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mp4" ContentType="video/mp4"/>
  <Default Extension="vml" ContentType="application/vnd.openxmlformats-officedocument.vmlDrawing"/>
  <Default Extension="gif" ContentType="image/gif"/>
  <Default Extension="rels" ContentType="application/vnd.openxmlformats-package.relationships+xml"/>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1"/>
  </p:sldMasterIdLst>
  <p:notesMasterIdLst>
    <p:notesMasterId r:id="rId155"/>
  </p:notesMasterIdLst>
  <p:sldIdLst>
    <p:sldId id="256" r:id="rId2"/>
    <p:sldId id="335" r:id="rId3"/>
    <p:sldId id="353" r:id="rId4"/>
    <p:sldId id="260" r:id="rId5"/>
    <p:sldId id="263" r:id="rId6"/>
    <p:sldId id="265" r:id="rId7"/>
    <p:sldId id="326" r:id="rId8"/>
    <p:sldId id="327" r:id="rId9"/>
    <p:sldId id="269" r:id="rId10"/>
    <p:sldId id="342" r:id="rId11"/>
    <p:sldId id="271" r:id="rId12"/>
    <p:sldId id="270" r:id="rId13"/>
    <p:sldId id="272" r:id="rId14"/>
    <p:sldId id="273" r:id="rId15"/>
    <p:sldId id="274" r:id="rId16"/>
    <p:sldId id="275" r:id="rId17"/>
    <p:sldId id="276" r:id="rId18"/>
    <p:sldId id="277" r:id="rId19"/>
    <p:sldId id="336" r:id="rId20"/>
    <p:sldId id="279" r:id="rId21"/>
    <p:sldId id="280" r:id="rId22"/>
    <p:sldId id="281" r:id="rId23"/>
    <p:sldId id="282" r:id="rId24"/>
    <p:sldId id="283" r:id="rId25"/>
    <p:sldId id="287" r:id="rId26"/>
    <p:sldId id="288" r:id="rId27"/>
    <p:sldId id="289" r:id="rId28"/>
    <p:sldId id="290" r:id="rId29"/>
    <p:sldId id="298" r:id="rId30"/>
    <p:sldId id="306" r:id="rId31"/>
    <p:sldId id="300" r:id="rId32"/>
    <p:sldId id="303" r:id="rId33"/>
    <p:sldId id="304" r:id="rId34"/>
    <p:sldId id="305" r:id="rId35"/>
    <p:sldId id="307" r:id="rId36"/>
    <p:sldId id="308" r:id="rId37"/>
    <p:sldId id="309" r:id="rId38"/>
    <p:sldId id="294" r:id="rId39"/>
    <p:sldId id="295" r:id="rId40"/>
    <p:sldId id="296" r:id="rId41"/>
    <p:sldId id="310" r:id="rId42"/>
    <p:sldId id="329" r:id="rId43"/>
    <p:sldId id="321" r:id="rId44"/>
    <p:sldId id="337" r:id="rId45"/>
    <p:sldId id="338" r:id="rId46"/>
    <p:sldId id="330" r:id="rId47"/>
    <p:sldId id="331" r:id="rId48"/>
    <p:sldId id="332" r:id="rId49"/>
    <p:sldId id="333" r:id="rId50"/>
    <p:sldId id="334" r:id="rId51"/>
    <p:sldId id="339" r:id="rId52"/>
    <p:sldId id="384" r:id="rId53"/>
    <p:sldId id="456" r:id="rId54"/>
    <p:sldId id="457" r:id="rId55"/>
    <p:sldId id="458" r:id="rId56"/>
    <p:sldId id="459" r:id="rId57"/>
    <p:sldId id="460" r:id="rId58"/>
    <p:sldId id="461" r:id="rId59"/>
    <p:sldId id="462" r:id="rId60"/>
    <p:sldId id="463" r:id="rId61"/>
    <p:sldId id="496" r:id="rId62"/>
    <p:sldId id="464" r:id="rId63"/>
    <p:sldId id="465" r:id="rId64"/>
    <p:sldId id="468" r:id="rId65"/>
    <p:sldId id="466" r:id="rId66"/>
    <p:sldId id="467" r:id="rId67"/>
    <p:sldId id="469" r:id="rId68"/>
    <p:sldId id="470" r:id="rId69"/>
    <p:sldId id="471" r:id="rId70"/>
    <p:sldId id="472" r:id="rId71"/>
    <p:sldId id="473" r:id="rId72"/>
    <p:sldId id="474" r:id="rId73"/>
    <p:sldId id="475" r:id="rId74"/>
    <p:sldId id="476" r:id="rId75"/>
    <p:sldId id="477" r:id="rId76"/>
    <p:sldId id="478" r:id="rId77"/>
    <p:sldId id="479" r:id="rId78"/>
    <p:sldId id="480" r:id="rId79"/>
    <p:sldId id="481" r:id="rId80"/>
    <p:sldId id="482" r:id="rId81"/>
    <p:sldId id="483" r:id="rId82"/>
    <p:sldId id="484" r:id="rId83"/>
    <p:sldId id="485" r:id="rId84"/>
    <p:sldId id="486" r:id="rId85"/>
    <p:sldId id="487" r:id="rId86"/>
    <p:sldId id="488" r:id="rId87"/>
    <p:sldId id="490" r:id="rId88"/>
    <p:sldId id="420" r:id="rId89"/>
    <p:sldId id="439" r:id="rId90"/>
    <p:sldId id="421" r:id="rId91"/>
    <p:sldId id="422" r:id="rId92"/>
    <p:sldId id="423" r:id="rId93"/>
    <p:sldId id="386" r:id="rId94"/>
    <p:sldId id="443" r:id="rId95"/>
    <p:sldId id="390" r:id="rId96"/>
    <p:sldId id="388" r:id="rId97"/>
    <p:sldId id="389" r:id="rId98"/>
    <p:sldId id="491" r:id="rId99"/>
    <p:sldId id="501" r:id="rId100"/>
    <p:sldId id="502" r:id="rId101"/>
    <p:sldId id="503" r:id="rId102"/>
    <p:sldId id="391" r:id="rId103"/>
    <p:sldId id="392" r:id="rId104"/>
    <p:sldId id="393" r:id="rId105"/>
    <p:sldId id="394" r:id="rId106"/>
    <p:sldId id="395" r:id="rId107"/>
    <p:sldId id="396" r:id="rId108"/>
    <p:sldId id="397" r:id="rId109"/>
    <p:sldId id="398" r:id="rId110"/>
    <p:sldId id="399" r:id="rId111"/>
    <p:sldId id="400" r:id="rId112"/>
    <p:sldId id="401" r:id="rId113"/>
    <p:sldId id="402" r:id="rId114"/>
    <p:sldId id="403" r:id="rId115"/>
    <p:sldId id="404" r:id="rId116"/>
    <p:sldId id="405" r:id="rId117"/>
    <p:sldId id="406" r:id="rId118"/>
    <p:sldId id="407" r:id="rId119"/>
    <p:sldId id="408" r:id="rId120"/>
    <p:sldId id="409" r:id="rId121"/>
    <p:sldId id="444" r:id="rId122"/>
    <p:sldId id="410" r:id="rId123"/>
    <p:sldId id="411" r:id="rId124"/>
    <p:sldId id="412" r:id="rId125"/>
    <p:sldId id="493" r:id="rId126"/>
    <p:sldId id="413" r:id="rId127"/>
    <p:sldId id="414" r:id="rId128"/>
    <p:sldId id="415" r:id="rId129"/>
    <p:sldId id="416" r:id="rId130"/>
    <p:sldId id="417" r:id="rId131"/>
    <p:sldId id="418" r:id="rId132"/>
    <p:sldId id="419" r:id="rId133"/>
    <p:sldId id="440" r:id="rId134"/>
    <p:sldId id="425" r:id="rId135"/>
    <p:sldId id="426" r:id="rId136"/>
    <p:sldId id="427" r:id="rId137"/>
    <p:sldId id="428" r:id="rId138"/>
    <p:sldId id="429" r:id="rId139"/>
    <p:sldId id="430" r:id="rId140"/>
    <p:sldId id="431" r:id="rId141"/>
    <p:sldId id="432" r:id="rId142"/>
    <p:sldId id="433" r:id="rId143"/>
    <p:sldId id="434" r:id="rId144"/>
    <p:sldId id="435" r:id="rId145"/>
    <p:sldId id="436" r:id="rId146"/>
    <p:sldId id="437" r:id="rId147"/>
    <p:sldId id="494" r:id="rId148"/>
    <p:sldId id="495" r:id="rId149"/>
    <p:sldId id="497" r:id="rId150"/>
    <p:sldId id="498" r:id="rId151"/>
    <p:sldId id="499" r:id="rId152"/>
    <p:sldId id="500" r:id="rId153"/>
    <p:sldId id="441" r:id="rId1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63" autoAdjust="0"/>
    <p:restoredTop sz="89329" autoAdjust="0"/>
  </p:normalViewPr>
  <p:slideViewPr>
    <p:cSldViewPr snapToGrid="0" snapToObjects="1">
      <p:cViewPr varScale="1">
        <p:scale>
          <a:sx n="88" d="100"/>
          <a:sy n="88" d="100"/>
        </p:scale>
        <p:origin x="1512"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notesMaster" Target="notesMasters/notesMaster1.xml"/><Relationship Id="rId156" Type="http://schemas.openxmlformats.org/officeDocument/2006/relationships/presProps" Target="presProps.xml"/><Relationship Id="rId157" Type="http://schemas.openxmlformats.org/officeDocument/2006/relationships/viewProps" Target="viewProps.xml"/><Relationship Id="rId158" Type="http://schemas.openxmlformats.org/officeDocument/2006/relationships/theme" Target="theme/theme1.xml"/><Relationship Id="rId15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ورقة1!$B$1</c:f>
              <c:strCache>
                <c:ptCount val="1"/>
                <c:pt idx="0">
                  <c:v>سلسلة 1</c:v>
                </c:pt>
              </c:strCache>
            </c:strRef>
          </c:tx>
          <c:invertIfNegative val="0"/>
          <c:cat>
            <c:strRef>
              <c:f>ورقة1!$A$2:$A$9</c:f>
              <c:strCache>
                <c:ptCount val="8"/>
                <c:pt idx="0">
                  <c:v>Gizan</c:v>
                </c:pt>
                <c:pt idx="1">
                  <c:v>Taif</c:v>
                </c:pt>
                <c:pt idx="2">
                  <c:v>Hail</c:v>
                </c:pt>
                <c:pt idx="3">
                  <c:v>Qassem</c:v>
                </c:pt>
                <c:pt idx="4">
                  <c:v>Abha</c:v>
                </c:pt>
                <c:pt idx="5">
                  <c:v>Dammam</c:v>
                </c:pt>
                <c:pt idx="6">
                  <c:v>Jeddah</c:v>
                </c:pt>
                <c:pt idx="7">
                  <c:v>Riyadh</c:v>
                </c:pt>
              </c:strCache>
            </c:strRef>
          </c:cat>
          <c:val>
            <c:numRef>
              <c:f>ورقة1!$B$2:$B$9</c:f>
              <c:numCache>
                <c:formatCode>General</c:formatCode>
                <c:ptCount val="8"/>
                <c:pt idx="0">
                  <c:v>24.0</c:v>
                </c:pt>
                <c:pt idx="1">
                  <c:v>23.0</c:v>
                </c:pt>
                <c:pt idx="2">
                  <c:v>22.0</c:v>
                </c:pt>
                <c:pt idx="3">
                  <c:v>16.0</c:v>
                </c:pt>
                <c:pt idx="4">
                  <c:v>13.0</c:v>
                </c:pt>
                <c:pt idx="5">
                  <c:v>12.0</c:v>
                </c:pt>
                <c:pt idx="6">
                  <c:v>12.0</c:v>
                </c:pt>
                <c:pt idx="7">
                  <c:v>10.0</c:v>
                </c:pt>
              </c:numCache>
            </c:numRef>
          </c:val>
        </c:ser>
        <c:ser>
          <c:idx val="1"/>
          <c:order val="1"/>
          <c:tx>
            <c:strRef>
              <c:f>ورقة1!$C$1</c:f>
              <c:strCache>
                <c:ptCount val="1"/>
                <c:pt idx="0">
                  <c:v>سلسلة 2</c:v>
                </c:pt>
              </c:strCache>
            </c:strRef>
          </c:tx>
          <c:invertIfNegative val="0"/>
          <c:cat>
            <c:strRef>
              <c:f>ورقة1!$A$2:$A$9</c:f>
              <c:strCache>
                <c:ptCount val="8"/>
                <c:pt idx="0">
                  <c:v>Gizan</c:v>
                </c:pt>
                <c:pt idx="1">
                  <c:v>Taif</c:v>
                </c:pt>
                <c:pt idx="2">
                  <c:v>Hail</c:v>
                </c:pt>
                <c:pt idx="3">
                  <c:v>Qassem</c:v>
                </c:pt>
                <c:pt idx="4">
                  <c:v>Abha</c:v>
                </c:pt>
                <c:pt idx="5">
                  <c:v>Dammam</c:v>
                </c:pt>
                <c:pt idx="6">
                  <c:v>Jeddah</c:v>
                </c:pt>
                <c:pt idx="7">
                  <c:v>Riyadh</c:v>
                </c:pt>
              </c:strCache>
            </c:strRef>
          </c:cat>
          <c:val>
            <c:numRef>
              <c:f>ورقة1!$C$2:$C$9</c:f>
              <c:numCache>
                <c:formatCode>General</c:formatCode>
                <c:ptCount val="8"/>
              </c:numCache>
            </c:numRef>
          </c:val>
        </c:ser>
        <c:ser>
          <c:idx val="2"/>
          <c:order val="2"/>
          <c:tx>
            <c:strRef>
              <c:f>ورقة1!$D$1</c:f>
              <c:strCache>
                <c:ptCount val="1"/>
                <c:pt idx="0">
                  <c:v>سلسلة 3</c:v>
                </c:pt>
              </c:strCache>
            </c:strRef>
          </c:tx>
          <c:invertIfNegative val="0"/>
          <c:cat>
            <c:strRef>
              <c:f>ورقة1!$A$2:$A$9</c:f>
              <c:strCache>
                <c:ptCount val="8"/>
                <c:pt idx="0">
                  <c:v>Gizan</c:v>
                </c:pt>
                <c:pt idx="1">
                  <c:v>Taif</c:v>
                </c:pt>
                <c:pt idx="2">
                  <c:v>Hail</c:v>
                </c:pt>
                <c:pt idx="3">
                  <c:v>Qassem</c:v>
                </c:pt>
                <c:pt idx="4">
                  <c:v>Abha</c:v>
                </c:pt>
                <c:pt idx="5">
                  <c:v>Dammam</c:v>
                </c:pt>
                <c:pt idx="6">
                  <c:v>Jeddah</c:v>
                </c:pt>
                <c:pt idx="7">
                  <c:v>Riyadh</c:v>
                </c:pt>
              </c:strCache>
            </c:strRef>
          </c:cat>
          <c:val>
            <c:numRef>
              <c:f>ورقة1!$D$2:$D$9</c:f>
              <c:numCache>
                <c:formatCode>General</c:formatCode>
                <c:ptCount val="8"/>
              </c:numCache>
            </c:numRef>
          </c:val>
        </c:ser>
        <c:dLbls>
          <c:showLegendKey val="0"/>
          <c:showVal val="0"/>
          <c:showCatName val="0"/>
          <c:showSerName val="0"/>
          <c:showPercent val="0"/>
          <c:showBubbleSize val="0"/>
        </c:dLbls>
        <c:gapWidth val="150"/>
        <c:axId val="2129413856"/>
        <c:axId val="2129416960"/>
      </c:barChart>
      <c:catAx>
        <c:axId val="2129413856"/>
        <c:scaling>
          <c:orientation val="minMax"/>
        </c:scaling>
        <c:delete val="0"/>
        <c:axPos val="b"/>
        <c:numFmt formatCode="General" sourceLinked="0"/>
        <c:majorTickMark val="out"/>
        <c:minorTickMark val="none"/>
        <c:tickLblPos val="nextTo"/>
        <c:txPr>
          <a:bodyPr/>
          <a:lstStyle/>
          <a:p>
            <a:pPr>
              <a:defRPr lang="x-none" b="1">
                <a:solidFill>
                  <a:srgbClr val="FF0000"/>
                </a:solidFill>
                <a:effectLst>
                  <a:outerShdw blurRad="38100" dist="38100" dir="2700000" algn="tl">
                    <a:srgbClr val="000000">
                      <a:alpha val="43137"/>
                    </a:srgbClr>
                  </a:outerShdw>
                </a:effectLst>
              </a:defRPr>
            </a:pPr>
            <a:endParaRPr lang="en-US"/>
          </a:p>
        </c:txPr>
        <c:crossAx val="2129416960"/>
        <c:crosses val="autoZero"/>
        <c:auto val="1"/>
        <c:lblAlgn val="ctr"/>
        <c:lblOffset val="100"/>
        <c:noMultiLvlLbl val="0"/>
      </c:catAx>
      <c:valAx>
        <c:axId val="2129416960"/>
        <c:scaling>
          <c:orientation val="minMax"/>
        </c:scaling>
        <c:delete val="0"/>
        <c:axPos val="l"/>
        <c:majorGridlines/>
        <c:numFmt formatCode="General" sourceLinked="1"/>
        <c:majorTickMark val="out"/>
        <c:minorTickMark val="none"/>
        <c:tickLblPos val="nextTo"/>
        <c:txPr>
          <a:bodyPr/>
          <a:lstStyle/>
          <a:p>
            <a:pPr>
              <a:defRPr lang="x-none"/>
            </a:pPr>
            <a:endParaRPr lang="en-US"/>
          </a:p>
        </c:txPr>
        <c:crossAx val="212941385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F4C294-F245-41F7-B7C2-358431CBABD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x-none"/>
        </a:p>
      </dgm:t>
    </dgm:pt>
    <dgm:pt modelId="{4DA0C263-C693-4192-859A-D8EEE8DC103F}">
      <dgm:prSet phldrT="[Text]"/>
      <dgm:spPr/>
      <dgm:t>
        <a:bodyPr/>
        <a:lstStyle/>
        <a:p>
          <a:pPr rtl="1"/>
          <a:r>
            <a:rPr lang="en-GB" dirty="0" smtClean="0"/>
            <a:t>Extrinsic asthma (most cases) </a:t>
          </a:r>
          <a:endParaRPr lang="x-none" dirty="0"/>
        </a:p>
      </dgm:t>
    </dgm:pt>
    <dgm:pt modelId="{B4284571-8A12-453A-9761-CD6DF8B6284D}" type="parTrans" cxnId="{C94D0CB0-7B99-402A-82D7-0A42CBFCE0B7}">
      <dgm:prSet/>
      <dgm:spPr/>
      <dgm:t>
        <a:bodyPr/>
        <a:lstStyle/>
        <a:p>
          <a:pPr rtl="1"/>
          <a:endParaRPr lang="x-none"/>
        </a:p>
      </dgm:t>
    </dgm:pt>
    <dgm:pt modelId="{01FB9A59-B464-4917-96B6-873EFA995C86}" type="sibTrans" cxnId="{C94D0CB0-7B99-402A-82D7-0A42CBFCE0B7}">
      <dgm:prSet/>
      <dgm:spPr/>
      <dgm:t>
        <a:bodyPr/>
        <a:lstStyle/>
        <a:p>
          <a:pPr rtl="1"/>
          <a:endParaRPr lang="x-none"/>
        </a:p>
      </dgm:t>
    </dgm:pt>
    <dgm:pt modelId="{65B78267-F0FD-4FC7-9472-FBDB3CDD29BB}">
      <dgm:prSet phldrT="[Text]"/>
      <dgm:spPr/>
      <dgm:t>
        <a:bodyPr/>
        <a:lstStyle/>
        <a:p>
          <a:pPr algn="l" rtl="0"/>
          <a:r>
            <a:rPr lang="en-GB" dirty="0" smtClean="0"/>
            <a:t>Patients are atopic .i.e. produce immunoglobulin E to environmental antigen. May be  associated with eczema and hay fever  .</a:t>
          </a:r>
        </a:p>
        <a:p>
          <a:pPr algn="l" rtl="0"/>
          <a:r>
            <a:rPr lang="en-GB" dirty="0" smtClean="0"/>
            <a:t>At younger age . </a:t>
          </a:r>
          <a:endParaRPr lang="x-none" dirty="0"/>
        </a:p>
      </dgm:t>
    </dgm:pt>
    <dgm:pt modelId="{D7C4D232-B626-43A9-8DB4-BE84F0BEBB1D}" type="parTrans" cxnId="{A644EE9F-54D6-44D7-97BE-E9F02AFA865F}">
      <dgm:prSet/>
      <dgm:spPr/>
      <dgm:t>
        <a:bodyPr/>
        <a:lstStyle/>
        <a:p>
          <a:pPr rtl="1"/>
          <a:endParaRPr lang="x-none"/>
        </a:p>
      </dgm:t>
    </dgm:pt>
    <dgm:pt modelId="{FA811E00-6473-4B8F-B364-6A3924DEEE96}" type="sibTrans" cxnId="{A644EE9F-54D6-44D7-97BE-E9F02AFA865F}">
      <dgm:prSet/>
      <dgm:spPr/>
      <dgm:t>
        <a:bodyPr/>
        <a:lstStyle/>
        <a:p>
          <a:pPr rtl="1"/>
          <a:endParaRPr lang="x-none"/>
        </a:p>
      </dgm:t>
    </dgm:pt>
    <dgm:pt modelId="{24A139D6-1054-462C-9990-1A0AE0FD30F3}">
      <dgm:prSet phldrT="[Text]"/>
      <dgm:spPr/>
      <dgm:t>
        <a:bodyPr/>
        <a:lstStyle/>
        <a:p>
          <a:pPr rtl="1"/>
          <a:r>
            <a:rPr lang="en-GB" dirty="0" smtClean="0"/>
            <a:t>Intrinsic asthma </a:t>
          </a:r>
          <a:endParaRPr lang="x-none" dirty="0"/>
        </a:p>
      </dgm:t>
    </dgm:pt>
    <dgm:pt modelId="{5C6DEF1A-8769-46E8-9B5F-E4443F7D00AE}" type="parTrans" cxnId="{2BE7C2ED-14EF-4C1C-84DB-18757984FC95}">
      <dgm:prSet/>
      <dgm:spPr/>
      <dgm:t>
        <a:bodyPr/>
        <a:lstStyle/>
        <a:p>
          <a:pPr rtl="1"/>
          <a:endParaRPr lang="x-none"/>
        </a:p>
      </dgm:t>
    </dgm:pt>
    <dgm:pt modelId="{ACA54BDC-0854-40F2-8C9B-BC244016E13C}" type="sibTrans" cxnId="{2BE7C2ED-14EF-4C1C-84DB-18757984FC95}">
      <dgm:prSet/>
      <dgm:spPr/>
      <dgm:t>
        <a:bodyPr/>
        <a:lstStyle/>
        <a:p>
          <a:pPr rtl="1"/>
          <a:endParaRPr lang="x-none"/>
        </a:p>
      </dgm:t>
    </dgm:pt>
    <dgm:pt modelId="{FFB503FB-7107-4F93-92B2-B161EEBBEE5F}">
      <dgm:prSet phldrT="[Text]"/>
      <dgm:spPr/>
      <dgm:t>
        <a:bodyPr/>
        <a:lstStyle/>
        <a:p>
          <a:pPr algn="l" rtl="0"/>
          <a:r>
            <a:rPr lang="en-GB" dirty="0" smtClean="0"/>
            <a:t>Not related to atopic or environmental triggers </a:t>
          </a:r>
        </a:p>
        <a:p>
          <a:pPr algn="l" rtl="0"/>
          <a:r>
            <a:rPr lang="en-GB" dirty="0" smtClean="0"/>
            <a:t>ADAM 33 </a:t>
          </a:r>
        </a:p>
        <a:p>
          <a:pPr algn="l" rtl="0"/>
          <a:endParaRPr lang="x-none" dirty="0"/>
        </a:p>
      </dgm:t>
    </dgm:pt>
    <dgm:pt modelId="{0D7E9481-748B-4C3C-90FF-00675A8E4031}" type="parTrans" cxnId="{DAC733E3-5879-4AA2-86F9-EB3C6B984E24}">
      <dgm:prSet/>
      <dgm:spPr/>
      <dgm:t>
        <a:bodyPr/>
        <a:lstStyle/>
        <a:p>
          <a:pPr rtl="1"/>
          <a:endParaRPr lang="x-none"/>
        </a:p>
      </dgm:t>
    </dgm:pt>
    <dgm:pt modelId="{547863E4-03C3-40B4-9DFC-79DE8FD06C16}" type="sibTrans" cxnId="{DAC733E3-5879-4AA2-86F9-EB3C6B984E24}">
      <dgm:prSet/>
      <dgm:spPr/>
      <dgm:t>
        <a:bodyPr/>
        <a:lstStyle/>
        <a:p>
          <a:pPr rtl="1"/>
          <a:endParaRPr lang="x-none"/>
        </a:p>
      </dgm:t>
    </dgm:pt>
    <dgm:pt modelId="{7455D430-B9AF-45D3-BDA5-11183018E770}" type="pres">
      <dgm:prSet presAssocID="{82F4C294-F245-41F7-B7C2-358431CBABDF}" presName="hierChild1" presStyleCnt="0">
        <dgm:presLayoutVars>
          <dgm:chPref val="1"/>
          <dgm:dir/>
          <dgm:animOne val="branch"/>
          <dgm:animLvl val="lvl"/>
          <dgm:resizeHandles/>
        </dgm:presLayoutVars>
      </dgm:prSet>
      <dgm:spPr/>
      <dgm:t>
        <a:bodyPr/>
        <a:lstStyle/>
        <a:p>
          <a:pPr rtl="1"/>
          <a:endParaRPr lang="x-none"/>
        </a:p>
      </dgm:t>
    </dgm:pt>
    <dgm:pt modelId="{7DC0FCB1-4ED2-43BC-A379-C7CB60ACAD12}" type="pres">
      <dgm:prSet presAssocID="{4DA0C263-C693-4192-859A-D8EEE8DC103F}" presName="hierRoot1" presStyleCnt="0"/>
      <dgm:spPr/>
    </dgm:pt>
    <dgm:pt modelId="{C9D67AF6-79F9-48DC-B7B9-C3346081821A}" type="pres">
      <dgm:prSet presAssocID="{4DA0C263-C693-4192-859A-D8EEE8DC103F}" presName="composite" presStyleCnt="0"/>
      <dgm:spPr/>
    </dgm:pt>
    <dgm:pt modelId="{EAC86483-3E7D-44D7-B72A-AD682735B4D0}" type="pres">
      <dgm:prSet presAssocID="{4DA0C263-C693-4192-859A-D8EEE8DC103F}" presName="background" presStyleLbl="node0" presStyleIdx="0" presStyleCnt="2"/>
      <dgm:spPr/>
    </dgm:pt>
    <dgm:pt modelId="{A3613845-5310-4E8D-B784-62B94B6ABAEB}" type="pres">
      <dgm:prSet presAssocID="{4DA0C263-C693-4192-859A-D8EEE8DC103F}" presName="text" presStyleLbl="fgAcc0" presStyleIdx="0" presStyleCnt="2" custScaleX="159396" custScaleY="59636">
        <dgm:presLayoutVars>
          <dgm:chPref val="3"/>
        </dgm:presLayoutVars>
      </dgm:prSet>
      <dgm:spPr/>
      <dgm:t>
        <a:bodyPr/>
        <a:lstStyle/>
        <a:p>
          <a:pPr rtl="1"/>
          <a:endParaRPr lang="x-none"/>
        </a:p>
      </dgm:t>
    </dgm:pt>
    <dgm:pt modelId="{084FEAC4-B395-4C83-ADE8-DF26B9C91441}" type="pres">
      <dgm:prSet presAssocID="{4DA0C263-C693-4192-859A-D8EEE8DC103F}" presName="hierChild2" presStyleCnt="0"/>
      <dgm:spPr/>
    </dgm:pt>
    <dgm:pt modelId="{CD8E54B4-74BC-4A31-8C73-B0655648A433}" type="pres">
      <dgm:prSet presAssocID="{D7C4D232-B626-43A9-8DB4-BE84F0BEBB1D}" presName="Name10" presStyleLbl="parChTrans1D2" presStyleIdx="0" presStyleCnt="2"/>
      <dgm:spPr/>
      <dgm:t>
        <a:bodyPr/>
        <a:lstStyle/>
        <a:p>
          <a:pPr rtl="1"/>
          <a:endParaRPr lang="x-none"/>
        </a:p>
      </dgm:t>
    </dgm:pt>
    <dgm:pt modelId="{24940112-289B-4E28-A79D-435C5BC1FED3}" type="pres">
      <dgm:prSet presAssocID="{65B78267-F0FD-4FC7-9472-FBDB3CDD29BB}" presName="hierRoot2" presStyleCnt="0"/>
      <dgm:spPr/>
    </dgm:pt>
    <dgm:pt modelId="{9CE21543-DB0F-4044-B3B4-A5AF3D13E551}" type="pres">
      <dgm:prSet presAssocID="{65B78267-F0FD-4FC7-9472-FBDB3CDD29BB}" presName="composite2" presStyleCnt="0"/>
      <dgm:spPr/>
    </dgm:pt>
    <dgm:pt modelId="{2485DA8D-4444-4A42-8741-CAC17A141536}" type="pres">
      <dgm:prSet presAssocID="{65B78267-F0FD-4FC7-9472-FBDB3CDD29BB}" presName="background2" presStyleLbl="node2" presStyleIdx="0" presStyleCnt="2"/>
      <dgm:spPr/>
    </dgm:pt>
    <dgm:pt modelId="{B6784558-E9FB-46BC-80EA-EA64CA66B822}" type="pres">
      <dgm:prSet presAssocID="{65B78267-F0FD-4FC7-9472-FBDB3CDD29BB}" presName="text2" presStyleLbl="fgAcc2" presStyleIdx="0" presStyleCnt="2" custScaleX="178435" custScaleY="132093">
        <dgm:presLayoutVars>
          <dgm:chPref val="3"/>
        </dgm:presLayoutVars>
      </dgm:prSet>
      <dgm:spPr/>
      <dgm:t>
        <a:bodyPr/>
        <a:lstStyle/>
        <a:p>
          <a:pPr rtl="1"/>
          <a:endParaRPr lang="x-none"/>
        </a:p>
      </dgm:t>
    </dgm:pt>
    <dgm:pt modelId="{BF2031BD-EF65-4BFB-9042-F131F20899DF}" type="pres">
      <dgm:prSet presAssocID="{65B78267-F0FD-4FC7-9472-FBDB3CDD29BB}" presName="hierChild3" presStyleCnt="0"/>
      <dgm:spPr/>
    </dgm:pt>
    <dgm:pt modelId="{B5427E30-04E0-40E0-A662-56DF2EC792C0}" type="pres">
      <dgm:prSet presAssocID="{24A139D6-1054-462C-9990-1A0AE0FD30F3}" presName="hierRoot1" presStyleCnt="0"/>
      <dgm:spPr/>
    </dgm:pt>
    <dgm:pt modelId="{D2F8020C-096C-43E9-B4AD-ED2B8A453A20}" type="pres">
      <dgm:prSet presAssocID="{24A139D6-1054-462C-9990-1A0AE0FD30F3}" presName="composite" presStyleCnt="0"/>
      <dgm:spPr/>
    </dgm:pt>
    <dgm:pt modelId="{9E101E3B-280E-4FD3-A355-C09434E9DB26}" type="pres">
      <dgm:prSet presAssocID="{24A139D6-1054-462C-9990-1A0AE0FD30F3}" presName="background" presStyleLbl="node0" presStyleIdx="1" presStyleCnt="2"/>
      <dgm:spPr/>
    </dgm:pt>
    <dgm:pt modelId="{994930DF-E1B7-49D1-A016-2FF4D89F0FD3}" type="pres">
      <dgm:prSet presAssocID="{24A139D6-1054-462C-9990-1A0AE0FD30F3}" presName="text" presStyleLbl="fgAcc0" presStyleIdx="1" presStyleCnt="2" custScaleY="59041">
        <dgm:presLayoutVars>
          <dgm:chPref val="3"/>
        </dgm:presLayoutVars>
      </dgm:prSet>
      <dgm:spPr/>
      <dgm:t>
        <a:bodyPr/>
        <a:lstStyle/>
        <a:p>
          <a:pPr rtl="1"/>
          <a:endParaRPr lang="x-none"/>
        </a:p>
      </dgm:t>
    </dgm:pt>
    <dgm:pt modelId="{79AC6925-6123-4E11-AA47-A2140CEF98A3}" type="pres">
      <dgm:prSet presAssocID="{24A139D6-1054-462C-9990-1A0AE0FD30F3}" presName="hierChild2" presStyleCnt="0"/>
      <dgm:spPr/>
    </dgm:pt>
    <dgm:pt modelId="{312899E0-9DAE-42F5-B8B2-61AE1D775F3D}" type="pres">
      <dgm:prSet presAssocID="{0D7E9481-748B-4C3C-90FF-00675A8E4031}" presName="Name10" presStyleLbl="parChTrans1D2" presStyleIdx="1" presStyleCnt="2"/>
      <dgm:spPr/>
      <dgm:t>
        <a:bodyPr/>
        <a:lstStyle/>
        <a:p>
          <a:pPr rtl="1"/>
          <a:endParaRPr lang="x-none"/>
        </a:p>
      </dgm:t>
    </dgm:pt>
    <dgm:pt modelId="{88594B62-0238-4A0F-A666-45A73548E7C0}" type="pres">
      <dgm:prSet presAssocID="{FFB503FB-7107-4F93-92B2-B161EEBBEE5F}" presName="hierRoot2" presStyleCnt="0"/>
      <dgm:spPr/>
    </dgm:pt>
    <dgm:pt modelId="{4062640C-2304-44FD-9009-06D57CE229D5}" type="pres">
      <dgm:prSet presAssocID="{FFB503FB-7107-4F93-92B2-B161EEBBEE5F}" presName="composite2" presStyleCnt="0"/>
      <dgm:spPr/>
    </dgm:pt>
    <dgm:pt modelId="{341EB0B7-14D5-4AE4-A0F2-63FC5AF02C07}" type="pres">
      <dgm:prSet presAssocID="{FFB503FB-7107-4F93-92B2-B161EEBBEE5F}" presName="background2" presStyleLbl="node2" presStyleIdx="1" presStyleCnt="2"/>
      <dgm:spPr/>
    </dgm:pt>
    <dgm:pt modelId="{D08EB476-935F-4FCD-993F-7809D102B855}" type="pres">
      <dgm:prSet presAssocID="{FFB503FB-7107-4F93-92B2-B161EEBBEE5F}" presName="text2" presStyleLbl="fgAcc2" presStyleIdx="1" presStyleCnt="2" custScaleX="130189">
        <dgm:presLayoutVars>
          <dgm:chPref val="3"/>
        </dgm:presLayoutVars>
      </dgm:prSet>
      <dgm:spPr/>
      <dgm:t>
        <a:bodyPr/>
        <a:lstStyle/>
        <a:p>
          <a:pPr rtl="1"/>
          <a:endParaRPr lang="x-none"/>
        </a:p>
      </dgm:t>
    </dgm:pt>
    <dgm:pt modelId="{A4921B83-810B-4DA6-BB2C-0ED8CAD3EF9B}" type="pres">
      <dgm:prSet presAssocID="{FFB503FB-7107-4F93-92B2-B161EEBBEE5F}" presName="hierChild3" presStyleCnt="0"/>
      <dgm:spPr/>
    </dgm:pt>
  </dgm:ptLst>
  <dgm:cxnLst>
    <dgm:cxn modelId="{BB95EA4E-459E-7746-955D-0D2987992F6A}" type="presOf" srcId="{82F4C294-F245-41F7-B7C2-358431CBABDF}" destId="{7455D430-B9AF-45D3-BDA5-11183018E770}" srcOrd="0" destOrd="0" presId="urn:microsoft.com/office/officeart/2005/8/layout/hierarchy1"/>
    <dgm:cxn modelId="{A644EE9F-54D6-44D7-97BE-E9F02AFA865F}" srcId="{4DA0C263-C693-4192-859A-D8EEE8DC103F}" destId="{65B78267-F0FD-4FC7-9472-FBDB3CDD29BB}" srcOrd="0" destOrd="0" parTransId="{D7C4D232-B626-43A9-8DB4-BE84F0BEBB1D}" sibTransId="{FA811E00-6473-4B8F-B364-6A3924DEEE96}"/>
    <dgm:cxn modelId="{BA6274AB-3C4E-C448-AF59-FE9488A90080}" type="presOf" srcId="{FFB503FB-7107-4F93-92B2-B161EEBBEE5F}" destId="{D08EB476-935F-4FCD-993F-7809D102B855}" srcOrd="0" destOrd="0" presId="urn:microsoft.com/office/officeart/2005/8/layout/hierarchy1"/>
    <dgm:cxn modelId="{C365A041-BFF6-694E-8A87-EE6C8C8FA1F5}" type="presOf" srcId="{65B78267-F0FD-4FC7-9472-FBDB3CDD29BB}" destId="{B6784558-E9FB-46BC-80EA-EA64CA66B822}" srcOrd="0" destOrd="0" presId="urn:microsoft.com/office/officeart/2005/8/layout/hierarchy1"/>
    <dgm:cxn modelId="{C94D0CB0-7B99-402A-82D7-0A42CBFCE0B7}" srcId="{82F4C294-F245-41F7-B7C2-358431CBABDF}" destId="{4DA0C263-C693-4192-859A-D8EEE8DC103F}" srcOrd="0" destOrd="0" parTransId="{B4284571-8A12-453A-9761-CD6DF8B6284D}" sibTransId="{01FB9A59-B464-4917-96B6-873EFA995C86}"/>
    <dgm:cxn modelId="{8952675A-4E73-C345-AD2C-0B8348D53A3C}" type="presOf" srcId="{4DA0C263-C693-4192-859A-D8EEE8DC103F}" destId="{A3613845-5310-4E8D-B784-62B94B6ABAEB}" srcOrd="0" destOrd="0" presId="urn:microsoft.com/office/officeart/2005/8/layout/hierarchy1"/>
    <dgm:cxn modelId="{F4099381-279E-594B-A861-C3BA3D7F8CFD}" type="presOf" srcId="{0D7E9481-748B-4C3C-90FF-00675A8E4031}" destId="{312899E0-9DAE-42F5-B8B2-61AE1D775F3D}" srcOrd="0" destOrd="0" presId="urn:microsoft.com/office/officeart/2005/8/layout/hierarchy1"/>
    <dgm:cxn modelId="{D7924A73-6C2F-B545-84ED-9D18E00B9ED7}" type="presOf" srcId="{D7C4D232-B626-43A9-8DB4-BE84F0BEBB1D}" destId="{CD8E54B4-74BC-4A31-8C73-B0655648A433}" srcOrd="0" destOrd="0" presId="urn:microsoft.com/office/officeart/2005/8/layout/hierarchy1"/>
    <dgm:cxn modelId="{DD5F4D74-ADB8-4E4B-8F54-ACD9BE47CC24}" type="presOf" srcId="{24A139D6-1054-462C-9990-1A0AE0FD30F3}" destId="{994930DF-E1B7-49D1-A016-2FF4D89F0FD3}" srcOrd="0" destOrd="0" presId="urn:microsoft.com/office/officeart/2005/8/layout/hierarchy1"/>
    <dgm:cxn modelId="{DAC733E3-5879-4AA2-86F9-EB3C6B984E24}" srcId="{24A139D6-1054-462C-9990-1A0AE0FD30F3}" destId="{FFB503FB-7107-4F93-92B2-B161EEBBEE5F}" srcOrd="0" destOrd="0" parTransId="{0D7E9481-748B-4C3C-90FF-00675A8E4031}" sibTransId="{547863E4-03C3-40B4-9DFC-79DE8FD06C16}"/>
    <dgm:cxn modelId="{2BE7C2ED-14EF-4C1C-84DB-18757984FC95}" srcId="{82F4C294-F245-41F7-B7C2-358431CBABDF}" destId="{24A139D6-1054-462C-9990-1A0AE0FD30F3}" srcOrd="1" destOrd="0" parTransId="{5C6DEF1A-8769-46E8-9B5F-E4443F7D00AE}" sibTransId="{ACA54BDC-0854-40F2-8C9B-BC244016E13C}"/>
    <dgm:cxn modelId="{28A45233-5AF1-C34F-8277-22103DA8E706}" type="presParOf" srcId="{7455D430-B9AF-45D3-BDA5-11183018E770}" destId="{7DC0FCB1-4ED2-43BC-A379-C7CB60ACAD12}" srcOrd="0" destOrd="0" presId="urn:microsoft.com/office/officeart/2005/8/layout/hierarchy1"/>
    <dgm:cxn modelId="{3422FB70-4A4D-0D40-94A7-1434959836E0}" type="presParOf" srcId="{7DC0FCB1-4ED2-43BC-A379-C7CB60ACAD12}" destId="{C9D67AF6-79F9-48DC-B7B9-C3346081821A}" srcOrd="0" destOrd="0" presId="urn:microsoft.com/office/officeart/2005/8/layout/hierarchy1"/>
    <dgm:cxn modelId="{78765864-5BF9-7343-8375-3B1C860D10FE}" type="presParOf" srcId="{C9D67AF6-79F9-48DC-B7B9-C3346081821A}" destId="{EAC86483-3E7D-44D7-B72A-AD682735B4D0}" srcOrd="0" destOrd="0" presId="urn:microsoft.com/office/officeart/2005/8/layout/hierarchy1"/>
    <dgm:cxn modelId="{D86C35F5-21A6-8E4E-A3F8-51AEEAE0D644}" type="presParOf" srcId="{C9D67AF6-79F9-48DC-B7B9-C3346081821A}" destId="{A3613845-5310-4E8D-B784-62B94B6ABAEB}" srcOrd="1" destOrd="0" presId="urn:microsoft.com/office/officeart/2005/8/layout/hierarchy1"/>
    <dgm:cxn modelId="{04E783A6-1BDF-B54E-8E0D-3E28AA41E320}" type="presParOf" srcId="{7DC0FCB1-4ED2-43BC-A379-C7CB60ACAD12}" destId="{084FEAC4-B395-4C83-ADE8-DF26B9C91441}" srcOrd="1" destOrd="0" presId="urn:microsoft.com/office/officeart/2005/8/layout/hierarchy1"/>
    <dgm:cxn modelId="{742CA6F5-231D-794D-A477-8C511E6BBA43}" type="presParOf" srcId="{084FEAC4-B395-4C83-ADE8-DF26B9C91441}" destId="{CD8E54B4-74BC-4A31-8C73-B0655648A433}" srcOrd="0" destOrd="0" presId="urn:microsoft.com/office/officeart/2005/8/layout/hierarchy1"/>
    <dgm:cxn modelId="{51F5232D-56B0-E84C-80A6-A4A9C0372B8A}" type="presParOf" srcId="{084FEAC4-B395-4C83-ADE8-DF26B9C91441}" destId="{24940112-289B-4E28-A79D-435C5BC1FED3}" srcOrd="1" destOrd="0" presId="urn:microsoft.com/office/officeart/2005/8/layout/hierarchy1"/>
    <dgm:cxn modelId="{B06735FC-C288-D14B-9C61-C28DDA2DDF1B}" type="presParOf" srcId="{24940112-289B-4E28-A79D-435C5BC1FED3}" destId="{9CE21543-DB0F-4044-B3B4-A5AF3D13E551}" srcOrd="0" destOrd="0" presId="urn:microsoft.com/office/officeart/2005/8/layout/hierarchy1"/>
    <dgm:cxn modelId="{79EB7268-1E39-8340-ACD6-BEBD61EC3227}" type="presParOf" srcId="{9CE21543-DB0F-4044-B3B4-A5AF3D13E551}" destId="{2485DA8D-4444-4A42-8741-CAC17A141536}" srcOrd="0" destOrd="0" presId="urn:microsoft.com/office/officeart/2005/8/layout/hierarchy1"/>
    <dgm:cxn modelId="{1DF86338-8331-0F43-801B-829FCC5B8081}" type="presParOf" srcId="{9CE21543-DB0F-4044-B3B4-A5AF3D13E551}" destId="{B6784558-E9FB-46BC-80EA-EA64CA66B822}" srcOrd="1" destOrd="0" presId="urn:microsoft.com/office/officeart/2005/8/layout/hierarchy1"/>
    <dgm:cxn modelId="{8C7ED4C9-7F7A-C744-B8AE-7AACAF5EC52B}" type="presParOf" srcId="{24940112-289B-4E28-A79D-435C5BC1FED3}" destId="{BF2031BD-EF65-4BFB-9042-F131F20899DF}" srcOrd="1" destOrd="0" presId="urn:microsoft.com/office/officeart/2005/8/layout/hierarchy1"/>
    <dgm:cxn modelId="{4F0D5842-54F4-0B4A-A7B0-CA3EA01DFD8B}" type="presParOf" srcId="{7455D430-B9AF-45D3-BDA5-11183018E770}" destId="{B5427E30-04E0-40E0-A662-56DF2EC792C0}" srcOrd="1" destOrd="0" presId="urn:microsoft.com/office/officeart/2005/8/layout/hierarchy1"/>
    <dgm:cxn modelId="{60E139C2-BE0D-1745-BDC2-43347EBCCA77}" type="presParOf" srcId="{B5427E30-04E0-40E0-A662-56DF2EC792C0}" destId="{D2F8020C-096C-43E9-B4AD-ED2B8A453A20}" srcOrd="0" destOrd="0" presId="urn:microsoft.com/office/officeart/2005/8/layout/hierarchy1"/>
    <dgm:cxn modelId="{EA70D904-892A-414D-9822-D0BBFBD53718}" type="presParOf" srcId="{D2F8020C-096C-43E9-B4AD-ED2B8A453A20}" destId="{9E101E3B-280E-4FD3-A355-C09434E9DB26}" srcOrd="0" destOrd="0" presId="urn:microsoft.com/office/officeart/2005/8/layout/hierarchy1"/>
    <dgm:cxn modelId="{BA1B5EC8-9E30-5D41-A30C-47E7F668067F}" type="presParOf" srcId="{D2F8020C-096C-43E9-B4AD-ED2B8A453A20}" destId="{994930DF-E1B7-49D1-A016-2FF4D89F0FD3}" srcOrd="1" destOrd="0" presId="urn:microsoft.com/office/officeart/2005/8/layout/hierarchy1"/>
    <dgm:cxn modelId="{A85279B5-7989-C84C-99EF-45DB970BF647}" type="presParOf" srcId="{B5427E30-04E0-40E0-A662-56DF2EC792C0}" destId="{79AC6925-6123-4E11-AA47-A2140CEF98A3}" srcOrd="1" destOrd="0" presId="urn:microsoft.com/office/officeart/2005/8/layout/hierarchy1"/>
    <dgm:cxn modelId="{6FA17499-D76C-1E4E-BD31-9B47B7ECB192}" type="presParOf" srcId="{79AC6925-6123-4E11-AA47-A2140CEF98A3}" destId="{312899E0-9DAE-42F5-B8B2-61AE1D775F3D}" srcOrd="0" destOrd="0" presId="urn:microsoft.com/office/officeart/2005/8/layout/hierarchy1"/>
    <dgm:cxn modelId="{83A44BD7-826D-094D-94F0-F7BBCBFE5560}" type="presParOf" srcId="{79AC6925-6123-4E11-AA47-A2140CEF98A3}" destId="{88594B62-0238-4A0F-A666-45A73548E7C0}" srcOrd="1" destOrd="0" presId="urn:microsoft.com/office/officeart/2005/8/layout/hierarchy1"/>
    <dgm:cxn modelId="{A6BA89B5-FD83-DE49-B161-741223BCC86D}" type="presParOf" srcId="{88594B62-0238-4A0F-A666-45A73548E7C0}" destId="{4062640C-2304-44FD-9009-06D57CE229D5}" srcOrd="0" destOrd="0" presId="urn:microsoft.com/office/officeart/2005/8/layout/hierarchy1"/>
    <dgm:cxn modelId="{C3E107E3-7FF9-9E49-8EA2-6247FEA47881}" type="presParOf" srcId="{4062640C-2304-44FD-9009-06D57CE229D5}" destId="{341EB0B7-14D5-4AE4-A0F2-63FC5AF02C07}" srcOrd="0" destOrd="0" presId="urn:microsoft.com/office/officeart/2005/8/layout/hierarchy1"/>
    <dgm:cxn modelId="{E6ACDB1E-89B8-3A49-BF29-A18E156B6D74}" type="presParOf" srcId="{4062640C-2304-44FD-9009-06D57CE229D5}" destId="{D08EB476-935F-4FCD-993F-7809D102B855}" srcOrd="1" destOrd="0" presId="urn:microsoft.com/office/officeart/2005/8/layout/hierarchy1"/>
    <dgm:cxn modelId="{6AD8A7C5-0057-4B41-A839-F5D1B1DA1AC4}" type="presParOf" srcId="{88594B62-0238-4A0F-A666-45A73548E7C0}" destId="{A4921B83-810B-4DA6-BB2C-0ED8CAD3EF9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8CF29D-9F59-4C8D-8A2C-790EDB87A90D}"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n-US"/>
        </a:p>
      </dgm:t>
    </dgm:pt>
    <dgm:pt modelId="{F05A46B8-7B90-453D-B593-33E0937F3890}">
      <dgm:prSet phldrT="[نص]" custT="1"/>
      <dgm:spPr/>
      <dgm:t>
        <a:bodyPr/>
        <a:lstStyle/>
        <a:p>
          <a:r>
            <a:rPr lang="en-US" sz="1800" b="1" u="sng" dirty="0" smtClean="0"/>
            <a:t>Wheeze</a:t>
          </a:r>
          <a:r>
            <a:rPr lang="en-US" sz="1800" b="0" dirty="0" smtClean="0"/>
            <a:t> (high-pitched whistling sound, usually upon exhalation)</a:t>
          </a:r>
          <a:endParaRPr lang="en-US" sz="1800" b="0" dirty="0"/>
        </a:p>
      </dgm:t>
    </dgm:pt>
    <dgm:pt modelId="{2CA37E2B-8DFA-49AA-8B02-0DAFC36B79CF}" type="parTrans" cxnId="{32D3405F-662C-4EF6-B795-5F75CE89DAE0}">
      <dgm:prSet/>
      <dgm:spPr/>
      <dgm:t>
        <a:bodyPr/>
        <a:lstStyle/>
        <a:p>
          <a:endParaRPr lang="en-US"/>
        </a:p>
      </dgm:t>
    </dgm:pt>
    <dgm:pt modelId="{3C6E4662-84ED-438B-82FE-F0E543FFD797}" type="sibTrans" cxnId="{32D3405F-662C-4EF6-B795-5F75CE89DAE0}">
      <dgm:prSet/>
      <dgm:spPr/>
      <dgm:t>
        <a:bodyPr/>
        <a:lstStyle/>
        <a:p>
          <a:endParaRPr lang="en-US"/>
        </a:p>
      </dgm:t>
    </dgm:pt>
    <dgm:pt modelId="{A3E5FEBD-8AFC-42D5-9920-74019E34677C}">
      <dgm:prSet phldrT="[نص]" custT="1"/>
      <dgm:spPr/>
      <dgm:t>
        <a:bodyPr/>
        <a:lstStyle/>
        <a:p>
          <a:r>
            <a:rPr lang="en-US" sz="2000" b="1" u="sng" dirty="0" smtClean="0"/>
            <a:t>Cough</a:t>
          </a:r>
          <a:r>
            <a:rPr lang="en-US" sz="2000" b="1" dirty="0" smtClean="0"/>
            <a:t> </a:t>
          </a:r>
          <a:r>
            <a:rPr lang="en-US" sz="2000" b="0" dirty="0" smtClean="0"/>
            <a:t>(often worse at night)</a:t>
          </a:r>
          <a:endParaRPr lang="en-US" sz="2000" b="0" dirty="0"/>
        </a:p>
      </dgm:t>
    </dgm:pt>
    <dgm:pt modelId="{C8B69A92-6CE6-4BDF-82B7-0DFF6885C1F6}" type="parTrans" cxnId="{4AE1E4EA-5FB3-4150-BC74-E49B4DAE147B}">
      <dgm:prSet/>
      <dgm:spPr/>
      <dgm:t>
        <a:bodyPr/>
        <a:lstStyle/>
        <a:p>
          <a:endParaRPr lang="en-US"/>
        </a:p>
      </dgm:t>
    </dgm:pt>
    <dgm:pt modelId="{5A083A83-6E61-4954-A8FA-8498DFAAFF80}" type="sibTrans" cxnId="{4AE1E4EA-5FB3-4150-BC74-E49B4DAE147B}">
      <dgm:prSet/>
      <dgm:spPr/>
      <dgm:t>
        <a:bodyPr/>
        <a:lstStyle/>
        <a:p>
          <a:endParaRPr lang="en-US"/>
        </a:p>
      </dgm:t>
    </dgm:pt>
    <dgm:pt modelId="{F532F1F8-0DFB-4F1D-817B-D134441AF76D}">
      <dgm:prSet phldrT="[نص]" custT="1"/>
      <dgm:spPr/>
      <dgm:t>
        <a:bodyPr/>
        <a:lstStyle/>
        <a:p>
          <a:r>
            <a:rPr lang="en-US" sz="2000" b="1" u="sng" dirty="0" smtClean="0"/>
            <a:t>Shortness of breath </a:t>
          </a:r>
          <a:r>
            <a:rPr lang="en-US" sz="2000" b="1" dirty="0" smtClean="0"/>
            <a:t>or difficulty breathing</a:t>
          </a:r>
          <a:endParaRPr lang="en-US" sz="2000" b="1" dirty="0"/>
        </a:p>
      </dgm:t>
    </dgm:pt>
    <dgm:pt modelId="{02F16CB4-3B1C-4E80-B438-766F461D258E}" type="parTrans" cxnId="{F73F5898-7799-4775-88AE-D017DAEB1E38}">
      <dgm:prSet/>
      <dgm:spPr/>
      <dgm:t>
        <a:bodyPr/>
        <a:lstStyle/>
        <a:p>
          <a:endParaRPr lang="en-US"/>
        </a:p>
      </dgm:t>
    </dgm:pt>
    <dgm:pt modelId="{FA1C6B39-044D-40D4-B278-77E5B154553C}" type="sibTrans" cxnId="{F73F5898-7799-4775-88AE-D017DAEB1E38}">
      <dgm:prSet/>
      <dgm:spPr/>
      <dgm:t>
        <a:bodyPr/>
        <a:lstStyle/>
        <a:p>
          <a:endParaRPr lang="en-US"/>
        </a:p>
      </dgm:t>
    </dgm:pt>
    <dgm:pt modelId="{DBA935B4-8FD3-489B-9905-2483A70264CD}">
      <dgm:prSet phldrT="[نص]"/>
      <dgm:spPr/>
      <dgm:t>
        <a:bodyPr/>
        <a:lstStyle/>
        <a:p>
          <a:endParaRPr lang="en-US" dirty="0"/>
        </a:p>
      </dgm:t>
    </dgm:pt>
    <dgm:pt modelId="{9D1BA165-B2A1-4CDD-9464-AD7FEED2F91E}" type="parTrans" cxnId="{31886D7B-B0C8-40A8-9A81-6763C15155AC}">
      <dgm:prSet/>
      <dgm:spPr/>
      <dgm:t>
        <a:bodyPr/>
        <a:lstStyle/>
        <a:p>
          <a:endParaRPr lang="en-US"/>
        </a:p>
      </dgm:t>
    </dgm:pt>
    <dgm:pt modelId="{BC6F2631-B79C-4FB9-A347-E1756411025F}" type="sibTrans" cxnId="{31886D7B-B0C8-40A8-9A81-6763C15155AC}">
      <dgm:prSet/>
      <dgm:spPr/>
      <dgm:t>
        <a:bodyPr/>
        <a:lstStyle/>
        <a:p>
          <a:endParaRPr lang="en-US"/>
        </a:p>
      </dgm:t>
    </dgm:pt>
    <dgm:pt modelId="{8FCF1C40-61FA-4E7B-8F8B-C89FB61BC08F}">
      <dgm:prSet custT="1"/>
      <dgm:spPr/>
      <dgm:t>
        <a:bodyPr/>
        <a:lstStyle/>
        <a:p>
          <a:pPr rtl="1"/>
          <a:r>
            <a:rPr lang="en-US" sz="2000" b="1" u="sng" dirty="0" smtClean="0"/>
            <a:t>Chest tightness, </a:t>
          </a:r>
          <a:r>
            <a:rPr lang="en-US" sz="2000" b="0" dirty="0" smtClean="0"/>
            <a:t>pain, or pressure</a:t>
          </a:r>
          <a:r>
            <a:rPr lang="en-US" sz="2900" b="0" dirty="0" smtClean="0"/>
            <a:t>.</a:t>
          </a:r>
        </a:p>
      </dgm:t>
    </dgm:pt>
    <dgm:pt modelId="{EDBC8DEB-B071-41E5-898B-1FC3770364C1}" type="parTrans" cxnId="{20D5D0BD-D265-4CC9-8E39-D914E3080CE0}">
      <dgm:prSet/>
      <dgm:spPr/>
      <dgm:t>
        <a:bodyPr/>
        <a:lstStyle/>
        <a:p>
          <a:endParaRPr lang="en-US"/>
        </a:p>
      </dgm:t>
    </dgm:pt>
    <dgm:pt modelId="{A7D16897-3B2E-4646-8036-ED9D9A39FE20}" type="sibTrans" cxnId="{20D5D0BD-D265-4CC9-8E39-D914E3080CE0}">
      <dgm:prSet/>
      <dgm:spPr/>
      <dgm:t>
        <a:bodyPr/>
        <a:lstStyle/>
        <a:p>
          <a:endParaRPr lang="en-US"/>
        </a:p>
      </dgm:t>
    </dgm:pt>
    <dgm:pt modelId="{553A4BCB-262F-4573-ADEB-ED08B3F00667}" type="pres">
      <dgm:prSet presAssocID="{E98CF29D-9F59-4C8D-8A2C-790EDB87A90D}" presName="linear" presStyleCnt="0">
        <dgm:presLayoutVars>
          <dgm:dir/>
          <dgm:animLvl val="lvl"/>
          <dgm:resizeHandles val="exact"/>
        </dgm:presLayoutVars>
      </dgm:prSet>
      <dgm:spPr/>
      <dgm:t>
        <a:bodyPr/>
        <a:lstStyle/>
        <a:p>
          <a:endParaRPr lang="en-US"/>
        </a:p>
      </dgm:t>
    </dgm:pt>
    <dgm:pt modelId="{91FA59D9-1C53-4EB2-A996-8134C722C038}" type="pres">
      <dgm:prSet presAssocID="{F05A46B8-7B90-453D-B593-33E0937F3890}" presName="parentLin" presStyleCnt="0"/>
      <dgm:spPr/>
    </dgm:pt>
    <dgm:pt modelId="{2271870B-D3F5-435D-91EC-57DBCEC6E3F1}" type="pres">
      <dgm:prSet presAssocID="{F05A46B8-7B90-453D-B593-33E0937F3890}" presName="parentLeftMargin" presStyleLbl="node1" presStyleIdx="0" presStyleCnt="4"/>
      <dgm:spPr/>
      <dgm:t>
        <a:bodyPr/>
        <a:lstStyle/>
        <a:p>
          <a:endParaRPr lang="en-US"/>
        </a:p>
      </dgm:t>
    </dgm:pt>
    <dgm:pt modelId="{0C75136C-6036-4ABD-8812-9D62C97DEAE1}" type="pres">
      <dgm:prSet presAssocID="{F05A46B8-7B90-453D-B593-33E0937F3890}" presName="parentText" presStyleLbl="node1" presStyleIdx="0" presStyleCnt="4" custScaleY="111277">
        <dgm:presLayoutVars>
          <dgm:chMax val="0"/>
          <dgm:bulletEnabled val="1"/>
        </dgm:presLayoutVars>
      </dgm:prSet>
      <dgm:spPr/>
      <dgm:t>
        <a:bodyPr/>
        <a:lstStyle/>
        <a:p>
          <a:endParaRPr lang="en-US"/>
        </a:p>
      </dgm:t>
    </dgm:pt>
    <dgm:pt modelId="{D68867E0-7230-45BC-B824-C7EBBFBDF885}" type="pres">
      <dgm:prSet presAssocID="{F05A46B8-7B90-453D-B593-33E0937F3890}" presName="negativeSpace" presStyleCnt="0"/>
      <dgm:spPr/>
    </dgm:pt>
    <dgm:pt modelId="{0D0890EF-3141-4F91-AEB7-444CFDA8FF74}" type="pres">
      <dgm:prSet presAssocID="{F05A46B8-7B90-453D-B593-33E0937F3890}" presName="childText" presStyleLbl="conFgAcc1" presStyleIdx="0" presStyleCnt="4">
        <dgm:presLayoutVars>
          <dgm:bulletEnabled val="1"/>
        </dgm:presLayoutVars>
      </dgm:prSet>
      <dgm:spPr/>
    </dgm:pt>
    <dgm:pt modelId="{319AC717-834D-4409-BDD1-D9970E4061FD}" type="pres">
      <dgm:prSet presAssocID="{3C6E4662-84ED-438B-82FE-F0E543FFD797}" presName="spaceBetweenRectangles" presStyleCnt="0"/>
      <dgm:spPr/>
    </dgm:pt>
    <dgm:pt modelId="{1541B4F1-CFB8-4F8B-86F3-D0CB02C7C16A}" type="pres">
      <dgm:prSet presAssocID="{A3E5FEBD-8AFC-42D5-9920-74019E34677C}" presName="parentLin" presStyleCnt="0"/>
      <dgm:spPr/>
    </dgm:pt>
    <dgm:pt modelId="{269D8AA7-7200-40F5-B514-16CB3B785553}" type="pres">
      <dgm:prSet presAssocID="{A3E5FEBD-8AFC-42D5-9920-74019E34677C}" presName="parentLeftMargin" presStyleLbl="node1" presStyleIdx="0" presStyleCnt="4"/>
      <dgm:spPr/>
      <dgm:t>
        <a:bodyPr/>
        <a:lstStyle/>
        <a:p>
          <a:endParaRPr lang="en-US"/>
        </a:p>
      </dgm:t>
    </dgm:pt>
    <dgm:pt modelId="{9D9CEEB1-5F9F-49EB-8928-06172767940D}" type="pres">
      <dgm:prSet presAssocID="{A3E5FEBD-8AFC-42D5-9920-74019E34677C}" presName="parentText" presStyleLbl="node1" presStyleIdx="1" presStyleCnt="4" custScaleY="90441">
        <dgm:presLayoutVars>
          <dgm:chMax val="0"/>
          <dgm:bulletEnabled val="1"/>
        </dgm:presLayoutVars>
      </dgm:prSet>
      <dgm:spPr/>
      <dgm:t>
        <a:bodyPr/>
        <a:lstStyle/>
        <a:p>
          <a:endParaRPr lang="en-US"/>
        </a:p>
      </dgm:t>
    </dgm:pt>
    <dgm:pt modelId="{22FD6FA0-3465-462F-8AF6-E1503615EBED}" type="pres">
      <dgm:prSet presAssocID="{A3E5FEBD-8AFC-42D5-9920-74019E34677C}" presName="negativeSpace" presStyleCnt="0"/>
      <dgm:spPr/>
    </dgm:pt>
    <dgm:pt modelId="{F65B3746-BEA1-4C75-8779-E16400205F73}" type="pres">
      <dgm:prSet presAssocID="{A3E5FEBD-8AFC-42D5-9920-74019E34677C}" presName="childText" presStyleLbl="conFgAcc1" presStyleIdx="1" presStyleCnt="4">
        <dgm:presLayoutVars>
          <dgm:bulletEnabled val="1"/>
        </dgm:presLayoutVars>
      </dgm:prSet>
      <dgm:spPr/>
    </dgm:pt>
    <dgm:pt modelId="{2118D2D7-4212-45F0-8D91-885B2D77FBB7}" type="pres">
      <dgm:prSet presAssocID="{5A083A83-6E61-4954-A8FA-8498DFAAFF80}" presName="spaceBetweenRectangles" presStyleCnt="0"/>
      <dgm:spPr/>
    </dgm:pt>
    <dgm:pt modelId="{1CD45066-4DDC-4098-B5CB-6463A51AEE92}" type="pres">
      <dgm:prSet presAssocID="{F532F1F8-0DFB-4F1D-817B-D134441AF76D}" presName="parentLin" presStyleCnt="0"/>
      <dgm:spPr/>
    </dgm:pt>
    <dgm:pt modelId="{639F87CD-CDC2-4586-A17E-521EE5262F1A}" type="pres">
      <dgm:prSet presAssocID="{F532F1F8-0DFB-4F1D-817B-D134441AF76D}" presName="parentLeftMargin" presStyleLbl="node1" presStyleIdx="1" presStyleCnt="4"/>
      <dgm:spPr/>
      <dgm:t>
        <a:bodyPr/>
        <a:lstStyle/>
        <a:p>
          <a:endParaRPr lang="en-US"/>
        </a:p>
      </dgm:t>
    </dgm:pt>
    <dgm:pt modelId="{81071CDB-C748-4D82-AFF3-058A96038D00}" type="pres">
      <dgm:prSet presAssocID="{F532F1F8-0DFB-4F1D-817B-D134441AF76D}" presName="parentText" presStyleLbl="node1" presStyleIdx="2" presStyleCnt="4" custScaleY="88270">
        <dgm:presLayoutVars>
          <dgm:chMax val="0"/>
          <dgm:bulletEnabled val="1"/>
        </dgm:presLayoutVars>
      </dgm:prSet>
      <dgm:spPr/>
      <dgm:t>
        <a:bodyPr/>
        <a:lstStyle/>
        <a:p>
          <a:endParaRPr lang="en-US"/>
        </a:p>
      </dgm:t>
    </dgm:pt>
    <dgm:pt modelId="{102F6060-F505-4C40-909D-C989CDED0308}" type="pres">
      <dgm:prSet presAssocID="{F532F1F8-0DFB-4F1D-817B-D134441AF76D}" presName="negativeSpace" presStyleCnt="0"/>
      <dgm:spPr/>
    </dgm:pt>
    <dgm:pt modelId="{8E7D2004-BEA8-4CD1-86B8-D8C09A265471}" type="pres">
      <dgm:prSet presAssocID="{F532F1F8-0DFB-4F1D-817B-D134441AF76D}" presName="childText" presStyleLbl="conFgAcc1" presStyleIdx="2" presStyleCnt="4" custScaleY="90441">
        <dgm:presLayoutVars>
          <dgm:bulletEnabled val="1"/>
        </dgm:presLayoutVars>
      </dgm:prSet>
      <dgm:spPr/>
      <dgm:t>
        <a:bodyPr/>
        <a:lstStyle/>
        <a:p>
          <a:endParaRPr lang="en-US"/>
        </a:p>
      </dgm:t>
    </dgm:pt>
    <dgm:pt modelId="{CC708E41-27AF-4BC3-BEEA-A5B5B8B9947F}" type="pres">
      <dgm:prSet presAssocID="{FA1C6B39-044D-40D4-B278-77E5B154553C}" presName="spaceBetweenRectangles" presStyleCnt="0"/>
      <dgm:spPr/>
    </dgm:pt>
    <dgm:pt modelId="{B5FB1A31-64F1-4C9A-9610-78C9FF699B78}" type="pres">
      <dgm:prSet presAssocID="{8FCF1C40-61FA-4E7B-8F8B-C89FB61BC08F}" presName="parentLin" presStyleCnt="0"/>
      <dgm:spPr/>
    </dgm:pt>
    <dgm:pt modelId="{48DB8D2C-DA72-432F-B1D3-DDAFE0574F80}" type="pres">
      <dgm:prSet presAssocID="{8FCF1C40-61FA-4E7B-8F8B-C89FB61BC08F}" presName="parentLeftMargin" presStyleLbl="node1" presStyleIdx="2" presStyleCnt="4"/>
      <dgm:spPr/>
      <dgm:t>
        <a:bodyPr/>
        <a:lstStyle/>
        <a:p>
          <a:endParaRPr lang="en-US"/>
        </a:p>
      </dgm:t>
    </dgm:pt>
    <dgm:pt modelId="{B17AD6F0-A2E4-4DBD-BDE0-ABE281342BC7}" type="pres">
      <dgm:prSet presAssocID="{8FCF1C40-61FA-4E7B-8F8B-C89FB61BC08F}" presName="parentText" presStyleLbl="node1" presStyleIdx="3" presStyleCnt="4">
        <dgm:presLayoutVars>
          <dgm:chMax val="0"/>
          <dgm:bulletEnabled val="1"/>
        </dgm:presLayoutVars>
      </dgm:prSet>
      <dgm:spPr/>
      <dgm:t>
        <a:bodyPr/>
        <a:lstStyle/>
        <a:p>
          <a:endParaRPr lang="en-US"/>
        </a:p>
      </dgm:t>
    </dgm:pt>
    <dgm:pt modelId="{EF643F00-7985-40E5-95CB-F0B18FB3626F}" type="pres">
      <dgm:prSet presAssocID="{8FCF1C40-61FA-4E7B-8F8B-C89FB61BC08F}" presName="negativeSpace" presStyleCnt="0"/>
      <dgm:spPr/>
    </dgm:pt>
    <dgm:pt modelId="{FA7E398E-9D80-495E-B7AB-8390E7F665FE}" type="pres">
      <dgm:prSet presAssocID="{8FCF1C40-61FA-4E7B-8F8B-C89FB61BC08F}" presName="childText" presStyleLbl="conFgAcc1" presStyleIdx="3" presStyleCnt="4">
        <dgm:presLayoutVars>
          <dgm:bulletEnabled val="1"/>
        </dgm:presLayoutVars>
      </dgm:prSet>
      <dgm:spPr/>
    </dgm:pt>
  </dgm:ptLst>
  <dgm:cxnLst>
    <dgm:cxn modelId="{4AE1E4EA-5FB3-4150-BC74-E49B4DAE147B}" srcId="{E98CF29D-9F59-4C8D-8A2C-790EDB87A90D}" destId="{A3E5FEBD-8AFC-42D5-9920-74019E34677C}" srcOrd="1" destOrd="0" parTransId="{C8B69A92-6CE6-4BDF-82B7-0DFF6885C1F6}" sibTransId="{5A083A83-6E61-4954-A8FA-8498DFAAFF80}"/>
    <dgm:cxn modelId="{83DC39A0-5DF1-8D48-8F13-5D2B8B154BDE}" type="presOf" srcId="{DBA935B4-8FD3-489B-9905-2483A70264CD}" destId="{8E7D2004-BEA8-4CD1-86B8-D8C09A265471}" srcOrd="0" destOrd="0" presId="urn:microsoft.com/office/officeart/2005/8/layout/list1"/>
    <dgm:cxn modelId="{89977606-CE74-A94A-867D-6E72C98FC5B7}" type="presOf" srcId="{E98CF29D-9F59-4C8D-8A2C-790EDB87A90D}" destId="{553A4BCB-262F-4573-ADEB-ED08B3F00667}" srcOrd="0" destOrd="0" presId="urn:microsoft.com/office/officeart/2005/8/layout/list1"/>
    <dgm:cxn modelId="{61754010-84CE-884F-AE1F-27EB6B5549E3}" type="presOf" srcId="{A3E5FEBD-8AFC-42D5-9920-74019E34677C}" destId="{269D8AA7-7200-40F5-B514-16CB3B785553}" srcOrd="0" destOrd="0" presId="urn:microsoft.com/office/officeart/2005/8/layout/list1"/>
    <dgm:cxn modelId="{31886D7B-B0C8-40A8-9A81-6763C15155AC}" srcId="{F532F1F8-0DFB-4F1D-817B-D134441AF76D}" destId="{DBA935B4-8FD3-489B-9905-2483A70264CD}" srcOrd="0" destOrd="0" parTransId="{9D1BA165-B2A1-4CDD-9464-AD7FEED2F91E}" sibTransId="{BC6F2631-B79C-4FB9-A347-E1756411025F}"/>
    <dgm:cxn modelId="{F73F5898-7799-4775-88AE-D017DAEB1E38}" srcId="{E98CF29D-9F59-4C8D-8A2C-790EDB87A90D}" destId="{F532F1F8-0DFB-4F1D-817B-D134441AF76D}" srcOrd="2" destOrd="0" parTransId="{02F16CB4-3B1C-4E80-B438-766F461D258E}" sibTransId="{FA1C6B39-044D-40D4-B278-77E5B154553C}"/>
    <dgm:cxn modelId="{8D97429E-400B-AE4D-9E4F-B00CED5D688E}" type="presOf" srcId="{8FCF1C40-61FA-4E7B-8F8B-C89FB61BC08F}" destId="{B17AD6F0-A2E4-4DBD-BDE0-ABE281342BC7}" srcOrd="1" destOrd="0" presId="urn:microsoft.com/office/officeart/2005/8/layout/list1"/>
    <dgm:cxn modelId="{BC2E8B9D-871A-4447-89D2-313B03E6C6FF}" type="presOf" srcId="{F532F1F8-0DFB-4F1D-817B-D134441AF76D}" destId="{639F87CD-CDC2-4586-A17E-521EE5262F1A}" srcOrd="0" destOrd="0" presId="urn:microsoft.com/office/officeart/2005/8/layout/list1"/>
    <dgm:cxn modelId="{E9375D5B-B73F-5348-A39C-818757F0D27B}" type="presOf" srcId="{F05A46B8-7B90-453D-B593-33E0937F3890}" destId="{0C75136C-6036-4ABD-8812-9D62C97DEAE1}" srcOrd="1" destOrd="0" presId="urn:microsoft.com/office/officeart/2005/8/layout/list1"/>
    <dgm:cxn modelId="{32D3405F-662C-4EF6-B795-5F75CE89DAE0}" srcId="{E98CF29D-9F59-4C8D-8A2C-790EDB87A90D}" destId="{F05A46B8-7B90-453D-B593-33E0937F3890}" srcOrd="0" destOrd="0" parTransId="{2CA37E2B-8DFA-49AA-8B02-0DAFC36B79CF}" sibTransId="{3C6E4662-84ED-438B-82FE-F0E543FFD797}"/>
    <dgm:cxn modelId="{20D5D0BD-D265-4CC9-8E39-D914E3080CE0}" srcId="{E98CF29D-9F59-4C8D-8A2C-790EDB87A90D}" destId="{8FCF1C40-61FA-4E7B-8F8B-C89FB61BC08F}" srcOrd="3" destOrd="0" parTransId="{EDBC8DEB-B071-41E5-898B-1FC3770364C1}" sibTransId="{A7D16897-3B2E-4646-8036-ED9D9A39FE20}"/>
    <dgm:cxn modelId="{6A502B57-7F94-3340-A778-5D921011819D}" type="presOf" srcId="{F05A46B8-7B90-453D-B593-33E0937F3890}" destId="{2271870B-D3F5-435D-91EC-57DBCEC6E3F1}" srcOrd="0" destOrd="0" presId="urn:microsoft.com/office/officeart/2005/8/layout/list1"/>
    <dgm:cxn modelId="{BDA8777C-E624-A54B-B54E-B1C70C47DFC3}" type="presOf" srcId="{F532F1F8-0DFB-4F1D-817B-D134441AF76D}" destId="{81071CDB-C748-4D82-AFF3-058A96038D00}" srcOrd="1" destOrd="0" presId="urn:microsoft.com/office/officeart/2005/8/layout/list1"/>
    <dgm:cxn modelId="{BE04BD9E-B61F-6B49-B1F4-6F9095BE77A4}" type="presOf" srcId="{8FCF1C40-61FA-4E7B-8F8B-C89FB61BC08F}" destId="{48DB8D2C-DA72-432F-B1D3-DDAFE0574F80}" srcOrd="0" destOrd="0" presId="urn:microsoft.com/office/officeart/2005/8/layout/list1"/>
    <dgm:cxn modelId="{8897DF6E-DD1E-4A4D-9832-475F60758EBB}" type="presOf" srcId="{A3E5FEBD-8AFC-42D5-9920-74019E34677C}" destId="{9D9CEEB1-5F9F-49EB-8928-06172767940D}" srcOrd="1" destOrd="0" presId="urn:microsoft.com/office/officeart/2005/8/layout/list1"/>
    <dgm:cxn modelId="{9A8C315C-D7B5-5B4B-A033-C38D0A76B6D5}" type="presParOf" srcId="{553A4BCB-262F-4573-ADEB-ED08B3F00667}" destId="{91FA59D9-1C53-4EB2-A996-8134C722C038}" srcOrd="0" destOrd="0" presId="urn:microsoft.com/office/officeart/2005/8/layout/list1"/>
    <dgm:cxn modelId="{B3339B69-082F-8449-BA6F-89F9BFEEB0D2}" type="presParOf" srcId="{91FA59D9-1C53-4EB2-A996-8134C722C038}" destId="{2271870B-D3F5-435D-91EC-57DBCEC6E3F1}" srcOrd="0" destOrd="0" presId="urn:microsoft.com/office/officeart/2005/8/layout/list1"/>
    <dgm:cxn modelId="{458A78BE-7696-4A4C-98D4-EAC9523077F1}" type="presParOf" srcId="{91FA59D9-1C53-4EB2-A996-8134C722C038}" destId="{0C75136C-6036-4ABD-8812-9D62C97DEAE1}" srcOrd="1" destOrd="0" presId="urn:microsoft.com/office/officeart/2005/8/layout/list1"/>
    <dgm:cxn modelId="{1F6ECC77-0026-4E4D-B42F-BAF50A9413FE}" type="presParOf" srcId="{553A4BCB-262F-4573-ADEB-ED08B3F00667}" destId="{D68867E0-7230-45BC-B824-C7EBBFBDF885}" srcOrd="1" destOrd="0" presId="urn:microsoft.com/office/officeart/2005/8/layout/list1"/>
    <dgm:cxn modelId="{EE1BA45E-712C-8E49-928E-BBBE280F91EF}" type="presParOf" srcId="{553A4BCB-262F-4573-ADEB-ED08B3F00667}" destId="{0D0890EF-3141-4F91-AEB7-444CFDA8FF74}" srcOrd="2" destOrd="0" presId="urn:microsoft.com/office/officeart/2005/8/layout/list1"/>
    <dgm:cxn modelId="{6E66DDB9-D046-624F-B7CF-E741EA4190C6}" type="presParOf" srcId="{553A4BCB-262F-4573-ADEB-ED08B3F00667}" destId="{319AC717-834D-4409-BDD1-D9970E4061FD}" srcOrd="3" destOrd="0" presId="urn:microsoft.com/office/officeart/2005/8/layout/list1"/>
    <dgm:cxn modelId="{B0D08380-0DC1-7848-BD07-99E479B3135D}" type="presParOf" srcId="{553A4BCB-262F-4573-ADEB-ED08B3F00667}" destId="{1541B4F1-CFB8-4F8B-86F3-D0CB02C7C16A}" srcOrd="4" destOrd="0" presId="urn:microsoft.com/office/officeart/2005/8/layout/list1"/>
    <dgm:cxn modelId="{01822C40-71E2-1E47-BFC7-0B20B83F281E}" type="presParOf" srcId="{1541B4F1-CFB8-4F8B-86F3-D0CB02C7C16A}" destId="{269D8AA7-7200-40F5-B514-16CB3B785553}" srcOrd="0" destOrd="0" presId="urn:microsoft.com/office/officeart/2005/8/layout/list1"/>
    <dgm:cxn modelId="{C422F2F2-D074-294F-8DF5-A73DF4AB3E9A}" type="presParOf" srcId="{1541B4F1-CFB8-4F8B-86F3-D0CB02C7C16A}" destId="{9D9CEEB1-5F9F-49EB-8928-06172767940D}" srcOrd="1" destOrd="0" presId="urn:microsoft.com/office/officeart/2005/8/layout/list1"/>
    <dgm:cxn modelId="{D0EE70B4-09CA-5E4E-9FF7-6C50ECE2B589}" type="presParOf" srcId="{553A4BCB-262F-4573-ADEB-ED08B3F00667}" destId="{22FD6FA0-3465-462F-8AF6-E1503615EBED}" srcOrd="5" destOrd="0" presId="urn:microsoft.com/office/officeart/2005/8/layout/list1"/>
    <dgm:cxn modelId="{EABDB2BE-F90E-DB44-8528-090C4952DB37}" type="presParOf" srcId="{553A4BCB-262F-4573-ADEB-ED08B3F00667}" destId="{F65B3746-BEA1-4C75-8779-E16400205F73}" srcOrd="6" destOrd="0" presId="urn:microsoft.com/office/officeart/2005/8/layout/list1"/>
    <dgm:cxn modelId="{B95380AB-C533-E543-83AE-BA79167FD844}" type="presParOf" srcId="{553A4BCB-262F-4573-ADEB-ED08B3F00667}" destId="{2118D2D7-4212-45F0-8D91-885B2D77FBB7}" srcOrd="7" destOrd="0" presId="urn:microsoft.com/office/officeart/2005/8/layout/list1"/>
    <dgm:cxn modelId="{10B24EE4-DEBD-6044-A024-5E4AC16655A5}" type="presParOf" srcId="{553A4BCB-262F-4573-ADEB-ED08B3F00667}" destId="{1CD45066-4DDC-4098-B5CB-6463A51AEE92}" srcOrd="8" destOrd="0" presId="urn:microsoft.com/office/officeart/2005/8/layout/list1"/>
    <dgm:cxn modelId="{42DD239C-D438-C94F-8794-EA537B5AA638}" type="presParOf" srcId="{1CD45066-4DDC-4098-B5CB-6463A51AEE92}" destId="{639F87CD-CDC2-4586-A17E-521EE5262F1A}" srcOrd="0" destOrd="0" presId="urn:microsoft.com/office/officeart/2005/8/layout/list1"/>
    <dgm:cxn modelId="{23FB248B-F0EB-784E-9B7C-D7D6EC0DAF78}" type="presParOf" srcId="{1CD45066-4DDC-4098-B5CB-6463A51AEE92}" destId="{81071CDB-C748-4D82-AFF3-058A96038D00}" srcOrd="1" destOrd="0" presId="urn:microsoft.com/office/officeart/2005/8/layout/list1"/>
    <dgm:cxn modelId="{93B1822C-9EC1-4A48-B1B0-59CE26D31411}" type="presParOf" srcId="{553A4BCB-262F-4573-ADEB-ED08B3F00667}" destId="{102F6060-F505-4C40-909D-C989CDED0308}" srcOrd="9" destOrd="0" presId="urn:microsoft.com/office/officeart/2005/8/layout/list1"/>
    <dgm:cxn modelId="{40B6D461-D39C-0747-8BCB-DDEAD008EC8A}" type="presParOf" srcId="{553A4BCB-262F-4573-ADEB-ED08B3F00667}" destId="{8E7D2004-BEA8-4CD1-86B8-D8C09A265471}" srcOrd="10" destOrd="0" presId="urn:microsoft.com/office/officeart/2005/8/layout/list1"/>
    <dgm:cxn modelId="{AE222E35-7296-524E-82CD-24EC6F000D05}" type="presParOf" srcId="{553A4BCB-262F-4573-ADEB-ED08B3F00667}" destId="{CC708E41-27AF-4BC3-BEEA-A5B5B8B9947F}" srcOrd="11" destOrd="0" presId="urn:microsoft.com/office/officeart/2005/8/layout/list1"/>
    <dgm:cxn modelId="{3ADF4DD1-A961-F74F-AAEC-E2385DFC6C9E}" type="presParOf" srcId="{553A4BCB-262F-4573-ADEB-ED08B3F00667}" destId="{B5FB1A31-64F1-4C9A-9610-78C9FF699B78}" srcOrd="12" destOrd="0" presId="urn:microsoft.com/office/officeart/2005/8/layout/list1"/>
    <dgm:cxn modelId="{16B4C81D-12CF-474E-A8B8-41084746BDCA}" type="presParOf" srcId="{B5FB1A31-64F1-4C9A-9610-78C9FF699B78}" destId="{48DB8D2C-DA72-432F-B1D3-DDAFE0574F80}" srcOrd="0" destOrd="0" presId="urn:microsoft.com/office/officeart/2005/8/layout/list1"/>
    <dgm:cxn modelId="{54862153-B8DC-274E-9BFE-13B4D294AD9F}" type="presParOf" srcId="{B5FB1A31-64F1-4C9A-9610-78C9FF699B78}" destId="{B17AD6F0-A2E4-4DBD-BDE0-ABE281342BC7}" srcOrd="1" destOrd="0" presId="urn:microsoft.com/office/officeart/2005/8/layout/list1"/>
    <dgm:cxn modelId="{F4F8A907-AAAB-AD47-9939-009B79AB9D1D}" type="presParOf" srcId="{553A4BCB-262F-4573-ADEB-ED08B3F00667}" destId="{EF643F00-7985-40E5-95CB-F0B18FB3626F}" srcOrd="13" destOrd="0" presId="urn:microsoft.com/office/officeart/2005/8/layout/list1"/>
    <dgm:cxn modelId="{C5F8406E-D1DD-714A-87A0-159E38D50408}" type="presParOf" srcId="{553A4BCB-262F-4573-ADEB-ED08B3F00667}" destId="{FA7E398E-9D80-495E-B7AB-8390E7F665FE}"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B388D2-8118-433F-B224-955369A39240}" type="doc">
      <dgm:prSet loTypeId="urn:microsoft.com/office/officeart/2005/8/layout/radial5" loCatId="cycle" qsTypeId="urn:microsoft.com/office/officeart/2005/8/quickstyle/simple1" qsCatId="simple" csTypeId="urn:microsoft.com/office/officeart/2005/8/colors/colorful5" csCatId="colorful" phldr="1"/>
      <dgm:spPr/>
      <dgm:t>
        <a:bodyPr/>
        <a:lstStyle/>
        <a:p>
          <a:endParaRPr lang="en-US"/>
        </a:p>
      </dgm:t>
    </dgm:pt>
    <dgm:pt modelId="{990A3D1D-505B-4B41-848F-A14A735CAF0F}">
      <dgm:prSet phldrT="[نص]"/>
      <dgm:spPr/>
      <dgm:t>
        <a:bodyPr/>
        <a:lstStyle/>
        <a:p>
          <a:r>
            <a:rPr lang="en-US" b="0" u="sng" dirty="0" smtClean="0">
              <a:effectLst>
                <a:outerShdw blurRad="38100" dist="38100" dir="2700000" algn="tl">
                  <a:srgbClr val="000000">
                    <a:alpha val="43137"/>
                  </a:srgbClr>
                </a:outerShdw>
              </a:effectLst>
            </a:rPr>
            <a:t>Types</a:t>
          </a:r>
          <a:r>
            <a:rPr lang="en-US" b="1" dirty="0" smtClean="0">
              <a:ln w="10541" cmpd="sng">
                <a:prstDash val="solid"/>
              </a:ln>
            </a:rPr>
            <a:t> </a:t>
          </a:r>
          <a:r>
            <a:rPr lang="en-US" b="0" u="sng" dirty="0" smtClean="0">
              <a:effectLst>
                <a:outerShdw blurRad="38100" dist="38100" dir="2700000" algn="tl">
                  <a:srgbClr val="000000">
                    <a:alpha val="43137"/>
                  </a:srgbClr>
                </a:outerShdw>
              </a:effectLst>
            </a:rPr>
            <a:t>of Asthma  </a:t>
          </a:r>
        </a:p>
      </dgm:t>
    </dgm:pt>
    <dgm:pt modelId="{08A74CD8-14AE-45E0-A331-411E3DDD3D9D}" type="parTrans" cxnId="{F565CAA5-180F-4A00-B0A1-876937B60662}">
      <dgm:prSet/>
      <dgm:spPr/>
      <dgm:t>
        <a:bodyPr/>
        <a:lstStyle/>
        <a:p>
          <a:endParaRPr lang="en-US"/>
        </a:p>
      </dgm:t>
    </dgm:pt>
    <dgm:pt modelId="{2A61665C-7CBA-4F21-BAD9-D1B1B677CB82}" type="sibTrans" cxnId="{F565CAA5-180F-4A00-B0A1-876937B60662}">
      <dgm:prSet/>
      <dgm:spPr/>
      <dgm:t>
        <a:bodyPr/>
        <a:lstStyle/>
        <a:p>
          <a:endParaRPr lang="en-US"/>
        </a:p>
      </dgm:t>
    </dgm:pt>
    <dgm:pt modelId="{266A20FA-ABF7-484E-9D68-9EADB5AB494D}">
      <dgm:prSet phldrT="[نص]"/>
      <dgm:spPr/>
      <dgm:t>
        <a:bodyPr/>
        <a:lstStyle/>
        <a:p>
          <a:r>
            <a:rPr lang="en-US" b="0" u="none" dirty="0" smtClean="0">
              <a:effectLst>
                <a:outerShdw blurRad="38100" dist="38100" dir="2700000" algn="tl">
                  <a:srgbClr val="000000">
                    <a:alpha val="43137"/>
                  </a:srgbClr>
                </a:outerShdw>
              </a:effectLst>
            </a:rPr>
            <a:t>Exercise Induced Asthma (EIA)</a:t>
          </a:r>
          <a:r>
            <a:rPr lang="en-US" b="0" u="none" dirty="0" smtClean="0"/>
            <a:t/>
          </a:r>
          <a:br>
            <a:rPr lang="en-US" b="0" u="none" dirty="0" smtClean="0"/>
          </a:br>
          <a:endParaRPr lang="en-US" b="0" u="none" dirty="0"/>
        </a:p>
      </dgm:t>
    </dgm:pt>
    <dgm:pt modelId="{D3C4D49F-CBE7-4198-BCF1-F44E31CDFC4E}" type="parTrans" cxnId="{89018F64-90F4-4847-B130-FC636A594961}">
      <dgm:prSet/>
      <dgm:spPr/>
      <dgm:t>
        <a:bodyPr/>
        <a:lstStyle/>
        <a:p>
          <a:endParaRPr lang="en-US"/>
        </a:p>
      </dgm:t>
    </dgm:pt>
    <dgm:pt modelId="{68F7AFDA-3298-4ABF-8972-DDA362D62062}" type="sibTrans" cxnId="{89018F64-90F4-4847-B130-FC636A594961}">
      <dgm:prSet/>
      <dgm:spPr/>
      <dgm:t>
        <a:bodyPr/>
        <a:lstStyle/>
        <a:p>
          <a:endParaRPr lang="en-US"/>
        </a:p>
      </dgm:t>
    </dgm:pt>
    <dgm:pt modelId="{819B74CB-6F51-4A5B-9223-BA29C2CAF81A}">
      <dgm:prSet phldrT="[نص]"/>
      <dgm:spPr/>
      <dgm:t>
        <a:bodyPr/>
        <a:lstStyle/>
        <a:p>
          <a:r>
            <a:rPr lang="en-US" b="1" i="0" dirty="0" smtClean="0">
              <a:latin typeface="+mn-lt"/>
              <a:ea typeface="+mn-ea"/>
              <a:cs typeface="+mn-cs"/>
            </a:rPr>
            <a:t>Occupational asthma</a:t>
          </a:r>
          <a:endParaRPr lang="en-US" dirty="0"/>
        </a:p>
      </dgm:t>
    </dgm:pt>
    <dgm:pt modelId="{FDAD2C8B-C961-4502-AFF9-6EAFEEEB53EF}" type="parTrans" cxnId="{813152AF-B068-4B77-8067-01F304E2CD22}">
      <dgm:prSet/>
      <dgm:spPr/>
      <dgm:t>
        <a:bodyPr/>
        <a:lstStyle/>
        <a:p>
          <a:endParaRPr lang="en-US"/>
        </a:p>
      </dgm:t>
    </dgm:pt>
    <dgm:pt modelId="{47080287-61D4-4593-B45A-C66594ACAD22}" type="sibTrans" cxnId="{813152AF-B068-4B77-8067-01F304E2CD22}">
      <dgm:prSet/>
      <dgm:spPr/>
      <dgm:t>
        <a:bodyPr/>
        <a:lstStyle/>
        <a:p>
          <a:endParaRPr lang="en-US"/>
        </a:p>
      </dgm:t>
    </dgm:pt>
    <dgm:pt modelId="{7D135C99-0BC7-4753-865E-63D0AAE6D45A}">
      <dgm:prSet phldrT="[نص]"/>
      <dgm:spPr/>
      <dgm:t>
        <a:bodyPr/>
        <a:lstStyle/>
        <a:p>
          <a:r>
            <a:rPr lang="en-US" b="1" i="0" dirty="0" smtClean="0">
              <a:latin typeface="+mn-lt"/>
              <a:ea typeface="+mn-ea"/>
              <a:cs typeface="+mn-cs"/>
            </a:rPr>
            <a:t>Allergic asthma</a:t>
          </a:r>
          <a:endParaRPr lang="en-US" dirty="0"/>
        </a:p>
      </dgm:t>
    </dgm:pt>
    <dgm:pt modelId="{17339EED-59A4-4218-8108-C53B17864CDF}" type="parTrans" cxnId="{D2F5B368-E7F9-4C04-9B3F-AA4EA5B41C0F}">
      <dgm:prSet/>
      <dgm:spPr/>
      <dgm:t>
        <a:bodyPr/>
        <a:lstStyle/>
        <a:p>
          <a:endParaRPr lang="en-US"/>
        </a:p>
      </dgm:t>
    </dgm:pt>
    <dgm:pt modelId="{A0579172-33CA-42C0-93EB-FB90D9014E40}" type="sibTrans" cxnId="{D2F5B368-E7F9-4C04-9B3F-AA4EA5B41C0F}">
      <dgm:prSet/>
      <dgm:spPr/>
      <dgm:t>
        <a:bodyPr/>
        <a:lstStyle/>
        <a:p>
          <a:endParaRPr lang="en-US"/>
        </a:p>
      </dgm:t>
    </dgm:pt>
    <dgm:pt modelId="{EC66ED27-4A68-4E11-8A75-B623AE6F644B}">
      <dgm:prSet phldrT="[نص]"/>
      <dgm:spPr/>
      <dgm:t>
        <a:bodyPr/>
        <a:lstStyle/>
        <a:p>
          <a:r>
            <a:rPr lang="en-US" b="1" i="0" dirty="0" smtClean="0">
              <a:latin typeface="+mn-lt"/>
              <a:ea typeface="+mn-ea"/>
              <a:cs typeface="+mn-cs"/>
            </a:rPr>
            <a:t>Aspirin Exacerbated Respiratory Disease (AERD)</a:t>
          </a:r>
          <a:endParaRPr lang="en-US" dirty="0"/>
        </a:p>
      </dgm:t>
    </dgm:pt>
    <dgm:pt modelId="{4C98D172-2323-488A-9B2E-C06666979728}" type="parTrans" cxnId="{9EFE8D5B-8AA3-408D-9ECF-A784278EF18B}">
      <dgm:prSet/>
      <dgm:spPr/>
      <dgm:t>
        <a:bodyPr/>
        <a:lstStyle/>
        <a:p>
          <a:endParaRPr lang="en-US"/>
        </a:p>
      </dgm:t>
    </dgm:pt>
    <dgm:pt modelId="{DA195054-485F-4623-AE51-D3C34911FB37}" type="sibTrans" cxnId="{9EFE8D5B-8AA3-408D-9ECF-A784278EF18B}">
      <dgm:prSet/>
      <dgm:spPr/>
      <dgm:t>
        <a:bodyPr/>
        <a:lstStyle/>
        <a:p>
          <a:endParaRPr lang="en-US"/>
        </a:p>
      </dgm:t>
    </dgm:pt>
    <dgm:pt modelId="{E6F0855A-7D6A-4352-80C9-49963427E148}">
      <dgm:prSet/>
      <dgm:spPr/>
      <dgm:t>
        <a:bodyPr/>
        <a:lstStyle/>
        <a:p>
          <a:r>
            <a:rPr lang="en-US" b="1" i="0" dirty="0" smtClean="0">
              <a:latin typeface="+mn-lt"/>
              <a:ea typeface="+mn-ea"/>
              <a:cs typeface="+mn-cs"/>
            </a:rPr>
            <a:t> Asthma without allergies</a:t>
          </a:r>
          <a:endParaRPr lang="en-US" dirty="0"/>
        </a:p>
      </dgm:t>
    </dgm:pt>
    <dgm:pt modelId="{2DAB26DC-42A1-40C6-9F21-CFA7DEF33201}" type="parTrans" cxnId="{ADBEAB28-89EC-4DED-8021-F6E75E6FC57E}">
      <dgm:prSet/>
      <dgm:spPr/>
      <dgm:t>
        <a:bodyPr/>
        <a:lstStyle/>
        <a:p>
          <a:endParaRPr lang="en-US"/>
        </a:p>
      </dgm:t>
    </dgm:pt>
    <dgm:pt modelId="{B1E476AA-0491-41FB-9E1C-0700EA3F2C91}" type="sibTrans" cxnId="{ADBEAB28-89EC-4DED-8021-F6E75E6FC57E}">
      <dgm:prSet/>
      <dgm:spPr/>
      <dgm:t>
        <a:bodyPr/>
        <a:lstStyle/>
        <a:p>
          <a:endParaRPr lang="en-US"/>
        </a:p>
      </dgm:t>
    </dgm:pt>
    <dgm:pt modelId="{5D69713C-EE9A-458E-AAA5-0C036BC82D37}">
      <dgm:prSet/>
      <dgm:spPr/>
      <dgm:t>
        <a:bodyPr/>
        <a:lstStyle/>
        <a:p>
          <a:r>
            <a:rPr lang="en-US" b="1" dirty="0" smtClean="0"/>
            <a:t>Cough variant Asthma </a:t>
          </a:r>
        </a:p>
      </dgm:t>
    </dgm:pt>
    <dgm:pt modelId="{AC957175-8B02-41F6-93A9-CF438A813BDF}" type="parTrans" cxnId="{4A516CB1-A220-4087-8F44-18199010F8A8}">
      <dgm:prSet/>
      <dgm:spPr/>
      <dgm:t>
        <a:bodyPr/>
        <a:lstStyle/>
        <a:p>
          <a:endParaRPr lang="en-US"/>
        </a:p>
      </dgm:t>
    </dgm:pt>
    <dgm:pt modelId="{E79A26F3-EB14-43E2-8ECA-6368EF0740E6}" type="sibTrans" cxnId="{4A516CB1-A220-4087-8F44-18199010F8A8}">
      <dgm:prSet/>
      <dgm:spPr/>
      <dgm:t>
        <a:bodyPr/>
        <a:lstStyle/>
        <a:p>
          <a:endParaRPr lang="en-US"/>
        </a:p>
      </dgm:t>
    </dgm:pt>
    <dgm:pt modelId="{75D79ABF-2DEC-497A-9D6B-882DD18AD3AA}" type="pres">
      <dgm:prSet presAssocID="{EDB388D2-8118-433F-B224-955369A39240}" presName="Name0" presStyleCnt="0">
        <dgm:presLayoutVars>
          <dgm:chMax val="1"/>
          <dgm:dir val="rev"/>
          <dgm:animLvl val="ctr"/>
          <dgm:resizeHandles val="exact"/>
        </dgm:presLayoutVars>
      </dgm:prSet>
      <dgm:spPr/>
      <dgm:t>
        <a:bodyPr/>
        <a:lstStyle/>
        <a:p>
          <a:endParaRPr lang="en-US"/>
        </a:p>
      </dgm:t>
    </dgm:pt>
    <dgm:pt modelId="{656AD326-441B-4B0D-88DF-9A8AB4589A5C}" type="pres">
      <dgm:prSet presAssocID="{990A3D1D-505B-4B41-848F-A14A735CAF0F}" presName="centerShape" presStyleLbl="node0" presStyleIdx="0" presStyleCnt="1"/>
      <dgm:spPr/>
      <dgm:t>
        <a:bodyPr/>
        <a:lstStyle/>
        <a:p>
          <a:endParaRPr lang="en-US"/>
        </a:p>
      </dgm:t>
    </dgm:pt>
    <dgm:pt modelId="{4A4C02E3-4CE0-4287-B966-C7315034888E}" type="pres">
      <dgm:prSet presAssocID="{D3C4D49F-CBE7-4198-BCF1-F44E31CDFC4E}" presName="parTrans" presStyleLbl="sibTrans2D1" presStyleIdx="0" presStyleCnt="6"/>
      <dgm:spPr/>
      <dgm:t>
        <a:bodyPr/>
        <a:lstStyle/>
        <a:p>
          <a:endParaRPr lang="en-US"/>
        </a:p>
      </dgm:t>
    </dgm:pt>
    <dgm:pt modelId="{DCFDE867-2EA5-48BF-ADFB-392CCB6F3129}" type="pres">
      <dgm:prSet presAssocID="{D3C4D49F-CBE7-4198-BCF1-F44E31CDFC4E}" presName="connectorText" presStyleLbl="sibTrans2D1" presStyleIdx="0" presStyleCnt="6"/>
      <dgm:spPr/>
      <dgm:t>
        <a:bodyPr/>
        <a:lstStyle/>
        <a:p>
          <a:endParaRPr lang="en-US"/>
        </a:p>
      </dgm:t>
    </dgm:pt>
    <dgm:pt modelId="{2BBB9AB7-2AD8-4BDF-8381-80065F2423EB}" type="pres">
      <dgm:prSet presAssocID="{266A20FA-ABF7-484E-9D68-9EADB5AB494D}" presName="node" presStyleLbl="node1" presStyleIdx="0" presStyleCnt="6" custRadScaleRad="100242" custRadScaleInc="-4165">
        <dgm:presLayoutVars>
          <dgm:bulletEnabled val="1"/>
        </dgm:presLayoutVars>
      </dgm:prSet>
      <dgm:spPr/>
      <dgm:t>
        <a:bodyPr/>
        <a:lstStyle/>
        <a:p>
          <a:endParaRPr lang="en-US"/>
        </a:p>
      </dgm:t>
    </dgm:pt>
    <dgm:pt modelId="{674AAFF8-2AC4-48D3-987C-4CBCFFBB06D5}" type="pres">
      <dgm:prSet presAssocID="{FDAD2C8B-C961-4502-AFF9-6EAFEEEB53EF}" presName="parTrans" presStyleLbl="sibTrans2D1" presStyleIdx="1" presStyleCnt="6"/>
      <dgm:spPr/>
      <dgm:t>
        <a:bodyPr/>
        <a:lstStyle/>
        <a:p>
          <a:endParaRPr lang="en-US"/>
        </a:p>
      </dgm:t>
    </dgm:pt>
    <dgm:pt modelId="{26F0566F-02CE-407C-A5E6-FA326E646714}" type="pres">
      <dgm:prSet presAssocID="{FDAD2C8B-C961-4502-AFF9-6EAFEEEB53EF}" presName="connectorText" presStyleLbl="sibTrans2D1" presStyleIdx="1" presStyleCnt="6"/>
      <dgm:spPr/>
      <dgm:t>
        <a:bodyPr/>
        <a:lstStyle/>
        <a:p>
          <a:endParaRPr lang="en-US"/>
        </a:p>
      </dgm:t>
    </dgm:pt>
    <dgm:pt modelId="{7AAF5B4F-9EED-450D-B9EC-F293DB6B4A01}" type="pres">
      <dgm:prSet presAssocID="{819B74CB-6F51-4A5B-9223-BA29C2CAF81A}" presName="node" presStyleLbl="node1" presStyleIdx="1" presStyleCnt="6">
        <dgm:presLayoutVars>
          <dgm:bulletEnabled val="1"/>
        </dgm:presLayoutVars>
      </dgm:prSet>
      <dgm:spPr/>
      <dgm:t>
        <a:bodyPr/>
        <a:lstStyle/>
        <a:p>
          <a:endParaRPr lang="en-US"/>
        </a:p>
      </dgm:t>
    </dgm:pt>
    <dgm:pt modelId="{FA48A0F3-0BB3-496F-A69F-5106E9B6CB86}" type="pres">
      <dgm:prSet presAssocID="{17339EED-59A4-4218-8108-C53B17864CDF}" presName="parTrans" presStyleLbl="sibTrans2D1" presStyleIdx="2" presStyleCnt="6"/>
      <dgm:spPr/>
      <dgm:t>
        <a:bodyPr/>
        <a:lstStyle/>
        <a:p>
          <a:endParaRPr lang="en-US"/>
        </a:p>
      </dgm:t>
    </dgm:pt>
    <dgm:pt modelId="{E3D875D7-4049-419F-AD69-FACEE14DBC42}" type="pres">
      <dgm:prSet presAssocID="{17339EED-59A4-4218-8108-C53B17864CDF}" presName="connectorText" presStyleLbl="sibTrans2D1" presStyleIdx="2" presStyleCnt="6"/>
      <dgm:spPr/>
      <dgm:t>
        <a:bodyPr/>
        <a:lstStyle/>
        <a:p>
          <a:endParaRPr lang="en-US"/>
        </a:p>
      </dgm:t>
    </dgm:pt>
    <dgm:pt modelId="{9D1CF7EA-97E5-4600-A018-57843367D1E9}" type="pres">
      <dgm:prSet presAssocID="{7D135C99-0BC7-4753-865E-63D0AAE6D45A}" presName="node" presStyleLbl="node1" presStyleIdx="2" presStyleCnt="6">
        <dgm:presLayoutVars>
          <dgm:bulletEnabled val="1"/>
        </dgm:presLayoutVars>
      </dgm:prSet>
      <dgm:spPr/>
      <dgm:t>
        <a:bodyPr/>
        <a:lstStyle/>
        <a:p>
          <a:endParaRPr lang="en-US"/>
        </a:p>
      </dgm:t>
    </dgm:pt>
    <dgm:pt modelId="{D2011633-4BA9-4415-B114-F071D0DFBD61}" type="pres">
      <dgm:prSet presAssocID="{4C98D172-2323-488A-9B2E-C06666979728}" presName="parTrans" presStyleLbl="sibTrans2D1" presStyleIdx="3" presStyleCnt="6"/>
      <dgm:spPr/>
      <dgm:t>
        <a:bodyPr/>
        <a:lstStyle/>
        <a:p>
          <a:endParaRPr lang="en-US"/>
        </a:p>
      </dgm:t>
    </dgm:pt>
    <dgm:pt modelId="{F106F8B7-C719-4C5D-BC6C-32DCD73A79B6}" type="pres">
      <dgm:prSet presAssocID="{4C98D172-2323-488A-9B2E-C06666979728}" presName="connectorText" presStyleLbl="sibTrans2D1" presStyleIdx="3" presStyleCnt="6"/>
      <dgm:spPr/>
      <dgm:t>
        <a:bodyPr/>
        <a:lstStyle/>
        <a:p>
          <a:endParaRPr lang="en-US"/>
        </a:p>
      </dgm:t>
    </dgm:pt>
    <dgm:pt modelId="{C4AB033A-79A5-44E8-BBC8-8F3A51218192}" type="pres">
      <dgm:prSet presAssocID="{EC66ED27-4A68-4E11-8A75-B623AE6F644B}" presName="node" presStyleLbl="node1" presStyleIdx="3" presStyleCnt="6">
        <dgm:presLayoutVars>
          <dgm:bulletEnabled val="1"/>
        </dgm:presLayoutVars>
      </dgm:prSet>
      <dgm:spPr/>
      <dgm:t>
        <a:bodyPr/>
        <a:lstStyle/>
        <a:p>
          <a:endParaRPr lang="en-US"/>
        </a:p>
      </dgm:t>
    </dgm:pt>
    <dgm:pt modelId="{A1FAA66F-55E1-4131-9CE7-D9DCBF77AF68}" type="pres">
      <dgm:prSet presAssocID="{AC957175-8B02-41F6-93A9-CF438A813BDF}" presName="parTrans" presStyleLbl="sibTrans2D1" presStyleIdx="4" presStyleCnt="6"/>
      <dgm:spPr/>
      <dgm:t>
        <a:bodyPr/>
        <a:lstStyle/>
        <a:p>
          <a:endParaRPr lang="en-US"/>
        </a:p>
      </dgm:t>
    </dgm:pt>
    <dgm:pt modelId="{64F26603-F412-4256-AD20-B009DD6CBB25}" type="pres">
      <dgm:prSet presAssocID="{AC957175-8B02-41F6-93A9-CF438A813BDF}" presName="connectorText" presStyleLbl="sibTrans2D1" presStyleIdx="4" presStyleCnt="6"/>
      <dgm:spPr/>
      <dgm:t>
        <a:bodyPr/>
        <a:lstStyle/>
        <a:p>
          <a:endParaRPr lang="en-US"/>
        </a:p>
      </dgm:t>
    </dgm:pt>
    <dgm:pt modelId="{2B83CE62-5546-434F-A887-38956C99CAE0}" type="pres">
      <dgm:prSet presAssocID="{5D69713C-EE9A-458E-AAA5-0C036BC82D37}" presName="node" presStyleLbl="node1" presStyleIdx="4" presStyleCnt="6">
        <dgm:presLayoutVars>
          <dgm:bulletEnabled val="1"/>
        </dgm:presLayoutVars>
      </dgm:prSet>
      <dgm:spPr/>
      <dgm:t>
        <a:bodyPr/>
        <a:lstStyle/>
        <a:p>
          <a:endParaRPr lang="en-US"/>
        </a:p>
      </dgm:t>
    </dgm:pt>
    <dgm:pt modelId="{E933C556-CCB7-4B2E-9547-4ECEF84B7BBC}" type="pres">
      <dgm:prSet presAssocID="{2DAB26DC-42A1-40C6-9F21-CFA7DEF33201}" presName="parTrans" presStyleLbl="sibTrans2D1" presStyleIdx="5" presStyleCnt="6"/>
      <dgm:spPr/>
      <dgm:t>
        <a:bodyPr/>
        <a:lstStyle/>
        <a:p>
          <a:endParaRPr lang="en-US"/>
        </a:p>
      </dgm:t>
    </dgm:pt>
    <dgm:pt modelId="{19CBE13A-0AE8-492A-8F70-D910BF9D0ABA}" type="pres">
      <dgm:prSet presAssocID="{2DAB26DC-42A1-40C6-9F21-CFA7DEF33201}" presName="connectorText" presStyleLbl="sibTrans2D1" presStyleIdx="5" presStyleCnt="6"/>
      <dgm:spPr/>
      <dgm:t>
        <a:bodyPr/>
        <a:lstStyle/>
        <a:p>
          <a:endParaRPr lang="en-US"/>
        </a:p>
      </dgm:t>
    </dgm:pt>
    <dgm:pt modelId="{C169DDB0-DE9C-4B2B-AF56-C560D5F0A8D2}" type="pres">
      <dgm:prSet presAssocID="{E6F0855A-7D6A-4352-80C9-49963427E148}" presName="node" presStyleLbl="node1" presStyleIdx="5" presStyleCnt="6">
        <dgm:presLayoutVars>
          <dgm:bulletEnabled val="1"/>
        </dgm:presLayoutVars>
      </dgm:prSet>
      <dgm:spPr/>
      <dgm:t>
        <a:bodyPr/>
        <a:lstStyle/>
        <a:p>
          <a:endParaRPr lang="en-US"/>
        </a:p>
      </dgm:t>
    </dgm:pt>
  </dgm:ptLst>
  <dgm:cxnLst>
    <dgm:cxn modelId="{198F2509-6D82-A143-806B-99A5AD92FD06}" type="presOf" srcId="{2DAB26DC-42A1-40C6-9F21-CFA7DEF33201}" destId="{E933C556-CCB7-4B2E-9547-4ECEF84B7BBC}" srcOrd="0" destOrd="0" presId="urn:microsoft.com/office/officeart/2005/8/layout/radial5"/>
    <dgm:cxn modelId="{7089A464-0B15-3F4B-8ED9-59A25EE844F5}" type="presOf" srcId="{D3C4D49F-CBE7-4198-BCF1-F44E31CDFC4E}" destId="{DCFDE867-2EA5-48BF-ADFB-392CCB6F3129}" srcOrd="1" destOrd="0" presId="urn:microsoft.com/office/officeart/2005/8/layout/radial5"/>
    <dgm:cxn modelId="{DE23852E-5D03-3B40-AD0C-50E7E5A4BA7C}" type="presOf" srcId="{4C98D172-2323-488A-9B2E-C06666979728}" destId="{F106F8B7-C719-4C5D-BC6C-32DCD73A79B6}" srcOrd="1" destOrd="0" presId="urn:microsoft.com/office/officeart/2005/8/layout/radial5"/>
    <dgm:cxn modelId="{F565CAA5-180F-4A00-B0A1-876937B60662}" srcId="{EDB388D2-8118-433F-B224-955369A39240}" destId="{990A3D1D-505B-4B41-848F-A14A735CAF0F}" srcOrd="0" destOrd="0" parTransId="{08A74CD8-14AE-45E0-A331-411E3DDD3D9D}" sibTransId="{2A61665C-7CBA-4F21-BAD9-D1B1B677CB82}"/>
    <dgm:cxn modelId="{0BD0A066-2502-1B4F-9A4D-1C2E6E58FEC2}" type="presOf" srcId="{D3C4D49F-CBE7-4198-BCF1-F44E31CDFC4E}" destId="{4A4C02E3-4CE0-4287-B966-C7315034888E}" srcOrd="0" destOrd="0" presId="urn:microsoft.com/office/officeart/2005/8/layout/radial5"/>
    <dgm:cxn modelId="{418411E2-29E7-1C4C-B3C0-9853A7BD0AAD}" type="presOf" srcId="{AC957175-8B02-41F6-93A9-CF438A813BDF}" destId="{64F26603-F412-4256-AD20-B009DD6CBB25}" srcOrd="1" destOrd="0" presId="urn:microsoft.com/office/officeart/2005/8/layout/radial5"/>
    <dgm:cxn modelId="{220CCD34-47CA-A840-86C6-96FAEFD94C68}" type="presOf" srcId="{266A20FA-ABF7-484E-9D68-9EADB5AB494D}" destId="{2BBB9AB7-2AD8-4BDF-8381-80065F2423EB}" srcOrd="0" destOrd="0" presId="urn:microsoft.com/office/officeart/2005/8/layout/radial5"/>
    <dgm:cxn modelId="{491F32D1-2EBA-B842-B791-5F192CD1A864}" type="presOf" srcId="{E6F0855A-7D6A-4352-80C9-49963427E148}" destId="{C169DDB0-DE9C-4B2B-AF56-C560D5F0A8D2}" srcOrd="0" destOrd="0" presId="urn:microsoft.com/office/officeart/2005/8/layout/radial5"/>
    <dgm:cxn modelId="{754266D8-DEE6-B348-A273-417B631AAD4A}" type="presOf" srcId="{17339EED-59A4-4218-8108-C53B17864CDF}" destId="{FA48A0F3-0BB3-496F-A69F-5106E9B6CB86}" srcOrd="0" destOrd="0" presId="urn:microsoft.com/office/officeart/2005/8/layout/radial5"/>
    <dgm:cxn modelId="{47E24A3F-9F3B-7446-8FFF-C48C5B8C4967}" type="presOf" srcId="{FDAD2C8B-C961-4502-AFF9-6EAFEEEB53EF}" destId="{26F0566F-02CE-407C-A5E6-FA326E646714}" srcOrd="1" destOrd="0" presId="urn:microsoft.com/office/officeart/2005/8/layout/radial5"/>
    <dgm:cxn modelId="{9DDA9690-9A16-DF47-9F3F-7F7A875A3EE3}" type="presOf" srcId="{4C98D172-2323-488A-9B2E-C06666979728}" destId="{D2011633-4BA9-4415-B114-F071D0DFBD61}" srcOrd="0" destOrd="0" presId="urn:microsoft.com/office/officeart/2005/8/layout/radial5"/>
    <dgm:cxn modelId="{90756B49-4577-9441-A30C-0875B08C22B5}" type="presOf" srcId="{5D69713C-EE9A-458E-AAA5-0C036BC82D37}" destId="{2B83CE62-5546-434F-A887-38956C99CAE0}" srcOrd="0" destOrd="0" presId="urn:microsoft.com/office/officeart/2005/8/layout/radial5"/>
    <dgm:cxn modelId="{D95DAC04-A5F8-5D4B-8232-2FAB3DCB2465}" type="presOf" srcId="{FDAD2C8B-C961-4502-AFF9-6EAFEEEB53EF}" destId="{674AAFF8-2AC4-48D3-987C-4CBCFFBB06D5}" srcOrd="0" destOrd="0" presId="urn:microsoft.com/office/officeart/2005/8/layout/radial5"/>
    <dgm:cxn modelId="{ADBEAB28-89EC-4DED-8021-F6E75E6FC57E}" srcId="{990A3D1D-505B-4B41-848F-A14A735CAF0F}" destId="{E6F0855A-7D6A-4352-80C9-49963427E148}" srcOrd="5" destOrd="0" parTransId="{2DAB26DC-42A1-40C6-9F21-CFA7DEF33201}" sibTransId="{B1E476AA-0491-41FB-9E1C-0700EA3F2C91}"/>
    <dgm:cxn modelId="{0CF7B648-4A20-294B-8B1E-5F3D6F7B46FE}" type="presOf" srcId="{EC66ED27-4A68-4E11-8A75-B623AE6F644B}" destId="{C4AB033A-79A5-44E8-BBC8-8F3A51218192}" srcOrd="0" destOrd="0" presId="urn:microsoft.com/office/officeart/2005/8/layout/radial5"/>
    <dgm:cxn modelId="{9EFE8D5B-8AA3-408D-9ECF-A784278EF18B}" srcId="{990A3D1D-505B-4B41-848F-A14A735CAF0F}" destId="{EC66ED27-4A68-4E11-8A75-B623AE6F644B}" srcOrd="3" destOrd="0" parTransId="{4C98D172-2323-488A-9B2E-C06666979728}" sibTransId="{DA195054-485F-4623-AE51-D3C34911FB37}"/>
    <dgm:cxn modelId="{608EDDA2-14EF-6243-9658-8D0FF5276237}" type="presOf" srcId="{17339EED-59A4-4218-8108-C53B17864CDF}" destId="{E3D875D7-4049-419F-AD69-FACEE14DBC42}" srcOrd="1" destOrd="0" presId="urn:microsoft.com/office/officeart/2005/8/layout/radial5"/>
    <dgm:cxn modelId="{813152AF-B068-4B77-8067-01F304E2CD22}" srcId="{990A3D1D-505B-4B41-848F-A14A735CAF0F}" destId="{819B74CB-6F51-4A5B-9223-BA29C2CAF81A}" srcOrd="1" destOrd="0" parTransId="{FDAD2C8B-C961-4502-AFF9-6EAFEEEB53EF}" sibTransId="{47080287-61D4-4593-B45A-C66594ACAD22}"/>
    <dgm:cxn modelId="{4A516CB1-A220-4087-8F44-18199010F8A8}" srcId="{990A3D1D-505B-4B41-848F-A14A735CAF0F}" destId="{5D69713C-EE9A-458E-AAA5-0C036BC82D37}" srcOrd="4" destOrd="0" parTransId="{AC957175-8B02-41F6-93A9-CF438A813BDF}" sibTransId="{E79A26F3-EB14-43E2-8ECA-6368EF0740E6}"/>
    <dgm:cxn modelId="{D2F5B368-E7F9-4C04-9B3F-AA4EA5B41C0F}" srcId="{990A3D1D-505B-4B41-848F-A14A735CAF0F}" destId="{7D135C99-0BC7-4753-865E-63D0AAE6D45A}" srcOrd="2" destOrd="0" parTransId="{17339EED-59A4-4218-8108-C53B17864CDF}" sibTransId="{A0579172-33CA-42C0-93EB-FB90D9014E40}"/>
    <dgm:cxn modelId="{D430172E-69E0-4741-9392-CF119C27B413}" type="presOf" srcId="{2DAB26DC-42A1-40C6-9F21-CFA7DEF33201}" destId="{19CBE13A-0AE8-492A-8F70-D910BF9D0ABA}" srcOrd="1" destOrd="0" presId="urn:microsoft.com/office/officeart/2005/8/layout/radial5"/>
    <dgm:cxn modelId="{09A225A2-7E50-0248-86FE-D3DB7039EC65}" type="presOf" srcId="{7D135C99-0BC7-4753-865E-63D0AAE6D45A}" destId="{9D1CF7EA-97E5-4600-A018-57843367D1E9}" srcOrd="0" destOrd="0" presId="urn:microsoft.com/office/officeart/2005/8/layout/radial5"/>
    <dgm:cxn modelId="{04239969-6E47-D947-81B5-52B65747896B}" type="presOf" srcId="{990A3D1D-505B-4B41-848F-A14A735CAF0F}" destId="{656AD326-441B-4B0D-88DF-9A8AB4589A5C}" srcOrd="0" destOrd="0" presId="urn:microsoft.com/office/officeart/2005/8/layout/radial5"/>
    <dgm:cxn modelId="{9F62598D-5E25-4A49-AC76-1942225275E9}" type="presOf" srcId="{EDB388D2-8118-433F-B224-955369A39240}" destId="{75D79ABF-2DEC-497A-9D6B-882DD18AD3AA}" srcOrd="0" destOrd="0" presId="urn:microsoft.com/office/officeart/2005/8/layout/radial5"/>
    <dgm:cxn modelId="{6E2D526C-9179-A547-8739-46A9E35A1AA9}" type="presOf" srcId="{819B74CB-6F51-4A5B-9223-BA29C2CAF81A}" destId="{7AAF5B4F-9EED-450D-B9EC-F293DB6B4A01}" srcOrd="0" destOrd="0" presId="urn:microsoft.com/office/officeart/2005/8/layout/radial5"/>
    <dgm:cxn modelId="{89018F64-90F4-4847-B130-FC636A594961}" srcId="{990A3D1D-505B-4B41-848F-A14A735CAF0F}" destId="{266A20FA-ABF7-484E-9D68-9EADB5AB494D}" srcOrd="0" destOrd="0" parTransId="{D3C4D49F-CBE7-4198-BCF1-F44E31CDFC4E}" sibTransId="{68F7AFDA-3298-4ABF-8972-DDA362D62062}"/>
    <dgm:cxn modelId="{14DCD6C3-B7B6-034A-A426-8437AFDAC0F7}" type="presOf" srcId="{AC957175-8B02-41F6-93A9-CF438A813BDF}" destId="{A1FAA66F-55E1-4131-9CE7-D9DCBF77AF68}" srcOrd="0" destOrd="0" presId="urn:microsoft.com/office/officeart/2005/8/layout/radial5"/>
    <dgm:cxn modelId="{1DBD6BA1-8C83-0F46-BAE6-805F044FA41F}" type="presParOf" srcId="{75D79ABF-2DEC-497A-9D6B-882DD18AD3AA}" destId="{656AD326-441B-4B0D-88DF-9A8AB4589A5C}" srcOrd="0" destOrd="0" presId="urn:microsoft.com/office/officeart/2005/8/layout/radial5"/>
    <dgm:cxn modelId="{6A769BA5-72E0-154A-92E8-071BFDC9610F}" type="presParOf" srcId="{75D79ABF-2DEC-497A-9D6B-882DD18AD3AA}" destId="{4A4C02E3-4CE0-4287-B966-C7315034888E}" srcOrd="1" destOrd="0" presId="urn:microsoft.com/office/officeart/2005/8/layout/radial5"/>
    <dgm:cxn modelId="{1F4D95D2-DC0C-7445-A405-8A65C7003EA2}" type="presParOf" srcId="{4A4C02E3-4CE0-4287-B966-C7315034888E}" destId="{DCFDE867-2EA5-48BF-ADFB-392CCB6F3129}" srcOrd="0" destOrd="0" presId="urn:microsoft.com/office/officeart/2005/8/layout/radial5"/>
    <dgm:cxn modelId="{648AE2CF-EDD7-E34A-903A-037263123DB5}" type="presParOf" srcId="{75D79ABF-2DEC-497A-9D6B-882DD18AD3AA}" destId="{2BBB9AB7-2AD8-4BDF-8381-80065F2423EB}" srcOrd="2" destOrd="0" presId="urn:microsoft.com/office/officeart/2005/8/layout/radial5"/>
    <dgm:cxn modelId="{C8E7EF82-94ED-0B4B-BD58-41E5109078E4}" type="presParOf" srcId="{75D79ABF-2DEC-497A-9D6B-882DD18AD3AA}" destId="{674AAFF8-2AC4-48D3-987C-4CBCFFBB06D5}" srcOrd="3" destOrd="0" presId="urn:microsoft.com/office/officeart/2005/8/layout/radial5"/>
    <dgm:cxn modelId="{F196C363-7000-864B-B230-5169664299DF}" type="presParOf" srcId="{674AAFF8-2AC4-48D3-987C-4CBCFFBB06D5}" destId="{26F0566F-02CE-407C-A5E6-FA326E646714}" srcOrd="0" destOrd="0" presId="urn:microsoft.com/office/officeart/2005/8/layout/radial5"/>
    <dgm:cxn modelId="{D765457E-BAAF-034E-8513-533D9745274C}" type="presParOf" srcId="{75D79ABF-2DEC-497A-9D6B-882DD18AD3AA}" destId="{7AAF5B4F-9EED-450D-B9EC-F293DB6B4A01}" srcOrd="4" destOrd="0" presId="urn:microsoft.com/office/officeart/2005/8/layout/radial5"/>
    <dgm:cxn modelId="{D57CB393-0D82-2549-88D7-E4E8E9F6C0FA}" type="presParOf" srcId="{75D79ABF-2DEC-497A-9D6B-882DD18AD3AA}" destId="{FA48A0F3-0BB3-496F-A69F-5106E9B6CB86}" srcOrd="5" destOrd="0" presId="urn:microsoft.com/office/officeart/2005/8/layout/radial5"/>
    <dgm:cxn modelId="{CE57E8DE-9FDA-7B45-9D80-CBAC0876FB52}" type="presParOf" srcId="{FA48A0F3-0BB3-496F-A69F-5106E9B6CB86}" destId="{E3D875D7-4049-419F-AD69-FACEE14DBC42}" srcOrd="0" destOrd="0" presId="urn:microsoft.com/office/officeart/2005/8/layout/radial5"/>
    <dgm:cxn modelId="{F5A3F370-9F8A-7E45-9C43-379DA2CE768E}" type="presParOf" srcId="{75D79ABF-2DEC-497A-9D6B-882DD18AD3AA}" destId="{9D1CF7EA-97E5-4600-A018-57843367D1E9}" srcOrd="6" destOrd="0" presId="urn:microsoft.com/office/officeart/2005/8/layout/radial5"/>
    <dgm:cxn modelId="{0B8AEF38-E7A2-6642-9EF9-331FDB2EE175}" type="presParOf" srcId="{75D79ABF-2DEC-497A-9D6B-882DD18AD3AA}" destId="{D2011633-4BA9-4415-B114-F071D0DFBD61}" srcOrd="7" destOrd="0" presId="urn:microsoft.com/office/officeart/2005/8/layout/radial5"/>
    <dgm:cxn modelId="{1F14CE36-D855-8844-B98A-A04589C2FDF4}" type="presParOf" srcId="{D2011633-4BA9-4415-B114-F071D0DFBD61}" destId="{F106F8B7-C719-4C5D-BC6C-32DCD73A79B6}" srcOrd="0" destOrd="0" presId="urn:microsoft.com/office/officeart/2005/8/layout/radial5"/>
    <dgm:cxn modelId="{CF1C31C0-9BFB-2D49-9B59-6F00E979CC61}" type="presParOf" srcId="{75D79ABF-2DEC-497A-9D6B-882DD18AD3AA}" destId="{C4AB033A-79A5-44E8-BBC8-8F3A51218192}" srcOrd="8" destOrd="0" presId="urn:microsoft.com/office/officeart/2005/8/layout/radial5"/>
    <dgm:cxn modelId="{723F267B-B5C3-B044-A9D6-6654FA7FFA83}" type="presParOf" srcId="{75D79ABF-2DEC-497A-9D6B-882DD18AD3AA}" destId="{A1FAA66F-55E1-4131-9CE7-D9DCBF77AF68}" srcOrd="9" destOrd="0" presId="urn:microsoft.com/office/officeart/2005/8/layout/radial5"/>
    <dgm:cxn modelId="{F36D124D-F220-C34B-AD2C-76AB01BBEBF8}" type="presParOf" srcId="{A1FAA66F-55E1-4131-9CE7-D9DCBF77AF68}" destId="{64F26603-F412-4256-AD20-B009DD6CBB25}" srcOrd="0" destOrd="0" presId="urn:microsoft.com/office/officeart/2005/8/layout/radial5"/>
    <dgm:cxn modelId="{A3C13844-2793-CB4B-B546-3B65155CC693}" type="presParOf" srcId="{75D79ABF-2DEC-497A-9D6B-882DD18AD3AA}" destId="{2B83CE62-5546-434F-A887-38956C99CAE0}" srcOrd="10" destOrd="0" presId="urn:microsoft.com/office/officeart/2005/8/layout/radial5"/>
    <dgm:cxn modelId="{3E515A83-D099-2F4D-8097-9D5E2DD91838}" type="presParOf" srcId="{75D79ABF-2DEC-497A-9D6B-882DD18AD3AA}" destId="{E933C556-CCB7-4B2E-9547-4ECEF84B7BBC}" srcOrd="11" destOrd="0" presId="urn:microsoft.com/office/officeart/2005/8/layout/radial5"/>
    <dgm:cxn modelId="{1348D272-ED4B-8F45-99BF-C80712A154FA}" type="presParOf" srcId="{E933C556-CCB7-4B2E-9547-4ECEF84B7BBC}" destId="{19CBE13A-0AE8-492A-8F70-D910BF9D0ABA}" srcOrd="0" destOrd="0" presId="urn:microsoft.com/office/officeart/2005/8/layout/radial5"/>
    <dgm:cxn modelId="{8397C754-D41C-7141-88C4-EDCBDD446041}" type="presParOf" srcId="{75D79ABF-2DEC-497A-9D6B-882DD18AD3AA}" destId="{C169DDB0-DE9C-4B2B-AF56-C560D5F0A8D2}"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998FAD-AC49-4323-B7A1-46A7787B7A7E}" type="doc">
      <dgm:prSet loTypeId="urn:microsoft.com/office/officeart/2005/8/layout/orgChart1" loCatId="hierarchy" qsTypeId="urn:microsoft.com/office/officeart/2005/8/quickstyle/3d1" qsCatId="3D" csTypeId="urn:microsoft.com/office/officeart/2005/8/colors/accent2_4" csCatId="accent2" phldr="1"/>
      <dgm:spPr/>
      <dgm:t>
        <a:bodyPr/>
        <a:lstStyle/>
        <a:p>
          <a:endParaRPr lang="en-US"/>
        </a:p>
      </dgm:t>
    </dgm:pt>
    <dgm:pt modelId="{E45C1C94-AA3C-41CD-8C71-02E4DFF1C408}">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3600" dirty="0" smtClean="0">
              <a:effectLst>
                <a:outerShdw blurRad="38100" dist="38100" dir="2700000" algn="tl">
                  <a:srgbClr val="000000">
                    <a:alpha val="43137"/>
                  </a:srgbClr>
                </a:outerShdw>
              </a:effectLst>
            </a:rPr>
            <a:t>Medications to control Asthma</a:t>
          </a:r>
          <a:endParaRPr lang="en-US" sz="3600" dirty="0"/>
        </a:p>
      </dgm:t>
    </dgm:pt>
    <dgm:pt modelId="{149BE8D8-87E4-4FFB-9E28-940008CB8B3F}" type="parTrans" cxnId="{1D6C631F-33E8-4C5E-AFE4-84F7F66E675F}">
      <dgm:prSet/>
      <dgm:spPr/>
      <dgm:t>
        <a:bodyPr/>
        <a:lstStyle/>
        <a:p>
          <a:endParaRPr lang="en-US"/>
        </a:p>
      </dgm:t>
    </dgm:pt>
    <dgm:pt modelId="{4A621403-2D8A-451F-AC1C-2381146630BD}" type="sibTrans" cxnId="{1D6C631F-33E8-4C5E-AFE4-84F7F66E675F}">
      <dgm:prSet/>
      <dgm:spPr/>
      <dgm:t>
        <a:bodyPr/>
        <a:lstStyle/>
        <a:p>
          <a:endParaRPr lang="en-US"/>
        </a:p>
      </dgm:t>
    </dgm:pt>
    <dgm:pt modelId="{A291B462-386B-48D9-BBC9-66467187E96F}">
      <dgm:prSet phldrT="[Text]" custT="1">
        <dgm:style>
          <a:lnRef idx="1">
            <a:schemeClr val="accent4"/>
          </a:lnRef>
          <a:fillRef idx="2">
            <a:schemeClr val="accent4"/>
          </a:fillRef>
          <a:effectRef idx="1">
            <a:schemeClr val="accent4"/>
          </a:effectRef>
          <a:fontRef idx="minor">
            <a:schemeClr val="dk1"/>
          </a:fontRef>
        </dgm:style>
      </dgm:prSet>
      <dgm:spPr/>
      <dgm:t>
        <a:bodyPr lIns="91440" tIns="91440" rIns="91440" bIns="91440"/>
        <a:lstStyle/>
        <a:p>
          <a:pPr algn="l"/>
          <a:r>
            <a:rPr lang="en-US" sz="2000" b="1" dirty="0" smtClean="0">
              <a:effectLst>
                <a:outerShdw blurRad="38100" dist="38100" dir="2700000" algn="tl">
                  <a:srgbClr val="000000">
                    <a:alpha val="43137"/>
                  </a:srgbClr>
                </a:outerShdw>
              </a:effectLst>
            </a:rPr>
            <a:t>Quick relievers :</a:t>
          </a:r>
        </a:p>
        <a:p>
          <a:pPr algn="l" rtl="0"/>
          <a:r>
            <a:rPr lang="en-US" sz="2000" dirty="0" smtClean="0"/>
            <a:t>1- Short-acting beta</a:t>
          </a:r>
          <a:r>
            <a:rPr lang="en-US" sz="2000" baseline="-25000" dirty="0" smtClean="0"/>
            <a:t>2</a:t>
          </a:r>
          <a:r>
            <a:rPr lang="en-US" sz="2000" dirty="0" smtClean="0"/>
            <a:t>-agonists.</a:t>
          </a:r>
        </a:p>
        <a:p>
          <a:pPr algn="l" rtl="0"/>
          <a:r>
            <a:rPr lang="en-US" sz="2000" dirty="0" smtClean="0"/>
            <a:t>2- Anti-muscarinic.</a:t>
          </a:r>
        </a:p>
        <a:p>
          <a:pPr algn="l" rtl="0"/>
          <a:r>
            <a:rPr lang="en-US" sz="2000" dirty="0" smtClean="0"/>
            <a:t>3- </a:t>
          </a:r>
          <a:r>
            <a:rPr lang="en-US" altLang="x-none" sz="2000" dirty="0" smtClean="0"/>
            <a:t>Theophylline</a:t>
          </a:r>
          <a:r>
            <a:rPr lang="en-US" sz="2000" dirty="0" smtClean="0"/>
            <a:t> </a:t>
          </a:r>
          <a:endParaRPr lang="en-US" sz="2000" dirty="0"/>
        </a:p>
      </dgm:t>
    </dgm:pt>
    <dgm:pt modelId="{2F12FE6A-7415-449B-978F-3663A86DD6F2}" type="parTrans" cxnId="{318B4EC1-D277-4AD4-9BAF-1929692611D2}">
      <dgm:prSet>
        <dgm:style>
          <a:lnRef idx="3">
            <a:schemeClr val="accent3"/>
          </a:lnRef>
          <a:fillRef idx="0">
            <a:schemeClr val="accent3"/>
          </a:fillRef>
          <a:effectRef idx="2">
            <a:schemeClr val="accent3"/>
          </a:effectRef>
          <a:fontRef idx="minor">
            <a:schemeClr val="tx1"/>
          </a:fontRef>
        </dgm:style>
      </dgm:prSet>
      <dgm:spPr/>
      <dgm:t>
        <a:bodyPr/>
        <a:lstStyle/>
        <a:p>
          <a:endParaRPr lang="en-US"/>
        </a:p>
      </dgm:t>
    </dgm:pt>
    <dgm:pt modelId="{5E42FAA7-49C1-4BBD-BF27-61275DBAD168}" type="sibTrans" cxnId="{318B4EC1-D277-4AD4-9BAF-1929692611D2}">
      <dgm:prSet/>
      <dgm:spPr/>
      <dgm:t>
        <a:bodyPr/>
        <a:lstStyle/>
        <a:p>
          <a:endParaRPr lang="en-US"/>
        </a:p>
      </dgm:t>
    </dgm:pt>
    <dgm:pt modelId="{E9D3ECAD-AC2B-44FB-871C-DC89581E8F42}">
      <dgm:prSet phldrT="[Text]" custT="1">
        <dgm:style>
          <a:lnRef idx="1">
            <a:schemeClr val="accent4"/>
          </a:lnRef>
          <a:fillRef idx="2">
            <a:schemeClr val="accent4"/>
          </a:fillRef>
          <a:effectRef idx="1">
            <a:schemeClr val="accent4"/>
          </a:effectRef>
          <a:fontRef idx="minor">
            <a:schemeClr val="dk1"/>
          </a:fontRef>
        </dgm:style>
      </dgm:prSet>
      <dgm:spPr/>
      <dgm:t>
        <a:bodyPr lIns="91440" tIns="91440" rIns="91440" bIns="91440"/>
        <a:lstStyle/>
        <a:p>
          <a:pPr algn="l"/>
          <a:r>
            <a:rPr lang="en-US" sz="2000" b="1" dirty="0" smtClean="0">
              <a:effectLst>
                <a:outerShdw blurRad="38100" dist="38100" dir="2700000" algn="tl">
                  <a:srgbClr val="000000">
                    <a:alpha val="43137"/>
                  </a:srgbClr>
                </a:outerShdw>
              </a:effectLst>
            </a:rPr>
            <a:t>Long-term controllers :</a:t>
          </a:r>
        </a:p>
        <a:p>
          <a:pPr algn="l" rtl="0"/>
          <a:r>
            <a:rPr lang="en-US" sz="2000" dirty="0" smtClean="0"/>
            <a:t>1- Corticosteroids.</a:t>
          </a:r>
        </a:p>
        <a:p>
          <a:pPr algn="l" rtl="0"/>
          <a:r>
            <a:rPr lang="en-US" sz="2000" dirty="0" smtClean="0"/>
            <a:t>2- </a:t>
          </a:r>
          <a:r>
            <a:rPr lang="en-US" sz="2000" b="0" dirty="0" smtClean="0"/>
            <a:t>Long-acting beta</a:t>
          </a:r>
          <a:r>
            <a:rPr lang="en-US" sz="2000" b="0" baseline="-25000" dirty="0" smtClean="0"/>
            <a:t>2</a:t>
          </a:r>
          <a:r>
            <a:rPr lang="en-US" sz="2000" b="0" dirty="0" smtClean="0"/>
            <a:t>-agonists</a:t>
          </a:r>
        </a:p>
        <a:p>
          <a:pPr algn="l" rtl="0"/>
          <a:r>
            <a:rPr lang="en-US" sz="2000" dirty="0" smtClean="0"/>
            <a:t>3- </a:t>
          </a:r>
          <a:r>
            <a:rPr lang="en-US" sz="2000" b="0" dirty="0" err="1" smtClean="0"/>
            <a:t>Leukotriene</a:t>
          </a:r>
          <a:r>
            <a:rPr lang="en-US" sz="2000" b="0" dirty="0" smtClean="0"/>
            <a:t> modifiers</a:t>
          </a:r>
        </a:p>
        <a:p>
          <a:pPr algn="l" rtl="0"/>
          <a:r>
            <a:rPr lang="en-US" sz="2000" dirty="0" smtClean="0"/>
            <a:t>4-Theophylline.</a:t>
          </a:r>
          <a:endParaRPr lang="en-US" sz="2000" dirty="0"/>
        </a:p>
      </dgm:t>
    </dgm:pt>
    <dgm:pt modelId="{34E5CF2E-2074-424C-9C3F-919860EC324C}" type="parTrans" cxnId="{EC2C1054-3516-4AD9-9FB1-C09B29E81B52}">
      <dgm:prSet>
        <dgm:style>
          <a:lnRef idx="3">
            <a:schemeClr val="accent3"/>
          </a:lnRef>
          <a:fillRef idx="0">
            <a:schemeClr val="accent3"/>
          </a:fillRef>
          <a:effectRef idx="2">
            <a:schemeClr val="accent3"/>
          </a:effectRef>
          <a:fontRef idx="minor">
            <a:schemeClr val="tx1"/>
          </a:fontRef>
        </dgm:style>
      </dgm:prSet>
      <dgm:spPr/>
      <dgm:t>
        <a:bodyPr/>
        <a:lstStyle/>
        <a:p>
          <a:endParaRPr lang="en-US"/>
        </a:p>
      </dgm:t>
    </dgm:pt>
    <dgm:pt modelId="{D969C67E-4FEE-4E96-ADD1-9127B8178226}" type="sibTrans" cxnId="{EC2C1054-3516-4AD9-9FB1-C09B29E81B52}">
      <dgm:prSet/>
      <dgm:spPr/>
      <dgm:t>
        <a:bodyPr/>
        <a:lstStyle/>
        <a:p>
          <a:endParaRPr lang="en-US"/>
        </a:p>
      </dgm:t>
    </dgm:pt>
    <dgm:pt modelId="{76053D5F-7118-44F2-8A11-9FAB73DF1D02}" type="pres">
      <dgm:prSet presAssocID="{03998FAD-AC49-4323-B7A1-46A7787B7A7E}" presName="hierChild1" presStyleCnt="0">
        <dgm:presLayoutVars>
          <dgm:orgChart val="1"/>
          <dgm:chPref val="1"/>
          <dgm:dir/>
          <dgm:animOne val="branch"/>
          <dgm:animLvl val="lvl"/>
          <dgm:resizeHandles/>
        </dgm:presLayoutVars>
      </dgm:prSet>
      <dgm:spPr/>
      <dgm:t>
        <a:bodyPr/>
        <a:lstStyle/>
        <a:p>
          <a:endParaRPr lang="en-US"/>
        </a:p>
      </dgm:t>
    </dgm:pt>
    <dgm:pt modelId="{2D4932A2-0EB2-4CBB-A2F5-0E8F294238B0}" type="pres">
      <dgm:prSet presAssocID="{E45C1C94-AA3C-41CD-8C71-02E4DFF1C408}" presName="hierRoot1" presStyleCnt="0">
        <dgm:presLayoutVars>
          <dgm:hierBranch val="init"/>
        </dgm:presLayoutVars>
      </dgm:prSet>
      <dgm:spPr/>
      <dgm:t>
        <a:bodyPr/>
        <a:lstStyle/>
        <a:p>
          <a:pPr rtl="1"/>
          <a:endParaRPr lang="x-none"/>
        </a:p>
      </dgm:t>
    </dgm:pt>
    <dgm:pt modelId="{79E9AEE7-CD83-4CC5-8A79-E5B9BABE2C10}" type="pres">
      <dgm:prSet presAssocID="{E45C1C94-AA3C-41CD-8C71-02E4DFF1C408}" presName="rootComposite1" presStyleCnt="0"/>
      <dgm:spPr/>
      <dgm:t>
        <a:bodyPr/>
        <a:lstStyle/>
        <a:p>
          <a:pPr rtl="1"/>
          <a:endParaRPr lang="x-none"/>
        </a:p>
      </dgm:t>
    </dgm:pt>
    <dgm:pt modelId="{903FD400-3CEB-437F-B1DF-91A93C2B247E}" type="pres">
      <dgm:prSet presAssocID="{E45C1C94-AA3C-41CD-8C71-02E4DFF1C408}" presName="rootText1" presStyleLbl="node0" presStyleIdx="0" presStyleCnt="1" custScaleX="204260" custScaleY="28288" custLinFactNeighborX="0" custLinFactNeighborY="-26462">
        <dgm:presLayoutVars>
          <dgm:chPref val="3"/>
        </dgm:presLayoutVars>
      </dgm:prSet>
      <dgm:spPr/>
      <dgm:t>
        <a:bodyPr/>
        <a:lstStyle/>
        <a:p>
          <a:endParaRPr lang="en-US"/>
        </a:p>
      </dgm:t>
    </dgm:pt>
    <dgm:pt modelId="{BC279EE3-DDD1-4F55-819B-22F7E14078A6}" type="pres">
      <dgm:prSet presAssocID="{E45C1C94-AA3C-41CD-8C71-02E4DFF1C408}" presName="rootConnector1" presStyleLbl="node1" presStyleIdx="0" presStyleCnt="0"/>
      <dgm:spPr/>
      <dgm:t>
        <a:bodyPr/>
        <a:lstStyle/>
        <a:p>
          <a:endParaRPr lang="en-US"/>
        </a:p>
      </dgm:t>
    </dgm:pt>
    <dgm:pt modelId="{19B7B806-23C1-43A6-B398-1BD7CC45CB85}" type="pres">
      <dgm:prSet presAssocID="{E45C1C94-AA3C-41CD-8C71-02E4DFF1C408}" presName="hierChild2" presStyleCnt="0"/>
      <dgm:spPr/>
      <dgm:t>
        <a:bodyPr/>
        <a:lstStyle/>
        <a:p>
          <a:pPr rtl="1"/>
          <a:endParaRPr lang="x-none"/>
        </a:p>
      </dgm:t>
    </dgm:pt>
    <dgm:pt modelId="{490D754F-1F8C-4AC6-9229-9801AFE2C076}" type="pres">
      <dgm:prSet presAssocID="{2F12FE6A-7415-449B-978F-3663A86DD6F2}" presName="Name37" presStyleLbl="parChTrans1D2" presStyleIdx="0" presStyleCnt="2"/>
      <dgm:spPr/>
      <dgm:t>
        <a:bodyPr/>
        <a:lstStyle/>
        <a:p>
          <a:endParaRPr lang="en-US"/>
        </a:p>
      </dgm:t>
    </dgm:pt>
    <dgm:pt modelId="{C5B46BF7-B64C-4E37-A97D-0CEF05C5BC0F}" type="pres">
      <dgm:prSet presAssocID="{A291B462-386B-48D9-BBC9-66467187E96F}" presName="hierRoot2" presStyleCnt="0">
        <dgm:presLayoutVars>
          <dgm:hierBranch val="init"/>
        </dgm:presLayoutVars>
      </dgm:prSet>
      <dgm:spPr/>
      <dgm:t>
        <a:bodyPr/>
        <a:lstStyle/>
        <a:p>
          <a:pPr rtl="1"/>
          <a:endParaRPr lang="x-none"/>
        </a:p>
      </dgm:t>
    </dgm:pt>
    <dgm:pt modelId="{94DE5361-2729-4AF6-A8E8-128C9A04863B}" type="pres">
      <dgm:prSet presAssocID="{A291B462-386B-48D9-BBC9-66467187E96F}" presName="rootComposite" presStyleCnt="0"/>
      <dgm:spPr/>
      <dgm:t>
        <a:bodyPr/>
        <a:lstStyle/>
        <a:p>
          <a:pPr rtl="1"/>
          <a:endParaRPr lang="x-none"/>
        </a:p>
      </dgm:t>
    </dgm:pt>
    <dgm:pt modelId="{690AD4B1-6F91-4342-8D75-D9505B8F52B0}" type="pres">
      <dgm:prSet presAssocID="{A291B462-386B-48D9-BBC9-66467187E96F}" presName="rootText" presStyleLbl="node2" presStyleIdx="0" presStyleCnt="2" custLinFactNeighborX="-53" custLinFactNeighborY="116">
        <dgm:presLayoutVars>
          <dgm:chPref val="3"/>
        </dgm:presLayoutVars>
      </dgm:prSet>
      <dgm:spPr/>
      <dgm:t>
        <a:bodyPr/>
        <a:lstStyle/>
        <a:p>
          <a:endParaRPr lang="en-US"/>
        </a:p>
      </dgm:t>
    </dgm:pt>
    <dgm:pt modelId="{146A99B5-6F68-4DB9-B728-17542EAA03D1}" type="pres">
      <dgm:prSet presAssocID="{A291B462-386B-48D9-BBC9-66467187E96F}" presName="rootConnector" presStyleLbl="node2" presStyleIdx="0" presStyleCnt="2"/>
      <dgm:spPr/>
      <dgm:t>
        <a:bodyPr/>
        <a:lstStyle/>
        <a:p>
          <a:endParaRPr lang="en-US"/>
        </a:p>
      </dgm:t>
    </dgm:pt>
    <dgm:pt modelId="{16E50D70-7579-48AC-A286-81EBBE0AE524}" type="pres">
      <dgm:prSet presAssocID="{A291B462-386B-48D9-BBC9-66467187E96F}" presName="hierChild4" presStyleCnt="0"/>
      <dgm:spPr/>
      <dgm:t>
        <a:bodyPr/>
        <a:lstStyle/>
        <a:p>
          <a:pPr rtl="1"/>
          <a:endParaRPr lang="x-none"/>
        </a:p>
      </dgm:t>
    </dgm:pt>
    <dgm:pt modelId="{6BBDA1B6-562F-4EAE-83AC-AE2AA68BC63A}" type="pres">
      <dgm:prSet presAssocID="{A291B462-386B-48D9-BBC9-66467187E96F}" presName="hierChild5" presStyleCnt="0"/>
      <dgm:spPr/>
      <dgm:t>
        <a:bodyPr/>
        <a:lstStyle/>
        <a:p>
          <a:pPr rtl="1"/>
          <a:endParaRPr lang="x-none"/>
        </a:p>
      </dgm:t>
    </dgm:pt>
    <dgm:pt modelId="{E5F24398-01E6-45E6-9CA4-B04FC7220610}" type="pres">
      <dgm:prSet presAssocID="{34E5CF2E-2074-424C-9C3F-919860EC324C}" presName="Name37" presStyleLbl="parChTrans1D2" presStyleIdx="1" presStyleCnt="2"/>
      <dgm:spPr/>
      <dgm:t>
        <a:bodyPr/>
        <a:lstStyle/>
        <a:p>
          <a:endParaRPr lang="en-US"/>
        </a:p>
      </dgm:t>
    </dgm:pt>
    <dgm:pt modelId="{18A18C64-C5BC-4AF2-8E34-99EB7F253FDE}" type="pres">
      <dgm:prSet presAssocID="{E9D3ECAD-AC2B-44FB-871C-DC89581E8F42}" presName="hierRoot2" presStyleCnt="0">
        <dgm:presLayoutVars>
          <dgm:hierBranch val="init"/>
        </dgm:presLayoutVars>
      </dgm:prSet>
      <dgm:spPr/>
      <dgm:t>
        <a:bodyPr/>
        <a:lstStyle/>
        <a:p>
          <a:pPr rtl="1"/>
          <a:endParaRPr lang="x-none"/>
        </a:p>
      </dgm:t>
    </dgm:pt>
    <dgm:pt modelId="{E5A039A3-DB8B-4AFA-9DF6-5B7EB8C33ADD}" type="pres">
      <dgm:prSet presAssocID="{E9D3ECAD-AC2B-44FB-871C-DC89581E8F42}" presName="rootComposite" presStyleCnt="0"/>
      <dgm:spPr/>
      <dgm:t>
        <a:bodyPr/>
        <a:lstStyle/>
        <a:p>
          <a:pPr rtl="1"/>
          <a:endParaRPr lang="x-none"/>
        </a:p>
      </dgm:t>
    </dgm:pt>
    <dgm:pt modelId="{00642AC6-6940-406C-9971-A46FD130FF66}" type="pres">
      <dgm:prSet presAssocID="{E9D3ECAD-AC2B-44FB-871C-DC89581E8F42}" presName="rootText" presStyleLbl="node2" presStyleIdx="1" presStyleCnt="2" custScaleY="119232">
        <dgm:presLayoutVars>
          <dgm:chPref val="3"/>
        </dgm:presLayoutVars>
      </dgm:prSet>
      <dgm:spPr/>
      <dgm:t>
        <a:bodyPr/>
        <a:lstStyle/>
        <a:p>
          <a:endParaRPr lang="en-US"/>
        </a:p>
      </dgm:t>
    </dgm:pt>
    <dgm:pt modelId="{1B5E75AE-C866-4356-A2D2-500BEBECC1B7}" type="pres">
      <dgm:prSet presAssocID="{E9D3ECAD-AC2B-44FB-871C-DC89581E8F42}" presName="rootConnector" presStyleLbl="node2" presStyleIdx="1" presStyleCnt="2"/>
      <dgm:spPr/>
      <dgm:t>
        <a:bodyPr/>
        <a:lstStyle/>
        <a:p>
          <a:endParaRPr lang="en-US"/>
        </a:p>
      </dgm:t>
    </dgm:pt>
    <dgm:pt modelId="{A2397F42-8976-46EF-ABEC-183020D9C102}" type="pres">
      <dgm:prSet presAssocID="{E9D3ECAD-AC2B-44FB-871C-DC89581E8F42}" presName="hierChild4" presStyleCnt="0"/>
      <dgm:spPr/>
      <dgm:t>
        <a:bodyPr/>
        <a:lstStyle/>
        <a:p>
          <a:pPr rtl="1"/>
          <a:endParaRPr lang="x-none"/>
        </a:p>
      </dgm:t>
    </dgm:pt>
    <dgm:pt modelId="{09C75F72-EDDD-41EC-BD2D-4F88692E2DAF}" type="pres">
      <dgm:prSet presAssocID="{E9D3ECAD-AC2B-44FB-871C-DC89581E8F42}" presName="hierChild5" presStyleCnt="0"/>
      <dgm:spPr/>
      <dgm:t>
        <a:bodyPr/>
        <a:lstStyle/>
        <a:p>
          <a:pPr rtl="1"/>
          <a:endParaRPr lang="x-none"/>
        </a:p>
      </dgm:t>
    </dgm:pt>
    <dgm:pt modelId="{F97BC7CF-5289-41FC-B10E-585F409CBEE0}" type="pres">
      <dgm:prSet presAssocID="{E45C1C94-AA3C-41CD-8C71-02E4DFF1C408}" presName="hierChild3" presStyleCnt="0"/>
      <dgm:spPr/>
      <dgm:t>
        <a:bodyPr/>
        <a:lstStyle/>
        <a:p>
          <a:pPr rtl="1"/>
          <a:endParaRPr lang="x-none"/>
        </a:p>
      </dgm:t>
    </dgm:pt>
  </dgm:ptLst>
  <dgm:cxnLst>
    <dgm:cxn modelId="{EC2C1054-3516-4AD9-9FB1-C09B29E81B52}" srcId="{E45C1C94-AA3C-41CD-8C71-02E4DFF1C408}" destId="{E9D3ECAD-AC2B-44FB-871C-DC89581E8F42}" srcOrd="1" destOrd="0" parTransId="{34E5CF2E-2074-424C-9C3F-919860EC324C}" sibTransId="{D969C67E-4FEE-4E96-ADD1-9127B8178226}"/>
    <dgm:cxn modelId="{6EE1F563-DC5B-6A4C-91FE-CA57F36B1121}" type="presOf" srcId="{34E5CF2E-2074-424C-9C3F-919860EC324C}" destId="{E5F24398-01E6-45E6-9CA4-B04FC7220610}" srcOrd="0" destOrd="0" presId="urn:microsoft.com/office/officeart/2005/8/layout/orgChart1"/>
    <dgm:cxn modelId="{20EA4B81-A99D-F94D-9C21-A025F3554C9D}" type="presOf" srcId="{E45C1C94-AA3C-41CD-8C71-02E4DFF1C408}" destId="{BC279EE3-DDD1-4F55-819B-22F7E14078A6}" srcOrd="1" destOrd="0" presId="urn:microsoft.com/office/officeart/2005/8/layout/orgChart1"/>
    <dgm:cxn modelId="{FC748F55-79D2-9A46-9FF7-3155A0ADA7C0}" type="presOf" srcId="{A291B462-386B-48D9-BBC9-66467187E96F}" destId="{690AD4B1-6F91-4342-8D75-D9505B8F52B0}" srcOrd="0" destOrd="0" presId="urn:microsoft.com/office/officeart/2005/8/layout/orgChart1"/>
    <dgm:cxn modelId="{0243927E-AE36-FE4B-BBC9-F11FF1DA920C}" type="presOf" srcId="{03998FAD-AC49-4323-B7A1-46A7787B7A7E}" destId="{76053D5F-7118-44F2-8A11-9FAB73DF1D02}" srcOrd="0" destOrd="0" presId="urn:microsoft.com/office/officeart/2005/8/layout/orgChart1"/>
    <dgm:cxn modelId="{5C85062C-1A81-AB46-A042-3ABFB8B80533}" type="presOf" srcId="{E9D3ECAD-AC2B-44FB-871C-DC89581E8F42}" destId="{1B5E75AE-C866-4356-A2D2-500BEBECC1B7}" srcOrd="1" destOrd="0" presId="urn:microsoft.com/office/officeart/2005/8/layout/orgChart1"/>
    <dgm:cxn modelId="{2D41ABE8-087D-404F-B6D0-DE4868841645}" type="presOf" srcId="{E9D3ECAD-AC2B-44FB-871C-DC89581E8F42}" destId="{00642AC6-6940-406C-9971-A46FD130FF66}" srcOrd="0" destOrd="0" presId="urn:microsoft.com/office/officeart/2005/8/layout/orgChart1"/>
    <dgm:cxn modelId="{08854A70-0A0C-1C4C-AD5D-81856459657D}" type="presOf" srcId="{E45C1C94-AA3C-41CD-8C71-02E4DFF1C408}" destId="{903FD400-3CEB-437F-B1DF-91A93C2B247E}" srcOrd="0" destOrd="0" presId="urn:microsoft.com/office/officeart/2005/8/layout/orgChart1"/>
    <dgm:cxn modelId="{7EA98D1E-043A-C84E-AB88-45D2CC5FDEE1}" type="presOf" srcId="{A291B462-386B-48D9-BBC9-66467187E96F}" destId="{146A99B5-6F68-4DB9-B728-17542EAA03D1}" srcOrd="1" destOrd="0" presId="urn:microsoft.com/office/officeart/2005/8/layout/orgChart1"/>
    <dgm:cxn modelId="{4CED02B1-C3FC-A34D-A59B-BC9ACFEA835A}" type="presOf" srcId="{2F12FE6A-7415-449B-978F-3663A86DD6F2}" destId="{490D754F-1F8C-4AC6-9229-9801AFE2C076}" srcOrd="0" destOrd="0" presId="urn:microsoft.com/office/officeart/2005/8/layout/orgChart1"/>
    <dgm:cxn modelId="{318B4EC1-D277-4AD4-9BAF-1929692611D2}" srcId="{E45C1C94-AA3C-41CD-8C71-02E4DFF1C408}" destId="{A291B462-386B-48D9-BBC9-66467187E96F}" srcOrd="0" destOrd="0" parTransId="{2F12FE6A-7415-449B-978F-3663A86DD6F2}" sibTransId="{5E42FAA7-49C1-4BBD-BF27-61275DBAD168}"/>
    <dgm:cxn modelId="{1D6C631F-33E8-4C5E-AFE4-84F7F66E675F}" srcId="{03998FAD-AC49-4323-B7A1-46A7787B7A7E}" destId="{E45C1C94-AA3C-41CD-8C71-02E4DFF1C408}" srcOrd="0" destOrd="0" parTransId="{149BE8D8-87E4-4FFB-9E28-940008CB8B3F}" sibTransId="{4A621403-2D8A-451F-AC1C-2381146630BD}"/>
    <dgm:cxn modelId="{91CF7EC4-1485-304B-9442-DA65512F5957}" type="presParOf" srcId="{76053D5F-7118-44F2-8A11-9FAB73DF1D02}" destId="{2D4932A2-0EB2-4CBB-A2F5-0E8F294238B0}" srcOrd="0" destOrd="0" presId="urn:microsoft.com/office/officeart/2005/8/layout/orgChart1"/>
    <dgm:cxn modelId="{C0C02565-7EDE-9B4F-BB1D-ABE997C13A4C}" type="presParOf" srcId="{2D4932A2-0EB2-4CBB-A2F5-0E8F294238B0}" destId="{79E9AEE7-CD83-4CC5-8A79-E5B9BABE2C10}" srcOrd="0" destOrd="0" presId="urn:microsoft.com/office/officeart/2005/8/layout/orgChart1"/>
    <dgm:cxn modelId="{4E482CF4-9A8B-444D-A14A-34B3BA608721}" type="presParOf" srcId="{79E9AEE7-CD83-4CC5-8A79-E5B9BABE2C10}" destId="{903FD400-3CEB-437F-B1DF-91A93C2B247E}" srcOrd="0" destOrd="0" presId="urn:microsoft.com/office/officeart/2005/8/layout/orgChart1"/>
    <dgm:cxn modelId="{1C0B46B2-C794-714C-AC2A-C06780A00536}" type="presParOf" srcId="{79E9AEE7-CD83-4CC5-8A79-E5B9BABE2C10}" destId="{BC279EE3-DDD1-4F55-819B-22F7E14078A6}" srcOrd="1" destOrd="0" presId="urn:microsoft.com/office/officeart/2005/8/layout/orgChart1"/>
    <dgm:cxn modelId="{4ADB325A-55E8-4542-B164-9AC31F48C468}" type="presParOf" srcId="{2D4932A2-0EB2-4CBB-A2F5-0E8F294238B0}" destId="{19B7B806-23C1-43A6-B398-1BD7CC45CB85}" srcOrd="1" destOrd="0" presId="urn:microsoft.com/office/officeart/2005/8/layout/orgChart1"/>
    <dgm:cxn modelId="{94DE99CC-1A1A-8744-A7F8-D9A5521DA192}" type="presParOf" srcId="{19B7B806-23C1-43A6-B398-1BD7CC45CB85}" destId="{490D754F-1F8C-4AC6-9229-9801AFE2C076}" srcOrd="0" destOrd="0" presId="urn:microsoft.com/office/officeart/2005/8/layout/orgChart1"/>
    <dgm:cxn modelId="{ADE07D12-71A5-744C-B071-A4EC3FFDBC41}" type="presParOf" srcId="{19B7B806-23C1-43A6-B398-1BD7CC45CB85}" destId="{C5B46BF7-B64C-4E37-A97D-0CEF05C5BC0F}" srcOrd="1" destOrd="0" presId="urn:microsoft.com/office/officeart/2005/8/layout/orgChart1"/>
    <dgm:cxn modelId="{EDD80F2B-CFBE-D947-B3F1-1647FF759274}" type="presParOf" srcId="{C5B46BF7-B64C-4E37-A97D-0CEF05C5BC0F}" destId="{94DE5361-2729-4AF6-A8E8-128C9A04863B}" srcOrd="0" destOrd="0" presId="urn:microsoft.com/office/officeart/2005/8/layout/orgChart1"/>
    <dgm:cxn modelId="{E3B6A85E-BAD7-274E-9FE0-AD55A43EDD17}" type="presParOf" srcId="{94DE5361-2729-4AF6-A8E8-128C9A04863B}" destId="{690AD4B1-6F91-4342-8D75-D9505B8F52B0}" srcOrd="0" destOrd="0" presId="urn:microsoft.com/office/officeart/2005/8/layout/orgChart1"/>
    <dgm:cxn modelId="{9B564676-01C0-AA47-BEFD-C7671831ADD9}" type="presParOf" srcId="{94DE5361-2729-4AF6-A8E8-128C9A04863B}" destId="{146A99B5-6F68-4DB9-B728-17542EAA03D1}" srcOrd="1" destOrd="0" presId="urn:microsoft.com/office/officeart/2005/8/layout/orgChart1"/>
    <dgm:cxn modelId="{AC1C0EC5-79E9-C54E-907E-AFB73786188E}" type="presParOf" srcId="{C5B46BF7-B64C-4E37-A97D-0CEF05C5BC0F}" destId="{16E50D70-7579-48AC-A286-81EBBE0AE524}" srcOrd="1" destOrd="0" presId="urn:microsoft.com/office/officeart/2005/8/layout/orgChart1"/>
    <dgm:cxn modelId="{61F84CE2-5A33-7449-863E-C1D9BE206556}" type="presParOf" srcId="{C5B46BF7-B64C-4E37-A97D-0CEF05C5BC0F}" destId="{6BBDA1B6-562F-4EAE-83AC-AE2AA68BC63A}" srcOrd="2" destOrd="0" presId="urn:microsoft.com/office/officeart/2005/8/layout/orgChart1"/>
    <dgm:cxn modelId="{B2AF6097-015C-AD46-AB43-64E37D231004}" type="presParOf" srcId="{19B7B806-23C1-43A6-B398-1BD7CC45CB85}" destId="{E5F24398-01E6-45E6-9CA4-B04FC7220610}" srcOrd="2" destOrd="0" presId="urn:microsoft.com/office/officeart/2005/8/layout/orgChart1"/>
    <dgm:cxn modelId="{E45F068A-C5A6-254B-8432-7CEA450D8371}" type="presParOf" srcId="{19B7B806-23C1-43A6-B398-1BD7CC45CB85}" destId="{18A18C64-C5BC-4AF2-8E34-99EB7F253FDE}" srcOrd="3" destOrd="0" presId="urn:microsoft.com/office/officeart/2005/8/layout/orgChart1"/>
    <dgm:cxn modelId="{FD7E4D86-4719-2D4B-B794-2F9BE6778DB8}" type="presParOf" srcId="{18A18C64-C5BC-4AF2-8E34-99EB7F253FDE}" destId="{E5A039A3-DB8B-4AFA-9DF6-5B7EB8C33ADD}" srcOrd="0" destOrd="0" presId="urn:microsoft.com/office/officeart/2005/8/layout/orgChart1"/>
    <dgm:cxn modelId="{56AE46D3-E5C6-8345-A969-39497BD99E0D}" type="presParOf" srcId="{E5A039A3-DB8B-4AFA-9DF6-5B7EB8C33ADD}" destId="{00642AC6-6940-406C-9971-A46FD130FF66}" srcOrd="0" destOrd="0" presId="urn:microsoft.com/office/officeart/2005/8/layout/orgChart1"/>
    <dgm:cxn modelId="{98881C1E-9437-A54E-B93C-2591E7BAE19D}" type="presParOf" srcId="{E5A039A3-DB8B-4AFA-9DF6-5B7EB8C33ADD}" destId="{1B5E75AE-C866-4356-A2D2-500BEBECC1B7}" srcOrd="1" destOrd="0" presId="urn:microsoft.com/office/officeart/2005/8/layout/orgChart1"/>
    <dgm:cxn modelId="{945BABD5-0BD1-E24F-A409-4524F19966BF}" type="presParOf" srcId="{18A18C64-C5BC-4AF2-8E34-99EB7F253FDE}" destId="{A2397F42-8976-46EF-ABEC-183020D9C102}" srcOrd="1" destOrd="0" presId="urn:microsoft.com/office/officeart/2005/8/layout/orgChart1"/>
    <dgm:cxn modelId="{EEDF0352-EC83-0A41-9EB0-FCE7350A7AA5}" type="presParOf" srcId="{18A18C64-C5BC-4AF2-8E34-99EB7F253FDE}" destId="{09C75F72-EDDD-41EC-BD2D-4F88692E2DAF}" srcOrd="2" destOrd="0" presId="urn:microsoft.com/office/officeart/2005/8/layout/orgChart1"/>
    <dgm:cxn modelId="{352AFE71-B4D6-C84C-A62C-0A56DA52AFC2}" type="presParOf" srcId="{2D4932A2-0EB2-4CBB-A2F5-0E8F294238B0}" destId="{F97BC7CF-5289-41FC-B10E-585F409CBEE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B378A7-44D9-4310-B5CD-DB3F97DDB2A8}" type="doc">
      <dgm:prSet loTypeId="urn:microsoft.com/office/officeart/2005/8/layout/chevron2" loCatId="list" qsTypeId="urn:microsoft.com/office/officeart/2005/8/quickstyle/3d1" qsCatId="3D" csTypeId="urn:microsoft.com/office/officeart/2005/8/colors/colorful4" csCatId="colorful" phldr="1"/>
      <dgm:spPr/>
      <dgm:t>
        <a:bodyPr/>
        <a:lstStyle/>
        <a:p>
          <a:endParaRPr lang="en-US"/>
        </a:p>
      </dgm:t>
    </dgm:pt>
    <dgm:pt modelId="{0466B865-6A97-4C47-BB46-069B184D1686}">
      <dgm:prSet phldrT="[نص]" phldr="1"/>
      <dgm:spPr/>
      <dgm:t>
        <a:bodyPr/>
        <a:lstStyle/>
        <a:p>
          <a:endParaRPr lang="en-US" dirty="0"/>
        </a:p>
      </dgm:t>
    </dgm:pt>
    <dgm:pt modelId="{5E9C71D5-3675-4C4E-8A41-1AAE55DD85BE}" type="parTrans" cxnId="{79C6C8F0-5587-4661-97EC-10D3629E6358}">
      <dgm:prSet/>
      <dgm:spPr/>
      <dgm:t>
        <a:bodyPr/>
        <a:lstStyle/>
        <a:p>
          <a:endParaRPr lang="en-US"/>
        </a:p>
      </dgm:t>
    </dgm:pt>
    <dgm:pt modelId="{FE01ACFA-7F2D-466C-9916-7966AC757C7F}" type="sibTrans" cxnId="{79C6C8F0-5587-4661-97EC-10D3629E6358}">
      <dgm:prSet/>
      <dgm:spPr/>
      <dgm:t>
        <a:bodyPr/>
        <a:lstStyle/>
        <a:p>
          <a:endParaRPr lang="en-US"/>
        </a:p>
      </dgm:t>
    </dgm:pt>
    <dgm:pt modelId="{C8CA81AA-B8A2-4DD5-A584-FDC5E4C13B21}">
      <dgm:prSet phldrT="[نص]"/>
      <dgm:spPr/>
      <dgm:t>
        <a:bodyPr/>
        <a:lstStyle/>
        <a:p>
          <a:r>
            <a:rPr lang="en-US" dirty="0" smtClean="0"/>
            <a:t>How to prevent an attack while exercising</a:t>
          </a:r>
          <a:endParaRPr lang="en-US" dirty="0"/>
        </a:p>
      </dgm:t>
    </dgm:pt>
    <dgm:pt modelId="{F72FC6E8-F0B4-475C-9AED-890EE7CBC6E9}" type="parTrans" cxnId="{8E44C575-68EC-472D-BB6F-CD8BFF316FD8}">
      <dgm:prSet/>
      <dgm:spPr/>
      <dgm:t>
        <a:bodyPr/>
        <a:lstStyle/>
        <a:p>
          <a:endParaRPr lang="en-US"/>
        </a:p>
      </dgm:t>
    </dgm:pt>
    <dgm:pt modelId="{0AAE6FB8-6A2C-4973-AD16-4D770DD260AA}" type="sibTrans" cxnId="{8E44C575-68EC-472D-BB6F-CD8BFF316FD8}">
      <dgm:prSet/>
      <dgm:spPr/>
      <dgm:t>
        <a:bodyPr/>
        <a:lstStyle/>
        <a:p>
          <a:endParaRPr lang="en-US"/>
        </a:p>
      </dgm:t>
    </dgm:pt>
    <dgm:pt modelId="{7ADD3897-C0DB-4371-A489-20CA979F860B}">
      <dgm:prSet phldrT="[نص]" phldr="1"/>
      <dgm:spPr/>
      <dgm:t>
        <a:bodyPr/>
        <a:lstStyle/>
        <a:p>
          <a:endParaRPr lang="en-US" dirty="0"/>
        </a:p>
      </dgm:t>
    </dgm:pt>
    <dgm:pt modelId="{3B86BB54-B924-45C3-91FA-C459E4127BA0}" type="parTrans" cxnId="{12640141-BDC1-49EF-97DA-840D8390FEFD}">
      <dgm:prSet/>
      <dgm:spPr/>
      <dgm:t>
        <a:bodyPr/>
        <a:lstStyle/>
        <a:p>
          <a:endParaRPr lang="en-US"/>
        </a:p>
      </dgm:t>
    </dgm:pt>
    <dgm:pt modelId="{3C19DC04-1B4A-4407-8B9C-58BE1027170B}" type="sibTrans" cxnId="{12640141-BDC1-49EF-97DA-840D8390FEFD}">
      <dgm:prSet/>
      <dgm:spPr/>
      <dgm:t>
        <a:bodyPr/>
        <a:lstStyle/>
        <a:p>
          <a:endParaRPr lang="en-US"/>
        </a:p>
      </dgm:t>
    </dgm:pt>
    <dgm:pt modelId="{20959CE0-98DF-478A-9E66-10743DA7F3F4}">
      <dgm:prSet phldrT="[نص]"/>
      <dgm:spPr/>
      <dgm:t>
        <a:bodyPr/>
        <a:lstStyle/>
        <a:p>
          <a:r>
            <a:rPr lang="en-US" dirty="0" smtClean="0"/>
            <a:t>What to do when an asthma attack occurs.</a:t>
          </a:r>
          <a:endParaRPr lang="en-US" dirty="0"/>
        </a:p>
      </dgm:t>
    </dgm:pt>
    <dgm:pt modelId="{58B279B3-EBC6-4266-848C-348B65E4AE0A}" type="parTrans" cxnId="{C1E611C0-E150-4243-B1DF-12B7E9764708}">
      <dgm:prSet/>
      <dgm:spPr/>
      <dgm:t>
        <a:bodyPr/>
        <a:lstStyle/>
        <a:p>
          <a:endParaRPr lang="en-US"/>
        </a:p>
      </dgm:t>
    </dgm:pt>
    <dgm:pt modelId="{025B447B-AB1A-444B-B9A6-39900D129021}" type="sibTrans" cxnId="{C1E611C0-E150-4243-B1DF-12B7E9764708}">
      <dgm:prSet/>
      <dgm:spPr/>
      <dgm:t>
        <a:bodyPr/>
        <a:lstStyle/>
        <a:p>
          <a:endParaRPr lang="en-US"/>
        </a:p>
      </dgm:t>
    </dgm:pt>
    <dgm:pt modelId="{2CB7273F-91D3-4FC8-9C3A-A61E1D666303}">
      <dgm:prSet phldrT="[نص]" phldr="1"/>
      <dgm:spPr/>
      <dgm:t>
        <a:bodyPr/>
        <a:lstStyle/>
        <a:p>
          <a:endParaRPr lang="en-US" dirty="0"/>
        </a:p>
      </dgm:t>
    </dgm:pt>
    <dgm:pt modelId="{A3EEADD0-4CD4-4285-ABF8-4C2D90744BAD}" type="parTrans" cxnId="{349669CD-C113-4C14-820E-8E0DD5EF0962}">
      <dgm:prSet/>
      <dgm:spPr/>
      <dgm:t>
        <a:bodyPr/>
        <a:lstStyle/>
        <a:p>
          <a:endParaRPr lang="en-US"/>
        </a:p>
      </dgm:t>
    </dgm:pt>
    <dgm:pt modelId="{38610FB0-298F-4B9E-BCE6-F719F20C0B61}" type="sibTrans" cxnId="{349669CD-C113-4C14-820E-8E0DD5EF0962}">
      <dgm:prSet/>
      <dgm:spPr/>
      <dgm:t>
        <a:bodyPr/>
        <a:lstStyle/>
        <a:p>
          <a:endParaRPr lang="en-US"/>
        </a:p>
      </dgm:t>
    </dgm:pt>
    <dgm:pt modelId="{61C132EF-9971-4122-9383-0B9B790C8AB9}">
      <dgm:prSet phldrT="[نص]"/>
      <dgm:spPr/>
      <dgm:t>
        <a:bodyPr/>
        <a:lstStyle/>
        <a:p>
          <a:r>
            <a:rPr lang="en-US" dirty="0" smtClean="0">
              <a:solidFill>
                <a:schemeClr val="tx1">
                  <a:lumMod val="95000"/>
                  <a:lumOff val="5000"/>
                </a:schemeClr>
              </a:solidFill>
            </a:rPr>
            <a:t>When to come to the hospital </a:t>
          </a:r>
          <a:r>
            <a:rPr lang="en-US" b="1" dirty="0" smtClean="0">
              <a:solidFill>
                <a:srgbClr val="FF0000"/>
              </a:solidFill>
            </a:rPr>
            <a:t>(EMERGENCY!).</a:t>
          </a:r>
          <a:endParaRPr lang="en-US" dirty="0"/>
        </a:p>
      </dgm:t>
    </dgm:pt>
    <dgm:pt modelId="{214DD1C4-6759-488B-8113-818EE25C1D02}" type="parTrans" cxnId="{E4D19459-2210-4C01-9443-DB56E211B43D}">
      <dgm:prSet/>
      <dgm:spPr/>
      <dgm:t>
        <a:bodyPr/>
        <a:lstStyle/>
        <a:p>
          <a:endParaRPr lang="en-US"/>
        </a:p>
      </dgm:t>
    </dgm:pt>
    <dgm:pt modelId="{8AE1E0E4-62BE-4A9A-8A16-8095EF6CBCD4}" type="sibTrans" cxnId="{E4D19459-2210-4C01-9443-DB56E211B43D}">
      <dgm:prSet/>
      <dgm:spPr/>
      <dgm:t>
        <a:bodyPr/>
        <a:lstStyle/>
        <a:p>
          <a:endParaRPr lang="en-US"/>
        </a:p>
      </dgm:t>
    </dgm:pt>
    <dgm:pt modelId="{BC810DFE-8600-4319-A339-F6DF073734E4}">
      <dgm:prSet/>
      <dgm:spPr/>
      <dgm:t>
        <a:bodyPr/>
        <a:lstStyle/>
        <a:p>
          <a:endParaRPr lang="en-US" dirty="0"/>
        </a:p>
      </dgm:t>
    </dgm:pt>
    <dgm:pt modelId="{FDAC1B99-C68B-443B-B390-01E51C59D6A6}" type="parTrans" cxnId="{9D0DB308-7EE3-415D-B106-D608E8FD7179}">
      <dgm:prSet/>
      <dgm:spPr/>
      <dgm:t>
        <a:bodyPr/>
        <a:lstStyle/>
        <a:p>
          <a:endParaRPr lang="en-US"/>
        </a:p>
      </dgm:t>
    </dgm:pt>
    <dgm:pt modelId="{027EF3E3-90B3-4F49-9A17-00B6CE922284}" type="sibTrans" cxnId="{9D0DB308-7EE3-415D-B106-D608E8FD7179}">
      <dgm:prSet/>
      <dgm:spPr/>
      <dgm:t>
        <a:bodyPr/>
        <a:lstStyle/>
        <a:p>
          <a:endParaRPr lang="en-US"/>
        </a:p>
      </dgm:t>
    </dgm:pt>
    <dgm:pt modelId="{88BF4C4E-7346-4EA7-AFD4-A431E28056F5}">
      <dgm:prSet/>
      <dgm:spPr/>
      <dgm:t>
        <a:bodyPr/>
        <a:lstStyle/>
        <a:p>
          <a:r>
            <a:rPr lang="en-US" dirty="0" smtClean="0"/>
            <a:t>When to call the health-care professional</a:t>
          </a:r>
          <a:endParaRPr lang="en-US" dirty="0"/>
        </a:p>
      </dgm:t>
    </dgm:pt>
    <dgm:pt modelId="{891650E1-CD23-483C-B24F-6AFD92848C18}" type="parTrans" cxnId="{78E269FF-4985-43EA-A1DD-3AE2850A8629}">
      <dgm:prSet/>
      <dgm:spPr/>
      <dgm:t>
        <a:bodyPr/>
        <a:lstStyle/>
        <a:p>
          <a:endParaRPr lang="en-US"/>
        </a:p>
      </dgm:t>
    </dgm:pt>
    <dgm:pt modelId="{66D95A23-79B5-4372-BF6D-2EABE687280D}" type="sibTrans" cxnId="{78E269FF-4985-43EA-A1DD-3AE2850A8629}">
      <dgm:prSet/>
      <dgm:spPr/>
      <dgm:t>
        <a:bodyPr/>
        <a:lstStyle/>
        <a:p>
          <a:endParaRPr lang="en-US"/>
        </a:p>
      </dgm:t>
    </dgm:pt>
    <dgm:pt modelId="{B05F3509-A355-4B8B-B9C8-984A2F70C324}" type="pres">
      <dgm:prSet presAssocID="{F2B378A7-44D9-4310-B5CD-DB3F97DDB2A8}" presName="linearFlow" presStyleCnt="0">
        <dgm:presLayoutVars>
          <dgm:dir/>
          <dgm:animLvl val="lvl"/>
          <dgm:resizeHandles val="exact"/>
        </dgm:presLayoutVars>
      </dgm:prSet>
      <dgm:spPr/>
      <dgm:t>
        <a:bodyPr/>
        <a:lstStyle/>
        <a:p>
          <a:endParaRPr lang="en-US"/>
        </a:p>
      </dgm:t>
    </dgm:pt>
    <dgm:pt modelId="{0F2B02D8-16BC-4D7E-B074-F8AB557CE451}" type="pres">
      <dgm:prSet presAssocID="{0466B865-6A97-4C47-BB46-069B184D1686}" presName="composite" presStyleCnt="0"/>
      <dgm:spPr/>
    </dgm:pt>
    <dgm:pt modelId="{729E30C4-2315-4317-9693-95AB7D423265}" type="pres">
      <dgm:prSet presAssocID="{0466B865-6A97-4C47-BB46-069B184D1686}" presName="parentText" presStyleLbl="alignNode1" presStyleIdx="0" presStyleCnt="4">
        <dgm:presLayoutVars>
          <dgm:chMax val="1"/>
          <dgm:bulletEnabled val="1"/>
        </dgm:presLayoutVars>
      </dgm:prSet>
      <dgm:spPr/>
      <dgm:t>
        <a:bodyPr/>
        <a:lstStyle/>
        <a:p>
          <a:endParaRPr lang="en-US"/>
        </a:p>
      </dgm:t>
    </dgm:pt>
    <dgm:pt modelId="{416B52FC-11D1-43AF-8715-CFF78A993D30}" type="pres">
      <dgm:prSet presAssocID="{0466B865-6A97-4C47-BB46-069B184D1686}" presName="descendantText" presStyleLbl="alignAcc1" presStyleIdx="0" presStyleCnt="4">
        <dgm:presLayoutVars>
          <dgm:bulletEnabled val="1"/>
        </dgm:presLayoutVars>
      </dgm:prSet>
      <dgm:spPr/>
      <dgm:t>
        <a:bodyPr/>
        <a:lstStyle/>
        <a:p>
          <a:endParaRPr lang="en-US"/>
        </a:p>
      </dgm:t>
    </dgm:pt>
    <dgm:pt modelId="{854D8BE2-700E-4E33-928D-119C3E52C1ED}" type="pres">
      <dgm:prSet presAssocID="{FE01ACFA-7F2D-466C-9916-7966AC757C7F}" presName="sp" presStyleCnt="0"/>
      <dgm:spPr/>
    </dgm:pt>
    <dgm:pt modelId="{78EB62C3-CB36-4323-948C-1C4FC38A5448}" type="pres">
      <dgm:prSet presAssocID="{7ADD3897-C0DB-4371-A489-20CA979F860B}" presName="composite" presStyleCnt="0"/>
      <dgm:spPr/>
    </dgm:pt>
    <dgm:pt modelId="{229732DF-B6FA-4F76-8710-F25CD7AE8DBF}" type="pres">
      <dgm:prSet presAssocID="{7ADD3897-C0DB-4371-A489-20CA979F860B}" presName="parentText" presStyleLbl="alignNode1" presStyleIdx="1" presStyleCnt="4">
        <dgm:presLayoutVars>
          <dgm:chMax val="1"/>
          <dgm:bulletEnabled val="1"/>
        </dgm:presLayoutVars>
      </dgm:prSet>
      <dgm:spPr/>
      <dgm:t>
        <a:bodyPr/>
        <a:lstStyle/>
        <a:p>
          <a:endParaRPr lang="en-US"/>
        </a:p>
      </dgm:t>
    </dgm:pt>
    <dgm:pt modelId="{022E8D75-388C-4225-8CC4-ACEE90D55149}" type="pres">
      <dgm:prSet presAssocID="{7ADD3897-C0DB-4371-A489-20CA979F860B}" presName="descendantText" presStyleLbl="alignAcc1" presStyleIdx="1" presStyleCnt="4">
        <dgm:presLayoutVars>
          <dgm:bulletEnabled val="1"/>
        </dgm:presLayoutVars>
      </dgm:prSet>
      <dgm:spPr/>
      <dgm:t>
        <a:bodyPr/>
        <a:lstStyle/>
        <a:p>
          <a:endParaRPr lang="en-US"/>
        </a:p>
      </dgm:t>
    </dgm:pt>
    <dgm:pt modelId="{2E148743-2BFC-4458-85D7-41574CF48476}" type="pres">
      <dgm:prSet presAssocID="{3C19DC04-1B4A-4407-8B9C-58BE1027170B}" presName="sp" presStyleCnt="0"/>
      <dgm:spPr/>
    </dgm:pt>
    <dgm:pt modelId="{DD73B06B-FEC0-40FD-976C-C9D157D3B78B}" type="pres">
      <dgm:prSet presAssocID="{BC810DFE-8600-4319-A339-F6DF073734E4}" presName="composite" presStyleCnt="0"/>
      <dgm:spPr/>
    </dgm:pt>
    <dgm:pt modelId="{1D92A335-E4BD-4584-B9FF-A050C1ABE8D1}" type="pres">
      <dgm:prSet presAssocID="{BC810DFE-8600-4319-A339-F6DF073734E4}" presName="parentText" presStyleLbl="alignNode1" presStyleIdx="2" presStyleCnt="4">
        <dgm:presLayoutVars>
          <dgm:chMax val="1"/>
          <dgm:bulletEnabled val="1"/>
        </dgm:presLayoutVars>
      </dgm:prSet>
      <dgm:spPr/>
      <dgm:t>
        <a:bodyPr/>
        <a:lstStyle/>
        <a:p>
          <a:endParaRPr lang="en-US"/>
        </a:p>
      </dgm:t>
    </dgm:pt>
    <dgm:pt modelId="{3FB30462-8189-4C7D-9AD1-5B04758B75A7}" type="pres">
      <dgm:prSet presAssocID="{BC810DFE-8600-4319-A339-F6DF073734E4}" presName="descendantText" presStyleLbl="alignAcc1" presStyleIdx="2" presStyleCnt="4">
        <dgm:presLayoutVars>
          <dgm:bulletEnabled val="1"/>
        </dgm:presLayoutVars>
      </dgm:prSet>
      <dgm:spPr/>
      <dgm:t>
        <a:bodyPr/>
        <a:lstStyle/>
        <a:p>
          <a:endParaRPr lang="en-US"/>
        </a:p>
      </dgm:t>
    </dgm:pt>
    <dgm:pt modelId="{AEBC8B37-5F73-49DB-B307-FB9F42223CEF}" type="pres">
      <dgm:prSet presAssocID="{027EF3E3-90B3-4F49-9A17-00B6CE922284}" presName="sp" presStyleCnt="0"/>
      <dgm:spPr/>
    </dgm:pt>
    <dgm:pt modelId="{B1CA431D-C8B8-46B9-BA3E-698B15519837}" type="pres">
      <dgm:prSet presAssocID="{2CB7273F-91D3-4FC8-9C3A-A61E1D666303}" presName="composite" presStyleCnt="0"/>
      <dgm:spPr/>
    </dgm:pt>
    <dgm:pt modelId="{BE2A07D0-0484-4D34-B800-51BCED9686C5}" type="pres">
      <dgm:prSet presAssocID="{2CB7273F-91D3-4FC8-9C3A-A61E1D666303}" presName="parentText" presStyleLbl="alignNode1" presStyleIdx="3" presStyleCnt="4">
        <dgm:presLayoutVars>
          <dgm:chMax val="1"/>
          <dgm:bulletEnabled val="1"/>
        </dgm:presLayoutVars>
      </dgm:prSet>
      <dgm:spPr/>
      <dgm:t>
        <a:bodyPr/>
        <a:lstStyle/>
        <a:p>
          <a:endParaRPr lang="en-US"/>
        </a:p>
      </dgm:t>
    </dgm:pt>
    <dgm:pt modelId="{581AA1B9-B0DB-4F29-A04A-692BDC4798F9}" type="pres">
      <dgm:prSet presAssocID="{2CB7273F-91D3-4FC8-9C3A-A61E1D666303}" presName="descendantText" presStyleLbl="alignAcc1" presStyleIdx="3" presStyleCnt="4">
        <dgm:presLayoutVars>
          <dgm:bulletEnabled val="1"/>
        </dgm:presLayoutVars>
      </dgm:prSet>
      <dgm:spPr/>
      <dgm:t>
        <a:bodyPr/>
        <a:lstStyle/>
        <a:p>
          <a:endParaRPr lang="en-US"/>
        </a:p>
      </dgm:t>
    </dgm:pt>
  </dgm:ptLst>
  <dgm:cxnLst>
    <dgm:cxn modelId="{D250B3AE-65A0-884F-8555-AF9075FFD469}" type="presOf" srcId="{88BF4C4E-7346-4EA7-AFD4-A431E28056F5}" destId="{3FB30462-8189-4C7D-9AD1-5B04758B75A7}" srcOrd="0" destOrd="0" presId="urn:microsoft.com/office/officeart/2005/8/layout/chevron2"/>
    <dgm:cxn modelId="{CB687195-51F6-8340-8D48-8D6120910B56}" type="presOf" srcId="{2CB7273F-91D3-4FC8-9C3A-A61E1D666303}" destId="{BE2A07D0-0484-4D34-B800-51BCED9686C5}" srcOrd="0" destOrd="0" presId="urn:microsoft.com/office/officeart/2005/8/layout/chevron2"/>
    <dgm:cxn modelId="{C1E611C0-E150-4243-B1DF-12B7E9764708}" srcId="{7ADD3897-C0DB-4371-A489-20CA979F860B}" destId="{20959CE0-98DF-478A-9E66-10743DA7F3F4}" srcOrd="0" destOrd="0" parTransId="{58B279B3-EBC6-4266-848C-348B65E4AE0A}" sibTransId="{025B447B-AB1A-444B-B9A6-39900D129021}"/>
    <dgm:cxn modelId="{2806E87A-F888-FF43-B7CE-D03B88D5C24E}" type="presOf" srcId="{7ADD3897-C0DB-4371-A489-20CA979F860B}" destId="{229732DF-B6FA-4F76-8710-F25CD7AE8DBF}" srcOrd="0" destOrd="0" presId="urn:microsoft.com/office/officeart/2005/8/layout/chevron2"/>
    <dgm:cxn modelId="{349669CD-C113-4C14-820E-8E0DD5EF0962}" srcId="{F2B378A7-44D9-4310-B5CD-DB3F97DDB2A8}" destId="{2CB7273F-91D3-4FC8-9C3A-A61E1D666303}" srcOrd="3" destOrd="0" parTransId="{A3EEADD0-4CD4-4285-ABF8-4C2D90744BAD}" sibTransId="{38610FB0-298F-4B9E-BCE6-F719F20C0B61}"/>
    <dgm:cxn modelId="{79C6C8F0-5587-4661-97EC-10D3629E6358}" srcId="{F2B378A7-44D9-4310-B5CD-DB3F97DDB2A8}" destId="{0466B865-6A97-4C47-BB46-069B184D1686}" srcOrd="0" destOrd="0" parTransId="{5E9C71D5-3675-4C4E-8A41-1AAE55DD85BE}" sibTransId="{FE01ACFA-7F2D-466C-9916-7966AC757C7F}"/>
    <dgm:cxn modelId="{E4D19459-2210-4C01-9443-DB56E211B43D}" srcId="{2CB7273F-91D3-4FC8-9C3A-A61E1D666303}" destId="{61C132EF-9971-4122-9383-0B9B790C8AB9}" srcOrd="0" destOrd="0" parTransId="{214DD1C4-6759-488B-8113-818EE25C1D02}" sibTransId="{8AE1E0E4-62BE-4A9A-8A16-8095EF6CBCD4}"/>
    <dgm:cxn modelId="{12640141-BDC1-49EF-97DA-840D8390FEFD}" srcId="{F2B378A7-44D9-4310-B5CD-DB3F97DDB2A8}" destId="{7ADD3897-C0DB-4371-A489-20CA979F860B}" srcOrd="1" destOrd="0" parTransId="{3B86BB54-B924-45C3-91FA-C459E4127BA0}" sibTransId="{3C19DC04-1B4A-4407-8B9C-58BE1027170B}"/>
    <dgm:cxn modelId="{4CF7B704-49CE-4042-9E06-E56FB112A3C4}" type="presOf" srcId="{0466B865-6A97-4C47-BB46-069B184D1686}" destId="{729E30C4-2315-4317-9693-95AB7D423265}" srcOrd="0" destOrd="0" presId="urn:microsoft.com/office/officeart/2005/8/layout/chevron2"/>
    <dgm:cxn modelId="{8E44C575-68EC-472D-BB6F-CD8BFF316FD8}" srcId="{0466B865-6A97-4C47-BB46-069B184D1686}" destId="{C8CA81AA-B8A2-4DD5-A584-FDC5E4C13B21}" srcOrd="0" destOrd="0" parTransId="{F72FC6E8-F0B4-475C-9AED-890EE7CBC6E9}" sibTransId="{0AAE6FB8-6A2C-4973-AD16-4D770DD260AA}"/>
    <dgm:cxn modelId="{08DCDD26-2D0A-884F-A86B-0482075F3528}" type="presOf" srcId="{BC810DFE-8600-4319-A339-F6DF073734E4}" destId="{1D92A335-E4BD-4584-B9FF-A050C1ABE8D1}" srcOrd="0" destOrd="0" presId="urn:microsoft.com/office/officeart/2005/8/layout/chevron2"/>
    <dgm:cxn modelId="{78E269FF-4985-43EA-A1DD-3AE2850A8629}" srcId="{BC810DFE-8600-4319-A339-F6DF073734E4}" destId="{88BF4C4E-7346-4EA7-AFD4-A431E28056F5}" srcOrd="0" destOrd="0" parTransId="{891650E1-CD23-483C-B24F-6AFD92848C18}" sibTransId="{66D95A23-79B5-4372-BF6D-2EABE687280D}"/>
    <dgm:cxn modelId="{26A5C36E-BB97-5F4C-82A2-3A5FA82332E9}" type="presOf" srcId="{20959CE0-98DF-478A-9E66-10743DA7F3F4}" destId="{022E8D75-388C-4225-8CC4-ACEE90D55149}" srcOrd="0" destOrd="0" presId="urn:microsoft.com/office/officeart/2005/8/layout/chevron2"/>
    <dgm:cxn modelId="{81AD4B89-CA67-A940-91BC-1FC85CA2E0C2}" type="presOf" srcId="{C8CA81AA-B8A2-4DD5-A584-FDC5E4C13B21}" destId="{416B52FC-11D1-43AF-8715-CFF78A993D30}" srcOrd="0" destOrd="0" presId="urn:microsoft.com/office/officeart/2005/8/layout/chevron2"/>
    <dgm:cxn modelId="{9D0DB308-7EE3-415D-B106-D608E8FD7179}" srcId="{F2B378A7-44D9-4310-B5CD-DB3F97DDB2A8}" destId="{BC810DFE-8600-4319-A339-F6DF073734E4}" srcOrd="2" destOrd="0" parTransId="{FDAC1B99-C68B-443B-B390-01E51C59D6A6}" sibTransId="{027EF3E3-90B3-4F49-9A17-00B6CE922284}"/>
    <dgm:cxn modelId="{3BBBA9E5-3875-5A42-BE45-CD38385B646D}" type="presOf" srcId="{61C132EF-9971-4122-9383-0B9B790C8AB9}" destId="{581AA1B9-B0DB-4F29-A04A-692BDC4798F9}" srcOrd="0" destOrd="0" presId="urn:microsoft.com/office/officeart/2005/8/layout/chevron2"/>
    <dgm:cxn modelId="{3A5ADF48-0C76-944D-9E38-F18D95A0140E}" type="presOf" srcId="{F2B378A7-44D9-4310-B5CD-DB3F97DDB2A8}" destId="{B05F3509-A355-4B8B-B9C8-984A2F70C324}" srcOrd="0" destOrd="0" presId="urn:microsoft.com/office/officeart/2005/8/layout/chevron2"/>
    <dgm:cxn modelId="{9F2428EF-77F2-5E43-B908-5919826C1152}" type="presParOf" srcId="{B05F3509-A355-4B8B-B9C8-984A2F70C324}" destId="{0F2B02D8-16BC-4D7E-B074-F8AB557CE451}" srcOrd="0" destOrd="0" presId="urn:microsoft.com/office/officeart/2005/8/layout/chevron2"/>
    <dgm:cxn modelId="{459EC886-6490-A646-B5AE-D46D79090F5A}" type="presParOf" srcId="{0F2B02D8-16BC-4D7E-B074-F8AB557CE451}" destId="{729E30C4-2315-4317-9693-95AB7D423265}" srcOrd="0" destOrd="0" presId="urn:microsoft.com/office/officeart/2005/8/layout/chevron2"/>
    <dgm:cxn modelId="{5B853E7D-FD7E-0042-B7A5-845162350767}" type="presParOf" srcId="{0F2B02D8-16BC-4D7E-B074-F8AB557CE451}" destId="{416B52FC-11D1-43AF-8715-CFF78A993D30}" srcOrd="1" destOrd="0" presId="urn:microsoft.com/office/officeart/2005/8/layout/chevron2"/>
    <dgm:cxn modelId="{08E46483-76EC-6D40-87A3-3B1CF3D4C419}" type="presParOf" srcId="{B05F3509-A355-4B8B-B9C8-984A2F70C324}" destId="{854D8BE2-700E-4E33-928D-119C3E52C1ED}" srcOrd="1" destOrd="0" presId="urn:microsoft.com/office/officeart/2005/8/layout/chevron2"/>
    <dgm:cxn modelId="{DF879EF4-49F8-C943-9F1D-1E01B697C134}" type="presParOf" srcId="{B05F3509-A355-4B8B-B9C8-984A2F70C324}" destId="{78EB62C3-CB36-4323-948C-1C4FC38A5448}" srcOrd="2" destOrd="0" presId="urn:microsoft.com/office/officeart/2005/8/layout/chevron2"/>
    <dgm:cxn modelId="{AE3F0A1F-7E3E-B845-B829-43E58C57B7FE}" type="presParOf" srcId="{78EB62C3-CB36-4323-948C-1C4FC38A5448}" destId="{229732DF-B6FA-4F76-8710-F25CD7AE8DBF}" srcOrd="0" destOrd="0" presId="urn:microsoft.com/office/officeart/2005/8/layout/chevron2"/>
    <dgm:cxn modelId="{1AF5298E-64D8-BF41-B871-46B52536B43A}" type="presParOf" srcId="{78EB62C3-CB36-4323-948C-1C4FC38A5448}" destId="{022E8D75-388C-4225-8CC4-ACEE90D55149}" srcOrd="1" destOrd="0" presId="urn:microsoft.com/office/officeart/2005/8/layout/chevron2"/>
    <dgm:cxn modelId="{5D1FB930-D337-184C-8A7D-59AAD0C11A4C}" type="presParOf" srcId="{B05F3509-A355-4B8B-B9C8-984A2F70C324}" destId="{2E148743-2BFC-4458-85D7-41574CF48476}" srcOrd="3" destOrd="0" presId="urn:microsoft.com/office/officeart/2005/8/layout/chevron2"/>
    <dgm:cxn modelId="{8324FAD1-D471-B64A-98F2-4693A4D482DD}" type="presParOf" srcId="{B05F3509-A355-4B8B-B9C8-984A2F70C324}" destId="{DD73B06B-FEC0-40FD-976C-C9D157D3B78B}" srcOrd="4" destOrd="0" presId="urn:microsoft.com/office/officeart/2005/8/layout/chevron2"/>
    <dgm:cxn modelId="{8D4A2C55-A308-B94C-858E-076BF530705B}" type="presParOf" srcId="{DD73B06B-FEC0-40FD-976C-C9D157D3B78B}" destId="{1D92A335-E4BD-4584-B9FF-A050C1ABE8D1}" srcOrd="0" destOrd="0" presId="urn:microsoft.com/office/officeart/2005/8/layout/chevron2"/>
    <dgm:cxn modelId="{A413E9F8-3078-6F4D-A9D3-120464959774}" type="presParOf" srcId="{DD73B06B-FEC0-40FD-976C-C9D157D3B78B}" destId="{3FB30462-8189-4C7D-9AD1-5B04758B75A7}" srcOrd="1" destOrd="0" presId="urn:microsoft.com/office/officeart/2005/8/layout/chevron2"/>
    <dgm:cxn modelId="{5FCE1F88-CE86-B149-997F-B8300E412920}" type="presParOf" srcId="{B05F3509-A355-4B8B-B9C8-984A2F70C324}" destId="{AEBC8B37-5F73-49DB-B307-FB9F42223CEF}" srcOrd="5" destOrd="0" presId="urn:microsoft.com/office/officeart/2005/8/layout/chevron2"/>
    <dgm:cxn modelId="{915DAC35-732F-C543-B025-9F70E9B7D03D}" type="presParOf" srcId="{B05F3509-A355-4B8B-B9C8-984A2F70C324}" destId="{B1CA431D-C8B8-46B9-BA3E-698B15519837}" srcOrd="6" destOrd="0" presId="urn:microsoft.com/office/officeart/2005/8/layout/chevron2"/>
    <dgm:cxn modelId="{CA9B56B6-4657-1F44-9A15-03C7EE4528B1}" type="presParOf" srcId="{B1CA431D-C8B8-46B9-BA3E-698B15519837}" destId="{BE2A07D0-0484-4D34-B800-51BCED9686C5}" srcOrd="0" destOrd="0" presId="urn:microsoft.com/office/officeart/2005/8/layout/chevron2"/>
    <dgm:cxn modelId="{C19EC15A-8AF0-E040-8923-BF7DD7ADEF79}" type="presParOf" srcId="{B1CA431D-C8B8-46B9-BA3E-698B15519837}" destId="{581AA1B9-B0DB-4F29-A04A-692BDC4798F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4AF2EC-3724-C644-9376-4228D717232B}" type="doc">
      <dgm:prSet loTypeId="urn:microsoft.com/office/officeart/2005/8/layout/process1" loCatId="" qsTypeId="urn:microsoft.com/office/officeart/2005/8/quickstyle/simple4" qsCatId="simple" csTypeId="urn:microsoft.com/office/officeart/2005/8/colors/accent1_2" csCatId="accent1" phldr="1"/>
      <dgm:spPr/>
    </dgm:pt>
    <dgm:pt modelId="{60C2ABA6-36BD-7047-98BE-CCCC3C21ADA9}">
      <dgm:prSet phldrT="[Text]" custT="1"/>
      <dgm:spPr/>
      <dgm:t>
        <a:bodyPr/>
        <a:lstStyle/>
        <a:p>
          <a:r>
            <a:rPr lang="en-US" sz="1200" dirty="0" smtClean="0"/>
            <a:t>Abnormal FEV1/FVC ratio </a:t>
          </a:r>
          <a:endParaRPr lang="en-US" sz="1200" dirty="0"/>
        </a:p>
      </dgm:t>
    </dgm:pt>
    <dgm:pt modelId="{FEEDE398-3EEE-E94F-AC8E-AE0A4E8804E7}" type="parTrans" cxnId="{CFCA7F0B-70C0-624A-8A5D-834D19A5B3E9}">
      <dgm:prSet/>
      <dgm:spPr/>
      <dgm:t>
        <a:bodyPr/>
        <a:lstStyle/>
        <a:p>
          <a:endParaRPr lang="en-US"/>
        </a:p>
      </dgm:t>
    </dgm:pt>
    <dgm:pt modelId="{43D971D7-856E-1A48-9027-2B0602B71AD1}" type="sibTrans" cxnId="{CFCA7F0B-70C0-624A-8A5D-834D19A5B3E9}">
      <dgm:prSet/>
      <dgm:spPr/>
      <dgm:t>
        <a:bodyPr/>
        <a:lstStyle/>
        <a:p>
          <a:endParaRPr lang="en-US"/>
        </a:p>
      </dgm:t>
    </dgm:pt>
    <dgm:pt modelId="{C93EFF12-7BD8-6947-B314-2E53900C7B82}">
      <dgm:prSet phldrT="[Text]" custT="1"/>
      <dgm:spPr/>
      <dgm:t>
        <a:bodyPr/>
        <a:lstStyle/>
        <a:p>
          <a:r>
            <a:rPr lang="en-US" sz="1200" dirty="0" smtClean="0"/>
            <a:t>Use a bronchodilator</a:t>
          </a:r>
          <a:endParaRPr lang="en-US" sz="1200" dirty="0"/>
        </a:p>
      </dgm:t>
    </dgm:pt>
    <dgm:pt modelId="{096064F0-85C3-B148-9CC0-CD013274FBDE}" type="parTrans" cxnId="{5DE49974-980A-F348-A9AB-12CC4031D567}">
      <dgm:prSet/>
      <dgm:spPr/>
      <dgm:t>
        <a:bodyPr/>
        <a:lstStyle/>
        <a:p>
          <a:endParaRPr lang="en-US"/>
        </a:p>
      </dgm:t>
    </dgm:pt>
    <dgm:pt modelId="{E9F3A580-1299-F148-ACEA-C88542965FFB}" type="sibTrans" cxnId="{5DE49974-980A-F348-A9AB-12CC4031D567}">
      <dgm:prSet/>
      <dgm:spPr/>
      <dgm:t>
        <a:bodyPr/>
        <a:lstStyle/>
        <a:p>
          <a:endParaRPr lang="en-US"/>
        </a:p>
      </dgm:t>
    </dgm:pt>
    <dgm:pt modelId="{6D1CB228-424D-094E-B50E-D5555F9F0A55}">
      <dgm:prSet phldrT="[Text]"/>
      <dgm:spPr/>
      <dgm:t>
        <a:bodyPr/>
        <a:lstStyle/>
        <a:p>
          <a:r>
            <a:rPr lang="en-US" dirty="0" smtClean="0"/>
            <a:t>Repeat the test</a:t>
          </a:r>
          <a:endParaRPr lang="en-US" dirty="0"/>
        </a:p>
      </dgm:t>
    </dgm:pt>
    <dgm:pt modelId="{4F16E1DF-6A60-B748-9B7C-CA25FF6EF556}" type="parTrans" cxnId="{32FD31A9-6134-CC41-B0FB-F1DAD5559563}">
      <dgm:prSet/>
      <dgm:spPr/>
      <dgm:t>
        <a:bodyPr/>
        <a:lstStyle/>
        <a:p>
          <a:endParaRPr lang="en-US"/>
        </a:p>
      </dgm:t>
    </dgm:pt>
    <dgm:pt modelId="{BCD64FA4-F723-6043-99A7-F925B4923FA2}" type="sibTrans" cxnId="{32FD31A9-6134-CC41-B0FB-F1DAD5559563}">
      <dgm:prSet/>
      <dgm:spPr/>
      <dgm:t>
        <a:bodyPr/>
        <a:lstStyle/>
        <a:p>
          <a:endParaRPr lang="en-US"/>
        </a:p>
      </dgm:t>
    </dgm:pt>
    <dgm:pt modelId="{1EEA468F-8D65-6345-A2E9-A6F91D6D98E3}">
      <dgm:prSet custT="1"/>
      <dgm:spPr/>
      <dgm:t>
        <a:bodyPr/>
        <a:lstStyle/>
        <a:p>
          <a:r>
            <a:rPr lang="en-US" sz="1200" dirty="0" smtClean="0"/>
            <a:t>Asthmatic patient will show 12% or more improvement</a:t>
          </a:r>
          <a:endParaRPr lang="en-US" sz="1200" dirty="0"/>
        </a:p>
      </dgm:t>
    </dgm:pt>
    <dgm:pt modelId="{409091BE-B3F2-354A-9F96-8D0F21C47CAA}" type="parTrans" cxnId="{EA48AE84-0658-F545-82C6-BD4BF5F9B905}">
      <dgm:prSet/>
      <dgm:spPr/>
      <dgm:t>
        <a:bodyPr/>
        <a:lstStyle/>
        <a:p>
          <a:endParaRPr lang="en-US"/>
        </a:p>
      </dgm:t>
    </dgm:pt>
    <dgm:pt modelId="{F75EE5B8-6D6B-C345-842A-82AFA1A1EA5C}" type="sibTrans" cxnId="{EA48AE84-0658-F545-82C6-BD4BF5F9B905}">
      <dgm:prSet/>
      <dgm:spPr/>
      <dgm:t>
        <a:bodyPr/>
        <a:lstStyle/>
        <a:p>
          <a:endParaRPr lang="en-US"/>
        </a:p>
      </dgm:t>
    </dgm:pt>
    <dgm:pt modelId="{83D0CF43-AE01-D348-A625-BF12D7665B0E}">
      <dgm:prSet custT="1"/>
      <dgm:spPr/>
      <dgm:t>
        <a:bodyPr/>
        <a:lstStyle/>
        <a:p>
          <a:r>
            <a:rPr lang="en-US" sz="1200" dirty="0" smtClean="0"/>
            <a:t>COPD patient</a:t>
          </a:r>
          <a:r>
            <a:rPr lang="en-US" sz="1200" baseline="0" dirty="0" smtClean="0"/>
            <a:t> will show only partial improvement</a:t>
          </a:r>
          <a:endParaRPr lang="en-US" sz="1200" dirty="0"/>
        </a:p>
      </dgm:t>
    </dgm:pt>
    <dgm:pt modelId="{6663EB41-6695-184E-B336-FFFEE3AC73A5}" type="parTrans" cxnId="{48374C97-02E9-A94D-A3B0-9B867B92B8B4}">
      <dgm:prSet/>
      <dgm:spPr/>
      <dgm:t>
        <a:bodyPr/>
        <a:lstStyle/>
        <a:p>
          <a:endParaRPr lang="en-US"/>
        </a:p>
      </dgm:t>
    </dgm:pt>
    <dgm:pt modelId="{30CEAE84-50B3-6E4D-BDCD-6521AC82389B}" type="sibTrans" cxnId="{48374C97-02E9-A94D-A3B0-9B867B92B8B4}">
      <dgm:prSet/>
      <dgm:spPr/>
      <dgm:t>
        <a:bodyPr/>
        <a:lstStyle/>
        <a:p>
          <a:endParaRPr lang="en-US"/>
        </a:p>
      </dgm:t>
    </dgm:pt>
    <dgm:pt modelId="{3794E701-F649-3945-953D-363606FB8858}" type="pres">
      <dgm:prSet presAssocID="{A04AF2EC-3724-C644-9376-4228D717232B}" presName="Name0" presStyleCnt="0">
        <dgm:presLayoutVars>
          <dgm:dir/>
          <dgm:resizeHandles val="exact"/>
        </dgm:presLayoutVars>
      </dgm:prSet>
      <dgm:spPr/>
    </dgm:pt>
    <dgm:pt modelId="{336054BB-D05B-E843-A140-92B786AF3C66}" type="pres">
      <dgm:prSet presAssocID="{60C2ABA6-36BD-7047-98BE-CCCC3C21ADA9}" presName="node" presStyleLbl="node1" presStyleIdx="0" presStyleCnt="5">
        <dgm:presLayoutVars>
          <dgm:bulletEnabled val="1"/>
        </dgm:presLayoutVars>
      </dgm:prSet>
      <dgm:spPr/>
      <dgm:t>
        <a:bodyPr/>
        <a:lstStyle/>
        <a:p>
          <a:endParaRPr lang="en-US"/>
        </a:p>
      </dgm:t>
    </dgm:pt>
    <dgm:pt modelId="{7D8FEE80-8552-EE49-9329-F478A7055DA9}" type="pres">
      <dgm:prSet presAssocID="{43D971D7-856E-1A48-9027-2B0602B71AD1}" presName="sibTrans" presStyleLbl="sibTrans2D1" presStyleIdx="0" presStyleCnt="4"/>
      <dgm:spPr/>
      <dgm:t>
        <a:bodyPr/>
        <a:lstStyle/>
        <a:p>
          <a:endParaRPr lang="en-US"/>
        </a:p>
      </dgm:t>
    </dgm:pt>
    <dgm:pt modelId="{DDFCBFFF-F2CB-844E-9FE4-AC070332F3E2}" type="pres">
      <dgm:prSet presAssocID="{43D971D7-856E-1A48-9027-2B0602B71AD1}" presName="connectorText" presStyleLbl="sibTrans2D1" presStyleIdx="0" presStyleCnt="4"/>
      <dgm:spPr/>
      <dgm:t>
        <a:bodyPr/>
        <a:lstStyle/>
        <a:p>
          <a:endParaRPr lang="en-US"/>
        </a:p>
      </dgm:t>
    </dgm:pt>
    <dgm:pt modelId="{61684ED8-F5DF-A54F-BD4E-16FEBD266F39}" type="pres">
      <dgm:prSet presAssocID="{C93EFF12-7BD8-6947-B314-2E53900C7B82}" presName="node" presStyleLbl="node1" presStyleIdx="1" presStyleCnt="5">
        <dgm:presLayoutVars>
          <dgm:bulletEnabled val="1"/>
        </dgm:presLayoutVars>
      </dgm:prSet>
      <dgm:spPr/>
      <dgm:t>
        <a:bodyPr/>
        <a:lstStyle/>
        <a:p>
          <a:endParaRPr lang="en-US"/>
        </a:p>
      </dgm:t>
    </dgm:pt>
    <dgm:pt modelId="{3D1CB104-AB92-F649-94DE-1C59A95004C0}" type="pres">
      <dgm:prSet presAssocID="{E9F3A580-1299-F148-ACEA-C88542965FFB}" presName="sibTrans" presStyleLbl="sibTrans2D1" presStyleIdx="1" presStyleCnt="4"/>
      <dgm:spPr/>
      <dgm:t>
        <a:bodyPr/>
        <a:lstStyle/>
        <a:p>
          <a:endParaRPr lang="en-US"/>
        </a:p>
      </dgm:t>
    </dgm:pt>
    <dgm:pt modelId="{C778BA89-CFDE-D34B-9DA6-158B0FEB76EF}" type="pres">
      <dgm:prSet presAssocID="{E9F3A580-1299-F148-ACEA-C88542965FFB}" presName="connectorText" presStyleLbl="sibTrans2D1" presStyleIdx="1" presStyleCnt="4"/>
      <dgm:spPr/>
      <dgm:t>
        <a:bodyPr/>
        <a:lstStyle/>
        <a:p>
          <a:endParaRPr lang="en-US"/>
        </a:p>
      </dgm:t>
    </dgm:pt>
    <dgm:pt modelId="{9FA0AA8A-8ADA-534B-951D-B1C37E52C723}" type="pres">
      <dgm:prSet presAssocID="{6D1CB228-424D-094E-B50E-D5555F9F0A55}" presName="node" presStyleLbl="node1" presStyleIdx="2" presStyleCnt="5">
        <dgm:presLayoutVars>
          <dgm:bulletEnabled val="1"/>
        </dgm:presLayoutVars>
      </dgm:prSet>
      <dgm:spPr/>
      <dgm:t>
        <a:bodyPr/>
        <a:lstStyle/>
        <a:p>
          <a:endParaRPr lang="en-US"/>
        </a:p>
      </dgm:t>
    </dgm:pt>
    <dgm:pt modelId="{B4887B41-85CB-4A46-8C55-BF475710DB90}" type="pres">
      <dgm:prSet presAssocID="{BCD64FA4-F723-6043-99A7-F925B4923FA2}" presName="sibTrans" presStyleLbl="sibTrans2D1" presStyleIdx="2" presStyleCnt="4"/>
      <dgm:spPr/>
      <dgm:t>
        <a:bodyPr/>
        <a:lstStyle/>
        <a:p>
          <a:endParaRPr lang="en-US"/>
        </a:p>
      </dgm:t>
    </dgm:pt>
    <dgm:pt modelId="{713CA739-9297-2240-90E7-1B591218499A}" type="pres">
      <dgm:prSet presAssocID="{BCD64FA4-F723-6043-99A7-F925B4923FA2}" presName="connectorText" presStyleLbl="sibTrans2D1" presStyleIdx="2" presStyleCnt="4"/>
      <dgm:spPr/>
      <dgm:t>
        <a:bodyPr/>
        <a:lstStyle/>
        <a:p>
          <a:endParaRPr lang="en-US"/>
        </a:p>
      </dgm:t>
    </dgm:pt>
    <dgm:pt modelId="{99E5B053-249F-1846-ACD8-48D9FF628357}" type="pres">
      <dgm:prSet presAssocID="{1EEA468F-8D65-6345-A2E9-A6F91D6D98E3}" presName="node" presStyleLbl="node1" presStyleIdx="3" presStyleCnt="5" custScaleX="170990" custScaleY="96196" custLinFactX="65558" custLinFactY="-64984" custLinFactNeighborX="100000" custLinFactNeighborY="-100000">
        <dgm:presLayoutVars>
          <dgm:bulletEnabled val="1"/>
        </dgm:presLayoutVars>
      </dgm:prSet>
      <dgm:spPr/>
      <dgm:t>
        <a:bodyPr/>
        <a:lstStyle/>
        <a:p>
          <a:endParaRPr lang="en-US"/>
        </a:p>
      </dgm:t>
    </dgm:pt>
    <dgm:pt modelId="{9E391148-BE2D-6148-8F6F-BB12B831B5AC}" type="pres">
      <dgm:prSet presAssocID="{F75EE5B8-6D6B-C345-842A-82AFA1A1EA5C}" presName="sibTrans" presStyleLbl="sibTrans2D1" presStyleIdx="3" presStyleCnt="4" custAng="6815938" custFlipHor="1" custScaleX="283864" custScaleY="89756" custLinFactX="-166604" custLinFactY="100000" custLinFactNeighborX="-200000" custLinFactNeighborY="147223"/>
      <dgm:spPr/>
      <dgm:t>
        <a:bodyPr/>
        <a:lstStyle/>
        <a:p>
          <a:endParaRPr lang="en-US"/>
        </a:p>
      </dgm:t>
    </dgm:pt>
    <dgm:pt modelId="{87E189F0-B1C8-DE49-B661-6EBC3A627822}" type="pres">
      <dgm:prSet presAssocID="{F75EE5B8-6D6B-C345-842A-82AFA1A1EA5C}" presName="connectorText" presStyleLbl="sibTrans2D1" presStyleIdx="3" presStyleCnt="4"/>
      <dgm:spPr/>
      <dgm:t>
        <a:bodyPr/>
        <a:lstStyle/>
        <a:p>
          <a:endParaRPr lang="en-US"/>
        </a:p>
      </dgm:t>
    </dgm:pt>
    <dgm:pt modelId="{CE32DEEC-B9B3-8F46-95BF-07A2848CFA23}" type="pres">
      <dgm:prSet presAssocID="{83D0CF43-AE01-D348-A625-BF12D7665B0E}" presName="node" presStyleLbl="node1" presStyleIdx="4" presStyleCnt="5" custScaleX="159686" custScaleY="75589" custLinFactX="-44344" custLinFactNeighborX="-100000" custLinFactNeighborY="10092">
        <dgm:presLayoutVars>
          <dgm:bulletEnabled val="1"/>
        </dgm:presLayoutVars>
      </dgm:prSet>
      <dgm:spPr/>
      <dgm:t>
        <a:bodyPr/>
        <a:lstStyle/>
        <a:p>
          <a:endParaRPr lang="en-US"/>
        </a:p>
      </dgm:t>
    </dgm:pt>
  </dgm:ptLst>
  <dgm:cxnLst>
    <dgm:cxn modelId="{EA48AE84-0658-F545-82C6-BD4BF5F9B905}" srcId="{A04AF2EC-3724-C644-9376-4228D717232B}" destId="{1EEA468F-8D65-6345-A2E9-A6F91D6D98E3}" srcOrd="3" destOrd="0" parTransId="{409091BE-B3F2-354A-9F96-8D0F21C47CAA}" sibTransId="{F75EE5B8-6D6B-C345-842A-82AFA1A1EA5C}"/>
    <dgm:cxn modelId="{88DBC4B6-9561-AE4D-A49F-AC78A76DB9DC}" type="presOf" srcId="{F75EE5B8-6D6B-C345-842A-82AFA1A1EA5C}" destId="{9E391148-BE2D-6148-8F6F-BB12B831B5AC}" srcOrd="0" destOrd="0" presId="urn:microsoft.com/office/officeart/2005/8/layout/process1"/>
    <dgm:cxn modelId="{23EB61EC-D56A-054F-857D-AA3215482EF1}" type="presOf" srcId="{60C2ABA6-36BD-7047-98BE-CCCC3C21ADA9}" destId="{336054BB-D05B-E843-A140-92B786AF3C66}" srcOrd="0" destOrd="0" presId="urn:microsoft.com/office/officeart/2005/8/layout/process1"/>
    <dgm:cxn modelId="{88C4B0C7-3DB0-A746-B01D-FD9953C2FF40}" type="presOf" srcId="{6D1CB228-424D-094E-B50E-D5555F9F0A55}" destId="{9FA0AA8A-8ADA-534B-951D-B1C37E52C723}" srcOrd="0" destOrd="0" presId="urn:microsoft.com/office/officeart/2005/8/layout/process1"/>
    <dgm:cxn modelId="{0E3EE680-BD95-C04A-9E55-7C7484D416FF}" type="presOf" srcId="{F75EE5B8-6D6B-C345-842A-82AFA1A1EA5C}" destId="{87E189F0-B1C8-DE49-B661-6EBC3A627822}" srcOrd="1" destOrd="0" presId="urn:microsoft.com/office/officeart/2005/8/layout/process1"/>
    <dgm:cxn modelId="{5DE49974-980A-F348-A9AB-12CC4031D567}" srcId="{A04AF2EC-3724-C644-9376-4228D717232B}" destId="{C93EFF12-7BD8-6947-B314-2E53900C7B82}" srcOrd="1" destOrd="0" parTransId="{096064F0-85C3-B148-9CC0-CD013274FBDE}" sibTransId="{E9F3A580-1299-F148-ACEA-C88542965FFB}"/>
    <dgm:cxn modelId="{3EF02A72-3917-8943-A443-150813182D53}" type="presOf" srcId="{A04AF2EC-3724-C644-9376-4228D717232B}" destId="{3794E701-F649-3945-953D-363606FB8858}" srcOrd="0" destOrd="0" presId="urn:microsoft.com/office/officeart/2005/8/layout/process1"/>
    <dgm:cxn modelId="{3608FE74-16A0-684C-BEF6-6718560C7E8D}" type="presOf" srcId="{E9F3A580-1299-F148-ACEA-C88542965FFB}" destId="{C778BA89-CFDE-D34B-9DA6-158B0FEB76EF}" srcOrd="1" destOrd="0" presId="urn:microsoft.com/office/officeart/2005/8/layout/process1"/>
    <dgm:cxn modelId="{19B0EBA5-68F3-704E-8C46-2614DED119D1}" type="presOf" srcId="{BCD64FA4-F723-6043-99A7-F925B4923FA2}" destId="{713CA739-9297-2240-90E7-1B591218499A}" srcOrd="1" destOrd="0" presId="urn:microsoft.com/office/officeart/2005/8/layout/process1"/>
    <dgm:cxn modelId="{CFCA7F0B-70C0-624A-8A5D-834D19A5B3E9}" srcId="{A04AF2EC-3724-C644-9376-4228D717232B}" destId="{60C2ABA6-36BD-7047-98BE-CCCC3C21ADA9}" srcOrd="0" destOrd="0" parTransId="{FEEDE398-3EEE-E94F-AC8E-AE0A4E8804E7}" sibTransId="{43D971D7-856E-1A48-9027-2B0602B71AD1}"/>
    <dgm:cxn modelId="{5930A2B8-6026-A141-AAFC-A787ACA6A135}" type="presOf" srcId="{BCD64FA4-F723-6043-99A7-F925B4923FA2}" destId="{B4887B41-85CB-4A46-8C55-BF475710DB90}" srcOrd="0" destOrd="0" presId="urn:microsoft.com/office/officeart/2005/8/layout/process1"/>
    <dgm:cxn modelId="{DD83C6CF-AE87-5D43-B5A5-52823F3A524A}" type="presOf" srcId="{1EEA468F-8D65-6345-A2E9-A6F91D6D98E3}" destId="{99E5B053-249F-1846-ACD8-48D9FF628357}" srcOrd="0" destOrd="0" presId="urn:microsoft.com/office/officeart/2005/8/layout/process1"/>
    <dgm:cxn modelId="{48374C97-02E9-A94D-A3B0-9B867B92B8B4}" srcId="{A04AF2EC-3724-C644-9376-4228D717232B}" destId="{83D0CF43-AE01-D348-A625-BF12D7665B0E}" srcOrd="4" destOrd="0" parTransId="{6663EB41-6695-184E-B336-FFFEE3AC73A5}" sibTransId="{30CEAE84-50B3-6E4D-BDCD-6521AC82389B}"/>
    <dgm:cxn modelId="{383C7250-8318-E842-88AE-ECBC3889D809}" type="presOf" srcId="{C93EFF12-7BD8-6947-B314-2E53900C7B82}" destId="{61684ED8-F5DF-A54F-BD4E-16FEBD266F39}" srcOrd="0" destOrd="0" presId="urn:microsoft.com/office/officeart/2005/8/layout/process1"/>
    <dgm:cxn modelId="{A2FB4270-02F8-944E-923B-3AB62BF5860E}" type="presOf" srcId="{43D971D7-856E-1A48-9027-2B0602B71AD1}" destId="{DDFCBFFF-F2CB-844E-9FE4-AC070332F3E2}" srcOrd="1" destOrd="0" presId="urn:microsoft.com/office/officeart/2005/8/layout/process1"/>
    <dgm:cxn modelId="{FC385235-C082-FA48-9644-033223B281A1}" type="presOf" srcId="{43D971D7-856E-1A48-9027-2B0602B71AD1}" destId="{7D8FEE80-8552-EE49-9329-F478A7055DA9}" srcOrd="0" destOrd="0" presId="urn:microsoft.com/office/officeart/2005/8/layout/process1"/>
    <dgm:cxn modelId="{A7DC0BD3-5B4E-B042-AAB9-1EDA9190282E}" type="presOf" srcId="{E9F3A580-1299-F148-ACEA-C88542965FFB}" destId="{3D1CB104-AB92-F649-94DE-1C59A95004C0}" srcOrd="0" destOrd="0" presId="urn:microsoft.com/office/officeart/2005/8/layout/process1"/>
    <dgm:cxn modelId="{32FD31A9-6134-CC41-B0FB-F1DAD5559563}" srcId="{A04AF2EC-3724-C644-9376-4228D717232B}" destId="{6D1CB228-424D-094E-B50E-D5555F9F0A55}" srcOrd="2" destOrd="0" parTransId="{4F16E1DF-6A60-B748-9B7C-CA25FF6EF556}" sibTransId="{BCD64FA4-F723-6043-99A7-F925B4923FA2}"/>
    <dgm:cxn modelId="{E3574666-9FF2-0849-A158-9CB5C1A43350}" type="presOf" srcId="{83D0CF43-AE01-D348-A625-BF12D7665B0E}" destId="{CE32DEEC-B9B3-8F46-95BF-07A2848CFA23}" srcOrd="0" destOrd="0" presId="urn:microsoft.com/office/officeart/2005/8/layout/process1"/>
    <dgm:cxn modelId="{83F6948C-F270-AF4B-B4F2-C20B5E3D6244}" type="presParOf" srcId="{3794E701-F649-3945-953D-363606FB8858}" destId="{336054BB-D05B-E843-A140-92B786AF3C66}" srcOrd="0" destOrd="0" presId="urn:microsoft.com/office/officeart/2005/8/layout/process1"/>
    <dgm:cxn modelId="{3514DCD7-56F6-E340-980B-D23A4B3F880F}" type="presParOf" srcId="{3794E701-F649-3945-953D-363606FB8858}" destId="{7D8FEE80-8552-EE49-9329-F478A7055DA9}" srcOrd="1" destOrd="0" presId="urn:microsoft.com/office/officeart/2005/8/layout/process1"/>
    <dgm:cxn modelId="{10D29C4F-F700-504F-9065-653ECA59592C}" type="presParOf" srcId="{7D8FEE80-8552-EE49-9329-F478A7055DA9}" destId="{DDFCBFFF-F2CB-844E-9FE4-AC070332F3E2}" srcOrd="0" destOrd="0" presId="urn:microsoft.com/office/officeart/2005/8/layout/process1"/>
    <dgm:cxn modelId="{01E6CC22-FC46-F344-A19D-24CFBD973D35}" type="presParOf" srcId="{3794E701-F649-3945-953D-363606FB8858}" destId="{61684ED8-F5DF-A54F-BD4E-16FEBD266F39}" srcOrd="2" destOrd="0" presId="urn:microsoft.com/office/officeart/2005/8/layout/process1"/>
    <dgm:cxn modelId="{D2797CC7-E7DB-FE43-B7F2-C1BA3B5D95EB}" type="presParOf" srcId="{3794E701-F649-3945-953D-363606FB8858}" destId="{3D1CB104-AB92-F649-94DE-1C59A95004C0}" srcOrd="3" destOrd="0" presId="urn:microsoft.com/office/officeart/2005/8/layout/process1"/>
    <dgm:cxn modelId="{835FD416-49C2-3740-8A6A-09C82D343BDC}" type="presParOf" srcId="{3D1CB104-AB92-F649-94DE-1C59A95004C0}" destId="{C778BA89-CFDE-D34B-9DA6-158B0FEB76EF}" srcOrd="0" destOrd="0" presId="urn:microsoft.com/office/officeart/2005/8/layout/process1"/>
    <dgm:cxn modelId="{1E11E1DE-B27D-204F-BE93-A079231E7729}" type="presParOf" srcId="{3794E701-F649-3945-953D-363606FB8858}" destId="{9FA0AA8A-8ADA-534B-951D-B1C37E52C723}" srcOrd="4" destOrd="0" presId="urn:microsoft.com/office/officeart/2005/8/layout/process1"/>
    <dgm:cxn modelId="{E9BF8B8E-710E-1349-B0FB-7882912DF39E}" type="presParOf" srcId="{3794E701-F649-3945-953D-363606FB8858}" destId="{B4887B41-85CB-4A46-8C55-BF475710DB90}" srcOrd="5" destOrd="0" presId="urn:microsoft.com/office/officeart/2005/8/layout/process1"/>
    <dgm:cxn modelId="{1857B495-2E39-E540-991D-11DE578CAD43}" type="presParOf" srcId="{B4887B41-85CB-4A46-8C55-BF475710DB90}" destId="{713CA739-9297-2240-90E7-1B591218499A}" srcOrd="0" destOrd="0" presId="urn:microsoft.com/office/officeart/2005/8/layout/process1"/>
    <dgm:cxn modelId="{D71717F5-0DB0-CB43-A204-03C6EFA18D42}" type="presParOf" srcId="{3794E701-F649-3945-953D-363606FB8858}" destId="{99E5B053-249F-1846-ACD8-48D9FF628357}" srcOrd="6" destOrd="0" presId="urn:microsoft.com/office/officeart/2005/8/layout/process1"/>
    <dgm:cxn modelId="{DEFF3D7F-5D84-F94F-AAB4-89425BB10891}" type="presParOf" srcId="{3794E701-F649-3945-953D-363606FB8858}" destId="{9E391148-BE2D-6148-8F6F-BB12B831B5AC}" srcOrd="7" destOrd="0" presId="urn:microsoft.com/office/officeart/2005/8/layout/process1"/>
    <dgm:cxn modelId="{0CAD42BE-D92D-7C4C-ADD9-A133F0A8F1D4}" type="presParOf" srcId="{9E391148-BE2D-6148-8F6F-BB12B831B5AC}" destId="{87E189F0-B1C8-DE49-B661-6EBC3A627822}" srcOrd="0" destOrd="0" presId="urn:microsoft.com/office/officeart/2005/8/layout/process1"/>
    <dgm:cxn modelId="{63E94C0F-5BB0-CB4B-A38C-FA14A19BBDEE}" type="presParOf" srcId="{3794E701-F649-3945-953D-363606FB8858}" destId="{CE32DEEC-B9B3-8F46-95BF-07A2848CFA23}"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2899E0-9DAE-42F5-B8B2-61AE1D775F3D}">
      <dsp:nvSpPr>
        <dsp:cNvPr id="0" name=""/>
        <dsp:cNvSpPr/>
      </dsp:nvSpPr>
      <dsp:spPr>
        <a:xfrm>
          <a:off x="5758146" y="745938"/>
          <a:ext cx="91440" cy="576788"/>
        </a:xfrm>
        <a:custGeom>
          <a:avLst/>
          <a:gdLst/>
          <a:ahLst/>
          <a:cxnLst/>
          <a:rect l="0" t="0" r="0" b="0"/>
          <a:pathLst>
            <a:path>
              <a:moveTo>
                <a:pt x="45720" y="0"/>
              </a:moveTo>
              <a:lnTo>
                <a:pt x="45720" y="576788"/>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8E54B4-74BC-4A31-8C73-B0655648A433}">
      <dsp:nvSpPr>
        <dsp:cNvPr id="0" name=""/>
        <dsp:cNvSpPr/>
      </dsp:nvSpPr>
      <dsp:spPr>
        <a:xfrm>
          <a:off x="2257070" y="753431"/>
          <a:ext cx="91440" cy="576788"/>
        </a:xfrm>
        <a:custGeom>
          <a:avLst/>
          <a:gdLst/>
          <a:ahLst/>
          <a:cxnLst/>
          <a:rect l="0" t="0" r="0" b="0"/>
          <a:pathLst>
            <a:path>
              <a:moveTo>
                <a:pt x="45720" y="0"/>
              </a:moveTo>
              <a:lnTo>
                <a:pt x="45720" y="576788"/>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C86483-3E7D-44D7-B72A-AD682735B4D0}">
      <dsp:nvSpPr>
        <dsp:cNvPr id="0" name=""/>
        <dsp:cNvSpPr/>
      </dsp:nvSpPr>
      <dsp:spPr>
        <a:xfrm>
          <a:off x="722197" y="2405"/>
          <a:ext cx="3161186" cy="751025"/>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613845-5310-4E8D-B784-62B94B6ABAEB}">
      <dsp:nvSpPr>
        <dsp:cNvPr id="0" name=""/>
        <dsp:cNvSpPr/>
      </dsp:nvSpPr>
      <dsp:spPr>
        <a:xfrm>
          <a:off x="942555" y="211746"/>
          <a:ext cx="3161186" cy="751025"/>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en-GB" sz="1600" kern="1200" dirty="0" smtClean="0"/>
            <a:t>Extrinsic asthma (most cases) </a:t>
          </a:r>
          <a:endParaRPr lang="x-none" sz="1600" kern="1200" dirty="0"/>
        </a:p>
      </dsp:txBody>
      <dsp:txXfrm>
        <a:off x="964552" y="233743"/>
        <a:ext cx="3117192" cy="707031"/>
      </dsp:txXfrm>
    </dsp:sp>
    <dsp:sp modelId="{2485DA8D-4444-4A42-8741-CAC17A141536}">
      <dsp:nvSpPr>
        <dsp:cNvPr id="0" name=""/>
        <dsp:cNvSpPr/>
      </dsp:nvSpPr>
      <dsp:spPr>
        <a:xfrm>
          <a:off x="533403" y="1330219"/>
          <a:ext cx="3538772" cy="1663512"/>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784558-E9FB-46BC-80EA-EA64CA66B822}">
      <dsp:nvSpPr>
        <dsp:cNvPr id="0" name=""/>
        <dsp:cNvSpPr/>
      </dsp:nvSpPr>
      <dsp:spPr>
        <a:xfrm>
          <a:off x="753762" y="1539560"/>
          <a:ext cx="3538772" cy="1663512"/>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Patients are atopic .i.e. produce immunoglobulin E to environmental antigen. May be  associated with eczema and hay fever  .</a:t>
          </a:r>
        </a:p>
        <a:p>
          <a:pPr lvl="0" algn="l" defTabSz="711200" rtl="0">
            <a:lnSpc>
              <a:spcPct val="90000"/>
            </a:lnSpc>
            <a:spcBef>
              <a:spcPct val="0"/>
            </a:spcBef>
            <a:spcAft>
              <a:spcPct val="35000"/>
            </a:spcAft>
          </a:pPr>
          <a:r>
            <a:rPr lang="en-GB" sz="1600" kern="1200" dirty="0" smtClean="0"/>
            <a:t>At younger age . </a:t>
          </a:r>
          <a:endParaRPr lang="x-none" sz="1600" kern="1200" dirty="0"/>
        </a:p>
      </dsp:txBody>
      <dsp:txXfrm>
        <a:off x="802485" y="1588283"/>
        <a:ext cx="3441326" cy="1566066"/>
      </dsp:txXfrm>
    </dsp:sp>
    <dsp:sp modelId="{9E101E3B-280E-4FD3-A355-C09434E9DB26}">
      <dsp:nvSpPr>
        <dsp:cNvPr id="0" name=""/>
        <dsp:cNvSpPr/>
      </dsp:nvSpPr>
      <dsp:spPr>
        <a:xfrm>
          <a:off x="4812252" y="2405"/>
          <a:ext cx="1983228" cy="743532"/>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4930DF-E1B7-49D1-A016-2FF4D89F0FD3}">
      <dsp:nvSpPr>
        <dsp:cNvPr id="0" name=""/>
        <dsp:cNvSpPr/>
      </dsp:nvSpPr>
      <dsp:spPr>
        <a:xfrm>
          <a:off x="5032610" y="211746"/>
          <a:ext cx="1983228" cy="743532"/>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en-GB" sz="1600" kern="1200" dirty="0" smtClean="0"/>
            <a:t>Intrinsic asthma </a:t>
          </a:r>
          <a:endParaRPr lang="x-none" sz="1600" kern="1200" dirty="0"/>
        </a:p>
      </dsp:txBody>
      <dsp:txXfrm>
        <a:off x="5054387" y="233523"/>
        <a:ext cx="1939674" cy="699978"/>
      </dsp:txXfrm>
    </dsp:sp>
    <dsp:sp modelId="{341EB0B7-14D5-4AE4-A0F2-63FC5AF02C07}">
      <dsp:nvSpPr>
        <dsp:cNvPr id="0" name=""/>
        <dsp:cNvSpPr/>
      </dsp:nvSpPr>
      <dsp:spPr>
        <a:xfrm>
          <a:off x="4512893" y="1322726"/>
          <a:ext cx="2581944" cy="125934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8EB476-935F-4FCD-993F-7809D102B855}">
      <dsp:nvSpPr>
        <dsp:cNvPr id="0" name=""/>
        <dsp:cNvSpPr/>
      </dsp:nvSpPr>
      <dsp:spPr>
        <a:xfrm>
          <a:off x="4733252" y="1532067"/>
          <a:ext cx="2581944" cy="125934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Not related to atopic or environmental triggers </a:t>
          </a:r>
        </a:p>
        <a:p>
          <a:pPr lvl="0" algn="l" defTabSz="711200" rtl="0">
            <a:lnSpc>
              <a:spcPct val="90000"/>
            </a:lnSpc>
            <a:spcBef>
              <a:spcPct val="0"/>
            </a:spcBef>
            <a:spcAft>
              <a:spcPct val="35000"/>
            </a:spcAft>
          </a:pPr>
          <a:r>
            <a:rPr lang="en-GB" sz="1600" kern="1200" dirty="0" smtClean="0"/>
            <a:t>ADAM 33 </a:t>
          </a:r>
        </a:p>
        <a:p>
          <a:pPr lvl="0" algn="l" defTabSz="711200" rtl="0">
            <a:lnSpc>
              <a:spcPct val="90000"/>
            </a:lnSpc>
            <a:spcBef>
              <a:spcPct val="0"/>
            </a:spcBef>
            <a:spcAft>
              <a:spcPct val="35000"/>
            </a:spcAft>
          </a:pPr>
          <a:endParaRPr lang="x-none" sz="1600" kern="1200" dirty="0"/>
        </a:p>
      </dsp:txBody>
      <dsp:txXfrm>
        <a:off x="4770137" y="1568952"/>
        <a:ext cx="2508174" cy="11855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890EF-3141-4F91-AEB7-444CFDA8FF74}">
      <dsp:nvSpPr>
        <dsp:cNvPr id="0" name=""/>
        <dsp:cNvSpPr/>
      </dsp:nvSpPr>
      <dsp:spPr>
        <a:xfrm>
          <a:off x="0" y="573779"/>
          <a:ext cx="8229600" cy="730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C75136C-6036-4ABD-8812-9D62C97DEAE1}">
      <dsp:nvSpPr>
        <dsp:cNvPr id="0" name=""/>
        <dsp:cNvSpPr/>
      </dsp:nvSpPr>
      <dsp:spPr>
        <a:xfrm>
          <a:off x="411480" y="49198"/>
          <a:ext cx="5760720" cy="952620"/>
        </a:xfrm>
        <a:prstGeom prst="roundRect">
          <a:avLst/>
        </a:prstGeom>
        <a:gradFill rotWithShape="0">
          <a:gsLst>
            <a:gs pos="0">
              <a:schemeClr val="accent1">
                <a:hueOff val="0"/>
                <a:satOff val="0"/>
                <a:lumOff val="0"/>
                <a:alphaOff val="0"/>
                <a:tint val="50000"/>
                <a:shade val="86000"/>
                <a:satMod val="140000"/>
              </a:schemeClr>
            </a:gs>
            <a:gs pos="45000">
              <a:schemeClr val="accent1">
                <a:hueOff val="0"/>
                <a:satOff val="0"/>
                <a:lumOff val="0"/>
                <a:alphaOff val="0"/>
                <a:tint val="48000"/>
                <a:satMod val="150000"/>
              </a:schemeClr>
            </a:gs>
            <a:gs pos="100000">
              <a:schemeClr val="accen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lvl="0" algn="l" defTabSz="800100">
            <a:lnSpc>
              <a:spcPct val="90000"/>
            </a:lnSpc>
            <a:spcBef>
              <a:spcPct val="0"/>
            </a:spcBef>
            <a:spcAft>
              <a:spcPct val="35000"/>
            </a:spcAft>
          </a:pPr>
          <a:r>
            <a:rPr lang="en-US" sz="1800" b="1" u="sng" kern="1200" dirty="0" smtClean="0"/>
            <a:t>Wheeze</a:t>
          </a:r>
          <a:r>
            <a:rPr lang="en-US" sz="1800" b="0" kern="1200" dirty="0" smtClean="0"/>
            <a:t> (high-pitched whistling sound, usually upon exhalation)</a:t>
          </a:r>
          <a:endParaRPr lang="en-US" sz="1800" b="0" kern="1200" dirty="0"/>
        </a:p>
      </dsp:txBody>
      <dsp:txXfrm>
        <a:off x="457983" y="95701"/>
        <a:ext cx="5667714" cy="859614"/>
      </dsp:txXfrm>
    </dsp:sp>
    <dsp:sp modelId="{F65B3746-BEA1-4C75-8779-E16400205F73}">
      <dsp:nvSpPr>
        <dsp:cNvPr id="0" name=""/>
        <dsp:cNvSpPr/>
      </dsp:nvSpPr>
      <dsp:spPr>
        <a:xfrm>
          <a:off x="0" y="1807386"/>
          <a:ext cx="8229600" cy="730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D9CEEB1-5F9F-49EB-8928-06172767940D}">
      <dsp:nvSpPr>
        <dsp:cNvPr id="0" name=""/>
        <dsp:cNvSpPr/>
      </dsp:nvSpPr>
      <dsp:spPr>
        <a:xfrm>
          <a:off x="411480" y="1461179"/>
          <a:ext cx="5760720" cy="774247"/>
        </a:xfrm>
        <a:prstGeom prst="roundRect">
          <a:avLst/>
        </a:prstGeom>
        <a:gradFill rotWithShape="0">
          <a:gsLst>
            <a:gs pos="0">
              <a:schemeClr val="accent1">
                <a:hueOff val="0"/>
                <a:satOff val="0"/>
                <a:lumOff val="0"/>
                <a:alphaOff val="0"/>
                <a:tint val="50000"/>
                <a:shade val="86000"/>
                <a:satMod val="140000"/>
              </a:schemeClr>
            </a:gs>
            <a:gs pos="45000">
              <a:schemeClr val="accent1">
                <a:hueOff val="0"/>
                <a:satOff val="0"/>
                <a:lumOff val="0"/>
                <a:alphaOff val="0"/>
                <a:tint val="48000"/>
                <a:satMod val="150000"/>
              </a:schemeClr>
            </a:gs>
            <a:gs pos="100000">
              <a:schemeClr val="accen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lvl="0" algn="l" defTabSz="889000">
            <a:lnSpc>
              <a:spcPct val="90000"/>
            </a:lnSpc>
            <a:spcBef>
              <a:spcPct val="0"/>
            </a:spcBef>
            <a:spcAft>
              <a:spcPct val="35000"/>
            </a:spcAft>
          </a:pPr>
          <a:r>
            <a:rPr lang="en-US" sz="2000" b="1" u="sng" kern="1200" dirty="0" smtClean="0"/>
            <a:t>Cough</a:t>
          </a:r>
          <a:r>
            <a:rPr lang="en-US" sz="2000" b="1" kern="1200" dirty="0" smtClean="0"/>
            <a:t> </a:t>
          </a:r>
          <a:r>
            <a:rPr lang="en-US" sz="2000" b="0" kern="1200" dirty="0" smtClean="0"/>
            <a:t>(often worse at night)</a:t>
          </a:r>
          <a:endParaRPr lang="en-US" sz="2000" b="0" kern="1200" dirty="0"/>
        </a:p>
      </dsp:txBody>
      <dsp:txXfrm>
        <a:off x="449276" y="1498975"/>
        <a:ext cx="5685128" cy="698655"/>
      </dsp:txXfrm>
    </dsp:sp>
    <dsp:sp modelId="{8E7D2004-BEA8-4CD1-86B8-D8C09A265471}">
      <dsp:nvSpPr>
        <dsp:cNvPr id="0" name=""/>
        <dsp:cNvSpPr/>
      </dsp:nvSpPr>
      <dsp:spPr>
        <a:xfrm>
          <a:off x="0" y="3022408"/>
          <a:ext cx="8229600" cy="660942"/>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604012" rIns="638708" bIns="206248" numCol="1" spcCol="1270" anchor="t" anchorCtr="0">
          <a:noAutofit/>
        </a:bodyPr>
        <a:lstStyle/>
        <a:p>
          <a:pPr marL="285750" lvl="1" indent="-285750" algn="l" defTabSz="1289050">
            <a:lnSpc>
              <a:spcPct val="90000"/>
            </a:lnSpc>
            <a:spcBef>
              <a:spcPct val="0"/>
            </a:spcBef>
            <a:spcAft>
              <a:spcPct val="15000"/>
            </a:spcAft>
            <a:buChar char="••"/>
          </a:pPr>
          <a:endParaRPr lang="en-US" sz="2900" kern="1200" dirty="0"/>
        </a:p>
      </dsp:txBody>
      <dsp:txXfrm>
        <a:off x="0" y="3022408"/>
        <a:ext cx="8229600" cy="660942"/>
      </dsp:txXfrm>
    </dsp:sp>
    <dsp:sp modelId="{81071CDB-C748-4D82-AFF3-058A96038D00}">
      <dsp:nvSpPr>
        <dsp:cNvPr id="0" name=""/>
        <dsp:cNvSpPr/>
      </dsp:nvSpPr>
      <dsp:spPr>
        <a:xfrm>
          <a:off x="411480" y="2694786"/>
          <a:ext cx="5760720" cy="755661"/>
        </a:xfrm>
        <a:prstGeom prst="roundRect">
          <a:avLst/>
        </a:prstGeom>
        <a:gradFill rotWithShape="0">
          <a:gsLst>
            <a:gs pos="0">
              <a:schemeClr val="accent1">
                <a:hueOff val="0"/>
                <a:satOff val="0"/>
                <a:lumOff val="0"/>
                <a:alphaOff val="0"/>
                <a:tint val="50000"/>
                <a:shade val="86000"/>
                <a:satMod val="140000"/>
              </a:schemeClr>
            </a:gs>
            <a:gs pos="45000">
              <a:schemeClr val="accent1">
                <a:hueOff val="0"/>
                <a:satOff val="0"/>
                <a:lumOff val="0"/>
                <a:alphaOff val="0"/>
                <a:tint val="48000"/>
                <a:satMod val="150000"/>
              </a:schemeClr>
            </a:gs>
            <a:gs pos="100000">
              <a:schemeClr val="accen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lvl="0" algn="l" defTabSz="889000">
            <a:lnSpc>
              <a:spcPct val="90000"/>
            </a:lnSpc>
            <a:spcBef>
              <a:spcPct val="0"/>
            </a:spcBef>
            <a:spcAft>
              <a:spcPct val="35000"/>
            </a:spcAft>
          </a:pPr>
          <a:r>
            <a:rPr lang="en-US" sz="2000" b="1" u="sng" kern="1200" dirty="0" smtClean="0"/>
            <a:t>Shortness of breath </a:t>
          </a:r>
          <a:r>
            <a:rPr lang="en-US" sz="2000" b="1" kern="1200" dirty="0" smtClean="0"/>
            <a:t>or difficulty breathing</a:t>
          </a:r>
          <a:endParaRPr lang="en-US" sz="2000" b="1" kern="1200" dirty="0"/>
        </a:p>
      </dsp:txBody>
      <dsp:txXfrm>
        <a:off x="448368" y="2731674"/>
        <a:ext cx="5686944" cy="681885"/>
      </dsp:txXfrm>
    </dsp:sp>
    <dsp:sp modelId="{FA7E398E-9D80-495E-B7AB-8390E7F665FE}">
      <dsp:nvSpPr>
        <dsp:cNvPr id="0" name=""/>
        <dsp:cNvSpPr/>
      </dsp:nvSpPr>
      <dsp:spPr>
        <a:xfrm>
          <a:off x="0" y="4267991"/>
          <a:ext cx="8229600" cy="730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17AD6F0-A2E4-4DBD-BDE0-ABE281342BC7}">
      <dsp:nvSpPr>
        <dsp:cNvPr id="0" name=""/>
        <dsp:cNvSpPr/>
      </dsp:nvSpPr>
      <dsp:spPr>
        <a:xfrm>
          <a:off x="411480" y="3839951"/>
          <a:ext cx="5760720" cy="856080"/>
        </a:xfrm>
        <a:prstGeom prst="roundRect">
          <a:avLst/>
        </a:prstGeom>
        <a:gradFill rotWithShape="0">
          <a:gsLst>
            <a:gs pos="0">
              <a:schemeClr val="accent1">
                <a:hueOff val="0"/>
                <a:satOff val="0"/>
                <a:lumOff val="0"/>
                <a:alphaOff val="0"/>
                <a:tint val="50000"/>
                <a:shade val="86000"/>
                <a:satMod val="140000"/>
              </a:schemeClr>
            </a:gs>
            <a:gs pos="45000">
              <a:schemeClr val="accent1">
                <a:hueOff val="0"/>
                <a:satOff val="0"/>
                <a:lumOff val="0"/>
                <a:alphaOff val="0"/>
                <a:tint val="48000"/>
                <a:satMod val="150000"/>
              </a:schemeClr>
            </a:gs>
            <a:gs pos="100000">
              <a:schemeClr val="accen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lvl="0" algn="l" defTabSz="889000" rtl="1">
            <a:lnSpc>
              <a:spcPct val="90000"/>
            </a:lnSpc>
            <a:spcBef>
              <a:spcPct val="0"/>
            </a:spcBef>
            <a:spcAft>
              <a:spcPct val="35000"/>
            </a:spcAft>
          </a:pPr>
          <a:r>
            <a:rPr lang="en-US" sz="2000" b="1" u="sng" kern="1200" dirty="0" smtClean="0"/>
            <a:t>Chest tightness, </a:t>
          </a:r>
          <a:r>
            <a:rPr lang="en-US" sz="2000" b="0" kern="1200" dirty="0" smtClean="0"/>
            <a:t>pain, or pressure</a:t>
          </a:r>
          <a:r>
            <a:rPr lang="en-US" sz="2900" b="0" kern="1200" dirty="0" smtClean="0"/>
            <a:t>.</a:t>
          </a:r>
        </a:p>
      </dsp:txBody>
      <dsp:txXfrm>
        <a:off x="453270" y="3881741"/>
        <a:ext cx="5677140" cy="772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6AD326-441B-4B0D-88DF-9A8AB4589A5C}">
      <dsp:nvSpPr>
        <dsp:cNvPr id="0" name=""/>
        <dsp:cNvSpPr/>
      </dsp:nvSpPr>
      <dsp:spPr>
        <a:xfrm>
          <a:off x="3802930" y="2156693"/>
          <a:ext cx="1538138" cy="1538138"/>
        </a:xfrm>
        <a:prstGeom prst="ellipse">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b="0" u="sng" kern="1200" dirty="0" smtClean="0">
              <a:effectLst>
                <a:outerShdw blurRad="38100" dist="38100" dir="2700000" algn="tl">
                  <a:srgbClr val="000000">
                    <a:alpha val="43137"/>
                  </a:srgbClr>
                </a:outerShdw>
              </a:effectLst>
            </a:rPr>
            <a:t>Types</a:t>
          </a:r>
          <a:r>
            <a:rPr lang="en-US" sz="2300" b="1" kern="1200" dirty="0" smtClean="0">
              <a:ln w="10541" cmpd="sng">
                <a:prstDash val="solid"/>
              </a:ln>
            </a:rPr>
            <a:t> </a:t>
          </a:r>
          <a:r>
            <a:rPr lang="en-US" sz="2300" b="0" u="sng" kern="1200" dirty="0" smtClean="0">
              <a:effectLst>
                <a:outerShdw blurRad="38100" dist="38100" dir="2700000" algn="tl">
                  <a:srgbClr val="000000">
                    <a:alpha val="43137"/>
                  </a:srgbClr>
                </a:outerShdw>
              </a:effectLst>
            </a:rPr>
            <a:t>of Asthma  </a:t>
          </a:r>
        </a:p>
      </dsp:txBody>
      <dsp:txXfrm>
        <a:off x="4028185" y="2381948"/>
        <a:ext cx="1087628" cy="1087628"/>
      </dsp:txXfrm>
    </dsp:sp>
    <dsp:sp modelId="{4A4C02E3-4CE0-4287-B966-C7315034888E}">
      <dsp:nvSpPr>
        <dsp:cNvPr id="0" name=""/>
        <dsp:cNvSpPr/>
      </dsp:nvSpPr>
      <dsp:spPr>
        <a:xfrm rot="16124982">
          <a:off x="4384614" y="1595216"/>
          <a:ext cx="328106" cy="52296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4434904" y="1749013"/>
        <a:ext cx="229674" cy="313781"/>
      </dsp:txXfrm>
    </dsp:sp>
    <dsp:sp modelId="{2BBB9AB7-2AD8-4BDF-8381-80065F2423EB}">
      <dsp:nvSpPr>
        <dsp:cNvPr id="0" name=""/>
        <dsp:cNvSpPr/>
      </dsp:nvSpPr>
      <dsp:spPr>
        <a:xfrm>
          <a:off x="3755860" y="0"/>
          <a:ext cx="1538138" cy="1538138"/>
        </a:xfrm>
        <a:prstGeom prst="ellipse">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0" u="none" kern="1200" dirty="0" smtClean="0">
              <a:effectLst>
                <a:outerShdw blurRad="38100" dist="38100" dir="2700000" algn="tl">
                  <a:srgbClr val="000000">
                    <a:alpha val="43137"/>
                  </a:srgbClr>
                </a:outerShdw>
              </a:effectLst>
            </a:rPr>
            <a:t>Exercise Induced Asthma (EIA)</a:t>
          </a:r>
          <a:r>
            <a:rPr lang="en-US" sz="1300" b="0" u="none" kern="1200" dirty="0" smtClean="0"/>
            <a:t/>
          </a:r>
          <a:br>
            <a:rPr lang="en-US" sz="1300" b="0" u="none" kern="1200" dirty="0" smtClean="0"/>
          </a:br>
          <a:endParaRPr lang="en-US" sz="1300" b="0" u="none" kern="1200" dirty="0"/>
        </a:p>
      </dsp:txBody>
      <dsp:txXfrm>
        <a:off x="3981115" y="225255"/>
        <a:ext cx="1087628" cy="1087628"/>
      </dsp:txXfrm>
    </dsp:sp>
    <dsp:sp modelId="{674AAFF8-2AC4-48D3-987C-4CBCFFBB06D5}">
      <dsp:nvSpPr>
        <dsp:cNvPr id="0" name=""/>
        <dsp:cNvSpPr/>
      </dsp:nvSpPr>
      <dsp:spPr>
        <a:xfrm rot="12600000">
          <a:off x="3484515" y="2130549"/>
          <a:ext cx="326075" cy="522967"/>
        </a:xfrm>
        <a:prstGeom prst="rightArrow">
          <a:avLst>
            <a:gd name="adj1" fmla="val 60000"/>
            <a:gd name="adj2" fmla="val 50000"/>
          </a:avLst>
        </a:prstGeom>
        <a:solidFill>
          <a:schemeClr val="accent5">
            <a:hueOff val="-2479475"/>
            <a:satOff val="3710"/>
            <a:lumOff val="-415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3575784" y="2259598"/>
        <a:ext cx="228253" cy="313781"/>
      </dsp:txXfrm>
    </dsp:sp>
    <dsp:sp modelId="{7AAF5B4F-9EED-450D-B9EC-F293DB6B4A01}">
      <dsp:nvSpPr>
        <dsp:cNvPr id="0" name=""/>
        <dsp:cNvSpPr/>
      </dsp:nvSpPr>
      <dsp:spPr>
        <a:xfrm>
          <a:off x="1938052" y="1080005"/>
          <a:ext cx="1538138" cy="1538138"/>
        </a:xfrm>
        <a:prstGeom prst="ellipse">
          <a:avLst/>
        </a:prstGeom>
        <a:solidFill>
          <a:schemeClr val="accent5">
            <a:hueOff val="-2479475"/>
            <a:satOff val="3710"/>
            <a:lumOff val="-4157"/>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i="0" kern="1200" dirty="0" smtClean="0">
              <a:latin typeface="+mn-lt"/>
              <a:ea typeface="+mn-ea"/>
              <a:cs typeface="+mn-cs"/>
            </a:rPr>
            <a:t>Occupational asthma</a:t>
          </a:r>
          <a:endParaRPr lang="en-US" sz="1300" kern="1200" dirty="0"/>
        </a:p>
      </dsp:txBody>
      <dsp:txXfrm>
        <a:off x="2163307" y="1305260"/>
        <a:ext cx="1087628" cy="1087628"/>
      </dsp:txXfrm>
    </dsp:sp>
    <dsp:sp modelId="{FA48A0F3-0BB3-496F-A69F-5106E9B6CB86}">
      <dsp:nvSpPr>
        <dsp:cNvPr id="0" name=""/>
        <dsp:cNvSpPr/>
      </dsp:nvSpPr>
      <dsp:spPr>
        <a:xfrm rot="9000000">
          <a:off x="3484515" y="3198008"/>
          <a:ext cx="326075" cy="522967"/>
        </a:xfrm>
        <a:prstGeom prst="rightArrow">
          <a:avLst>
            <a:gd name="adj1" fmla="val 60000"/>
            <a:gd name="adj2" fmla="val 50000"/>
          </a:avLst>
        </a:prstGeom>
        <a:solidFill>
          <a:schemeClr val="accent5">
            <a:hueOff val="-4958950"/>
            <a:satOff val="7420"/>
            <a:lumOff val="-831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3575784" y="3278146"/>
        <a:ext cx="228253" cy="313781"/>
      </dsp:txXfrm>
    </dsp:sp>
    <dsp:sp modelId="{9D1CF7EA-97E5-4600-A018-57843367D1E9}">
      <dsp:nvSpPr>
        <dsp:cNvPr id="0" name=""/>
        <dsp:cNvSpPr/>
      </dsp:nvSpPr>
      <dsp:spPr>
        <a:xfrm>
          <a:off x="1938052" y="3233380"/>
          <a:ext cx="1538138" cy="1538138"/>
        </a:xfrm>
        <a:prstGeom prst="ellipse">
          <a:avLst/>
        </a:prstGeom>
        <a:solidFill>
          <a:schemeClr val="accent5">
            <a:hueOff val="-4958950"/>
            <a:satOff val="7420"/>
            <a:lumOff val="-8313"/>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i="0" kern="1200" dirty="0" smtClean="0">
              <a:latin typeface="+mn-lt"/>
              <a:ea typeface="+mn-ea"/>
              <a:cs typeface="+mn-cs"/>
            </a:rPr>
            <a:t>Allergic asthma</a:t>
          </a:r>
          <a:endParaRPr lang="en-US" sz="1300" kern="1200" dirty="0"/>
        </a:p>
      </dsp:txBody>
      <dsp:txXfrm>
        <a:off x="2163307" y="3458635"/>
        <a:ext cx="1087628" cy="1087628"/>
      </dsp:txXfrm>
    </dsp:sp>
    <dsp:sp modelId="{D2011633-4BA9-4415-B114-F071D0DFBD61}">
      <dsp:nvSpPr>
        <dsp:cNvPr id="0" name=""/>
        <dsp:cNvSpPr/>
      </dsp:nvSpPr>
      <dsp:spPr>
        <a:xfrm rot="5400000">
          <a:off x="4408962" y="3731738"/>
          <a:ext cx="326075" cy="522967"/>
        </a:xfrm>
        <a:prstGeom prst="rightArrow">
          <a:avLst>
            <a:gd name="adj1" fmla="val 60000"/>
            <a:gd name="adj2" fmla="val 50000"/>
          </a:avLst>
        </a:prstGeom>
        <a:solidFill>
          <a:schemeClr val="accent5">
            <a:hueOff val="-7438424"/>
            <a:satOff val="11130"/>
            <a:lumOff val="-1247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4457873" y="3787420"/>
        <a:ext cx="228253" cy="313781"/>
      </dsp:txXfrm>
    </dsp:sp>
    <dsp:sp modelId="{C4AB033A-79A5-44E8-BBC8-8F3A51218192}">
      <dsp:nvSpPr>
        <dsp:cNvPr id="0" name=""/>
        <dsp:cNvSpPr/>
      </dsp:nvSpPr>
      <dsp:spPr>
        <a:xfrm>
          <a:off x="3802930" y="4310068"/>
          <a:ext cx="1538138" cy="1538138"/>
        </a:xfrm>
        <a:prstGeom prst="ellipse">
          <a:avLst/>
        </a:prstGeom>
        <a:solidFill>
          <a:schemeClr val="accent5">
            <a:hueOff val="-7438424"/>
            <a:satOff val="11130"/>
            <a:lumOff val="-1247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i="0" kern="1200" dirty="0" smtClean="0">
              <a:latin typeface="+mn-lt"/>
              <a:ea typeface="+mn-ea"/>
              <a:cs typeface="+mn-cs"/>
            </a:rPr>
            <a:t>Aspirin Exacerbated Respiratory Disease (AERD)</a:t>
          </a:r>
          <a:endParaRPr lang="en-US" sz="1300" kern="1200" dirty="0"/>
        </a:p>
      </dsp:txBody>
      <dsp:txXfrm>
        <a:off x="4028185" y="4535323"/>
        <a:ext cx="1087628" cy="1087628"/>
      </dsp:txXfrm>
    </dsp:sp>
    <dsp:sp modelId="{A1FAA66F-55E1-4131-9CE7-D9DCBF77AF68}">
      <dsp:nvSpPr>
        <dsp:cNvPr id="0" name=""/>
        <dsp:cNvSpPr/>
      </dsp:nvSpPr>
      <dsp:spPr>
        <a:xfrm rot="1800000">
          <a:off x="5333409" y="3198008"/>
          <a:ext cx="326075" cy="522967"/>
        </a:xfrm>
        <a:prstGeom prst="rightArrow">
          <a:avLst>
            <a:gd name="adj1" fmla="val 60000"/>
            <a:gd name="adj2" fmla="val 50000"/>
          </a:avLst>
        </a:prstGeom>
        <a:solidFill>
          <a:schemeClr val="accent5">
            <a:hueOff val="-9917899"/>
            <a:satOff val="14840"/>
            <a:lumOff val="-1662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5339962" y="3278146"/>
        <a:ext cx="228253" cy="313781"/>
      </dsp:txXfrm>
    </dsp:sp>
    <dsp:sp modelId="{2B83CE62-5546-434F-A887-38956C99CAE0}">
      <dsp:nvSpPr>
        <dsp:cNvPr id="0" name=""/>
        <dsp:cNvSpPr/>
      </dsp:nvSpPr>
      <dsp:spPr>
        <a:xfrm>
          <a:off x="5667808" y="3233380"/>
          <a:ext cx="1538138" cy="1538138"/>
        </a:xfrm>
        <a:prstGeom prst="ellipse">
          <a:avLst/>
        </a:prstGeom>
        <a:solidFill>
          <a:schemeClr val="accent5">
            <a:hueOff val="-9917899"/>
            <a:satOff val="14840"/>
            <a:lumOff val="-16626"/>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Cough variant Asthma </a:t>
          </a:r>
        </a:p>
      </dsp:txBody>
      <dsp:txXfrm>
        <a:off x="5893063" y="3458635"/>
        <a:ext cx="1087628" cy="1087628"/>
      </dsp:txXfrm>
    </dsp:sp>
    <dsp:sp modelId="{E933C556-CCB7-4B2E-9547-4ECEF84B7BBC}">
      <dsp:nvSpPr>
        <dsp:cNvPr id="0" name=""/>
        <dsp:cNvSpPr/>
      </dsp:nvSpPr>
      <dsp:spPr>
        <a:xfrm rot="19800000">
          <a:off x="5333409" y="2130549"/>
          <a:ext cx="326075" cy="522967"/>
        </a:xfrm>
        <a:prstGeom prst="rightArrow">
          <a:avLst>
            <a:gd name="adj1" fmla="val 60000"/>
            <a:gd name="adj2" fmla="val 50000"/>
          </a:avLst>
        </a:prstGeom>
        <a:solidFill>
          <a:schemeClr val="accent5">
            <a:hueOff val="-12397374"/>
            <a:satOff val="18550"/>
            <a:lumOff val="-207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5339962" y="2259598"/>
        <a:ext cx="228253" cy="313781"/>
      </dsp:txXfrm>
    </dsp:sp>
    <dsp:sp modelId="{C169DDB0-DE9C-4B2B-AF56-C560D5F0A8D2}">
      <dsp:nvSpPr>
        <dsp:cNvPr id="0" name=""/>
        <dsp:cNvSpPr/>
      </dsp:nvSpPr>
      <dsp:spPr>
        <a:xfrm>
          <a:off x="5667808" y="1080005"/>
          <a:ext cx="1538138" cy="1538138"/>
        </a:xfrm>
        <a:prstGeom prst="ellipse">
          <a:avLst/>
        </a:prstGeom>
        <a:solidFill>
          <a:schemeClr val="accent5">
            <a:hueOff val="-12397374"/>
            <a:satOff val="18550"/>
            <a:lumOff val="-20783"/>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i="0" kern="1200" dirty="0" smtClean="0">
              <a:latin typeface="+mn-lt"/>
              <a:ea typeface="+mn-ea"/>
              <a:cs typeface="+mn-cs"/>
            </a:rPr>
            <a:t> Asthma without allergies</a:t>
          </a:r>
          <a:endParaRPr lang="en-US" sz="1300" kern="1200" dirty="0"/>
        </a:p>
      </dsp:txBody>
      <dsp:txXfrm>
        <a:off x="5893063" y="1305260"/>
        <a:ext cx="1087628" cy="10876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24398-01E6-45E6-9CA4-B04FC7220610}">
      <dsp:nvSpPr>
        <dsp:cNvPr id="0" name=""/>
        <dsp:cNvSpPr/>
      </dsp:nvSpPr>
      <dsp:spPr>
        <a:xfrm>
          <a:off x="4114800" y="852872"/>
          <a:ext cx="2251813" cy="1274079"/>
        </a:xfrm>
        <a:custGeom>
          <a:avLst/>
          <a:gdLst/>
          <a:ahLst/>
          <a:cxnLst/>
          <a:rect l="0" t="0" r="0" b="0"/>
          <a:pathLst>
            <a:path>
              <a:moveTo>
                <a:pt x="0" y="0"/>
              </a:moveTo>
              <a:lnTo>
                <a:pt x="0" y="883269"/>
              </a:lnTo>
              <a:lnTo>
                <a:pt x="2251813" y="883269"/>
              </a:lnTo>
              <a:lnTo>
                <a:pt x="2251813" y="1274079"/>
              </a:lnTo>
            </a:path>
          </a:pathLst>
        </a:custGeom>
        <a:noFill/>
        <a:ln w="44450" cap="flat" cmpd="sng" algn="ctr">
          <a:solidFill>
            <a:schemeClr val="accent3"/>
          </a:solidFill>
          <a:prstDash val="solid"/>
        </a:ln>
        <a:effectLst>
          <a:outerShdw blurRad="38100" dist="25400" dir="2700000" algn="br" rotWithShape="0">
            <a:srgbClr val="000000">
              <a:alpha val="60000"/>
            </a:srgbClr>
          </a:outerShdw>
        </a:effectLst>
        <a:scene3d>
          <a:camera prst="orthographicFront"/>
          <a:lightRig rig="flat" dir="t"/>
        </a:scene3d>
        <a:sp3d/>
      </dsp:spPr>
      <dsp:style>
        <a:lnRef idx="3">
          <a:schemeClr val="accent3"/>
        </a:lnRef>
        <a:fillRef idx="0">
          <a:schemeClr val="accent3"/>
        </a:fillRef>
        <a:effectRef idx="2">
          <a:schemeClr val="accent3"/>
        </a:effectRef>
        <a:fontRef idx="minor">
          <a:schemeClr val="tx1"/>
        </a:fontRef>
      </dsp:style>
    </dsp:sp>
    <dsp:sp modelId="{490D754F-1F8C-4AC6-9229-9801AFE2C076}">
      <dsp:nvSpPr>
        <dsp:cNvPr id="0" name=""/>
        <dsp:cNvSpPr/>
      </dsp:nvSpPr>
      <dsp:spPr>
        <a:xfrm>
          <a:off x="1861014" y="852872"/>
          <a:ext cx="2253785" cy="1276238"/>
        </a:xfrm>
        <a:custGeom>
          <a:avLst/>
          <a:gdLst/>
          <a:ahLst/>
          <a:cxnLst/>
          <a:rect l="0" t="0" r="0" b="0"/>
          <a:pathLst>
            <a:path>
              <a:moveTo>
                <a:pt x="2253785" y="0"/>
              </a:moveTo>
              <a:lnTo>
                <a:pt x="2253785" y="885427"/>
              </a:lnTo>
              <a:lnTo>
                <a:pt x="0" y="885427"/>
              </a:lnTo>
              <a:lnTo>
                <a:pt x="0" y="1276238"/>
              </a:lnTo>
            </a:path>
          </a:pathLst>
        </a:custGeom>
        <a:noFill/>
        <a:ln w="44450" cap="flat" cmpd="sng" algn="ctr">
          <a:solidFill>
            <a:schemeClr val="accent3"/>
          </a:solidFill>
          <a:prstDash val="solid"/>
        </a:ln>
        <a:effectLst>
          <a:outerShdw blurRad="38100" dist="25400" dir="2700000" algn="br" rotWithShape="0">
            <a:srgbClr val="000000">
              <a:alpha val="60000"/>
            </a:srgbClr>
          </a:outerShdw>
        </a:effectLst>
        <a:scene3d>
          <a:camera prst="orthographicFront"/>
          <a:lightRig rig="flat" dir="t"/>
        </a:scene3d>
        <a:sp3d/>
      </dsp:spPr>
      <dsp:style>
        <a:lnRef idx="3">
          <a:schemeClr val="accent3"/>
        </a:lnRef>
        <a:fillRef idx="0">
          <a:schemeClr val="accent3"/>
        </a:fillRef>
        <a:effectRef idx="2">
          <a:schemeClr val="accent3"/>
        </a:effectRef>
        <a:fontRef idx="minor">
          <a:schemeClr val="tx1"/>
        </a:fontRef>
      </dsp:style>
    </dsp:sp>
    <dsp:sp modelId="{903FD400-3CEB-437F-B1DF-91A93C2B247E}">
      <dsp:nvSpPr>
        <dsp:cNvPr id="0" name=""/>
        <dsp:cNvSpPr/>
      </dsp:nvSpPr>
      <dsp:spPr>
        <a:xfrm>
          <a:off x="313515" y="326432"/>
          <a:ext cx="7602568" cy="526440"/>
        </a:xfrm>
        <a:prstGeom prst="rect">
          <a:avLst/>
        </a:prstGeom>
        <a:gradFill rotWithShape="1">
          <a:gsLst>
            <a:gs pos="0">
              <a:schemeClr val="accent3">
                <a:tint val="50000"/>
                <a:shade val="86000"/>
                <a:satMod val="140000"/>
              </a:schemeClr>
            </a:gs>
            <a:gs pos="45000">
              <a:schemeClr val="accent3">
                <a:tint val="48000"/>
                <a:satMod val="150000"/>
              </a:schemeClr>
            </a:gs>
            <a:gs pos="100000">
              <a:schemeClr val="accent3">
                <a:tint val="28000"/>
                <a:satMod val="160000"/>
              </a:schemeClr>
            </a:gs>
          </a:gsLst>
          <a:path path="circle">
            <a:fillToRect l="100000" t="100000" r="100000" b="100000"/>
          </a:path>
        </a:gradFill>
        <a:ln w="9525" cap="flat" cmpd="sng" algn="ctr">
          <a:solidFill>
            <a:schemeClr val="accent3"/>
          </a:solidFill>
          <a:prstDash val="solid"/>
        </a:ln>
        <a:effectLst/>
        <a:scene3d>
          <a:camera prst="orthographicFront"/>
          <a:lightRig rig="flat" dir="t"/>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effectLst>
                <a:outerShdw blurRad="38100" dist="38100" dir="2700000" algn="tl">
                  <a:srgbClr val="000000">
                    <a:alpha val="43137"/>
                  </a:srgbClr>
                </a:outerShdw>
              </a:effectLst>
            </a:rPr>
            <a:t>Medications to control Asthma</a:t>
          </a:r>
          <a:endParaRPr lang="en-US" sz="3600" kern="1200" dirty="0"/>
        </a:p>
      </dsp:txBody>
      <dsp:txXfrm>
        <a:off x="313515" y="326432"/>
        <a:ext cx="7602568" cy="526440"/>
      </dsp:txXfrm>
    </dsp:sp>
    <dsp:sp modelId="{690AD4B1-6F91-4342-8D75-D9505B8F52B0}">
      <dsp:nvSpPr>
        <dsp:cNvPr id="0" name=""/>
        <dsp:cNvSpPr/>
      </dsp:nvSpPr>
      <dsp:spPr>
        <a:xfrm>
          <a:off x="11" y="2129111"/>
          <a:ext cx="3722005" cy="1861002"/>
        </a:xfrm>
        <a:prstGeom prst="rect">
          <a:avLst/>
        </a:prstGeom>
        <a:gradFill rotWithShape="1">
          <a:gsLst>
            <a:gs pos="0">
              <a:schemeClr val="accent4">
                <a:tint val="50000"/>
                <a:shade val="86000"/>
                <a:satMod val="140000"/>
              </a:schemeClr>
            </a:gs>
            <a:gs pos="45000">
              <a:schemeClr val="accent4">
                <a:tint val="48000"/>
                <a:satMod val="150000"/>
              </a:schemeClr>
            </a:gs>
            <a:gs pos="100000">
              <a:schemeClr val="accent4">
                <a:tint val="28000"/>
                <a:satMod val="160000"/>
              </a:schemeClr>
            </a:gs>
          </a:gsLst>
          <a:path path="circle">
            <a:fillToRect l="100000" t="100000" r="100000" b="100000"/>
          </a:path>
        </a:gradFill>
        <a:ln w="9525" cap="flat" cmpd="sng" algn="ctr">
          <a:solidFill>
            <a:schemeClr val="accent4"/>
          </a:solidFill>
          <a:prstDash val="solid"/>
        </a:ln>
        <a:effectLst/>
        <a:scene3d>
          <a:camera prst="orthographicFront"/>
          <a:lightRig rig="flat" dir="t"/>
        </a:scene3d>
        <a:sp3d/>
      </dsp:spPr>
      <dsp:style>
        <a:lnRef idx="1">
          <a:schemeClr val="accent4"/>
        </a:lnRef>
        <a:fillRef idx="2">
          <a:schemeClr val="accent4"/>
        </a:fillRef>
        <a:effectRef idx="1">
          <a:schemeClr val="accent4"/>
        </a:effectRef>
        <a:fontRef idx="minor">
          <a:schemeClr val="dk1"/>
        </a:fontRef>
      </dsp:style>
      <dsp:txBody>
        <a:bodyPr spcFirstLastPara="0" vert="horz" wrap="square" lIns="91440" tIns="91440" rIns="91440" bIns="91440" numCol="1" spcCol="1270" anchor="ctr" anchorCtr="0">
          <a:noAutofit/>
        </a:bodyPr>
        <a:lstStyle/>
        <a:p>
          <a:pPr lvl="0" algn="l"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Quick relievers :</a:t>
          </a:r>
        </a:p>
        <a:p>
          <a:pPr lvl="0" algn="l" defTabSz="889000" rtl="0">
            <a:lnSpc>
              <a:spcPct val="90000"/>
            </a:lnSpc>
            <a:spcBef>
              <a:spcPct val="0"/>
            </a:spcBef>
            <a:spcAft>
              <a:spcPct val="35000"/>
            </a:spcAft>
          </a:pPr>
          <a:r>
            <a:rPr lang="en-US" sz="2000" kern="1200" dirty="0" smtClean="0"/>
            <a:t>1- Short-acting beta</a:t>
          </a:r>
          <a:r>
            <a:rPr lang="en-US" sz="2000" kern="1200" baseline="-25000" dirty="0" smtClean="0"/>
            <a:t>2</a:t>
          </a:r>
          <a:r>
            <a:rPr lang="en-US" sz="2000" kern="1200" dirty="0" smtClean="0"/>
            <a:t>-agonists.</a:t>
          </a:r>
        </a:p>
        <a:p>
          <a:pPr lvl="0" algn="l" defTabSz="889000" rtl="0">
            <a:lnSpc>
              <a:spcPct val="90000"/>
            </a:lnSpc>
            <a:spcBef>
              <a:spcPct val="0"/>
            </a:spcBef>
            <a:spcAft>
              <a:spcPct val="35000"/>
            </a:spcAft>
          </a:pPr>
          <a:r>
            <a:rPr lang="en-US" sz="2000" kern="1200" dirty="0" smtClean="0"/>
            <a:t>2- Anti-muscarinic.</a:t>
          </a:r>
        </a:p>
        <a:p>
          <a:pPr lvl="0" algn="l" defTabSz="889000" rtl="0">
            <a:lnSpc>
              <a:spcPct val="90000"/>
            </a:lnSpc>
            <a:spcBef>
              <a:spcPct val="0"/>
            </a:spcBef>
            <a:spcAft>
              <a:spcPct val="35000"/>
            </a:spcAft>
          </a:pPr>
          <a:r>
            <a:rPr lang="en-US" sz="2000" kern="1200" dirty="0" smtClean="0"/>
            <a:t>3- </a:t>
          </a:r>
          <a:r>
            <a:rPr lang="en-US" altLang="x-none" sz="2000" kern="1200" dirty="0" smtClean="0"/>
            <a:t>Theophylline</a:t>
          </a:r>
          <a:r>
            <a:rPr lang="en-US" sz="2000" kern="1200" dirty="0" smtClean="0"/>
            <a:t> </a:t>
          </a:r>
          <a:endParaRPr lang="en-US" sz="2000" kern="1200" dirty="0"/>
        </a:p>
      </dsp:txBody>
      <dsp:txXfrm>
        <a:off x="11" y="2129111"/>
        <a:ext cx="3722005" cy="1861002"/>
      </dsp:txXfrm>
    </dsp:sp>
    <dsp:sp modelId="{00642AC6-6940-406C-9971-A46FD130FF66}">
      <dsp:nvSpPr>
        <dsp:cNvPr id="0" name=""/>
        <dsp:cNvSpPr/>
      </dsp:nvSpPr>
      <dsp:spPr>
        <a:xfrm>
          <a:off x="4505610" y="2126952"/>
          <a:ext cx="3722005" cy="2218910"/>
        </a:xfrm>
        <a:prstGeom prst="rect">
          <a:avLst/>
        </a:prstGeom>
        <a:gradFill rotWithShape="1">
          <a:gsLst>
            <a:gs pos="0">
              <a:schemeClr val="accent4">
                <a:tint val="50000"/>
                <a:shade val="86000"/>
                <a:satMod val="140000"/>
              </a:schemeClr>
            </a:gs>
            <a:gs pos="45000">
              <a:schemeClr val="accent4">
                <a:tint val="48000"/>
                <a:satMod val="150000"/>
              </a:schemeClr>
            </a:gs>
            <a:gs pos="100000">
              <a:schemeClr val="accent4">
                <a:tint val="28000"/>
                <a:satMod val="160000"/>
              </a:schemeClr>
            </a:gs>
          </a:gsLst>
          <a:path path="circle">
            <a:fillToRect l="100000" t="100000" r="100000" b="100000"/>
          </a:path>
        </a:gradFill>
        <a:ln w="9525" cap="flat" cmpd="sng" algn="ctr">
          <a:solidFill>
            <a:schemeClr val="accent4"/>
          </a:solidFill>
          <a:prstDash val="solid"/>
        </a:ln>
        <a:effectLst/>
        <a:scene3d>
          <a:camera prst="orthographicFront"/>
          <a:lightRig rig="flat" dir="t"/>
        </a:scene3d>
        <a:sp3d/>
      </dsp:spPr>
      <dsp:style>
        <a:lnRef idx="1">
          <a:schemeClr val="accent4"/>
        </a:lnRef>
        <a:fillRef idx="2">
          <a:schemeClr val="accent4"/>
        </a:fillRef>
        <a:effectRef idx="1">
          <a:schemeClr val="accent4"/>
        </a:effectRef>
        <a:fontRef idx="minor">
          <a:schemeClr val="dk1"/>
        </a:fontRef>
      </dsp:style>
      <dsp:txBody>
        <a:bodyPr spcFirstLastPara="0" vert="horz" wrap="square" lIns="91440" tIns="91440" rIns="91440" bIns="91440" numCol="1" spcCol="1270" anchor="ctr" anchorCtr="0">
          <a:noAutofit/>
        </a:bodyPr>
        <a:lstStyle/>
        <a:p>
          <a:pPr lvl="0" algn="l"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Long-term controllers :</a:t>
          </a:r>
        </a:p>
        <a:p>
          <a:pPr lvl="0" algn="l" defTabSz="889000" rtl="0">
            <a:lnSpc>
              <a:spcPct val="90000"/>
            </a:lnSpc>
            <a:spcBef>
              <a:spcPct val="0"/>
            </a:spcBef>
            <a:spcAft>
              <a:spcPct val="35000"/>
            </a:spcAft>
          </a:pPr>
          <a:r>
            <a:rPr lang="en-US" sz="2000" kern="1200" dirty="0" smtClean="0"/>
            <a:t>1- Corticosteroids.</a:t>
          </a:r>
        </a:p>
        <a:p>
          <a:pPr lvl="0" algn="l" defTabSz="889000" rtl="0">
            <a:lnSpc>
              <a:spcPct val="90000"/>
            </a:lnSpc>
            <a:spcBef>
              <a:spcPct val="0"/>
            </a:spcBef>
            <a:spcAft>
              <a:spcPct val="35000"/>
            </a:spcAft>
          </a:pPr>
          <a:r>
            <a:rPr lang="en-US" sz="2000" kern="1200" dirty="0" smtClean="0"/>
            <a:t>2- </a:t>
          </a:r>
          <a:r>
            <a:rPr lang="en-US" sz="2000" b="0" kern="1200" dirty="0" smtClean="0"/>
            <a:t>Long-acting beta</a:t>
          </a:r>
          <a:r>
            <a:rPr lang="en-US" sz="2000" b="0" kern="1200" baseline="-25000" dirty="0" smtClean="0"/>
            <a:t>2</a:t>
          </a:r>
          <a:r>
            <a:rPr lang="en-US" sz="2000" b="0" kern="1200" dirty="0" smtClean="0"/>
            <a:t>-agonists</a:t>
          </a:r>
        </a:p>
        <a:p>
          <a:pPr lvl="0" algn="l" defTabSz="889000" rtl="0">
            <a:lnSpc>
              <a:spcPct val="90000"/>
            </a:lnSpc>
            <a:spcBef>
              <a:spcPct val="0"/>
            </a:spcBef>
            <a:spcAft>
              <a:spcPct val="35000"/>
            </a:spcAft>
          </a:pPr>
          <a:r>
            <a:rPr lang="en-US" sz="2000" kern="1200" dirty="0" smtClean="0"/>
            <a:t>3- </a:t>
          </a:r>
          <a:r>
            <a:rPr lang="en-US" sz="2000" b="0" kern="1200" dirty="0" err="1" smtClean="0"/>
            <a:t>Leukotriene</a:t>
          </a:r>
          <a:r>
            <a:rPr lang="en-US" sz="2000" b="0" kern="1200" dirty="0" smtClean="0"/>
            <a:t> modifiers</a:t>
          </a:r>
        </a:p>
        <a:p>
          <a:pPr lvl="0" algn="l" defTabSz="889000" rtl="0">
            <a:lnSpc>
              <a:spcPct val="90000"/>
            </a:lnSpc>
            <a:spcBef>
              <a:spcPct val="0"/>
            </a:spcBef>
            <a:spcAft>
              <a:spcPct val="35000"/>
            </a:spcAft>
          </a:pPr>
          <a:r>
            <a:rPr lang="en-US" sz="2000" kern="1200" dirty="0" smtClean="0"/>
            <a:t>4-Theophylline.</a:t>
          </a:r>
          <a:endParaRPr lang="en-US" sz="2000" kern="1200" dirty="0"/>
        </a:p>
      </dsp:txBody>
      <dsp:txXfrm>
        <a:off x="4505610" y="2126952"/>
        <a:ext cx="3722005" cy="22189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E30C4-2315-4317-9693-95AB7D423265}">
      <dsp:nvSpPr>
        <dsp:cNvPr id="0" name=""/>
        <dsp:cNvSpPr/>
      </dsp:nvSpPr>
      <dsp:spPr>
        <a:xfrm rot="5400000">
          <a:off x="-198953" y="203176"/>
          <a:ext cx="1326356" cy="928449"/>
        </a:xfrm>
        <a:prstGeom prst="chevron">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w="9525" cap="flat" cmpd="sng" algn="ctr">
          <a:solidFill>
            <a:schemeClr val="accent4">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endParaRPr lang="en-US" sz="2700" kern="1200" dirty="0"/>
        </a:p>
      </dsp:txBody>
      <dsp:txXfrm rot="-5400000">
        <a:off x="1" y="468448"/>
        <a:ext cx="928449" cy="397907"/>
      </dsp:txXfrm>
    </dsp:sp>
    <dsp:sp modelId="{416B52FC-11D1-43AF-8715-CFF78A993D30}">
      <dsp:nvSpPr>
        <dsp:cNvPr id="0" name=""/>
        <dsp:cNvSpPr/>
      </dsp:nvSpPr>
      <dsp:spPr>
        <a:xfrm rot="5400000">
          <a:off x="4147958" y="-3215286"/>
          <a:ext cx="862131" cy="7301150"/>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How to prevent an attack while exercising</a:t>
          </a:r>
          <a:endParaRPr lang="en-US" sz="2800" kern="1200" dirty="0"/>
        </a:p>
      </dsp:txBody>
      <dsp:txXfrm rot="-5400000">
        <a:off x="928449" y="46309"/>
        <a:ext cx="7259064" cy="777959"/>
      </dsp:txXfrm>
    </dsp:sp>
    <dsp:sp modelId="{229732DF-B6FA-4F76-8710-F25CD7AE8DBF}">
      <dsp:nvSpPr>
        <dsp:cNvPr id="0" name=""/>
        <dsp:cNvSpPr/>
      </dsp:nvSpPr>
      <dsp:spPr>
        <a:xfrm rot="5400000">
          <a:off x="-198953" y="1383842"/>
          <a:ext cx="1326356" cy="928449"/>
        </a:xfrm>
        <a:prstGeom prst="chevron">
          <a:avLst/>
        </a:prstGeom>
        <a:gradFill rotWithShape="0">
          <a:gsLst>
            <a:gs pos="0">
              <a:schemeClr val="accent4">
                <a:hueOff val="72430"/>
                <a:satOff val="-690"/>
                <a:lumOff val="6928"/>
                <a:alphaOff val="0"/>
                <a:shade val="70000"/>
                <a:satMod val="150000"/>
              </a:schemeClr>
            </a:gs>
            <a:gs pos="34000">
              <a:schemeClr val="accent4">
                <a:hueOff val="72430"/>
                <a:satOff val="-690"/>
                <a:lumOff val="6928"/>
                <a:alphaOff val="0"/>
                <a:shade val="70000"/>
                <a:satMod val="140000"/>
              </a:schemeClr>
            </a:gs>
            <a:gs pos="70000">
              <a:schemeClr val="accent4">
                <a:hueOff val="72430"/>
                <a:satOff val="-690"/>
                <a:lumOff val="6928"/>
                <a:alphaOff val="0"/>
                <a:tint val="100000"/>
                <a:shade val="90000"/>
                <a:satMod val="140000"/>
              </a:schemeClr>
            </a:gs>
            <a:gs pos="100000">
              <a:schemeClr val="accent4">
                <a:hueOff val="72430"/>
                <a:satOff val="-690"/>
                <a:lumOff val="6928"/>
                <a:alphaOff val="0"/>
                <a:tint val="100000"/>
                <a:shade val="100000"/>
                <a:satMod val="100000"/>
              </a:schemeClr>
            </a:gs>
          </a:gsLst>
          <a:path path="circle">
            <a:fillToRect l="100000" t="100000" r="100000" b="100000"/>
          </a:path>
        </a:gradFill>
        <a:ln w="9525" cap="flat" cmpd="sng" algn="ctr">
          <a:solidFill>
            <a:schemeClr val="accent4">
              <a:hueOff val="72430"/>
              <a:satOff val="-690"/>
              <a:lumOff val="6928"/>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endParaRPr lang="en-US" sz="2700" kern="1200" dirty="0"/>
        </a:p>
      </dsp:txBody>
      <dsp:txXfrm rot="-5400000">
        <a:off x="1" y="1649114"/>
        <a:ext cx="928449" cy="397907"/>
      </dsp:txXfrm>
    </dsp:sp>
    <dsp:sp modelId="{022E8D75-388C-4225-8CC4-ACEE90D55149}">
      <dsp:nvSpPr>
        <dsp:cNvPr id="0" name=""/>
        <dsp:cNvSpPr/>
      </dsp:nvSpPr>
      <dsp:spPr>
        <a:xfrm rot="5400000">
          <a:off x="4147958" y="-2034620"/>
          <a:ext cx="862131" cy="7301150"/>
        </a:xfrm>
        <a:prstGeom prst="round2SameRect">
          <a:avLst/>
        </a:prstGeom>
        <a:solidFill>
          <a:schemeClr val="lt1">
            <a:alpha val="90000"/>
            <a:hueOff val="0"/>
            <a:satOff val="0"/>
            <a:lumOff val="0"/>
            <a:alphaOff val="0"/>
          </a:schemeClr>
        </a:solidFill>
        <a:ln w="9525" cap="flat" cmpd="sng" algn="ctr">
          <a:solidFill>
            <a:schemeClr val="accent4">
              <a:hueOff val="72430"/>
              <a:satOff val="-690"/>
              <a:lumOff val="6928"/>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What to do when an asthma attack occurs.</a:t>
          </a:r>
          <a:endParaRPr lang="en-US" sz="2800" kern="1200" dirty="0"/>
        </a:p>
      </dsp:txBody>
      <dsp:txXfrm rot="-5400000">
        <a:off x="928449" y="1226975"/>
        <a:ext cx="7259064" cy="777959"/>
      </dsp:txXfrm>
    </dsp:sp>
    <dsp:sp modelId="{1D92A335-E4BD-4584-B9FF-A050C1ABE8D1}">
      <dsp:nvSpPr>
        <dsp:cNvPr id="0" name=""/>
        <dsp:cNvSpPr/>
      </dsp:nvSpPr>
      <dsp:spPr>
        <a:xfrm rot="5400000">
          <a:off x="-198953" y="2564508"/>
          <a:ext cx="1326356" cy="928449"/>
        </a:xfrm>
        <a:prstGeom prst="chevron">
          <a:avLst/>
        </a:prstGeom>
        <a:gradFill rotWithShape="0">
          <a:gsLst>
            <a:gs pos="0">
              <a:schemeClr val="accent4">
                <a:hueOff val="144859"/>
                <a:satOff val="-1380"/>
                <a:lumOff val="13856"/>
                <a:alphaOff val="0"/>
                <a:shade val="70000"/>
                <a:satMod val="150000"/>
              </a:schemeClr>
            </a:gs>
            <a:gs pos="34000">
              <a:schemeClr val="accent4">
                <a:hueOff val="144859"/>
                <a:satOff val="-1380"/>
                <a:lumOff val="13856"/>
                <a:alphaOff val="0"/>
                <a:shade val="70000"/>
                <a:satMod val="140000"/>
              </a:schemeClr>
            </a:gs>
            <a:gs pos="70000">
              <a:schemeClr val="accent4">
                <a:hueOff val="144859"/>
                <a:satOff val="-1380"/>
                <a:lumOff val="13856"/>
                <a:alphaOff val="0"/>
                <a:tint val="100000"/>
                <a:shade val="90000"/>
                <a:satMod val="140000"/>
              </a:schemeClr>
            </a:gs>
            <a:gs pos="100000">
              <a:schemeClr val="accent4">
                <a:hueOff val="144859"/>
                <a:satOff val="-1380"/>
                <a:lumOff val="13856"/>
                <a:alphaOff val="0"/>
                <a:tint val="100000"/>
                <a:shade val="100000"/>
                <a:satMod val="100000"/>
              </a:schemeClr>
            </a:gs>
          </a:gsLst>
          <a:path path="circle">
            <a:fillToRect l="100000" t="100000" r="100000" b="100000"/>
          </a:path>
        </a:gradFill>
        <a:ln w="9525" cap="flat" cmpd="sng" algn="ctr">
          <a:solidFill>
            <a:schemeClr val="accent4">
              <a:hueOff val="144859"/>
              <a:satOff val="-1380"/>
              <a:lumOff val="13856"/>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endParaRPr lang="en-US" sz="2700" kern="1200" dirty="0"/>
        </a:p>
      </dsp:txBody>
      <dsp:txXfrm rot="-5400000">
        <a:off x="1" y="2829780"/>
        <a:ext cx="928449" cy="397907"/>
      </dsp:txXfrm>
    </dsp:sp>
    <dsp:sp modelId="{3FB30462-8189-4C7D-9AD1-5B04758B75A7}">
      <dsp:nvSpPr>
        <dsp:cNvPr id="0" name=""/>
        <dsp:cNvSpPr/>
      </dsp:nvSpPr>
      <dsp:spPr>
        <a:xfrm rot="5400000">
          <a:off x="4147958" y="-853954"/>
          <a:ext cx="862131" cy="7301150"/>
        </a:xfrm>
        <a:prstGeom prst="round2SameRect">
          <a:avLst/>
        </a:prstGeom>
        <a:solidFill>
          <a:schemeClr val="lt1">
            <a:alpha val="90000"/>
            <a:hueOff val="0"/>
            <a:satOff val="0"/>
            <a:lumOff val="0"/>
            <a:alphaOff val="0"/>
          </a:schemeClr>
        </a:solidFill>
        <a:ln w="9525" cap="flat" cmpd="sng" algn="ctr">
          <a:solidFill>
            <a:schemeClr val="accent4">
              <a:hueOff val="144859"/>
              <a:satOff val="-1380"/>
              <a:lumOff val="13856"/>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When to call the health-care professional</a:t>
          </a:r>
          <a:endParaRPr lang="en-US" sz="2800" kern="1200" dirty="0"/>
        </a:p>
      </dsp:txBody>
      <dsp:txXfrm rot="-5400000">
        <a:off x="928449" y="2407641"/>
        <a:ext cx="7259064" cy="777959"/>
      </dsp:txXfrm>
    </dsp:sp>
    <dsp:sp modelId="{BE2A07D0-0484-4D34-B800-51BCED9686C5}">
      <dsp:nvSpPr>
        <dsp:cNvPr id="0" name=""/>
        <dsp:cNvSpPr/>
      </dsp:nvSpPr>
      <dsp:spPr>
        <a:xfrm rot="5400000">
          <a:off x="-198953" y="3745174"/>
          <a:ext cx="1326356" cy="928449"/>
        </a:xfrm>
        <a:prstGeom prst="chevron">
          <a:avLst/>
        </a:prstGeom>
        <a:gradFill rotWithShape="0">
          <a:gsLst>
            <a:gs pos="0">
              <a:schemeClr val="accent4">
                <a:hueOff val="217289"/>
                <a:satOff val="-2070"/>
                <a:lumOff val="20784"/>
                <a:alphaOff val="0"/>
                <a:shade val="70000"/>
                <a:satMod val="150000"/>
              </a:schemeClr>
            </a:gs>
            <a:gs pos="34000">
              <a:schemeClr val="accent4">
                <a:hueOff val="217289"/>
                <a:satOff val="-2070"/>
                <a:lumOff val="20784"/>
                <a:alphaOff val="0"/>
                <a:shade val="70000"/>
                <a:satMod val="140000"/>
              </a:schemeClr>
            </a:gs>
            <a:gs pos="70000">
              <a:schemeClr val="accent4">
                <a:hueOff val="217289"/>
                <a:satOff val="-2070"/>
                <a:lumOff val="20784"/>
                <a:alphaOff val="0"/>
                <a:tint val="100000"/>
                <a:shade val="90000"/>
                <a:satMod val="140000"/>
              </a:schemeClr>
            </a:gs>
            <a:gs pos="100000">
              <a:schemeClr val="accent4">
                <a:hueOff val="217289"/>
                <a:satOff val="-2070"/>
                <a:lumOff val="20784"/>
                <a:alphaOff val="0"/>
                <a:tint val="100000"/>
                <a:shade val="100000"/>
                <a:satMod val="100000"/>
              </a:schemeClr>
            </a:gs>
          </a:gsLst>
          <a:path path="circle">
            <a:fillToRect l="100000" t="100000" r="100000" b="100000"/>
          </a:path>
        </a:gradFill>
        <a:ln w="9525" cap="flat" cmpd="sng" algn="ctr">
          <a:solidFill>
            <a:schemeClr val="accent4">
              <a:hueOff val="217289"/>
              <a:satOff val="-2070"/>
              <a:lumOff val="20784"/>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endParaRPr lang="en-US" sz="2700" kern="1200" dirty="0"/>
        </a:p>
      </dsp:txBody>
      <dsp:txXfrm rot="-5400000">
        <a:off x="1" y="4010446"/>
        <a:ext cx="928449" cy="397907"/>
      </dsp:txXfrm>
    </dsp:sp>
    <dsp:sp modelId="{581AA1B9-B0DB-4F29-A04A-692BDC4798F9}">
      <dsp:nvSpPr>
        <dsp:cNvPr id="0" name=""/>
        <dsp:cNvSpPr/>
      </dsp:nvSpPr>
      <dsp:spPr>
        <a:xfrm rot="5400000">
          <a:off x="4147958" y="326711"/>
          <a:ext cx="862131" cy="7301150"/>
        </a:xfrm>
        <a:prstGeom prst="round2SameRect">
          <a:avLst/>
        </a:prstGeom>
        <a:solidFill>
          <a:schemeClr val="lt1">
            <a:alpha val="90000"/>
            <a:hueOff val="0"/>
            <a:satOff val="0"/>
            <a:lumOff val="0"/>
            <a:alphaOff val="0"/>
          </a:schemeClr>
        </a:solidFill>
        <a:ln w="9525" cap="flat" cmpd="sng" algn="ctr">
          <a:solidFill>
            <a:schemeClr val="accent4">
              <a:hueOff val="217289"/>
              <a:satOff val="-2070"/>
              <a:lumOff val="20784"/>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solidFill>
                <a:schemeClr val="tx1">
                  <a:lumMod val="95000"/>
                  <a:lumOff val="5000"/>
                </a:schemeClr>
              </a:solidFill>
            </a:rPr>
            <a:t>When to come to the hospital </a:t>
          </a:r>
          <a:r>
            <a:rPr lang="en-US" sz="2800" b="1" kern="1200" dirty="0" smtClean="0">
              <a:solidFill>
                <a:srgbClr val="FF0000"/>
              </a:solidFill>
            </a:rPr>
            <a:t>(EMERGENCY!).</a:t>
          </a:r>
          <a:endParaRPr lang="en-US" sz="2800" kern="1200" dirty="0"/>
        </a:p>
      </dsp:txBody>
      <dsp:txXfrm rot="-5400000">
        <a:off x="928449" y="3588306"/>
        <a:ext cx="7259064" cy="7779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054BB-D05B-E843-A140-92B786AF3C66}">
      <dsp:nvSpPr>
        <dsp:cNvPr id="0" name=""/>
        <dsp:cNvSpPr/>
      </dsp:nvSpPr>
      <dsp:spPr>
        <a:xfrm>
          <a:off x="3758" y="1681718"/>
          <a:ext cx="904957" cy="695482"/>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Abnormal FEV1/FVC ratio </a:t>
          </a:r>
          <a:endParaRPr lang="en-US" sz="1200" kern="1200" dirty="0"/>
        </a:p>
      </dsp:txBody>
      <dsp:txXfrm>
        <a:off x="24128" y="1702088"/>
        <a:ext cx="864217" cy="654742"/>
      </dsp:txXfrm>
    </dsp:sp>
    <dsp:sp modelId="{7D8FEE80-8552-EE49-9329-F478A7055DA9}">
      <dsp:nvSpPr>
        <dsp:cNvPr id="0" name=""/>
        <dsp:cNvSpPr/>
      </dsp:nvSpPr>
      <dsp:spPr>
        <a:xfrm>
          <a:off x="999211" y="1917245"/>
          <a:ext cx="191851" cy="224429"/>
        </a:xfrm>
        <a:prstGeom prst="rightArrow">
          <a:avLst>
            <a:gd name="adj1" fmla="val 60000"/>
            <a:gd name="adj2" fmla="val 50000"/>
          </a:avLst>
        </a:prstGeom>
        <a:gradFill rotWithShape="0">
          <a:gsLst>
            <a:gs pos="0">
              <a:schemeClr val="accent1">
                <a:tint val="60000"/>
                <a:hueOff val="0"/>
                <a:satOff val="0"/>
                <a:lumOff val="0"/>
                <a:alphaOff val="0"/>
                <a:shade val="70000"/>
                <a:satMod val="150000"/>
              </a:schemeClr>
            </a:gs>
            <a:gs pos="34000">
              <a:schemeClr val="accent1">
                <a:tint val="60000"/>
                <a:hueOff val="0"/>
                <a:satOff val="0"/>
                <a:lumOff val="0"/>
                <a:alphaOff val="0"/>
                <a:shade val="70000"/>
                <a:satMod val="140000"/>
              </a:schemeClr>
            </a:gs>
            <a:gs pos="70000">
              <a:schemeClr val="accent1">
                <a:tint val="60000"/>
                <a:hueOff val="0"/>
                <a:satOff val="0"/>
                <a:lumOff val="0"/>
                <a:alphaOff val="0"/>
                <a:tint val="100000"/>
                <a:shade val="90000"/>
                <a:satMod val="140000"/>
              </a:schemeClr>
            </a:gs>
            <a:gs pos="100000">
              <a:schemeClr val="accent1">
                <a:tint val="60000"/>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999211" y="1962131"/>
        <a:ext cx="134296" cy="134657"/>
      </dsp:txXfrm>
    </dsp:sp>
    <dsp:sp modelId="{61684ED8-F5DF-A54F-BD4E-16FEBD266F39}">
      <dsp:nvSpPr>
        <dsp:cNvPr id="0" name=""/>
        <dsp:cNvSpPr/>
      </dsp:nvSpPr>
      <dsp:spPr>
        <a:xfrm>
          <a:off x="1270698" y="1681718"/>
          <a:ext cx="904957" cy="695482"/>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Use a bronchodilator</a:t>
          </a:r>
          <a:endParaRPr lang="en-US" sz="1200" kern="1200" dirty="0"/>
        </a:p>
      </dsp:txBody>
      <dsp:txXfrm>
        <a:off x="1291068" y="1702088"/>
        <a:ext cx="864217" cy="654742"/>
      </dsp:txXfrm>
    </dsp:sp>
    <dsp:sp modelId="{3D1CB104-AB92-F649-94DE-1C59A95004C0}">
      <dsp:nvSpPr>
        <dsp:cNvPr id="0" name=""/>
        <dsp:cNvSpPr/>
      </dsp:nvSpPr>
      <dsp:spPr>
        <a:xfrm>
          <a:off x="2266152" y="1917245"/>
          <a:ext cx="191851" cy="224429"/>
        </a:xfrm>
        <a:prstGeom prst="rightArrow">
          <a:avLst>
            <a:gd name="adj1" fmla="val 60000"/>
            <a:gd name="adj2" fmla="val 50000"/>
          </a:avLst>
        </a:prstGeom>
        <a:gradFill rotWithShape="0">
          <a:gsLst>
            <a:gs pos="0">
              <a:schemeClr val="accent1">
                <a:tint val="60000"/>
                <a:hueOff val="0"/>
                <a:satOff val="0"/>
                <a:lumOff val="0"/>
                <a:alphaOff val="0"/>
                <a:shade val="70000"/>
                <a:satMod val="150000"/>
              </a:schemeClr>
            </a:gs>
            <a:gs pos="34000">
              <a:schemeClr val="accent1">
                <a:tint val="60000"/>
                <a:hueOff val="0"/>
                <a:satOff val="0"/>
                <a:lumOff val="0"/>
                <a:alphaOff val="0"/>
                <a:shade val="70000"/>
                <a:satMod val="140000"/>
              </a:schemeClr>
            </a:gs>
            <a:gs pos="70000">
              <a:schemeClr val="accent1">
                <a:tint val="60000"/>
                <a:hueOff val="0"/>
                <a:satOff val="0"/>
                <a:lumOff val="0"/>
                <a:alphaOff val="0"/>
                <a:tint val="100000"/>
                <a:shade val="90000"/>
                <a:satMod val="140000"/>
              </a:schemeClr>
            </a:gs>
            <a:gs pos="100000">
              <a:schemeClr val="accent1">
                <a:tint val="60000"/>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2266152" y="1962131"/>
        <a:ext cx="134296" cy="134657"/>
      </dsp:txXfrm>
    </dsp:sp>
    <dsp:sp modelId="{9FA0AA8A-8ADA-534B-951D-B1C37E52C723}">
      <dsp:nvSpPr>
        <dsp:cNvPr id="0" name=""/>
        <dsp:cNvSpPr/>
      </dsp:nvSpPr>
      <dsp:spPr>
        <a:xfrm>
          <a:off x="2537639" y="1681718"/>
          <a:ext cx="904957" cy="695482"/>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Repeat the test</a:t>
          </a:r>
          <a:endParaRPr lang="en-US" sz="1700" kern="1200" dirty="0"/>
        </a:p>
      </dsp:txBody>
      <dsp:txXfrm>
        <a:off x="2558009" y="1702088"/>
        <a:ext cx="864217" cy="654742"/>
      </dsp:txXfrm>
    </dsp:sp>
    <dsp:sp modelId="{B4887B41-85CB-4A46-8C55-BF475710DB90}">
      <dsp:nvSpPr>
        <dsp:cNvPr id="0" name=""/>
        <dsp:cNvSpPr/>
      </dsp:nvSpPr>
      <dsp:spPr>
        <a:xfrm rot="20014491">
          <a:off x="3701844" y="1389533"/>
          <a:ext cx="700343" cy="224429"/>
        </a:xfrm>
        <a:prstGeom prst="rightArrow">
          <a:avLst>
            <a:gd name="adj1" fmla="val 60000"/>
            <a:gd name="adj2" fmla="val 50000"/>
          </a:avLst>
        </a:prstGeom>
        <a:gradFill rotWithShape="0">
          <a:gsLst>
            <a:gs pos="0">
              <a:schemeClr val="accent1">
                <a:tint val="60000"/>
                <a:hueOff val="0"/>
                <a:satOff val="0"/>
                <a:lumOff val="0"/>
                <a:alphaOff val="0"/>
                <a:shade val="70000"/>
                <a:satMod val="150000"/>
              </a:schemeClr>
            </a:gs>
            <a:gs pos="34000">
              <a:schemeClr val="accent1">
                <a:tint val="60000"/>
                <a:hueOff val="0"/>
                <a:satOff val="0"/>
                <a:lumOff val="0"/>
                <a:alphaOff val="0"/>
                <a:shade val="70000"/>
                <a:satMod val="140000"/>
              </a:schemeClr>
            </a:gs>
            <a:gs pos="70000">
              <a:schemeClr val="accent1">
                <a:tint val="60000"/>
                <a:hueOff val="0"/>
                <a:satOff val="0"/>
                <a:lumOff val="0"/>
                <a:alphaOff val="0"/>
                <a:tint val="100000"/>
                <a:shade val="90000"/>
                <a:satMod val="140000"/>
              </a:schemeClr>
            </a:gs>
            <a:gs pos="100000">
              <a:schemeClr val="accent1">
                <a:tint val="60000"/>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3705361" y="1449401"/>
        <a:ext cx="633014" cy="134657"/>
      </dsp:txXfrm>
    </dsp:sp>
    <dsp:sp modelId="{99E5B053-249F-1846-ACD8-48D9FF628357}">
      <dsp:nvSpPr>
        <dsp:cNvPr id="0" name=""/>
        <dsp:cNvSpPr/>
      </dsp:nvSpPr>
      <dsp:spPr>
        <a:xfrm>
          <a:off x="4525372" y="547511"/>
          <a:ext cx="1547387" cy="669026"/>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Asthmatic patient will show 12% or more improvement</a:t>
          </a:r>
          <a:endParaRPr lang="en-US" sz="1200" kern="1200" dirty="0"/>
        </a:p>
      </dsp:txBody>
      <dsp:txXfrm>
        <a:off x="4544967" y="567106"/>
        <a:ext cx="1508197" cy="629836"/>
      </dsp:txXfrm>
    </dsp:sp>
    <dsp:sp modelId="{9E391148-BE2D-6148-8F6F-BB12B831B5AC}">
      <dsp:nvSpPr>
        <dsp:cNvPr id="0" name=""/>
        <dsp:cNvSpPr/>
      </dsp:nvSpPr>
      <dsp:spPr>
        <a:xfrm rot="10977522" flipH="1">
          <a:off x="3756993" y="1990091"/>
          <a:ext cx="1043239" cy="201438"/>
        </a:xfrm>
        <a:prstGeom prst="rightArrow">
          <a:avLst>
            <a:gd name="adj1" fmla="val 60000"/>
            <a:gd name="adj2" fmla="val 50000"/>
          </a:avLst>
        </a:prstGeom>
        <a:gradFill rotWithShape="0">
          <a:gsLst>
            <a:gs pos="0">
              <a:schemeClr val="accent1">
                <a:tint val="60000"/>
                <a:hueOff val="0"/>
                <a:satOff val="0"/>
                <a:lumOff val="0"/>
                <a:alphaOff val="0"/>
                <a:shade val="70000"/>
                <a:satMod val="150000"/>
              </a:schemeClr>
            </a:gs>
            <a:gs pos="34000">
              <a:schemeClr val="accent1">
                <a:tint val="60000"/>
                <a:hueOff val="0"/>
                <a:satOff val="0"/>
                <a:lumOff val="0"/>
                <a:alphaOff val="0"/>
                <a:shade val="70000"/>
                <a:satMod val="140000"/>
              </a:schemeClr>
            </a:gs>
            <a:gs pos="70000">
              <a:schemeClr val="accent1">
                <a:tint val="60000"/>
                <a:hueOff val="0"/>
                <a:satOff val="0"/>
                <a:lumOff val="0"/>
                <a:alphaOff val="0"/>
                <a:tint val="100000"/>
                <a:shade val="90000"/>
                <a:satMod val="140000"/>
              </a:schemeClr>
            </a:gs>
            <a:gs pos="100000">
              <a:schemeClr val="accent1">
                <a:tint val="60000"/>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757033" y="2028819"/>
        <a:ext cx="982808" cy="120862"/>
      </dsp:txXfrm>
    </dsp:sp>
    <dsp:sp modelId="{CE32DEEC-B9B3-8F46-95BF-07A2848CFA23}">
      <dsp:nvSpPr>
        <dsp:cNvPr id="0" name=""/>
        <dsp:cNvSpPr/>
      </dsp:nvSpPr>
      <dsp:spPr>
        <a:xfrm>
          <a:off x="5185136" y="1836793"/>
          <a:ext cx="1445090" cy="525708"/>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COPD patient</a:t>
          </a:r>
          <a:r>
            <a:rPr lang="en-US" sz="1200" kern="1200" baseline="0" dirty="0" smtClean="0"/>
            <a:t> will show only partial improvement</a:t>
          </a:r>
          <a:endParaRPr lang="en-US" sz="1200" kern="1200" dirty="0"/>
        </a:p>
      </dsp:txBody>
      <dsp:txXfrm>
        <a:off x="5200533" y="1852190"/>
        <a:ext cx="1414296" cy="49491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00DC52-C95F-404B-80E7-113BD29C389A}" type="datetimeFigureOut">
              <a:rPr lang="en-US" smtClean="0"/>
              <a:t>12/11/15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A53F21-86C2-6C43-AAEC-1586F1E4C022}" type="slidenum">
              <a:rPr lang="en-US" smtClean="0"/>
              <a:t>‹#›</a:t>
            </a:fld>
            <a:endParaRPr lang="en-US"/>
          </a:p>
        </p:txBody>
      </p:sp>
    </p:spTree>
    <p:extLst>
      <p:ext uri="{BB962C8B-B14F-4D97-AF65-F5344CB8AC3E}">
        <p14:creationId xmlns:p14="http://schemas.microsoft.com/office/powerpoint/2010/main" val="40922946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1" Type="http://schemas.openxmlformats.org/officeDocument/2006/relationships/hyperlink" Target="NULL" TargetMode="External"/><Relationship Id="rId12" Type="http://schemas.openxmlformats.org/officeDocument/2006/relationships/hyperlink" Target="NULL" TargetMode="External"/><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NULL" TargetMode="External"/><Relationship Id="rId4" Type="http://schemas.openxmlformats.org/officeDocument/2006/relationships/hyperlink" Target="NULL" TargetMode="External"/><Relationship Id="rId5" Type="http://schemas.openxmlformats.org/officeDocument/2006/relationships/hyperlink" Target="NULL" TargetMode="External"/><Relationship Id="rId6" Type="http://schemas.openxmlformats.org/officeDocument/2006/relationships/hyperlink" Target="NULL" TargetMode="External"/><Relationship Id="rId7" Type="http://schemas.openxmlformats.org/officeDocument/2006/relationships/hyperlink" Target="NULL" TargetMode="External"/><Relationship Id="rId8" Type="http://schemas.openxmlformats.org/officeDocument/2006/relationships/hyperlink" Target="NULL" TargetMode="External"/><Relationship Id="rId9" Type="http://schemas.openxmlformats.org/officeDocument/2006/relationships/hyperlink" Target="NULL" TargetMode="External"/><Relationship Id="rId10" Type="http://schemas.openxmlformats.org/officeDocument/2006/relationships/hyperlink" Target="NULL"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mnn.com/health/fitness-well-being/stories/5-anti-inflammatory-foods" TargetMode="External"/><Relationship Id="rId4" Type="http://schemas.openxmlformats.org/officeDocument/2006/relationships/hyperlink" Target="http://www.uptodate.com/contents/aspirin-drug-information?source=see_link" TargetMode="External"/><Relationship Id="rId5" Type="http://schemas.openxmlformats.org/officeDocument/2006/relationships/hyperlink" Target="http://www.uptodate.com/contents/image?imageKey=PULM/65038&amp;topicKey=ALLRG/520&amp;source=see_link" TargetMode="External"/><Relationship Id="rId6" Type="http://schemas.openxmlformats.org/officeDocument/2006/relationships/hyperlink" Target="http://www.mnn.com/health/fitness-well-being/stories/do-changes-in-atmospheric-pressure-cause-asthma-attacks" TargetMode="External"/><Relationship Id="rId7" Type="http://schemas.openxmlformats.org/officeDocument/2006/relationships/hyperlink" Target="http://www.mnn.com/health/fitness-well-being/stories/benefits-of-vitamin-d" TargetMode="External"/><Relationship Id="rId8" Type="http://schemas.openxmlformats.org/officeDocument/2006/relationships/hyperlink" Target="http://www.mnn.com/health/fitness-well-being/blogs/antioxidants-not-always-beneficial" TargetMode="External"/><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1" Type="http://schemas.openxmlformats.org/officeDocument/2006/relationships/hyperlink" Target="NULL" TargetMode="External"/><Relationship Id="rId12" Type="http://schemas.openxmlformats.org/officeDocument/2006/relationships/hyperlink" Target="NULL" TargetMode="External"/><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NULL" TargetMode="External"/><Relationship Id="rId4" Type="http://schemas.openxmlformats.org/officeDocument/2006/relationships/hyperlink" Target="NULL" TargetMode="External"/><Relationship Id="rId5" Type="http://schemas.openxmlformats.org/officeDocument/2006/relationships/hyperlink" Target="NULL" TargetMode="External"/><Relationship Id="rId6" Type="http://schemas.openxmlformats.org/officeDocument/2006/relationships/hyperlink" Target="NULL" TargetMode="External"/><Relationship Id="rId7" Type="http://schemas.openxmlformats.org/officeDocument/2006/relationships/hyperlink" Target="NULL" TargetMode="External"/><Relationship Id="rId8" Type="http://schemas.openxmlformats.org/officeDocument/2006/relationships/hyperlink" Target="NULL" TargetMode="External"/><Relationship Id="rId9" Type="http://schemas.openxmlformats.org/officeDocument/2006/relationships/hyperlink" Target="NULL" TargetMode="External"/><Relationship Id="rId10" Type="http://schemas.openxmlformats.org/officeDocument/2006/relationships/hyperlink" Target="NULL"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uptodate.com/contents/exercise-induced-bronchoconstriction/abstract/24,25" TargetMode="External"/><Relationship Id="rId4" Type="http://schemas.openxmlformats.org/officeDocument/2006/relationships/hyperlink" Target="http://www.uptodate.com/contents/image?imageKey=PULM/64910&amp;topicKey=PULM/533&amp;source=see_link" TargetMode="External"/><Relationship Id="rId5" Type="http://schemas.openxmlformats.org/officeDocument/2006/relationships/hyperlink" Target="http://www.uptodate.com/contents/paradoxical-vocal-fold-motion?source=see_link" TargetMode="External"/><Relationship Id="rId6" Type="http://schemas.openxmlformats.org/officeDocument/2006/relationships/hyperlink" Target="http://www.uptodate.com/contents/exercise-induced-bronchoconstriction/abstract/26" TargetMode="External"/><Relationship Id="rId7" Type="http://schemas.openxmlformats.org/officeDocument/2006/relationships/hyperlink" Target="http://www.uptodate.com/contents/image?imageKey=PULM/78975&amp;topicKey=PULM/533&amp;source=see_link" TargetMode="External"/><Relationship Id="rId8" Type="http://schemas.openxmlformats.org/officeDocument/2006/relationships/hyperlink" Target="http://www.uptodate.com/contents/exercise-induced-bronchoconstriction/abstract/27" TargetMode="External"/><Relationship Id="rId9" Type="http://schemas.openxmlformats.org/officeDocument/2006/relationships/hyperlink" Target="http://www.uptodate.com/contents/exercise-induced-bronchoconstriction/abstract/28" TargetMode="External"/><Relationship Id="rId10" Type="http://schemas.openxmlformats.org/officeDocument/2006/relationships/hyperlink" Target="http://www.uptodate.com/contents/exercise-induced-bronchoconstriction/abstract/29,30" TargetMode="External"/><Relationship Id="rId11" Type="http://schemas.openxmlformats.org/officeDocument/2006/relationships/hyperlink" Target="http://www.uptodate.com/contents/exercise-induced-bronchoconstriction/abstract/31,32" TargetMode="External"/><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 Id="rId3" Type="http://schemas.openxmlformats.org/officeDocument/2006/relationships/hyperlink" Target="http://www.lung.ca/diseases-maladies/copd-mpoc/treatment-traitement/medications-medicaments_e.php" TargetMode="External"/></Relationships>
</file>

<file path=ppt/notesSlides/_rels/notesSlide42.xml.rels><?xml version="1.0" encoding="UTF-8" standalone="yes"?>
<Relationships xmlns="http://schemas.openxmlformats.org/package/2006/relationships"><Relationship Id="rId11" Type="http://schemas.openxmlformats.org/officeDocument/2006/relationships/hyperlink" Target="NULL" TargetMode="External"/><Relationship Id="rId12" Type="http://schemas.openxmlformats.org/officeDocument/2006/relationships/hyperlink" Target="NULL" TargetMode="External"/><Relationship Id="rId1" Type="http://schemas.openxmlformats.org/officeDocument/2006/relationships/notesMaster" Target="../notesMasters/notesMaster1.xml"/><Relationship Id="rId2" Type="http://schemas.openxmlformats.org/officeDocument/2006/relationships/slide" Target="../slides/slide147.xml"/><Relationship Id="rId3" Type="http://schemas.openxmlformats.org/officeDocument/2006/relationships/hyperlink" Target="NULL" TargetMode="External"/><Relationship Id="rId4" Type="http://schemas.openxmlformats.org/officeDocument/2006/relationships/hyperlink" Target="NULL" TargetMode="External"/><Relationship Id="rId5" Type="http://schemas.openxmlformats.org/officeDocument/2006/relationships/hyperlink" Target="NULL" TargetMode="External"/><Relationship Id="rId6" Type="http://schemas.openxmlformats.org/officeDocument/2006/relationships/hyperlink" Target="NULL" TargetMode="External"/><Relationship Id="rId7" Type="http://schemas.openxmlformats.org/officeDocument/2006/relationships/hyperlink" Target="NULL" TargetMode="External"/><Relationship Id="rId8" Type="http://schemas.openxmlformats.org/officeDocument/2006/relationships/hyperlink" Target="NULL" TargetMode="External"/><Relationship Id="rId9" Type="http://schemas.openxmlformats.org/officeDocument/2006/relationships/hyperlink" Target="NULL" TargetMode="External"/><Relationship Id="rId10" Type="http://schemas.openxmlformats.org/officeDocument/2006/relationships/hyperlink" Target="NULL"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T1 and T2 ADAM33 single nucleotide polymorphisms and the risk of childhood asthma in a Saudi Arabian population: a pilot study.</a:t>
            </a:r>
          </a:p>
          <a:p>
            <a:r>
              <a:rPr lang="en-US" sz="1200" b="0" u="sng" kern="1200" dirty="0" smtClean="0">
                <a:solidFill>
                  <a:schemeClr val="tx1"/>
                </a:solidFill>
                <a:latin typeface="+mn-lt"/>
                <a:ea typeface="+mn-ea"/>
                <a:cs typeface="+mn-cs"/>
                <a:hlinkClick r:id="rId3" invalidUrl="http://www.ncbi.nlm.nih.gov/pubmed/?term=Al-Khayyat AI[Author]&amp;cauthor=true&amp;cauthor_uid=22871616"/>
              </a:rPr>
              <a:t>Al-Khayyat AI1, </a:t>
            </a:r>
            <a:r>
              <a:rPr lang="en-US" sz="1200" b="0" u="sng" kern="1200" dirty="0" smtClean="0">
                <a:solidFill>
                  <a:schemeClr val="tx1"/>
                </a:solidFill>
                <a:latin typeface="+mn-lt"/>
                <a:ea typeface="+mn-ea"/>
                <a:cs typeface="+mn-cs"/>
                <a:hlinkClick r:id="rId4" invalidUrl="http://www.ncbi.nlm.nih.gov/pubmed/?term=Al-Anazi M[Author]&amp;cauthor=true&amp;cauthor_uid=22871616"/>
              </a:rPr>
              <a:t>Al-Anazi M, </a:t>
            </a:r>
            <a:r>
              <a:rPr lang="en-US" sz="1200" b="0" u="sng" kern="1200" dirty="0" smtClean="0">
                <a:solidFill>
                  <a:schemeClr val="tx1"/>
                </a:solidFill>
                <a:latin typeface="+mn-lt"/>
                <a:ea typeface="+mn-ea"/>
                <a:cs typeface="+mn-cs"/>
                <a:hlinkClick r:id="rId5" invalidUrl="http://www.ncbi.nlm.nih.gov/pubmed/?term=Warsy A[Author]&amp;cauthor=true&amp;cauthor_uid=22871616"/>
              </a:rPr>
              <a:t>Warsy A, </a:t>
            </a:r>
            <a:r>
              <a:rPr lang="en-US" sz="1200" b="0" u="sng" kern="1200" dirty="0" smtClean="0">
                <a:solidFill>
                  <a:schemeClr val="tx1"/>
                </a:solidFill>
                <a:latin typeface="+mn-lt"/>
                <a:ea typeface="+mn-ea"/>
                <a:cs typeface="+mn-cs"/>
                <a:hlinkClick r:id="rId6" invalidUrl="http://www.ncbi.nlm.nih.gov/pubmed/?term=Vazquez-Tello A[Author]&amp;cauthor=true&amp;cauthor_uid=22871616"/>
              </a:rPr>
              <a:t>Vazquez-Tello A, </a:t>
            </a:r>
            <a:r>
              <a:rPr lang="en-US" sz="1200" b="0" u="sng" kern="1200" dirty="0" smtClean="0">
                <a:solidFill>
                  <a:schemeClr val="tx1"/>
                </a:solidFill>
                <a:latin typeface="+mn-lt"/>
                <a:ea typeface="+mn-ea"/>
                <a:cs typeface="+mn-cs"/>
                <a:hlinkClick r:id="rId7" invalidUrl="http://www.ncbi.nlm.nih.gov/pubmed/?term=Alamri AM[Author]&amp;cauthor=true&amp;cauthor_uid=22871616"/>
              </a:rPr>
              <a:t>Alamri AM, </a:t>
            </a:r>
            <a:r>
              <a:rPr lang="en-US" sz="1200" b="0" u="sng" kern="1200" dirty="0" smtClean="0">
                <a:solidFill>
                  <a:schemeClr val="tx1"/>
                </a:solidFill>
                <a:latin typeface="+mn-lt"/>
                <a:ea typeface="+mn-ea"/>
                <a:cs typeface="+mn-cs"/>
                <a:hlinkClick r:id="rId8" invalidUrl="http://www.ncbi.nlm.nih.gov/pubmed/?term=Halwani R[Author]&amp;cauthor=true&amp;cauthor_uid=22871616"/>
              </a:rPr>
              <a:t>Halwani R, </a:t>
            </a:r>
            <a:r>
              <a:rPr lang="en-US" sz="1200" b="0" u="sng" kern="1200" dirty="0" smtClean="0">
                <a:solidFill>
                  <a:schemeClr val="tx1"/>
                </a:solidFill>
                <a:latin typeface="+mn-lt"/>
                <a:ea typeface="+mn-ea"/>
                <a:cs typeface="+mn-cs"/>
                <a:hlinkClick r:id="rId9" invalidUrl="http://www.ncbi.nlm.nih.gov/pubmed/?term=Alangari A[Author]&amp;cauthor=true&amp;cauthor_uid=22871616"/>
              </a:rPr>
              <a:t>Alangari A, </a:t>
            </a:r>
            <a:r>
              <a:rPr lang="en-US" sz="1200" b="0" u="sng" kern="1200" dirty="0" smtClean="0">
                <a:solidFill>
                  <a:schemeClr val="tx1"/>
                </a:solidFill>
                <a:latin typeface="+mn-lt"/>
                <a:ea typeface="+mn-ea"/>
                <a:cs typeface="+mn-cs"/>
                <a:hlinkClick r:id="rId10" invalidUrl="http://www.ncbi.nlm.nih.gov/pubmed/?term=Al-Frayh A[Author]&amp;cauthor=true&amp;cauthor_uid=22871616"/>
              </a:rPr>
              <a:t>Al-Frayh A, </a:t>
            </a:r>
            <a:r>
              <a:rPr lang="en-US" sz="1200" b="0" u="sng" kern="1200" dirty="0" smtClean="0">
                <a:solidFill>
                  <a:schemeClr val="tx1"/>
                </a:solidFill>
                <a:latin typeface="+mn-lt"/>
                <a:ea typeface="+mn-ea"/>
                <a:cs typeface="+mn-cs"/>
                <a:hlinkClick r:id="rId11" invalidUrl="http://www.ncbi.nlm.nih.gov/pubmed/?term=Hamid Q[Author]&amp;cauthor=true&amp;cauthor_uid=22871616"/>
              </a:rPr>
              <a:t>Hamid Q, </a:t>
            </a:r>
            <a:r>
              <a:rPr lang="en-US" sz="1200" b="0" u="sng" kern="1200" dirty="0" smtClean="0">
                <a:solidFill>
                  <a:schemeClr val="tx1"/>
                </a:solidFill>
                <a:latin typeface="+mn-lt"/>
                <a:ea typeface="+mn-ea"/>
                <a:cs typeface="+mn-cs"/>
                <a:hlinkClick r:id="rId12" invalidUrl="http://www.ncbi.nlm.nih.gov/pubmed/?term=Al-Muhsen S[Author]&amp;cauthor=true&amp;cauthor_uid=22871616"/>
              </a:rPr>
              <a:t>Al-Muhsen S.</a:t>
            </a:r>
            <a:endParaRPr lang="en-US" sz="1200" b="0" u="sng" kern="1200" dirty="0" smtClean="0">
              <a:solidFill>
                <a:schemeClr val="tx1"/>
              </a:solidFill>
              <a:latin typeface="+mn-lt"/>
              <a:ea typeface="+mn-ea"/>
              <a:cs typeface="+mn-cs"/>
            </a:endParaRPr>
          </a:p>
          <a:p>
            <a:r>
              <a:rPr lang="en-US" sz="1200" b="0" u="sng" kern="1200" dirty="0" smtClean="0">
                <a:solidFill>
                  <a:schemeClr val="tx1"/>
                </a:solidFill>
                <a:latin typeface="+mn-lt"/>
                <a:ea typeface="+mn-ea"/>
                <a:cs typeface="+mn-cs"/>
              </a:rPr>
              <a:t>A</a:t>
            </a:r>
            <a:endParaRPr lang="x-none" dirty="0" smtClean="0"/>
          </a:p>
          <a:p>
            <a:endParaRPr lang="en-US" dirty="0"/>
          </a:p>
        </p:txBody>
      </p:sp>
      <p:sp>
        <p:nvSpPr>
          <p:cNvPr id="4" name="Slide Number Placeholder 3"/>
          <p:cNvSpPr>
            <a:spLocks noGrp="1"/>
          </p:cNvSpPr>
          <p:nvPr>
            <p:ph type="sldNum" sz="quarter" idx="10"/>
          </p:nvPr>
        </p:nvSpPr>
        <p:spPr/>
        <p:txBody>
          <a:bodyPr/>
          <a:lstStyle/>
          <a:p>
            <a:fld id="{8FA53F21-86C2-6C43-AAEC-1586F1E4C022}" type="slidenum">
              <a:rPr lang="en-US" smtClean="0"/>
              <a:t>3</a:t>
            </a:fld>
            <a:endParaRPr lang="en-US"/>
          </a:p>
        </p:txBody>
      </p:sp>
    </p:spTree>
    <p:extLst>
      <p:ext uri="{BB962C8B-B14F-4D97-AF65-F5344CB8AC3E}">
        <p14:creationId xmlns:p14="http://schemas.microsoft.com/office/powerpoint/2010/main" val="569823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3321B37-58FF-44B0-B1AC-7AF3D708C358}" type="slidenum">
              <a:rPr lang="x-none"/>
              <a:pPr/>
              <a:t>28</a:t>
            </a:fld>
            <a:endParaRPr lang="en-US"/>
          </a:p>
        </p:txBody>
      </p:sp>
      <p:sp>
        <p:nvSpPr>
          <p:cNvPr id="389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rtl="0"/>
            <a:fld id="{E7586353-DC98-4BDE-B296-B564F228812C}" type="slidenum">
              <a:rPr lang="x-none" sz="1200">
                <a:latin typeface="Times New Roman" pitchFamily="18" charset="0"/>
                <a:cs typeface="Times New Roman" pitchFamily="18" charset="0"/>
              </a:rPr>
              <a:pPr algn="r" rtl="0"/>
              <a:t>28</a:t>
            </a:fld>
            <a:endParaRPr lang="en-GB" sz="1200">
              <a:latin typeface="Times New Roman" pitchFamily="18" charset="0"/>
              <a:cs typeface="Times New Roman" pitchFamily="18" charset="0"/>
            </a:endParaRPr>
          </a:p>
        </p:txBody>
      </p:sp>
      <p:sp>
        <p:nvSpPr>
          <p:cNvPr id="38915" name="Rectangle 2"/>
          <p:cNvSpPr>
            <a:spLocks noGrp="1" noRot="1" noChangeAspect="1" noChangeArrowheads="1" noTextEdit="1"/>
          </p:cNvSpPr>
          <p:nvPr>
            <p:ph type="sldImg"/>
          </p:nvPr>
        </p:nvSpPr>
        <p:spPr>
          <a:xfrm>
            <a:off x="1146175" y="685800"/>
            <a:ext cx="4570413" cy="3427413"/>
          </a:xfrm>
          <a:ln w="12700" cap="flat"/>
        </p:spPr>
      </p:sp>
      <p:sp>
        <p:nvSpPr>
          <p:cNvPr id="38916" name="Rectangle 3"/>
          <p:cNvSpPr>
            <a:spLocks noGrp="1" noChangeArrowheads="1"/>
          </p:cNvSpPr>
          <p:nvPr>
            <p:ph type="body" idx="1"/>
          </p:nvPr>
        </p:nvSpPr>
        <p:spPr>
          <a:xfrm>
            <a:off x="914400" y="4340225"/>
            <a:ext cx="5143500" cy="3600450"/>
          </a:xfrm>
          <a:ln/>
        </p:spPr>
        <p:txBody>
          <a:bodyPr lIns="94115" tIns="47063" rIns="94115" bIns="47063"/>
          <a:lstStyle/>
          <a:p>
            <a:pPr>
              <a:spcBef>
                <a:spcPct val="10000"/>
              </a:spcBef>
            </a:pPr>
            <a:r>
              <a:rPr lang="en-US" b="1" dirty="0"/>
              <a:t>Multimedia Slide 7</a:t>
            </a:r>
          </a:p>
          <a:p>
            <a:pPr>
              <a:spcBef>
                <a:spcPct val="10000"/>
              </a:spcBef>
            </a:pPr>
            <a:r>
              <a:rPr lang="en-US" dirty="0">
                <a:latin typeface="Arial Narrow" pitchFamily="34" charset="0"/>
              </a:rPr>
              <a:t>Asthma is a chronic inflammatory disease with a variable course characterized by episodic attacks of acute inflammation.</a:t>
            </a:r>
            <a:r>
              <a:rPr lang="en-US" baseline="30000" dirty="0">
                <a:latin typeface="Arial Narrow" pitchFamily="34" charset="0"/>
              </a:rPr>
              <a:t>1</a:t>
            </a:r>
            <a:r>
              <a:rPr lang="en-US" dirty="0">
                <a:latin typeface="Arial Narrow" pitchFamily="34" charset="0"/>
              </a:rPr>
              <a:t> </a:t>
            </a:r>
            <a:r>
              <a:rPr lang="en-US" i="1" dirty="0">
                <a:latin typeface="Arial Narrow" pitchFamily="34" charset="0"/>
              </a:rPr>
              <a:t>Acute</a:t>
            </a:r>
            <a:r>
              <a:rPr lang="en-US" dirty="0">
                <a:latin typeface="Arial Narrow" pitchFamily="34" charset="0"/>
              </a:rPr>
              <a:t> inflammation in asthma is associated with bronchoconstriction, plasma exudation/edema, vasodilatation, and mucus </a:t>
            </a:r>
            <a:r>
              <a:rPr lang="en-US" dirty="0" err="1">
                <a:latin typeface="Arial Narrow" pitchFamily="34" charset="0"/>
              </a:rPr>
              <a:t>hypersecretion</a:t>
            </a:r>
            <a:r>
              <a:rPr lang="en-US" dirty="0">
                <a:latin typeface="Arial Narrow" pitchFamily="34" charset="0"/>
              </a:rPr>
              <a:t>. </a:t>
            </a:r>
            <a:r>
              <a:rPr lang="en-US" i="1" dirty="0">
                <a:latin typeface="Arial Narrow" pitchFamily="34" charset="0"/>
              </a:rPr>
              <a:t>Chronic</a:t>
            </a:r>
            <a:r>
              <a:rPr lang="en-US" dirty="0">
                <a:latin typeface="Arial Narrow" pitchFamily="34" charset="0"/>
              </a:rPr>
              <a:t> inflammation in asthma is associated with </a:t>
            </a:r>
            <a:r>
              <a:rPr lang="en-US" dirty="0" err="1">
                <a:latin typeface="Arial Narrow" pitchFamily="34" charset="0"/>
              </a:rPr>
              <a:t>subepithelial</a:t>
            </a:r>
            <a:r>
              <a:rPr lang="en-US" dirty="0">
                <a:latin typeface="Arial Narrow" pitchFamily="34" charset="0"/>
              </a:rPr>
              <a:t> fibrosis, smooth-muscle hyperplasia/hypertrophy, mucus gland hyperplasia, and new-vessel formation. If asthma remains uncontrolled or poorly controlled, the underlying chronic inflammation may lead to structural changes (</a:t>
            </a:r>
            <a:r>
              <a:rPr lang="en-US" dirty="0" err="1">
                <a:latin typeface="Arial Narrow" pitchFamily="34" charset="0"/>
              </a:rPr>
              <a:t>remodelling</a:t>
            </a:r>
            <a:r>
              <a:rPr lang="en-US" dirty="0">
                <a:latin typeface="Arial Narrow" pitchFamily="34" charset="0"/>
              </a:rPr>
              <a:t>) that reduce the extent of airway response to therapy.</a:t>
            </a:r>
          </a:p>
          <a:p>
            <a:endParaRPr lang="en-US" dirty="0">
              <a:latin typeface="Arial Narrow" pitchFamily="34" charset="0"/>
            </a:endParaRPr>
          </a:p>
          <a:p>
            <a:r>
              <a:rPr lang="en-US" sz="1000" dirty="0">
                <a:latin typeface="Arial Narrow" pitchFamily="34" charset="0"/>
              </a:rPr>
              <a:t>1. Barnes PJ. New drugs for asthma. </a:t>
            </a:r>
            <a:r>
              <a:rPr lang="en-US" sz="1000" dirty="0" err="1">
                <a:latin typeface="Arial Narrow" pitchFamily="34" charset="0"/>
              </a:rPr>
              <a:t>Clin</a:t>
            </a:r>
            <a:r>
              <a:rPr lang="en-US" sz="1000" dirty="0">
                <a:latin typeface="Arial Narrow" pitchFamily="34" charset="0"/>
              </a:rPr>
              <a:t> </a:t>
            </a:r>
            <a:r>
              <a:rPr lang="en-US" sz="1000" dirty="0" err="1">
                <a:latin typeface="Arial Narrow" pitchFamily="34" charset="0"/>
              </a:rPr>
              <a:t>Exp</a:t>
            </a:r>
            <a:r>
              <a:rPr lang="en-US" sz="1000" dirty="0">
                <a:latin typeface="Arial Narrow" pitchFamily="34" charset="0"/>
              </a:rPr>
              <a:t> Allergy 1996;26:738-745.</a:t>
            </a:r>
          </a:p>
        </p:txBody>
      </p:sp>
    </p:spTree>
    <p:extLst>
      <p:ext uri="{BB962C8B-B14F-4D97-AF65-F5344CB8AC3E}">
        <p14:creationId xmlns:p14="http://schemas.microsoft.com/office/powerpoint/2010/main" val="517903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smtClean="0"/>
              <a:t>Allergens:</a:t>
            </a:r>
          </a:p>
          <a:p>
            <a:pPr marL="0" indent="0" algn="l" rtl="0">
              <a:buNone/>
            </a:pPr>
            <a:r>
              <a:rPr lang="en-US" dirty="0" smtClean="0"/>
              <a:t>food, pollens, molds, dust mites, and pet dander.</a:t>
            </a:r>
          </a:p>
          <a:p>
            <a:pPr algn="l" rtl="0"/>
            <a:r>
              <a:rPr lang="en-US" b="1" dirty="0" smtClean="0"/>
              <a:t>Irritants:</a:t>
            </a:r>
          </a:p>
          <a:p>
            <a:pPr marL="0" indent="0" algn="l" rtl="0">
              <a:buNone/>
            </a:pPr>
            <a:r>
              <a:rPr lang="en-US" dirty="0" smtClean="0"/>
              <a:t>tobacco smoke, smoke from wood-burning, perfumes, cleaning agents.</a:t>
            </a:r>
          </a:p>
          <a:p>
            <a:pPr algn="l" rtl="0"/>
            <a:r>
              <a:rPr lang="en-US" b="1" dirty="0" smtClean="0"/>
              <a:t>Physiological factors :</a:t>
            </a:r>
          </a:p>
          <a:p>
            <a:pPr marL="0" indent="0" algn="l" rtl="0">
              <a:buNone/>
            </a:pPr>
            <a:r>
              <a:rPr lang="en-US" dirty="0" smtClean="0"/>
              <a:t>stress, gastroesophageal reflux (GERD), respiratory infection (viral, bacterial) and rhinitis.</a:t>
            </a:r>
          </a:p>
          <a:p>
            <a:pPr algn="l" rtl="0"/>
            <a:r>
              <a:rPr lang="en-US" b="1" dirty="0" smtClean="0"/>
              <a:t>Pharmacological factors :</a:t>
            </a:r>
          </a:p>
          <a:p>
            <a:pPr marL="0" indent="0" algn="l" rtl="0">
              <a:buNone/>
            </a:pPr>
            <a:r>
              <a:rPr lang="en-US" dirty="0" smtClean="0"/>
              <a:t>aspirin or other NSAIDs, beta blockers and sulfites.</a:t>
            </a:r>
          </a:p>
          <a:p>
            <a:pPr algn="l" rtl="0"/>
            <a:r>
              <a:rPr lang="en-US" b="1" dirty="0" smtClean="0"/>
              <a:t>Physical factors :</a:t>
            </a:r>
          </a:p>
          <a:p>
            <a:pPr marL="0" indent="0" algn="l" rtl="0">
              <a:buNone/>
            </a:pPr>
            <a:r>
              <a:rPr lang="en-US" dirty="0" smtClean="0"/>
              <a:t>exercise, hyperventilation, cold air.</a:t>
            </a:r>
          </a:p>
          <a:p>
            <a:pPr marL="0" indent="0" algn="l" rtl="0">
              <a:buNone/>
            </a:pPr>
            <a:endParaRPr lang="en-US" dirty="0" smtClean="0"/>
          </a:p>
          <a:p>
            <a:pPr marL="0" indent="0" algn="l" rtl="0">
              <a:buNone/>
            </a:pPr>
            <a:r>
              <a:rPr lang="en-US" dirty="0" smtClean="0"/>
              <a:t>GERD if</a:t>
            </a:r>
            <a:r>
              <a:rPr lang="en-US" baseline="0" dirty="0" smtClean="0"/>
              <a:t> symptomatic decrease asthma if silent no effect</a:t>
            </a:r>
          </a:p>
          <a:p>
            <a:pPr marL="0" indent="0" algn="l" rtl="0">
              <a:buNone/>
            </a:pPr>
            <a:r>
              <a:rPr lang="en-US" baseline="0" dirty="0" err="1" smtClean="0"/>
              <a:t>Samter</a:t>
            </a:r>
            <a:r>
              <a:rPr lang="en-US" baseline="0" dirty="0" smtClean="0"/>
              <a:t> triad</a:t>
            </a:r>
          </a:p>
          <a:p>
            <a:pPr marL="0" indent="0" algn="l" rtl="0">
              <a:buNone/>
            </a:pPr>
            <a:endParaRPr lang="en-US" baseline="0" dirty="0" smtClean="0"/>
          </a:p>
          <a:p>
            <a:pPr marL="0" indent="0" algn="l" rtl="0">
              <a:buNone/>
            </a:pPr>
            <a:r>
              <a:rPr lang="en-US" baseline="0" dirty="0" smtClean="0"/>
              <a:t>GINA:</a:t>
            </a:r>
          </a:p>
          <a:p>
            <a:r>
              <a:rPr lang="en-US" dirty="0" smtClean="0"/>
              <a:t> </a:t>
            </a:r>
          </a:p>
          <a:p>
            <a:pPr marL="285750" indent="-285750">
              <a:buFont typeface="Arial" charset="0"/>
              <a:buChar char="•"/>
            </a:pPr>
            <a:r>
              <a:rPr lang="en-US" dirty="0" smtClean="0"/>
              <a:t>infections, usually those caused by a virus (e.g. colds or flu)</a:t>
            </a:r>
          </a:p>
          <a:p>
            <a:pPr marL="285750" indent="-285750">
              <a:buFont typeface="Arial" charset="0"/>
              <a:buChar char="•"/>
            </a:pPr>
            <a:r>
              <a:rPr lang="en-US" dirty="0" smtClean="0"/>
              <a:t>allergens, most commonly from house dust mites, pets or pollen</a:t>
            </a:r>
          </a:p>
          <a:p>
            <a:pPr marL="285750" indent="-285750">
              <a:buFont typeface="Arial" charset="0"/>
              <a:buChar char="•"/>
            </a:pPr>
            <a:r>
              <a:rPr lang="en-US" dirty="0" smtClean="0"/>
              <a:t>exercise, especially in cold weather</a:t>
            </a:r>
          </a:p>
          <a:p>
            <a:pPr marL="285750" indent="-285750">
              <a:buFont typeface="Arial" charset="0"/>
              <a:buChar char="•"/>
            </a:pPr>
            <a:r>
              <a:rPr lang="en-US" dirty="0" smtClean="0"/>
              <a:t>emotions, such as excitement, fear or anger</a:t>
            </a:r>
          </a:p>
          <a:p>
            <a:pPr marL="285750" indent="-285750">
              <a:buFont typeface="Arial" charset="0"/>
              <a:buChar char="•"/>
            </a:pPr>
            <a:r>
              <a:rPr lang="en-US" dirty="0" smtClean="0"/>
              <a:t>irritants, such as air pollution</a:t>
            </a:r>
          </a:p>
          <a:p>
            <a:pPr marL="285750" indent="-285750">
              <a:buFont typeface="Arial" charset="0"/>
              <a:buChar char="•"/>
            </a:pPr>
            <a:r>
              <a:rPr lang="en-US" dirty="0" smtClean="0"/>
              <a:t>smoking people with asthma and the parents of asthmatic children should avoid smoking</a:t>
            </a:r>
          </a:p>
          <a:p>
            <a:pPr marL="285750" indent="-285750">
              <a:buFont typeface="Arial" charset="0"/>
              <a:buChar char="•"/>
            </a:pPr>
            <a:r>
              <a:rPr lang="en-US" dirty="0" smtClean="0"/>
              <a:t>changes in the weather (e.g. a cold spell)</a:t>
            </a:r>
          </a:p>
          <a:p>
            <a:pPr marL="285750" indent="-285750">
              <a:buFont typeface="Arial" charset="0"/>
              <a:buChar char="•"/>
            </a:pPr>
            <a:r>
              <a:rPr lang="en-US" dirty="0" smtClean="0"/>
              <a:t>food additives, such as </a:t>
            </a:r>
            <a:r>
              <a:rPr lang="en-US" dirty="0" err="1" smtClean="0"/>
              <a:t>tartrazine</a:t>
            </a:r>
            <a:r>
              <a:rPr lang="en-US" dirty="0" smtClean="0"/>
              <a:t> (an artificial food </a:t>
            </a:r>
            <a:r>
              <a:rPr lang="en-US" dirty="0" err="1" smtClean="0"/>
              <a:t>colouring</a:t>
            </a:r>
            <a:r>
              <a:rPr lang="en-US" dirty="0" smtClean="0"/>
              <a:t>), or food allergens, such as peanuts (</a:t>
            </a:r>
            <a:r>
              <a:rPr lang="en-US" dirty="0" err="1" smtClean="0"/>
              <a:t>sensitised</a:t>
            </a:r>
            <a:r>
              <a:rPr lang="en-US" dirty="0" smtClean="0"/>
              <a:t> or allergic individuals can have a very severe allergic reaction).</a:t>
            </a:r>
          </a:p>
          <a:p>
            <a:pPr marL="285750" indent="-285750">
              <a:buFont typeface="Arial" charset="0"/>
              <a:buChar char="•"/>
            </a:pPr>
            <a:r>
              <a:rPr lang="en-US" dirty="0" smtClean="0"/>
              <a:t>certain medications some people may be allergic to some drugs (e.g. aspirin).</a:t>
            </a:r>
          </a:p>
          <a:p>
            <a:pPr marL="0" indent="0" algn="l" rtl="0">
              <a:buNone/>
            </a:pPr>
            <a:endParaRPr lang="en-US" dirty="0" smtClean="0"/>
          </a:p>
          <a:p>
            <a:pPr marL="0" indent="0" algn="l" rtl="0">
              <a:buNone/>
            </a:pPr>
            <a:endParaRPr lang="en-US" dirty="0" smtClean="0"/>
          </a:p>
          <a:p>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33</a:t>
            </a:fld>
            <a:endParaRPr lang="en-US" dirty="0"/>
          </a:p>
        </p:txBody>
      </p:sp>
    </p:spTree>
    <p:extLst>
      <p:ext uri="{BB962C8B-B14F-4D97-AF65-F5344CB8AC3E}">
        <p14:creationId xmlns:p14="http://schemas.microsoft.com/office/powerpoint/2010/main" val="1514621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US" dirty="0" smtClean="0">
                <a:solidFill>
                  <a:srgbClr val="FF0000"/>
                </a:solidFill>
              </a:rPr>
              <a:t>Chest tightness</a:t>
            </a:r>
            <a:r>
              <a:rPr lang="en-US" dirty="0" smtClean="0"/>
              <a:t>, pain, or pressure.</a:t>
            </a:r>
          </a:p>
          <a:p>
            <a:endParaRPr lang="en-US" dirty="0"/>
          </a:p>
        </p:txBody>
      </p:sp>
      <p:sp>
        <p:nvSpPr>
          <p:cNvPr id="4" name="عنصر نائب لرقم الشريحة 3"/>
          <p:cNvSpPr>
            <a:spLocks noGrp="1"/>
          </p:cNvSpPr>
          <p:nvPr>
            <p:ph type="sldNum" sz="quarter" idx="10"/>
          </p:nvPr>
        </p:nvSpPr>
        <p:spPr/>
        <p:txBody>
          <a:bodyPr/>
          <a:lstStyle/>
          <a:p>
            <a:fld id="{780D92F5-9848-4522-9B13-2EA4DD9251AA}" type="slidenum">
              <a:rPr lang="x-none" smtClean="0"/>
              <a:pPr/>
              <a:t>35</a:t>
            </a:fld>
            <a:endParaRPr lang="x-none"/>
          </a:p>
        </p:txBody>
      </p:sp>
    </p:spTree>
    <p:extLst>
      <p:ext uri="{BB962C8B-B14F-4D97-AF65-F5344CB8AC3E}">
        <p14:creationId xmlns:p14="http://schemas.microsoft.com/office/powerpoint/2010/main" val="911429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pPr>
              <a:buFont typeface="Wingdings" pitchFamily="2" charset="2"/>
              <a:buChar char="v"/>
            </a:pPr>
            <a:r>
              <a:rPr lang="en-US" dirty="0" smtClean="0"/>
              <a:t>Frequent cough, especially at night.</a:t>
            </a:r>
          </a:p>
          <a:p>
            <a:pPr>
              <a:buFont typeface="Wingdings" pitchFamily="2" charset="2"/>
              <a:buChar char="v"/>
            </a:pPr>
            <a:r>
              <a:rPr lang="en-US" dirty="0" smtClean="0"/>
              <a:t>Losing your breath easily or shortness of breath.</a:t>
            </a:r>
          </a:p>
          <a:p>
            <a:pPr>
              <a:buFont typeface="Wingdings" pitchFamily="2" charset="2"/>
              <a:buChar char="v"/>
            </a:pPr>
            <a:r>
              <a:rPr lang="en-US" dirty="0" smtClean="0"/>
              <a:t>Feeling very tired or weak when exercising.</a:t>
            </a:r>
          </a:p>
          <a:p>
            <a:pPr>
              <a:buFont typeface="Wingdings" pitchFamily="2" charset="2"/>
              <a:buChar char="v"/>
            </a:pPr>
            <a:r>
              <a:rPr lang="en-US" dirty="0" smtClean="0"/>
              <a:t>Wheezing or coughing after exercise.</a:t>
            </a:r>
          </a:p>
          <a:p>
            <a:pPr>
              <a:buFont typeface="Wingdings" pitchFamily="2" charset="2"/>
              <a:buChar char="v"/>
            </a:pPr>
            <a:r>
              <a:rPr lang="en-US" dirty="0" smtClean="0"/>
              <a:t>Feeling tired, easily upset, grouchy, or moody.</a:t>
            </a:r>
          </a:p>
          <a:p>
            <a:pPr>
              <a:buFont typeface="Wingdings" pitchFamily="2" charset="2"/>
              <a:buChar char="v"/>
            </a:pPr>
            <a:r>
              <a:rPr lang="en-US" dirty="0" smtClean="0"/>
              <a:t>Decreases or changes in lung function as measured on a peak flow meter.</a:t>
            </a:r>
          </a:p>
          <a:p>
            <a:pPr>
              <a:buFont typeface="Wingdings" pitchFamily="2" charset="2"/>
              <a:buChar char="v"/>
            </a:pPr>
            <a:r>
              <a:rPr lang="en-US" dirty="0" smtClean="0"/>
              <a:t>Signs of a cold or allergies (sneezing, runny nose, cough, nasal congestion, sore throat, and headache).</a:t>
            </a:r>
          </a:p>
          <a:p>
            <a:pPr>
              <a:buFont typeface="Wingdings" pitchFamily="2" charset="2"/>
              <a:buChar char="v"/>
            </a:pPr>
            <a:r>
              <a:rPr lang="en-US" dirty="0" smtClean="0"/>
              <a:t>Trouble sleeping.</a:t>
            </a:r>
          </a:p>
          <a:p>
            <a:endParaRPr lang="en-US" dirty="0"/>
          </a:p>
        </p:txBody>
      </p:sp>
      <p:sp>
        <p:nvSpPr>
          <p:cNvPr id="4" name="عنصر نائب لرقم الشريحة 3"/>
          <p:cNvSpPr>
            <a:spLocks noGrp="1"/>
          </p:cNvSpPr>
          <p:nvPr>
            <p:ph type="sldNum" sz="quarter" idx="10"/>
          </p:nvPr>
        </p:nvSpPr>
        <p:spPr/>
        <p:txBody>
          <a:bodyPr/>
          <a:lstStyle/>
          <a:p>
            <a:fld id="{780D92F5-9848-4522-9B13-2EA4DD9251AA}" type="slidenum">
              <a:rPr lang="x-none" smtClean="0"/>
              <a:pPr/>
              <a:t>37</a:t>
            </a:fld>
            <a:endParaRPr lang="x-none"/>
          </a:p>
        </p:txBody>
      </p:sp>
    </p:spTree>
    <p:extLst>
      <p:ext uri="{BB962C8B-B14F-4D97-AF65-F5344CB8AC3E}">
        <p14:creationId xmlns:p14="http://schemas.microsoft.com/office/powerpoint/2010/main" val="1693228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39</a:t>
            </a:fld>
            <a:endParaRPr lang="en-US" dirty="0"/>
          </a:p>
        </p:txBody>
      </p:sp>
    </p:spTree>
    <p:extLst>
      <p:ext uri="{BB962C8B-B14F-4D97-AF65-F5344CB8AC3E}">
        <p14:creationId xmlns:p14="http://schemas.microsoft.com/office/powerpoint/2010/main" val="3464837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40</a:t>
            </a:fld>
            <a:endParaRPr lang="en-US" dirty="0"/>
          </a:p>
        </p:txBody>
      </p:sp>
    </p:spTree>
    <p:extLst>
      <p:ext uri="{BB962C8B-B14F-4D97-AF65-F5344CB8AC3E}">
        <p14:creationId xmlns:p14="http://schemas.microsoft.com/office/powerpoint/2010/main" val="2487697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fontScale="47500" lnSpcReduction="20000"/>
          </a:bodyPr>
          <a:lstStyle/>
          <a:p>
            <a:r>
              <a:rPr lang="en-US" sz="1200" b="1" i="0" kern="1200" dirty="0" smtClean="0">
                <a:solidFill>
                  <a:schemeClr val="tx1"/>
                </a:solidFill>
                <a:latin typeface="+mn-lt"/>
                <a:ea typeface="+mn-ea"/>
                <a:cs typeface="+mn-cs"/>
              </a:rPr>
              <a:t/>
            </a:r>
            <a:br>
              <a:rPr lang="en-US" sz="1200" b="1" i="0" kern="1200" dirty="0" smtClean="0">
                <a:solidFill>
                  <a:schemeClr val="tx1"/>
                </a:solidFill>
                <a:latin typeface="+mn-lt"/>
                <a:ea typeface="+mn-ea"/>
                <a:cs typeface="+mn-cs"/>
              </a:rPr>
            </a:br>
            <a:r>
              <a:rPr lang="en-US" sz="1200" b="1" i="0" kern="1200" dirty="0" smtClean="0">
                <a:solidFill>
                  <a:schemeClr val="tx1"/>
                </a:solidFill>
                <a:latin typeface="+mn-lt"/>
                <a:ea typeface="+mn-ea"/>
                <a:cs typeface="+mn-cs"/>
              </a:rPr>
              <a:t>1. Allergic asthma</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a:t>
            </a:r>
            <a:r>
              <a:rPr lang="en-US" sz="1200" b="0" i="0" kern="1200" baseline="0" dirty="0" smtClean="0">
                <a:solidFill>
                  <a:schemeClr val="tx1"/>
                </a:solidFill>
                <a:latin typeface="+mn-lt"/>
                <a:ea typeface="+mn-ea"/>
                <a:cs typeface="+mn-cs"/>
              </a:rPr>
              <a:t> most common type </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This type occurs when an allergy sets off an asthma flare up. Mold, roaches, pollens and </a:t>
            </a:r>
            <a:r>
              <a:rPr lang="en-US" sz="1200" b="0" i="0" u="sng" kern="1200" dirty="0" smtClean="0">
                <a:solidFill>
                  <a:schemeClr val="tx1"/>
                </a:solidFill>
                <a:latin typeface="+mn-lt"/>
                <a:ea typeface="+mn-ea"/>
                <a:cs typeface="+mn-cs"/>
              </a:rPr>
              <a:t>pet dander</a:t>
            </a:r>
            <a:r>
              <a:rPr lang="en-US" sz="1200" b="0" i="0" kern="1200" dirty="0" smtClean="0">
                <a:solidFill>
                  <a:schemeClr val="tx1"/>
                </a:solidFill>
                <a:latin typeface="+mn-lt"/>
                <a:ea typeface="+mn-ea"/>
                <a:cs typeface="+mn-cs"/>
              </a:rPr>
              <a:t> are common allergies but the list can be endless.  </a:t>
            </a:r>
          </a:p>
          <a:p>
            <a:r>
              <a:rPr lang="en-US" sz="1200" b="0" i="0" kern="1200" dirty="0" smtClean="0">
                <a:solidFill>
                  <a:schemeClr val="tx1"/>
                </a:solidFill>
                <a:latin typeface="+mn-lt"/>
                <a:ea typeface="+mn-ea"/>
                <a:cs typeface="+mn-cs"/>
              </a:rPr>
              <a:t>“Most of the time we treat this type by finding out what patient’s are allergic to first, so they know what they should avoid,” says Lee. Patients </a:t>
            </a:r>
            <a:r>
              <a:rPr lang="en-US" sz="1200" b="0" i="0" kern="1200" dirty="0" smtClean="0">
                <a:solidFill>
                  <a:srgbClr val="FF0000"/>
                </a:solidFill>
                <a:latin typeface="+mn-lt"/>
                <a:ea typeface="+mn-ea"/>
                <a:cs typeface="+mn-cs"/>
              </a:rPr>
              <a:t>may be prescribed inhaled corticosteroids depending on the severity of their asthma</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 </a:t>
            </a:r>
          </a:p>
          <a:p>
            <a:r>
              <a:rPr lang="en-US" sz="1200" b="1" i="0" kern="1200" dirty="0" smtClean="0">
                <a:solidFill>
                  <a:schemeClr val="tx1"/>
                </a:solidFill>
                <a:latin typeface="+mn-lt"/>
                <a:ea typeface="+mn-ea"/>
                <a:cs typeface="+mn-cs"/>
              </a:rPr>
              <a:t>2. Asthma without allergies</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People may also have asthma not triggered by allergies. Usually an </a:t>
            </a:r>
            <a:r>
              <a:rPr lang="en-US" sz="1200" b="0" i="0" u="sng" kern="1200" dirty="0" smtClean="0">
                <a:solidFill>
                  <a:schemeClr val="tx1"/>
                </a:solidFill>
                <a:latin typeface="+mn-lt"/>
                <a:ea typeface="+mn-ea"/>
                <a:cs typeface="+mn-cs"/>
              </a:rPr>
              <a:t>upper respiratory</a:t>
            </a:r>
            <a:r>
              <a:rPr lang="en-US" sz="1200" b="0" i="0" kern="1200" dirty="0" smtClean="0">
                <a:solidFill>
                  <a:schemeClr val="tx1"/>
                </a:solidFill>
                <a:latin typeface="+mn-lt"/>
                <a:ea typeface="+mn-ea"/>
                <a:cs typeface="+mn-cs"/>
              </a:rPr>
              <a:t> infection (cold, flu, and rhinovirus) sets off their asthma. As soon as cold or flu symptoms appear patients are typically prescribed a short course of inhaled corticosteroids for 10-14 days.</a:t>
            </a:r>
          </a:p>
          <a:p>
            <a:r>
              <a:rPr lang="en-US" sz="1200" b="0" i="0" kern="1200" dirty="0" smtClean="0">
                <a:solidFill>
                  <a:schemeClr val="tx1"/>
                </a:solidFill>
                <a:latin typeface="+mn-lt"/>
                <a:ea typeface="+mn-ea"/>
                <a:cs typeface="+mn-cs"/>
              </a:rPr>
              <a:t> </a:t>
            </a:r>
          </a:p>
          <a:p>
            <a:r>
              <a:rPr lang="en-US" sz="1200" b="0" i="0" kern="1200" dirty="0" err="1" smtClean="0">
                <a:solidFill>
                  <a:schemeClr val="tx1"/>
                </a:solidFill>
                <a:latin typeface="+mn-lt"/>
                <a:ea typeface="+mn-ea"/>
                <a:cs typeface="+mn-cs"/>
              </a:rPr>
              <a:t>Pescatore</a:t>
            </a:r>
            <a:r>
              <a:rPr lang="en-US" sz="1200" b="0" i="0" kern="1200" dirty="0" smtClean="0">
                <a:solidFill>
                  <a:schemeClr val="tx1"/>
                </a:solidFill>
                <a:latin typeface="+mn-lt"/>
                <a:ea typeface="+mn-ea"/>
                <a:cs typeface="+mn-cs"/>
              </a:rPr>
              <a:t> has patients eliminate known allergies, any food sensitivities and eat a clean diet of low </a:t>
            </a:r>
            <a:r>
              <a:rPr lang="en-US" sz="1200" b="0" i="0" kern="1200" dirty="0" err="1" smtClean="0">
                <a:solidFill>
                  <a:schemeClr val="tx1"/>
                </a:solidFill>
                <a:latin typeface="+mn-lt"/>
                <a:ea typeface="+mn-ea"/>
                <a:cs typeface="+mn-cs"/>
              </a:rPr>
              <a:t>glycemic</a:t>
            </a:r>
            <a:r>
              <a:rPr lang="en-US" sz="1200" b="0" i="0" kern="1200" dirty="0" smtClean="0">
                <a:solidFill>
                  <a:schemeClr val="tx1"/>
                </a:solidFill>
                <a:latin typeface="+mn-lt"/>
                <a:ea typeface="+mn-ea"/>
                <a:cs typeface="+mn-cs"/>
              </a:rPr>
              <a:t> index protein, fruits, vegetables and nuts to see if this makes a difference. “Anybody who has asthma has an inflammatory condition,” says </a:t>
            </a:r>
            <a:r>
              <a:rPr lang="en-US" sz="1200" b="0" i="0" kern="1200" dirty="0" err="1" smtClean="0">
                <a:solidFill>
                  <a:schemeClr val="tx1"/>
                </a:solidFill>
                <a:latin typeface="+mn-lt"/>
                <a:ea typeface="+mn-ea"/>
                <a:cs typeface="+mn-cs"/>
              </a:rPr>
              <a:t>Pescatore</a:t>
            </a:r>
            <a:r>
              <a:rPr lang="en-US" sz="1200" b="0" i="0" kern="1200" dirty="0" smtClean="0">
                <a:solidFill>
                  <a:schemeClr val="tx1"/>
                </a:solidFill>
                <a:latin typeface="+mn-lt"/>
                <a:ea typeface="+mn-ea"/>
                <a:cs typeface="+mn-cs"/>
              </a:rPr>
              <a:t>. “If you </a:t>
            </a:r>
            <a:r>
              <a:rPr lang="en-US" sz="1200" b="0" i="0" u="none" strike="noStrike" kern="1200" dirty="0" smtClean="0">
                <a:solidFill>
                  <a:schemeClr val="tx1"/>
                </a:solidFill>
                <a:latin typeface="+mn-lt"/>
                <a:ea typeface="+mn-ea"/>
                <a:cs typeface="+mn-cs"/>
                <a:hlinkClick r:id="rId3"/>
              </a:rPr>
              <a:t>decrease inflammation in the body</a:t>
            </a:r>
            <a:r>
              <a:rPr lang="en-US" sz="1200" b="0" i="0" kern="1200" dirty="0" smtClean="0">
                <a:solidFill>
                  <a:schemeClr val="tx1"/>
                </a:solidFill>
                <a:latin typeface="+mn-lt"/>
                <a:ea typeface="+mn-ea"/>
                <a:cs typeface="+mn-cs"/>
              </a:rPr>
              <a:t>, you decrease your body’s need to ‘act out’ so to speak. When there is less inflammation around there is less need for your </a:t>
            </a:r>
            <a:r>
              <a:rPr lang="en-US" sz="1200" b="0" i="0" kern="1200" dirty="0" err="1" smtClean="0">
                <a:solidFill>
                  <a:schemeClr val="tx1"/>
                </a:solidFill>
                <a:latin typeface="+mn-lt"/>
                <a:ea typeface="+mn-ea"/>
                <a:cs typeface="+mn-cs"/>
              </a:rPr>
              <a:t>bronchials</a:t>
            </a:r>
            <a:r>
              <a:rPr lang="en-US" sz="1200" b="0" i="0" kern="1200" dirty="0" smtClean="0">
                <a:solidFill>
                  <a:schemeClr val="tx1"/>
                </a:solidFill>
                <a:latin typeface="+mn-lt"/>
                <a:ea typeface="+mn-ea"/>
                <a:cs typeface="+mn-cs"/>
              </a:rPr>
              <a:t> to constrict and your mast cells to activate and all of the things that occur during an asthma attack.”</a:t>
            </a:r>
          </a:p>
          <a:p>
            <a:r>
              <a:rPr lang="en-US" sz="1200" b="0" i="0" kern="1200" dirty="0" smtClean="0">
                <a:solidFill>
                  <a:schemeClr val="tx1"/>
                </a:solidFill>
                <a:latin typeface="+mn-lt"/>
                <a:ea typeface="+mn-ea"/>
                <a:cs typeface="+mn-cs"/>
              </a:rPr>
              <a:t> </a:t>
            </a:r>
          </a:p>
          <a:p>
            <a:r>
              <a:rPr lang="en-US" sz="1200" b="1" i="0" kern="1200" dirty="0" smtClean="0">
                <a:solidFill>
                  <a:schemeClr val="tx1"/>
                </a:solidFill>
                <a:latin typeface="+mn-lt"/>
                <a:ea typeface="+mn-ea"/>
                <a:cs typeface="+mn-cs"/>
              </a:rPr>
              <a:t>3. Aspirin Exacerbated Respiratory Disease (AERD)</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CLINICAL PRESENTATION</a:t>
            </a:r>
            <a:r>
              <a:rPr lang="en-US" sz="1200" b="0" i="0" kern="1200" dirty="0" smtClean="0">
                <a:solidFill>
                  <a:schemeClr val="tx1"/>
                </a:solidFill>
                <a:latin typeface="+mn-lt"/>
                <a:ea typeface="+mn-ea"/>
                <a:cs typeface="+mn-cs"/>
              </a:rPr>
              <a:t> — Patients with AERD typically have chronic asthma and </a:t>
            </a:r>
            <a:r>
              <a:rPr lang="en-US" sz="1200" b="0" i="0" kern="1200" dirty="0" err="1" smtClean="0">
                <a:solidFill>
                  <a:schemeClr val="tx1"/>
                </a:solidFill>
                <a:latin typeface="+mn-lt"/>
                <a:ea typeface="+mn-ea"/>
                <a:cs typeface="+mn-cs"/>
              </a:rPr>
              <a:t>rhinosinusitis</a:t>
            </a:r>
            <a:r>
              <a:rPr lang="en-US" sz="1200" b="0" i="0" kern="1200" dirty="0" smtClean="0">
                <a:solidFill>
                  <a:schemeClr val="tx1"/>
                </a:solidFill>
                <a:latin typeface="+mn-lt"/>
                <a:ea typeface="+mn-ea"/>
                <a:cs typeface="+mn-cs"/>
              </a:rPr>
              <a:t> that are acutely exacerbated by the ingestion of </a:t>
            </a:r>
            <a:r>
              <a:rPr lang="en-US" sz="1200" b="0" i="0" u="sng" kern="1200" dirty="0" smtClean="0">
                <a:solidFill>
                  <a:schemeClr val="tx1"/>
                </a:solidFill>
                <a:latin typeface="+mn-lt"/>
                <a:ea typeface="+mn-ea"/>
                <a:cs typeface="+mn-cs"/>
                <a:hlinkClick r:id="rId4"/>
              </a:rPr>
              <a:t>aspirin</a:t>
            </a:r>
            <a:r>
              <a:rPr lang="en-US" sz="1200" b="0" i="0" kern="1200" dirty="0" smtClean="0">
                <a:solidFill>
                  <a:schemeClr val="tx1"/>
                </a:solidFill>
                <a:latin typeface="+mn-lt"/>
                <a:ea typeface="+mn-ea"/>
                <a:cs typeface="+mn-cs"/>
              </a:rPr>
              <a:t> or other NSAIDs. Reactions typically begin 30 minutes to 3 hours after NSAID ingestion, and may be slow to resolve (</a:t>
            </a:r>
            <a:r>
              <a:rPr lang="en-US" sz="1200" b="0" i="0" u="sng" kern="1200" dirty="0" smtClean="0">
                <a:solidFill>
                  <a:schemeClr val="tx1"/>
                </a:solidFill>
                <a:latin typeface="+mn-lt"/>
                <a:ea typeface="+mn-ea"/>
                <a:cs typeface="+mn-cs"/>
                <a:hlinkClick r:id="rId5"/>
              </a:rPr>
              <a:t>figure 1</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The classic reaction following NSAID ingestion consists of one or more of the following:</a:t>
            </a:r>
          </a:p>
          <a:p>
            <a:r>
              <a:rPr lang="en-US" sz="1200" b="0" i="0" kern="1200" dirty="0" smtClean="0">
                <a:solidFill>
                  <a:schemeClr val="tx1"/>
                </a:solidFill>
                <a:latin typeface="+mn-lt"/>
                <a:ea typeface="+mn-ea"/>
                <a:cs typeface="+mn-cs"/>
              </a:rPr>
              <a:t>●Asthmatic symptoms, including wheezing, cough, and chest tightness</a:t>
            </a:r>
          </a:p>
          <a:p>
            <a:r>
              <a:rPr lang="en-US" sz="1200" b="0" i="0" kern="1200" dirty="0" smtClean="0">
                <a:solidFill>
                  <a:schemeClr val="tx1"/>
                </a:solidFill>
                <a:latin typeface="+mn-lt"/>
                <a:ea typeface="+mn-ea"/>
                <a:cs typeface="+mn-cs"/>
              </a:rPr>
              <a:t>●Nasal and ocular symptoms, including nasal congestion/obstruction, </a:t>
            </a:r>
            <a:r>
              <a:rPr lang="en-US" sz="1200" b="0" i="0" kern="1200" dirty="0" err="1" smtClean="0">
                <a:solidFill>
                  <a:schemeClr val="tx1"/>
                </a:solidFill>
                <a:latin typeface="+mn-lt"/>
                <a:ea typeface="+mn-ea"/>
                <a:cs typeface="+mn-cs"/>
              </a:rPr>
              <a:t>rhinorrhea</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periorbital</a:t>
            </a:r>
            <a:r>
              <a:rPr lang="en-US" sz="1200" b="0" i="0" kern="1200" dirty="0" smtClean="0">
                <a:solidFill>
                  <a:schemeClr val="tx1"/>
                </a:solidFill>
                <a:latin typeface="+mn-lt"/>
                <a:ea typeface="+mn-ea"/>
                <a:cs typeface="+mn-cs"/>
              </a:rPr>
              <a:t> edema, and/or injection of the conjunctiva</a:t>
            </a:r>
          </a:p>
          <a:p>
            <a:r>
              <a:rPr lang="en-US" sz="1200" b="0" i="0" kern="1200" dirty="0" smtClean="0">
                <a:solidFill>
                  <a:schemeClr val="tx1"/>
                </a:solidFill>
                <a:latin typeface="+mn-lt"/>
                <a:ea typeface="+mn-ea"/>
                <a:cs typeface="+mn-cs"/>
              </a:rPr>
              <a:t>●Facial flushing/</a:t>
            </a:r>
            <a:r>
              <a:rPr lang="en-US" sz="1200" b="0" i="0" kern="1200" dirty="0" err="1" smtClean="0">
                <a:solidFill>
                  <a:schemeClr val="tx1"/>
                </a:solidFill>
                <a:latin typeface="+mn-lt"/>
                <a:ea typeface="+mn-ea"/>
                <a:cs typeface="+mn-cs"/>
              </a:rPr>
              <a:t>erythema</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 </a:t>
            </a:r>
          </a:p>
          <a:p>
            <a:r>
              <a:rPr lang="en-US" sz="1200" b="1" i="0" kern="1200" dirty="0" smtClean="0">
                <a:solidFill>
                  <a:schemeClr val="tx1"/>
                </a:solidFill>
                <a:latin typeface="+mn-lt"/>
                <a:ea typeface="+mn-ea"/>
                <a:cs typeface="+mn-cs"/>
              </a:rPr>
              <a:t>4. Exercise induced asthma</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For these asthmatics, any type of physical exertion or sports leads to coughing, difficulty breathing and chest tightness that improves when they stop the exertion. Typical treatment is an inhaled </a:t>
            </a:r>
            <a:r>
              <a:rPr lang="en-US" sz="1200" b="0" i="0" kern="1200" dirty="0" err="1" smtClean="0">
                <a:solidFill>
                  <a:schemeClr val="tx1"/>
                </a:solidFill>
                <a:latin typeface="+mn-lt"/>
                <a:ea typeface="+mn-ea"/>
                <a:cs typeface="+mn-cs"/>
              </a:rPr>
              <a:t>broncodilator</a:t>
            </a:r>
            <a:r>
              <a:rPr lang="en-US" sz="1200" b="0" i="0" kern="1200" dirty="0" smtClean="0">
                <a:solidFill>
                  <a:schemeClr val="tx1"/>
                </a:solidFill>
                <a:latin typeface="+mn-lt"/>
                <a:ea typeface="+mn-ea"/>
                <a:cs typeface="+mn-cs"/>
              </a:rPr>
              <a:t> medication to open their airway taken about fifteen minutes before exercise.</a:t>
            </a:r>
          </a:p>
          <a:p>
            <a:r>
              <a:rPr lang="en-US" sz="1200" b="0" i="0" kern="1200" dirty="0" smtClean="0">
                <a:solidFill>
                  <a:schemeClr val="tx1"/>
                </a:solidFill>
                <a:latin typeface="+mn-lt"/>
                <a:ea typeface="+mn-ea"/>
                <a:cs typeface="+mn-cs"/>
              </a:rPr>
              <a:t> </a:t>
            </a:r>
          </a:p>
          <a:p>
            <a:r>
              <a:rPr lang="en-US" sz="1200" b="0" i="0" kern="1200" dirty="0" smtClean="0">
                <a:solidFill>
                  <a:schemeClr val="tx1"/>
                </a:solidFill>
                <a:latin typeface="+mn-lt"/>
                <a:ea typeface="+mn-ea"/>
                <a:cs typeface="+mn-cs"/>
              </a:rPr>
              <a:t>“There are multiple studies that say taking 2000 mg of vitamin C before exercise can relieve exercise induced asthma,” says </a:t>
            </a:r>
            <a:r>
              <a:rPr lang="en-US" sz="1200" b="0" i="0" kern="1200" dirty="0" err="1" smtClean="0">
                <a:solidFill>
                  <a:schemeClr val="tx1"/>
                </a:solidFill>
                <a:latin typeface="+mn-lt"/>
                <a:ea typeface="+mn-ea"/>
                <a:cs typeface="+mn-cs"/>
              </a:rPr>
              <a:t>Pescatore</a:t>
            </a:r>
            <a:r>
              <a:rPr lang="en-US" sz="1200" b="0" i="0" kern="1200" dirty="0" smtClean="0">
                <a:solidFill>
                  <a:schemeClr val="tx1"/>
                </a:solidFill>
                <a:latin typeface="+mn-lt"/>
                <a:ea typeface="+mn-ea"/>
                <a:cs typeface="+mn-cs"/>
              </a:rPr>
              <a:t>.  Some folks also have cold weather induced asthma. </a:t>
            </a:r>
            <a:r>
              <a:rPr lang="en-US" sz="1200" b="0" i="0" u="none" strike="noStrike" kern="1200" dirty="0" smtClean="0">
                <a:solidFill>
                  <a:schemeClr val="tx1"/>
                </a:solidFill>
                <a:latin typeface="+mn-lt"/>
                <a:ea typeface="+mn-ea"/>
                <a:cs typeface="+mn-cs"/>
                <a:hlinkClick r:id="rId6"/>
              </a:rPr>
              <a:t>Cold air can be a lung irritant</a:t>
            </a:r>
            <a:r>
              <a:rPr lang="en-US" sz="1200" b="0" i="0" kern="1200" dirty="0" smtClean="0">
                <a:solidFill>
                  <a:schemeClr val="tx1"/>
                </a:solidFill>
                <a:latin typeface="+mn-lt"/>
                <a:ea typeface="+mn-ea"/>
                <a:cs typeface="+mn-cs"/>
              </a:rPr>
              <a:t> just like perfume or cigarette smoke. This generally occurs in winter.</a:t>
            </a:r>
          </a:p>
          <a:p>
            <a:r>
              <a:rPr lang="en-US" sz="1200" b="0" i="0" kern="1200" dirty="0" smtClean="0">
                <a:solidFill>
                  <a:schemeClr val="tx1"/>
                </a:solidFill>
                <a:latin typeface="+mn-lt"/>
                <a:ea typeface="+mn-ea"/>
                <a:cs typeface="+mn-cs"/>
              </a:rPr>
              <a:t> </a:t>
            </a:r>
          </a:p>
          <a:p>
            <a:r>
              <a:rPr lang="en-US" sz="1200" b="1" i="0" kern="1200" dirty="0" smtClean="0">
                <a:solidFill>
                  <a:schemeClr val="tx1"/>
                </a:solidFill>
                <a:latin typeface="+mn-lt"/>
                <a:ea typeface="+mn-ea"/>
                <a:cs typeface="+mn-cs"/>
              </a:rPr>
              <a:t>5. Cough variant</a:t>
            </a:r>
            <a:endParaRPr lang="en-US" sz="1200" b="0" i="0" kern="1200" dirty="0" smtClean="0">
              <a:solidFill>
                <a:schemeClr val="tx1"/>
              </a:solidFill>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x-none" sz="1200" b="0" i="0" kern="1200" dirty="0" smtClean="0">
                <a:solidFill>
                  <a:srgbClr val="FF0000"/>
                </a:solidFill>
                <a:latin typeface="+mn-lt"/>
                <a:ea typeface="+mn-ea"/>
                <a:cs typeface="+mn-cs"/>
              </a:rPr>
              <a:t> </a:t>
            </a:r>
            <a:r>
              <a:rPr lang="en-US" sz="1200" dirty="0" smtClean="0">
                <a:solidFill>
                  <a:srgbClr val="FF0000"/>
                </a:solidFill>
                <a:effectLst>
                  <a:outerShdw blurRad="38100" dist="38100" dir="2700000" algn="tl">
                    <a:srgbClr val="000000">
                      <a:alpha val="43137"/>
                    </a:srgbClr>
                  </a:outerShdw>
                </a:effectLst>
              </a:rPr>
              <a:t>When cough is the only asthma symptom</a:t>
            </a:r>
            <a:r>
              <a:rPr lang="en-US" sz="1200" dirty="0" smtClean="0">
                <a:solidFill>
                  <a:srgbClr val="FF0000"/>
                </a:solidFill>
              </a:rPr>
              <a:t>, this is known as cough variant asthma (CVA). </a:t>
            </a:r>
            <a:r>
              <a:rPr lang="en-US" sz="1200" baseline="0" dirty="0" smtClean="0">
                <a:solidFill>
                  <a:srgbClr val="FF0000"/>
                </a:solidFill>
              </a:rPr>
              <a:t> </a:t>
            </a:r>
            <a:endParaRPr lang="en-US" sz="1200" dirty="0" smtClean="0">
              <a:solidFill>
                <a:srgbClr val="FF0000"/>
              </a:solidFill>
            </a:endParaRP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Cough variant is asthma that is characterized by a dry hacking cough. It can occur while awake or asleep and affect both adults and children. Patients usually respond well to inhaled </a:t>
            </a:r>
            <a:r>
              <a:rPr lang="en-US" sz="1200" b="0" i="0" kern="1200" dirty="0" err="1" smtClean="0">
                <a:solidFill>
                  <a:schemeClr val="tx1"/>
                </a:solidFill>
                <a:latin typeface="+mn-lt"/>
                <a:ea typeface="+mn-ea"/>
                <a:cs typeface="+mn-cs"/>
              </a:rPr>
              <a:t>corticosteroids.</a:t>
            </a:r>
            <a:r>
              <a:rPr lang="en-US" sz="1200" b="0" i="0" u="none" strike="noStrike" kern="1200" dirty="0" err="1" smtClean="0">
                <a:solidFill>
                  <a:schemeClr val="tx1"/>
                </a:solidFill>
                <a:latin typeface="+mn-lt"/>
                <a:ea typeface="+mn-ea"/>
                <a:cs typeface="+mn-cs"/>
                <a:hlinkClick r:id="rId7"/>
              </a:rPr>
              <a:t>Vitamin</a:t>
            </a:r>
            <a:r>
              <a:rPr lang="en-US" sz="1200" b="0" i="0" u="none" strike="noStrike" kern="1200" dirty="0" smtClean="0">
                <a:solidFill>
                  <a:schemeClr val="tx1"/>
                </a:solidFill>
                <a:latin typeface="+mn-lt"/>
                <a:ea typeface="+mn-ea"/>
                <a:cs typeface="+mn-cs"/>
                <a:hlinkClick r:id="rId7"/>
              </a:rPr>
              <a:t> D</a:t>
            </a:r>
            <a:r>
              <a:rPr lang="en-US" sz="1200" b="0" i="0" kern="1200" dirty="0" smtClean="0">
                <a:solidFill>
                  <a:schemeClr val="tx1"/>
                </a:solidFill>
                <a:latin typeface="+mn-lt"/>
                <a:ea typeface="+mn-ea"/>
                <a:cs typeface="+mn-cs"/>
              </a:rPr>
              <a:t> has also been shown to improve asthma. Studies show there is less incidence of asthma in the south, which may be related to people having less sun exposure and lower vitamin D levels in northern climates.</a:t>
            </a:r>
          </a:p>
          <a:p>
            <a:r>
              <a:rPr lang="en-US" sz="1200" b="0" i="0" kern="1200" dirty="0" smtClean="0">
                <a:solidFill>
                  <a:schemeClr val="tx1"/>
                </a:solidFill>
                <a:latin typeface="+mn-lt"/>
                <a:ea typeface="+mn-ea"/>
                <a:cs typeface="+mn-cs"/>
              </a:rPr>
              <a:t> </a:t>
            </a:r>
          </a:p>
          <a:p>
            <a:r>
              <a:rPr lang="en-US" sz="1200" b="1" i="0" kern="1200" dirty="0" smtClean="0">
                <a:solidFill>
                  <a:schemeClr val="tx1"/>
                </a:solidFill>
                <a:latin typeface="+mn-lt"/>
                <a:ea typeface="+mn-ea"/>
                <a:cs typeface="+mn-cs"/>
              </a:rPr>
              <a:t>6. Occupational asthma</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Occupational asthma occurs when something on the job sets off an asthma attack. Irritant induced asthma is usually from smoke or inhaled irritants like chlorine. It’s not related to an allergy; the irritant is inhaled and triggers an attack.</a:t>
            </a:r>
          </a:p>
          <a:p>
            <a:r>
              <a:rPr lang="en-US" sz="1200" b="0" i="0" kern="1200" dirty="0" smtClean="0">
                <a:solidFill>
                  <a:schemeClr val="tx1"/>
                </a:solidFill>
                <a:latin typeface="+mn-lt"/>
                <a:ea typeface="+mn-ea"/>
                <a:cs typeface="+mn-cs"/>
              </a:rPr>
              <a:t> </a:t>
            </a:r>
          </a:p>
          <a:p>
            <a:r>
              <a:rPr lang="en-US" sz="1200" b="0" i="0" kern="1200" dirty="0" smtClean="0">
                <a:solidFill>
                  <a:schemeClr val="tx1"/>
                </a:solidFill>
                <a:latin typeface="+mn-lt"/>
                <a:ea typeface="+mn-ea"/>
                <a:cs typeface="+mn-cs"/>
              </a:rPr>
              <a:t>In occupations that deal with chemicals like paint or lab animals like rats or mice, patients may also be allergic to their trigger. They must find out exactly what sets off their symptoms and try to avoid it. If you can’t get away from your trigger, you may have to use a corticosteroid inhaler to ease symptoms. </a:t>
            </a:r>
            <a:r>
              <a:rPr lang="en-US" sz="1200" b="0" i="0" kern="1200" dirty="0" err="1" smtClean="0">
                <a:solidFill>
                  <a:schemeClr val="tx1"/>
                </a:solidFill>
                <a:latin typeface="+mn-lt"/>
                <a:ea typeface="+mn-ea"/>
                <a:cs typeface="+mn-cs"/>
              </a:rPr>
              <a:t>Pescatore</a:t>
            </a:r>
            <a:r>
              <a:rPr lang="en-US" sz="1200" b="0" i="0" kern="1200" dirty="0" smtClean="0">
                <a:solidFill>
                  <a:schemeClr val="tx1"/>
                </a:solidFill>
                <a:latin typeface="+mn-lt"/>
                <a:ea typeface="+mn-ea"/>
                <a:cs typeface="+mn-cs"/>
              </a:rPr>
              <a:t> also likes vitamin A, which has been shown to help get rid of the mucus in the respiratory tract, which can be an irritant.</a:t>
            </a:r>
          </a:p>
          <a:p>
            <a:r>
              <a:rPr lang="en-US" sz="1200" b="0" i="0" kern="1200" dirty="0" smtClean="0">
                <a:solidFill>
                  <a:schemeClr val="tx1"/>
                </a:solidFill>
                <a:latin typeface="+mn-lt"/>
                <a:ea typeface="+mn-ea"/>
                <a:cs typeface="+mn-cs"/>
              </a:rPr>
              <a:t> </a:t>
            </a:r>
          </a:p>
          <a:p>
            <a:r>
              <a:rPr lang="en-US" sz="1200" b="0" i="0" kern="1200" dirty="0" smtClean="0">
                <a:solidFill>
                  <a:schemeClr val="tx1"/>
                </a:solidFill>
                <a:latin typeface="+mn-lt"/>
                <a:ea typeface="+mn-ea"/>
                <a:cs typeface="+mn-cs"/>
              </a:rPr>
              <a:t>He also likes </a:t>
            </a:r>
            <a:r>
              <a:rPr lang="en-US" sz="1200" b="0" i="0" kern="1200" dirty="0" err="1" smtClean="0">
                <a:solidFill>
                  <a:schemeClr val="tx1"/>
                </a:solidFill>
                <a:latin typeface="+mn-lt"/>
                <a:ea typeface="+mn-ea"/>
                <a:cs typeface="+mn-cs"/>
              </a:rPr>
              <a:t>Pycnogenol</a:t>
            </a:r>
            <a:r>
              <a:rPr lang="en-US" sz="1200" b="0" i="0" kern="1200" dirty="0" smtClean="0">
                <a:solidFill>
                  <a:schemeClr val="tx1"/>
                </a:solidFill>
                <a:latin typeface="+mn-lt"/>
                <a:ea typeface="+mn-ea"/>
                <a:cs typeface="+mn-cs"/>
              </a:rPr>
              <a:t>. The pine tree bark extract is an anti-inflammatory and </a:t>
            </a:r>
            <a:r>
              <a:rPr lang="en-US" sz="1200" b="0" i="0" u="none" strike="noStrike" kern="1200" dirty="0" smtClean="0">
                <a:solidFill>
                  <a:schemeClr val="tx1"/>
                </a:solidFill>
                <a:latin typeface="+mn-lt"/>
                <a:ea typeface="+mn-ea"/>
                <a:cs typeface="+mn-cs"/>
                <a:hlinkClick r:id="rId8"/>
              </a:rPr>
              <a:t>antioxidant</a:t>
            </a:r>
            <a:r>
              <a:rPr lang="en-US" sz="1200" b="0" i="0" kern="1200" dirty="0" smtClean="0">
                <a:solidFill>
                  <a:schemeClr val="tx1"/>
                </a:solidFill>
                <a:latin typeface="+mn-lt"/>
                <a:ea typeface="+mn-ea"/>
                <a:cs typeface="+mn-cs"/>
              </a:rPr>
              <a:t> that clinical research shows helps to open the bronchial tubes and reduces </a:t>
            </a:r>
            <a:r>
              <a:rPr lang="en-US" sz="1200" b="0" i="0" u="sng" kern="1200" dirty="0" smtClean="0">
                <a:solidFill>
                  <a:schemeClr val="tx1"/>
                </a:solidFill>
                <a:latin typeface="+mn-lt"/>
                <a:ea typeface="+mn-ea"/>
                <a:cs typeface="+mn-cs"/>
              </a:rPr>
              <a:t>asthma symptoms</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 </a:t>
            </a:r>
          </a:p>
          <a:p>
            <a:r>
              <a:rPr lang="en-US" sz="1200" b="0" i="0" kern="1200" dirty="0" smtClean="0">
                <a:solidFill>
                  <a:schemeClr val="tx1"/>
                </a:solidFill>
                <a:latin typeface="+mn-lt"/>
                <a:ea typeface="+mn-ea"/>
                <a:cs typeface="+mn-cs"/>
              </a:rPr>
              <a:t>While corticosteroids and bronchodilators are often necessary in the treatment of asthma, there are many things that can help ease symptoms and prevent the various types of asthma attacks including learning your triggers, finding out what you’re allergic to, discovering food sensitivities, trying vitamins and herbal supplements, as well as lifestyle changes such as eating a healthier diet, removing shoes indoors and using a home air filter.</a:t>
            </a:r>
          </a:p>
          <a:p>
            <a:endParaRPr lang="en-US" dirty="0" smtClean="0"/>
          </a:p>
          <a:p>
            <a:endParaRPr lang="en-US" dirty="0"/>
          </a:p>
        </p:txBody>
      </p:sp>
      <p:sp>
        <p:nvSpPr>
          <p:cNvPr id="4" name="عنصر نائب لرقم الشريحة 3"/>
          <p:cNvSpPr>
            <a:spLocks noGrp="1"/>
          </p:cNvSpPr>
          <p:nvPr>
            <p:ph type="sldNum" sz="quarter" idx="10"/>
          </p:nvPr>
        </p:nvSpPr>
        <p:spPr/>
        <p:txBody>
          <a:bodyPr/>
          <a:lstStyle/>
          <a:p>
            <a:fld id="{780D92F5-9848-4522-9B13-2EA4DD9251AA}" type="slidenum">
              <a:rPr lang="x-none" smtClean="0"/>
              <a:pPr/>
              <a:t>41</a:t>
            </a:fld>
            <a:endParaRPr lang="x-none"/>
          </a:p>
        </p:txBody>
      </p:sp>
    </p:spTree>
    <p:extLst>
      <p:ext uri="{BB962C8B-B14F-4D97-AF65-F5344CB8AC3E}">
        <p14:creationId xmlns:p14="http://schemas.microsoft.com/office/powerpoint/2010/main" val="868427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US" sz="1200" dirty="0" smtClean="0"/>
              <a:t>because when asthma is left untreated and the inflammation persists, permanent narrowing of the airways can occur then this chronic asthma can also be referred to as </a:t>
            </a:r>
            <a:r>
              <a:rPr lang="en-US" sz="1200" dirty="0" smtClean="0">
                <a:solidFill>
                  <a:srgbClr val="FF0000"/>
                </a:solidFill>
              </a:rPr>
              <a:t>chronic obstructive pulmonary disease (COPD)</a:t>
            </a:r>
            <a:r>
              <a:rPr lang="en-US" sz="1200" dirty="0" smtClean="0"/>
              <a:t>.</a:t>
            </a:r>
            <a:endParaRPr lang="en-US" dirty="0" smtClean="0"/>
          </a:p>
          <a:p>
            <a:endParaRPr lang="en-US" dirty="0"/>
          </a:p>
        </p:txBody>
      </p:sp>
      <p:sp>
        <p:nvSpPr>
          <p:cNvPr id="4" name="عنصر نائب لرقم الشريحة 3"/>
          <p:cNvSpPr>
            <a:spLocks noGrp="1"/>
          </p:cNvSpPr>
          <p:nvPr>
            <p:ph type="sldNum" sz="quarter" idx="10"/>
          </p:nvPr>
        </p:nvSpPr>
        <p:spPr/>
        <p:txBody>
          <a:bodyPr/>
          <a:lstStyle/>
          <a:p>
            <a:fld id="{780D92F5-9848-4522-9B13-2EA4DD9251AA}" type="slidenum">
              <a:rPr lang="x-none" smtClean="0"/>
              <a:pPr/>
              <a:t>42</a:t>
            </a:fld>
            <a:endParaRPr lang="x-none"/>
          </a:p>
        </p:txBody>
      </p:sp>
    </p:spTree>
    <p:extLst>
      <p:ext uri="{BB962C8B-B14F-4D97-AF65-F5344CB8AC3E}">
        <p14:creationId xmlns:p14="http://schemas.microsoft.com/office/powerpoint/2010/main" val="1358295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The diagnosis of asthma is based on clinical assessment as there is no gold standard diagnostic test for</a:t>
            </a:r>
          </a:p>
          <a:p>
            <a:r>
              <a:rPr lang="en-US" sz="1200" kern="1200" baseline="0" dirty="0" smtClean="0">
                <a:solidFill>
                  <a:schemeClr val="tx1"/>
                </a:solidFill>
                <a:latin typeface="+mn-lt"/>
                <a:ea typeface="+mn-ea"/>
                <a:cs typeface="+mn-cs"/>
              </a:rPr>
              <a:t>asthma. This includes a detailed history and physical examination supplemented by </a:t>
            </a:r>
            <a:r>
              <a:rPr lang="en-US" sz="1200" kern="1200" baseline="0" dirty="0" err="1" smtClean="0">
                <a:solidFill>
                  <a:schemeClr val="tx1"/>
                </a:solidFill>
                <a:latin typeface="+mn-lt"/>
                <a:ea typeface="+mn-ea"/>
                <a:cs typeface="+mn-cs"/>
              </a:rPr>
              <a:t>spirometry</a:t>
            </a:r>
            <a:r>
              <a:rPr lang="en-US" sz="1200" kern="1200" baseline="0" dirty="0" smtClean="0">
                <a:solidFill>
                  <a:schemeClr val="tx1"/>
                </a:solidFill>
                <a:latin typeface="+mn-lt"/>
                <a:ea typeface="+mn-ea"/>
                <a:cs typeface="+mn-cs"/>
              </a:rPr>
              <a:t>, with</a:t>
            </a:r>
          </a:p>
          <a:p>
            <a:r>
              <a:rPr lang="en-US" sz="1200" kern="1200" baseline="0" dirty="0" smtClean="0">
                <a:solidFill>
                  <a:schemeClr val="tx1"/>
                </a:solidFill>
                <a:latin typeface="+mn-lt"/>
                <a:ea typeface="+mn-ea"/>
                <a:cs typeface="+mn-cs"/>
              </a:rPr>
              <a:t>reversibility testing, to support the diagnosis. To date, there is no single diagnostic test of asthma,</a:t>
            </a:r>
            <a:endParaRPr lang="en-US" dirty="0" smtClean="0"/>
          </a:p>
          <a:p>
            <a:endParaRPr lang="en-US" dirty="0"/>
          </a:p>
        </p:txBody>
      </p:sp>
      <p:sp>
        <p:nvSpPr>
          <p:cNvPr id="4" name="Slide Number Placeholder 3"/>
          <p:cNvSpPr>
            <a:spLocks noGrp="1"/>
          </p:cNvSpPr>
          <p:nvPr>
            <p:ph type="sldNum" sz="quarter" idx="10"/>
          </p:nvPr>
        </p:nvSpPr>
        <p:spPr/>
        <p:txBody>
          <a:bodyPr/>
          <a:lstStyle/>
          <a:p>
            <a:fld id="{8FA53F21-86C2-6C43-AAEC-1586F1E4C022}" type="slidenum">
              <a:rPr lang="en-US" smtClean="0"/>
              <a:t>45</a:t>
            </a:fld>
            <a:endParaRPr lang="en-US"/>
          </a:p>
        </p:txBody>
      </p:sp>
    </p:spTree>
    <p:extLst>
      <p:ext uri="{BB962C8B-B14F-4D97-AF65-F5344CB8AC3E}">
        <p14:creationId xmlns:p14="http://schemas.microsoft.com/office/powerpoint/2010/main" val="2532972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SINA</a:t>
            </a:r>
            <a:endParaRPr lang="en-US" dirty="0"/>
          </a:p>
        </p:txBody>
      </p:sp>
      <p:sp>
        <p:nvSpPr>
          <p:cNvPr id="4" name="Slide Number Placeholder 3"/>
          <p:cNvSpPr>
            <a:spLocks noGrp="1"/>
          </p:cNvSpPr>
          <p:nvPr>
            <p:ph type="sldNum" sz="quarter" idx="10"/>
          </p:nvPr>
        </p:nvSpPr>
        <p:spPr/>
        <p:txBody>
          <a:bodyPr/>
          <a:lstStyle/>
          <a:p>
            <a:fld id="{8FA53F21-86C2-6C43-AAEC-1586F1E4C022}" type="slidenum">
              <a:rPr lang="en-US" smtClean="0"/>
              <a:t>50</a:t>
            </a:fld>
            <a:endParaRPr lang="en-US"/>
          </a:p>
        </p:txBody>
      </p:sp>
    </p:spTree>
    <p:extLst>
      <p:ext uri="{BB962C8B-B14F-4D97-AF65-F5344CB8AC3E}">
        <p14:creationId xmlns:p14="http://schemas.microsoft.com/office/powerpoint/2010/main" val="1256450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T1 and T2 ADAM33 single nucleotide polymorphisms and the risk of childhood asthma in a Saudi Arabian population: a pilot study.</a:t>
            </a:r>
          </a:p>
          <a:p>
            <a:r>
              <a:rPr lang="en-US" sz="1200" b="0" u="sng" kern="1200" dirty="0" smtClean="0">
                <a:solidFill>
                  <a:schemeClr val="tx1"/>
                </a:solidFill>
                <a:latin typeface="+mn-lt"/>
                <a:ea typeface="+mn-ea"/>
                <a:cs typeface="+mn-cs"/>
                <a:hlinkClick r:id="rId3" invalidUrl="http://www.ncbi.nlm.nih.gov/pubmed/?term=Al-Khayyat AI[Author]&amp;cauthor=true&amp;cauthor_uid=22871616"/>
              </a:rPr>
              <a:t>Al-Khayyat AI1, </a:t>
            </a:r>
            <a:r>
              <a:rPr lang="en-US" sz="1200" b="0" u="sng" kern="1200" dirty="0" smtClean="0">
                <a:solidFill>
                  <a:schemeClr val="tx1"/>
                </a:solidFill>
                <a:latin typeface="+mn-lt"/>
                <a:ea typeface="+mn-ea"/>
                <a:cs typeface="+mn-cs"/>
                <a:hlinkClick r:id="rId4" invalidUrl="http://www.ncbi.nlm.nih.gov/pubmed/?term=Al-Anazi M[Author]&amp;cauthor=true&amp;cauthor_uid=22871616"/>
              </a:rPr>
              <a:t>Al-Anazi M, </a:t>
            </a:r>
            <a:r>
              <a:rPr lang="en-US" sz="1200" b="0" u="sng" kern="1200" dirty="0" smtClean="0">
                <a:solidFill>
                  <a:schemeClr val="tx1"/>
                </a:solidFill>
                <a:latin typeface="+mn-lt"/>
                <a:ea typeface="+mn-ea"/>
                <a:cs typeface="+mn-cs"/>
                <a:hlinkClick r:id="rId5" invalidUrl="http://www.ncbi.nlm.nih.gov/pubmed/?term=Warsy A[Author]&amp;cauthor=true&amp;cauthor_uid=22871616"/>
              </a:rPr>
              <a:t>Warsy A, </a:t>
            </a:r>
            <a:r>
              <a:rPr lang="en-US" sz="1200" b="0" u="sng" kern="1200" dirty="0" smtClean="0">
                <a:solidFill>
                  <a:schemeClr val="tx1"/>
                </a:solidFill>
                <a:latin typeface="+mn-lt"/>
                <a:ea typeface="+mn-ea"/>
                <a:cs typeface="+mn-cs"/>
                <a:hlinkClick r:id="rId6" invalidUrl="http://www.ncbi.nlm.nih.gov/pubmed/?term=Vazquez-Tello A[Author]&amp;cauthor=true&amp;cauthor_uid=22871616"/>
              </a:rPr>
              <a:t>Vazquez-Tello A, </a:t>
            </a:r>
            <a:r>
              <a:rPr lang="en-US" sz="1200" b="0" u="sng" kern="1200" dirty="0" smtClean="0">
                <a:solidFill>
                  <a:schemeClr val="tx1"/>
                </a:solidFill>
                <a:latin typeface="+mn-lt"/>
                <a:ea typeface="+mn-ea"/>
                <a:cs typeface="+mn-cs"/>
                <a:hlinkClick r:id="rId7" invalidUrl="http://www.ncbi.nlm.nih.gov/pubmed/?term=Alamri AM[Author]&amp;cauthor=true&amp;cauthor_uid=22871616"/>
              </a:rPr>
              <a:t>Alamri AM, </a:t>
            </a:r>
            <a:r>
              <a:rPr lang="en-US" sz="1200" b="0" u="sng" kern="1200" dirty="0" smtClean="0">
                <a:solidFill>
                  <a:schemeClr val="tx1"/>
                </a:solidFill>
                <a:latin typeface="+mn-lt"/>
                <a:ea typeface="+mn-ea"/>
                <a:cs typeface="+mn-cs"/>
                <a:hlinkClick r:id="rId8" invalidUrl="http://www.ncbi.nlm.nih.gov/pubmed/?term=Halwani R[Author]&amp;cauthor=true&amp;cauthor_uid=22871616"/>
              </a:rPr>
              <a:t>Halwani R, </a:t>
            </a:r>
            <a:r>
              <a:rPr lang="en-US" sz="1200" b="0" u="sng" kern="1200" dirty="0" smtClean="0">
                <a:solidFill>
                  <a:schemeClr val="tx1"/>
                </a:solidFill>
                <a:latin typeface="+mn-lt"/>
                <a:ea typeface="+mn-ea"/>
                <a:cs typeface="+mn-cs"/>
                <a:hlinkClick r:id="rId9" invalidUrl="http://www.ncbi.nlm.nih.gov/pubmed/?term=Alangari A[Author]&amp;cauthor=true&amp;cauthor_uid=22871616"/>
              </a:rPr>
              <a:t>Alangari A, </a:t>
            </a:r>
            <a:r>
              <a:rPr lang="en-US" sz="1200" b="0" u="sng" kern="1200" dirty="0" smtClean="0">
                <a:solidFill>
                  <a:schemeClr val="tx1"/>
                </a:solidFill>
                <a:latin typeface="+mn-lt"/>
                <a:ea typeface="+mn-ea"/>
                <a:cs typeface="+mn-cs"/>
                <a:hlinkClick r:id="rId10" invalidUrl="http://www.ncbi.nlm.nih.gov/pubmed/?term=Al-Frayh A[Author]&amp;cauthor=true&amp;cauthor_uid=22871616"/>
              </a:rPr>
              <a:t>Al-Frayh A, </a:t>
            </a:r>
            <a:r>
              <a:rPr lang="en-US" sz="1200" b="0" u="sng" kern="1200" dirty="0" smtClean="0">
                <a:solidFill>
                  <a:schemeClr val="tx1"/>
                </a:solidFill>
                <a:latin typeface="+mn-lt"/>
                <a:ea typeface="+mn-ea"/>
                <a:cs typeface="+mn-cs"/>
                <a:hlinkClick r:id="rId11" invalidUrl="http://www.ncbi.nlm.nih.gov/pubmed/?term=Hamid Q[Author]&amp;cauthor=true&amp;cauthor_uid=22871616"/>
              </a:rPr>
              <a:t>Hamid Q, </a:t>
            </a:r>
            <a:r>
              <a:rPr lang="en-US" sz="1200" b="0" u="sng" kern="1200" dirty="0" smtClean="0">
                <a:solidFill>
                  <a:schemeClr val="tx1"/>
                </a:solidFill>
                <a:latin typeface="+mn-lt"/>
                <a:ea typeface="+mn-ea"/>
                <a:cs typeface="+mn-cs"/>
                <a:hlinkClick r:id="rId12" invalidUrl="http://www.ncbi.nlm.nih.gov/pubmed/?term=Al-Muhsen S[Author]&amp;cauthor=true&amp;cauthor_uid=22871616"/>
              </a:rPr>
              <a:t>Al-Muhsen S.</a:t>
            </a:r>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6</a:t>
            </a:fld>
            <a:endParaRPr lang="en-US" dirty="0"/>
          </a:p>
        </p:txBody>
      </p:sp>
    </p:spTree>
    <p:extLst>
      <p:ext uri="{BB962C8B-B14F-4D97-AF65-F5344CB8AC3E}">
        <p14:creationId xmlns:p14="http://schemas.microsoft.com/office/powerpoint/2010/main" val="2934867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a:t>
            </a:r>
            <a:r>
              <a:rPr lang="en-US" baseline="0" dirty="0" smtClean="0"/>
              <a:t> SINA</a:t>
            </a:r>
            <a:endParaRPr lang="en-US" dirty="0"/>
          </a:p>
        </p:txBody>
      </p:sp>
      <p:sp>
        <p:nvSpPr>
          <p:cNvPr id="4" name="Slide Number Placeholder 3"/>
          <p:cNvSpPr>
            <a:spLocks noGrp="1"/>
          </p:cNvSpPr>
          <p:nvPr>
            <p:ph type="sldNum" sz="quarter" idx="10"/>
          </p:nvPr>
        </p:nvSpPr>
        <p:spPr/>
        <p:txBody>
          <a:bodyPr/>
          <a:lstStyle/>
          <a:p>
            <a:fld id="{8FA53F21-86C2-6C43-AAEC-1586F1E4C022}" type="slidenum">
              <a:rPr lang="en-US" smtClean="0"/>
              <a:t>51</a:t>
            </a:fld>
            <a:endParaRPr lang="en-US"/>
          </a:p>
        </p:txBody>
      </p:sp>
    </p:spTree>
    <p:extLst>
      <p:ext uri="{BB962C8B-B14F-4D97-AF65-F5344CB8AC3E}">
        <p14:creationId xmlns:p14="http://schemas.microsoft.com/office/powerpoint/2010/main" val="2718095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
            </a:r>
            <a:endParaRPr lang="en-US" dirty="0"/>
          </a:p>
        </p:txBody>
      </p:sp>
      <p:sp>
        <p:nvSpPr>
          <p:cNvPr id="4" name="Slide Number Placeholder 3"/>
          <p:cNvSpPr>
            <a:spLocks noGrp="1"/>
          </p:cNvSpPr>
          <p:nvPr>
            <p:ph type="sldNum" sz="quarter" idx="10"/>
          </p:nvPr>
        </p:nvSpPr>
        <p:spPr/>
        <p:txBody>
          <a:bodyPr/>
          <a:lstStyle/>
          <a:p>
            <a:fld id="{8FA53F21-86C2-6C43-AAEC-1586F1E4C022}" type="slidenum">
              <a:rPr lang="en-US" smtClean="0"/>
              <a:t>61</a:t>
            </a:fld>
            <a:endParaRPr lang="en-US"/>
          </a:p>
        </p:txBody>
      </p:sp>
    </p:spTree>
    <p:extLst>
      <p:ext uri="{BB962C8B-B14F-4D97-AF65-F5344CB8AC3E}">
        <p14:creationId xmlns:p14="http://schemas.microsoft.com/office/powerpoint/2010/main" val="2691741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fld id="{9A4ED9FA-3539-45FB-949E-7919CC6C686D}" type="slidenum">
              <a:rPr lang="x-none" smtClean="0"/>
              <a:t>62</a:t>
            </a:fld>
            <a:endParaRPr lang="x-none"/>
          </a:p>
        </p:txBody>
      </p:sp>
    </p:spTree>
    <p:extLst>
      <p:ext uri="{BB962C8B-B14F-4D97-AF65-F5344CB8AC3E}">
        <p14:creationId xmlns:p14="http://schemas.microsoft.com/office/powerpoint/2010/main" val="2978400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Results are usually given in both raw data (</a:t>
            </a:r>
            <a:r>
              <a:rPr lang="en-US" sz="1200" b="0" i="0" kern="1200" dirty="0" err="1" smtClean="0">
                <a:solidFill>
                  <a:schemeClr val="tx1"/>
                </a:solidFill>
                <a:effectLst/>
                <a:latin typeface="+mn-lt"/>
                <a:ea typeface="+mn-ea"/>
                <a:cs typeface="+mn-cs"/>
              </a:rPr>
              <a:t>litres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litres</a:t>
            </a:r>
            <a:r>
              <a:rPr lang="en-US" sz="1200" b="0" i="0" kern="1200" dirty="0" smtClean="0">
                <a:solidFill>
                  <a:schemeClr val="tx1"/>
                </a:solidFill>
                <a:effectLst/>
                <a:latin typeface="+mn-lt"/>
                <a:ea typeface="+mn-ea"/>
                <a:cs typeface="+mn-cs"/>
              </a:rPr>
              <a:t> per second) and percent predicted—the test result as a percent of the "predicted values" for the patients of similar characteristics (height, age, sex, and sometimes race and weight). The interpretation of the results can vary depending on the physician and the source of the predicted values. Generally speaking, results nearest to 100% predicted are the most normal, and results over 80% are often considered normal. Multiple </a:t>
            </a:r>
            <a:endParaRPr lang="x-none" dirty="0"/>
          </a:p>
        </p:txBody>
      </p:sp>
      <p:sp>
        <p:nvSpPr>
          <p:cNvPr id="4" name="Slide Number Placeholder 3"/>
          <p:cNvSpPr>
            <a:spLocks noGrp="1"/>
          </p:cNvSpPr>
          <p:nvPr>
            <p:ph type="sldNum" sz="quarter" idx="10"/>
          </p:nvPr>
        </p:nvSpPr>
        <p:spPr/>
        <p:txBody>
          <a:bodyPr/>
          <a:lstStyle/>
          <a:p>
            <a:fld id="{8FA53F21-86C2-6C43-AAEC-1586F1E4C022}" type="slidenum">
              <a:rPr lang="en-US" smtClean="0"/>
              <a:t>65</a:t>
            </a:fld>
            <a:endParaRPr lang="en-US"/>
          </a:p>
        </p:txBody>
      </p:sp>
    </p:spTree>
    <p:extLst>
      <p:ext uri="{BB962C8B-B14F-4D97-AF65-F5344CB8AC3E}">
        <p14:creationId xmlns:p14="http://schemas.microsoft.com/office/powerpoint/2010/main" val="1451503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An increase in FEV1 of 12-15 percent or more, accompanied by an absolute increase in FEV1 of at least 200 mL, can be attributed to bronchodilator responsiveness with 95 percent certainty.</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ve</a:t>
            </a:r>
            <a:r>
              <a:rPr lang="en-US" sz="1200" kern="1200" dirty="0" smtClean="0">
                <a:solidFill>
                  <a:schemeClr val="tx1"/>
                </a:solidFill>
                <a:latin typeface="+mn-lt"/>
                <a:ea typeface="+mn-ea"/>
                <a:cs typeface="+mn-cs"/>
              </a:rPr>
              <a:t> does not exclude asthma</a:t>
            </a:r>
            <a:endParaRPr lang="en-US" dirty="0" smtClean="0"/>
          </a:p>
          <a:p>
            <a:endParaRPr lang="x-none" dirty="0"/>
          </a:p>
        </p:txBody>
      </p:sp>
      <p:sp>
        <p:nvSpPr>
          <p:cNvPr id="4" name="Slide Number Placeholder 3"/>
          <p:cNvSpPr>
            <a:spLocks noGrp="1"/>
          </p:cNvSpPr>
          <p:nvPr>
            <p:ph type="sldNum" sz="quarter" idx="10"/>
          </p:nvPr>
        </p:nvSpPr>
        <p:spPr/>
        <p:txBody>
          <a:bodyPr/>
          <a:lstStyle/>
          <a:p>
            <a:fld id="{9A4ED9FA-3539-45FB-949E-7919CC6C686D}" type="slidenum">
              <a:rPr lang="x-none" smtClean="0"/>
              <a:t>70</a:t>
            </a:fld>
            <a:endParaRPr lang="x-none"/>
          </a:p>
        </p:txBody>
      </p:sp>
    </p:spTree>
    <p:extLst>
      <p:ext uri="{BB962C8B-B14F-4D97-AF65-F5344CB8AC3E}">
        <p14:creationId xmlns:p14="http://schemas.microsoft.com/office/powerpoint/2010/main" val="2463536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a:t>
            </a:r>
            <a:r>
              <a:rPr lang="en-US" sz="1200" b="1" i="0" kern="1200" dirty="0" smtClean="0">
                <a:solidFill>
                  <a:schemeClr val="tx1"/>
                </a:solidFill>
                <a:effectLst/>
                <a:latin typeface="+mn-lt"/>
                <a:ea typeface="+mn-ea"/>
                <a:cs typeface="+mn-cs"/>
              </a:rPr>
              <a:t>peak expiratory flow</a:t>
            </a:r>
            <a:r>
              <a:rPr lang="en-US" sz="1200" b="0" i="0" kern="1200" dirty="0" smtClean="0">
                <a:solidFill>
                  <a:schemeClr val="tx1"/>
                </a:solidFill>
                <a:effectLst/>
                <a:latin typeface="+mn-lt"/>
                <a:ea typeface="+mn-ea"/>
                <a:cs typeface="+mn-cs"/>
              </a:rPr>
              <a:t> (PEF), also called </a:t>
            </a:r>
            <a:r>
              <a:rPr lang="en-US" sz="1200" b="1" i="0" kern="1200" dirty="0" smtClean="0">
                <a:solidFill>
                  <a:schemeClr val="tx1"/>
                </a:solidFill>
                <a:effectLst/>
                <a:latin typeface="+mn-lt"/>
                <a:ea typeface="+mn-ea"/>
                <a:cs typeface="+mn-cs"/>
              </a:rPr>
              <a:t>peak expiratory flow</a:t>
            </a:r>
            <a:r>
              <a:rPr lang="en-US" sz="1200" b="0" i="0" kern="1200" dirty="0" smtClean="0">
                <a:solidFill>
                  <a:schemeClr val="tx1"/>
                </a:solidFill>
                <a:effectLst/>
                <a:latin typeface="+mn-lt"/>
                <a:ea typeface="+mn-ea"/>
                <a:cs typeface="+mn-cs"/>
              </a:rPr>
              <a:t> rate (PEFR) is a person's maximum speed of expiration, as measured with </a:t>
            </a:r>
            <a:r>
              <a:rPr lang="en-US" sz="1200" b="0" i="0" kern="1200" dirty="0" err="1" smtClean="0">
                <a:solidFill>
                  <a:schemeClr val="tx1"/>
                </a:solidFill>
                <a:effectLst/>
                <a:latin typeface="+mn-lt"/>
                <a:ea typeface="+mn-ea"/>
                <a:cs typeface="+mn-cs"/>
              </a:rPr>
              <a:t>a</a:t>
            </a:r>
            <a:r>
              <a:rPr lang="en-US" sz="1200" b="1" i="0" kern="1200" dirty="0" err="1" smtClean="0">
                <a:solidFill>
                  <a:schemeClr val="tx1"/>
                </a:solidFill>
                <a:effectLst/>
                <a:latin typeface="+mn-lt"/>
                <a:ea typeface="+mn-ea"/>
                <a:cs typeface="+mn-cs"/>
              </a:rPr>
              <a:t>peak</a:t>
            </a:r>
            <a:r>
              <a:rPr lang="en-US" sz="1200" b="1" i="0" kern="1200" dirty="0" smtClean="0">
                <a:solidFill>
                  <a:schemeClr val="tx1"/>
                </a:solidFill>
                <a:effectLst/>
                <a:latin typeface="+mn-lt"/>
                <a:ea typeface="+mn-ea"/>
                <a:cs typeface="+mn-cs"/>
              </a:rPr>
              <a:t> flow</a:t>
            </a:r>
            <a:r>
              <a:rPr lang="en-US" sz="1200" b="0" i="0" kern="1200" dirty="0" smtClean="0">
                <a:solidFill>
                  <a:schemeClr val="tx1"/>
                </a:solidFill>
                <a:effectLst/>
                <a:latin typeface="+mn-lt"/>
                <a:ea typeface="+mn-ea"/>
                <a:cs typeface="+mn-cs"/>
              </a:rPr>
              <a:t> meter, a small, hand-held device used to monitor a person's ability to breathe out air</a:t>
            </a:r>
            <a:endParaRPr lang="x-none" dirty="0"/>
          </a:p>
        </p:txBody>
      </p:sp>
      <p:sp>
        <p:nvSpPr>
          <p:cNvPr id="4" name="Slide Number Placeholder 3"/>
          <p:cNvSpPr>
            <a:spLocks noGrp="1"/>
          </p:cNvSpPr>
          <p:nvPr>
            <p:ph type="sldNum" sz="quarter" idx="10"/>
          </p:nvPr>
        </p:nvSpPr>
        <p:spPr/>
        <p:txBody>
          <a:bodyPr/>
          <a:lstStyle/>
          <a:p>
            <a:fld id="{9A4ED9FA-3539-45FB-949E-7919CC6C686D}" type="slidenum">
              <a:rPr lang="x-none" smtClean="0"/>
              <a:t>73</a:t>
            </a:fld>
            <a:endParaRPr lang="x-none"/>
          </a:p>
        </p:txBody>
      </p:sp>
    </p:spTree>
    <p:extLst>
      <p:ext uri="{BB962C8B-B14F-4D97-AF65-F5344CB8AC3E}">
        <p14:creationId xmlns:p14="http://schemas.microsoft.com/office/powerpoint/2010/main" val="3269321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fld id="{9A4ED9FA-3539-45FB-949E-7919CC6C686D}" type="slidenum">
              <a:rPr lang="x-none" smtClean="0"/>
              <a:t>83</a:t>
            </a:fld>
            <a:endParaRPr lang="x-none"/>
          </a:p>
        </p:txBody>
      </p:sp>
    </p:spTree>
    <p:extLst>
      <p:ext uri="{BB962C8B-B14F-4D97-AF65-F5344CB8AC3E}">
        <p14:creationId xmlns:p14="http://schemas.microsoft.com/office/powerpoint/2010/main" val="2335642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fld id="{9A4ED9FA-3539-45FB-949E-7919CC6C686D}" type="slidenum">
              <a:rPr lang="x-none" smtClean="0"/>
              <a:t>86</a:t>
            </a:fld>
            <a:endParaRPr lang="x-none"/>
          </a:p>
        </p:txBody>
      </p:sp>
    </p:spTree>
    <p:extLst>
      <p:ext uri="{BB962C8B-B14F-4D97-AF65-F5344CB8AC3E}">
        <p14:creationId xmlns:p14="http://schemas.microsoft.com/office/powerpoint/2010/main" val="1124124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
            </a:r>
            <a:endParaRPr lang="en-US" dirty="0"/>
          </a:p>
        </p:txBody>
      </p:sp>
      <p:sp>
        <p:nvSpPr>
          <p:cNvPr id="4" name="Slide Number Placeholder 3"/>
          <p:cNvSpPr>
            <a:spLocks noGrp="1"/>
          </p:cNvSpPr>
          <p:nvPr>
            <p:ph type="sldNum" sz="quarter" idx="10"/>
          </p:nvPr>
        </p:nvSpPr>
        <p:spPr/>
        <p:txBody>
          <a:bodyPr/>
          <a:lstStyle/>
          <a:p>
            <a:fld id="{8FA53F21-86C2-6C43-AAEC-1586F1E4C022}" type="slidenum">
              <a:rPr lang="en-US" smtClean="0"/>
              <a:t>89</a:t>
            </a:fld>
            <a:endParaRPr lang="en-US"/>
          </a:p>
        </p:txBody>
      </p:sp>
    </p:spTree>
    <p:extLst>
      <p:ext uri="{BB962C8B-B14F-4D97-AF65-F5344CB8AC3E}">
        <p14:creationId xmlns:p14="http://schemas.microsoft.com/office/powerpoint/2010/main" val="2286839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
            </a:r>
            <a:endParaRPr lang="en-US" dirty="0"/>
          </a:p>
        </p:txBody>
      </p:sp>
      <p:sp>
        <p:nvSpPr>
          <p:cNvPr id="4" name="Slide Number Placeholder 3"/>
          <p:cNvSpPr>
            <a:spLocks noGrp="1"/>
          </p:cNvSpPr>
          <p:nvPr>
            <p:ph type="sldNum" sz="quarter" idx="10"/>
          </p:nvPr>
        </p:nvSpPr>
        <p:spPr/>
        <p:txBody>
          <a:bodyPr/>
          <a:lstStyle/>
          <a:p>
            <a:fld id="{8FA53F21-86C2-6C43-AAEC-1586F1E4C022}" type="slidenum">
              <a:rPr lang="en-US" smtClean="0"/>
              <a:t>94</a:t>
            </a:fld>
            <a:endParaRPr lang="en-US"/>
          </a:p>
        </p:txBody>
      </p:sp>
    </p:spTree>
    <p:extLst>
      <p:ext uri="{BB962C8B-B14F-4D97-AF65-F5344CB8AC3E}">
        <p14:creationId xmlns:p14="http://schemas.microsoft.com/office/powerpoint/2010/main" val="3503348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F7177B-78AA-E749-89B2-1A5A8AD7320E}" type="slidenum">
              <a:rPr lang="en-US" smtClean="0"/>
              <a:t>7</a:t>
            </a:fld>
            <a:endParaRPr lang="en-US" dirty="0"/>
          </a:p>
        </p:txBody>
      </p:sp>
    </p:spTree>
    <p:extLst>
      <p:ext uri="{BB962C8B-B14F-4D97-AF65-F5344CB8AC3E}">
        <p14:creationId xmlns:p14="http://schemas.microsoft.com/office/powerpoint/2010/main" val="912189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goal of asthma education is to provide a patient with asthma (or the parents of a child with asthma) adequate</a:t>
            </a:r>
          </a:p>
          <a:p>
            <a:r>
              <a:rPr lang="en-US" sz="1200" b="0" i="0" u="none" strike="noStrike" kern="1200" baseline="0" dirty="0" smtClean="0">
                <a:solidFill>
                  <a:schemeClr val="tx1"/>
                </a:solidFill>
                <a:latin typeface="+mn-lt"/>
                <a:ea typeface="+mn-ea"/>
                <a:cs typeface="+mn-cs"/>
              </a:rPr>
              <a:t>training to enhance their knowledge and skills to be able to adjust treatment according to guided self-management</a:t>
            </a:r>
          </a:p>
          <a:p>
            <a:r>
              <a:rPr lang="en-US" sz="1200" b="0" i="0" u="none" strike="noStrike" kern="1200" baseline="0" dirty="0" smtClean="0">
                <a:solidFill>
                  <a:schemeClr val="tx1"/>
                </a:solidFill>
                <a:latin typeface="+mn-lt"/>
                <a:ea typeface="+mn-ea"/>
                <a:cs typeface="+mn-cs"/>
              </a:rPr>
              <a:t>(Evidence A).[90-94] In order to enhance the level of knowledge and skills among asthmatics, education should</a:t>
            </a:r>
          </a:p>
          <a:p>
            <a:r>
              <a:rPr lang="en-US" sz="1200" b="0" i="0" u="none" strike="noStrike" kern="1200" baseline="0" dirty="0" smtClean="0">
                <a:solidFill>
                  <a:schemeClr val="tx1"/>
                </a:solidFill>
                <a:latin typeface="+mn-lt"/>
                <a:ea typeface="+mn-ea"/>
                <a:cs typeface="+mn-cs"/>
              </a:rPr>
              <a:t>include knowledge about asthma and skills related to the devices, as there might be misperceptions about the</a:t>
            </a:r>
          </a:p>
          <a:p>
            <a:r>
              <a:rPr lang="en-US" sz="1200" b="0" i="0" u="none" strike="noStrike" kern="1200" baseline="0" dirty="0" smtClean="0">
                <a:solidFill>
                  <a:schemeClr val="tx1"/>
                </a:solidFill>
                <a:latin typeface="+mn-lt"/>
                <a:ea typeface="+mn-ea"/>
                <a:cs typeface="+mn-cs"/>
              </a:rPr>
              <a:t>use of inhalers and the safety of ICS.[95-97] Asthma education should be conducted by a well-trained healthcare</a:t>
            </a:r>
          </a:p>
          <a:p>
            <a:r>
              <a:rPr lang="en-US" sz="1200" b="0" i="0" u="none" strike="noStrike" kern="1200" baseline="0" dirty="0" smtClean="0">
                <a:solidFill>
                  <a:schemeClr val="tx1"/>
                </a:solidFill>
                <a:latin typeface="+mn-lt"/>
                <a:ea typeface="+mn-ea"/>
                <a:cs typeface="+mn-cs"/>
              </a:rPr>
              <a:t>worker with good communication skills, who is able to create an interactive dialog in a friendly environment. With</a:t>
            </a:r>
          </a:p>
          <a:p>
            <a:r>
              <a:rPr lang="en-US" sz="1200" b="0" i="0" u="none" strike="noStrike" kern="1200" baseline="0" dirty="0" smtClean="0">
                <a:solidFill>
                  <a:schemeClr val="tx1"/>
                </a:solidFill>
                <a:latin typeface="+mn-lt"/>
                <a:ea typeface="+mn-ea"/>
                <a:cs typeface="+mn-cs"/>
              </a:rPr>
              <a:t>the availability of appropriate information, patients will be encouraged to continue on the management plan</a:t>
            </a:r>
          </a:p>
          <a:p>
            <a:r>
              <a:rPr lang="en-US" sz="1200" b="0" i="0" u="none" strike="noStrike" kern="1200" baseline="0" dirty="0" smtClean="0">
                <a:solidFill>
                  <a:schemeClr val="tx1"/>
                </a:solidFill>
                <a:latin typeface="+mn-lt"/>
                <a:ea typeface="+mn-ea"/>
                <a:cs typeface="+mn-cs"/>
              </a:rPr>
              <a:t>and reassured about the control of the disease.[98] It is essential to get the feedback from the patient in order to</a:t>
            </a:r>
          </a:p>
          <a:p>
            <a:r>
              <a:rPr lang="en-US" sz="1200" b="0" i="0" u="none" strike="noStrike" kern="1200" baseline="0" dirty="0" smtClean="0">
                <a:solidFill>
                  <a:schemeClr val="tx1"/>
                </a:solidFill>
                <a:latin typeface="+mn-lt"/>
                <a:ea typeface="+mn-ea"/>
                <a:cs typeface="+mn-cs"/>
              </a:rPr>
              <a:t>maintain a bidirectional rapport and an optimum environment. It has been documented that a well-structured</a:t>
            </a:r>
          </a:p>
          <a:p>
            <a:r>
              <a:rPr lang="en-US" sz="1200" b="0" i="0" u="none" strike="noStrike" kern="1200" baseline="0" dirty="0" smtClean="0">
                <a:solidFill>
                  <a:schemeClr val="tx1"/>
                </a:solidFill>
                <a:latin typeface="+mn-lt"/>
                <a:ea typeface="+mn-ea"/>
                <a:cs typeface="+mn-cs"/>
              </a:rPr>
              <a:t>asthma education program will improve quality of life, reduce cost, and increase the utilization of healthcare</a:t>
            </a:r>
          </a:p>
          <a:p>
            <a:r>
              <a:rPr lang="en-US" sz="1200" b="0" i="0" u="none" strike="noStrike" kern="1200" baseline="0" dirty="0" smtClean="0">
                <a:solidFill>
                  <a:schemeClr val="tx1"/>
                </a:solidFill>
                <a:latin typeface="+mn-lt"/>
                <a:ea typeface="+mn-ea"/>
                <a:cs typeface="+mn-cs"/>
              </a:rPr>
              <a:t>resources.[99-101] Asthma education should be tailored based on the available setting [Box 8].</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2"/>
                </a:solidFill>
              </a:rPr>
              <a:t>Q1) Asthma is a disease of the airways or breathing tubes in the lungs. These airways carry air to the lungs. Airways get smaller and smaller like branches of a tree. When asthma is under control, the airways are clear and air flows easily in and out of the lungs.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chemeClr val="tx2"/>
              </a:solidFill>
            </a:endParaRPr>
          </a:p>
          <a:p>
            <a:pPr algn="l" rtl="0"/>
            <a:r>
              <a:rPr lang="en-US" sz="1200" dirty="0" smtClean="0">
                <a:solidFill>
                  <a:schemeClr val="tx2"/>
                </a:solidFill>
              </a:rPr>
              <a:t>Q2) Because you have asthma, your airways are very sensitive. They may react to things called triggers (things that can cause asthma episodes). When you are around triggers, your breathing tubes may become swollen, tighten up, and make a lot of mucus. This will make it harder for you to breathe.</a:t>
            </a:r>
          </a:p>
          <a:p>
            <a:pPr algn="l" rtl="0"/>
            <a:r>
              <a:rPr lang="en-US" sz="1200" dirty="0" smtClean="0">
                <a:solidFill>
                  <a:schemeClr val="tx2"/>
                </a:solidFill>
              </a:rPr>
              <a:t>It is important to find out what your asthma triggers are and learn ways to avoid them.</a:t>
            </a:r>
          </a:p>
          <a:p>
            <a:pPr algn="l" rtl="0"/>
            <a:endParaRPr lang="en-US" sz="1200" dirty="0" smtClean="0">
              <a:solidFill>
                <a:schemeClr val="tx2"/>
              </a:solidFill>
            </a:endParaRPr>
          </a:p>
          <a:p>
            <a:pPr algn="l" rtl="0"/>
            <a:r>
              <a:rPr lang="en-US" sz="1200" dirty="0" smtClean="0">
                <a:solidFill>
                  <a:schemeClr val="tx2"/>
                </a:solidFill>
              </a:rPr>
              <a:t>Q3)</a:t>
            </a:r>
            <a:r>
              <a:rPr lang="en-US" sz="1200" baseline="0" dirty="0" smtClean="0">
                <a:solidFill>
                  <a:schemeClr val="tx2"/>
                </a:solidFill>
              </a:rPr>
              <a:t> </a:t>
            </a:r>
            <a:r>
              <a:rPr lang="en-US" dirty="0" smtClean="0">
                <a:solidFill>
                  <a:schemeClr val="tx2"/>
                </a:solidFill>
              </a:rPr>
              <a:t>Prevent hospitalization and emergency room visits.</a:t>
            </a:r>
          </a:p>
          <a:p>
            <a:pPr algn="l" rtl="0"/>
            <a:r>
              <a:rPr lang="en-US" dirty="0" smtClean="0">
                <a:solidFill>
                  <a:schemeClr val="tx2"/>
                </a:solidFill>
              </a:rPr>
              <a:t> Prevent school absences.</a:t>
            </a:r>
          </a:p>
          <a:p>
            <a:pPr algn="l" rtl="0"/>
            <a:r>
              <a:rPr lang="en-US" dirty="0" smtClean="0">
                <a:solidFill>
                  <a:schemeClr val="tx2"/>
                </a:solidFill>
              </a:rPr>
              <a:t> Prevent disturbed sleep.</a:t>
            </a:r>
          </a:p>
          <a:p>
            <a:pPr algn="l" rtl="0"/>
            <a:r>
              <a:rPr lang="en-US" dirty="0" smtClean="0">
                <a:solidFill>
                  <a:schemeClr val="tx2"/>
                </a:solidFill>
              </a:rPr>
              <a:t> Allow full participation in activities such as playing, exercise, and sports.</a:t>
            </a:r>
          </a:p>
          <a:p>
            <a:endParaRPr lang="en-US" dirty="0"/>
          </a:p>
        </p:txBody>
      </p:sp>
      <p:sp>
        <p:nvSpPr>
          <p:cNvPr id="4" name="Slide Number Placeholder 3"/>
          <p:cNvSpPr>
            <a:spLocks noGrp="1"/>
          </p:cNvSpPr>
          <p:nvPr>
            <p:ph type="sldNum" sz="quarter" idx="10"/>
          </p:nvPr>
        </p:nvSpPr>
        <p:spPr/>
        <p:txBody>
          <a:bodyPr/>
          <a:lstStyle/>
          <a:p>
            <a:fld id="{84017E4D-2827-44B7-9D7A-6721918CF0DA}" type="slidenum">
              <a:rPr lang="en-US" smtClean="0"/>
              <a:t>96</a:t>
            </a:fld>
            <a:endParaRPr lang="en-US"/>
          </a:p>
        </p:txBody>
      </p:sp>
    </p:spTree>
    <p:extLst>
      <p:ext uri="{BB962C8B-B14F-4D97-AF65-F5344CB8AC3E}">
        <p14:creationId xmlns:p14="http://schemas.microsoft.com/office/powerpoint/2010/main" val="3309533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www.kaahe.org</a:t>
            </a:r>
            <a:r>
              <a:rPr lang="en-US" dirty="0" smtClean="0"/>
              <a:t>/health/</a:t>
            </a:r>
            <a:r>
              <a:rPr lang="en-US" dirty="0" err="1" smtClean="0"/>
              <a:t>ar</a:t>
            </a:r>
            <a:r>
              <a:rPr lang="en-US" dirty="0" smtClean="0"/>
              <a:t>/26378-الربو.html</a:t>
            </a:r>
            <a:endParaRPr lang="en-US" dirty="0"/>
          </a:p>
        </p:txBody>
      </p:sp>
      <p:sp>
        <p:nvSpPr>
          <p:cNvPr id="4" name="Slide Number Placeholder 3"/>
          <p:cNvSpPr>
            <a:spLocks noGrp="1"/>
          </p:cNvSpPr>
          <p:nvPr>
            <p:ph type="sldNum" sz="quarter" idx="10"/>
          </p:nvPr>
        </p:nvSpPr>
        <p:spPr/>
        <p:txBody>
          <a:bodyPr/>
          <a:lstStyle/>
          <a:p>
            <a:fld id="{8FA53F21-86C2-6C43-AAEC-1586F1E4C022}" type="slidenum">
              <a:rPr lang="en-US" smtClean="0"/>
              <a:t>98</a:t>
            </a:fld>
            <a:endParaRPr lang="en-US"/>
          </a:p>
        </p:txBody>
      </p:sp>
    </p:spTree>
    <p:extLst>
      <p:ext uri="{BB962C8B-B14F-4D97-AF65-F5344CB8AC3E}">
        <p14:creationId xmlns:p14="http://schemas.microsoft.com/office/powerpoint/2010/main" val="2044958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Baskerville Old Face" pitchFamily="18" charset="0"/>
              </a:rPr>
              <a:t>a device used to administer medication in the form of a mist that inhaled into the lungs.</a:t>
            </a:r>
          </a:p>
          <a:p>
            <a:endParaRPr lang="en-US" dirty="0" smtClean="0">
              <a:latin typeface="Baskerville Old Face" pitchFamily="18" charset="0"/>
            </a:endParaRPr>
          </a:p>
          <a:p>
            <a:r>
              <a:rPr lang="en-US" sz="1200" dirty="0" smtClean="0">
                <a:latin typeface="Baskerville Old Face" pitchFamily="18" charset="0"/>
              </a:rPr>
              <a:t>It use oxygen, compressed air or ultrasonic power to break up medical solutions/suspensions into small aerosol droplets that can be directly inhaled from the mouthpiece of the device.</a:t>
            </a:r>
          </a:p>
          <a:p>
            <a:endParaRPr lang="en-US" dirty="0" smtClean="0">
              <a:latin typeface="Baskerville Old Face" pitchFamily="18" charset="0"/>
            </a:endParaRPr>
          </a:p>
          <a:p>
            <a:pPr>
              <a:buNone/>
            </a:pPr>
            <a:r>
              <a:rPr lang="en-US" sz="1200" dirty="0" smtClean="0">
                <a:latin typeface="Baskerville Old Face" pitchFamily="18" charset="0"/>
              </a:rPr>
              <a:t>Aerosol is a mixture of gas and liquid particles</a:t>
            </a:r>
            <a:endParaRPr lang="x-none" sz="1200" smtClean="0">
              <a:latin typeface="Baskerville Old Face" pitchFamily="18" charset="0"/>
            </a:endParaRPr>
          </a:p>
          <a:p>
            <a:endParaRPr lang="en-US" dirty="0"/>
          </a:p>
        </p:txBody>
      </p:sp>
      <p:sp>
        <p:nvSpPr>
          <p:cNvPr id="4" name="Slide Number Placeholder 3"/>
          <p:cNvSpPr>
            <a:spLocks noGrp="1"/>
          </p:cNvSpPr>
          <p:nvPr>
            <p:ph type="sldNum" sz="quarter" idx="10"/>
          </p:nvPr>
        </p:nvSpPr>
        <p:spPr/>
        <p:txBody>
          <a:bodyPr/>
          <a:lstStyle/>
          <a:p>
            <a:fld id="{84017E4D-2827-44B7-9D7A-6721918CF0DA}" type="slidenum">
              <a:rPr lang="en-US" smtClean="0"/>
              <a:t>115</a:t>
            </a:fld>
            <a:endParaRPr lang="en-US"/>
          </a:p>
        </p:txBody>
      </p:sp>
    </p:spTree>
    <p:extLst>
      <p:ext uri="{BB962C8B-B14F-4D97-AF65-F5344CB8AC3E}">
        <p14:creationId xmlns:p14="http://schemas.microsoft.com/office/powerpoint/2010/main" val="1905981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Baskerville Old Face" pitchFamily="18" charset="0"/>
              </a:rPr>
              <a:t>It allow the patient to inhale the medication by breathing in slowly and deeply for five to 10 breaths.</a:t>
            </a:r>
          </a:p>
          <a:p>
            <a:endParaRPr lang="en-US" sz="1200" dirty="0" smtClean="0">
              <a:latin typeface="Baskerville Old Face" pitchFamily="18" charset="0"/>
            </a:endParaRPr>
          </a:p>
          <a:p>
            <a:pPr marL="0" indent="0">
              <a:buNone/>
            </a:pPr>
            <a:r>
              <a:rPr lang="en-US" sz="1200" b="1" dirty="0" smtClean="0">
                <a:latin typeface="Baskerville Old Face" pitchFamily="18" charset="0"/>
              </a:rPr>
              <a:t>Benefits: </a:t>
            </a:r>
          </a:p>
          <a:p>
            <a:pPr>
              <a:buNone/>
            </a:pPr>
            <a:r>
              <a:rPr lang="en-US" sz="1200" dirty="0" smtClean="0">
                <a:latin typeface="Baskerville Old Face" pitchFamily="18" charset="0"/>
              </a:rPr>
              <a:t>	-Reduce deposition in the mouth and throat</a:t>
            </a:r>
            <a:endParaRPr lang="en-US" sz="1200" b="1" dirty="0" smtClean="0">
              <a:latin typeface="Baskerville Old Face" pitchFamily="18" charset="0"/>
            </a:endParaRPr>
          </a:p>
          <a:p>
            <a:pPr>
              <a:buNone/>
            </a:pPr>
            <a:r>
              <a:rPr lang="en-US" sz="1200" b="1" dirty="0" smtClean="0">
                <a:latin typeface="Baskerville Old Face" pitchFamily="18" charset="0"/>
              </a:rPr>
              <a:t>	</a:t>
            </a:r>
            <a:r>
              <a:rPr lang="en-US" sz="1200" dirty="0" smtClean="0">
                <a:latin typeface="Baskerville Old Face" pitchFamily="18" charset="0"/>
              </a:rPr>
              <a:t> -Avoids timing issues and make it easier</a:t>
            </a:r>
            <a:endParaRPr lang="en-US" dirty="0"/>
          </a:p>
        </p:txBody>
      </p:sp>
      <p:sp>
        <p:nvSpPr>
          <p:cNvPr id="4" name="Slide Number Placeholder 3"/>
          <p:cNvSpPr>
            <a:spLocks noGrp="1"/>
          </p:cNvSpPr>
          <p:nvPr>
            <p:ph type="sldNum" sz="quarter" idx="10"/>
          </p:nvPr>
        </p:nvSpPr>
        <p:spPr/>
        <p:txBody>
          <a:bodyPr/>
          <a:lstStyle/>
          <a:p>
            <a:fld id="{84017E4D-2827-44B7-9D7A-6721918CF0DA}" type="slidenum">
              <a:rPr lang="en-US" smtClean="0"/>
              <a:t>116</a:t>
            </a:fld>
            <a:endParaRPr lang="en-US"/>
          </a:p>
        </p:txBody>
      </p:sp>
    </p:spTree>
    <p:extLst>
      <p:ext uri="{BB962C8B-B14F-4D97-AF65-F5344CB8AC3E}">
        <p14:creationId xmlns:p14="http://schemas.microsoft.com/office/powerpoint/2010/main" val="41957663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sz="1200" b="1" i="0" kern="1200" dirty="0" smtClean="0">
                <a:solidFill>
                  <a:schemeClr val="tx1"/>
                </a:solidFill>
                <a:latin typeface="+mn-lt"/>
                <a:ea typeface="+mn-ea"/>
                <a:cs typeface="+mn-cs"/>
              </a:rPr>
              <a:t>CLINICAL MANIFESTATIONS</a:t>
            </a:r>
            <a:r>
              <a:rPr lang="en-US" sz="1200" b="0" i="0" kern="1200" dirty="0" smtClean="0">
                <a:solidFill>
                  <a:schemeClr val="tx1"/>
                </a:solidFill>
                <a:latin typeface="+mn-lt"/>
                <a:ea typeface="+mn-ea"/>
                <a:cs typeface="+mn-cs"/>
              </a:rPr>
              <a:t> — Patients with EIB typically have initial </a:t>
            </a:r>
            <a:r>
              <a:rPr lang="en-US" sz="1200" b="0" i="0" kern="1200" dirty="0" err="1" smtClean="0">
                <a:solidFill>
                  <a:schemeClr val="tx1"/>
                </a:solidFill>
                <a:latin typeface="+mn-lt"/>
                <a:ea typeface="+mn-ea"/>
                <a:cs typeface="+mn-cs"/>
              </a:rPr>
              <a:t>bronchodilation</a:t>
            </a:r>
            <a:r>
              <a:rPr lang="en-US" sz="1200" b="0" i="0" kern="1200" dirty="0" smtClean="0">
                <a:solidFill>
                  <a:schemeClr val="tx1"/>
                </a:solidFill>
                <a:latin typeface="+mn-lt"/>
                <a:ea typeface="+mn-ea"/>
                <a:cs typeface="+mn-cs"/>
              </a:rPr>
              <a:t> during six to eight minutes of exercise [</a:t>
            </a:r>
            <a:r>
              <a:rPr lang="en-US" sz="1200" b="0" i="0" u="sng" kern="1200" dirty="0" smtClean="0">
                <a:solidFill>
                  <a:schemeClr val="tx1"/>
                </a:solidFill>
                <a:latin typeface="+mn-lt"/>
                <a:ea typeface="+mn-ea"/>
                <a:cs typeface="+mn-cs"/>
                <a:hlinkClick r:id="rId3"/>
              </a:rPr>
              <a:t>24,25</a:t>
            </a:r>
            <a:r>
              <a:rPr lang="en-US" sz="1200" b="0" i="0" kern="1200" dirty="0" smtClean="0">
                <a:solidFill>
                  <a:schemeClr val="tx1"/>
                </a:solidFill>
                <a:latin typeface="+mn-lt"/>
                <a:ea typeface="+mn-ea"/>
                <a:cs typeface="+mn-cs"/>
              </a:rPr>
              <a:t>]. The initial </a:t>
            </a:r>
            <a:r>
              <a:rPr lang="en-US" sz="1200" b="0" i="0" kern="1200" dirty="0" err="1" smtClean="0">
                <a:solidFill>
                  <a:schemeClr val="tx1"/>
                </a:solidFill>
                <a:latin typeface="+mn-lt"/>
                <a:ea typeface="+mn-ea"/>
                <a:cs typeface="+mn-cs"/>
              </a:rPr>
              <a:t>bronchodilation</a:t>
            </a:r>
            <a:r>
              <a:rPr lang="en-US" sz="1200" b="0" i="0" kern="1200" dirty="0" smtClean="0">
                <a:solidFill>
                  <a:schemeClr val="tx1"/>
                </a:solidFill>
                <a:latin typeface="+mn-lt"/>
                <a:ea typeface="+mn-ea"/>
                <a:cs typeface="+mn-cs"/>
              </a:rPr>
              <a:t> is followed by </a:t>
            </a:r>
            <a:r>
              <a:rPr lang="en-US" sz="1200" b="1" i="0" kern="1200" dirty="0" err="1" smtClean="0">
                <a:solidFill>
                  <a:schemeClr val="tx1"/>
                </a:solidFill>
                <a:latin typeface="+mn-lt"/>
                <a:ea typeface="+mn-ea"/>
                <a:cs typeface="+mn-cs"/>
              </a:rPr>
              <a:t>bronchoconstriction</a:t>
            </a:r>
            <a:r>
              <a:rPr lang="en-US" sz="1200" b="0" i="0" kern="1200" dirty="0" smtClean="0">
                <a:solidFill>
                  <a:schemeClr val="tx1"/>
                </a:solidFill>
                <a:latin typeface="+mn-lt"/>
                <a:ea typeface="+mn-ea"/>
                <a:cs typeface="+mn-cs"/>
              </a:rPr>
              <a:t>, which begins by three minutes after exercise, generally peaks within 10 to 15 minutes, and resolves by 60 minutes (</a:t>
            </a:r>
            <a:r>
              <a:rPr lang="en-US" sz="1200" b="0" i="0" u="sng" kern="1200" dirty="0" smtClean="0">
                <a:solidFill>
                  <a:schemeClr val="tx1"/>
                </a:solidFill>
                <a:latin typeface="+mn-lt"/>
                <a:ea typeface="+mn-ea"/>
                <a:cs typeface="+mn-cs"/>
                <a:hlinkClick r:id="rId4"/>
              </a:rPr>
              <a:t>figure 1</a:t>
            </a:r>
            <a:r>
              <a:rPr lang="en-US" sz="1200" b="0" i="0" kern="1200" dirty="0" smtClean="0">
                <a:solidFill>
                  <a:schemeClr val="tx1"/>
                </a:solidFill>
                <a:latin typeface="+mn-lt"/>
                <a:ea typeface="+mn-ea"/>
                <a:cs typeface="+mn-cs"/>
              </a:rPr>
              <a:t>). Typical symptoms are shortness of breath, chest tightness, and cough. Associated hoarseness or </a:t>
            </a:r>
            <a:r>
              <a:rPr lang="en-US" sz="1200" b="0" i="0" kern="1200" dirty="0" err="1" smtClean="0">
                <a:solidFill>
                  <a:schemeClr val="tx1"/>
                </a:solidFill>
                <a:latin typeface="+mn-lt"/>
                <a:ea typeface="+mn-ea"/>
                <a:cs typeface="+mn-cs"/>
              </a:rPr>
              <a:t>stridor</a:t>
            </a:r>
            <a:r>
              <a:rPr lang="en-US" sz="1200" b="0" i="0" kern="1200" dirty="0" smtClean="0">
                <a:solidFill>
                  <a:schemeClr val="tx1"/>
                </a:solidFill>
                <a:latin typeface="+mn-lt"/>
                <a:ea typeface="+mn-ea"/>
                <a:cs typeface="+mn-cs"/>
              </a:rPr>
              <a:t> should raise the possibility of paradoxical vocal cord motion. (See </a:t>
            </a:r>
            <a:r>
              <a:rPr lang="en-US" sz="1200" b="0" i="0" u="sng" kern="1200" dirty="0" smtClean="0">
                <a:solidFill>
                  <a:schemeClr val="tx1"/>
                </a:solidFill>
                <a:latin typeface="+mn-lt"/>
                <a:ea typeface="+mn-ea"/>
                <a:cs typeface="+mn-cs"/>
                <a:hlinkClick r:id="rId5"/>
              </a:rPr>
              <a:t>"Paradoxical vocal fold motion"</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In most patients with EIB, </a:t>
            </a:r>
            <a:r>
              <a:rPr lang="en-US" sz="1200" b="0" i="0" kern="1200" dirty="0" err="1" smtClean="0">
                <a:solidFill>
                  <a:schemeClr val="tx1"/>
                </a:solidFill>
                <a:latin typeface="+mn-lt"/>
                <a:ea typeface="+mn-ea"/>
                <a:cs typeface="+mn-cs"/>
              </a:rPr>
              <a:t>bronchoconstriction</a:t>
            </a:r>
            <a:r>
              <a:rPr lang="en-US" sz="1200" b="0" i="0" kern="1200" dirty="0" smtClean="0">
                <a:solidFill>
                  <a:schemeClr val="tx1"/>
                </a:solidFill>
                <a:latin typeface="+mn-lt"/>
                <a:ea typeface="+mn-ea"/>
                <a:cs typeface="+mn-cs"/>
              </a:rPr>
              <a:t> is followed by a refractory period, during which repeated exertion causes less </a:t>
            </a:r>
            <a:r>
              <a:rPr lang="en-US" sz="1200" b="0" i="0" kern="1200" dirty="0" err="1" smtClean="0">
                <a:solidFill>
                  <a:schemeClr val="tx1"/>
                </a:solidFill>
                <a:latin typeface="+mn-lt"/>
                <a:ea typeface="+mn-ea"/>
                <a:cs typeface="+mn-cs"/>
              </a:rPr>
              <a:t>bronchoconstriction</a:t>
            </a:r>
            <a:r>
              <a:rPr lang="en-US" sz="1200" b="0" i="0" kern="1200" dirty="0" smtClean="0">
                <a:solidFill>
                  <a:schemeClr val="tx1"/>
                </a:solidFill>
                <a:latin typeface="+mn-lt"/>
                <a:ea typeface="+mn-ea"/>
                <a:cs typeface="+mn-cs"/>
              </a:rPr>
              <a:t> [</a:t>
            </a:r>
            <a:r>
              <a:rPr lang="en-US" sz="1200" b="0" i="0" u="sng" kern="1200" dirty="0" smtClean="0">
                <a:solidFill>
                  <a:schemeClr val="tx1"/>
                </a:solidFill>
                <a:latin typeface="+mn-lt"/>
                <a:ea typeface="+mn-ea"/>
                <a:cs typeface="+mn-cs"/>
                <a:hlinkClick r:id="rId6"/>
              </a:rPr>
              <a:t>26</a:t>
            </a:r>
            <a:r>
              <a:rPr lang="en-US" sz="1200" b="0" i="0" kern="1200" dirty="0" smtClean="0">
                <a:solidFill>
                  <a:schemeClr val="tx1"/>
                </a:solidFill>
                <a:latin typeface="+mn-lt"/>
                <a:ea typeface="+mn-ea"/>
                <a:cs typeface="+mn-cs"/>
              </a:rPr>
              <a:t>]. This refractory period is generally less than four hours. Inhibitory prostaglandins (particularly prostaglandin E2) released during the refractory period probably protect against repeated episodes of EIB (</a:t>
            </a:r>
            <a:r>
              <a:rPr lang="en-US" sz="1200" b="0" i="0" u="sng" kern="1200" dirty="0" smtClean="0">
                <a:solidFill>
                  <a:schemeClr val="tx1"/>
                </a:solidFill>
                <a:latin typeface="+mn-lt"/>
                <a:ea typeface="+mn-ea"/>
                <a:cs typeface="+mn-cs"/>
                <a:hlinkClick r:id="rId7"/>
              </a:rPr>
              <a:t>figure 2</a:t>
            </a:r>
            <a:r>
              <a:rPr lang="en-US" sz="1200" b="0" i="0" kern="1200" dirty="0" smtClean="0">
                <a:solidFill>
                  <a:schemeClr val="tx1"/>
                </a:solidFill>
                <a:latin typeface="+mn-lt"/>
                <a:ea typeface="+mn-ea"/>
                <a:cs typeface="+mn-cs"/>
              </a:rPr>
              <a:t>) [</a:t>
            </a:r>
            <a:r>
              <a:rPr lang="en-US" sz="1200" b="0" i="0" u="sng" kern="1200" dirty="0" smtClean="0">
                <a:solidFill>
                  <a:schemeClr val="tx1"/>
                </a:solidFill>
                <a:latin typeface="+mn-lt"/>
                <a:ea typeface="+mn-ea"/>
                <a:cs typeface="+mn-cs"/>
                <a:hlinkClick r:id="rId8"/>
              </a:rPr>
              <a:t>27</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Acute </a:t>
            </a:r>
            <a:r>
              <a:rPr lang="en-US" sz="1200" b="0" i="0" kern="1200" dirty="0" err="1" smtClean="0">
                <a:solidFill>
                  <a:schemeClr val="tx1"/>
                </a:solidFill>
                <a:latin typeface="+mn-lt"/>
                <a:ea typeface="+mn-ea"/>
                <a:cs typeface="+mn-cs"/>
              </a:rPr>
              <a:t>bronchoconstriction</a:t>
            </a:r>
            <a:r>
              <a:rPr lang="en-US" sz="1200" b="0" i="0" kern="1200" dirty="0" smtClean="0">
                <a:solidFill>
                  <a:schemeClr val="tx1"/>
                </a:solidFill>
                <a:latin typeface="+mn-lt"/>
                <a:ea typeface="+mn-ea"/>
                <a:cs typeface="+mn-cs"/>
              </a:rPr>
              <a:t> was previously believed to be followed by late phase </a:t>
            </a:r>
            <a:r>
              <a:rPr lang="en-US" sz="1200" b="0" i="0" kern="1200" dirty="0" err="1" smtClean="0">
                <a:solidFill>
                  <a:schemeClr val="tx1"/>
                </a:solidFill>
                <a:latin typeface="+mn-lt"/>
                <a:ea typeface="+mn-ea"/>
                <a:cs typeface="+mn-cs"/>
              </a:rPr>
              <a:t>bronchoconstriction</a:t>
            </a:r>
            <a:r>
              <a:rPr lang="en-US" sz="1200" b="0" i="0" kern="1200" dirty="0" smtClean="0">
                <a:solidFill>
                  <a:schemeClr val="tx1"/>
                </a:solidFill>
                <a:latin typeface="+mn-lt"/>
                <a:ea typeface="+mn-ea"/>
                <a:cs typeface="+mn-cs"/>
              </a:rPr>
              <a:t> in some patients [</a:t>
            </a:r>
            <a:r>
              <a:rPr lang="en-US" sz="1200" b="0" i="0" u="sng" kern="1200" dirty="0" smtClean="0">
                <a:solidFill>
                  <a:schemeClr val="tx1"/>
                </a:solidFill>
                <a:latin typeface="+mn-lt"/>
                <a:ea typeface="+mn-ea"/>
                <a:cs typeface="+mn-cs"/>
                <a:hlinkClick r:id="rId9"/>
              </a:rPr>
              <a:t>28</a:t>
            </a:r>
            <a:r>
              <a:rPr lang="en-US" sz="1200" b="0" i="0" kern="1200" dirty="0" smtClean="0">
                <a:solidFill>
                  <a:schemeClr val="tx1"/>
                </a:solidFill>
                <a:latin typeface="+mn-lt"/>
                <a:ea typeface="+mn-ea"/>
                <a:cs typeface="+mn-cs"/>
              </a:rPr>
              <a:t>]. Findings in subsequent studies have been variable [</a:t>
            </a:r>
            <a:r>
              <a:rPr lang="en-US" sz="1200" b="0" i="0" u="sng" kern="1200" dirty="0" smtClean="0">
                <a:solidFill>
                  <a:schemeClr val="tx1"/>
                </a:solidFill>
                <a:latin typeface="+mn-lt"/>
                <a:ea typeface="+mn-ea"/>
                <a:cs typeface="+mn-cs"/>
                <a:hlinkClick r:id="rId10"/>
              </a:rPr>
              <a:t>29,30</a:t>
            </a:r>
            <a:r>
              <a:rPr lang="en-US" sz="1200" b="0" i="0" kern="1200" dirty="0" smtClean="0">
                <a:solidFill>
                  <a:schemeClr val="tx1"/>
                </a:solidFill>
                <a:latin typeface="+mn-lt"/>
                <a:ea typeface="+mn-ea"/>
                <a:cs typeface="+mn-cs"/>
              </a:rPr>
              <a:t>]; however, it does appear that the risk and severity of late phase </a:t>
            </a:r>
            <a:r>
              <a:rPr lang="en-US" sz="1200" b="0" i="0" kern="1200" dirty="0" err="1" smtClean="0">
                <a:solidFill>
                  <a:schemeClr val="tx1"/>
                </a:solidFill>
                <a:latin typeface="+mn-lt"/>
                <a:ea typeface="+mn-ea"/>
                <a:cs typeface="+mn-cs"/>
              </a:rPr>
              <a:t>bronchoconstriction</a:t>
            </a:r>
            <a:r>
              <a:rPr lang="en-US" sz="1200" b="0" i="0" kern="1200" dirty="0" smtClean="0">
                <a:solidFill>
                  <a:schemeClr val="tx1"/>
                </a:solidFill>
                <a:latin typeface="+mn-lt"/>
                <a:ea typeface="+mn-ea"/>
                <a:cs typeface="+mn-cs"/>
              </a:rPr>
              <a:t> due to EIB is substantially less than that associated with allergen-induced asthma [</a:t>
            </a:r>
            <a:r>
              <a:rPr lang="en-US" sz="1200" b="0" i="0" u="sng" kern="1200" dirty="0" smtClean="0">
                <a:solidFill>
                  <a:schemeClr val="tx1"/>
                </a:solidFill>
                <a:latin typeface="+mn-lt"/>
                <a:ea typeface="+mn-ea"/>
                <a:cs typeface="+mn-cs"/>
                <a:hlinkClick r:id="rId11"/>
              </a:rPr>
              <a:t>31,32</a:t>
            </a:r>
            <a:r>
              <a:rPr lang="en-US" sz="1200" b="0" i="0" kern="1200" dirty="0" smtClean="0">
                <a:solidFill>
                  <a:schemeClr val="tx1"/>
                </a:solidFill>
                <a:latin typeface="+mn-lt"/>
                <a:ea typeface="+mn-ea"/>
                <a:cs typeface="+mn-cs"/>
              </a:rPr>
              <a:t>]</a:t>
            </a:r>
          </a:p>
          <a:p>
            <a:endParaRPr lang="en-US" dirty="0"/>
          </a:p>
        </p:txBody>
      </p:sp>
      <p:sp>
        <p:nvSpPr>
          <p:cNvPr id="4" name="عنصر نائب لرقم الشريحة 3"/>
          <p:cNvSpPr>
            <a:spLocks noGrp="1"/>
          </p:cNvSpPr>
          <p:nvPr>
            <p:ph type="sldNum" sz="quarter" idx="10"/>
          </p:nvPr>
        </p:nvSpPr>
        <p:spPr/>
        <p:txBody>
          <a:bodyPr/>
          <a:lstStyle/>
          <a:p>
            <a:fld id="{780D92F5-9848-4522-9B13-2EA4DD9251AA}" type="slidenum">
              <a:rPr lang="x-none" smtClean="0"/>
              <a:pPr/>
              <a:t>134</a:t>
            </a:fld>
            <a:endParaRPr lang="x-none"/>
          </a:p>
        </p:txBody>
      </p:sp>
    </p:spTree>
    <p:extLst>
      <p:ext uri="{BB962C8B-B14F-4D97-AF65-F5344CB8AC3E}">
        <p14:creationId xmlns:p14="http://schemas.microsoft.com/office/powerpoint/2010/main" val="1775940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smtClean="0"/>
              <a:t>Sensitive to cold and dry air</a:t>
            </a:r>
            <a:endParaRPr lang="en-US" dirty="0"/>
          </a:p>
        </p:txBody>
      </p:sp>
      <p:sp>
        <p:nvSpPr>
          <p:cNvPr id="4" name="عنصر نائب لرقم الشريحة 3"/>
          <p:cNvSpPr>
            <a:spLocks noGrp="1"/>
          </p:cNvSpPr>
          <p:nvPr>
            <p:ph type="sldNum" sz="quarter" idx="10"/>
          </p:nvPr>
        </p:nvSpPr>
        <p:spPr/>
        <p:txBody>
          <a:bodyPr/>
          <a:lstStyle/>
          <a:p>
            <a:fld id="{780D92F5-9848-4522-9B13-2EA4DD9251AA}" type="slidenum">
              <a:rPr lang="x-none" smtClean="0"/>
              <a:pPr/>
              <a:t>135</a:t>
            </a:fld>
            <a:endParaRPr lang="x-none"/>
          </a:p>
        </p:txBody>
      </p:sp>
    </p:spTree>
    <p:extLst>
      <p:ext uri="{BB962C8B-B14F-4D97-AF65-F5344CB8AC3E}">
        <p14:creationId xmlns:p14="http://schemas.microsoft.com/office/powerpoint/2010/main" val="363664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US" dirty="0" smtClean="0"/>
              <a:t>If you think you have exercise-induced asthma, you should </a:t>
            </a:r>
            <a:r>
              <a:rPr lang="en-US" sz="1800" b="1" dirty="0" smtClean="0">
                <a:solidFill>
                  <a:srgbClr val="FFFF00"/>
                </a:solidFill>
                <a:effectLst>
                  <a:outerShdw blurRad="38100" dist="38100" dir="2700000" algn="tl">
                    <a:srgbClr val="000000">
                      <a:alpha val="43137"/>
                    </a:srgbClr>
                  </a:outerShdw>
                </a:effectLst>
              </a:rPr>
              <a:t>immediately</a:t>
            </a:r>
            <a:r>
              <a:rPr lang="en-US" sz="1800" dirty="0" smtClean="0">
                <a:effectLst>
                  <a:outerShdw blurRad="38100" dist="38100" dir="2700000" algn="tl">
                    <a:srgbClr val="000000">
                      <a:alpha val="43137"/>
                    </a:srgbClr>
                  </a:outerShdw>
                </a:effectLst>
              </a:rPr>
              <a:t> </a:t>
            </a:r>
            <a:r>
              <a:rPr lang="en-US" dirty="0" smtClean="0"/>
              <a:t>make an appointment with your health-care professional.</a:t>
            </a:r>
          </a:p>
          <a:p>
            <a:endParaRPr lang="en-US" dirty="0"/>
          </a:p>
        </p:txBody>
      </p:sp>
      <p:sp>
        <p:nvSpPr>
          <p:cNvPr id="4" name="عنصر نائب لرقم الشريحة 3"/>
          <p:cNvSpPr>
            <a:spLocks noGrp="1"/>
          </p:cNvSpPr>
          <p:nvPr>
            <p:ph type="sldNum" sz="quarter" idx="10"/>
          </p:nvPr>
        </p:nvSpPr>
        <p:spPr/>
        <p:txBody>
          <a:bodyPr/>
          <a:lstStyle/>
          <a:p>
            <a:fld id="{780D92F5-9848-4522-9B13-2EA4DD9251AA}" type="slidenum">
              <a:rPr lang="x-none" smtClean="0"/>
              <a:pPr/>
              <a:t>137</a:t>
            </a:fld>
            <a:endParaRPr lang="x-none"/>
          </a:p>
        </p:txBody>
      </p:sp>
    </p:spTree>
    <p:extLst>
      <p:ext uri="{BB962C8B-B14F-4D97-AF65-F5344CB8AC3E}">
        <p14:creationId xmlns:p14="http://schemas.microsoft.com/office/powerpoint/2010/main" val="3744392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x-none" sz="1200" b="0" i="0" kern="1200" dirty="0" smtClean="0">
                <a:solidFill>
                  <a:schemeClr val="tx1"/>
                </a:solidFill>
                <a:latin typeface="+mn-lt"/>
                <a:ea typeface="+mn-ea"/>
                <a:cs typeface="+mn-cs"/>
              </a:rPr>
              <a:t> </a:t>
            </a:r>
            <a:r>
              <a:rPr lang="en-US" sz="1200" dirty="0" smtClean="0">
                <a:solidFill>
                  <a:schemeClr val="tx1"/>
                </a:solidFill>
              </a:rPr>
              <a:t>-Asthmatics should exercise as much as desired</a:t>
            </a:r>
            <a:endParaRPr lang="x-none" sz="1200" dirty="0" smtClean="0">
              <a:solidFill>
                <a:schemeClr val="tx1"/>
              </a:solidFill>
            </a:endParaRPr>
          </a:p>
          <a:p>
            <a:r>
              <a:rPr lang="en-US" sz="1200" b="0" i="0" kern="1200" dirty="0" smtClean="0">
                <a:solidFill>
                  <a:schemeClr val="tx1"/>
                </a:solidFill>
                <a:latin typeface="+mn-lt"/>
                <a:ea typeface="+mn-ea"/>
                <a:cs typeface="+mn-cs"/>
              </a:rPr>
              <a:t>.</a:t>
            </a:r>
            <a:endParaRPr lang="en-US" dirty="0"/>
          </a:p>
        </p:txBody>
      </p:sp>
      <p:sp>
        <p:nvSpPr>
          <p:cNvPr id="4" name="عنصر نائب لرقم الشريحة 3"/>
          <p:cNvSpPr>
            <a:spLocks noGrp="1"/>
          </p:cNvSpPr>
          <p:nvPr>
            <p:ph type="sldNum" sz="quarter" idx="10"/>
          </p:nvPr>
        </p:nvSpPr>
        <p:spPr/>
        <p:txBody>
          <a:bodyPr/>
          <a:lstStyle/>
          <a:p>
            <a:fld id="{780D92F5-9848-4522-9B13-2EA4DD9251AA}" type="slidenum">
              <a:rPr lang="x-none" smtClean="0"/>
              <a:pPr/>
              <a:t>138</a:t>
            </a:fld>
            <a:endParaRPr lang="x-none"/>
          </a:p>
        </p:txBody>
      </p:sp>
    </p:spTree>
    <p:extLst>
      <p:ext uri="{BB962C8B-B14F-4D97-AF65-F5344CB8AC3E}">
        <p14:creationId xmlns:p14="http://schemas.microsoft.com/office/powerpoint/2010/main" val="10735066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US" sz="1200" b="0"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Improving a patient's cardiovascular fitness reduces the minute ventilation required for a given level of exercise, thereby decreasing the stimulus for </a:t>
            </a:r>
            <a:r>
              <a:rPr lang="en-US" sz="1200" b="0" i="0" kern="1200" dirty="0" err="1" smtClean="0">
                <a:solidFill>
                  <a:schemeClr val="tx1"/>
                </a:solidFill>
                <a:latin typeface="+mn-lt"/>
                <a:ea typeface="+mn-ea"/>
                <a:cs typeface="+mn-cs"/>
              </a:rPr>
              <a:t>bronchoconstriction</a:t>
            </a:r>
            <a:r>
              <a:rPr lang="en-US" sz="1200" b="0" i="0" kern="1200" dirty="0" smtClean="0">
                <a:solidFill>
                  <a:schemeClr val="tx1"/>
                </a:solidFill>
                <a:latin typeface="+mn-lt"/>
                <a:ea typeface="+mn-ea"/>
                <a:cs typeface="+mn-cs"/>
              </a:rPr>
              <a:t>. Similarly, </a:t>
            </a:r>
            <a:r>
              <a:rPr lang="en-US" sz="1200" b="0" i="0" kern="1200" dirty="0" err="1" smtClean="0">
                <a:solidFill>
                  <a:schemeClr val="tx1"/>
                </a:solidFill>
                <a:latin typeface="+mn-lt"/>
                <a:ea typeface="+mn-ea"/>
                <a:cs typeface="+mn-cs"/>
              </a:rPr>
              <a:t>bronchoconstriction</a:t>
            </a:r>
            <a:r>
              <a:rPr lang="en-US" sz="1200" b="0" i="0" kern="1200" dirty="0" smtClean="0">
                <a:solidFill>
                  <a:schemeClr val="tx1"/>
                </a:solidFill>
                <a:latin typeface="+mn-lt"/>
                <a:ea typeface="+mn-ea"/>
                <a:cs typeface="+mn-cs"/>
              </a:rPr>
              <a:t> is lessened when the inspired gas is warmer and more humid. Patients should be instructed to breathe through a loosely fitting scarf or mask when exercising in cold, dry condition</a:t>
            </a:r>
            <a:endParaRPr lang="en-US" dirty="0"/>
          </a:p>
        </p:txBody>
      </p:sp>
      <p:sp>
        <p:nvSpPr>
          <p:cNvPr id="4" name="عنصر نائب لرقم الشريحة 3"/>
          <p:cNvSpPr>
            <a:spLocks noGrp="1"/>
          </p:cNvSpPr>
          <p:nvPr>
            <p:ph type="sldNum" sz="quarter" idx="10"/>
          </p:nvPr>
        </p:nvSpPr>
        <p:spPr/>
        <p:txBody>
          <a:bodyPr/>
          <a:lstStyle/>
          <a:p>
            <a:fld id="{780D92F5-9848-4522-9B13-2EA4DD9251AA}" type="slidenum">
              <a:rPr lang="x-none" smtClean="0"/>
              <a:pPr/>
              <a:t>139</a:t>
            </a:fld>
            <a:endParaRPr lang="x-none"/>
          </a:p>
        </p:txBody>
      </p:sp>
    </p:spTree>
    <p:extLst>
      <p:ext uri="{BB962C8B-B14F-4D97-AF65-F5344CB8AC3E}">
        <p14:creationId xmlns:p14="http://schemas.microsoft.com/office/powerpoint/2010/main" val="14168035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sz="1200" b="1" i="0" kern="1200" dirty="0" smtClean="0">
                <a:solidFill>
                  <a:schemeClr val="tx1"/>
                </a:solidFill>
                <a:latin typeface="+mn-lt"/>
                <a:ea typeface="+mn-ea"/>
                <a:cs typeface="+mn-cs"/>
              </a:rPr>
              <a:t>Symptoms</a:t>
            </a:r>
            <a:r>
              <a:rPr lang="en-US" sz="1200" b="0" i="0" kern="1200" dirty="0" smtClean="0">
                <a:solidFill>
                  <a:schemeClr val="tx1"/>
                </a:solidFill>
                <a:latin typeface="+mn-lt"/>
                <a:ea typeface="+mn-ea"/>
                <a:cs typeface="+mn-cs"/>
              </a:rPr>
              <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Both asthma and COPD may cause shortness of breath and cough. A daily morning cough that produces phlegm is particularly characteristic of chronic bronchitis, a type of COPD. Episodes of wheezing and chest tightness (especially at night) is more common with asthma.</a:t>
            </a:r>
          </a:p>
          <a:p>
            <a:r>
              <a:rPr lang="en-US" sz="1200" b="0" i="0" kern="1200" dirty="0" smtClean="0">
                <a:solidFill>
                  <a:schemeClr val="tx1"/>
                </a:solidFill>
                <a:latin typeface="+mn-lt"/>
                <a:ea typeface="+mn-ea"/>
                <a:cs typeface="+mn-cs"/>
              </a:rPr>
              <a:t>In addition, patients with asthma are more likely to have allergies such as allergic rhinitis (hay fever) or atopic dermatitis (eczema).</a:t>
            </a:r>
          </a:p>
          <a:p>
            <a:r>
              <a:rPr lang="en-US" sz="1200" b="1" i="0" kern="1200" dirty="0" smtClean="0">
                <a:solidFill>
                  <a:schemeClr val="tx1"/>
                </a:solidFill>
                <a:latin typeface="+mn-lt"/>
                <a:ea typeface="+mn-ea"/>
                <a:cs typeface="+mn-cs"/>
              </a:rPr>
              <a:t>History of Smoking</a:t>
            </a:r>
            <a:r>
              <a:rPr lang="en-US" sz="1200" b="0" i="0" kern="1200" dirty="0" smtClean="0">
                <a:solidFill>
                  <a:schemeClr val="tx1"/>
                </a:solidFill>
                <a:latin typeface="+mn-lt"/>
                <a:ea typeface="+mn-ea"/>
                <a:cs typeface="+mn-cs"/>
              </a:rPr>
              <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COPD is almost always associated with a long history of smoking, while asthma occurs in non-smokers as well as smokers. Smoking can also make asthma worse; and smokers are particularly likely to suffer from a combination of both asthma and COPD.</a:t>
            </a:r>
          </a:p>
          <a:p>
            <a:r>
              <a:rPr lang="en-US" sz="1200" b="1" i="0" kern="1200" dirty="0" smtClean="0">
                <a:solidFill>
                  <a:schemeClr val="tx1"/>
                </a:solidFill>
                <a:latin typeface="+mn-lt"/>
                <a:ea typeface="+mn-ea"/>
                <a:cs typeface="+mn-cs"/>
              </a:rPr>
              <a:t>Differing Treatments</a:t>
            </a:r>
            <a:r>
              <a:rPr lang="en-US" sz="1200" b="0" i="0" kern="1200" dirty="0" smtClean="0">
                <a:solidFill>
                  <a:schemeClr val="tx1"/>
                </a:solidFill>
                <a:latin typeface="+mn-lt"/>
                <a:ea typeface="+mn-ea"/>
                <a:cs typeface="+mn-cs"/>
              </a:rPr>
              <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Although it may take some time and effort, it is important to distinguish between asthma and COPD. The treatment for the two conditions is different, and you will greatly benefit from an accurate diagnosis and appropriate treatment plan. Whether you have asthma, COPD, or both, make sure you see your doctor regularly.</a:t>
            </a:r>
          </a:p>
          <a:p>
            <a:endParaRPr lang="en-US" dirty="0" smtClean="0"/>
          </a:p>
          <a:p>
            <a:endParaRPr lang="en-US" dirty="0"/>
          </a:p>
        </p:txBody>
      </p:sp>
      <p:sp>
        <p:nvSpPr>
          <p:cNvPr id="4" name="عنصر نائب لرقم الشريحة 3"/>
          <p:cNvSpPr>
            <a:spLocks noGrp="1"/>
          </p:cNvSpPr>
          <p:nvPr>
            <p:ph type="sldNum" sz="quarter" idx="10"/>
          </p:nvPr>
        </p:nvSpPr>
        <p:spPr/>
        <p:txBody>
          <a:bodyPr/>
          <a:lstStyle/>
          <a:p>
            <a:fld id="{780D92F5-9848-4522-9B13-2EA4DD9251AA}" type="slidenum">
              <a:rPr lang="x-none" smtClean="0"/>
              <a:pPr/>
              <a:t>143</a:t>
            </a:fld>
            <a:endParaRPr lang="x-none"/>
          </a:p>
        </p:txBody>
      </p:sp>
    </p:spTree>
    <p:extLst>
      <p:ext uri="{BB962C8B-B14F-4D97-AF65-F5344CB8AC3E}">
        <p14:creationId xmlns:p14="http://schemas.microsoft.com/office/powerpoint/2010/main" val="403058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8</a:t>
            </a:fld>
            <a:endParaRPr lang="en-US" dirty="0"/>
          </a:p>
        </p:txBody>
      </p:sp>
    </p:spTree>
    <p:extLst>
      <p:ext uri="{BB962C8B-B14F-4D97-AF65-F5344CB8AC3E}">
        <p14:creationId xmlns:p14="http://schemas.microsoft.com/office/powerpoint/2010/main" val="9121890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780D92F5-9848-4522-9B13-2EA4DD9251AA}" type="slidenum">
              <a:rPr lang="x-none" smtClean="0"/>
              <a:pPr/>
              <a:t>144</a:t>
            </a:fld>
            <a:endParaRPr lang="x-none"/>
          </a:p>
        </p:txBody>
      </p:sp>
    </p:spTree>
    <p:extLst>
      <p:ext uri="{BB962C8B-B14F-4D97-AF65-F5344CB8AC3E}">
        <p14:creationId xmlns:p14="http://schemas.microsoft.com/office/powerpoint/2010/main" val="10398792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smtClean="0"/>
              <a:t>Medication </a:t>
            </a:r>
            <a:r>
              <a:rPr lang="en-US" sz="1200" b="0" i="0" u="sng" kern="1200" dirty="0" smtClean="0">
                <a:solidFill>
                  <a:schemeClr val="tx1"/>
                </a:solidFill>
                <a:latin typeface="+mn-lt"/>
                <a:ea typeface="+mn-ea"/>
                <a:cs typeface="+mn-cs"/>
                <a:hlinkClick r:id="rId3"/>
              </a:rPr>
              <a:t>bronchodilators</a:t>
            </a:r>
            <a:r>
              <a:rPr lang="en-US" sz="1200" b="0" i="0" kern="1200" dirty="0" smtClean="0">
                <a:solidFill>
                  <a:schemeClr val="tx1"/>
                </a:solidFill>
                <a:latin typeface="+mn-lt"/>
                <a:ea typeface="+mn-ea"/>
                <a:cs typeface="+mn-cs"/>
              </a:rPr>
              <a:t> treat shortness of breath</a:t>
            </a:r>
          </a:p>
          <a:p>
            <a:r>
              <a:rPr lang="en-US" sz="1200" b="0" i="0" u="sng" kern="1200" dirty="0" smtClean="0">
                <a:solidFill>
                  <a:schemeClr val="tx1"/>
                </a:solidFill>
                <a:latin typeface="+mn-lt"/>
                <a:ea typeface="+mn-ea"/>
                <a:cs typeface="+mn-cs"/>
                <a:hlinkClick r:id="rId3"/>
              </a:rPr>
              <a:t>combination medicines and corticosteroid pills</a:t>
            </a:r>
            <a:r>
              <a:rPr lang="en-US" sz="1200" b="0" i="0" kern="1200" dirty="0" smtClean="0">
                <a:solidFill>
                  <a:schemeClr val="tx1"/>
                </a:solidFill>
                <a:latin typeface="+mn-lt"/>
                <a:ea typeface="+mn-ea"/>
                <a:cs typeface="+mn-cs"/>
              </a:rPr>
              <a:t> prevent and treat COPD flare-ups</a:t>
            </a:r>
          </a:p>
          <a:p>
            <a:r>
              <a:rPr lang="en-US" sz="1200" b="0" i="0" u="sng" kern="1200" dirty="0" smtClean="0">
                <a:solidFill>
                  <a:schemeClr val="tx1"/>
                </a:solidFill>
                <a:latin typeface="+mn-lt"/>
                <a:ea typeface="+mn-ea"/>
                <a:cs typeface="+mn-cs"/>
                <a:hlinkClick r:id="rId3"/>
              </a:rPr>
              <a:t>antibiotics</a:t>
            </a:r>
            <a:r>
              <a:rPr lang="en-US" sz="1200" b="0" i="0" kern="1200" dirty="0" smtClean="0">
                <a:solidFill>
                  <a:schemeClr val="tx1"/>
                </a:solidFill>
                <a:latin typeface="+mn-lt"/>
                <a:ea typeface="+mn-ea"/>
                <a:cs typeface="+mn-cs"/>
              </a:rPr>
              <a:t> treat some infections that cause flare-ups</a:t>
            </a:r>
          </a:p>
          <a:p>
            <a:r>
              <a:rPr lang="en-US" sz="1200" b="0" i="0" u="sng" kern="1200" dirty="0" smtClean="0">
                <a:solidFill>
                  <a:schemeClr val="tx1"/>
                </a:solidFill>
                <a:latin typeface="+mn-lt"/>
                <a:ea typeface="+mn-ea"/>
                <a:cs typeface="+mn-cs"/>
                <a:hlinkClick r:id="rId3"/>
              </a:rPr>
              <a:t>flu and pneumonia vaccines</a:t>
            </a:r>
            <a:r>
              <a:rPr lang="en-US" sz="1200" b="0" i="0" kern="1200" dirty="0" smtClean="0">
                <a:solidFill>
                  <a:schemeClr val="tx1"/>
                </a:solidFill>
                <a:latin typeface="+mn-lt"/>
                <a:ea typeface="+mn-ea"/>
                <a:cs typeface="+mn-cs"/>
              </a:rPr>
              <a:t> prevent some infections that cause flare-ups</a:t>
            </a:r>
          </a:p>
          <a:p>
            <a:r>
              <a:rPr lang="en-US" sz="1200" b="0" i="0" u="sng" kern="1200" dirty="0" smtClean="0">
                <a:solidFill>
                  <a:schemeClr val="tx1"/>
                </a:solidFill>
                <a:latin typeface="+mn-lt"/>
                <a:ea typeface="+mn-ea"/>
                <a:cs typeface="+mn-cs"/>
                <a:hlinkClick r:id="rId3"/>
              </a:rPr>
              <a:t>supplemental oxygen</a:t>
            </a:r>
            <a:r>
              <a:rPr lang="en-US" sz="1200" b="0" i="0" kern="1200" dirty="0" smtClean="0">
                <a:solidFill>
                  <a:schemeClr val="tx1"/>
                </a:solidFill>
                <a:latin typeface="+mn-lt"/>
                <a:ea typeface="+mn-ea"/>
                <a:cs typeface="+mn-cs"/>
              </a:rPr>
              <a:t> boosts your oxygen level</a:t>
            </a:r>
          </a:p>
          <a:p>
            <a:endParaRPr lang="en-US" dirty="0"/>
          </a:p>
        </p:txBody>
      </p:sp>
      <p:sp>
        <p:nvSpPr>
          <p:cNvPr id="4" name="عنصر نائب لرقم الشريحة 3"/>
          <p:cNvSpPr>
            <a:spLocks noGrp="1"/>
          </p:cNvSpPr>
          <p:nvPr>
            <p:ph type="sldNum" sz="quarter" idx="10"/>
          </p:nvPr>
        </p:nvSpPr>
        <p:spPr/>
        <p:txBody>
          <a:bodyPr/>
          <a:lstStyle/>
          <a:p>
            <a:fld id="{780D92F5-9848-4522-9B13-2EA4DD9251AA}" type="slidenum">
              <a:rPr lang="x-none" smtClean="0"/>
              <a:pPr/>
              <a:t>145</a:t>
            </a:fld>
            <a:endParaRPr lang="x-none"/>
          </a:p>
        </p:txBody>
      </p:sp>
    </p:spTree>
    <p:extLst>
      <p:ext uri="{BB962C8B-B14F-4D97-AF65-F5344CB8AC3E}">
        <p14:creationId xmlns:p14="http://schemas.microsoft.com/office/powerpoint/2010/main" val="10292069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T1 and T2 ADAM33 single nucleotide polymorphisms and the risk of childhood asthma in a Saudi Arabian population: a pilot study.</a:t>
            </a:r>
          </a:p>
          <a:p>
            <a:r>
              <a:rPr lang="en-US" sz="1200" b="0" u="sng" kern="1200" dirty="0" smtClean="0">
                <a:solidFill>
                  <a:schemeClr val="tx1"/>
                </a:solidFill>
                <a:latin typeface="+mn-lt"/>
                <a:ea typeface="+mn-ea"/>
                <a:cs typeface="+mn-cs"/>
                <a:hlinkClick r:id="rId3" invalidUrl="http://www.ncbi.nlm.nih.gov/pubmed/?term=Al-Khayyat AI[Author]&amp;cauthor=true&amp;cauthor_uid=22871616"/>
              </a:rPr>
              <a:t>Al-Khayyat AI1, </a:t>
            </a:r>
            <a:r>
              <a:rPr lang="en-US" sz="1200" b="0" u="sng" kern="1200" dirty="0" smtClean="0">
                <a:solidFill>
                  <a:schemeClr val="tx1"/>
                </a:solidFill>
                <a:latin typeface="+mn-lt"/>
                <a:ea typeface="+mn-ea"/>
                <a:cs typeface="+mn-cs"/>
                <a:hlinkClick r:id="rId4" invalidUrl="http://www.ncbi.nlm.nih.gov/pubmed/?term=Al-Anazi M[Author]&amp;cauthor=true&amp;cauthor_uid=22871616"/>
              </a:rPr>
              <a:t>Al-Anazi M, </a:t>
            </a:r>
            <a:r>
              <a:rPr lang="en-US" sz="1200" b="0" u="sng" kern="1200" dirty="0" smtClean="0">
                <a:solidFill>
                  <a:schemeClr val="tx1"/>
                </a:solidFill>
                <a:latin typeface="+mn-lt"/>
                <a:ea typeface="+mn-ea"/>
                <a:cs typeface="+mn-cs"/>
                <a:hlinkClick r:id="rId5" invalidUrl="http://www.ncbi.nlm.nih.gov/pubmed/?term=Warsy A[Author]&amp;cauthor=true&amp;cauthor_uid=22871616"/>
              </a:rPr>
              <a:t>Warsy A, </a:t>
            </a:r>
            <a:r>
              <a:rPr lang="en-US" sz="1200" b="0" u="sng" kern="1200" dirty="0" smtClean="0">
                <a:solidFill>
                  <a:schemeClr val="tx1"/>
                </a:solidFill>
                <a:latin typeface="+mn-lt"/>
                <a:ea typeface="+mn-ea"/>
                <a:cs typeface="+mn-cs"/>
                <a:hlinkClick r:id="rId6" invalidUrl="http://www.ncbi.nlm.nih.gov/pubmed/?term=Vazquez-Tello A[Author]&amp;cauthor=true&amp;cauthor_uid=22871616"/>
              </a:rPr>
              <a:t>Vazquez-Tello A, </a:t>
            </a:r>
            <a:r>
              <a:rPr lang="en-US" sz="1200" b="0" u="sng" kern="1200" dirty="0" smtClean="0">
                <a:solidFill>
                  <a:schemeClr val="tx1"/>
                </a:solidFill>
                <a:latin typeface="+mn-lt"/>
                <a:ea typeface="+mn-ea"/>
                <a:cs typeface="+mn-cs"/>
                <a:hlinkClick r:id="rId7" invalidUrl="http://www.ncbi.nlm.nih.gov/pubmed/?term=Alamri AM[Author]&amp;cauthor=true&amp;cauthor_uid=22871616"/>
              </a:rPr>
              <a:t>Alamri AM, </a:t>
            </a:r>
            <a:r>
              <a:rPr lang="en-US" sz="1200" b="0" u="sng" kern="1200" dirty="0" smtClean="0">
                <a:solidFill>
                  <a:schemeClr val="tx1"/>
                </a:solidFill>
                <a:latin typeface="+mn-lt"/>
                <a:ea typeface="+mn-ea"/>
                <a:cs typeface="+mn-cs"/>
                <a:hlinkClick r:id="rId8" invalidUrl="http://www.ncbi.nlm.nih.gov/pubmed/?term=Halwani R[Author]&amp;cauthor=true&amp;cauthor_uid=22871616"/>
              </a:rPr>
              <a:t>Halwani R, </a:t>
            </a:r>
            <a:r>
              <a:rPr lang="en-US" sz="1200" b="0" u="sng" kern="1200" dirty="0" smtClean="0">
                <a:solidFill>
                  <a:schemeClr val="tx1"/>
                </a:solidFill>
                <a:latin typeface="+mn-lt"/>
                <a:ea typeface="+mn-ea"/>
                <a:cs typeface="+mn-cs"/>
                <a:hlinkClick r:id="rId9" invalidUrl="http://www.ncbi.nlm.nih.gov/pubmed/?term=Alangari A[Author]&amp;cauthor=true&amp;cauthor_uid=22871616"/>
              </a:rPr>
              <a:t>Alangari A, </a:t>
            </a:r>
            <a:r>
              <a:rPr lang="en-US" sz="1200" b="0" u="sng" kern="1200" dirty="0" smtClean="0">
                <a:solidFill>
                  <a:schemeClr val="tx1"/>
                </a:solidFill>
                <a:latin typeface="+mn-lt"/>
                <a:ea typeface="+mn-ea"/>
                <a:cs typeface="+mn-cs"/>
                <a:hlinkClick r:id="rId10" invalidUrl="http://www.ncbi.nlm.nih.gov/pubmed/?term=Al-Frayh A[Author]&amp;cauthor=true&amp;cauthor_uid=22871616"/>
              </a:rPr>
              <a:t>Al-Frayh A, </a:t>
            </a:r>
            <a:r>
              <a:rPr lang="en-US" sz="1200" b="0" u="sng" kern="1200" dirty="0" smtClean="0">
                <a:solidFill>
                  <a:schemeClr val="tx1"/>
                </a:solidFill>
                <a:latin typeface="+mn-lt"/>
                <a:ea typeface="+mn-ea"/>
                <a:cs typeface="+mn-cs"/>
                <a:hlinkClick r:id="rId11" invalidUrl="http://www.ncbi.nlm.nih.gov/pubmed/?term=Hamid Q[Author]&amp;cauthor=true&amp;cauthor_uid=22871616"/>
              </a:rPr>
              <a:t>Hamid Q, </a:t>
            </a:r>
            <a:r>
              <a:rPr lang="en-US" sz="1200" b="0" u="sng" kern="1200" dirty="0" smtClean="0">
                <a:solidFill>
                  <a:schemeClr val="tx1"/>
                </a:solidFill>
                <a:latin typeface="+mn-lt"/>
                <a:ea typeface="+mn-ea"/>
                <a:cs typeface="+mn-cs"/>
                <a:hlinkClick r:id="rId12" invalidUrl="http://www.ncbi.nlm.nih.gov/pubmed/?term=Al-Muhsen S[Author]&amp;cauthor=true&amp;cauthor_uid=22871616"/>
              </a:rPr>
              <a:t>Al-Muhsen S.</a:t>
            </a:r>
            <a:endParaRPr lang="en-US" sz="1200" b="0" u="sng" kern="1200" dirty="0" smtClean="0">
              <a:solidFill>
                <a:schemeClr val="tx1"/>
              </a:solidFill>
              <a:latin typeface="+mn-lt"/>
              <a:ea typeface="+mn-ea"/>
              <a:cs typeface="+mn-cs"/>
            </a:endParaRPr>
          </a:p>
          <a:p>
            <a:r>
              <a:rPr lang="en-US" sz="1200" b="0" u="sng" kern="1200" dirty="0" smtClean="0">
                <a:solidFill>
                  <a:schemeClr val="tx1"/>
                </a:solidFill>
                <a:latin typeface="+mn-lt"/>
                <a:ea typeface="+mn-ea"/>
                <a:cs typeface="+mn-cs"/>
              </a:rPr>
              <a:t>A</a:t>
            </a:r>
            <a:endParaRPr lang="x-none" dirty="0" smtClean="0"/>
          </a:p>
          <a:p>
            <a:endParaRPr lang="en-US" dirty="0"/>
          </a:p>
        </p:txBody>
      </p:sp>
      <p:sp>
        <p:nvSpPr>
          <p:cNvPr id="4" name="Slide Number Placeholder 3"/>
          <p:cNvSpPr>
            <a:spLocks noGrp="1"/>
          </p:cNvSpPr>
          <p:nvPr>
            <p:ph type="sldNum" sz="quarter" idx="10"/>
          </p:nvPr>
        </p:nvSpPr>
        <p:spPr/>
        <p:txBody>
          <a:bodyPr/>
          <a:lstStyle/>
          <a:p>
            <a:fld id="{8FA53F21-86C2-6C43-AAEC-1586F1E4C022}" type="slidenum">
              <a:rPr lang="en-US" smtClean="0"/>
              <a:t>147</a:t>
            </a:fld>
            <a:endParaRPr lang="en-US"/>
          </a:p>
        </p:txBody>
      </p:sp>
    </p:spTree>
    <p:extLst>
      <p:ext uri="{BB962C8B-B14F-4D97-AF65-F5344CB8AC3E}">
        <p14:creationId xmlns:p14="http://schemas.microsoft.com/office/powerpoint/2010/main" val="5698239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endParaRPr lang="en-US" dirty="0"/>
          </a:p>
        </p:txBody>
      </p:sp>
      <p:sp>
        <p:nvSpPr>
          <p:cNvPr id="4" name="Slide Number Placeholder 3"/>
          <p:cNvSpPr>
            <a:spLocks noGrp="1"/>
          </p:cNvSpPr>
          <p:nvPr>
            <p:ph type="sldNum" sz="quarter" idx="10"/>
          </p:nvPr>
        </p:nvSpPr>
        <p:spPr/>
        <p:txBody>
          <a:bodyPr/>
          <a:lstStyle/>
          <a:p>
            <a:fld id="{8FA53F21-86C2-6C43-AAEC-1586F1E4C022}" type="slidenum">
              <a:rPr lang="en-US" smtClean="0"/>
              <a:t>148</a:t>
            </a:fld>
            <a:endParaRPr lang="en-US"/>
          </a:p>
        </p:txBody>
      </p:sp>
    </p:spTree>
    <p:extLst>
      <p:ext uri="{BB962C8B-B14F-4D97-AF65-F5344CB8AC3E}">
        <p14:creationId xmlns:p14="http://schemas.microsoft.com/office/powerpoint/2010/main" val="2691741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a:t>
            </a:r>
            <a:endParaRPr lang="en-US" dirty="0"/>
          </a:p>
        </p:txBody>
      </p:sp>
      <p:sp>
        <p:nvSpPr>
          <p:cNvPr id="4" name="Slide Number Placeholder 3"/>
          <p:cNvSpPr>
            <a:spLocks noGrp="1"/>
          </p:cNvSpPr>
          <p:nvPr>
            <p:ph type="sldNum" sz="quarter" idx="10"/>
          </p:nvPr>
        </p:nvSpPr>
        <p:spPr/>
        <p:txBody>
          <a:bodyPr/>
          <a:lstStyle/>
          <a:p>
            <a:fld id="{8FA53F21-86C2-6C43-AAEC-1586F1E4C022}" type="slidenum">
              <a:rPr lang="en-US" smtClean="0"/>
              <a:t>149</a:t>
            </a:fld>
            <a:endParaRPr lang="en-US"/>
          </a:p>
        </p:txBody>
      </p:sp>
    </p:spTree>
    <p:extLst>
      <p:ext uri="{BB962C8B-B14F-4D97-AF65-F5344CB8AC3E}">
        <p14:creationId xmlns:p14="http://schemas.microsoft.com/office/powerpoint/2010/main" val="26917419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
            </a:r>
            <a:endParaRPr lang="en-US" dirty="0"/>
          </a:p>
        </p:txBody>
      </p:sp>
      <p:sp>
        <p:nvSpPr>
          <p:cNvPr id="4" name="Slide Number Placeholder 3"/>
          <p:cNvSpPr>
            <a:spLocks noGrp="1"/>
          </p:cNvSpPr>
          <p:nvPr>
            <p:ph type="sldNum" sz="quarter" idx="10"/>
          </p:nvPr>
        </p:nvSpPr>
        <p:spPr/>
        <p:txBody>
          <a:bodyPr/>
          <a:lstStyle/>
          <a:p>
            <a:fld id="{8FA53F21-86C2-6C43-AAEC-1586F1E4C022}" type="slidenum">
              <a:rPr lang="en-US" smtClean="0"/>
              <a:t>150</a:t>
            </a:fld>
            <a:endParaRPr lang="en-US"/>
          </a:p>
        </p:txBody>
      </p:sp>
    </p:spTree>
    <p:extLst>
      <p:ext uri="{BB962C8B-B14F-4D97-AF65-F5344CB8AC3E}">
        <p14:creationId xmlns:p14="http://schemas.microsoft.com/office/powerpoint/2010/main" val="22868399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
            </a:r>
            <a:endParaRPr lang="en-US" dirty="0"/>
          </a:p>
        </p:txBody>
      </p:sp>
      <p:sp>
        <p:nvSpPr>
          <p:cNvPr id="4" name="Slide Number Placeholder 3"/>
          <p:cNvSpPr>
            <a:spLocks noGrp="1"/>
          </p:cNvSpPr>
          <p:nvPr>
            <p:ph type="sldNum" sz="quarter" idx="10"/>
          </p:nvPr>
        </p:nvSpPr>
        <p:spPr/>
        <p:txBody>
          <a:bodyPr/>
          <a:lstStyle/>
          <a:p>
            <a:fld id="{8FA53F21-86C2-6C43-AAEC-1586F1E4C022}" type="slidenum">
              <a:rPr lang="en-US" smtClean="0"/>
              <a:t>151</a:t>
            </a:fld>
            <a:endParaRPr lang="en-US"/>
          </a:p>
        </p:txBody>
      </p:sp>
    </p:spTree>
    <p:extLst>
      <p:ext uri="{BB962C8B-B14F-4D97-AF65-F5344CB8AC3E}">
        <p14:creationId xmlns:p14="http://schemas.microsoft.com/office/powerpoint/2010/main" val="35033480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
            </a:r>
            <a:endParaRPr lang="en-US" dirty="0"/>
          </a:p>
        </p:txBody>
      </p:sp>
      <p:sp>
        <p:nvSpPr>
          <p:cNvPr id="4" name="Slide Number Placeholder 3"/>
          <p:cNvSpPr>
            <a:spLocks noGrp="1"/>
          </p:cNvSpPr>
          <p:nvPr>
            <p:ph type="sldNum" sz="quarter" idx="10"/>
          </p:nvPr>
        </p:nvSpPr>
        <p:spPr/>
        <p:txBody>
          <a:bodyPr/>
          <a:lstStyle/>
          <a:p>
            <a:fld id="{8FA53F21-86C2-6C43-AAEC-1586F1E4C022}" type="slidenum">
              <a:rPr lang="en-US" smtClean="0"/>
              <a:t>152</a:t>
            </a:fld>
            <a:endParaRPr lang="en-US"/>
          </a:p>
        </p:txBody>
      </p:sp>
    </p:spTree>
    <p:extLst>
      <p:ext uri="{BB962C8B-B14F-4D97-AF65-F5344CB8AC3E}">
        <p14:creationId xmlns:p14="http://schemas.microsoft.com/office/powerpoint/2010/main" val="1113834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endParaRPr lang="en-US" dirty="0"/>
          </a:p>
        </p:txBody>
      </p:sp>
      <p:sp>
        <p:nvSpPr>
          <p:cNvPr id="4" name="Slide Number Placeholder 3"/>
          <p:cNvSpPr>
            <a:spLocks noGrp="1"/>
          </p:cNvSpPr>
          <p:nvPr>
            <p:ph type="sldNum" sz="quarter" idx="10"/>
          </p:nvPr>
        </p:nvSpPr>
        <p:spPr/>
        <p:txBody>
          <a:bodyPr/>
          <a:lstStyle/>
          <a:p>
            <a:fld id="{8FA53F21-86C2-6C43-AAEC-1586F1E4C022}" type="slidenum">
              <a:rPr lang="en-US" smtClean="0"/>
              <a:t>10</a:t>
            </a:fld>
            <a:endParaRPr lang="en-US"/>
          </a:p>
        </p:txBody>
      </p:sp>
    </p:spTree>
    <p:extLst>
      <p:ext uri="{BB962C8B-B14F-4D97-AF65-F5344CB8AC3E}">
        <p14:creationId xmlns:p14="http://schemas.microsoft.com/office/powerpoint/2010/main" val="2691741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most common chronic disease in childhood</a:t>
            </a:r>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11</a:t>
            </a:fld>
            <a:endParaRPr lang="en-US" dirty="0"/>
          </a:p>
        </p:txBody>
      </p:sp>
    </p:spTree>
    <p:extLst>
      <p:ext uri="{BB962C8B-B14F-4D97-AF65-F5344CB8AC3E}">
        <p14:creationId xmlns:p14="http://schemas.microsoft.com/office/powerpoint/2010/main" val="2824733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Amongst the population living with clinical asthma, almost one in four was a current smoker</a:t>
            </a:r>
          </a:p>
          <a:p>
            <a:pPr algn="l" rtl="0"/>
            <a:r>
              <a:rPr lang="en-US" dirty="0" smtClean="0"/>
              <a:t>one in five had never received asthma treatment</a:t>
            </a:r>
          </a:p>
          <a:p>
            <a:pPr algn="l" rtl="0"/>
            <a:r>
              <a:rPr lang="en-US" dirty="0" smtClean="0"/>
              <a:t>Estimated</a:t>
            </a:r>
            <a:r>
              <a:rPr lang="en-US" baseline="0" dirty="0" smtClean="0"/>
              <a:t> to rise to 400 million in 2025</a:t>
            </a:r>
          </a:p>
          <a:p>
            <a:pPr algn="l" rtl="0"/>
            <a:r>
              <a:rPr lang="en-US" sz="1200" b="1" kern="1200" dirty="0" smtClean="0">
                <a:solidFill>
                  <a:schemeClr val="tx1"/>
                </a:solidFill>
                <a:latin typeface="+mn-lt"/>
                <a:ea typeface="+mn-ea"/>
                <a:cs typeface="+mn-cs"/>
              </a:rPr>
              <a:t>The prevalence of asthma in younger adults varies widely as it does in children. Overall, 4.3% of respondents to WHO’s World Health Survey aged 18-45 in 2002-2003 </a:t>
            </a:r>
            <a:endParaRPr lang="x-none" b="1"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8FA53F21-86C2-6C43-AAEC-1586F1E4C022}" type="slidenum">
              <a:rPr lang="en-US" smtClean="0"/>
              <a:t>12</a:t>
            </a:fld>
            <a:endParaRPr lang="en-US"/>
          </a:p>
        </p:txBody>
      </p:sp>
    </p:spTree>
    <p:extLst>
      <p:ext uri="{BB962C8B-B14F-4D97-AF65-F5344CB8AC3E}">
        <p14:creationId xmlns:p14="http://schemas.microsoft.com/office/powerpoint/2010/main" val="3941004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2F4D84E-BB97-4BC0-9082-D4E940AB0966}" type="slidenum">
              <a:rPr lang="x-none"/>
              <a:pPr/>
              <a:t>26</a:t>
            </a:fld>
            <a:endParaRPr lang="en-US"/>
          </a:p>
        </p:txBody>
      </p:sp>
      <p:sp>
        <p:nvSpPr>
          <p:cNvPr id="348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rtl="0"/>
            <a:fld id="{498F30D8-F785-46DA-8775-1E97E760F1F1}" type="slidenum">
              <a:rPr lang="x-none" sz="1200">
                <a:latin typeface="Times New Roman" pitchFamily="18" charset="0"/>
                <a:cs typeface="Times New Roman" pitchFamily="18" charset="0"/>
              </a:rPr>
              <a:pPr algn="r" rtl="0"/>
              <a:t>26</a:t>
            </a:fld>
            <a:endParaRPr lang="en-GB" sz="1200">
              <a:latin typeface="Times New Roman" pitchFamily="18" charset="0"/>
              <a:cs typeface="Times New Roman" pitchFamily="18"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914400" y="4343400"/>
            <a:ext cx="5029200" cy="4114800"/>
          </a:xfrm>
          <a:ln/>
        </p:spPr>
        <p:txBody>
          <a:bodyPr/>
          <a:lstStyle/>
          <a:p>
            <a:r>
              <a:rPr lang="en-US" sz="1000" dirty="0"/>
              <a:t>When exposed to an asthma trigger…</a:t>
            </a:r>
          </a:p>
          <a:p>
            <a:pPr>
              <a:buFontTx/>
              <a:buChar char="•"/>
            </a:pPr>
            <a:r>
              <a:rPr lang="en-US" sz="1000" dirty="0"/>
              <a:t>Bronchioles constrict to limit exposure to the trigger.</a:t>
            </a:r>
          </a:p>
          <a:p>
            <a:pPr>
              <a:buFontTx/>
              <a:buChar char="•"/>
            </a:pPr>
            <a:r>
              <a:rPr lang="en-US" sz="1000" dirty="0"/>
              <a:t>Mucous membrane becomes irritated and swells.</a:t>
            </a:r>
          </a:p>
          <a:p>
            <a:pPr>
              <a:buFontTx/>
              <a:buChar char="•"/>
            </a:pPr>
            <a:r>
              <a:rPr lang="en-US" sz="1000" dirty="0"/>
              <a:t>Mucous is produced to trap the irritant.</a:t>
            </a:r>
          </a:p>
          <a:p>
            <a:pPr>
              <a:buFontTx/>
              <a:buChar char="•"/>
            </a:pPr>
            <a:r>
              <a:rPr lang="en-US" sz="1000" dirty="0"/>
              <a:t>Coughing initiated to pop open bronchioles and expel the mucous build-up.</a:t>
            </a:r>
          </a:p>
          <a:p>
            <a:pPr>
              <a:buFontTx/>
              <a:buChar char="•"/>
            </a:pPr>
            <a:r>
              <a:rPr lang="en-US" sz="1000" dirty="0"/>
              <a:t>Air retention volume in alveolar sacs increases – can’t get air out or in.</a:t>
            </a:r>
          </a:p>
          <a:p>
            <a:pPr>
              <a:buFontTx/>
              <a:buChar char="•"/>
            </a:pPr>
            <a:r>
              <a:rPr lang="en-US" sz="1000" dirty="0"/>
              <a:t>CO2 build-up in alveolar sacs and in system tissues which can lead to acidosis.</a:t>
            </a:r>
          </a:p>
          <a:p>
            <a:pPr>
              <a:buFontTx/>
              <a:buChar char="•"/>
            </a:pPr>
            <a:r>
              <a:rPr lang="en-US" sz="1000" dirty="0"/>
              <a:t>The body attempts to blow off the excess CO2 – rapid shallow breathing. (hyperventilation)</a:t>
            </a:r>
          </a:p>
          <a:p>
            <a:pPr>
              <a:buFontTx/>
              <a:buChar char="•"/>
            </a:pPr>
            <a:r>
              <a:rPr lang="en-US" sz="1000" dirty="0"/>
              <a:t>Hungry for O2 and trying to get rid of CO2 at the same time.</a:t>
            </a:r>
          </a:p>
          <a:p>
            <a:pPr>
              <a:buFontTx/>
              <a:buChar char="•"/>
            </a:pPr>
            <a:r>
              <a:rPr lang="en-US" sz="1000" dirty="0"/>
              <a:t>Fatigued muscles in this effort.</a:t>
            </a:r>
          </a:p>
          <a:p>
            <a:pPr>
              <a:buFontTx/>
              <a:buChar char="•"/>
            </a:pPr>
            <a:r>
              <a:rPr lang="en-US" sz="1000" dirty="0"/>
              <a:t>If this continues, the person with asthma can die.</a:t>
            </a:r>
          </a:p>
          <a:p>
            <a:endParaRPr lang="en-US" sz="1000" dirty="0"/>
          </a:p>
          <a:p>
            <a:r>
              <a:rPr lang="en-US" sz="1000" dirty="0"/>
              <a:t>A person with asthma undergoes what is called “airway remodeling” – where there is permanent damage to the airways and decreased overall capacity….airway hyperactivity.  A hyperactive airway is more susceptible to triggers.</a:t>
            </a:r>
          </a:p>
          <a:p>
            <a:endParaRPr lang="en-US" sz="1000" dirty="0"/>
          </a:p>
          <a:p>
            <a:r>
              <a:rPr lang="en-US" sz="1000" dirty="0"/>
              <a:t>Taking medication:</a:t>
            </a:r>
          </a:p>
          <a:p>
            <a:r>
              <a:rPr lang="en-US" sz="1000" dirty="0"/>
              <a:t>Rescue inhaler – dilates bronchioles, doesn’t alleviate mucous or congestion in any appreciable way</a:t>
            </a:r>
          </a:p>
          <a:p>
            <a:r>
              <a:rPr lang="en-US" sz="1000" dirty="0"/>
              <a:t>Daily corticosteroid –works to reduce airway hyperactivity</a:t>
            </a:r>
          </a:p>
        </p:txBody>
      </p:sp>
    </p:spTree>
    <p:extLst>
      <p:ext uri="{BB962C8B-B14F-4D97-AF65-F5344CB8AC3E}">
        <p14:creationId xmlns:p14="http://schemas.microsoft.com/office/powerpoint/2010/main" val="457245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x-none">
              <a:latin typeface="Times New Roman" charset="0"/>
              <a:cs typeface="Arial"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algn="ctr" eaLnBrk="0" fontAlgn="base" hangingPunct="0">
              <a:spcBef>
                <a:spcPct val="50000"/>
              </a:spcBef>
              <a:spcAft>
                <a:spcPct val="0"/>
              </a:spcAft>
              <a:buClr>
                <a:srgbClr val="E8004D"/>
              </a:buClr>
              <a:buSzPct val="125000"/>
              <a:buFont typeface="Symbol" charset="0"/>
              <a:defRPr b="1">
                <a:solidFill>
                  <a:schemeClr val="tx1"/>
                </a:solidFill>
                <a:latin typeface="Arial" charset="0"/>
                <a:ea typeface="ＭＳ Ｐゴシック" charset="0"/>
              </a:defRPr>
            </a:lvl6pPr>
            <a:lvl7pPr marL="2971800" indent="-228600" algn="ctr" eaLnBrk="0" fontAlgn="base" hangingPunct="0">
              <a:spcBef>
                <a:spcPct val="50000"/>
              </a:spcBef>
              <a:spcAft>
                <a:spcPct val="0"/>
              </a:spcAft>
              <a:buClr>
                <a:srgbClr val="E8004D"/>
              </a:buClr>
              <a:buSzPct val="125000"/>
              <a:buFont typeface="Symbol" charset="0"/>
              <a:defRPr b="1">
                <a:solidFill>
                  <a:schemeClr val="tx1"/>
                </a:solidFill>
                <a:latin typeface="Arial" charset="0"/>
                <a:ea typeface="ＭＳ Ｐゴシック" charset="0"/>
              </a:defRPr>
            </a:lvl7pPr>
            <a:lvl8pPr marL="3429000" indent="-228600" algn="ctr" eaLnBrk="0" fontAlgn="base" hangingPunct="0">
              <a:spcBef>
                <a:spcPct val="50000"/>
              </a:spcBef>
              <a:spcAft>
                <a:spcPct val="0"/>
              </a:spcAft>
              <a:buClr>
                <a:srgbClr val="E8004D"/>
              </a:buClr>
              <a:buSzPct val="125000"/>
              <a:buFont typeface="Symbol" charset="0"/>
              <a:defRPr b="1">
                <a:solidFill>
                  <a:schemeClr val="tx1"/>
                </a:solidFill>
                <a:latin typeface="Arial" charset="0"/>
                <a:ea typeface="ＭＳ Ｐゴシック" charset="0"/>
              </a:defRPr>
            </a:lvl8pPr>
            <a:lvl9pPr marL="3886200" indent="-228600" algn="ctr" eaLnBrk="0" fontAlgn="base" hangingPunct="0">
              <a:spcBef>
                <a:spcPct val="50000"/>
              </a:spcBef>
              <a:spcAft>
                <a:spcPct val="0"/>
              </a:spcAft>
              <a:buClr>
                <a:srgbClr val="E8004D"/>
              </a:buClr>
              <a:buSzPct val="125000"/>
              <a:buFont typeface="Symbol" charset="0"/>
              <a:defRPr b="1">
                <a:solidFill>
                  <a:schemeClr val="tx1"/>
                </a:solidFill>
                <a:latin typeface="Arial" charset="0"/>
                <a:ea typeface="ＭＳ Ｐゴシック" charset="0"/>
              </a:defRPr>
            </a:lvl9pPr>
          </a:lstStyle>
          <a:p>
            <a:fld id="{0278944D-9AB6-2649-B227-1CE4B4A00B08}" type="slidenum">
              <a:rPr lang="x-none">
                <a:solidFill>
                  <a:srgbClr val="993300"/>
                </a:solidFill>
                <a:latin typeface="Tahoma" charset="0"/>
              </a:rPr>
              <a:pPr/>
              <a:t>27</a:t>
            </a:fld>
            <a:endParaRPr lang="x-none">
              <a:solidFill>
                <a:srgbClr val="993300"/>
              </a:solidFill>
              <a:latin typeface="Tahoma" charset="0"/>
            </a:endParaRPr>
          </a:p>
        </p:txBody>
      </p:sp>
    </p:spTree>
    <p:extLst>
      <p:ext uri="{BB962C8B-B14F-4D97-AF65-F5344CB8AC3E}">
        <p14:creationId xmlns:p14="http://schemas.microsoft.com/office/powerpoint/2010/main" val="1236747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C71F19-DFB2-CC44-98D3-A75595D11906}" type="datetimeFigureOut">
              <a:rPr lang="en-US" smtClean="0"/>
              <a:t>12/11/15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9CF74-76D4-7B49-BD68-2A2E7FA94253}"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71F19-DFB2-CC44-98D3-A75595D11906}" type="datetimeFigureOut">
              <a:rPr lang="en-US" smtClean="0"/>
              <a:t>12/11/15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9CF74-76D4-7B49-BD68-2A2E7FA9425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C71F19-DFB2-CC44-98D3-A75595D11906}" type="datetimeFigureOut">
              <a:rPr lang="en-US" smtClean="0"/>
              <a:t>12/11/15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9CF74-76D4-7B49-BD68-2A2E7FA9425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71F19-DFB2-CC44-98D3-A75595D11906}" type="datetimeFigureOut">
              <a:rPr lang="en-US" smtClean="0"/>
              <a:t>12/11/15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9CF74-76D4-7B49-BD68-2A2E7FA9425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71F19-DFB2-CC44-98D3-A75595D11906}" type="datetimeFigureOut">
              <a:rPr lang="en-US" smtClean="0"/>
              <a:t>12/11/15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9CF74-76D4-7B49-BD68-2A2E7FA94253}"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C71F19-DFB2-CC44-98D3-A75595D11906}" type="datetimeFigureOut">
              <a:rPr lang="en-US" smtClean="0"/>
              <a:t>12/11/15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19CF74-76D4-7B49-BD68-2A2E7FA9425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C71F19-DFB2-CC44-98D3-A75595D11906}" type="datetimeFigureOut">
              <a:rPr lang="en-US" smtClean="0"/>
              <a:t>12/11/15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19CF74-76D4-7B49-BD68-2A2E7FA94253}"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71F19-DFB2-CC44-98D3-A75595D11906}" type="datetimeFigureOut">
              <a:rPr lang="en-US" smtClean="0"/>
              <a:t>12/11/15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19CF74-76D4-7B49-BD68-2A2E7FA9425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71F19-DFB2-CC44-98D3-A75595D11906}" type="datetimeFigureOut">
              <a:rPr lang="en-US" smtClean="0"/>
              <a:t>12/11/15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19CF74-76D4-7B49-BD68-2A2E7FA9425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71F19-DFB2-CC44-98D3-A75595D11906}" type="datetimeFigureOut">
              <a:rPr lang="en-US" smtClean="0"/>
              <a:t>12/11/15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19CF74-76D4-7B49-BD68-2A2E7FA94253}"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71F19-DFB2-CC44-98D3-A75595D11906}" type="datetimeFigureOut">
              <a:rPr lang="en-US" smtClean="0"/>
              <a:t>12/11/15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19CF74-76D4-7B49-BD68-2A2E7FA9425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C7C71F19-DFB2-CC44-98D3-A75595D11906}" type="datetimeFigureOut">
              <a:rPr lang="en-US" smtClean="0"/>
              <a:t>12/11/15</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E19CF74-76D4-7B49-BD68-2A2E7FA9425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oogle.com.sa/url?sa=i&amp;rct=j&amp;q=&amp;esrc=s&amp;frm=1&amp;source=images&amp;cd=&amp;cad=rja&amp;docid=P2HwUy-9JA7FgM&amp;tbnid=OcRGZ9Na-d9UJM:&amp;ved=0CAUQjRw&amp;url=http://www.discoveryhealthjournal.com/2011/08/symbicort-side-effects.html&amp;ei=ckt1UYL2NIbYOpW8gJgK&amp;psig=AFQjCNHnViL9H8U7gEfVmUh3y4thMLM4yw&amp;ust=1366727918261688" TargetMode="External"/><Relationship Id="rId3" Type="http://schemas.openxmlformats.org/officeDocument/2006/relationships/image" Target="../media/image45.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oogle.com.sa/url?sa=i&amp;rct=j&amp;q=&amp;esrc=s&amp;frm=1&amp;source=images&amp;cd=&amp;cad=rja&amp;docid=nPCUHo94SUrP3M&amp;tbnid=wEe6v5WKBYrr-M:&amp;ved=0CAUQjRw&amp;url=http://www.thinktank-designs.com/index.php?page=examples&amp;id=20&amp;ei=A0t1UbTiDISOOO_hgZgF&amp;psig=AFQjCNGlCEeQcvhJ5tnowwiAT8ebV7aslA&amp;ust=1366727799237148" TargetMode="External"/><Relationship Id="rId3" Type="http://schemas.openxmlformats.org/officeDocument/2006/relationships/image" Target="../media/image46.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oogle.com.sa/url?sa=i&amp;rct=j&amp;q=&amp;esrc=s&amp;frm=1&amp;source=images&amp;cd=&amp;cad=rja&amp;docid=tZUs9-cGCBJ3dM&amp;tbnid=U4qWSE-e8D17YM:&amp;ved=0CAUQjRw&amp;url=http://drugline.org/drug/medicament/10955/&amp;ei=w0t1UbubCYn0OeTdgeAM&amp;psig=AFQjCNEfHPnsmuzZogXCJ4e1k4eXHoYh8Q&amp;ust=1366727997578600" TargetMode="External"/><Relationship Id="rId3" Type="http://schemas.openxmlformats.org/officeDocument/2006/relationships/image" Target="../media/image47.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oogle.com.sa/url?sa=i&amp;rct=j&amp;q=&amp;esrc=s&amp;frm=1&amp;source=images&amp;cd=&amp;cad=rja&amp;docid=GNk64rb4KLi9eM&amp;tbnid=_vnUfPeOJ637pM:&amp;ved=0CAUQjRw&amp;url=http://en.wikipedia.org/wiki/Omalizumab&amp;ei=-0x1UZqZOYKxO_jPgJgO&amp;psig=AFQjCNH3NB1Biwji3K-vtbztysYgk2fC2Q&amp;ust=1366728308189901" TargetMode="External"/><Relationship Id="rId3" Type="http://schemas.openxmlformats.org/officeDocument/2006/relationships/image" Target="../media/image48.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oogle.com.sa/url?sa=i&amp;rct=j&amp;q=&amp;esrc=s&amp;frm=1&amp;source=images&amp;cd=&amp;cad=rja&amp;docid=oSsbYGlesqpgvM&amp;tbnid=k3iEhB_XmJORuM:&amp;ved=0CAUQjRw&amp;url=http://www.burbuja.info/inmobiliaria/guarderia/122491-detienen-a-sujeto-vender-televisor-lcd-que-realmente-puert.html&amp;ei=QEl1UcbdA8LXOZergdAE&amp;psig=AFQjCNGrd-UCrfvh_0_E3tE62LFZxxqmLg&amp;ust=1366727353428232" TargetMode="External"/><Relationship Id="rId3" Type="http://schemas.openxmlformats.org/officeDocument/2006/relationships/image" Target="../media/image49.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1.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2.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4.png"/><Relationship Id="rId1" Type="http://schemas.microsoft.com/office/2007/relationships/media" Target="../media/media1.mp4"/><Relationship Id="rId2" Type="http://schemas.openxmlformats.org/officeDocument/2006/relationships/video" Target="../media/media1.mp4"/></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5.png"/><Relationship Id="rId1" Type="http://schemas.microsoft.com/office/2007/relationships/media" Target="../media/media2.mp4"/><Relationship Id="rId2" Type="http://schemas.openxmlformats.org/officeDocument/2006/relationships/video" Target="../media/media2.mp4"/></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6.png"/><Relationship Id="rId1" Type="http://schemas.microsoft.com/office/2007/relationships/media" Target="../media/media3.mp4"/><Relationship Id="rId2" Type="http://schemas.openxmlformats.org/officeDocument/2006/relationships/video" Target="../media/media3.mp4"/></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4.xml"/><Relationship Id="rId2" Type="http://schemas.openxmlformats.org/officeDocument/2006/relationships/diagramData" Target="../diagrams/data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5.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145.xml.rels><?xml version="1.0" encoding="UTF-8" standalone="yes"?>
<Relationships xmlns="http://schemas.openxmlformats.org/package/2006/relationships"><Relationship Id="rId3" Type="http://schemas.openxmlformats.org/officeDocument/2006/relationships/hyperlink" Target="http://www.lung.ca/diseases-maladies/copd-mpoc/treatment-traitement/index_e.php" TargetMode="External"/><Relationship Id="rId4" Type="http://schemas.openxmlformats.org/officeDocument/2006/relationships/hyperlink" Target="http://www.lung.ca/diseases-maladies/copd-mpoc/treatment-traitement/medications-medicaments_e.php" TargetMode="External"/><Relationship Id="rId5" Type="http://schemas.openxmlformats.org/officeDocument/2006/relationships/hyperlink" Target="http://www.lung.ca/diseases-maladies/copd-mpoc/living-vivre/index_e.php" TargetMode="External"/><Relationship Id="rId6" Type="http://schemas.openxmlformats.org/officeDocument/2006/relationships/hyperlink" Target="http://www.lung.ca/protect-protegez/germs-microbes_e.php" TargetMode="External"/><Relationship Id="rId7" Type="http://schemas.openxmlformats.org/officeDocument/2006/relationships/hyperlink" Target="http://www.lung.ca/diseases-maladies/copd-mpoc/flareups-pousseesactives/index_e.php" TargetMode="External"/><Relationship Id="rId8" Type="http://schemas.openxmlformats.org/officeDocument/2006/relationships/hyperlink" Target="http://www.lung.ca/diseases-maladies/copd-mpoc/help-aide/index_e.php" TargetMode="External"/><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1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gif"/><Relationship Id="rId3" Type="http://schemas.openxmlformats.org/officeDocument/2006/relationships/image" Target="../media/image1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iWFEbjMPqxo"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9.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5.xml"/><Relationship Id="rId2" Type="http://schemas.openxmlformats.org/officeDocument/2006/relationships/image" Target="../media/image3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gi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36.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www.youtube.com/watch?v=4BSIRnlTt4M"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 Id="rId3" Type="http://schemas.openxmlformats.org/officeDocument/2006/relationships/image" Target="../media/image4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42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Approach To Bronchial Asthma</a:t>
            </a:r>
          </a:p>
        </p:txBody>
      </p:sp>
      <p:sp>
        <p:nvSpPr>
          <p:cNvPr id="3" name="Subtitle 2"/>
          <p:cNvSpPr>
            <a:spLocks noGrp="1"/>
          </p:cNvSpPr>
          <p:nvPr>
            <p:ph type="subTitle" idx="1"/>
          </p:nvPr>
        </p:nvSpPr>
        <p:spPr>
          <a:xfrm>
            <a:off x="0" y="3505200"/>
            <a:ext cx="8924370" cy="1752600"/>
          </a:xfrm>
        </p:spPr>
        <p:txBody>
          <a:bodyPr>
            <a:normAutofit lnSpcReduction="10000"/>
          </a:bodyPr>
          <a:lstStyle/>
          <a:p>
            <a:pPr algn="ctr"/>
            <a:endParaRPr lang="en-US" sz="1600" b="1" cap="all" spc="-1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1600" b="1" cap="all" spc="-1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Done by:</a:t>
            </a:r>
          </a:p>
          <a:p>
            <a:pPr algn="ctr"/>
            <a:endParaRPr lang="en-US" sz="1600" b="1" cap="all" spc="-1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1600" b="1" cap="all" spc="-1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Ali </a:t>
            </a:r>
            <a:r>
              <a:rPr lang="en-US" sz="1600" b="1" cap="all" spc="-10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alfuraydi</a:t>
            </a:r>
            <a:endParaRPr lang="en-US" sz="1600" b="1" cap="all" spc="-1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1600" b="1" cap="all" spc="-10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Hamad</a:t>
            </a:r>
            <a:r>
              <a:rPr lang="en-US" sz="1600" b="1" cap="all" spc="-1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1600" b="1" cap="all" spc="-10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aldossari</a:t>
            </a:r>
            <a:endParaRPr lang="en-US" sz="1600" b="1" cap="all" spc="-1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1600" b="1" cap="all" spc="-10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Fahad</a:t>
            </a:r>
            <a:r>
              <a:rPr lang="en-US" sz="1600" b="1" cap="all" spc="-1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1600" b="1" cap="all" spc="-10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alotaibi</a:t>
            </a:r>
            <a:endParaRPr lang="en-US" sz="1600" b="1" cap="all" spc="-10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8361249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481390"/>
            <a:ext cx="8229600" cy="1143000"/>
          </a:xfrm>
        </p:spPr>
        <p:style>
          <a:lnRef idx="1">
            <a:schemeClr val="accent3"/>
          </a:lnRef>
          <a:fillRef idx="2">
            <a:schemeClr val="accent3"/>
          </a:fillRef>
          <a:effectRef idx="1">
            <a:schemeClr val="accent3"/>
          </a:effectRef>
          <a:fontRef idx="minor">
            <a:schemeClr val="dk1"/>
          </a:fontRef>
        </p:style>
        <p:txBody>
          <a:bodyPr/>
          <a:lstStyle/>
          <a:p>
            <a:pPr algn="ctr"/>
            <a:r>
              <a:rPr lang="en-US" dirty="0" smtClean="0"/>
              <a:t>Pre-Test </a:t>
            </a:r>
            <a:endParaRPr lang="x-none" dirty="0"/>
          </a:p>
        </p:txBody>
      </p:sp>
      <p:sp>
        <p:nvSpPr>
          <p:cNvPr id="3" name="Content Placeholder 2"/>
          <p:cNvSpPr>
            <a:spLocks noGrp="1"/>
          </p:cNvSpPr>
          <p:nvPr>
            <p:ph idx="1"/>
          </p:nvPr>
        </p:nvSpPr>
        <p:spPr>
          <a:ln>
            <a:solidFill>
              <a:schemeClr val="bg1"/>
            </a:solidFill>
          </a:ln>
        </p:spPr>
        <p:txBody>
          <a:bodyPr/>
          <a:lstStyle/>
          <a:p>
            <a:endParaRPr lang="en-US" b="1" dirty="0" smtClean="0"/>
          </a:p>
          <a:p>
            <a:r>
              <a:rPr lang="en-US" b="1" dirty="0" smtClean="0"/>
              <a:t>The prevalence of asthma in </a:t>
            </a:r>
            <a:r>
              <a:rPr lang="en-US" b="1" smtClean="0"/>
              <a:t>children of Saudi </a:t>
            </a:r>
            <a:r>
              <a:rPr lang="en-US" b="1" dirty="0" smtClean="0"/>
              <a:t>Arabia is: </a:t>
            </a:r>
          </a:p>
          <a:p>
            <a:pPr marL="0" indent="0">
              <a:buNone/>
            </a:pPr>
            <a:r>
              <a:rPr lang="en-US" sz="2800" dirty="0" smtClean="0"/>
              <a:t>A- 15-20%</a:t>
            </a:r>
          </a:p>
          <a:p>
            <a:pPr marL="0" indent="0">
              <a:buNone/>
            </a:pPr>
            <a:r>
              <a:rPr lang="en-US" sz="2800" dirty="0" smtClean="0"/>
              <a:t>B- 2-8%</a:t>
            </a:r>
          </a:p>
          <a:p>
            <a:pPr marL="0" indent="0">
              <a:buNone/>
            </a:pPr>
            <a:r>
              <a:rPr lang="en-US" sz="2800" dirty="0" smtClean="0"/>
              <a:t>C- 25-35%</a:t>
            </a:r>
          </a:p>
          <a:p>
            <a:pPr marL="0" indent="0">
              <a:buNone/>
            </a:pPr>
            <a:r>
              <a:rPr lang="en-US" sz="2800" dirty="0" smtClean="0"/>
              <a:t>D- 45-50%</a:t>
            </a:r>
            <a:endParaRPr lang="x-none" sz="2800" dirty="0" smtClean="0"/>
          </a:p>
          <a:p>
            <a:endParaRPr lang="x-none" dirty="0"/>
          </a:p>
        </p:txBody>
      </p:sp>
    </p:spTree>
    <p:extLst>
      <p:ext uri="{BB962C8B-B14F-4D97-AF65-F5344CB8AC3E}">
        <p14:creationId xmlns:p14="http://schemas.microsoft.com/office/powerpoint/2010/main" val="196386537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27494"/>
            <a:ext cx="9144000" cy="6630506"/>
          </a:xfrm>
          <a:prstGeom prst="rect">
            <a:avLst/>
          </a:prstGeom>
        </p:spPr>
      </p:pic>
    </p:spTree>
    <p:extLst>
      <p:ext uri="{BB962C8B-B14F-4D97-AF65-F5344CB8AC3E}">
        <p14:creationId xmlns:p14="http://schemas.microsoft.com/office/powerpoint/2010/main" val="361438953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50937"/>
            <a:ext cx="8993688" cy="62630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940007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Asthma</a:t>
            </a:r>
            <a:r>
              <a:rPr lang="en-US" dirty="0" smtClean="0"/>
              <a:t> </a:t>
            </a: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medications</a:t>
            </a:r>
          </a:p>
        </p:txBody>
      </p:sp>
      <p:sp>
        <p:nvSpPr>
          <p:cNvPr id="3" name="Content Placeholder 2"/>
          <p:cNvSpPr>
            <a:spLocks noGrp="1"/>
          </p:cNvSpPr>
          <p:nvPr>
            <p:ph idx="1"/>
          </p:nvPr>
        </p:nvSpPr>
        <p:spPr>
          <a:xfrm>
            <a:off x="457200" y="1775345"/>
            <a:ext cx="8229600" cy="4876800"/>
          </a:xfrm>
        </p:spPr>
        <p:txBody>
          <a:bodyPr/>
          <a:lstStyle/>
          <a:p>
            <a:r>
              <a:rPr lang="en-US" b="1" dirty="0"/>
              <a:t>Controller </a:t>
            </a:r>
            <a:r>
              <a:rPr lang="en-US" b="1" dirty="0" smtClean="0"/>
              <a:t>medications</a:t>
            </a:r>
          </a:p>
          <a:p>
            <a:pPr lvl="1"/>
            <a:r>
              <a:rPr lang="en-US" dirty="0" smtClean="0"/>
              <a:t>long-term basis</a:t>
            </a:r>
          </a:p>
          <a:p>
            <a:pPr lvl="1"/>
            <a:r>
              <a:rPr lang="en-US" dirty="0" smtClean="0"/>
              <a:t>Prevent relapse</a:t>
            </a:r>
          </a:p>
          <a:p>
            <a:pPr marL="0" indent="0">
              <a:buNone/>
            </a:pPr>
            <a:endParaRPr lang="en-US" b="1" dirty="0" smtClean="0"/>
          </a:p>
          <a:p>
            <a:pPr marL="0" indent="0">
              <a:buNone/>
            </a:pPr>
            <a:r>
              <a:rPr lang="en-US" b="1" dirty="0" smtClean="0"/>
              <a:t>Reliever medications</a:t>
            </a:r>
          </a:p>
          <a:p>
            <a:r>
              <a:rPr lang="en-US" dirty="0"/>
              <a:t>used on an as-needed basis that act quickly to reverse bronchoconstriction </a:t>
            </a:r>
          </a:p>
          <a:p>
            <a:r>
              <a:rPr lang="en-US" dirty="0" smtClean="0"/>
              <a:t>relieve </a:t>
            </a:r>
            <a:r>
              <a:rPr lang="en-US" dirty="0"/>
              <a:t>symptoms.</a:t>
            </a:r>
            <a:endParaRPr lang="en-US" dirty="0" smtClean="0"/>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201448885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Controller medications examples :</a:t>
            </a:r>
          </a:p>
        </p:txBody>
      </p:sp>
      <p:sp>
        <p:nvSpPr>
          <p:cNvPr id="3" name="Content Placeholder 2"/>
          <p:cNvSpPr>
            <a:spLocks noGrp="1"/>
          </p:cNvSpPr>
          <p:nvPr>
            <p:ph idx="1"/>
          </p:nvPr>
        </p:nvSpPr>
        <p:spPr>
          <a:xfrm>
            <a:off x="457200" y="1928595"/>
            <a:ext cx="8229600" cy="4876800"/>
          </a:xfrm>
        </p:spPr>
        <p:txBody>
          <a:bodyPr/>
          <a:lstStyle/>
          <a:p>
            <a:pPr lvl="1"/>
            <a:r>
              <a:rPr lang="en-US" dirty="0" smtClean="0"/>
              <a:t>Inhaled Corticosteroids (ICS).</a:t>
            </a:r>
          </a:p>
          <a:p>
            <a:pPr lvl="1"/>
            <a:endParaRPr lang="en-US" dirty="0" smtClean="0"/>
          </a:p>
          <a:p>
            <a:pPr lvl="1"/>
            <a:r>
              <a:rPr lang="en-US" dirty="0" smtClean="0"/>
              <a:t>Systemic Corticosteroids.</a:t>
            </a:r>
          </a:p>
          <a:p>
            <a:pPr lvl="1"/>
            <a:endParaRPr lang="en-US" dirty="0" smtClean="0"/>
          </a:p>
          <a:p>
            <a:pPr lvl="1"/>
            <a:r>
              <a:rPr lang="en-US" dirty="0" smtClean="0"/>
              <a:t>Long Acting Beta 2 Agonists (LABAs).</a:t>
            </a:r>
          </a:p>
          <a:p>
            <a:pPr lvl="1"/>
            <a:endParaRPr lang="en-US" dirty="0" smtClean="0"/>
          </a:p>
          <a:p>
            <a:pPr lvl="1"/>
            <a:r>
              <a:rPr lang="en-US" dirty="0" smtClean="0"/>
              <a:t>Leukotriene Receptor Antagonists (LTRAs).</a:t>
            </a:r>
          </a:p>
          <a:p>
            <a:pPr lvl="1"/>
            <a:endParaRPr lang="en-US" dirty="0" smtClean="0"/>
          </a:p>
          <a:p>
            <a:pPr lvl="1"/>
            <a:r>
              <a:rPr lang="en-US" dirty="0" smtClean="0"/>
              <a:t>Theophylline.</a:t>
            </a:r>
          </a:p>
          <a:p>
            <a:pPr lvl="1"/>
            <a:endParaRPr lang="en-US" dirty="0" smtClean="0"/>
          </a:p>
          <a:p>
            <a:pPr lvl="1"/>
            <a:r>
              <a:rPr lang="en-US" dirty="0" smtClean="0"/>
              <a:t>Anti </a:t>
            </a:r>
            <a:r>
              <a:rPr lang="en-US" dirty="0" err="1" smtClean="0"/>
              <a:t>IgE</a:t>
            </a:r>
            <a:r>
              <a:rPr lang="en-US" dirty="0" smtClean="0"/>
              <a:t>.</a:t>
            </a:r>
          </a:p>
          <a:p>
            <a:endParaRPr lang="en-US" dirty="0"/>
          </a:p>
        </p:txBody>
      </p:sp>
    </p:spTree>
    <p:extLst>
      <p:ext uri="{BB962C8B-B14F-4D97-AF65-F5344CB8AC3E}">
        <p14:creationId xmlns:p14="http://schemas.microsoft.com/office/powerpoint/2010/main" val="312385670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Reliever</a:t>
            </a:r>
            <a:r>
              <a:rPr lang="en-US" b="1" dirty="0"/>
              <a:t>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medications</a:t>
            </a: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a:t>
            </a:r>
          </a:p>
        </p:txBody>
      </p:sp>
      <p:sp>
        <p:nvSpPr>
          <p:cNvPr id="3" name="Content Placeholder 2"/>
          <p:cNvSpPr>
            <a:spLocks noGrp="1"/>
          </p:cNvSpPr>
          <p:nvPr>
            <p:ph idx="1"/>
          </p:nvPr>
        </p:nvSpPr>
        <p:spPr>
          <a:xfrm>
            <a:off x="457200" y="1981200"/>
            <a:ext cx="8229600" cy="4876800"/>
          </a:xfrm>
        </p:spPr>
        <p:txBody>
          <a:bodyPr/>
          <a:lstStyle/>
          <a:p>
            <a:pPr lvl="1"/>
            <a:r>
              <a:rPr lang="en-US" dirty="0" smtClean="0"/>
              <a:t>Short Acting Beta 2 Agonists.</a:t>
            </a:r>
          </a:p>
          <a:p>
            <a:pPr lvl="1"/>
            <a:endParaRPr lang="en-US" dirty="0" smtClean="0"/>
          </a:p>
          <a:p>
            <a:pPr lvl="1"/>
            <a:r>
              <a:rPr lang="en-US" dirty="0" err="1" smtClean="0"/>
              <a:t>Anticholinergics</a:t>
            </a:r>
            <a:endParaRPr lang="en-US" dirty="0"/>
          </a:p>
          <a:p>
            <a:pPr lvl="1"/>
            <a:endParaRPr lang="en-US" altLang="x-none" dirty="0" smtClean="0"/>
          </a:p>
          <a:p>
            <a:pPr lvl="1"/>
            <a:r>
              <a:rPr lang="en-US" altLang="x-none" dirty="0" smtClean="0"/>
              <a:t>Theophylline</a:t>
            </a:r>
            <a:endParaRPr lang="en-US" altLang="x-none" dirty="0"/>
          </a:p>
          <a:p>
            <a:pPr marL="457200" lvl="1" indent="0">
              <a:buNone/>
            </a:pPr>
            <a:endParaRPr lang="en-US" dirty="0"/>
          </a:p>
        </p:txBody>
      </p:sp>
    </p:spTree>
    <p:extLst>
      <p:ext uri="{BB962C8B-B14F-4D97-AF65-F5344CB8AC3E}">
        <p14:creationId xmlns:p14="http://schemas.microsoft.com/office/powerpoint/2010/main" val="72156616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181063522"/>
              </p:ext>
            </p:extLst>
          </p:nvPr>
        </p:nvGraphicFramePr>
        <p:xfrm>
          <a:off x="391515" y="1118553"/>
          <a:ext cx="8229600" cy="51647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111784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Inhaled Corticosteroids:</a:t>
            </a:r>
          </a:p>
        </p:txBody>
      </p:sp>
      <p:sp>
        <p:nvSpPr>
          <p:cNvPr id="3" name="Content Placeholder 2"/>
          <p:cNvSpPr>
            <a:spLocks noGrp="1"/>
          </p:cNvSpPr>
          <p:nvPr>
            <p:ph idx="1"/>
          </p:nvPr>
        </p:nvSpPr>
        <p:spPr/>
        <p:txBody>
          <a:bodyPr>
            <a:normAutofit/>
          </a:bodyPr>
          <a:lstStyle/>
          <a:p>
            <a:pPr lvl="1"/>
            <a:r>
              <a:rPr lang="en-US" dirty="0" smtClean="0"/>
              <a:t>E.g</a:t>
            </a:r>
            <a:r>
              <a:rPr lang="en-US" dirty="0"/>
              <a:t>. </a:t>
            </a:r>
            <a:r>
              <a:rPr lang="en-US" dirty="0" err="1"/>
              <a:t>Beclomethasone</a:t>
            </a:r>
            <a:r>
              <a:rPr lang="en-US" dirty="0"/>
              <a:t> </a:t>
            </a:r>
            <a:r>
              <a:rPr lang="en-US" dirty="0" err="1"/>
              <a:t>dipropionate</a:t>
            </a:r>
            <a:r>
              <a:rPr lang="en-US" dirty="0"/>
              <a:t>, Fluticasone propionate.</a:t>
            </a:r>
          </a:p>
          <a:p>
            <a:pPr lvl="1"/>
            <a:endParaRPr lang="en-US" dirty="0" smtClean="0"/>
          </a:p>
          <a:p>
            <a:pPr lvl="1"/>
            <a:r>
              <a:rPr lang="en-US" dirty="0" smtClean="0"/>
              <a:t>most </a:t>
            </a:r>
            <a:r>
              <a:rPr lang="en-US" dirty="0"/>
              <a:t>effective anti-inflammatory medications for the treatment of </a:t>
            </a:r>
            <a:r>
              <a:rPr lang="en-US" dirty="0" smtClean="0"/>
              <a:t>asthma. </a:t>
            </a:r>
            <a:endParaRPr lang="en-US" dirty="0"/>
          </a:p>
          <a:p>
            <a:pPr lvl="1"/>
            <a:endParaRPr lang="en-US" dirty="0" smtClean="0"/>
          </a:p>
          <a:p>
            <a:pPr lvl="1"/>
            <a:r>
              <a:rPr lang="en-US" dirty="0" smtClean="0"/>
              <a:t>Improve </a:t>
            </a:r>
            <a:r>
              <a:rPr lang="en-US" dirty="0"/>
              <a:t>all aspects of </a:t>
            </a:r>
            <a:r>
              <a:rPr lang="en-US" dirty="0" smtClean="0"/>
              <a:t>asthma</a:t>
            </a:r>
            <a:r>
              <a:rPr lang="en-US" dirty="0"/>
              <a:t> </a:t>
            </a:r>
          </a:p>
          <a:p>
            <a:pPr lvl="1"/>
            <a:endParaRPr lang="en-US" b="1" dirty="0" smtClean="0"/>
          </a:p>
          <a:p>
            <a:pPr lvl="1"/>
            <a:r>
              <a:rPr lang="en-US" b="1" u="sng" dirty="0" smtClean="0"/>
              <a:t>Mechanism </a:t>
            </a:r>
            <a:r>
              <a:rPr lang="en-US" b="1" u="sng" dirty="0"/>
              <a:t>of Action:</a:t>
            </a:r>
            <a:r>
              <a:rPr lang="en-US" b="1" dirty="0"/>
              <a:t> </a:t>
            </a:r>
            <a:r>
              <a:rPr lang="en-US" dirty="0"/>
              <a:t>inhibits </a:t>
            </a:r>
            <a:r>
              <a:rPr lang="en-US" dirty="0" err="1"/>
              <a:t>arachidonic</a:t>
            </a:r>
            <a:r>
              <a:rPr lang="en-US" dirty="0"/>
              <a:t> acid </a:t>
            </a:r>
            <a:r>
              <a:rPr lang="en-US" dirty="0" smtClean="0"/>
              <a:t>synthesis </a:t>
            </a:r>
            <a:r>
              <a:rPr lang="en-US" dirty="0"/>
              <a:t>reducing swelling and </a:t>
            </a:r>
            <a:r>
              <a:rPr lang="en-US" u="sng" dirty="0"/>
              <a:t>mucus production </a:t>
            </a:r>
            <a:r>
              <a:rPr lang="en-US" dirty="0"/>
              <a:t>in the </a:t>
            </a:r>
            <a:r>
              <a:rPr lang="en-US" dirty="0" smtClean="0"/>
              <a:t>airways</a:t>
            </a:r>
          </a:p>
          <a:p>
            <a:pPr lvl="1"/>
            <a:endParaRPr lang="en-US" b="1" dirty="0" smtClean="0"/>
          </a:p>
          <a:p>
            <a:pPr lvl="1"/>
            <a:r>
              <a:rPr lang="en-US" b="1" u="sng" dirty="0" smtClean="0"/>
              <a:t>Side </a:t>
            </a:r>
            <a:r>
              <a:rPr lang="en-US" b="1" u="sng" dirty="0"/>
              <a:t>Effects:</a:t>
            </a:r>
            <a:r>
              <a:rPr lang="en-US" b="1" dirty="0"/>
              <a:t> </a:t>
            </a:r>
            <a:r>
              <a:rPr lang="en-US" dirty="0" err="1"/>
              <a:t>oropharyngeal</a:t>
            </a:r>
            <a:r>
              <a:rPr lang="en-US" dirty="0"/>
              <a:t> candidiasis and dysphonia</a:t>
            </a:r>
          </a:p>
          <a:p>
            <a:endParaRPr lang="en-US" dirty="0"/>
          </a:p>
        </p:txBody>
      </p:sp>
    </p:spTree>
    <p:extLst>
      <p:ext uri="{BB962C8B-B14F-4D97-AF65-F5344CB8AC3E}">
        <p14:creationId xmlns:p14="http://schemas.microsoft.com/office/powerpoint/2010/main" val="22880008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5162" y="533400"/>
            <a:ext cx="8740238" cy="990600"/>
          </a:xfrm>
        </p:spPr>
        <p:txBody>
          <a:bodyPr>
            <a:normAutofit fontScale="90000"/>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Long-acting inhaled B2-agonists (LABAs</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endParaRPr>
          </a:p>
        </p:txBody>
      </p:sp>
      <p:sp>
        <p:nvSpPr>
          <p:cNvPr id="3" name="Content Placeholder 2"/>
          <p:cNvSpPr>
            <a:spLocks noGrp="1"/>
          </p:cNvSpPr>
          <p:nvPr>
            <p:ph idx="1"/>
          </p:nvPr>
        </p:nvSpPr>
        <p:spPr/>
        <p:txBody>
          <a:bodyPr>
            <a:normAutofit/>
          </a:bodyPr>
          <a:lstStyle/>
          <a:p>
            <a:pPr lvl="1"/>
            <a:r>
              <a:rPr lang="en-US" dirty="0" smtClean="0"/>
              <a:t>E.g</a:t>
            </a:r>
            <a:r>
              <a:rPr lang="en-US" dirty="0"/>
              <a:t>. </a:t>
            </a:r>
            <a:r>
              <a:rPr lang="en-US" b="1" dirty="0" err="1"/>
              <a:t>Formoterol</a:t>
            </a:r>
            <a:r>
              <a:rPr lang="en-US" dirty="0"/>
              <a:t> and </a:t>
            </a:r>
            <a:r>
              <a:rPr lang="en-US" b="1" dirty="0" err="1"/>
              <a:t>Salmeterol</a:t>
            </a:r>
            <a:r>
              <a:rPr lang="en-US" dirty="0"/>
              <a:t>. </a:t>
            </a:r>
            <a:endParaRPr lang="en-US" b="1" dirty="0" smtClean="0"/>
          </a:p>
          <a:p>
            <a:pPr lvl="1"/>
            <a:r>
              <a:rPr lang="en-US" b="1" u="sng" dirty="0" smtClean="0"/>
              <a:t>Mechanism </a:t>
            </a:r>
            <a:r>
              <a:rPr lang="en-US" b="1" u="sng" dirty="0"/>
              <a:t>of Action: </a:t>
            </a:r>
            <a:r>
              <a:rPr lang="en-US" dirty="0"/>
              <a:t>relaxes smooth muscle lining of the airways. There effects last for 12 hours or more</a:t>
            </a:r>
            <a:r>
              <a:rPr lang="en-US" dirty="0" smtClean="0"/>
              <a:t>.</a:t>
            </a:r>
          </a:p>
          <a:p>
            <a:pPr lvl="1"/>
            <a:r>
              <a:rPr lang="en-US" dirty="0" smtClean="0"/>
              <a:t>Should </a:t>
            </a:r>
            <a:r>
              <a:rPr lang="en-US" dirty="0"/>
              <a:t>not be used as </a:t>
            </a:r>
            <a:r>
              <a:rPr lang="en-US" dirty="0" err="1"/>
              <a:t>monotherapy</a:t>
            </a:r>
            <a:r>
              <a:rPr lang="en-US" dirty="0"/>
              <a:t> in asthma. In fact, studies show that it is harmful to use them alone to control asthma</a:t>
            </a:r>
            <a:r>
              <a:rPr lang="en-US" baseline="30000" dirty="0"/>
              <a:t>[23]</a:t>
            </a:r>
            <a:r>
              <a:rPr lang="en-US" dirty="0"/>
              <a:t>. </a:t>
            </a:r>
            <a:endParaRPr lang="en-US" dirty="0" smtClean="0"/>
          </a:p>
          <a:p>
            <a:pPr lvl="1"/>
            <a:r>
              <a:rPr lang="en-US" dirty="0" smtClean="0"/>
              <a:t>Good </a:t>
            </a:r>
            <a:r>
              <a:rPr lang="en-US" dirty="0"/>
              <a:t>Choice to treat </a:t>
            </a:r>
            <a:r>
              <a:rPr lang="en-US" u="sng" dirty="0"/>
              <a:t>nocturnal asthma</a:t>
            </a:r>
            <a:r>
              <a:rPr lang="en-US" dirty="0" smtClean="0"/>
              <a:t>.</a:t>
            </a:r>
            <a:endParaRPr lang="en-US" b="1" dirty="0" smtClean="0"/>
          </a:p>
          <a:p>
            <a:pPr lvl="1"/>
            <a:r>
              <a:rPr lang="en-US" b="1" u="sng" dirty="0" smtClean="0"/>
              <a:t>Side </a:t>
            </a:r>
            <a:r>
              <a:rPr lang="en-US" b="1" u="sng" dirty="0"/>
              <a:t>Effects: </a:t>
            </a:r>
            <a:r>
              <a:rPr lang="en-US" dirty="0"/>
              <a:t>tachycardia, tremor, headaches, muscle cramps, and sometimes hypokalemia.</a:t>
            </a:r>
          </a:p>
          <a:p>
            <a:endParaRPr lang="en-US" sz="2000" dirty="0"/>
          </a:p>
        </p:txBody>
      </p:sp>
      <p:pic>
        <p:nvPicPr>
          <p:cNvPr id="4" name="Picture 2" descr="http://4.bp.blogspot.com/-FWatPvymyz8/Tj2qDcHVblI/AAAAAAAAA90/Zxjp4laALII/s1600/symbicort_packshot.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4010" y="4234847"/>
            <a:ext cx="3672790" cy="2623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16956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LABAs in combination with ICS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a:t>
            </a:r>
            <a:endParaRPr lang="en-US" dirty="0"/>
          </a:p>
        </p:txBody>
      </p:sp>
      <p:sp>
        <p:nvSpPr>
          <p:cNvPr id="3" name="Content Placeholder 2"/>
          <p:cNvSpPr>
            <a:spLocks noGrp="1"/>
          </p:cNvSpPr>
          <p:nvPr>
            <p:ph idx="1"/>
          </p:nvPr>
        </p:nvSpPr>
        <p:spPr/>
        <p:txBody>
          <a:bodyPr>
            <a:normAutofit/>
          </a:bodyPr>
          <a:lstStyle/>
          <a:p>
            <a:pPr marL="0" indent="0">
              <a:buNone/>
            </a:pPr>
            <a:endParaRPr lang="en-US" dirty="0"/>
          </a:p>
          <a:p>
            <a:pPr marL="514350" indent="-514350">
              <a:buFont typeface="+mj-lt"/>
              <a:buAutoNum type="arabicPeriod"/>
            </a:pPr>
            <a:r>
              <a:rPr lang="en-US" sz="2200" dirty="0"/>
              <a:t>improvement in symptoms  and lung function</a:t>
            </a:r>
          </a:p>
          <a:p>
            <a:pPr marL="514350" indent="-514350">
              <a:buFont typeface="+mj-lt"/>
              <a:buAutoNum type="arabicPeriod"/>
            </a:pPr>
            <a:r>
              <a:rPr lang="en-US" sz="2200" dirty="0"/>
              <a:t>Increased number of symptom-free days </a:t>
            </a:r>
          </a:p>
          <a:p>
            <a:pPr marL="514350" indent="-514350">
              <a:buFont typeface="+mj-lt"/>
              <a:buAutoNum type="arabicPeriod"/>
            </a:pPr>
            <a:r>
              <a:rPr lang="en-US" sz="2200" dirty="0"/>
              <a:t>Reduction in number of asthma attacks and the use of SABA.</a:t>
            </a:r>
          </a:p>
          <a:p>
            <a:pPr marL="514350" indent="-514350">
              <a:buFont typeface="+mj-lt"/>
              <a:buAutoNum type="arabicPeriod"/>
            </a:pPr>
            <a:r>
              <a:rPr lang="en-US" sz="2200" dirty="0"/>
              <a:t>decreased nocturnal asthma </a:t>
            </a:r>
          </a:p>
          <a:p>
            <a:pPr marL="514350" indent="-514350">
              <a:buFont typeface="+mj-lt"/>
              <a:buAutoNum type="arabicPeriod"/>
            </a:pPr>
            <a:r>
              <a:rPr lang="en-US" sz="2200" dirty="0"/>
              <a:t>reduced number of exacerbations,</a:t>
            </a:r>
          </a:p>
          <a:p>
            <a:pPr marL="514350" indent="-514350">
              <a:buFont typeface="+mj-lt"/>
              <a:buAutoNum type="arabicPeriod"/>
            </a:pPr>
            <a:r>
              <a:rPr lang="en-US" sz="2200" dirty="0"/>
              <a:t>prevention of exercise induce asthma .</a:t>
            </a:r>
          </a:p>
          <a:p>
            <a:endParaRPr lang="en-US" sz="2200" dirty="0"/>
          </a:p>
        </p:txBody>
      </p:sp>
      <p:pic>
        <p:nvPicPr>
          <p:cNvPr id="4" name="Picture 2" descr="http://www.thinktankllc.com/uploads/examples/9_Advair/Stills/Full/ADVAIR_still_03.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5227" y="4196366"/>
            <a:ext cx="3111821" cy="25029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610095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5162" y="533399"/>
            <a:ext cx="8968838" cy="1349403"/>
          </a:xfrm>
        </p:spPr>
        <p:txBody>
          <a:bodyPr>
            <a:normAutofit fontScale="90000"/>
          </a:bodyPr>
          <a:lstStyle/>
          <a:p>
            <a:pPr algn="ctr"/>
            <a:r>
              <a:rPr lang="en-US"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Leukotrienes</a:t>
            </a: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 Receptor Antagonist </a:t>
            </a:r>
            <a:r>
              <a:rPr lang="en-US"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montileukast</a:t>
            </a: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 (LTRAs</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a:t>
            </a: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
            </a:r>
            <a:b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br>
            <a:endParaRPr lang="en-US" dirty="0"/>
          </a:p>
        </p:txBody>
      </p:sp>
      <p:sp>
        <p:nvSpPr>
          <p:cNvPr id="3" name="Content Placeholder 2"/>
          <p:cNvSpPr>
            <a:spLocks noGrp="1"/>
          </p:cNvSpPr>
          <p:nvPr>
            <p:ph idx="1"/>
          </p:nvPr>
        </p:nvSpPr>
        <p:spPr>
          <a:xfrm>
            <a:off x="457200" y="2167412"/>
            <a:ext cx="8229600" cy="4309587"/>
          </a:xfrm>
        </p:spPr>
        <p:txBody>
          <a:bodyPr>
            <a:normAutofit/>
          </a:bodyPr>
          <a:lstStyle/>
          <a:p>
            <a:pPr marL="274320" lvl="1" indent="0">
              <a:buNone/>
            </a:pPr>
            <a:endParaRPr lang="en-US" dirty="0"/>
          </a:p>
          <a:p>
            <a:pPr lvl="1"/>
            <a:r>
              <a:rPr lang="en-US" dirty="0" smtClean="0"/>
              <a:t>E.g</a:t>
            </a:r>
            <a:r>
              <a:rPr lang="en-US" dirty="0"/>
              <a:t>. </a:t>
            </a:r>
            <a:r>
              <a:rPr lang="en-US" b="1" dirty="0" err="1" smtClean="0"/>
              <a:t>Montileukast</a:t>
            </a:r>
            <a:endParaRPr lang="en-US" b="1" dirty="0" smtClean="0"/>
          </a:p>
          <a:p>
            <a:pPr marL="274320" lvl="1" indent="0">
              <a:buNone/>
            </a:pPr>
            <a:endParaRPr lang="en-US" b="1" dirty="0"/>
          </a:p>
          <a:p>
            <a:pPr lvl="1"/>
            <a:r>
              <a:rPr lang="en-US" b="1" u="sng" dirty="0" smtClean="0"/>
              <a:t>MOA: </a:t>
            </a:r>
            <a:r>
              <a:rPr lang="en-US" dirty="0" err="1"/>
              <a:t>Leukotrienes</a:t>
            </a:r>
            <a:r>
              <a:rPr lang="en-US" dirty="0"/>
              <a:t> are released from mast cell, eosinophil and basophil and lead to increased inflammation, so it block the </a:t>
            </a:r>
            <a:r>
              <a:rPr lang="en-US" dirty="0" err="1"/>
              <a:t>leukotienes</a:t>
            </a:r>
            <a:r>
              <a:rPr lang="en-US" dirty="0"/>
              <a:t> receptor thus decrease the inflammation</a:t>
            </a:r>
            <a:r>
              <a:rPr lang="en-US" dirty="0" smtClean="0"/>
              <a:t>.</a:t>
            </a:r>
          </a:p>
          <a:p>
            <a:pPr marL="274320" lvl="1" indent="0">
              <a:buNone/>
            </a:pPr>
            <a:endParaRPr lang="en-US" dirty="0"/>
          </a:p>
          <a:p>
            <a:pPr lvl="1"/>
            <a:r>
              <a:rPr lang="en-US" dirty="0"/>
              <a:t> Less consistent effect on exacerbations when compared to ICS</a:t>
            </a:r>
            <a:endParaRPr lang="en-US" dirty="0">
              <a:solidFill>
                <a:srgbClr val="002060"/>
              </a:solidFill>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11418716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391" y="380517"/>
            <a:ext cx="8842609" cy="770626"/>
          </a:xfrm>
        </p:spPr>
        <p:txBody>
          <a:bodyPr>
            <a:normAutofit/>
          </a:bodyPr>
          <a:lstStyle/>
          <a:p>
            <a:pPr algn="ctr"/>
            <a:r>
              <a:rPr lang="en-US" sz="4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Prevalence</a:t>
            </a:r>
            <a:r>
              <a:rPr lang="en-US" dirty="0" smtClean="0"/>
              <a:t> </a:t>
            </a:r>
            <a:r>
              <a:rPr lang="en-US" sz="4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in</a:t>
            </a:r>
            <a:r>
              <a:rPr lang="en-US" dirty="0" smtClean="0"/>
              <a:t> </a:t>
            </a:r>
            <a:r>
              <a:rPr lang="en-US" sz="4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Adults</a:t>
            </a:r>
            <a:endParaRPr lang="x-none" sz="4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endParaRPr>
          </a:p>
        </p:txBody>
      </p:sp>
      <p:pic>
        <p:nvPicPr>
          <p:cNvPr id="6" name="Picture 2"/>
          <p:cNvPicPr>
            <a:picLocks noChangeAspect="1"/>
          </p:cNvPicPr>
          <p:nvPr/>
        </p:nvPicPr>
        <p:blipFill rotWithShape="1">
          <a:blip r:embed="rId3">
            <a:extLst>
              <a:ext uri="{28A0092B-C50C-407E-A947-70E740481C1C}">
                <a14:useLocalDpi xmlns:a14="http://schemas.microsoft.com/office/drawing/2010/main" val="0"/>
              </a:ext>
            </a:extLst>
          </a:blip>
          <a:srcRect l="1352" t="7987" r="1350" b="10076"/>
          <a:stretch/>
        </p:blipFill>
        <p:spPr>
          <a:xfrm>
            <a:off x="301391" y="1415541"/>
            <a:ext cx="8438959" cy="5108233"/>
          </a:xfrm>
          <a:prstGeom prst="rect">
            <a:avLst/>
          </a:prstGeom>
          <a:solidFill>
            <a:schemeClr val="bg1"/>
          </a:solidFill>
          <a:ln>
            <a:solidFill>
              <a:schemeClr val="bg1">
                <a:lumMod val="75000"/>
              </a:schemeClr>
            </a:solidFill>
          </a:ln>
        </p:spPr>
      </p:pic>
      <p:pic>
        <p:nvPicPr>
          <p:cNvPr id="5" name="صورة 4"/>
          <p:cNvPicPr>
            <a:picLocks noChangeAspect="1"/>
          </p:cNvPicPr>
          <p:nvPr/>
        </p:nvPicPr>
        <p:blipFill>
          <a:blip r:embed="rId4"/>
          <a:stretch>
            <a:fillRect/>
          </a:stretch>
        </p:blipFill>
        <p:spPr>
          <a:xfrm>
            <a:off x="609599" y="5162207"/>
            <a:ext cx="1663700" cy="977900"/>
          </a:xfrm>
          <a:prstGeom prst="rect">
            <a:avLst/>
          </a:prstGeom>
        </p:spPr>
      </p:pic>
    </p:spTree>
    <p:extLst>
      <p:ext uri="{BB962C8B-B14F-4D97-AF65-F5344CB8AC3E}">
        <p14:creationId xmlns:p14="http://schemas.microsoft.com/office/powerpoint/2010/main" val="35794660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Theophylline:</a:t>
            </a:r>
            <a:endParaRPr lang="en-US" dirty="0"/>
          </a:p>
        </p:txBody>
      </p:sp>
      <p:sp>
        <p:nvSpPr>
          <p:cNvPr id="3" name="Content Placeholder 2"/>
          <p:cNvSpPr>
            <a:spLocks noGrp="1"/>
          </p:cNvSpPr>
          <p:nvPr>
            <p:ph idx="1"/>
          </p:nvPr>
        </p:nvSpPr>
        <p:spPr/>
        <p:txBody>
          <a:bodyPr>
            <a:normAutofit/>
          </a:bodyPr>
          <a:lstStyle/>
          <a:p>
            <a:pPr lvl="1"/>
            <a:r>
              <a:rPr lang="en-US" sz="1800" b="1" u="sng" dirty="0" smtClean="0"/>
              <a:t>Mechanism </a:t>
            </a:r>
            <a:r>
              <a:rPr lang="en-US" sz="1800" b="1" u="sng" dirty="0"/>
              <a:t>of Action: </a:t>
            </a:r>
            <a:r>
              <a:rPr lang="en-US" sz="1800" dirty="0" err="1"/>
              <a:t>Bronchodilation</a:t>
            </a:r>
            <a:r>
              <a:rPr lang="en-US" sz="1800" dirty="0"/>
              <a:t> via increasing the level of c-AMP by inhibition of </a:t>
            </a:r>
            <a:r>
              <a:rPr lang="en-US" sz="1800" dirty="0" err="1"/>
              <a:t>phosphodieasterase</a:t>
            </a:r>
            <a:r>
              <a:rPr lang="en-US" sz="1800" dirty="0" smtClean="0"/>
              <a:t>.</a:t>
            </a:r>
          </a:p>
          <a:p>
            <a:pPr lvl="1"/>
            <a:endParaRPr lang="en-US" sz="1800" dirty="0"/>
          </a:p>
          <a:p>
            <a:pPr lvl="1"/>
            <a:r>
              <a:rPr lang="en-US" sz="1800" dirty="0"/>
              <a:t>It may provide benefits as an add-on therapy in patients who do not achieve control with ICS alone, but is less effective than LABA and LTRA. </a:t>
            </a:r>
          </a:p>
          <a:p>
            <a:pPr lvl="1"/>
            <a:r>
              <a:rPr lang="en-US" sz="1800" dirty="0"/>
              <a:t>Theophylline is not recommended for use as </a:t>
            </a:r>
            <a:r>
              <a:rPr lang="en-US" sz="1800" dirty="0" err="1"/>
              <a:t>monotherapy</a:t>
            </a:r>
            <a:r>
              <a:rPr lang="en-US" sz="1800" dirty="0"/>
              <a:t> in asthma treatment</a:t>
            </a:r>
            <a:r>
              <a:rPr lang="en-US" sz="1800" dirty="0" smtClean="0"/>
              <a:t>.</a:t>
            </a:r>
          </a:p>
          <a:p>
            <a:pPr lvl="1"/>
            <a:endParaRPr lang="en-US" sz="1800" dirty="0"/>
          </a:p>
          <a:p>
            <a:pPr lvl="1"/>
            <a:r>
              <a:rPr lang="en-US" sz="1800" b="1" u="sng" dirty="0"/>
              <a:t>Side Effects: </a:t>
            </a:r>
            <a:r>
              <a:rPr lang="en-US" sz="1800" dirty="0"/>
              <a:t>gastrointestinal symptoms, cardiac arrhythmias, seizures, Liver disease, congestive heart failure and even death. Nausea and vomiting are the early symptoms of toxicity. </a:t>
            </a:r>
          </a:p>
          <a:p>
            <a:endParaRPr lang="en-US" dirty="0"/>
          </a:p>
        </p:txBody>
      </p:sp>
      <p:pic>
        <p:nvPicPr>
          <p:cNvPr id="4" name="Picture 2" descr="http://drugline.org/img/drug/10874_10955_2.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1515" y="4637472"/>
            <a:ext cx="2388781" cy="2220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431855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Anti-</a:t>
            </a:r>
            <a:r>
              <a:rPr lang="en-US"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IgE</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a:t>
            </a:r>
            <a:endParaRPr lang="en-US" dirty="0"/>
          </a:p>
        </p:txBody>
      </p:sp>
      <p:sp>
        <p:nvSpPr>
          <p:cNvPr id="3" name="Content Placeholder 2"/>
          <p:cNvSpPr>
            <a:spLocks noGrp="1"/>
          </p:cNvSpPr>
          <p:nvPr>
            <p:ph idx="1"/>
          </p:nvPr>
        </p:nvSpPr>
        <p:spPr/>
        <p:txBody>
          <a:bodyPr/>
          <a:lstStyle/>
          <a:p>
            <a:pPr lvl="1"/>
            <a:r>
              <a:rPr lang="en-US" sz="2000" dirty="0" smtClean="0"/>
              <a:t>approval </a:t>
            </a:r>
            <a:r>
              <a:rPr lang="en-US" sz="2000" dirty="0"/>
              <a:t>by the U.S. Food and Drug Administration (FDA) in 2003</a:t>
            </a:r>
            <a:r>
              <a:rPr lang="en-US" sz="2000" dirty="0" smtClean="0"/>
              <a:t>.</a:t>
            </a:r>
          </a:p>
          <a:p>
            <a:pPr lvl="1"/>
            <a:r>
              <a:rPr lang="en-US" sz="2000" dirty="0" smtClean="0"/>
              <a:t>Recombinant </a:t>
            </a:r>
            <a:r>
              <a:rPr lang="en-US" sz="2000" dirty="0"/>
              <a:t>humanized monoclonal antibody; selectively binds to </a:t>
            </a:r>
            <a:r>
              <a:rPr lang="en-US" sz="2000" dirty="0" err="1"/>
              <a:t>IgE</a:t>
            </a:r>
            <a:r>
              <a:rPr lang="en-US" sz="2000" dirty="0"/>
              <a:t> and inhibits binding to </a:t>
            </a:r>
            <a:r>
              <a:rPr lang="en-US" sz="2000" dirty="0" err="1"/>
              <a:t>IgE</a:t>
            </a:r>
            <a:r>
              <a:rPr lang="en-US" sz="2000" dirty="0"/>
              <a:t> receptors on surface of mast cells and basophils.</a:t>
            </a:r>
          </a:p>
          <a:p>
            <a:pPr lvl="1"/>
            <a:r>
              <a:rPr lang="en-US" sz="2000" dirty="0"/>
              <a:t>indicated for patients of 12 years and above with severe allergic asthma uncontrolled on high-dose ICS and other controllers.</a:t>
            </a:r>
          </a:p>
          <a:p>
            <a:pPr lvl="1"/>
            <a:r>
              <a:rPr lang="en-US" sz="2000" dirty="0"/>
              <a:t>pain and bruising at injection site and very rarely anaphylaxis</a:t>
            </a:r>
          </a:p>
        </p:txBody>
      </p:sp>
      <p:pic>
        <p:nvPicPr>
          <p:cNvPr id="4" name="Picture 2" descr="http://upload.wikimedia.org/wikipedia/en/thumb/8/84/Xolair.jpg/220px-Xolair.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9792" y="4406281"/>
            <a:ext cx="2596508" cy="22896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755576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Reliever medications</a:t>
            </a:r>
          </a:p>
        </p:txBody>
      </p:sp>
      <p:sp>
        <p:nvSpPr>
          <p:cNvPr id="3" name="Content Placeholder 2"/>
          <p:cNvSpPr>
            <a:spLocks noGrp="1"/>
          </p:cNvSpPr>
          <p:nvPr>
            <p:ph idx="1"/>
          </p:nvPr>
        </p:nvSpPr>
        <p:spPr/>
        <p:txBody>
          <a:bodyPr>
            <a:normAutofit/>
          </a:bodyPr>
          <a:lstStyle/>
          <a:p>
            <a:r>
              <a:rPr lang="en-US" b="1" u="sng" dirty="0">
                <a:solidFill>
                  <a:srgbClr val="C00000"/>
                </a:solidFill>
              </a:rPr>
              <a:t>Short Acting Beta 2 Agonists (SABAs</a:t>
            </a:r>
            <a:r>
              <a:rPr lang="en-US" b="1" u="sng" dirty="0" smtClean="0">
                <a:solidFill>
                  <a:srgbClr val="C00000"/>
                </a:solidFill>
              </a:rPr>
              <a:t>):</a:t>
            </a:r>
            <a:endParaRPr lang="en-US" b="1" u="sng" dirty="0">
              <a:solidFill>
                <a:srgbClr val="C00000"/>
              </a:solidFill>
            </a:endParaRPr>
          </a:p>
          <a:p>
            <a:pPr lvl="1"/>
            <a:r>
              <a:rPr lang="en-US" sz="2200" dirty="0"/>
              <a:t>E.g. </a:t>
            </a:r>
            <a:r>
              <a:rPr lang="en-US" sz="2200" b="1" dirty="0"/>
              <a:t>Salbutamol</a:t>
            </a:r>
            <a:r>
              <a:rPr lang="en-US" sz="2200" dirty="0"/>
              <a:t>.</a:t>
            </a:r>
          </a:p>
          <a:p>
            <a:pPr lvl="1"/>
            <a:r>
              <a:rPr lang="en-US" sz="2200" b="1" u="sng" dirty="0"/>
              <a:t>Mechanism of Action:</a:t>
            </a:r>
            <a:r>
              <a:rPr lang="en-US" sz="2200" dirty="0"/>
              <a:t> Stimulate b2-adrenoceptors leading to smooth muscle relaxation.</a:t>
            </a:r>
          </a:p>
          <a:p>
            <a:pPr lvl="1"/>
            <a:r>
              <a:rPr lang="en-US" sz="2200" dirty="0"/>
              <a:t>medication of choice for relief of symptoms of </a:t>
            </a:r>
            <a:r>
              <a:rPr lang="en-US" sz="2200" u="sng" dirty="0"/>
              <a:t>acute exacerbations of asthma</a:t>
            </a:r>
            <a:r>
              <a:rPr lang="en-US" sz="2200" dirty="0"/>
              <a:t> and for the </a:t>
            </a:r>
            <a:r>
              <a:rPr lang="en-US" sz="2200" u="sng" dirty="0"/>
              <a:t>pretreatment of exercise-induced bronchoconstriction.</a:t>
            </a:r>
          </a:p>
          <a:p>
            <a:pPr lvl="1"/>
            <a:r>
              <a:rPr lang="en-US" sz="2200" b="1" u="sng" dirty="0"/>
              <a:t>Side Effects:</a:t>
            </a:r>
            <a:r>
              <a:rPr lang="en-US" sz="2200" u="sng" dirty="0"/>
              <a:t> </a:t>
            </a:r>
            <a:r>
              <a:rPr lang="en-US" sz="2200" dirty="0"/>
              <a:t>tachycardia, tremors, anxiety, tolerance.</a:t>
            </a:r>
          </a:p>
          <a:p>
            <a:endParaRPr lang="en-US" dirty="0"/>
          </a:p>
        </p:txBody>
      </p:sp>
      <p:pic>
        <p:nvPicPr>
          <p:cNvPr id="4" name="Picture 2" descr="https://encrypted-tbn0.gstatic.com/images?q=tbn:ANd9GcScDiUnpvVifA64YWDhP82ZCpKogZlyGIqEL0TI6duDgukiJ1a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4572000"/>
            <a:ext cx="1905000" cy="219254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292201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Reliever medications</a:t>
            </a:r>
            <a:endParaRPr lang="en-US" dirty="0"/>
          </a:p>
        </p:txBody>
      </p:sp>
      <p:sp>
        <p:nvSpPr>
          <p:cNvPr id="3" name="Content Placeholder 2"/>
          <p:cNvSpPr>
            <a:spLocks noGrp="1"/>
          </p:cNvSpPr>
          <p:nvPr>
            <p:ph idx="1"/>
          </p:nvPr>
        </p:nvSpPr>
        <p:spPr/>
        <p:txBody>
          <a:bodyPr>
            <a:normAutofit/>
          </a:bodyPr>
          <a:lstStyle/>
          <a:p>
            <a:r>
              <a:rPr lang="en-US" b="1" u="sng" dirty="0" err="1" smtClean="0">
                <a:solidFill>
                  <a:srgbClr val="C00000"/>
                </a:solidFill>
              </a:rPr>
              <a:t>Anticholinergics</a:t>
            </a:r>
            <a:r>
              <a:rPr lang="en-US" b="1" u="sng" dirty="0" smtClean="0">
                <a:solidFill>
                  <a:srgbClr val="C00000"/>
                </a:solidFill>
              </a:rPr>
              <a:t>:</a:t>
            </a:r>
            <a:endParaRPr lang="en-US" b="1" u="sng" dirty="0">
              <a:solidFill>
                <a:srgbClr val="C00000"/>
              </a:solidFill>
            </a:endParaRPr>
          </a:p>
          <a:p>
            <a:pPr lvl="1"/>
            <a:r>
              <a:rPr lang="en-US" dirty="0"/>
              <a:t>E.g. </a:t>
            </a:r>
            <a:r>
              <a:rPr lang="en-US" b="1" dirty="0"/>
              <a:t>Ipratropium</a:t>
            </a:r>
            <a:r>
              <a:rPr lang="en-US" dirty="0"/>
              <a:t> </a:t>
            </a:r>
            <a:r>
              <a:rPr lang="en-US" b="1" dirty="0"/>
              <a:t>Bromide</a:t>
            </a:r>
            <a:r>
              <a:rPr lang="en-US" dirty="0"/>
              <a:t>.</a:t>
            </a:r>
          </a:p>
          <a:p>
            <a:pPr lvl="1"/>
            <a:r>
              <a:rPr lang="en-US" b="1" dirty="0"/>
              <a:t>Mechanism of Action:</a:t>
            </a:r>
            <a:r>
              <a:rPr lang="en-US" dirty="0"/>
              <a:t> anticholinergic agent that inhibits </a:t>
            </a:r>
            <a:r>
              <a:rPr lang="en-US" dirty="0" err="1"/>
              <a:t>vagally</a:t>
            </a:r>
            <a:r>
              <a:rPr lang="en-US" dirty="0"/>
              <a:t>-mediated reflexes by antagonizing the action of </a:t>
            </a:r>
            <a:r>
              <a:rPr lang="en-US" dirty="0" smtClean="0"/>
              <a:t>acetylcholine </a:t>
            </a:r>
            <a:r>
              <a:rPr lang="en-US" dirty="0"/>
              <a:t>at the cholinergic receptor.</a:t>
            </a:r>
          </a:p>
          <a:p>
            <a:pPr lvl="1"/>
            <a:r>
              <a:rPr lang="en-US" dirty="0"/>
              <a:t>less effective than SABA. However, when used in combination with SABA in acute asthma, they have an additional effect. </a:t>
            </a:r>
          </a:p>
          <a:p>
            <a:pPr lvl="1"/>
            <a:r>
              <a:rPr lang="en-US" dirty="0"/>
              <a:t>It can also be an alternative bronchodilator for patients who experience adverse effects from rapid-acting B2-agonists.</a:t>
            </a:r>
          </a:p>
          <a:p>
            <a:pPr lvl="1"/>
            <a:r>
              <a:rPr lang="en-US" b="1" dirty="0"/>
              <a:t>Side Effects: </a:t>
            </a:r>
            <a:r>
              <a:rPr lang="en-US" dirty="0"/>
              <a:t>dryness of the mouth and a bitter taste.</a:t>
            </a:r>
          </a:p>
          <a:p>
            <a:endParaRPr lang="en-US" dirty="0"/>
          </a:p>
        </p:txBody>
      </p:sp>
    </p:spTree>
    <p:extLst>
      <p:ext uri="{BB962C8B-B14F-4D97-AF65-F5344CB8AC3E}">
        <p14:creationId xmlns:p14="http://schemas.microsoft.com/office/powerpoint/2010/main" val="29383876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11799"/>
          <a:stretch/>
        </p:blipFill>
        <p:spPr>
          <a:xfrm>
            <a:off x="0" y="0"/>
            <a:ext cx="9144000" cy="6858000"/>
          </a:xfrm>
        </p:spPr>
      </p:pic>
    </p:spTree>
    <p:extLst>
      <p:ext uri="{BB962C8B-B14F-4D97-AF65-F5344CB8AC3E}">
        <p14:creationId xmlns:p14="http://schemas.microsoft.com/office/powerpoint/2010/main" val="104280420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Types of Asthma inhalers</a:t>
            </a:r>
          </a:p>
        </p:txBody>
      </p:sp>
      <p:pic>
        <p:nvPicPr>
          <p:cNvPr id="4" name="Content Placeholder 3" descr="http://www.northeastcenter.com/24vt.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60449" y="1524000"/>
            <a:ext cx="6240142" cy="394926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2895600" y="5631683"/>
            <a:ext cx="2960169" cy="369332"/>
          </a:xfrm>
          <a:prstGeom prst="rect">
            <a:avLst/>
          </a:prstGeom>
        </p:spPr>
        <p:txBody>
          <a:bodyPr wrap="none">
            <a:spAutoFit/>
          </a:bodyPr>
          <a:lstStyle/>
          <a:p>
            <a:pPr algn="ctr"/>
            <a:r>
              <a:rPr lang="en-US" dirty="0"/>
              <a:t>Small-volume nebulizer (SVN)</a:t>
            </a:r>
          </a:p>
        </p:txBody>
      </p:sp>
    </p:spTree>
    <p:extLst>
      <p:ext uri="{BB962C8B-B14F-4D97-AF65-F5344CB8AC3E}">
        <p14:creationId xmlns:p14="http://schemas.microsoft.com/office/powerpoint/2010/main" val="314286850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Types of Asthma inhalers</a:t>
            </a:r>
          </a:p>
        </p:txBody>
      </p:sp>
      <p:pic>
        <p:nvPicPr>
          <p:cNvPr id="4" name="Content Placeholder 3" descr="http://www.uofmhealth.org/sites/default/files/healthwise/media/medical/hw/h9991159.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97705" y="1685764"/>
            <a:ext cx="7203534" cy="42578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2526664" y="6206316"/>
            <a:ext cx="4090671" cy="369332"/>
          </a:xfrm>
          <a:prstGeom prst="rect">
            <a:avLst/>
          </a:prstGeom>
        </p:spPr>
        <p:txBody>
          <a:bodyPr wrap="none">
            <a:spAutoFit/>
          </a:bodyPr>
          <a:lstStyle/>
          <a:p>
            <a:pPr algn="ctr"/>
            <a:r>
              <a:rPr lang="en-US" dirty="0"/>
              <a:t>Pressurized metered dose inhaler (</a:t>
            </a:r>
            <a:r>
              <a:rPr lang="en-US" dirty="0" err="1"/>
              <a:t>pMDI</a:t>
            </a:r>
            <a:r>
              <a:rPr lang="en-US" dirty="0"/>
              <a:t>).</a:t>
            </a:r>
          </a:p>
        </p:txBody>
      </p:sp>
    </p:spTree>
    <p:extLst>
      <p:ext uri="{BB962C8B-B14F-4D97-AF65-F5344CB8AC3E}">
        <p14:creationId xmlns:p14="http://schemas.microsoft.com/office/powerpoint/2010/main" val="31670383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Types of Asthma inhalers</a:t>
            </a:r>
          </a:p>
        </p:txBody>
      </p:sp>
      <p:pic>
        <p:nvPicPr>
          <p:cNvPr id="4" name="Content Placeholder 3" descr="http://www.z-id.com/wp-content/uploads/2013/11/dry-powder-inhaler-1024x72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6658" y="1600201"/>
            <a:ext cx="6897000" cy="4223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3276600" y="6096851"/>
            <a:ext cx="2028953" cy="369332"/>
          </a:xfrm>
          <a:prstGeom prst="rect">
            <a:avLst/>
          </a:prstGeom>
        </p:spPr>
        <p:txBody>
          <a:bodyPr wrap="none">
            <a:spAutoFit/>
          </a:bodyPr>
          <a:lstStyle/>
          <a:p>
            <a:pPr algn="ctr"/>
            <a:r>
              <a:rPr lang="en-US" dirty="0"/>
              <a:t>Dry Powder Inhaler.</a:t>
            </a:r>
          </a:p>
        </p:txBody>
      </p:sp>
    </p:spTree>
    <p:extLst>
      <p:ext uri="{BB962C8B-B14F-4D97-AF65-F5344CB8AC3E}">
        <p14:creationId xmlns:p14="http://schemas.microsoft.com/office/powerpoint/2010/main" val="166061359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pMDI</a:t>
            </a: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 (without spacer</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endParaRPr>
          </a:p>
        </p:txBody>
      </p:sp>
      <p:pic>
        <p:nvPicPr>
          <p:cNvPr id="4" name="How to use a puffer.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600200"/>
            <a:ext cx="8432268" cy="4525963"/>
          </a:xfrm>
        </p:spPr>
      </p:pic>
    </p:spTree>
    <p:extLst>
      <p:ext uri="{BB962C8B-B14F-4D97-AF65-F5344CB8AC3E}">
        <p14:creationId xmlns:p14="http://schemas.microsoft.com/office/powerpoint/2010/main" val="15963906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21212">
                <p:cTn id="7" fill="hold" display="0">
                  <p:stCondLst>
                    <p:cond delay="indefinite"/>
                  </p:stCondLst>
                </p:cTn>
                <p:tgtEl>
                  <p:spTgt spid="4"/>
                </p:tgtEl>
              </p:cMediaNode>
            </p:vide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pMDI</a:t>
            </a: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 (with spacer</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endParaRPr>
          </a:p>
        </p:txBody>
      </p:sp>
      <p:pic>
        <p:nvPicPr>
          <p:cNvPr id="4" name="How to use a puffer with a spacer.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600200"/>
            <a:ext cx="8432268" cy="4525963"/>
          </a:xfrm>
        </p:spPr>
      </p:pic>
    </p:spTree>
    <p:extLst>
      <p:ext uri="{BB962C8B-B14F-4D97-AF65-F5344CB8AC3E}">
        <p14:creationId xmlns:p14="http://schemas.microsoft.com/office/powerpoint/2010/main" val="859828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43686" y="410391"/>
            <a:ext cx="6347713"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b="1" cap="all" spc="-10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Global</a:t>
            </a:r>
            <a:r>
              <a:rPr lang="en-US" dirty="0" smtClean="0"/>
              <a:t> </a:t>
            </a:r>
            <a:r>
              <a:rPr lang="en-US" sz="3800" b="1" cap="all" spc="-10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Prevalence</a:t>
            </a:r>
            <a:endParaRPr lang="x-none" sz="3800" b="1" cap="all" spc="-10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endParaRPr>
          </a:p>
        </p:txBody>
      </p:sp>
      <p:sp>
        <p:nvSpPr>
          <p:cNvPr id="5" name="Content Placeholder 2"/>
          <p:cNvSpPr txBox="1">
            <a:spLocks/>
          </p:cNvSpPr>
          <p:nvPr/>
        </p:nvSpPr>
        <p:spPr>
          <a:xfrm>
            <a:off x="609598" y="1829516"/>
            <a:ext cx="6781801" cy="50284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smtClean="0"/>
          </a:p>
          <a:p>
            <a:r>
              <a:rPr lang="en-US" sz="2000" dirty="0" smtClean="0"/>
              <a:t>The global prevalence of diagnosed asthma in adults is estimated to be 4.3%.</a:t>
            </a:r>
          </a:p>
          <a:p>
            <a:endParaRPr lang="en-US" sz="2000" dirty="0" smtClean="0"/>
          </a:p>
          <a:p>
            <a:endParaRPr lang="en-US" sz="2000" dirty="0" smtClean="0"/>
          </a:p>
          <a:p>
            <a:r>
              <a:rPr lang="en-US" sz="2000" dirty="0" smtClean="0"/>
              <a:t>315 million individuals with asthma.</a:t>
            </a:r>
          </a:p>
          <a:p>
            <a:endParaRPr lang="en-US" sz="2000" dirty="0" smtClean="0"/>
          </a:p>
          <a:p>
            <a:endParaRPr lang="en-US" sz="2000" dirty="0" smtClean="0"/>
          </a:p>
          <a:p>
            <a:endParaRPr lang="en-US" sz="2000" dirty="0"/>
          </a:p>
        </p:txBody>
      </p:sp>
    </p:spTree>
    <p:extLst>
      <p:ext uri="{BB962C8B-B14F-4D97-AF65-F5344CB8AC3E}">
        <p14:creationId xmlns:p14="http://schemas.microsoft.com/office/powerpoint/2010/main" val="29122741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Dry Powder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Inhaler:</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endParaRPr>
          </a:p>
        </p:txBody>
      </p:sp>
      <p:sp>
        <p:nvSpPr>
          <p:cNvPr id="3" name="Content Placeholder 2"/>
          <p:cNvSpPr>
            <a:spLocks noGrp="1"/>
          </p:cNvSpPr>
          <p:nvPr>
            <p:ph idx="1"/>
          </p:nvPr>
        </p:nvSpPr>
        <p:spPr/>
        <p:txBody>
          <a:bodyPr/>
          <a:lstStyle/>
          <a:p>
            <a:endParaRPr lang="en-US"/>
          </a:p>
        </p:txBody>
      </p:sp>
      <p:pic>
        <p:nvPicPr>
          <p:cNvPr id="4" name="How to use an Accuhal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9763" y="1544638"/>
            <a:ext cx="7764462" cy="4367212"/>
          </a:xfrm>
          <a:prstGeom prst="rect">
            <a:avLst/>
          </a:prstGeom>
        </p:spPr>
      </p:pic>
    </p:spTree>
    <p:extLst>
      <p:ext uri="{BB962C8B-B14F-4D97-AF65-F5344CB8AC3E}">
        <p14:creationId xmlns:p14="http://schemas.microsoft.com/office/powerpoint/2010/main" val="40832008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3030">
                <p:cTn id="7" fill="hold" display="0">
                  <p:stCondLst>
                    <p:cond delay="indefinite"/>
                  </p:stCondLst>
                </p:cTn>
                <p:tgtEl>
                  <p:spTgt spid="4"/>
                </p:tgtEl>
              </p:cMediaNode>
            </p:vide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pPr algn="ctr"/>
            <a:r>
              <a:rPr lang="en-US" dirty="0" smtClean="0"/>
              <a:t>Pre-Test </a:t>
            </a:r>
            <a:endParaRPr lang="x-none" dirty="0"/>
          </a:p>
        </p:txBody>
      </p:sp>
      <p:sp>
        <p:nvSpPr>
          <p:cNvPr id="3" name="Content Placeholder 2"/>
          <p:cNvSpPr>
            <a:spLocks noGrp="1"/>
          </p:cNvSpPr>
          <p:nvPr>
            <p:ph idx="1"/>
          </p:nvPr>
        </p:nvSpPr>
        <p:spPr/>
        <p:txBody>
          <a:bodyPr>
            <a:normAutofit/>
          </a:bodyPr>
          <a:lstStyle/>
          <a:p>
            <a:r>
              <a:rPr lang="en-US" b="1" dirty="0"/>
              <a:t>In which step of the Asthma stepwise management, is oral steroids are used?</a:t>
            </a:r>
          </a:p>
          <a:p>
            <a:endParaRPr lang="en-US" dirty="0"/>
          </a:p>
          <a:p>
            <a:pPr marL="514350" indent="-514350">
              <a:buFont typeface="+mj-lt"/>
              <a:buAutoNum type="alphaUcPeriod"/>
            </a:pPr>
            <a:r>
              <a:rPr lang="en-US" dirty="0"/>
              <a:t>Step 2</a:t>
            </a:r>
          </a:p>
          <a:p>
            <a:pPr marL="514350" indent="-514350">
              <a:buFont typeface="+mj-lt"/>
              <a:buAutoNum type="alphaUcPeriod"/>
            </a:pPr>
            <a:r>
              <a:rPr lang="en-US" dirty="0"/>
              <a:t>Step 3</a:t>
            </a:r>
          </a:p>
          <a:p>
            <a:pPr marL="514350" indent="-514350">
              <a:buFont typeface="+mj-lt"/>
              <a:buAutoNum type="alphaUcPeriod"/>
            </a:pPr>
            <a:r>
              <a:rPr lang="en-US" dirty="0"/>
              <a:t>Step 4</a:t>
            </a:r>
          </a:p>
          <a:p>
            <a:pPr marL="514350" indent="-514350">
              <a:buFont typeface="+mj-lt"/>
              <a:buAutoNum type="alphaUcPeriod"/>
            </a:pPr>
            <a:r>
              <a:rPr lang="en-US" dirty="0"/>
              <a:t>Step </a:t>
            </a:r>
            <a:r>
              <a:rPr lang="en-US" dirty="0" smtClean="0"/>
              <a:t>5</a:t>
            </a:r>
          </a:p>
          <a:p>
            <a:endParaRPr lang="en-US" dirty="0"/>
          </a:p>
          <a:p>
            <a:endParaRPr lang="x-none" dirty="0"/>
          </a:p>
        </p:txBody>
      </p:sp>
    </p:spTree>
    <p:extLst>
      <p:ext uri="{BB962C8B-B14F-4D97-AF65-F5344CB8AC3E}">
        <p14:creationId xmlns:p14="http://schemas.microsoft.com/office/powerpoint/2010/main" val="259482141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076" y="0"/>
            <a:ext cx="8872078" cy="6677382"/>
          </a:xfrm>
        </p:spPr>
      </p:pic>
    </p:spTree>
    <p:extLst>
      <p:ext uri="{BB962C8B-B14F-4D97-AF65-F5344CB8AC3E}">
        <p14:creationId xmlns:p14="http://schemas.microsoft.com/office/powerpoint/2010/main" val="122118443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3267" y="0"/>
            <a:ext cx="7619133"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 Box 6"/>
          <p:cNvSpPr txBox="1">
            <a:spLocks noChangeArrowheads="1"/>
          </p:cNvSpPr>
          <p:nvPr/>
        </p:nvSpPr>
        <p:spPr bwMode="auto">
          <a:xfrm>
            <a:off x="7848600" y="2819400"/>
            <a:ext cx="1295400" cy="3000821"/>
          </a:xfrm>
          <a:prstGeom prst="rect">
            <a:avLst/>
          </a:prstGeom>
          <a:noFill/>
          <a:ln w="9525">
            <a:noFill/>
            <a:miter lim="800000"/>
            <a:headEnd/>
            <a:tailEnd/>
          </a:ln>
          <a:effec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hangingPunct="1">
              <a:lnSpc>
                <a:spcPct val="100000"/>
              </a:lnSpc>
              <a:spcBef>
                <a:spcPct val="50000"/>
              </a:spcBef>
              <a:spcAft>
                <a:spcPct val="0"/>
              </a:spcAft>
              <a:buClrTx/>
              <a:buSzTx/>
              <a:buFontTx/>
              <a:buNone/>
              <a:defRPr/>
            </a:pPr>
            <a:r>
              <a:rPr lang="en-US" sz="1350" i="1" u="sng" dirty="0">
                <a:solidFill>
                  <a:schemeClr val="tx1"/>
                </a:solidFill>
                <a:effectLst>
                  <a:outerShdw blurRad="38100" dist="38100" dir="2700000" algn="tl">
                    <a:srgbClr val="C0C0C0"/>
                  </a:outerShdw>
                </a:effectLst>
                <a:latin typeface="Calibri" pitchFamily="34" charset="0"/>
                <a:cs typeface="Calibri" pitchFamily="34" charset="0"/>
              </a:rPr>
              <a:t>Level of Control: </a:t>
            </a:r>
          </a:p>
          <a:p>
            <a:pPr eaLnBrk="1" hangingPunct="1">
              <a:lnSpc>
                <a:spcPct val="100000"/>
              </a:lnSpc>
              <a:spcBef>
                <a:spcPct val="50000"/>
              </a:spcBef>
              <a:spcAft>
                <a:spcPct val="0"/>
              </a:spcAft>
              <a:buClrTx/>
              <a:buSzTx/>
              <a:buFontTx/>
              <a:buNone/>
              <a:defRPr/>
            </a:pPr>
            <a:endParaRPr lang="en-US" sz="450" i="1" u="sng" dirty="0">
              <a:solidFill>
                <a:schemeClr val="tx1"/>
              </a:solidFill>
              <a:effectLst>
                <a:outerShdw blurRad="38100" dist="38100" dir="2700000" algn="tl">
                  <a:srgbClr val="C0C0C0"/>
                </a:outerShdw>
              </a:effectLst>
              <a:latin typeface="Calibri" pitchFamily="34" charset="0"/>
              <a:cs typeface="Calibri" pitchFamily="34" charset="0"/>
            </a:endParaRPr>
          </a:p>
          <a:p>
            <a:pPr eaLnBrk="1" hangingPunct="1">
              <a:lnSpc>
                <a:spcPct val="100000"/>
              </a:lnSpc>
              <a:spcBef>
                <a:spcPct val="50000"/>
              </a:spcBef>
              <a:spcAft>
                <a:spcPct val="0"/>
              </a:spcAft>
              <a:buClrTx/>
              <a:buSzTx/>
              <a:buFont typeface="Arial" pitchFamily="34" charset="0"/>
              <a:buChar char="•"/>
              <a:defRPr/>
            </a:pPr>
            <a:r>
              <a:rPr lang="en-US" sz="1350" dirty="0">
                <a:solidFill>
                  <a:schemeClr val="tx1"/>
                </a:solidFill>
                <a:latin typeface="Calibri" pitchFamily="34" charset="0"/>
                <a:cs typeface="Calibri" pitchFamily="34" charset="0"/>
              </a:rPr>
              <a:t> Total:                   25 </a:t>
            </a:r>
          </a:p>
          <a:p>
            <a:pPr eaLnBrk="1" hangingPunct="1">
              <a:lnSpc>
                <a:spcPct val="100000"/>
              </a:lnSpc>
              <a:spcBef>
                <a:spcPct val="50000"/>
              </a:spcBef>
              <a:spcAft>
                <a:spcPct val="0"/>
              </a:spcAft>
              <a:buClrTx/>
              <a:buSzTx/>
              <a:buFont typeface="Arial" pitchFamily="34" charset="0"/>
              <a:buChar char="•"/>
              <a:defRPr/>
            </a:pPr>
            <a:r>
              <a:rPr lang="en-US" sz="1350" dirty="0">
                <a:solidFill>
                  <a:schemeClr val="tx1"/>
                </a:solidFill>
                <a:latin typeface="Calibri" pitchFamily="34" charset="0"/>
                <a:cs typeface="Calibri" pitchFamily="34" charset="0"/>
              </a:rPr>
              <a:t> Control:               20-24</a:t>
            </a:r>
          </a:p>
          <a:p>
            <a:pPr eaLnBrk="1" hangingPunct="1">
              <a:lnSpc>
                <a:spcPct val="100000"/>
              </a:lnSpc>
              <a:spcBef>
                <a:spcPct val="50000"/>
              </a:spcBef>
              <a:spcAft>
                <a:spcPct val="0"/>
              </a:spcAft>
              <a:buClrTx/>
              <a:buSzTx/>
              <a:buFont typeface="Arial" pitchFamily="34" charset="0"/>
              <a:buChar char="•"/>
              <a:defRPr/>
            </a:pPr>
            <a:r>
              <a:rPr lang="en-US" sz="1350" dirty="0">
                <a:solidFill>
                  <a:schemeClr val="tx1"/>
                </a:solidFill>
                <a:latin typeface="Calibri" pitchFamily="34" charset="0"/>
                <a:cs typeface="Calibri" pitchFamily="34" charset="0"/>
              </a:rPr>
              <a:t> Partial control:   16-19</a:t>
            </a:r>
          </a:p>
          <a:p>
            <a:pPr eaLnBrk="1" hangingPunct="1">
              <a:lnSpc>
                <a:spcPct val="100000"/>
              </a:lnSpc>
              <a:spcBef>
                <a:spcPct val="50000"/>
              </a:spcBef>
              <a:spcAft>
                <a:spcPct val="0"/>
              </a:spcAft>
              <a:buClrTx/>
              <a:buSzTx/>
              <a:buFont typeface="Arial" pitchFamily="34" charset="0"/>
              <a:buChar char="•"/>
              <a:defRPr/>
            </a:pPr>
            <a:r>
              <a:rPr lang="en-US" sz="1350" dirty="0">
                <a:solidFill>
                  <a:schemeClr val="tx1"/>
                </a:solidFill>
                <a:latin typeface="Calibri" pitchFamily="34" charset="0"/>
                <a:cs typeface="Calibri" pitchFamily="34" charset="0"/>
              </a:rPr>
              <a:t> Uncontrolled:     &lt; 16</a:t>
            </a:r>
          </a:p>
          <a:p>
            <a:pPr eaLnBrk="1" hangingPunct="1">
              <a:lnSpc>
                <a:spcPct val="100000"/>
              </a:lnSpc>
              <a:spcBef>
                <a:spcPct val="50000"/>
              </a:spcBef>
              <a:spcAft>
                <a:spcPct val="0"/>
              </a:spcAft>
              <a:buClrTx/>
              <a:buSzTx/>
              <a:buFontTx/>
              <a:buNone/>
              <a:defRPr/>
            </a:pPr>
            <a:endParaRPr lang="en-US" sz="1350"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126364055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3220" y="0"/>
            <a:ext cx="924722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369216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CASE </a:t>
            </a:r>
            <a:endParaRPr lang="en-US" sz="4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endParaRPr>
          </a:p>
        </p:txBody>
      </p:sp>
      <p:sp>
        <p:nvSpPr>
          <p:cNvPr id="3" name="Content Placeholder 2"/>
          <p:cNvSpPr>
            <a:spLocks noGrp="1"/>
          </p:cNvSpPr>
          <p:nvPr>
            <p:ph idx="1"/>
          </p:nvPr>
        </p:nvSpPr>
        <p:spPr/>
        <p:txBody>
          <a:bodyPr/>
          <a:lstStyle/>
          <a:p>
            <a:r>
              <a:rPr lang="en-US" dirty="0" smtClean="0"/>
              <a:t>28 </a:t>
            </a:r>
            <a:r>
              <a:rPr lang="en-US" dirty="0"/>
              <a:t>years old </a:t>
            </a:r>
            <a:r>
              <a:rPr lang="en-US" dirty="0" smtClean="0"/>
              <a:t>female diagnosed </a:t>
            </a:r>
            <a:r>
              <a:rPr lang="en-US" dirty="0"/>
              <a:t>with asthma and now we have to select the best step for her </a:t>
            </a:r>
            <a:r>
              <a:rPr lang="en-US" dirty="0" smtClean="0"/>
              <a:t>In </a:t>
            </a:r>
            <a:r>
              <a:rPr lang="en-US" dirty="0"/>
              <a:t>the last 4 week: </a:t>
            </a:r>
            <a:endParaRPr lang="en-US" dirty="0" smtClean="0"/>
          </a:p>
          <a:p>
            <a:pPr marL="0" indent="0">
              <a:buNone/>
            </a:pPr>
            <a:endParaRPr lang="en-US" dirty="0"/>
          </a:p>
          <a:p>
            <a:pPr marL="457200" indent="-457200">
              <a:buFont typeface="+mj-lt"/>
              <a:buAutoNum type="arabicPeriod"/>
            </a:pPr>
            <a:r>
              <a:rPr lang="en-US" dirty="0"/>
              <a:t>Affect her performance in </a:t>
            </a:r>
            <a:r>
              <a:rPr lang="en-US" dirty="0" smtClean="0"/>
              <a:t>work= </a:t>
            </a:r>
            <a:r>
              <a:rPr lang="en-US" dirty="0"/>
              <a:t>some of the </a:t>
            </a:r>
            <a:r>
              <a:rPr lang="en-US" dirty="0" smtClean="0"/>
              <a:t>time</a:t>
            </a:r>
          </a:p>
          <a:p>
            <a:pPr marL="457200" indent="-457200">
              <a:buFont typeface="+mj-lt"/>
              <a:buAutoNum type="arabicPeriod"/>
            </a:pPr>
            <a:r>
              <a:rPr lang="en-US" dirty="0"/>
              <a:t>No shortness of breath at </a:t>
            </a:r>
            <a:r>
              <a:rPr lang="en-US" dirty="0" smtClean="0"/>
              <a:t>all</a:t>
            </a:r>
          </a:p>
          <a:p>
            <a:pPr marL="457200" indent="-457200">
              <a:buFont typeface="+mj-lt"/>
              <a:buAutoNum type="arabicPeriod"/>
            </a:pPr>
            <a:r>
              <a:rPr lang="en-US" dirty="0"/>
              <a:t>doesn't wake her up at night at all </a:t>
            </a:r>
            <a:endParaRPr lang="en-US" dirty="0" smtClean="0"/>
          </a:p>
          <a:p>
            <a:pPr marL="457200" indent="-457200">
              <a:buFont typeface="+mj-lt"/>
              <a:buAutoNum type="arabicPeriod"/>
            </a:pPr>
            <a:r>
              <a:rPr lang="en-US" dirty="0" smtClean="0"/>
              <a:t>She </a:t>
            </a:r>
            <a:r>
              <a:rPr lang="en-US" dirty="0"/>
              <a:t>didn’t use any medications </a:t>
            </a:r>
            <a:endParaRPr lang="en-US" dirty="0" smtClean="0"/>
          </a:p>
          <a:p>
            <a:pPr marL="457200" indent="-457200">
              <a:buFont typeface="+mj-lt"/>
              <a:buAutoNum type="arabicPeriod"/>
            </a:pPr>
            <a:r>
              <a:rPr lang="en-US" dirty="0"/>
              <a:t>she said it is a well controlled </a:t>
            </a:r>
          </a:p>
          <a:p>
            <a:pPr marL="0" indent="0">
              <a:buNone/>
            </a:pPr>
            <a:endParaRPr lang="en-US" dirty="0"/>
          </a:p>
          <a:p>
            <a:endParaRPr lang="en-US" dirty="0"/>
          </a:p>
        </p:txBody>
      </p:sp>
    </p:spTree>
    <p:extLst>
      <p:ext uri="{BB962C8B-B14F-4D97-AF65-F5344CB8AC3E}">
        <p14:creationId xmlns:p14="http://schemas.microsoft.com/office/powerpoint/2010/main" val="376881916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1437-02-18 at 12.00.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855983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655489"/>
          </a:xfrm>
          <a:prstGeom prst="rect">
            <a:avLst/>
          </a:prstGeom>
        </p:spPr>
      </p:pic>
    </p:spTree>
    <p:extLst>
      <p:ext uri="{BB962C8B-B14F-4D97-AF65-F5344CB8AC3E}">
        <p14:creationId xmlns:p14="http://schemas.microsoft.com/office/powerpoint/2010/main" val="140423408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9" name="Content Placeholder 8"/>
          <p:cNvSpPr>
            <a:spLocks noGrp="1"/>
          </p:cNvSpPr>
          <p:nvPr>
            <p:ph idx="1"/>
          </p:nvPr>
        </p:nvSpPr>
        <p:spPr/>
        <p:txBody>
          <a:bodyPr/>
          <a:lstStyle/>
          <a:p>
            <a:endParaRPr lang="en-US"/>
          </a:p>
        </p:txBody>
      </p:sp>
      <p:pic>
        <p:nvPicPr>
          <p:cNvPr id="10" name="Picture 9" descr="Screen Shot 1437-02-18 at 12.04.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2373937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53251"/>
            <a:ext cx="8763000" cy="65523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54339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p:txBody>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Local</a:t>
            </a:r>
            <a:endParaRPr lang="en-US" dirty="0">
              <a:solidFill>
                <a:srgbClr val="000000"/>
              </a:solidFill>
            </a:endParaRPr>
          </a:p>
        </p:txBody>
      </p:sp>
      <p:sp>
        <p:nvSpPr>
          <p:cNvPr id="5" name="Content Placeholder 1"/>
          <p:cNvSpPr>
            <a:spLocks noGrp="1"/>
          </p:cNvSpPr>
          <p:nvPr>
            <p:ph idx="1"/>
          </p:nvPr>
        </p:nvSpPr>
        <p:spPr>
          <a:solidFill>
            <a:srgbClr val="FFFFFF"/>
          </a:solidFill>
          <a:ln>
            <a:solidFill>
              <a:schemeClr val="bg1"/>
            </a:solidFill>
          </a:ln>
        </p:spPr>
        <p:style>
          <a:lnRef idx="1">
            <a:schemeClr val="accent3"/>
          </a:lnRef>
          <a:fillRef idx="2">
            <a:schemeClr val="accent3"/>
          </a:fillRef>
          <a:effectRef idx="1">
            <a:schemeClr val="accent3"/>
          </a:effectRef>
          <a:fontRef idx="minor">
            <a:schemeClr val="dk1"/>
          </a:fontRef>
        </p:style>
        <p:txBody>
          <a:bodyPr/>
          <a:lstStyle/>
          <a:p>
            <a:pPr>
              <a:buNone/>
            </a:pPr>
            <a:r>
              <a:rPr lang="en-US" dirty="0" smtClean="0">
                <a:solidFill>
                  <a:srgbClr val="292934"/>
                </a:solidFill>
              </a:rPr>
              <a:t>It is one of the most common chronic diseases</a:t>
            </a:r>
          </a:p>
          <a:p>
            <a:pPr>
              <a:buNone/>
            </a:pPr>
            <a:r>
              <a:rPr lang="en-US" dirty="0" smtClean="0">
                <a:solidFill>
                  <a:srgbClr val="292934"/>
                </a:solidFill>
              </a:rPr>
              <a:t>In Saudi Arabia, affecting more than 2 million</a:t>
            </a:r>
          </a:p>
          <a:p>
            <a:pPr>
              <a:buNone/>
            </a:pPr>
            <a:r>
              <a:rPr lang="en-US" dirty="0" smtClean="0">
                <a:solidFill>
                  <a:srgbClr val="292934"/>
                </a:solidFill>
              </a:rPr>
              <a:t>Saudis ! </a:t>
            </a:r>
          </a:p>
          <a:p>
            <a:pPr>
              <a:buNone/>
            </a:pPr>
            <a:endParaRPr lang="en-US" dirty="0" smtClean="0">
              <a:solidFill>
                <a:srgbClr val="292934"/>
              </a:solidFill>
            </a:endParaRPr>
          </a:p>
          <a:p>
            <a:pPr>
              <a:buNone/>
            </a:pPr>
            <a:r>
              <a:rPr lang="en-US" dirty="0" smtClean="0">
                <a:solidFill>
                  <a:srgbClr val="292934"/>
                </a:solidFill>
              </a:rPr>
              <a:t>Although many asthma patients continue to be</a:t>
            </a:r>
          </a:p>
          <a:p>
            <a:pPr>
              <a:buNone/>
            </a:pPr>
            <a:r>
              <a:rPr lang="en-US" b="1" i="1" u="sng" dirty="0" smtClean="0">
                <a:solidFill>
                  <a:srgbClr val="292934"/>
                </a:solidFill>
                <a:effectLst>
                  <a:outerShdw blurRad="38100" dist="38100" dir="2700000" algn="tl">
                    <a:srgbClr val="000000">
                      <a:alpha val="43137"/>
                    </a:srgbClr>
                  </a:outerShdw>
                </a:effectLst>
              </a:rPr>
              <a:t>under-diagnosed</a:t>
            </a:r>
            <a:r>
              <a:rPr lang="en-US" dirty="0" smtClean="0">
                <a:solidFill>
                  <a:srgbClr val="292934"/>
                </a:solidFill>
                <a:effectLst>
                  <a:outerShdw blurRad="38100" dist="38100" dir="2700000" algn="tl">
                    <a:srgbClr val="000000">
                      <a:alpha val="43137"/>
                    </a:srgbClr>
                  </a:outerShdw>
                </a:effectLst>
              </a:rPr>
              <a:t>, </a:t>
            </a:r>
            <a:r>
              <a:rPr lang="en-US" b="1" i="1" u="sng" dirty="0" smtClean="0">
                <a:solidFill>
                  <a:srgbClr val="292934"/>
                </a:solidFill>
                <a:effectLst>
                  <a:outerShdw blurRad="38100" dist="38100" dir="2700000" algn="tl">
                    <a:srgbClr val="000000">
                      <a:alpha val="43137"/>
                    </a:srgbClr>
                  </a:outerShdw>
                </a:effectLst>
              </a:rPr>
              <a:t>under-treated</a:t>
            </a:r>
            <a:r>
              <a:rPr lang="en-US" dirty="0" smtClean="0">
                <a:solidFill>
                  <a:srgbClr val="292934"/>
                </a:solidFill>
              </a:rPr>
              <a:t> …</a:t>
            </a:r>
            <a:endParaRPr lang="x-none" dirty="0" smtClean="0">
              <a:solidFill>
                <a:srgbClr val="292934"/>
              </a:solidFill>
            </a:endParaRPr>
          </a:p>
          <a:p>
            <a:endParaRPr lang="en-US" dirty="0">
              <a:solidFill>
                <a:srgbClr val="292934"/>
              </a:solidFill>
            </a:endParaRPr>
          </a:p>
        </p:txBody>
      </p:sp>
    </p:spTree>
    <p:extLst>
      <p:ext uri="{BB962C8B-B14F-4D97-AF65-F5344CB8AC3E}">
        <p14:creationId xmlns:p14="http://schemas.microsoft.com/office/powerpoint/2010/main" val="164986950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76200"/>
            <a:ext cx="8915399" cy="647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2652721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When to refer  ?</a:t>
            </a:r>
          </a:p>
        </p:txBody>
      </p:sp>
      <p:sp>
        <p:nvSpPr>
          <p:cNvPr id="3" name="Content Placeholder 2"/>
          <p:cNvSpPr>
            <a:spLocks noGrp="1"/>
          </p:cNvSpPr>
          <p:nvPr>
            <p:ph idx="1"/>
          </p:nvPr>
        </p:nvSpPr>
        <p:spPr/>
        <p:txBody>
          <a:bodyPr>
            <a:normAutofit fontScale="85000" lnSpcReduction="10000"/>
          </a:bodyPr>
          <a:lstStyle/>
          <a:p>
            <a:pPr marL="0" indent="0">
              <a:buNone/>
            </a:pPr>
            <a:r>
              <a:rPr lang="en-US" dirty="0" smtClean="0"/>
              <a:t>-The </a:t>
            </a:r>
            <a:r>
              <a:rPr lang="en-US" dirty="0"/>
              <a:t>patient has experienced a </a:t>
            </a:r>
            <a:r>
              <a:rPr lang="en-US" dirty="0">
                <a:solidFill>
                  <a:srgbClr val="FF0000"/>
                </a:solidFill>
              </a:rPr>
              <a:t>life-threatening asthma </a:t>
            </a:r>
            <a:r>
              <a:rPr lang="en-US" dirty="0"/>
              <a:t>exacerbation</a:t>
            </a:r>
          </a:p>
          <a:p>
            <a:pPr marL="0" indent="0">
              <a:buNone/>
            </a:pPr>
            <a:r>
              <a:rPr lang="en-US" dirty="0"/>
              <a:t>-The patient has required </a:t>
            </a:r>
            <a:r>
              <a:rPr lang="en-US" dirty="0">
                <a:solidFill>
                  <a:srgbClr val="FF0000"/>
                </a:solidFill>
              </a:rPr>
              <a:t>hospitalization</a:t>
            </a:r>
            <a:r>
              <a:rPr lang="en-US" dirty="0"/>
              <a:t> or more than two bursts of oral corticosteroids in a year</a:t>
            </a:r>
          </a:p>
          <a:p>
            <a:pPr marL="0" indent="0">
              <a:buNone/>
            </a:pPr>
            <a:r>
              <a:rPr lang="en-US" dirty="0"/>
              <a:t>-The adult and pediatric patient older than five years requires step 4 care or higher or a child under five requires step 3 care or higher</a:t>
            </a:r>
          </a:p>
          <a:p>
            <a:pPr marL="0" indent="0">
              <a:buNone/>
            </a:pPr>
            <a:r>
              <a:rPr lang="en-US" dirty="0"/>
              <a:t>-Asthma is not controlled after </a:t>
            </a:r>
            <a:r>
              <a:rPr lang="en-US" dirty="0">
                <a:solidFill>
                  <a:srgbClr val="FF0000"/>
                </a:solidFill>
              </a:rPr>
              <a:t>three to six months </a:t>
            </a:r>
            <a:r>
              <a:rPr lang="en-US" dirty="0"/>
              <a:t>of active therapy and appropriate monitoring</a:t>
            </a:r>
          </a:p>
          <a:p>
            <a:pPr marL="0" indent="0">
              <a:buNone/>
            </a:pPr>
            <a:r>
              <a:rPr lang="en-US" dirty="0"/>
              <a:t>-The patient appears </a:t>
            </a:r>
            <a:r>
              <a:rPr lang="en-US" dirty="0">
                <a:solidFill>
                  <a:srgbClr val="FF0000"/>
                </a:solidFill>
              </a:rPr>
              <a:t>unresponsive</a:t>
            </a:r>
            <a:r>
              <a:rPr lang="en-US" dirty="0"/>
              <a:t> to therapy</a:t>
            </a:r>
          </a:p>
          <a:p>
            <a:pPr marL="0" indent="0">
              <a:buNone/>
            </a:pPr>
            <a:r>
              <a:rPr lang="en-US" dirty="0"/>
              <a:t>-The </a:t>
            </a:r>
            <a:r>
              <a:rPr lang="en-US" dirty="0">
                <a:solidFill>
                  <a:srgbClr val="FF0000"/>
                </a:solidFill>
              </a:rPr>
              <a:t>diagnosis</a:t>
            </a:r>
            <a:r>
              <a:rPr lang="en-US" dirty="0"/>
              <a:t> of asthma is uncertain</a:t>
            </a:r>
          </a:p>
          <a:p>
            <a:pPr marL="0" indent="0">
              <a:buNone/>
            </a:pPr>
            <a:r>
              <a:rPr lang="en-US" dirty="0"/>
              <a:t>-</a:t>
            </a:r>
            <a:r>
              <a:rPr lang="en-US" dirty="0">
                <a:solidFill>
                  <a:srgbClr val="FF0000"/>
                </a:solidFill>
              </a:rPr>
              <a:t>Other conditions are present </a:t>
            </a:r>
            <a:r>
              <a:rPr lang="en-US" dirty="0"/>
              <a:t>which complicate management (nasal polyposis, chronic sinusitis, severe rhinitis, allergic </a:t>
            </a:r>
            <a:r>
              <a:rPr lang="en-US" dirty="0" err="1"/>
              <a:t>bronchopulmonary</a:t>
            </a:r>
            <a:r>
              <a:rPr lang="en-US" dirty="0"/>
              <a:t> </a:t>
            </a:r>
            <a:r>
              <a:rPr lang="en-US" dirty="0" err="1"/>
              <a:t>aspergillosis</a:t>
            </a:r>
            <a:r>
              <a:rPr lang="en-US" dirty="0"/>
              <a:t>, COPD, vocal cord dysfunction, </a:t>
            </a:r>
            <a:r>
              <a:rPr lang="en-US" dirty="0" err="1"/>
              <a:t>etc</a:t>
            </a:r>
            <a:r>
              <a:rPr lang="en-US" dirty="0"/>
              <a:t>)</a:t>
            </a:r>
          </a:p>
          <a:p>
            <a:pPr marL="0" indent="0">
              <a:buNone/>
            </a:pPr>
            <a:r>
              <a:rPr lang="en-US" dirty="0"/>
              <a:t>-Additional </a:t>
            </a:r>
            <a:r>
              <a:rPr lang="en-US" dirty="0">
                <a:solidFill>
                  <a:srgbClr val="FF0000"/>
                </a:solidFill>
              </a:rPr>
              <a:t>diagnostic tests </a:t>
            </a:r>
            <a:r>
              <a:rPr lang="en-US" dirty="0"/>
              <a:t>are needed (skin testing for allergies, bronchoscopy, complete pulmonary function tests)</a:t>
            </a:r>
          </a:p>
          <a:p>
            <a:pPr marL="0" indent="0">
              <a:buNone/>
            </a:pPr>
            <a:r>
              <a:rPr lang="en-US" dirty="0"/>
              <a:t>-Patient may be a candidate for </a:t>
            </a:r>
            <a:r>
              <a:rPr lang="en-US" dirty="0">
                <a:solidFill>
                  <a:srgbClr val="FF0000"/>
                </a:solidFill>
              </a:rPr>
              <a:t>allergen immunotherapy</a:t>
            </a:r>
            <a:endParaRPr lang="x-none" dirty="0">
              <a:solidFill>
                <a:srgbClr val="FF0000"/>
              </a:solidFill>
            </a:endParaRPr>
          </a:p>
          <a:p>
            <a:endParaRPr lang="en-US" dirty="0"/>
          </a:p>
        </p:txBody>
      </p:sp>
    </p:spTree>
    <p:extLst>
      <p:ext uri="{BB962C8B-B14F-4D97-AF65-F5344CB8AC3E}">
        <p14:creationId xmlns:p14="http://schemas.microsoft.com/office/powerpoint/2010/main" val="38674684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800" b="1" u="sng" dirty="0" smtClean="0">
                <a:solidFill>
                  <a:schemeClr val="accent4">
                    <a:lumMod val="75000"/>
                  </a:schemeClr>
                </a:solidFill>
              </a:rPr>
              <a:t>Going back to out patient: </a:t>
            </a:r>
            <a:r>
              <a:rPr lang="en-US" dirty="0" smtClean="0"/>
              <a:t>the management plan for him will be according to </a:t>
            </a:r>
            <a:r>
              <a:rPr lang="en-US" b="1" u="sng" dirty="0" smtClean="0"/>
              <a:t>step 1 </a:t>
            </a:r>
            <a:r>
              <a:rPr lang="en-US" dirty="0" smtClean="0"/>
              <a:t>which is:</a:t>
            </a:r>
          </a:p>
          <a:p>
            <a:pPr marL="0" indent="0">
              <a:buNone/>
            </a:pPr>
            <a:endParaRPr lang="en-US" dirty="0" smtClean="0"/>
          </a:p>
          <a:p>
            <a:pPr marL="457200" indent="-457200">
              <a:buFont typeface="+mj-lt"/>
              <a:buAutoNum type="arabicPeriod"/>
            </a:pPr>
            <a:r>
              <a:rPr lang="en-US" b="1" u="sng" dirty="0" smtClean="0">
                <a:solidFill>
                  <a:srgbClr val="FF0000"/>
                </a:solidFill>
              </a:rPr>
              <a:t>SALBUTAMOL </a:t>
            </a:r>
          </a:p>
        </p:txBody>
      </p:sp>
    </p:spTree>
    <p:extLst>
      <p:ext uri="{BB962C8B-B14F-4D97-AF65-F5344CB8AC3E}">
        <p14:creationId xmlns:p14="http://schemas.microsoft.com/office/powerpoint/2010/main" val="418880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7356" y="1853092"/>
            <a:ext cx="8956644" cy="1487369"/>
          </a:xfrm>
        </p:spPr>
        <p:txBody>
          <a:bodyPr/>
          <a:lstStyle/>
          <a:p>
            <a:r>
              <a:rPr lang="en-US" sz="52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General</a:t>
            </a:r>
            <a:r>
              <a:rPr lang="en-US" sz="5200" dirty="0" smtClean="0"/>
              <a:t> </a:t>
            </a:r>
            <a:r>
              <a:rPr lang="en-US" sz="52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Consideration</a:t>
            </a:r>
          </a:p>
        </p:txBody>
      </p:sp>
    </p:spTree>
    <p:extLst>
      <p:ext uri="{BB962C8B-B14F-4D97-AF65-F5344CB8AC3E}">
        <p14:creationId xmlns:p14="http://schemas.microsoft.com/office/powerpoint/2010/main" val="5726944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Exercise Induced Asthma (EIA)</a:t>
            </a:r>
            <a:b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عنصر نائب للمحتوى 2"/>
          <p:cNvSpPr>
            <a:spLocks noGrp="1"/>
          </p:cNvSpPr>
          <p:nvPr>
            <p:ph idx="1"/>
          </p:nvPr>
        </p:nvSpPr>
        <p:spPr>
          <a:xfrm>
            <a:off x="457200" y="1417638"/>
            <a:ext cx="8229600" cy="4525963"/>
          </a:xfrm>
          <a:solidFill>
            <a:srgbClr val="FFFFFF"/>
          </a:solidFill>
          <a:ln>
            <a:solidFill>
              <a:srgbClr val="FFFFFF"/>
            </a:solidFill>
          </a:ln>
        </p:spPr>
        <p:style>
          <a:lnRef idx="1">
            <a:schemeClr val="accent3"/>
          </a:lnRef>
          <a:fillRef idx="2">
            <a:schemeClr val="accent3"/>
          </a:fillRef>
          <a:effectRef idx="1">
            <a:schemeClr val="accent3"/>
          </a:effectRef>
          <a:fontRef idx="minor">
            <a:schemeClr val="dk1"/>
          </a:fontRef>
        </p:style>
        <p:txBody>
          <a:bodyPr>
            <a:normAutofit/>
          </a:bodyPr>
          <a:lstStyle/>
          <a:p>
            <a:pPr algn="l">
              <a:buNone/>
            </a:pPr>
            <a:r>
              <a:rPr lang="en-US" sz="2400" dirty="0" smtClean="0"/>
              <a:t>- Patients </a:t>
            </a:r>
            <a:r>
              <a:rPr lang="en-US" sz="2400" dirty="0"/>
              <a:t>with EIB typically have initial </a:t>
            </a:r>
            <a:r>
              <a:rPr lang="en-US" sz="2400" dirty="0" err="1"/>
              <a:t>bronchodilation</a:t>
            </a:r>
            <a:r>
              <a:rPr lang="en-US" sz="2400" dirty="0"/>
              <a:t> during </a:t>
            </a:r>
            <a:r>
              <a:rPr lang="en-US" sz="2400" dirty="0" smtClean="0"/>
              <a:t>six </a:t>
            </a:r>
            <a:r>
              <a:rPr lang="en-US" sz="2400" dirty="0"/>
              <a:t>to eight minutes of </a:t>
            </a:r>
            <a:r>
              <a:rPr lang="en-US" sz="2400" dirty="0" smtClean="0"/>
              <a:t>exercise.</a:t>
            </a:r>
          </a:p>
          <a:p>
            <a:pPr algn="l">
              <a:buNone/>
            </a:pPr>
            <a:r>
              <a:rPr lang="en-US" sz="2400" dirty="0" smtClean="0"/>
              <a:t> </a:t>
            </a:r>
          </a:p>
          <a:p>
            <a:pPr algn="l">
              <a:buNone/>
            </a:pPr>
            <a:r>
              <a:rPr lang="en-US" sz="2400" dirty="0" smtClean="0"/>
              <a:t>- The </a:t>
            </a:r>
            <a:r>
              <a:rPr lang="en-US" sz="2400" dirty="0"/>
              <a:t>initial </a:t>
            </a:r>
            <a:r>
              <a:rPr lang="en-US" sz="2400" dirty="0" err="1"/>
              <a:t>bronchodilation</a:t>
            </a:r>
            <a:r>
              <a:rPr lang="en-US" sz="2400" dirty="0"/>
              <a:t> is followed by </a:t>
            </a:r>
            <a:r>
              <a:rPr lang="en-US" sz="2400" b="1" dirty="0" err="1"/>
              <a:t>bronchoconstriction</a:t>
            </a:r>
            <a:r>
              <a:rPr lang="en-US" sz="2400" dirty="0"/>
              <a:t>, which begins by three minutes after exercise, generally </a:t>
            </a:r>
            <a:r>
              <a:rPr lang="en-US" sz="2400" u="sng" dirty="0"/>
              <a:t>peaks </a:t>
            </a:r>
            <a:r>
              <a:rPr lang="en-US" sz="2400" u="sng" dirty="0" smtClean="0"/>
              <a:t>within </a:t>
            </a:r>
            <a:r>
              <a:rPr lang="en-US" sz="2400" u="sng" dirty="0">
                <a:solidFill>
                  <a:srgbClr val="FF0000"/>
                </a:solidFill>
              </a:rPr>
              <a:t>10 to 15 minutes</a:t>
            </a:r>
            <a:r>
              <a:rPr lang="en-US" sz="2400" dirty="0"/>
              <a:t>, and </a:t>
            </a:r>
            <a:r>
              <a:rPr lang="en-US" sz="2400" u="sng" dirty="0"/>
              <a:t>resolves by </a:t>
            </a:r>
            <a:r>
              <a:rPr lang="en-US" sz="2400" u="sng" dirty="0">
                <a:solidFill>
                  <a:srgbClr val="FF0000"/>
                </a:solidFill>
              </a:rPr>
              <a:t>60 </a:t>
            </a:r>
            <a:r>
              <a:rPr lang="en-US" sz="2400" u="sng" dirty="0" smtClean="0">
                <a:solidFill>
                  <a:srgbClr val="FF0000"/>
                </a:solidFill>
              </a:rPr>
              <a:t>minutes.</a:t>
            </a:r>
          </a:p>
          <a:p>
            <a:pPr algn="l">
              <a:buNone/>
            </a:pPr>
            <a:endParaRPr lang="en-US" sz="2400" u="sng" dirty="0" smtClean="0">
              <a:solidFill>
                <a:srgbClr val="FF0000"/>
              </a:solidFill>
            </a:endParaRPr>
          </a:p>
          <a:p>
            <a:pPr algn="l">
              <a:buFontTx/>
              <a:buChar char="-"/>
            </a:pPr>
            <a:r>
              <a:rPr lang="en-US" sz="2400" b="1" dirty="0" smtClean="0"/>
              <a:t>- Typical </a:t>
            </a:r>
            <a:r>
              <a:rPr lang="en-US" sz="2400" b="1" dirty="0"/>
              <a:t>symptoms </a:t>
            </a:r>
            <a:r>
              <a:rPr lang="en-US" sz="2400" dirty="0"/>
              <a:t>are shortness of breath, chest tightness, and cough</a:t>
            </a:r>
            <a:r>
              <a:rPr lang="en-US" sz="2400" dirty="0" smtClean="0"/>
              <a:t>.</a:t>
            </a:r>
          </a:p>
          <a:p>
            <a:pPr algn="l">
              <a:buNone/>
            </a:pPr>
            <a:endParaRPr lang="en-US" sz="2400" dirty="0"/>
          </a:p>
        </p:txBody>
      </p:sp>
    </p:spTree>
    <p:extLst>
      <p:ext uri="{BB962C8B-B14F-4D97-AF65-F5344CB8AC3E}">
        <p14:creationId xmlns:p14="http://schemas.microsoft.com/office/powerpoint/2010/main" val="327716630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627797"/>
            <a:ext cx="8229600" cy="4981433"/>
          </a:xfrm>
          <a:solidFill>
            <a:srgbClr val="FFFFFF"/>
          </a:solidFill>
          <a:ln>
            <a:solidFill>
              <a:srgbClr val="FFFFFF"/>
            </a:solidFill>
          </a:ln>
        </p:spPr>
        <p:style>
          <a:lnRef idx="1">
            <a:schemeClr val="accent3"/>
          </a:lnRef>
          <a:fillRef idx="2">
            <a:schemeClr val="accent3"/>
          </a:fillRef>
          <a:effectRef idx="1">
            <a:schemeClr val="accent3"/>
          </a:effectRef>
          <a:fontRef idx="minor">
            <a:schemeClr val="dk1"/>
          </a:fontRef>
        </p:style>
        <p:txBody>
          <a:bodyPr/>
          <a:lstStyle/>
          <a:p>
            <a:pPr algn="ctr">
              <a:buNone/>
            </a:pPr>
            <a:r>
              <a:rPr lang="x-none" dirty="0" smtClean="0"/>
              <a:t> </a:t>
            </a:r>
            <a:r>
              <a:rPr lang="en-US" dirty="0" smtClean="0"/>
              <a:t>  </a:t>
            </a:r>
          </a:p>
          <a:p>
            <a:pPr algn="ctr">
              <a:buNone/>
            </a:pPr>
            <a:endParaRPr lang="en-US" dirty="0"/>
          </a:p>
          <a:p>
            <a:pPr algn="ctr">
              <a:buNone/>
            </a:pPr>
            <a:r>
              <a:rPr lang="en-US" dirty="0" smtClean="0"/>
              <a:t> </a:t>
            </a:r>
          </a:p>
          <a:p>
            <a:pPr algn="ctr">
              <a:buNone/>
            </a:pPr>
            <a:r>
              <a:rPr lang="en-US" dirty="0" smtClean="0"/>
              <a:t>People with exercise-induced asthma are believed to be more sensitive to changes in the </a:t>
            </a:r>
            <a:r>
              <a:rPr lang="en-US" dirty="0" smtClean="0">
                <a:solidFill>
                  <a:srgbClr val="FF0000"/>
                </a:solidFill>
              </a:rPr>
              <a:t>temperature </a:t>
            </a:r>
            <a:r>
              <a:rPr lang="en-US" dirty="0" smtClean="0"/>
              <a:t>and </a:t>
            </a:r>
            <a:r>
              <a:rPr lang="en-US" dirty="0" smtClean="0">
                <a:solidFill>
                  <a:srgbClr val="FF0000"/>
                </a:solidFill>
              </a:rPr>
              <a:t>humidity of the air</a:t>
            </a:r>
            <a:r>
              <a:rPr lang="en-US" dirty="0" smtClean="0"/>
              <a:t>.</a:t>
            </a:r>
          </a:p>
          <a:p>
            <a:endParaRPr lang="en-US" dirty="0"/>
          </a:p>
        </p:txBody>
      </p:sp>
    </p:spTree>
    <p:extLst>
      <p:ext uri="{BB962C8B-B14F-4D97-AF65-F5344CB8AC3E}">
        <p14:creationId xmlns:p14="http://schemas.microsoft.com/office/powerpoint/2010/main" val="91551819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What happens?</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idx="1"/>
          </p:nvPr>
        </p:nvSpPr>
        <p:spPr>
          <a:xfrm>
            <a:off x="457200" y="1417638"/>
            <a:ext cx="8229600" cy="4525963"/>
          </a:xfrm>
          <a:solidFill>
            <a:srgbClr val="FFFFFF"/>
          </a:solidFill>
          <a:ln>
            <a:solidFill>
              <a:srgbClr val="FFFFFF"/>
            </a:solidFill>
          </a:ln>
        </p:spPr>
        <p:style>
          <a:lnRef idx="1">
            <a:schemeClr val="accent3"/>
          </a:lnRef>
          <a:fillRef idx="2">
            <a:schemeClr val="accent3"/>
          </a:fillRef>
          <a:effectRef idx="1">
            <a:schemeClr val="accent3"/>
          </a:effectRef>
          <a:fontRef idx="minor">
            <a:schemeClr val="dk1"/>
          </a:fontRef>
        </p:style>
        <p:txBody>
          <a:bodyPr>
            <a:normAutofit/>
          </a:bodyPr>
          <a:lstStyle/>
          <a:p>
            <a:pPr algn="l">
              <a:buNone/>
            </a:pPr>
            <a:r>
              <a:rPr lang="en-US" dirty="0" smtClean="0"/>
              <a:t> </a:t>
            </a:r>
          </a:p>
          <a:p>
            <a:pPr algn="l">
              <a:buNone/>
            </a:pPr>
            <a:r>
              <a:rPr lang="en-US" dirty="0" smtClean="0"/>
              <a:t> </a:t>
            </a:r>
            <a:r>
              <a:rPr lang="en-US" sz="2000" dirty="0" smtClean="0"/>
              <a:t> When you are at rest, you breathe through your nose, which serves to warm, humidify, and cleanse the air you inhale to make it more like the air in the lungs.</a:t>
            </a:r>
            <a:endParaRPr lang="en-US" sz="5400" dirty="0" smtClean="0">
              <a:solidFill>
                <a:srgbClr val="C00000"/>
              </a:solidFill>
            </a:endParaRPr>
          </a:p>
          <a:p>
            <a:pPr algn="ctr">
              <a:buNone/>
            </a:pPr>
            <a:r>
              <a:rPr lang="en-US" sz="2000" dirty="0" smtClean="0"/>
              <a:t/>
            </a:r>
            <a:br>
              <a:rPr lang="en-US" sz="2000" dirty="0" smtClean="0"/>
            </a:br>
            <a:r>
              <a:rPr lang="en-US" b="1" i="1" u="sng" dirty="0" smtClean="0">
                <a:solidFill>
                  <a:srgbClr val="FF0000"/>
                </a:solidFill>
              </a:rPr>
              <a:t>BUT</a:t>
            </a:r>
            <a:endParaRPr lang="en-US" sz="2800" b="1" i="1" u="sng" dirty="0" smtClean="0">
              <a:solidFill>
                <a:srgbClr val="FF0000"/>
              </a:solidFill>
            </a:endParaRPr>
          </a:p>
          <a:p>
            <a:pPr algn="l">
              <a:buNone/>
            </a:pPr>
            <a:r>
              <a:rPr lang="en-US" sz="2800" dirty="0" smtClean="0"/>
              <a:t>   </a:t>
            </a:r>
            <a:r>
              <a:rPr lang="en-US" sz="2000" dirty="0" smtClean="0"/>
              <a:t>When you are </a:t>
            </a:r>
            <a:r>
              <a:rPr lang="en-US" sz="2000" i="1" dirty="0" smtClean="0"/>
              <a:t>exercising</a:t>
            </a:r>
            <a:r>
              <a:rPr lang="en-US" sz="2000" dirty="0" smtClean="0"/>
              <a:t>, you breathe through your </a:t>
            </a:r>
            <a:r>
              <a:rPr lang="en-US" sz="2000" u="sng" dirty="0" smtClean="0"/>
              <a:t>mouth</a:t>
            </a:r>
            <a:r>
              <a:rPr lang="en-US" sz="2000" dirty="0" smtClean="0"/>
              <a:t>, and the air that hits your lungs is </a:t>
            </a:r>
            <a:r>
              <a:rPr lang="en-US" sz="2000" u="sng" dirty="0" smtClean="0"/>
              <a:t>colder and drier</a:t>
            </a:r>
            <a:r>
              <a:rPr lang="en-US" sz="2000" dirty="0" smtClean="0"/>
              <a:t>. The contrast between the warm air in the lungs and the cold inhaled air or the dry inhaled air and moist air in the lungs can </a:t>
            </a:r>
            <a:r>
              <a:rPr lang="en-US" sz="2000" u="sng" dirty="0" smtClean="0"/>
              <a:t>trigger</a:t>
            </a:r>
            <a:r>
              <a:rPr lang="en-US" sz="2000" dirty="0" smtClean="0"/>
              <a:t> an attack.</a:t>
            </a:r>
          </a:p>
        </p:txBody>
      </p:sp>
    </p:spTree>
    <p:extLst>
      <p:ext uri="{BB962C8B-B14F-4D97-AF65-F5344CB8AC3E}">
        <p14:creationId xmlns:p14="http://schemas.microsoft.com/office/powerpoint/2010/main" val="537990877"/>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EDUCATION </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4" name="عنصر نائب للمحتوى 3"/>
          <p:cNvGraphicFramePr>
            <a:graphicFrameLocks noGrp="1"/>
          </p:cNvGraphicFramePr>
          <p:nvPr>
            <p:ph idx="1"/>
            <p:extLst>
              <p:ext uri="{D42A27DB-BD31-4B8C-83A1-F6EECF244321}">
                <p14:modId xmlns:p14="http://schemas.microsoft.com/office/powerpoint/2010/main" val="513455549"/>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471756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Management of exercise induce Asthma</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عنصر نائب للمحتوى 2"/>
          <p:cNvSpPr>
            <a:spLocks noGrp="1"/>
          </p:cNvSpPr>
          <p:nvPr>
            <p:ph idx="1"/>
          </p:nvPr>
        </p:nvSpPr>
        <p:spPr>
          <a:solidFill>
            <a:srgbClr val="FFFFFF"/>
          </a:solidFill>
          <a:ln>
            <a:solidFill>
              <a:srgbClr val="FFFFFF"/>
            </a:solidFill>
          </a:ln>
        </p:spPr>
        <p:style>
          <a:lnRef idx="1">
            <a:schemeClr val="accent3"/>
          </a:lnRef>
          <a:fillRef idx="2">
            <a:schemeClr val="accent3"/>
          </a:fillRef>
          <a:effectRef idx="1">
            <a:schemeClr val="accent3"/>
          </a:effectRef>
          <a:fontRef idx="minor">
            <a:schemeClr val="dk1"/>
          </a:fontRef>
        </p:style>
        <p:txBody>
          <a:bodyPr>
            <a:normAutofit/>
          </a:bodyPr>
          <a:lstStyle/>
          <a:p>
            <a:pPr algn="l">
              <a:buNone/>
            </a:pPr>
            <a:endParaRPr lang="en-US" sz="2400" dirty="0" smtClean="0">
              <a:solidFill>
                <a:schemeClr val="tx1"/>
              </a:solidFill>
            </a:endParaRPr>
          </a:p>
          <a:p>
            <a:pPr algn="l">
              <a:buNone/>
            </a:pPr>
            <a:r>
              <a:rPr lang="en-US" sz="2400" dirty="0" smtClean="0">
                <a:solidFill>
                  <a:schemeClr val="tx1"/>
                </a:solidFill>
              </a:rPr>
              <a:t>-The </a:t>
            </a:r>
            <a:r>
              <a:rPr lang="en-US" sz="2400" dirty="0">
                <a:solidFill>
                  <a:schemeClr val="tx1"/>
                </a:solidFill>
              </a:rPr>
              <a:t>combination of general measures and pharmacologic </a:t>
            </a:r>
            <a:r>
              <a:rPr lang="en-US" sz="2400" dirty="0" smtClean="0">
                <a:solidFill>
                  <a:schemeClr val="tx1"/>
                </a:solidFill>
              </a:rPr>
              <a:t>intervention </a:t>
            </a:r>
            <a:r>
              <a:rPr lang="en-US" sz="2400" dirty="0">
                <a:solidFill>
                  <a:schemeClr val="tx1"/>
                </a:solidFill>
              </a:rPr>
              <a:t>can prevent EIB in almost all </a:t>
            </a:r>
            <a:r>
              <a:rPr lang="en-US" sz="2400" dirty="0" smtClean="0">
                <a:solidFill>
                  <a:schemeClr val="tx1"/>
                </a:solidFill>
              </a:rPr>
              <a:t>asthmatics.</a:t>
            </a:r>
          </a:p>
          <a:p>
            <a:pPr algn="l">
              <a:buNone/>
            </a:pPr>
            <a:endParaRPr lang="en-US" sz="2400" dirty="0" smtClean="0">
              <a:solidFill>
                <a:schemeClr val="tx1"/>
              </a:solidFill>
            </a:endParaRPr>
          </a:p>
          <a:p>
            <a:pPr algn="l">
              <a:buNone/>
            </a:pPr>
            <a:r>
              <a:rPr lang="en-US" sz="2400" dirty="0" smtClean="0">
                <a:solidFill>
                  <a:schemeClr val="tx1"/>
                </a:solidFill>
              </a:rPr>
              <a:t>-</a:t>
            </a:r>
            <a:r>
              <a:rPr lang="en-US" sz="2400" dirty="0">
                <a:solidFill>
                  <a:schemeClr val="tx1"/>
                </a:solidFill>
              </a:rPr>
              <a:t>A major goal is to </a:t>
            </a:r>
            <a:r>
              <a:rPr lang="en-US" sz="2400" b="1" dirty="0">
                <a:solidFill>
                  <a:srgbClr val="FF0000"/>
                </a:solidFill>
              </a:rPr>
              <a:t>ensure that exercise is not avoided</a:t>
            </a:r>
            <a:r>
              <a:rPr lang="en-US" sz="2400" dirty="0">
                <a:solidFill>
                  <a:schemeClr val="tx1"/>
                </a:solidFill>
              </a:rPr>
              <a:t> by patients with </a:t>
            </a:r>
            <a:r>
              <a:rPr lang="en-US" sz="2400" dirty="0" smtClean="0">
                <a:solidFill>
                  <a:schemeClr val="tx1"/>
                </a:solidFill>
              </a:rPr>
              <a:t>EIB. </a:t>
            </a:r>
            <a:endParaRPr lang="en-US" sz="2400" dirty="0"/>
          </a:p>
        </p:txBody>
      </p:sp>
    </p:spTree>
    <p:extLst>
      <p:ext uri="{BB962C8B-B14F-4D97-AF65-F5344CB8AC3E}">
        <p14:creationId xmlns:p14="http://schemas.microsoft.com/office/powerpoint/2010/main" val="187292615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General measures:</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عنصر نائب للمحتوى 2"/>
          <p:cNvSpPr>
            <a:spLocks noGrp="1"/>
          </p:cNvSpPr>
          <p:nvPr>
            <p:ph idx="1"/>
          </p:nvPr>
        </p:nvSpPr>
        <p:spPr>
          <a:solidFill>
            <a:srgbClr val="FFFFFF"/>
          </a:solidFill>
          <a:ln>
            <a:solidFill>
              <a:srgbClr val="FFFFFF"/>
            </a:solidFill>
          </a:ln>
        </p:spPr>
        <p:style>
          <a:lnRef idx="1">
            <a:schemeClr val="accent3"/>
          </a:lnRef>
          <a:fillRef idx="2">
            <a:schemeClr val="accent3"/>
          </a:fillRef>
          <a:effectRef idx="1">
            <a:schemeClr val="accent3"/>
          </a:effectRef>
          <a:fontRef idx="minor">
            <a:schemeClr val="dk1"/>
          </a:fontRef>
        </p:style>
        <p:txBody>
          <a:bodyPr>
            <a:normAutofit/>
          </a:bodyPr>
          <a:lstStyle/>
          <a:p>
            <a:pPr algn="l">
              <a:buNone/>
            </a:pPr>
            <a:r>
              <a:rPr lang="en-US" sz="2400" dirty="0" smtClean="0"/>
              <a:t>Improved </a:t>
            </a:r>
            <a:r>
              <a:rPr lang="en-US" sz="2400" dirty="0"/>
              <a:t>understanding of the </a:t>
            </a:r>
            <a:r>
              <a:rPr lang="en-US" sz="2400" dirty="0" err="1"/>
              <a:t>pathophysiology</a:t>
            </a:r>
            <a:r>
              <a:rPr lang="en-US" sz="2400" dirty="0"/>
              <a:t> of EIB has resulted in general recommendations that can help reduce </a:t>
            </a:r>
            <a:r>
              <a:rPr lang="en-US" sz="2400" dirty="0" smtClean="0"/>
              <a:t>its severity. These </a:t>
            </a:r>
            <a:r>
              <a:rPr lang="en-US" sz="2400" dirty="0"/>
              <a:t>measures are based upon observed relationships between the severity of </a:t>
            </a:r>
            <a:r>
              <a:rPr lang="en-US" sz="2400" dirty="0" err="1"/>
              <a:t>bronchoconstriction</a:t>
            </a:r>
            <a:r>
              <a:rPr lang="en-US" sz="2400" dirty="0"/>
              <a:t> and </a:t>
            </a:r>
            <a:endParaRPr lang="x-none" sz="2400" dirty="0" smtClean="0"/>
          </a:p>
          <a:p>
            <a:pPr algn="l">
              <a:buNone/>
            </a:pPr>
            <a:r>
              <a:rPr lang="en-US" sz="2400" dirty="0"/>
              <a:t>t</a:t>
            </a:r>
            <a:r>
              <a:rPr lang="en-US" sz="2400" dirty="0" smtClean="0"/>
              <a:t>he </a:t>
            </a:r>
            <a:r>
              <a:rPr lang="en-US" sz="2400" dirty="0"/>
              <a:t>following factors</a:t>
            </a:r>
            <a:r>
              <a:rPr lang="en-US" sz="2400" dirty="0" smtClean="0"/>
              <a:t>:</a:t>
            </a:r>
            <a:endParaRPr lang="en-US" sz="2400" dirty="0"/>
          </a:p>
          <a:p>
            <a:pPr algn="l">
              <a:buNone/>
            </a:pPr>
            <a:r>
              <a:rPr lang="en-US" sz="2400" dirty="0">
                <a:solidFill>
                  <a:srgbClr val="FF0000"/>
                </a:solidFill>
              </a:rPr>
              <a:t>●</a:t>
            </a:r>
            <a:r>
              <a:rPr lang="en-US" sz="2400" u="sng" dirty="0">
                <a:solidFill>
                  <a:srgbClr val="FF0000"/>
                </a:solidFill>
              </a:rPr>
              <a:t>The magnitude of minute </a:t>
            </a:r>
            <a:r>
              <a:rPr lang="en-US" sz="2400" u="sng" dirty="0" smtClean="0">
                <a:solidFill>
                  <a:srgbClr val="FF0000"/>
                </a:solidFill>
              </a:rPr>
              <a:t>ventilation</a:t>
            </a:r>
          </a:p>
          <a:p>
            <a:pPr algn="l">
              <a:buNone/>
            </a:pPr>
            <a:endParaRPr lang="en-US" sz="2400" u="sng" dirty="0">
              <a:solidFill>
                <a:srgbClr val="FF0000"/>
              </a:solidFill>
            </a:endParaRPr>
          </a:p>
          <a:p>
            <a:pPr algn="l">
              <a:buNone/>
            </a:pPr>
            <a:r>
              <a:rPr lang="en-US" sz="2400" u="sng" dirty="0">
                <a:solidFill>
                  <a:srgbClr val="FF0000"/>
                </a:solidFill>
              </a:rPr>
              <a:t>●The temperature and humidity of the inspired air</a:t>
            </a:r>
          </a:p>
          <a:p>
            <a:pPr algn="l"/>
            <a:endParaRPr lang="en-US" dirty="0"/>
          </a:p>
        </p:txBody>
      </p:sp>
    </p:spTree>
    <p:extLst>
      <p:ext uri="{BB962C8B-B14F-4D97-AF65-F5344CB8AC3E}">
        <p14:creationId xmlns:p14="http://schemas.microsoft.com/office/powerpoint/2010/main" val="5168204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 Recent Asthma Control Survey Showed</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Picture 2"/>
          <p:cNvPicPr>
            <a:picLocks noGrp="1" noChangeAspect="1" noChangeArrowheads="1"/>
          </p:cNvPicPr>
          <p:nvPr>
            <p:ph idx="1"/>
          </p:nvPr>
        </p:nvPicPr>
        <p:blipFill>
          <a:blip r:embed="rId2" cstate="print"/>
          <a:srcRect l="-15032" r="-15032"/>
          <a:stretch>
            <a:fillRect/>
          </a:stretch>
        </p:blipFill>
        <p:spPr bwMode="auto">
          <a:xfrm>
            <a:off x="457200" y="1730073"/>
            <a:ext cx="8229600" cy="4876800"/>
          </a:xfrm>
          <a:prstGeom prst="rect">
            <a:avLst/>
          </a:prstGeom>
          <a:noFill/>
          <a:ln w="9525">
            <a:noFill/>
            <a:miter lim="800000"/>
            <a:headEnd/>
            <a:tailEnd/>
          </a:ln>
          <a:effectLst/>
        </p:spPr>
      </p:pic>
    </p:spTree>
    <p:extLst>
      <p:ext uri="{BB962C8B-B14F-4D97-AF65-F5344CB8AC3E}">
        <p14:creationId xmlns:p14="http://schemas.microsoft.com/office/powerpoint/2010/main" val="15605096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1371600"/>
            <a:ext cx="8271933" cy="1927225"/>
          </a:xfrm>
        </p:spPr>
        <p:txBody>
          <a:bodyPr/>
          <a:lstStyle/>
          <a:p>
            <a:r>
              <a:rPr lang="en-US" sz="60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Highlight</a:t>
            </a:r>
            <a:r>
              <a:rPr lang="en-US" sz="6000" dirty="0">
                <a:solidFill>
                  <a:schemeClr val="accent1"/>
                </a:solidFill>
              </a:rPr>
              <a:t> </a:t>
            </a:r>
            <a:r>
              <a:rPr lang="en-US" sz="60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on</a:t>
            </a:r>
            <a:r>
              <a:rPr lang="en-US" sz="6000" dirty="0">
                <a:solidFill>
                  <a:schemeClr val="accent1"/>
                </a:solidFill>
              </a:rPr>
              <a:t> </a:t>
            </a:r>
            <a:r>
              <a:rPr lang="en-US" sz="60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COPD</a:t>
            </a:r>
            <a:endParaRPr lang="en-US" sz="6000" dirty="0"/>
          </a:p>
        </p:txBody>
      </p:sp>
    </p:spTree>
    <p:extLst>
      <p:ext uri="{BB962C8B-B14F-4D97-AF65-F5344CB8AC3E}">
        <p14:creationId xmlns:p14="http://schemas.microsoft.com/office/powerpoint/2010/main" val="220962542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7382" y="742927"/>
            <a:ext cx="7787639" cy="6001643"/>
          </a:xfrm>
          <a:prstGeom prst="rect">
            <a:avLst/>
          </a:prstGeom>
          <a:noFill/>
        </p:spPr>
        <p:txBody>
          <a:bodyPr wrap="square" rtlCol="0">
            <a:spAutoFit/>
          </a:bodyPr>
          <a:lstStyle/>
          <a:p>
            <a:pPr marL="457200" indent="-457200">
              <a:buFont typeface="Arial"/>
              <a:buChar char="•"/>
            </a:pPr>
            <a:r>
              <a:rPr lang="en-US" sz="2800" b="1" u="sng" dirty="0">
                <a:solidFill>
                  <a:schemeClr val="tx1">
                    <a:lumMod val="75000"/>
                    <a:lumOff val="25000"/>
                  </a:schemeClr>
                </a:solidFill>
              </a:rPr>
              <a:t>Chronic obstructive pulmonary disease,</a:t>
            </a:r>
            <a:r>
              <a:rPr lang="en-US" sz="2800" b="1" dirty="0">
                <a:solidFill>
                  <a:schemeClr val="tx1">
                    <a:lumMod val="75000"/>
                    <a:lumOff val="25000"/>
                  </a:schemeClr>
                </a:solidFill>
              </a:rPr>
              <a:t> </a:t>
            </a:r>
            <a:r>
              <a:rPr lang="en-US" sz="2400" dirty="0"/>
              <a:t>is a condition in which the lung airways (bronchial tubes) become inflamed and narrowed and the air sacs become damaged. Smoking cigarettes is the most common cause of lung injury</a:t>
            </a:r>
            <a:r>
              <a:rPr lang="en-US" sz="2400" dirty="0" smtClean="0"/>
              <a:t>.</a:t>
            </a:r>
          </a:p>
          <a:p>
            <a:endParaRPr lang="en-US" sz="2400" dirty="0"/>
          </a:p>
          <a:p>
            <a:endParaRPr lang="en-US" sz="2400" dirty="0" smtClean="0"/>
          </a:p>
          <a:p>
            <a:pPr marL="457200" indent="-457200">
              <a:buFont typeface="Arial"/>
              <a:buChar char="•"/>
            </a:pPr>
            <a:r>
              <a:rPr lang="en-US" sz="2800" b="1" u="sng" dirty="0">
                <a:solidFill>
                  <a:schemeClr val="tx1">
                    <a:lumMod val="75000"/>
                    <a:lumOff val="25000"/>
                  </a:schemeClr>
                </a:solidFill>
              </a:rPr>
              <a:t>Symptoms include:</a:t>
            </a:r>
          </a:p>
          <a:p>
            <a:endParaRPr lang="en-US" sz="2400" dirty="0" smtClean="0"/>
          </a:p>
          <a:p>
            <a:pPr marL="742950" lvl="1" indent="-285750">
              <a:buFont typeface="Arial" charset="0"/>
              <a:buChar char="•"/>
            </a:pPr>
            <a:r>
              <a:rPr lang="en-US" sz="2000" dirty="0" smtClean="0"/>
              <a:t>Coughing </a:t>
            </a:r>
            <a:r>
              <a:rPr lang="en-US" sz="2000" dirty="0"/>
              <a:t>and spitting up phlegm (mucus)</a:t>
            </a:r>
          </a:p>
          <a:p>
            <a:pPr marL="742950" lvl="1" indent="-285750">
              <a:buFont typeface="Arial" charset="0"/>
              <a:buChar char="•"/>
            </a:pPr>
            <a:endParaRPr lang="en-US" sz="2000" dirty="0"/>
          </a:p>
          <a:p>
            <a:pPr marL="742950" lvl="1" indent="-285750">
              <a:buFont typeface="Arial" charset="0"/>
              <a:buChar char="•"/>
            </a:pPr>
            <a:r>
              <a:rPr lang="en-US" sz="2000" dirty="0" smtClean="0"/>
              <a:t>Wheezing </a:t>
            </a:r>
            <a:r>
              <a:rPr lang="en-US" sz="2000" dirty="0"/>
              <a:t>(a whistling or squeaking noise as you breathe</a:t>
            </a:r>
            <a:r>
              <a:rPr lang="en-US" sz="2000" dirty="0" smtClean="0"/>
              <a:t>).</a:t>
            </a:r>
          </a:p>
          <a:p>
            <a:pPr marL="742950" lvl="1" indent="-285750">
              <a:buFont typeface="Arial" charset="0"/>
              <a:buChar char="•"/>
            </a:pPr>
            <a:endParaRPr lang="en-US" sz="2000" dirty="0"/>
          </a:p>
          <a:p>
            <a:pPr marL="742950" lvl="1" indent="-285750">
              <a:buFont typeface="Arial" charset="0"/>
              <a:buChar char="•"/>
            </a:pPr>
            <a:r>
              <a:rPr lang="en-US" sz="2000" dirty="0" smtClean="0"/>
              <a:t>Shortness </a:t>
            </a:r>
            <a:r>
              <a:rPr lang="en-US" sz="2000" dirty="0"/>
              <a:t>of breath at first with activity and, as disease worsens, at rest</a:t>
            </a:r>
            <a:r>
              <a:rPr lang="en-US" sz="2000" dirty="0" smtClean="0"/>
              <a:t>.</a:t>
            </a:r>
          </a:p>
          <a:p>
            <a:pPr marL="742950" lvl="1" indent="-285750">
              <a:buFont typeface="Arial" charset="0"/>
              <a:buChar char="•"/>
            </a:pPr>
            <a:endParaRPr lang="en-US" sz="2000" dirty="0"/>
          </a:p>
          <a:p>
            <a:pPr marL="742950" lvl="1" indent="-285750">
              <a:buFont typeface="Arial" charset="0"/>
              <a:buChar char="•"/>
            </a:pPr>
            <a:r>
              <a:rPr lang="en-US" sz="2000" dirty="0" smtClean="0"/>
              <a:t>Fatigue.</a:t>
            </a:r>
            <a:endParaRPr lang="en-US" sz="2000" dirty="0"/>
          </a:p>
        </p:txBody>
      </p:sp>
    </p:spTree>
    <p:extLst>
      <p:ext uri="{BB962C8B-B14F-4D97-AF65-F5344CB8AC3E}">
        <p14:creationId xmlns:p14="http://schemas.microsoft.com/office/powerpoint/2010/main" val="182814782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337" y="343867"/>
            <a:ext cx="8987663" cy="670560"/>
          </a:xfrm>
        </p:spPr>
        <p:txBody>
          <a:bodyPr>
            <a:normAutofit fontScale="90000"/>
          </a:bodyPr>
          <a:lstStyle/>
          <a:p>
            <a:pPr algn="ctr"/>
            <a:r>
              <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COPD</a:t>
            </a:r>
            <a:r>
              <a:rPr lang="en-US" dirty="0" smtClean="0"/>
              <a:t> </a:t>
            </a:r>
            <a:r>
              <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diagnosis</a:t>
            </a:r>
          </a:p>
        </p:txBody>
      </p:sp>
      <p:sp>
        <p:nvSpPr>
          <p:cNvPr id="5" name="TextBox 4"/>
          <p:cNvSpPr txBox="1"/>
          <p:nvPr/>
        </p:nvSpPr>
        <p:spPr>
          <a:xfrm>
            <a:off x="355080" y="1173480"/>
            <a:ext cx="3382657" cy="646331"/>
          </a:xfrm>
          <a:prstGeom prst="rect">
            <a:avLst/>
          </a:prstGeom>
          <a:noFill/>
        </p:spPr>
        <p:txBody>
          <a:bodyPr wrap="none" rtlCol="0">
            <a:spAutoFit/>
          </a:bodyPr>
          <a:lstStyle/>
          <a:p>
            <a:r>
              <a:rPr lang="en-US" dirty="0" smtClean="0"/>
              <a:t>Pulmonary </a:t>
            </a:r>
            <a:r>
              <a:rPr lang="en-US" dirty="0"/>
              <a:t>function test (PFT</a:t>
            </a:r>
            <a:r>
              <a:rPr lang="en-US" dirty="0" smtClean="0"/>
              <a:t>):</a:t>
            </a:r>
          </a:p>
          <a:p>
            <a:pPr marL="285750" indent="-285750">
              <a:buFont typeface="Arial" charset="0"/>
              <a:buChar char="•"/>
            </a:pPr>
            <a:r>
              <a:rPr lang="en-US" dirty="0" smtClean="0"/>
              <a:t>Spirometry:</a:t>
            </a:r>
          </a:p>
        </p:txBody>
      </p:sp>
      <p:graphicFrame>
        <p:nvGraphicFramePr>
          <p:cNvPr id="6" name="Diagram 5"/>
          <p:cNvGraphicFramePr/>
          <p:nvPr>
            <p:extLst>
              <p:ext uri="{D42A27DB-BD31-4B8C-83A1-F6EECF244321}">
                <p14:modId xmlns:p14="http://schemas.microsoft.com/office/powerpoint/2010/main" val="2721610369"/>
              </p:ext>
            </p:extLst>
          </p:nvPr>
        </p:nvGraphicFramePr>
        <p:xfrm>
          <a:off x="156337" y="807626"/>
          <a:ext cx="7162800" cy="4058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355080" y="3454392"/>
            <a:ext cx="7162800" cy="923330"/>
          </a:xfrm>
          <a:prstGeom prst="rect">
            <a:avLst/>
          </a:prstGeom>
          <a:noFill/>
        </p:spPr>
        <p:txBody>
          <a:bodyPr wrap="square" rtlCol="0">
            <a:spAutoFit/>
          </a:bodyPr>
          <a:lstStyle/>
          <a:p>
            <a:r>
              <a:rPr lang="en-US" dirty="0" smtClean="0"/>
              <a:t>Serum </a:t>
            </a:r>
            <a:r>
              <a:rPr lang="en-US" dirty="0"/>
              <a:t>alpha-1 </a:t>
            </a:r>
            <a:r>
              <a:rPr lang="en-US" dirty="0" smtClean="0"/>
              <a:t>antitrypsin:</a:t>
            </a:r>
          </a:p>
          <a:p>
            <a:pPr marL="285750" indent="-285750">
              <a:buFont typeface="Arial" charset="0"/>
              <a:buChar char="•"/>
            </a:pPr>
            <a:r>
              <a:rPr lang="en-US" dirty="0" smtClean="0"/>
              <a:t>All </a:t>
            </a:r>
            <a:r>
              <a:rPr lang="en-US" dirty="0"/>
              <a:t>adults who have symptoms of COPD should be tested for alpha-1 antitrypsin deficiency</a:t>
            </a:r>
          </a:p>
        </p:txBody>
      </p:sp>
      <p:sp>
        <p:nvSpPr>
          <p:cNvPr id="8" name="TextBox 7"/>
          <p:cNvSpPr txBox="1"/>
          <p:nvPr/>
        </p:nvSpPr>
        <p:spPr>
          <a:xfrm>
            <a:off x="355081" y="4737854"/>
            <a:ext cx="6853440" cy="1200329"/>
          </a:xfrm>
          <a:prstGeom prst="rect">
            <a:avLst/>
          </a:prstGeom>
          <a:noFill/>
        </p:spPr>
        <p:txBody>
          <a:bodyPr wrap="square" rtlCol="0">
            <a:spAutoFit/>
          </a:bodyPr>
          <a:lstStyle/>
          <a:p>
            <a:r>
              <a:rPr lang="en-US" dirty="0" smtClean="0"/>
              <a:t>Radiological imaging:</a:t>
            </a:r>
          </a:p>
          <a:p>
            <a:pPr marL="285750" indent="-285750">
              <a:buFont typeface="Arial" charset="0"/>
              <a:buChar char="•"/>
            </a:pPr>
            <a:r>
              <a:rPr lang="en-US" dirty="0" smtClean="0"/>
              <a:t> X-Ray has no roll unless the disease is very sever.</a:t>
            </a:r>
          </a:p>
          <a:p>
            <a:pPr marL="285750" indent="-285750">
              <a:buFont typeface="Arial" charset="0"/>
              <a:buChar char="•"/>
            </a:pPr>
            <a:r>
              <a:rPr lang="en-US" dirty="0" smtClean="0"/>
              <a:t>The </a:t>
            </a:r>
            <a:r>
              <a:rPr lang="en-US" dirty="0"/>
              <a:t>CT scan is a very sensitive test to detect the presence of emphysema</a:t>
            </a:r>
          </a:p>
        </p:txBody>
      </p:sp>
    </p:spTree>
    <p:extLst>
      <p:ext uri="{BB962C8B-B14F-4D97-AF65-F5344CB8AC3E}">
        <p14:creationId xmlns:p14="http://schemas.microsoft.com/office/powerpoint/2010/main" val="72031681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Difference between asthma &amp; COPD</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عنصر نائب للمحتوى 4" descr="T2.large.jpg"/>
          <p:cNvPicPr>
            <a:picLocks noGrp="1" noChangeAspect="1"/>
          </p:cNvPicPr>
          <p:nvPr>
            <p:ph idx="1"/>
          </p:nvPr>
        </p:nvPicPr>
        <p:blipFill>
          <a:blip r:embed="rId3" cstate="print"/>
          <a:srcRect t="-19354" b="-19354"/>
          <a:stretch>
            <a:fillRect/>
          </a:stretch>
        </p:blipFill>
        <p:spPr>
          <a:xfrm>
            <a:off x="0" y="1296790"/>
            <a:ext cx="9015413" cy="5968999"/>
          </a:xfrm>
        </p:spPr>
      </p:pic>
    </p:spTree>
    <p:extLst>
      <p:ext uri="{BB962C8B-B14F-4D97-AF65-F5344CB8AC3E}">
        <p14:creationId xmlns:p14="http://schemas.microsoft.com/office/powerpoint/2010/main" val="370099365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COPD</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عنصر نائب للمحتوى 2"/>
          <p:cNvSpPr>
            <a:spLocks noGrp="1"/>
          </p:cNvSpPr>
          <p:nvPr>
            <p:ph idx="1"/>
          </p:nvPr>
        </p:nvSpPr>
        <p:spPr>
          <a:solidFill>
            <a:srgbClr val="FFFFFF"/>
          </a:solidFill>
          <a:ln>
            <a:solidFill>
              <a:srgbClr val="FFFFFF"/>
            </a:solidFill>
          </a:ln>
        </p:spPr>
        <p:style>
          <a:lnRef idx="1">
            <a:schemeClr val="accent3"/>
          </a:lnRef>
          <a:fillRef idx="2">
            <a:schemeClr val="accent3"/>
          </a:fillRef>
          <a:effectRef idx="1">
            <a:schemeClr val="accent3"/>
          </a:effectRef>
          <a:fontRef idx="minor">
            <a:schemeClr val="dk1"/>
          </a:fontRef>
        </p:style>
        <p:txBody>
          <a:bodyPr>
            <a:normAutofit/>
          </a:bodyPr>
          <a:lstStyle/>
          <a:p>
            <a:pPr algn="l">
              <a:buNone/>
            </a:pPr>
            <a:r>
              <a:rPr lang="en-US" dirty="0" smtClean="0"/>
              <a:t> </a:t>
            </a:r>
          </a:p>
          <a:p>
            <a:pPr algn="l">
              <a:buNone/>
            </a:pPr>
            <a:r>
              <a:rPr lang="en-US" dirty="0" smtClean="0"/>
              <a:t>Diagnosis by </a:t>
            </a:r>
            <a:r>
              <a:rPr lang="en-US" u="sng" dirty="0" err="1" smtClean="0">
                <a:solidFill>
                  <a:schemeClr val="tx1"/>
                </a:solidFill>
              </a:rPr>
              <a:t>Spirometry</a:t>
            </a:r>
            <a:r>
              <a:rPr lang="en-US" u="sng" dirty="0" smtClean="0">
                <a:solidFill>
                  <a:schemeClr val="tx1"/>
                </a:solidFill>
              </a:rPr>
              <a:t> </a:t>
            </a:r>
            <a:r>
              <a:rPr lang="en-US" dirty="0" smtClean="0"/>
              <a:t>:</a:t>
            </a:r>
          </a:p>
          <a:p>
            <a:pPr algn="l">
              <a:buNone/>
            </a:pPr>
            <a:r>
              <a:rPr lang="en-US" sz="2200" dirty="0"/>
              <a:t>Forced Expiratory Volume (FEV1) </a:t>
            </a:r>
            <a:r>
              <a:rPr lang="en-US" sz="2200" dirty="0" smtClean="0"/>
              <a:t>Changes. </a:t>
            </a:r>
            <a:r>
              <a:rPr lang="en-US" sz="2200" dirty="0"/>
              <a:t>In asthma, decreases in FEV1 return to </a:t>
            </a:r>
            <a:r>
              <a:rPr lang="en-US" sz="2200" dirty="0">
                <a:solidFill>
                  <a:srgbClr val="FF0000"/>
                </a:solidFill>
              </a:rPr>
              <a:t>normal between asthma attacks</a:t>
            </a:r>
            <a:r>
              <a:rPr lang="en-US" sz="2200" dirty="0"/>
              <a:t>, while changes in FEV1 in COPD are generally </a:t>
            </a:r>
            <a:r>
              <a:rPr lang="en-US" sz="2200" dirty="0">
                <a:solidFill>
                  <a:srgbClr val="FF0000"/>
                </a:solidFill>
              </a:rPr>
              <a:t>not reversible</a:t>
            </a:r>
            <a:r>
              <a:rPr lang="en-US" sz="2200" dirty="0" smtClean="0">
                <a:solidFill>
                  <a:srgbClr val="FF0000"/>
                </a:solidFill>
              </a:rPr>
              <a:t>.</a:t>
            </a:r>
            <a:endParaRPr lang="en-US" dirty="0" smtClean="0"/>
          </a:p>
          <a:p>
            <a:pPr algn="l">
              <a:buNone/>
            </a:pPr>
            <a:endParaRPr lang="en-US" dirty="0"/>
          </a:p>
        </p:txBody>
      </p:sp>
    </p:spTree>
    <p:extLst>
      <p:ext uri="{BB962C8B-B14F-4D97-AF65-F5344CB8AC3E}">
        <p14:creationId xmlns:p14="http://schemas.microsoft.com/office/powerpoint/2010/main" val="279065752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COPD</a:t>
            </a:r>
            <a:endParaRPr lang="en-US" dirty="0"/>
          </a:p>
        </p:txBody>
      </p:sp>
      <p:sp>
        <p:nvSpPr>
          <p:cNvPr id="3" name="عنصر نائب للمحتوى 2"/>
          <p:cNvSpPr>
            <a:spLocks noGrp="1"/>
          </p:cNvSpPr>
          <p:nvPr>
            <p:ph idx="1"/>
          </p:nvPr>
        </p:nvSpPr>
        <p:spPr>
          <a:xfrm>
            <a:off x="457200" y="1417638"/>
            <a:ext cx="8229600" cy="4884217"/>
          </a:xfrm>
          <a:solidFill>
            <a:srgbClr val="FFFFFF"/>
          </a:solidFill>
          <a:ln>
            <a:solidFill>
              <a:srgbClr val="FFFFFF"/>
            </a:solidFill>
          </a:ln>
        </p:spPr>
        <p:style>
          <a:lnRef idx="1">
            <a:schemeClr val="accent3"/>
          </a:lnRef>
          <a:fillRef idx="2">
            <a:schemeClr val="accent3"/>
          </a:fillRef>
          <a:effectRef idx="1">
            <a:schemeClr val="accent3"/>
          </a:effectRef>
          <a:fontRef idx="minor">
            <a:schemeClr val="dk1"/>
          </a:fontRef>
        </p:style>
        <p:txBody>
          <a:bodyPr>
            <a:normAutofit/>
          </a:bodyPr>
          <a:lstStyle/>
          <a:p>
            <a:pPr algn="l">
              <a:buNone/>
            </a:pPr>
            <a:r>
              <a:rPr lang="en-US" sz="3600" b="1" dirty="0" smtClean="0"/>
              <a:t>Treatment</a:t>
            </a:r>
            <a:r>
              <a:rPr lang="en-US" sz="3600" dirty="0" smtClean="0"/>
              <a:t> </a:t>
            </a:r>
            <a:r>
              <a:rPr lang="en-US" dirty="0" smtClean="0"/>
              <a:t>:</a:t>
            </a:r>
          </a:p>
          <a:p>
            <a:pPr algn="l">
              <a:buNone/>
            </a:pPr>
            <a:r>
              <a:rPr lang="en-US" sz="2200" dirty="0" smtClean="0"/>
              <a:t>COPD can't be cured, but it can be treated. Proper COPD treatment includes these steps:</a:t>
            </a:r>
          </a:p>
          <a:p>
            <a:pPr algn="l">
              <a:buNone/>
            </a:pPr>
            <a:r>
              <a:rPr lang="en-US" sz="2200" b="1" u="sng" dirty="0" smtClean="0">
                <a:hlinkClick r:id="rId3"/>
              </a:rPr>
              <a:t>Quit smoking</a:t>
            </a:r>
            <a:r>
              <a:rPr lang="en-US" sz="2200" dirty="0" smtClean="0"/>
              <a:t> to slow down your COPD</a:t>
            </a:r>
          </a:p>
          <a:p>
            <a:pPr algn="l">
              <a:buNone/>
            </a:pPr>
            <a:r>
              <a:rPr lang="en-US" sz="2200" b="1" u="sng" dirty="0" smtClean="0">
                <a:hlinkClick r:id="rId4"/>
              </a:rPr>
              <a:t>Take COPD medications</a:t>
            </a:r>
            <a:r>
              <a:rPr lang="en-US" sz="2200" dirty="0" smtClean="0"/>
              <a:t> to </a:t>
            </a:r>
            <a:r>
              <a:rPr lang="en-US" sz="2200" dirty="0"/>
              <a:t>prevent and lessen symptoms such as   </a:t>
            </a:r>
            <a:r>
              <a:rPr lang="en-US" sz="2200" dirty="0" smtClean="0"/>
              <a:t>bronchodilators for </a:t>
            </a:r>
            <a:r>
              <a:rPr lang="en-US" sz="2200" dirty="0"/>
              <a:t>shortness of </a:t>
            </a:r>
            <a:r>
              <a:rPr lang="en-US" sz="2200" dirty="0" smtClean="0"/>
              <a:t>breath.</a:t>
            </a:r>
          </a:p>
          <a:p>
            <a:pPr algn="l">
              <a:buNone/>
            </a:pPr>
            <a:r>
              <a:rPr lang="en-US" sz="2200" b="1" u="sng" dirty="0" smtClean="0">
                <a:hlinkClick r:id="rId5"/>
              </a:rPr>
              <a:t>Make changes to your lifestyle</a:t>
            </a:r>
            <a:r>
              <a:rPr lang="en-US" sz="2200" dirty="0" smtClean="0"/>
              <a:t> to stay healthy, and </a:t>
            </a:r>
            <a:r>
              <a:rPr lang="en-US" sz="2200" u="sng" dirty="0" smtClean="0">
                <a:hlinkClick r:id="rId6"/>
              </a:rPr>
              <a:t>fight germs to prevent infections</a:t>
            </a:r>
            <a:endParaRPr lang="en-US" sz="2200" dirty="0" smtClean="0"/>
          </a:p>
          <a:p>
            <a:pPr algn="l">
              <a:buNone/>
            </a:pPr>
            <a:r>
              <a:rPr lang="en-US" sz="2200" b="1" u="sng" dirty="0" smtClean="0">
                <a:hlinkClick r:id="rId3"/>
              </a:rPr>
              <a:t>Join a pulmonary rehabilitation program</a:t>
            </a:r>
            <a:r>
              <a:rPr lang="en-US" sz="2200" b="1" u="sng" dirty="0" smtClean="0"/>
              <a:t> </a:t>
            </a:r>
            <a:r>
              <a:rPr lang="en-US" sz="2200" dirty="0" smtClean="0"/>
              <a:t>to learn how to breathe better and exercise.</a:t>
            </a:r>
          </a:p>
          <a:p>
            <a:pPr algn="l">
              <a:buNone/>
            </a:pPr>
            <a:r>
              <a:rPr lang="en-US" sz="2200" b="1" u="sng" dirty="0" smtClean="0">
                <a:hlinkClick r:id="rId7"/>
              </a:rPr>
              <a:t>Prevent and control your COPD flare-ups</a:t>
            </a:r>
            <a:endParaRPr lang="en-US" sz="2200" dirty="0" smtClean="0"/>
          </a:p>
          <a:p>
            <a:pPr algn="l">
              <a:buNone/>
            </a:pPr>
            <a:r>
              <a:rPr lang="en-US" sz="2200" b="1" u="sng" dirty="0" smtClean="0">
                <a:hlinkClick r:id="rId8"/>
              </a:rPr>
              <a:t>Work with your healthcare team</a:t>
            </a:r>
            <a:endParaRPr lang="en-US" sz="2200" dirty="0" smtClean="0"/>
          </a:p>
          <a:p>
            <a:pPr algn="l">
              <a:buNone/>
            </a:pPr>
            <a:endParaRPr lang="en-US" dirty="0"/>
          </a:p>
        </p:txBody>
      </p:sp>
    </p:spTree>
    <p:extLst>
      <p:ext uri="{BB962C8B-B14F-4D97-AF65-F5344CB8AC3E}">
        <p14:creationId xmlns:p14="http://schemas.microsoft.com/office/powerpoint/2010/main" val="271259160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767076" y="287866"/>
            <a:ext cx="6347714" cy="670560"/>
          </a:xfrm>
        </p:spPr>
        <p:txBody>
          <a:bodyPr>
            <a:normAutofit fontScale="90000"/>
          </a:bodyPr>
          <a:lstStyle/>
          <a:p>
            <a:pPr algn="ctr"/>
            <a:r>
              <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COPD</a:t>
            </a:r>
            <a:r>
              <a:rPr lang="en-US" dirty="0" smtClean="0"/>
              <a:t> </a:t>
            </a:r>
            <a:r>
              <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Management</a:t>
            </a:r>
            <a:r>
              <a:rPr lang="en-US" dirty="0" smtClean="0"/>
              <a:t>:</a:t>
            </a:r>
            <a:endParaRPr lang="en-US" dirty="0"/>
          </a:p>
        </p:txBody>
      </p:sp>
      <p:sp>
        <p:nvSpPr>
          <p:cNvPr id="6" name="TextBox 5"/>
          <p:cNvSpPr txBox="1"/>
          <p:nvPr/>
        </p:nvSpPr>
        <p:spPr>
          <a:xfrm>
            <a:off x="563880" y="953345"/>
            <a:ext cx="4693920" cy="646331"/>
          </a:xfrm>
          <a:prstGeom prst="rect">
            <a:avLst/>
          </a:prstGeom>
          <a:noFill/>
        </p:spPr>
        <p:txBody>
          <a:bodyPr wrap="square" rtlCol="0">
            <a:spAutoFit/>
          </a:bodyPr>
          <a:lstStyle/>
          <a:p>
            <a:pPr marL="285750" indent="-285750">
              <a:buFont typeface="Arial" charset="0"/>
              <a:buChar char="•"/>
            </a:pPr>
            <a:r>
              <a:rPr lang="en-US" dirty="0" smtClean="0"/>
              <a:t>Stop smoking.</a:t>
            </a:r>
          </a:p>
          <a:p>
            <a:pPr marL="285750" indent="-285750">
              <a:buFont typeface="Arial" charset="0"/>
              <a:buChar char="•"/>
            </a:pPr>
            <a:r>
              <a:rPr lang="en-US" dirty="0" smtClean="0"/>
              <a:t>If hypoxemic give oxygen.</a:t>
            </a:r>
            <a:endParaRPr lang="en-US" dirty="0"/>
          </a:p>
        </p:txBody>
      </p:sp>
      <p:sp>
        <p:nvSpPr>
          <p:cNvPr id="7" name="TextBox 6"/>
          <p:cNvSpPr txBox="1"/>
          <p:nvPr/>
        </p:nvSpPr>
        <p:spPr>
          <a:xfrm>
            <a:off x="563880" y="1515011"/>
            <a:ext cx="6012434" cy="5355312"/>
          </a:xfrm>
          <a:prstGeom prst="rect">
            <a:avLst/>
          </a:prstGeom>
          <a:noFill/>
        </p:spPr>
        <p:txBody>
          <a:bodyPr wrap="square" rtlCol="0">
            <a:spAutoFit/>
          </a:bodyPr>
          <a:lstStyle/>
          <a:p>
            <a:pPr marL="285750" indent="-285750">
              <a:lnSpc>
                <a:spcPct val="150000"/>
              </a:lnSpc>
              <a:buFont typeface="Wingdings" charset="2"/>
              <a:buChar char="q"/>
            </a:pPr>
            <a:r>
              <a:rPr lang="en-US" sz="2400" b="1" dirty="0" smtClean="0"/>
              <a:t>Pharmacological treatment:</a:t>
            </a:r>
          </a:p>
          <a:p>
            <a:pPr marL="285750" indent="-285750">
              <a:lnSpc>
                <a:spcPct val="150000"/>
              </a:lnSpc>
              <a:buFont typeface="Arial" charset="0"/>
              <a:buChar char="•"/>
            </a:pPr>
            <a:r>
              <a:rPr lang="en-US" sz="2000" b="1" dirty="0"/>
              <a:t>Short acting </a:t>
            </a:r>
            <a:r>
              <a:rPr lang="en-US" sz="2000" b="1" dirty="0" smtClean="0"/>
              <a:t>bronchodilators:</a:t>
            </a:r>
          </a:p>
          <a:p>
            <a:pPr>
              <a:lnSpc>
                <a:spcPct val="150000"/>
              </a:lnSpc>
            </a:pPr>
            <a:r>
              <a:rPr lang="en-US" sz="2000" b="1" dirty="0" smtClean="0"/>
              <a:t>    1-</a:t>
            </a:r>
            <a:r>
              <a:rPr lang="en-US" sz="2000" dirty="0" smtClean="0"/>
              <a:t> </a:t>
            </a:r>
            <a:r>
              <a:rPr lang="en-US" sz="2000" dirty="0"/>
              <a:t>Short-acting beta agonists </a:t>
            </a:r>
            <a:r>
              <a:rPr lang="en-US" sz="2000" dirty="0" smtClean="0"/>
              <a:t>.</a:t>
            </a:r>
          </a:p>
          <a:p>
            <a:pPr>
              <a:lnSpc>
                <a:spcPct val="150000"/>
              </a:lnSpc>
            </a:pPr>
            <a:r>
              <a:rPr lang="en-US" sz="2000" dirty="0" smtClean="0"/>
              <a:t>    2- </a:t>
            </a:r>
            <a:r>
              <a:rPr lang="en-US" sz="2000" dirty="0"/>
              <a:t>Short-acting </a:t>
            </a:r>
            <a:r>
              <a:rPr lang="en-US" sz="2000" dirty="0" smtClean="0"/>
              <a:t>anticholinergics.</a:t>
            </a:r>
          </a:p>
          <a:p>
            <a:pPr>
              <a:lnSpc>
                <a:spcPct val="150000"/>
              </a:lnSpc>
            </a:pPr>
            <a:r>
              <a:rPr lang="en-US" sz="2000" dirty="0" smtClean="0"/>
              <a:t>    3- </a:t>
            </a:r>
            <a:r>
              <a:rPr lang="en-US" sz="2000" dirty="0"/>
              <a:t>Short-acting combination </a:t>
            </a:r>
            <a:r>
              <a:rPr lang="en-US" sz="2000" dirty="0" smtClean="0"/>
              <a:t>inhaler.</a:t>
            </a:r>
          </a:p>
          <a:p>
            <a:pPr marL="285750" indent="-285750">
              <a:lnSpc>
                <a:spcPct val="150000"/>
              </a:lnSpc>
              <a:buFont typeface="Arial" charset="0"/>
              <a:buChar char="•"/>
            </a:pPr>
            <a:r>
              <a:rPr lang="en-US" sz="2000" b="1" dirty="0" smtClean="0"/>
              <a:t>Long acting </a:t>
            </a:r>
            <a:r>
              <a:rPr lang="en-US" sz="2000" b="1" dirty="0"/>
              <a:t>bronchodilators</a:t>
            </a:r>
            <a:r>
              <a:rPr lang="en-US" sz="2000" b="1" dirty="0" smtClean="0"/>
              <a:t>:</a:t>
            </a:r>
            <a:endParaRPr lang="en-US" sz="2000" dirty="0" smtClean="0"/>
          </a:p>
          <a:p>
            <a:pPr>
              <a:lnSpc>
                <a:spcPct val="150000"/>
              </a:lnSpc>
            </a:pPr>
            <a:r>
              <a:rPr lang="en-US" sz="2000" b="1" dirty="0" smtClean="0"/>
              <a:t>    1-</a:t>
            </a:r>
            <a:r>
              <a:rPr lang="en-US" sz="2000" dirty="0" smtClean="0"/>
              <a:t> Long-acting </a:t>
            </a:r>
            <a:r>
              <a:rPr lang="en-US" sz="2000" dirty="0"/>
              <a:t>beta agonists .</a:t>
            </a:r>
          </a:p>
          <a:p>
            <a:pPr>
              <a:lnSpc>
                <a:spcPct val="150000"/>
              </a:lnSpc>
            </a:pPr>
            <a:r>
              <a:rPr lang="en-US" sz="2000" dirty="0" smtClean="0"/>
              <a:t>    2- Long-acting </a:t>
            </a:r>
            <a:r>
              <a:rPr lang="en-US" sz="2000" dirty="0"/>
              <a:t>anticholinergics.</a:t>
            </a:r>
          </a:p>
          <a:p>
            <a:pPr>
              <a:lnSpc>
                <a:spcPct val="150000"/>
              </a:lnSpc>
            </a:pPr>
            <a:r>
              <a:rPr lang="en-US" sz="2000" dirty="0" smtClean="0"/>
              <a:t>    3- Long-acting </a:t>
            </a:r>
            <a:r>
              <a:rPr lang="en-US" sz="2000" dirty="0"/>
              <a:t>combination inhaler</a:t>
            </a:r>
            <a:r>
              <a:rPr lang="en-US" sz="2000" dirty="0" smtClean="0"/>
              <a:t>.</a:t>
            </a:r>
          </a:p>
          <a:p>
            <a:pPr marL="285750" indent="-285750">
              <a:lnSpc>
                <a:spcPct val="150000"/>
              </a:lnSpc>
              <a:buFont typeface="Arial" charset="0"/>
              <a:buChar char="•"/>
            </a:pPr>
            <a:r>
              <a:rPr lang="en-US" sz="2000" b="1" dirty="0" smtClean="0"/>
              <a:t>Glucocorticoids</a:t>
            </a:r>
            <a:endParaRPr lang="en-US" dirty="0" smtClean="0"/>
          </a:p>
          <a:p>
            <a:pPr marL="342900" indent="-342900">
              <a:lnSpc>
                <a:spcPct val="150000"/>
              </a:lnSpc>
              <a:buFont typeface="Wingdings" charset="2"/>
              <a:buChar char="q"/>
            </a:pPr>
            <a:r>
              <a:rPr lang="en-US" sz="2400" b="1" dirty="0" smtClean="0"/>
              <a:t>Surgical intervention.</a:t>
            </a:r>
            <a:endParaRPr lang="en-US" sz="2400" b="1" dirty="0"/>
          </a:p>
        </p:txBody>
      </p:sp>
    </p:spTree>
    <p:extLst>
      <p:ext uri="{BB962C8B-B14F-4D97-AF65-F5344CB8AC3E}">
        <p14:creationId xmlns:p14="http://schemas.microsoft.com/office/powerpoint/2010/main" val="25202055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b="1" dirty="0" smtClean="0"/>
          </a:p>
          <a:p>
            <a:r>
              <a:rPr lang="en-US" b="1" dirty="0" smtClean="0"/>
              <a:t>Which </a:t>
            </a:r>
            <a:r>
              <a:rPr lang="en-US" b="1" dirty="0"/>
              <a:t>of the following genes has been shown to be associated with bronchial hyperresponsiveness in Asthma:-</a:t>
            </a:r>
          </a:p>
          <a:p>
            <a:pPr marL="857250" lvl="1" indent="-457200">
              <a:buFont typeface="+mj-lt"/>
              <a:buAutoNum type="alphaUcPeriod"/>
            </a:pPr>
            <a:r>
              <a:rPr lang="en-US" sz="2400" dirty="0"/>
              <a:t>ADAM 33.</a:t>
            </a:r>
          </a:p>
          <a:p>
            <a:pPr marL="857250" lvl="1" indent="-457200">
              <a:buFont typeface="+mj-lt"/>
              <a:buAutoNum type="alphaUcPeriod"/>
            </a:pPr>
            <a:r>
              <a:rPr lang="en-US" sz="2400" dirty="0"/>
              <a:t>FBN1.</a:t>
            </a:r>
          </a:p>
          <a:p>
            <a:pPr marL="857250" lvl="1" indent="-457200">
              <a:buFont typeface="+mj-lt"/>
              <a:buAutoNum type="alphaUcPeriod"/>
            </a:pPr>
            <a:r>
              <a:rPr lang="en-US" sz="2400" dirty="0"/>
              <a:t>LRRK2</a:t>
            </a:r>
          </a:p>
          <a:p>
            <a:pPr marL="857250" lvl="1" indent="-457200">
              <a:buFont typeface="+mj-lt"/>
              <a:buAutoNum type="alphaUcPeriod"/>
            </a:pPr>
            <a:r>
              <a:rPr lang="en-US" sz="2400" dirty="0"/>
              <a:t>CFTR </a:t>
            </a:r>
          </a:p>
        </p:txBody>
      </p:sp>
      <p:sp>
        <p:nvSpPr>
          <p:cNvPr id="4" name="Title 1"/>
          <p:cNvSpPr txBox="1">
            <a:spLocks/>
          </p:cNvSpPr>
          <p:nvPr/>
        </p:nvSpPr>
        <p:spPr>
          <a:xfrm>
            <a:off x="457200" y="609600"/>
            <a:ext cx="8229600" cy="9906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dirty="0" smtClean="0"/>
              <a:t>Post-Test </a:t>
            </a:r>
            <a:endParaRPr lang="x-none" dirty="0"/>
          </a:p>
        </p:txBody>
      </p:sp>
      <p:sp>
        <p:nvSpPr>
          <p:cNvPr id="5" name="Left Arrow 4"/>
          <p:cNvSpPr/>
          <p:nvPr/>
        </p:nvSpPr>
        <p:spPr>
          <a:xfrm>
            <a:off x="3030360" y="3253512"/>
            <a:ext cx="579334" cy="334265"/>
          </a:xfrm>
          <a:prstGeom prst="lef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srgbClr val="FF0000"/>
                </a:solidFill>
              </a:ln>
              <a:solidFill>
                <a:srgbClr val="FF0000"/>
              </a:solidFill>
            </a:endParaRPr>
          </a:p>
        </p:txBody>
      </p:sp>
    </p:spTree>
    <p:extLst>
      <p:ext uri="{BB962C8B-B14F-4D97-AF65-F5344CB8AC3E}">
        <p14:creationId xmlns:p14="http://schemas.microsoft.com/office/powerpoint/2010/main" val="27899735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481390"/>
            <a:ext cx="8229600" cy="1143000"/>
          </a:xfrm>
        </p:spPr>
        <p:style>
          <a:lnRef idx="1">
            <a:schemeClr val="accent3"/>
          </a:lnRef>
          <a:fillRef idx="2">
            <a:schemeClr val="accent3"/>
          </a:fillRef>
          <a:effectRef idx="1">
            <a:schemeClr val="accent3"/>
          </a:effectRef>
          <a:fontRef idx="minor">
            <a:schemeClr val="dk1"/>
          </a:fontRef>
        </p:style>
        <p:txBody>
          <a:bodyPr/>
          <a:lstStyle/>
          <a:p>
            <a:pPr algn="ctr"/>
            <a:r>
              <a:rPr lang="en-US" dirty="0" smtClean="0"/>
              <a:t>Post-Test </a:t>
            </a:r>
            <a:endParaRPr lang="x-none" dirty="0"/>
          </a:p>
        </p:txBody>
      </p:sp>
      <p:sp>
        <p:nvSpPr>
          <p:cNvPr id="3" name="Content Placeholder 2"/>
          <p:cNvSpPr>
            <a:spLocks noGrp="1"/>
          </p:cNvSpPr>
          <p:nvPr>
            <p:ph idx="1"/>
          </p:nvPr>
        </p:nvSpPr>
        <p:spPr>
          <a:ln>
            <a:solidFill>
              <a:schemeClr val="bg1"/>
            </a:solidFill>
          </a:ln>
        </p:spPr>
        <p:txBody>
          <a:bodyPr/>
          <a:lstStyle/>
          <a:p>
            <a:endParaRPr lang="en-US" b="1" dirty="0" smtClean="0"/>
          </a:p>
          <a:p>
            <a:r>
              <a:rPr lang="en-US" b="1" dirty="0" smtClean="0"/>
              <a:t>The prevalence of asthma in Saudi population is: </a:t>
            </a:r>
          </a:p>
          <a:p>
            <a:pPr marL="0" indent="0">
              <a:buNone/>
            </a:pPr>
            <a:r>
              <a:rPr lang="en-US" sz="2800" dirty="0" smtClean="0"/>
              <a:t>A- 15-20%</a:t>
            </a:r>
          </a:p>
          <a:p>
            <a:pPr marL="0" indent="0">
              <a:buNone/>
            </a:pPr>
            <a:r>
              <a:rPr lang="en-US" sz="2800" dirty="0" smtClean="0"/>
              <a:t>B- 2-8%</a:t>
            </a:r>
          </a:p>
          <a:p>
            <a:pPr marL="0" indent="0">
              <a:buNone/>
            </a:pPr>
            <a:r>
              <a:rPr lang="en-US" sz="2800" dirty="0" smtClean="0"/>
              <a:t>C- 25-35%</a:t>
            </a:r>
          </a:p>
          <a:p>
            <a:pPr marL="0" indent="0">
              <a:buNone/>
            </a:pPr>
            <a:r>
              <a:rPr lang="en-US" sz="2800" dirty="0" smtClean="0"/>
              <a:t>D-45-50%</a:t>
            </a:r>
            <a:endParaRPr lang="x-none" sz="2800" dirty="0" smtClean="0"/>
          </a:p>
          <a:p>
            <a:endParaRPr lang="x-none" dirty="0"/>
          </a:p>
        </p:txBody>
      </p:sp>
      <p:sp>
        <p:nvSpPr>
          <p:cNvPr id="5" name="Left Arrow 4"/>
          <p:cNvSpPr/>
          <p:nvPr/>
        </p:nvSpPr>
        <p:spPr>
          <a:xfrm>
            <a:off x="2451026" y="2607267"/>
            <a:ext cx="579334" cy="334265"/>
          </a:xfrm>
          <a:prstGeom prst="lef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srgbClr val="FF0000"/>
                </a:solidFill>
              </a:ln>
              <a:solidFill>
                <a:srgbClr val="FF0000"/>
              </a:solidFill>
            </a:endParaRPr>
          </a:p>
        </p:txBody>
      </p:sp>
    </p:spTree>
    <p:extLst>
      <p:ext uri="{BB962C8B-B14F-4D97-AF65-F5344CB8AC3E}">
        <p14:creationId xmlns:p14="http://schemas.microsoft.com/office/powerpoint/2010/main" val="244738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481390"/>
            <a:ext cx="8229600" cy="1143000"/>
          </a:xfrm>
        </p:spPr>
        <p:style>
          <a:lnRef idx="1">
            <a:schemeClr val="accent3"/>
          </a:lnRef>
          <a:fillRef idx="2">
            <a:schemeClr val="accent3"/>
          </a:fillRef>
          <a:effectRef idx="1">
            <a:schemeClr val="accent3"/>
          </a:effectRef>
          <a:fontRef idx="minor">
            <a:schemeClr val="dk1"/>
          </a:fontRef>
        </p:style>
        <p:txBody>
          <a:bodyPr/>
          <a:lstStyle/>
          <a:p>
            <a:pPr algn="ctr"/>
            <a:r>
              <a:rPr lang="en-US" dirty="0" smtClean="0"/>
              <a:t>Post-Test </a:t>
            </a:r>
            <a:endParaRPr lang="x-none" dirty="0"/>
          </a:p>
        </p:txBody>
      </p:sp>
      <p:sp>
        <p:nvSpPr>
          <p:cNvPr id="3" name="Content Placeholder 2"/>
          <p:cNvSpPr>
            <a:spLocks noGrp="1"/>
          </p:cNvSpPr>
          <p:nvPr>
            <p:ph idx="1"/>
          </p:nvPr>
        </p:nvSpPr>
        <p:spPr>
          <a:ln>
            <a:solidFill>
              <a:schemeClr val="bg1"/>
            </a:solidFill>
          </a:ln>
        </p:spPr>
        <p:txBody>
          <a:bodyPr/>
          <a:lstStyle/>
          <a:p>
            <a:endParaRPr lang="en-US" b="1" dirty="0" smtClean="0"/>
          </a:p>
          <a:p>
            <a:r>
              <a:rPr lang="en-US" b="1" dirty="0" smtClean="0"/>
              <a:t>Which one of the following tool is used to follow-up asthmatic patient</a:t>
            </a:r>
          </a:p>
          <a:p>
            <a:pPr marL="0" indent="0">
              <a:buNone/>
            </a:pPr>
            <a:r>
              <a:rPr lang="en-US" sz="2800" dirty="0" smtClean="0"/>
              <a:t>A- </a:t>
            </a:r>
            <a:r>
              <a:rPr lang="en-US" sz="2800" dirty="0" err="1" smtClean="0"/>
              <a:t>Spirometery</a:t>
            </a:r>
            <a:r>
              <a:rPr lang="en-US" sz="2800" dirty="0" smtClean="0"/>
              <a:t> </a:t>
            </a:r>
          </a:p>
          <a:p>
            <a:pPr marL="0" indent="0">
              <a:buNone/>
            </a:pPr>
            <a:r>
              <a:rPr lang="en-US" sz="2800" dirty="0" smtClean="0"/>
              <a:t>B- Peak Expiratory Flow</a:t>
            </a:r>
          </a:p>
          <a:p>
            <a:pPr marL="0" indent="0">
              <a:buNone/>
            </a:pPr>
            <a:r>
              <a:rPr lang="en-US" sz="2800" dirty="0" smtClean="0"/>
              <a:t>C- CT-chest</a:t>
            </a:r>
            <a:endParaRPr lang="x-none" sz="2800" dirty="0" smtClean="0"/>
          </a:p>
          <a:p>
            <a:endParaRPr lang="x-none" dirty="0"/>
          </a:p>
        </p:txBody>
      </p:sp>
      <p:sp>
        <p:nvSpPr>
          <p:cNvPr id="5" name="Left Arrow 4"/>
          <p:cNvSpPr/>
          <p:nvPr/>
        </p:nvSpPr>
        <p:spPr>
          <a:xfrm>
            <a:off x="4701515" y="3454072"/>
            <a:ext cx="579334" cy="334265"/>
          </a:xfrm>
          <a:prstGeom prst="lef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srgbClr val="FF0000"/>
                </a:solidFill>
              </a:ln>
              <a:solidFill>
                <a:srgbClr val="FF0000"/>
              </a:solidFill>
            </a:endParaRPr>
          </a:p>
        </p:txBody>
      </p:sp>
    </p:spTree>
    <p:extLst>
      <p:ext uri="{BB962C8B-B14F-4D97-AF65-F5344CB8AC3E}">
        <p14:creationId xmlns:p14="http://schemas.microsoft.com/office/powerpoint/2010/main" val="68641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en-US"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Prevalence</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Content Placeholder 2"/>
          <p:cNvSpPr>
            <a:spLocks noGrp="1"/>
          </p:cNvSpPr>
          <p:nvPr>
            <p:ph idx="1"/>
          </p:nvPr>
        </p:nvSpPr>
        <p:spPr>
          <a:solidFill>
            <a:srgbClr val="FFFFFF"/>
          </a:solidFill>
          <a:ln>
            <a:solidFill>
              <a:srgbClr val="FFFFFF"/>
            </a:solidFill>
          </a:ln>
        </p:spPr>
        <p:style>
          <a:lnRef idx="1">
            <a:schemeClr val="accent3"/>
          </a:lnRef>
          <a:fillRef idx="2">
            <a:schemeClr val="accent3"/>
          </a:fillRef>
          <a:effectRef idx="1">
            <a:schemeClr val="accent3"/>
          </a:effectRef>
          <a:fontRef idx="minor">
            <a:schemeClr val="dk1"/>
          </a:fontRef>
        </p:style>
        <p:txBody>
          <a:bodyPr/>
          <a:lstStyle/>
          <a:p>
            <a:pPr>
              <a:buNone/>
            </a:pPr>
            <a:r>
              <a:rPr lang="en-US" dirty="0"/>
              <a:t>The rate of growth of this disease is very</a:t>
            </a:r>
          </a:p>
          <a:p>
            <a:pPr>
              <a:buNone/>
            </a:pPr>
            <a:r>
              <a:rPr lang="en-US" dirty="0"/>
              <a:t>alarming with its prevalence rates currently</a:t>
            </a:r>
          </a:p>
          <a:p>
            <a:pPr>
              <a:buNone/>
            </a:pPr>
            <a:r>
              <a:rPr lang="en-US" b="1" i="1" u="sng" dirty="0">
                <a:effectLst>
                  <a:outerShdw blurRad="38100" dist="38100" dir="2700000" algn="tl">
                    <a:srgbClr val="000000">
                      <a:alpha val="43137"/>
                    </a:srgbClr>
                  </a:outerShdw>
                </a:effectLst>
              </a:rPr>
              <a:t>exceeding 20 percent</a:t>
            </a:r>
            <a:r>
              <a:rPr lang="en-US" dirty="0"/>
              <a:t> of our population in</a:t>
            </a:r>
          </a:p>
          <a:p>
            <a:pPr>
              <a:buNone/>
            </a:pPr>
            <a:r>
              <a:rPr lang="en-US" dirty="0"/>
              <a:t>certain regions of the Kingdom </a:t>
            </a:r>
            <a:r>
              <a:rPr lang="en-US" dirty="0" smtClean="0"/>
              <a:t>…</a:t>
            </a:r>
            <a:endParaRPr lang="en-US" dirty="0"/>
          </a:p>
          <a:p>
            <a:pPr>
              <a:buNone/>
            </a:pPr>
            <a:endParaRPr lang="en-US" dirty="0"/>
          </a:p>
          <a:p>
            <a:endParaRPr lang="en-US" dirty="0"/>
          </a:p>
        </p:txBody>
      </p:sp>
    </p:spTree>
    <p:extLst>
      <p:ext uri="{BB962C8B-B14F-4D97-AF65-F5344CB8AC3E}">
        <p14:creationId xmlns:p14="http://schemas.microsoft.com/office/powerpoint/2010/main" val="427315351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Based on NAEPP Guidelines (to assess the severity of asthma), An asthmatic patient with symptoms of asthma that happen </a:t>
            </a:r>
            <a:r>
              <a:rPr lang="en-US" b="1" u="sng" dirty="0" smtClean="0"/>
              <a:t>&gt;2 days/week but not daily</a:t>
            </a:r>
            <a:r>
              <a:rPr lang="en-US" dirty="0" smtClean="0"/>
              <a:t>, can be classified as:</a:t>
            </a:r>
          </a:p>
          <a:p>
            <a:pPr marL="0" indent="0">
              <a:buNone/>
            </a:pPr>
            <a:endParaRPr lang="en-US" dirty="0" smtClean="0"/>
          </a:p>
          <a:p>
            <a:pPr marL="457200" indent="-457200">
              <a:buFont typeface="+mj-lt"/>
              <a:buAutoNum type="alphaUcPeriod"/>
            </a:pPr>
            <a:r>
              <a:rPr lang="en-US" dirty="0" smtClean="0"/>
              <a:t>Intermittent.</a:t>
            </a:r>
          </a:p>
          <a:p>
            <a:pPr marL="457200" indent="-457200">
              <a:buFont typeface="+mj-lt"/>
              <a:buAutoNum type="alphaUcPeriod"/>
            </a:pPr>
            <a:r>
              <a:rPr lang="en-US" dirty="0" smtClean="0"/>
              <a:t>Mild persistent.</a:t>
            </a:r>
          </a:p>
          <a:p>
            <a:pPr marL="457200" indent="-457200">
              <a:buFont typeface="+mj-lt"/>
              <a:buAutoNum type="alphaUcPeriod"/>
            </a:pPr>
            <a:r>
              <a:rPr lang="en-US" dirty="0" smtClean="0"/>
              <a:t>Moderate persistent.</a:t>
            </a:r>
          </a:p>
          <a:p>
            <a:pPr marL="457200" indent="-457200">
              <a:buFont typeface="+mj-lt"/>
              <a:buAutoNum type="alphaUcPeriod"/>
            </a:pPr>
            <a:r>
              <a:rPr lang="en-US" dirty="0" smtClean="0"/>
              <a:t>Severe persistent.</a:t>
            </a:r>
            <a:endParaRPr lang="en-US" dirty="0"/>
          </a:p>
        </p:txBody>
      </p:sp>
      <p:sp>
        <p:nvSpPr>
          <p:cNvPr id="7" name="Title 1"/>
          <p:cNvSpPr>
            <a:spLocks noGrp="1"/>
          </p:cNvSpPr>
          <p:nvPr>
            <p:ph type="title"/>
          </p:nvPr>
        </p:nvSpPr>
        <p:spPr>
          <a:xfrm>
            <a:off x="457200" y="533400"/>
            <a:ext cx="8229600" cy="990600"/>
          </a:xfrm>
        </p:spPr>
        <p:style>
          <a:lnRef idx="1">
            <a:schemeClr val="accent3"/>
          </a:lnRef>
          <a:fillRef idx="2">
            <a:schemeClr val="accent3"/>
          </a:fillRef>
          <a:effectRef idx="1">
            <a:schemeClr val="accent3"/>
          </a:effectRef>
          <a:fontRef idx="minor">
            <a:schemeClr val="dk1"/>
          </a:fontRef>
        </p:style>
        <p:txBody>
          <a:bodyPr/>
          <a:lstStyle/>
          <a:p>
            <a:pPr algn="ctr"/>
            <a:r>
              <a:rPr lang="en-US" dirty="0" smtClean="0"/>
              <a:t>Post-Test </a:t>
            </a:r>
            <a:endParaRPr lang="x-none" dirty="0"/>
          </a:p>
        </p:txBody>
      </p:sp>
      <p:sp>
        <p:nvSpPr>
          <p:cNvPr id="4" name="Left Arrow 3"/>
          <p:cNvSpPr/>
          <p:nvPr/>
        </p:nvSpPr>
        <p:spPr>
          <a:xfrm>
            <a:off x="3320027" y="4078031"/>
            <a:ext cx="579334" cy="334265"/>
          </a:xfrm>
          <a:prstGeom prst="lef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srgbClr val="FF0000"/>
                </a:solidFill>
              </a:ln>
              <a:solidFill>
                <a:srgbClr val="FF0000"/>
              </a:solidFill>
            </a:endParaRPr>
          </a:p>
        </p:txBody>
      </p:sp>
    </p:spTree>
    <p:extLst>
      <p:ext uri="{BB962C8B-B14F-4D97-AF65-F5344CB8AC3E}">
        <p14:creationId xmlns:p14="http://schemas.microsoft.com/office/powerpoint/2010/main" val="292477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274638"/>
            <a:ext cx="8229600" cy="1143000"/>
          </a:xfrm>
        </p:spPr>
        <p:style>
          <a:lnRef idx="1">
            <a:schemeClr val="accent3"/>
          </a:lnRef>
          <a:fillRef idx="2">
            <a:schemeClr val="accent3"/>
          </a:fillRef>
          <a:effectRef idx="1">
            <a:schemeClr val="accent3"/>
          </a:effectRef>
          <a:fontRef idx="minor">
            <a:schemeClr val="dk1"/>
          </a:fontRef>
        </p:style>
        <p:txBody>
          <a:bodyPr/>
          <a:lstStyle/>
          <a:p>
            <a:pPr algn="ctr"/>
            <a:r>
              <a:rPr lang="en-US" dirty="0" smtClean="0"/>
              <a:t>Post-Test </a:t>
            </a:r>
            <a:endParaRPr lang="x-none" dirty="0"/>
          </a:p>
        </p:txBody>
      </p:sp>
      <p:sp>
        <p:nvSpPr>
          <p:cNvPr id="3" name="Content Placeholder 2"/>
          <p:cNvSpPr>
            <a:spLocks noGrp="1"/>
          </p:cNvSpPr>
          <p:nvPr>
            <p:ph idx="1"/>
          </p:nvPr>
        </p:nvSpPr>
        <p:spPr/>
        <p:txBody>
          <a:bodyPr>
            <a:normAutofit/>
          </a:bodyPr>
          <a:lstStyle/>
          <a:p>
            <a:r>
              <a:rPr lang="en-US" b="1" dirty="0"/>
              <a:t>Which of the following medications is considered as a QUICK ASTHMA RELIEVER?</a:t>
            </a:r>
          </a:p>
          <a:p>
            <a:endParaRPr lang="en-US" dirty="0"/>
          </a:p>
          <a:p>
            <a:pPr marL="514350" indent="-514350">
              <a:buFont typeface="+mj-lt"/>
              <a:buAutoNum type="alphaUcPeriod"/>
            </a:pPr>
            <a:r>
              <a:rPr lang="en-US" dirty="0" err="1"/>
              <a:t>Salmeterol</a:t>
            </a:r>
            <a:endParaRPr lang="en-US" dirty="0"/>
          </a:p>
          <a:p>
            <a:pPr marL="514350" indent="-514350">
              <a:buFont typeface="+mj-lt"/>
              <a:buAutoNum type="alphaUcPeriod"/>
            </a:pPr>
            <a:r>
              <a:rPr lang="en-US" dirty="0" err="1"/>
              <a:t>Montelukast</a:t>
            </a:r>
            <a:endParaRPr lang="en-US" dirty="0"/>
          </a:p>
          <a:p>
            <a:pPr marL="514350" indent="-514350">
              <a:buFont typeface="+mj-lt"/>
              <a:buAutoNum type="alphaUcPeriod"/>
            </a:pPr>
            <a:r>
              <a:rPr lang="en-US" dirty="0"/>
              <a:t>Budesonide </a:t>
            </a:r>
          </a:p>
          <a:p>
            <a:pPr marL="514350" indent="-514350">
              <a:buFont typeface="+mj-lt"/>
              <a:buAutoNum type="alphaUcPeriod"/>
            </a:pPr>
            <a:r>
              <a:rPr lang="en-US" dirty="0"/>
              <a:t>Salbutamol</a:t>
            </a:r>
          </a:p>
          <a:p>
            <a:endParaRPr lang="en-US" dirty="0"/>
          </a:p>
          <a:p>
            <a:endParaRPr lang="x-none" dirty="0"/>
          </a:p>
        </p:txBody>
      </p:sp>
      <p:sp>
        <p:nvSpPr>
          <p:cNvPr id="5" name="Left Arrow 4"/>
          <p:cNvSpPr/>
          <p:nvPr/>
        </p:nvSpPr>
        <p:spPr>
          <a:xfrm>
            <a:off x="3030360" y="4189453"/>
            <a:ext cx="579334" cy="334265"/>
          </a:xfrm>
          <a:prstGeom prst="lef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srgbClr val="FF0000"/>
                </a:solidFill>
              </a:ln>
              <a:solidFill>
                <a:srgbClr val="FF0000"/>
              </a:solidFill>
            </a:endParaRPr>
          </a:p>
        </p:txBody>
      </p:sp>
    </p:spTree>
    <p:extLst>
      <p:ext uri="{BB962C8B-B14F-4D97-AF65-F5344CB8AC3E}">
        <p14:creationId xmlns:p14="http://schemas.microsoft.com/office/powerpoint/2010/main" val="245380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pPr algn="ctr"/>
            <a:r>
              <a:rPr lang="en-US" dirty="0" smtClean="0"/>
              <a:t>Post-Test </a:t>
            </a:r>
            <a:endParaRPr lang="x-none" dirty="0"/>
          </a:p>
        </p:txBody>
      </p:sp>
      <p:sp>
        <p:nvSpPr>
          <p:cNvPr id="3" name="Content Placeholder 2"/>
          <p:cNvSpPr>
            <a:spLocks noGrp="1"/>
          </p:cNvSpPr>
          <p:nvPr>
            <p:ph idx="1"/>
          </p:nvPr>
        </p:nvSpPr>
        <p:spPr/>
        <p:txBody>
          <a:bodyPr>
            <a:normAutofit/>
          </a:bodyPr>
          <a:lstStyle/>
          <a:p>
            <a:r>
              <a:rPr lang="en-US" b="1" dirty="0"/>
              <a:t>In which step of the Asthma stepwise management, is oral steroids are used?</a:t>
            </a:r>
          </a:p>
          <a:p>
            <a:endParaRPr lang="en-US" dirty="0"/>
          </a:p>
          <a:p>
            <a:pPr marL="514350" indent="-514350">
              <a:buFont typeface="+mj-lt"/>
              <a:buAutoNum type="alphaUcPeriod"/>
            </a:pPr>
            <a:r>
              <a:rPr lang="en-US" dirty="0"/>
              <a:t>Step 2</a:t>
            </a:r>
          </a:p>
          <a:p>
            <a:pPr marL="514350" indent="-514350">
              <a:buFont typeface="+mj-lt"/>
              <a:buAutoNum type="alphaUcPeriod"/>
            </a:pPr>
            <a:r>
              <a:rPr lang="en-US" dirty="0"/>
              <a:t>Step 3</a:t>
            </a:r>
          </a:p>
          <a:p>
            <a:pPr marL="514350" indent="-514350">
              <a:buFont typeface="+mj-lt"/>
              <a:buAutoNum type="alphaUcPeriod"/>
            </a:pPr>
            <a:r>
              <a:rPr lang="en-US" dirty="0"/>
              <a:t>Step 4</a:t>
            </a:r>
          </a:p>
          <a:p>
            <a:pPr marL="514350" indent="-514350">
              <a:buFont typeface="+mj-lt"/>
              <a:buAutoNum type="alphaUcPeriod"/>
            </a:pPr>
            <a:r>
              <a:rPr lang="en-US" dirty="0"/>
              <a:t>Step </a:t>
            </a:r>
            <a:r>
              <a:rPr lang="en-US" dirty="0" smtClean="0"/>
              <a:t>5</a:t>
            </a:r>
          </a:p>
          <a:p>
            <a:endParaRPr lang="en-US" dirty="0"/>
          </a:p>
          <a:p>
            <a:endParaRPr lang="x-none" dirty="0"/>
          </a:p>
        </p:txBody>
      </p:sp>
      <p:sp>
        <p:nvSpPr>
          <p:cNvPr id="5" name="Left Arrow 4"/>
          <p:cNvSpPr/>
          <p:nvPr/>
        </p:nvSpPr>
        <p:spPr>
          <a:xfrm>
            <a:off x="2272770" y="4211738"/>
            <a:ext cx="579334" cy="334265"/>
          </a:xfrm>
          <a:prstGeom prst="lef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srgbClr val="FF0000"/>
                </a:solidFill>
              </a:ln>
              <a:solidFill>
                <a:srgbClr val="FF0000"/>
              </a:solidFill>
            </a:endParaRPr>
          </a:p>
        </p:txBody>
      </p:sp>
    </p:spTree>
    <p:extLst>
      <p:ext uri="{BB962C8B-B14F-4D97-AF65-F5344CB8AC3E}">
        <p14:creationId xmlns:p14="http://schemas.microsoft.com/office/powerpoint/2010/main" val="36094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88276"/>
            <a:ext cx="8229600" cy="990600"/>
          </a:xfrm>
        </p:spPr>
        <p:txBody>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References </a:t>
            </a:r>
          </a:p>
        </p:txBody>
      </p:sp>
      <p:sp>
        <p:nvSpPr>
          <p:cNvPr id="8" name="Content Placeholder 7"/>
          <p:cNvSpPr>
            <a:spLocks noGrp="1"/>
          </p:cNvSpPr>
          <p:nvPr>
            <p:ph idx="1"/>
          </p:nvPr>
        </p:nvSpPr>
        <p:spPr>
          <a:xfrm>
            <a:off x="457200" y="1292491"/>
            <a:ext cx="8229600" cy="5184509"/>
          </a:xfrm>
        </p:spPr>
        <p:txBody>
          <a:bodyPr>
            <a:noAutofit/>
          </a:bodyPr>
          <a:lstStyle/>
          <a:p>
            <a:pPr marL="342900" indent="-342900">
              <a:buFont typeface="+mj-lt"/>
              <a:buAutoNum type="arabicPeriod"/>
            </a:pPr>
            <a:r>
              <a:rPr lang="en-US" sz="1600" dirty="0" smtClean="0">
                <a:latin typeface="+mj-lt"/>
                <a:cs typeface="Arial"/>
              </a:rPr>
              <a:t>Saudi Initiative for Asthma (2014).</a:t>
            </a:r>
            <a:endParaRPr lang="en-US" sz="1600" dirty="0">
              <a:latin typeface="+mj-lt"/>
              <a:cs typeface="Arial"/>
            </a:endParaRPr>
          </a:p>
          <a:p>
            <a:pPr marL="342900" indent="-342900">
              <a:buFont typeface="+mj-lt"/>
              <a:buAutoNum type="arabicPeriod"/>
            </a:pPr>
            <a:r>
              <a:rPr lang="en-US" sz="1600" dirty="0" smtClean="0">
                <a:latin typeface="+mj-lt"/>
                <a:cs typeface="Arial"/>
              </a:rPr>
              <a:t>Global initiative for Asthma (2015).</a:t>
            </a:r>
            <a:endParaRPr lang="en-US" sz="1600" dirty="0">
              <a:latin typeface="+mj-lt"/>
              <a:cs typeface="Arial"/>
            </a:endParaRPr>
          </a:p>
          <a:p>
            <a:pPr marL="342900" indent="-342900">
              <a:buFont typeface="+mj-lt"/>
              <a:buAutoNum type="arabicPeriod"/>
            </a:pPr>
            <a:r>
              <a:rPr lang="en-US" sz="1600" dirty="0" smtClean="0">
                <a:latin typeface="+mj-lt"/>
                <a:cs typeface="Arial"/>
              </a:rPr>
              <a:t>World Health Organization (WHO)</a:t>
            </a:r>
            <a:endParaRPr lang="en-US" sz="1600" dirty="0">
              <a:latin typeface="+mj-lt"/>
              <a:cs typeface="Arial"/>
            </a:endParaRPr>
          </a:p>
          <a:p>
            <a:pPr marL="342900" indent="-342900">
              <a:buFont typeface="+mj-lt"/>
              <a:buAutoNum type="arabicPeriod"/>
            </a:pPr>
            <a:r>
              <a:rPr lang="en-US" sz="1600" dirty="0">
                <a:latin typeface="+mj-lt"/>
                <a:cs typeface="Arial"/>
              </a:rPr>
              <a:t>T1 and T2 ADAM33 single nucleotide polymorphisms and the risk of childhood asthma in a Saudi Arabian population: a pilot </a:t>
            </a:r>
            <a:r>
              <a:rPr lang="en-US" sz="1600" dirty="0" smtClean="0">
                <a:latin typeface="+mj-lt"/>
                <a:cs typeface="Arial"/>
              </a:rPr>
              <a:t>study.</a:t>
            </a:r>
          </a:p>
          <a:p>
            <a:pPr marL="342900" indent="-342900">
              <a:buFont typeface="+mj-lt"/>
              <a:buAutoNum type="arabicPeriod"/>
            </a:pPr>
            <a:r>
              <a:rPr lang="en-US" sz="1600" dirty="0" smtClean="0">
                <a:effectLst>
                  <a:outerShdw blurRad="38100" dist="38100" dir="2700000" algn="tl">
                    <a:srgbClr val="000000">
                      <a:alpha val="43137"/>
                    </a:srgbClr>
                  </a:outerShdw>
                </a:effectLst>
                <a:latin typeface="+mj-lt"/>
                <a:cs typeface="Abadi MT Condensed Extra Bold"/>
              </a:rPr>
              <a:t>Prevalence </a:t>
            </a:r>
            <a:r>
              <a:rPr lang="en-US" sz="1600" dirty="0">
                <a:effectLst>
                  <a:outerShdw blurRad="38100" dist="38100" dir="2700000" algn="tl">
                    <a:srgbClr val="000000">
                      <a:alpha val="43137"/>
                    </a:srgbClr>
                  </a:outerShdw>
                </a:effectLst>
                <a:latin typeface="+mj-lt"/>
                <a:cs typeface="Abadi MT Condensed Extra Bold"/>
              </a:rPr>
              <a:t>of bronchial asthma in children in Saudi Arabia, Al-</a:t>
            </a:r>
            <a:r>
              <a:rPr lang="en-US" sz="1600" dirty="0" err="1">
                <a:effectLst>
                  <a:outerShdw blurRad="38100" dist="38100" dir="2700000" algn="tl">
                    <a:srgbClr val="000000">
                      <a:alpha val="43137"/>
                    </a:srgbClr>
                  </a:outerShdw>
                </a:effectLst>
                <a:latin typeface="+mj-lt"/>
                <a:cs typeface="Abadi MT Condensed Extra Bold"/>
              </a:rPr>
              <a:t>Frayh</a:t>
            </a:r>
            <a:r>
              <a:rPr lang="en-US" sz="1600" dirty="0">
                <a:effectLst>
                  <a:outerShdw blurRad="38100" dist="38100" dir="2700000" algn="tl">
                    <a:srgbClr val="000000">
                      <a:alpha val="43137"/>
                    </a:srgbClr>
                  </a:outerShdw>
                </a:effectLst>
                <a:latin typeface="+mj-lt"/>
                <a:cs typeface="Abadi MT Condensed Extra Bold"/>
              </a:rPr>
              <a:t>, November 2007 - Volume - Issue - </a:t>
            </a:r>
            <a:r>
              <a:rPr lang="en-US" sz="1600" dirty="0" err="1">
                <a:effectLst>
                  <a:outerShdw blurRad="38100" dist="38100" dir="2700000" algn="tl">
                    <a:srgbClr val="000000">
                      <a:alpha val="43137"/>
                    </a:srgbClr>
                  </a:outerShdw>
                </a:effectLst>
                <a:latin typeface="+mj-lt"/>
                <a:cs typeface="Abadi MT Condensed Extra Bold"/>
              </a:rPr>
              <a:t>pp</a:t>
            </a:r>
            <a:r>
              <a:rPr lang="en-US" sz="1600" dirty="0">
                <a:effectLst>
                  <a:outerShdw blurRad="38100" dist="38100" dir="2700000" algn="tl">
                    <a:srgbClr val="000000">
                      <a:alpha val="43137"/>
                    </a:srgbClr>
                  </a:outerShdw>
                </a:effectLst>
                <a:latin typeface="+mj-lt"/>
                <a:cs typeface="Abadi MT Condensed Extra Bold"/>
              </a:rPr>
              <a:t> S167-</a:t>
            </a:r>
            <a:r>
              <a:rPr lang="en-US" sz="1600" dirty="0" smtClean="0">
                <a:effectLst>
                  <a:outerShdw blurRad="38100" dist="38100" dir="2700000" algn="tl">
                    <a:srgbClr val="000000">
                      <a:alpha val="43137"/>
                    </a:srgbClr>
                  </a:outerShdw>
                </a:effectLst>
                <a:latin typeface="+mj-lt"/>
                <a:cs typeface="Abadi MT Condensed Extra Bold"/>
              </a:rPr>
              <a:t>S168.</a:t>
            </a:r>
          </a:p>
          <a:p>
            <a:pPr marL="342900" indent="-342900">
              <a:buFont typeface="+mj-lt"/>
              <a:buAutoNum type="arabicPeriod"/>
            </a:pPr>
            <a:r>
              <a:rPr lang="en-US" sz="1600" dirty="0">
                <a:latin typeface="+mj-lt"/>
              </a:rPr>
              <a:t>Saudi Thoracic Society </a:t>
            </a:r>
            <a:r>
              <a:rPr lang="en-US" sz="1600" dirty="0" smtClean="0">
                <a:latin typeface="+mj-lt"/>
              </a:rPr>
              <a:t>(STS).</a:t>
            </a:r>
          </a:p>
          <a:p>
            <a:pPr marL="342900" indent="-342900">
              <a:buFont typeface="+mj-lt"/>
              <a:buAutoNum type="arabicPeriod"/>
            </a:pPr>
            <a:r>
              <a:rPr lang="en-US" sz="1600" dirty="0">
                <a:latin typeface="+mj-lt"/>
              </a:rPr>
              <a:t> American Lung </a:t>
            </a:r>
            <a:r>
              <a:rPr lang="en-US" sz="1600" dirty="0" smtClean="0">
                <a:latin typeface="+mj-lt"/>
              </a:rPr>
              <a:t>Association.</a:t>
            </a:r>
          </a:p>
          <a:p>
            <a:pPr marL="342900" indent="-342900">
              <a:buFont typeface="+mj-lt"/>
              <a:buAutoNum type="arabicPeriod"/>
            </a:pPr>
            <a:r>
              <a:rPr lang="en-US" sz="1600" u="sng" dirty="0"/>
              <a:t>http://</a:t>
            </a:r>
            <a:r>
              <a:rPr lang="en-US" sz="1600" u="sng" dirty="0" err="1"/>
              <a:t>www.uptodate.com</a:t>
            </a:r>
            <a:r>
              <a:rPr lang="en-US" sz="1600" u="sng" dirty="0"/>
              <a:t>/contents/calculator-peak-expiratory-flow-prediction</a:t>
            </a:r>
            <a:endParaRPr lang="en-US" sz="1600" dirty="0">
              <a:effectLst>
                <a:outerShdw blurRad="38100" dist="38100" dir="2700000" algn="tl">
                  <a:srgbClr val="000000">
                    <a:alpha val="43137"/>
                  </a:srgbClr>
                </a:outerShdw>
              </a:effectLst>
              <a:latin typeface="+mj-lt"/>
              <a:cs typeface="Abadi MT Condensed Extra Bold"/>
            </a:endParaRPr>
          </a:p>
          <a:p>
            <a:pPr marL="342900" indent="-342900">
              <a:buFont typeface="+mj-lt"/>
              <a:buAutoNum type="arabicPeriod"/>
            </a:pPr>
            <a:r>
              <a:rPr lang="en-US" sz="1600" dirty="0">
                <a:latin typeface="+mj-lt"/>
                <a:cs typeface="Arial"/>
              </a:rPr>
              <a:t>National Asthma Education and Prevention Program (NAEPP) guidelines to stage asthma </a:t>
            </a:r>
            <a:r>
              <a:rPr lang="en-US" sz="1600" dirty="0" smtClean="0">
                <a:latin typeface="+mj-lt"/>
                <a:cs typeface="Arial"/>
              </a:rPr>
              <a:t>severity.</a:t>
            </a:r>
            <a:endParaRPr lang="x-none" sz="1600" dirty="0" smtClean="0">
              <a:latin typeface="+mj-lt"/>
              <a:cs typeface="Arial"/>
            </a:endParaRPr>
          </a:p>
          <a:p>
            <a:pPr marL="342900" indent="-342900">
              <a:buFont typeface="+mj-lt"/>
              <a:buAutoNum type="arabicPeriod"/>
            </a:pPr>
            <a:r>
              <a:rPr lang="en-US" sz="1600" dirty="0">
                <a:latin typeface="+mj-lt"/>
                <a:cs typeface="Arial"/>
              </a:rPr>
              <a:t>http://</a:t>
            </a:r>
            <a:r>
              <a:rPr lang="en-US" sz="1600" dirty="0" err="1">
                <a:latin typeface="+mj-lt"/>
                <a:cs typeface="Arial"/>
              </a:rPr>
              <a:t>www.kaahe.org</a:t>
            </a:r>
            <a:r>
              <a:rPr lang="en-US" sz="1600" dirty="0">
                <a:latin typeface="+mj-lt"/>
                <a:cs typeface="Arial"/>
              </a:rPr>
              <a:t>/health/</a:t>
            </a:r>
            <a:r>
              <a:rPr lang="en-US" sz="1600" dirty="0" err="1">
                <a:latin typeface="+mj-lt"/>
                <a:cs typeface="Arial"/>
              </a:rPr>
              <a:t>ar</a:t>
            </a:r>
            <a:r>
              <a:rPr lang="en-US" sz="1600" dirty="0">
                <a:latin typeface="+mj-lt"/>
                <a:cs typeface="Arial"/>
              </a:rPr>
              <a:t>/26378-الربو.html</a:t>
            </a:r>
            <a:endParaRPr lang="en-US" sz="1600" dirty="0" smtClean="0">
              <a:latin typeface="+mj-lt"/>
              <a:cs typeface="Arial"/>
            </a:endParaRPr>
          </a:p>
          <a:p>
            <a:pPr marL="342900" indent="-342900">
              <a:buFont typeface="+mj-lt"/>
              <a:buAutoNum type="arabicPeriod"/>
            </a:pPr>
            <a:r>
              <a:rPr lang="en-US" sz="1600" dirty="0" err="1"/>
              <a:t>Pauwels</a:t>
            </a:r>
            <a:r>
              <a:rPr lang="en-US" sz="1600" dirty="0"/>
              <a:t> RA, Pedersen S, </a:t>
            </a:r>
            <a:r>
              <a:rPr lang="en-US" sz="1600" dirty="0" err="1"/>
              <a:t>Busse</a:t>
            </a:r>
            <a:r>
              <a:rPr lang="en-US" sz="1600" dirty="0"/>
              <a:t> WW, Tan WC, Chen YZ, </a:t>
            </a:r>
            <a:r>
              <a:rPr lang="en-US" sz="1600" dirty="0" err="1"/>
              <a:t>Ohlsson</a:t>
            </a:r>
            <a:r>
              <a:rPr lang="en-US" sz="1600" dirty="0"/>
              <a:t> SV, et al. Early intervention with budesonide in mild persistent asthma: A </a:t>
            </a:r>
            <a:r>
              <a:rPr lang="en-US" sz="1600" dirty="0" err="1"/>
              <a:t>randomised</a:t>
            </a:r>
            <a:r>
              <a:rPr lang="en-US" sz="1600" dirty="0"/>
              <a:t>, double-blind trial. Lancet 2003;361:1071-6</a:t>
            </a:r>
            <a:r>
              <a:rPr lang="en-US" sz="1600" dirty="0" smtClean="0"/>
              <a:t>.</a:t>
            </a:r>
          </a:p>
          <a:p>
            <a:pPr marL="342900" indent="-342900">
              <a:buFont typeface="+mj-lt"/>
              <a:buAutoNum type="arabicPeriod"/>
            </a:pPr>
            <a:r>
              <a:rPr lang="en-US" sz="1600" dirty="0"/>
              <a:t>Cates CJ, Wieland LS, </a:t>
            </a:r>
            <a:r>
              <a:rPr lang="en-US" sz="1600" dirty="0" err="1"/>
              <a:t>Oleszczuk</a:t>
            </a:r>
            <a:r>
              <a:rPr lang="en-US" sz="1600" dirty="0"/>
              <a:t> M, Kew KM. Safety of regular </a:t>
            </a:r>
            <a:r>
              <a:rPr lang="en-US" sz="1600" dirty="0" err="1"/>
              <a:t>formoterol</a:t>
            </a:r>
            <a:r>
              <a:rPr lang="en-US" sz="1600" dirty="0"/>
              <a:t> or </a:t>
            </a:r>
            <a:r>
              <a:rPr lang="en-US" sz="1600" dirty="0" err="1"/>
              <a:t>salmeterol</a:t>
            </a:r>
            <a:r>
              <a:rPr lang="en-US" sz="1600" dirty="0"/>
              <a:t> in adults with asthma: an overview of Cochrane reviews. Cochrane Database of Systematic Reviews 2014, Issue 2. Art. No.: CD010314. DOI: 10.1002/14651858.CD010314.pub2.</a:t>
            </a:r>
            <a:endParaRPr lang="en-US" sz="1600" dirty="0" smtClean="0"/>
          </a:p>
          <a:p>
            <a:pPr marL="342900" indent="-342900">
              <a:buFont typeface="+mj-lt"/>
              <a:buAutoNum type="arabicPeriod"/>
            </a:pPr>
            <a:endParaRPr lang="en-US" sz="1600" dirty="0">
              <a:latin typeface="+mj-lt"/>
              <a:cs typeface="Arial"/>
            </a:endParaRPr>
          </a:p>
          <a:p>
            <a:pPr marL="342900" indent="-342900">
              <a:buFont typeface="+mj-lt"/>
              <a:buAutoNum type="arabicPeriod"/>
            </a:pPr>
            <a:endParaRPr lang="en-US" sz="1600" dirty="0"/>
          </a:p>
        </p:txBody>
      </p:sp>
    </p:spTree>
    <p:extLst>
      <p:ext uri="{BB962C8B-B14F-4D97-AF65-F5344CB8AC3E}">
        <p14:creationId xmlns:p14="http://schemas.microsoft.com/office/powerpoint/2010/main" val="24715171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609600"/>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effectLst>
                  <a:outerShdw blurRad="38100" dist="38100" dir="2700000" algn="tl">
                    <a:srgbClr val="000000">
                      <a:alpha val="43137"/>
                    </a:srgbClr>
                  </a:outerShdw>
                </a:effectLst>
              </a:rPr>
              <a:t>World Allergy Organization Journal: Prevalence of bronchial asthma in children in Saudi Arabia, Al-</a:t>
            </a:r>
            <a:r>
              <a:rPr lang="en-US" sz="2400" dirty="0" err="1" smtClean="0">
                <a:effectLst>
                  <a:outerShdw blurRad="38100" dist="38100" dir="2700000" algn="tl">
                    <a:srgbClr val="000000">
                      <a:alpha val="43137"/>
                    </a:srgbClr>
                  </a:outerShdw>
                </a:effectLst>
              </a:rPr>
              <a:t>Frayh</a:t>
            </a:r>
            <a:r>
              <a:rPr lang="en-US" sz="2400" dirty="0" smtClean="0">
                <a:effectLst>
                  <a:outerShdw blurRad="38100" dist="38100" dir="2700000" algn="tl">
                    <a:srgbClr val="000000">
                      <a:alpha val="43137"/>
                    </a:srgbClr>
                  </a:outerShdw>
                </a:effectLst>
              </a:rPr>
              <a:t>, November 2007 - Volume - Issue - </a:t>
            </a:r>
            <a:r>
              <a:rPr lang="en-US" sz="2400" dirty="0" err="1" smtClean="0">
                <a:effectLst>
                  <a:outerShdw blurRad="38100" dist="38100" dir="2700000" algn="tl">
                    <a:srgbClr val="000000">
                      <a:alpha val="43137"/>
                    </a:srgbClr>
                  </a:outerShdw>
                </a:effectLst>
              </a:rPr>
              <a:t>pp</a:t>
            </a:r>
            <a:r>
              <a:rPr lang="en-US" sz="2400" dirty="0" smtClean="0">
                <a:effectLst>
                  <a:outerShdw blurRad="38100" dist="38100" dir="2700000" algn="tl">
                    <a:srgbClr val="000000">
                      <a:alpha val="43137"/>
                    </a:srgbClr>
                  </a:outerShdw>
                </a:effectLst>
              </a:rPr>
              <a:t> S167-S168 </a:t>
            </a:r>
            <a:br>
              <a:rPr lang="en-US" sz="2400" dirty="0" smtClean="0">
                <a:effectLst>
                  <a:outerShdw blurRad="38100" dist="38100" dir="2700000" algn="tl">
                    <a:srgbClr val="000000">
                      <a:alpha val="43137"/>
                    </a:srgbClr>
                  </a:outerShdw>
                </a:effectLst>
              </a:rPr>
            </a:br>
            <a:endParaRPr lang="en-US" sz="2400" dirty="0"/>
          </a:p>
        </p:txBody>
      </p:sp>
      <p:graphicFrame>
        <p:nvGraphicFramePr>
          <p:cNvPr id="5" name="مخطط 1"/>
          <p:cNvGraphicFramePr>
            <a:graphicFrameLocks/>
          </p:cNvGraphicFramePr>
          <p:nvPr/>
        </p:nvGraphicFramePr>
        <p:xfrm>
          <a:off x="609600" y="17526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653652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p:cNvSpPr>
            <a:spLocks/>
          </p:cNvSpPr>
          <p:nvPr/>
        </p:nvSpPr>
        <p:spPr bwMode="auto">
          <a:xfrm flipH="1">
            <a:off x="2483768" y="1052736"/>
            <a:ext cx="1585913" cy="1587500"/>
          </a:xfrm>
          <a:custGeom>
            <a:avLst/>
            <a:gdLst>
              <a:gd name="T0" fmla="*/ 1581792 w 2309"/>
              <a:gd name="T1" fmla="*/ 876833 h 2312"/>
              <a:gd name="T2" fmla="*/ 1561187 w 2309"/>
              <a:gd name="T3" fmla="*/ 992874 h 2312"/>
              <a:gd name="T4" fmla="*/ 1523411 w 2309"/>
              <a:gd name="T5" fmla="*/ 1104109 h 2312"/>
              <a:gd name="T6" fmla="*/ 1470524 w 2309"/>
              <a:gd name="T7" fmla="*/ 1205731 h 2312"/>
              <a:gd name="T8" fmla="*/ 1404587 w 2309"/>
              <a:gd name="T9" fmla="*/ 1298426 h 2312"/>
              <a:gd name="T10" fmla="*/ 1326287 w 2309"/>
              <a:gd name="T11" fmla="*/ 1382196 h 2312"/>
              <a:gd name="T12" fmla="*/ 1235625 w 2309"/>
              <a:gd name="T13" fmla="*/ 1452233 h 2312"/>
              <a:gd name="T14" fmla="*/ 1136033 w 2309"/>
              <a:gd name="T15" fmla="*/ 1509910 h 2312"/>
              <a:gd name="T16" fmla="*/ 1028199 w 2309"/>
              <a:gd name="T17" fmla="*/ 1551795 h 2312"/>
              <a:gd name="T18" fmla="*/ 912810 w 2309"/>
              <a:gd name="T19" fmla="*/ 1578574 h 2312"/>
              <a:gd name="T20" fmla="*/ 791926 w 2309"/>
              <a:gd name="T21" fmla="*/ 1587500 h 2312"/>
              <a:gd name="T22" fmla="*/ 671729 w 2309"/>
              <a:gd name="T23" fmla="*/ 1578574 h 2312"/>
              <a:gd name="T24" fmla="*/ 557027 w 2309"/>
              <a:gd name="T25" fmla="*/ 1551795 h 2312"/>
              <a:gd name="T26" fmla="*/ 449193 w 2309"/>
              <a:gd name="T27" fmla="*/ 1509910 h 2312"/>
              <a:gd name="T28" fmla="*/ 349601 w 2309"/>
              <a:gd name="T29" fmla="*/ 1452233 h 2312"/>
              <a:gd name="T30" fmla="*/ 260312 w 2309"/>
              <a:gd name="T31" fmla="*/ 1382196 h 2312"/>
              <a:gd name="T32" fmla="*/ 181326 w 2309"/>
              <a:gd name="T33" fmla="*/ 1298426 h 2312"/>
              <a:gd name="T34" fmla="*/ 115389 w 2309"/>
              <a:gd name="T35" fmla="*/ 1205731 h 2312"/>
              <a:gd name="T36" fmla="*/ 62502 w 2309"/>
              <a:gd name="T37" fmla="*/ 1104109 h 2312"/>
              <a:gd name="T38" fmla="*/ 25413 w 2309"/>
              <a:gd name="T39" fmla="*/ 992874 h 2312"/>
              <a:gd name="T40" fmla="*/ 4808 w 2309"/>
              <a:gd name="T41" fmla="*/ 876833 h 2312"/>
              <a:gd name="T42" fmla="*/ 1374 w 2309"/>
              <a:gd name="T43" fmla="*/ 754612 h 2312"/>
              <a:gd name="T44" fmla="*/ 16484 w 2309"/>
              <a:gd name="T45" fmla="*/ 634451 h 2312"/>
              <a:gd name="T46" fmla="*/ 48079 w 2309"/>
              <a:gd name="T47" fmla="*/ 521843 h 2312"/>
              <a:gd name="T48" fmla="*/ 95471 w 2309"/>
              <a:gd name="T49" fmla="*/ 416787 h 2312"/>
              <a:gd name="T50" fmla="*/ 157286 w 2309"/>
              <a:gd name="T51" fmla="*/ 319285 h 2312"/>
              <a:gd name="T52" fmla="*/ 232152 w 2309"/>
              <a:gd name="T53" fmla="*/ 232769 h 2312"/>
              <a:gd name="T54" fmla="*/ 318694 w 2309"/>
              <a:gd name="T55" fmla="*/ 158613 h 2312"/>
              <a:gd name="T56" fmla="*/ 415538 w 2309"/>
              <a:gd name="T57" fmla="*/ 96129 h 2312"/>
              <a:gd name="T58" fmla="*/ 519938 w 2309"/>
              <a:gd name="T59" fmla="*/ 48751 h 2312"/>
              <a:gd name="T60" fmla="*/ 632579 w 2309"/>
              <a:gd name="T61" fmla="*/ 16479 h 2312"/>
              <a:gd name="T62" fmla="*/ 751403 w 2309"/>
              <a:gd name="T63" fmla="*/ 1373 h 2312"/>
              <a:gd name="T64" fmla="*/ 873660 w 2309"/>
              <a:gd name="T65" fmla="*/ 4806 h 2312"/>
              <a:gd name="T66" fmla="*/ 990423 w 2309"/>
              <a:gd name="T67" fmla="*/ 25405 h 2312"/>
              <a:gd name="T68" fmla="*/ 1101004 w 2309"/>
              <a:gd name="T69" fmla="*/ 62484 h 2312"/>
              <a:gd name="T70" fmla="*/ 1204030 w 2309"/>
              <a:gd name="T71" fmla="*/ 115355 h 2312"/>
              <a:gd name="T72" fmla="*/ 1296753 w 2309"/>
              <a:gd name="T73" fmla="*/ 181272 h 2312"/>
              <a:gd name="T74" fmla="*/ 1379861 w 2309"/>
              <a:gd name="T75" fmla="*/ 260235 h 2312"/>
              <a:gd name="T76" fmla="*/ 1449919 w 2309"/>
              <a:gd name="T77" fmla="*/ 350184 h 2312"/>
              <a:gd name="T78" fmla="*/ 1507613 w 2309"/>
              <a:gd name="T79" fmla="*/ 450433 h 2312"/>
              <a:gd name="T80" fmla="*/ 1550197 w 2309"/>
              <a:gd name="T81" fmla="*/ 558921 h 2312"/>
              <a:gd name="T82" fmla="*/ 1576984 w 2309"/>
              <a:gd name="T83" fmla="*/ 674275 h 2312"/>
              <a:gd name="T84" fmla="*/ 1585913 w 2309"/>
              <a:gd name="T85" fmla="*/ 795810 h 23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09"/>
              <a:gd name="T130" fmla="*/ 0 h 2312"/>
              <a:gd name="T131" fmla="*/ 2309 w 2309"/>
              <a:gd name="T132" fmla="*/ 2312 h 231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09" h="2312">
                <a:moveTo>
                  <a:pt x="2309" y="1159"/>
                </a:moveTo>
                <a:lnTo>
                  <a:pt x="2308" y="1219"/>
                </a:lnTo>
                <a:lnTo>
                  <a:pt x="2303" y="1277"/>
                </a:lnTo>
                <a:lnTo>
                  <a:pt x="2296" y="1334"/>
                </a:lnTo>
                <a:lnTo>
                  <a:pt x="2286" y="1390"/>
                </a:lnTo>
                <a:lnTo>
                  <a:pt x="2273" y="1446"/>
                </a:lnTo>
                <a:lnTo>
                  <a:pt x="2257" y="1501"/>
                </a:lnTo>
                <a:lnTo>
                  <a:pt x="2239" y="1556"/>
                </a:lnTo>
                <a:lnTo>
                  <a:pt x="2218" y="1608"/>
                </a:lnTo>
                <a:lnTo>
                  <a:pt x="2195" y="1658"/>
                </a:lnTo>
                <a:lnTo>
                  <a:pt x="2170" y="1708"/>
                </a:lnTo>
                <a:lnTo>
                  <a:pt x="2141" y="1756"/>
                </a:lnTo>
                <a:lnTo>
                  <a:pt x="2111" y="1803"/>
                </a:lnTo>
                <a:lnTo>
                  <a:pt x="2079" y="1849"/>
                </a:lnTo>
                <a:lnTo>
                  <a:pt x="2045" y="1891"/>
                </a:lnTo>
                <a:lnTo>
                  <a:pt x="2009" y="1934"/>
                </a:lnTo>
                <a:lnTo>
                  <a:pt x="1971" y="1973"/>
                </a:lnTo>
                <a:lnTo>
                  <a:pt x="1931" y="2013"/>
                </a:lnTo>
                <a:lnTo>
                  <a:pt x="1888" y="2049"/>
                </a:lnTo>
                <a:lnTo>
                  <a:pt x="1845" y="2083"/>
                </a:lnTo>
                <a:lnTo>
                  <a:pt x="1799" y="2115"/>
                </a:lnTo>
                <a:lnTo>
                  <a:pt x="1753" y="2145"/>
                </a:lnTo>
                <a:lnTo>
                  <a:pt x="1705" y="2173"/>
                </a:lnTo>
                <a:lnTo>
                  <a:pt x="1654" y="2199"/>
                </a:lnTo>
                <a:lnTo>
                  <a:pt x="1603" y="2221"/>
                </a:lnTo>
                <a:lnTo>
                  <a:pt x="1551" y="2242"/>
                </a:lnTo>
                <a:lnTo>
                  <a:pt x="1497" y="2260"/>
                </a:lnTo>
                <a:lnTo>
                  <a:pt x="1442" y="2275"/>
                </a:lnTo>
                <a:lnTo>
                  <a:pt x="1386" y="2288"/>
                </a:lnTo>
                <a:lnTo>
                  <a:pt x="1329" y="2299"/>
                </a:lnTo>
                <a:lnTo>
                  <a:pt x="1272" y="2305"/>
                </a:lnTo>
                <a:lnTo>
                  <a:pt x="1213" y="2311"/>
                </a:lnTo>
                <a:lnTo>
                  <a:pt x="1153" y="2312"/>
                </a:lnTo>
                <a:lnTo>
                  <a:pt x="1094" y="2311"/>
                </a:lnTo>
                <a:lnTo>
                  <a:pt x="1035" y="2305"/>
                </a:lnTo>
                <a:lnTo>
                  <a:pt x="978" y="2299"/>
                </a:lnTo>
                <a:lnTo>
                  <a:pt x="921" y="2288"/>
                </a:lnTo>
                <a:lnTo>
                  <a:pt x="866" y="2275"/>
                </a:lnTo>
                <a:lnTo>
                  <a:pt x="811" y="2260"/>
                </a:lnTo>
                <a:lnTo>
                  <a:pt x="757" y="2242"/>
                </a:lnTo>
                <a:lnTo>
                  <a:pt x="705" y="2221"/>
                </a:lnTo>
                <a:lnTo>
                  <a:pt x="654" y="2199"/>
                </a:lnTo>
                <a:lnTo>
                  <a:pt x="605" y="2173"/>
                </a:lnTo>
                <a:lnTo>
                  <a:pt x="555" y="2145"/>
                </a:lnTo>
                <a:lnTo>
                  <a:pt x="509" y="2115"/>
                </a:lnTo>
                <a:lnTo>
                  <a:pt x="464" y="2083"/>
                </a:lnTo>
                <a:lnTo>
                  <a:pt x="420" y="2049"/>
                </a:lnTo>
                <a:lnTo>
                  <a:pt x="379" y="2013"/>
                </a:lnTo>
                <a:lnTo>
                  <a:pt x="338" y="1973"/>
                </a:lnTo>
                <a:lnTo>
                  <a:pt x="301" y="1934"/>
                </a:lnTo>
                <a:lnTo>
                  <a:pt x="264" y="1891"/>
                </a:lnTo>
                <a:lnTo>
                  <a:pt x="229" y="1849"/>
                </a:lnTo>
                <a:lnTo>
                  <a:pt x="198" y="1803"/>
                </a:lnTo>
                <a:lnTo>
                  <a:pt x="168" y="1756"/>
                </a:lnTo>
                <a:lnTo>
                  <a:pt x="139" y="1708"/>
                </a:lnTo>
                <a:lnTo>
                  <a:pt x="115" y="1658"/>
                </a:lnTo>
                <a:lnTo>
                  <a:pt x="91" y="1608"/>
                </a:lnTo>
                <a:lnTo>
                  <a:pt x="70" y="1556"/>
                </a:lnTo>
                <a:lnTo>
                  <a:pt x="52" y="1501"/>
                </a:lnTo>
                <a:lnTo>
                  <a:pt x="37" y="1446"/>
                </a:lnTo>
                <a:lnTo>
                  <a:pt x="24" y="1390"/>
                </a:lnTo>
                <a:lnTo>
                  <a:pt x="13" y="1334"/>
                </a:lnTo>
                <a:lnTo>
                  <a:pt x="7" y="1277"/>
                </a:lnTo>
                <a:lnTo>
                  <a:pt x="2" y="1219"/>
                </a:lnTo>
                <a:lnTo>
                  <a:pt x="0" y="1159"/>
                </a:lnTo>
                <a:lnTo>
                  <a:pt x="2" y="1099"/>
                </a:lnTo>
                <a:lnTo>
                  <a:pt x="7" y="1040"/>
                </a:lnTo>
                <a:lnTo>
                  <a:pt x="13" y="982"/>
                </a:lnTo>
                <a:lnTo>
                  <a:pt x="24" y="924"/>
                </a:lnTo>
                <a:lnTo>
                  <a:pt x="37" y="868"/>
                </a:lnTo>
                <a:lnTo>
                  <a:pt x="52" y="814"/>
                </a:lnTo>
                <a:lnTo>
                  <a:pt x="70" y="760"/>
                </a:lnTo>
                <a:lnTo>
                  <a:pt x="91" y="707"/>
                </a:lnTo>
                <a:lnTo>
                  <a:pt x="115" y="656"/>
                </a:lnTo>
                <a:lnTo>
                  <a:pt x="139" y="607"/>
                </a:lnTo>
                <a:lnTo>
                  <a:pt x="168" y="557"/>
                </a:lnTo>
                <a:lnTo>
                  <a:pt x="198" y="510"/>
                </a:lnTo>
                <a:lnTo>
                  <a:pt x="229" y="465"/>
                </a:lnTo>
                <a:lnTo>
                  <a:pt x="264" y="422"/>
                </a:lnTo>
                <a:lnTo>
                  <a:pt x="301" y="379"/>
                </a:lnTo>
                <a:lnTo>
                  <a:pt x="338" y="339"/>
                </a:lnTo>
                <a:lnTo>
                  <a:pt x="379" y="301"/>
                </a:lnTo>
                <a:lnTo>
                  <a:pt x="420" y="264"/>
                </a:lnTo>
                <a:lnTo>
                  <a:pt x="464" y="231"/>
                </a:lnTo>
                <a:lnTo>
                  <a:pt x="509" y="198"/>
                </a:lnTo>
                <a:lnTo>
                  <a:pt x="555" y="168"/>
                </a:lnTo>
                <a:lnTo>
                  <a:pt x="605" y="140"/>
                </a:lnTo>
                <a:lnTo>
                  <a:pt x="654" y="115"/>
                </a:lnTo>
                <a:lnTo>
                  <a:pt x="705" y="91"/>
                </a:lnTo>
                <a:lnTo>
                  <a:pt x="757" y="71"/>
                </a:lnTo>
                <a:lnTo>
                  <a:pt x="811" y="52"/>
                </a:lnTo>
                <a:lnTo>
                  <a:pt x="866" y="37"/>
                </a:lnTo>
                <a:lnTo>
                  <a:pt x="921" y="24"/>
                </a:lnTo>
                <a:lnTo>
                  <a:pt x="978" y="13"/>
                </a:lnTo>
                <a:lnTo>
                  <a:pt x="1035" y="7"/>
                </a:lnTo>
                <a:lnTo>
                  <a:pt x="1094" y="2"/>
                </a:lnTo>
                <a:lnTo>
                  <a:pt x="1153" y="0"/>
                </a:lnTo>
                <a:lnTo>
                  <a:pt x="1213" y="2"/>
                </a:lnTo>
                <a:lnTo>
                  <a:pt x="1272" y="7"/>
                </a:lnTo>
                <a:lnTo>
                  <a:pt x="1329" y="13"/>
                </a:lnTo>
                <a:lnTo>
                  <a:pt x="1386" y="24"/>
                </a:lnTo>
                <a:lnTo>
                  <a:pt x="1442" y="37"/>
                </a:lnTo>
                <a:lnTo>
                  <a:pt x="1497" y="52"/>
                </a:lnTo>
                <a:lnTo>
                  <a:pt x="1551" y="71"/>
                </a:lnTo>
                <a:lnTo>
                  <a:pt x="1603" y="91"/>
                </a:lnTo>
                <a:lnTo>
                  <a:pt x="1654" y="115"/>
                </a:lnTo>
                <a:lnTo>
                  <a:pt x="1705" y="140"/>
                </a:lnTo>
                <a:lnTo>
                  <a:pt x="1753" y="168"/>
                </a:lnTo>
                <a:lnTo>
                  <a:pt x="1799" y="198"/>
                </a:lnTo>
                <a:lnTo>
                  <a:pt x="1845" y="231"/>
                </a:lnTo>
                <a:lnTo>
                  <a:pt x="1888" y="264"/>
                </a:lnTo>
                <a:lnTo>
                  <a:pt x="1931" y="301"/>
                </a:lnTo>
                <a:lnTo>
                  <a:pt x="1971" y="339"/>
                </a:lnTo>
                <a:lnTo>
                  <a:pt x="2009" y="379"/>
                </a:lnTo>
                <a:lnTo>
                  <a:pt x="2045" y="422"/>
                </a:lnTo>
                <a:lnTo>
                  <a:pt x="2079" y="465"/>
                </a:lnTo>
                <a:lnTo>
                  <a:pt x="2111" y="510"/>
                </a:lnTo>
                <a:lnTo>
                  <a:pt x="2141" y="557"/>
                </a:lnTo>
                <a:lnTo>
                  <a:pt x="2170" y="607"/>
                </a:lnTo>
                <a:lnTo>
                  <a:pt x="2195" y="656"/>
                </a:lnTo>
                <a:lnTo>
                  <a:pt x="2218" y="707"/>
                </a:lnTo>
                <a:lnTo>
                  <a:pt x="2239" y="760"/>
                </a:lnTo>
                <a:lnTo>
                  <a:pt x="2257" y="814"/>
                </a:lnTo>
                <a:lnTo>
                  <a:pt x="2273" y="868"/>
                </a:lnTo>
                <a:lnTo>
                  <a:pt x="2286" y="924"/>
                </a:lnTo>
                <a:lnTo>
                  <a:pt x="2296" y="982"/>
                </a:lnTo>
                <a:lnTo>
                  <a:pt x="2303" y="1040"/>
                </a:lnTo>
                <a:lnTo>
                  <a:pt x="2308" y="1099"/>
                </a:lnTo>
                <a:lnTo>
                  <a:pt x="2309" y="1159"/>
                </a:lnTo>
                <a:close/>
              </a:path>
            </a:pathLst>
          </a:custGeom>
          <a:solidFill>
            <a:srgbClr val="C0504D">
              <a:alpha val="74901"/>
            </a:srgbClr>
          </a:solidFill>
          <a:ln w="9525">
            <a:noFill/>
            <a:round/>
            <a:headEnd/>
            <a:tailEnd/>
          </a:ln>
        </p:spPr>
        <p:txBody>
          <a:bodyPr/>
          <a:lstStyle/>
          <a:p>
            <a:pPr rtl="0"/>
            <a:endParaRPr lang="en-US" sz="3800"/>
          </a:p>
        </p:txBody>
      </p:sp>
      <p:sp>
        <p:nvSpPr>
          <p:cNvPr id="5" name="Freeform 3"/>
          <p:cNvSpPr>
            <a:spLocks/>
          </p:cNvSpPr>
          <p:nvPr/>
        </p:nvSpPr>
        <p:spPr bwMode="auto">
          <a:xfrm flipH="1">
            <a:off x="7315200" y="2332038"/>
            <a:ext cx="1646238" cy="1646237"/>
          </a:xfrm>
          <a:custGeom>
            <a:avLst/>
            <a:gdLst>
              <a:gd name="T0" fmla="*/ 1641960 w 2309"/>
              <a:gd name="T1" fmla="*/ 909275 h 2312"/>
              <a:gd name="T2" fmla="*/ 1620571 w 2309"/>
              <a:gd name="T3" fmla="*/ 1029610 h 2312"/>
              <a:gd name="T4" fmla="*/ 1581358 w 2309"/>
              <a:gd name="T5" fmla="*/ 1144961 h 2312"/>
              <a:gd name="T6" fmla="*/ 1526460 w 2309"/>
              <a:gd name="T7" fmla="*/ 1250342 h 2312"/>
              <a:gd name="T8" fmla="*/ 1458015 w 2309"/>
              <a:gd name="T9" fmla="*/ 1346468 h 2312"/>
              <a:gd name="T10" fmla="*/ 1376737 w 2309"/>
              <a:gd name="T11" fmla="*/ 1433337 h 2312"/>
              <a:gd name="T12" fmla="*/ 1282625 w 2309"/>
              <a:gd name="T13" fmla="*/ 1505965 h 2312"/>
              <a:gd name="T14" fmla="*/ 1179245 w 2309"/>
              <a:gd name="T15" fmla="*/ 1565776 h 2312"/>
              <a:gd name="T16" fmla="*/ 1067310 w 2309"/>
              <a:gd name="T17" fmla="*/ 1609211 h 2312"/>
              <a:gd name="T18" fmla="*/ 947531 w 2309"/>
              <a:gd name="T19" fmla="*/ 1636980 h 2312"/>
              <a:gd name="T20" fmla="*/ 822050 w 2309"/>
              <a:gd name="T21" fmla="*/ 1646237 h 2312"/>
              <a:gd name="T22" fmla="*/ 697280 w 2309"/>
              <a:gd name="T23" fmla="*/ 1636980 h 2312"/>
              <a:gd name="T24" fmla="*/ 578215 w 2309"/>
              <a:gd name="T25" fmla="*/ 1609211 h 2312"/>
              <a:gd name="T26" fmla="*/ 466280 w 2309"/>
              <a:gd name="T27" fmla="*/ 1565776 h 2312"/>
              <a:gd name="T28" fmla="*/ 362900 w 2309"/>
              <a:gd name="T29" fmla="*/ 1505965 h 2312"/>
              <a:gd name="T30" fmla="*/ 270214 w 2309"/>
              <a:gd name="T31" fmla="*/ 1433337 h 2312"/>
              <a:gd name="T32" fmla="*/ 188223 w 2309"/>
              <a:gd name="T33" fmla="*/ 1346468 h 2312"/>
              <a:gd name="T34" fmla="*/ 119778 w 2309"/>
              <a:gd name="T35" fmla="*/ 1250342 h 2312"/>
              <a:gd name="T36" fmla="*/ 64880 w 2309"/>
              <a:gd name="T37" fmla="*/ 1144961 h 2312"/>
              <a:gd name="T38" fmla="*/ 26380 w 2309"/>
              <a:gd name="T39" fmla="*/ 1029610 h 2312"/>
              <a:gd name="T40" fmla="*/ 4991 w 2309"/>
              <a:gd name="T41" fmla="*/ 909275 h 2312"/>
              <a:gd name="T42" fmla="*/ 1426 w 2309"/>
              <a:gd name="T43" fmla="*/ 782532 h 2312"/>
              <a:gd name="T44" fmla="*/ 17111 w 2309"/>
              <a:gd name="T45" fmla="*/ 657925 h 2312"/>
              <a:gd name="T46" fmla="*/ 49908 w 2309"/>
              <a:gd name="T47" fmla="*/ 541151 h 2312"/>
              <a:gd name="T48" fmla="*/ 99102 w 2309"/>
              <a:gd name="T49" fmla="*/ 432208 h 2312"/>
              <a:gd name="T50" fmla="*/ 163269 w 2309"/>
              <a:gd name="T51" fmla="*/ 331099 h 2312"/>
              <a:gd name="T52" fmla="*/ 240982 w 2309"/>
              <a:gd name="T53" fmla="*/ 241382 h 2312"/>
              <a:gd name="T54" fmla="*/ 330816 w 2309"/>
              <a:gd name="T55" fmla="*/ 164481 h 2312"/>
              <a:gd name="T56" fmla="*/ 431344 w 2309"/>
              <a:gd name="T57" fmla="*/ 99686 h 2312"/>
              <a:gd name="T58" fmla="*/ 539715 w 2309"/>
              <a:gd name="T59" fmla="*/ 50555 h 2312"/>
              <a:gd name="T60" fmla="*/ 656641 w 2309"/>
              <a:gd name="T61" fmla="*/ 17089 h 2312"/>
              <a:gd name="T62" fmla="*/ 779985 w 2309"/>
              <a:gd name="T63" fmla="*/ 1424 h 2312"/>
              <a:gd name="T64" fmla="*/ 906892 w 2309"/>
              <a:gd name="T65" fmla="*/ 4984 h 2312"/>
              <a:gd name="T66" fmla="*/ 1028097 w 2309"/>
              <a:gd name="T67" fmla="*/ 26345 h 2312"/>
              <a:gd name="T68" fmla="*/ 1142884 w 2309"/>
              <a:gd name="T69" fmla="*/ 64796 h 2312"/>
              <a:gd name="T70" fmla="*/ 1249829 w 2309"/>
              <a:gd name="T71" fmla="*/ 119623 h 2312"/>
              <a:gd name="T72" fmla="*/ 1346079 w 2309"/>
              <a:gd name="T73" fmla="*/ 187979 h 2312"/>
              <a:gd name="T74" fmla="*/ 1432348 w 2309"/>
              <a:gd name="T75" fmla="*/ 269863 h 2312"/>
              <a:gd name="T76" fmla="*/ 1505071 w 2309"/>
              <a:gd name="T77" fmla="*/ 363140 h 2312"/>
              <a:gd name="T78" fmla="*/ 1564960 w 2309"/>
              <a:gd name="T79" fmla="*/ 467098 h 2312"/>
              <a:gd name="T80" fmla="*/ 1609164 w 2309"/>
              <a:gd name="T81" fmla="*/ 579601 h 2312"/>
              <a:gd name="T82" fmla="*/ 1636969 w 2309"/>
              <a:gd name="T83" fmla="*/ 699223 h 2312"/>
              <a:gd name="T84" fmla="*/ 1646238 w 2309"/>
              <a:gd name="T85" fmla="*/ 825255 h 23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09"/>
              <a:gd name="T130" fmla="*/ 0 h 2312"/>
              <a:gd name="T131" fmla="*/ 2309 w 2309"/>
              <a:gd name="T132" fmla="*/ 2312 h 231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09" h="2312">
                <a:moveTo>
                  <a:pt x="2309" y="1159"/>
                </a:moveTo>
                <a:lnTo>
                  <a:pt x="2308" y="1219"/>
                </a:lnTo>
                <a:lnTo>
                  <a:pt x="2303" y="1277"/>
                </a:lnTo>
                <a:lnTo>
                  <a:pt x="2296" y="1334"/>
                </a:lnTo>
                <a:lnTo>
                  <a:pt x="2286" y="1390"/>
                </a:lnTo>
                <a:lnTo>
                  <a:pt x="2273" y="1446"/>
                </a:lnTo>
                <a:lnTo>
                  <a:pt x="2257" y="1501"/>
                </a:lnTo>
                <a:lnTo>
                  <a:pt x="2239" y="1556"/>
                </a:lnTo>
                <a:lnTo>
                  <a:pt x="2218" y="1608"/>
                </a:lnTo>
                <a:lnTo>
                  <a:pt x="2195" y="1658"/>
                </a:lnTo>
                <a:lnTo>
                  <a:pt x="2170" y="1708"/>
                </a:lnTo>
                <a:lnTo>
                  <a:pt x="2141" y="1756"/>
                </a:lnTo>
                <a:lnTo>
                  <a:pt x="2111" y="1803"/>
                </a:lnTo>
                <a:lnTo>
                  <a:pt x="2079" y="1849"/>
                </a:lnTo>
                <a:lnTo>
                  <a:pt x="2045" y="1891"/>
                </a:lnTo>
                <a:lnTo>
                  <a:pt x="2009" y="1934"/>
                </a:lnTo>
                <a:lnTo>
                  <a:pt x="1971" y="1973"/>
                </a:lnTo>
                <a:lnTo>
                  <a:pt x="1931" y="2013"/>
                </a:lnTo>
                <a:lnTo>
                  <a:pt x="1888" y="2049"/>
                </a:lnTo>
                <a:lnTo>
                  <a:pt x="1845" y="2083"/>
                </a:lnTo>
                <a:lnTo>
                  <a:pt x="1799" y="2115"/>
                </a:lnTo>
                <a:lnTo>
                  <a:pt x="1753" y="2145"/>
                </a:lnTo>
                <a:lnTo>
                  <a:pt x="1705" y="2173"/>
                </a:lnTo>
                <a:lnTo>
                  <a:pt x="1654" y="2199"/>
                </a:lnTo>
                <a:lnTo>
                  <a:pt x="1603" y="2221"/>
                </a:lnTo>
                <a:lnTo>
                  <a:pt x="1551" y="2242"/>
                </a:lnTo>
                <a:lnTo>
                  <a:pt x="1497" y="2260"/>
                </a:lnTo>
                <a:lnTo>
                  <a:pt x="1442" y="2275"/>
                </a:lnTo>
                <a:lnTo>
                  <a:pt x="1386" y="2288"/>
                </a:lnTo>
                <a:lnTo>
                  <a:pt x="1329" y="2299"/>
                </a:lnTo>
                <a:lnTo>
                  <a:pt x="1272" y="2305"/>
                </a:lnTo>
                <a:lnTo>
                  <a:pt x="1213" y="2311"/>
                </a:lnTo>
                <a:lnTo>
                  <a:pt x="1153" y="2312"/>
                </a:lnTo>
                <a:lnTo>
                  <a:pt x="1094" y="2311"/>
                </a:lnTo>
                <a:lnTo>
                  <a:pt x="1035" y="2305"/>
                </a:lnTo>
                <a:lnTo>
                  <a:pt x="978" y="2299"/>
                </a:lnTo>
                <a:lnTo>
                  <a:pt x="921" y="2288"/>
                </a:lnTo>
                <a:lnTo>
                  <a:pt x="866" y="2275"/>
                </a:lnTo>
                <a:lnTo>
                  <a:pt x="811" y="2260"/>
                </a:lnTo>
                <a:lnTo>
                  <a:pt x="757" y="2242"/>
                </a:lnTo>
                <a:lnTo>
                  <a:pt x="705" y="2221"/>
                </a:lnTo>
                <a:lnTo>
                  <a:pt x="654" y="2199"/>
                </a:lnTo>
                <a:lnTo>
                  <a:pt x="605" y="2173"/>
                </a:lnTo>
                <a:lnTo>
                  <a:pt x="555" y="2145"/>
                </a:lnTo>
                <a:lnTo>
                  <a:pt x="509" y="2115"/>
                </a:lnTo>
                <a:lnTo>
                  <a:pt x="464" y="2083"/>
                </a:lnTo>
                <a:lnTo>
                  <a:pt x="420" y="2049"/>
                </a:lnTo>
                <a:lnTo>
                  <a:pt x="379" y="2013"/>
                </a:lnTo>
                <a:lnTo>
                  <a:pt x="338" y="1973"/>
                </a:lnTo>
                <a:lnTo>
                  <a:pt x="301" y="1934"/>
                </a:lnTo>
                <a:lnTo>
                  <a:pt x="264" y="1891"/>
                </a:lnTo>
                <a:lnTo>
                  <a:pt x="229" y="1849"/>
                </a:lnTo>
                <a:lnTo>
                  <a:pt x="198" y="1803"/>
                </a:lnTo>
                <a:lnTo>
                  <a:pt x="168" y="1756"/>
                </a:lnTo>
                <a:lnTo>
                  <a:pt x="139" y="1708"/>
                </a:lnTo>
                <a:lnTo>
                  <a:pt x="115" y="1658"/>
                </a:lnTo>
                <a:lnTo>
                  <a:pt x="91" y="1608"/>
                </a:lnTo>
                <a:lnTo>
                  <a:pt x="70" y="1556"/>
                </a:lnTo>
                <a:lnTo>
                  <a:pt x="52" y="1501"/>
                </a:lnTo>
                <a:lnTo>
                  <a:pt x="37" y="1446"/>
                </a:lnTo>
                <a:lnTo>
                  <a:pt x="24" y="1390"/>
                </a:lnTo>
                <a:lnTo>
                  <a:pt x="13" y="1334"/>
                </a:lnTo>
                <a:lnTo>
                  <a:pt x="7" y="1277"/>
                </a:lnTo>
                <a:lnTo>
                  <a:pt x="2" y="1219"/>
                </a:lnTo>
                <a:lnTo>
                  <a:pt x="0" y="1159"/>
                </a:lnTo>
                <a:lnTo>
                  <a:pt x="2" y="1099"/>
                </a:lnTo>
                <a:lnTo>
                  <a:pt x="7" y="1040"/>
                </a:lnTo>
                <a:lnTo>
                  <a:pt x="13" y="982"/>
                </a:lnTo>
                <a:lnTo>
                  <a:pt x="24" y="924"/>
                </a:lnTo>
                <a:lnTo>
                  <a:pt x="37" y="868"/>
                </a:lnTo>
                <a:lnTo>
                  <a:pt x="52" y="814"/>
                </a:lnTo>
                <a:lnTo>
                  <a:pt x="70" y="760"/>
                </a:lnTo>
                <a:lnTo>
                  <a:pt x="91" y="707"/>
                </a:lnTo>
                <a:lnTo>
                  <a:pt x="115" y="656"/>
                </a:lnTo>
                <a:lnTo>
                  <a:pt x="139" y="607"/>
                </a:lnTo>
                <a:lnTo>
                  <a:pt x="168" y="557"/>
                </a:lnTo>
                <a:lnTo>
                  <a:pt x="198" y="510"/>
                </a:lnTo>
                <a:lnTo>
                  <a:pt x="229" y="465"/>
                </a:lnTo>
                <a:lnTo>
                  <a:pt x="264" y="422"/>
                </a:lnTo>
                <a:lnTo>
                  <a:pt x="301" y="379"/>
                </a:lnTo>
                <a:lnTo>
                  <a:pt x="338" y="339"/>
                </a:lnTo>
                <a:lnTo>
                  <a:pt x="379" y="301"/>
                </a:lnTo>
                <a:lnTo>
                  <a:pt x="420" y="264"/>
                </a:lnTo>
                <a:lnTo>
                  <a:pt x="464" y="231"/>
                </a:lnTo>
                <a:lnTo>
                  <a:pt x="509" y="198"/>
                </a:lnTo>
                <a:lnTo>
                  <a:pt x="555" y="168"/>
                </a:lnTo>
                <a:lnTo>
                  <a:pt x="605" y="140"/>
                </a:lnTo>
                <a:lnTo>
                  <a:pt x="654" y="115"/>
                </a:lnTo>
                <a:lnTo>
                  <a:pt x="705" y="91"/>
                </a:lnTo>
                <a:lnTo>
                  <a:pt x="757" y="71"/>
                </a:lnTo>
                <a:lnTo>
                  <a:pt x="811" y="52"/>
                </a:lnTo>
                <a:lnTo>
                  <a:pt x="866" y="37"/>
                </a:lnTo>
                <a:lnTo>
                  <a:pt x="921" y="24"/>
                </a:lnTo>
                <a:lnTo>
                  <a:pt x="978" y="13"/>
                </a:lnTo>
                <a:lnTo>
                  <a:pt x="1035" y="7"/>
                </a:lnTo>
                <a:lnTo>
                  <a:pt x="1094" y="2"/>
                </a:lnTo>
                <a:lnTo>
                  <a:pt x="1153" y="0"/>
                </a:lnTo>
                <a:lnTo>
                  <a:pt x="1213" y="2"/>
                </a:lnTo>
                <a:lnTo>
                  <a:pt x="1272" y="7"/>
                </a:lnTo>
                <a:lnTo>
                  <a:pt x="1329" y="13"/>
                </a:lnTo>
                <a:lnTo>
                  <a:pt x="1386" y="24"/>
                </a:lnTo>
                <a:lnTo>
                  <a:pt x="1442" y="37"/>
                </a:lnTo>
                <a:lnTo>
                  <a:pt x="1497" y="52"/>
                </a:lnTo>
                <a:lnTo>
                  <a:pt x="1551" y="71"/>
                </a:lnTo>
                <a:lnTo>
                  <a:pt x="1603" y="91"/>
                </a:lnTo>
                <a:lnTo>
                  <a:pt x="1654" y="115"/>
                </a:lnTo>
                <a:lnTo>
                  <a:pt x="1705" y="140"/>
                </a:lnTo>
                <a:lnTo>
                  <a:pt x="1753" y="168"/>
                </a:lnTo>
                <a:lnTo>
                  <a:pt x="1799" y="198"/>
                </a:lnTo>
                <a:lnTo>
                  <a:pt x="1845" y="231"/>
                </a:lnTo>
                <a:lnTo>
                  <a:pt x="1888" y="264"/>
                </a:lnTo>
                <a:lnTo>
                  <a:pt x="1931" y="301"/>
                </a:lnTo>
                <a:lnTo>
                  <a:pt x="1971" y="339"/>
                </a:lnTo>
                <a:lnTo>
                  <a:pt x="2009" y="379"/>
                </a:lnTo>
                <a:lnTo>
                  <a:pt x="2045" y="422"/>
                </a:lnTo>
                <a:lnTo>
                  <a:pt x="2079" y="465"/>
                </a:lnTo>
                <a:lnTo>
                  <a:pt x="2111" y="510"/>
                </a:lnTo>
                <a:lnTo>
                  <a:pt x="2141" y="557"/>
                </a:lnTo>
                <a:lnTo>
                  <a:pt x="2170" y="607"/>
                </a:lnTo>
                <a:lnTo>
                  <a:pt x="2195" y="656"/>
                </a:lnTo>
                <a:lnTo>
                  <a:pt x="2218" y="707"/>
                </a:lnTo>
                <a:lnTo>
                  <a:pt x="2239" y="760"/>
                </a:lnTo>
                <a:lnTo>
                  <a:pt x="2257" y="814"/>
                </a:lnTo>
                <a:lnTo>
                  <a:pt x="2273" y="868"/>
                </a:lnTo>
                <a:lnTo>
                  <a:pt x="2286" y="924"/>
                </a:lnTo>
                <a:lnTo>
                  <a:pt x="2296" y="982"/>
                </a:lnTo>
                <a:lnTo>
                  <a:pt x="2303" y="1040"/>
                </a:lnTo>
                <a:lnTo>
                  <a:pt x="2308" y="1099"/>
                </a:lnTo>
                <a:lnTo>
                  <a:pt x="2309" y="1159"/>
                </a:lnTo>
                <a:close/>
              </a:path>
            </a:pathLst>
          </a:custGeom>
          <a:solidFill>
            <a:srgbClr val="FFFF00">
              <a:alpha val="74901"/>
            </a:srgbClr>
          </a:solidFill>
          <a:ln w="9525">
            <a:noFill/>
            <a:round/>
            <a:headEnd/>
            <a:tailEnd/>
          </a:ln>
        </p:spPr>
        <p:txBody>
          <a:bodyPr/>
          <a:lstStyle/>
          <a:p>
            <a:pPr rtl="0"/>
            <a:endParaRPr lang="en-US" sz="3800"/>
          </a:p>
        </p:txBody>
      </p:sp>
      <p:sp>
        <p:nvSpPr>
          <p:cNvPr id="6" name="Freeform 4"/>
          <p:cNvSpPr>
            <a:spLocks/>
          </p:cNvSpPr>
          <p:nvPr/>
        </p:nvSpPr>
        <p:spPr bwMode="auto">
          <a:xfrm flipH="1">
            <a:off x="920750" y="3636963"/>
            <a:ext cx="1530350" cy="1531937"/>
          </a:xfrm>
          <a:custGeom>
            <a:avLst/>
            <a:gdLst>
              <a:gd name="T0" fmla="*/ 1526373 w 2309"/>
              <a:gd name="T1" fmla="*/ 846143 h 2312"/>
              <a:gd name="T2" fmla="*/ 1506490 w 2309"/>
              <a:gd name="T3" fmla="*/ 958123 h 2312"/>
              <a:gd name="T4" fmla="*/ 1470037 w 2309"/>
              <a:gd name="T5" fmla="*/ 1065465 h 2312"/>
              <a:gd name="T6" fmla="*/ 1419004 w 2309"/>
              <a:gd name="T7" fmla="*/ 1163530 h 2312"/>
              <a:gd name="T8" fmla="*/ 1355377 w 2309"/>
              <a:gd name="T9" fmla="*/ 1252981 h 2312"/>
              <a:gd name="T10" fmla="*/ 1279820 w 2309"/>
              <a:gd name="T11" fmla="*/ 1333819 h 2312"/>
              <a:gd name="T12" fmla="*/ 1192334 w 2309"/>
              <a:gd name="T13" fmla="*/ 1401404 h 2312"/>
              <a:gd name="T14" fmla="*/ 1096232 w 2309"/>
              <a:gd name="T15" fmla="*/ 1457063 h 2312"/>
              <a:gd name="T16" fmla="*/ 992176 w 2309"/>
              <a:gd name="T17" fmla="*/ 1497482 h 2312"/>
              <a:gd name="T18" fmla="*/ 880829 w 2309"/>
              <a:gd name="T19" fmla="*/ 1523323 h 2312"/>
              <a:gd name="T20" fmla="*/ 764181 w 2309"/>
              <a:gd name="T21" fmla="*/ 1531937 h 2312"/>
              <a:gd name="T22" fmla="*/ 648195 w 2309"/>
              <a:gd name="T23" fmla="*/ 1523323 h 2312"/>
              <a:gd name="T24" fmla="*/ 537511 w 2309"/>
              <a:gd name="T25" fmla="*/ 1497482 h 2312"/>
              <a:gd name="T26" fmla="*/ 433456 w 2309"/>
              <a:gd name="T27" fmla="*/ 1457063 h 2312"/>
              <a:gd name="T28" fmla="*/ 337353 w 2309"/>
              <a:gd name="T29" fmla="*/ 1401404 h 2312"/>
              <a:gd name="T30" fmla="*/ 251192 w 2309"/>
              <a:gd name="T31" fmla="*/ 1333819 h 2312"/>
              <a:gd name="T32" fmla="*/ 174973 w 2309"/>
              <a:gd name="T33" fmla="*/ 1252981 h 2312"/>
              <a:gd name="T34" fmla="*/ 111346 w 2309"/>
              <a:gd name="T35" fmla="*/ 1163530 h 2312"/>
              <a:gd name="T36" fmla="*/ 60313 w 2309"/>
              <a:gd name="T37" fmla="*/ 1065465 h 2312"/>
              <a:gd name="T38" fmla="*/ 24523 w 2309"/>
              <a:gd name="T39" fmla="*/ 958123 h 2312"/>
              <a:gd name="T40" fmla="*/ 4639 w 2309"/>
              <a:gd name="T41" fmla="*/ 846143 h 2312"/>
              <a:gd name="T42" fmla="*/ 1326 w 2309"/>
              <a:gd name="T43" fmla="*/ 728200 h 2312"/>
              <a:gd name="T44" fmla="*/ 15907 w 2309"/>
              <a:gd name="T45" fmla="*/ 612245 h 2312"/>
              <a:gd name="T46" fmla="*/ 46394 w 2309"/>
              <a:gd name="T47" fmla="*/ 503578 h 2312"/>
              <a:gd name="T48" fmla="*/ 92126 w 2309"/>
              <a:gd name="T49" fmla="*/ 402200 h 2312"/>
              <a:gd name="T50" fmla="*/ 151776 w 2309"/>
              <a:gd name="T51" fmla="*/ 308110 h 2312"/>
              <a:gd name="T52" fmla="*/ 224018 w 2309"/>
              <a:gd name="T53" fmla="*/ 224622 h 2312"/>
              <a:gd name="T54" fmla="*/ 307528 w 2309"/>
              <a:gd name="T55" fmla="*/ 153061 h 2312"/>
              <a:gd name="T56" fmla="*/ 400980 w 2309"/>
              <a:gd name="T57" fmla="*/ 92764 h 2312"/>
              <a:gd name="T58" fmla="*/ 501721 w 2309"/>
              <a:gd name="T59" fmla="*/ 47045 h 2312"/>
              <a:gd name="T60" fmla="*/ 610417 w 2309"/>
              <a:gd name="T61" fmla="*/ 15902 h 2312"/>
              <a:gd name="T62" fmla="*/ 725077 w 2309"/>
              <a:gd name="T63" fmla="*/ 1325 h 2312"/>
              <a:gd name="T64" fmla="*/ 843051 w 2309"/>
              <a:gd name="T65" fmla="*/ 4638 h 2312"/>
              <a:gd name="T66" fmla="*/ 955723 w 2309"/>
              <a:gd name="T67" fmla="*/ 24516 h 2312"/>
              <a:gd name="T68" fmla="*/ 1062430 w 2309"/>
              <a:gd name="T69" fmla="*/ 60297 h 2312"/>
              <a:gd name="T70" fmla="*/ 1161846 w 2309"/>
              <a:gd name="T71" fmla="*/ 111317 h 2312"/>
              <a:gd name="T72" fmla="*/ 1251321 w 2309"/>
              <a:gd name="T73" fmla="*/ 174927 h 2312"/>
              <a:gd name="T74" fmla="*/ 1331517 w 2309"/>
              <a:gd name="T75" fmla="*/ 251126 h 2312"/>
              <a:gd name="T76" fmla="*/ 1399120 w 2309"/>
              <a:gd name="T77" fmla="*/ 337927 h 2312"/>
              <a:gd name="T78" fmla="*/ 1454794 w 2309"/>
              <a:gd name="T79" fmla="*/ 434667 h 2312"/>
              <a:gd name="T80" fmla="*/ 1495886 w 2309"/>
              <a:gd name="T81" fmla="*/ 539358 h 2312"/>
              <a:gd name="T82" fmla="*/ 1521734 w 2309"/>
              <a:gd name="T83" fmla="*/ 650676 h 2312"/>
              <a:gd name="T84" fmla="*/ 1530350 w 2309"/>
              <a:gd name="T85" fmla="*/ 767956 h 23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09"/>
              <a:gd name="T130" fmla="*/ 0 h 2312"/>
              <a:gd name="T131" fmla="*/ 2309 w 2309"/>
              <a:gd name="T132" fmla="*/ 2312 h 231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09" h="2312">
                <a:moveTo>
                  <a:pt x="2309" y="1159"/>
                </a:moveTo>
                <a:lnTo>
                  <a:pt x="2308" y="1219"/>
                </a:lnTo>
                <a:lnTo>
                  <a:pt x="2303" y="1277"/>
                </a:lnTo>
                <a:lnTo>
                  <a:pt x="2296" y="1334"/>
                </a:lnTo>
                <a:lnTo>
                  <a:pt x="2286" y="1390"/>
                </a:lnTo>
                <a:lnTo>
                  <a:pt x="2273" y="1446"/>
                </a:lnTo>
                <a:lnTo>
                  <a:pt x="2257" y="1501"/>
                </a:lnTo>
                <a:lnTo>
                  <a:pt x="2239" y="1556"/>
                </a:lnTo>
                <a:lnTo>
                  <a:pt x="2218" y="1608"/>
                </a:lnTo>
                <a:lnTo>
                  <a:pt x="2195" y="1658"/>
                </a:lnTo>
                <a:lnTo>
                  <a:pt x="2170" y="1708"/>
                </a:lnTo>
                <a:lnTo>
                  <a:pt x="2141" y="1756"/>
                </a:lnTo>
                <a:lnTo>
                  <a:pt x="2111" y="1803"/>
                </a:lnTo>
                <a:lnTo>
                  <a:pt x="2079" y="1849"/>
                </a:lnTo>
                <a:lnTo>
                  <a:pt x="2045" y="1891"/>
                </a:lnTo>
                <a:lnTo>
                  <a:pt x="2009" y="1934"/>
                </a:lnTo>
                <a:lnTo>
                  <a:pt x="1971" y="1973"/>
                </a:lnTo>
                <a:lnTo>
                  <a:pt x="1931" y="2013"/>
                </a:lnTo>
                <a:lnTo>
                  <a:pt x="1888" y="2049"/>
                </a:lnTo>
                <a:lnTo>
                  <a:pt x="1845" y="2083"/>
                </a:lnTo>
                <a:lnTo>
                  <a:pt x="1799" y="2115"/>
                </a:lnTo>
                <a:lnTo>
                  <a:pt x="1753" y="2145"/>
                </a:lnTo>
                <a:lnTo>
                  <a:pt x="1705" y="2173"/>
                </a:lnTo>
                <a:lnTo>
                  <a:pt x="1654" y="2199"/>
                </a:lnTo>
                <a:lnTo>
                  <a:pt x="1603" y="2221"/>
                </a:lnTo>
                <a:lnTo>
                  <a:pt x="1551" y="2242"/>
                </a:lnTo>
                <a:lnTo>
                  <a:pt x="1497" y="2260"/>
                </a:lnTo>
                <a:lnTo>
                  <a:pt x="1442" y="2275"/>
                </a:lnTo>
                <a:lnTo>
                  <a:pt x="1386" y="2288"/>
                </a:lnTo>
                <a:lnTo>
                  <a:pt x="1329" y="2299"/>
                </a:lnTo>
                <a:lnTo>
                  <a:pt x="1272" y="2305"/>
                </a:lnTo>
                <a:lnTo>
                  <a:pt x="1213" y="2311"/>
                </a:lnTo>
                <a:lnTo>
                  <a:pt x="1153" y="2312"/>
                </a:lnTo>
                <a:lnTo>
                  <a:pt x="1094" y="2311"/>
                </a:lnTo>
                <a:lnTo>
                  <a:pt x="1035" y="2305"/>
                </a:lnTo>
                <a:lnTo>
                  <a:pt x="978" y="2299"/>
                </a:lnTo>
                <a:lnTo>
                  <a:pt x="921" y="2288"/>
                </a:lnTo>
                <a:lnTo>
                  <a:pt x="866" y="2275"/>
                </a:lnTo>
                <a:lnTo>
                  <a:pt x="811" y="2260"/>
                </a:lnTo>
                <a:lnTo>
                  <a:pt x="757" y="2242"/>
                </a:lnTo>
                <a:lnTo>
                  <a:pt x="705" y="2221"/>
                </a:lnTo>
                <a:lnTo>
                  <a:pt x="654" y="2199"/>
                </a:lnTo>
                <a:lnTo>
                  <a:pt x="605" y="2173"/>
                </a:lnTo>
                <a:lnTo>
                  <a:pt x="555" y="2145"/>
                </a:lnTo>
                <a:lnTo>
                  <a:pt x="509" y="2115"/>
                </a:lnTo>
                <a:lnTo>
                  <a:pt x="464" y="2083"/>
                </a:lnTo>
                <a:lnTo>
                  <a:pt x="420" y="2049"/>
                </a:lnTo>
                <a:lnTo>
                  <a:pt x="379" y="2013"/>
                </a:lnTo>
                <a:lnTo>
                  <a:pt x="338" y="1973"/>
                </a:lnTo>
                <a:lnTo>
                  <a:pt x="301" y="1934"/>
                </a:lnTo>
                <a:lnTo>
                  <a:pt x="264" y="1891"/>
                </a:lnTo>
                <a:lnTo>
                  <a:pt x="229" y="1849"/>
                </a:lnTo>
                <a:lnTo>
                  <a:pt x="198" y="1803"/>
                </a:lnTo>
                <a:lnTo>
                  <a:pt x="168" y="1756"/>
                </a:lnTo>
                <a:lnTo>
                  <a:pt x="139" y="1708"/>
                </a:lnTo>
                <a:lnTo>
                  <a:pt x="115" y="1658"/>
                </a:lnTo>
                <a:lnTo>
                  <a:pt x="91" y="1608"/>
                </a:lnTo>
                <a:lnTo>
                  <a:pt x="70" y="1556"/>
                </a:lnTo>
                <a:lnTo>
                  <a:pt x="52" y="1501"/>
                </a:lnTo>
                <a:lnTo>
                  <a:pt x="37" y="1446"/>
                </a:lnTo>
                <a:lnTo>
                  <a:pt x="24" y="1390"/>
                </a:lnTo>
                <a:lnTo>
                  <a:pt x="13" y="1334"/>
                </a:lnTo>
                <a:lnTo>
                  <a:pt x="7" y="1277"/>
                </a:lnTo>
                <a:lnTo>
                  <a:pt x="2" y="1219"/>
                </a:lnTo>
                <a:lnTo>
                  <a:pt x="0" y="1159"/>
                </a:lnTo>
                <a:lnTo>
                  <a:pt x="2" y="1099"/>
                </a:lnTo>
                <a:lnTo>
                  <a:pt x="7" y="1040"/>
                </a:lnTo>
                <a:lnTo>
                  <a:pt x="13" y="982"/>
                </a:lnTo>
                <a:lnTo>
                  <a:pt x="24" y="924"/>
                </a:lnTo>
                <a:lnTo>
                  <a:pt x="37" y="868"/>
                </a:lnTo>
                <a:lnTo>
                  <a:pt x="52" y="814"/>
                </a:lnTo>
                <a:lnTo>
                  <a:pt x="70" y="760"/>
                </a:lnTo>
                <a:lnTo>
                  <a:pt x="91" y="707"/>
                </a:lnTo>
                <a:lnTo>
                  <a:pt x="115" y="656"/>
                </a:lnTo>
                <a:lnTo>
                  <a:pt x="139" y="607"/>
                </a:lnTo>
                <a:lnTo>
                  <a:pt x="168" y="557"/>
                </a:lnTo>
                <a:lnTo>
                  <a:pt x="198" y="510"/>
                </a:lnTo>
                <a:lnTo>
                  <a:pt x="229" y="465"/>
                </a:lnTo>
                <a:lnTo>
                  <a:pt x="264" y="422"/>
                </a:lnTo>
                <a:lnTo>
                  <a:pt x="301" y="379"/>
                </a:lnTo>
                <a:lnTo>
                  <a:pt x="338" y="339"/>
                </a:lnTo>
                <a:lnTo>
                  <a:pt x="379" y="301"/>
                </a:lnTo>
                <a:lnTo>
                  <a:pt x="420" y="264"/>
                </a:lnTo>
                <a:lnTo>
                  <a:pt x="464" y="231"/>
                </a:lnTo>
                <a:lnTo>
                  <a:pt x="509" y="198"/>
                </a:lnTo>
                <a:lnTo>
                  <a:pt x="555" y="168"/>
                </a:lnTo>
                <a:lnTo>
                  <a:pt x="605" y="140"/>
                </a:lnTo>
                <a:lnTo>
                  <a:pt x="654" y="115"/>
                </a:lnTo>
                <a:lnTo>
                  <a:pt x="705" y="91"/>
                </a:lnTo>
                <a:lnTo>
                  <a:pt x="757" y="71"/>
                </a:lnTo>
                <a:lnTo>
                  <a:pt x="811" y="52"/>
                </a:lnTo>
                <a:lnTo>
                  <a:pt x="866" y="37"/>
                </a:lnTo>
                <a:lnTo>
                  <a:pt x="921" y="24"/>
                </a:lnTo>
                <a:lnTo>
                  <a:pt x="978" y="13"/>
                </a:lnTo>
                <a:lnTo>
                  <a:pt x="1035" y="7"/>
                </a:lnTo>
                <a:lnTo>
                  <a:pt x="1094" y="2"/>
                </a:lnTo>
                <a:lnTo>
                  <a:pt x="1153" y="0"/>
                </a:lnTo>
                <a:lnTo>
                  <a:pt x="1213" y="2"/>
                </a:lnTo>
                <a:lnTo>
                  <a:pt x="1272" y="7"/>
                </a:lnTo>
                <a:lnTo>
                  <a:pt x="1329" y="13"/>
                </a:lnTo>
                <a:lnTo>
                  <a:pt x="1386" y="24"/>
                </a:lnTo>
                <a:lnTo>
                  <a:pt x="1442" y="37"/>
                </a:lnTo>
                <a:lnTo>
                  <a:pt x="1497" y="52"/>
                </a:lnTo>
                <a:lnTo>
                  <a:pt x="1551" y="71"/>
                </a:lnTo>
                <a:lnTo>
                  <a:pt x="1603" y="91"/>
                </a:lnTo>
                <a:lnTo>
                  <a:pt x="1654" y="115"/>
                </a:lnTo>
                <a:lnTo>
                  <a:pt x="1705" y="140"/>
                </a:lnTo>
                <a:lnTo>
                  <a:pt x="1753" y="168"/>
                </a:lnTo>
                <a:lnTo>
                  <a:pt x="1799" y="198"/>
                </a:lnTo>
                <a:lnTo>
                  <a:pt x="1845" y="231"/>
                </a:lnTo>
                <a:lnTo>
                  <a:pt x="1888" y="264"/>
                </a:lnTo>
                <a:lnTo>
                  <a:pt x="1931" y="301"/>
                </a:lnTo>
                <a:lnTo>
                  <a:pt x="1971" y="339"/>
                </a:lnTo>
                <a:lnTo>
                  <a:pt x="2009" y="379"/>
                </a:lnTo>
                <a:lnTo>
                  <a:pt x="2045" y="422"/>
                </a:lnTo>
                <a:lnTo>
                  <a:pt x="2079" y="465"/>
                </a:lnTo>
                <a:lnTo>
                  <a:pt x="2111" y="510"/>
                </a:lnTo>
                <a:lnTo>
                  <a:pt x="2141" y="557"/>
                </a:lnTo>
                <a:lnTo>
                  <a:pt x="2170" y="607"/>
                </a:lnTo>
                <a:lnTo>
                  <a:pt x="2195" y="656"/>
                </a:lnTo>
                <a:lnTo>
                  <a:pt x="2218" y="707"/>
                </a:lnTo>
                <a:lnTo>
                  <a:pt x="2239" y="760"/>
                </a:lnTo>
                <a:lnTo>
                  <a:pt x="2257" y="814"/>
                </a:lnTo>
                <a:lnTo>
                  <a:pt x="2273" y="868"/>
                </a:lnTo>
                <a:lnTo>
                  <a:pt x="2286" y="924"/>
                </a:lnTo>
                <a:lnTo>
                  <a:pt x="2296" y="982"/>
                </a:lnTo>
                <a:lnTo>
                  <a:pt x="2303" y="1040"/>
                </a:lnTo>
                <a:lnTo>
                  <a:pt x="2308" y="1099"/>
                </a:lnTo>
                <a:lnTo>
                  <a:pt x="2309" y="1159"/>
                </a:lnTo>
                <a:close/>
              </a:path>
            </a:pathLst>
          </a:custGeom>
          <a:solidFill>
            <a:srgbClr val="33CCCC">
              <a:alpha val="74901"/>
            </a:srgbClr>
          </a:solidFill>
          <a:ln w="9525">
            <a:noFill/>
            <a:round/>
            <a:headEnd/>
            <a:tailEnd/>
          </a:ln>
        </p:spPr>
        <p:txBody>
          <a:bodyPr/>
          <a:lstStyle/>
          <a:p>
            <a:pPr rtl="0"/>
            <a:endParaRPr lang="en-US" sz="3800"/>
          </a:p>
        </p:txBody>
      </p:sp>
      <p:sp>
        <p:nvSpPr>
          <p:cNvPr id="7" name="Text Box 5"/>
          <p:cNvSpPr txBox="1">
            <a:spLocks noChangeArrowheads="1"/>
          </p:cNvSpPr>
          <p:nvPr/>
        </p:nvSpPr>
        <p:spPr bwMode="auto">
          <a:xfrm>
            <a:off x="0" y="5175250"/>
            <a:ext cx="9144000" cy="1415772"/>
          </a:xfrm>
          <a:prstGeom prst="rect">
            <a:avLst/>
          </a:prstGeom>
          <a:noFill/>
          <a:ln w="9525">
            <a:noFill/>
            <a:miter lim="800000"/>
            <a:headEnd/>
            <a:tailEnd/>
          </a:ln>
        </p:spPr>
        <p:txBody>
          <a:bodyPr>
            <a:spAutoFit/>
          </a:bodyPr>
          <a:lstStyle/>
          <a:p>
            <a:pPr algn="ctr" rtl="0"/>
            <a:r>
              <a:rPr lang="en-US" sz="3600" b="1" dirty="0">
                <a:solidFill>
                  <a:schemeClr val="accent2"/>
                </a:solidFill>
                <a:effectLst>
                  <a:outerShdw blurRad="38100" dist="38100" dir="2700000" algn="tl">
                    <a:srgbClr val="000000">
                      <a:alpha val="43137"/>
                    </a:srgbClr>
                  </a:outerShdw>
                </a:effectLst>
                <a:latin typeface="+mj-lt"/>
                <a:ea typeface="+mj-ea"/>
                <a:cs typeface="+mj-cs"/>
              </a:rPr>
              <a:t>are likely to have asthma.</a:t>
            </a:r>
            <a:r>
              <a:rPr lang="en-US" sz="3600" b="1" i="1" dirty="0">
                <a:solidFill>
                  <a:schemeClr val="accent2"/>
                </a:solidFill>
                <a:effectLst>
                  <a:outerShdw blurRad="38100" dist="38100" dir="2700000" algn="tl">
                    <a:srgbClr val="000000">
                      <a:alpha val="43137"/>
                    </a:srgbClr>
                  </a:outerShdw>
                </a:effectLst>
                <a:latin typeface="+mj-lt"/>
                <a:ea typeface="+mj-ea"/>
                <a:cs typeface="+mj-cs"/>
              </a:rPr>
              <a:t>*</a:t>
            </a:r>
            <a:r>
              <a:rPr lang="en-US" sz="2800" b="1" baseline="30000" dirty="0">
                <a:solidFill>
                  <a:schemeClr val="accent2"/>
                </a:solidFill>
              </a:rPr>
              <a:t/>
            </a:r>
            <a:br>
              <a:rPr lang="en-US" sz="2800" b="1" baseline="30000" dirty="0">
                <a:solidFill>
                  <a:schemeClr val="accent2"/>
                </a:solidFill>
              </a:rPr>
            </a:br>
            <a:r>
              <a:rPr lang="en-US" sz="3000" b="1" baseline="30000" dirty="0">
                <a:solidFill>
                  <a:schemeClr val="accent2"/>
                </a:solidFill>
                <a:latin typeface="Comic Sans MS" pitchFamily="66" charset="0"/>
              </a:rPr>
              <a:t/>
            </a:r>
            <a:br>
              <a:rPr lang="en-US" sz="3000" b="1" baseline="30000" dirty="0">
                <a:solidFill>
                  <a:schemeClr val="accent2"/>
                </a:solidFill>
                <a:latin typeface="Comic Sans MS" pitchFamily="66" charset="0"/>
              </a:rPr>
            </a:br>
            <a:endParaRPr lang="en-US" sz="3000" b="1" dirty="0">
              <a:solidFill>
                <a:schemeClr val="accent2"/>
              </a:solidFill>
            </a:endParaRPr>
          </a:p>
        </p:txBody>
      </p:sp>
      <p:sp>
        <p:nvSpPr>
          <p:cNvPr id="8" name="Text Box 6"/>
          <p:cNvSpPr txBox="1">
            <a:spLocks noChangeArrowheads="1"/>
          </p:cNvSpPr>
          <p:nvPr/>
        </p:nvSpPr>
        <p:spPr bwMode="auto">
          <a:xfrm>
            <a:off x="-6206" y="260648"/>
            <a:ext cx="9144000" cy="646331"/>
          </a:xfrm>
          <a:prstGeom prst="rect">
            <a:avLst/>
          </a:prstGeom>
          <a:noFill/>
          <a:ln w="9525">
            <a:noFill/>
            <a:miter lim="800000"/>
            <a:headEnd/>
            <a:tailEnd/>
          </a:ln>
        </p:spPr>
        <p:txBody>
          <a:bodyPr>
            <a:spAutoFit/>
          </a:bodyPr>
          <a:lstStyle/>
          <a:p>
            <a:pPr algn="ctr" rtl="0"/>
            <a:r>
              <a:rPr lang="en-US" sz="3600" b="1" dirty="0">
                <a:solidFill>
                  <a:srgbClr val="FF0000"/>
                </a:solidFill>
                <a:effectLst>
                  <a:outerShdw blurRad="38100" dist="38100" dir="2700000" algn="tl">
                    <a:srgbClr val="000000">
                      <a:alpha val="43137"/>
                    </a:srgbClr>
                  </a:outerShdw>
                </a:effectLst>
                <a:latin typeface="+mj-lt"/>
                <a:ea typeface="+mj-ea"/>
                <a:cs typeface="+mj-cs"/>
              </a:rPr>
              <a:t>On average, </a:t>
            </a:r>
            <a:r>
              <a:rPr lang="en-US" sz="3600" b="1" i="1" u="sng" dirty="0">
                <a:effectLst>
                  <a:outerShdw blurRad="38100" dist="38100" dir="2700000" algn="tl">
                    <a:srgbClr val="000000">
                      <a:alpha val="43137"/>
                    </a:srgbClr>
                  </a:outerShdw>
                </a:effectLst>
                <a:latin typeface="+mj-lt"/>
                <a:ea typeface="+mj-ea"/>
                <a:cs typeface="+mj-cs"/>
              </a:rPr>
              <a:t>3</a:t>
            </a:r>
            <a:r>
              <a:rPr lang="en-US" sz="3600" b="1" dirty="0">
                <a:solidFill>
                  <a:srgbClr val="FF0000"/>
                </a:solidFill>
                <a:effectLst>
                  <a:outerShdw blurRad="38100" dist="38100" dir="2700000" algn="tl">
                    <a:srgbClr val="000000">
                      <a:alpha val="43137"/>
                    </a:srgbClr>
                  </a:outerShdw>
                </a:effectLst>
                <a:latin typeface="+mj-lt"/>
                <a:ea typeface="+mj-ea"/>
                <a:cs typeface="+mj-cs"/>
              </a:rPr>
              <a:t> children in a classroom of 30 </a:t>
            </a:r>
          </a:p>
        </p:txBody>
      </p:sp>
      <p:sp>
        <p:nvSpPr>
          <p:cNvPr id="9" name="Rectangle 7"/>
          <p:cNvSpPr>
            <a:spLocks noChangeArrowheads="1"/>
          </p:cNvSpPr>
          <p:nvPr/>
        </p:nvSpPr>
        <p:spPr bwMode="auto">
          <a:xfrm>
            <a:off x="434975" y="2347913"/>
            <a:ext cx="8274050" cy="103187"/>
          </a:xfrm>
          <a:prstGeom prst="rect">
            <a:avLst/>
          </a:prstGeom>
          <a:solidFill>
            <a:srgbClr val="C0C0C0">
              <a:alpha val="50195"/>
            </a:srgbClr>
          </a:solidFill>
          <a:ln w="12700" cap="sq">
            <a:noFill/>
            <a:miter lim="800000"/>
            <a:headEnd type="none" w="sm" len="sm"/>
            <a:tailEnd type="none" w="sm" len="sm"/>
          </a:ln>
        </p:spPr>
        <p:txBody>
          <a:bodyPr wrap="none" anchor="ctr"/>
          <a:lstStyle/>
          <a:p>
            <a:pPr rtl="0"/>
            <a:endParaRPr lang="en-US" sz="3800"/>
          </a:p>
        </p:txBody>
      </p:sp>
      <p:grpSp>
        <p:nvGrpSpPr>
          <p:cNvPr id="10" name="Group 8"/>
          <p:cNvGrpSpPr>
            <a:grpSpLocks/>
          </p:cNvGrpSpPr>
          <p:nvPr/>
        </p:nvGrpSpPr>
        <p:grpSpPr bwMode="auto">
          <a:xfrm>
            <a:off x="534988" y="1417638"/>
            <a:ext cx="833437" cy="954087"/>
            <a:chOff x="337" y="893"/>
            <a:chExt cx="525" cy="601"/>
          </a:xfrm>
        </p:grpSpPr>
        <p:sp>
          <p:nvSpPr>
            <p:cNvPr id="11" name="Freeform 9"/>
            <p:cNvSpPr>
              <a:spLocks/>
            </p:cNvSpPr>
            <p:nvPr/>
          </p:nvSpPr>
          <p:spPr bwMode="auto">
            <a:xfrm flipH="1">
              <a:off x="389" y="1329"/>
              <a:ext cx="158" cy="88"/>
            </a:xfrm>
            <a:custGeom>
              <a:avLst/>
              <a:gdLst>
                <a:gd name="T0" fmla="*/ 130 w 692"/>
                <a:gd name="T1" fmla="*/ 1 h 382"/>
                <a:gd name="T2" fmla="*/ 128 w 692"/>
                <a:gd name="T3" fmla="*/ 3 h 382"/>
                <a:gd name="T4" fmla="*/ 128 w 692"/>
                <a:gd name="T5" fmla="*/ 5 h 382"/>
                <a:gd name="T6" fmla="*/ 128 w 692"/>
                <a:gd name="T7" fmla="*/ 6 h 382"/>
                <a:gd name="T8" fmla="*/ 129 w 692"/>
                <a:gd name="T9" fmla="*/ 9 h 382"/>
                <a:gd name="T10" fmla="*/ 134 w 692"/>
                <a:gd name="T11" fmla="*/ 22 h 382"/>
                <a:gd name="T12" fmla="*/ 141 w 692"/>
                <a:gd name="T13" fmla="*/ 41 h 382"/>
                <a:gd name="T14" fmla="*/ 146 w 692"/>
                <a:gd name="T15" fmla="*/ 56 h 382"/>
                <a:gd name="T16" fmla="*/ 147 w 692"/>
                <a:gd name="T17" fmla="*/ 62 h 382"/>
                <a:gd name="T18" fmla="*/ 144 w 692"/>
                <a:gd name="T19" fmla="*/ 73 h 382"/>
                <a:gd name="T20" fmla="*/ 140 w 692"/>
                <a:gd name="T21" fmla="*/ 78 h 382"/>
                <a:gd name="T22" fmla="*/ 129 w 692"/>
                <a:gd name="T23" fmla="*/ 78 h 382"/>
                <a:gd name="T24" fmla="*/ 111 w 692"/>
                <a:gd name="T25" fmla="*/ 78 h 382"/>
                <a:gd name="T26" fmla="*/ 90 w 692"/>
                <a:gd name="T27" fmla="*/ 78 h 382"/>
                <a:gd name="T28" fmla="*/ 68 w 692"/>
                <a:gd name="T29" fmla="*/ 78 h 382"/>
                <a:gd name="T30" fmla="*/ 47 w 692"/>
                <a:gd name="T31" fmla="*/ 78 h 382"/>
                <a:gd name="T32" fmla="*/ 29 w 692"/>
                <a:gd name="T33" fmla="*/ 78 h 382"/>
                <a:gd name="T34" fmla="*/ 18 w 692"/>
                <a:gd name="T35" fmla="*/ 78 h 382"/>
                <a:gd name="T36" fmla="*/ 14 w 692"/>
                <a:gd name="T37" fmla="*/ 72 h 382"/>
                <a:gd name="T38" fmla="*/ 11 w 692"/>
                <a:gd name="T39" fmla="*/ 58 h 382"/>
                <a:gd name="T40" fmla="*/ 11 w 692"/>
                <a:gd name="T41" fmla="*/ 51 h 382"/>
                <a:gd name="T42" fmla="*/ 14 w 692"/>
                <a:gd name="T43" fmla="*/ 38 h 382"/>
                <a:gd name="T44" fmla="*/ 19 w 692"/>
                <a:gd name="T45" fmla="*/ 21 h 382"/>
                <a:gd name="T46" fmla="*/ 22 w 692"/>
                <a:gd name="T47" fmla="*/ 8 h 382"/>
                <a:gd name="T48" fmla="*/ 23 w 692"/>
                <a:gd name="T49" fmla="*/ 6 h 382"/>
                <a:gd name="T50" fmla="*/ 23 w 692"/>
                <a:gd name="T51" fmla="*/ 5 h 382"/>
                <a:gd name="T52" fmla="*/ 23 w 692"/>
                <a:gd name="T53" fmla="*/ 3 h 382"/>
                <a:gd name="T54" fmla="*/ 21 w 692"/>
                <a:gd name="T55" fmla="*/ 1 h 382"/>
                <a:gd name="T56" fmla="*/ 18 w 692"/>
                <a:gd name="T57" fmla="*/ 0 h 382"/>
                <a:gd name="T58" fmla="*/ 14 w 692"/>
                <a:gd name="T59" fmla="*/ 2 h 382"/>
                <a:gd name="T60" fmla="*/ 0 w 692"/>
                <a:gd name="T61" fmla="*/ 53 h 382"/>
                <a:gd name="T62" fmla="*/ 0 w 692"/>
                <a:gd name="T63" fmla="*/ 54 h 382"/>
                <a:gd name="T64" fmla="*/ 0 w 692"/>
                <a:gd name="T65" fmla="*/ 55 h 382"/>
                <a:gd name="T66" fmla="*/ 8 w 692"/>
                <a:gd name="T67" fmla="*/ 86 h 382"/>
                <a:gd name="T68" fmla="*/ 10 w 692"/>
                <a:gd name="T69" fmla="*/ 88 h 382"/>
                <a:gd name="T70" fmla="*/ 146 w 692"/>
                <a:gd name="T71" fmla="*/ 88 h 382"/>
                <a:gd name="T72" fmla="*/ 149 w 692"/>
                <a:gd name="T73" fmla="*/ 87 h 382"/>
                <a:gd name="T74" fmla="*/ 151 w 692"/>
                <a:gd name="T75" fmla="*/ 85 h 382"/>
                <a:gd name="T76" fmla="*/ 158 w 692"/>
                <a:gd name="T77" fmla="*/ 59 h 382"/>
                <a:gd name="T78" fmla="*/ 158 w 692"/>
                <a:gd name="T79" fmla="*/ 57 h 382"/>
                <a:gd name="T80" fmla="*/ 138 w 692"/>
                <a:gd name="T81" fmla="*/ 3 h 382"/>
                <a:gd name="T82" fmla="*/ 135 w 692"/>
                <a:gd name="T83" fmla="*/ 0 h 382"/>
                <a:gd name="T84" fmla="*/ 131 w 692"/>
                <a:gd name="T85" fmla="*/ 0 h 3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92"/>
                <a:gd name="T130" fmla="*/ 0 h 382"/>
                <a:gd name="T131" fmla="*/ 692 w 692"/>
                <a:gd name="T132" fmla="*/ 382 h 3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92" h="382">
                  <a:moveTo>
                    <a:pt x="575" y="1"/>
                  </a:moveTo>
                  <a:lnTo>
                    <a:pt x="569" y="5"/>
                  </a:lnTo>
                  <a:lnTo>
                    <a:pt x="564" y="9"/>
                  </a:lnTo>
                  <a:lnTo>
                    <a:pt x="562" y="15"/>
                  </a:lnTo>
                  <a:lnTo>
                    <a:pt x="560" y="22"/>
                  </a:lnTo>
                  <a:lnTo>
                    <a:pt x="560" y="23"/>
                  </a:lnTo>
                  <a:lnTo>
                    <a:pt x="562" y="26"/>
                  </a:lnTo>
                  <a:lnTo>
                    <a:pt x="562" y="27"/>
                  </a:lnTo>
                  <a:lnTo>
                    <a:pt x="562" y="29"/>
                  </a:lnTo>
                  <a:lnTo>
                    <a:pt x="566" y="39"/>
                  </a:lnTo>
                  <a:lnTo>
                    <a:pt x="575" y="63"/>
                  </a:lnTo>
                  <a:lnTo>
                    <a:pt x="588" y="97"/>
                  </a:lnTo>
                  <a:lnTo>
                    <a:pt x="602" y="137"/>
                  </a:lnTo>
                  <a:lnTo>
                    <a:pt x="618" y="178"/>
                  </a:lnTo>
                  <a:lnTo>
                    <a:pt x="632" y="214"/>
                  </a:lnTo>
                  <a:lnTo>
                    <a:pt x="641" y="242"/>
                  </a:lnTo>
                  <a:lnTo>
                    <a:pt x="646" y="255"/>
                  </a:lnTo>
                  <a:lnTo>
                    <a:pt x="642" y="269"/>
                  </a:lnTo>
                  <a:lnTo>
                    <a:pt x="636" y="292"/>
                  </a:lnTo>
                  <a:lnTo>
                    <a:pt x="629" y="317"/>
                  </a:lnTo>
                  <a:lnTo>
                    <a:pt x="624" y="338"/>
                  </a:lnTo>
                  <a:lnTo>
                    <a:pt x="614" y="338"/>
                  </a:lnTo>
                  <a:lnTo>
                    <a:pt x="593" y="338"/>
                  </a:lnTo>
                  <a:lnTo>
                    <a:pt x="564" y="338"/>
                  </a:lnTo>
                  <a:lnTo>
                    <a:pt x="529" y="338"/>
                  </a:lnTo>
                  <a:lnTo>
                    <a:pt x="488" y="338"/>
                  </a:lnTo>
                  <a:lnTo>
                    <a:pt x="443" y="338"/>
                  </a:lnTo>
                  <a:lnTo>
                    <a:pt x="395" y="338"/>
                  </a:lnTo>
                  <a:lnTo>
                    <a:pt x="347" y="338"/>
                  </a:lnTo>
                  <a:lnTo>
                    <a:pt x="298" y="338"/>
                  </a:lnTo>
                  <a:lnTo>
                    <a:pt x="250" y="338"/>
                  </a:lnTo>
                  <a:lnTo>
                    <a:pt x="205" y="338"/>
                  </a:lnTo>
                  <a:lnTo>
                    <a:pt x="164" y="338"/>
                  </a:lnTo>
                  <a:lnTo>
                    <a:pt x="129" y="338"/>
                  </a:lnTo>
                  <a:lnTo>
                    <a:pt x="100" y="338"/>
                  </a:lnTo>
                  <a:lnTo>
                    <a:pt x="79" y="338"/>
                  </a:lnTo>
                  <a:lnTo>
                    <a:pt x="69" y="338"/>
                  </a:lnTo>
                  <a:lnTo>
                    <a:pt x="62" y="313"/>
                  </a:lnTo>
                  <a:lnTo>
                    <a:pt x="55" y="281"/>
                  </a:lnTo>
                  <a:lnTo>
                    <a:pt x="48" y="251"/>
                  </a:lnTo>
                  <a:lnTo>
                    <a:pt x="44" y="235"/>
                  </a:lnTo>
                  <a:lnTo>
                    <a:pt x="47" y="223"/>
                  </a:lnTo>
                  <a:lnTo>
                    <a:pt x="55" y="199"/>
                  </a:lnTo>
                  <a:lnTo>
                    <a:pt x="62" y="165"/>
                  </a:lnTo>
                  <a:lnTo>
                    <a:pt x="73" y="127"/>
                  </a:lnTo>
                  <a:lnTo>
                    <a:pt x="83" y="91"/>
                  </a:lnTo>
                  <a:lnTo>
                    <a:pt x="92" y="58"/>
                  </a:lnTo>
                  <a:lnTo>
                    <a:pt x="98" y="36"/>
                  </a:lnTo>
                  <a:lnTo>
                    <a:pt x="100" y="27"/>
                  </a:lnTo>
                  <a:lnTo>
                    <a:pt x="101" y="26"/>
                  </a:lnTo>
                  <a:lnTo>
                    <a:pt x="101" y="24"/>
                  </a:lnTo>
                  <a:lnTo>
                    <a:pt x="101" y="23"/>
                  </a:lnTo>
                  <a:lnTo>
                    <a:pt x="101" y="22"/>
                  </a:lnTo>
                  <a:lnTo>
                    <a:pt x="100" y="15"/>
                  </a:lnTo>
                  <a:lnTo>
                    <a:pt x="98" y="9"/>
                  </a:lnTo>
                  <a:lnTo>
                    <a:pt x="92" y="3"/>
                  </a:lnTo>
                  <a:lnTo>
                    <a:pt x="86" y="1"/>
                  </a:lnTo>
                  <a:lnTo>
                    <a:pt x="77" y="0"/>
                  </a:lnTo>
                  <a:lnTo>
                    <a:pt x="69" y="2"/>
                  </a:lnTo>
                  <a:lnTo>
                    <a:pt x="62" y="9"/>
                  </a:lnTo>
                  <a:lnTo>
                    <a:pt x="59" y="16"/>
                  </a:lnTo>
                  <a:lnTo>
                    <a:pt x="0" y="229"/>
                  </a:lnTo>
                  <a:lnTo>
                    <a:pt x="0" y="231"/>
                  </a:lnTo>
                  <a:lnTo>
                    <a:pt x="0" y="234"/>
                  </a:lnTo>
                  <a:lnTo>
                    <a:pt x="0" y="236"/>
                  </a:lnTo>
                  <a:lnTo>
                    <a:pt x="0" y="239"/>
                  </a:lnTo>
                  <a:lnTo>
                    <a:pt x="30" y="365"/>
                  </a:lnTo>
                  <a:lnTo>
                    <a:pt x="33" y="372"/>
                  </a:lnTo>
                  <a:lnTo>
                    <a:pt x="38" y="377"/>
                  </a:lnTo>
                  <a:lnTo>
                    <a:pt x="43" y="381"/>
                  </a:lnTo>
                  <a:lnTo>
                    <a:pt x="51" y="382"/>
                  </a:lnTo>
                  <a:lnTo>
                    <a:pt x="641" y="382"/>
                  </a:lnTo>
                  <a:lnTo>
                    <a:pt x="647" y="381"/>
                  </a:lnTo>
                  <a:lnTo>
                    <a:pt x="654" y="378"/>
                  </a:lnTo>
                  <a:lnTo>
                    <a:pt x="659" y="373"/>
                  </a:lnTo>
                  <a:lnTo>
                    <a:pt x="662" y="367"/>
                  </a:lnTo>
                  <a:lnTo>
                    <a:pt x="690" y="260"/>
                  </a:lnTo>
                  <a:lnTo>
                    <a:pt x="692" y="256"/>
                  </a:lnTo>
                  <a:lnTo>
                    <a:pt x="692" y="253"/>
                  </a:lnTo>
                  <a:lnTo>
                    <a:pt x="692" y="249"/>
                  </a:lnTo>
                  <a:lnTo>
                    <a:pt x="690" y="247"/>
                  </a:lnTo>
                  <a:lnTo>
                    <a:pt x="603" y="14"/>
                  </a:lnTo>
                  <a:lnTo>
                    <a:pt x="599" y="6"/>
                  </a:lnTo>
                  <a:lnTo>
                    <a:pt x="592" y="1"/>
                  </a:lnTo>
                  <a:lnTo>
                    <a:pt x="584" y="0"/>
                  </a:lnTo>
                  <a:lnTo>
                    <a:pt x="575" y="1"/>
                  </a:lnTo>
                  <a:close/>
                </a:path>
              </a:pathLst>
            </a:custGeom>
            <a:solidFill>
              <a:srgbClr val="000000"/>
            </a:solidFill>
            <a:ln w="9525">
              <a:noFill/>
              <a:round/>
              <a:headEnd/>
              <a:tailEnd/>
            </a:ln>
          </p:spPr>
          <p:txBody>
            <a:bodyPr/>
            <a:lstStyle/>
            <a:p>
              <a:pPr rtl="0"/>
              <a:endParaRPr lang="en-US" sz="3800"/>
            </a:p>
          </p:txBody>
        </p:sp>
        <p:sp>
          <p:nvSpPr>
            <p:cNvPr id="12" name="Freeform 10"/>
            <p:cNvSpPr>
              <a:spLocks/>
            </p:cNvSpPr>
            <p:nvPr/>
          </p:nvSpPr>
          <p:spPr bwMode="auto">
            <a:xfrm flipH="1">
              <a:off x="372" y="1468"/>
              <a:ext cx="30" cy="21"/>
            </a:xfrm>
            <a:custGeom>
              <a:avLst/>
              <a:gdLst>
                <a:gd name="T0" fmla="*/ 0 w 130"/>
                <a:gd name="T1" fmla="*/ 10 h 93"/>
                <a:gd name="T2" fmla="*/ 0 w 130"/>
                <a:gd name="T3" fmla="*/ 10 h 93"/>
                <a:gd name="T4" fmla="*/ 0 w 130"/>
                <a:gd name="T5" fmla="*/ 10 h 93"/>
                <a:gd name="T6" fmla="*/ 0 w 130"/>
                <a:gd name="T7" fmla="*/ 10 h 93"/>
                <a:gd name="T8" fmla="*/ 0 w 130"/>
                <a:gd name="T9" fmla="*/ 10 h 93"/>
                <a:gd name="T10" fmla="*/ 0 w 130"/>
                <a:gd name="T11" fmla="*/ 12 h 93"/>
                <a:gd name="T12" fmla="*/ 1 w 130"/>
                <a:gd name="T13" fmla="*/ 14 h 93"/>
                <a:gd name="T14" fmla="*/ 2 w 130"/>
                <a:gd name="T15" fmla="*/ 16 h 93"/>
                <a:gd name="T16" fmla="*/ 4 w 130"/>
                <a:gd name="T17" fmla="*/ 17 h 93"/>
                <a:gd name="T18" fmla="*/ 6 w 130"/>
                <a:gd name="T19" fmla="*/ 19 h 93"/>
                <a:gd name="T20" fmla="*/ 9 w 130"/>
                <a:gd name="T21" fmla="*/ 20 h 93"/>
                <a:gd name="T22" fmla="*/ 12 w 130"/>
                <a:gd name="T23" fmla="*/ 21 h 93"/>
                <a:gd name="T24" fmla="*/ 15 w 130"/>
                <a:gd name="T25" fmla="*/ 21 h 93"/>
                <a:gd name="T26" fmla="*/ 18 w 130"/>
                <a:gd name="T27" fmla="*/ 21 h 93"/>
                <a:gd name="T28" fmla="*/ 21 w 130"/>
                <a:gd name="T29" fmla="*/ 21 h 93"/>
                <a:gd name="T30" fmla="*/ 23 w 130"/>
                <a:gd name="T31" fmla="*/ 20 h 93"/>
                <a:gd name="T32" fmla="*/ 25 w 130"/>
                <a:gd name="T33" fmla="*/ 19 h 93"/>
                <a:gd name="T34" fmla="*/ 27 w 130"/>
                <a:gd name="T35" fmla="*/ 17 h 93"/>
                <a:gd name="T36" fmla="*/ 29 w 130"/>
                <a:gd name="T37" fmla="*/ 16 h 93"/>
                <a:gd name="T38" fmla="*/ 30 w 130"/>
                <a:gd name="T39" fmla="*/ 14 h 93"/>
                <a:gd name="T40" fmla="*/ 30 w 130"/>
                <a:gd name="T41" fmla="*/ 12 h 93"/>
                <a:gd name="T42" fmla="*/ 30 w 130"/>
                <a:gd name="T43" fmla="*/ 9 h 93"/>
                <a:gd name="T44" fmla="*/ 29 w 130"/>
                <a:gd name="T45" fmla="*/ 7 h 93"/>
                <a:gd name="T46" fmla="*/ 28 w 130"/>
                <a:gd name="T47" fmla="*/ 5 h 93"/>
                <a:gd name="T48" fmla="*/ 27 w 130"/>
                <a:gd name="T49" fmla="*/ 4 h 93"/>
                <a:gd name="T50" fmla="*/ 24 w 130"/>
                <a:gd name="T51" fmla="*/ 2 h 93"/>
                <a:gd name="T52" fmla="*/ 22 w 130"/>
                <a:gd name="T53" fmla="*/ 1 h 93"/>
                <a:gd name="T54" fmla="*/ 19 w 130"/>
                <a:gd name="T55" fmla="*/ 0 h 93"/>
                <a:gd name="T56" fmla="*/ 16 w 130"/>
                <a:gd name="T57" fmla="*/ 0 h 93"/>
                <a:gd name="T58" fmla="*/ 13 w 130"/>
                <a:gd name="T59" fmla="*/ 0 h 93"/>
                <a:gd name="T60" fmla="*/ 10 w 130"/>
                <a:gd name="T61" fmla="*/ 0 h 93"/>
                <a:gd name="T62" fmla="*/ 7 w 130"/>
                <a:gd name="T63" fmla="*/ 1 h 93"/>
                <a:gd name="T64" fmla="*/ 5 w 130"/>
                <a:gd name="T65" fmla="*/ 2 h 93"/>
                <a:gd name="T66" fmla="*/ 3 w 130"/>
                <a:gd name="T67" fmla="*/ 4 h 93"/>
                <a:gd name="T68" fmla="*/ 2 w 130"/>
                <a:gd name="T69" fmla="*/ 5 h 93"/>
                <a:gd name="T70" fmla="*/ 1 w 130"/>
                <a:gd name="T71" fmla="*/ 7 h 93"/>
                <a:gd name="T72" fmla="*/ 0 w 130"/>
                <a:gd name="T73" fmla="*/ 10 h 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0"/>
                <a:gd name="T112" fmla="*/ 0 h 93"/>
                <a:gd name="T113" fmla="*/ 130 w 130"/>
                <a:gd name="T114" fmla="*/ 93 h 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0" h="93">
                  <a:moveTo>
                    <a:pt x="0" y="43"/>
                  </a:moveTo>
                  <a:lnTo>
                    <a:pt x="0" y="43"/>
                  </a:lnTo>
                  <a:lnTo>
                    <a:pt x="2" y="52"/>
                  </a:lnTo>
                  <a:lnTo>
                    <a:pt x="4" y="61"/>
                  </a:lnTo>
                  <a:lnTo>
                    <a:pt x="10" y="70"/>
                  </a:lnTo>
                  <a:lnTo>
                    <a:pt x="17" y="77"/>
                  </a:lnTo>
                  <a:lnTo>
                    <a:pt x="26" y="83"/>
                  </a:lnTo>
                  <a:lnTo>
                    <a:pt x="37" y="88"/>
                  </a:lnTo>
                  <a:lnTo>
                    <a:pt x="50" y="92"/>
                  </a:lnTo>
                  <a:lnTo>
                    <a:pt x="63" y="93"/>
                  </a:lnTo>
                  <a:lnTo>
                    <a:pt x="76" y="93"/>
                  </a:lnTo>
                  <a:lnTo>
                    <a:pt x="89" y="92"/>
                  </a:lnTo>
                  <a:lnTo>
                    <a:pt x="99" y="88"/>
                  </a:lnTo>
                  <a:lnTo>
                    <a:pt x="110" y="83"/>
                  </a:lnTo>
                  <a:lnTo>
                    <a:pt x="117" y="77"/>
                  </a:lnTo>
                  <a:lnTo>
                    <a:pt x="124" y="70"/>
                  </a:lnTo>
                  <a:lnTo>
                    <a:pt x="129" y="61"/>
                  </a:lnTo>
                  <a:lnTo>
                    <a:pt x="130" y="52"/>
                  </a:lnTo>
                  <a:lnTo>
                    <a:pt x="130" y="41"/>
                  </a:lnTo>
                  <a:lnTo>
                    <a:pt x="127" y="32"/>
                  </a:lnTo>
                  <a:lnTo>
                    <a:pt x="121" y="24"/>
                  </a:lnTo>
                  <a:lnTo>
                    <a:pt x="115" y="17"/>
                  </a:lnTo>
                  <a:lnTo>
                    <a:pt x="106" y="10"/>
                  </a:lnTo>
                  <a:lnTo>
                    <a:pt x="94" y="5"/>
                  </a:lnTo>
                  <a:lnTo>
                    <a:pt x="82" y="1"/>
                  </a:lnTo>
                  <a:lnTo>
                    <a:pt x="69" y="0"/>
                  </a:lnTo>
                  <a:lnTo>
                    <a:pt x="55" y="0"/>
                  </a:lnTo>
                  <a:lnTo>
                    <a:pt x="43" y="1"/>
                  </a:lnTo>
                  <a:lnTo>
                    <a:pt x="32" y="5"/>
                  </a:lnTo>
                  <a:lnTo>
                    <a:pt x="21" y="10"/>
                  </a:lnTo>
                  <a:lnTo>
                    <a:pt x="13" y="17"/>
                  </a:lnTo>
                  <a:lnTo>
                    <a:pt x="7" y="24"/>
                  </a:lnTo>
                  <a:lnTo>
                    <a:pt x="3" y="32"/>
                  </a:lnTo>
                  <a:lnTo>
                    <a:pt x="0" y="43"/>
                  </a:lnTo>
                  <a:close/>
                </a:path>
              </a:pathLst>
            </a:custGeom>
            <a:solidFill>
              <a:srgbClr val="000000"/>
            </a:solidFill>
            <a:ln w="9525">
              <a:noFill/>
              <a:round/>
              <a:headEnd/>
              <a:tailEnd/>
            </a:ln>
          </p:spPr>
          <p:txBody>
            <a:bodyPr/>
            <a:lstStyle/>
            <a:p>
              <a:pPr rtl="0"/>
              <a:endParaRPr lang="en-US" sz="3800"/>
            </a:p>
          </p:txBody>
        </p:sp>
        <p:sp>
          <p:nvSpPr>
            <p:cNvPr id="13" name="Freeform 11"/>
            <p:cNvSpPr>
              <a:spLocks/>
            </p:cNvSpPr>
            <p:nvPr/>
          </p:nvSpPr>
          <p:spPr bwMode="auto">
            <a:xfrm flipH="1">
              <a:off x="383" y="1332"/>
              <a:ext cx="43" cy="153"/>
            </a:xfrm>
            <a:custGeom>
              <a:avLst/>
              <a:gdLst>
                <a:gd name="T0" fmla="*/ 4 w 184"/>
                <a:gd name="T1" fmla="*/ 0 h 666"/>
                <a:gd name="T2" fmla="*/ 2 w 184"/>
                <a:gd name="T3" fmla="*/ 1 h 666"/>
                <a:gd name="T4" fmla="*/ 0 w 184"/>
                <a:gd name="T5" fmla="*/ 2 h 666"/>
                <a:gd name="T6" fmla="*/ 0 w 184"/>
                <a:gd name="T7" fmla="*/ 4 h 666"/>
                <a:gd name="T8" fmla="*/ 0 w 184"/>
                <a:gd name="T9" fmla="*/ 6 h 666"/>
                <a:gd name="T10" fmla="*/ 33 w 184"/>
                <a:gd name="T11" fmla="*/ 150 h 666"/>
                <a:gd name="T12" fmla="*/ 34 w 184"/>
                <a:gd name="T13" fmla="*/ 151 h 666"/>
                <a:gd name="T14" fmla="*/ 36 w 184"/>
                <a:gd name="T15" fmla="*/ 153 h 666"/>
                <a:gd name="T16" fmla="*/ 37 w 184"/>
                <a:gd name="T17" fmla="*/ 153 h 666"/>
                <a:gd name="T18" fmla="*/ 39 w 184"/>
                <a:gd name="T19" fmla="*/ 153 h 666"/>
                <a:gd name="T20" fmla="*/ 41 w 184"/>
                <a:gd name="T21" fmla="*/ 152 h 666"/>
                <a:gd name="T22" fmla="*/ 43 w 184"/>
                <a:gd name="T23" fmla="*/ 151 h 666"/>
                <a:gd name="T24" fmla="*/ 43 w 184"/>
                <a:gd name="T25" fmla="*/ 149 h 666"/>
                <a:gd name="T26" fmla="*/ 43 w 184"/>
                <a:gd name="T27" fmla="*/ 147 h 666"/>
                <a:gd name="T28" fmla="*/ 10 w 184"/>
                <a:gd name="T29" fmla="*/ 4 h 666"/>
                <a:gd name="T30" fmla="*/ 9 w 184"/>
                <a:gd name="T31" fmla="*/ 2 h 666"/>
                <a:gd name="T32" fmla="*/ 8 w 184"/>
                <a:gd name="T33" fmla="*/ 1 h 666"/>
                <a:gd name="T34" fmla="*/ 6 w 184"/>
                <a:gd name="T35" fmla="*/ 0 h 666"/>
                <a:gd name="T36" fmla="*/ 4 w 184"/>
                <a:gd name="T37" fmla="*/ 0 h 6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4"/>
                <a:gd name="T58" fmla="*/ 0 h 666"/>
                <a:gd name="T59" fmla="*/ 184 w 184"/>
                <a:gd name="T60" fmla="*/ 666 h 6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4" h="666">
                  <a:moveTo>
                    <a:pt x="17" y="0"/>
                  </a:moveTo>
                  <a:lnTo>
                    <a:pt x="9" y="4"/>
                  </a:lnTo>
                  <a:lnTo>
                    <a:pt x="2" y="9"/>
                  </a:lnTo>
                  <a:lnTo>
                    <a:pt x="0" y="17"/>
                  </a:lnTo>
                  <a:lnTo>
                    <a:pt x="0" y="26"/>
                  </a:lnTo>
                  <a:lnTo>
                    <a:pt x="141" y="651"/>
                  </a:lnTo>
                  <a:lnTo>
                    <a:pt x="145" y="659"/>
                  </a:lnTo>
                  <a:lnTo>
                    <a:pt x="152" y="664"/>
                  </a:lnTo>
                  <a:lnTo>
                    <a:pt x="160" y="666"/>
                  </a:lnTo>
                  <a:lnTo>
                    <a:pt x="169" y="666"/>
                  </a:lnTo>
                  <a:lnTo>
                    <a:pt x="177" y="662"/>
                  </a:lnTo>
                  <a:lnTo>
                    <a:pt x="182" y="657"/>
                  </a:lnTo>
                  <a:lnTo>
                    <a:pt x="184" y="649"/>
                  </a:lnTo>
                  <a:lnTo>
                    <a:pt x="184" y="640"/>
                  </a:lnTo>
                  <a:lnTo>
                    <a:pt x="43" y="17"/>
                  </a:lnTo>
                  <a:lnTo>
                    <a:pt x="39" y="9"/>
                  </a:lnTo>
                  <a:lnTo>
                    <a:pt x="34" y="3"/>
                  </a:lnTo>
                  <a:lnTo>
                    <a:pt x="26" y="0"/>
                  </a:lnTo>
                  <a:lnTo>
                    <a:pt x="17" y="0"/>
                  </a:lnTo>
                  <a:close/>
                </a:path>
              </a:pathLst>
            </a:custGeom>
            <a:solidFill>
              <a:srgbClr val="000000"/>
            </a:solidFill>
            <a:ln w="9525">
              <a:noFill/>
              <a:round/>
              <a:headEnd/>
              <a:tailEnd/>
            </a:ln>
          </p:spPr>
          <p:txBody>
            <a:bodyPr/>
            <a:lstStyle/>
            <a:p>
              <a:pPr rtl="0"/>
              <a:endParaRPr lang="en-US" sz="3800"/>
            </a:p>
          </p:txBody>
        </p:sp>
        <p:sp>
          <p:nvSpPr>
            <p:cNvPr id="14" name="Freeform 12"/>
            <p:cNvSpPr>
              <a:spLocks/>
            </p:cNvSpPr>
            <p:nvPr/>
          </p:nvSpPr>
          <p:spPr bwMode="auto">
            <a:xfrm flipH="1">
              <a:off x="337" y="1115"/>
              <a:ext cx="224" cy="225"/>
            </a:xfrm>
            <a:custGeom>
              <a:avLst/>
              <a:gdLst>
                <a:gd name="T0" fmla="*/ 201 w 983"/>
                <a:gd name="T1" fmla="*/ 8 h 985"/>
                <a:gd name="T2" fmla="*/ 201 w 983"/>
                <a:gd name="T3" fmla="*/ 8 h 985"/>
                <a:gd name="T4" fmla="*/ 199 w 983"/>
                <a:gd name="T5" fmla="*/ 16 h 985"/>
                <a:gd name="T6" fmla="*/ 188 w 983"/>
                <a:gd name="T7" fmla="*/ 61 h 985"/>
                <a:gd name="T8" fmla="*/ 173 w 983"/>
                <a:gd name="T9" fmla="*/ 122 h 985"/>
                <a:gd name="T10" fmla="*/ 161 w 983"/>
                <a:gd name="T11" fmla="*/ 167 h 985"/>
                <a:gd name="T12" fmla="*/ 158 w 983"/>
                <a:gd name="T13" fmla="*/ 179 h 985"/>
                <a:gd name="T14" fmla="*/ 154 w 983"/>
                <a:gd name="T15" fmla="*/ 186 h 985"/>
                <a:gd name="T16" fmla="*/ 151 w 983"/>
                <a:gd name="T17" fmla="*/ 190 h 985"/>
                <a:gd name="T18" fmla="*/ 149 w 983"/>
                <a:gd name="T19" fmla="*/ 191 h 985"/>
                <a:gd name="T20" fmla="*/ 147 w 983"/>
                <a:gd name="T21" fmla="*/ 192 h 985"/>
                <a:gd name="T22" fmla="*/ 147 w 983"/>
                <a:gd name="T23" fmla="*/ 192 h 985"/>
                <a:gd name="T24" fmla="*/ 146 w 983"/>
                <a:gd name="T25" fmla="*/ 192 h 985"/>
                <a:gd name="T26" fmla="*/ 144 w 983"/>
                <a:gd name="T27" fmla="*/ 191 h 985"/>
                <a:gd name="T28" fmla="*/ 139 w 983"/>
                <a:gd name="T29" fmla="*/ 191 h 985"/>
                <a:gd name="T30" fmla="*/ 124 w 983"/>
                <a:gd name="T31" fmla="*/ 192 h 985"/>
                <a:gd name="T32" fmla="*/ 105 w 983"/>
                <a:gd name="T33" fmla="*/ 193 h 985"/>
                <a:gd name="T34" fmla="*/ 84 w 983"/>
                <a:gd name="T35" fmla="*/ 193 h 985"/>
                <a:gd name="T36" fmla="*/ 61 w 983"/>
                <a:gd name="T37" fmla="*/ 195 h 985"/>
                <a:gd name="T38" fmla="*/ 40 w 983"/>
                <a:gd name="T39" fmla="*/ 196 h 985"/>
                <a:gd name="T40" fmla="*/ 23 w 983"/>
                <a:gd name="T41" fmla="*/ 197 h 985"/>
                <a:gd name="T42" fmla="*/ 12 w 983"/>
                <a:gd name="T43" fmla="*/ 199 h 985"/>
                <a:gd name="T44" fmla="*/ 5 w 983"/>
                <a:gd name="T45" fmla="*/ 202 h 985"/>
                <a:gd name="T46" fmla="*/ 1 w 983"/>
                <a:gd name="T47" fmla="*/ 208 h 985"/>
                <a:gd name="T48" fmla="*/ 0 w 983"/>
                <a:gd name="T49" fmla="*/ 214 h 985"/>
                <a:gd name="T50" fmla="*/ 1 w 983"/>
                <a:gd name="T51" fmla="*/ 220 h 985"/>
                <a:gd name="T52" fmla="*/ 3 w 983"/>
                <a:gd name="T53" fmla="*/ 224 h 985"/>
                <a:gd name="T54" fmla="*/ 5 w 983"/>
                <a:gd name="T55" fmla="*/ 225 h 985"/>
                <a:gd name="T56" fmla="*/ 160 w 983"/>
                <a:gd name="T57" fmla="*/ 225 h 985"/>
                <a:gd name="T58" fmla="*/ 161 w 983"/>
                <a:gd name="T59" fmla="*/ 225 h 985"/>
                <a:gd name="T60" fmla="*/ 161 w 983"/>
                <a:gd name="T61" fmla="*/ 225 h 985"/>
                <a:gd name="T62" fmla="*/ 176 w 983"/>
                <a:gd name="T63" fmla="*/ 221 h 985"/>
                <a:gd name="T64" fmla="*/ 185 w 983"/>
                <a:gd name="T65" fmla="*/ 213 h 985"/>
                <a:gd name="T66" fmla="*/ 190 w 983"/>
                <a:gd name="T67" fmla="*/ 205 h 985"/>
                <a:gd name="T68" fmla="*/ 191 w 983"/>
                <a:gd name="T69" fmla="*/ 198 h 985"/>
                <a:gd name="T70" fmla="*/ 191 w 983"/>
                <a:gd name="T71" fmla="*/ 198 h 985"/>
                <a:gd name="T72" fmla="*/ 191 w 983"/>
                <a:gd name="T73" fmla="*/ 198 h 985"/>
                <a:gd name="T74" fmla="*/ 224 w 983"/>
                <a:gd name="T75" fmla="*/ 10 h 985"/>
                <a:gd name="T76" fmla="*/ 224 w 983"/>
                <a:gd name="T77" fmla="*/ 8 h 985"/>
                <a:gd name="T78" fmla="*/ 222 w 983"/>
                <a:gd name="T79" fmla="*/ 5 h 985"/>
                <a:gd name="T80" fmla="*/ 220 w 983"/>
                <a:gd name="T81" fmla="*/ 3 h 985"/>
                <a:gd name="T82" fmla="*/ 217 w 983"/>
                <a:gd name="T83" fmla="*/ 1 h 985"/>
                <a:gd name="T84" fmla="*/ 215 w 983"/>
                <a:gd name="T85" fmla="*/ 0 h 985"/>
                <a:gd name="T86" fmla="*/ 211 w 983"/>
                <a:gd name="T87" fmla="*/ 0 h 985"/>
                <a:gd name="T88" fmla="*/ 206 w 983"/>
                <a:gd name="T89" fmla="*/ 2 h 985"/>
                <a:gd name="T90" fmla="*/ 203 w 983"/>
                <a:gd name="T91" fmla="*/ 5 h 985"/>
                <a:gd name="T92" fmla="*/ 201 w 983"/>
                <a:gd name="T93" fmla="*/ 7 h 9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3"/>
                <a:gd name="T142" fmla="*/ 0 h 985"/>
                <a:gd name="T143" fmla="*/ 983 w 983"/>
                <a:gd name="T144" fmla="*/ 985 h 9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3" h="985">
                  <a:moveTo>
                    <a:pt x="883" y="31"/>
                  </a:moveTo>
                  <a:lnTo>
                    <a:pt x="882" y="33"/>
                  </a:lnTo>
                  <a:lnTo>
                    <a:pt x="882" y="34"/>
                  </a:lnTo>
                  <a:lnTo>
                    <a:pt x="880" y="37"/>
                  </a:lnTo>
                  <a:lnTo>
                    <a:pt x="880" y="38"/>
                  </a:lnTo>
                  <a:lnTo>
                    <a:pt x="873" y="69"/>
                  </a:lnTo>
                  <a:lnTo>
                    <a:pt x="852" y="151"/>
                  </a:lnTo>
                  <a:lnTo>
                    <a:pt x="823" y="267"/>
                  </a:lnTo>
                  <a:lnTo>
                    <a:pt x="791" y="400"/>
                  </a:lnTo>
                  <a:lnTo>
                    <a:pt x="757" y="534"/>
                  </a:lnTo>
                  <a:lnTo>
                    <a:pt x="728" y="650"/>
                  </a:lnTo>
                  <a:lnTo>
                    <a:pt x="708" y="733"/>
                  </a:lnTo>
                  <a:lnTo>
                    <a:pt x="700" y="765"/>
                  </a:lnTo>
                  <a:lnTo>
                    <a:pt x="692" y="785"/>
                  </a:lnTo>
                  <a:lnTo>
                    <a:pt x="684" y="802"/>
                  </a:lnTo>
                  <a:lnTo>
                    <a:pt x="676" y="814"/>
                  </a:lnTo>
                  <a:lnTo>
                    <a:pt x="670" y="824"/>
                  </a:lnTo>
                  <a:lnTo>
                    <a:pt x="663" y="830"/>
                  </a:lnTo>
                  <a:lnTo>
                    <a:pt x="658" y="836"/>
                  </a:lnTo>
                  <a:lnTo>
                    <a:pt x="654" y="838"/>
                  </a:lnTo>
                  <a:lnTo>
                    <a:pt x="650" y="840"/>
                  </a:lnTo>
                  <a:lnTo>
                    <a:pt x="646" y="841"/>
                  </a:lnTo>
                  <a:lnTo>
                    <a:pt x="644" y="841"/>
                  </a:lnTo>
                  <a:lnTo>
                    <a:pt x="643" y="841"/>
                  </a:lnTo>
                  <a:lnTo>
                    <a:pt x="641" y="841"/>
                  </a:lnTo>
                  <a:lnTo>
                    <a:pt x="639" y="840"/>
                  </a:lnTo>
                  <a:lnTo>
                    <a:pt x="636" y="840"/>
                  </a:lnTo>
                  <a:lnTo>
                    <a:pt x="633" y="838"/>
                  </a:lnTo>
                  <a:lnTo>
                    <a:pt x="631" y="838"/>
                  </a:lnTo>
                  <a:lnTo>
                    <a:pt x="610" y="838"/>
                  </a:lnTo>
                  <a:lnTo>
                    <a:pt x="581" y="840"/>
                  </a:lnTo>
                  <a:lnTo>
                    <a:pt x="546" y="841"/>
                  </a:lnTo>
                  <a:lnTo>
                    <a:pt x="506" y="842"/>
                  </a:lnTo>
                  <a:lnTo>
                    <a:pt x="462" y="844"/>
                  </a:lnTo>
                  <a:lnTo>
                    <a:pt x="415" y="846"/>
                  </a:lnTo>
                  <a:lnTo>
                    <a:pt x="367" y="847"/>
                  </a:lnTo>
                  <a:lnTo>
                    <a:pt x="318" y="850"/>
                  </a:lnTo>
                  <a:lnTo>
                    <a:pt x="268" y="853"/>
                  </a:lnTo>
                  <a:lnTo>
                    <a:pt x="221" y="855"/>
                  </a:lnTo>
                  <a:lnTo>
                    <a:pt x="177" y="858"/>
                  </a:lnTo>
                  <a:lnTo>
                    <a:pt x="137" y="862"/>
                  </a:lnTo>
                  <a:lnTo>
                    <a:pt x="102" y="864"/>
                  </a:lnTo>
                  <a:lnTo>
                    <a:pt x="73" y="868"/>
                  </a:lnTo>
                  <a:lnTo>
                    <a:pt x="51" y="872"/>
                  </a:lnTo>
                  <a:lnTo>
                    <a:pt x="38" y="876"/>
                  </a:lnTo>
                  <a:lnTo>
                    <a:pt x="22" y="886"/>
                  </a:lnTo>
                  <a:lnTo>
                    <a:pt x="12" y="898"/>
                  </a:lnTo>
                  <a:lnTo>
                    <a:pt x="6" y="911"/>
                  </a:lnTo>
                  <a:lnTo>
                    <a:pt x="2" y="924"/>
                  </a:lnTo>
                  <a:lnTo>
                    <a:pt x="0" y="939"/>
                  </a:lnTo>
                  <a:lnTo>
                    <a:pt x="2" y="952"/>
                  </a:lnTo>
                  <a:lnTo>
                    <a:pt x="4" y="963"/>
                  </a:lnTo>
                  <a:lnTo>
                    <a:pt x="7" y="974"/>
                  </a:lnTo>
                  <a:lnTo>
                    <a:pt x="11" y="979"/>
                  </a:lnTo>
                  <a:lnTo>
                    <a:pt x="15" y="983"/>
                  </a:lnTo>
                  <a:lnTo>
                    <a:pt x="20" y="984"/>
                  </a:lnTo>
                  <a:lnTo>
                    <a:pt x="25" y="985"/>
                  </a:lnTo>
                  <a:lnTo>
                    <a:pt x="704" y="985"/>
                  </a:lnTo>
                  <a:lnTo>
                    <a:pt x="705" y="985"/>
                  </a:lnTo>
                  <a:lnTo>
                    <a:pt x="706" y="985"/>
                  </a:lnTo>
                  <a:lnTo>
                    <a:pt x="743" y="978"/>
                  </a:lnTo>
                  <a:lnTo>
                    <a:pt x="771" y="966"/>
                  </a:lnTo>
                  <a:lnTo>
                    <a:pt x="795" y="952"/>
                  </a:lnTo>
                  <a:lnTo>
                    <a:pt x="812" y="933"/>
                  </a:lnTo>
                  <a:lnTo>
                    <a:pt x="825" y="915"/>
                  </a:lnTo>
                  <a:lnTo>
                    <a:pt x="832" y="897"/>
                  </a:lnTo>
                  <a:lnTo>
                    <a:pt x="838" y="880"/>
                  </a:lnTo>
                  <a:lnTo>
                    <a:pt x="839" y="866"/>
                  </a:lnTo>
                  <a:lnTo>
                    <a:pt x="839" y="867"/>
                  </a:lnTo>
                  <a:lnTo>
                    <a:pt x="839" y="868"/>
                  </a:lnTo>
                  <a:lnTo>
                    <a:pt x="983" y="46"/>
                  </a:lnTo>
                  <a:lnTo>
                    <a:pt x="983" y="43"/>
                  </a:lnTo>
                  <a:lnTo>
                    <a:pt x="983" y="39"/>
                  </a:lnTo>
                  <a:lnTo>
                    <a:pt x="982" y="35"/>
                  </a:lnTo>
                  <a:lnTo>
                    <a:pt x="981" y="33"/>
                  </a:lnTo>
                  <a:lnTo>
                    <a:pt x="975" y="24"/>
                  </a:lnTo>
                  <a:lnTo>
                    <a:pt x="969" y="17"/>
                  </a:lnTo>
                  <a:lnTo>
                    <a:pt x="964" y="12"/>
                  </a:lnTo>
                  <a:lnTo>
                    <a:pt x="957" y="7"/>
                  </a:lnTo>
                  <a:lnTo>
                    <a:pt x="952" y="4"/>
                  </a:lnTo>
                  <a:lnTo>
                    <a:pt x="947" y="3"/>
                  </a:lnTo>
                  <a:lnTo>
                    <a:pt x="942" y="1"/>
                  </a:lnTo>
                  <a:lnTo>
                    <a:pt x="936" y="0"/>
                  </a:lnTo>
                  <a:lnTo>
                    <a:pt x="926" y="1"/>
                  </a:lnTo>
                  <a:lnTo>
                    <a:pt x="916" y="4"/>
                  </a:lnTo>
                  <a:lnTo>
                    <a:pt x="906" y="8"/>
                  </a:lnTo>
                  <a:lnTo>
                    <a:pt x="900" y="13"/>
                  </a:lnTo>
                  <a:lnTo>
                    <a:pt x="893" y="20"/>
                  </a:lnTo>
                  <a:lnTo>
                    <a:pt x="888" y="25"/>
                  </a:lnTo>
                  <a:lnTo>
                    <a:pt x="884" y="29"/>
                  </a:lnTo>
                  <a:lnTo>
                    <a:pt x="883" y="31"/>
                  </a:lnTo>
                  <a:close/>
                </a:path>
              </a:pathLst>
            </a:custGeom>
            <a:solidFill>
              <a:srgbClr val="000000"/>
            </a:solidFill>
            <a:ln w="9525">
              <a:noFill/>
              <a:round/>
              <a:headEnd/>
              <a:tailEnd/>
            </a:ln>
          </p:spPr>
          <p:txBody>
            <a:bodyPr/>
            <a:lstStyle/>
            <a:p>
              <a:pPr rtl="0"/>
              <a:endParaRPr lang="en-US" sz="3800"/>
            </a:p>
          </p:txBody>
        </p:sp>
        <p:sp>
          <p:nvSpPr>
            <p:cNvPr id="15" name="Freeform 13"/>
            <p:cNvSpPr>
              <a:spLocks/>
            </p:cNvSpPr>
            <p:nvPr/>
          </p:nvSpPr>
          <p:spPr bwMode="auto">
            <a:xfrm flipH="1">
              <a:off x="346" y="1124"/>
              <a:ext cx="207" cy="207"/>
            </a:xfrm>
            <a:custGeom>
              <a:avLst/>
              <a:gdLst>
                <a:gd name="T0" fmla="*/ 205 w 904"/>
                <a:gd name="T1" fmla="*/ 0 h 907"/>
                <a:gd name="T2" fmla="*/ 206 w 904"/>
                <a:gd name="T3" fmla="*/ 1 h 907"/>
                <a:gd name="T4" fmla="*/ 205 w 904"/>
                <a:gd name="T5" fmla="*/ 11 h 907"/>
                <a:gd name="T6" fmla="*/ 196 w 904"/>
                <a:gd name="T7" fmla="*/ 62 h 907"/>
                <a:gd name="T8" fmla="*/ 184 w 904"/>
                <a:gd name="T9" fmla="*/ 130 h 907"/>
                <a:gd name="T10" fmla="*/ 176 w 904"/>
                <a:gd name="T11" fmla="*/ 180 h 907"/>
                <a:gd name="T12" fmla="*/ 174 w 904"/>
                <a:gd name="T13" fmla="*/ 188 h 907"/>
                <a:gd name="T14" fmla="*/ 174 w 904"/>
                <a:gd name="T15" fmla="*/ 188 h 907"/>
                <a:gd name="T16" fmla="*/ 174 w 904"/>
                <a:gd name="T17" fmla="*/ 189 h 907"/>
                <a:gd name="T18" fmla="*/ 173 w 904"/>
                <a:gd name="T19" fmla="*/ 194 h 907"/>
                <a:gd name="T20" fmla="*/ 169 w 904"/>
                <a:gd name="T21" fmla="*/ 200 h 907"/>
                <a:gd name="T22" fmla="*/ 159 w 904"/>
                <a:gd name="T23" fmla="*/ 206 h 907"/>
                <a:gd name="T24" fmla="*/ 150 w 904"/>
                <a:gd name="T25" fmla="*/ 207 h 907"/>
                <a:gd name="T26" fmla="*/ 138 w 904"/>
                <a:gd name="T27" fmla="*/ 207 h 907"/>
                <a:gd name="T28" fmla="*/ 118 w 904"/>
                <a:gd name="T29" fmla="*/ 207 h 907"/>
                <a:gd name="T30" fmla="*/ 92 w 904"/>
                <a:gd name="T31" fmla="*/ 207 h 907"/>
                <a:gd name="T32" fmla="*/ 64 w 904"/>
                <a:gd name="T33" fmla="*/ 207 h 907"/>
                <a:gd name="T34" fmla="*/ 38 w 904"/>
                <a:gd name="T35" fmla="*/ 207 h 907"/>
                <a:gd name="T36" fmla="*/ 17 w 904"/>
                <a:gd name="T37" fmla="*/ 207 h 907"/>
                <a:gd name="T38" fmla="*/ 3 w 904"/>
                <a:gd name="T39" fmla="*/ 207 h 907"/>
                <a:gd name="T40" fmla="*/ 0 w 904"/>
                <a:gd name="T41" fmla="*/ 207 h 907"/>
                <a:gd name="T42" fmla="*/ 0 w 904"/>
                <a:gd name="T43" fmla="*/ 206 h 907"/>
                <a:gd name="T44" fmla="*/ 0 w 904"/>
                <a:gd name="T45" fmla="*/ 204 h 907"/>
                <a:gd name="T46" fmla="*/ 2 w 904"/>
                <a:gd name="T47" fmla="*/ 200 h 907"/>
                <a:gd name="T48" fmla="*/ 6 w 904"/>
                <a:gd name="T49" fmla="*/ 199 h 907"/>
                <a:gd name="T50" fmla="*/ 13 w 904"/>
                <a:gd name="T51" fmla="*/ 197 h 907"/>
                <a:gd name="T52" fmla="*/ 25 w 904"/>
                <a:gd name="T53" fmla="*/ 196 h 907"/>
                <a:gd name="T54" fmla="*/ 41 w 904"/>
                <a:gd name="T55" fmla="*/ 195 h 907"/>
                <a:gd name="T56" fmla="*/ 59 w 904"/>
                <a:gd name="T57" fmla="*/ 194 h 907"/>
                <a:gd name="T58" fmla="*/ 79 w 904"/>
                <a:gd name="T59" fmla="*/ 193 h 907"/>
                <a:gd name="T60" fmla="*/ 102 w 904"/>
                <a:gd name="T61" fmla="*/ 192 h 907"/>
                <a:gd name="T62" fmla="*/ 124 w 904"/>
                <a:gd name="T63" fmla="*/ 192 h 907"/>
                <a:gd name="T64" fmla="*/ 136 w 904"/>
                <a:gd name="T65" fmla="*/ 192 h 907"/>
                <a:gd name="T66" fmla="*/ 140 w 904"/>
                <a:gd name="T67" fmla="*/ 192 h 907"/>
                <a:gd name="T68" fmla="*/ 145 w 904"/>
                <a:gd name="T69" fmla="*/ 190 h 907"/>
                <a:gd name="T70" fmla="*/ 150 w 904"/>
                <a:gd name="T71" fmla="*/ 187 h 907"/>
                <a:gd name="T72" fmla="*/ 154 w 904"/>
                <a:gd name="T73" fmla="*/ 181 h 907"/>
                <a:gd name="T74" fmla="*/ 158 w 904"/>
                <a:gd name="T75" fmla="*/ 173 h 907"/>
                <a:gd name="T76" fmla="*/ 160 w 904"/>
                <a:gd name="T77" fmla="*/ 168 h 907"/>
                <a:gd name="T78" fmla="*/ 160 w 904"/>
                <a:gd name="T79" fmla="*/ 168 h 907"/>
                <a:gd name="T80" fmla="*/ 162 w 904"/>
                <a:gd name="T81" fmla="*/ 161 h 907"/>
                <a:gd name="T82" fmla="*/ 173 w 904"/>
                <a:gd name="T83" fmla="*/ 116 h 907"/>
                <a:gd name="T84" fmla="*/ 188 w 904"/>
                <a:gd name="T85" fmla="*/ 56 h 907"/>
                <a:gd name="T86" fmla="*/ 199 w 904"/>
                <a:gd name="T87" fmla="*/ 11 h 907"/>
                <a:gd name="T88" fmla="*/ 202 w 904"/>
                <a:gd name="T89" fmla="*/ 2 h 907"/>
                <a:gd name="T90" fmla="*/ 204 w 904"/>
                <a:gd name="T91" fmla="*/ 0 h 90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04"/>
                <a:gd name="T139" fmla="*/ 0 h 907"/>
                <a:gd name="T140" fmla="*/ 904 w 904"/>
                <a:gd name="T141" fmla="*/ 907 h 90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04" h="907">
                  <a:moveTo>
                    <a:pt x="896" y="0"/>
                  </a:moveTo>
                  <a:lnTo>
                    <a:pt x="897" y="1"/>
                  </a:lnTo>
                  <a:lnTo>
                    <a:pt x="900" y="3"/>
                  </a:lnTo>
                  <a:lnTo>
                    <a:pt x="901" y="5"/>
                  </a:lnTo>
                  <a:lnTo>
                    <a:pt x="904" y="8"/>
                  </a:lnTo>
                  <a:lnTo>
                    <a:pt x="897" y="47"/>
                  </a:lnTo>
                  <a:lnTo>
                    <a:pt x="880" y="142"/>
                  </a:lnTo>
                  <a:lnTo>
                    <a:pt x="857" y="272"/>
                  </a:lnTo>
                  <a:lnTo>
                    <a:pt x="831" y="421"/>
                  </a:lnTo>
                  <a:lnTo>
                    <a:pt x="805" y="569"/>
                  </a:lnTo>
                  <a:lnTo>
                    <a:pt x="783" y="698"/>
                  </a:lnTo>
                  <a:lnTo>
                    <a:pt x="767" y="789"/>
                  </a:lnTo>
                  <a:lnTo>
                    <a:pt x="761" y="823"/>
                  </a:lnTo>
                  <a:lnTo>
                    <a:pt x="761" y="824"/>
                  </a:lnTo>
                  <a:lnTo>
                    <a:pt x="761" y="825"/>
                  </a:lnTo>
                  <a:lnTo>
                    <a:pt x="761" y="829"/>
                  </a:lnTo>
                  <a:lnTo>
                    <a:pt x="760" y="838"/>
                  </a:lnTo>
                  <a:lnTo>
                    <a:pt x="756" y="850"/>
                  </a:lnTo>
                  <a:lnTo>
                    <a:pt x="748" y="863"/>
                  </a:lnTo>
                  <a:lnTo>
                    <a:pt x="736" y="877"/>
                  </a:lnTo>
                  <a:lnTo>
                    <a:pt x="719" y="890"/>
                  </a:lnTo>
                  <a:lnTo>
                    <a:pt x="695" y="901"/>
                  </a:lnTo>
                  <a:lnTo>
                    <a:pt x="663" y="907"/>
                  </a:lnTo>
                  <a:lnTo>
                    <a:pt x="656" y="907"/>
                  </a:lnTo>
                  <a:lnTo>
                    <a:pt x="635" y="907"/>
                  </a:lnTo>
                  <a:lnTo>
                    <a:pt x="604" y="907"/>
                  </a:lnTo>
                  <a:lnTo>
                    <a:pt x="562" y="907"/>
                  </a:lnTo>
                  <a:lnTo>
                    <a:pt x="514" y="907"/>
                  </a:lnTo>
                  <a:lnTo>
                    <a:pt x="459" y="907"/>
                  </a:lnTo>
                  <a:lnTo>
                    <a:pt x="402" y="907"/>
                  </a:lnTo>
                  <a:lnTo>
                    <a:pt x="342" y="907"/>
                  </a:lnTo>
                  <a:lnTo>
                    <a:pt x="281" y="907"/>
                  </a:lnTo>
                  <a:lnTo>
                    <a:pt x="223" y="907"/>
                  </a:lnTo>
                  <a:lnTo>
                    <a:pt x="167" y="907"/>
                  </a:lnTo>
                  <a:lnTo>
                    <a:pt x="116" y="907"/>
                  </a:lnTo>
                  <a:lnTo>
                    <a:pt x="73" y="907"/>
                  </a:lnTo>
                  <a:lnTo>
                    <a:pt x="38" y="907"/>
                  </a:lnTo>
                  <a:lnTo>
                    <a:pt x="13" y="907"/>
                  </a:lnTo>
                  <a:lnTo>
                    <a:pt x="2" y="907"/>
                  </a:lnTo>
                  <a:lnTo>
                    <a:pt x="2" y="905"/>
                  </a:lnTo>
                  <a:lnTo>
                    <a:pt x="2" y="903"/>
                  </a:lnTo>
                  <a:lnTo>
                    <a:pt x="0" y="901"/>
                  </a:lnTo>
                  <a:lnTo>
                    <a:pt x="0" y="900"/>
                  </a:lnTo>
                  <a:lnTo>
                    <a:pt x="2" y="892"/>
                  </a:lnTo>
                  <a:lnTo>
                    <a:pt x="4" y="885"/>
                  </a:lnTo>
                  <a:lnTo>
                    <a:pt x="9" y="877"/>
                  </a:lnTo>
                  <a:lnTo>
                    <a:pt x="17" y="872"/>
                  </a:lnTo>
                  <a:lnTo>
                    <a:pt x="25" y="870"/>
                  </a:lnTo>
                  <a:lnTo>
                    <a:pt x="39" y="867"/>
                  </a:lnTo>
                  <a:lnTo>
                    <a:pt x="58" y="864"/>
                  </a:lnTo>
                  <a:lnTo>
                    <a:pt x="82" y="862"/>
                  </a:lnTo>
                  <a:lnTo>
                    <a:pt x="110" y="860"/>
                  </a:lnTo>
                  <a:lnTo>
                    <a:pt x="142" y="858"/>
                  </a:lnTo>
                  <a:lnTo>
                    <a:pt x="178" y="855"/>
                  </a:lnTo>
                  <a:lnTo>
                    <a:pt x="217" y="853"/>
                  </a:lnTo>
                  <a:lnTo>
                    <a:pt x="259" y="850"/>
                  </a:lnTo>
                  <a:lnTo>
                    <a:pt x="302" y="849"/>
                  </a:lnTo>
                  <a:lnTo>
                    <a:pt x="347" y="846"/>
                  </a:lnTo>
                  <a:lnTo>
                    <a:pt x="396" y="845"/>
                  </a:lnTo>
                  <a:lnTo>
                    <a:pt x="444" y="842"/>
                  </a:lnTo>
                  <a:lnTo>
                    <a:pt x="492" y="841"/>
                  </a:lnTo>
                  <a:lnTo>
                    <a:pt x="541" y="840"/>
                  </a:lnTo>
                  <a:lnTo>
                    <a:pt x="589" y="838"/>
                  </a:lnTo>
                  <a:lnTo>
                    <a:pt x="596" y="841"/>
                  </a:lnTo>
                  <a:lnTo>
                    <a:pt x="604" y="842"/>
                  </a:lnTo>
                  <a:lnTo>
                    <a:pt x="613" y="842"/>
                  </a:lnTo>
                  <a:lnTo>
                    <a:pt x="622" y="840"/>
                  </a:lnTo>
                  <a:lnTo>
                    <a:pt x="632" y="834"/>
                  </a:lnTo>
                  <a:lnTo>
                    <a:pt x="643" y="828"/>
                  </a:lnTo>
                  <a:lnTo>
                    <a:pt x="653" y="819"/>
                  </a:lnTo>
                  <a:lnTo>
                    <a:pt x="662" y="807"/>
                  </a:lnTo>
                  <a:lnTo>
                    <a:pt x="672" y="794"/>
                  </a:lnTo>
                  <a:lnTo>
                    <a:pt x="682" y="777"/>
                  </a:lnTo>
                  <a:lnTo>
                    <a:pt x="689" y="760"/>
                  </a:lnTo>
                  <a:lnTo>
                    <a:pt x="698" y="739"/>
                  </a:lnTo>
                  <a:lnTo>
                    <a:pt x="698" y="738"/>
                  </a:lnTo>
                  <a:lnTo>
                    <a:pt x="698" y="737"/>
                  </a:lnTo>
                  <a:lnTo>
                    <a:pt x="706" y="706"/>
                  </a:lnTo>
                  <a:lnTo>
                    <a:pt x="726" y="625"/>
                  </a:lnTo>
                  <a:lnTo>
                    <a:pt x="754" y="510"/>
                  </a:lnTo>
                  <a:lnTo>
                    <a:pt x="787" y="379"/>
                  </a:lnTo>
                  <a:lnTo>
                    <a:pt x="819" y="246"/>
                  </a:lnTo>
                  <a:lnTo>
                    <a:pt x="849" y="130"/>
                  </a:lnTo>
                  <a:lnTo>
                    <a:pt x="869" y="47"/>
                  </a:lnTo>
                  <a:lnTo>
                    <a:pt x="878" y="13"/>
                  </a:lnTo>
                  <a:lnTo>
                    <a:pt x="882" y="8"/>
                  </a:lnTo>
                  <a:lnTo>
                    <a:pt x="887" y="4"/>
                  </a:lnTo>
                  <a:lnTo>
                    <a:pt x="892" y="1"/>
                  </a:lnTo>
                  <a:lnTo>
                    <a:pt x="896" y="0"/>
                  </a:lnTo>
                  <a:close/>
                </a:path>
              </a:pathLst>
            </a:custGeom>
            <a:solidFill>
              <a:srgbClr val="C0C0C0"/>
            </a:solidFill>
            <a:ln w="9525">
              <a:noFill/>
              <a:round/>
              <a:headEnd/>
              <a:tailEnd/>
            </a:ln>
          </p:spPr>
          <p:txBody>
            <a:bodyPr/>
            <a:lstStyle/>
            <a:p>
              <a:pPr rtl="0"/>
              <a:endParaRPr lang="en-US" sz="3800"/>
            </a:p>
          </p:txBody>
        </p:sp>
        <p:sp>
          <p:nvSpPr>
            <p:cNvPr id="16" name="Freeform 14"/>
            <p:cNvSpPr>
              <a:spLocks/>
            </p:cNvSpPr>
            <p:nvPr/>
          </p:nvSpPr>
          <p:spPr bwMode="auto">
            <a:xfrm flipH="1">
              <a:off x="774" y="1193"/>
              <a:ext cx="77" cy="290"/>
            </a:xfrm>
            <a:custGeom>
              <a:avLst/>
              <a:gdLst>
                <a:gd name="T0" fmla="*/ 70 w 338"/>
                <a:gd name="T1" fmla="*/ 0 h 1268"/>
                <a:gd name="T2" fmla="*/ 68 w 338"/>
                <a:gd name="T3" fmla="*/ 1 h 1268"/>
                <a:gd name="T4" fmla="*/ 64 w 338"/>
                <a:gd name="T5" fmla="*/ 3 h 1268"/>
                <a:gd name="T6" fmla="*/ 59 w 338"/>
                <a:gd name="T7" fmla="*/ 5 h 1268"/>
                <a:gd name="T8" fmla="*/ 53 w 338"/>
                <a:gd name="T9" fmla="*/ 8 h 1268"/>
                <a:gd name="T10" fmla="*/ 48 w 338"/>
                <a:gd name="T11" fmla="*/ 11 h 1268"/>
                <a:gd name="T12" fmla="*/ 43 w 338"/>
                <a:gd name="T13" fmla="*/ 15 h 1268"/>
                <a:gd name="T14" fmla="*/ 39 w 338"/>
                <a:gd name="T15" fmla="*/ 19 h 1268"/>
                <a:gd name="T16" fmla="*/ 37 w 338"/>
                <a:gd name="T17" fmla="*/ 24 h 1268"/>
                <a:gd name="T18" fmla="*/ 35 w 338"/>
                <a:gd name="T19" fmla="*/ 37 h 1268"/>
                <a:gd name="T20" fmla="*/ 31 w 338"/>
                <a:gd name="T21" fmla="*/ 65 h 1268"/>
                <a:gd name="T22" fmla="*/ 25 w 338"/>
                <a:gd name="T23" fmla="*/ 104 h 1268"/>
                <a:gd name="T24" fmla="*/ 19 w 338"/>
                <a:gd name="T25" fmla="*/ 148 h 1268"/>
                <a:gd name="T26" fmla="*/ 12 w 338"/>
                <a:gd name="T27" fmla="*/ 193 h 1268"/>
                <a:gd name="T28" fmla="*/ 7 w 338"/>
                <a:gd name="T29" fmla="*/ 234 h 1268"/>
                <a:gd name="T30" fmla="*/ 2 w 338"/>
                <a:gd name="T31" fmla="*/ 266 h 1268"/>
                <a:gd name="T32" fmla="*/ 0 w 338"/>
                <a:gd name="T33" fmla="*/ 284 h 1268"/>
                <a:gd name="T34" fmla="*/ 0 w 338"/>
                <a:gd name="T35" fmla="*/ 286 h 1268"/>
                <a:gd name="T36" fmla="*/ 1 w 338"/>
                <a:gd name="T37" fmla="*/ 288 h 1268"/>
                <a:gd name="T38" fmla="*/ 2 w 338"/>
                <a:gd name="T39" fmla="*/ 289 h 1268"/>
                <a:gd name="T40" fmla="*/ 4 w 338"/>
                <a:gd name="T41" fmla="*/ 290 h 1268"/>
                <a:gd name="T42" fmla="*/ 6 w 338"/>
                <a:gd name="T43" fmla="*/ 290 h 1268"/>
                <a:gd name="T44" fmla="*/ 8 w 338"/>
                <a:gd name="T45" fmla="*/ 289 h 1268"/>
                <a:gd name="T46" fmla="*/ 9 w 338"/>
                <a:gd name="T47" fmla="*/ 287 h 1268"/>
                <a:gd name="T48" fmla="*/ 10 w 338"/>
                <a:gd name="T49" fmla="*/ 285 h 1268"/>
                <a:gd name="T50" fmla="*/ 15 w 338"/>
                <a:gd name="T51" fmla="*/ 246 h 1268"/>
                <a:gd name="T52" fmla="*/ 21 w 338"/>
                <a:gd name="T53" fmla="*/ 204 h 1268"/>
                <a:gd name="T54" fmla="*/ 27 w 338"/>
                <a:gd name="T55" fmla="*/ 162 h 1268"/>
                <a:gd name="T56" fmla="*/ 33 w 338"/>
                <a:gd name="T57" fmla="*/ 121 h 1268"/>
                <a:gd name="T58" fmla="*/ 38 w 338"/>
                <a:gd name="T59" fmla="*/ 85 h 1268"/>
                <a:gd name="T60" fmla="*/ 42 w 338"/>
                <a:gd name="T61" fmla="*/ 56 h 1268"/>
                <a:gd name="T62" fmla="*/ 45 w 338"/>
                <a:gd name="T63" fmla="*/ 35 h 1268"/>
                <a:gd name="T64" fmla="*/ 46 w 338"/>
                <a:gd name="T65" fmla="*/ 26 h 1268"/>
                <a:gd name="T66" fmla="*/ 48 w 338"/>
                <a:gd name="T67" fmla="*/ 24 h 1268"/>
                <a:gd name="T68" fmla="*/ 50 w 338"/>
                <a:gd name="T69" fmla="*/ 22 h 1268"/>
                <a:gd name="T70" fmla="*/ 53 w 338"/>
                <a:gd name="T71" fmla="*/ 19 h 1268"/>
                <a:gd name="T72" fmla="*/ 57 w 338"/>
                <a:gd name="T73" fmla="*/ 17 h 1268"/>
                <a:gd name="T74" fmla="*/ 61 w 338"/>
                <a:gd name="T75" fmla="*/ 15 h 1268"/>
                <a:gd name="T76" fmla="*/ 65 w 338"/>
                <a:gd name="T77" fmla="*/ 13 h 1268"/>
                <a:gd name="T78" fmla="*/ 69 w 338"/>
                <a:gd name="T79" fmla="*/ 11 h 1268"/>
                <a:gd name="T80" fmla="*/ 73 w 338"/>
                <a:gd name="T81" fmla="*/ 10 h 1268"/>
                <a:gd name="T82" fmla="*/ 75 w 338"/>
                <a:gd name="T83" fmla="*/ 9 h 1268"/>
                <a:gd name="T84" fmla="*/ 76 w 338"/>
                <a:gd name="T85" fmla="*/ 7 h 1268"/>
                <a:gd name="T86" fmla="*/ 77 w 338"/>
                <a:gd name="T87" fmla="*/ 6 h 1268"/>
                <a:gd name="T88" fmla="*/ 77 w 338"/>
                <a:gd name="T89" fmla="*/ 3 h 1268"/>
                <a:gd name="T90" fmla="*/ 76 w 338"/>
                <a:gd name="T91" fmla="*/ 2 h 1268"/>
                <a:gd name="T92" fmla="*/ 74 w 338"/>
                <a:gd name="T93" fmla="*/ 0 h 1268"/>
                <a:gd name="T94" fmla="*/ 72 w 338"/>
                <a:gd name="T95" fmla="*/ 0 h 1268"/>
                <a:gd name="T96" fmla="*/ 70 w 338"/>
                <a:gd name="T97" fmla="*/ 0 h 12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8"/>
                <a:gd name="T148" fmla="*/ 0 h 1268"/>
                <a:gd name="T149" fmla="*/ 338 w 338"/>
                <a:gd name="T150" fmla="*/ 1268 h 12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8" h="1268">
                  <a:moveTo>
                    <a:pt x="309" y="1"/>
                  </a:moveTo>
                  <a:lnTo>
                    <a:pt x="297" y="5"/>
                  </a:lnTo>
                  <a:lnTo>
                    <a:pt x="279" y="12"/>
                  </a:lnTo>
                  <a:lnTo>
                    <a:pt x="257" y="22"/>
                  </a:lnTo>
                  <a:lnTo>
                    <a:pt x="234" y="34"/>
                  </a:lnTo>
                  <a:lnTo>
                    <a:pt x="210" y="48"/>
                  </a:lnTo>
                  <a:lnTo>
                    <a:pt x="188" y="64"/>
                  </a:lnTo>
                  <a:lnTo>
                    <a:pt x="173" y="83"/>
                  </a:lnTo>
                  <a:lnTo>
                    <a:pt x="162" y="103"/>
                  </a:lnTo>
                  <a:lnTo>
                    <a:pt x="152" y="160"/>
                  </a:lnTo>
                  <a:lnTo>
                    <a:pt x="134" y="285"/>
                  </a:lnTo>
                  <a:lnTo>
                    <a:pt x="109" y="454"/>
                  </a:lnTo>
                  <a:lnTo>
                    <a:pt x="82" y="648"/>
                  </a:lnTo>
                  <a:lnTo>
                    <a:pt x="54" y="846"/>
                  </a:lnTo>
                  <a:lnTo>
                    <a:pt x="30" y="1024"/>
                  </a:lnTo>
                  <a:lnTo>
                    <a:pt x="10" y="1163"/>
                  </a:lnTo>
                  <a:lnTo>
                    <a:pt x="0" y="1243"/>
                  </a:lnTo>
                  <a:lnTo>
                    <a:pt x="0" y="1251"/>
                  </a:lnTo>
                  <a:lnTo>
                    <a:pt x="4" y="1258"/>
                  </a:lnTo>
                  <a:lnTo>
                    <a:pt x="10" y="1264"/>
                  </a:lnTo>
                  <a:lnTo>
                    <a:pt x="18" y="1268"/>
                  </a:lnTo>
                  <a:lnTo>
                    <a:pt x="27" y="1266"/>
                  </a:lnTo>
                  <a:lnTo>
                    <a:pt x="35" y="1262"/>
                  </a:lnTo>
                  <a:lnTo>
                    <a:pt x="40" y="1256"/>
                  </a:lnTo>
                  <a:lnTo>
                    <a:pt x="43" y="1248"/>
                  </a:lnTo>
                  <a:lnTo>
                    <a:pt x="66" y="1075"/>
                  </a:lnTo>
                  <a:lnTo>
                    <a:pt x="92" y="891"/>
                  </a:lnTo>
                  <a:lnTo>
                    <a:pt x="118" y="707"/>
                  </a:lnTo>
                  <a:lnTo>
                    <a:pt x="143" y="530"/>
                  </a:lnTo>
                  <a:lnTo>
                    <a:pt x="165" y="372"/>
                  </a:lnTo>
                  <a:lnTo>
                    <a:pt x="183" y="244"/>
                  </a:lnTo>
                  <a:lnTo>
                    <a:pt x="197" y="155"/>
                  </a:lnTo>
                  <a:lnTo>
                    <a:pt x="204" y="114"/>
                  </a:lnTo>
                  <a:lnTo>
                    <a:pt x="209" y="105"/>
                  </a:lnTo>
                  <a:lnTo>
                    <a:pt x="219" y="95"/>
                  </a:lnTo>
                  <a:lnTo>
                    <a:pt x="234" y="84"/>
                  </a:lnTo>
                  <a:lnTo>
                    <a:pt x="249" y="74"/>
                  </a:lnTo>
                  <a:lnTo>
                    <a:pt x="268" y="65"/>
                  </a:lnTo>
                  <a:lnTo>
                    <a:pt x="287" y="57"/>
                  </a:lnTo>
                  <a:lnTo>
                    <a:pt x="305" y="49"/>
                  </a:lnTo>
                  <a:lnTo>
                    <a:pt x="322" y="43"/>
                  </a:lnTo>
                  <a:lnTo>
                    <a:pt x="330" y="39"/>
                  </a:lnTo>
                  <a:lnTo>
                    <a:pt x="335" y="32"/>
                  </a:lnTo>
                  <a:lnTo>
                    <a:pt x="338" y="25"/>
                  </a:lnTo>
                  <a:lnTo>
                    <a:pt x="336" y="15"/>
                  </a:lnTo>
                  <a:lnTo>
                    <a:pt x="333" y="8"/>
                  </a:lnTo>
                  <a:lnTo>
                    <a:pt x="326" y="2"/>
                  </a:lnTo>
                  <a:lnTo>
                    <a:pt x="318" y="0"/>
                  </a:lnTo>
                  <a:lnTo>
                    <a:pt x="309" y="1"/>
                  </a:lnTo>
                  <a:close/>
                </a:path>
              </a:pathLst>
            </a:custGeom>
            <a:solidFill>
              <a:srgbClr val="000000"/>
            </a:solidFill>
            <a:ln w="9525">
              <a:noFill/>
              <a:round/>
              <a:headEnd/>
              <a:tailEnd/>
            </a:ln>
          </p:spPr>
          <p:txBody>
            <a:bodyPr/>
            <a:lstStyle/>
            <a:p>
              <a:pPr rtl="0"/>
              <a:endParaRPr lang="en-US" sz="3800"/>
            </a:p>
          </p:txBody>
        </p:sp>
        <p:sp>
          <p:nvSpPr>
            <p:cNvPr id="17" name="Freeform 15"/>
            <p:cNvSpPr>
              <a:spLocks/>
            </p:cNvSpPr>
            <p:nvPr/>
          </p:nvSpPr>
          <p:spPr bwMode="auto">
            <a:xfrm flipH="1">
              <a:off x="713" y="1193"/>
              <a:ext cx="37" cy="288"/>
            </a:xfrm>
            <a:custGeom>
              <a:avLst/>
              <a:gdLst>
                <a:gd name="T0" fmla="*/ 1 w 165"/>
                <a:gd name="T1" fmla="*/ 3 h 1258"/>
                <a:gd name="T2" fmla="*/ 0 w 165"/>
                <a:gd name="T3" fmla="*/ 5 h 1258"/>
                <a:gd name="T4" fmla="*/ 0 w 165"/>
                <a:gd name="T5" fmla="*/ 7 h 1258"/>
                <a:gd name="T6" fmla="*/ 1 w 165"/>
                <a:gd name="T7" fmla="*/ 8 h 1258"/>
                <a:gd name="T8" fmla="*/ 2 w 165"/>
                <a:gd name="T9" fmla="*/ 10 h 1258"/>
                <a:gd name="T10" fmla="*/ 6 w 165"/>
                <a:gd name="T11" fmla="*/ 12 h 1258"/>
                <a:gd name="T12" fmla="*/ 10 w 165"/>
                <a:gd name="T13" fmla="*/ 14 h 1258"/>
                <a:gd name="T14" fmla="*/ 13 w 165"/>
                <a:gd name="T15" fmla="*/ 17 h 1258"/>
                <a:gd name="T16" fmla="*/ 17 w 165"/>
                <a:gd name="T17" fmla="*/ 20 h 1258"/>
                <a:gd name="T18" fmla="*/ 20 w 165"/>
                <a:gd name="T19" fmla="*/ 23 h 1258"/>
                <a:gd name="T20" fmla="*/ 23 w 165"/>
                <a:gd name="T21" fmla="*/ 25 h 1258"/>
                <a:gd name="T22" fmla="*/ 25 w 165"/>
                <a:gd name="T23" fmla="*/ 28 h 1258"/>
                <a:gd name="T24" fmla="*/ 26 w 165"/>
                <a:gd name="T25" fmla="*/ 30 h 1258"/>
                <a:gd name="T26" fmla="*/ 26 w 165"/>
                <a:gd name="T27" fmla="*/ 62 h 1258"/>
                <a:gd name="T28" fmla="*/ 27 w 165"/>
                <a:gd name="T29" fmla="*/ 128 h 1258"/>
                <a:gd name="T30" fmla="*/ 27 w 165"/>
                <a:gd name="T31" fmla="*/ 209 h 1258"/>
                <a:gd name="T32" fmla="*/ 27 w 165"/>
                <a:gd name="T33" fmla="*/ 283 h 1258"/>
                <a:gd name="T34" fmla="*/ 27 w 165"/>
                <a:gd name="T35" fmla="*/ 285 h 1258"/>
                <a:gd name="T36" fmla="*/ 29 w 165"/>
                <a:gd name="T37" fmla="*/ 286 h 1258"/>
                <a:gd name="T38" fmla="*/ 30 w 165"/>
                <a:gd name="T39" fmla="*/ 288 h 1258"/>
                <a:gd name="T40" fmla="*/ 32 w 165"/>
                <a:gd name="T41" fmla="*/ 288 h 1258"/>
                <a:gd name="T42" fmla="*/ 34 w 165"/>
                <a:gd name="T43" fmla="*/ 288 h 1258"/>
                <a:gd name="T44" fmla="*/ 36 w 165"/>
                <a:gd name="T45" fmla="*/ 286 h 1258"/>
                <a:gd name="T46" fmla="*/ 37 w 165"/>
                <a:gd name="T47" fmla="*/ 285 h 1258"/>
                <a:gd name="T48" fmla="*/ 37 w 165"/>
                <a:gd name="T49" fmla="*/ 283 h 1258"/>
                <a:gd name="T50" fmla="*/ 37 w 165"/>
                <a:gd name="T51" fmla="*/ 241 h 1258"/>
                <a:gd name="T52" fmla="*/ 37 w 165"/>
                <a:gd name="T53" fmla="*/ 157 h 1258"/>
                <a:gd name="T54" fmla="*/ 36 w 165"/>
                <a:gd name="T55" fmla="*/ 73 h 1258"/>
                <a:gd name="T56" fmla="*/ 36 w 165"/>
                <a:gd name="T57" fmla="*/ 30 h 1258"/>
                <a:gd name="T58" fmla="*/ 34 w 165"/>
                <a:gd name="T59" fmla="*/ 25 h 1258"/>
                <a:gd name="T60" fmla="*/ 31 w 165"/>
                <a:gd name="T61" fmla="*/ 20 h 1258"/>
                <a:gd name="T62" fmla="*/ 27 w 165"/>
                <a:gd name="T63" fmla="*/ 15 h 1258"/>
                <a:gd name="T64" fmla="*/ 22 w 165"/>
                <a:gd name="T65" fmla="*/ 11 h 1258"/>
                <a:gd name="T66" fmla="*/ 18 w 165"/>
                <a:gd name="T67" fmla="*/ 8 h 1258"/>
                <a:gd name="T68" fmla="*/ 13 w 165"/>
                <a:gd name="T69" fmla="*/ 5 h 1258"/>
                <a:gd name="T70" fmla="*/ 10 w 165"/>
                <a:gd name="T71" fmla="*/ 2 h 1258"/>
                <a:gd name="T72" fmla="*/ 7 w 165"/>
                <a:gd name="T73" fmla="*/ 1 h 1258"/>
                <a:gd name="T74" fmla="*/ 5 w 165"/>
                <a:gd name="T75" fmla="*/ 0 h 1258"/>
                <a:gd name="T76" fmla="*/ 4 w 165"/>
                <a:gd name="T77" fmla="*/ 0 h 1258"/>
                <a:gd name="T78" fmla="*/ 2 w 165"/>
                <a:gd name="T79" fmla="*/ 1 h 1258"/>
                <a:gd name="T80" fmla="*/ 1 w 165"/>
                <a:gd name="T81" fmla="*/ 3 h 12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5"/>
                <a:gd name="T124" fmla="*/ 0 h 1258"/>
                <a:gd name="T125" fmla="*/ 165 w 165"/>
                <a:gd name="T126" fmla="*/ 1258 h 12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5" h="1258">
                  <a:moveTo>
                    <a:pt x="3" y="12"/>
                  </a:moveTo>
                  <a:lnTo>
                    <a:pt x="0" y="20"/>
                  </a:lnTo>
                  <a:lnTo>
                    <a:pt x="0" y="29"/>
                  </a:lnTo>
                  <a:lnTo>
                    <a:pt x="4" y="37"/>
                  </a:lnTo>
                  <a:lnTo>
                    <a:pt x="11" y="42"/>
                  </a:lnTo>
                  <a:lnTo>
                    <a:pt x="26" y="51"/>
                  </a:lnTo>
                  <a:lnTo>
                    <a:pt x="43" y="62"/>
                  </a:lnTo>
                  <a:lnTo>
                    <a:pt x="60" y="75"/>
                  </a:lnTo>
                  <a:lnTo>
                    <a:pt x="77" y="86"/>
                  </a:lnTo>
                  <a:lnTo>
                    <a:pt x="91" y="99"/>
                  </a:lnTo>
                  <a:lnTo>
                    <a:pt x="103" y="111"/>
                  </a:lnTo>
                  <a:lnTo>
                    <a:pt x="111" y="123"/>
                  </a:lnTo>
                  <a:lnTo>
                    <a:pt x="115" y="133"/>
                  </a:lnTo>
                  <a:lnTo>
                    <a:pt x="117" y="270"/>
                  </a:lnTo>
                  <a:lnTo>
                    <a:pt x="120" y="561"/>
                  </a:lnTo>
                  <a:lnTo>
                    <a:pt x="121" y="915"/>
                  </a:lnTo>
                  <a:lnTo>
                    <a:pt x="121" y="1236"/>
                  </a:lnTo>
                  <a:lnTo>
                    <a:pt x="122" y="1245"/>
                  </a:lnTo>
                  <a:lnTo>
                    <a:pt x="128" y="1251"/>
                  </a:lnTo>
                  <a:lnTo>
                    <a:pt x="135" y="1256"/>
                  </a:lnTo>
                  <a:lnTo>
                    <a:pt x="143" y="1258"/>
                  </a:lnTo>
                  <a:lnTo>
                    <a:pt x="151" y="1256"/>
                  </a:lnTo>
                  <a:lnTo>
                    <a:pt x="159" y="1251"/>
                  </a:lnTo>
                  <a:lnTo>
                    <a:pt x="164" y="1243"/>
                  </a:lnTo>
                  <a:lnTo>
                    <a:pt x="165" y="1236"/>
                  </a:lnTo>
                  <a:lnTo>
                    <a:pt x="165" y="1052"/>
                  </a:lnTo>
                  <a:lnTo>
                    <a:pt x="164" y="685"/>
                  </a:lnTo>
                  <a:lnTo>
                    <a:pt x="161" y="317"/>
                  </a:lnTo>
                  <a:lnTo>
                    <a:pt x="159" y="129"/>
                  </a:lnTo>
                  <a:lnTo>
                    <a:pt x="152" y="108"/>
                  </a:lnTo>
                  <a:lnTo>
                    <a:pt x="139" y="88"/>
                  </a:lnTo>
                  <a:lnTo>
                    <a:pt x="121" y="67"/>
                  </a:lnTo>
                  <a:lnTo>
                    <a:pt x="100" y="49"/>
                  </a:lnTo>
                  <a:lnTo>
                    <a:pt x="79" y="33"/>
                  </a:lnTo>
                  <a:lnTo>
                    <a:pt x="59" y="20"/>
                  </a:lnTo>
                  <a:lnTo>
                    <a:pt x="43" y="10"/>
                  </a:lnTo>
                  <a:lnTo>
                    <a:pt x="31" y="3"/>
                  </a:lnTo>
                  <a:lnTo>
                    <a:pt x="24" y="0"/>
                  </a:lnTo>
                  <a:lnTo>
                    <a:pt x="16" y="2"/>
                  </a:lnTo>
                  <a:lnTo>
                    <a:pt x="8" y="6"/>
                  </a:lnTo>
                  <a:lnTo>
                    <a:pt x="3" y="12"/>
                  </a:lnTo>
                  <a:close/>
                </a:path>
              </a:pathLst>
            </a:custGeom>
            <a:solidFill>
              <a:srgbClr val="000000"/>
            </a:solidFill>
            <a:ln w="9525">
              <a:noFill/>
              <a:round/>
              <a:headEnd/>
              <a:tailEnd/>
            </a:ln>
          </p:spPr>
          <p:txBody>
            <a:bodyPr/>
            <a:lstStyle/>
            <a:p>
              <a:pPr rtl="0"/>
              <a:endParaRPr lang="en-US" sz="3800"/>
            </a:p>
          </p:txBody>
        </p:sp>
        <p:sp>
          <p:nvSpPr>
            <p:cNvPr id="18" name="Freeform 16"/>
            <p:cNvSpPr>
              <a:spLocks/>
            </p:cNvSpPr>
            <p:nvPr/>
          </p:nvSpPr>
          <p:spPr bwMode="auto">
            <a:xfrm flipH="1">
              <a:off x="500" y="1173"/>
              <a:ext cx="346" cy="78"/>
            </a:xfrm>
            <a:custGeom>
              <a:avLst/>
              <a:gdLst>
                <a:gd name="T0" fmla="*/ 12 w 1511"/>
                <a:gd name="T1" fmla="*/ 0 h 341"/>
                <a:gd name="T2" fmla="*/ 11 w 1511"/>
                <a:gd name="T3" fmla="*/ 1 h 341"/>
                <a:gd name="T4" fmla="*/ 10 w 1511"/>
                <a:gd name="T5" fmla="*/ 1 h 341"/>
                <a:gd name="T6" fmla="*/ 8 w 1511"/>
                <a:gd name="T7" fmla="*/ 2 h 341"/>
                <a:gd name="T8" fmla="*/ 7 w 1511"/>
                <a:gd name="T9" fmla="*/ 3 h 341"/>
                <a:gd name="T10" fmla="*/ 5 w 1511"/>
                <a:gd name="T11" fmla="*/ 4 h 341"/>
                <a:gd name="T12" fmla="*/ 3 w 1511"/>
                <a:gd name="T13" fmla="*/ 6 h 341"/>
                <a:gd name="T14" fmla="*/ 1 w 1511"/>
                <a:gd name="T15" fmla="*/ 8 h 341"/>
                <a:gd name="T16" fmla="*/ 0 w 1511"/>
                <a:gd name="T17" fmla="*/ 10 h 341"/>
                <a:gd name="T18" fmla="*/ 0 w 1511"/>
                <a:gd name="T19" fmla="*/ 13 h 341"/>
                <a:gd name="T20" fmla="*/ 1 w 1511"/>
                <a:gd name="T21" fmla="*/ 17 h 341"/>
                <a:gd name="T22" fmla="*/ 3 w 1511"/>
                <a:gd name="T23" fmla="*/ 20 h 341"/>
                <a:gd name="T24" fmla="*/ 6 w 1511"/>
                <a:gd name="T25" fmla="*/ 24 h 341"/>
                <a:gd name="T26" fmla="*/ 6 w 1511"/>
                <a:gd name="T27" fmla="*/ 24 h 341"/>
                <a:gd name="T28" fmla="*/ 7 w 1511"/>
                <a:gd name="T29" fmla="*/ 24 h 341"/>
                <a:gd name="T30" fmla="*/ 8 w 1511"/>
                <a:gd name="T31" fmla="*/ 25 h 341"/>
                <a:gd name="T32" fmla="*/ 8 w 1511"/>
                <a:gd name="T33" fmla="*/ 25 h 341"/>
                <a:gd name="T34" fmla="*/ 330 w 1511"/>
                <a:gd name="T35" fmla="*/ 78 h 341"/>
                <a:gd name="T36" fmla="*/ 330 w 1511"/>
                <a:gd name="T37" fmla="*/ 78 h 341"/>
                <a:gd name="T38" fmla="*/ 330 w 1511"/>
                <a:gd name="T39" fmla="*/ 78 h 341"/>
                <a:gd name="T40" fmla="*/ 331 w 1511"/>
                <a:gd name="T41" fmla="*/ 78 h 341"/>
                <a:gd name="T42" fmla="*/ 331 w 1511"/>
                <a:gd name="T43" fmla="*/ 78 h 341"/>
                <a:gd name="T44" fmla="*/ 332 w 1511"/>
                <a:gd name="T45" fmla="*/ 78 h 341"/>
                <a:gd name="T46" fmla="*/ 333 w 1511"/>
                <a:gd name="T47" fmla="*/ 78 h 341"/>
                <a:gd name="T48" fmla="*/ 335 w 1511"/>
                <a:gd name="T49" fmla="*/ 77 h 341"/>
                <a:gd name="T50" fmla="*/ 338 w 1511"/>
                <a:gd name="T51" fmla="*/ 76 h 341"/>
                <a:gd name="T52" fmla="*/ 340 w 1511"/>
                <a:gd name="T53" fmla="*/ 75 h 341"/>
                <a:gd name="T54" fmla="*/ 342 w 1511"/>
                <a:gd name="T55" fmla="*/ 74 h 341"/>
                <a:gd name="T56" fmla="*/ 344 w 1511"/>
                <a:gd name="T57" fmla="*/ 72 h 341"/>
                <a:gd name="T58" fmla="*/ 345 w 1511"/>
                <a:gd name="T59" fmla="*/ 69 h 341"/>
                <a:gd name="T60" fmla="*/ 346 w 1511"/>
                <a:gd name="T61" fmla="*/ 65 h 341"/>
                <a:gd name="T62" fmla="*/ 345 w 1511"/>
                <a:gd name="T63" fmla="*/ 61 h 341"/>
                <a:gd name="T64" fmla="*/ 342 w 1511"/>
                <a:gd name="T65" fmla="*/ 56 h 341"/>
                <a:gd name="T66" fmla="*/ 338 w 1511"/>
                <a:gd name="T67" fmla="*/ 52 h 341"/>
                <a:gd name="T68" fmla="*/ 338 w 1511"/>
                <a:gd name="T69" fmla="*/ 51 h 341"/>
                <a:gd name="T70" fmla="*/ 337 w 1511"/>
                <a:gd name="T71" fmla="*/ 51 h 341"/>
                <a:gd name="T72" fmla="*/ 336 w 1511"/>
                <a:gd name="T73" fmla="*/ 51 h 341"/>
                <a:gd name="T74" fmla="*/ 336 w 1511"/>
                <a:gd name="T75" fmla="*/ 50 h 341"/>
                <a:gd name="T76" fmla="*/ 14 w 1511"/>
                <a:gd name="T77" fmla="*/ 0 h 341"/>
                <a:gd name="T78" fmla="*/ 14 w 1511"/>
                <a:gd name="T79" fmla="*/ 0 h 341"/>
                <a:gd name="T80" fmla="*/ 13 w 1511"/>
                <a:gd name="T81" fmla="*/ 0 h 341"/>
                <a:gd name="T82" fmla="*/ 13 w 1511"/>
                <a:gd name="T83" fmla="*/ 0 h 341"/>
                <a:gd name="T84" fmla="*/ 12 w 1511"/>
                <a:gd name="T85" fmla="*/ 0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1"/>
                <a:gd name="T130" fmla="*/ 0 h 341"/>
                <a:gd name="T131" fmla="*/ 1511 w 1511"/>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1" h="341">
                  <a:moveTo>
                    <a:pt x="53" y="1"/>
                  </a:moveTo>
                  <a:lnTo>
                    <a:pt x="50" y="3"/>
                  </a:lnTo>
                  <a:lnTo>
                    <a:pt x="44" y="4"/>
                  </a:lnTo>
                  <a:lnTo>
                    <a:pt x="37" y="8"/>
                  </a:lnTo>
                  <a:lnTo>
                    <a:pt x="29" y="12"/>
                  </a:lnTo>
                  <a:lnTo>
                    <a:pt x="20" y="18"/>
                  </a:lnTo>
                  <a:lnTo>
                    <a:pt x="12" y="25"/>
                  </a:lnTo>
                  <a:lnTo>
                    <a:pt x="5" y="34"/>
                  </a:lnTo>
                  <a:lnTo>
                    <a:pt x="1" y="44"/>
                  </a:lnTo>
                  <a:lnTo>
                    <a:pt x="0" y="59"/>
                  </a:lnTo>
                  <a:lnTo>
                    <a:pt x="4" y="73"/>
                  </a:lnTo>
                  <a:lnTo>
                    <a:pt x="12" y="89"/>
                  </a:lnTo>
                  <a:lnTo>
                    <a:pt x="25" y="103"/>
                  </a:lnTo>
                  <a:lnTo>
                    <a:pt x="27" y="104"/>
                  </a:lnTo>
                  <a:lnTo>
                    <a:pt x="30" y="107"/>
                  </a:lnTo>
                  <a:lnTo>
                    <a:pt x="33" y="108"/>
                  </a:lnTo>
                  <a:lnTo>
                    <a:pt x="37" y="110"/>
                  </a:lnTo>
                  <a:lnTo>
                    <a:pt x="1439" y="341"/>
                  </a:lnTo>
                  <a:lnTo>
                    <a:pt x="1441" y="341"/>
                  </a:lnTo>
                  <a:lnTo>
                    <a:pt x="1443" y="341"/>
                  </a:lnTo>
                  <a:lnTo>
                    <a:pt x="1444" y="341"/>
                  </a:lnTo>
                  <a:lnTo>
                    <a:pt x="1446" y="341"/>
                  </a:lnTo>
                  <a:lnTo>
                    <a:pt x="1450" y="340"/>
                  </a:lnTo>
                  <a:lnTo>
                    <a:pt x="1456" y="339"/>
                  </a:lnTo>
                  <a:lnTo>
                    <a:pt x="1465" y="337"/>
                  </a:lnTo>
                  <a:lnTo>
                    <a:pt x="1474" y="333"/>
                  </a:lnTo>
                  <a:lnTo>
                    <a:pt x="1485" y="328"/>
                  </a:lnTo>
                  <a:lnTo>
                    <a:pt x="1494" y="322"/>
                  </a:lnTo>
                  <a:lnTo>
                    <a:pt x="1503" y="313"/>
                  </a:lnTo>
                  <a:lnTo>
                    <a:pt x="1508" y="301"/>
                  </a:lnTo>
                  <a:lnTo>
                    <a:pt x="1511" y="284"/>
                  </a:lnTo>
                  <a:lnTo>
                    <a:pt x="1507" y="266"/>
                  </a:lnTo>
                  <a:lnTo>
                    <a:pt x="1495" y="246"/>
                  </a:lnTo>
                  <a:lnTo>
                    <a:pt x="1478" y="227"/>
                  </a:lnTo>
                  <a:lnTo>
                    <a:pt x="1476" y="224"/>
                  </a:lnTo>
                  <a:lnTo>
                    <a:pt x="1473" y="223"/>
                  </a:lnTo>
                  <a:lnTo>
                    <a:pt x="1469" y="221"/>
                  </a:lnTo>
                  <a:lnTo>
                    <a:pt x="1467" y="220"/>
                  </a:lnTo>
                  <a:lnTo>
                    <a:pt x="63" y="1"/>
                  </a:lnTo>
                  <a:lnTo>
                    <a:pt x="60" y="0"/>
                  </a:lnTo>
                  <a:lnTo>
                    <a:pt x="57" y="0"/>
                  </a:lnTo>
                  <a:lnTo>
                    <a:pt x="56" y="0"/>
                  </a:lnTo>
                  <a:lnTo>
                    <a:pt x="53" y="1"/>
                  </a:lnTo>
                  <a:close/>
                </a:path>
              </a:pathLst>
            </a:custGeom>
            <a:solidFill>
              <a:srgbClr val="000000"/>
            </a:solidFill>
            <a:ln w="9525">
              <a:noFill/>
              <a:round/>
              <a:headEnd/>
              <a:tailEnd/>
            </a:ln>
          </p:spPr>
          <p:txBody>
            <a:bodyPr/>
            <a:lstStyle/>
            <a:p>
              <a:pPr rtl="0"/>
              <a:endParaRPr lang="en-US" sz="3800"/>
            </a:p>
          </p:txBody>
        </p:sp>
        <p:sp>
          <p:nvSpPr>
            <p:cNvPr id="19" name="Freeform 17"/>
            <p:cNvSpPr>
              <a:spLocks/>
            </p:cNvSpPr>
            <p:nvPr/>
          </p:nvSpPr>
          <p:spPr bwMode="auto">
            <a:xfrm flipH="1">
              <a:off x="510" y="1183"/>
              <a:ext cx="325" cy="58"/>
            </a:xfrm>
            <a:custGeom>
              <a:avLst/>
              <a:gdLst>
                <a:gd name="T0" fmla="*/ 0 w 1423"/>
                <a:gd name="T1" fmla="*/ 3 h 253"/>
                <a:gd name="T2" fmla="*/ 0 w 1423"/>
                <a:gd name="T3" fmla="*/ 3 h 253"/>
                <a:gd name="T4" fmla="*/ 0 w 1423"/>
                <a:gd name="T5" fmla="*/ 2 h 253"/>
                <a:gd name="T6" fmla="*/ 3 w 1423"/>
                <a:gd name="T7" fmla="*/ 1 h 253"/>
                <a:gd name="T8" fmla="*/ 5 w 1423"/>
                <a:gd name="T9" fmla="*/ 0 h 253"/>
                <a:gd name="T10" fmla="*/ 12 w 1423"/>
                <a:gd name="T11" fmla="*/ 1 h 253"/>
                <a:gd name="T12" fmla="*/ 25 w 1423"/>
                <a:gd name="T13" fmla="*/ 3 h 253"/>
                <a:gd name="T14" fmla="*/ 43 w 1423"/>
                <a:gd name="T15" fmla="*/ 6 h 253"/>
                <a:gd name="T16" fmla="*/ 66 w 1423"/>
                <a:gd name="T17" fmla="*/ 10 h 253"/>
                <a:gd name="T18" fmla="*/ 91 w 1423"/>
                <a:gd name="T19" fmla="*/ 14 h 253"/>
                <a:gd name="T20" fmla="*/ 119 w 1423"/>
                <a:gd name="T21" fmla="*/ 18 h 253"/>
                <a:gd name="T22" fmla="*/ 148 w 1423"/>
                <a:gd name="T23" fmla="*/ 23 h 253"/>
                <a:gd name="T24" fmla="*/ 177 w 1423"/>
                <a:gd name="T25" fmla="*/ 27 h 253"/>
                <a:gd name="T26" fmla="*/ 206 w 1423"/>
                <a:gd name="T27" fmla="*/ 32 h 253"/>
                <a:gd name="T28" fmla="*/ 234 w 1423"/>
                <a:gd name="T29" fmla="*/ 36 h 253"/>
                <a:gd name="T30" fmla="*/ 259 w 1423"/>
                <a:gd name="T31" fmla="*/ 40 h 253"/>
                <a:gd name="T32" fmla="*/ 282 w 1423"/>
                <a:gd name="T33" fmla="*/ 44 h 253"/>
                <a:gd name="T34" fmla="*/ 300 w 1423"/>
                <a:gd name="T35" fmla="*/ 47 h 253"/>
                <a:gd name="T36" fmla="*/ 313 w 1423"/>
                <a:gd name="T37" fmla="*/ 49 h 253"/>
                <a:gd name="T38" fmla="*/ 320 w 1423"/>
                <a:gd name="T39" fmla="*/ 50 h 253"/>
                <a:gd name="T40" fmla="*/ 323 w 1423"/>
                <a:gd name="T41" fmla="*/ 52 h 253"/>
                <a:gd name="T42" fmla="*/ 325 w 1423"/>
                <a:gd name="T43" fmla="*/ 55 h 253"/>
                <a:gd name="T44" fmla="*/ 325 w 1423"/>
                <a:gd name="T45" fmla="*/ 56 h 253"/>
                <a:gd name="T46" fmla="*/ 325 w 1423"/>
                <a:gd name="T47" fmla="*/ 56 h 253"/>
                <a:gd name="T48" fmla="*/ 324 w 1423"/>
                <a:gd name="T49" fmla="*/ 56 h 253"/>
                <a:gd name="T50" fmla="*/ 321 w 1423"/>
                <a:gd name="T51" fmla="*/ 57 h 253"/>
                <a:gd name="T52" fmla="*/ 318 w 1423"/>
                <a:gd name="T53" fmla="*/ 58 h 253"/>
                <a:gd name="T54" fmla="*/ 311 w 1423"/>
                <a:gd name="T55" fmla="*/ 56 h 253"/>
                <a:gd name="T56" fmla="*/ 298 w 1423"/>
                <a:gd name="T57" fmla="*/ 54 h 253"/>
                <a:gd name="T58" fmla="*/ 280 w 1423"/>
                <a:gd name="T59" fmla="*/ 51 h 253"/>
                <a:gd name="T60" fmla="*/ 258 w 1423"/>
                <a:gd name="T61" fmla="*/ 48 h 253"/>
                <a:gd name="T62" fmla="*/ 233 w 1423"/>
                <a:gd name="T63" fmla="*/ 44 h 253"/>
                <a:gd name="T64" fmla="*/ 205 w 1423"/>
                <a:gd name="T65" fmla="*/ 39 h 253"/>
                <a:gd name="T66" fmla="*/ 176 w 1423"/>
                <a:gd name="T67" fmla="*/ 34 h 253"/>
                <a:gd name="T68" fmla="*/ 146 w 1423"/>
                <a:gd name="T69" fmla="*/ 29 h 253"/>
                <a:gd name="T70" fmla="*/ 117 w 1423"/>
                <a:gd name="T71" fmla="*/ 24 h 253"/>
                <a:gd name="T72" fmla="*/ 90 w 1423"/>
                <a:gd name="T73" fmla="*/ 20 h 253"/>
                <a:gd name="T74" fmla="*/ 64 w 1423"/>
                <a:gd name="T75" fmla="*/ 16 h 253"/>
                <a:gd name="T76" fmla="*/ 42 w 1423"/>
                <a:gd name="T77" fmla="*/ 12 h 253"/>
                <a:gd name="T78" fmla="*/ 24 w 1423"/>
                <a:gd name="T79" fmla="*/ 9 h 253"/>
                <a:gd name="T80" fmla="*/ 10 w 1423"/>
                <a:gd name="T81" fmla="*/ 7 h 253"/>
                <a:gd name="T82" fmla="*/ 3 w 1423"/>
                <a:gd name="T83" fmla="*/ 6 h 253"/>
                <a:gd name="T84" fmla="*/ 1 w 1423"/>
                <a:gd name="T85" fmla="*/ 4 h 253"/>
                <a:gd name="T86" fmla="*/ 0 w 1423"/>
                <a:gd name="T87" fmla="*/ 3 h 2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3"/>
                <a:gd name="T133" fmla="*/ 0 h 253"/>
                <a:gd name="T134" fmla="*/ 1423 w 1423"/>
                <a:gd name="T135" fmla="*/ 253 h 2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3" h="253">
                  <a:moveTo>
                    <a:pt x="0" y="12"/>
                  </a:moveTo>
                  <a:lnTo>
                    <a:pt x="0" y="12"/>
                  </a:lnTo>
                  <a:lnTo>
                    <a:pt x="0" y="11"/>
                  </a:lnTo>
                  <a:lnTo>
                    <a:pt x="2" y="8"/>
                  </a:lnTo>
                  <a:lnTo>
                    <a:pt x="6" y="6"/>
                  </a:lnTo>
                  <a:lnTo>
                    <a:pt x="11" y="3"/>
                  </a:lnTo>
                  <a:lnTo>
                    <a:pt x="17" y="0"/>
                  </a:lnTo>
                  <a:lnTo>
                    <a:pt x="22" y="2"/>
                  </a:lnTo>
                  <a:lnTo>
                    <a:pt x="34" y="3"/>
                  </a:lnTo>
                  <a:lnTo>
                    <a:pt x="54" y="6"/>
                  </a:lnTo>
                  <a:lnTo>
                    <a:pt x="80" y="10"/>
                  </a:lnTo>
                  <a:lnTo>
                    <a:pt x="111" y="15"/>
                  </a:lnTo>
                  <a:lnTo>
                    <a:pt x="149" y="21"/>
                  </a:lnTo>
                  <a:lnTo>
                    <a:pt x="190" y="28"/>
                  </a:lnTo>
                  <a:lnTo>
                    <a:pt x="237" y="34"/>
                  </a:lnTo>
                  <a:lnTo>
                    <a:pt x="288" y="42"/>
                  </a:lnTo>
                  <a:lnTo>
                    <a:pt x="342" y="51"/>
                  </a:lnTo>
                  <a:lnTo>
                    <a:pt x="399" y="60"/>
                  </a:lnTo>
                  <a:lnTo>
                    <a:pt x="458" y="69"/>
                  </a:lnTo>
                  <a:lnTo>
                    <a:pt x="520" y="79"/>
                  </a:lnTo>
                  <a:lnTo>
                    <a:pt x="583" y="89"/>
                  </a:lnTo>
                  <a:lnTo>
                    <a:pt x="646" y="99"/>
                  </a:lnTo>
                  <a:lnTo>
                    <a:pt x="711" y="108"/>
                  </a:lnTo>
                  <a:lnTo>
                    <a:pt x="775" y="119"/>
                  </a:lnTo>
                  <a:lnTo>
                    <a:pt x="840" y="129"/>
                  </a:lnTo>
                  <a:lnTo>
                    <a:pt x="903" y="140"/>
                  </a:lnTo>
                  <a:lnTo>
                    <a:pt x="965" y="149"/>
                  </a:lnTo>
                  <a:lnTo>
                    <a:pt x="1023" y="158"/>
                  </a:lnTo>
                  <a:lnTo>
                    <a:pt x="1081" y="167"/>
                  </a:lnTo>
                  <a:lnTo>
                    <a:pt x="1135" y="176"/>
                  </a:lnTo>
                  <a:lnTo>
                    <a:pt x="1186" y="184"/>
                  </a:lnTo>
                  <a:lnTo>
                    <a:pt x="1233" y="190"/>
                  </a:lnTo>
                  <a:lnTo>
                    <a:pt x="1276" y="197"/>
                  </a:lnTo>
                  <a:lnTo>
                    <a:pt x="1312" y="203"/>
                  </a:lnTo>
                  <a:lnTo>
                    <a:pt x="1345" y="209"/>
                  </a:lnTo>
                  <a:lnTo>
                    <a:pt x="1371" y="213"/>
                  </a:lnTo>
                  <a:lnTo>
                    <a:pt x="1390" y="215"/>
                  </a:lnTo>
                  <a:lnTo>
                    <a:pt x="1403" y="217"/>
                  </a:lnTo>
                  <a:lnTo>
                    <a:pt x="1408" y="218"/>
                  </a:lnTo>
                  <a:lnTo>
                    <a:pt x="1416" y="227"/>
                  </a:lnTo>
                  <a:lnTo>
                    <a:pt x="1420" y="233"/>
                  </a:lnTo>
                  <a:lnTo>
                    <a:pt x="1423" y="240"/>
                  </a:lnTo>
                  <a:lnTo>
                    <a:pt x="1423" y="243"/>
                  </a:lnTo>
                  <a:lnTo>
                    <a:pt x="1420" y="245"/>
                  </a:lnTo>
                  <a:lnTo>
                    <a:pt x="1415" y="248"/>
                  </a:lnTo>
                  <a:lnTo>
                    <a:pt x="1407" y="250"/>
                  </a:lnTo>
                  <a:lnTo>
                    <a:pt x="1399" y="253"/>
                  </a:lnTo>
                  <a:lnTo>
                    <a:pt x="1394" y="252"/>
                  </a:lnTo>
                  <a:lnTo>
                    <a:pt x="1382" y="250"/>
                  </a:lnTo>
                  <a:lnTo>
                    <a:pt x="1363" y="246"/>
                  </a:lnTo>
                  <a:lnTo>
                    <a:pt x="1338" y="243"/>
                  </a:lnTo>
                  <a:lnTo>
                    <a:pt x="1306" y="237"/>
                  </a:lnTo>
                  <a:lnTo>
                    <a:pt x="1269" y="231"/>
                  </a:lnTo>
                  <a:lnTo>
                    <a:pt x="1228" y="224"/>
                  </a:lnTo>
                  <a:lnTo>
                    <a:pt x="1181" y="217"/>
                  </a:lnTo>
                  <a:lnTo>
                    <a:pt x="1130" y="209"/>
                  </a:lnTo>
                  <a:lnTo>
                    <a:pt x="1075" y="200"/>
                  </a:lnTo>
                  <a:lnTo>
                    <a:pt x="1018" y="190"/>
                  </a:lnTo>
                  <a:lnTo>
                    <a:pt x="960" y="180"/>
                  </a:lnTo>
                  <a:lnTo>
                    <a:pt x="897" y="170"/>
                  </a:lnTo>
                  <a:lnTo>
                    <a:pt x="835" y="159"/>
                  </a:lnTo>
                  <a:lnTo>
                    <a:pt x="770" y="149"/>
                  </a:lnTo>
                  <a:lnTo>
                    <a:pt x="706" y="138"/>
                  </a:lnTo>
                  <a:lnTo>
                    <a:pt x="641" y="128"/>
                  </a:lnTo>
                  <a:lnTo>
                    <a:pt x="578" y="118"/>
                  </a:lnTo>
                  <a:lnTo>
                    <a:pt x="514" y="106"/>
                  </a:lnTo>
                  <a:lnTo>
                    <a:pt x="453" y="97"/>
                  </a:lnTo>
                  <a:lnTo>
                    <a:pt x="393" y="86"/>
                  </a:lnTo>
                  <a:lnTo>
                    <a:pt x="336" y="77"/>
                  </a:lnTo>
                  <a:lnTo>
                    <a:pt x="281" y="68"/>
                  </a:lnTo>
                  <a:lnTo>
                    <a:pt x="230" y="59"/>
                  </a:lnTo>
                  <a:lnTo>
                    <a:pt x="182" y="51"/>
                  </a:lnTo>
                  <a:lnTo>
                    <a:pt x="141" y="45"/>
                  </a:lnTo>
                  <a:lnTo>
                    <a:pt x="103" y="38"/>
                  </a:lnTo>
                  <a:lnTo>
                    <a:pt x="71" y="33"/>
                  </a:lnTo>
                  <a:lnTo>
                    <a:pt x="45" y="29"/>
                  </a:lnTo>
                  <a:lnTo>
                    <a:pt x="25" y="25"/>
                  </a:lnTo>
                  <a:lnTo>
                    <a:pt x="12" y="24"/>
                  </a:lnTo>
                  <a:lnTo>
                    <a:pt x="7" y="23"/>
                  </a:lnTo>
                  <a:lnTo>
                    <a:pt x="4" y="19"/>
                  </a:lnTo>
                  <a:lnTo>
                    <a:pt x="2" y="16"/>
                  </a:lnTo>
                  <a:lnTo>
                    <a:pt x="0" y="13"/>
                  </a:lnTo>
                  <a:lnTo>
                    <a:pt x="0" y="12"/>
                  </a:lnTo>
                  <a:close/>
                </a:path>
              </a:pathLst>
            </a:custGeom>
            <a:solidFill>
              <a:srgbClr val="C0C0C0"/>
            </a:solidFill>
            <a:ln w="9525">
              <a:noFill/>
              <a:round/>
              <a:headEnd/>
              <a:tailEnd/>
            </a:ln>
          </p:spPr>
          <p:txBody>
            <a:bodyPr/>
            <a:lstStyle/>
            <a:p>
              <a:pPr rtl="0"/>
              <a:endParaRPr lang="en-US" sz="3800"/>
            </a:p>
          </p:txBody>
        </p:sp>
        <p:sp>
          <p:nvSpPr>
            <p:cNvPr id="20" name="Freeform 18"/>
            <p:cNvSpPr>
              <a:spLocks/>
            </p:cNvSpPr>
            <p:nvPr/>
          </p:nvSpPr>
          <p:spPr bwMode="auto">
            <a:xfrm flipH="1">
              <a:off x="502" y="1222"/>
              <a:ext cx="85" cy="120"/>
            </a:xfrm>
            <a:custGeom>
              <a:avLst/>
              <a:gdLst>
                <a:gd name="T0" fmla="*/ 2 w 372"/>
                <a:gd name="T1" fmla="*/ 1 h 522"/>
                <a:gd name="T2" fmla="*/ 0 w 372"/>
                <a:gd name="T3" fmla="*/ 2 h 522"/>
                <a:gd name="T4" fmla="*/ 0 w 372"/>
                <a:gd name="T5" fmla="*/ 4 h 522"/>
                <a:gd name="T6" fmla="*/ 0 w 372"/>
                <a:gd name="T7" fmla="*/ 6 h 522"/>
                <a:gd name="T8" fmla="*/ 1 w 372"/>
                <a:gd name="T9" fmla="*/ 8 h 522"/>
                <a:gd name="T10" fmla="*/ 76 w 372"/>
                <a:gd name="T11" fmla="*/ 118 h 522"/>
                <a:gd name="T12" fmla="*/ 77 w 372"/>
                <a:gd name="T13" fmla="*/ 119 h 522"/>
                <a:gd name="T14" fmla="*/ 79 w 372"/>
                <a:gd name="T15" fmla="*/ 120 h 522"/>
                <a:gd name="T16" fmla="*/ 81 w 372"/>
                <a:gd name="T17" fmla="*/ 120 h 522"/>
                <a:gd name="T18" fmla="*/ 83 w 372"/>
                <a:gd name="T19" fmla="*/ 119 h 522"/>
                <a:gd name="T20" fmla="*/ 84 w 372"/>
                <a:gd name="T21" fmla="*/ 117 h 522"/>
                <a:gd name="T22" fmla="*/ 85 w 372"/>
                <a:gd name="T23" fmla="*/ 116 h 522"/>
                <a:gd name="T24" fmla="*/ 85 w 372"/>
                <a:gd name="T25" fmla="*/ 114 h 522"/>
                <a:gd name="T26" fmla="*/ 84 w 372"/>
                <a:gd name="T27" fmla="*/ 112 h 522"/>
                <a:gd name="T28" fmla="*/ 9 w 372"/>
                <a:gd name="T29" fmla="*/ 2 h 522"/>
                <a:gd name="T30" fmla="*/ 7 w 372"/>
                <a:gd name="T31" fmla="*/ 1 h 522"/>
                <a:gd name="T32" fmla="*/ 6 w 372"/>
                <a:gd name="T33" fmla="*/ 0 h 522"/>
                <a:gd name="T34" fmla="*/ 4 w 372"/>
                <a:gd name="T35" fmla="*/ 0 h 522"/>
                <a:gd name="T36" fmla="*/ 2 w 372"/>
                <a:gd name="T37" fmla="*/ 1 h 5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2"/>
                <a:gd name="T58" fmla="*/ 0 h 522"/>
                <a:gd name="T59" fmla="*/ 372 w 372"/>
                <a:gd name="T60" fmla="*/ 522 h 5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2" h="522">
                  <a:moveTo>
                    <a:pt x="9" y="4"/>
                  </a:moveTo>
                  <a:lnTo>
                    <a:pt x="2" y="10"/>
                  </a:lnTo>
                  <a:lnTo>
                    <a:pt x="0" y="17"/>
                  </a:lnTo>
                  <a:lnTo>
                    <a:pt x="0" y="26"/>
                  </a:lnTo>
                  <a:lnTo>
                    <a:pt x="4" y="34"/>
                  </a:lnTo>
                  <a:lnTo>
                    <a:pt x="333" y="513"/>
                  </a:lnTo>
                  <a:lnTo>
                    <a:pt x="339" y="519"/>
                  </a:lnTo>
                  <a:lnTo>
                    <a:pt x="347" y="522"/>
                  </a:lnTo>
                  <a:lnTo>
                    <a:pt x="355" y="522"/>
                  </a:lnTo>
                  <a:lnTo>
                    <a:pt x="363" y="518"/>
                  </a:lnTo>
                  <a:lnTo>
                    <a:pt x="369" y="511"/>
                  </a:lnTo>
                  <a:lnTo>
                    <a:pt x="372" y="504"/>
                  </a:lnTo>
                  <a:lnTo>
                    <a:pt x="372" y="496"/>
                  </a:lnTo>
                  <a:lnTo>
                    <a:pt x="369" y="488"/>
                  </a:lnTo>
                  <a:lnTo>
                    <a:pt x="39" y="9"/>
                  </a:lnTo>
                  <a:lnTo>
                    <a:pt x="32" y="3"/>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21" name="Freeform 19"/>
            <p:cNvSpPr>
              <a:spLocks/>
            </p:cNvSpPr>
            <p:nvPr/>
          </p:nvSpPr>
          <p:spPr bwMode="auto">
            <a:xfrm flipH="1">
              <a:off x="703" y="1467"/>
              <a:ext cx="30" cy="22"/>
            </a:xfrm>
            <a:custGeom>
              <a:avLst/>
              <a:gdLst>
                <a:gd name="T0" fmla="*/ 0 w 130"/>
                <a:gd name="T1" fmla="*/ 11 h 95"/>
                <a:gd name="T2" fmla="*/ 0 w 130"/>
                <a:gd name="T3" fmla="*/ 13 h 95"/>
                <a:gd name="T4" fmla="*/ 1 w 130"/>
                <a:gd name="T5" fmla="*/ 15 h 95"/>
                <a:gd name="T6" fmla="*/ 2 w 130"/>
                <a:gd name="T7" fmla="*/ 17 h 95"/>
                <a:gd name="T8" fmla="*/ 4 w 130"/>
                <a:gd name="T9" fmla="*/ 19 h 95"/>
                <a:gd name="T10" fmla="*/ 6 w 130"/>
                <a:gd name="T11" fmla="*/ 20 h 95"/>
                <a:gd name="T12" fmla="*/ 9 w 130"/>
                <a:gd name="T13" fmla="*/ 21 h 95"/>
                <a:gd name="T14" fmla="*/ 12 w 130"/>
                <a:gd name="T15" fmla="*/ 22 h 95"/>
                <a:gd name="T16" fmla="*/ 15 w 130"/>
                <a:gd name="T17" fmla="*/ 22 h 95"/>
                <a:gd name="T18" fmla="*/ 18 w 130"/>
                <a:gd name="T19" fmla="*/ 22 h 95"/>
                <a:gd name="T20" fmla="*/ 21 w 130"/>
                <a:gd name="T21" fmla="*/ 21 h 95"/>
                <a:gd name="T22" fmla="*/ 24 w 130"/>
                <a:gd name="T23" fmla="*/ 20 h 95"/>
                <a:gd name="T24" fmla="*/ 26 w 130"/>
                <a:gd name="T25" fmla="*/ 19 h 95"/>
                <a:gd name="T26" fmla="*/ 27 w 130"/>
                <a:gd name="T27" fmla="*/ 17 h 95"/>
                <a:gd name="T28" fmla="*/ 29 w 130"/>
                <a:gd name="T29" fmla="*/ 15 h 95"/>
                <a:gd name="T30" fmla="*/ 30 w 130"/>
                <a:gd name="T31" fmla="*/ 13 h 95"/>
                <a:gd name="T32" fmla="*/ 30 w 130"/>
                <a:gd name="T33" fmla="*/ 11 h 95"/>
                <a:gd name="T34" fmla="*/ 30 w 130"/>
                <a:gd name="T35" fmla="*/ 9 h 95"/>
                <a:gd name="T36" fmla="*/ 29 w 130"/>
                <a:gd name="T37" fmla="*/ 6 h 95"/>
                <a:gd name="T38" fmla="*/ 27 w 130"/>
                <a:gd name="T39" fmla="*/ 5 h 95"/>
                <a:gd name="T40" fmla="*/ 26 w 130"/>
                <a:gd name="T41" fmla="*/ 3 h 95"/>
                <a:gd name="T42" fmla="*/ 24 w 130"/>
                <a:gd name="T43" fmla="*/ 2 h 95"/>
                <a:gd name="T44" fmla="*/ 21 w 130"/>
                <a:gd name="T45" fmla="*/ 1 h 95"/>
                <a:gd name="T46" fmla="*/ 18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9 h 95"/>
                <a:gd name="T64" fmla="*/ 0 w 130"/>
                <a:gd name="T65" fmla="*/ 11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8"/>
                  </a:moveTo>
                  <a:lnTo>
                    <a:pt x="1" y="57"/>
                  </a:lnTo>
                  <a:lnTo>
                    <a:pt x="5" y="66"/>
                  </a:lnTo>
                  <a:lnTo>
                    <a:pt x="10" y="74"/>
                  </a:lnTo>
                  <a:lnTo>
                    <a:pt x="18" y="81"/>
                  </a:lnTo>
                  <a:lnTo>
                    <a:pt x="27" y="87"/>
                  </a:lnTo>
                  <a:lnTo>
                    <a:pt x="39" y="91"/>
                  </a:lnTo>
                  <a:lnTo>
                    <a:pt x="52" y="94"/>
                  </a:lnTo>
                  <a:lnTo>
                    <a:pt x="65" y="95"/>
                  </a:lnTo>
                  <a:lnTo>
                    <a:pt x="78" y="94"/>
                  </a:lnTo>
                  <a:lnTo>
                    <a:pt x="91" y="91"/>
                  </a:lnTo>
                  <a:lnTo>
                    <a:pt x="103" y="87"/>
                  </a:lnTo>
                  <a:lnTo>
                    <a:pt x="112" y="81"/>
                  </a:lnTo>
                  <a:lnTo>
                    <a:pt x="119" y="74"/>
                  </a:lnTo>
                  <a:lnTo>
                    <a:pt x="125" y="66"/>
                  </a:lnTo>
                  <a:lnTo>
                    <a:pt x="129" y="57"/>
                  </a:lnTo>
                  <a:lnTo>
                    <a:pt x="130" y="48"/>
                  </a:lnTo>
                  <a:lnTo>
                    <a:pt x="129" y="38"/>
                  </a:lnTo>
                  <a:lnTo>
                    <a:pt x="125" y="28"/>
                  </a:lnTo>
                  <a:lnTo>
                    <a:pt x="119" y="21"/>
                  </a:lnTo>
                  <a:lnTo>
                    <a:pt x="112" y="14"/>
                  </a:lnTo>
                  <a:lnTo>
                    <a:pt x="103" y="8"/>
                  </a:lnTo>
                  <a:lnTo>
                    <a:pt x="91" y="4"/>
                  </a:lnTo>
                  <a:lnTo>
                    <a:pt x="78" y="1"/>
                  </a:lnTo>
                  <a:lnTo>
                    <a:pt x="65" y="0"/>
                  </a:lnTo>
                  <a:lnTo>
                    <a:pt x="52" y="1"/>
                  </a:lnTo>
                  <a:lnTo>
                    <a:pt x="39" y="4"/>
                  </a:lnTo>
                  <a:lnTo>
                    <a:pt x="27" y="8"/>
                  </a:lnTo>
                  <a:lnTo>
                    <a:pt x="18" y="14"/>
                  </a:lnTo>
                  <a:lnTo>
                    <a:pt x="10" y="21"/>
                  </a:lnTo>
                  <a:lnTo>
                    <a:pt x="5" y="28"/>
                  </a:lnTo>
                  <a:lnTo>
                    <a:pt x="1" y="38"/>
                  </a:lnTo>
                  <a:lnTo>
                    <a:pt x="0" y="48"/>
                  </a:lnTo>
                  <a:close/>
                </a:path>
              </a:pathLst>
            </a:custGeom>
            <a:solidFill>
              <a:srgbClr val="000000"/>
            </a:solidFill>
            <a:ln w="9525">
              <a:noFill/>
              <a:round/>
              <a:headEnd/>
              <a:tailEnd/>
            </a:ln>
          </p:spPr>
          <p:txBody>
            <a:bodyPr/>
            <a:lstStyle/>
            <a:p>
              <a:pPr rtl="0"/>
              <a:endParaRPr lang="en-US" sz="3800"/>
            </a:p>
          </p:txBody>
        </p:sp>
        <p:sp>
          <p:nvSpPr>
            <p:cNvPr id="22" name="Freeform 20"/>
            <p:cNvSpPr>
              <a:spLocks/>
            </p:cNvSpPr>
            <p:nvPr/>
          </p:nvSpPr>
          <p:spPr bwMode="auto">
            <a:xfrm flipH="1">
              <a:off x="352" y="1467"/>
              <a:ext cx="29" cy="22"/>
            </a:xfrm>
            <a:custGeom>
              <a:avLst/>
              <a:gdLst>
                <a:gd name="T0" fmla="*/ 0 w 130"/>
                <a:gd name="T1" fmla="*/ 11 h 94"/>
                <a:gd name="T2" fmla="*/ 0 w 130"/>
                <a:gd name="T3" fmla="*/ 13 h 94"/>
                <a:gd name="T4" fmla="*/ 1 w 130"/>
                <a:gd name="T5" fmla="*/ 15 h 94"/>
                <a:gd name="T6" fmla="*/ 2 w 130"/>
                <a:gd name="T7" fmla="*/ 17 h 94"/>
                <a:gd name="T8" fmla="*/ 4 w 130"/>
                <a:gd name="T9" fmla="*/ 19 h 94"/>
                <a:gd name="T10" fmla="*/ 6 w 130"/>
                <a:gd name="T11" fmla="*/ 20 h 94"/>
                <a:gd name="T12" fmla="*/ 9 w 130"/>
                <a:gd name="T13" fmla="*/ 21 h 94"/>
                <a:gd name="T14" fmla="*/ 12 w 130"/>
                <a:gd name="T15" fmla="*/ 22 h 94"/>
                <a:gd name="T16" fmla="*/ 15 w 130"/>
                <a:gd name="T17" fmla="*/ 22 h 94"/>
                <a:gd name="T18" fmla="*/ 17 w 130"/>
                <a:gd name="T19" fmla="*/ 22 h 94"/>
                <a:gd name="T20" fmla="*/ 20 w 130"/>
                <a:gd name="T21" fmla="*/ 21 h 94"/>
                <a:gd name="T22" fmla="*/ 23 w 130"/>
                <a:gd name="T23" fmla="*/ 20 h 94"/>
                <a:gd name="T24" fmla="*/ 25 w 130"/>
                <a:gd name="T25" fmla="*/ 19 h 94"/>
                <a:gd name="T26" fmla="*/ 27 w 130"/>
                <a:gd name="T27" fmla="*/ 17 h 94"/>
                <a:gd name="T28" fmla="*/ 28 w 130"/>
                <a:gd name="T29" fmla="*/ 15 h 94"/>
                <a:gd name="T30" fmla="*/ 29 w 130"/>
                <a:gd name="T31" fmla="*/ 13 h 94"/>
                <a:gd name="T32" fmla="*/ 29 w 130"/>
                <a:gd name="T33" fmla="*/ 11 h 94"/>
                <a:gd name="T34" fmla="*/ 29 w 130"/>
                <a:gd name="T35" fmla="*/ 8 h 94"/>
                <a:gd name="T36" fmla="*/ 28 w 130"/>
                <a:gd name="T37" fmla="*/ 7 h 94"/>
                <a:gd name="T38" fmla="*/ 27 w 130"/>
                <a:gd name="T39" fmla="*/ 4 h 94"/>
                <a:gd name="T40" fmla="*/ 25 w 130"/>
                <a:gd name="T41" fmla="*/ 3 h 94"/>
                <a:gd name="T42" fmla="*/ 23 w 130"/>
                <a:gd name="T43" fmla="*/ 2 h 94"/>
                <a:gd name="T44" fmla="*/ 20 w 130"/>
                <a:gd name="T45" fmla="*/ 1 h 94"/>
                <a:gd name="T46" fmla="*/ 17 w 130"/>
                <a:gd name="T47" fmla="*/ 0 h 94"/>
                <a:gd name="T48" fmla="*/ 15 w 130"/>
                <a:gd name="T49" fmla="*/ 0 h 94"/>
                <a:gd name="T50" fmla="*/ 12 w 130"/>
                <a:gd name="T51" fmla="*/ 0 h 94"/>
                <a:gd name="T52" fmla="*/ 9 w 130"/>
                <a:gd name="T53" fmla="*/ 1 h 94"/>
                <a:gd name="T54" fmla="*/ 6 w 130"/>
                <a:gd name="T55" fmla="*/ 2 h 94"/>
                <a:gd name="T56" fmla="*/ 4 w 130"/>
                <a:gd name="T57" fmla="*/ 3 h 94"/>
                <a:gd name="T58" fmla="*/ 2 w 130"/>
                <a:gd name="T59" fmla="*/ 4 h 94"/>
                <a:gd name="T60" fmla="*/ 1 w 130"/>
                <a:gd name="T61" fmla="*/ 7 h 94"/>
                <a:gd name="T62" fmla="*/ 0 w 130"/>
                <a:gd name="T63" fmla="*/ 8 h 94"/>
                <a:gd name="T64" fmla="*/ 0 w 130"/>
                <a:gd name="T65" fmla="*/ 11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4"/>
                <a:gd name="T101" fmla="*/ 130 w 130"/>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4">
                  <a:moveTo>
                    <a:pt x="0" y="47"/>
                  </a:moveTo>
                  <a:lnTo>
                    <a:pt x="2" y="57"/>
                  </a:lnTo>
                  <a:lnTo>
                    <a:pt x="6" y="65"/>
                  </a:lnTo>
                  <a:lnTo>
                    <a:pt x="11" y="74"/>
                  </a:lnTo>
                  <a:lnTo>
                    <a:pt x="19" y="81"/>
                  </a:lnTo>
                  <a:lnTo>
                    <a:pt x="28" y="86"/>
                  </a:lnTo>
                  <a:lnTo>
                    <a:pt x="39" y="90"/>
                  </a:lnTo>
                  <a:lnTo>
                    <a:pt x="52" y="92"/>
                  </a:lnTo>
                  <a:lnTo>
                    <a:pt x="65" y="94"/>
                  </a:lnTo>
                  <a:lnTo>
                    <a:pt x="78" y="92"/>
                  </a:lnTo>
                  <a:lnTo>
                    <a:pt x="91" y="90"/>
                  </a:lnTo>
                  <a:lnTo>
                    <a:pt x="102" y="86"/>
                  </a:lnTo>
                  <a:lnTo>
                    <a:pt x="112" y="81"/>
                  </a:lnTo>
                  <a:lnTo>
                    <a:pt x="120" y="74"/>
                  </a:lnTo>
                  <a:lnTo>
                    <a:pt x="125" y="65"/>
                  </a:lnTo>
                  <a:lnTo>
                    <a:pt x="129" y="57"/>
                  </a:lnTo>
                  <a:lnTo>
                    <a:pt x="130" y="47"/>
                  </a:lnTo>
                  <a:lnTo>
                    <a:pt x="129" y="36"/>
                  </a:lnTo>
                  <a:lnTo>
                    <a:pt x="125" y="28"/>
                  </a:lnTo>
                  <a:lnTo>
                    <a:pt x="120" y="19"/>
                  </a:lnTo>
                  <a:lnTo>
                    <a:pt x="112" y="13"/>
                  </a:lnTo>
                  <a:lnTo>
                    <a:pt x="102" y="8"/>
                  </a:lnTo>
                  <a:lnTo>
                    <a:pt x="91" y="4"/>
                  </a:lnTo>
                  <a:lnTo>
                    <a:pt x="78" y="1"/>
                  </a:lnTo>
                  <a:lnTo>
                    <a:pt x="65" y="0"/>
                  </a:lnTo>
                  <a:lnTo>
                    <a:pt x="52" y="1"/>
                  </a:lnTo>
                  <a:lnTo>
                    <a:pt x="39" y="4"/>
                  </a:lnTo>
                  <a:lnTo>
                    <a:pt x="28" y="8"/>
                  </a:lnTo>
                  <a:lnTo>
                    <a:pt x="19" y="13"/>
                  </a:lnTo>
                  <a:lnTo>
                    <a:pt x="11" y="19"/>
                  </a:lnTo>
                  <a:lnTo>
                    <a:pt x="6" y="28"/>
                  </a:lnTo>
                  <a:lnTo>
                    <a:pt x="2" y="36"/>
                  </a:lnTo>
                  <a:lnTo>
                    <a:pt x="0" y="47"/>
                  </a:lnTo>
                  <a:close/>
                </a:path>
              </a:pathLst>
            </a:custGeom>
            <a:solidFill>
              <a:srgbClr val="000000"/>
            </a:solidFill>
            <a:ln w="9525">
              <a:noFill/>
              <a:round/>
              <a:headEnd/>
              <a:tailEnd/>
            </a:ln>
          </p:spPr>
          <p:txBody>
            <a:bodyPr/>
            <a:lstStyle/>
            <a:p>
              <a:pPr rtl="0"/>
              <a:endParaRPr lang="en-US" sz="3800"/>
            </a:p>
          </p:txBody>
        </p:sp>
        <p:sp>
          <p:nvSpPr>
            <p:cNvPr id="23" name="Freeform 21"/>
            <p:cNvSpPr>
              <a:spLocks/>
            </p:cNvSpPr>
            <p:nvPr/>
          </p:nvSpPr>
          <p:spPr bwMode="auto">
            <a:xfrm flipH="1">
              <a:off x="833" y="1468"/>
              <a:ext cx="29" cy="21"/>
            </a:xfrm>
            <a:custGeom>
              <a:avLst/>
              <a:gdLst>
                <a:gd name="T0" fmla="*/ 0 w 130"/>
                <a:gd name="T1" fmla="*/ 10 h 95"/>
                <a:gd name="T2" fmla="*/ 0 w 130"/>
                <a:gd name="T3" fmla="*/ 13 h 95"/>
                <a:gd name="T4" fmla="*/ 1 w 130"/>
                <a:gd name="T5" fmla="*/ 15 h 95"/>
                <a:gd name="T6" fmla="*/ 2 w 130"/>
                <a:gd name="T7" fmla="*/ 16 h 95"/>
                <a:gd name="T8" fmla="*/ 4 w 130"/>
                <a:gd name="T9" fmla="*/ 18 h 95"/>
                <a:gd name="T10" fmla="*/ 6 w 130"/>
                <a:gd name="T11" fmla="*/ 19 h 95"/>
                <a:gd name="T12" fmla="*/ 9 w 130"/>
                <a:gd name="T13" fmla="*/ 20 h 95"/>
                <a:gd name="T14" fmla="*/ 12 w 130"/>
                <a:gd name="T15" fmla="*/ 21 h 95"/>
                <a:gd name="T16" fmla="*/ 15 w 130"/>
                <a:gd name="T17" fmla="*/ 21 h 95"/>
                <a:gd name="T18" fmla="*/ 17 w 130"/>
                <a:gd name="T19" fmla="*/ 21 h 95"/>
                <a:gd name="T20" fmla="*/ 20 w 130"/>
                <a:gd name="T21" fmla="*/ 20 h 95"/>
                <a:gd name="T22" fmla="*/ 23 w 130"/>
                <a:gd name="T23" fmla="*/ 19 h 95"/>
                <a:gd name="T24" fmla="*/ 25 w 130"/>
                <a:gd name="T25" fmla="*/ 18 h 95"/>
                <a:gd name="T26" fmla="*/ 27 w 130"/>
                <a:gd name="T27" fmla="*/ 16 h 95"/>
                <a:gd name="T28" fmla="*/ 28 w 130"/>
                <a:gd name="T29" fmla="*/ 15 h 95"/>
                <a:gd name="T30" fmla="*/ 29 w 130"/>
                <a:gd name="T31" fmla="*/ 13 h 95"/>
                <a:gd name="T32" fmla="*/ 29 w 130"/>
                <a:gd name="T33" fmla="*/ 10 h 95"/>
                <a:gd name="T34" fmla="*/ 29 w 130"/>
                <a:gd name="T35" fmla="*/ 8 h 95"/>
                <a:gd name="T36" fmla="*/ 28 w 130"/>
                <a:gd name="T37" fmla="*/ 6 h 95"/>
                <a:gd name="T38" fmla="*/ 27 w 130"/>
                <a:gd name="T39" fmla="*/ 5 h 95"/>
                <a:gd name="T40" fmla="*/ 25 w 130"/>
                <a:gd name="T41" fmla="*/ 3 h 95"/>
                <a:gd name="T42" fmla="*/ 23 w 130"/>
                <a:gd name="T43" fmla="*/ 2 h 95"/>
                <a:gd name="T44" fmla="*/ 20 w 130"/>
                <a:gd name="T45" fmla="*/ 1 h 95"/>
                <a:gd name="T46" fmla="*/ 17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8 h 95"/>
                <a:gd name="T64" fmla="*/ 0 w 130"/>
                <a:gd name="T65" fmla="*/ 10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7"/>
                  </a:moveTo>
                  <a:lnTo>
                    <a:pt x="1" y="57"/>
                  </a:lnTo>
                  <a:lnTo>
                    <a:pt x="5" y="66"/>
                  </a:lnTo>
                  <a:lnTo>
                    <a:pt x="10" y="74"/>
                  </a:lnTo>
                  <a:lnTo>
                    <a:pt x="18" y="80"/>
                  </a:lnTo>
                  <a:lnTo>
                    <a:pt x="27" y="87"/>
                  </a:lnTo>
                  <a:lnTo>
                    <a:pt x="39" y="91"/>
                  </a:lnTo>
                  <a:lnTo>
                    <a:pt x="52" y="93"/>
                  </a:lnTo>
                  <a:lnTo>
                    <a:pt x="65" y="95"/>
                  </a:lnTo>
                  <a:lnTo>
                    <a:pt x="78" y="93"/>
                  </a:lnTo>
                  <a:lnTo>
                    <a:pt x="91" y="91"/>
                  </a:lnTo>
                  <a:lnTo>
                    <a:pt x="101" y="87"/>
                  </a:lnTo>
                  <a:lnTo>
                    <a:pt x="112" y="80"/>
                  </a:lnTo>
                  <a:lnTo>
                    <a:pt x="120" y="74"/>
                  </a:lnTo>
                  <a:lnTo>
                    <a:pt x="125" y="66"/>
                  </a:lnTo>
                  <a:lnTo>
                    <a:pt x="129" y="57"/>
                  </a:lnTo>
                  <a:lnTo>
                    <a:pt x="130" y="47"/>
                  </a:lnTo>
                  <a:lnTo>
                    <a:pt x="129" y="38"/>
                  </a:lnTo>
                  <a:lnTo>
                    <a:pt x="125" y="28"/>
                  </a:lnTo>
                  <a:lnTo>
                    <a:pt x="120" y="21"/>
                  </a:lnTo>
                  <a:lnTo>
                    <a:pt x="112" y="13"/>
                  </a:lnTo>
                  <a:lnTo>
                    <a:pt x="101" y="8"/>
                  </a:lnTo>
                  <a:lnTo>
                    <a:pt x="91" y="4"/>
                  </a:lnTo>
                  <a:lnTo>
                    <a:pt x="78" y="1"/>
                  </a:lnTo>
                  <a:lnTo>
                    <a:pt x="65" y="0"/>
                  </a:lnTo>
                  <a:lnTo>
                    <a:pt x="52" y="1"/>
                  </a:lnTo>
                  <a:lnTo>
                    <a:pt x="39" y="4"/>
                  </a:lnTo>
                  <a:lnTo>
                    <a:pt x="27" y="8"/>
                  </a:lnTo>
                  <a:lnTo>
                    <a:pt x="18" y="13"/>
                  </a:lnTo>
                  <a:lnTo>
                    <a:pt x="10" y="21"/>
                  </a:lnTo>
                  <a:lnTo>
                    <a:pt x="5" y="28"/>
                  </a:lnTo>
                  <a:lnTo>
                    <a:pt x="1" y="38"/>
                  </a:lnTo>
                  <a:lnTo>
                    <a:pt x="0" y="47"/>
                  </a:lnTo>
                  <a:close/>
                </a:path>
              </a:pathLst>
            </a:custGeom>
            <a:solidFill>
              <a:srgbClr val="000000"/>
            </a:solidFill>
            <a:ln w="9525">
              <a:noFill/>
              <a:round/>
              <a:headEnd/>
              <a:tailEnd/>
            </a:ln>
          </p:spPr>
          <p:txBody>
            <a:bodyPr/>
            <a:lstStyle/>
            <a:p>
              <a:pPr rtl="0"/>
              <a:endParaRPr lang="en-US" sz="3800"/>
            </a:p>
          </p:txBody>
        </p:sp>
        <p:sp>
          <p:nvSpPr>
            <p:cNvPr id="24" name="Freeform 22"/>
            <p:cNvSpPr>
              <a:spLocks/>
            </p:cNvSpPr>
            <p:nvPr/>
          </p:nvSpPr>
          <p:spPr bwMode="auto">
            <a:xfrm flipH="1">
              <a:off x="363" y="1350"/>
              <a:ext cx="49" cy="134"/>
            </a:xfrm>
            <a:custGeom>
              <a:avLst/>
              <a:gdLst>
                <a:gd name="T0" fmla="*/ 4 w 218"/>
                <a:gd name="T1" fmla="*/ 0 h 582"/>
                <a:gd name="T2" fmla="*/ 2 w 218"/>
                <a:gd name="T3" fmla="*/ 1 h 582"/>
                <a:gd name="T4" fmla="*/ 1 w 218"/>
                <a:gd name="T5" fmla="*/ 3 h 582"/>
                <a:gd name="T6" fmla="*/ 0 w 218"/>
                <a:gd name="T7" fmla="*/ 5 h 582"/>
                <a:gd name="T8" fmla="*/ 0 w 218"/>
                <a:gd name="T9" fmla="*/ 7 h 582"/>
                <a:gd name="T10" fmla="*/ 39 w 218"/>
                <a:gd name="T11" fmla="*/ 130 h 582"/>
                <a:gd name="T12" fmla="*/ 40 w 218"/>
                <a:gd name="T13" fmla="*/ 132 h 582"/>
                <a:gd name="T14" fmla="*/ 42 w 218"/>
                <a:gd name="T15" fmla="*/ 133 h 582"/>
                <a:gd name="T16" fmla="*/ 44 w 218"/>
                <a:gd name="T17" fmla="*/ 134 h 582"/>
                <a:gd name="T18" fmla="*/ 46 w 218"/>
                <a:gd name="T19" fmla="*/ 134 h 582"/>
                <a:gd name="T20" fmla="*/ 47 w 218"/>
                <a:gd name="T21" fmla="*/ 133 h 582"/>
                <a:gd name="T22" fmla="*/ 49 w 218"/>
                <a:gd name="T23" fmla="*/ 131 h 582"/>
                <a:gd name="T24" fmla="*/ 49 w 218"/>
                <a:gd name="T25" fmla="*/ 129 h 582"/>
                <a:gd name="T26" fmla="*/ 49 w 218"/>
                <a:gd name="T27" fmla="*/ 127 h 582"/>
                <a:gd name="T28" fmla="*/ 10 w 218"/>
                <a:gd name="T29" fmla="*/ 4 h 582"/>
                <a:gd name="T30" fmla="*/ 9 w 218"/>
                <a:gd name="T31" fmla="*/ 2 h 582"/>
                <a:gd name="T32" fmla="*/ 7 w 218"/>
                <a:gd name="T33" fmla="*/ 1 h 582"/>
                <a:gd name="T34" fmla="*/ 6 w 218"/>
                <a:gd name="T35" fmla="*/ 0 h 582"/>
                <a:gd name="T36" fmla="*/ 4 w 218"/>
                <a:gd name="T37" fmla="*/ 0 h 5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582"/>
                <a:gd name="T59" fmla="*/ 218 w 218"/>
                <a:gd name="T60" fmla="*/ 582 h 5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582">
                  <a:moveTo>
                    <a:pt x="16" y="1"/>
                  </a:moveTo>
                  <a:lnTo>
                    <a:pt x="8" y="5"/>
                  </a:lnTo>
                  <a:lnTo>
                    <a:pt x="3" y="13"/>
                  </a:lnTo>
                  <a:lnTo>
                    <a:pt x="0" y="21"/>
                  </a:lnTo>
                  <a:lnTo>
                    <a:pt x="1" y="29"/>
                  </a:lnTo>
                  <a:lnTo>
                    <a:pt x="175" y="566"/>
                  </a:lnTo>
                  <a:lnTo>
                    <a:pt x="179" y="574"/>
                  </a:lnTo>
                  <a:lnTo>
                    <a:pt x="187" y="579"/>
                  </a:lnTo>
                  <a:lnTo>
                    <a:pt x="195" y="582"/>
                  </a:lnTo>
                  <a:lnTo>
                    <a:pt x="204" y="580"/>
                  </a:lnTo>
                  <a:lnTo>
                    <a:pt x="211" y="577"/>
                  </a:lnTo>
                  <a:lnTo>
                    <a:pt x="216" y="570"/>
                  </a:lnTo>
                  <a:lnTo>
                    <a:pt x="218" y="562"/>
                  </a:lnTo>
                  <a:lnTo>
                    <a:pt x="217" y="553"/>
                  </a:lnTo>
                  <a:lnTo>
                    <a:pt x="43" y="16"/>
                  </a:lnTo>
                  <a:lnTo>
                    <a:pt x="39" y="8"/>
                  </a:lnTo>
                  <a:lnTo>
                    <a:pt x="32" y="3"/>
                  </a:lnTo>
                  <a:lnTo>
                    <a:pt x="25" y="0"/>
                  </a:lnTo>
                  <a:lnTo>
                    <a:pt x="16" y="1"/>
                  </a:lnTo>
                  <a:close/>
                </a:path>
              </a:pathLst>
            </a:custGeom>
            <a:solidFill>
              <a:srgbClr val="000000"/>
            </a:solidFill>
            <a:ln w="9525">
              <a:noFill/>
              <a:round/>
              <a:headEnd/>
              <a:tailEnd/>
            </a:ln>
          </p:spPr>
          <p:txBody>
            <a:bodyPr/>
            <a:lstStyle/>
            <a:p>
              <a:pPr rtl="0"/>
              <a:endParaRPr lang="en-US" sz="3800"/>
            </a:p>
          </p:txBody>
        </p:sp>
        <p:sp>
          <p:nvSpPr>
            <p:cNvPr id="25" name="Freeform 23"/>
            <p:cNvSpPr>
              <a:spLocks/>
            </p:cNvSpPr>
            <p:nvPr/>
          </p:nvSpPr>
          <p:spPr bwMode="auto">
            <a:xfrm flipH="1">
              <a:off x="443" y="1364"/>
              <a:ext cx="49" cy="53"/>
            </a:xfrm>
            <a:custGeom>
              <a:avLst/>
              <a:gdLst>
                <a:gd name="T0" fmla="*/ 8 w 213"/>
                <a:gd name="T1" fmla="*/ 8 h 230"/>
                <a:gd name="T2" fmla="*/ 3 w 213"/>
                <a:gd name="T3" fmla="*/ 15 h 230"/>
                <a:gd name="T4" fmla="*/ 0 w 213"/>
                <a:gd name="T5" fmla="*/ 26 h 230"/>
                <a:gd name="T6" fmla="*/ 0 w 213"/>
                <a:gd name="T7" fmla="*/ 39 h 230"/>
                <a:gd name="T8" fmla="*/ 1 w 213"/>
                <a:gd name="T9" fmla="*/ 48 h 230"/>
                <a:gd name="T10" fmla="*/ 4 w 213"/>
                <a:gd name="T11" fmla="*/ 51 h 230"/>
                <a:gd name="T12" fmla="*/ 8 w 213"/>
                <a:gd name="T13" fmla="*/ 50 h 230"/>
                <a:gd name="T14" fmla="*/ 10 w 213"/>
                <a:gd name="T15" fmla="*/ 47 h 230"/>
                <a:gd name="T16" fmla="*/ 10 w 213"/>
                <a:gd name="T17" fmla="*/ 32 h 230"/>
                <a:gd name="T18" fmla="*/ 14 w 213"/>
                <a:gd name="T19" fmla="*/ 16 h 230"/>
                <a:gd name="T20" fmla="*/ 19 w 213"/>
                <a:gd name="T21" fmla="*/ 12 h 230"/>
                <a:gd name="T22" fmla="*/ 23 w 213"/>
                <a:gd name="T23" fmla="*/ 10 h 230"/>
                <a:gd name="T24" fmla="*/ 26 w 213"/>
                <a:gd name="T25" fmla="*/ 10 h 230"/>
                <a:gd name="T26" fmla="*/ 28 w 213"/>
                <a:gd name="T27" fmla="*/ 10 h 230"/>
                <a:gd name="T28" fmla="*/ 29 w 213"/>
                <a:gd name="T29" fmla="*/ 10 h 230"/>
                <a:gd name="T30" fmla="*/ 29 w 213"/>
                <a:gd name="T31" fmla="*/ 11 h 230"/>
                <a:gd name="T32" fmla="*/ 31 w 213"/>
                <a:gd name="T33" fmla="*/ 11 h 230"/>
                <a:gd name="T34" fmla="*/ 33 w 213"/>
                <a:gd name="T35" fmla="*/ 12 h 230"/>
                <a:gd name="T36" fmla="*/ 38 w 213"/>
                <a:gd name="T37" fmla="*/ 22 h 230"/>
                <a:gd name="T38" fmla="*/ 39 w 213"/>
                <a:gd name="T39" fmla="*/ 41 h 230"/>
                <a:gd name="T40" fmla="*/ 38 w 213"/>
                <a:gd name="T41" fmla="*/ 49 h 230"/>
                <a:gd name="T42" fmla="*/ 40 w 213"/>
                <a:gd name="T43" fmla="*/ 52 h 230"/>
                <a:gd name="T44" fmla="*/ 44 w 213"/>
                <a:gd name="T45" fmla="*/ 53 h 230"/>
                <a:gd name="T46" fmla="*/ 47 w 213"/>
                <a:gd name="T47" fmla="*/ 51 h 230"/>
                <a:gd name="T48" fmla="*/ 48 w 213"/>
                <a:gd name="T49" fmla="*/ 47 h 230"/>
                <a:gd name="T50" fmla="*/ 49 w 213"/>
                <a:gd name="T51" fmla="*/ 38 h 230"/>
                <a:gd name="T52" fmla="*/ 49 w 213"/>
                <a:gd name="T53" fmla="*/ 26 h 230"/>
                <a:gd name="T54" fmla="*/ 46 w 213"/>
                <a:gd name="T55" fmla="*/ 13 h 230"/>
                <a:gd name="T56" fmla="*/ 41 w 213"/>
                <a:gd name="T57" fmla="*/ 6 h 230"/>
                <a:gd name="T58" fmla="*/ 39 w 213"/>
                <a:gd name="T59" fmla="*/ 4 h 230"/>
                <a:gd name="T60" fmla="*/ 35 w 213"/>
                <a:gd name="T61" fmla="*/ 2 h 230"/>
                <a:gd name="T62" fmla="*/ 32 w 213"/>
                <a:gd name="T63" fmla="*/ 1 h 230"/>
                <a:gd name="T64" fmla="*/ 30 w 213"/>
                <a:gd name="T65" fmla="*/ 0 h 230"/>
                <a:gd name="T66" fmla="*/ 31 w 213"/>
                <a:gd name="T67" fmla="*/ 1 h 230"/>
                <a:gd name="T68" fmla="*/ 30 w 213"/>
                <a:gd name="T69" fmla="*/ 0 h 230"/>
                <a:gd name="T70" fmla="*/ 27 w 213"/>
                <a:gd name="T71" fmla="*/ 0 h 230"/>
                <a:gd name="T72" fmla="*/ 21 w 213"/>
                <a:gd name="T73" fmla="*/ 0 h 230"/>
                <a:gd name="T74" fmla="*/ 14 w 213"/>
                <a:gd name="T75" fmla="*/ 2 h 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3"/>
                <a:gd name="T115" fmla="*/ 0 h 230"/>
                <a:gd name="T116" fmla="*/ 213 w 213"/>
                <a:gd name="T117" fmla="*/ 230 h 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3" h="230">
                  <a:moveTo>
                    <a:pt x="46" y="21"/>
                  </a:moveTo>
                  <a:lnTo>
                    <a:pt x="33" y="34"/>
                  </a:lnTo>
                  <a:lnTo>
                    <a:pt x="22" y="49"/>
                  </a:lnTo>
                  <a:lnTo>
                    <a:pt x="13" y="67"/>
                  </a:lnTo>
                  <a:lnTo>
                    <a:pt x="6" y="88"/>
                  </a:lnTo>
                  <a:lnTo>
                    <a:pt x="2" y="113"/>
                  </a:lnTo>
                  <a:lnTo>
                    <a:pt x="0" y="139"/>
                  </a:lnTo>
                  <a:lnTo>
                    <a:pt x="0" y="169"/>
                  </a:lnTo>
                  <a:lnTo>
                    <a:pt x="1" y="200"/>
                  </a:lnTo>
                  <a:lnTo>
                    <a:pt x="3" y="209"/>
                  </a:lnTo>
                  <a:lnTo>
                    <a:pt x="9" y="216"/>
                  </a:lnTo>
                  <a:lnTo>
                    <a:pt x="16" y="220"/>
                  </a:lnTo>
                  <a:lnTo>
                    <a:pt x="24" y="221"/>
                  </a:lnTo>
                  <a:lnTo>
                    <a:pt x="33" y="218"/>
                  </a:lnTo>
                  <a:lnTo>
                    <a:pt x="40" y="213"/>
                  </a:lnTo>
                  <a:lnTo>
                    <a:pt x="44" y="205"/>
                  </a:lnTo>
                  <a:lnTo>
                    <a:pt x="45" y="196"/>
                  </a:lnTo>
                  <a:lnTo>
                    <a:pt x="44" y="139"/>
                  </a:lnTo>
                  <a:lnTo>
                    <a:pt x="49" y="97"/>
                  </a:lnTo>
                  <a:lnTo>
                    <a:pt x="61" y="71"/>
                  </a:lnTo>
                  <a:lnTo>
                    <a:pt x="74" y="56"/>
                  </a:lnTo>
                  <a:lnTo>
                    <a:pt x="81" y="51"/>
                  </a:lnTo>
                  <a:lnTo>
                    <a:pt x="91" y="47"/>
                  </a:lnTo>
                  <a:lnTo>
                    <a:pt x="98" y="44"/>
                  </a:lnTo>
                  <a:lnTo>
                    <a:pt x="106" y="44"/>
                  </a:lnTo>
                  <a:lnTo>
                    <a:pt x="113" y="44"/>
                  </a:lnTo>
                  <a:lnTo>
                    <a:pt x="118" y="44"/>
                  </a:lnTo>
                  <a:lnTo>
                    <a:pt x="122" y="45"/>
                  </a:lnTo>
                  <a:lnTo>
                    <a:pt x="123" y="45"/>
                  </a:lnTo>
                  <a:lnTo>
                    <a:pt x="124" y="45"/>
                  </a:lnTo>
                  <a:lnTo>
                    <a:pt x="126" y="45"/>
                  </a:lnTo>
                  <a:lnTo>
                    <a:pt x="126" y="47"/>
                  </a:lnTo>
                  <a:lnTo>
                    <a:pt x="127" y="47"/>
                  </a:lnTo>
                  <a:lnTo>
                    <a:pt x="133" y="48"/>
                  </a:lnTo>
                  <a:lnTo>
                    <a:pt x="140" y="51"/>
                  </a:lnTo>
                  <a:lnTo>
                    <a:pt x="145" y="54"/>
                  </a:lnTo>
                  <a:lnTo>
                    <a:pt x="150" y="60"/>
                  </a:lnTo>
                  <a:lnTo>
                    <a:pt x="165" y="94"/>
                  </a:lnTo>
                  <a:lnTo>
                    <a:pt x="170" y="135"/>
                  </a:lnTo>
                  <a:lnTo>
                    <a:pt x="169" y="176"/>
                  </a:lnTo>
                  <a:lnTo>
                    <a:pt x="166" y="204"/>
                  </a:lnTo>
                  <a:lnTo>
                    <a:pt x="166" y="213"/>
                  </a:lnTo>
                  <a:lnTo>
                    <a:pt x="169" y="221"/>
                  </a:lnTo>
                  <a:lnTo>
                    <a:pt x="175" y="226"/>
                  </a:lnTo>
                  <a:lnTo>
                    <a:pt x="183" y="230"/>
                  </a:lnTo>
                  <a:lnTo>
                    <a:pt x="192" y="229"/>
                  </a:lnTo>
                  <a:lnTo>
                    <a:pt x="200" y="226"/>
                  </a:lnTo>
                  <a:lnTo>
                    <a:pt x="205" y="220"/>
                  </a:lnTo>
                  <a:lnTo>
                    <a:pt x="209" y="212"/>
                  </a:lnTo>
                  <a:lnTo>
                    <a:pt x="210" y="203"/>
                  </a:lnTo>
                  <a:lnTo>
                    <a:pt x="211" y="186"/>
                  </a:lnTo>
                  <a:lnTo>
                    <a:pt x="213" y="165"/>
                  </a:lnTo>
                  <a:lnTo>
                    <a:pt x="213" y="139"/>
                  </a:lnTo>
                  <a:lnTo>
                    <a:pt x="211" y="112"/>
                  </a:lnTo>
                  <a:lnTo>
                    <a:pt x="206" y="83"/>
                  </a:lnTo>
                  <a:lnTo>
                    <a:pt x="198" y="57"/>
                  </a:lnTo>
                  <a:lnTo>
                    <a:pt x="185" y="34"/>
                  </a:lnTo>
                  <a:lnTo>
                    <a:pt x="180" y="27"/>
                  </a:lnTo>
                  <a:lnTo>
                    <a:pt x="175" y="22"/>
                  </a:lnTo>
                  <a:lnTo>
                    <a:pt x="169" y="17"/>
                  </a:lnTo>
                  <a:lnTo>
                    <a:pt x="162" y="12"/>
                  </a:lnTo>
                  <a:lnTo>
                    <a:pt x="154" y="9"/>
                  </a:lnTo>
                  <a:lnTo>
                    <a:pt x="146" y="6"/>
                  </a:lnTo>
                  <a:lnTo>
                    <a:pt x="139" y="4"/>
                  </a:lnTo>
                  <a:lnTo>
                    <a:pt x="131" y="2"/>
                  </a:lnTo>
                  <a:lnTo>
                    <a:pt x="132" y="2"/>
                  </a:lnTo>
                  <a:lnTo>
                    <a:pt x="133" y="2"/>
                  </a:lnTo>
                  <a:lnTo>
                    <a:pt x="133" y="4"/>
                  </a:lnTo>
                  <a:lnTo>
                    <a:pt x="135" y="4"/>
                  </a:lnTo>
                  <a:lnTo>
                    <a:pt x="132" y="2"/>
                  </a:lnTo>
                  <a:lnTo>
                    <a:pt x="126" y="1"/>
                  </a:lnTo>
                  <a:lnTo>
                    <a:pt x="117" y="0"/>
                  </a:lnTo>
                  <a:lnTo>
                    <a:pt x="105" y="0"/>
                  </a:lnTo>
                  <a:lnTo>
                    <a:pt x="91" y="1"/>
                  </a:lnTo>
                  <a:lnTo>
                    <a:pt x="76" y="4"/>
                  </a:lnTo>
                  <a:lnTo>
                    <a:pt x="61" y="10"/>
                  </a:lnTo>
                  <a:lnTo>
                    <a:pt x="46" y="21"/>
                  </a:lnTo>
                  <a:close/>
                </a:path>
              </a:pathLst>
            </a:custGeom>
            <a:solidFill>
              <a:srgbClr val="000000"/>
            </a:solidFill>
            <a:ln w="9525">
              <a:noFill/>
              <a:round/>
              <a:headEnd/>
              <a:tailEnd/>
            </a:ln>
          </p:spPr>
          <p:txBody>
            <a:bodyPr/>
            <a:lstStyle/>
            <a:p>
              <a:pPr rtl="0"/>
              <a:endParaRPr lang="en-US" sz="3800"/>
            </a:p>
          </p:txBody>
        </p:sp>
        <p:sp>
          <p:nvSpPr>
            <p:cNvPr id="26" name="Freeform 24"/>
            <p:cNvSpPr>
              <a:spLocks/>
            </p:cNvSpPr>
            <p:nvPr/>
          </p:nvSpPr>
          <p:spPr bwMode="auto">
            <a:xfrm flipH="1">
              <a:off x="541" y="1408"/>
              <a:ext cx="179" cy="66"/>
            </a:xfrm>
            <a:custGeom>
              <a:avLst/>
              <a:gdLst>
                <a:gd name="T0" fmla="*/ 1 w 778"/>
                <a:gd name="T1" fmla="*/ 60 h 286"/>
                <a:gd name="T2" fmla="*/ 0 w 778"/>
                <a:gd name="T3" fmla="*/ 66 h 286"/>
                <a:gd name="T4" fmla="*/ 179 w 778"/>
                <a:gd name="T5" fmla="*/ 66 h 286"/>
                <a:gd name="T6" fmla="*/ 178 w 778"/>
                <a:gd name="T7" fmla="*/ 60 h 286"/>
                <a:gd name="T8" fmla="*/ 176 w 778"/>
                <a:gd name="T9" fmla="*/ 54 h 286"/>
                <a:gd name="T10" fmla="*/ 174 w 778"/>
                <a:gd name="T11" fmla="*/ 47 h 286"/>
                <a:gd name="T12" fmla="*/ 171 w 778"/>
                <a:gd name="T13" fmla="*/ 41 h 286"/>
                <a:gd name="T14" fmla="*/ 168 w 778"/>
                <a:gd name="T15" fmla="*/ 36 h 286"/>
                <a:gd name="T16" fmla="*/ 164 w 778"/>
                <a:gd name="T17" fmla="*/ 31 h 286"/>
                <a:gd name="T18" fmla="*/ 159 w 778"/>
                <a:gd name="T19" fmla="*/ 26 h 286"/>
                <a:gd name="T20" fmla="*/ 154 w 778"/>
                <a:gd name="T21" fmla="*/ 21 h 286"/>
                <a:gd name="T22" fmla="*/ 148 w 778"/>
                <a:gd name="T23" fmla="*/ 17 h 286"/>
                <a:gd name="T24" fmla="*/ 142 w 778"/>
                <a:gd name="T25" fmla="*/ 13 h 286"/>
                <a:gd name="T26" fmla="*/ 136 w 778"/>
                <a:gd name="T27" fmla="*/ 10 h 286"/>
                <a:gd name="T28" fmla="*/ 129 w 778"/>
                <a:gd name="T29" fmla="*/ 7 h 286"/>
                <a:gd name="T30" fmla="*/ 121 w 778"/>
                <a:gd name="T31" fmla="*/ 4 h 286"/>
                <a:gd name="T32" fmla="*/ 114 w 778"/>
                <a:gd name="T33" fmla="*/ 3 h 286"/>
                <a:gd name="T34" fmla="*/ 106 w 778"/>
                <a:gd name="T35" fmla="*/ 1 h 286"/>
                <a:gd name="T36" fmla="*/ 98 w 778"/>
                <a:gd name="T37" fmla="*/ 0 h 286"/>
                <a:gd name="T38" fmla="*/ 90 w 778"/>
                <a:gd name="T39" fmla="*/ 0 h 286"/>
                <a:gd name="T40" fmla="*/ 82 w 778"/>
                <a:gd name="T41" fmla="*/ 0 h 286"/>
                <a:gd name="T42" fmla="*/ 74 w 778"/>
                <a:gd name="T43" fmla="*/ 1 h 286"/>
                <a:gd name="T44" fmla="*/ 66 w 778"/>
                <a:gd name="T45" fmla="*/ 3 h 286"/>
                <a:gd name="T46" fmla="*/ 58 w 778"/>
                <a:gd name="T47" fmla="*/ 4 h 286"/>
                <a:gd name="T48" fmla="*/ 51 w 778"/>
                <a:gd name="T49" fmla="*/ 7 h 286"/>
                <a:gd name="T50" fmla="*/ 44 w 778"/>
                <a:gd name="T51" fmla="*/ 10 h 286"/>
                <a:gd name="T52" fmla="*/ 38 w 778"/>
                <a:gd name="T53" fmla="*/ 13 h 286"/>
                <a:gd name="T54" fmla="*/ 31 w 778"/>
                <a:gd name="T55" fmla="*/ 17 h 286"/>
                <a:gd name="T56" fmla="*/ 26 w 778"/>
                <a:gd name="T57" fmla="*/ 21 h 286"/>
                <a:gd name="T58" fmla="*/ 20 w 778"/>
                <a:gd name="T59" fmla="*/ 26 h 286"/>
                <a:gd name="T60" fmla="*/ 15 w 778"/>
                <a:gd name="T61" fmla="*/ 31 h 286"/>
                <a:gd name="T62" fmla="*/ 11 w 778"/>
                <a:gd name="T63" fmla="*/ 36 h 286"/>
                <a:gd name="T64" fmla="*/ 8 w 778"/>
                <a:gd name="T65" fmla="*/ 42 h 286"/>
                <a:gd name="T66" fmla="*/ 5 w 778"/>
                <a:gd name="T67" fmla="*/ 48 h 286"/>
                <a:gd name="T68" fmla="*/ 3 w 778"/>
                <a:gd name="T69" fmla="*/ 54 h 286"/>
                <a:gd name="T70" fmla="*/ 1 w 778"/>
                <a:gd name="T71" fmla="*/ 60 h 2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8"/>
                <a:gd name="T109" fmla="*/ 0 h 286"/>
                <a:gd name="T110" fmla="*/ 778 w 778"/>
                <a:gd name="T111" fmla="*/ 286 h 2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8" h="286">
                  <a:moveTo>
                    <a:pt x="4" y="260"/>
                  </a:moveTo>
                  <a:lnTo>
                    <a:pt x="0" y="286"/>
                  </a:lnTo>
                  <a:lnTo>
                    <a:pt x="778" y="286"/>
                  </a:lnTo>
                  <a:lnTo>
                    <a:pt x="774" y="260"/>
                  </a:lnTo>
                  <a:lnTo>
                    <a:pt x="767" y="233"/>
                  </a:lnTo>
                  <a:lnTo>
                    <a:pt x="757" y="205"/>
                  </a:lnTo>
                  <a:lnTo>
                    <a:pt x="744" y="179"/>
                  </a:lnTo>
                  <a:lnTo>
                    <a:pt x="730" y="156"/>
                  </a:lnTo>
                  <a:lnTo>
                    <a:pt x="711" y="133"/>
                  </a:lnTo>
                  <a:lnTo>
                    <a:pt x="691" y="112"/>
                  </a:lnTo>
                  <a:lnTo>
                    <a:pt x="669" y="91"/>
                  </a:lnTo>
                  <a:lnTo>
                    <a:pt x="644" y="73"/>
                  </a:lnTo>
                  <a:lnTo>
                    <a:pt x="618" y="57"/>
                  </a:lnTo>
                  <a:lnTo>
                    <a:pt x="589" y="43"/>
                  </a:lnTo>
                  <a:lnTo>
                    <a:pt x="559" y="30"/>
                  </a:lnTo>
                  <a:lnTo>
                    <a:pt x="528" y="19"/>
                  </a:lnTo>
                  <a:lnTo>
                    <a:pt x="496" y="12"/>
                  </a:lnTo>
                  <a:lnTo>
                    <a:pt x="462" y="5"/>
                  </a:lnTo>
                  <a:lnTo>
                    <a:pt x="427" y="1"/>
                  </a:lnTo>
                  <a:lnTo>
                    <a:pt x="390" y="0"/>
                  </a:lnTo>
                  <a:lnTo>
                    <a:pt x="355" y="1"/>
                  </a:lnTo>
                  <a:lnTo>
                    <a:pt x="320" y="5"/>
                  </a:lnTo>
                  <a:lnTo>
                    <a:pt x="285" y="12"/>
                  </a:lnTo>
                  <a:lnTo>
                    <a:pt x="253" y="19"/>
                  </a:lnTo>
                  <a:lnTo>
                    <a:pt x="221" y="30"/>
                  </a:lnTo>
                  <a:lnTo>
                    <a:pt x="191" y="43"/>
                  </a:lnTo>
                  <a:lnTo>
                    <a:pt x="163" y="58"/>
                  </a:lnTo>
                  <a:lnTo>
                    <a:pt x="136" y="74"/>
                  </a:lnTo>
                  <a:lnTo>
                    <a:pt x="111" y="92"/>
                  </a:lnTo>
                  <a:lnTo>
                    <a:pt x="87" y="113"/>
                  </a:lnTo>
                  <a:lnTo>
                    <a:pt x="67" y="134"/>
                  </a:lnTo>
                  <a:lnTo>
                    <a:pt x="48" y="157"/>
                  </a:lnTo>
                  <a:lnTo>
                    <a:pt x="34" y="181"/>
                  </a:lnTo>
                  <a:lnTo>
                    <a:pt x="21" y="207"/>
                  </a:lnTo>
                  <a:lnTo>
                    <a:pt x="11" y="233"/>
                  </a:lnTo>
                  <a:lnTo>
                    <a:pt x="4" y="260"/>
                  </a:lnTo>
                  <a:close/>
                </a:path>
              </a:pathLst>
            </a:custGeom>
            <a:solidFill>
              <a:srgbClr val="000000"/>
            </a:solidFill>
            <a:ln w="9525">
              <a:noFill/>
              <a:round/>
              <a:headEnd/>
              <a:tailEnd/>
            </a:ln>
          </p:spPr>
          <p:txBody>
            <a:bodyPr/>
            <a:lstStyle/>
            <a:p>
              <a:pPr rtl="0"/>
              <a:endParaRPr lang="en-US" sz="3800"/>
            </a:p>
          </p:txBody>
        </p:sp>
        <p:sp>
          <p:nvSpPr>
            <p:cNvPr id="27" name="Freeform 25"/>
            <p:cNvSpPr>
              <a:spLocks/>
            </p:cNvSpPr>
            <p:nvPr/>
          </p:nvSpPr>
          <p:spPr bwMode="auto">
            <a:xfrm flipH="1">
              <a:off x="554" y="1418"/>
              <a:ext cx="153" cy="45"/>
            </a:xfrm>
            <a:custGeom>
              <a:avLst/>
              <a:gdLst>
                <a:gd name="T0" fmla="*/ 77 w 666"/>
                <a:gd name="T1" fmla="*/ 0 h 198"/>
                <a:gd name="T2" fmla="*/ 83 w 666"/>
                <a:gd name="T3" fmla="*/ 0 h 198"/>
                <a:gd name="T4" fmla="*/ 90 w 666"/>
                <a:gd name="T5" fmla="*/ 1 h 198"/>
                <a:gd name="T6" fmla="*/ 96 w 666"/>
                <a:gd name="T7" fmla="*/ 2 h 198"/>
                <a:gd name="T8" fmla="*/ 103 w 666"/>
                <a:gd name="T9" fmla="*/ 3 h 198"/>
                <a:gd name="T10" fmla="*/ 109 w 666"/>
                <a:gd name="T11" fmla="*/ 5 h 198"/>
                <a:gd name="T12" fmla="*/ 114 w 666"/>
                <a:gd name="T13" fmla="*/ 8 h 198"/>
                <a:gd name="T14" fmla="*/ 120 w 666"/>
                <a:gd name="T15" fmla="*/ 10 h 198"/>
                <a:gd name="T16" fmla="*/ 125 w 666"/>
                <a:gd name="T17" fmla="*/ 13 h 198"/>
                <a:gd name="T18" fmla="*/ 130 w 666"/>
                <a:gd name="T19" fmla="*/ 16 h 198"/>
                <a:gd name="T20" fmla="*/ 135 w 666"/>
                <a:gd name="T21" fmla="*/ 19 h 198"/>
                <a:gd name="T22" fmla="*/ 139 w 666"/>
                <a:gd name="T23" fmla="*/ 23 h 198"/>
                <a:gd name="T24" fmla="*/ 142 w 666"/>
                <a:gd name="T25" fmla="*/ 27 h 198"/>
                <a:gd name="T26" fmla="*/ 146 w 666"/>
                <a:gd name="T27" fmla="*/ 31 h 198"/>
                <a:gd name="T28" fmla="*/ 149 w 666"/>
                <a:gd name="T29" fmla="*/ 35 h 198"/>
                <a:gd name="T30" fmla="*/ 151 w 666"/>
                <a:gd name="T31" fmla="*/ 40 h 198"/>
                <a:gd name="T32" fmla="*/ 153 w 666"/>
                <a:gd name="T33" fmla="*/ 45 h 198"/>
                <a:gd name="T34" fmla="*/ 149 w 666"/>
                <a:gd name="T35" fmla="*/ 45 h 198"/>
                <a:gd name="T36" fmla="*/ 143 w 666"/>
                <a:gd name="T37" fmla="*/ 45 h 198"/>
                <a:gd name="T38" fmla="*/ 135 w 666"/>
                <a:gd name="T39" fmla="*/ 45 h 198"/>
                <a:gd name="T40" fmla="*/ 126 w 666"/>
                <a:gd name="T41" fmla="*/ 45 h 198"/>
                <a:gd name="T42" fmla="*/ 115 w 666"/>
                <a:gd name="T43" fmla="*/ 45 h 198"/>
                <a:gd name="T44" fmla="*/ 102 w 666"/>
                <a:gd name="T45" fmla="*/ 45 h 198"/>
                <a:gd name="T46" fmla="*/ 90 w 666"/>
                <a:gd name="T47" fmla="*/ 45 h 198"/>
                <a:gd name="T48" fmla="*/ 77 w 666"/>
                <a:gd name="T49" fmla="*/ 45 h 198"/>
                <a:gd name="T50" fmla="*/ 63 w 666"/>
                <a:gd name="T51" fmla="*/ 45 h 198"/>
                <a:gd name="T52" fmla="*/ 51 w 666"/>
                <a:gd name="T53" fmla="*/ 45 h 198"/>
                <a:gd name="T54" fmla="*/ 38 w 666"/>
                <a:gd name="T55" fmla="*/ 45 h 198"/>
                <a:gd name="T56" fmla="*/ 27 w 666"/>
                <a:gd name="T57" fmla="*/ 45 h 198"/>
                <a:gd name="T58" fmla="*/ 18 w 666"/>
                <a:gd name="T59" fmla="*/ 45 h 198"/>
                <a:gd name="T60" fmla="*/ 10 w 666"/>
                <a:gd name="T61" fmla="*/ 45 h 198"/>
                <a:gd name="T62" fmla="*/ 4 w 666"/>
                <a:gd name="T63" fmla="*/ 45 h 198"/>
                <a:gd name="T64" fmla="*/ 0 w 666"/>
                <a:gd name="T65" fmla="*/ 45 h 198"/>
                <a:gd name="T66" fmla="*/ 2 w 666"/>
                <a:gd name="T67" fmla="*/ 40 h 198"/>
                <a:gd name="T68" fmla="*/ 4 w 666"/>
                <a:gd name="T69" fmla="*/ 35 h 198"/>
                <a:gd name="T70" fmla="*/ 7 w 666"/>
                <a:gd name="T71" fmla="*/ 31 h 198"/>
                <a:gd name="T72" fmla="*/ 11 w 666"/>
                <a:gd name="T73" fmla="*/ 27 h 198"/>
                <a:gd name="T74" fmla="*/ 14 w 666"/>
                <a:gd name="T75" fmla="*/ 23 h 198"/>
                <a:gd name="T76" fmla="*/ 19 w 666"/>
                <a:gd name="T77" fmla="*/ 19 h 198"/>
                <a:gd name="T78" fmla="*/ 23 w 666"/>
                <a:gd name="T79" fmla="*/ 16 h 198"/>
                <a:gd name="T80" fmla="*/ 28 w 666"/>
                <a:gd name="T81" fmla="*/ 13 h 198"/>
                <a:gd name="T82" fmla="*/ 33 w 666"/>
                <a:gd name="T83" fmla="*/ 10 h 198"/>
                <a:gd name="T84" fmla="*/ 39 w 666"/>
                <a:gd name="T85" fmla="*/ 8 h 198"/>
                <a:gd name="T86" fmla="*/ 45 w 666"/>
                <a:gd name="T87" fmla="*/ 5 h 198"/>
                <a:gd name="T88" fmla="*/ 51 w 666"/>
                <a:gd name="T89" fmla="*/ 3 h 198"/>
                <a:gd name="T90" fmla="*/ 57 w 666"/>
                <a:gd name="T91" fmla="*/ 2 h 198"/>
                <a:gd name="T92" fmla="*/ 63 w 666"/>
                <a:gd name="T93" fmla="*/ 1 h 198"/>
                <a:gd name="T94" fmla="*/ 70 w 666"/>
                <a:gd name="T95" fmla="*/ 0 h 198"/>
                <a:gd name="T96" fmla="*/ 77 w 666"/>
                <a:gd name="T97" fmla="*/ 0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6"/>
                <a:gd name="T148" fmla="*/ 0 h 198"/>
                <a:gd name="T149" fmla="*/ 666 w 666"/>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6" h="198">
                  <a:moveTo>
                    <a:pt x="334" y="0"/>
                  </a:moveTo>
                  <a:lnTo>
                    <a:pt x="363" y="1"/>
                  </a:lnTo>
                  <a:lnTo>
                    <a:pt x="393" y="4"/>
                  </a:lnTo>
                  <a:lnTo>
                    <a:pt x="420" y="8"/>
                  </a:lnTo>
                  <a:lnTo>
                    <a:pt x="447" y="14"/>
                  </a:lnTo>
                  <a:lnTo>
                    <a:pt x="473" y="24"/>
                  </a:lnTo>
                  <a:lnTo>
                    <a:pt x="498" y="33"/>
                  </a:lnTo>
                  <a:lnTo>
                    <a:pt x="523" y="43"/>
                  </a:lnTo>
                  <a:lnTo>
                    <a:pt x="545" y="56"/>
                  </a:lnTo>
                  <a:lnTo>
                    <a:pt x="567" y="70"/>
                  </a:lnTo>
                  <a:lnTo>
                    <a:pt x="587" y="85"/>
                  </a:lnTo>
                  <a:lnTo>
                    <a:pt x="605" y="102"/>
                  </a:lnTo>
                  <a:lnTo>
                    <a:pt x="620" y="119"/>
                  </a:lnTo>
                  <a:lnTo>
                    <a:pt x="635" y="137"/>
                  </a:lnTo>
                  <a:lnTo>
                    <a:pt x="648" y="156"/>
                  </a:lnTo>
                  <a:lnTo>
                    <a:pt x="658" y="177"/>
                  </a:lnTo>
                  <a:lnTo>
                    <a:pt x="666" y="198"/>
                  </a:lnTo>
                  <a:lnTo>
                    <a:pt x="650" y="198"/>
                  </a:lnTo>
                  <a:lnTo>
                    <a:pt x="624" y="198"/>
                  </a:lnTo>
                  <a:lnTo>
                    <a:pt x="589" y="198"/>
                  </a:lnTo>
                  <a:lnTo>
                    <a:pt x="548" y="198"/>
                  </a:lnTo>
                  <a:lnTo>
                    <a:pt x="499" y="198"/>
                  </a:lnTo>
                  <a:lnTo>
                    <a:pt x="446" y="198"/>
                  </a:lnTo>
                  <a:lnTo>
                    <a:pt x="390" y="198"/>
                  </a:lnTo>
                  <a:lnTo>
                    <a:pt x="333" y="198"/>
                  </a:lnTo>
                  <a:lnTo>
                    <a:pt x="276" y="198"/>
                  </a:lnTo>
                  <a:lnTo>
                    <a:pt x="220" y="198"/>
                  </a:lnTo>
                  <a:lnTo>
                    <a:pt x="167" y="198"/>
                  </a:lnTo>
                  <a:lnTo>
                    <a:pt x="119" y="198"/>
                  </a:lnTo>
                  <a:lnTo>
                    <a:pt x="77" y="198"/>
                  </a:lnTo>
                  <a:lnTo>
                    <a:pt x="42" y="198"/>
                  </a:lnTo>
                  <a:lnTo>
                    <a:pt x="16" y="198"/>
                  </a:lnTo>
                  <a:lnTo>
                    <a:pt x="0" y="198"/>
                  </a:lnTo>
                  <a:lnTo>
                    <a:pt x="8" y="177"/>
                  </a:lnTo>
                  <a:lnTo>
                    <a:pt x="18" y="156"/>
                  </a:lnTo>
                  <a:lnTo>
                    <a:pt x="31" y="137"/>
                  </a:lnTo>
                  <a:lnTo>
                    <a:pt x="46" y="119"/>
                  </a:lnTo>
                  <a:lnTo>
                    <a:pt x="63" y="102"/>
                  </a:lnTo>
                  <a:lnTo>
                    <a:pt x="81" y="85"/>
                  </a:lnTo>
                  <a:lnTo>
                    <a:pt x="100" y="70"/>
                  </a:lnTo>
                  <a:lnTo>
                    <a:pt x="121" y="56"/>
                  </a:lnTo>
                  <a:lnTo>
                    <a:pt x="145" y="43"/>
                  </a:lnTo>
                  <a:lnTo>
                    <a:pt x="168" y="33"/>
                  </a:lnTo>
                  <a:lnTo>
                    <a:pt x="194" y="24"/>
                  </a:lnTo>
                  <a:lnTo>
                    <a:pt x="220" y="14"/>
                  </a:lnTo>
                  <a:lnTo>
                    <a:pt x="247" y="8"/>
                  </a:lnTo>
                  <a:lnTo>
                    <a:pt x="276" y="4"/>
                  </a:lnTo>
                  <a:lnTo>
                    <a:pt x="304" y="1"/>
                  </a:lnTo>
                  <a:lnTo>
                    <a:pt x="334" y="0"/>
                  </a:lnTo>
                  <a:close/>
                </a:path>
              </a:pathLst>
            </a:custGeom>
            <a:solidFill>
              <a:srgbClr val="C0C0C0"/>
            </a:solidFill>
            <a:ln w="9525">
              <a:noFill/>
              <a:round/>
              <a:headEnd/>
              <a:tailEnd/>
            </a:ln>
          </p:spPr>
          <p:txBody>
            <a:bodyPr/>
            <a:lstStyle/>
            <a:p>
              <a:pPr rtl="0"/>
              <a:endParaRPr lang="en-US" sz="3800"/>
            </a:p>
          </p:txBody>
        </p:sp>
        <p:sp>
          <p:nvSpPr>
            <p:cNvPr id="28" name="Freeform 26"/>
            <p:cNvSpPr>
              <a:spLocks/>
            </p:cNvSpPr>
            <p:nvPr/>
          </p:nvSpPr>
          <p:spPr bwMode="auto">
            <a:xfrm flipH="1">
              <a:off x="541" y="1463"/>
              <a:ext cx="179" cy="31"/>
            </a:xfrm>
            <a:custGeom>
              <a:avLst/>
              <a:gdLst>
                <a:gd name="T0" fmla="*/ 173 w 778"/>
                <a:gd name="T1" fmla="*/ 0 h 135"/>
                <a:gd name="T2" fmla="*/ 2 w 778"/>
                <a:gd name="T3" fmla="*/ 0 h 135"/>
                <a:gd name="T4" fmla="*/ 1 w 778"/>
                <a:gd name="T5" fmla="*/ 4 h 135"/>
                <a:gd name="T6" fmla="*/ 0 w 778"/>
                <a:gd name="T7" fmla="*/ 14 h 135"/>
                <a:gd name="T8" fmla="*/ 0 w 778"/>
                <a:gd name="T9" fmla="*/ 17 h 135"/>
                <a:gd name="T10" fmla="*/ 0 w 778"/>
                <a:gd name="T11" fmla="*/ 20 h 135"/>
                <a:gd name="T12" fmla="*/ 1 w 778"/>
                <a:gd name="T13" fmla="*/ 24 h 135"/>
                <a:gd name="T14" fmla="*/ 2 w 778"/>
                <a:gd name="T15" fmla="*/ 27 h 135"/>
                <a:gd name="T16" fmla="*/ 3 w 778"/>
                <a:gd name="T17" fmla="*/ 31 h 135"/>
                <a:gd name="T18" fmla="*/ 176 w 778"/>
                <a:gd name="T19" fmla="*/ 31 h 135"/>
                <a:gd name="T20" fmla="*/ 177 w 778"/>
                <a:gd name="T21" fmla="*/ 27 h 135"/>
                <a:gd name="T22" fmla="*/ 178 w 778"/>
                <a:gd name="T23" fmla="*/ 24 h 135"/>
                <a:gd name="T24" fmla="*/ 179 w 778"/>
                <a:gd name="T25" fmla="*/ 20 h 135"/>
                <a:gd name="T26" fmla="*/ 179 w 778"/>
                <a:gd name="T27" fmla="*/ 17 h 135"/>
                <a:gd name="T28" fmla="*/ 179 w 778"/>
                <a:gd name="T29" fmla="*/ 14 h 135"/>
                <a:gd name="T30" fmla="*/ 177 w 778"/>
                <a:gd name="T31" fmla="*/ 0 h 135"/>
                <a:gd name="T32" fmla="*/ 173 w 778"/>
                <a:gd name="T33" fmla="*/ 0 h 1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8"/>
                <a:gd name="T52" fmla="*/ 0 h 135"/>
                <a:gd name="T53" fmla="*/ 778 w 778"/>
                <a:gd name="T54" fmla="*/ 135 h 1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8" h="135">
                  <a:moveTo>
                    <a:pt x="752" y="1"/>
                  </a:moveTo>
                  <a:lnTo>
                    <a:pt x="7" y="1"/>
                  </a:lnTo>
                  <a:lnTo>
                    <a:pt x="4" y="19"/>
                  </a:lnTo>
                  <a:lnTo>
                    <a:pt x="0" y="62"/>
                  </a:lnTo>
                  <a:lnTo>
                    <a:pt x="0" y="76"/>
                  </a:lnTo>
                  <a:lnTo>
                    <a:pt x="2" y="89"/>
                  </a:lnTo>
                  <a:lnTo>
                    <a:pt x="4" y="104"/>
                  </a:lnTo>
                  <a:lnTo>
                    <a:pt x="7" y="118"/>
                  </a:lnTo>
                  <a:lnTo>
                    <a:pt x="11" y="135"/>
                  </a:lnTo>
                  <a:lnTo>
                    <a:pt x="767" y="135"/>
                  </a:lnTo>
                  <a:lnTo>
                    <a:pt x="771" y="118"/>
                  </a:lnTo>
                  <a:lnTo>
                    <a:pt x="774" y="104"/>
                  </a:lnTo>
                  <a:lnTo>
                    <a:pt x="776" y="89"/>
                  </a:lnTo>
                  <a:lnTo>
                    <a:pt x="778" y="76"/>
                  </a:lnTo>
                  <a:lnTo>
                    <a:pt x="778" y="62"/>
                  </a:lnTo>
                  <a:lnTo>
                    <a:pt x="771" y="0"/>
                  </a:lnTo>
                  <a:lnTo>
                    <a:pt x="752" y="1"/>
                  </a:lnTo>
                  <a:close/>
                </a:path>
              </a:pathLst>
            </a:custGeom>
            <a:solidFill>
              <a:srgbClr val="000000"/>
            </a:solidFill>
            <a:ln w="9525">
              <a:noFill/>
              <a:round/>
              <a:headEnd/>
              <a:tailEnd/>
            </a:ln>
          </p:spPr>
          <p:txBody>
            <a:bodyPr/>
            <a:lstStyle/>
            <a:p>
              <a:pPr rtl="0"/>
              <a:endParaRPr lang="en-US" sz="3800"/>
            </a:p>
          </p:txBody>
        </p:sp>
        <p:sp>
          <p:nvSpPr>
            <p:cNvPr id="29" name="Freeform 27"/>
            <p:cNvSpPr>
              <a:spLocks/>
            </p:cNvSpPr>
            <p:nvPr/>
          </p:nvSpPr>
          <p:spPr bwMode="auto">
            <a:xfrm flipH="1">
              <a:off x="551" y="1474"/>
              <a:ext cx="159" cy="10"/>
            </a:xfrm>
            <a:custGeom>
              <a:avLst/>
              <a:gdLst>
                <a:gd name="T0" fmla="*/ 159 w 689"/>
                <a:gd name="T1" fmla="*/ 0 h 46"/>
                <a:gd name="T2" fmla="*/ 159 w 689"/>
                <a:gd name="T3" fmla="*/ 2 h 46"/>
                <a:gd name="T4" fmla="*/ 159 w 689"/>
                <a:gd name="T5" fmla="*/ 3 h 46"/>
                <a:gd name="T6" fmla="*/ 159 w 689"/>
                <a:gd name="T7" fmla="*/ 3 h 46"/>
                <a:gd name="T8" fmla="*/ 159 w 689"/>
                <a:gd name="T9" fmla="*/ 4 h 46"/>
                <a:gd name="T10" fmla="*/ 159 w 689"/>
                <a:gd name="T11" fmla="*/ 5 h 46"/>
                <a:gd name="T12" fmla="*/ 159 w 689"/>
                <a:gd name="T13" fmla="*/ 7 h 46"/>
                <a:gd name="T14" fmla="*/ 159 w 689"/>
                <a:gd name="T15" fmla="*/ 8 h 46"/>
                <a:gd name="T16" fmla="*/ 158 w 689"/>
                <a:gd name="T17" fmla="*/ 10 h 46"/>
                <a:gd name="T18" fmla="*/ 155 w 689"/>
                <a:gd name="T19" fmla="*/ 10 h 46"/>
                <a:gd name="T20" fmla="*/ 150 w 689"/>
                <a:gd name="T21" fmla="*/ 10 h 46"/>
                <a:gd name="T22" fmla="*/ 141 w 689"/>
                <a:gd name="T23" fmla="*/ 10 h 46"/>
                <a:gd name="T24" fmla="*/ 131 w 689"/>
                <a:gd name="T25" fmla="*/ 10 h 46"/>
                <a:gd name="T26" fmla="*/ 120 w 689"/>
                <a:gd name="T27" fmla="*/ 10 h 46"/>
                <a:gd name="T28" fmla="*/ 107 w 689"/>
                <a:gd name="T29" fmla="*/ 10 h 46"/>
                <a:gd name="T30" fmla="*/ 93 w 689"/>
                <a:gd name="T31" fmla="*/ 10 h 46"/>
                <a:gd name="T32" fmla="*/ 79 w 689"/>
                <a:gd name="T33" fmla="*/ 10 h 46"/>
                <a:gd name="T34" fmla="*/ 66 w 689"/>
                <a:gd name="T35" fmla="*/ 10 h 46"/>
                <a:gd name="T36" fmla="*/ 52 w 689"/>
                <a:gd name="T37" fmla="*/ 10 h 46"/>
                <a:gd name="T38" fmla="*/ 39 w 689"/>
                <a:gd name="T39" fmla="*/ 10 h 46"/>
                <a:gd name="T40" fmla="*/ 27 w 689"/>
                <a:gd name="T41" fmla="*/ 10 h 46"/>
                <a:gd name="T42" fmla="*/ 18 w 689"/>
                <a:gd name="T43" fmla="*/ 10 h 46"/>
                <a:gd name="T44" fmla="*/ 9 w 689"/>
                <a:gd name="T45" fmla="*/ 10 h 46"/>
                <a:gd name="T46" fmla="*/ 3 w 689"/>
                <a:gd name="T47" fmla="*/ 10 h 46"/>
                <a:gd name="T48" fmla="*/ 0 w 689"/>
                <a:gd name="T49" fmla="*/ 10 h 46"/>
                <a:gd name="T50" fmla="*/ 0 w 689"/>
                <a:gd name="T51" fmla="*/ 8 h 46"/>
                <a:gd name="T52" fmla="*/ 0 w 689"/>
                <a:gd name="T53" fmla="*/ 7 h 46"/>
                <a:gd name="T54" fmla="*/ 0 w 689"/>
                <a:gd name="T55" fmla="*/ 5 h 46"/>
                <a:gd name="T56" fmla="*/ 0 w 689"/>
                <a:gd name="T57" fmla="*/ 4 h 46"/>
                <a:gd name="T58" fmla="*/ 0 w 689"/>
                <a:gd name="T59" fmla="*/ 3 h 46"/>
                <a:gd name="T60" fmla="*/ 0 w 689"/>
                <a:gd name="T61" fmla="*/ 3 h 46"/>
                <a:gd name="T62" fmla="*/ 0 w 689"/>
                <a:gd name="T63" fmla="*/ 2 h 46"/>
                <a:gd name="T64" fmla="*/ 0 w 689"/>
                <a:gd name="T65" fmla="*/ 0 h 46"/>
                <a:gd name="T66" fmla="*/ 3 w 689"/>
                <a:gd name="T67" fmla="*/ 0 h 46"/>
                <a:gd name="T68" fmla="*/ 9 w 689"/>
                <a:gd name="T69" fmla="*/ 0 h 46"/>
                <a:gd name="T70" fmla="*/ 17 w 689"/>
                <a:gd name="T71" fmla="*/ 0 h 46"/>
                <a:gd name="T72" fmla="*/ 27 w 689"/>
                <a:gd name="T73" fmla="*/ 0 h 46"/>
                <a:gd name="T74" fmla="*/ 39 w 689"/>
                <a:gd name="T75" fmla="*/ 0 h 46"/>
                <a:gd name="T76" fmla="*/ 52 w 689"/>
                <a:gd name="T77" fmla="*/ 0 h 46"/>
                <a:gd name="T78" fmla="*/ 65 w 689"/>
                <a:gd name="T79" fmla="*/ 0 h 46"/>
                <a:gd name="T80" fmla="*/ 79 w 689"/>
                <a:gd name="T81" fmla="*/ 0 h 46"/>
                <a:gd name="T82" fmla="*/ 93 w 689"/>
                <a:gd name="T83" fmla="*/ 0 h 46"/>
                <a:gd name="T84" fmla="*/ 107 w 689"/>
                <a:gd name="T85" fmla="*/ 0 h 46"/>
                <a:gd name="T86" fmla="*/ 120 w 689"/>
                <a:gd name="T87" fmla="*/ 0 h 46"/>
                <a:gd name="T88" fmla="*/ 132 w 689"/>
                <a:gd name="T89" fmla="*/ 0 h 46"/>
                <a:gd name="T90" fmla="*/ 141 w 689"/>
                <a:gd name="T91" fmla="*/ 0 h 46"/>
                <a:gd name="T92" fmla="*/ 150 w 689"/>
                <a:gd name="T93" fmla="*/ 0 h 46"/>
                <a:gd name="T94" fmla="*/ 156 w 689"/>
                <a:gd name="T95" fmla="*/ 0 h 46"/>
                <a:gd name="T96" fmla="*/ 159 w 689"/>
                <a:gd name="T97" fmla="*/ 0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9"/>
                <a:gd name="T148" fmla="*/ 0 h 46"/>
                <a:gd name="T149" fmla="*/ 689 w 689"/>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9" h="46">
                  <a:moveTo>
                    <a:pt x="687" y="0"/>
                  </a:moveTo>
                  <a:lnTo>
                    <a:pt x="689" y="7"/>
                  </a:lnTo>
                  <a:lnTo>
                    <a:pt x="689" y="12"/>
                  </a:lnTo>
                  <a:lnTo>
                    <a:pt x="689" y="16"/>
                  </a:lnTo>
                  <a:lnTo>
                    <a:pt x="689" y="17"/>
                  </a:lnTo>
                  <a:lnTo>
                    <a:pt x="689" y="25"/>
                  </a:lnTo>
                  <a:lnTo>
                    <a:pt x="687" y="31"/>
                  </a:lnTo>
                  <a:lnTo>
                    <a:pt x="687" y="39"/>
                  </a:lnTo>
                  <a:lnTo>
                    <a:pt x="686" y="46"/>
                  </a:lnTo>
                  <a:lnTo>
                    <a:pt x="673" y="46"/>
                  </a:lnTo>
                  <a:lnTo>
                    <a:pt x="648" y="46"/>
                  </a:lnTo>
                  <a:lnTo>
                    <a:pt x="612" y="46"/>
                  </a:lnTo>
                  <a:lnTo>
                    <a:pt x="569" y="46"/>
                  </a:lnTo>
                  <a:lnTo>
                    <a:pt x="518" y="46"/>
                  </a:lnTo>
                  <a:lnTo>
                    <a:pt x="464" y="46"/>
                  </a:lnTo>
                  <a:lnTo>
                    <a:pt x="404" y="46"/>
                  </a:lnTo>
                  <a:lnTo>
                    <a:pt x="344" y="46"/>
                  </a:lnTo>
                  <a:lnTo>
                    <a:pt x="284" y="46"/>
                  </a:lnTo>
                  <a:lnTo>
                    <a:pt x="224" y="46"/>
                  </a:lnTo>
                  <a:lnTo>
                    <a:pt x="170" y="46"/>
                  </a:lnTo>
                  <a:lnTo>
                    <a:pt x="119" y="46"/>
                  </a:lnTo>
                  <a:lnTo>
                    <a:pt x="76" y="46"/>
                  </a:lnTo>
                  <a:lnTo>
                    <a:pt x="40" y="46"/>
                  </a:lnTo>
                  <a:lnTo>
                    <a:pt x="15" y="46"/>
                  </a:lnTo>
                  <a:lnTo>
                    <a:pt x="2" y="46"/>
                  </a:lnTo>
                  <a:lnTo>
                    <a:pt x="1" y="39"/>
                  </a:lnTo>
                  <a:lnTo>
                    <a:pt x="1" y="31"/>
                  </a:lnTo>
                  <a:lnTo>
                    <a:pt x="0" y="24"/>
                  </a:lnTo>
                  <a:lnTo>
                    <a:pt x="0" y="17"/>
                  </a:lnTo>
                  <a:lnTo>
                    <a:pt x="0" y="16"/>
                  </a:lnTo>
                  <a:lnTo>
                    <a:pt x="0" y="12"/>
                  </a:lnTo>
                  <a:lnTo>
                    <a:pt x="0" y="7"/>
                  </a:lnTo>
                  <a:lnTo>
                    <a:pt x="1" y="0"/>
                  </a:lnTo>
                  <a:lnTo>
                    <a:pt x="14" y="0"/>
                  </a:lnTo>
                  <a:lnTo>
                    <a:pt x="40" y="0"/>
                  </a:lnTo>
                  <a:lnTo>
                    <a:pt x="75" y="0"/>
                  </a:lnTo>
                  <a:lnTo>
                    <a:pt x="118" y="0"/>
                  </a:lnTo>
                  <a:lnTo>
                    <a:pt x="169" y="0"/>
                  </a:lnTo>
                  <a:lnTo>
                    <a:pt x="224" y="0"/>
                  </a:lnTo>
                  <a:lnTo>
                    <a:pt x="283" y="0"/>
                  </a:lnTo>
                  <a:lnTo>
                    <a:pt x="344" y="0"/>
                  </a:lnTo>
                  <a:lnTo>
                    <a:pt x="405" y="0"/>
                  </a:lnTo>
                  <a:lnTo>
                    <a:pt x="464" y="0"/>
                  </a:lnTo>
                  <a:lnTo>
                    <a:pt x="520" y="0"/>
                  </a:lnTo>
                  <a:lnTo>
                    <a:pt x="570" y="0"/>
                  </a:lnTo>
                  <a:lnTo>
                    <a:pt x="613" y="0"/>
                  </a:lnTo>
                  <a:lnTo>
                    <a:pt x="648" y="0"/>
                  </a:lnTo>
                  <a:lnTo>
                    <a:pt x="674" y="0"/>
                  </a:lnTo>
                  <a:lnTo>
                    <a:pt x="687" y="0"/>
                  </a:lnTo>
                  <a:close/>
                </a:path>
              </a:pathLst>
            </a:custGeom>
            <a:solidFill>
              <a:srgbClr val="C0C0C0"/>
            </a:solidFill>
            <a:ln w="9525">
              <a:noFill/>
              <a:round/>
              <a:headEnd/>
              <a:tailEnd/>
            </a:ln>
          </p:spPr>
          <p:txBody>
            <a:bodyPr/>
            <a:lstStyle/>
            <a:p>
              <a:pPr rtl="0"/>
              <a:endParaRPr lang="en-US" sz="3800"/>
            </a:p>
          </p:txBody>
        </p:sp>
        <p:sp>
          <p:nvSpPr>
            <p:cNvPr id="30" name="Freeform 28"/>
            <p:cNvSpPr>
              <a:spLocks/>
            </p:cNvSpPr>
            <p:nvPr/>
          </p:nvSpPr>
          <p:spPr bwMode="auto">
            <a:xfrm flipH="1">
              <a:off x="438" y="1241"/>
              <a:ext cx="231" cy="239"/>
            </a:xfrm>
            <a:custGeom>
              <a:avLst/>
              <a:gdLst>
                <a:gd name="T0" fmla="*/ 167 w 1007"/>
                <a:gd name="T1" fmla="*/ 2 h 1042"/>
                <a:gd name="T2" fmla="*/ 166 w 1007"/>
                <a:gd name="T3" fmla="*/ 5 h 1042"/>
                <a:gd name="T4" fmla="*/ 166 w 1007"/>
                <a:gd name="T5" fmla="*/ 17 h 1042"/>
                <a:gd name="T6" fmla="*/ 149 w 1007"/>
                <a:gd name="T7" fmla="*/ 19 h 1042"/>
                <a:gd name="T8" fmla="*/ 122 w 1007"/>
                <a:gd name="T9" fmla="*/ 21 h 1042"/>
                <a:gd name="T10" fmla="*/ 92 w 1007"/>
                <a:gd name="T11" fmla="*/ 25 h 1042"/>
                <a:gd name="T12" fmla="*/ 64 w 1007"/>
                <a:gd name="T13" fmla="*/ 27 h 1042"/>
                <a:gd name="T14" fmla="*/ 45 w 1007"/>
                <a:gd name="T15" fmla="*/ 29 h 1042"/>
                <a:gd name="T16" fmla="*/ 32 w 1007"/>
                <a:gd name="T17" fmla="*/ 31 h 1042"/>
                <a:gd name="T18" fmla="*/ 22 w 1007"/>
                <a:gd name="T19" fmla="*/ 40 h 1042"/>
                <a:gd name="T20" fmla="*/ 18 w 1007"/>
                <a:gd name="T21" fmla="*/ 53 h 1042"/>
                <a:gd name="T22" fmla="*/ 14 w 1007"/>
                <a:gd name="T23" fmla="*/ 86 h 1042"/>
                <a:gd name="T24" fmla="*/ 5 w 1007"/>
                <a:gd name="T25" fmla="*/ 143 h 1042"/>
                <a:gd name="T26" fmla="*/ 0 w 1007"/>
                <a:gd name="T27" fmla="*/ 174 h 1042"/>
                <a:gd name="T28" fmla="*/ 0 w 1007"/>
                <a:gd name="T29" fmla="*/ 174 h 1042"/>
                <a:gd name="T30" fmla="*/ 0 w 1007"/>
                <a:gd name="T31" fmla="*/ 176 h 1042"/>
                <a:gd name="T32" fmla="*/ 2 w 1007"/>
                <a:gd name="T33" fmla="*/ 178 h 1042"/>
                <a:gd name="T34" fmla="*/ 10 w 1007"/>
                <a:gd name="T35" fmla="*/ 178 h 1042"/>
                <a:gd name="T36" fmla="*/ 34 w 1007"/>
                <a:gd name="T37" fmla="*/ 187 h 1042"/>
                <a:gd name="T38" fmla="*/ 65 w 1007"/>
                <a:gd name="T39" fmla="*/ 202 h 1042"/>
                <a:gd name="T40" fmla="*/ 94 w 1007"/>
                <a:gd name="T41" fmla="*/ 219 h 1042"/>
                <a:gd name="T42" fmla="*/ 116 w 1007"/>
                <a:gd name="T43" fmla="*/ 233 h 1042"/>
                <a:gd name="T44" fmla="*/ 125 w 1007"/>
                <a:gd name="T45" fmla="*/ 239 h 1042"/>
                <a:gd name="T46" fmla="*/ 128 w 1007"/>
                <a:gd name="T47" fmla="*/ 239 h 1042"/>
                <a:gd name="T48" fmla="*/ 131 w 1007"/>
                <a:gd name="T49" fmla="*/ 237 h 1042"/>
                <a:gd name="T50" fmla="*/ 131 w 1007"/>
                <a:gd name="T51" fmla="*/ 235 h 1042"/>
                <a:gd name="T52" fmla="*/ 131 w 1007"/>
                <a:gd name="T53" fmla="*/ 235 h 1042"/>
                <a:gd name="T54" fmla="*/ 124 w 1007"/>
                <a:gd name="T55" fmla="*/ 203 h 1042"/>
                <a:gd name="T56" fmla="*/ 113 w 1007"/>
                <a:gd name="T57" fmla="*/ 168 h 1042"/>
                <a:gd name="T58" fmla="*/ 101 w 1007"/>
                <a:gd name="T59" fmla="*/ 135 h 1042"/>
                <a:gd name="T60" fmla="*/ 89 w 1007"/>
                <a:gd name="T61" fmla="*/ 105 h 1042"/>
                <a:gd name="T62" fmla="*/ 81 w 1007"/>
                <a:gd name="T63" fmla="*/ 84 h 1042"/>
                <a:gd name="T64" fmla="*/ 90 w 1007"/>
                <a:gd name="T65" fmla="*/ 79 h 1042"/>
                <a:gd name="T66" fmla="*/ 115 w 1007"/>
                <a:gd name="T67" fmla="*/ 77 h 1042"/>
                <a:gd name="T68" fmla="*/ 145 w 1007"/>
                <a:gd name="T69" fmla="*/ 74 h 1042"/>
                <a:gd name="T70" fmla="*/ 175 w 1007"/>
                <a:gd name="T71" fmla="*/ 71 h 1042"/>
                <a:gd name="T72" fmla="*/ 200 w 1007"/>
                <a:gd name="T73" fmla="*/ 66 h 1042"/>
                <a:gd name="T74" fmla="*/ 217 w 1007"/>
                <a:gd name="T75" fmla="*/ 60 h 1042"/>
                <a:gd name="T76" fmla="*/ 228 w 1007"/>
                <a:gd name="T77" fmla="*/ 44 h 1042"/>
                <a:gd name="T78" fmla="*/ 231 w 1007"/>
                <a:gd name="T79" fmla="*/ 25 h 1042"/>
                <a:gd name="T80" fmla="*/ 231 w 1007"/>
                <a:gd name="T81" fmla="*/ 9 h 1042"/>
                <a:gd name="T82" fmla="*/ 230 w 1007"/>
                <a:gd name="T83" fmla="*/ 3 h 1042"/>
                <a:gd name="T84" fmla="*/ 227 w 1007"/>
                <a:gd name="T85" fmla="*/ 2 h 1042"/>
                <a:gd name="T86" fmla="*/ 169 w 1007"/>
                <a:gd name="T87" fmla="*/ 0 h 10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07"/>
                <a:gd name="T133" fmla="*/ 0 h 1042"/>
                <a:gd name="T134" fmla="*/ 1007 w 1007"/>
                <a:gd name="T135" fmla="*/ 1042 h 10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07" h="1042">
                  <a:moveTo>
                    <a:pt x="730" y="3"/>
                  </a:moveTo>
                  <a:lnTo>
                    <a:pt x="729" y="6"/>
                  </a:lnTo>
                  <a:lnTo>
                    <a:pt x="726" y="9"/>
                  </a:lnTo>
                  <a:lnTo>
                    <a:pt x="725" y="13"/>
                  </a:lnTo>
                  <a:lnTo>
                    <a:pt x="725" y="15"/>
                  </a:lnTo>
                  <a:lnTo>
                    <a:pt x="725" y="22"/>
                  </a:lnTo>
                  <a:lnTo>
                    <a:pt x="725" y="37"/>
                  </a:lnTo>
                  <a:lnTo>
                    <a:pt x="725" y="57"/>
                  </a:lnTo>
                  <a:lnTo>
                    <a:pt x="725" y="74"/>
                  </a:lnTo>
                  <a:lnTo>
                    <a:pt x="707" y="75"/>
                  </a:lnTo>
                  <a:lnTo>
                    <a:pt x="681" y="78"/>
                  </a:lnTo>
                  <a:lnTo>
                    <a:pt x="650" y="82"/>
                  </a:lnTo>
                  <a:lnTo>
                    <a:pt x="615" y="85"/>
                  </a:lnTo>
                  <a:lnTo>
                    <a:pt x="574" y="89"/>
                  </a:lnTo>
                  <a:lnTo>
                    <a:pt x="533" y="93"/>
                  </a:lnTo>
                  <a:lnTo>
                    <a:pt x="488" y="98"/>
                  </a:lnTo>
                  <a:lnTo>
                    <a:pt x="443" y="102"/>
                  </a:lnTo>
                  <a:lnTo>
                    <a:pt x="399" y="108"/>
                  </a:lnTo>
                  <a:lnTo>
                    <a:pt x="356" y="111"/>
                  </a:lnTo>
                  <a:lnTo>
                    <a:pt x="316" y="115"/>
                  </a:lnTo>
                  <a:lnTo>
                    <a:pt x="278" y="119"/>
                  </a:lnTo>
                  <a:lnTo>
                    <a:pt x="245" y="122"/>
                  </a:lnTo>
                  <a:lnTo>
                    <a:pt x="218" y="125"/>
                  </a:lnTo>
                  <a:lnTo>
                    <a:pt x="196" y="126"/>
                  </a:lnTo>
                  <a:lnTo>
                    <a:pt x="183" y="126"/>
                  </a:lnTo>
                  <a:lnTo>
                    <a:pt x="160" y="128"/>
                  </a:lnTo>
                  <a:lnTo>
                    <a:pt x="139" y="135"/>
                  </a:lnTo>
                  <a:lnTo>
                    <a:pt x="121" y="145"/>
                  </a:lnTo>
                  <a:lnTo>
                    <a:pt x="106" y="158"/>
                  </a:lnTo>
                  <a:lnTo>
                    <a:pt x="95" y="174"/>
                  </a:lnTo>
                  <a:lnTo>
                    <a:pt x="85" y="192"/>
                  </a:lnTo>
                  <a:lnTo>
                    <a:pt x="80" y="210"/>
                  </a:lnTo>
                  <a:lnTo>
                    <a:pt x="79" y="230"/>
                  </a:lnTo>
                  <a:lnTo>
                    <a:pt x="76" y="257"/>
                  </a:lnTo>
                  <a:lnTo>
                    <a:pt x="70" y="308"/>
                  </a:lnTo>
                  <a:lnTo>
                    <a:pt x="59" y="377"/>
                  </a:lnTo>
                  <a:lnTo>
                    <a:pt x="48" y="456"/>
                  </a:lnTo>
                  <a:lnTo>
                    <a:pt x="35" y="540"/>
                  </a:lnTo>
                  <a:lnTo>
                    <a:pt x="22" y="623"/>
                  </a:lnTo>
                  <a:lnTo>
                    <a:pt x="10" y="697"/>
                  </a:lnTo>
                  <a:lnTo>
                    <a:pt x="0" y="757"/>
                  </a:lnTo>
                  <a:lnTo>
                    <a:pt x="0" y="758"/>
                  </a:lnTo>
                  <a:lnTo>
                    <a:pt x="0" y="760"/>
                  </a:lnTo>
                  <a:lnTo>
                    <a:pt x="0" y="762"/>
                  </a:lnTo>
                  <a:lnTo>
                    <a:pt x="1" y="765"/>
                  </a:lnTo>
                  <a:lnTo>
                    <a:pt x="2" y="767"/>
                  </a:lnTo>
                  <a:lnTo>
                    <a:pt x="4" y="770"/>
                  </a:lnTo>
                  <a:lnTo>
                    <a:pt x="6" y="771"/>
                  </a:lnTo>
                  <a:lnTo>
                    <a:pt x="9" y="774"/>
                  </a:lnTo>
                  <a:lnTo>
                    <a:pt x="13" y="775"/>
                  </a:lnTo>
                  <a:lnTo>
                    <a:pt x="15" y="775"/>
                  </a:lnTo>
                  <a:lnTo>
                    <a:pt x="43" y="778"/>
                  </a:lnTo>
                  <a:lnTo>
                    <a:pt x="74" y="787"/>
                  </a:lnTo>
                  <a:lnTo>
                    <a:pt x="110" y="800"/>
                  </a:lnTo>
                  <a:lnTo>
                    <a:pt x="150" y="816"/>
                  </a:lnTo>
                  <a:lnTo>
                    <a:pt x="193" y="836"/>
                  </a:lnTo>
                  <a:lnTo>
                    <a:pt x="238" y="859"/>
                  </a:lnTo>
                  <a:lnTo>
                    <a:pt x="282" y="882"/>
                  </a:lnTo>
                  <a:lnTo>
                    <a:pt x="326" y="907"/>
                  </a:lnTo>
                  <a:lnTo>
                    <a:pt x="369" y="931"/>
                  </a:lnTo>
                  <a:lnTo>
                    <a:pt x="409" y="955"/>
                  </a:lnTo>
                  <a:lnTo>
                    <a:pt x="447" y="977"/>
                  </a:lnTo>
                  <a:lnTo>
                    <a:pt x="479" y="997"/>
                  </a:lnTo>
                  <a:lnTo>
                    <a:pt x="507" y="1015"/>
                  </a:lnTo>
                  <a:lnTo>
                    <a:pt x="527" y="1028"/>
                  </a:lnTo>
                  <a:lnTo>
                    <a:pt x="540" y="1036"/>
                  </a:lnTo>
                  <a:lnTo>
                    <a:pt x="546" y="1040"/>
                  </a:lnTo>
                  <a:lnTo>
                    <a:pt x="550" y="1042"/>
                  </a:lnTo>
                  <a:lnTo>
                    <a:pt x="555" y="1042"/>
                  </a:lnTo>
                  <a:lnTo>
                    <a:pt x="560" y="1042"/>
                  </a:lnTo>
                  <a:lnTo>
                    <a:pt x="564" y="1040"/>
                  </a:lnTo>
                  <a:lnTo>
                    <a:pt x="566" y="1037"/>
                  </a:lnTo>
                  <a:lnTo>
                    <a:pt x="569" y="1034"/>
                  </a:lnTo>
                  <a:lnTo>
                    <a:pt x="570" y="1030"/>
                  </a:lnTo>
                  <a:lnTo>
                    <a:pt x="570" y="1027"/>
                  </a:lnTo>
                  <a:lnTo>
                    <a:pt x="570" y="1025"/>
                  </a:lnTo>
                  <a:lnTo>
                    <a:pt x="570" y="1024"/>
                  </a:lnTo>
                  <a:lnTo>
                    <a:pt x="563" y="980"/>
                  </a:lnTo>
                  <a:lnTo>
                    <a:pt x="551" y="933"/>
                  </a:lnTo>
                  <a:lnTo>
                    <a:pt x="539" y="883"/>
                  </a:lnTo>
                  <a:lnTo>
                    <a:pt x="524" y="834"/>
                  </a:lnTo>
                  <a:lnTo>
                    <a:pt x="508" y="783"/>
                  </a:lnTo>
                  <a:lnTo>
                    <a:pt x="491" y="732"/>
                  </a:lnTo>
                  <a:lnTo>
                    <a:pt x="474" y="683"/>
                  </a:lnTo>
                  <a:lnTo>
                    <a:pt x="456" y="633"/>
                  </a:lnTo>
                  <a:lnTo>
                    <a:pt x="439" y="587"/>
                  </a:lnTo>
                  <a:lnTo>
                    <a:pt x="421" y="541"/>
                  </a:lnTo>
                  <a:lnTo>
                    <a:pt x="404" y="498"/>
                  </a:lnTo>
                  <a:lnTo>
                    <a:pt x="388" y="459"/>
                  </a:lnTo>
                  <a:lnTo>
                    <a:pt x="374" y="424"/>
                  </a:lnTo>
                  <a:lnTo>
                    <a:pt x="361" y="394"/>
                  </a:lnTo>
                  <a:lnTo>
                    <a:pt x="351" y="368"/>
                  </a:lnTo>
                  <a:lnTo>
                    <a:pt x="342" y="348"/>
                  </a:lnTo>
                  <a:lnTo>
                    <a:pt x="364" y="347"/>
                  </a:lnTo>
                  <a:lnTo>
                    <a:pt x="391" y="344"/>
                  </a:lnTo>
                  <a:lnTo>
                    <a:pt x="423" y="342"/>
                  </a:lnTo>
                  <a:lnTo>
                    <a:pt x="461" y="339"/>
                  </a:lnTo>
                  <a:lnTo>
                    <a:pt x="501" y="337"/>
                  </a:lnTo>
                  <a:lnTo>
                    <a:pt x="544" y="333"/>
                  </a:lnTo>
                  <a:lnTo>
                    <a:pt x="589" y="328"/>
                  </a:lnTo>
                  <a:lnTo>
                    <a:pt x="634" y="324"/>
                  </a:lnTo>
                  <a:lnTo>
                    <a:pt x="678" y="318"/>
                  </a:lnTo>
                  <a:lnTo>
                    <a:pt x="722" y="313"/>
                  </a:lnTo>
                  <a:lnTo>
                    <a:pt x="765" y="308"/>
                  </a:lnTo>
                  <a:lnTo>
                    <a:pt x="806" y="302"/>
                  </a:lnTo>
                  <a:lnTo>
                    <a:pt x="841" y="295"/>
                  </a:lnTo>
                  <a:lnTo>
                    <a:pt x="873" y="289"/>
                  </a:lnTo>
                  <a:lnTo>
                    <a:pt x="899" y="282"/>
                  </a:lnTo>
                  <a:lnTo>
                    <a:pt x="920" y="274"/>
                  </a:lnTo>
                  <a:lnTo>
                    <a:pt x="945" y="260"/>
                  </a:lnTo>
                  <a:lnTo>
                    <a:pt x="966" y="240"/>
                  </a:lnTo>
                  <a:lnTo>
                    <a:pt x="980" y="217"/>
                  </a:lnTo>
                  <a:lnTo>
                    <a:pt x="992" y="191"/>
                  </a:lnTo>
                  <a:lnTo>
                    <a:pt x="999" y="164"/>
                  </a:lnTo>
                  <a:lnTo>
                    <a:pt x="1005" y="136"/>
                  </a:lnTo>
                  <a:lnTo>
                    <a:pt x="1006" y="109"/>
                  </a:lnTo>
                  <a:lnTo>
                    <a:pt x="1007" y="84"/>
                  </a:lnTo>
                  <a:lnTo>
                    <a:pt x="1007" y="59"/>
                  </a:lnTo>
                  <a:lnTo>
                    <a:pt x="1006" y="40"/>
                  </a:lnTo>
                  <a:lnTo>
                    <a:pt x="1003" y="27"/>
                  </a:lnTo>
                  <a:lnTo>
                    <a:pt x="1003" y="20"/>
                  </a:lnTo>
                  <a:lnTo>
                    <a:pt x="1002" y="15"/>
                  </a:lnTo>
                  <a:lnTo>
                    <a:pt x="998" y="11"/>
                  </a:lnTo>
                  <a:lnTo>
                    <a:pt x="993" y="9"/>
                  </a:lnTo>
                  <a:lnTo>
                    <a:pt x="988" y="7"/>
                  </a:lnTo>
                  <a:lnTo>
                    <a:pt x="742" y="0"/>
                  </a:lnTo>
                  <a:lnTo>
                    <a:pt x="739" y="0"/>
                  </a:lnTo>
                  <a:lnTo>
                    <a:pt x="737" y="1"/>
                  </a:lnTo>
                  <a:lnTo>
                    <a:pt x="733" y="2"/>
                  </a:lnTo>
                  <a:lnTo>
                    <a:pt x="730" y="3"/>
                  </a:lnTo>
                  <a:close/>
                </a:path>
              </a:pathLst>
            </a:custGeom>
            <a:solidFill>
              <a:srgbClr val="000000"/>
            </a:solidFill>
            <a:ln w="9525">
              <a:noFill/>
              <a:round/>
              <a:headEnd/>
              <a:tailEnd/>
            </a:ln>
          </p:spPr>
          <p:txBody>
            <a:bodyPr/>
            <a:lstStyle/>
            <a:p>
              <a:pPr rtl="0"/>
              <a:endParaRPr lang="en-US" sz="3800"/>
            </a:p>
          </p:txBody>
        </p:sp>
        <p:sp>
          <p:nvSpPr>
            <p:cNvPr id="31" name="Freeform 29"/>
            <p:cNvSpPr>
              <a:spLocks/>
            </p:cNvSpPr>
            <p:nvPr/>
          </p:nvSpPr>
          <p:spPr bwMode="auto">
            <a:xfrm flipH="1">
              <a:off x="445" y="1249"/>
              <a:ext cx="215" cy="219"/>
            </a:xfrm>
            <a:custGeom>
              <a:avLst/>
              <a:gdLst>
                <a:gd name="T0" fmla="*/ 18 w 940"/>
                <a:gd name="T1" fmla="*/ 39 h 959"/>
                <a:gd name="T2" fmla="*/ 24 w 940"/>
                <a:gd name="T3" fmla="*/ 32 h 959"/>
                <a:gd name="T4" fmla="*/ 34 w 940"/>
                <a:gd name="T5" fmla="*/ 29 h 959"/>
                <a:gd name="T6" fmla="*/ 50 w 940"/>
                <a:gd name="T7" fmla="*/ 28 h 959"/>
                <a:gd name="T8" fmla="*/ 79 w 940"/>
                <a:gd name="T9" fmla="*/ 25 h 959"/>
                <a:gd name="T10" fmla="*/ 112 w 940"/>
                <a:gd name="T11" fmla="*/ 22 h 959"/>
                <a:gd name="T12" fmla="*/ 142 w 940"/>
                <a:gd name="T13" fmla="*/ 18 h 959"/>
                <a:gd name="T14" fmla="*/ 160 w 940"/>
                <a:gd name="T15" fmla="*/ 17 h 959"/>
                <a:gd name="T16" fmla="*/ 164 w 940"/>
                <a:gd name="T17" fmla="*/ 15 h 959"/>
                <a:gd name="T18" fmla="*/ 165 w 940"/>
                <a:gd name="T19" fmla="*/ 12 h 959"/>
                <a:gd name="T20" fmla="*/ 165 w 940"/>
                <a:gd name="T21" fmla="*/ 0 h 959"/>
                <a:gd name="T22" fmla="*/ 172 w 940"/>
                <a:gd name="T23" fmla="*/ 0 h 959"/>
                <a:gd name="T24" fmla="*/ 182 w 940"/>
                <a:gd name="T25" fmla="*/ 1 h 959"/>
                <a:gd name="T26" fmla="*/ 194 w 940"/>
                <a:gd name="T27" fmla="*/ 1 h 959"/>
                <a:gd name="T28" fmla="*/ 205 w 940"/>
                <a:gd name="T29" fmla="*/ 1 h 959"/>
                <a:gd name="T30" fmla="*/ 213 w 940"/>
                <a:gd name="T31" fmla="*/ 2 h 959"/>
                <a:gd name="T32" fmla="*/ 215 w 940"/>
                <a:gd name="T33" fmla="*/ 6 h 959"/>
                <a:gd name="T34" fmla="*/ 215 w 940"/>
                <a:gd name="T35" fmla="*/ 17 h 959"/>
                <a:gd name="T36" fmla="*/ 212 w 940"/>
                <a:gd name="T37" fmla="*/ 33 h 959"/>
                <a:gd name="T38" fmla="*/ 204 w 940"/>
                <a:gd name="T39" fmla="*/ 46 h 959"/>
                <a:gd name="T40" fmla="*/ 188 w 940"/>
                <a:gd name="T41" fmla="*/ 52 h 959"/>
                <a:gd name="T42" fmla="*/ 159 w 940"/>
                <a:gd name="T43" fmla="*/ 56 h 959"/>
                <a:gd name="T44" fmla="*/ 124 w 940"/>
                <a:gd name="T45" fmla="*/ 60 h 959"/>
                <a:gd name="T46" fmla="*/ 91 w 940"/>
                <a:gd name="T47" fmla="*/ 63 h 959"/>
                <a:gd name="T48" fmla="*/ 70 w 940"/>
                <a:gd name="T49" fmla="*/ 65 h 959"/>
                <a:gd name="T50" fmla="*/ 63 w 940"/>
                <a:gd name="T51" fmla="*/ 65 h 959"/>
                <a:gd name="T52" fmla="*/ 61 w 940"/>
                <a:gd name="T53" fmla="*/ 67 h 959"/>
                <a:gd name="T54" fmla="*/ 61 w 940"/>
                <a:gd name="T55" fmla="*/ 68 h 959"/>
                <a:gd name="T56" fmla="*/ 61 w 940"/>
                <a:gd name="T57" fmla="*/ 70 h 959"/>
                <a:gd name="T58" fmla="*/ 62 w 940"/>
                <a:gd name="T59" fmla="*/ 72 h 959"/>
                <a:gd name="T60" fmla="*/ 68 w 940"/>
                <a:gd name="T61" fmla="*/ 86 h 959"/>
                <a:gd name="T62" fmla="*/ 79 w 940"/>
                <a:gd name="T63" fmla="*/ 112 h 959"/>
                <a:gd name="T64" fmla="*/ 92 w 940"/>
                <a:gd name="T65" fmla="*/ 146 h 959"/>
                <a:gd name="T66" fmla="*/ 104 w 940"/>
                <a:gd name="T67" fmla="*/ 183 h 959"/>
                <a:gd name="T68" fmla="*/ 113 w 940"/>
                <a:gd name="T69" fmla="*/ 219 h 959"/>
                <a:gd name="T70" fmla="*/ 97 w 940"/>
                <a:gd name="T71" fmla="*/ 209 h 959"/>
                <a:gd name="T72" fmla="*/ 75 w 940"/>
                <a:gd name="T73" fmla="*/ 196 h 959"/>
                <a:gd name="T74" fmla="*/ 51 w 940"/>
                <a:gd name="T75" fmla="*/ 183 h 959"/>
                <a:gd name="T76" fmla="*/ 27 w 940"/>
                <a:gd name="T77" fmla="*/ 171 h 959"/>
                <a:gd name="T78" fmla="*/ 5 w 940"/>
                <a:gd name="T79" fmla="*/ 164 h 959"/>
                <a:gd name="T80" fmla="*/ 4 w 940"/>
                <a:gd name="T81" fmla="*/ 138 h 959"/>
                <a:gd name="T82" fmla="*/ 13 w 940"/>
                <a:gd name="T83" fmla="*/ 82 h 959"/>
                <a:gd name="T84" fmla="*/ 17 w 940"/>
                <a:gd name="T85" fmla="*/ 45 h 9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40"/>
                <a:gd name="T130" fmla="*/ 0 h 959"/>
                <a:gd name="T131" fmla="*/ 940 w 940"/>
                <a:gd name="T132" fmla="*/ 959 h 9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40" h="959">
                  <a:moveTo>
                    <a:pt x="76" y="198"/>
                  </a:moveTo>
                  <a:lnTo>
                    <a:pt x="78" y="185"/>
                  </a:lnTo>
                  <a:lnTo>
                    <a:pt x="80" y="172"/>
                  </a:lnTo>
                  <a:lnTo>
                    <a:pt x="86" y="159"/>
                  </a:lnTo>
                  <a:lnTo>
                    <a:pt x="93" y="148"/>
                  </a:lnTo>
                  <a:lnTo>
                    <a:pt x="104" y="139"/>
                  </a:lnTo>
                  <a:lnTo>
                    <a:pt x="115" y="133"/>
                  </a:lnTo>
                  <a:lnTo>
                    <a:pt x="131" y="128"/>
                  </a:lnTo>
                  <a:lnTo>
                    <a:pt x="148" y="126"/>
                  </a:lnTo>
                  <a:lnTo>
                    <a:pt x="164" y="126"/>
                  </a:lnTo>
                  <a:lnTo>
                    <a:pt x="188" y="124"/>
                  </a:lnTo>
                  <a:lnTo>
                    <a:pt x="219" y="121"/>
                  </a:lnTo>
                  <a:lnTo>
                    <a:pt x="257" y="119"/>
                  </a:lnTo>
                  <a:lnTo>
                    <a:pt x="300" y="115"/>
                  </a:lnTo>
                  <a:lnTo>
                    <a:pt x="346" y="109"/>
                  </a:lnTo>
                  <a:lnTo>
                    <a:pt x="394" y="106"/>
                  </a:lnTo>
                  <a:lnTo>
                    <a:pt x="443" y="100"/>
                  </a:lnTo>
                  <a:lnTo>
                    <a:pt x="491" y="95"/>
                  </a:lnTo>
                  <a:lnTo>
                    <a:pt x="538" y="90"/>
                  </a:lnTo>
                  <a:lnTo>
                    <a:pt x="581" y="86"/>
                  </a:lnTo>
                  <a:lnTo>
                    <a:pt x="621" y="81"/>
                  </a:lnTo>
                  <a:lnTo>
                    <a:pt x="655" y="78"/>
                  </a:lnTo>
                  <a:lnTo>
                    <a:pt x="681" y="74"/>
                  </a:lnTo>
                  <a:lnTo>
                    <a:pt x="699" y="73"/>
                  </a:lnTo>
                  <a:lnTo>
                    <a:pt x="708" y="72"/>
                  </a:lnTo>
                  <a:lnTo>
                    <a:pt x="715" y="70"/>
                  </a:lnTo>
                  <a:lnTo>
                    <a:pt x="719" y="66"/>
                  </a:lnTo>
                  <a:lnTo>
                    <a:pt x="721" y="61"/>
                  </a:lnTo>
                  <a:lnTo>
                    <a:pt x="723" y="56"/>
                  </a:lnTo>
                  <a:lnTo>
                    <a:pt x="723" y="51"/>
                  </a:lnTo>
                  <a:lnTo>
                    <a:pt x="723" y="35"/>
                  </a:lnTo>
                  <a:lnTo>
                    <a:pt x="723" y="17"/>
                  </a:lnTo>
                  <a:lnTo>
                    <a:pt x="723" y="0"/>
                  </a:lnTo>
                  <a:lnTo>
                    <a:pt x="729" y="0"/>
                  </a:lnTo>
                  <a:lnTo>
                    <a:pt x="738" y="1"/>
                  </a:lnTo>
                  <a:lnTo>
                    <a:pt x="751" y="1"/>
                  </a:lnTo>
                  <a:lnTo>
                    <a:pt x="764" y="1"/>
                  </a:lnTo>
                  <a:lnTo>
                    <a:pt x="780" y="3"/>
                  </a:lnTo>
                  <a:lnTo>
                    <a:pt x="797" y="3"/>
                  </a:lnTo>
                  <a:lnTo>
                    <a:pt x="814" y="3"/>
                  </a:lnTo>
                  <a:lnTo>
                    <a:pt x="832" y="4"/>
                  </a:lnTo>
                  <a:lnTo>
                    <a:pt x="850" y="4"/>
                  </a:lnTo>
                  <a:lnTo>
                    <a:pt x="867" y="5"/>
                  </a:lnTo>
                  <a:lnTo>
                    <a:pt x="882" y="5"/>
                  </a:lnTo>
                  <a:lnTo>
                    <a:pt x="898" y="5"/>
                  </a:lnTo>
                  <a:lnTo>
                    <a:pt x="911" y="7"/>
                  </a:lnTo>
                  <a:lnTo>
                    <a:pt x="923" y="7"/>
                  </a:lnTo>
                  <a:lnTo>
                    <a:pt x="932" y="7"/>
                  </a:lnTo>
                  <a:lnTo>
                    <a:pt x="937" y="7"/>
                  </a:lnTo>
                  <a:lnTo>
                    <a:pt x="938" y="16"/>
                  </a:lnTo>
                  <a:lnTo>
                    <a:pt x="938" y="26"/>
                  </a:lnTo>
                  <a:lnTo>
                    <a:pt x="940" y="38"/>
                  </a:lnTo>
                  <a:lnTo>
                    <a:pt x="940" y="52"/>
                  </a:lnTo>
                  <a:lnTo>
                    <a:pt x="940" y="74"/>
                  </a:lnTo>
                  <a:lnTo>
                    <a:pt x="937" y="98"/>
                  </a:lnTo>
                  <a:lnTo>
                    <a:pt x="933" y="121"/>
                  </a:lnTo>
                  <a:lnTo>
                    <a:pt x="928" y="143"/>
                  </a:lnTo>
                  <a:lnTo>
                    <a:pt x="919" y="165"/>
                  </a:lnTo>
                  <a:lnTo>
                    <a:pt x="907" y="185"/>
                  </a:lnTo>
                  <a:lnTo>
                    <a:pt x="893" y="201"/>
                  </a:lnTo>
                  <a:lnTo>
                    <a:pt x="873" y="212"/>
                  </a:lnTo>
                  <a:lnTo>
                    <a:pt x="850" y="220"/>
                  </a:lnTo>
                  <a:lnTo>
                    <a:pt x="820" y="228"/>
                  </a:lnTo>
                  <a:lnTo>
                    <a:pt x="782" y="234"/>
                  </a:lnTo>
                  <a:lnTo>
                    <a:pt x="739" y="241"/>
                  </a:lnTo>
                  <a:lnTo>
                    <a:pt x="693" y="247"/>
                  </a:lnTo>
                  <a:lnTo>
                    <a:pt x="643" y="254"/>
                  </a:lnTo>
                  <a:lnTo>
                    <a:pt x="593" y="259"/>
                  </a:lnTo>
                  <a:lnTo>
                    <a:pt x="542" y="264"/>
                  </a:lnTo>
                  <a:lnTo>
                    <a:pt x="492" y="270"/>
                  </a:lnTo>
                  <a:lnTo>
                    <a:pt x="444" y="273"/>
                  </a:lnTo>
                  <a:lnTo>
                    <a:pt x="400" y="276"/>
                  </a:lnTo>
                  <a:lnTo>
                    <a:pt x="361" y="280"/>
                  </a:lnTo>
                  <a:lnTo>
                    <a:pt x="329" y="283"/>
                  </a:lnTo>
                  <a:lnTo>
                    <a:pt x="304" y="284"/>
                  </a:lnTo>
                  <a:lnTo>
                    <a:pt x="287" y="285"/>
                  </a:lnTo>
                  <a:lnTo>
                    <a:pt x="281" y="285"/>
                  </a:lnTo>
                  <a:lnTo>
                    <a:pt x="277" y="285"/>
                  </a:lnTo>
                  <a:lnTo>
                    <a:pt x="273" y="286"/>
                  </a:lnTo>
                  <a:lnTo>
                    <a:pt x="270" y="289"/>
                  </a:lnTo>
                  <a:lnTo>
                    <a:pt x="268" y="293"/>
                  </a:lnTo>
                  <a:lnTo>
                    <a:pt x="266" y="294"/>
                  </a:lnTo>
                  <a:lnTo>
                    <a:pt x="266" y="297"/>
                  </a:lnTo>
                  <a:lnTo>
                    <a:pt x="265" y="298"/>
                  </a:lnTo>
                  <a:lnTo>
                    <a:pt x="265" y="301"/>
                  </a:lnTo>
                  <a:lnTo>
                    <a:pt x="265" y="302"/>
                  </a:lnTo>
                  <a:lnTo>
                    <a:pt x="266" y="305"/>
                  </a:lnTo>
                  <a:lnTo>
                    <a:pt x="266" y="306"/>
                  </a:lnTo>
                  <a:lnTo>
                    <a:pt x="266" y="309"/>
                  </a:lnTo>
                  <a:lnTo>
                    <a:pt x="269" y="314"/>
                  </a:lnTo>
                  <a:lnTo>
                    <a:pt x="274" y="327"/>
                  </a:lnTo>
                  <a:lnTo>
                    <a:pt x="284" y="348"/>
                  </a:lnTo>
                  <a:lnTo>
                    <a:pt x="296" y="375"/>
                  </a:lnTo>
                  <a:lnTo>
                    <a:pt x="310" y="409"/>
                  </a:lnTo>
                  <a:lnTo>
                    <a:pt x="326" y="448"/>
                  </a:lnTo>
                  <a:lnTo>
                    <a:pt x="344" y="491"/>
                  </a:lnTo>
                  <a:lnTo>
                    <a:pt x="362" y="538"/>
                  </a:lnTo>
                  <a:lnTo>
                    <a:pt x="382" y="588"/>
                  </a:lnTo>
                  <a:lnTo>
                    <a:pt x="401" y="640"/>
                  </a:lnTo>
                  <a:lnTo>
                    <a:pt x="420" y="694"/>
                  </a:lnTo>
                  <a:lnTo>
                    <a:pt x="438" y="749"/>
                  </a:lnTo>
                  <a:lnTo>
                    <a:pt x="456" y="803"/>
                  </a:lnTo>
                  <a:lnTo>
                    <a:pt x="472" y="857"/>
                  </a:lnTo>
                  <a:lnTo>
                    <a:pt x="485" y="909"/>
                  </a:lnTo>
                  <a:lnTo>
                    <a:pt x="496" y="959"/>
                  </a:lnTo>
                  <a:lnTo>
                    <a:pt x="477" y="946"/>
                  </a:lnTo>
                  <a:lnTo>
                    <a:pt x="453" y="932"/>
                  </a:lnTo>
                  <a:lnTo>
                    <a:pt x="426" y="916"/>
                  </a:lnTo>
                  <a:lnTo>
                    <a:pt x="396" y="898"/>
                  </a:lnTo>
                  <a:lnTo>
                    <a:pt x="364" y="879"/>
                  </a:lnTo>
                  <a:lnTo>
                    <a:pt x="330" y="859"/>
                  </a:lnTo>
                  <a:lnTo>
                    <a:pt x="295" y="840"/>
                  </a:lnTo>
                  <a:lnTo>
                    <a:pt x="260" y="820"/>
                  </a:lnTo>
                  <a:lnTo>
                    <a:pt x="223" y="801"/>
                  </a:lnTo>
                  <a:lnTo>
                    <a:pt x="187" y="782"/>
                  </a:lnTo>
                  <a:lnTo>
                    <a:pt x="151" y="765"/>
                  </a:lnTo>
                  <a:lnTo>
                    <a:pt x="117" y="750"/>
                  </a:lnTo>
                  <a:lnTo>
                    <a:pt x="84" y="737"/>
                  </a:lnTo>
                  <a:lnTo>
                    <a:pt x="53" y="726"/>
                  </a:lnTo>
                  <a:lnTo>
                    <a:pt x="24" y="719"/>
                  </a:lnTo>
                  <a:lnTo>
                    <a:pt x="0" y="713"/>
                  </a:lnTo>
                  <a:lnTo>
                    <a:pt x="6" y="668"/>
                  </a:lnTo>
                  <a:lnTo>
                    <a:pt x="17" y="603"/>
                  </a:lnTo>
                  <a:lnTo>
                    <a:pt x="30" y="523"/>
                  </a:lnTo>
                  <a:lnTo>
                    <a:pt x="43" y="439"/>
                  </a:lnTo>
                  <a:lnTo>
                    <a:pt x="56" y="357"/>
                  </a:lnTo>
                  <a:lnTo>
                    <a:pt x="66" y="284"/>
                  </a:lnTo>
                  <a:lnTo>
                    <a:pt x="74" y="228"/>
                  </a:lnTo>
                  <a:lnTo>
                    <a:pt x="76" y="198"/>
                  </a:lnTo>
                  <a:close/>
                </a:path>
              </a:pathLst>
            </a:custGeom>
            <a:solidFill>
              <a:srgbClr val="C0C0C0"/>
            </a:solidFill>
            <a:ln w="9525">
              <a:noFill/>
              <a:round/>
              <a:headEnd/>
              <a:tailEnd/>
            </a:ln>
          </p:spPr>
          <p:txBody>
            <a:bodyPr/>
            <a:lstStyle/>
            <a:p>
              <a:pPr rtl="0"/>
              <a:endParaRPr lang="en-US" sz="3800"/>
            </a:p>
          </p:txBody>
        </p:sp>
        <p:sp>
          <p:nvSpPr>
            <p:cNvPr id="32" name="Freeform 30"/>
            <p:cNvSpPr>
              <a:spLocks/>
            </p:cNvSpPr>
            <p:nvPr/>
          </p:nvSpPr>
          <p:spPr bwMode="auto">
            <a:xfrm flipH="1">
              <a:off x="439" y="1069"/>
              <a:ext cx="82" cy="190"/>
            </a:xfrm>
            <a:custGeom>
              <a:avLst/>
              <a:gdLst>
                <a:gd name="T0" fmla="*/ 11 w 357"/>
                <a:gd name="T1" fmla="*/ 2 h 828"/>
                <a:gd name="T2" fmla="*/ 8 w 357"/>
                <a:gd name="T3" fmla="*/ 4 h 828"/>
                <a:gd name="T4" fmla="*/ 6 w 357"/>
                <a:gd name="T5" fmla="*/ 7 h 828"/>
                <a:gd name="T6" fmla="*/ 4 w 357"/>
                <a:gd name="T7" fmla="*/ 10 h 828"/>
                <a:gd name="T8" fmla="*/ 2 w 357"/>
                <a:gd name="T9" fmla="*/ 19 h 828"/>
                <a:gd name="T10" fmla="*/ 0 w 357"/>
                <a:gd name="T11" fmla="*/ 40 h 828"/>
                <a:gd name="T12" fmla="*/ 1 w 357"/>
                <a:gd name="T13" fmla="*/ 64 h 828"/>
                <a:gd name="T14" fmla="*/ 5 w 357"/>
                <a:gd name="T15" fmla="*/ 90 h 828"/>
                <a:gd name="T16" fmla="*/ 10 w 357"/>
                <a:gd name="T17" fmla="*/ 103 h 828"/>
                <a:gd name="T18" fmla="*/ 13 w 357"/>
                <a:gd name="T19" fmla="*/ 115 h 828"/>
                <a:gd name="T20" fmla="*/ 17 w 357"/>
                <a:gd name="T21" fmla="*/ 135 h 828"/>
                <a:gd name="T22" fmla="*/ 19 w 357"/>
                <a:gd name="T23" fmla="*/ 162 h 828"/>
                <a:gd name="T24" fmla="*/ 18 w 357"/>
                <a:gd name="T25" fmla="*/ 177 h 828"/>
                <a:gd name="T26" fmla="*/ 19 w 357"/>
                <a:gd name="T27" fmla="*/ 178 h 828"/>
                <a:gd name="T28" fmla="*/ 19 w 357"/>
                <a:gd name="T29" fmla="*/ 179 h 828"/>
                <a:gd name="T30" fmla="*/ 21 w 357"/>
                <a:gd name="T31" fmla="*/ 181 h 828"/>
                <a:gd name="T32" fmla="*/ 25 w 357"/>
                <a:gd name="T33" fmla="*/ 184 h 828"/>
                <a:gd name="T34" fmla="*/ 30 w 357"/>
                <a:gd name="T35" fmla="*/ 187 h 828"/>
                <a:gd name="T36" fmla="*/ 38 w 357"/>
                <a:gd name="T37" fmla="*/ 189 h 828"/>
                <a:gd name="T38" fmla="*/ 47 w 357"/>
                <a:gd name="T39" fmla="*/ 190 h 828"/>
                <a:gd name="T40" fmla="*/ 59 w 357"/>
                <a:gd name="T41" fmla="*/ 189 h 828"/>
                <a:gd name="T42" fmla="*/ 72 w 357"/>
                <a:gd name="T43" fmla="*/ 185 h 828"/>
                <a:gd name="T44" fmla="*/ 81 w 357"/>
                <a:gd name="T45" fmla="*/ 181 h 828"/>
                <a:gd name="T46" fmla="*/ 82 w 357"/>
                <a:gd name="T47" fmla="*/ 179 h 828"/>
                <a:gd name="T48" fmla="*/ 82 w 357"/>
                <a:gd name="T49" fmla="*/ 171 h 828"/>
                <a:gd name="T50" fmla="*/ 79 w 357"/>
                <a:gd name="T51" fmla="*/ 131 h 828"/>
                <a:gd name="T52" fmla="*/ 69 w 357"/>
                <a:gd name="T53" fmla="*/ 75 h 828"/>
                <a:gd name="T54" fmla="*/ 51 w 357"/>
                <a:gd name="T55" fmla="*/ 23 h 828"/>
                <a:gd name="T56" fmla="*/ 37 w 357"/>
                <a:gd name="T57" fmla="*/ 4 h 828"/>
                <a:gd name="T58" fmla="*/ 36 w 357"/>
                <a:gd name="T59" fmla="*/ 4 h 828"/>
                <a:gd name="T60" fmla="*/ 35 w 357"/>
                <a:gd name="T61" fmla="*/ 4 h 828"/>
                <a:gd name="T62" fmla="*/ 31 w 357"/>
                <a:gd name="T63" fmla="*/ 2 h 828"/>
                <a:gd name="T64" fmla="*/ 24 w 357"/>
                <a:gd name="T65" fmla="*/ 0 h 828"/>
                <a:gd name="T66" fmla="*/ 16 w 357"/>
                <a:gd name="T67" fmla="*/ 0 h 8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7"/>
                <a:gd name="T103" fmla="*/ 0 h 828"/>
                <a:gd name="T104" fmla="*/ 357 w 357"/>
                <a:gd name="T105" fmla="*/ 828 h 8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7" h="828">
                  <a:moveTo>
                    <a:pt x="54" y="6"/>
                  </a:moveTo>
                  <a:lnTo>
                    <a:pt x="48" y="10"/>
                  </a:lnTo>
                  <a:lnTo>
                    <a:pt x="41" y="14"/>
                  </a:lnTo>
                  <a:lnTo>
                    <a:pt x="36" y="18"/>
                  </a:lnTo>
                  <a:lnTo>
                    <a:pt x="31" y="23"/>
                  </a:lnTo>
                  <a:lnTo>
                    <a:pt x="26" y="30"/>
                  </a:lnTo>
                  <a:lnTo>
                    <a:pt x="22" y="36"/>
                  </a:lnTo>
                  <a:lnTo>
                    <a:pt x="18" y="43"/>
                  </a:lnTo>
                  <a:lnTo>
                    <a:pt x="15" y="51"/>
                  </a:lnTo>
                  <a:lnTo>
                    <a:pt x="8" y="83"/>
                  </a:lnTo>
                  <a:lnTo>
                    <a:pt x="2" y="124"/>
                  </a:lnTo>
                  <a:lnTo>
                    <a:pt x="0" y="173"/>
                  </a:lnTo>
                  <a:lnTo>
                    <a:pt x="0" y="225"/>
                  </a:lnTo>
                  <a:lnTo>
                    <a:pt x="4" y="281"/>
                  </a:lnTo>
                  <a:lnTo>
                    <a:pt x="11" y="337"/>
                  </a:lnTo>
                  <a:lnTo>
                    <a:pt x="23" y="392"/>
                  </a:lnTo>
                  <a:lnTo>
                    <a:pt x="40" y="442"/>
                  </a:lnTo>
                  <a:lnTo>
                    <a:pt x="43" y="449"/>
                  </a:lnTo>
                  <a:lnTo>
                    <a:pt x="49" y="469"/>
                  </a:lnTo>
                  <a:lnTo>
                    <a:pt x="57" y="500"/>
                  </a:lnTo>
                  <a:lnTo>
                    <a:pt x="66" y="540"/>
                  </a:lnTo>
                  <a:lnTo>
                    <a:pt x="74" y="588"/>
                  </a:lnTo>
                  <a:lnTo>
                    <a:pt x="80" y="644"/>
                  </a:lnTo>
                  <a:lnTo>
                    <a:pt x="82" y="704"/>
                  </a:lnTo>
                  <a:lnTo>
                    <a:pt x="79" y="768"/>
                  </a:lnTo>
                  <a:lnTo>
                    <a:pt x="79" y="770"/>
                  </a:lnTo>
                  <a:lnTo>
                    <a:pt x="80" y="774"/>
                  </a:lnTo>
                  <a:lnTo>
                    <a:pt x="82" y="777"/>
                  </a:lnTo>
                  <a:lnTo>
                    <a:pt x="83" y="780"/>
                  </a:lnTo>
                  <a:lnTo>
                    <a:pt x="84" y="781"/>
                  </a:lnTo>
                  <a:lnTo>
                    <a:pt x="88" y="785"/>
                  </a:lnTo>
                  <a:lnTo>
                    <a:pt x="93" y="790"/>
                  </a:lnTo>
                  <a:lnTo>
                    <a:pt x="100" y="795"/>
                  </a:lnTo>
                  <a:lnTo>
                    <a:pt x="109" y="802"/>
                  </a:lnTo>
                  <a:lnTo>
                    <a:pt x="119" y="808"/>
                  </a:lnTo>
                  <a:lnTo>
                    <a:pt x="132" y="815"/>
                  </a:lnTo>
                  <a:lnTo>
                    <a:pt x="148" y="820"/>
                  </a:lnTo>
                  <a:lnTo>
                    <a:pt x="165" y="824"/>
                  </a:lnTo>
                  <a:lnTo>
                    <a:pt x="184" y="826"/>
                  </a:lnTo>
                  <a:lnTo>
                    <a:pt x="205" y="828"/>
                  </a:lnTo>
                  <a:lnTo>
                    <a:pt x="230" y="826"/>
                  </a:lnTo>
                  <a:lnTo>
                    <a:pt x="256" y="823"/>
                  </a:lnTo>
                  <a:lnTo>
                    <a:pt x="284" y="816"/>
                  </a:lnTo>
                  <a:lnTo>
                    <a:pt x="314" y="806"/>
                  </a:lnTo>
                  <a:lnTo>
                    <a:pt x="348" y="791"/>
                  </a:lnTo>
                  <a:lnTo>
                    <a:pt x="352" y="789"/>
                  </a:lnTo>
                  <a:lnTo>
                    <a:pt x="355" y="786"/>
                  </a:lnTo>
                  <a:lnTo>
                    <a:pt x="356" y="782"/>
                  </a:lnTo>
                  <a:lnTo>
                    <a:pt x="357" y="777"/>
                  </a:lnTo>
                  <a:lnTo>
                    <a:pt x="356" y="744"/>
                  </a:lnTo>
                  <a:lnTo>
                    <a:pt x="352" y="672"/>
                  </a:lnTo>
                  <a:lnTo>
                    <a:pt x="343" y="571"/>
                  </a:lnTo>
                  <a:lnTo>
                    <a:pt x="326" y="453"/>
                  </a:lnTo>
                  <a:lnTo>
                    <a:pt x="301" y="328"/>
                  </a:lnTo>
                  <a:lnTo>
                    <a:pt x="268" y="207"/>
                  </a:lnTo>
                  <a:lnTo>
                    <a:pt x="221" y="100"/>
                  </a:lnTo>
                  <a:lnTo>
                    <a:pt x="161" y="21"/>
                  </a:lnTo>
                  <a:lnTo>
                    <a:pt x="160" y="19"/>
                  </a:lnTo>
                  <a:lnTo>
                    <a:pt x="158" y="18"/>
                  </a:lnTo>
                  <a:lnTo>
                    <a:pt x="157" y="18"/>
                  </a:lnTo>
                  <a:lnTo>
                    <a:pt x="153" y="17"/>
                  </a:lnTo>
                  <a:lnTo>
                    <a:pt x="145" y="13"/>
                  </a:lnTo>
                  <a:lnTo>
                    <a:pt x="135" y="9"/>
                  </a:lnTo>
                  <a:lnTo>
                    <a:pt x="121" y="5"/>
                  </a:lnTo>
                  <a:lnTo>
                    <a:pt x="105" y="1"/>
                  </a:lnTo>
                  <a:lnTo>
                    <a:pt x="88" y="0"/>
                  </a:lnTo>
                  <a:lnTo>
                    <a:pt x="71" y="1"/>
                  </a:lnTo>
                  <a:lnTo>
                    <a:pt x="54" y="6"/>
                  </a:lnTo>
                  <a:close/>
                </a:path>
              </a:pathLst>
            </a:custGeom>
            <a:solidFill>
              <a:srgbClr val="000000"/>
            </a:solidFill>
            <a:ln w="9525">
              <a:noFill/>
              <a:round/>
              <a:headEnd/>
              <a:tailEnd/>
            </a:ln>
          </p:spPr>
          <p:txBody>
            <a:bodyPr/>
            <a:lstStyle/>
            <a:p>
              <a:pPr rtl="0"/>
              <a:endParaRPr lang="en-US" sz="3800"/>
            </a:p>
          </p:txBody>
        </p:sp>
        <p:sp>
          <p:nvSpPr>
            <p:cNvPr id="33" name="Freeform 31"/>
            <p:cNvSpPr>
              <a:spLocks/>
            </p:cNvSpPr>
            <p:nvPr/>
          </p:nvSpPr>
          <p:spPr bwMode="auto">
            <a:xfrm flipH="1">
              <a:off x="496" y="1245"/>
              <a:ext cx="0" cy="1"/>
            </a:xfrm>
            <a:custGeom>
              <a:avLst/>
              <a:gdLst>
                <a:gd name="T0" fmla="*/ 0 h 3"/>
                <a:gd name="T1" fmla="*/ 0 h 3"/>
                <a:gd name="T2" fmla="*/ 0 h 3"/>
                <a:gd name="T3" fmla="*/ 0 h 3"/>
                <a:gd name="T4" fmla="*/ 1 h 3"/>
                <a:gd name="T5" fmla="*/ 0 h 3"/>
                <a:gd name="T6" fmla="*/ 0 h 3"/>
                <a:gd name="T7" fmla="*/ 0 h 3"/>
                <a:gd name="T8" fmla="*/ 0 h 3"/>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h 3"/>
                <a:gd name="T19" fmla="*/ 3 h 3"/>
              </a:gdLst>
              <a:ahLst/>
              <a:cxnLst>
                <a:cxn ang="T9">
                  <a:pos x="0" y="T0"/>
                </a:cxn>
                <a:cxn ang="T10">
                  <a:pos x="0" y="T1"/>
                </a:cxn>
                <a:cxn ang="T11">
                  <a:pos x="0" y="T2"/>
                </a:cxn>
                <a:cxn ang="T12">
                  <a:pos x="0" y="T3"/>
                </a:cxn>
                <a:cxn ang="T13">
                  <a:pos x="0" y="T4"/>
                </a:cxn>
                <a:cxn ang="T14">
                  <a:pos x="0" y="T5"/>
                </a:cxn>
                <a:cxn ang="T15">
                  <a:pos x="0" y="T6"/>
                </a:cxn>
                <a:cxn ang="T16">
                  <a:pos x="0" y="T7"/>
                </a:cxn>
                <a:cxn ang="T17">
                  <a:pos x="0" y="T8"/>
                </a:cxn>
              </a:cxnLst>
              <a:rect l="0" t="T18" r="0" b="T19"/>
              <a:pathLst>
                <a:path h="3">
                  <a:moveTo>
                    <a:pt x="0" y="0"/>
                  </a:moveTo>
                  <a:lnTo>
                    <a:pt x="0" y="0"/>
                  </a:lnTo>
                  <a:lnTo>
                    <a:pt x="0" y="1"/>
                  </a:lnTo>
                  <a:lnTo>
                    <a:pt x="0" y="3"/>
                  </a:lnTo>
                  <a:lnTo>
                    <a:pt x="0" y="1"/>
                  </a:lnTo>
                  <a:lnTo>
                    <a:pt x="0" y="0"/>
                  </a:lnTo>
                  <a:close/>
                </a:path>
              </a:pathLst>
            </a:custGeom>
            <a:solidFill>
              <a:srgbClr val="000000"/>
            </a:solidFill>
            <a:ln w="9525">
              <a:noFill/>
              <a:round/>
              <a:headEnd/>
              <a:tailEnd/>
            </a:ln>
          </p:spPr>
          <p:txBody>
            <a:bodyPr/>
            <a:lstStyle/>
            <a:p>
              <a:pPr rtl="0"/>
              <a:endParaRPr lang="en-US" sz="3800"/>
            </a:p>
          </p:txBody>
        </p:sp>
        <p:sp>
          <p:nvSpPr>
            <p:cNvPr id="34" name="Freeform 32"/>
            <p:cNvSpPr>
              <a:spLocks/>
            </p:cNvSpPr>
            <p:nvPr/>
          </p:nvSpPr>
          <p:spPr bwMode="auto">
            <a:xfrm flipH="1">
              <a:off x="446" y="1076"/>
              <a:ext cx="67" cy="175"/>
            </a:xfrm>
            <a:custGeom>
              <a:avLst/>
              <a:gdLst>
                <a:gd name="T0" fmla="*/ 19 w 293"/>
                <a:gd name="T1" fmla="*/ 154 h 763"/>
                <a:gd name="T2" fmla="*/ 19 w 293"/>
                <a:gd name="T3" fmla="*/ 141 h 763"/>
                <a:gd name="T4" fmla="*/ 18 w 293"/>
                <a:gd name="T5" fmla="*/ 130 h 763"/>
                <a:gd name="T6" fmla="*/ 16 w 293"/>
                <a:gd name="T7" fmla="*/ 119 h 763"/>
                <a:gd name="T8" fmla="*/ 14 w 293"/>
                <a:gd name="T9" fmla="*/ 110 h 763"/>
                <a:gd name="T10" fmla="*/ 12 w 293"/>
                <a:gd name="T11" fmla="*/ 103 h 763"/>
                <a:gd name="T12" fmla="*/ 11 w 293"/>
                <a:gd name="T13" fmla="*/ 97 h 763"/>
                <a:gd name="T14" fmla="*/ 9 w 293"/>
                <a:gd name="T15" fmla="*/ 93 h 763"/>
                <a:gd name="T16" fmla="*/ 9 w 293"/>
                <a:gd name="T17" fmla="*/ 92 h 763"/>
                <a:gd name="T18" fmla="*/ 5 w 293"/>
                <a:gd name="T19" fmla="*/ 79 h 763"/>
                <a:gd name="T20" fmla="*/ 2 w 293"/>
                <a:gd name="T21" fmla="*/ 65 h 763"/>
                <a:gd name="T22" fmla="*/ 1 w 293"/>
                <a:gd name="T23" fmla="*/ 50 h 763"/>
                <a:gd name="T24" fmla="*/ 0 w 293"/>
                <a:gd name="T25" fmla="*/ 37 h 763"/>
                <a:gd name="T26" fmla="*/ 0 w 293"/>
                <a:gd name="T27" fmla="*/ 28 h 763"/>
                <a:gd name="T28" fmla="*/ 1 w 293"/>
                <a:gd name="T29" fmla="*/ 19 h 763"/>
                <a:gd name="T30" fmla="*/ 2 w 293"/>
                <a:gd name="T31" fmla="*/ 12 h 763"/>
                <a:gd name="T32" fmla="*/ 3 w 293"/>
                <a:gd name="T33" fmla="*/ 7 h 763"/>
                <a:gd name="T34" fmla="*/ 4 w 293"/>
                <a:gd name="T35" fmla="*/ 5 h 763"/>
                <a:gd name="T36" fmla="*/ 5 w 293"/>
                <a:gd name="T37" fmla="*/ 3 h 763"/>
                <a:gd name="T38" fmla="*/ 7 w 293"/>
                <a:gd name="T39" fmla="*/ 2 h 763"/>
                <a:gd name="T40" fmla="*/ 8 w 293"/>
                <a:gd name="T41" fmla="*/ 1 h 763"/>
                <a:gd name="T42" fmla="*/ 10 w 293"/>
                <a:gd name="T43" fmla="*/ 0 h 763"/>
                <a:gd name="T44" fmla="*/ 13 w 293"/>
                <a:gd name="T45" fmla="*/ 0 h 763"/>
                <a:gd name="T46" fmla="*/ 15 w 293"/>
                <a:gd name="T47" fmla="*/ 0 h 763"/>
                <a:gd name="T48" fmla="*/ 17 w 293"/>
                <a:gd name="T49" fmla="*/ 1 h 763"/>
                <a:gd name="T50" fmla="*/ 19 w 293"/>
                <a:gd name="T51" fmla="*/ 1 h 763"/>
                <a:gd name="T52" fmla="*/ 21 w 293"/>
                <a:gd name="T53" fmla="*/ 2 h 763"/>
                <a:gd name="T54" fmla="*/ 23 w 293"/>
                <a:gd name="T55" fmla="*/ 3 h 763"/>
                <a:gd name="T56" fmla="*/ 25 w 293"/>
                <a:gd name="T57" fmla="*/ 3 h 763"/>
                <a:gd name="T58" fmla="*/ 37 w 293"/>
                <a:gd name="T59" fmla="*/ 19 h 763"/>
                <a:gd name="T60" fmla="*/ 46 w 293"/>
                <a:gd name="T61" fmla="*/ 41 h 763"/>
                <a:gd name="T62" fmla="*/ 54 w 293"/>
                <a:gd name="T63" fmla="*/ 66 h 763"/>
                <a:gd name="T64" fmla="*/ 59 w 293"/>
                <a:gd name="T65" fmla="*/ 92 h 763"/>
                <a:gd name="T66" fmla="*/ 62 w 293"/>
                <a:gd name="T67" fmla="*/ 117 h 763"/>
                <a:gd name="T68" fmla="*/ 65 w 293"/>
                <a:gd name="T69" fmla="*/ 140 h 763"/>
                <a:gd name="T70" fmla="*/ 66 w 293"/>
                <a:gd name="T71" fmla="*/ 158 h 763"/>
                <a:gd name="T72" fmla="*/ 67 w 293"/>
                <a:gd name="T73" fmla="*/ 169 h 763"/>
                <a:gd name="T74" fmla="*/ 61 w 293"/>
                <a:gd name="T75" fmla="*/ 171 h 763"/>
                <a:gd name="T76" fmla="*/ 56 w 293"/>
                <a:gd name="T77" fmla="*/ 173 h 763"/>
                <a:gd name="T78" fmla="*/ 51 w 293"/>
                <a:gd name="T79" fmla="*/ 174 h 763"/>
                <a:gd name="T80" fmla="*/ 47 w 293"/>
                <a:gd name="T81" fmla="*/ 175 h 763"/>
                <a:gd name="T82" fmla="*/ 43 w 293"/>
                <a:gd name="T83" fmla="*/ 175 h 763"/>
                <a:gd name="T84" fmla="*/ 39 w 293"/>
                <a:gd name="T85" fmla="*/ 175 h 763"/>
                <a:gd name="T86" fmla="*/ 35 w 293"/>
                <a:gd name="T87" fmla="*/ 175 h 763"/>
                <a:gd name="T88" fmla="*/ 32 w 293"/>
                <a:gd name="T89" fmla="*/ 175 h 763"/>
                <a:gd name="T90" fmla="*/ 30 w 293"/>
                <a:gd name="T91" fmla="*/ 174 h 763"/>
                <a:gd name="T92" fmla="*/ 27 w 293"/>
                <a:gd name="T93" fmla="*/ 173 h 763"/>
                <a:gd name="T94" fmla="*/ 25 w 293"/>
                <a:gd name="T95" fmla="*/ 172 h 763"/>
                <a:gd name="T96" fmla="*/ 23 w 293"/>
                <a:gd name="T97" fmla="*/ 171 h 763"/>
                <a:gd name="T98" fmla="*/ 21 w 293"/>
                <a:gd name="T99" fmla="*/ 170 h 763"/>
                <a:gd name="T100" fmla="*/ 20 w 293"/>
                <a:gd name="T101" fmla="*/ 169 h 763"/>
                <a:gd name="T102" fmla="*/ 19 w 293"/>
                <a:gd name="T103" fmla="*/ 169 h 763"/>
                <a:gd name="T104" fmla="*/ 19 w 293"/>
                <a:gd name="T105" fmla="*/ 168 h 763"/>
                <a:gd name="T106" fmla="*/ 19 w 293"/>
                <a:gd name="T107" fmla="*/ 164 h 763"/>
                <a:gd name="T108" fmla="*/ 19 w 293"/>
                <a:gd name="T109" fmla="*/ 161 h 763"/>
                <a:gd name="T110" fmla="*/ 19 w 293"/>
                <a:gd name="T111" fmla="*/ 157 h 763"/>
                <a:gd name="T112" fmla="*/ 19 w 293"/>
                <a:gd name="T113" fmla="*/ 154 h 7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3"/>
                <a:gd name="T172" fmla="*/ 0 h 763"/>
                <a:gd name="T173" fmla="*/ 293 w 293"/>
                <a:gd name="T174" fmla="*/ 763 h 7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3" h="763">
                  <a:moveTo>
                    <a:pt x="83" y="671"/>
                  </a:moveTo>
                  <a:lnTo>
                    <a:pt x="82" y="616"/>
                  </a:lnTo>
                  <a:lnTo>
                    <a:pt x="77" y="565"/>
                  </a:lnTo>
                  <a:lnTo>
                    <a:pt x="69" y="520"/>
                  </a:lnTo>
                  <a:lnTo>
                    <a:pt x="61" y="481"/>
                  </a:lnTo>
                  <a:lnTo>
                    <a:pt x="54" y="448"/>
                  </a:lnTo>
                  <a:lnTo>
                    <a:pt x="46" y="422"/>
                  </a:lnTo>
                  <a:lnTo>
                    <a:pt x="41" y="405"/>
                  </a:lnTo>
                  <a:lnTo>
                    <a:pt x="38" y="399"/>
                  </a:lnTo>
                  <a:lnTo>
                    <a:pt x="21" y="343"/>
                  </a:lnTo>
                  <a:lnTo>
                    <a:pt x="9" y="283"/>
                  </a:lnTo>
                  <a:lnTo>
                    <a:pt x="3" y="220"/>
                  </a:lnTo>
                  <a:lnTo>
                    <a:pt x="0" y="161"/>
                  </a:lnTo>
                  <a:lnTo>
                    <a:pt x="2" y="122"/>
                  </a:lnTo>
                  <a:lnTo>
                    <a:pt x="4" y="85"/>
                  </a:lnTo>
                  <a:lnTo>
                    <a:pt x="8" y="54"/>
                  </a:lnTo>
                  <a:lnTo>
                    <a:pt x="15" y="29"/>
                  </a:lnTo>
                  <a:lnTo>
                    <a:pt x="18" y="21"/>
                  </a:lnTo>
                  <a:lnTo>
                    <a:pt x="22" y="13"/>
                  </a:lnTo>
                  <a:lnTo>
                    <a:pt x="29" y="8"/>
                  </a:lnTo>
                  <a:lnTo>
                    <a:pt x="35" y="4"/>
                  </a:lnTo>
                  <a:lnTo>
                    <a:pt x="44" y="2"/>
                  </a:lnTo>
                  <a:lnTo>
                    <a:pt x="55" y="0"/>
                  </a:lnTo>
                  <a:lnTo>
                    <a:pt x="65" y="2"/>
                  </a:lnTo>
                  <a:lnTo>
                    <a:pt x="76" y="3"/>
                  </a:lnTo>
                  <a:lnTo>
                    <a:pt x="85" y="6"/>
                  </a:lnTo>
                  <a:lnTo>
                    <a:pt x="94" y="8"/>
                  </a:lnTo>
                  <a:lnTo>
                    <a:pt x="102" y="11"/>
                  </a:lnTo>
                  <a:lnTo>
                    <a:pt x="108" y="13"/>
                  </a:lnTo>
                  <a:lnTo>
                    <a:pt x="160" y="84"/>
                  </a:lnTo>
                  <a:lnTo>
                    <a:pt x="202" y="179"/>
                  </a:lnTo>
                  <a:lnTo>
                    <a:pt x="234" y="287"/>
                  </a:lnTo>
                  <a:lnTo>
                    <a:pt x="258" y="401"/>
                  </a:lnTo>
                  <a:lnTo>
                    <a:pt x="273" y="512"/>
                  </a:lnTo>
                  <a:lnTo>
                    <a:pt x="284" y="610"/>
                  </a:lnTo>
                  <a:lnTo>
                    <a:pt x="290" y="688"/>
                  </a:lnTo>
                  <a:lnTo>
                    <a:pt x="293" y="735"/>
                  </a:lnTo>
                  <a:lnTo>
                    <a:pt x="268" y="745"/>
                  </a:lnTo>
                  <a:lnTo>
                    <a:pt x="246" y="753"/>
                  </a:lnTo>
                  <a:lnTo>
                    <a:pt x="225" y="758"/>
                  </a:lnTo>
                  <a:lnTo>
                    <a:pt x="206" y="762"/>
                  </a:lnTo>
                  <a:lnTo>
                    <a:pt x="187" y="763"/>
                  </a:lnTo>
                  <a:lnTo>
                    <a:pt x="171" y="763"/>
                  </a:lnTo>
                  <a:lnTo>
                    <a:pt x="155" y="763"/>
                  </a:lnTo>
                  <a:lnTo>
                    <a:pt x="142" y="761"/>
                  </a:lnTo>
                  <a:lnTo>
                    <a:pt x="130" y="758"/>
                  </a:lnTo>
                  <a:lnTo>
                    <a:pt x="119" y="755"/>
                  </a:lnTo>
                  <a:lnTo>
                    <a:pt x="109" y="751"/>
                  </a:lnTo>
                  <a:lnTo>
                    <a:pt x="102" y="746"/>
                  </a:lnTo>
                  <a:lnTo>
                    <a:pt x="94" y="742"/>
                  </a:lnTo>
                  <a:lnTo>
                    <a:pt x="89" y="738"/>
                  </a:lnTo>
                  <a:lnTo>
                    <a:pt x="85" y="735"/>
                  </a:lnTo>
                  <a:lnTo>
                    <a:pt x="81" y="732"/>
                  </a:lnTo>
                  <a:lnTo>
                    <a:pt x="82" y="716"/>
                  </a:lnTo>
                  <a:lnTo>
                    <a:pt x="82" y="701"/>
                  </a:lnTo>
                  <a:lnTo>
                    <a:pt x="83" y="685"/>
                  </a:lnTo>
                  <a:lnTo>
                    <a:pt x="83" y="671"/>
                  </a:lnTo>
                  <a:close/>
                </a:path>
              </a:pathLst>
            </a:custGeom>
            <a:solidFill>
              <a:srgbClr val="C0C0C0"/>
            </a:solidFill>
            <a:ln w="9525">
              <a:noFill/>
              <a:round/>
              <a:headEnd/>
              <a:tailEnd/>
            </a:ln>
          </p:spPr>
          <p:txBody>
            <a:bodyPr/>
            <a:lstStyle/>
            <a:p>
              <a:pPr rtl="0"/>
              <a:endParaRPr lang="en-US" sz="3800"/>
            </a:p>
          </p:txBody>
        </p:sp>
        <p:sp>
          <p:nvSpPr>
            <p:cNvPr id="35" name="Freeform 33"/>
            <p:cNvSpPr>
              <a:spLocks/>
            </p:cNvSpPr>
            <p:nvPr/>
          </p:nvSpPr>
          <p:spPr bwMode="auto">
            <a:xfrm flipH="1">
              <a:off x="494" y="1047"/>
              <a:ext cx="20" cy="27"/>
            </a:xfrm>
            <a:custGeom>
              <a:avLst/>
              <a:gdLst>
                <a:gd name="T0" fmla="*/ 0 w 90"/>
                <a:gd name="T1" fmla="*/ 8 h 118"/>
                <a:gd name="T2" fmla="*/ 1 w 90"/>
                <a:gd name="T3" fmla="*/ 9 h 118"/>
                <a:gd name="T4" fmla="*/ 2 w 90"/>
                <a:gd name="T5" fmla="*/ 11 h 118"/>
                <a:gd name="T6" fmla="*/ 4 w 90"/>
                <a:gd name="T7" fmla="*/ 13 h 118"/>
                <a:gd name="T8" fmla="*/ 5 w 90"/>
                <a:gd name="T9" fmla="*/ 16 h 118"/>
                <a:gd name="T10" fmla="*/ 7 w 90"/>
                <a:gd name="T11" fmla="*/ 19 h 118"/>
                <a:gd name="T12" fmla="*/ 8 w 90"/>
                <a:gd name="T13" fmla="*/ 21 h 118"/>
                <a:gd name="T14" fmla="*/ 10 w 90"/>
                <a:gd name="T15" fmla="*/ 24 h 118"/>
                <a:gd name="T16" fmla="*/ 11 w 90"/>
                <a:gd name="T17" fmla="*/ 27 h 118"/>
                <a:gd name="T18" fmla="*/ 20 w 90"/>
                <a:gd name="T19" fmla="*/ 23 h 118"/>
                <a:gd name="T20" fmla="*/ 19 w 90"/>
                <a:gd name="T21" fmla="*/ 21 h 118"/>
                <a:gd name="T22" fmla="*/ 18 w 90"/>
                <a:gd name="T23" fmla="*/ 19 h 118"/>
                <a:gd name="T24" fmla="*/ 16 w 90"/>
                <a:gd name="T25" fmla="*/ 16 h 118"/>
                <a:gd name="T26" fmla="*/ 15 w 90"/>
                <a:gd name="T27" fmla="*/ 12 h 118"/>
                <a:gd name="T28" fmla="*/ 12 w 90"/>
                <a:gd name="T29" fmla="*/ 8 h 118"/>
                <a:gd name="T30" fmla="*/ 10 w 90"/>
                <a:gd name="T31" fmla="*/ 5 h 118"/>
                <a:gd name="T32" fmla="*/ 8 w 90"/>
                <a:gd name="T33" fmla="*/ 2 h 118"/>
                <a:gd name="T34" fmla="*/ 6 w 90"/>
                <a:gd name="T35" fmla="*/ 0 h 118"/>
                <a:gd name="T36" fmla="*/ 0 w 90"/>
                <a:gd name="T37" fmla="*/ 8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118"/>
                <a:gd name="T59" fmla="*/ 90 w 90"/>
                <a:gd name="T60" fmla="*/ 118 h 1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118">
                  <a:moveTo>
                    <a:pt x="0" y="35"/>
                  </a:moveTo>
                  <a:lnTo>
                    <a:pt x="6" y="40"/>
                  </a:lnTo>
                  <a:lnTo>
                    <a:pt x="11" y="47"/>
                  </a:lnTo>
                  <a:lnTo>
                    <a:pt x="17" y="57"/>
                  </a:lnTo>
                  <a:lnTo>
                    <a:pt x="24" y="68"/>
                  </a:lnTo>
                  <a:lnTo>
                    <a:pt x="32" y="81"/>
                  </a:lnTo>
                  <a:lnTo>
                    <a:pt x="38" y="92"/>
                  </a:lnTo>
                  <a:lnTo>
                    <a:pt x="45" y="105"/>
                  </a:lnTo>
                  <a:lnTo>
                    <a:pt x="51" y="118"/>
                  </a:lnTo>
                  <a:lnTo>
                    <a:pt x="90" y="100"/>
                  </a:lnTo>
                  <a:lnTo>
                    <a:pt x="87" y="92"/>
                  </a:lnTo>
                  <a:lnTo>
                    <a:pt x="81" y="82"/>
                  </a:lnTo>
                  <a:lnTo>
                    <a:pt x="74" y="68"/>
                  </a:lnTo>
                  <a:lnTo>
                    <a:pt x="67" y="52"/>
                  </a:lnTo>
                  <a:lnTo>
                    <a:pt x="56" y="36"/>
                  </a:lnTo>
                  <a:lnTo>
                    <a:pt x="47" y="22"/>
                  </a:lnTo>
                  <a:lnTo>
                    <a:pt x="37" y="9"/>
                  </a:lnTo>
                  <a:lnTo>
                    <a:pt x="26" y="0"/>
                  </a:lnTo>
                  <a:lnTo>
                    <a:pt x="0" y="35"/>
                  </a:lnTo>
                  <a:close/>
                </a:path>
              </a:pathLst>
            </a:custGeom>
            <a:solidFill>
              <a:srgbClr val="000000"/>
            </a:solidFill>
            <a:ln w="9525">
              <a:noFill/>
              <a:round/>
              <a:headEnd/>
              <a:tailEnd/>
            </a:ln>
          </p:spPr>
          <p:txBody>
            <a:bodyPr/>
            <a:lstStyle/>
            <a:p>
              <a:pPr rtl="0"/>
              <a:endParaRPr lang="en-US" sz="3800"/>
            </a:p>
          </p:txBody>
        </p:sp>
        <p:sp>
          <p:nvSpPr>
            <p:cNvPr id="36" name="Freeform 34"/>
            <p:cNvSpPr>
              <a:spLocks/>
            </p:cNvSpPr>
            <p:nvPr/>
          </p:nvSpPr>
          <p:spPr bwMode="auto">
            <a:xfrm flipH="1">
              <a:off x="611" y="1129"/>
              <a:ext cx="74" cy="73"/>
            </a:xfrm>
            <a:custGeom>
              <a:avLst/>
              <a:gdLst>
                <a:gd name="T0" fmla="*/ 64 w 322"/>
                <a:gd name="T1" fmla="*/ 2 h 315"/>
                <a:gd name="T2" fmla="*/ 2 w 322"/>
                <a:gd name="T3" fmla="*/ 63 h 315"/>
                <a:gd name="T4" fmla="*/ 0 w 322"/>
                <a:gd name="T5" fmla="*/ 65 h 315"/>
                <a:gd name="T6" fmla="*/ 0 w 322"/>
                <a:gd name="T7" fmla="*/ 67 h 315"/>
                <a:gd name="T8" fmla="*/ 0 w 322"/>
                <a:gd name="T9" fmla="*/ 69 h 315"/>
                <a:gd name="T10" fmla="*/ 2 w 322"/>
                <a:gd name="T11" fmla="*/ 71 h 315"/>
                <a:gd name="T12" fmla="*/ 4 w 322"/>
                <a:gd name="T13" fmla="*/ 73 h 315"/>
                <a:gd name="T14" fmla="*/ 6 w 322"/>
                <a:gd name="T15" fmla="*/ 73 h 315"/>
                <a:gd name="T16" fmla="*/ 8 w 322"/>
                <a:gd name="T17" fmla="*/ 73 h 315"/>
                <a:gd name="T18" fmla="*/ 10 w 322"/>
                <a:gd name="T19" fmla="*/ 71 h 315"/>
                <a:gd name="T20" fmla="*/ 72 w 322"/>
                <a:gd name="T21" fmla="*/ 11 h 315"/>
                <a:gd name="T22" fmla="*/ 74 w 322"/>
                <a:gd name="T23" fmla="*/ 9 h 315"/>
                <a:gd name="T24" fmla="*/ 74 w 322"/>
                <a:gd name="T25" fmla="*/ 6 h 315"/>
                <a:gd name="T26" fmla="*/ 74 w 322"/>
                <a:gd name="T27" fmla="*/ 4 h 315"/>
                <a:gd name="T28" fmla="*/ 72 w 322"/>
                <a:gd name="T29" fmla="*/ 2 h 315"/>
                <a:gd name="T30" fmla="*/ 70 w 322"/>
                <a:gd name="T31" fmla="*/ 0 h 315"/>
                <a:gd name="T32" fmla="*/ 68 w 322"/>
                <a:gd name="T33" fmla="*/ 0 h 315"/>
                <a:gd name="T34" fmla="*/ 66 w 322"/>
                <a:gd name="T35" fmla="*/ 0 h 315"/>
                <a:gd name="T36" fmla="*/ 64 w 322"/>
                <a:gd name="T37" fmla="*/ 2 h 3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2"/>
                <a:gd name="T58" fmla="*/ 0 h 315"/>
                <a:gd name="T59" fmla="*/ 322 w 322"/>
                <a:gd name="T60" fmla="*/ 315 h 3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2" h="315">
                  <a:moveTo>
                    <a:pt x="279" y="8"/>
                  </a:moveTo>
                  <a:lnTo>
                    <a:pt x="8" y="270"/>
                  </a:lnTo>
                  <a:lnTo>
                    <a:pt x="2" y="279"/>
                  </a:lnTo>
                  <a:lnTo>
                    <a:pt x="0" y="288"/>
                  </a:lnTo>
                  <a:lnTo>
                    <a:pt x="2" y="298"/>
                  </a:lnTo>
                  <a:lnTo>
                    <a:pt x="7" y="307"/>
                  </a:lnTo>
                  <a:lnTo>
                    <a:pt x="16" y="313"/>
                  </a:lnTo>
                  <a:lnTo>
                    <a:pt x="26" y="315"/>
                  </a:lnTo>
                  <a:lnTo>
                    <a:pt x="36" y="313"/>
                  </a:lnTo>
                  <a:lnTo>
                    <a:pt x="45" y="307"/>
                  </a:lnTo>
                  <a:lnTo>
                    <a:pt x="314" y="46"/>
                  </a:lnTo>
                  <a:lnTo>
                    <a:pt x="320" y="37"/>
                  </a:lnTo>
                  <a:lnTo>
                    <a:pt x="322" y="26"/>
                  </a:lnTo>
                  <a:lnTo>
                    <a:pt x="320" y="17"/>
                  </a:lnTo>
                  <a:lnTo>
                    <a:pt x="315" y="8"/>
                  </a:lnTo>
                  <a:lnTo>
                    <a:pt x="306" y="1"/>
                  </a:lnTo>
                  <a:lnTo>
                    <a:pt x="297" y="0"/>
                  </a:lnTo>
                  <a:lnTo>
                    <a:pt x="288" y="1"/>
                  </a:lnTo>
                  <a:lnTo>
                    <a:pt x="279" y="8"/>
                  </a:lnTo>
                  <a:close/>
                </a:path>
              </a:pathLst>
            </a:custGeom>
            <a:solidFill>
              <a:srgbClr val="000000"/>
            </a:solidFill>
            <a:ln w="9525">
              <a:noFill/>
              <a:round/>
              <a:headEnd/>
              <a:tailEnd/>
            </a:ln>
          </p:spPr>
          <p:txBody>
            <a:bodyPr/>
            <a:lstStyle/>
            <a:p>
              <a:pPr rtl="0"/>
              <a:endParaRPr lang="en-US" sz="3800"/>
            </a:p>
          </p:txBody>
        </p:sp>
        <p:sp>
          <p:nvSpPr>
            <p:cNvPr id="37" name="Freeform 35"/>
            <p:cNvSpPr>
              <a:spLocks/>
            </p:cNvSpPr>
            <p:nvPr/>
          </p:nvSpPr>
          <p:spPr bwMode="auto">
            <a:xfrm flipH="1">
              <a:off x="490" y="1117"/>
              <a:ext cx="163" cy="91"/>
            </a:xfrm>
            <a:custGeom>
              <a:avLst/>
              <a:gdLst>
                <a:gd name="T0" fmla="*/ 153 w 708"/>
                <a:gd name="T1" fmla="*/ 4 h 397"/>
                <a:gd name="T2" fmla="*/ 151 w 708"/>
                <a:gd name="T3" fmla="*/ 8 h 397"/>
                <a:gd name="T4" fmla="*/ 148 w 708"/>
                <a:gd name="T5" fmla="*/ 15 h 397"/>
                <a:gd name="T6" fmla="*/ 144 w 708"/>
                <a:gd name="T7" fmla="*/ 24 h 397"/>
                <a:gd name="T8" fmla="*/ 137 w 708"/>
                <a:gd name="T9" fmla="*/ 35 h 397"/>
                <a:gd name="T10" fmla="*/ 129 w 708"/>
                <a:gd name="T11" fmla="*/ 46 h 397"/>
                <a:gd name="T12" fmla="*/ 118 w 708"/>
                <a:gd name="T13" fmla="*/ 56 h 397"/>
                <a:gd name="T14" fmla="*/ 105 w 708"/>
                <a:gd name="T15" fmla="*/ 66 h 397"/>
                <a:gd name="T16" fmla="*/ 93 w 708"/>
                <a:gd name="T17" fmla="*/ 73 h 397"/>
                <a:gd name="T18" fmla="*/ 83 w 708"/>
                <a:gd name="T19" fmla="*/ 77 h 397"/>
                <a:gd name="T20" fmla="*/ 72 w 708"/>
                <a:gd name="T21" fmla="*/ 79 h 397"/>
                <a:gd name="T22" fmla="*/ 61 w 708"/>
                <a:gd name="T23" fmla="*/ 81 h 397"/>
                <a:gd name="T24" fmla="*/ 50 w 708"/>
                <a:gd name="T25" fmla="*/ 81 h 397"/>
                <a:gd name="T26" fmla="*/ 38 w 708"/>
                <a:gd name="T27" fmla="*/ 80 h 397"/>
                <a:gd name="T28" fmla="*/ 26 w 708"/>
                <a:gd name="T29" fmla="*/ 78 h 397"/>
                <a:gd name="T30" fmla="*/ 13 w 708"/>
                <a:gd name="T31" fmla="*/ 75 h 397"/>
                <a:gd name="T32" fmla="*/ 4 w 708"/>
                <a:gd name="T33" fmla="*/ 73 h 397"/>
                <a:gd name="T34" fmla="*/ 1 w 708"/>
                <a:gd name="T35" fmla="*/ 75 h 397"/>
                <a:gd name="T36" fmla="*/ 0 w 708"/>
                <a:gd name="T37" fmla="*/ 78 h 397"/>
                <a:gd name="T38" fmla="*/ 2 w 708"/>
                <a:gd name="T39" fmla="*/ 82 h 397"/>
                <a:gd name="T40" fmla="*/ 10 w 708"/>
                <a:gd name="T41" fmla="*/ 85 h 397"/>
                <a:gd name="T42" fmla="*/ 24 w 708"/>
                <a:gd name="T43" fmla="*/ 88 h 397"/>
                <a:gd name="T44" fmla="*/ 37 w 708"/>
                <a:gd name="T45" fmla="*/ 90 h 397"/>
                <a:gd name="T46" fmla="*/ 50 w 708"/>
                <a:gd name="T47" fmla="*/ 91 h 397"/>
                <a:gd name="T48" fmla="*/ 63 w 708"/>
                <a:gd name="T49" fmla="*/ 91 h 397"/>
                <a:gd name="T50" fmla="*/ 75 w 708"/>
                <a:gd name="T51" fmla="*/ 89 h 397"/>
                <a:gd name="T52" fmla="*/ 86 w 708"/>
                <a:gd name="T53" fmla="*/ 86 h 397"/>
                <a:gd name="T54" fmla="*/ 97 w 708"/>
                <a:gd name="T55" fmla="*/ 82 h 397"/>
                <a:gd name="T56" fmla="*/ 111 w 708"/>
                <a:gd name="T57" fmla="*/ 75 h 397"/>
                <a:gd name="T58" fmla="*/ 125 w 708"/>
                <a:gd name="T59" fmla="*/ 64 h 397"/>
                <a:gd name="T60" fmla="*/ 136 w 708"/>
                <a:gd name="T61" fmla="*/ 53 h 397"/>
                <a:gd name="T62" fmla="*/ 146 w 708"/>
                <a:gd name="T63" fmla="*/ 41 h 397"/>
                <a:gd name="T64" fmla="*/ 153 w 708"/>
                <a:gd name="T65" fmla="*/ 30 h 397"/>
                <a:gd name="T66" fmla="*/ 158 w 708"/>
                <a:gd name="T67" fmla="*/ 19 h 397"/>
                <a:gd name="T68" fmla="*/ 161 w 708"/>
                <a:gd name="T69" fmla="*/ 12 h 397"/>
                <a:gd name="T70" fmla="*/ 163 w 708"/>
                <a:gd name="T71" fmla="*/ 7 h 397"/>
                <a:gd name="T72" fmla="*/ 163 w 708"/>
                <a:gd name="T73" fmla="*/ 4 h 397"/>
                <a:gd name="T74" fmla="*/ 161 w 708"/>
                <a:gd name="T75" fmla="*/ 1 h 397"/>
                <a:gd name="T76" fmla="*/ 157 w 708"/>
                <a:gd name="T77" fmla="*/ 0 h 397"/>
                <a:gd name="T78" fmla="*/ 154 w 708"/>
                <a:gd name="T79" fmla="*/ 2 h 3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8"/>
                <a:gd name="T121" fmla="*/ 0 h 397"/>
                <a:gd name="T122" fmla="*/ 708 w 708"/>
                <a:gd name="T123" fmla="*/ 397 h 3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8" h="397">
                  <a:moveTo>
                    <a:pt x="665" y="15"/>
                  </a:moveTo>
                  <a:lnTo>
                    <a:pt x="664" y="17"/>
                  </a:lnTo>
                  <a:lnTo>
                    <a:pt x="662" y="24"/>
                  </a:lnTo>
                  <a:lnTo>
                    <a:pt x="658" y="36"/>
                  </a:lnTo>
                  <a:lnTo>
                    <a:pt x="652" y="49"/>
                  </a:lnTo>
                  <a:lnTo>
                    <a:pt x="645" y="66"/>
                  </a:lnTo>
                  <a:lnTo>
                    <a:pt x="636" y="85"/>
                  </a:lnTo>
                  <a:lnTo>
                    <a:pt x="624" y="106"/>
                  </a:lnTo>
                  <a:lnTo>
                    <a:pt x="611" y="128"/>
                  </a:lnTo>
                  <a:lnTo>
                    <a:pt x="595" y="151"/>
                  </a:lnTo>
                  <a:lnTo>
                    <a:pt x="578" y="176"/>
                  </a:lnTo>
                  <a:lnTo>
                    <a:pt x="559" y="200"/>
                  </a:lnTo>
                  <a:lnTo>
                    <a:pt x="537" y="224"/>
                  </a:lnTo>
                  <a:lnTo>
                    <a:pt x="512" y="246"/>
                  </a:lnTo>
                  <a:lnTo>
                    <a:pt x="486" y="269"/>
                  </a:lnTo>
                  <a:lnTo>
                    <a:pt x="456" y="289"/>
                  </a:lnTo>
                  <a:lnTo>
                    <a:pt x="425" y="308"/>
                  </a:lnTo>
                  <a:lnTo>
                    <a:pt x="404" y="318"/>
                  </a:lnTo>
                  <a:lnTo>
                    <a:pt x="382" y="327"/>
                  </a:lnTo>
                  <a:lnTo>
                    <a:pt x="360" y="334"/>
                  </a:lnTo>
                  <a:lnTo>
                    <a:pt x="337" y="340"/>
                  </a:lnTo>
                  <a:lnTo>
                    <a:pt x="314" y="345"/>
                  </a:lnTo>
                  <a:lnTo>
                    <a:pt x="290" y="349"/>
                  </a:lnTo>
                  <a:lnTo>
                    <a:pt x="266" y="352"/>
                  </a:lnTo>
                  <a:lnTo>
                    <a:pt x="242" y="353"/>
                  </a:lnTo>
                  <a:lnTo>
                    <a:pt x="216" y="353"/>
                  </a:lnTo>
                  <a:lnTo>
                    <a:pt x="191" y="352"/>
                  </a:lnTo>
                  <a:lnTo>
                    <a:pt x="165" y="351"/>
                  </a:lnTo>
                  <a:lnTo>
                    <a:pt x="139" y="347"/>
                  </a:lnTo>
                  <a:lnTo>
                    <a:pt x="112" y="342"/>
                  </a:lnTo>
                  <a:lnTo>
                    <a:pt x="84" y="335"/>
                  </a:lnTo>
                  <a:lnTo>
                    <a:pt x="57" y="328"/>
                  </a:lnTo>
                  <a:lnTo>
                    <a:pt x="28" y="319"/>
                  </a:lnTo>
                  <a:lnTo>
                    <a:pt x="19" y="318"/>
                  </a:lnTo>
                  <a:lnTo>
                    <a:pt x="12" y="321"/>
                  </a:lnTo>
                  <a:lnTo>
                    <a:pt x="5" y="326"/>
                  </a:lnTo>
                  <a:lnTo>
                    <a:pt x="1" y="332"/>
                  </a:lnTo>
                  <a:lnTo>
                    <a:pt x="0" y="342"/>
                  </a:lnTo>
                  <a:lnTo>
                    <a:pt x="2" y="349"/>
                  </a:lnTo>
                  <a:lnTo>
                    <a:pt x="8" y="357"/>
                  </a:lnTo>
                  <a:lnTo>
                    <a:pt x="14" y="361"/>
                  </a:lnTo>
                  <a:lnTo>
                    <a:pt x="44" y="370"/>
                  </a:lnTo>
                  <a:lnTo>
                    <a:pt x="75" y="378"/>
                  </a:lnTo>
                  <a:lnTo>
                    <a:pt x="104" y="384"/>
                  </a:lnTo>
                  <a:lnTo>
                    <a:pt x="134" y="390"/>
                  </a:lnTo>
                  <a:lnTo>
                    <a:pt x="162" y="394"/>
                  </a:lnTo>
                  <a:lnTo>
                    <a:pt x="191" y="396"/>
                  </a:lnTo>
                  <a:lnTo>
                    <a:pt x="218" y="397"/>
                  </a:lnTo>
                  <a:lnTo>
                    <a:pt x="246" y="397"/>
                  </a:lnTo>
                  <a:lnTo>
                    <a:pt x="273" y="395"/>
                  </a:lnTo>
                  <a:lnTo>
                    <a:pt x="299" y="392"/>
                  </a:lnTo>
                  <a:lnTo>
                    <a:pt x="325" y="388"/>
                  </a:lnTo>
                  <a:lnTo>
                    <a:pt x="350" y="382"/>
                  </a:lnTo>
                  <a:lnTo>
                    <a:pt x="374" y="375"/>
                  </a:lnTo>
                  <a:lnTo>
                    <a:pt x="399" y="366"/>
                  </a:lnTo>
                  <a:lnTo>
                    <a:pt x="422" y="357"/>
                  </a:lnTo>
                  <a:lnTo>
                    <a:pt x="446" y="345"/>
                  </a:lnTo>
                  <a:lnTo>
                    <a:pt x="481" y="326"/>
                  </a:lnTo>
                  <a:lnTo>
                    <a:pt x="512" y="304"/>
                  </a:lnTo>
                  <a:lnTo>
                    <a:pt x="542" y="280"/>
                  </a:lnTo>
                  <a:lnTo>
                    <a:pt x="568" y="256"/>
                  </a:lnTo>
                  <a:lnTo>
                    <a:pt x="591" y="230"/>
                  </a:lnTo>
                  <a:lnTo>
                    <a:pt x="613" y="204"/>
                  </a:lnTo>
                  <a:lnTo>
                    <a:pt x="632" y="178"/>
                  </a:lnTo>
                  <a:lnTo>
                    <a:pt x="649" y="153"/>
                  </a:lnTo>
                  <a:lnTo>
                    <a:pt x="663" y="129"/>
                  </a:lnTo>
                  <a:lnTo>
                    <a:pt x="675" y="106"/>
                  </a:lnTo>
                  <a:lnTo>
                    <a:pt x="685" y="85"/>
                  </a:lnTo>
                  <a:lnTo>
                    <a:pt x="693" y="67"/>
                  </a:lnTo>
                  <a:lnTo>
                    <a:pt x="698" y="53"/>
                  </a:lnTo>
                  <a:lnTo>
                    <a:pt x="703" y="40"/>
                  </a:lnTo>
                  <a:lnTo>
                    <a:pt x="706" y="32"/>
                  </a:lnTo>
                  <a:lnTo>
                    <a:pt x="707" y="28"/>
                  </a:lnTo>
                  <a:lnTo>
                    <a:pt x="708" y="19"/>
                  </a:lnTo>
                  <a:lnTo>
                    <a:pt x="706" y="11"/>
                  </a:lnTo>
                  <a:lnTo>
                    <a:pt x="701" y="4"/>
                  </a:lnTo>
                  <a:lnTo>
                    <a:pt x="693" y="0"/>
                  </a:lnTo>
                  <a:lnTo>
                    <a:pt x="684" y="0"/>
                  </a:lnTo>
                  <a:lnTo>
                    <a:pt x="676" y="3"/>
                  </a:lnTo>
                  <a:lnTo>
                    <a:pt x="669" y="8"/>
                  </a:lnTo>
                  <a:lnTo>
                    <a:pt x="665" y="15"/>
                  </a:lnTo>
                  <a:close/>
                </a:path>
              </a:pathLst>
            </a:custGeom>
            <a:solidFill>
              <a:srgbClr val="000000"/>
            </a:solidFill>
            <a:ln w="9525">
              <a:noFill/>
              <a:round/>
              <a:headEnd/>
              <a:tailEnd/>
            </a:ln>
          </p:spPr>
          <p:txBody>
            <a:bodyPr/>
            <a:lstStyle/>
            <a:p>
              <a:pPr rtl="0"/>
              <a:endParaRPr lang="en-US" sz="3800"/>
            </a:p>
          </p:txBody>
        </p:sp>
        <p:sp>
          <p:nvSpPr>
            <p:cNvPr id="38" name="Freeform 36"/>
            <p:cNvSpPr>
              <a:spLocks/>
            </p:cNvSpPr>
            <p:nvPr/>
          </p:nvSpPr>
          <p:spPr bwMode="auto">
            <a:xfrm flipH="1">
              <a:off x="635" y="1167"/>
              <a:ext cx="49" cy="41"/>
            </a:xfrm>
            <a:custGeom>
              <a:avLst/>
              <a:gdLst>
                <a:gd name="T0" fmla="*/ 1 w 215"/>
                <a:gd name="T1" fmla="*/ 11 h 181"/>
                <a:gd name="T2" fmla="*/ 1 w 215"/>
                <a:gd name="T3" fmla="*/ 12 h 181"/>
                <a:gd name="T4" fmla="*/ 0 w 215"/>
                <a:gd name="T5" fmla="*/ 13 h 181"/>
                <a:gd name="T6" fmla="*/ 0 w 215"/>
                <a:gd name="T7" fmla="*/ 14 h 181"/>
                <a:gd name="T8" fmla="*/ 0 w 215"/>
                <a:gd name="T9" fmla="*/ 15 h 181"/>
                <a:gd name="T10" fmla="*/ 0 w 215"/>
                <a:gd name="T11" fmla="*/ 16 h 181"/>
                <a:gd name="T12" fmla="*/ 0 w 215"/>
                <a:gd name="T13" fmla="*/ 17 h 181"/>
                <a:gd name="T14" fmla="*/ 1 w 215"/>
                <a:gd name="T15" fmla="*/ 19 h 181"/>
                <a:gd name="T16" fmla="*/ 1 w 215"/>
                <a:gd name="T17" fmla="*/ 20 h 181"/>
                <a:gd name="T18" fmla="*/ 2 w 215"/>
                <a:gd name="T19" fmla="*/ 21 h 181"/>
                <a:gd name="T20" fmla="*/ 4 w 215"/>
                <a:gd name="T21" fmla="*/ 22 h 181"/>
                <a:gd name="T22" fmla="*/ 5 w 215"/>
                <a:gd name="T23" fmla="*/ 23 h 181"/>
                <a:gd name="T24" fmla="*/ 7 w 215"/>
                <a:gd name="T25" fmla="*/ 24 h 181"/>
                <a:gd name="T26" fmla="*/ 7 w 215"/>
                <a:gd name="T27" fmla="*/ 25 h 181"/>
                <a:gd name="T28" fmla="*/ 7 w 215"/>
                <a:gd name="T29" fmla="*/ 26 h 181"/>
                <a:gd name="T30" fmla="*/ 6 w 215"/>
                <a:gd name="T31" fmla="*/ 27 h 181"/>
                <a:gd name="T32" fmla="*/ 6 w 215"/>
                <a:gd name="T33" fmla="*/ 28 h 181"/>
                <a:gd name="T34" fmla="*/ 7 w 215"/>
                <a:gd name="T35" fmla="*/ 31 h 181"/>
                <a:gd name="T36" fmla="*/ 8 w 215"/>
                <a:gd name="T37" fmla="*/ 33 h 181"/>
                <a:gd name="T38" fmla="*/ 9 w 215"/>
                <a:gd name="T39" fmla="*/ 35 h 181"/>
                <a:gd name="T40" fmla="*/ 11 w 215"/>
                <a:gd name="T41" fmla="*/ 37 h 181"/>
                <a:gd name="T42" fmla="*/ 11 w 215"/>
                <a:gd name="T43" fmla="*/ 37 h 181"/>
                <a:gd name="T44" fmla="*/ 12 w 215"/>
                <a:gd name="T45" fmla="*/ 38 h 181"/>
                <a:gd name="T46" fmla="*/ 12 w 215"/>
                <a:gd name="T47" fmla="*/ 38 h 181"/>
                <a:gd name="T48" fmla="*/ 13 w 215"/>
                <a:gd name="T49" fmla="*/ 38 h 181"/>
                <a:gd name="T50" fmla="*/ 15 w 215"/>
                <a:gd name="T51" fmla="*/ 39 h 181"/>
                <a:gd name="T52" fmla="*/ 18 w 215"/>
                <a:gd name="T53" fmla="*/ 40 h 181"/>
                <a:gd name="T54" fmla="*/ 22 w 215"/>
                <a:gd name="T55" fmla="*/ 40 h 181"/>
                <a:gd name="T56" fmla="*/ 27 w 215"/>
                <a:gd name="T57" fmla="*/ 41 h 181"/>
                <a:gd name="T58" fmla="*/ 32 w 215"/>
                <a:gd name="T59" fmla="*/ 41 h 181"/>
                <a:gd name="T60" fmla="*/ 37 w 215"/>
                <a:gd name="T61" fmla="*/ 40 h 181"/>
                <a:gd name="T62" fmla="*/ 41 w 215"/>
                <a:gd name="T63" fmla="*/ 38 h 181"/>
                <a:gd name="T64" fmla="*/ 45 w 215"/>
                <a:gd name="T65" fmla="*/ 35 h 181"/>
                <a:gd name="T66" fmla="*/ 45 w 215"/>
                <a:gd name="T67" fmla="*/ 35 h 181"/>
                <a:gd name="T68" fmla="*/ 45 w 215"/>
                <a:gd name="T69" fmla="*/ 34 h 181"/>
                <a:gd name="T70" fmla="*/ 45 w 215"/>
                <a:gd name="T71" fmla="*/ 34 h 181"/>
                <a:gd name="T72" fmla="*/ 45 w 215"/>
                <a:gd name="T73" fmla="*/ 34 h 181"/>
                <a:gd name="T74" fmla="*/ 46 w 215"/>
                <a:gd name="T75" fmla="*/ 33 h 181"/>
                <a:gd name="T76" fmla="*/ 47 w 215"/>
                <a:gd name="T77" fmla="*/ 30 h 181"/>
                <a:gd name="T78" fmla="*/ 48 w 215"/>
                <a:gd name="T79" fmla="*/ 26 h 181"/>
                <a:gd name="T80" fmla="*/ 49 w 215"/>
                <a:gd name="T81" fmla="*/ 21 h 181"/>
                <a:gd name="T82" fmla="*/ 49 w 215"/>
                <a:gd name="T83" fmla="*/ 19 h 181"/>
                <a:gd name="T84" fmla="*/ 49 w 215"/>
                <a:gd name="T85" fmla="*/ 17 h 181"/>
                <a:gd name="T86" fmla="*/ 48 w 215"/>
                <a:gd name="T87" fmla="*/ 15 h 181"/>
                <a:gd name="T88" fmla="*/ 47 w 215"/>
                <a:gd name="T89" fmla="*/ 13 h 181"/>
                <a:gd name="T90" fmla="*/ 46 w 215"/>
                <a:gd name="T91" fmla="*/ 11 h 181"/>
                <a:gd name="T92" fmla="*/ 44 w 215"/>
                <a:gd name="T93" fmla="*/ 9 h 181"/>
                <a:gd name="T94" fmla="*/ 42 w 215"/>
                <a:gd name="T95" fmla="*/ 7 h 181"/>
                <a:gd name="T96" fmla="*/ 40 w 215"/>
                <a:gd name="T97" fmla="*/ 5 h 181"/>
                <a:gd name="T98" fmla="*/ 37 w 215"/>
                <a:gd name="T99" fmla="*/ 4 h 181"/>
                <a:gd name="T100" fmla="*/ 34 w 215"/>
                <a:gd name="T101" fmla="*/ 3 h 181"/>
                <a:gd name="T102" fmla="*/ 31 w 215"/>
                <a:gd name="T103" fmla="*/ 2 h 181"/>
                <a:gd name="T104" fmla="*/ 27 w 215"/>
                <a:gd name="T105" fmla="*/ 1 h 181"/>
                <a:gd name="T106" fmla="*/ 24 w 215"/>
                <a:gd name="T107" fmla="*/ 1 h 181"/>
                <a:gd name="T108" fmla="*/ 21 w 215"/>
                <a:gd name="T109" fmla="*/ 0 h 181"/>
                <a:gd name="T110" fmla="*/ 18 w 215"/>
                <a:gd name="T111" fmla="*/ 0 h 181"/>
                <a:gd name="T112" fmla="*/ 14 w 215"/>
                <a:gd name="T113" fmla="*/ 1 h 181"/>
                <a:gd name="T114" fmla="*/ 10 w 215"/>
                <a:gd name="T115" fmla="*/ 2 h 181"/>
                <a:gd name="T116" fmla="*/ 7 w 215"/>
                <a:gd name="T117" fmla="*/ 4 h 181"/>
                <a:gd name="T118" fmla="*/ 4 w 215"/>
                <a:gd name="T119" fmla="*/ 7 h 181"/>
                <a:gd name="T120" fmla="*/ 1 w 215"/>
                <a:gd name="T121" fmla="*/ 11 h 1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5"/>
                <a:gd name="T184" fmla="*/ 0 h 181"/>
                <a:gd name="T185" fmla="*/ 215 w 215"/>
                <a:gd name="T186" fmla="*/ 181 h 1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5" h="181">
                  <a:moveTo>
                    <a:pt x="5" y="47"/>
                  </a:moveTo>
                  <a:lnTo>
                    <a:pt x="4" y="51"/>
                  </a:lnTo>
                  <a:lnTo>
                    <a:pt x="1" y="56"/>
                  </a:lnTo>
                  <a:lnTo>
                    <a:pt x="0" y="61"/>
                  </a:lnTo>
                  <a:lnTo>
                    <a:pt x="0" y="67"/>
                  </a:lnTo>
                  <a:lnTo>
                    <a:pt x="0" y="72"/>
                  </a:lnTo>
                  <a:lnTo>
                    <a:pt x="1" y="77"/>
                  </a:lnTo>
                  <a:lnTo>
                    <a:pt x="3" y="82"/>
                  </a:lnTo>
                  <a:lnTo>
                    <a:pt x="5" y="87"/>
                  </a:lnTo>
                  <a:lnTo>
                    <a:pt x="9" y="93"/>
                  </a:lnTo>
                  <a:lnTo>
                    <a:pt x="16" y="98"/>
                  </a:lnTo>
                  <a:lnTo>
                    <a:pt x="22" y="102"/>
                  </a:lnTo>
                  <a:lnTo>
                    <a:pt x="31" y="104"/>
                  </a:lnTo>
                  <a:lnTo>
                    <a:pt x="30" y="109"/>
                  </a:lnTo>
                  <a:lnTo>
                    <a:pt x="29" y="115"/>
                  </a:lnTo>
                  <a:lnTo>
                    <a:pt x="27" y="120"/>
                  </a:lnTo>
                  <a:lnTo>
                    <a:pt x="27" y="125"/>
                  </a:lnTo>
                  <a:lnTo>
                    <a:pt x="29" y="136"/>
                  </a:lnTo>
                  <a:lnTo>
                    <a:pt x="33" y="146"/>
                  </a:lnTo>
                  <a:lnTo>
                    <a:pt x="38" y="155"/>
                  </a:lnTo>
                  <a:lnTo>
                    <a:pt x="47" y="164"/>
                  </a:lnTo>
                  <a:lnTo>
                    <a:pt x="49" y="165"/>
                  </a:lnTo>
                  <a:lnTo>
                    <a:pt x="51" y="167"/>
                  </a:lnTo>
                  <a:lnTo>
                    <a:pt x="53" y="168"/>
                  </a:lnTo>
                  <a:lnTo>
                    <a:pt x="55" y="168"/>
                  </a:lnTo>
                  <a:lnTo>
                    <a:pt x="64" y="171"/>
                  </a:lnTo>
                  <a:lnTo>
                    <a:pt x="78" y="175"/>
                  </a:lnTo>
                  <a:lnTo>
                    <a:pt x="98" y="178"/>
                  </a:lnTo>
                  <a:lnTo>
                    <a:pt x="118" y="181"/>
                  </a:lnTo>
                  <a:lnTo>
                    <a:pt x="139" y="180"/>
                  </a:lnTo>
                  <a:lnTo>
                    <a:pt x="161" y="177"/>
                  </a:lnTo>
                  <a:lnTo>
                    <a:pt x="181" y="168"/>
                  </a:lnTo>
                  <a:lnTo>
                    <a:pt x="196" y="155"/>
                  </a:lnTo>
                  <a:lnTo>
                    <a:pt x="198" y="154"/>
                  </a:lnTo>
                  <a:lnTo>
                    <a:pt x="198" y="152"/>
                  </a:lnTo>
                  <a:lnTo>
                    <a:pt x="199" y="152"/>
                  </a:lnTo>
                  <a:lnTo>
                    <a:pt x="199" y="151"/>
                  </a:lnTo>
                  <a:lnTo>
                    <a:pt x="203" y="145"/>
                  </a:lnTo>
                  <a:lnTo>
                    <a:pt x="208" y="132"/>
                  </a:lnTo>
                  <a:lnTo>
                    <a:pt x="212" y="115"/>
                  </a:lnTo>
                  <a:lnTo>
                    <a:pt x="215" y="94"/>
                  </a:lnTo>
                  <a:lnTo>
                    <a:pt x="215" y="85"/>
                  </a:lnTo>
                  <a:lnTo>
                    <a:pt x="213" y="76"/>
                  </a:lnTo>
                  <a:lnTo>
                    <a:pt x="211" y="68"/>
                  </a:lnTo>
                  <a:lnTo>
                    <a:pt x="207" y="59"/>
                  </a:lnTo>
                  <a:lnTo>
                    <a:pt x="200" y="48"/>
                  </a:lnTo>
                  <a:lnTo>
                    <a:pt x="194" y="39"/>
                  </a:lnTo>
                  <a:lnTo>
                    <a:pt x="185" y="31"/>
                  </a:lnTo>
                  <a:lnTo>
                    <a:pt x="174" y="24"/>
                  </a:lnTo>
                  <a:lnTo>
                    <a:pt x="163" y="18"/>
                  </a:lnTo>
                  <a:lnTo>
                    <a:pt x="150" y="13"/>
                  </a:lnTo>
                  <a:lnTo>
                    <a:pt x="135" y="9"/>
                  </a:lnTo>
                  <a:lnTo>
                    <a:pt x="120" y="5"/>
                  </a:lnTo>
                  <a:lnTo>
                    <a:pt x="107" y="3"/>
                  </a:lnTo>
                  <a:lnTo>
                    <a:pt x="92" y="0"/>
                  </a:lnTo>
                  <a:lnTo>
                    <a:pt x="77" y="0"/>
                  </a:lnTo>
                  <a:lnTo>
                    <a:pt x="60" y="3"/>
                  </a:lnTo>
                  <a:lnTo>
                    <a:pt x="44" y="8"/>
                  </a:lnTo>
                  <a:lnTo>
                    <a:pt x="29" y="16"/>
                  </a:lnTo>
                  <a:lnTo>
                    <a:pt x="16" y="29"/>
                  </a:lnTo>
                  <a:lnTo>
                    <a:pt x="5" y="47"/>
                  </a:lnTo>
                  <a:close/>
                </a:path>
              </a:pathLst>
            </a:custGeom>
            <a:solidFill>
              <a:srgbClr val="000000"/>
            </a:solidFill>
            <a:ln w="9525">
              <a:noFill/>
              <a:round/>
              <a:headEnd/>
              <a:tailEnd/>
            </a:ln>
          </p:spPr>
          <p:txBody>
            <a:bodyPr/>
            <a:lstStyle/>
            <a:p>
              <a:pPr rtl="0"/>
              <a:endParaRPr lang="en-US" sz="3800"/>
            </a:p>
          </p:txBody>
        </p:sp>
        <p:sp>
          <p:nvSpPr>
            <p:cNvPr id="39" name="Freeform 37"/>
            <p:cNvSpPr>
              <a:spLocks/>
            </p:cNvSpPr>
            <p:nvPr/>
          </p:nvSpPr>
          <p:spPr bwMode="auto">
            <a:xfrm flipH="1">
              <a:off x="648" y="1179"/>
              <a:ext cx="22" cy="17"/>
            </a:xfrm>
            <a:custGeom>
              <a:avLst/>
              <a:gdLst>
                <a:gd name="T0" fmla="*/ 10 w 99"/>
                <a:gd name="T1" fmla="*/ 0 h 74"/>
                <a:gd name="T2" fmla="*/ 10 w 99"/>
                <a:gd name="T3" fmla="*/ 1 h 74"/>
                <a:gd name="T4" fmla="*/ 10 w 99"/>
                <a:gd name="T5" fmla="*/ 1 h 74"/>
                <a:gd name="T6" fmla="*/ 10 w 99"/>
                <a:gd name="T7" fmla="*/ 1 h 74"/>
                <a:gd name="T8" fmla="*/ 10 w 99"/>
                <a:gd name="T9" fmla="*/ 1 h 74"/>
                <a:gd name="T10" fmla="*/ 12 w 99"/>
                <a:gd name="T11" fmla="*/ 1 h 74"/>
                <a:gd name="T12" fmla="*/ 14 w 99"/>
                <a:gd name="T13" fmla="*/ 1 h 74"/>
                <a:gd name="T14" fmla="*/ 15 w 99"/>
                <a:gd name="T15" fmla="*/ 2 h 74"/>
                <a:gd name="T16" fmla="*/ 17 w 99"/>
                <a:gd name="T17" fmla="*/ 2 h 74"/>
                <a:gd name="T18" fmla="*/ 18 w 99"/>
                <a:gd name="T19" fmla="*/ 3 h 74"/>
                <a:gd name="T20" fmla="*/ 20 w 99"/>
                <a:gd name="T21" fmla="*/ 4 h 74"/>
                <a:gd name="T22" fmla="*/ 21 w 99"/>
                <a:gd name="T23" fmla="*/ 5 h 74"/>
                <a:gd name="T24" fmla="*/ 22 w 99"/>
                <a:gd name="T25" fmla="*/ 6 h 74"/>
                <a:gd name="T26" fmla="*/ 22 w 99"/>
                <a:gd name="T27" fmla="*/ 7 h 74"/>
                <a:gd name="T28" fmla="*/ 22 w 99"/>
                <a:gd name="T29" fmla="*/ 8 h 74"/>
                <a:gd name="T30" fmla="*/ 22 w 99"/>
                <a:gd name="T31" fmla="*/ 9 h 74"/>
                <a:gd name="T32" fmla="*/ 22 w 99"/>
                <a:gd name="T33" fmla="*/ 9 h 74"/>
                <a:gd name="T34" fmla="*/ 22 w 99"/>
                <a:gd name="T35" fmla="*/ 11 h 74"/>
                <a:gd name="T36" fmla="*/ 22 w 99"/>
                <a:gd name="T37" fmla="*/ 13 h 74"/>
                <a:gd name="T38" fmla="*/ 21 w 99"/>
                <a:gd name="T39" fmla="*/ 14 h 74"/>
                <a:gd name="T40" fmla="*/ 21 w 99"/>
                <a:gd name="T41" fmla="*/ 15 h 74"/>
                <a:gd name="T42" fmla="*/ 20 w 99"/>
                <a:gd name="T43" fmla="*/ 16 h 74"/>
                <a:gd name="T44" fmla="*/ 18 w 99"/>
                <a:gd name="T45" fmla="*/ 17 h 74"/>
                <a:gd name="T46" fmla="*/ 16 w 99"/>
                <a:gd name="T47" fmla="*/ 17 h 74"/>
                <a:gd name="T48" fmla="*/ 14 w 99"/>
                <a:gd name="T49" fmla="*/ 17 h 74"/>
                <a:gd name="T50" fmla="*/ 12 w 99"/>
                <a:gd name="T51" fmla="*/ 17 h 74"/>
                <a:gd name="T52" fmla="*/ 9 w 99"/>
                <a:gd name="T53" fmla="*/ 17 h 74"/>
                <a:gd name="T54" fmla="*/ 7 w 99"/>
                <a:gd name="T55" fmla="*/ 16 h 74"/>
                <a:gd name="T56" fmla="*/ 4 w 99"/>
                <a:gd name="T57" fmla="*/ 15 h 74"/>
                <a:gd name="T58" fmla="*/ 5 w 99"/>
                <a:gd name="T59" fmla="*/ 14 h 74"/>
                <a:gd name="T60" fmla="*/ 5 w 99"/>
                <a:gd name="T61" fmla="*/ 13 h 74"/>
                <a:gd name="T62" fmla="*/ 6 w 99"/>
                <a:gd name="T63" fmla="*/ 12 h 74"/>
                <a:gd name="T64" fmla="*/ 6 w 99"/>
                <a:gd name="T65" fmla="*/ 11 h 74"/>
                <a:gd name="T66" fmla="*/ 7 w 99"/>
                <a:gd name="T67" fmla="*/ 10 h 74"/>
                <a:gd name="T68" fmla="*/ 7 w 99"/>
                <a:gd name="T69" fmla="*/ 9 h 74"/>
                <a:gd name="T70" fmla="*/ 7 w 99"/>
                <a:gd name="T71" fmla="*/ 9 h 74"/>
                <a:gd name="T72" fmla="*/ 7 w 99"/>
                <a:gd name="T73" fmla="*/ 7 h 74"/>
                <a:gd name="T74" fmla="*/ 7 w 99"/>
                <a:gd name="T75" fmla="*/ 7 h 74"/>
                <a:gd name="T76" fmla="*/ 7 w 99"/>
                <a:gd name="T77" fmla="*/ 6 h 74"/>
                <a:gd name="T78" fmla="*/ 7 w 99"/>
                <a:gd name="T79" fmla="*/ 6 h 74"/>
                <a:gd name="T80" fmla="*/ 7 w 99"/>
                <a:gd name="T81" fmla="*/ 6 h 74"/>
                <a:gd name="T82" fmla="*/ 6 w 99"/>
                <a:gd name="T83" fmla="*/ 4 h 74"/>
                <a:gd name="T84" fmla="*/ 6 w 99"/>
                <a:gd name="T85" fmla="*/ 3 h 74"/>
                <a:gd name="T86" fmla="*/ 4 w 99"/>
                <a:gd name="T87" fmla="*/ 2 h 74"/>
                <a:gd name="T88" fmla="*/ 3 w 99"/>
                <a:gd name="T89" fmla="*/ 2 h 74"/>
                <a:gd name="T90" fmla="*/ 3 w 99"/>
                <a:gd name="T91" fmla="*/ 2 h 74"/>
                <a:gd name="T92" fmla="*/ 2 w 99"/>
                <a:gd name="T93" fmla="*/ 1 h 74"/>
                <a:gd name="T94" fmla="*/ 1 w 99"/>
                <a:gd name="T95" fmla="*/ 1 h 74"/>
                <a:gd name="T96" fmla="*/ 0 w 99"/>
                <a:gd name="T97" fmla="*/ 1 h 74"/>
                <a:gd name="T98" fmla="*/ 2 w 99"/>
                <a:gd name="T99" fmla="*/ 0 h 74"/>
                <a:gd name="T100" fmla="*/ 3 w 99"/>
                <a:gd name="T101" fmla="*/ 0 h 74"/>
                <a:gd name="T102" fmla="*/ 4 w 99"/>
                <a:gd name="T103" fmla="*/ 0 h 74"/>
                <a:gd name="T104" fmla="*/ 6 w 99"/>
                <a:gd name="T105" fmla="*/ 0 h 74"/>
                <a:gd name="T106" fmla="*/ 7 w 99"/>
                <a:gd name="T107" fmla="*/ 0 h 74"/>
                <a:gd name="T108" fmla="*/ 8 w 99"/>
                <a:gd name="T109" fmla="*/ 0 h 74"/>
                <a:gd name="T110" fmla="*/ 9 w 99"/>
                <a:gd name="T111" fmla="*/ 0 h 74"/>
                <a:gd name="T112" fmla="*/ 10 w 99"/>
                <a:gd name="T113" fmla="*/ 0 h 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9"/>
                <a:gd name="T172" fmla="*/ 0 h 74"/>
                <a:gd name="T173" fmla="*/ 99 w 99"/>
                <a:gd name="T174" fmla="*/ 74 h 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9" h="74">
                  <a:moveTo>
                    <a:pt x="43" y="2"/>
                  </a:moveTo>
                  <a:lnTo>
                    <a:pt x="45" y="3"/>
                  </a:lnTo>
                  <a:lnTo>
                    <a:pt x="46" y="3"/>
                  </a:lnTo>
                  <a:lnTo>
                    <a:pt x="47" y="3"/>
                  </a:lnTo>
                  <a:lnTo>
                    <a:pt x="54" y="5"/>
                  </a:lnTo>
                  <a:lnTo>
                    <a:pt x="62" y="6"/>
                  </a:lnTo>
                  <a:lnTo>
                    <a:pt x="69" y="7"/>
                  </a:lnTo>
                  <a:lnTo>
                    <a:pt x="76" y="10"/>
                  </a:lnTo>
                  <a:lnTo>
                    <a:pt x="82" y="14"/>
                  </a:lnTo>
                  <a:lnTo>
                    <a:pt x="89" y="16"/>
                  </a:lnTo>
                  <a:lnTo>
                    <a:pt x="93" y="22"/>
                  </a:lnTo>
                  <a:lnTo>
                    <a:pt x="97" y="27"/>
                  </a:lnTo>
                  <a:lnTo>
                    <a:pt x="98" y="29"/>
                  </a:lnTo>
                  <a:lnTo>
                    <a:pt x="99" y="33"/>
                  </a:lnTo>
                  <a:lnTo>
                    <a:pt x="99" y="37"/>
                  </a:lnTo>
                  <a:lnTo>
                    <a:pt x="99" y="40"/>
                  </a:lnTo>
                  <a:lnTo>
                    <a:pt x="99" y="49"/>
                  </a:lnTo>
                  <a:lnTo>
                    <a:pt x="97" y="55"/>
                  </a:lnTo>
                  <a:lnTo>
                    <a:pt x="95" y="62"/>
                  </a:lnTo>
                  <a:lnTo>
                    <a:pt x="93" y="67"/>
                  </a:lnTo>
                  <a:lnTo>
                    <a:pt x="88" y="70"/>
                  </a:lnTo>
                  <a:lnTo>
                    <a:pt x="81" y="72"/>
                  </a:lnTo>
                  <a:lnTo>
                    <a:pt x="73" y="74"/>
                  </a:lnTo>
                  <a:lnTo>
                    <a:pt x="63" y="74"/>
                  </a:lnTo>
                  <a:lnTo>
                    <a:pt x="52" y="72"/>
                  </a:lnTo>
                  <a:lnTo>
                    <a:pt x="42" y="72"/>
                  </a:lnTo>
                  <a:lnTo>
                    <a:pt x="30" y="70"/>
                  </a:lnTo>
                  <a:lnTo>
                    <a:pt x="20" y="67"/>
                  </a:lnTo>
                  <a:lnTo>
                    <a:pt x="21" y="63"/>
                  </a:lnTo>
                  <a:lnTo>
                    <a:pt x="23" y="58"/>
                  </a:lnTo>
                  <a:lnTo>
                    <a:pt x="25" y="53"/>
                  </a:lnTo>
                  <a:lnTo>
                    <a:pt x="28" y="48"/>
                  </a:lnTo>
                  <a:lnTo>
                    <a:pt x="30" y="45"/>
                  </a:lnTo>
                  <a:lnTo>
                    <a:pt x="32" y="41"/>
                  </a:lnTo>
                  <a:lnTo>
                    <a:pt x="33" y="37"/>
                  </a:lnTo>
                  <a:lnTo>
                    <a:pt x="33" y="32"/>
                  </a:lnTo>
                  <a:lnTo>
                    <a:pt x="33" y="29"/>
                  </a:lnTo>
                  <a:lnTo>
                    <a:pt x="33" y="28"/>
                  </a:lnTo>
                  <a:lnTo>
                    <a:pt x="33" y="26"/>
                  </a:lnTo>
                  <a:lnTo>
                    <a:pt x="32" y="24"/>
                  </a:lnTo>
                  <a:lnTo>
                    <a:pt x="29" y="19"/>
                  </a:lnTo>
                  <a:lnTo>
                    <a:pt x="25" y="14"/>
                  </a:lnTo>
                  <a:lnTo>
                    <a:pt x="20" y="10"/>
                  </a:lnTo>
                  <a:lnTo>
                    <a:pt x="15" y="7"/>
                  </a:lnTo>
                  <a:lnTo>
                    <a:pt x="13" y="7"/>
                  </a:lnTo>
                  <a:lnTo>
                    <a:pt x="10" y="6"/>
                  </a:lnTo>
                  <a:lnTo>
                    <a:pt x="6" y="6"/>
                  </a:lnTo>
                  <a:lnTo>
                    <a:pt x="0" y="5"/>
                  </a:lnTo>
                  <a:lnTo>
                    <a:pt x="7" y="2"/>
                  </a:lnTo>
                  <a:lnTo>
                    <a:pt x="13" y="0"/>
                  </a:lnTo>
                  <a:lnTo>
                    <a:pt x="20" y="0"/>
                  </a:lnTo>
                  <a:lnTo>
                    <a:pt x="26" y="0"/>
                  </a:lnTo>
                  <a:lnTo>
                    <a:pt x="32" y="0"/>
                  </a:lnTo>
                  <a:lnTo>
                    <a:pt x="37" y="1"/>
                  </a:lnTo>
                  <a:lnTo>
                    <a:pt x="41" y="1"/>
                  </a:lnTo>
                  <a:lnTo>
                    <a:pt x="43" y="2"/>
                  </a:lnTo>
                  <a:close/>
                </a:path>
              </a:pathLst>
            </a:custGeom>
            <a:solidFill>
              <a:srgbClr val="C0C0C0"/>
            </a:solidFill>
            <a:ln w="9525">
              <a:noFill/>
              <a:round/>
              <a:headEnd/>
              <a:tailEnd/>
            </a:ln>
          </p:spPr>
          <p:txBody>
            <a:bodyPr/>
            <a:lstStyle/>
            <a:p>
              <a:pPr rtl="0"/>
              <a:endParaRPr lang="en-US" sz="3800"/>
            </a:p>
          </p:txBody>
        </p:sp>
        <p:sp>
          <p:nvSpPr>
            <p:cNvPr id="40" name="Freeform 38"/>
            <p:cNvSpPr>
              <a:spLocks/>
            </p:cNvSpPr>
            <p:nvPr/>
          </p:nvSpPr>
          <p:spPr bwMode="auto">
            <a:xfrm flipH="1">
              <a:off x="472" y="1105"/>
              <a:ext cx="56" cy="58"/>
            </a:xfrm>
            <a:custGeom>
              <a:avLst/>
              <a:gdLst>
                <a:gd name="T0" fmla="*/ 27 w 245"/>
                <a:gd name="T1" fmla="*/ 0 h 256"/>
                <a:gd name="T2" fmla="*/ 0 w 245"/>
                <a:gd name="T3" fmla="*/ 36 h 256"/>
                <a:gd name="T4" fmla="*/ 29 w 245"/>
                <a:gd name="T5" fmla="*/ 58 h 256"/>
                <a:gd name="T6" fmla="*/ 56 w 245"/>
                <a:gd name="T7" fmla="*/ 20 h 256"/>
                <a:gd name="T8" fmla="*/ 27 w 245"/>
                <a:gd name="T9" fmla="*/ 0 h 256"/>
                <a:gd name="T10" fmla="*/ 0 60000 65536"/>
                <a:gd name="T11" fmla="*/ 0 60000 65536"/>
                <a:gd name="T12" fmla="*/ 0 60000 65536"/>
                <a:gd name="T13" fmla="*/ 0 60000 65536"/>
                <a:gd name="T14" fmla="*/ 0 60000 65536"/>
                <a:gd name="T15" fmla="*/ 0 w 245"/>
                <a:gd name="T16" fmla="*/ 0 h 256"/>
                <a:gd name="T17" fmla="*/ 245 w 245"/>
                <a:gd name="T18" fmla="*/ 256 h 256"/>
              </a:gdLst>
              <a:ahLst/>
              <a:cxnLst>
                <a:cxn ang="T10">
                  <a:pos x="T0" y="T1"/>
                </a:cxn>
                <a:cxn ang="T11">
                  <a:pos x="T2" y="T3"/>
                </a:cxn>
                <a:cxn ang="T12">
                  <a:pos x="T4" y="T5"/>
                </a:cxn>
                <a:cxn ang="T13">
                  <a:pos x="T6" y="T7"/>
                </a:cxn>
                <a:cxn ang="T14">
                  <a:pos x="T8" y="T9"/>
                </a:cxn>
              </a:cxnLst>
              <a:rect l="T15" t="T16" r="T17" b="T18"/>
              <a:pathLst>
                <a:path w="245" h="256">
                  <a:moveTo>
                    <a:pt x="117" y="0"/>
                  </a:moveTo>
                  <a:lnTo>
                    <a:pt x="0" y="157"/>
                  </a:lnTo>
                  <a:lnTo>
                    <a:pt x="128" y="256"/>
                  </a:lnTo>
                  <a:lnTo>
                    <a:pt x="245" y="89"/>
                  </a:lnTo>
                  <a:lnTo>
                    <a:pt x="117" y="0"/>
                  </a:lnTo>
                  <a:close/>
                </a:path>
              </a:pathLst>
            </a:custGeom>
            <a:solidFill>
              <a:srgbClr val="C0C0C0"/>
            </a:solidFill>
            <a:ln w="9525">
              <a:noFill/>
              <a:round/>
              <a:headEnd/>
              <a:tailEnd/>
            </a:ln>
          </p:spPr>
          <p:txBody>
            <a:bodyPr/>
            <a:lstStyle/>
            <a:p>
              <a:pPr rtl="0"/>
              <a:endParaRPr lang="en-US" sz="3800"/>
            </a:p>
          </p:txBody>
        </p:sp>
        <p:sp>
          <p:nvSpPr>
            <p:cNvPr id="41" name="Freeform 39"/>
            <p:cNvSpPr>
              <a:spLocks/>
            </p:cNvSpPr>
            <p:nvPr/>
          </p:nvSpPr>
          <p:spPr bwMode="auto">
            <a:xfrm flipH="1">
              <a:off x="468" y="1101"/>
              <a:ext cx="63" cy="66"/>
            </a:xfrm>
            <a:custGeom>
              <a:avLst/>
              <a:gdLst>
                <a:gd name="T0" fmla="*/ 62 w 277"/>
                <a:gd name="T1" fmla="*/ 21 h 287"/>
                <a:gd name="T2" fmla="*/ 60 w 277"/>
                <a:gd name="T3" fmla="*/ 20 h 287"/>
                <a:gd name="T4" fmla="*/ 59 w 277"/>
                <a:gd name="T5" fmla="*/ 20 h 287"/>
                <a:gd name="T6" fmla="*/ 58 w 277"/>
                <a:gd name="T7" fmla="*/ 21 h 287"/>
                <a:gd name="T8" fmla="*/ 57 w 277"/>
                <a:gd name="T9" fmla="*/ 22 h 287"/>
                <a:gd name="T10" fmla="*/ 56 w 277"/>
                <a:gd name="T11" fmla="*/ 23 h 287"/>
                <a:gd name="T12" fmla="*/ 53 w 277"/>
                <a:gd name="T13" fmla="*/ 26 h 287"/>
                <a:gd name="T14" fmla="*/ 50 w 277"/>
                <a:gd name="T15" fmla="*/ 32 h 287"/>
                <a:gd name="T16" fmla="*/ 45 w 277"/>
                <a:gd name="T17" fmla="*/ 37 h 287"/>
                <a:gd name="T18" fmla="*/ 41 w 277"/>
                <a:gd name="T19" fmla="*/ 44 h 287"/>
                <a:gd name="T20" fmla="*/ 37 w 277"/>
                <a:gd name="T21" fmla="*/ 49 h 287"/>
                <a:gd name="T22" fmla="*/ 34 w 277"/>
                <a:gd name="T23" fmla="*/ 54 h 287"/>
                <a:gd name="T24" fmla="*/ 32 w 277"/>
                <a:gd name="T25" fmla="*/ 57 h 287"/>
                <a:gd name="T26" fmla="*/ 30 w 277"/>
                <a:gd name="T27" fmla="*/ 56 h 287"/>
                <a:gd name="T28" fmla="*/ 27 w 277"/>
                <a:gd name="T29" fmla="*/ 53 h 287"/>
                <a:gd name="T30" fmla="*/ 24 w 277"/>
                <a:gd name="T31" fmla="*/ 51 h 287"/>
                <a:gd name="T32" fmla="*/ 20 w 277"/>
                <a:gd name="T33" fmla="*/ 48 h 287"/>
                <a:gd name="T34" fmla="*/ 17 w 277"/>
                <a:gd name="T35" fmla="*/ 45 h 287"/>
                <a:gd name="T36" fmla="*/ 14 w 277"/>
                <a:gd name="T37" fmla="*/ 43 h 287"/>
                <a:gd name="T38" fmla="*/ 11 w 277"/>
                <a:gd name="T39" fmla="*/ 41 h 287"/>
                <a:gd name="T40" fmla="*/ 9 w 277"/>
                <a:gd name="T41" fmla="*/ 39 h 287"/>
                <a:gd name="T42" fmla="*/ 11 w 277"/>
                <a:gd name="T43" fmla="*/ 36 h 287"/>
                <a:gd name="T44" fmla="*/ 14 w 277"/>
                <a:gd name="T45" fmla="*/ 32 h 287"/>
                <a:gd name="T46" fmla="*/ 18 w 277"/>
                <a:gd name="T47" fmla="*/ 26 h 287"/>
                <a:gd name="T48" fmla="*/ 23 w 277"/>
                <a:gd name="T49" fmla="*/ 20 h 287"/>
                <a:gd name="T50" fmla="*/ 27 w 277"/>
                <a:gd name="T51" fmla="*/ 15 h 287"/>
                <a:gd name="T52" fmla="*/ 30 w 277"/>
                <a:gd name="T53" fmla="*/ 10 h 287"/>
                <a:gd name="T54" fmla="*/ 33 w 277"/>
                <a:gd name="T55" fmla="*/ 7 h 287"/>
                <a:gd name="T56" fmla="*/ 33 w 277"/>
                <a:gd name="T57" fmla="*/ 6 h 287"/>
                <a:gd name="T58" fmla="*/ 34 w 277"/>
                <a:gd name="T59" fmla="*/ 5 h 287"/>
                <a:gd name="T60" fmla="*/ 34 w 277"/>
                <a:gd name="T61" fmla="*/ 5 h 287"/>
                <a:gd name="T62" fmla="*/ 34 w 277"/>
                <a:gd name="T63" fmla="*/ 4 h 287"/>
                <a:gd name="T64" fmla="*/ 34 w 277"/>
                <a:gd name="T65" fmla="*/ 4 h 287"/>
                <a:gd name="T66" fmla="*/ 34 w 277"/>
                <a:gd name="T67" fmla="*/ 3 h 287"/>
                <a:gd name="T68" fmla="*/ 34 w 277"/>
                <a:gd name="T69" fmla="*/ 2 h 287"/>
                <a:gd name="T70" fmla="*/ 33 w 277"/>
                <a:gd name="T71" fmla="*/ 1 h 287"/>
                <a:gd name="T72" fmla="*/ 33 w 277"/>
                <a:gd name="T73" fmla="*/ 0 h 287"/>
                <a:gd name="T74" fmla="*/ 31 w 277"/>
                <a:gd name="T75" fmla="*/ 0 h 287"/>
                <a:gd name="T76" fmla="*/ 30 w 277"/>
                <a:gd name="T77" fmla="*/ 0 h 287"/>
                <a:gd name="T78" fmla="*/ 29 w 277"/>
                <a:gd name="T79" fmla="*/ 0 h 287"/>
                <a:gd name="T80" fmla="*/ 28 w 277"/>
                <a:gd name="T81" fmla="*/ 1 h 287"/>
                <a:gd name="T82" fmla="*/ 1 w 277"/>
                <a:gd name="T83" fmla="*/ 38 h 287"/>
                <a:gd name="T84" fmla="*/ 0 w 277"/>
                <a:gd name="T85" fmla="*/ 39 h 287"/>
                <a:gd name="T86" fmla="*/ 0 w 277"/>
                <a:gd name="T87" fmla="*/ 40 h 287"/>
                <a:gd name="T88" fmla="*/ 0 w 277"/>
                <a:gd name="T89" fmla="*/ 41 h 287"/>
                <a:gd name="T90" fmla="*/ 2 w 277"/>
                <a:gd name="T91" fmla="*/ 43 h 287"/>
                <a:gd name="T92" fmla="*/ 30 w 277"/>
                <a:gd name="T93" fmla="*/ 66 h 287"/>
                <a:gd name="T94" fmla="*/ 31 w 277"/>
                <a:gd name="T95" fmla="*/ 66 h 287"/>
                <a:gd name="T96" fmla="*/ 32 w 277"/>
                <a:gd name="T97" fmla="*/ 66 h 287"/>
                <a:gd name="T98" fmla="*/ 33 w 277"/>
                <a:gd name="T99" fmla="*/ 66 h 287"/>
                <a:gd name="T100" fmla="*/ 33 w 277"/>
                <a:gd name="T101" fmla="*/ 66 h 287"/>
                <a:gd name="T102" fmla="*/ 34 w 277"/>
                <a:gd name="T103" fmla="*/ 66 h 287"/>
                <a:gd name="T104" fmla="*/ 35 w 277"/>
                <a:gd name="T105" fmla="*/ 66 h 287"/>
                <a:gd name="T106" fmla="*/ 35 w 277"/>
                <a:gd name="T107" fmla="*/ 65 h 287"/>
                <a:gd name="T108" fmla="*/ 36 w 277"/>
                <a:gd name="T109" fmla="*/ 65 h 287"/>
                <a:gd name="T110" fmla="*/ 63 w 277"/>
                <a:gd name="T111" fmla="*/ 26 h 287"/>
                <a:gd name="T112" fmla="*/ 63 w 277"/>
                <a:gd name="T113" fmla="*/ 25 h 287"/>
                <a:gd name="T114" fmla="*/ 63 w 277"/>
                <a:gd name="T115" fmla="*/ 23 h 287"/>
                <a:gd name="T116" fmla="*/ 63 w 277"/>
                <a:gd name="T117" fmla="*/ 22 h 287"/>
                <a:gd name="T118" fmla="*/ 62 w 277"/>
                <a:gd name="T119" fmla="*/ 21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7"/>
                <a:gd name="T181" fmla="*/ 0 h 287"/>
                <a:gd name="T182" fmla="*/ 277 w 277"/>
                <a:gd name="T183" fmla="*/ 287 h 2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7" h="287">
                  <a:moveTo>
                    <a:pt x="272" y="91"/>
                  </a:moveTo>
                  <a:lnTo>
                    <a:pt x="265" y="88"/>
                  </a:lnTo>
                  <a:lnTo>
                    <a:pt x="259" y="88"/>
                  </a:lnTo>
                  <a:lnTo>
                    <a:pt x="254" y="91"/>
                  </a:lnTo>
                  <a:lnTo>
                    <a:pt x="249" y="95"/>
                  </a:lnTo>
                  <a:lnTo>
                    <a:pt x="245" y="100"/>
                  </a:lnTo>
                  <a:lnTo>
                    <a:pt x="234" y="115"/>
                  </a:lnTo>
                  <a:lnTo>
                    <a:pt x="219" y="137"/>
                  </a:lnTo>
                  <a:lnTo>
                    <a:pt x="200" y="162"/>
                  </a:lnTo>
                  <a:lnTo>
                    <a:pt x="182" y="190"/>
                  </a:lnTo>
                  <a:lnTo>
                    <a:pt x="164" y="214"/>
                  </a:lnTo>
                  <a:lnTo>
                    <a:pt x="150" y="235"/>
                  </a:lnTo>
                  <a:lnTo>
                    <a:pt x="141" y="248"/>
                  </a:lnTo>
                  <a:lnTo>
                    <a:pt x="132" y="242"/>
                  </a:lnTo>
                  <a:lnTo>
                    <a:pt x="119" y="232"/>
                  </a:lnTo>
                  <a:lnTo>
                    <a:pt x="104" y="221"/>
                  </a:lnTo>
                  <a:lnTo>
                    <a:pt x="90" y="209"/>
                  </a:lnTo>
                  <a:lnTo>
                    <a:pt x="74" y="197"/>
                  </a:lnTo>
                  <a:lnTo>
                    <a:pt x="60" y="186"/>
                  </a:lnTo>
                  <a:lnTo>
                    <a:pt x="48" y="177"/>
                  </a:lnTo>
                  <a:lnTo>
                    <a:pt x="39" y="170"/>
                  </a:lnTo>
                  <a:lnTo>
                    <a:pt x="48" y="157"/>
                  </a:lnTo>
                  <a:lnTo>
                    <a:pt x="63" y="137"/>
                  </a:lnTo>
                  <a:lnTo>
                    <a:pt x="81" y="114"/>
                  </a:lnTo>
                  <a:lnTo>
                    <a:pt x="99" y="89"/>
                  </a:lnTo>
                  <a:lnTo>
                    <a:pt x="117" y="66"/>
                  </a:lnTo>
                  <a:lnTo>
                    <a:pt x="133" y="45"/>
                  </a:lnTo>
                  <a:lnTo>
                    <a:pt x="143" y="31"/>
                  </a:lnTo>
                  <a:lnTo>
                    <a:pt x="147" y="26"/>
                  </a:lnTo>
                  <a:lnTo>
                    <a:pt x="148" y="23"/>
                  </a:lnTo>
                  <a:lnTo>
                    <a:pt x="150" y="20"/>
                  </a:lnTo>
                  <a:lnTo>
                    <a:pt x="151" y="19"/>
                  </a:lnTo>
                  <a:lnTo>
                    <a:pt x="151" y="16"/>
                  </a:lnTo>
                  <a:lnTo>
                    <a:pt x="151" y="13"/>
                  </a:lnTo>
                  <a:lnTo>
                    <a:pt x="150" y="9"/>
                  </a:lnTo>
                  <a:lnTo>
                    <a:pt x="147" y="5"/>
                  </a:lnTo>
                  <a:lnTo>
                    <a:pt x="145" y="2"/>
                  </a:lnTo>
                  <a:lnTo>
                    <a:pt x="138" y="0"/>
                  </a:lnTo>
                  <a:lnTo>
                    <a:pt x="132" y="0"/>
                  </a:lnTo>
                  <a:lnTo>
                    <a:pt x="126" y="2"/>
                  </a:lnTo>
                  <a:lnTo>
                    <a:pt x="121" y="6"/>
                  </a:lnTo>
                  <a:lnTo>
                    <a:pt x="3" y="164"/>
                  </a:lnTo>
                  <a:lnTo>
                    <a:pt x="0" y="169"/>
                  </a:lnTo>
                  <a:lnTo>
                    <a:pt x="0" y="175"/>
                  </a:lnTo>
                  <a:lnTo>
                    <a:pt x="2" y="180"/>
                  </a:lnTo>
                  <a:lnTo>
                    <a:pt x="7" y="186"/>
                  </a:lnTo>
                  <a:lnTo>
                    <a:pt x="134" y="285"/>
                  </a:lnTo>
                  <a:lnTo>
                    <a:pt x="137" y="286"/>
                  </a:lnTo>
                  <a:lnTo>
                    <a:pt x="141" y="287"/>
                  </a:lnTo>
                  <a:lnTo>
                    <a:pt x="143" y="287"/>
                  </a:lnTo>
                  <a:lnTo>
                    <a:pt x="147" y="287"/>
                  </a:lnTo>
                  <a:lnTo>
                    <a:pt x="150" y="287"/>
                  </a:lnTo>
                  <a:lnTo>
                    <a:pt x="152" y="286"/>
                  </a:lnTo>
                  <a:lnTo>
                    <a:pt x="155" y="283"/>
                  </a:lnTo>
                  <a:lnTo>
                    <a:pt x="158" y="281"/>
                  </a:lnTo>
                  <a:lnTo>
                    <a:pt x="275" y="114"/>
                  </a:lnTo>
                  <a:lnTo>
                    <a:pt x="277" y="108"/>
                  </a:lnTo>
                  <a:lnTo>
                    <a:pt x="277" y="101"/>
                  </a:lnTo>
                  <a:lnTo>
                    <a:pt x="276" y="96"/>
                  </a:lnTo>
                  <a:lnTo>
                    <a:pt x="272" y="91"/>
                  </a:lnTo>
                  <a:close/>
                </a:path>
              </a:pathLst>
            </a:custGeom>
            <a:solidFill>
              <a:srgbClr val="000000"/>
            </a:solidFill>
            <a:ln w="9525">
              <a:noFill/>
              <a:round/>
              <a:headEnd/>
              <a:tailEnd/>
            </a:ln>
          </p:spPr>
          <p:txBody>
            <a:bodyPr/>
            <a:lstStyle/>
            <a:p>
              <a:pPr rtl="0"/>
              <a:endParaRPr lang="en-US" sz="3800"/>
            </a:p>
          </p:txBody>
        </p:sp>
        <p:sp>
          <p:nvSpPr>
            <p:cNvPr id="42" name="Freeform 40"/>
            <p:cNvSpPr>
              <a:spLocks/>
            </p:cNvSpPr>
            <p:nvPr/>
          </p:nvSpPr>
          <p:spPr bwMode="auto">
            <a:xfrm flipH="1">
              <a:off x="442" y="974"/>
              <a:ext cx="199" cy="140"/>
            </a:xfrm>
            <a:custGeom>
              <a:avLst/>
              <a:gdLst>
                <a:gd name="T0" fmla="*/ 172 w 867"/>
                <a:gd name="T1" fmla="*/ 3 h 610"/>
                <a:gd name="T2" fmla="*/ 165 w 867"/>
                <a:gd name="T3" fmla="*/ 7 h 610"/>
                <a:gd name="T4" fmla="*/ 155 w 867"/>
                <a:gd name="T5" fmla="*/ 12 h 610"/>
                <a:gd name="T6" fmla="*/ 147 w 867"/>
                <a:gd name="T7" fmla="*/ 16 h 610"/>
                <a:gd name="T8" fmla="*/ 145 w 867"/>
                <a:gd name="T9" fmla="*/ 18 h 610"/>
                <a:gd name="T10" fmla="*/ 144 w 867"/>
                <a:gd name="T11" fmla="*/ 19 h 610"/>
                <a:gd name="T12" fmla="*/ 144 w 867"/>
                <a:gd name="T13" fmla="*/ 23 h 610"/>
                <a:gd name="T14" fmla="*/ 144 w 867"/>
                <a:gd name="T15" fmla="*/ 33 h 610"/>
                <a:gd name="T16" fmla="*/ 143 w 867"/>
                <a:gd name="T17" fmla="*/ 38 h 610"/>
                <a:gd name="T18" fmla="*/ 139 w 867"/>
                <a:gd name="T19" fmla="*/ 41 h 610"/>
                <a:gd name="T20" fmla="*/ 136 w 867"/>
                <a:gd name="T21" fmla="*/ 40 h 610"/>
                <a:gd name="T22" fmla="*/ 133 w 867"/>
                <a:gd name="T23" fmla="*/ 33 h 610"/>
                <a:gd name="T24" fmla="*/ 130 w 867"/>
                <a:gd name="T25" fmla="*/ 26 h 610"/>
                <a:gd name="T26" fmla="*/ 128 w 867"/>
                <a:gd name="T27" fmla="*/ 22 h 610"/>
                <a:gd name="T28" fmla="*/ 127 w 867"/>
                <a:gd name="T29" fmla="*/ 21 h 610"/>
                <a:gd name="T30" fmla="*/ 125 w 867"/>
                <a:gd name="T31" fmla="*/ 19 h 610"/>
                <a:gd name="T32" fmla="*/ 98 w 867"/>
                <a:gd name="T33" fmla="*/ 14 h 610"/>
                <a:gd name="T34" fmla="*/ 98 w 867"/>
                <a:gd name="T35" fmla="*/ 14 h 610"/>
                <a:gd name="T36" fmla="*/ 97 w 867"/>
                <a:gd name="T37" fmla="*/ 14 h 610"/>
                <a:gd name="T38" fmla="*/ 86 w 867"/>
                <a:gd name="T39" fmla="*/ 16 h 610"/>
                <a:gd name="T40" fmla="*/ 73 w 867"/>
                <a:gd name="T41" fmla="*/ 20 h 610"/>
                <a:gd name="T42" fmla="*/ 61 w 867"/>
                <a:gd name="T43" fmla="*/ 26 h 610"/>
                <a:gd name="T44" fmla="*/ 49 w 867"/>
                <a:gd name="T45" fmla="*/ 32 h 610"/>
                <a:gd name="T46" fmla="*/ 38 w 867"/>
                <a:gd name="T47" fmla="*/ 38 h 610"/>
                <a:gd name="T48" fmla="*/ 29 w 867"/>
                <a:gd name="T49" fmla="*/ 44 h 610"/>
                <a:gd name="T50" fmla="*/ 23 w 867"/>
                <a:gd name="T51" fmla="*/ 48 h 610"/>
                <a:gd name="T52" fmla="*/ 20 w 867"/>
                <a:gd name="T53" fmla="*/ 50 h 610"/>
                <a:gd name="T54" fmla="*/ 21 w 867"/>
                <a:gd name="T55" fmla="*/ 50 h 610"/>
                <a:gd name="T56" fmla="*/ 21 w 867"/>
                <a:gd name="T57" fmla="*/ 50 h 610"/>
                <a:gd name="T58" fmla="*/ 12 w 867"/>
                <a:gd name="T59" fmla="*/ 56 h 610"/>
                <a:gd name="T60" fmla="*/ 6 w 867"/>
                <a:gd name="T61" fmla="*/ 64 h 610"/>
                <a:gd name="T62" fmla="*/ 2 w 867"/>
                <a:gd name="T63" fmla="*/ 72 h 610"/>
                <a:gd name="T64" fmla="*/ 0 w 867"/>
                <a:gd name="T65" fmla="*/ 76 h 610"/>
                <a:gd name="T66" fmla="*/ 0 w 867"/>
                <a:gd name="T67" fmla="*/ 78 h 610"/>
                <a:gd name="T68" fmla="*/ 1 w 867"/>
                <a:gd name="T69" fmla="*/ 80 h 610"/>
                <a:gd name="T70" fmla="*/ 45 w 867"/>
                <a:gd name="T71" fmla="*/ 139 h 610"/>
                <a:gd name="T72" fmla="*/ 48 w 867"/>
                <a:gd name="T73" fmla="*/ 140 h 610"/>
                <a:gd name="T74" fmla="*/ 50 w 867"/>
                <a:gd name="T75" fmla="*/ 139 h 610"/>
                <a:gd name="T76" fmla="*/ 59 w 867"/>
                <a:gd name="T77" fmla="*/ 137 h 610"/>
                <a:gd name="T78" fmla="*/ 72 w 867"/>
                <a:gd name="T79" fmla="*/ 131 h 610"/>
                <a:gd name="T80" fmla="*/ 89 w 867"/>
                <a:gd name="T81" fmla="*/ 123 h 610"/>
                <a:gd name="T82" fmla="*/ 108 w 867"/>
                <a:gd name="T83" fmla="*/ 111 h 610"/>
                <a:gd name="T84" fmla="*/ 127 w 867"/>
                <a:gd name="T85" fmla="*/ 97 h 610"/>
                <a:gd name="T86" fmla="*/ 145 w 867"/>
                <a:gd name="T87" fmla="*/ 79 h 610"/>
                <a:gd name="T88" fmla="*/ 160 w 867"/>
                <a:gd name="T89" fmla="*/ 58 h 610"/>
                <a:gd name="T90" fmla="*/ 167 w 867"/>
                <a:gd name="T91" fmla="*/ 45 h 610"/>
                <a:gd name="T92" fmla="*/ 173 w 867"/>
                <a:gd name="T93" fmla="*/ 41 h 610"/>
                <a:gd name="T94" fmla="*/ 181 w 867"/>
                <a:gd name="T95" fmla="*/ 36 h 610"/>
                <a:gd name="T96" fmla="*/ 187 w 867"/>
                <a:gd name="T97" fmla="*/ 33 h 610"/>
                <a:gd name="T98" fmla="*/ 190 w 867"/>
                <a:gd name="T99" fmla="*/ 31 h 610"/>
                <a:gd name="T100" fmla="*/ 193 w 867"/>
                <a:gd name="T101" fmla="*/ 27 h 610"/>
                <a:gd name="T102" fmla="*/ 197 w 867"/>
                <a:gd name="T103" fmla="*/ 23 h 610"/>
                <a:gd name="T104" fmla="*/ 199 w 867"/>
                <a:gd name="T105" fmla="*/ 18 h 610"/>
                <a:gd name="T106" fmla="*/ 199 w 867"/>
                <a:gd name="T107" fmla="*/ 13 h 610"/>
                <a:gd name="T108" fmla="*/ 198 w 867"/>
                <a:gd name="T109" fmla="*/ 10 h 610"/>
                <a:gd name="T110" fmla="*/ 196 w 867"/>
                <a:gd name="T111" fmla="*/ 6 h 610"/>
                <a:gd name="T112" fmla="*/ 192 w 867"/>
                <a:gd name="T113" fmla="*/ 3 h 610"/>
                <a:gd name="T114" fmla="*/ 186 w 867"/>
                <a:gd name="T115" fmla="*/ 0 h 610"/>
                <a:gd name="T116" fmla="*/ 178 w 867"/>
                <a:gd name="T117" fmla="*/ 0 h 6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7"/>
                <a:gd name="T178" fmla="*/ 0 h 610"/>
                <a:gd name="T179" fmla="*/ 867 w 867"/>
                <a:gd name="T180" fmla="*/ 610 h 61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7" h="610">
                  <a:moveTo>
                    <a:pt x="755" y="9"/>
                  </a:moveTo>
                  <a:lnTo>
                    <a:pt x="750" y="11"/>
                  </a:lnTo>
                  <a:lnTo>
                    <a:pt x="736" y="19"/>
                  </a:lnTo>
                  <a:lnTo>
                    <a:pt x="717" y="30"/>
                  </a:lnTo>
                  <a:lnTo>
                    <a:pt x="695" y="41"/>
                  </a:lnTo>
                  <a:lnTo>
                    <a:pt x="675" y="53"/>
                  </a:lnTo>
                  <a:lnTo>
                    <a:pt x="655" y="62"/>
                  </a:lnTo>
                  <a:lnTo>
                    <a:pt x="642" y="70"/>
                  </a:lnTo>
                  <a:lnTo>
                    <a:pt x="637" y="73"/>
                  </a:lnTo>
                  <a:lnTo>
                    <a:pt x="633" y="77"/>
                  </a:lnTo>
                  <a:lnTo>
                    <a:pt x="629" y="80"/>
                  </a:lnTo>
                  <a:lnTo>
                    <a:pt x="628" y="84"/>
                  </a:lnTo>
                  <a:lnTo>
                    <a:pt x="626" y="90"/>
                  </a:lnTo>
                  <a:lnTo>
                    <a:pt x="626" y="99"/>
                  </a:lnTo>
                  <a:lnTo>
                    <a:pt x="628" y="119"/>
                  </a:lnTo>
                  <a:lnTo>
                    <a:pt x="628" y="143"/>
                  </a:lnTo>
                  <a:lnTo>
                    <a:pt x="628" y="160"/>
                  </a:lnTo>
                  <a:lnTo>
                    <a:pt x="623" y="165"/>
                  </a:lnTo>
                  <a:lnTo>
                    <a:pt x="615" y="170"/>
                  </a:lnTo>
                  <a:lnTo>
                    <a:pt x="607" y="178"/>
                  </a:lnTo>
                  <a:lnTo>
                    <a:pt x="598" y="186"/>
                  </a:lnTo>
                  <a:lnTo>
                    <a:pt x="591" y="173"/>
                  </a:lnTo>
                  <a:lnTo>
                    <a:pt x="585" y="159"/>
                  </a:lnTo>
                  <a:lnTo>
                    <a:pt x="578" y="143"/>
                  </a:lnTo>
                  <a:lnTo>
                    <a:pt x="571" y="129"/>
                  </a:lnTo>
                  <a:lnTo>
                    <a:pt x="565" y="114"/>
                  </a:lnTo>
                  <a:lnTo>
                    <a:pt x="560" y="104"/>
                  </a:lnTo>
                  <a:lnTo>
                    <a:pt x="556" y="96"/>
                  </a:lnTo>
                  <a:lnTo>
                    <a:pt x="555" y="93"/>
                  </a:lnTo>
                  <a:lnTo>
                    <a:pt x="552" y="90"/>
                  </a:lnTo>
                  <a:lnTo>
                    <a:pt x="550" y="87"/>
                  </a:lnTo>
                  <a:lnTo>
                    <a:pt x="546" y="84"/>
                  </a:lnTo>
                  <a:lnTo>
                    <a:pt x="541" y="83"/>
                  </a:lnTo>
                  <a:lnTo>
                    <a:pt x="426" y="62"/>
                  </a:lnTo>
                  <a:lnTo>
                    <a:pt x="425" y="62"/>
                  </a:lnTo>
                  <a:lnTo>
                    <a:pt x="424" y="62"/>
                  </a:lnTo>
                  <a:lnTo>
                    <a:pt x="422" y="62"/>
                  </a:lnTo>
                  <a:lnTo>
                    <a:pt x="398" y="65"/>
                  </a:lnTo>
                  <a:lnTo>
                    <a:pt x="373" y="70"/>
                  </a:lnTo>
                  <a:lnTo>
                    <a:pt x="346" y="78"/>
                  </a:lnTo>
                  <a:lnTo>
                    <a:pt x="318" y="87"/>
                  </a:lnTo>
                  <a:lnTo>
                    <a:pt x="291" y="99"/>
                  </a:lnTo>
                  <a:lnTo>
                    <a:pt x="264" y="112"/>
                  </a:lnTo>
                  <a:lnTo>
                    <a:pt x="238" y="125"/>
                  </a:lnTo>
                  <a:lnTo>
                    <a:pt x="212" y="139"/>
                  </a:lnTo>
                  <a:lnTo>
                    <a:pt x="187" y="153"/>
                  </a:lnTo>
                  <a:lnTo>
                    <a:pt x="165" y="166"/>
                  </a:lnTo>
                  <a:lnTo>
                    <a:pt x="144" y="179"/>
                  </a:lnTo>
                  <a:lnTo>
                    <a:pt x="126" y="191"/>
                  </a:lnTo>
                  <a:lnTo>
                    <a:pt x="112" y="201"/>
                  </a:lnTo>
                  <a:lnTo>
                    <a:pt x="100" y="209"/>
                  </a:lnTo>
                  <a:lnTo>
                    <a:pt x="92" y="214"/>
                  </a:lnTo>
                  <a:lnTo>
                    <a:pt x="88" y="217"/>
                  </a:lnTo>
                  <a:lnTo>
                    <a:pt x="90" y="216"/>
                  </a:lnTo>
                  <a:lnTo>
                    <a:pt x="91" y="216"/>
                  </a:lnTo>
                  <a:lnTo>
                    <a:pt x="71" y="228"/>
                  </a:lnTo>
                  <a:lnTo>
                    <a:pt x="53" y="243"/>
                  </a:lnTo>
                  <a:lnTo>
                    <a:pt x="39" y="261"/>
                  </a:lnTo>
                  <a:lnTo>
                    <a:pt x="26" y="280"/>
                  </a:lnTo>
                  <a:lnTo>
                    <a:pt x="15" y="298"/>
                  </a:lnTo>
                  <a:lnTo>
                    <a:pt x="8" y="313"/>
                  </a:lnTo>
                  <a:lnTo>
                    <a:pt x="2" y="324"/>
                  </a:lnTo>
                  <a:lnTo>
                    <a:pt x="1" y="329"/>
                  </a:lnTo>
                  <a:lnTo>
                    <a:pt x="0" y="333"/>
                  </a:lnTo>
                  <a:lnTo>
                    <a:pt x="0" y="338"/>
                  </a:lnTo>
                  <a:lnTo>
                    <a:pt x="1" y="343"/>
                  </a:lnTo>
                  <a:lnTo>
                    <a:pt x="4" y="347"/>
                  </a:lnTo>
                  <a:lnTo>
                    <a:pt x="191" y="601"/>
                  </a:lnTo>
                  <a:lnTo>
                    <a:pt x="195" y="605"/>
                  </a:lnTo>
                  <a:lnTo>
                    <a:pt x="200" y="609"/>
                  </a:lnTo>
                  <a:lnTo>
                    <a:pt x="207" y="610"/>
                  </a:lnTo>
                  <a:lnTo>
                    <a:pt x="212" y="609"/>
                  </a:lnTo>
                  <a:lnTo>
                    <a:pt x="220" y="606"/>
                  </a:lnTo>
                  <a:lnTo>
                    <a:pt x="234" y="602"/>
                  </a:lnTo>
                  <a:lnTo>
                    <a:pt x="255" y="595"/>
                  </a:lnTo>
                  <a:lnTo>
                    <a:pt x="282" y="584"/>
                  </a:lnTo>
                  <a:lnTo>
                    <a:pt x="314" y="570"/>
                  </a:lnTo>
                  <a:lnTo>
                    <a:pt x="350" y="554"/>
                  </a:lnTo>
                  <a:lnTo>
                    <a:pt x="389" y="535"/>
                  </a:lnTo>
                  <a:lnTo>
                    <a:pt x="429" y="511"/>
                  </a:lnTo>
                  <a:lnTo>
                    <a:pt x="472" y="485"/>
                  </a:lnTo>
                  <a:lnTo>
                    <a:pt x="513" y="455"/>
                  </a:lnTo>
                  <a:lnTo>
                    <a:pt x="555" y="423"/>
                  </a:lnTo>
                  <a:lnTo>
                    <a:pt x="595" y="386"/>
                  </a:lnTo>
                  <a:lnTo>
                    <a:pt x="632" y="345"/>
                  </a:lnTo>
                  <a:lnTo>
                    <a:pt x="665" y="300"/>
                  </a:lnTo>
                  <a:lnTo>
                    <a:pt x="695" y="252"/>
                  </a:lnTo>
                  <a:lnTo>
                    <a:pt x="720" y="200"/>
                  </a:lnTo>
                  <a:lnTo>
                    <a:pt x="727" y="196"/>
                  </a:lnTo>
                  <a:lnTo>
                    <a:pt x="740" y="188"/>
                  </a:lnTo>
                  <a:lnTo>
                    <a:pt x="755" y="178"/>
                  </a:lnTo>
                  <a:lnTo>
                    <a:pt x="773" y="168"/>
                  </a:lnTo>
                  <a:lnTo>
                    <a:pt x="790" y="157"/>
                  </a:lnTo>
                  <a:lnTo>
                    <a:pt x="805" y="148"/>
                  </a:lnTo>
                  <a:lnTo>
                    <a:pt x="815" y="142"/>
                  </a:lnTo>
                  <a:lnTo>
                    <a:pt x="819" y="139"/>
                  </a:lnTo>
                  <a:lnTo>
                    <a:pt x="827" y="134"/>
                  </a:lnTo>
                  <a:lnTo>
                    <a:pt x="834" y="127"/>
                  </a:lnTo>
                  <a:lnTo>
                    <a:pt x="842" y="119"/>
                  </a:lnTo>
                  <a:lnTo>
                    <a:pt x="850" y="110"/>
                  </a:lnTo>
                  <a:lnTo>
                    <a:pt x="857" y="101"/>
                  </a:lnTo>
                  <a:lnTo>
                    <a:pt x="862" y="90"/>
                  </a:lnTo>
                  <a:lnTo>
                    <a:pt x="866" y="79"/>
                  </a:lnTo>
                  <a:lnTo>
                    <a:pt x="867" y="66"/>
                  </a:lnTo>
                  <a:lnTo>
                    <a:pt x="867" y="58"/>
                  </a:lnTo>
                  <a:lnTo>
                    <a:pt x="866" y="50"/>
                  </a:lnTo>
                  <a:lnTo>
                    <a:pt x="863" y="44"/>
                  </a:lnTo>
                  <a:lnTo>
                    <a:pt x="859" y="36"/>
                  </a:lnTo>
                  <a:lnTo>
                    <a:pt x="854" y="28"/>
                  </a:lnTo>
                  <a:lnTo>
                    <a:pt x="846" y="19"/>
                  </a:lnTo>
                  <a:lnTo>
                    <a:pt x="836" y="11"/>
                  </a:lnTo>
                  <a:lnTo>
                    <a:pt x="824" y="5"/>
                  </a:lnTo>
                  <a:lnTo>
                    <a:pt x="810" y="1"/>
                  </a:lnTo>
                  <a:lnTo>
                    <a:pt x="794" y="0"/>
                  </a:lnTo>
                  <a:lnTo>
                    <a:pt x="776" y="2"/>
                  </a:lnTo>
                  <a:lnTo>
                    <a:pt x="755" y="9"/>
                  </a:lnTo>
                  <a:close/>
                </a:path>
              </a:pathLst>
            </a:custGeom>
            <a:solidFill>
              <a:srgbClr val="000000"/>
            </a:solidFill>
            <a:ln w="9525">
              <a:noFill/>
              <a:round/>
              <a:headEnd/>
              <a:tailEnd/>
            </a:ln>
          </p:spPr>
          <p:txBody>
            <a:bodyPr/>
            <a:lstStyle/>
            <a:p>
              <a:pPr rtl="0"/>
              <a:endParaRPr lang="en-US" sz="3800"/>
            </a:p>
          </p:txBody>
        </p:sp>
        <p:sp>
          <p:nvSpPr>
            <p:cNvPr id="43" name="Freeform 41"/>
            <p:cNvSpPr>
              <a:spLocks/>
            </p:cNvSpPr>
            <p:nvPr/>
          </p:nvSpPr>
          <p:spPr bwMode="auto">
            <a:xfrm flipH="1">
              <a:off x="452" y="983"/>
              <a:ext cx="179" cy="121"/>
            </a:xfrm>
            <a:custGeom>
              <a:avLst/>
              <a:gdLst>
                <a:gd name="T0" fmla="*/ 169 w 786"/>
                <a:gd name="T1" fmla="*/ 0 h 528"/>
                <a:gd name="T2" fmla="*/ 174 w 786"/>
                <a:gd name="T3" fmla="*/ 0 h 528"/>
                <a:gd name="T4" fmla="*/ 176 w 786"/>
                <a:gd name="T5" fmla="*/ 1 h 528"/>
                <a:gd name="T6" fmla="*/ 178 w 786"/>
                <a:gd name="T7" fmla="*/ 3 h 528"/>
                <a:gd name="T8" fmla="*/ 179 w 786"/>
                <a:gd name="T9" fmla="*/ 6 h 528"/>
                <a:gd name="T10" fmla="*/ 178 w 786"/>
                <a:gd name="T11" fmla="*/ 10 h 528"/>
                <a:gd name="T12" fmla="*/ 175 w 786"/>
                <a:gd name="T13" fmla="*/ 13 h 528"/>
                <a:gd name="T14" fmla="*/ 173 w 786"/>
                <a:gd name="T15" fmla="*/ 15 h 528"/>
                <a:gd name="T16" fmla="*/ 171 w 786"/>
                <a:gd name="T17" fmla="*/ 16 h 528"/>
                <a:gd name="T18" fmla="*/ 165 w 786"/>
                <a:gd name="T19" fmla="*/ 20 h 528"/>
                <a:gd name="T20" fmla="*/ 156 w 786"/>
                <a:gd name="T21" fmla="*/ 25 h 528"/>
                <a:gd name="T22" fmla="*/ 150 w 786"/>
                <a:gd name="T23" fmla="*/ 30 h 528"/>
                <a:gd name="T24" fmla="*/ 148 w 786"/>
                <a:gd name="T25" fmla="*/ 31 h 528"/>
                <a:gd name="T26" fmla="*/ 147 w 786"/>
                <a:gd name="T27" fmla="*/ 32 h 528"/>
                <a:gd name="T28" fmla="*/ 143 w 786"/>
                <a:gd name="T29" fmla="*/ 43 h 528"/>
                <a:gd name="T30" fmla="*/ 130 w 786"/>
                <a:gd name="T31" fmla="*/ 61 h 528"/>
                <a:gd name="T32" fmla="*/ 115 w 786"/>
                <a:gd name="T33" fmla="*/ 77 h 528"/>
                <a:gd name="T34" fmla="*/ 99 w 786"/>
                <a:gd name="T35" fmla="*/ 90 h 528"/>
                <a:gd name="T36" fmla="*/ 82 w 786"/>
                <a:gd name="T37" fmla="*/ 101 h 528"/>
                <a:gd name="T38" fmla="*/ 67 w 786"/>
                <a:gd name="T39" fmla="*/ 110 h 528"/>
                <a:gd name="T40" fmla="*/ 53 w 786"/>
                <a:gd name="T41" fmla="*/ 116 h 528"/>
                <a:gd name="T42" fmla="*/ 43 w 786"/>
                <a:gd name="T43" fmla="*/ 120 h 528"/>
                <a:gd name="T44" fmla="*/ 37 w 786"/>
                <a:gd name="T45" fmla="*/ 118 h 528"/>
                <a:gd name="T46" fmla="*/ 26 w 786"/>
                <a:gd name="T47" fmla="*/ 103 h 528"/>
                <a:gd name="T48" fmla="*/ 13 w 786"/>
                <a:gd name="T49" fmla="*/ 85 h 528"/>
                <a:gd name="T50" fmla="*/ 3 w 786"/>
                <a:gd name="T51" fmla="*/ 71 h 528"/>
                <a:gd name="T52" fmla="*/ 1 w 786"/>
                <a:gd name="T53" fmla="*/ 65 h 528"/>
                <a:gd name="T54" fmla="*/ 4 w 786"/>
                <a:gd name="T55" fmla="*/ 60 h 528"/>
                <a:gd name="T56" fmla="*/ 8 w 786"/>
                <a:gd name="T57" fmla="*/ 55 h 528"/>
                <a:gd name="T58" fmla="*/ 13 w 786"/>
                <a:gd name="T59" fmla="*/ 50 h 528"/>
                <a:gd name="T60" fmla="*/ 15 w 786"/>
                <a:gd name="T61" fmla="*/ 49 h 528"/>
                <a:gd name="T62" fmla="*/ 15 w 786"/>
                <a:gd name="T63" fmla="*/ 49 h 528"/>
                <a:gd name="T64" fmla="*/ 16 w 786"/>
                <a:gd name="T65" fmla="*/ 48 h 528"/>
                <a:gd name="T66" fmla="*/ 20 w 786"/>
                <a:gd name="T67" fmla="*/ 45 h 528"/>
                <a:gd name="T68" fmla="*/ 27 w 786"/>
                <a:gd name="T69" fmla="*/ 41 h 528"/>
                <a:gd name="T70" fmla="*/ 36 w 786"/>
                <a:gd name="T71" fmla="*/ 35 h 528"/>
                <a:gd name="T72" fmla="*/ 47 w 786"/>
                <a:gd name="T73" fmla="*/ 29 h 528"/>
                <a:gd name="T74" fmla="*/ 59 w 786"/>
                <a:gd name="T75" fmla="*/ 23 h 528"/>
                <a:gd name="T76" fmla="*/ 71 w 786"/>
                <a:gd name="T77" fmla="*/ 18 h 528"/>
                <a:gd name="T78" fmla="*/ 82 w 786"/>
                <a:gd name="T79" fmla="*/ 15 h 528"/>
                <a:gd name="T80" fmla="*/ 88 w 786"/>
                <a:gd name="T81" fmla="*/ 15 h 528"/>
                <a:gd name="T82" fmla="*/ 94 w 786"/>
                <a:gd name="T83" fmla="*/ 16 h 528"/>
                <a:gd name="T84" fmla="*/ 101 w 786"/>
                <a:gd name="T85" fmla="*/ 17 h 528"/>
                <a:gd name="T86" fmla="*/ 108 w 786"/>
                <a:gd name="T87" fmla="*/ 18 h 528"/>
                <a:gd name="T88" fmla="*/ 111 w 786"/>
                <a:gd name="T89" fmla="*/ 21 h 528"/>
                <a:gd name="T90" fmla="*/ 114 w 786"/>
                <a:gd name="T91" fmla="*/ 28 h 528"/>
                <a:gd name="T92" fmla="*/ 118 w 786"/>
                <a:gd name="T93" fmla="*/ 36 h 528"/>
                <a:gd name="T94" fmla="*/ 121 w 786"/>
                <a:gd name="T95" fmla="*/ 42 h 528"/>
                <a:gd name="T96" fmla="*/ 122 w 786"/>
                <a:gd name="T97" fmla="*/ 44 h 528"/>
                <a:gd name="T98" fmla="*/ 123 w 786"/>
                <a:gd name="T99" fmla="*/ 45 h 528"/>
                <a:gd name="T100" fmla="*/ 125 w 786"/>
                <a:gd name="T101" fmla="*/ 45 h 528"/>
                <a:gd name="T102" fmla="*/ 127 w 786"/>
                <a:gd name="T103" fmla="*/ 45 h 528"/>
                <a:gd name="T104" fmla="*/ 141 w 786"/>
                <a:gd name="T105" fmla="*/ 33 h 528"/>
                <a:gd name="T106" fmla="*/ 142 w 786"/>
                <a:gd name="T107" fmla="*/ 32 h 528"/>
                <a:gd name="T108" fmla="*/ 143 w 786"/>
                <a:gd name="T109" fmla="*/ 30 h 528"/>
                <a:gd name="T110" fmla="*/ 143 w 786"/>
                <a:gd name="T111" fmla="*/ 24 h 528"/>
                <a:gd name="T112" fmla="*/ 142 w 786"/>
                <a:gd name="T113" fmla="*/ 14 h 528"/>
                <a:gd name="T114" fmla="*/ 148 w 786"/>
                <a:gd name="T115" fmla="*/ 11 h 528"/>
                <a:gd name="T116" fmla="*/ 156 w 786"/>
                <a:gd name="T117" fmla="*/ 7 h 528"/>
                <a:gd name="T118" fmla="*/ 163 w 786"/>
                <a:gd name="T119" fmla="*/ 3 h 528"/>
                <a:gd name="T120" fmla="*/ 166 w 786"/>
                <a:gd name="T121" fmla="*/ 1 h 5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86"/>
                <a:gd name="T184" fmla="*/ 0 h 528"/>
                <a:gd name="T185" fmla="*/ 786 w 786"/>
                <a:gd name="T186" fmla="*/ 528 h 5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86" h="528">
                  <a:moveTo>
                    <a:pt x="731" y="5"/>
                  </a:moveTo>
                  <a:lnTo>
                    <a:pt x="743" y="1"/>
                  </a:lnTo>
                  <a:lnTo>
                    <a:pt x="754" y="0"/>
                  </a:lnTo>
                  <a:lnTo>
                    <a:pt x="762" y="1"/>
                  </a:lnTo>
                  <a:lnTo>
                    <a:pt x="770" y="4"/>
                  </a:lnTo>
                  <a:lnTo>
                    <a:pt x="775" y="6"/>
                  </a:lnTo>
                  <a:lnTo>
                    <a:pt x="779" y="10"/>
                  </a:lnTo>
                  <a:lnTo>
                    <a:pt x="782" y="14"/>
                  </a:lnTo>
                  <a:lnTo>
                    <a:pt x="783" y="17"/>
                  </a:lnTo>
                  <a:lnTo>
                    <a:pt x="786" y="26"/>
                  </a:lnTo>
                  <a:lnTo>
                    <a:pt x="786" y="35"/>
                  </a:lnTo>
                  <a:lnTo>
                    <a:pt x="782" y="44"/>
                  </a:lnTo>
                  <a:lnTo>
                    <a:pt x="775" y="52"/>
                  </a:lnTo>
                  <a:lnTo>
                    <a:pt x="769" y="58"/>
                  </a:lnTo>
                  <a:lnTo>
                    <a:pt x="764" y="64"/>
                  </a:lnTo>
                  <a:lnTo>
                    <a:pt x="758" y="66"/>
                  </a:lnTo>
                  <a:lnTo>
                    <a:pt x="757" y="67"/>
                  </a:lnTo>
                  <a:lnTo>
                    <a:pt x="753" y="70"/>
                  </a:lnTo>
                  <a:lnTo>
                    <a:pt x="741" y="78"/>
                  </a:lnTo>
                  <a:lnTo>
                    <a:pt x="725" y="88"/>
                  </a:lnTo>
                  <a:lnTo>
                    <a:pt x="705" y="99"/>
                  </a:lnTo>
                  <a:lnTo>
                    <a:pt x="686" y="110"/>
                  </a:lnTo>
                  <a:lnTo>
                    <a:pt x="670" y="121"/>
                  </a:lnTo>
                  <a:lnTo>
                    <a:pt x="657" y="129"/>
                  </a:lnTo>
                  <a:lnTo>
                    <a:pt x="653" y="131"/>
                  </a:lnTo>
                  <a:lnTo>
                    <a:pt x="650" y="134"/>
                  </a:lnTo>
                  <a:lnTo>
                    <a:pt x="648" y="135"/>
                  </a:lnTo>
                  <a:lnTo>
                    <a:pt x="647" y="138"/>
                  </a:lnTo>
                  <a:lnTo>
                    <a:pt x="645" y="140"/>
                  </a:lnTo>
                  <a:lnTo>
                    <a:pt x="626" y="186"/>
                  </a:lnTo>
                  <a:lnTo>
                    <a:pt x="601" y="228"/>
                  </a:lnTo>
                  <a:lnTo>
                    <a:pt x="572" y="267"/>
                  </a:lnTo>
                  <a:lnTo>
                    <a:pt x="541" y="303"/>
                  </a:lnTo>
                  <a:lnTo>
                    <a:pt x="507" y="336"/>
                  </a:lnTo>
                  <a:lnTo>
                    <a:pt x="472" y="367"/>
                  </a:lnTo>
                  <a:lnTo>
                    <a:pt x="436" y="394"/>
                  </a:lnTo>
                  <a:lnTo>
                    <a:pt x="398" y="419"/>
                  </a:lnTo>
                  <a:lnTo>
                    <a:pt x="362" y="441"/>
                  </a:lnTo>
                  <a:lnTo>
                    <a:pt x="327" y="462"/>
                  </a:lnTo>
                  <a:lnTo>
                    <a:pt x="293" y="479"/>
                  </a:lnTo>
                  <a:lnTo>
                    <a:pt x="262" y="493"/>
                  </a:lnTo>
                  <a:lnTo>
                    <a:pt x="233" y="506"/>
                  </a:lnTo>
                  <a:lnTo>
                    <a:pt x="208" y="515"/>
                  </a:lnTo>
                  <a:lnTo>
                    <a:pt x="189" y="523"/>
                  </a:lnTo>
                  <a:lnTo>
                    <a:pt x="173" y="528"/>
                  </a:lnTo>
                  <a:lnTo>
                    <a:pt x="162" y="513"/>
                  </a:lnTo>
                  <a:lnTo>
                    <a:pt x="142" y="485"/>
                  </a:lnTo>
                  <a:lnTo>
                    <a:pt x="115" y="449"/>
                  </a:lnTo>
                  <a:lnTo>
                    <a:pt x="86" y="410"/>
                  </a:lnTo>
                  <a:lnTo>
                    <a:pt x="56" y="369"/>
                  </a:lnTo>
                  <a:lnTo>
                    <a:pt x="30" y="334"/>
                  </a:lnTo>
                  <a:lnTo>
                    <a:pt x="11" y="308"/>
                  </a:lnTo>
                  <a:lnTo>
                    <a:pt x="0" y="294"/>
                  </a:lnTo>
                  <a:lnTo>
                    <a:pt x="6" y="285"/>
                  </a:lnTo>
                  <a:lnTo>
                    <a:pt x="11" y="273"/>
                  </a:lnTo>
                  <a:lnTo>
                    <a:pt x="19" y="261"/>
                  </a:lnTo>
                  <a:lnTo>
                    <a:pt x="26" y="250"/>
                  </a:lnTo>
                  <a:lnTo>
                    <a:pt x="36" y="238"/>
                  </a:lnTo>
                  <a:lnTo>
                    <a:pt x="45" y="228"/>
                  </a:lnTo>
                  <a:lnTo>
                    <a:pt x="55" y="218"/>
                  </a:lnTo>
                  <a:lnTo>
                    <a:pt x="67" y="212"/>
                  </a:lnTo>
                  <a:lnTo>
                    <a:pt x="68" y="212"/>
                  </a:lnTo>
                  <a:lnTo>
                    <a:pt x="68" y="211"/>
                  </a:lnTo>
                  <a:lnTo>
                    <a:pt x="71" y="209"/>
                  </a:lnTo>
                  <a:lnTo>
                    <a:pt x="77" y="204"/>
                  </a:lnTo>
                  <a:lnTo>
                    <a:pt x="89" y="196"/>
                  </a:lnTo>
                  <a:lnTo>
                    <a:pt x="102" y="187"/>
                  </a:lnTo>
                  <a:lnTo>
                    <a:pt x="119" y="177"/>
                  </a:lnTo>
                  <a:lnTo>
                    <a:pt x="138" y="165"/>
                  </a:lnTo>
                  <a:lnTo>
                    <a:pt x="160" y="152"/>
                  </a:lnTo>
                  <a:lnTo>
                    <a:pt x="184" y="138"/>
                  </a:lnTo>
                  <a:lnTo>
                    <a:pt x="207" y="125"/>
                  </a:lnTo>
                  <a:lnTo>
                    <a:pt x="233" y="112"/>
                  </a:lnTo>
                  <a:lnTo>
                    <a:pt x="259" y="99"/>
                  </a:lnTo>
                  <a:lnTo>
                    <a:pt x="285" y="88"/>
                  </a:lnTo>
                  <a:lnTo>
                    <a:pt x="311" y="78"/>
                  </a:lnTo>
                  <a:lnTo>
                    <a:pt x="336" y="71"/>
                  </a:lnTo>
                  <a:lnTo>
                    <a:pt x="359" y="66"/>
                  </a:lnTo>
                  <a:lnTo>
                    <a:pt x="381" y="64"/>
                  </a:lnTo>
                  <a:lnTo>
                    <a:pt x="387" y="64"/>
                  </a:lnTo>
                  <a:lnTo>
                    <a:pt x="397" y="66"/>
                  </a:lnTo>
                  <a:lnTo>
                    <a:pt x="411" y="69"/>
                  </a:lnTo>
                  <a:lnTo>
                    <a:pt x="427" y="71"/>
                  </a:lnTo>
                  <a:lnTo>
                    <a:pt x="444" y="74"/>
                  </a:lnTo>
                  <a:lnTo>
                    <a:pt x="461" y="77"/>
                  </a:lnTo>
                  <a:lnTo>
                    <a:pt x="474" y="79"/>
                  </a:lnTo>
                  <a:lnTo>
                    <a:pt x="483" y="80"/>
                  </a:lnTo>
                  <a:lnTo>
                    <a:pt x="487" y="90"/>
                  </a:lnTo>
                  <a:lnTo>
                    <a:pt x="493" y="104"/>
                  </a:lnTo>
                  <a:lnTo>
                    <a:pt x="502" y="121"/>
                  </a:lnTo>
                  <a:lnTo>
                    <a:pt x="510" y="139"/>
                  </a:lnTo>
                  <a:lnTo>
                    <a:pt x="519" y="157"/>
                  </a:lnTo>
                  <a:lnTo>
                    <a:pt x="526" y="172"/>
                  </a:lnTo>
                  <a:lnTo>
                    <a:pt x="531" y="182"/>
                  </a:lnTo>
                  <a:lnTo>
                    <a:pt x="532" y="186"/>
                  </a:lnTo>
                  <a:lnTo>
                    <a:pt x="535" y="190"/>
                  </a:lnTo>
                  <a:lnTo>
                    <a:pt x="537" y="194"/>
                  </a:lnTo>
                  <a:lnTo>
                    <a:pt x="541" y="196"/>
                  </a:lnTo>
                  <a:lnTo>
                    <a:pt x="546" y="198"/>
                  </a:lnTo>
                  <a:lnTo>
                    <a:pt x="550" y="198"/>
                  </a:lnTo>
                  <a:lnTo>
                    <a:pt x="556" y="198"/>
                  </a:lnTo>
                  <a:lnTo>
                    <a:pt x="559" y="196"/>
                  </a:lnTo>
                  <a:lnTo>
                    <a:pt x="563" y="194"/>
                  </a:lnTo>
                  <a:lnTo>
                    <a:pt x="619" y="146"/>
                  </a:lnTo>
                  <a:lnTo>
                    <a:pt x="622" y="143"/>
                  </a:lnTo>
                  <a:lnTo>
                    <a:pt x="624" y="139"/>
                  </a:lnTo>
                  <a:lnTo>
                    <a:pt x="626" y="135"/>
                  </a:lnTo>
                  <a:lnTo>
                    <a:pt x="626" y="130"/>
                  </a:lnTo>
                  <a:lnTo>
                    <a:pt x="626" y="122"/>
                  </a:lnTo>
                  <a:lnTo>
                    <a:pt x="626" y="103"/>
                  </a:lnTo>
                  <a:lnTo>
                    <a:pt x="624" y="80"/>
                  </a:lnTo>
                  <a:lnTo>
                    <a:pt x="624" y="62"/>
                  </a:lnTo>
                  <a:lnTo>
                    <a:pt x="635" y="57"/>
                  </a:lnTo>
                  <a:lnTo>
                    <a:pt x="649" y="49"/>
                  </a:lnTo>
                  <a:lnTo>
                    <a:pt x="666" y="40"/>
                  </a:lnTo>
                  <a:lnTo>
                    <a:pt x="684" y="30"/>
                  </a:lnTo>
                  <a:lnTo>
                    <a:pt x="702" y="21"/>
                  </a:lnTo>
                  <a:lnTo>
                    <a:pt x="717" y="13"/>
                  </a:lnTo>
                  <a:lnTo>
                    <a:pt x="727" y="8"/>
                  </a:lnTo>
                  <a:lnTo>
                    <a:pt x="731" y="5"/>
                  </a:lnTo>
                  <a:close/>
                </a:path>
              </a:pathLst>
            </a:custGeom>
            <a:solidFill>
              <a:srgbClr val="C0C0C0"/>
            </a:solidFill>
            <a:ln w="9525">
              <a:noFill/>
              <a:round/>
              <a:headEnd/>
              <a:tailEnd/>
            </a:ln>
          </p:spPr>
          <p:txBody>
            <a:bodyPr/>
            <a:lstStyle/>
            <a:p>
              <a:pPr rtl="0"/>
              <a:endParaRPr lang="en-US" sz="3800"/>
            </a:p>
          </p:txBody>
        </p:sp>
        <p:sp>
          <p:nvSpPr>
            <p:cNvPr id="44" name="Freeform 42"/>
            <p:cNvSpPr>
              <a:spLocks/>
            </p:cNvSpPr>
            <p:nvPr/>
          </p:nvSpPr>
          <p:spPr bwMode="auto">
            <a:xfrm flipH="1">
              <a:off x="474" y="893"/>
              <a:ext cx="200" cy="167"/>
            </a:xfrm>
            <a:custGeom>
              <a:avLst/>
              <a:gdLst>
                <a:gd name="T0" fmla="*/ 196 w 872"/>
                <a:gd name="T1" fmla="*/ 91 h 726"/>
                <a:gd name="T2" fmla="*/ 199 w 872"/>
                <a:gd name="T3" fmla="*/ 82 h 726"/>
                <a:gd name="T4" fmla="*/ 197 w 872"/>
                <a:gd name="T5" fmla="*/ 66 h 726"/>
                <a:gd name="T6" fmla="*/ 193 w 872"/>
                <a:gd name="T7" fmla="*/ 41 h 726"/>
                <a:gd name="T8" fmla="*/ 192 w 872"/>
                <a:gd name="T9" fmla="*/ 41 h 726"/>
                <a:gd name="T10" fmla="*/ 186 w 872"/>
                <a:gd name="T11" fmla="*/ 50 h 726"/>
                <a:gd name="T12" fmla="*/ 181 w 872"/>
                <a:gd name="T13" fmla="*/ 62 h 726"/>
                <a:gd name="T14" fmla="*/ 179 w 872"/>
                <a:gd name="T15" fmla="*/ 49 h 726"/>
                <a:gd name="T16" fmla="*/ 179 w 872"/>
                <a:gd name="T17" fmla="*/ 32 h 726"/>
                <a:gd name="T18" fmla="*/ 175 w 872"/>
                <a:gd name="T19" fmla="*/ 20 h 726"/>
                <a:gd name="T20" fmla="*/ 172 w 872"/>
                <a:gd name="T21" fmla="*/ 14 h 726"/>
                <a:gd name="T22" fmla="*/ 172 w 872"/>
                <a:gd name="T23" fmla="*/ 20 h 726"/>
                <a:gd name="T24" fmla="*/ 167 w 872"/>
                <a:gd name="T25" fmla="*/ 31 h 726"/>
                <a:gd name="T26" fmla="*/ 156 w 872"/>
                <a:gd name="T27" fmla="*/ 39 h 726"/>
                <a:gd name="T28" fmla="*/ 149 w 872"/>
                <a:gd name="T29" fmla="*/ 43 h 726"/>
                <a:gd name="T30" fmla="*/ 148 w 872"/>
                <a:gd name="T31" fmla="*/ 44 h 726"/>
                <a:gd name="T32" fmla="*/ 148 w 872"/>
                <a:gd name="T33" fmla="*/ 39 h 726"/>
                <a:gd name="T34" fmla="*/ 144 w 872"/>
                <a:gd name="T35" fmla="*/ 20 h 726"/>
                <a:gd name="T36" fmla="*/ 135 w 872"/>
                <a:gd name="T37" fmla="*/ 0 h 726"/>
                <a:gd name="T38" fmla="*/ 134 w 872"/>
                <a:gd name="T39" fmla="*/ 10 h 726"/>
                <a:gd name="T40" fmla="*/ 130 w 872"/>
                <a:gd name="T41" fmla="*/ 27 h 726"/>
                <a:gd name="T42" fmla="*/ 120 w 872"/>
                <a:gd name="T43" fmla="*/ 37 h 726"/>
                <a:gd name="T44" fmla="*/ 117 w 872"/>
                <a:gd name="T45" fmla="*/ 41 h 726"/>
                <a:gd name="T46" fmla="*/ 113 w 872"/>
                <a:gd name="T47" fmla="*/ 14 h 726"/>
                <a:gd name="T48" fmla="*/ 108 w 872"/>
                <a:gd name="T49" fmla="*/ 12 h 726"/>
                <a:gd name="T50" fmla="*/ 103 w 872"/>
                <a:gd name="T51" fmla="*/ 29 h 726"/>
                <a:gd name="T52" fmla="*/ 94 w 872"/>
                <a:gd name="T53" fmla="*/ 42 h 726"/>
                <a:gd name="T54" fmla="*/ 86 w 872"/>
                <a:gd name="T55" fmla="*/ 52 h 726"/>
                <a:gd name="T56" fmla="*/ 83 w 872"/>
                <a:gd name="T57" fmla="*/ 46 h 726"/>
                <a:gd name="T58" fmla="*/ 81 w 872"/>
                <a:gd name="T59" fmla="*/ 25 h 726"/>
                <a:gd name="T60" fmla="*/ 83 w 872"/>
                <a:gd name="T61" fmla="*/ 16 h 726"/>
                <a:gd name="T62" fmla="*/ 74 w 872"/>
                <a:gd name="T63" fmla="*/ 25 h 726"/>
                <a:gd name="T64" fmla="*/ 58 w 872"/>
                <a:gd name="T65" fmla="*/ 44 h 726"/>
                <a:gd name="T66" fmla="*/ 51 w 872"/>
                <a:gd name="T67" fmla="*/ 66 h 726"/>
                <a:gd name="T68" fmla="*/ 50 w 872"/>
                <a:gd name="T69" fmla="*/ 75 h 726"/>
                <a:gd name="T70" fmla="*/ 46 w 872"/>
                <a:gd name="T71" fmla="*/ 72 h 726"/>
                <a:gd name="T72" fmla="*/ 39 w 872"/>
                <a:gd name="T73" fmla="*/ 62 h 726"/>
                <a:gd name="T74" fmla="*/ 36 w 872"/>
                <a:gd name="T75" fmla="*/ 53 h 726"/>
                <a:gd name="T76" fmla="*/ 27 w 872"/>
                <a:gd name="T77" fmla="*/ 64 h 726"/>
                <a:gd name="T78" fmla="*/ 19 w 872"/>
                <a:gd name="T79" fmla="*/ 82 h 726"/>
                <a:gd name="T80" fmla="*/ 18 w 872"/>
                <a:gd name="T81" fmla="*/ 104 h 726"/>
                <a:gd name="T82" fmla="*/ 17 w 872"/>
                <a:gd name="T83" fmla="*/ 108 h 726"/>
                <a:gd name="T84" fmla="*/ 11 w 872"/>
                <a:gd name="T85" fmla="*/ 94 h 726"/>
                <a:gd name="T86" fmla="*/ 4 w 872"/>
                <a:gd name="T87" fmla="*/ 77 h 726"/>
                <a:gd name="T88" fmla="*/ 2 w 872"/>
                <a:gd name="T89" fmla="*/ 81 h 726"/>
                <a:gd name="T90" fmla="*/ 0 w 872"/>
                <a:gd name="T91" fmla="*/ 108 h 726"/>
                <a:gd name="T92" fmla="*/ 5 w 872"/>
                <a:gd name="T93" fmla="*/ 135 h 726"/>
                <a:gd name="T94" fmla="*/ 12 w 872"/>
                <a:gd name="T95" fmla="*/ 146 h 726"/>
                <a:gd name="T96" fmla="*/ 21 w 872"/>
                <a:gd name="T97" fmla="*/ 155 h 726"/>
                <a:gd name="T98" fmla="*/ 30 w 872"/>
                <a:gd name="T99" fmla="*/ 160 h 726"/>
                <a:gd name="T100" fmla="*/ 39 w 872"/>
                <a:gd name="T101" fmla="*/ 164 h 726"/>
                <a:gd name="T102" fmla="*/ 43 w 872"/>
                <a:gd name="T103" fmla="*/ 167 h 726"/>
                <a:gd name="T104" fmla="*/ 167 w 872"/>
                <a:gd name="T105" fmla="*/ 131 h 726"/>
                <a:gd name="T106" fmla="*/ 194 w 872"/>
                <a:gd name="T107" fmla="*/ 93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2"/>
                <a:gd name="T163" fmla="*/ 0 h 726"/>
                <a:gd name="T164" fmla="*/ 872 w 872"/>
                <a:gd name="T165" fmla="*/ 726 h 7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2" h="726">
                  <a:moveTo>
                    <a:pt x="847" y="406"/>
                  </a:moveTo>
                  <a:lnTo>
                    <a:pt x="848" y="403"/>
                  </a:lnTo>
                  <a:lnTo>
                    <a:pt x="854" y="397"/>
                  </a:lnTo>
                  <a:lnTo>
                    <a:pt x="859" y="387"/>
                  </a:lnTo>
                  <a:lnTo>
                    <a:pt x="865" y="372"/>
                  </a:lnTo>
                  <a:lnTo>
                    <a:pt x="869" y="355"/>
                  </a:lnTo>
                  <a:lnTo>
                    <a:pt x="872" y="335"/>
                  </a:lnTo>
                  <a:lnTo>
                    <a:pt x="868" y="311"/>
                  </a:lnTo>
                  <a:lnTo>
                    <a:pt x="860" y="285"/>
                  </a:lnTo>
                  <a:lnTo>
                    <a:pt x="845" y="236"/>
                  </a:lnTo>
                  <a:lnTo>
                    <a:pt x="841" y="200"/>
                  </a:lnTo>
                  <a:lnTo>
                    <a:pt x="842" y="178"/>
                  </a:lnTo>
                  <a:lnTo>
                    <a:pt x="843" y="171"/>
                  </a:lnTo>
                  <a:lnTo>
                    <a:pt x="842" y="173"/>
                  </a:lnTo>
                  <a:lnTo>
                    <a:pt x="837" y="180"/>
                  </a:lnTo>
                  <a:lnTo>
                    <a:pt x="830" y="189"/>
                  </a:lnTo>
                  <a:lnTo>
                    <a:pt x="821" y="202"/>
                  </a:lnTo>
                  <a:lnTo>
                    <a:pt x="813" y="217"/>
                  </a:lnTo>
                  <a:lnTo>
                    <a:pt x="804" y="234"/>
                  </a:lnTo>
                  <a:lnTo>
                    <a:pt x="796" y="253"/>
                  </a:lnTo>
                  <a:lnTo>
                    <a:pt x="791" y="271"/>
                  </a:lnTo>
                  <a:lnTo>
                    <a:pt x="789" y="263"/>
                  </a:lnTo>
                  <a:lnTo>
                    <a:pt x="783" y="242"/>
                  </a:lnTo>
                  <a:lnTo>
                    <a:pt x="780" y="212"/>
                  </a:lnTo>
                  <a:lnTo>
                    <a:pt x="782" y="177"/>
                  </a:lnTo>
                  <a:lnTo>
                    <a:pt x="783" y="157"/>
                  </a:lnTo>
                  <a:lnTo>
                    <a:pt x="782" y="138"/>
                  </a:lnTo>
                  <a:lnTo>
                    <a:pt x="777" y="118"/>
                  </a:lnTo>
                  <a:lnTo>
                    <a:pt x="772" y="100"/>
                  </a:lnTo>
                  <a:lnTo>
                    <a:pt x="764" y="85"/>
                  </a:lnTo>
                  <a:lnTo>
                    <a:pt x="759" y="72"/>
                  </a:lnTo>
                  <a:lnTo>
                    <a:pt x="754" y="64"/>
                  </a:lnTo>
                  <a:lnTo>
                    <a:pt x="752" y="61"/>
                  </a:lnTo>
                  <a:lnTo>
                    <a:pt x="752" y="65"/>
                  </a:lnTo>
                  <a:lnTo>
                    <a:pt x="751" y="73"/>
                  </a:lnTo>
                  <a:lnTo>
                    <a:pt x="748" y="86"/>
                  </a:lnTo>
                  <a:lnTo>
                    <a:pt x="743" y="102"/>
                  </a:lnTo>
                  <a:lnTo>
                    <a:pt x="737" y="118"/>
                  </a:lnTo>
                  <a:lnTo>
                    <a:pt x="726" y="135"/>
                  </a:lnTo>
                  <a:lnTo>
                    <a:pt x="712" y="150"/>
                  </a:lnTo>
                  <a:lnTo>
                    <a:pt x="695" y="161"/>
                  </a:lnTo>
                  <a:lnTo>
                    <a:pt x="678" y="169"/>
                  </a:lnTo>
                  <a:lnTo>
                    <a:pt x="665" y="176"/>
                  </a:lnTo>
                  <a:lnTo>
                    <a:pt x="656" y="182"/>
                  </a:lnTo>
                  <a:lnTo>
                    <a:pt x="651" y="186"/>
                  </a:lnTo>
                  <a:lnTo>
                    <a:pt x="647" y="189"/>
                  </a:lnTo>
                  <a:lnTo>
                    <a:pt x="646" y="191"/>
                  </a:lnTo>
                  <a:lnTo>
                    <a:pt x="646" y="193"/>
                  </a:lnTo>
                  <a:lnTo>
                    <a:pt x="646" y="187"/>
                  </a:lnTo>
                  <a:lnTo>
                    <a:pt x="644" y="171"/>
                  </a:lnTo>
                  <a:lnTo>
                    <a:pt x="642" y="148"/>
                  </a:lnTo>
                  <a:lnTo>
                    <a:pt x="637" y="120"/>
                  </a:lnTo>
                  <a:lnTo>
                    <a:pt x="630" y="87"/>
                  </a:lnTo>
                  <a:lnTo>
                    <a:pt x="620" y="56"/>
                  </a:lnTo>
                  <a:lnTo>
                    <a:pt x="607" y="26"/>
                  </a:lnTo>
                  <a:lnTo>
                    <a:pt x="590" y="0"/>
                  </a:lnTo>
                  <a:lnTo>
                    <a:pt x="590" y="5"/>
                  </a:lnTo>
                  <a:lnTo>
                    <a:pt x="587" y="20"/>
                  </a:lnTo>
                  <a:lnTo>
                    <a:pt x="585" y="42"/>
                  </a:lnTo>
                  <a:lnTo>
                    <a:pt x="581" y="65"/>
                  </a:lnTo>
                  <a:lnTo>
                    <a:pt x="574" y="91"/>
                  </a:lnTo>
                  <a:lnTo>
                    <a:pt x="566" y="116"/>
                  </a:lnTo>
                  <a:lnTo>
                    <a:pt x="556" y="135"/>
                  </a:lnTo>
                  <a:lnTo>
                    <a:pt x="544" y="147"/>
                  </a:lnTo>
                  <a:lnTo>
                    <a:pt x="525" y="161"/>
                  </a:lnTo>
                  <a:lnTo>
                    <a:pt x="513" y="172"/>
                  </a:lnTo>
                  <a:lnTo>
                    <a:pt x="509" y="177"/>
                  </a:lnTo>
                  <a:lnTo>
                    <a:pt x="508" y="180"/>
                  </a:lnTo>
                  <a:lnTo>
                    <a:pt x="507" y="159"/>
                  </a:lnTo>
                  <a:lnTo>
                    <a:pt x="500" y="113"/>
                  </a:lnTo>
                  <a:lnTo>
                    <a:pt x="491" y="62"/>
                  </a:lnTo>
                  <a:lnTo>
                    <a:pt x="479" y="31"/>
                  </a:lnTo>
                  <a:lnTo>
                    <a:pt x="478" y="36"/>
                  </a:lnTo>
                  <a:lnTo>
                    <a:pt x="473" y="52"/>
                  </a:lnTo>
                  <a:lnTo>
                    <a:pt x="466" y="75"/>
                  </a:lnTo>
                  <a:lnTo>
                    <a:pt x="457" y="100"/>
                  </a:lnTo>
                  <a:lnTo>
                    <a:pt x="447" y="128"/>
                  </a:lnTo>
                  <a:lnTo>
                    <a:pt x="435" y="152"/>
                  </a:lnTo>
                  <a:lnTo>
                    <a:pt x="423" y="172"/>
                  </a:lnTo>
                  <a:lnTo>
                    <a:pt x="412" y="182"/>
                  </a:lnTo>
                  <a:lnTo>
                    <a:pt x="392" y="197"/>
                  </a:lnTo>
                  <a:lnTo>
                    <a:pt x="380" y="213"/>
                  </a:lnTo>
                  <a:lnTo>
                    <a:pt x="375" y="228"/>
                  </a:lnTo>
                  <a:lnTo>
                    <a:pt x="374" y="234"/>
                  </a:lnTo>
                  <a:lnTo>
                    <a:pt x="370" y="224"/>
                  </a:lnTo>
                  <a:lnTo>
                    <a:pt x="360" y="198"/>
                  </a:lnTo>
                  <a:lnTo>
                    <a:pt x="352" y="165"/>
                  </a:lnTo>
                  <a:lnTo>
                    <a:pt x="349" y="134"/>
                  </a:lnTo>
                  <a:lnTo>
                    <a:pt x="354" y="108"/>
                  </a:lnTo>
                  <a:lnTo>
                    <a:pt x="357" y="87"/>
                  </a:lnTo>
                  <a:lnTo>
                    <a:pt x="360" y="74"/>
                  </a:lnTo>
                  <a:lnTo>
                    <a:pt x="361" y="69"/>
                  </a:lnTo>
                  <a:lnTo>
                    <a:pt x="356" y="74"/>
                  </a:lnTo>
                  <a:lnTo>
                    <a:pt x="341" y="89"/>
                  </a:lnTo>
                  <a:lnTo>
                    <a:pt x="321" y="109"/>
                  </a:lnTo>
                  <a:lnTo>
                    <a:pt x="297" y="134"/>
                  </a:lnTo>
                  <a:lnTo>
                    <a:pt x="274" y="164"/>
                  </a:lnTo>
                  <a:lnTo>
                    <a:pt x="252" y="193"/>
                  </a:lnTo>
                  <a:lnTo>
                    <a:pt x="236" y="221"/>
                  </a:lnTo>
                  <a:lnTo>
                    <a:pt x="228" y="247"/>
                  </a:lnTo>
                  <a:lnTo>
                    <a:pt x="223" y="286"/>
                  </a:lnTo>
                  <a:lnTo>
                    <a:pt x="221" y="311"/>
                  </a:lnTo>
                  <a:lnTo>
                    <a:pt x="219" y="323"/>
                  </a:lnTo>
                  <a:lnTo>
                    <a:pt x="219" y="327"/>
                  </a:lnTo>
                  <a:lnTo>
                    <a:pt x="217" y="325"/>
                  </a:lnTo>
                  <a:lnTo>
                    <a:pt x="210" y="320"/>
                  </a:lnTo>
                  <a:lnTo>
                    <a:pt x="200" y="311"/>
                  </a:lnTo>
                  <a:lnTo>
                    <a:pt x="189" y="299"/>
                  </a:lnTo>
                  <a:lnTo>
                    <a:pt x="179" y="285"/>
                  </a:lnTo>
                  <a:lnTo>
                    <a:pt x="169" y="268"/>
                  </a:lnTo>
                  <a:lnTo>
                    <a:pt x="162" y="249"/>
                  </a:lnTo>
                  <a:lnTo>
                    <a:pt x="159" y="226"/>
                  </a:lnTo>
                  <a:lnTo>
                    <a:pt x="156" y="230"/>
                  </a:lnTo>
                  <a:lnTo>
                    <a:pt x="146" y="242"/>
                  </a:lnTo>
                  <a:lnTo>
                    <a:pt x="133" y="258"/>
                  </a:lnTo>
                  <a:lnTo>
                    <a:pt x="119" y="280"/>
                  </a:lnTo>
                  <a:lnTo>
                    <a:pt x="104" y="303"/>
                  </a:lnTo>
                  <a:lnTo>
                    <a:pt x="91" y="329"/>
                  </a:lnTo>
                  <a:lnTo>
                    <a:pt x="81" y="357"/>
                  </a:lnTo>
                  <a:lnTo>
                    <a:pt x="78" y="381"/>
                  </a:lnTo>
                  <a:lnTo>
                    <a:pt x="78" y="424"/>
                  </a:lnTo>
                  <a:lnTo>
                    <a:pt x="78" y="453"/>
                  </a:lnTo>
                  <a:lnTo>
                    <a:pt x="78" y="469"/>
                  </a:lnTo>
                  <a:lnTo>
                    <a:pt x="78" y="474"/>
                  </a:lnTo>
                  <a:lnTo>
                    <a:pt x="75" y="469"/>
                  </a:lnTo>
                  <a:lnTo>
                    <a:pt x="68" y="454"/>
                  </a:lnTo>
                  <a:lnTo>
                    <a:pt x="59" y="435"/>
                  </a:lnTo>
                  <a:lnTo>
                    <a:pt x="49" y="410"/>
                  </a:lnTo>
                  <a:lnTo>
                    <a:pt x="37" y="384"/>
                  </a:lnTo>
                  <a:lnTo>
                    <a:pt x="27" y="359"/>
                  </a:lnTo>
                  <a:lnTo>
                    <a:pt x="19" y="336"/>
                  </a:lnTo>
                  <a:lnTo>
                    <a:pt x="15" y="319"/>
                  </a:lnTo>
                  <a:lnTo>
                    <a:pt x="14" y="327"/>
                  </a:lnTo>
                  <a:lnTo>
                    <a:pt x="10" y="350"/>
                  </a:lnTo>
                  <a:lnTo>
                    <a:pt x="5" y="384"/>
                  </a:lnTo>
                  <a:lnTo>
                    <a:pt x="1" y="424"/>
                  </a:lnTo>
                  <a:lnTo>
                    <a:pt x="0" y="470"/>
                  </a:lnTo>
                  <a:lnTo>
                    <a:pt x="1" y="514"/>
                  </a:lnTo>
                  <a:lnTo>
                    <a:pt x="7" y="554"/>
                  </a:lnTo>
                  <a:lnTo>
                    <a:pt x="20" y="588"/>
                  </a:lnTo>
                  <a:lnTo>
                    <a:pt x="29" y="604"/>
                  </a:lnTo>
                  <a:lnTo>
                    <a:pt x="40" y="620"/>
                  </a:lnTo>
                  <a:lnTo>
                    <a:pt x="52" y="635"/>
                  </a:lnTo>
                  <a:lnTo>
                    <a:pt x="63" y="649"/>
                  </a:lnTo>
                  <a:lnTo>
                    <a:pt x="76" y="663"/>
                  </a:lnTo>
                  <a:lnTo>
                    <a:pt x="91" y="673"/>
                  </a:lnTo>
                  <a:lnTo>
                    <a:pt x="104" y="683"/>
                  </a:lnTo>
                  <a:lnTo>
                    <a:pt x="118" y="690"/>
                  </a:lnTo>
                  <a:lnTo>
                    <a:pt x="131" y="696"/>
                  </a:lnTo>
                  <a:lnTo>
                    <a:pt x="145" y="702"/>
                  </a:lnTo>
                  <a:lnTo>
                    <a:pt x="157" y="708"/>
                  </a:lnTo>
                  <a:lnTo>
                    <a:pt x="169" y="713"/>
                  </a:lnTo>
                  <a:lnTo>
                    <a:pt x="178" y="718"/>
                  </a:lnTo>
                  <a:lnTo>
                    <a:pt x="184" y="722"/>
                  </a:lnTo>
                  <a:lnTo>
                    <a:pt x="189" y="725"/>
                  </a:lnTo>
                  <a:lnTo>
                    <a:pt x="191" y="726"/>
                  </a:lnTo>
                  <a:lnTo>
                    <a:pt x="673" y="487"/>
                  </a:lnTo>
                  <a:lnTo>
                    <a:pt x="729" y="571"/>
                  </a:lnTo>
                  <a:lnTo>
                    <a:pt x="798" y="519"/>
                  </a:lnTo>
                  <a:lnTo>
                    <a:pt x="794" y="450"/>
                  </a:lnTo>
                  <a:lnTo>
                    <a:pt x="847" y="406"/>
                  </a:lnTo>
                  <a:close/>
                </a:path>
              </a:pathLst>
            </a:custGeom>
            <a:solidFill>
              <a:srgbClr val="C0C0C0"/>
            </a:solidFill>
            <a:ln w="12700">
              <a:solidFill>
                <a:srgbClr val="12121C"/>
              </a:solidFill>
              <a:round/>
              <a:headEnd/>
              <a:tailEnd/>
            </a:ln>
          </p:spPr>
          <p:txBody>
            <a:bodyPr/>
            <a:lstStyle/>
            <a:p>
              <a:pPr rtl="0"/>
              <a:endParaRPr lang="en-US" sz="3800"/>
            </a:p>
          </p:txBody>
        </p:sp>
        <p:sp>
          <p:nvSpPr>
            <p:cNvPr id="45" name="Freeform 43"/>
            <p:cNvSpPr>
              <a:spLocks/>
            </p:cNvSpPr>
            <p:nvPr/>
          </p:nvSpPr>
          <p:spPr bwMode="auto">
            <a:xfrm flipH="1">
              <a:off x="462" y="988"/>
              <a:ext cx="23" cy="15"/>
            </a:xfrm>
            <a:custGeom>
              <a:avLst/>
              <a:gdLst>
                <a:gd name="T0" fmla="*/ 5 w 100"/>
                <a:gd name="T1" fmla="*/ 10 h 63"/>
                <a:gd name="T2" fmla="*/ 0 w 100"/>
                <a:gd name="T3" fmla="*/ 12 h 63"/>
                <a:gd name="T4" fmla="*/ 14 w 100"/>
                <a:gd name="T5" fmla="*/ 15 h 63"/>
                <a:gd name="T6" fmla="*/ 15 w 100"/>
                <a:gd name="T7" fmla="*/ 11 h 63"/>
                <a:gd name="T8" fmla="*/ 15 w 100"/>
                <a:gd name="T9" fmla="*/ 11 h 63"/>
                <a:gd name="T10" fmla="*/ 14 w 100"/>
                <a:gd name="T11" fmla="*/ 11 h 63"/>
                <a:gd name="T12" fmla="*/ 12 w 100"/>
                <a:gd name="T13" fmla="*/ 11 h 63"/>
                <a:gd name="T14" fmla="*/ 11 w 100"/>
                <a:gd name="T15" fmla="*/ 10 h 63"/>
                <a:gd name="T16" fmla="*/ 13 w 100"/>
                <a:gd name="T17" fmla="*/ 9 h 63"/>
                <a:gd name="T18" fmla="*/ 15 w 100"/>
                <a:gd name="T19" fmla="*/ 8 h 63"/>
                <a:gd name="T20" fmla="*/ 17 w 100"/>
                <a:gd name="T21" fmla="*/ 7 h 63"/>
                <a:gd name="T22" fmla="*/ 19 w 100"/>
                <a:gd name="T23" fmla="*/ 6 h 63"/>
                <a:gd name="T24" fmla="*/ 20 w 100"/>
                <a:gd name="T25" fmla="*/ 5 h 63"/>
                <a:gd name="T26" fmla="*/ 22 w 100"/>
                <a:gd name="T27" fmla="*/ 4 h 63"/>
                <a:gd name="T28" fmla="*/ 23 w 100"/>
                <a:gd name="T29" fmla="*/ 4 h 63"/>
                <a:gd name="T30" fmla="*/ 23 w 100"/>
                <a:gd name="T31" fmla="*/ 3 h 63"/>
                <a:gd name="T32" fmla="*/ 21 w 100"/>
                <a:gd name="T33" fmla="*/ 0 h 63"/>
                <a:gd name="T34" fmla="*/ 5 w 100"/>
                <a:gd name="T35" fmla="*/ 10 h 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
                <a:gd name="T55" fmla="*/ 0 h 63"/>
                <a:gd name="T56" fmla="*/ 100 w 100"/>
                <a:gd name="T57" fmla="*/ 63 h 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 h="63">
                  <a:moveTo>
                    <a:pt x="20" y="40"/>
                  </a:moveTo>
                  <a:lnTo>
                    <a:pt x="0" y="52"/>
                  </a:lnTo>
                  <a:lnTo>
                    <a:pt x="63" y="63"/>
                  </a:lnTo>
                  <a:lnTo>
                    <a:pt x="65" y="48"/>
                  </a:lnTo>
                  <a:lnTo>
                    <a:pt x="64" y="48"/>
                  </a:lnTo>
                  <a:lnTo>
                    <a:pt x="60" y="46"/>
                  </a:lnTo>
                  <a:lnTo>
                    <a:pt x="54" y="45"/>
                  </a:lnTo>
                  <a:lnTo>
                    <a:pt x="47" y="44"/>
                  </a:lnTo>
                  <a:lnTo>
                    <a:pt x="55" y="39"/>
                  </a:lnTo>
                  <a:lnTo>
                    <a:pt x="64" y="35"/>
                  </a:lnTo>
                  <a:lnTo>
                    <a:pt x="73" y="29"/>
                  </a:lnTo>
                  <a:lnTo>
                    <a:pt x="82" y="24"/>
                  </a:lnTo>
                  <a:lnTo>
                    <a:pt x="89" y="20"/>
                  </a:lnTo>
                  <a:lnTo>
                    <a:pt x="95" y="16"/>
                  </a:lnTo>
                  <a:lnTo>
                    <a:pt x="99" y="15"/>
                  </a:lnTo>
                  <a:lnTo>
                    <a:pt x="100" y="14"/>
                  </a:lnTo>
                  <a:lnTo>
                    <a:pt x="93" y="0"/>
                  </a:lnTo>
                  <a:lnTo>
                    <a:pt x="20" y="40"/>
                  </a:lnTo>
                  <a:close/>
                </a:path>
              </a:pathLst>
            </a:custGeom>
            <a:solidFill>
              <a:srgbClr val="000000"/>
            </a:solidFill>
            <a:ln w="9525">
              <a:noFill/>
              <a:round/>
              <a:headEnd/>
              <a:tailEnd/>
            </a:ln>
          </p:spPr>
          <p:txBody>
            <a:bodyPr/>
            <a:lstStyle/>
            <a:p>
              <a:pPr rtl="0"/>
              <a:endParaRPr lang="en-US" sz="3800"/>
            </a:p>
          </p:txBody>
        </p:sp>
        <p:sp>
          <p:nvSpPr>
            <p:cNvPr id="46" name="Freeform 44"/>
            <p:cNvSpPr>
              <a:spLocks/>
            </p:cNvSpPr>
            <p:nvPr/>
          </p:nvSpPr>
          <p:spPr bwMode="auto">
            <a:xfrm flipH="1">
              <a:off x="611" y="1425"/>
              <a:ext cx="36" cy="34"/>
            </a:xfrm>
            <a:custGeom>
              <a:avLst/>
              <a:gdLst>
                <a:gd name="T0" fmla="*/ 36 w 155"/>
                <a:gd name="T1" fmla="*/ 17 h 147"/>
                <a:gd name="T2" fmla="*/ 36 w 155"/>
                <a:gd name="T3" fmla="*/ 20 h 147"/>
                <a:gd name="T4" fmla="*/ 34 w 155"/>
                <a:gd name="T5" fmla="*/ 23 h 147"/>
                <a:gd name="T6" fmla="*/ 33 w 155"/>
                <a:gd name="T7" fmla="*/ 26 h 147"/>
                <a:gd name="T8" fmla="*/ 31 w 155"/>
                <a:gd name="T9" fmla="*/ 29 h 147"/>
                <a:gd name="T10" fmla="*/ 28 w 155"/>
                <a:gd name="T11" fmla="*/ 31 h 147"/>
                <a:gd name="T12" fmla="*/ 25 w 155"/>
                <a:gd name="T13" fmla="*/ 33 h 147"/>
                <a:gd name="T14" fmla="*/ 22 w 155"/>
                <a:gd name="T15" fmla="*/ 34 h 147"/>
                <a:gd name="T16" fmla="*/ 18 w 155"/>
                <a:gd name="T17" fmla="*/ 34 h 147"/>
                <a:gd name="T18" fmla="*/ 14 w 155"/>
                <a:gd name="T19" fmla="*/ 34 h 147"/>
                <a:gd name="T20" fmla="*/ 11 w 155"/>
                <a:gd name="T21" fmla="*/ 33 h 147"/>
                <a:gd name="T22" fmla="*/ 8 w 155"/>
                <a:gd name="T23" fmla="*/ 31 h 147"/>
                <a:gd name="T24" fmla="*/ 5 w 155"/>
                <a:gd name="T25" fmla="*/ 29 h 147"/>
                <a:gd name="T26" fmla="*/ 3 w 155"/>
                <a:gd name="T27" fmla="*/ 26 h 147"/>
                <a:gd name="T28" fmla="*/ 1 w 155"/>
                <a:gd name="T29" fmla="*/ 23 h 147"/>
                <a:gd name="T30" fmla="*/ 0 w 155"/>
                <a:gd name="T31" fmla="*/ 20 h 147"/>
                <a:gd name="T32" fmla="*/ 0 w 155"/>
                <a:gd name="T33" fmla="*/ 17 h 147"/>
                <a:gd name="T34" fmla="*/ 0 w 155"/>
                <a:gd name="T35" fmla="*/ 14 h 147"/>
                <a:gd name="T36" fmla="*/ 1 w 155"/>
                <a:gd name="T37" fmla="*/ 10 h 147"/>
                <a:gd name="T38" fmla="*/ 3 w 155"/>
                <a:gd name="T39" fmla="*/ 7 h 147"/>
                <a:gd name="T40" fmla="*/ 5 w 155"/>
                <a:gd name="T41" fmla="*/ 5 h 147"/>
                <a:gd name="T42" fmla="*/ 8 w 155"/>
                <a:gd name="T43" fmla="*/ 3 h 147"/>
                <a:gd name="T44" fmla="*/ 11 w 155"/>
                <a:gd name="T45" fmla="*/ 1 h 147"/>
                <a:gd name="T46" fmla="*/ 14 w 155"/>
                <a:gd name="T47" fmla="*/ 0 h 147"/>
                <a:gd name="T48" fmla="*/ 18 w 155"/>
                <a:gd name="T49" fmla="*/ 0 h 147"/>
                <a:gd name="T50" fmla="*/ 22 w 155"/>
                <a:gd name="T51" fmla="*/ 0 h 147"/>
                <a:gd name="T52" fmla="*/ 25 w 155"/>
                <a:gd name="T53" fmla="*/ 1 h 147"/>
                <a:gd name="T54" fmla="*/ 28 w 155"/>
                <a:gd name="T55" fmla="*/ 3 h 147"/>
                <a:gd name="T56" fmla="*/ 31 w 155"/>
                <a:gd name="T57" fmla="*/ 5 h 147"/>
                <a:gd name="T58" fmla="*/ 33 w 155"/>
                <a:gd name="T59" fmla="*/ 7 h 147"/>
                <a:gd name="T60" fmla="*/ 34 w 155"/>
                <a:gd name="T61" fmla="*/ 10 h 147"/>
                <a:gd name="T62" fmla="*/ 36 w 155"/>
                <a:gd name="T63" fmla="*/ 14 h 147"/>
                <a:gd name="T64" fmla="*/ 36 w 155"/>
                <a:gd name="T65" fmla="*/ 17 h 1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5"/>
                <a:gd name="T100" fmla="*/ 0 h 147"/>
                <a:gd name="T101" fmla="*/ 155 w 155"/>
                <a:gd name="T102" fmla="*/ 147 h 1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5" h="147">
                  <a:moveTo>
                    <a:pt x="155" y="73"/>
                  </a:moveTo>
                  <a:lnTo>
                    <a:pt x="153" y="87"/>
                  </a:lnTo>
                  <a:lnTo>
                    <a:pt x="148" y="101"/>
                  </a:lnTo>
                  <a:lnTo>
                    <a:pt x="142" y="114"/>
                  </a:lnTo>
                  <a:lnTo>
                    <a:pt x="132" y="125"/>
                  </a:lnTo>
                  <a:lnTo>
                    <a:pt x="121" y="134"/>
                  </a:lnTo>
                  <a:lnTo>
                    <a:pt x="108" y="141"/>
                  </a:lnTo>
                  <a:lnTo>
                    <a:pt x="93" y="146"/>
                  </a:lnTo>
                  <a:lnTo>
                    <a:pt x="78" y="147"/>
                  </a:lnTo>
                  <a:lnTo>
                    <a:pt x="62" y="146"/>
                  </a:lnTo>
                  <a:lnTo>
                    <a:pt x="48" y="141"/>
                  </a:lnTo>
                  <a:lnTo>
                    <a:pt x="35" y="134"/>
                  </a:lnTo>
                  <a:lnTo>
                    <a:pt x="23" y="125"/>
                  </a:lnTo>
                  <a:lnTo>
                    <a:pt x="13" y="114"/>
                  </a:lnTo>
                  <a:lnTo>
                    <a:pt x="6" y="101"/>
                  </a:lnTo>
                  <a:lnTo>
                    <a:pt x="1" y="87"/>
                  </a:lnTo>
                  <a:lnTo>
                    <a:pt x="0" y="73"/>
                  </a:lnTo>
                  <a:lnTo>
                    <a:pt x="1" y="59"/>
                  </a:lnTo>
                  <a:lnTo>
                    <a:pt x="6" y="44"/>
                  </a:lnTo>
                  <a:lnTo>
                    <a:pt x="13" y="32"/>
                  </a:lnTo>
                  <a:lnTo>
                    <a:pt x="23" y="21"/>
                  </a:lnTo>
                  <a:lnTo>
                    <a:pt x="35" y="13"/>
                  </a:lnTo>
                  <a:lnTo>
                    <a:pt x="48" y="5"/>
                  </a:lnTo>
                  <a:lnTo>
                    <a:pt x="62" y="1"/>
                  </a:lnTo>
                  <a:lnTo>
                    <a:pt x="78" y="0"/>
                  </a:lnTo>
                  <a:lnTo>
                    <a:pt x="93" y="1"/>
                  </a:lnTo>
                  <a:lnTo>
                    <a:pt x="108" y="5"/>
                  </a:lnTo>
                  <a:lnTo>
                    <a:pt x="121" y="13"/>
                  </a:lnTo>
                  <a:lnTo>
                    <a:pt x="132" y="21"/>
                  </a:lnTo>
                  <a:lnTo>
                    <a:pt x="142" y="32"/>
                  </a:lnTo>
                  <a:lnTo>
                    <a:pt x="148" y="44"/>
                  </a:lnTo>
                  <a:lnTo>
                    <a:pt x="153" y="59"/>
                  </a:lnTo>
                  <a:lnTo>
                    <a:pt x="155" y="73"/>
                  </a:lnTo>
                  <a:close/>
                </a:path>
              </a:pathLst>
            </a:custGeom>
            <a:solidFill>
              <a:srgbClr val="000000"/>
            </a:solidFill>
            <a:ln w="9525">
              <a:noFill/>
              <a:round/>
              <a:headEnd/>
              <a:tailEnd/>
            </a:ln>
          </p:spPr>
          <p:txBody>
            <a:bodyPr/>
            <a:lstStyle/>
            <a:p>
              <a:pPr rtl="0"/>
              <a:endParaRPr lang="en-US" sz="3800"/>
            </a:p>
          </p:txBody>
        </p:sp>
        <p:sp>
          <p:nvSpPr>
            <p:cNvPr id="47" name="Freeform 45"/>
            <p:cNvSpPr>
              <a:spLocks/>
            </p:cNvSpPr>
            <p:nvPr/>
          </p:nvSpPr>
          <p:spPr bwMode="auto">
            <a:xfrm flipH="1">
              <a:off x="588" y="1056"/>
              <a:ext cx="17" cy="18"/>
            </a:xfrm>
            <a:custGeom>
              <a:avLst/>
              <a:gdLst>
                <a:gd name="T0" fmla="*/ 1 w 74"/>
                <a:gd name="T1" fmla="*/ 3 h 79"/>
                <a:gd name="T2" fmla="*/ 0 w 74"/>
                <a:gd name="T3" fmla="*/ 15 h 79"/>
                <a:gd name="T4" fmla="*/ 0 w 74"/>
                <a:gd name="T5" fmla="*/ 15 h 79"/>
                <a:gd name="T6" fmla="*/ 0 w 74"/>
                <a:gd name="T7" fmla="*/ 16 h 79"/>
                <a:gd name="T8" fmla="*/ 0 w 74"/>
                <a:gd name="T9" fmla="*/ 17 h 79"/>
                <a:gd name="T10" fmla="*/ 1 w 74"/>
                <a:gd name="T11" fmla="*/ 17 h 79"/>
                <a:gd name="T12" fmla="*/ 1 w 74"/>
                <a:gd name="T13" fmla="*/ 18 h 79"/>
                <a:gd name="T14" fmla="*/ 2 w 74"/>
                <a:gd name="T15" fmla="*/ 18 h 79"/>
                <a:gd name="T16" fmla="*/ 3 w 74"/>
                <a:gd name="T17" fmla="*/ 18 h 79"/>
                <a:gd name="T18" fmla="*/ 3 w 74"/>
                <a:gd name="T19" fmla="*/ 18 h 79"/>
                <a:gd name="T20" fmla="*/ 14 w 74"/>
                <a:gd name="T21" fmla="*/ 17 h 79"/>
                <a:gd name="T22" fmla="*/ 15 w 74"/>
                <a:gd name="T23" fmla="*/ 17 h 79"/>
                <a:gd name="T24" fmla="*/ 16 w 74"/>
                <a:gd name="T25" fmla="*/ 16 h 79"/>
                <a:gd name="T26" fmla="*/ 17 w 74"/>
                <a:gd name="T27" fmla="*/ 15 h 79"/>
                <a:gd name="T28" fmla="*/ 17 w 74"/>
                <a:gd name="T29" fmla="*/ 14 h 79"/>
                <a:gd name="T30" fmla="*/ 17 w 74"/>
                <a:gd name="T31" fmla="*/ 13 h 79"/>
                <a:gd name="T32" fmla="*/ 16 w 74"/>
                <a:gd name="T33" fmla="*/ 12 h 79"/>
                <a:gd name="T34" fmla="*/ 15 w 74"/>
                <a:gd name="T35" fmla="*/ 11 h 79"/>
                <a:gd name="T36" fmla="*/ 14 w 74"/>
                <a:gd name="T37" fmla="*/ 11 h 79"/>
                <a:gd name="T38" fmla="*/ 13 w 74"/>
                <a:gd name="T39" fmla="*/ 11 h 79"/>
                <a:gd name="T40" fmla="*/ 11 w 74"/>
                <a:gd name="T41" fmla="*/ 11 h 79"/>
                <a:gd name="T42" fmla="*/ 9 w 74"/>
                <a:gd name="T43" fmla="*/ 11 h 79"/>
                <a:gd name="T44" fmla="*/ 6 w 74"/>
                <a:gd name="T45" fmla="*/ 12 h 79"/>
                <a:gd name="T46" fmla="*/ 7 w 74"/>
                <a:gd name="T47" fmla="*/ 9 h 79"/>
                <a:gd name="T48" fmla="*/ 7 w 74"/>
                <a:gd name="T49" fmla="*/ 6 h 79"/>
                <a:gd name="T50" fmla="*/ 7 w 74"/>
                <a:gd name="T51" fmla="*/ 4 h 79"/>
                <a:gd name="T52" fmla="*/ 7 w 74"/>
                <a:gd name="T53" fmla="*/ 3 h 79"/>
                <a:gd name="T54" fmla="*/ 7 w 74"/>
                <a:gd name="T55" fmla="*/ 3 h 79"/>
                <a:gd name="T56" fmla="*/ 7 w 74"/>
                <a:gd name="T57" fmla="*/ 3 h 79"/>
                <a:gd name="T58" fmla="*/ 7 w 74"/>
                <a:gd name="T59" fmla="*/ 3 h 79"/>
                <a:gd name="T60" fmla="*/ 7 w 74"/>
                <a:gd name="T61" fmla="*/ 3 h 79"/>
                <a:gd name="T62" fmla="*/ 7 w 74"/>
                <a:gd name="T63" fmla="*/ 2 h 79"/>
                <a:gd name="T64" fmla="*/ 6 w 74"/>
                <a:gd name="T65" fmla="*/ 1 h 79"/>
                <a:gd name="T66" fmla="*/ 6 w 74"/>
                <a:gd name="T67" fmla="*/ 0 h 79"/>
                <a:gd name="T68" fmla="*/ 4 w 74"/>
                <a:gd name="T69" fmla="*/ 0 h 79"/>
                <a:gd name="T70" fmla="*/ 3 w 74"/>
                <a:gd name="T71" fmla="*/ 0 h 79"/>
                <a:gd name="T72" fmla="*/ 2 w 74"/>
                <a:gd name="T73" fmla="*/ 1 h 79"/>
                <a:gd name="T74" fmla="*/ 1 w 74"/>
                <a:gd name="T75" fmla="*/ 1 h 79"/>
                <a:gd name="T76" fmla="*/ 1 w 74"/>
                <a:gd name="T77" fmla="*/ 3 h 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79"/>
                <a:gd name="T119" fmla="*/ 74 w 74"/>
                <a:gd name="T120" fmla="*/ 79 h 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79">
                  <a:moveTo>
                    <a:pt x="3" y="12"/>
                  </a:moveTo>
                  <a:lnTo>
                    <a:pt x="0" y="64"/>
                  </a:lnTo>
                  <a:lnTo>
                    <a:pt x="0" y="66"/>
                  </a:lnTo>
                  <a:lnTo>
                    <a:pt x="0" y="69"/>
                  </a:lnTo>
                  <a:lnTo>
                    <a:pt x="2" y="73"/>
                  </a:lnTo>
                  <a:lnTo>
                    <a:pt x="3" y="75"/>
                  </a:lnTo>
                  <a:lnTo>
                    <a:pt x="6" y="77"/>
                  </a:lnTo>
                  <a:lnTo>
                    <a:pt x="9" y="78"/>
                  </a:lnTo>
                  <a:lnTo>
                    <a:pt x="11" y="79"/>
                  </a:lnTo>
                  <a:lnTo>
                    <a:pt x="14" y="79"/>
                  </a:lnTo>
                  <a:lnTo>
                    <a:pt x="62" y="74"/>
                  </a:lnTo>
                  <a:lnTo>
                    <a:pt x="67" y="73"/>
                  </a:lnTo>
                  <a:lnTo>
                    <a:pt x="71" y="69"/>
                  </a:lnTo>
                  <a:lnTo>
                    <a:pt x="74" y="65"/>
                  </a:lnTo>
                  <a:lnTo>
                    <a:pt x="74" y="60"/>
                  </a:lnTo>
                  <a:lnTo>
                    <a:pt x="72" y="55"/>
                  </a:lnTo>
                  <a:lnTo>
                    <a:pt x="68" y="51"/>
                  </a:lnTo>
                  <a:lnTo>
                    <a:pt x="65" y="48"/>
                  </a:lnTo>
                  <a:lnTo>
                    <a:pt x="59" y="47"/>
                  </a:lnTo>
                  <a:lnTo>
                    <a:pt x="57" y="47"/>
                  </a:lnTo>
                  <a:lnTo>
                    <a:pt x="49" y="48"/>
                  </a:lnTo>
                  <a:lnTo>
                    <a:pt x="39" y="49"/>
                  </a:lnTo>
                  <a:lnTo>
                    <a:pt x="28" y="51"/>
                  </a:lnTo>
                  <a:lnTo>
                    <a:pt x="29" y="39"/>
                  </a:lnTo>
                  <a:lnTo>
                    <a:pt x="29" y="26"/>
                  </a:lnTo>
                  <a:lnTo>
                    <a:pt x="31" y="18"/>
                  </a:lnTo>
                  <a:lnTo>
                    <a:pt x="31" y="14"/>
                  </a:lnTo>
                  <a:lnTo>
                    <a:pt x="31" y="13"/>
                  </a:lnTo>
                  <a:lnTo>
                    <a:pt x="29" y="8"/>
                  </a:lnTo>
                  <a:lnTo>
                    <a:pt x="27" y="4"/>
                  </a:lnTo>
                  <a:lnTo>
                    <a:pt x="24" y="1"/>
                  </a:lnTo>
                  <a:lnTo>
                    <a:pt x="19" y="0"/>
                  </a:lnTo>
                  <a:lnTo>
                    <a:pt x="14" y="0"/>
                  </a:lnTo>
                  <a:lnTo>
                    <a:pt x="9" y="3"/>
                  </a:lnTo>
                  <a:lnTo>
                    <a:pt x="5" y="6"/>
                  </a:lnTo>
                  <a:lnTo>
                    <a:pt x="3" y="12"/>
                  </a:lnTo>
                  <a:close/>
                </a:path>
              </a:pathLst>
            </a:custGeom>
            <a:solidFill>
              <a:srgbClr val="000000"/>
            </a:solidFill>
            <a:ln w="9525">
              <a:noFill/>
              <a:round/>
              <a:headEnd/>
              <a:tailEnd/>
            </a:ln>
          </p:spPr>
          <p:txBody>
            <a:bodyPr/>
            <a:lstStyle/>
            <a:p>
              <a:pPr rtl="0"/>
              <a:endParaRPr lang="en-US" sz="3800"/>
            </a:p>
          </p:txBody>
        </p:sp>
        <p:sp>
          <p:nvSpPr>
            <p:cNvPr id="48" name="Freeform 46"/>
            <p:cNvSpPr>
              <a:spLocks/>
            </p:cNvSpPr>
            <p:nvPr/>
          </p:nvSpPr>
          <p:spPr bwMode="auto">
            <a:xfrm flipH="1">
              <a:off x="563" y="1072"/>
              <a:ext cx="20" cy="12"/>
            </a:xfrm>
            <a:custGeom>
              <a:avLst/>
              <a:gdLst>
                <a:gd name="T0" fmla="*/ 15 w 83"/>
                <a:gd name="T1" fmla="*/ 0 h 56"/>
                <a:gd name="T2" fmla="*/ 1 w 83"/>
                <a:gd name="T3" fmla="*/ 6 h 56"/>
                <a:gd name="T4" fmla="*/ 0 w 83"/>
                <a:gd name="T5" fmla="*/ 7 h 56"/>
                <a:gd name="T6" fmla="*/ 0 w 83"/>
                <a:gd name="T7" fmla="*/ 8 h 56"/>
                <a:gd name="T8" fmla="*/ 0 w 83"/>
                <a:gd name="T9" fmla="*/ 9 h 56"/>
                <a:gd name="T10" fmla="*/ 0 w 83"/>
                <a:gd name="T11" fmla="*/ 11 h 56"/>
                <a:gd name="T12" fmla="*/ 1 w 83"/>
                <a:gd name="T13" fmla="*/ 11 h 56"/>
                <a:gd name="T14" fmla="*/ 2 w 83"/>
                <a:gd name="T15" fmla="*/ 12 h 56"/>
                <a:gd name="T16" fmla="*/ 3 w 83"/>
                <a:gd name="T17" fmla="*/ 12 h 56"/>
                <a:gd name="T18" fmla="*/ 5 w 83"/>
                <a:gd name="T19" fmla="*/ 12 h 56"/>
                <a:gd name="T20" fmla="*/ 18 w 83"/>
                <a:gd name="T21" fmla="*/ 6 h 56"/>
                <a:gd name="T22" fmla="*/ 19 w 83"/>
                <a:gd name="T23" fmla="*/ 5 h 56"/>
                <a:gd name="T24" fmla="*/ 20 w 83"/>
                <a:gd name="T25" fmla="*/ 4 h 56"/>
                <a:gd name="T26" fmla="*/ 20 w 83"/>
                <a:gd name="T27" fmla="*/ 3 h 56"/>
                <a:gd name="T28" fmla="*/ 20 w 83"/>
                <a:gd name="T29" fmla="*/ 2 h 56"/>
                <a:gd name="T30" fmla="*/ 19 w 83"/>
                <a:gd name="T31" fmla="*/ 1 h 56"/>
                <a:gd name="T32" fmla="*/ 18 w 83"/>
                <a:gd name="T33" fmla="*/ 0 h 56"/>
                <a:gd name="T34" fmla="*/ 17 w 83"/>
                <a:gd name="T35" fmla="*/ 0 h 56"/>
                <a:gd name="T36" fmla="*/ 15 w 83"/>
                <a:gd name="T37" fmla="*/ 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56"/>
                <a:gd name="T59" fmla="*/ 83 w 83"/>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56">
                  <a:moveTo>
                    <a:pt x="63" y="2"/>
                  </a:moveTo>
                  <a:lnTo>
                    <a:pt x="6" y="30"/>
                  </a:lnTo>
                  <a:lnTo>
                    <a:pt x="2" y="33"/>
                  </a:lnTo>
                  <a:lnTo>
                    <a:pt x="0" y="38"/>
                  </a:lnTo>
                  <a:lnTo>
                    <a:pt x="0" y="43"/>
                  </a:lnTo>
                  <a:lnTo>
                    <a:pt x="1" y="49"/>
                  </a:lnTo>
                  <a:lnTo>
                    <a:pt x="4" y="52"/>
                  </a:lnTo>
                  <a:lnTo>
                    <a:pt x="9" y="55"/>
                  </a:lnTo>
                  <a:lnTo>
                    <a:pt x="14" y="56"/>
                  </a:lnTo>
                  <a:lnTo>
                    <a:pt x="19" y="55"/>
                  </a:lnTo>
                  <a:lnTo>
                    <a:pt x="76" y="26"/>
                  </a:lnTo>
                  <a:lnTo>
                    <a:pt x="80" y="22"/>
                  </a:lnTo>
                  <a:lnTo>
                    <a:pt x="83" y="19"/>
                  </a:lnTo>
                  <a:lnTo>
                    <a:pt x="83" y="13"/>
                  </a:lnTo>
                  <a:lnTo>
                    <a:pt x="82" y="8"/>
                  </a:lnTo>
                  <a:lnTo>
                    <a:pt x="79" y="3"/>
                  </a:lnTo>
                  <a:lnTo>
                    <a:pt x="74" y="0"/>
                  </a:lnTo>
                  <a:lnTo>
                    <a:pt x="69" y="0"/>
                  </a:lnTo>
                  <a:lnTo>
                    <a:pt x="63" y="2"/>
                  </a:lnTo>
                  <a:close/>
                </a:path>
              </a:pathLst>
            </a:custGeom>
            <a:solidFill>
              <a:srgbClr val="000000"/>
            </a:solidFill>
            <a:ln w="9525">
              <a:noFill/>
              <a:round/>
              <a:headEnd/>
              <a:tailEnd/>
            </a:ln>
          </p:spPr>
          <p:txBody>
            <a:bodyPr/>
            <a:lstStyle/>
            <a:p>
              <a:pPr rtl="0"/>
              <a:endParaRPr lang="en-US" sz="3800"/>
            </a:p>
          </p:txBody>
        </p:sp>
        <p:sp>
          <p:nvSpPr>
            <p:cNvPr id="49" name="Freeform 47"/>
            <p:cNvSpPr>
              <a:spLocks/>
            </p:cNvSpPr>
            <p:nvPr/>
          </p:nvSpPr>
          <p:spPr bwMode="auto">
            <a:xfrm flipH="1">
              <a:off x="566" y="1045"/>
              <a:ext cx="11" cy="11"/>
            </a:xfrm>
            <a:custGeom>
              <a:avLst/>
              <a:gdLst>
                <a:gd name="T0" fmla="*/ 11 w 48"/>
                <a:gd name="T1" fmla="*/ 5 h 49"/>
                <a:gd name="T2" fmla="*/ 11 w 48"/>
                <a:gd name="T3" fmla="*/ 7 h 49"/>
                <a:gd name="T4" fmla="*/ 10 w 48"/>
                <a:gd name="T5" fmla="*/ 9 h 49"/>
                <a:gd name="T6" fmla="*/ 8 w 48"/>
                <a:gd name="T7" fmla="*/ 10 h 49"/>
                <a:gd name="T8" fmla="*/ 6 w 48"/>
                <a:gd name="T9" fmla="*/ 11 h 49"/>
                <a:gd name="T10" fmla="*/ 4 w 48"/>
                <a:gd name="T11" fmla="*/ 10 h 49"/>
                <a:gd name="T12" fmla="*/ 2 w 48"/>
                <a:gd name="T13" fmla="*/ 9 h 49"/>
                <a:gd name="T14" fmla="*/ 1 w 48"/>
                <a:gd name="T15" fmla="*/ 7 h 49"/>
                <a:gd name="T16" fmla="*/ 0 w 48"/>
                <a:gd name="T17" fmla="*/ 5 h 49"/>
                <a:gd name="T18" fmla="*/ 1 w 48"/>
                <a:gd name="T19" fmla="*/ 3 h 49"/>
                <a:gd name="T20" fmla="*/ 2 w 48"/>
                <a:gd name="T21" fmla="*/ 2 h 49"/>
                <a:gd name="T22" fmla="*/ 4 w 48"/>
                <a:gd name="T23" fmla="*/ 0 h 49"/>
                <a:gd name="T24" fmla="*/ 6 w 48"/>
                <a:gd name="T25" fmla="*/ 0 h 49"/>
                <a:gd name="T26" fmla="*/ 8 w 48"/>
                <a:gd name="T27" fmla="*/ 0 h 49"/>
                <a:gd name="T28" fmla="*/ 10 w 48"/>
                <a:gd name="T29" fmla="*/ 2 h 49"/>
                <a:gd name="T30" fmla="*/ 11 w 48"/>
                <a:gd name="T31" fmla="*/ 3 h 49"/>
                <a:gd name="T32" fmla="*/ 11 w 48"/>
                <a:gd name="T33" fmla="*/ 5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9"/>
                <a:gd name="T53" fmla="*/ 48 w 48"/>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9">
                  <a:moveTo>
                    <a:pt x="48" y="24"/>
                  </a:moveTo>
                  <a:lnTo>
                    <a:pt x="47" y="33"/>
                  </a:lnTo>
                  <a:lnTo>
                    <a:pt x="42" y="41"/>
                  </a:lnTo>
                  <a:lnTo>
                    <a:pt x="34" y="46"/>
                  </a:lnTo>
                  <a:lnTo>
                    <a:pt x="25" y="49"/>
                  </a:lnTo>
                  <a:lnTo>
                    <a:pt x="16" y="46"/>
                  </a:lnTo>
                  <a:lnTo>
                    <a:pt x="8" y="41"/>
                  </a:lnTo>
                  <a:lnTo>
                    <a:pt x="3" y="33"/>
                  </a:lnTo>
                  <a:lnTo>
                    <a:pt x="0" y="24"/>
                  </a:lnTo>
                  <a:lnTo>
                    <a:pt x="3" y="15"/>
                  </a:lnTo>
                  <a:lnTo>
                    <a:pt x="8" y="7"/>
                  </a:lnTo>
                  <a:lnTo>
                    <a:pt x="16" y="2"/>
                  </a:lnTo>
                  <a:lnTo>
                    <a:pt x="25" y="0"/>
                  </a:lnTo>
                  <a:lnTo>
                    <a:pt x="34" y="2"/>
                  </a:lnTo>
                  <a:lnTo>
                    <a:pt x="42" y="7"/>
                  </a:lnTo>
                  <a:lnTo>
                    <a:pt x="47" y="15"/>
                  </a:lnTo>
                  <a:lnTo>
                    <a:pt x="48" y="24"/>
                  </a:lnTo>
                  <a:close/>
                </a:path>
              </a:pathLst>
            </a:custGeom>
            <a:solidFill>
              <a:srgbClr val="000000"/>
            </a:solidFill>
            <a:ln w="9525">
              <a:noFill/>
              <a:round/>
              <a:headEnd/>
              <a:tailEnd/>
            </a:ln>
          </p:spPr>
          <p:txBody>
            <a:bodyPr/>
            <a:lstStyle/>
            <a:p>
              <a:pPr rtl="0"/>
              <a:endParaRPr lang="en-US" sz="3800"/>
            </a:p>
          </p:txBody>
        </p:sp>
      </p:grpSp>
      <p:sp>
        <p:nvSpPr>
          <p:cNvPr id="50" name="Rectangle 48"/>
          <p:cNvSpPr>
            <a:spLocks noChangeArrowheads="1"/>
          </p:cNvSpPr>
          <p:nvPr/>
        </p:nvSpPr>
        <p:spPr bwMode="auto">
          <a:xfrm>
            <a:off x="434975" y="3592513"/>
            <a:ext cx="8274050" cy="103187"/>
          </a:xfrm>
          <a:prstGeom prst="rect">
            <a:avLst/>
          </a:prstGeom>
          <a:solidFill>
            <a:srgbClr val="C0C0C0">
              <a:alpha val="50195"/>
            </a:srgbClr>
          </a:solidFill>
          <a:ln w="12700" cap="sq">
            <a:noFill/>
            <a:miter lim="800000"/>
            <a:headEnd type="none" w="sm" len="sm"/>
            <a:tailEnd type="none" w="sm" len="sm"/>
          </a:ln>
        </p:spPr>
        <p:txBody>
          <a:bodyPr wrap="none" anchor="ctr"/>
          <a:lstStyle/>
          <a:p>
            <a:pPr rtl="0"/>
            <a:endParaRPr lang="en-US" sz="3800"/>
          </a:p>
        </p:txBody>
      </p:sp>
      <p:grpSp>
        <p:nvGrpSpPr>
          <p:cNvPr id="51" name="Group 49"/>
          <p:cNvGrpSpPr>
            <a:grpSpLocks/>
          </p:cNvGrpSpPr>
          <p:nvPr/>
        </p:nvGrpSpPr>
        <p:grpSpPr bwMode="auto">
          <a:xfrm>
            <a:off x="534988" y="3852863"/>
            <a:ext cx="755650" cy="946150"/>
            <a:chOff x="337" y="2420"/>
            <a:chExt cx="476" cy="596"/>
          </a:xfrm>
        </p:grpSpPr>
        <p:sp>
          <p:nvSpPr>
            <p:cNvPr id="52" name="Freeform 50"/>
            <p:cNvSpPr>
              <a:spLocks/>
            </p:cNvSpPr>
            <p:nvPr/>
          </p:nvSpPr>
          <p:spPr bwMode="auto">
            <a:xfrm>
              <a:off x="385" y="2867"/>
              <a:ext cx="143" cy="79"/>
            </a:xfrm>
            <a:custGeom>
              <a:avLst/>
              <a:gdLst>
                <a:gd name="T0" fmla="*/ 0 w 626"/>
                <a:gd name="T1" fmla="*/ 51 h 346"/>
                <a:gd name="T2" fmla="*/ 0 w 626"/>
                <a:gd name="T3" fmla="*/ 52 h 346"/>
                <a:gd name="T4" fmla="*/ 0 w 626"/>
                <a:gd name="T5" fmla="*/ 54 h 346"/>
                <a:gd name="T6" fmla="*/ 7 w 626"/>
                <a:gd name="T7" fmla="*/ 77 h 346"/>
                <a:gd name="T8" fmla="*/ 9 w 626"/>
                <a:gd name="T9" fmla="*/ 79 h 346"/>
                <a:gd name="T10" fmla="*/ 132 w 626"/>
                <a:gd name="T11" fmla="*/ 79 h 346"/>
                <a:gd name="T12" fmla="*/ 135 w 626"/>
                <a:gd name="T13" fmla="*/ 78 h 346"/>
                <a:gd name="T14" fmla="*/ 137 w 626"/>
                <a:gd name="T15" fmla="*/ 75 h 346"/>
                <a:gd name="T16" fmla="*/ 143 w 626"/>
                <a:gd name="T17" fmla="*/ 49 h 346"/>
                <a:gd name="T18" fmla="*/ 143 w 626"/>
                <a:gd name="T19" fmla="*/ 48 h 346"/>
                <a:gd name="T20" fmla="*/ 131 w 626"/>
                <a:gd name="T21" fmla="*/ 3 h 346"/>
                <a:gd name="T22" fmla="*/ 129 w 626"/>
                <a:gd name="T23" fmla="*/ 1 h 346"/>
                <a:gd name="T24" fmla="*/ 125 w 626"/>
                <a:gd name="T25" fmla="*/ 0 h 346"/>
                <a:gd name="T26" fmla="*/ 123 w 626"/>
                <a:gd name="T27" fmla="*/ 2 h 346"/>
                <a:gd name="T28" fmla="*/ 122 w 626"/>
                <a:gd name="T29" fmla="*/ 4 h 346"/>
                <a:gd name="T30" fmla="*/ 122 w 626"/>
                <a:gd name="T31" fmla="*/ 5 h 346"/>
                <a:gd name="T32" fmla="*/ 122 w 626"/>
                <a:gd name="T33" fmla="*/ 6 h 346"/>
                <a:gd name="T34" fmla="*/ 124 w 626"/>
                <a:gd name="T35" fmla="*/ 12 h 346"/>
                <a:gd name="T36" fmla="*/ 128 w 626"/>
                <a:gd name="T37" fmla="*/ 26 h 346"/>
                <a:gd name="T38" fmla="*/ 132 w 626"/>
                <a:gd name="T39" fmla="*/ 41 h 346"/>
                <a:gd name="T40" fmla="*/ 134 w 626"/>
                <a:gd name="T41" fmla="*/ 48 h 346"/>
                <a:gd name="T42" fmla="*/ 132 w 626"/>
                <a:gd name="T43" fmla="*/ 58 h 346"/>
                <a:gd name="T44" fmla="*/ 129 w 626"/>
                <a:gd name="T45" fmla="*/ 70 h 346"/>
                <a:gd name="T46" fmla="*/ 122 w 626"/>
                <a:gd name="T47" fmla="*/ 70 h 346"/>
                <a:gd name="T48" fmla="*/ 109 w 626"/>
                <a:gd name="T49" fmla="*/ 70 h 346"/>
                <a:gd name="T50" fmla="*/ 91 w 626"/>
                <a:gd name="T51" fmla="*/ 70 h 346"/>
                <a:gd name="T52" fmla="*/ 71 w 626"/>
                <a:gd name="T53" fmla="*/ 70 h 346"/>
                <a:gd name="T54" fmla="*/ 51 w 626"/>
                <a:gd name="T55" fmla="*/ 70 h 346"/>
                <a:gd name="T56" fmla="*/ 34 w 626"/>
                <a:gd name="T57" fmla="*/ 70 h 346"/>
                <a:gd name="T58" fmla="*/ 20 w 626"/>
                <a:gd name="T59" fmla="*/ 70 h 346"/>
                <a:gd name="T60" fmla="*/ 14 w 626"/>
                <a:gd name="T61" fmla="*/ 70 h 346"/>
                <a:gd name="T62" fmla="*/ 11 w 626"/>
                <a:gd name="T63" fmla="*/ 60 h 346"/>
                <a:gd name="T64" fmla="*/ 9 w 626"/>
                <a:gd name="T65" fmla="*/ 53 h 346"/>
                <a:gd name="T66" fmla="*/ 12 w 626"/>
                <a:gd name="T67" fmla="*/ 44 h 346"/>
                <a:gd name="T68" fmla="*/ 18 w 626"/>
                <a:gd name="T69" fmla="*/ 29 h 346"/>
                <a:gd name="T70" fmla="*/ 24 w 626"/>
                <a:gd name="T71" fmla="*/ 13 h 346"/>
                <a:gd name="T72" fmla="*/ 27 w 626"/>
                <a:gd name="T73" fmla="*/ 6 h 346"/>
                <a:gd name="T74" fmla="*/ 27 w 626"/>
                <a:gd name="T75" fmla="*/ 5 h 346"/>
                <a:gd name="T76" fmla="*/ 27 w 626"/>
                <a:gd name="T77" fmla="*/ 4 h 346"/>
                <a:gd name="T78" fmla="*/ 26 w 626"/>
                <a:gd name="T79" fmla="*/ 2 h 346"/>
                <a:gd name="T80" fmla="*/ 24 w 626"/>
                <a:gd name="T81" fmla="*/ 0 h 346"/>
                <a:gd name="T82" fmla="*/ 20 w 626"/>
                <a:gd name="T83" fmla="*/ 0 h 346"/>
                <a:gd name="T84" fmla="*/ 18 w 626"/>
                <a:gd name="T85" fmla="*/ 3 h 3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26"/>
                <a:gd name="T130" fmla="*/ 0 h 346"/>
                <a:gd name="T131" fmla="*/ 626 w 626"/>
                <a:gd name="T132" fmla="*/ 346 h 3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26" h="346">
                  <a:moveTo>
                    <a:pt x="79" y="13"/>
                  </a:moveTo>
                  <a:lnTo>
                    <a:pt x="1" y="222"/>
                  </a:lnTo>
                  <a:lnTo>
                    <a:pt x="0" y="225"/>
                  </a:lnTo>
                  <a:lnTo>
                    <a:pt x="0" y="229"/>
                  </a:lnTo>
                  <a:lnTo>
                    <a:pt x="0" y="233"/>
                  </a:lnTo>
                  <a:lnTo>
                    <a:pt x="0" y="235"/>
                  </a:lnTo>
                  <a:lnTo>
                    <a:pt x="27" y="332"/>
                  </a:lnTo>
                  <a:lnTo>
                    <a:pt x="30" y="337"/>
                  </a:lnTo>
                  <a:lnTo>
                    <a:pt x="33" y="342"/>
                  </a:lnTo>
                  <a:lnTo>
                    <a:pt x="39" y="345"/>
                  </a:lnTo>
                  <a:lnTo>
                    <a:pt x="45" y="346"/>
                  </a:lnTo>
                  <a:lnTo>
                    <a:pt x="580" y="346"/>
                  </a:lnTo>
                  <a:lnTo>
                    <a:pt x="587" y="345"/>
                  </a:lnTo>
                  <a:lnTo>
                    <a:pt x="592" y="342"/>
                  </a:lnTo>
                  <a:lnTo>
                    <a:pt x="597" y="337"/>
                  </a:lnTo>
                  <a:lnTo>
                    <a:pt x="600" y="330"/>
                  </a:lnTo>
                  <a:lnTo>
                    <a:pt x="626" y="216"/>
                  </a:lnTo>
                  <a:lnTo>
                    <a:pt x="626" y="213"/>
                  </a:lnTo>
                  <a:lnTo>
                    <a:pt x="626" y="212"/>
                  </a:lnTo>
                  <a:lnTo>
                    <a:pt x="626" y="209"/>
                  </a:lnTo>
                  <a:lnTo>
                    <a:pt x="626" y="207"/>
                  </a:lnTo>
                  <a:lnTo>
                    <a:pt x="574" y="14"/>
                  </a:lnTo>
                  <a:lnTo>
                    <a:pt x="570" y="8"/>
                  </a:lnTo>
                  <a:lnTo>
                    <a:pt x="563" y="3"/>
                  </a:lnTo>
                  <a:lnTo>
                    <a:pt x="557" y="0"/>
                  </a:lnTo>
                  <a:lnTo>
                    <a:pt x="549" y="0"/>
                  </a:lnTo>
                  <a:lnTo>
                    <a:pt x="542" y="3"/>
                  </a:lnTo>
                  <a:lnTo>
                    <a:pt x="538" y="8"/>
                  </a:lnTo>
                  <a:lnTo>
                    <a:pt x="536" y="13"/>
                  </a:lnTo>
                  <a:lnTo>
                    <a:pt x="535" y="19"/>
                  </a:lnTo>
                  <a:lnTo>
                    <a:pt x="535" y="21"/>
                  </a:lnTo>
                  <a:lnTo>
                    <a:pt x="535" y="22"/>
                  </a:lnTo>
                  <a:lnTo>
                    <a:pt x="535" y="23"/>
                  </a:lnTo>
                  <a:lnTo>
                    <a:pt x="535" y="25"/>
                  </a:lnTo>
                  <a:lnTo>
                    <a:pt x="537" y="32"/>
                  </a:lnTo>
                  <a:lnTo>
                    <a:pt x="542" y="53"/>
                  </a:lnTo>
                  <a:lnTo>
                    <a:pt x="550" y="82"/>
                  </a:lnTo>
                  <a:lnTo>
                    <a:pt x="559" y="114"/>
                  </a:lnTo>
                  <a:lnTo>
                    <a:pt x="568" y="148"/>
                  </a:lnTo>
                  <a:lnTo>
                    <a:pt x="576" y="179"/>
                  </a:lnTo>
                  <a:lnTo>
                    <a:pt x="583" y="202"/>
                  </a:lnTo>
                  <a:lnTo>
                    <a:pt x="585" y="212"/>
                  </a:lnTo>
                  <a:lnTo>
                    <a:pt x="583" y="228"/>
                  </a:lnTo>
                  <a:lnTo>
                    <a:pt x="576" y="254"/>
                  </a:lnTo>
                  <a:lnTo>
                    <a:pt x="570" y="284"/>
                  </a:lnTo>
                  <a:lnTo>
                    <a:pt x="564" y="307"/>
                  </a:lnTo>
                  <a:lnTo>
                    <a:pt x="554" y="307"/>
                  </a:lnTo>
                  <a:lnTo>
                    <a:pt x="536" y="307"/>
                  </a:lnTo>
                  <a:lnTo>
                    <a:pt x="510" y="307"/>
                  </a:lnTo>
                  <a:lnTo>
                    <a:pt x="477" y="307"/>
                  </a:lnTo>
                  <a:lnTo>
                    <a:pt x="441" y="307"/>
                  </a:lnTo>
                  <a:lnTo>
                    <a:pt x="399" y="307"/>
                  </a:lnTo>
                  <a:lnTo>
                    <a:pt x="356" y="307"/>
                  </a:lnTo>
                  <a:lnTo>
                    <a:pt x="312" y="307"/>
                  </a:lnTo>
                  <a:lnTo>
                    <a:pt x="268" y="307"/>
                  </a:lnTo>
                  <a:lnTo>
                    <a:pt x="225" y="307"/>
                  </a:lnTo>
                  <a:lnTo>
                    <a:pt x="184" y="307"/>
                  </a:lnTo>
                  <a:lnTo>
                    <a:pt x="147" y="307"/>
                  </a:lnTo>
                  <a:lnTo>
                    <a:pt x="115" y="307"/>
                  </a:lnTo>
                  <a:lnTo>
                    <a:pt x="89" y="307"/>
                  </a:lnTo>
                  <a:lnTo>
                    <a:pt x="71" y="307"/>
                  </a:lnTo>
                  <a:lnTo>
                    <a:pt x="61" y="307"/>
                  </a:lnTo>
                  <a:lnTo>
                    <a:pt x="56" y="287"/>
                  </a:lnTo>
                  <a:lnTo>
                    <a:pt x="49" y="264"/>
                  </a:lnTo>
                  <a:lnTo>
                    <a:pt x="44" y="243"/>
                  </a:lnTo>
                  <a:lnTo>
                    <a:pt x="40" y="230"/>
                  </a:lnTo>
                  <a:lnTo>
                    <a:pt x="44" y="218"/>
                  </a:lnTo>
                  <a:lnTo>
                    <a:pt x="53" y="194"/>
                  </a:lnTo>
                  <a:lnTo>
                    <a:pt x="66" y="161"/>
                  </a:lnTo>
                  <a:lnTo>
                    <a:pt x="80" y="125"/>
                  </a:lnTo>
                  <a:lnTo>
                    <a:pt x="93" y="88"/>
                  </a:lnTo>
                  <a:lnTo>
                    <a:pt x="105" y="57"/>
                  </a:lnTo>
                  <a:lnTo>
                    <a:pt x="114" y="35"/>
                  </a:lnTo>
                  <a:lnTo>
                    <a:pt x="117" y="27"/>
                  </a:lnTo>
                  <a:lnTo>
                    <a:pt x="118" y="25"/>
                  </a:lnTo>
                  <a:lnTo>
                    <a:pt x="118" y="23"/>
                  </a:lnTo>
                  <a:lnTo>
                    <a:pt x="118" y="21"/>
                  </a:lnTo>
                  <a:lnTo>
                    <a:pt x="118" y="19"/>
                  </a:lnTo>
                  <a:lnTo>
                    <a:pt x="117" y="14"/>
                  </a:lnTo>
                  <a:lnTo>
                    <a:pt x="114" y="8"/>
                  </a:lnTo>
                  <a:lnTo>
                    <a:pt x="110" y="4"/>
                  </a:lnTo>
                  <a:lnTo>
                    <a:pt x="105" y="1"/>
                  </a:lnTo>
                  <a:lnTo>
                    <a:pt x="97" y="0"/>
                  </a:lnTo>
                  <a:lnTo>
                    <a:pt x="89" y="1"/>
                  </a:lnTo>
                  <a:lnTo>
                    <a:pt x="83" y="6"/>
                  </a:lnTo>
                  <a:lnTo>
                    <a:pt x="79" y="13"/>
                  </a:lnTo>
                  <a:close/>
                </a:path>
              </a:pathLst>
            </a:custGeom>
            <a:solidFill>
              <a:srgbClr val="000000"/>
            </a:solidFill>
            <a:ln w="9525">
              <a:noFill/>
              <a:round/>
              <a:headEnd/>
              <a:tailEnd/>
            </a:ln>
          </p:spPr>
          <p:txBody>
            <a:bodyPr/>
            <a:lstStyle/>
            <a:p>
              <a:pPr rtl="0"/>
              <a:endParaRPr lang="en-US" sz="3800"/>
            </a:p>
          </p:txBody>
        </p:sp>
        <p:sp>
          <p:nvSpPr>
            <p:cNvPr id="53" name="Freeform 51"/>
            <p:cNvSpPr>
              <a:spLocks/>
            </p:cNvSpPr>
            <p:nvPr/>
          </p:nvSpPr>
          <p:spPr bwMode="auto">
            <a:xfrm>
              <a:off x="370" y="2993"/>
              <a:ext cx="27" cy="19"/>
            </a:xfrm>
            <a:custGeom>
              <a:avLst/>
              <a:gdLst>
                <a:gd name="T0" fmla="*/ 13 w 117"/>
                <a:gd name="T1" fmla="*/ 0 h 84"/>
                <a:gd name="T2" fmla="*/ 10 w 117"/>
                <a:gd name="T3" fmla="*/ 0 h 84"/>
                <a:gd name="T4" fmla="*/ 8 w 117"/>
                <a:gd name="T5" fmla="*/ 1 h 84"/>
                <a:gd name="T6" fmla="*/ 6 w 117"/>
                <a:gd name="T7" fmla="*/ 2 h 84"/>
                <a:gd name="T8" fmla="*/ 3 w 117"/>
                <a:gd name="T9" fmla="*/ 3 h 84"/>
                <a:gd name="T10" fmla="*/ 2 w 117"/>
                <a:gd name="T11" fmla="*/ 5 h 84"/>
                <a:gd name="T12" fmla="*/ 1 w 117"/>
                <a:gd name="T13" fmla="*/ 6 h 84"/>
                <a:gd name="T14" fmla="*/ 0 w 117"/>
                <a:gd name="T15" fmla="*/ 8 h 84"/>
                <a:gd name="T16" fmla="*/ 0 w 117"/>
                <a:gd name="T17" fmla="*/ 10 h 84"/>
                <a:gd name="T18" fmla="*/ 0 w 117"/>
                <a:gd name="T19" fmla="*/ 12 h 84"/>
                <a:gd name="T20" fmla="*/ 1 w 117"/>
                <a:gd name="T21" fmla="*/ 13 h 84"/>
                <a:gd name="T22" fmla="*/ 2 w 117"/>
                <a:gd name="T23" fmla="*/ 15 h 84"/>
                <a:gd name="T24" fmla="*/ 3 w 117"/>
                <a:gd name="T25" fmla="*/ 16 h 84"/>
                <a:gd name="T26" fmla="*/ 4 w 117"/>
                <a:gd name="T27" fmla="*/ 17 h 84"/>
                <a:gd name="T28" fmla="*/ 6 w 117"/>
                <a:gd name="T29" fmla="*/ 17 h 84"/>
                <a:gd name="T30" fmla="*/ 7 w 117"/>
                <a:gd name="T31" fmla="*/ 18 h 84"/>
                <a:gd name="T32" fmla="*/ 8 w 117"/>
                <a:gd name="T33" fmla="*/ 18 h 84"/>
                <a:gd name="T34" fmla="*/ 10 w 117"/>
                <a:gd name="T35" fmla="*/ 19 h 84"/>
                <a:gd name="T36" fmla="*/ 11 w 117"/>
                <a:gd name="T37" fmla="*/ 19 h 84"/>
                <a:gd name="T38" fmla="*/ 13 w 117"/>
                <a:gd name="T39" fmla="*/ 19 h 84"/>
                <a:gd name="T40" fmla="*/ 14 w 117"/>
                <a:gd name="T41" fmla="*/ 19 h 84"/>
                <a:gd name="T42" fmla="*/ 17 w 117"/>
                <a:gd name="T43" fmla="*/ 19 h 84"/>
                <a:gd name="T44" fmla="*/ 20 w 117"/>
                <a:gd name="T45" fmla="*/ 18 h 84"/>
                <a:gd name="T46" fmla="*/ 22 w 117"/>
                <a:gd name="T47" fmla="*/ 17 h 84"/>
                <a:gd name="T48" fmla="*/ 24 w 117"/>
                <a:gd name="T49" fmla="*/ 15 h 84"/>
                <a:gd name="T50" fmla="*/ 25 w 117"/>
                <a:gd name="T51" fmla="*/ 14 h 84"/>
                <a:gd name="T52" fmla="*/ 27 w 117"/>
                <a:gd name="T53" fmla="*/ 12 h 84"/>
                <a:gd name="T54" fmla="*/ 27 w 117"/>
                <a:gd name="T55" fmla="*/ 10 h 84"/>
                <a:gd name="T56" fmla="*/ 27 w 117"/>
                <a:gd name="T57" fmla="*/ 8 h 84"/>
                <a:gd name="T58" fmla="*/ 27 w 117"/>
                <a:gd name="T59" fmla="*/ 8 h 84"/>
                <a:gd name="T60" fmla="*/ 27 w 117"/>
                <a:gd name="T61" fmla="*/ 7 h 84"/>
                <a:gd name="T62" fmla="*/ 26 w 117"/>
                <a:gd name="T63" fmla="*/ 5 h 84"/>
                <a:gd name="T64" fmla="*/ 25 w 117"/>
                <a:gd name="T65" fmla="*/ 3 h 84"/>
                <a:gd name="T66" fmla="*/ 23 w 117"/>
                <a:gd name="T67" fmla="*/ 2 h 84"/>
                <a:gd name="T68" fmla="*/ 21 w 117"/>
                <a:gd name="T69" fmla="*/ 1 h 84"/>
                <a:gd name="T70" fmla="*/ 18 w 117"/>
                <a:gd name="T71" fmla="*/ 0 h 84"/>
                <a:gd name="T72" fmla="*/ 16 w 117"/>
                <a:gd name="T73" fmla="*/ 0 h 84"/>
                <a:gd name="T74" fmla="*/ 13 w 117"/>
                <a:gd name="T75" fmla="*/ 0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
                <a:gd name="T115" fmla="*/ 0 h 84"/>
                <a:gd name="T116" fmla="*/ 117 w 117"/>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 h="84">
                  <a:moveTo>
                    <a:pt x="56" y="0"/>
                  </a:moveTo>
                  <a:lnTo>
                    <a:pt x="45" y="1"/>
                  </a:lnTo>
                  <a:lnTo>
                    <a:pt x="33" y="3"/>
                  </a:lnTo>
                  <a:lnTo>
                    <a:pt x="24" y="9"/>
                  </a:lnTo>
                  <a:lnTo>
                    <a:pt x="15" y="14"/>
                  </a:lnTo>
                  <a:lnTo>
                    <a:pt x="8" y="20"/>
                  </a:lnTo>
                  <a:lnTo>
                    <a:pt x="4" y="28"/>
                  </a:lnTo>
                  <a:lnTo>
                    <a:pt x="0" y="36"/>
                  </a:lnTo>
                  <a:lnTo>
                    <a:pt x="0" y="45"/>
                  </a:lnTo>
                  <a:lnTo>
                    <a:pt x="2" y="52"/>
                  </a:lnTo>
                  <a:lnTo>
                    <a:pt x="4" y="58"/>
                  </a:lnTo>
                  <a:lnTo>
                    <a:pt x="8" y="65"/>
                  </a:lnTo>
                  <a:lnTo>
                    <a:pt x="13" y="70"/>
                  </a:lnTo>
                  <a:lnTo>
                    <a:pt x="19" y="74"/>
                  </a:lnTo>
                  <a:lnTo>
                    <a:pt x="24" y="76"/>
                  </a:lnTo>
                  <a:lnTo>
                    <a:pt x="29" y="79"/>
                  </a:lnTo>
                  <a:lnTo>
                    <a:pt x="35" y="81"/>
                  </a:lnTo>
                  <a:lnTo>
                    <a:pt x="42" y="83"/>
                  </a:lnTo>
                  <a:lnTo>
                    <a:pt x="48" y="84"/>
                  </a:lnTo>
                  <a:lnTo>
                    <a:pt x="55" y="84"/>
                  </a:lnTo>
                  <a:lnTo>
                    <a:pt x="61" y="84"/>
                  </a:lnTo>
                  <a:lnTo>
                    <a:pt x="73" y="83"/>
                  </a:lnTo>
                  <a:lnTo>
                    <a:pt x="85" y="79"/>
                  </a:lnTo>
                  <a:lnTo>
                    <a:pt x="95" y="75"/>
                  </a:lnTo>
                  <a:lnTo>
                    <a:pt x="103" y="68"/>
                  </a:lnTo>
                  <a:lnTo>
                    <a:pt x="110" y="62"/>
                  </a:lnTo>
                  <a:lnTo>
                    <a:pt x="115" y="54"/>
                  </a:lnTo>
                  <a:lnTo>
                    <a:pt x="117" y="46"/>
                  </a:lnTo>
                  <a:lnTo>
                    <a:pt x="117" y="37"/>
                  </a:lnTo>
                  <a:lnTo>
                    <a:pt x="116" y="29"/>
                  </a:lnTo>
                  <a:lnTo>
                    <a:pt x="112" y="22"/>
                  </a:lnTo>
                  <a:lnTo>
                    <a:pt x="107" y="14"/>
                  </a:lnTo>
                  <a:lnTo>
                    <a:pt x="99" y="9"/>
                  </a:lnTo>
                  <a:lnTo>
                    <a:pt x="90" y="5"/>
                  </a:lnTo>
                  <a:lnTo>
                    <a:pt x="80" y="1"/>
                  </a:lnTo>
                  <a:lnTo>
                    <a:pt x="68" y="0"/>
                  </a:lnTo>
                  <a:lnTo>
                    <a:pt x="56" y="0"/>
                  </a:lnTo>
                  <a:close/>
                </a:path>
              </a:pathLst>
            </a:custGeom>
            <a:solidFill>
              <a:srgbClr val="000000"/>
            </a:solidFill>
            <a:ln w="9525">
              <a:noFill/>
              <a:round/>
              <a:headEnd/>
              <a:tailEnd/>
            </a:ln>
          </p:spPr>
          <p:txBody>
            <a:bodyPr/>
            <a:lstStyle/>
            <a:p>
              <a:pPr rtl="0"/>
              <a:endParaRPr lang="en-US" sz="3800"/>
            </a:p>
          </p:txBody>
        </p:sp>
        <p:sp>
          <p:nvSpPr>
            <p:cNvPr id="54" name="Freeform 52"/>
            <p:cNvSpPr>
              <a:spLocks/>
            </p:cNvSpPr>
            <p:nvPr/>
          </p:nvSpPr>
          <p:spPr bwMode="auto">
            <a:xfrm>
              <a:off x="379" y="2869"/>
              <a:ext cx="39" cy="139"/>
            </a:xfrm>
            <a:custGeom>
              <a:avLst/>
              <a:gdLst>
                <a:gd name="T0" fmla="*/ 30 w 168"/>
                <a:gd name="T1" fmla="*/ 3 h 604"/>
                <a:gd name="T2" fmla="*/ 0 w 168"/>
                <a:gd name="T3" fmla="*/ 133 h 604"/>
                <a:gd name="T4" fmla="*/ 0 w 168"/>
                <a:gd name="T5" fmla="*/ 135 h 604"/>
                <a:gd name="T6" fmla="*/ 1 w 168"/>
                <a:gd name="T7" fmla="*/ 137 h 604"/>
                <a:gd name="T8" fmla="*/ 2 w 168"/>
                <a:gd name="T9" fmla="*/ 138 h 604"/>
                <a:gd name="T10" fmla="*/ 4 w 168"/>
                <a:gd name="T11" fmla="*/ 139 h 604"/>
                <a:gd name="T12" fmla="*/ 6 w 168"/>
                <a:gd name="T13" fmla="*/ 139 h 604"/>
                <a:gd name="T14" fmla="*/ 7 w 168"/>
                <a:gd name="T15" fmla="*/ 138 h 604"/>
                <a:gd name="T16" fmla="*/ 8 w 168"/>
                <a:gd name="T17" fmla="*/ 137 h 604"/>
                <a:gd name="T18" fmla="*/ 9 w 168"/>
                <a:gd name="T19" fmla="*/ 135 h 604"/>
                <a:gd name="T20" fmla="*/ 39 w 168"/>
                <a:gd name="T21" fmla="*/ 5 h 604"/>
                <a:gd name="T22" fmla="*/ 39 w 168"/>
                <a:gd name="T23" fmla="*/ 4 h 604"/>
                <a:gd name="T24" fmla="*/ 39 w 168"/>
                <a:gd name="T25" fmla="*/ 2 h 604"/>
                <a:gd name="T26" fmla="*/ 37 w 168"/>
                <a:gd name="T27" fmla="*/ 1 h 604"/>
                <a:gd name="T28" fmla="*/ 35 w 168"/>
                <a:gd name="T29" fmla="*/ 0 h 604"/>
                <a:gd name="T30" fmla="*/ 34 w 168"/>
                <a:gd name="T31" fmla="*/ 0 h 604"/>
                <a:gd name="T32" fmla="*/ 32 w 168"/>
                <a:gd name="T33" fmla="*/ 1 h 604"/>
                <a:gd name="T34" fmla="*/ 31 w 168"/>
                <a:gd name="T35" fmla="*/ 2 h 604"/>
                <a:gd name="T36" fmla="*/ 30 w 168"/>
                <a:gd name="T37" fmla="*/ 3 h 6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
                <a:gd name="T58" fmla="*/ 0 h 604"/>
                <a:gd name="T59" fmla="*/ 168 w 168"/>
                <a:gd name="T60" fmla="*/ 604 h 6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 h="604">
                  <a:moveTo>
                    <a:pt x="129" y="14"/>
                  </a:moveTo>
                  <a:lnTo>
                    <a:pt x="0" y="579"/>
                  </a:lnTo>
                  <a:lnTo>
                    <a:pt x="0" y="587"/>
                  </a:lnTo>
                  <a:lnTo>
                    <a:pt x="4" y="594"/>
                  </a:lnTo>
                  <a:lnTo>
                    <a:pt x="9" y="600"/>
                  </a:lnTo>
                  <a:lnTo>
                    <a:pt x="16" y="604"/>
                  </a:lnTo>
                  <a:lnTo>
                    <a:pt x="24" y="604"/>
                  </a:lnTo>
                  <a:lnTo>
                    <a:pt x="30" y="601"/>
                  </a:lnTo>
                  <a:lnTo>
                    <a:pt x="35" y="596"/>
                  </a:lnTo>
                  <a:lnTo>
                    <a:pt x="39" y="588"/>
                  </a:lnTo>
                  <a:lnTo>
                    <a:pt x="168" y="23"/>
                  </a:lnTo>
                  <a:lnTo>
                    <a:pt x="168" y="16"/>
                  </a:lnTo>
                  <a:lnTo>
                    <a:pt x="166" y="9"/>
                  </a:lnTo>
                  <a:lnTo>
                    <a:pt x="160" y="4"/>
                  </a:lnTo>
                  <a:lnTo>
                    <a:pt x="152" y="0"/>
                  </a:lnTo>
                  <a:lnTo>
                    <a:pt x="145" y="0"/>
                  </a:lnTo>
                  <a:lnTo>
                    <a:pt x="138" y="3"/>
                  </a:lnTo>
                  <a:lnTo>
                    <a:pt x="133" y="8"/>
                  </a:lnTo>
                  <a:lnTo>
                    <a:pt x="129" y="14"/>
                  </a:lnTo>
                  <a:close/>
                </a:path>
              </a:pathLst>
            </a:custGeom>
            <a:solidFill>
              <a:srgbClr val="000000"/>
            </a:solidFill>
            <a:ln w="9525">
              <a:noFill/>
              <a:round/>
              <a:headEnd/>
              <a:tailEnd/>
            </a:ln>
          </p:spPr>
          <p:txBody>
            <a:bodyPr/>
            <a:lstStyle/>
            <a:p>
              <a:pPr rtl="0"/>
              <a:endParaRPr lang="en-US" sz="3800"/>
            </a:p>
          </p:txBody>
        </p:sp>
        <p:sp>
          <p:nvSpPr>
            <p:cNvPr id="55" name="Freeform 53"/>
            <p:cNvSpPr>
              <a:spLocks/>
            </p:cNvSpPr>
            <p:nvPr/>
          </p:nvSpPr>
          <p:spPr bwMode="auto">
            <a:xfrm>
              <a:off x="337" y="2672"/>
              <a:ext cx="205" cy="206"/>
            </a:xfrm>
            <a:custGeom>
              <a:avLst/>
              <a:gdLst>
                <a:gd name="T0" fmla="*/ 9 w 894"/>
                <a:gd name="T1" fmla="*/ 0 h 895"/>
                <a:gd name="T2" fmla="*/ 7 w 894"/>
                <a:gd name="T3" fmla="*/ 1 h 895"/>
                <a:gd name="T4" fmla="*/ 4 w 894"/>
                <a:gd name="T5" fmla="*/ 3 h 895"/>
                <a:gd name="T6" fmla="*/ 2 w 894"/>
                <a:gd name="T7" fmla="*/ 5 h 895"/>
                <a:gd name="T8" fmla="*/ 0 w 894"/>
                <a:gd name="T9" fmla="*/ 8 h 895"/>
                <a:gd name="T10" fmla="*/ 0 w 894"/>
                <a:gd name="T11" fmla="*/ 9 h 895"/>
                <a:gd name="T12" fmla="*/ 30 w 894"/>
                <a:gd name="T13" fmla="*/ 181 h 895"/>
                <a:gd name="T14" fmla="*/ 30 w 894"/>
                <a:gd name="T15" fmla="*/ 181 h 895"/>
                <a:gd name="T16" fmla="*/ 30 w 894"/>
                <a:gd name="T17" fmla="*/ 180 h 895"/>
                <a:gd name="T18" fmla="*/ 31 w 894"/>
                <a:gd name="T19" fmla="*/ 187 h 895"/>
                <a:gd name="T20" fmla="*/ 36 w 894"/>
                <a:gd name="T21" fmla="*/ 195 h 895"/>
                <a:gd name="T22" fmla="*/ 44 w 894"/>
                <a:gd name="T23" fmla="*/ 202 h 895"/>
                <a:gd name="T24" fmla="*/ 58 w 894"/>
                <a:gd name="T25" fmla="*/ 206 h 895"/>
                <a:gd name="T26" fmla="*/ 58 w 894"/>
                <a:gd name="T27" fmla="*/ 206 h 895"/>
                <a:gd name="T28" fmla="*/ 59 w 894"/>
                <a:gd name="T29" fmla="*/ 206 h 895"/>
                <a:gd name="T30" fmla="*/ 201 w 894"/>
                <a:gd name="T31" fmla="*/ 206 h 895"/>
                <a:gd name="T32" fmla="*/ 203 w 894"/>
                <a:gd name="T33" fmla="*/ 205 h 895"/>
                <a:gd name="T34" fmla="*/ 204 w 894"/>
                <a:gd name="T35" fmla="*/ 201 h 895"/>
                <a:gd name="T36" fmla="*/ 205 w 894"/>
                <a:gd name="T37" fmla="*/ 196 h 895"/>
                <a:gd name="T38" fmla="*/ 204 w 894"/>
                <a:gd name="T39" fmla="*/ 190 h 895"/>
                <a:gd name="T40" fmla="*/ 200 w 894"/>
                <a:gd name="T41" fmla="*/ 185 h 895"/>
                <a:gd name="T42" fmla="*/ 194 w 894"/>
                <a:gd name="T43" fmla="*/ 182 h 895"/>
                <a:gd name="T44" fmla="*/ 185 w 894"/>
                <a:gd name="T45" fmla="*/ 180 h 895"/>
                <a:gd name="T46" fmla="*/ 170 w 894"/>
                <a:gd name="T47" fmla="*/ 179 h 895"/>
                <a:gd name="T48" fmla="*/ 152 w 894"/>
                <a:gd name="T49" fmla="*/ 178 h 895"/>
                <a:gd name="T50" fmla="*/ 132 w 894"/>
                <a:gd name="T51" fmla="*/ 176 h 895"/>
                <a:gd name="T52" fmla="*/ 112 w 894"/>
                <a:gd name="T53" fmla="*/ 176 h 895"/>
                <a:gd name="T54" fmla="*/ 94 w 894"/>
                <a:gd name="T55" fmla="*/ 175 h 895"/>
                <a:gd name="T56" fmla="*/ 79 w 894"/>
                <a:gd name="T57" fmla="*/ 175 h 895"/>
                <a:gd name="T58" fmla="*/ 73 w 894"/>
                <a:gd name="T59" fmla="*/ 174 h 895"/>
                <a:gd name="T60" fmla="*/ 72 w 894"/>
                <a:gd name="T61" fmla="*/ 175 h 895"/>
                <a:gd name="T62" fmla="*/ 71 w 894"/>
                <a:gd name="T63" fmla="*/ 175 h 895"/>
                <a:gd name="T64" fmla="*/ 71 w 894"/>
                <a:gd name="T65" fmla="*/ 175 h 895"/>
                <a:gd name="T66" fmla="*/ 70 w 894"/>
                <a:gd name="T67" fmla="*/ 175 h 895"/>
                <a:gd name="T68" fmla="*/ 68 w 894"/>
                <a:gd name="T69" fmla="*/ 174 h 895"/>
                <a:gd name="T70" fmla="*/ 66 w 894"/>
                <a:gd name="T71" fmla="*/ 171 h 895"/>
                <a:gd name="T72" fmla="*/ 63 w 894"/>
                <a:gd name="T73" fmla="*/ 167 h 895"/>
                <a:gd name="T74" fmla="*/ 60 w 894"/>
                <a:gd name="T75" fmla="*/ 160 h 895"/>
                <a:gd name="T76" fmla="*/ 54 w 894"/>
                <a:gd name="T77" fmla="*/ 136 h 895"/>
                <a:gd name="T78" fmla="*/ 41 w 894"/>
                <a:gd name="T79" fmla="*/ 84 h 895"/>
                <a:gd name="T80" fmla="*/ 28 w 894"/>
                <a:gd name="T81" fmla="*/ 32 h 895"/>
                <a:gd name="T82" fmla="*/ 22 w 894"/>
                <a:gd name="T83" fmla="*/ 8 h 895"/>
                <a:gd name="T84" fmla="*/ 22 w 894"/>
                <a:gd name="T85" fmla="*/ 7 h 895"/>
                <a:gd name="T86" fmla="*/ 22 w 894"/>
                <a:gd name="T87" fmla="*/ 7 h 895"/>
                <a:gd name="T88" fmla="*/ 21 w 894"/>
                <a:gd name="T89" fmla="*/ 6 h 895"/>
                <a:gd name="T90" fmla="*/ 18 w 894"/>
                <a:gd name="T91" fmla="*/ 3 h 895"/>
                <a:gd name="T92" fmla="*/ 15 w 894"/>
                <a:gd name="T93" fmla="*/ 1 h 895"/>
                <a:gd name="T94" fmla="*/ 10 w 894"/>
                <a:gd name="T95" fmla="*/ 0 h 8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94"/>
                <a:gd name="T145" fmla="*/ 0 h 895"/>
                <a:gd name="T146" fmla="*/ 894 w 894"/>
                <a:gd name="T147" fmla="*/ 895 h 89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94" h="895">
                  <a:moveTo>
                    <a:pt x="45" y="0"/>
                  </a:moveTo>
                  <a:lnTo>
                    <a:pt x="39" y="0"/>
                  </a:lnTo>
                  <a:lnTo>
                    <a:pt x="36" y="2"/>
                  </a:lnTo>
                  <a:lnTo>
                    <a:pt x="30" y="4"/>
                  </a:lnTo>
                  <a:lnTo>
                    <a:pt x="24" y="7"/>
                  </a:lnTo>
                  <a:lnTo>
                    <a:pt x="19" y="11"/>
                  </a:lnTo>
                  <a:lnTo>
                    <a:pt x="13" y="16"/>
                  </a:lnTo>
                  <a:lnTo>
                    <a:pt x="8" y="22"/>
                  </a:lnTo>
                  <a:lnTo>
                    <a:pt x="3" y="30"/>
                  </a:lnTo>
                  <a:lnTo>
                    <a:pt x="2" y="33"/>
                  </a:lnTo>
                  <a:lnTo>
                    <a:pt x="0" y="37"/>
                  </a:lnTo>
                  <a:lnTo>
                    <a:pt x="0" y="41"/>
                  </a:lnTo>
                  <a:lnTo>
                    <a:pt x="0" y="43"/>
                  </a:lnTo>
                  <a:lnTo>
                    <a:pt x="131" y="787"/>
                  </a:lnTo>
                  <a:lnTo>
                    <a:pt x="131" y="786"/>
                  </a:lnTo>
                  <a:lnTo>
                    <a:pt x="131" y="785"/>
                  </a:lnTo>
                  <a:lnTo>
                    <a:pt x="131" y="783"/>
                  </a:lnTo>
                  <a:lnTo>
                    <a:pt x="132" y="798"/>
                  </a:lnTo>
                  <a:lnTo>
                    <a:pt x="136" y="813"/>
                  </a:lnTo>
                  <a:lnTo>
                    <a:pt x="144" y="830"/>
                  </a:lnTo>
                  <a:lnTo>
                    <a:pt x="155" y="847"/>
                  </a:lnTo>
                  <a:lnTo>
                    <a:pt x="172" y="864"/>
                  </a:lnTo>
                  <a:lnTo>
                    <a:pt x="193" y="877"/>
                  </a:lnTo>
                  <a:lnTo>
                    <a:pt x="220" y="889"/>
                  </a:lnTo>
                  <a:lnTo>
                    <a:pt x="253" y="895"/>
                  </a:lnTo>
                  <a:lnTo>
                    <a:pt x="254" y="895"/>
                  </a:lnTo>
                  <a:lnTo>
                    <a:pt x="256" y="895"/>
                  </a:lnTo>
                  <a:lnTo>
                    <a:pt x="870" y="895"/>
                  </a:lnTo>
                  <a:lnTo>
                    <a:pt x="875" y="894"/>
                  </a:lnTo>
                  <a:lnTo>
                    <a:pt x="881" y="891"/>
                  </a:lnTo>
                  <a:lnTo>
                    <a:pt x="885" y="889"/>
                  </a:lnTo>
                  <a:lnTo>
                    <a:pt x="888" y="883"/>
                  </a:lnTo>
                  <a:lnTo>
                    <a:pt x="891" y="874"/>
                  </a:lnTo>
                  <a:lnTo>
                    <a:pt x="893" y="863"/>
                  </a:lnTo>
                  <a:lnTo>
                    <a:pt x="894" y="851"/>
                  </a:lnTo>
                  <a:lnTo>
                    <a:pt x="893" y="838"/>
                  </a:lnTo>
                  <a:lnTo>
                    <a:pt x="891" y="825"/>
                  </a:lnTo>
                  <a:lnTo>
                    <a:pt x="884" y="813"/>
                  </a:lnTo>
                  <a:lnTo>
                    <a:pt x="874" y="802"/>
                  </a:lnTo>
                  <a:lnTo>
                    <a:pt x="859" y="792"/>
                  </a:lnTo>
                  <a:lnTo>
                    <a:pt x="848" y="789"/>
                  </a:lnTo>
                  <a:lnTo>
                    <a:pt x="829" y="786"/>
                  </a:lnTo>
                  <a:lnTo>
                    <a:pt x="805" y="782"/>
                  </a:lnTo>
                  <a:lnTo>
                    <a:pt x="775" y="779"/>
                  </a:lnTo>
                  <a:lnTo>
                    <a:pt x="740" y="777"/>
                  </a:lnTo>
                  <a:lnTo>
                    <a:pt x="702" y="774"/>
                  </a:lnTo>
                  <a:lnTo>
                    <a:pt x="662" y="772"/>
                  </a:lnTo>
                  <a:lnTo>
                    <a:pt x="619" y="769"/>
                  </a:lnTo>
                  <a:lnTo>
                    <a:pt x="576" y="766"/>
                  </a:lnTo>
                  <a:lnTo>
                    <a:pt x="531" y="765"/>
                  </a:lnTo>
                  <a:lnTo>
                    <a:pt x="490" y="764"/>
                  </a:lnTo>
                  <a:lnTo>
                    <a:pt x="448" y="761"/>
                  </a:lnTo>
                  <a:lnTo>
                    <a:pt x="410" y="760"/>
                  </a:lnTo>
                  <a:lnTo>
                    <a:pt x="375" y="759"/>
                  </a:lnTo>
                  <a:lnTo>
                    <a:pt x="345" y="759"/>
                  </a:lnTo>
                  <a:lnTo>
                    <a:pt x="321" y="757"/>
                  </a:lnTo>
                  <a:lnTo>
                    <a:pt x="318" y="757"/>
                  </a:lnTo>
                  <a:lnTo>
                    <a:pt x="315" y="759"/>
                  </a:lnTo>
                  <a:lnTo>
                    <a:pt x="313" y="760"/>
                  </a:lnTo>
                  <a:lnTo>
                    <a:pt x="310" y="761"/>
                  </a:lnTo>
                  <a:lnTo>
                    <a:pt x="310" y="760"/>
                  </a:lnTo>
                  <a:lnTo>
                    <a:pt x="310" y="761"/>
                  </a:lnTo>
                  <a:lnTo>
                    <a:pt x="309" y="761"/>
                  </a:lnTo>
                  <a:lnTo>
                    <a:pt x="308" y="761"/>
                  </a:lnTo>
                  <a:lnTo>
                    <a:pt x="305" y="760"/>
                  </a:lnTo>
                  <a:lnTo>
                    <a:pt x="301" y="759"/>
                  </a:lnTo>
                  <a:lnTo>
                    <a:pt x="297" y="756"/>
                  </a:lnTo>
                  <a:lnTo>
                    <a:pt x="293" y="751"/>
                  </a:lnTo>
                  <a:lnTo>
                    <a:pt x="287" y="744"/>
                  </a:lnTo>
                  <a:lnTo>
                    <a:pt x="282" y="737"/>
                  </a:lnTo>
                  <a:lnTo>
                    <a:pt x="275" y="725"/>
                  </a:lnTo>
                  <a:lnTo>
                    <a:pt x="269" y="711"/>
                  </a:lnTo>
                  <a:lnTo>
                    <a:pt x="261" y="694"/>
                  </a:lnTo>
                  <a:lnTo>
                    <a:pt x="254" y="664"/>
                  </a:lnTo>
                  <a:lnTo>
                    <a:pt x="235" y="590"/>
                  </a:lnTo>
                  <a:lnTo>
                    <a:pt x="209" y="484"/>
                  </a:lnTo>
                  <a:lnTo>
                    <a:pt x="180" y="363"/>
                  </a:lnTo>
                  <a:lnTo>
                    <a:pt x="150" y="242"/>
                  </a:lnTo>
                  <a:lnTo>
                    <a:pt x="124" y="138"/>
                  </a:lnTo>
                  <a:lnTo>
                    <a:pt x="105" y="64"/>
                  </a:lnTo>
                  <a:lnTo>
                    <a:pt x="98" y="35"/>
                  </a:lnTo>
                  <a:lnTo>
                    <a:pt x="97" y="34"/>
                  </a:lnTo>
                  <a:lnTo>
                    <a:pt x="97" y="32"/>
                  </a:lnTo>
                  <a:lnTo>
                    <a:pt x="95" y="30"/>
                  </a:lnTo>
                  <a:lnTo>
                    <a:pt x="94" y="29"/>
                  </a:lnTo>
                  <a:lnTo>
                    <a:pt x="93" y="26"/>
                  </a:lnTo>
                  <a:lnTo>
                    <a:pt x="90" y="24"/>
                  </a:lnTo>
                  <a:lnTo>
                    <a:pt x="85" y="19"/>
                  </a:lnTo>
                  <a:lnTo>
                    <a:pt x="80" y="13"/>
                  </a:lnTo>
                  <a:lnTo>
                    <a:pt x="72" y="8"/>
                  </a:lnTo>
                  <a:lnTo>
                    <a:pt x="64" y="4"/>
                  </a:lnTo>
                  <a:lnTo>
                    <a:pt x="55" y="2"/>
                  </a:lnTo>
                  <a:lnTo>
                    <a:pt x="45" y="0"/>
                  </a:lnTo>
                  <a:close/>
                </a:path>
              </a:pathLst>
            </a:custGeom>
            <a:solidFill>
              <a:srgbClr val="000000"/>
            </a:solidFill>
            <a:ln w="9525">
              <a:noFill/>
              <a:round/>
              <a:headEnd/>
              <a:tailEnd/>
            </a:ln>
          </p:spPr>
          <p:txBody>
            <a:bodyPr/>
            <a:lstStyle/>
            <a:p>
              <a:pPr rtl="0"/>
              <a:endParaRPr lang="en-US" sz="3800"/>
            </a:p>
          </p:txBody>
        </p:sp>
        <p:sp>
          <p:nvSpPr>
            <p:cNvPr id="56" name="Freeform 54"/>
            <p:cNvSpPr>
              <a:spLocks/>
            </p:cNvSpPr>
            <p:nvPr/>
          </p:nvSpPr>
          <p:spPr bwMode="auto">
            <a:xfrm>
              <a:off x="346" y="2681"/>
              <a:ext cx="187" cy="187"/>
            </a:xfrm>
            <a:custGeom>
              <a:avLst/>
              <a:gdLst>
                <a:gd name="T0" fmla="*/ 2 w 814"/>
                <a:gd name="T1" fmla="*/ 0 h 817"/>
                <a:gd name="T2" fmla="*/ 3 w 814"/>
                <a:gd name="T3" fmla="*/ 2 h 817"/>
                <a:gd name="T4" fmla="*/ 6 w 814"/>
                <a:gd name="T5" fmla="*/ 10 h 817"/>
                <a:gd name="T6" fmla="*/ 16 w 814"/>
                <a:gd name="T7" fmla="*/ 51 h 817"/>
                <a:gd name="T8" fmla="*/ 30 w 814"/>
                <a:gd name="T9" fmla="*/ 106 h 817"/>
                <a:gd name="T10" fmla="*/ 40 w 814"/>
                <a:gd name="T11" fmla="*/ 146 h 817"/>
                <a:gd name="T12" fmla="*/ 42 w 814"/>
                <a:gd name="T13" fmla="*/ 152 h 817"/>
                <a:gd name="T14" fmla="*/ 42 w 814"/>
                <a:gd name="T15" fmla="*/ 152 h 817"/>
                <a:gd name="T16" fmla="*/ 44 w 814"/>
                <a:gd name="T17" fmla="*/ 157 h 817"/>
                <a:gd name="T18" fmla="*/ 48 w 814"/>
                <a:gd name="T19" fmla="*/ 164 h 817"/>
                <a:gd name="T20" fmla="*/ 51 w 814"/>
                <a:gd name="T21" fmla="*/ 169 h 817"/>
                <a:gd name="T22" fmla="*/ 56 w 814"/>
                <a:gd name="T23" fmla="*/ 173 h 817"/>
                <a:gd name="T24" fmla="*/ 60 w 814"/>
                <a:gd name="T25" fmla="*/ 174 h 817"/>
                <a:gd name="T26" fmla="*/ 64 w 814"/>
                <a:gd name="T27" fmla="*/ 174 h 817"/>
                <a:gd name="T28" fmla="*/ 75 w 814"/>
                <a:gd name="T29" fmla="*/ 174 h 817"/>
                <a:gd name="T30" fmla="*/ 95 w 814"/>
                <a:gd name="T31" fmla="*/ 175 h 817"/>
                <a:gd name="T32" fmla="*/ 115 w 814"/>
                <a:gd name="T33" fmla="*/ 175 h 817"/>
                <a:gd name="T34" fmla="*/ 133 w 814"/>
                <a:gd name="T35" fmla="*/ 176 h 817"/>
                <a:gd name="T36" fmla="*/ 150 w 814"/>
                <a:gd name="T37" fmla="*/ 177 h 817"/>
                <a:gd name="T38" fmla="*/ 164 w 814"/>
                <a:gd name="T39" fmla="*/ 178 h 817"/>
                <a:gd name="T40" fmla="*/ 175 w 814"/>
                <a:gd name="T41" fmla="*/ 179 h 817"/>
                <a:gd name="T42" fmla="*/ 182 w 814"/>
                <a:gd name="T43" fmla="*/ 180 h 817"/>
                <a:gd name="T44" fmla="*/ 185 w 814"/>
                <a:gd name="T45" fmla="*/ 182 h 817"/>
                <a:gd name="T46" fmla="*/ 187 w 814"/>
                <a:gd name="T47" fmla="*/ 184 h 817"/>
                <a:gd name="T48" fmla="*/ 187 w 814"/>
                <a:gd name="T49" fmla="*/ 186 h 817"/>
                <a:gd name="T50" fmla="*/ 187 w 814"/>
                <a:gd name="T51" fmla="*/ 187 h 817"/>
                <a:gd name="T52" fmla="*/ 184 w 814"/>
                <a:gd name="T53" fmla="*/ 187 h 817"/>
                <a:gd name="T54" fmla="*/ 172 w 814"/>
                <a:gd name="T55" fmla="*/ 187 h 817"/>
                <a:gd name="T56" fmla="*/ 152 w 814"/>
                <a:gd name="T57" fmla="*/ 187 h 817"/>
                <a:gd name="T58" fmla="*/ 128 w 814"/>
                <a:gd name="T59" fmla="*/ 187 h 817"/>
                <a:gd name="T60" fmla="*/ 104 w 814"/>
                <a:gd name="T61" fmla="*/ 187 h 817"/>
                <a:gd name="T62" fmla="*/ 80 w 814"/>
                <a:gd name="T63" fmla="*/ 187 h 817"/>
                <a:gd name="T64" fmla="*/ 62 w 814"/>
                <a:gd name="T65" fmla="*/ 187 h 817"/>
                <a:gd name="T66" fmla="*/ 51 w 814"/>
                <a:gd name="T67" fmla="*/ 187 h 817"/>
                <a:gd name="T68" fmla="*/ 43 w 814"/>
                <a:gd name="T69" fmla="*/ 186 h 817"/>
                <a:gd name="T70" fmla="*/ 35 w 814"/>
                <a:gd name="T71" fmla="*/ 181 h 817"/>
                <a:gd name="T72" fmla="*/ 31 w 814"/>
                <a:gd name="T73" fmla="*/ 176 h 817"/>
                <a:gd name="T74" fmla="*/ 30 w 814"/>
                <a:gd name="T75" fmla="*/ 172 h 817"/>
                <a:gd name="T76" fmla="*/ 30 w 814"/>
                <a:gd name="T77" fmla="*/ 170 h 817"/>
                <a:gd name="T78" fmla="*/ 30 w 814"/>
                <a:gd name="T79" fmla="*/ 170 h 817"/>
                <a:gd name="T80" fmla="*/ 28 w 814"/>
                <a:gd name="T81" fmla="*/ 163 h 817"/>
                <a:gd name="T82" fmla="*/ 20 w 814"/>
                <a:gd name="T83" fmla="*/ 117 h 817"/>
                <a:gd name="T84" fmla="*/ 9 w 814"/>
                <a:gd name="T85" fmla="*/ 56 h 817"/>
                <a:gd name="T86" fmla="*/ 1 w 814"/>
                <a:gd name="T87" fmla="*/ 10 h 817"/>
                <a:gd name="T88" fmla="*/ 0 w 814"/>
                <a:gd name="T89" fmla="*/ 1 h 817"/>
                <a:gd name="T90" fmla="*/ 1 w 814"/>
                <a:gd name="T91" fmla="*/ 0 h 8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4"/>
                <a:gd name="T139" fmla="*/ 0 h 817"/>
                <a:gd name="T140" fmla="*/ 814 w 814"/>
                <a:gd name="T141" fmla="*/ 817 h 8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4" h="817">
                  <a:moveTo>
                    <a:pt x="5" y="0"/>
                  </a:moveTo>
                  <a:lnTo>
                    <a:pt x="9" y="2"/>
                  </a:lnTo>
                  <a:lnTo>
                    <a:pt x="13" y="3"/>
                  </a:lnTo>
                  <a:lnTo>
                    <a:pt x="15" y="7"/>
                  </a:lnTo>
                  <a:lnTo>
                    <a:pt x="19" y="11"/>
                  </a:lnTo>
                  <a:lnTo>
                    <a:pt x="27" y="42"/>
                  </a:lnTo>
                  <a:lnTo>
                    <a:pt x="45" y="117"/>
                  </a:lnTo>
                  <a:lnTo>
                    <a:pt x="71" y="221"/>
                  </a:lnTo>
                  <a:lnTo>
                    <a:pt x="101" y="341"/>
                  </a:lnTo>
                  <a:lnTo>
                    <a:pt x="131" y="461"/>
                  </a:lnTo>
                  <a:lnTo>
                    <a:pt x="157" y="564"/>
                  </a:lnTo>
                  <a:lnTo>
                    <a:pt x="175" y="638"/>
                  </a:lnTo>
                  <a:lnTo>
                    <a:pt x="182" y="665"/>
                  </a:lnTo>
                  <a:lnTo>
                    <a:pt x="182" y="666"/>
                  </a:lnTo>
                  <a:lnTo>
                    <a:pt x="182" y="668"/>
                  </a:lnTo>
                  <a:lnTo>
                    <a:pt x="190" y="686"/>
                  </a:lnTo>
                  <a:lnTo>
                    <a:pt x="198" y="703"/>
                  </a:lnTo>
                  <a:lnTo>
                    <a:pt x="207" y="717"/>
                  </a:lnTo>
                  <a:lnTo>
                    <a:pt x="216" y="729"/>
                  </a:lnTo>
                  <a:lnTo>
                    <a:pt x="224" y="739"/>
                  </a:lnTo>
                  <a:lnTo>
                    <a:pt x="233" y="748"/>
                  </a:lnTo>
                  <a:lnTo>
                    <a:pt x="243" y="755"/>
                  </a:lnTo>
                  <a:lnTo>
                    <a:pt x="252" y="759"/>
                  </a:lnTo>
                  <a:lnTo>
                    <a:pt x="263" y="761"/>
                  </a:lnTo>
                  <a:lnTo>
                    <a:pt x="270" y="761"/>
                  </a:lnTo>
                  <a:lnTo>
                    <a:pt x="278" y="760"/>
                  </a:lnTo>
                  <a:lnTo>
                    <a:pt x="283" y="759"/>
                  </a:lnTo>
                  <a:lnTo>
                    <a:pt x="328" y="760"/>
                  </a:lnTo>
                  <a:lnTo>
                    <a:pt x="371" y="761"/>
                  </a:lnTo>
                  <a:lnTo>
                    <a:pt x="415" y="763"/>
                  </a:lnTo>
                  <a:lnTo>
                    <a:pt x="458" y="765"/>
                  </a:lnTo>
                  <a:lnTo>
                    <a:pt x="501" y="766"/>
                  </a:lnTo>
                  <a:lnTo>
                    <a:pt x="542" y="768"/>
                  </a:lnTo>
                  <a:lnTo>
                    <a:pt x="581" y="770"/>
                  </a:lnTo>
                  <a:lnTo>
                    <a:pt x="619" y="772"/>
                  </a:lnTo>
                  <a:lnTo>
                    <a:pt x="654" y="774"/>
                  </a:lnTo>
                  <a:lnTo>
                    <a:pt x="687" y="777"/>
                  </a:lnTo>
                  <a:lnTo>
                    <a:pt x="716" y="778"/>
                  </a:lnTo>
                  <a:lnTo>
                    <a:pt x="742" y="781"/>
                  </a:lnTo>
                  <a:lnTo>
                    <a:pt x="762" y="782"/>
                  </a:lnTo>
                  <a:lnTo>
                    <a:pt x="781" y="785"/>
                  </a:lnTo>
                  <a:lnTo>
                    <a:pt x="792" y="786"/>
                  </a:lnTo>
                  <a:lnTo>
                    <a:pt x="800" y="789"/>
                  </a:lnTo>
                  <a:lnTo>
                    <a:pt x="807" y="794"/>
                  </a:lnTo>
                  <a:lnTo>
                    <a:pt x="812" y="800"/>
                  </a:lnTo>
                  <a:lnTo>
                    <a:pt x="813" y="805"/>
                  </a:lnTo>
                  <a:lnTo>
                    <a:pt x="814" y="812"/>
                  </a:lnTo>
                  <a:lnTo>
                    <a:pt x="814" y="813"/>
                  </a:lnTo>
                  <a:lnTo>
                    <a:pt x="814" y="815"/>
                  </a:lnTo>
                  <a:lnTo>
                    <a:pt x="813" y="816"/>
                  </a:lnTo>
                  <a:lnTo>
                    <a:pt x="813" y="817"/>
                  </a:lnTo>
                  <a:lnTo>
                    <a:pt x="801" y="817"/>
                  </a:lnTo>
                  <a:lnTo>
                    <a:pt x="779" y="817"/>
                  </a:lnTo>
                  <a:lnTo>
                    <a:pt x="748" y="817"/>
                  </a:lnTo>
                  <a:lnTo>
                    <a:pt x="708" y="817"/>
                  </a:lnTo>
                  <a:lnTo>
                    <a:pt x="662" y="817"/>
                  </a:lnTo>
                  <a:lnTo>
                    <a:pt x="613" y="817"/>
                  </a:lnTo>
                  <a:lnTo>
                    <a:pt x="559" y="817"/>
                  </a:lnTo>
                  <a:lnTo>
                    <a:pt x="505" y="817"/>
                  </a:lnTo>
                  <a:lnTo>
                    <a:pt x="451" y="817"/>
                  </a:lnTo>
                  <a:lnTo>
                    <a:pt x="399" y="817"/>
                  </a:lnTo>
                  <a:lnTo>
                    <a:pt x="350" y="817"/>
                  </a:lnTo>
                  <a:lnTo>
                    <a:pt x="307" y="817"/>
                  </a:lnTo>
                  <a:lnTo>
                    <a:pt x="270" y="817"/>
                  </a:lnTo>
                  <a:lnTo>
                    <a:pt x="242" y="817"/>
                  </a:lnTo>
                  <a:lnTo>
                    <a:pt x="222" y="817"/>
                  </a:lnTo>
                  <a:lnTo>
                    <a:pt x="216" y="817"/>
                  </a:lnTo>
                  <a:lnTo>
                    <a:pt x="188" y="812"/>
                  </a:lnTo>
                  <a:lnTo>
                    <a:pt x="168" y="803"/>
                  </a:lnTo>
                  <a:lnTo>
                    <a:pt x="152" y="791"/>
                  </a:lnTo>
                  <a:lnTo>
                    <a:pt x="142" y="779"/>
                  </a:lnTo>
                  <a:lnTo>
                    <a:pt x="135" y="768"/>
                  </a:lnTo>
                  <a:lnTo>
                    <a:pt x="131" y="757"/>
                  </a:lnTo>
                  <a:lnTo>
                    <a:pt x="130" y="750"/>
                  </a:lnTo>
                  <a:lnTo>
                    <a:pt x="130" y="744"/>
                  </a:lnTo>
                  <a:lnTo>
                    <a:pt x="130" y="743"/>
                  </a:lnTo>
                  <a:lnTo>
                    <a:pt x="129" y="743"/>
                  </a:lnTo>
                  <a:lnTo>
                    <a:pt x="129" y="742"/>
                  </a:lnTo>
                  <a:lnTo>
                    <a:pt x="123" y="711"/>
                  </a:lnTo>
                  <a:lnTo>
                    <a:pt x="109" y="629"/>
                  </a:lnTo>
                  <a:lnTo>
                    <a:pt x="88" y="513"/>
                  </a:lnTo>
                  <a:lnTo>
                    <a:pt x="65" y="380"/>
                  </a:lnTo>
                  <a:lnTo>
                    <a:pt x="41" y="246"/>
                  </a:lnTo>
                  <a:lnTo>
                    <a:pt x="21" y="128"/>
                  </a:lnTo>
                  <a:lnTo>
                    <a:pt x="6" y="42"/>
                  </a:lnTo>
                  <a:lnTo>
                    <a:pt x="0" y="6"/>
                  </a:lnTo>
                  <a:lnTo>
                    <a:pt x="1" y="4"/>
                  </a:lnTo>
                  <a:lnTo>
                    <a:pt x="4" y="2"/>
                  </a:lnTo>
                  <a:lnTo>
                    <a:pt x="5" y="0"/>
                  </a:lnTo>
                  <a:close/>
                </a:path>
              </a:pathLst>
            </a:custGeom>
            <a:solidFill>
              <a:srgbClr val="C0C0C0"/>
            </a:solidFill>
            <a:ln w="9525">
              <a:noFill/>
              <a:round/>
              <a:headEnd/>
              <a:tailEnd/>
            </a:ln>
          </p:spPr>
          <p:txBody>
            <a:bodyPr/>
            <a:lstStyle/>
            <a:p>
              <a:pPr rtl="0"/>
              <a:endParaRPr lang="en-US" sz="3800"/>
            </a:p>
          </p:txBody>
        </p:sp>
        <p:sp>
          <p:nvSpPr>
            <p:cNvPr id="57" name="Freeform 55"/>
            <p:cNvSpPr>
              <a:spLocks/>
            </p:cNvSpPr>
            <p:nvPr/>
          </p:nvSpPr>
          <p:spPr bwMode="auto">
            <a:xfrm>
              <a:off x="733" y="2743"/>
              <a:ext cx="70" cy="263"/>
            </a:xfrm>
            <a:custGeom>
              <a:avLst/>
              <a:gdLst>
                <a:gd name="T0" fmla="*/ 0 w 306"/>
                <a:gd name="T1" fmla="*/ 3 h 1144"/>
                <a:gd name="T2" fmla="*/ 0 w 306"/>
                <a:gd name="T3" fmla="*/ 5 h 1144"/>
                <a:gd name="T4" fmla="*/ 0 w 306"/>
                <a:gd name="T5" fmla="*/ 7 h 1144"/>
                <a:gd name="T6" fmla="*/ 2 w 306"/>
                <a:gd name="T7" fmla="*/ 8 h 1144"/>
                <a:gd name="T8" fmla="*/ 3 w 306"/>
                <a:gd name="T9" fmla="*/ 9 h 1144"/>
                <a:gd name="T10" fmla="*/ 7 w 306"/>
                <a:gd name="T11" fmla="*/ 10 h 1144"/>
                <a:gd name="T12" fmla="*/ 11 w 306"/>
                <a:gd name="T13" fmla="*/ 12 h 1144"/>
                <a:gd name="T14" fmla="*/ 14 w 306"/>
                <a:gd name="T15" fmla="*/ 13 h 1144"/>
                <a:gd name="T16" fmla="*/ 18 w 306"/>
                <a:gd name="T17" fmla="*/ 15 h 1144"/>
                <a:gd name="T18" fmla="*/ 22 w 306"/>
                <a:gd name="T19" fmla="*/ 17 h 1144"/>
                <a:gd name="T20" fmla="*/ 24 w 306"/>
                <a:gd name="T21" fmla="*/ 19 h 1144"/>
                <a:gd name="T22" fmla="*/ 27 w 306"/>
                <a:gd name="T23" fmla="*/ 22 h 1144"/>
                <a:gd name="T24" fmla="*/ 28 w 306"/>
                <a:gd name="T25" fmla="*/ 24 h 1144"/>
                <a:gd name="T26" fmla="*/ 29 w 306"/>
                <a:gd name="T27" fmla="*/ 32 h 1144"/>
                <a:gd name="T28" fmla="*/ 32 w 306"/>
                <a:gd name="T29" fmla="*/ 51 h 1144"/>
                <a:gd name="T30" fmla="*/ 36 w 306"/>
                <a:gd name="T31" fmla="*/ 77 h 1144"/>
                <a:gd name="T32" fmla="*/ 40 w 306"/>
                <a:gd name="T33" fmla="*/ 110 h 1144"/>
                <a:gd name="T34" fmla="*/ 46 w 306"/>
                <a:gd name="T35" fmla="*/ 146 h 1144"/>
                <a:gd name="T36" fmla="*/ 51 w 306"/>
                <a:gd name="T37" fmla="*/ 185 h 1144"/>
                <a:gd name="T38" fmla="*/ 56 w 306"/>
                <a:gd name="T39" fmla="*/ 223 h 1144"/>
                <a:gd name="T40" fmla="*/ 61 w 306"/>
                <a:gd name="T41" fmla="*/ 260 h 1144"/>
                <a:gd name="T42" fmla="*/ 62 w 306"/>
                <a:gd name="T43" fmla="*/ 261 h 1144"/>
                <a:gd name="T44" fmla="*/ 63 w 306"/>
                <a:gd name="T45" fmla="*/ 263 h 1144"/>
                <a:gd name="T46" fmla="*/ 64 w 306"/>
                <a:gd name="T47" fmla="*/ 263 h 1144"/>
                <a:gd name="T48" fmla="*/ 66 w 306"/>
                <a:gd name="T49" fmla="*/ 263 h 1144"/>
                <a:gd name="T50" fmla="*/ 68 w 306"/>
                <a:gd name="T51" fmla="*/ 263 h 1144"/>
                <a:gd name="T52" fmla="*/ 69 w 306"/>
                <a:gd name="T53" fmla="*/ 261 h 1144"/>
                <a:gd name="T54" fmla="*/ 70 w 306"/>
                <a:gd name="T55" fmla="*/ 260 h 1144"/>
                <a:gd name="T56" fmla="*/ 70 w 306"/>
                <a:gd name="T57" fmla="*/ 258 h 1144"/>
                <a:gd name="T58" fmla="*/ 68 w 306"/>
                <a:gd name="T59" fmla="*/ 242 h 1144"/>
                <a:gd name="T60" fmla="*/ 64 w 306"/>
                <a:gd name="T61" fmla="*/ 213 h 1144"/>
                <a:gd name="T62" fmla="*/ 59 w 306"/>
                <a:gd name="T63" fmla="*/ 175 h 1144"/>
                <a:gd name="T64" fmla="*/ 53 w 306"/>
                <a:gd name="T65" fmla="*/ 134 h 1144"/>
                <a:gd name="T66" fmla="*/ 47 w 306"/>
                <a:gd name="T67" fmla="*/ 94 h 1144"/>
                <a:gd name="T68" fmla="*/ 42 w 306"/>
                <a:gd name="T69" fmla="*/ 59 h 1144"/>
                <a:gd name="T70" fmla="*/ 38 w 306"/>
                <a:gd name="T71" fmla="*/ 33 h 1144"/>
                <a:gd name="T72" fmla="*/ 36 w 306"/>
                <a:gd name="T73" fmla="*/ 21 h 1144"/>
                <a:gd name="T74" fmla="*/ 34 w 306"/>
                <a:gd name="T75" fmla="*/ 17 h 1144"/>
                <a:gd name="T76" fmla="*/ 31 w 306"/>
                <a:gd name="T77" fmla="*/ 13 h 1144"/>
                <a:gd name="T78" fmla="*/ 27 w 306"/>
                <a:gd name="T79" fmla="*/ 10 h 1144"/>
                <a:gd name="T80" fmla="*/ 22 w 306"/>
                <a:gd name="T81" fmla="*/ 7 h 1144"/>
                <a:gd name="T82" fmla="*/ 17 w 306"/>
                <a:gd name="T83" fmla="*/ 4 h 1144"/>
                <a:gd name="T84" fmla="*/ 12 w 306"/>
                <a:gd name="T85" fmla="*/ 3 h 1144"/>
                <a:gd name="T86" fmla="*/ 8 w 306"/>
                <a:gd name="T87" fmla="*/ 1 h 1144"/>
                <a:gd name="T88" fmla="*/ 6 w 306"/>
                <a:gd name="T89" fmla="*/ 0 h 1144"/>
                <a:gd name="T90" fmla="*/ 4 w 306"/>
                <a:gd name="T91" fmla="*/ 0 h 1144"/>
                <a:gd name="T92" fmla="*/ 3 w 306"/>
                <a:gd name="T93" fmla="*/ 1 h 1144"/>
                <a:gd name="T94" fmla="*/ 1 w 306"/>
                <a:gd name="T95" fmla="*/ 2 h 1144"/>
                <a:gd name="T96" fmla="*/ 0 w 306"/>
                <a:gd name="T97" fmla="*/ 3 h 1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6"/>
                <a:gd name="T148" fmla="*/ 0 h 1144"/>
                <a:gd name="T149" fmla="*/ 306 w 306"/>
                <a:gd name="T150" fmla="*/ 1144 h 11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6" h="1144">
                  <a:moveTo>
                    <a:pt x="2" y="14"/>
                  </a:moveTo>
                  <a:lnTo>
                    <a:pt x="0" y="22"/>
                  </a:lnTo>
                  <a:lnTo>
                    <a:pt x="2" y="29"/>
                  </a:lnTo>
                  <a:lnTo>
                    <a:pt x="7" y="35"/>
                  </a:lnTo>
                  <a:lnTo>
                    <a:pt x="13" y="39"/>
                  </a:lnTo>
                  <a:lnTo>
                    <a:pt x="29" y="44"/>
                  </a:lnTo>
                  <a:lnTo>
                    <a:pt x="46" y="51"/>
                  </a:lnTo>
                  <a:lnTo>
                    <a:pt x="63" y="58"/>
                  </a:lnTo>
                  <a:lnTo>
                    <a:pt x="80" y="66"/>
                  </a:lnTo>
                  <a:lnTo>
                    <a:pt x="94" y="75"/>
                  </a:lnTo>
                  <a:lnTo>
                    <a:pt x="107" y="84"/>
                  </a:lnTo>
                  <a:lnTo>
                    <a:pt x="116" y="94"/>
                  </a:lnTo>
                  <a:lnTo>
                    <a:pt x="121" y="103"/>
                  </a:lnTo>
                  <a:lnTo>
                    <a:pt x="128" y="139"/>
                  </a:lnTo>
                  <a:lnTo>
                    <a:pt x="139" y="220"/>
                  </a:lnTo>
                  <a:lnTo>
                    <a:pt x="156" y="335"/>
                  </a:lnTo>
                  <a:lnTo>
                    <a:pt x="177" y="479"/>
                  </a:lnTo>
                  <a:lnTo>
                    <a:pt x="199" y="637"/>
                  </a:lnTo>
                  <a:lnTo>
                    <a:pt x="223" y="805"/>
                  </a:lnTo>
                  <a:lnTo>
                    <a:pt x="246" y="971"/>
                  </a:lnTo>
                  <a:lnTo>
                    <a:pt x="267" y="1129"/>
                  </a:lnTo>
                  <a:lnTo>
                    <a:pt x="270" y="1137"/>
                  </a:lnTo>
                  <a:lnTo>
                    <a:pt x="275" y="1142"/>
                  </a:lnTo>
                  <a:lnTo>
                    <a:pt x="281" y="1144"/>
                  </a:lnTo>
                  <a:lnTo>
                    <a:pt x="289" y="1144"/>
                  </a:lnTo>
                  <a:lnTo>
                    <a:pt x="297" y="1142"/>
                  </a:lnTo>
                  <a:lnTo>
                    <a:pt x="303" y="1137"/>
                  </a:lnTo>
                  <a:lnTo>
                    <a:pt x="306" y="1130"/>
                  </a:lnTo>
                  <a:lnTo>
                    <a:pt x="306" y="1122"/>
                  </a:lnTo>
                  <a:lnTo>
                    <a:pt x="297" y="1051"/>
                  </a:lnTo>
                  <a:lnTo>
                    <a:pt x="279" y="925"/>
                  </a:lnTo>
                  <a:lnTo>
                    <a:pt x="257" y="763"/>
                  </a:lnTo>
                  <a:lnTo>
                    <a:pt x="232" y="585"/>
                  </a:lnTo>
                  <a:lnTo>
                    <a:pt x="207" y="410"/>
                  </a:lnTo>
                  <a:lnTo>
                    <a:pt x="185" y="256"/>
                  </a:lnTo>
                  <a:lnTo>
                    <a:pt x="168" y="144"/>
                  </a:lnTo>
                  <a:lnTo>
                    <a:pt x="159" y="92"/>
                  </a:lnTo>
                  <a:lnTo>
                    <a:pt x="150" y="74"/>
                  </a:lnTo>
                  <a:lnTo>
                    <a:pt x="136" y="57"/>
                  </a:lnTo>
                  <a:lnTo>
                    <a:pt x="116" y="43"/>
                  </a:lnTo>
                  <a:lnTo>
                    <a:pt x="95" y="30"/>
                  </a:lnTo>
                  <a:lnTo>
                    <a:pt x="73" y="19"/>
                  </a:lnTo>
                  <a:lnTo>
                    <a:pt x="54" y="12"/>
                  </a:lnTo>
                  <a:lnTo>
                    <a:pt x="37" y="5"/>
                  </a:lnTo>
                  <a:lnTo>
                    <a:pt x="26" y="1"/>
                  </a:lnTo>
                  <a:lnTo>
                    <a:pt x="18" y="0"/>
                  </a:lnTo>
                  <a:lnTo>
                    <a:pt x="11" y="3"/>
                  </a:lnTo>
                  <a:lnTo>
                    <a:pt x="5" y="8"/>
                  </a:lnTo>
                  <a:lnTo>
                    <a:pt x="2" y="14"/>
                  </a:lnTo>
                  <a:close/>
                </a:path>
              </a:pathLst>
            </a:custGeom>
            <a:solidFill>
              <a:srgbClr val="000000"/>
            </a:solidFill>
            <a:ln w="9525">
              <a:noFill/>
              <a:round/>
              <a:headEnd/>
              <a:tailEnd/>
            </a:ln>
          </p:spPr>
          <p:txBody>
            <a:bodyPr/>
            <a:lstStyle/>
            <a:p>
              <a:pPr rtl="0"/>
              <a:endParaRPr lang="en-US" sz="3800"/>
            </a:p>
          </p:txBody>
        </p:sp>
        <p:sp>
          <p:nvSpPr>
            <p:cNvPr id="58" name="Freeform 56"/>
            <p:cNvSpPr>
              <a:spLocks/>
            </p:cNvSpPr>
            <p:nvPr/>
          </p:nvSpPr>
          <p:spPr bwMode="auto">
            <a:xfrm>
              <a:off x="678" y="2744"/>
              <a:ext cx="34" cy="260"/>
            </a:xfrm>
            <a:custGeom>
              <a:avLst/>
              <a:gdLst>
                <a:gd name="T0" fmla="*/ 27 w 151"/>
                <a:gd name="T1" fmla="*/ 0 h 1135"/>
                <a:gd name="T2" fmla="*/ 25 w 151"/>
                <a:gd name="T3" fmla="*/ 2 h 1135"/>
                <a:gd name="T4" fmla="*/ 22 w 151"/>
                <a:gd name="T5" fmla="*/ 4 h 1135"/>
                <a:gd name="T6" fmla="*/ 18 w 151"/>
                <a:gd name="T7" fmla="*/ 6 h 1135"/>
                <a:gd name="T8" fmla="*/ 13 w 151"/>
                <a:gd name="T9" fmla="*/ 10 h 1135"/>
                <a:gd name="T10" fmla="*/ 9 w 151"/>
                <a:gd name="T11" fmla="*/ 14 h 1135"/>
                <a:gd name="T12" fmla="*/ 5 w 151"/>
                <a:gd name="T13" fmla="*/ 18 h 1135"/>
                <a:gd name="T14" fmla="*/ 3 w 151"/>
                <a:gd name="T15" fmla="*/ 22 h 1135"/>
                <a:gd name="T16" fmla="*/ 2 w 151"/>
                <a:gd name="T17" fmla="*/ 26 h 1135"/>
                <a:gd name="T18" fmla="*/ 1 w 151"/>
                <a:gd name="T19" fmla="*/ 65 h 1135"/>
                <a:gd name="T20" fmla="*/ 1 w 151"/>
                <a:gd name="T21" fmla="*/ 141 h 1135"/>
                <a:gd name="T22" fmla="*/ 0 w 151"/>
                <a:gd name="T23" fmla="*/ 217 h 1135"/>
                <a:gd name="T24" fmla="*/ 0 w 151"/>
                <a:gd name="T25" fmla="*/ 255 h 1135"/>
                <a:gd name="T26" fmla="*/ 0 w 151"/>
                <a:gd name="T27" fmla="*/ 257 h 1135"/>
                <a:gd name="T28" fmla="*/ 2 w 151"/>
                <a:gd name="T29" fmla="*/ 259 h 1135"/>
                <a:gd name="T30" fmla="*/ 3 w 151"/>
                <a:gd name="T31" fmla="*/ 260 h 1135"/>
                <a:gd name="T32" fmla="*/ 5 w 151"/>
                <a:gd name="T33" fmla="*/ 260 h 1135"/>
                <a:gd name="T34" fmla="*/ 6 w 151"/>
                <a:gd name="T35" fmla="*/ 260 h 1135"/>
                <a:gd name="T36" fmla="*/ 8 w 151"/>
                <a:gd name="T37" fmla="*/ 259 h 1135"/>
                <a:gd name="T38" fmla="*/ 9 w 151"/>
                <a:gd name="T39" fmla="*/ 257 h 1135"/>
                <a:gd name="T40" fmla="*/ 9 w 151"/>
                <a:gd name="T41" fmla="*/ 255 h 1135"/>
                <a:gd name="T42" fmla="*/ 9 w 151"/>
                <a:gd name="T43" fmla="*/ 189 h 1135"/>
                <a:gd name="T44" fmla="*/ 9 w 151"/>
                <a:gd name="T45" fmla="*/ 116 h 1135"/>
                <a:gd name="T46" fmla="*/ 10 w 151"/>
                <a:gd name="T47" fmla="*/ 56 h 1135"/>
                <a:gd name="T48" fmla="*/ 10 w 151"/>
                <a:gd name="T49" fmla="*/ 27 h 1135"/>
                <a:gd name="T50" fmla="*/ 11 w 151"/>
                <a:gd name="T51" fmla="*/ 25 h 1135"/>
                <a:gd name="T52" fmla="*/ 13 w 151"/>
                <a:gd name="T53" fmla="*/ 23 h 1135"/>
                <a:gd name="T54" fmla="*/ 15 w 151"/>
                <a:gd name="T55" fmla="*/ 20 h 1135"/>
                <a:gd name="T56" fmla="*/ 18 w 151"/>
                <a:gd name="T57" fmla="*/ 17 h 1135"/>
                <a:gd name="T58" fmla="*/ 21 w 151"/>
                <a:gd name="T59" fmla="*/ 15 h 1135"/>
                <a:gd name="T60" fmla="*/ 25 w 151"/>
                <a:gd name="T61" fmla="*/ 12 h 1135"/>
                <a:gd name="T62" fmla="*/ 28 w 151"/>
                <a:gd name="T63" fmla="*/ 10 h 1135"/>
                <a:gd name="T64" fmla="*/ 32 w 151"/>
                <a:gd name="T65" fmla="*/ 8 h 1135"/>
                <a:gd name="T66" fmla="*/ 33 w 151"/>
                <a:gd name="T67" fmla="*/ 7 h 1135"/>
                <a:gd name="T68" fmla="*/ 34 w 151"/>
                <a:gd name="T69" fmla="*/ 5 h 1135"/>
                <a:gd name="T70" fmla="*/ 34 w 151"/>
                <a:gd name="T71" fmla="*/ 4 h 1135"/>
                <a:gd name="T72" fmla="*/ 34 w 151"/>
                <a:gd name="T73" fmla="*/ 2 h 1135"/>
                <a:gd name="T74" fmla="*/ 32 w 151"/>
                <a:gd name="T75" fmla="*/ 1 h 1135"/>
                <a:gd name="T76" fmla="*/ 31 w 151"/>
                <a:gd name="T77" fmla="*/ 0 h 1135"/>
                <a:gd name="T78" fmla="*/ 29 w 151"/>
                <a:gd name="T79" fmla="*/ 0 h 1135"/>
                <a:gd name="T80" fmla="*/ 27 w 151"/>
                <a:gd name="T81" fmla="*/ 0 h 11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1"/>
                <a:gd name="T124" fmla="*/ 0 h 1135"/>
                <a:gd name="T125" fmla="*/ 151 w 151"/>
                <a:gd name="T126" fmla="*/ 1135 h 11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1" h="1135">
                  <a:moveTo>
                    <a:pt x="121" y="2"/>
                  </a:moveTo>
                  <a:lnTo>
                    <a:pt x="111" y="7"/>
                  </a:lnTo>
                  <a:lnTo>
                    <a:pt x="96" y="16"/>
                  </a:lnTo>
                  <a:lnTo>
                    <a:pt x="78" y="28"/>
                  </a:lnTo>
                  <a:lnTo>
                    <a:pt x="59" y="42"/>
                  </a:lnTo>
                  <a:lnTo>
                    <a:pt x="41" y="59"/>
                  </a:lnTo>
                  <a:lnTo>
                    <a:pt x="24" y="78"/>
                  </a:lnTo>
                  <a:lnTo>
                    <a:pt x="12" y="96"/>
                  </a:lnTo>
                  <a:lnTo>
                    <a:pt x="7" y="115"/>
                  </a:lnTo>
                  <a:lnTo>
                    <a:pt x="4" y="284"/>
                  </a:lnTo>
                  <a:lnTo>
                    <a:pt x="3" y="617"/>
                  </a:lnTo>
                  <a:lnTo>
                    <a:pt x="1" y="949"/>
                  </a:lnTo>
                  <a:lnTo>
                    <a:pt x="0" y="1115"/>
                  </a:lnTo>
                  <a:lnTo>
                    <a:pt x="1" y="1123"/>
                  </a:lnTo>
                  <a:lnTo>
                    <a:pt x="7" y="1130"/>
                  </a:lnTo>
                  <a:lnTo>
                    <a:pt x="12" y="1134"/>
                  </a:lnTo>
                  <a:lnTo>
                    <a:pt x="20" y="1135"/>
                  </a:lnTo>
                  <a:lnTo>
                    <a:pt x="28" y="1134"/>
                  </a:lnTo>
                  <a:lnTo>
                    <a:pt x="34" y="1130"/>
                  </a:lnTo>
                  <a:lnTo>
                    <a:pt x="39" y="1123"/>
                  </a:lnTo>
                  <a:lnTo>
                    <a:pt x="41" y="1115"/>
                  </a:lnTo>
                  <a:lnTo>
                    <a:pt x="41" y="825"/>
                  </a:lnTo>
                  <a:lnTo>
                    <a:pt x="42" y="507"/>
                  </a:lnTo>
                  <a:lnTo>
                    <a:pt x="44" y="243"/>
                  </a:lnTo>
                  <a:lnTo>
                    <a:pt x="46" y="119"/>
                  </a:lnTo>
                  <a:lnTo>
                    <a:pt x="50" y="110"/>
                  </a:lnTo>
                  <a:lnTo>
                    <a:pt x="56" y="100"/>
                  </a:lnTo>
                  <a:lnTo>
                    <a:pt x="68" y="88"/>
                  </a:lnTo>
                  <a:lnTo>
                    <a:pt x="81" y="76"/>
                  </a:lnTo>
                  <a:lnTo>
                    <a:pt x="95" y="65"/>
                  </a:lnTo>
                  <a:lnTo>
                    <a:pt x="111" y="54"/>
                  </a:lnTo>
                  <a:lnTo>
                    <a:pt x="126" y="45"/>
                  </a:lnTo>
                  <a:lnTo>
                    <a:pt x="141" y="37"/>
                  </a:lnTo>
                  <a:lnTo>
                    <a:pt x="146" y="32"/>
                  </a:lnTo>
                  <a:lnTo>
                    <a:pt x="150" y="24"/>
                  </a:lnTo>
                  <a:lnTo>
                    <a:pt x="151" y="18"/>
                  </a:lnTo>
                  <a:lnTo>
                    <a:pt x="149" y="10"/>
                  </a:lnTo>
                  <a:lnTo>
                    <a:pt x="143" y="3"/>
                  </a:lnTo>
                  <a:lnTo>
                    <a:pt x="137" y="0"/>
                  </a:lnTo>
                  <a:lnTo>
                    <a:pt x="129" y="0"/>
                  </a:lnTo>
                  <a:lnTo>
                    <a:pt x="121" y="2"/>
                  </a:lnTo>
                  <a:close/>
                </a:path>
              </a:pathLst>
            </a:custGeom>
            <a:solidFill>
              <a:srgbClr val="000000"/>
            </a:solidFill>
            <a:ln w="9525">
              <a:noFill/>
              <a:round/>
              <a:headEnd/>
              <a:tailEnd/>
            </a:ln>
          </p:spPr>
          <p:txBody>
            <a:bodyPr/>
            <a:lstStyle/>
            <a:p>
              <a:pPr rtl="0"/>
              <a:endParaRPr lang="en-US" sz="3800"/>
            </a:p>
          </p:txBody>
        </p:sp>
        <p:sp>
          <p:nvSpPr>
            <p:cNvPr id="59" name="Freeform 57"/>
            <p:cNvSpPr>
              <a:spLocks/>
            </p:cNvSpPr>
            <p:nvPr/>
          </p:nvSpPr>
          <p:spPr bwMode="auto">
            <a:xfrm>
              <a:off x="485" y="2725"/>
              <a:ext cx="313" cy="71"/>
            </a:xfrm>
            <a:custGeom>
              <a:avLst/>
              <a:gdLst>
                <a:gd name="T0" fmla="*/ 300 w 1367"/>
                <a:gd name="T1" fmla="*/ 0 h 308"/>
                <a:gd name="T2" fmla="*/ 9 w 1367"/>
                <a:gd name="T3" fmla="*/ 46 h 308"/>
                <a:gd name="T4" fmla="*/ 8 w 1367"/>
                <a:gd name="T5" fmla="*/ 46 h 308"/>
                <a:gd name="T6" fmla="*/ 8 w 1367"/>
                <a:gd name="T7" fmla="*/ 46 h 308"/>
                <a:gd name="T8" fmla="*/ 7 w 1367"/>
                <a:gd name="T9" fmla="*/ 47 h 308"/>
                <a:gd name="T10" fmla="*/ 6 w 1367"/>
                <a:gd name="T11" fmla="*/ 47 h 308"/>
                <a:gd name="T12" fmla="*/ 3 w 1367"/>
                <a:gd name="T13" fmla="*/ 52 h 308"/>
                <a:gd name="T14" fmla="*/ 1 w 1367"/>
                <a:gd name="T15" fmla="*/ 55 h 308"/>
                <a:gd name="T16" fmla="*/ 0 w 1367"/>
                <a:gd name="T17" fmla="*/ 59 h 308"/>
                <a:gd name="T18" fmla="*/ 0 w 1367"/>
                <a:gd name="T19" fmla="*/ 63 h 308"/>
                <a:gd name="T20" fmla="*/ 1 w 1367"/>
                <a:gd name="T21" fmla="*/ 65 h 308"/>
                <a:gd name="T22" fmla="*/ 3 w 1367"/>
                <a:gd name="T23" fmla="*/ 67 h 308"/>
                <a:gd name="T24" fmla="*/ 5 w 1367"/>
                <a:gd name="T25" fmla="*/ 69 h 308"/>
                <a:gd name="T26" fmla="*/ 7 w 1367"/>
                <a:gd name="T27" fmla="*/ 70 h 308"/>
                <a:gd name="T28" fmla="*/ 9 w 1367"/>
                <a:gd name="T29" fmla="*/ 71 h 308"/>
                <a:gd name="T30" fmla="*/ 11 w 1367"/>
                <a:gd name="T31" fmla="*/ 71 h 308"/>
                <a:gd name="T32" fmla="*/ 12 w 1367"/>
                <a:gd name="T33" fmla="*/ 71 h 308"/>
                <a:gd name="T34" fmla="*/ 13 w 1367"/>
                <a:gd name="T35" fmla="*/ 71 h 308"/>
                <a:gd name="T36" fmla="*/ 14 w 1367"/>
                <a:gd name="T37" fmla="*/ 71 h 308"/>
                <a:gd name="T38" fmla="*/ 14 w 1367"/>
                <a:gd name="T39" fmla="*/ 71 h 308"/>
                <a:gd name="T40" fmla="*/ 14 w 1367"/>
                <a:gd name="T41" fmla="*/ 71 h 308"/>
                <a:gd name="T42" fmla="*/ 14 w 1367"/>
                <a:gd name="T43" fmla="*/ 71 h 308"/>
                <a:gd name="T44" fmla="*/ 306 w 1367"/>
                <a:gd name="T45" fmla="*/ 23 h 308"/>
                <a:gd name="T46" fmla="*/ 306 w 1367"/>
                <a:gd name="T47" fmla="*/ 23 h 308"/>
                <a:gd name="T48" fmla="*/ 307 w 1367"/>
                <a:gd name="T49" fmla="*/ 22 h 308"/>
                <a:gd name="T50" fmla="*/ 308 w 1367"/>
                <a:gd name="T51" fmla="*/ 22 h 308"/>
                <a:gd name="T52" fmla="*/ 308 w 1367"/>
                <a:gd name="T53" fmla="*/ 22 h 308"/>
                <a:gd name="T54" fmla="*/ 311 w 1367"/>
                <a:gd name="T55" fmla="*/ 19 h 308"/>
                <a:gd name="T56" fmla="*/ 312 w 1367"/>
                <a:gd name="T57" fmla="*/ 15 h 308"/>
                <a:gd name="T58" fmla="*/ 313 w 1367"/>
                <a:gd name="T59" fmla="*/ 12 h 308"/>
                <a:gd name="T60" fmla="*/ 313 w 1367"/>
                <a:gd name="T61" fmla="*/ 9 h 308"/>
                <a:gd name="T62" fmla="*/ 312 w 1367"/>
                <a:gd name="T63" fmla="*/ 7 h 308"/>
                <a:gd name="T64" fmla="*/ 310 w 1367"/>
                <a:gd name="T65" fmla="*/ 5 h 308"/>
                <a:gd name="T66" fmla="*/ 309 w 1367"/>
                <a:gd name="T67" fmla="*/ 3 h 308"/>
                <a:gd name="T68" fmla="*/ 307 w 1367"/>
                <a:gd name="T69" fmla="*/ 2 h 308"/>
                <a:gd name="T70" fmla="*/ 305 w 1367"/>
                <a:gd name="T71" fmla="*/ 1 h 308"/>
                <a:gd name="T72" fmla="*/ 304 w 1367"/>
                <a:gd name="T73" fmla="*/ 0 h 308"/>
                <a:gd name="T74" fmla="*/ 303 w 1367"/>
                <a:gd name="T75" fmla="*/ 0 h 308"/>
                <a:gd name="T76" fmla="*/ 302 w 1367"/>
                <a:gd name="T77" fmla="*/ 0 h 308"/>
                <a:gd name="T78" fmla="*/ 301 w 1367"/>
                <a:gd name="T79" fmla="*/ 0 h 308"/>
                <a:gd name="T80" fmla="*/ 301 w 1367"/>
                <a:gd name="T81" fmla="*/ 0 h 308"/>
                <a:gd name="T82" fmla="*/ 301 w 1367"/>
                <a:gd name="T83" fmla="*/ 0 h 308"/>
                <a:gd name="T84" fmla="*/ 300 w 1367"/>
                <a:gd name="T85" fmla="*/ 0 h 3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7"/>
                <a:gd name="T130" fmla="*/ 0 h 308"/>
                <a:gd name="T131" fmla="*/ 1367 w 1367"/>
                <a:gd name="T132" fmla="*/ 308 h 3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7" h="308">
                  <a:moveTo>
                    <a:pt x="1310" y="0"/>
                  </a:moveTo>
                  <a:lnTo>
                    <a:pt x="39" y="199"/>
                  </a:lnTo>
                  <a:lnTo>
                    <a:pt x="36" y="200"/>
                  </a:lnTo>
                  <a:lnTo>
                    <a:pt x="33" y="201"/>
                  </a:lnTo>
                  <a:lnTo>
                    <a:pt x="31" y="203"/>
                  </a:lnTo>
                  <a:lnTo>
                    <a:pt x="28" y="205"/>
                  </a:lnTo>
                  <a:lnTo>
                    <a:pt x="13" y="224"/>
                  </a:lnTo>
                  <a:lnTo>
                    <a:pt x="3" y="240"/>
                  </a:lnTo>
                  <a:lnTo>
                    <a:pt x="0" y="257"/>
                  </a:lnTo>
                  <a:lnTo>
                    <a:pt x="1" y="273"/>
                  </a:lnTo>
                  <a:lnTo>
                    <a:pt x="6" y="283"/>
                  </a:lnTo>
                  <a:lnTo>
                    <a:pt x="14" y="291"/>
                  </a:lnTo>
                  <a:lnTo>
                    <a:pt x="23" y="298"/>
                  </a:lnTo>
                  <a:lnTo>
                    <a:pt x="32" y="302"/>
                  </a:lnTo>
                  <a:lnTo>
                    <a:pt x="41" y="306"/>
                  </a:lnTo>
                  <a:lnTo>
                    <a:pt x="49" y="307"/>
                  </a:lnTo>
                  <a:lnTo>
                    <a:pt x="54" y="308"/>
                  </a:lnTo>
                  <a:lnTo>
                    <a:pt x="58" y="308"/>
                  </a:lnTo>
                  <a:lnTo>
                    <a:pt x="59" y="308"/>
                  </a:lnTo>
                  <a:lnTo>
                    <a:pt x="61" y="308"/>
                  </a:lnTo>
                  <a:lnTo>
                    <a:pt x="62" y="308"/>
                  </a:lnTo>
                  <a:lnTo>
                    <a:pt x="63" y="308"/>
                  </a:lnTo>
                  <a:lnTo>
                    <a:pt x="1335" y="99"/>
                  </a:lnTo>
                  <a:lnTo>
                    <a:pt x="1337" y="99"/>
                  </a:lnTo>
                  <a:lnTo>
                    <a:pt x="1340" y="97"/>
                  </a:lnTo>
                  <a:lnTo>
                    <a:pt x="1343" y="95"/>
                  </a:lnTo>
                  <a:lnTo>
                    <a:pt x="1345" y="94"/>
                  </a:lnTo>
                  <a:lnTo>
                    <a:pt x="1357" y="81"/>
                  </a:lnTo>
                  <a:lnTo>
                    <a:pt x="1363" y="67"/>
                  </a:lnTo>
                  <a:lnTo>
                    <a:pt x="1367" y="53"/>
                  </a:lnTo>
                  <a:lnTo>
                    <a:pt x="1366" y="40"/>
                  </a:lnTo>
                  <a:lnTo>
                    <a:pt x="1362" y="30"/>
                  </a:lnTo>
                  <a:lnTo>
                    <a:pt x="1356" y="22"/>
                  </a:lnTo>
                  <a:lnTo>
                    <a:pt x="1349" y="15"/>
                  </a:lnTo>
                  <a:lnTo>
                    <a:pt x="1341" y="10"/>
                  </a:lnTo>
                  <a:lnTo>
                    <a:pt x="1333" y="5"/>
                  </a:lnTo>
                  <a:lnTo>
                    <a:pt x="1327" y="2"/>
                  </a:lnTo>
                  <a:lnTo>
                    <a:pt x="1322" y="1"/>
                  </a:lnTo>
                  <a:lnTo>
                    <a:pt x="1319" y="0"/>
                  </a:lnTo>
                  <a:lnTo>
                    <a:pt x="1316" y="0"/>
                  </a:lnTo>
                  <a:lnTo>
                    <a:pt x="1315" y="0"/>
                  </a:lnTo>
                  <a:lnTo>
                    <a:pt x="1313" y="0"/>
                  </a:lnTo>
                  <a:lnTo>
                    <a:pt x="1310" y="0"/>
                  </a:lnTo>
                  <a:close/>
                </a:path>
              </a:pathLst>
            </a:custGeom>
            <a:solidFill>
              <a:srgbClr val="000000"/>
            </a:solidFill>
            <a:ln w="9525">
              <a:noFill/>
              <a:round/>
              <a:headEnd/>
              <a:tailEnd/>
            </a:ln>
          </p:spPr>
          <p:txBody>
            <a:bodyPr/>
            <a:lstStyle/>
            <a:p>
              <a:pPr rtl="0"/>
              <a:endParaRPr lang="en-US" sz="3800"/>
            </a:p>
          </p:txBody>
        </p:sp>
        <p:sp>
          <p:nvSpPr>
            <p:cNvPr id="60" name="Freeform 58"/>
            <p:cNvSpPr>
              <a:spLocks/>
            </p:cNvSpPr>
            <p:nvPr/>
          </p:nvSpPr>
          <p:spPr bwMode="auto">
            <a:xfrm>
              <a:off x="494" y="2735"/>
              <a:ext cx="295" cy="52"/>
            </a:xfrm>
            <a:custGeom>
              <a:avLst/>
              <a:gdLst>
                <a:gd name="T0" fmla="*/ 292 w 1288"/>
                <a:gd name="T1" fmla="*/ 1 h 229"/>
                <a:gd name="T2" fmla="*/ 295 w 1288"/>
                <a:gd name="T3" fmla="*/ 2 h 229"/>
                <a:gd name="T4" fmla="*/ 295 w 1288"/>
                <a:gd name="T5" fmla="*/ 2 h 229"/>
                <a:gd name="T6" fmla="*/ 295 w 1288"/>
                <a:gd name="T7" fmla="*/ 2 h 229"/>
                <a:gd name="T8" fmla="*/ 295 w 1288"/>
                <a:gd name="T9" fmla="*/ 3 h 229"/>
                <a:gd name="T10" fmla="*/ 294 w 1288"/>
                <a:gd name="T11" fmla="*/ 4 h 229"/>
                <a:gd name="T12" fmla="*/ 292 w 1288"/>
                <a:gd name="T13" fmla="*/ 5 h 229"/>
                <a:gd name="T14" fmla="*/ 286 w 1288"/>
                <a:gd name="T15" fmla="*/ 6 h 229"/>
                <a:gd name="T16" fmla="*/ 273 w 1288"/>
                <a:gd name="T17" fmla="*/ 8 h 229"/>
                <a:gd name="T18" fmla="*/ 257 w 1288"/>
                <a:gd name="T19" fmla="*/ 11 h 229"/>
                <a:gd name="T20" fmla="*/ 237 w 1288"/>
                <a:gd name="T21" fmla="*/ 14 h 229"/>
                <a:gd name="T22" fmla="*/ 214 w 1288"/>
                <a:gd name="T23" fmla="*/ 18 h 229"/>
                <a:gd name="T24" fmla="*/ 188 w 1288"/>
                <a:gd name="T25" fmla="*/ 22 h 229"/>
                <a:gd name="T26" fmla="*/ 162 w 1288"/>
                <a:gd name="T27" fmla="*/ 26 h 229"/>
                <a:gd name="T28" fmla="*/ 135 w 1288"/>
                <a:gd name="T29" fmla="*/ 31 h 229"/>
                <a:gd name="T30" fmla="*/ 109 w 1288"/>
                <a:gd name="T31" fmla="*/ 35 h 229"/>
                <a:gd name="T32" fmla="*/ 84 w 1288"/>
                <a:gd name="T33" fmla="*/ 39 h 229"/>
                <a:gd name="T34" fmla="*/ 61 w 1288"/>
                <a:gd name="T35" fmla="*/ 43 h 229"/>
                <a:gd name="T36" fmla="*/ 41 w 1288"/>
                <a:gd name="T37" fmla="*/ 46 h 229"/>
                <a:gd name="T38" fmla="*/ 24 w 1288"/>
                <a:gd name="T39" fmla="*/ 49 h 229"/>
                <a:gd name="T40" fmla="*/ 12 w 1288"/>
                <a:gd name="T41" fmla="*/ 51 h 229"/>
                <a:gd name="T42" fmla="*/ 6 w 1288"/>
                <a:gd name="T43" fmla="*/ 52 h 229"/>
                <a:gd name="T44" fmla="*/ 3 w 1288"/>
                <a:gd name="T45" fmla="*/ 52 h 229"/>
                <a:gd name="T46" fmla="*/ 0 w 1288"/>
                <a:gd name="T47" fmla="*/ 51 h 229"/>
                <a:gd name="T48" fmla="*/ 0 w 1288"/>
                <a:gd name="T49" fmla="*/ 50 h 229"/>
                <a:gd name="T50" fmla="*/ 0 w 1288"/>
                <a:gd name="T51" fmla="*/ 50 h 229"/>
                <a:gd name="T52" fmla="*/ 0 w 1288"/>
                <a:gd name="T53" fmla="*/ 49 h 229"/>
                <a:gd name="T54" fmla="*/ 1 w 1288"/>
                <a:gd name="T55" fmla="*/ 47 h 229"/>
                <a:gd name="T56" fmla="*/ 4 w 1288"/>
                <a:gd name="T57" fmla="*/ 45 h 229"/>
                <a:gd name="T58" fmla="*/ 11 w 1288"/>
                <a:gd name="T59" fmla="*/ 44 h 229"/>
                <a:gd name="T60" fmla="*/ 23 w 1288"/>
                <a:gd name="T61" fmla="*/ 42 h 229"/>
                <a:gd name="T62" fmla="*/ 39 w 1288"/>
                <a:gd name="T63" fmla="*/ 39 h 229"/>
                <a:gd name="T64" fmla="*/ 60 w 1288"/>
                <a:gd name="T65" fmla="*/ 36 h 229"/>
                <a:gd name="T66" fmla="*/ 83 w 1288"/>
                <a:gd name="T67" fmla="*/ 32 h 229"/>
                <a:gd name="T68" fmla="*/ 108 w 1288"/>
                <a:gd name="T69" fmla="*/ 29 h 229"/>
                <a:gd name="T70" fmla="*/ 134 w 1288"/>
                <a:gd name="T71" fmla="*/ 25 h 229"/>
                <a:gd name="T72" fmla="*/ 161 w 1288"/>
                <a:gd name="T73" fmla="*/ 20 h 229"/>
                <a:gd name="T74" fmla="*/ 187 w 1288"/>
                <a:gd name="T75" fmla="*/ 16 h 229"/>
                <a:gd name="T76" fmla="*/ 212 w 1288"/>
                <a:gd name="T77" fmla="*/ 12 h 229"/>
                <a:gd name="T78" fmla="*/ 235 w 1288"/>
                <a:gd name="T79" fmla="*/ 9 h 229"/>
                <a:gd name="T80" fmla="*/ 255 w 1288"/>
                <a:gd name="T81" fmla="*/ 6 h 229"/>
                <a:gd name="T82" fmla="*/ 272 w 1288"/>
                <a:gd name="T83" fmla="*/ 3 h 229"/>
                <a:gd name="T84" fmla="*/ 284 w 1288"/>
                <a:gd name="T85" fmla="*/ 1 h 229"/>
                <a:gd name="T86" fmla="*/ 290 w 1288"/>
                <a:gd name="T87" fmla="*/ 0 h 2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88"/>
                <a:gd name="T133" fmla="*/ 0 h 229"/>
                <a:gd name="T134" fmla="*/ 1288 w 1288"/>
                <a:gd name="T135" fmla="*/ 229 h 2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88" h="229">
                  <a:moveTo>
                    <a:pt x="1272" y="0"/>
                  </a:moveTo>
                  <a:lnTo>
                    <a:pt x="1277" y="3"/>
                  </a:lnTo>
                  <a:lnTo>
                    <a:pt x="1283" y="5"/>
                  </a:lnTo>
                  <a:lnTo>
                    <a:pt x="1287" y="8"/>
                  </a:lnTo>
                  <a:lnTo>
                    <a:pt x="1288" y="11"/>
                  </a:lnTo>
                  <a:lnTo>
                    <a:pt x="1288" y="12"/>
                  </a:lnTo>
                  <a:lnTo>
                    <a:pt x="1287" y="14"/>
                  </a:lnTo>
                  <a:lnTo>
                    <a:pt x="1284" y="17"/>
                  </a:lnTo>
                  <a:lnTo>
                    <a:pt x="1281" y="21"/>
                  </a:lnTo>
                  <a:lnTo>
                    <a:pt x="1276" y="22"/>
                  </a:lnTo>
                  <a:lnTo>
                    <a:pt x="1264" y="24"/>
                  </a:lnTo>
                  <a:lnTo>
                    <a:pt x="1248" y="26"/>
                  </a:lnTo>
                  <a:lnTo>
                    <a:pt x="1223" y="30"/>
                  </a:lnTo>
                  <a:lnTo>
                    <a:pt x="1194" y="35"/>
                  </a:lnTo>
                  <a:lnTo>
                    <a:pt x="1160" y="41"/>
                  </a:lnTo>
                  <a:lnTo>
                    <a:pt x="1121" y="47"/>
                  </a:lnTo>
                  <a:lnTo>
                    <a:pt x="1080" y="55"/>
                  </a:lnTo>
                  <a:lnTo>
                    <a:pt x="1033" y="63"/>
                  </a:lnTo>
                  <a:lnTo>
                    <a:pt x="985" y="70"/>
                  </a:lnTo>
                  <a:lnTo>
                    <a:pt x="933" y="78"/>
                  </a:lnTo>
                  <a:lnTo>
                    <a:pt x="878" y="87"/>
                  </a:lnTo>
                  <a:lnTo>
                    <a:pt x="822" y="96"/>
                  </a:lnTo>
                  <a:lnTo>
                    <a:pt x="765" y="107"/>
                  </a:lnTo>
                  <a:lnTo>
                    <a:pt x="707" y="116"/>
                  </a:lnTo>
                  <a:lnTo>
                    <a:pt x="649" y="125"/>
                  </a:lnTo>
                  <a:lnTo>
                    <a:pt x="590" y="135"/>
                  </a:lnTo>
                  <a:lnTo>
                    <a:pt x="532" y="145"/>
                  </a:lnTo>
                  <a:lnTo>
                    <a:pt x="475" y="154"/>
                  </a:lnTo>
                  <a:lnTo>
                    <a:pt x="420" y="163"/>
                  </a:lnTo>
                  <a:lnTo>
                    <a:pt x="365" y="172"/>
                  </a:lnTo>
                  <a:lnTo>
                    <a:pt x="314" y="181"/>
                  </a:lnTo>
                  <a:lnTo>
                    <a:pt x="265" y="189"/>
                  </a:lnTo>
                  <a:lnTo>
                    <a:pt x="219" y="197"/>
                  </a:lnTo>
                  <a:lnTo>
                    <a:pt x="177" y="203"/>
                  </a:lnTo>
                  <a:lnTo>
                    <a:pt x="139" y="210"/>
                  </a:lnTo>
                  <a:lnTo>
                    <a:pt x="106" y="215"/>
                  </a:lnTo>
                  <a:lnTo>
                    <a:pt x="78" y="220"/>
                  </a:lnTo>
                  <a:lnTo>
                    <a:pt x="54" y="224"/>
                  </a:lnTo>
                  <a:lnTo>
                    <a:pt x="37" y="226"/>
                  </a:lnTo>
                  <a:lnTo>
                    <a:pt x="26" y="228"/>
                  </a:lnTo>
                  <a:lnTo>
                    <a:pt x="22" y="229"/>
                  </a:lnTo>
                  <a:lnTo>
                    <a:pt x="14" y="228"/>
                  </a:lnTo>
                  <a:lnTo>
                    <a:pt x="7" y="225"/>
                  </a:lnTo>
                  <a:lnTo>
                    <a:pt x="2" y="223"/>
                  </a:lnTo>
                  <a:lnTo>
                    <a:pt x="0" y="220"/>
                  </a:lnTo>
                  <a:lnTo>
                    <a:pt x="0" y="219"/>
                  </a:lnTo>
                  <a:lnTo>
                    <a:pt x="0" y="216"/>
                  </a:lnTo>
                  <a:lnTo>
                    <a:pt x="2" y="212"/>
                  </a:lnTo>
                  <a:lnTo>
                    <a:pt x="6" y="206"/>
                  </a:lnTo>
                  <a:lnTo>
                    <a:pt x="13" y="198"/>
                  </a:lnTo>
                  <a:lnTo>
                    <a:pt x="18" y="197"/>
                  </a:lnTo>
                  <a:lnTo>
                    <a:pt x="29" y="195"/>
                  </a:lnTo>
                  <a:lnTo>
                    <a:pt x="46" y="193"/>
                  </a:lnTo>
                  <a:lnTo>
                    <a:pt x="70" y="189"/>
                  </a:lnTo>
                  <a:lnTo>
                    <a:pt x="100" y="184"/>
                  </a:lnTo>
                  <a:lnTo>
                    <a:pt x="134" y="178"/>
                  </a:lnTo>
                  <a:lnTo>
                    <a:pt x="171" y="173"/>
                  </a:lnTo>
                  <a:lnTo>
                    <a:pt x="214" y="167"/>
                  </a:lnTo>
                  <a:lnTo>
                    <a:pt x="260" y="159"/>
                  </a:lnTo>
                  <a:lnTo>
                    <a:pt x="309" y="151"/>
                  </a:lnTo>
                  <a:lnTo>
                    <a:pt x="361" y="143"/>
                  </a:lnTo>
                  <a:lnTo>
                    <a:pt x="415" y="134"/>
                  </a:lnTo>
                  <a:lnTo>
                    <a:pt x="471" y="126"/>
                  </a:lnTo>
                  <a:lnTo>
                    <a:pt x="528" y="117"/>
                  </a:lnTo>
                  <a:lnTo>
                    <a:pt x="585" y="108"/>
                  </a:lnTo>
                  <a:lnTo>
                    <a:pt x="644" y="99"/>
                  </a:lnTo>
                  <a:lnTo>
                    <a:pt x="702" y="90"/>
                  </a:lnTo>
                  <a:lnTo>
                    <a:pt x="761" y="81"/>
                  </a:lnTo>
                  <a:lnTo>
                    <a:pt x="817" y="72"/>
                  </a:lnTo>
                  <a:lnTo>
                    <a:pt x="873" y="63"/>
                  </a:lnTo>
                  <a:lnTo>
                    <a:pt x="926" y="55"/>
                  </a:lnTo>
                  <a:lnTo>
                    <a:pt x="978" y="46"/>
                  </a:lnTo>
                  <a:lnTo>
                    <a:pt x="1028" y="38"/>
                  </a:lnTo>
                  <a:lnTo>
                    <a:pt x="1073" y="31"/>
                  </a:lnTo>
                  <a:lnTo>
                    <a:pt x="1115" y="25"/>
                  </a:lnTo>
                  <a:lnTo>
                    <a:pt x="1154" y="18"/>
                  </a:lnTo>
                  <a:lnTo>
                    <a:pt x="1186" y="13"/>
                  </a:lnTo>
                  <a:lnTo>
                    <a:pt x="1216" y="9"/>
                  </a:lnTo>
                  <a:lnTo>
                    <a:pt x="1238" y="5"/>
                  </a:lnTo>
                  <a:lnTo>
                    <a:pt x="1257" y="3"/>
                  </a:lnTo>
                  <a:lnTo>
                    <a:pt x="1268" y="1"/>
                  </a:lnTo>
                  <a:lnTo>
                    <a:pt x="1272" y="0"/>
                  </a:lnTo>
                  <a:close/>
                </a:path>
              </a:pathLst>
            </a:custGeom>
            <a:solidFill>
              <a:srgbClr val="C0C0C0"/>
            </a:solidFill>
            <a:ln w="9525">
              <a:noFill/>
              <a:round/>
              <a:headEnd/>
              <a:tailEnd/>
            </a:ln>
          </p:spPr>
          <p:txBody>
            <a:bodyPr/>
            <a:lstStyle/>
            <a:p>
              <a:pPr rtl="0"/>
              <a:endParaRPr lang="en-US" sz="3800"/>
            </a:p>
          </p:txBody>
        </p:sp>
        <p:sp>
          <p:nvSpPr>
            <p:cNvPr id="61" name="Freeform 59"/>
            <p:cNvSpPr>
              <a:spLocks/>
            </p:cNvSpPr>
            <p:nvPr/>
          </p:nvSpPr>
          <p:spPr bwMode="auto">
            <a:xfrm>
              <a:off x="487" y="2770"/>
              <a:ext cx="77" cy="108"/>
            </a:xfrm>
            <a:custGeom>
              <a:avLst/>
              <a:gdLst>
                <a:gd name="T0" fmla="*/ 69 w 336"/>
                <a:gd name="T1" fmla="*/ 2 h 471"/>
                <a:gd name="T2" fmla="*/ 1 w 336"/>
                <a:gd name="T3" fmla="*/ 101 h 471"/>
                <a:gd name="T4" fmla="*/ 0 w 336"/>
                <a:gd name="T5" fmla="*/ 103 h 471"/>
                <a:gd name="T6" fmla="*/ 0 w 336"/>
                <a:gd name="T7" fmla="*/ 104 h 471"/>
                <a:gd name="T8" fmla="*/ 1 w 336"/>
                <a:gd name="T9" fmla="*/ 106 h 471"/>
                <a:gd name="T10" fmla="*/ 2 w 336"/>
                <a:gd name="T11" fmla="*/ 107 h 471"/>
                <a:gd name="T12" fmla="*/ 4 w 336"/>
                <a:gd name="T13" fmla="*/ 108 h 471"/>
                <a:gd name="T14" fmla="*/ 5 w 336"/>
                <a:gd name="T15" fmla="*/ 108 h 471"/>
                <a:gd name="T16" fmla="*/ 7 w 336"/>
                <a:gd name="T17" fmla="*/ 107 h 471"/>
                <a:gd name="T18" fmla="*/ 8 w 336"/>
                <a:gd name="T19" fmla="*/ 106 h 471"/>
                <a:gd name="T20" fmla="*/ 76 w 336"/>
                <a:gd name="T21" fmla="*/ 7 h 471"/>
                <a:gd name="T22" fmla="*/ 77 w 336"/>
                <a:gd name="T23" fmla="*/ 5 h 471"/>
                <a:gd name="T24" fmla="*/ 77 w 336"/>
                <a:gd name="T25" fmla="*/ 4 h 471"/>
                <a:gd name="T26" fmla="*/ 76 w 336"/>
                <a:gd name="T27" fmla="*/ 2 h 471"/>
                <a:gd name="T28" fmla="*/ 75 w 336"/>
                <a:gd name="T29" fmla="*/ 1 h 471"/>
                <a:gd name="T30" fmla="*/ 73 w 336"/>
                <a:gd name="T31" fmla="*/ 0 h 471"/>
                <a:gd name="T32" fmla="*/ 72 w 336"/>
                <a:gd name="T33" fmla="*/ 0 h 471"/>
                <a:gd name="T34" fmla="*/ 70 w 336"/>
                <a:gd name="T35" fmla="*/ 1 h 471"/>
                <a:gd name="T36" fmla="*/ 69 w 336"/>
                <a:gd name="T37" fmla="*/ 2 h 4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6"/>
                <a:gd name="T58" fmla="*/ 0 h 471"/>
                <a:gd name="T59" fmla="*/ 336 w 336"/>
                <a:gd name="T60" fmla="*/ 471 h 4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6" h="471">
                  <a:moveTo>
                    <a:pt x="300" y="8"/>
                  </a:moveTo>
                  <a:lnTo>
                    <a:pt x="3" y="441"/>
                  </a:lnTo>
                  <a:lnTo>
                    <a:pt x="0" y="449"/>
                  </a:lnTo>
                  <a:lnTo>
                    <a:pt x="0" y="455"/>
                  </a:lnTo>
                  <a:lnTo>
                    <a:pt x="3" y="463"/>
                  </a:lnTo>
                  <a:lnTo>
                    <a:pt x="8" y="468"/>
                  </a:lnTo>
                  <a:lnTo>
                    <a:pt x="16" y="471"/>
                  </a:lnTo>
                  <a:lnTo>
                    <a:pt x="22" y="471"/>
                  </a:lnTo>
                  <a:lnTo>
                    <a:pt x="30" y="468"/>
                  </a:lnTo>
                  <a:lnTo>
                    <a:pt x="35" y="463"/>
                  </a:lnTo>
                  <a:lnTo>
                    <a:pt x="332" y="31"/>
                  </a:lnTo>
                  <a:lnTo>
                    <a:pt x="335" y="23"/>
                  </a:lnTo>
                  <a:lnTo>
                    <a:pt x="336" y="16"/>
                  </a:lnTo>
                  <a:lnTo>
                    <a:pt x="332" y="9"/>
                  </a:lnTo>
                  <a:lnTo>
                    <a:pt x="327" y="3"/>
                  </a:lnTo>
                  <a:lnTo>
                    <a:pt x="319" y="0"/>
                  </a:lnTo>
                  <a:lnTo>
                    <a:pt x="313" y="0"/>
                  </a:lnTo>
                  <a:lnTo>
                    <a:pt x="305" y="3"/>
                  </a:lnTo>
                  <a:lnTo>
                    <a:pt x="300" y="8"/>
                  </a:lnTo>
                  <a:close/>
                </a:path>
              </a:pathLst>
            </a:custGeom>
            <a:solidFill>
              <a:srgbClr val="000000"/>
            </a:solidFill>
            <a:ln w="9525">
              <a:noFill/>
              <a:round/>
              <a:headEnd/>
              <a:tailEnd/>
            </a:ln>
          </p:spPr>
          <p:txBody>
            <a:bodyPr/>
            <a:lstStyle/>
            <a:p>
              <a:pPr rtl="0"/>
              <a:endParaRPr lang="en-US" sz="3800"/>
            </a:p>
          </p:txBody>
        </p:sp>
        <p:sp>
          <p:nvSpPr>
            <p:cNvPr id="62" name="Freeform 60"/>
            <p:cNvSpPr>
              <a:spLocks/>
            </p:cNvSpPr>
            <p:nvPr/>
          </p:nvSpPr>
          <p:spPr bwMode="auto">
            <a:xfrm>
              <a:off x="669" y="2992"/>
              <a:ext cx="27" cy="19"/>
            </a:xfrm>
            <a:custGeom>
              <a:avLst/>
              <a:gdLst>
                <a:gd name="T0" fmla="*/ 0 w 119"/>
                <a:gd name="T1" fmla="*/ 10 h 85"/>
                <a:gd name="T2" fmla="*/ 0 w 119"/>
                <a:gd name="T3" fmla="*/ 12 h 85"/>
                <a:gd name="T4" fmla="*/ 1 w 119"/>
                <a:gd name="T5" fmla="*/ 13 h 85"/>
                <a:gd name="T6" fmla="*/ 2 w 119"/>
                <a:gd name="T7" fmla="*/ 15 h 85"/>
                <a:gd name="T8" fmla="*/ 4 w 119"/>
                <a:gd name="T9" fmla="*/ 17 h 85"/>
                <a:gd name="T10" fmla="*/ 6 w 119"/>
                <a:gd name="T11" fmla="*/ 18 h 85"/>
                <a:gd name="T12" fmla="*/ 8 w 119"/>
                <a:gd name="T13" fmla="*/ 19 h 85"/>
                <a:gd name="T14" fmla="*/ 11 w 119"/>
                <a:gd name="T15" fmla="*/ 19 h 85"/>
                <a:gd name="T16" fmla="*/ 14 w 119"/>
                <a:gd name="T17" fmla="*/ 19 h 85"/>
                <a:gd name="T18" fmla="*/ 16 w 119"/>
                <a:gd name="T19" fmla="*/ 19 h 85"/>
                <a:gd name="T20" fmla="*/ 19 w 119"/>
                <a:gd name="T21" fmla="*/ 19 h 85"/>
                <a:gd name="T22" fmla="*/ 21 w 119"/>
                <a:gd name="T23" fmla="*/ 18 h 85"/>
                <a:gd name="T24" fmla="*/ 23 w 119"/>
                <a:gd name="T25" fmla="*/ 17 h 85"/>
                <a:gd name="T26" fmla="*/ 25 w 119"/>
                <a:gd name="T27" fmla="*/ 15 h 85"/>
                <a:gd name="T28" fmla="*/ 26 w 119"/>
                <a:gd name="T29" fmla="*/ 13 h 85"/>
                <a:gd name="T30" fmla="*/ 27 w 119"/>
                <a:gd name="T31" fmla="*/ 12 h 85"/>
                <a:gd name="T32" fmla="*/ 27 w 119"/>
                <a:gd name="T33" fmla="*/ 10 h 85"/>
                <a:gd name="T34" fmla="*/ 27 w 119"/>
                <a:gd name="T35" fmla="*/ 7 h 85"/>
                <a:gd name="T36" fmla="*/ 26 w 119"/>
                <a:gd name="T37" fmla="*/ 6 h 85"/>
                <a:gd name="T38" fmla="*/ 25 w 119"/>
                <a:gd name="T39" fmla="*/ 4 h 85"/>
                <a:gd name="T40" fmla="*/ 23 w 119"/>
                <a:gd name="T41" fmla="*/ 2 h 85"/>
                <a:gd name="T42" fmla="*/ 21 w 119"/>
                <a:gd name="T43" fmla="*/ 1 h 85"/>
                <a:gd name="T44" fmla="*/ 19 w 119"/>
                <a:gd name="T45" fmla="*/ 0 h 85"/>
                <a:gd name="T46" fmla="*/ 16 w 119"/>
                <a:gd name="T47" fmla="*/ 0 h 85"/>
                <a:gd name="T48" fmla="*/ 14 w 119"/>
                <a:gd name="T49" fmla="*/ 0 h 85"/>
                <a:gd name="T50" fmla="*/ 11 w 119"/>
                <a:gd name="T51" fmla="*/ 0 h 85"/>
                <a:gd name="T52" fmla="*/ 8 w 119"/>
                <a:gd name="T53" fmla="*/ 0 h 85"/>
                <a:gd name="T54" fmla="*/ 6 w 119"/>
                <a:gd name="T55" fmla="*/ 1 h 85"/>
                <a:gd name="T56" fmla="*/ 4 w 119"/>
                <a:gd name="T57" fmla="*/ 2 h 85"/>
                <a:gd name="T58" fmla="*/ 2 w 119"/>
                <a:gd name="T59" fmla="*/ 4 h 85"/>
                <a:gd name="T60" fmla="*/ 1 w 119"/>
                <a:gd name="T61" fmla="*/ 6 h 85"/>
                <a:gd name="T62" fmla="*/ 0 w 119"/>
                <a:gd name="T63" fmla="*/ 7 h 85"/>
                <a:gd name="T64" fmla="*/ 0 w 119"/>
                <a:gd name="T65" fmla="*/ 1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5"/>
                <a:gd name="T101" fmla="*/ 119 w 119"/>
                <a:gd name="T102" fmla="*/ 85 h 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5">
                  <a:moveTo>
                    <a:pt x="0" y="43"/>
                  </a:moveTo>
                  <a:lnTo>
                    <a:pt x="2" y="52"/>
                  </a:lnTo>
                  <a:lnTo>
                    <a:pt x="6" y="59"/>
                  </a:lnTo>
                  <a:lnTo>
                    <a:pt x="11" y="67"/>
                  </a:lnTo>
                  <a:lnTo>
                    <a:pt x="17" y="74"/>
                  </a:lnTo>
                  <a:lnTo>
                    <a:pt x="26" y="79"/>
                  </a:lnTo>
                  <a:lnTo>
                    <a:pt x="37" y="83"/>
                  </a:lnTo>
                  <a:lnTo>
                    <a:pt x="49" y="84"/>
                  </a:lnTo>
                  <a:lnTo>
                    <a:pt x="60" y="85"/>
                  </a:lnTo>
                  <a:lnTo>
                    <a:pt x="72" y="84"/>
                  </a:lnTo>
                  <a:lnTo>
                    <a:pt x="84" y="83"/>
                  </a:lnTo>
                  <a:lnTo>
                    <a:pt x="93" y="79"/>
                  </a:lnTo>
                  <a:lnTo>
                    <a:pt x="102" y="74"/>
                  </a:lnTo>
                  <a:lnTo>
                    <a:pt x="108" y="67"/>
                  </a:lnTo>
                  <a:lnTo>
                    <a:pt x="114" y="59"/>
                  </a:lnTo>
                  <a:lnTo>
                    <a:pt x="118" y="52"/>
                  </a:lnTo>
                  <a:lnTo>
                    <a:pt x="119" y="43"/>
                  </a:lnTo>
                  <a:lnTo>
                    <a:pt x="118" y="33"/>
                  </a:lnTo>
                  <a:lnTo>
                    <a:pt x="114" y="26"/>
                  </a:lnTo>
                  <a:lnTo>
                    <a:pt x="108" y="18"/>
                  </a:lnTo>
                  <a:lnTo>
                    <a:pt x="102" y="11"/>
                  </a:lnTo>
                  <a:lnTo>
                    <a:pt x="93" y="6"/>
                  </a:lnTo>
                  <a:lnTo>
                    <a:pt x="84" y="2"/>
                  </a:lnTo>
                  <a:lnTo>
                    <a:pt x="72" y="1"/>
                  </a:lnTo>
                  <a:lnTo>
                    <a:pt x="60" y="0"/>
                  </a:lnTo>
                  <a:lnTo>
                    <a:pt x="49" y="1"/>
                  </a:lnTo>
                  <a:lnTo>
                    <a:pt x="37"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63" name="Freeform 61"/>
            <p:cNvSpPr>
              <a:spLocks/>
            </p:cNvSpPr>
            <p:nvPr/>
          </p:nvSpPr>
          <p:spPr bwMode="auto">
            <a:xfrm>
              <a:off x="351" y="2992"/>
              <a:ext cx="27" cy="19"/>
            </a:xfrm>
            <a:custGeom>
              <a:avLst/>
              <a:gdLst>
                <a:gd name="T0" fmla="*/ 0 w 119"/>
                <a:gd name="T1" fmla="*/ 10 h 84"/>
                <a:gd name="T2" fmla="*/ 0 w 119"/>
                <a:gd name="T3" fmla="*/ 12 h 84"/>
                <a:gd name="T4" fmla="*/ 1 w 119"/>
                <a:gd name="T5" fmla="*/ 13 h 84"/>
                <a:gd name="T6" fmla="*/ 2 w 119"/>
                <a:gd name="T7" fmla="*/ 15 h 84"/>
                <a:gd name="T8" fmla="*/ 4 w 119"/>
                <a:gd name="T9" fmla="*/ 16 h 84"/>
                <a:gd name="T10" fmla="*/ 6 w 119"/>
                <a:gd name="T11" fmla="*/ 18 h 84"/>
                <a:gd name="T12" fmla="*/ 8 w 119"/>
                <a:gd name="T13" fmla="*/ 19 h 84"/>
                <a:gd name="T14" fmla="*/ 11 w 119"/>
                <a:gd name="T15" fmla="*/ 19 h 84"/>
                <a:gd name="T16" fmla="*/ 13 w 119"/>
                <a:gd name="T17" fmla="*/ 19 h 84"/>
                <a:gd name="T18" fmla="*/ 16 w 119"/>
                <a:gd name="T19" fmla="*/ 19 h 84"/>
                <a:gd name="T20" fmla="*/ 19 w 119"/>
                <a:gd name="T21" fmla="*/ 19 h 84"/>
                <a:gd name="T22" fmla="*/ 21 w 119"/>
                <a:gd name="T23" fmla="*/ 18 h 84"/>
                <a:gd name="T24" fmla="*/ 23 w 119"/>
                <a:gd name="T25" fmla="*/ 16 h 84"/>
                <a:gd name="T26" fmla="*/ 25 w 119"/>
                <a:gd name="T27" fmla="*/ 15 h 84"/>
                <a:gd name="T28" fmla="*/ 26 w 119"/>
                <a:gd name="T29" fmla="*/ 13 h 84"/>
                <a:gd name="T30" fmla="*/ 27 w 119"/>
                <a:gd name="T31" fmla="*/ 12 h 84"/>
                <a:gd name="T32" fmla="*/ 27 w 119"/>
                <a:gd name="T33" fmla="*/ 10 h 84"/>
                <a:gd name="T34" fmla="*/ 27 w 119"/>
                <a:gd name="T35" fmla="*/ 7 h 84"/>
                <a:gd name="T36" fmla="*/ 26 w 119"/>
                <a:gd name="T37" fmla="*/ 6 h 84"/>
                <a:gd name="T38" fmla="*/ 25 w 119"/>
                <a:gd name="T39" fmla="*/ 4 h 84"/>
                <a:gd name="T40" fmla="*/ 23 w 119"/>
                <a:gd name="T41" fmla="*/ 2 h 84"/>
                <a:gd name="T42" fmla="*/ 21 w 119"/>
                <a:gd name="T43" fmla="*/ 1 h 84"/>
                <a:gd name="T44" fmla="*/ 19 w 119"/>
                <a:gd name="T45" fmla="*/ 0 h 84"/>
                <a:gd name="T46" fmla="*/ 16 w 119"/>
                <a:gd name="T47" fmla="*/ 0 h 84"/>
                <a:gd name="T48" fmla="*/ 13 w 119"/>
                <a:gd name="T49" fmla="*/ 0 h 84"/>
                <a:gd name="T50" fmla="*/ 11 w 119"/>
                <a:gd name="T51" fmla="*/ 0 h 84"/>
                <a:gd name="T52" fmla="*/ 8 w 119"/>
                <a:gd name="T53" fmla="*/ 0 h 84"/>
                <a:gd name="T54" fmla="*/ 6 w 119"/>
                <a:gd name="T55" fmla="*/ 1 h 84"/>
                <a:gd name="T56" fmla="*/ 4 w 119"/>
                <a:gd name="T57" fmla="*/ 2 h 84"/>
                <a:gd name="T58" fmla="*/ 2 w 119"/>
                <a:gd name="T59" fmla="*/ 4 h 84"/>
                <a:gd name="T60" fmla="*/ 1 w 119"/>
                <a:gd name="T61" fmla="*/ 6 h 84"/>
                <a:gd name="T62" fmla="*/ 0 w 119"/>
                <a:gd name="T63" fmla="*/ 7 h 84"/>
                <a:gd name="T64" fmla="*/ 0 w 119"/>
                <a:gd name="T65" fmla="*/ 1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4"/>
                <a:gd name="T101" fmla="*/ 119 w 119"/>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4">
                  <a:moveTo>
                    <a:pt x="0" y="43"/>
                  </a:moveTo>
                  <a:lnTo>
                    <a:pt x="2" y="52"/>
                  </a:lnTo>
                  <a:lnTo>
                    <a:pt x="6" y="59"/>
                  </a:lnTo>
                  <a:lnTo>
                    <a:pt x="11" y="66"/>
                  </a:lnTo>
                  <a:lnTo>
                    <a:pt x="17" y="72"/>
                  </a:lnTo>
                  <a:lnTo>
                    <a:pt x="26" y="78"/>
                  </a:lnTo>
                  <a:lnTo>
                    <a:pt x="35" y="82"/>
                  </a:lnTo>
                  <a:lnTo>
                    <a:pt x="47" y="83"/>
                  </a:lnTo>
                  <a:lnTo>
                    <a:pt x="59" y="84"/>
                  </a:lnTo>
                  <a:lnTo>
                    <a:pt x="71" y="83"/>
                  </a:lnTo>
                  <a:lnTo>
                    <a:pt x="82" y="82"/>
                  </a:lnTo>
                  <a:lnTo>
                    <a:pt x="93" y="78"/>
                  </a:lnTo>
                  <a:lnTo>
                    <a:pt x="102" y="72"/>
                  </a:lnTo>
                  <a:lnTo>
                    <a:pt x="108" y="66"/>
                  </a:lnTo>
                  <a:lnTo>
                    <a:pt x="114" y="59"/>
                  </a:lnTo>
                  <a:lnTo>
                    <a:pt x="117" y="52"/>
                  </a:lnTo>
                  <a:lnTo>
                    <a:pt x="119" y="43"/>
                  </a:lnTo>
                  <a:lnTo>
                    <a:pt x="117" y="33"/>
                  </a:lnTo>
                  <a:lnTo>
                    <a:pt x="114" y="26"/>
                  </a:lnTo>
                  <a:lnTo>
                    <a:pt x="108" y="18"/>
                  </a:lnTo>
                  <a:lnTo>
                    <a:pt x="102" y="11"/>
                  </a:lnTo>
                  <a:lnTo>
                    <a:pt x="93" y="6"/>
                  </a:lnTo>
                  <a:lnTo>
                    <a:pt x="82" y="2"/>
                  </a:lnTo>
                  <a:lnTo>
                    <a:pt x="71" y="1"/>
                  </a:lnTo>
                  <a:lnTo>
                    <a:pt x="59" y="0"/>
                  </a:lnTo>
                  <a:lnTo>
                    <a:pt x="47" y="1"/>
                  </a:lnTo>
                  <a:lnTo>
                    <a:pt x="35"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64" name="Freeform 62"/>
            <p:cNvSpPr>
              <a:spLocks/>
            </p:cNvSpPr>
            <p:nvPr/>
          </p:nvSpPr>
          <p:spPr bwMode="auto">
            <a:xfrm>
              <a:off x="786" y="2993"/>
              <a:ext cx="27" cy="19"/>
            </a:xfrm>
            <a:custGeom>
              <a:avLst/>
              <a:gdLst>
                <a:gd name="T0" fmla="*/ 0 w 118"/>
                <a:gd name="T1" fmla="*/ 9 h 84"/>
                <a:gd name="T2" fmla="*/ 0 w 118"/>
                <a:gd name="T3" fmla="*/ 11 h 84"/>
                <a:gd name="T4" fmla="*/ 1 w 118"/>
                <a:gd name="T5" fmla="*/ 13 h 84"/>
                <a:gd name="T6" fmla="*/ 2 w 118"/>
                <a:gd name="T7" fmla="*/ 15 h 84"/>
                <a:gd name="T8" fmla="*/ 4 w 118"/>
                <a:gd name="T9" fmla="*/ 16 h 84"/>
                <a:gd name="T10" fmla="*/ 6 w 118"/>
                <a:gd name="T11" fmla="*/ 18 h 84"/>
                <a:gd name="T12" fmla="*/ 8 w 118"/>
                <a:gd name="T13" fmla="*/ 18 h 84"/>
                <a:gd name="T14" fmla="*/ 11 w 118"/>
                <a:gd name="T15" fmla="*/ 19 h 84"/>
                <a:gd name="T16" fmla="*/ 13 w 118"/>
                <a:gd name="T17" fmla="*/ 19 h 84"/>
                <a:gd name="T18" fmla="*/ 16 w 118"/>
                <a:gd name="T19" fmla="*/ 19 h 84"/>
                <a:gd name="T20" fmla="*/ 19 w 118"/>
                <a:gd name="T21" fmla="*/ 18 h 84"/>
                <a:gd name="T22" fmla="*/ 21 w 118"/>
                <a:gd name="T23" fmla="*/ 18 h 84"/>
                <a:gd name="T24" fmla="*/ 23 w 118"/>
                <a:gd name="T25" fmla="*/ 16 h 84"/>
                <a:gd name="T26" fmla="*/ 25 w 118"/>
                <a:gd name="T27" fmla="*/ 15 h 84"/>
                <a:gd name="T28" fmla="*/ 26 w 118"/>
                <a:gd name="T29" fmla="*/ 13 h 84"/>
                <a:gd name="T30" fmla="*/ 27 w 118"/>
                <a:gd name="T31" fmla="*/ 11 h 84"/>
                <a:gd name="T32" fmla="*/ 27 w 118"/>
                <a:gd name="T33" fmla="*/ 9 h 84"/>
                <a:gd name="T34" fmla="*/ 27 w 118"/>
                <a:gd name="T35" fmla="*/ 7 h 84"/>
                <a:gd name="T36" fmla="*/ 26 w 118"/>
                <a:gd name="T37" fmla="*/ 5 h 84"/>
                <a:gd name="T38" fmla="*/ 25 w 118"/>
                <a:gd name="T39" fmla="*/ 4 h 84"/>
                <a:gd name="T40" fmla="*/ 23 w 118"/>
                <a:gd name="T41" fmla="*/ 2 h 84"/>
                <a:gd name="T42" fmla="*/ 21 w 118"/>
                <a:gd name="T43" fmla="*/ 1 h 84"/>
                <a:gd name="T44" fmla="*/ 19 w 118"/>
                <a:gd name="T45" fmla="*/ 0 h 84"/>
                <a:gd name="T46" fmla="*/ 16 w 118"/>
                <a:gd name="T47" fmla="*/ 0 h 84"/>
                <a:gd name="T48" fmla="*/ 13 w 118"/>
                <a:gd name="T49" fmla="*/ 0 h 84"/>
                <a:gd name="T50" fmla="*/ 11 w 118"/>
                <a:gd name="T51" fmla="*/ 0 h 84"/>
                <a:gd name="T52" fmla="*/ 8 w 118"/>
                <a:gd name="T53" fmla="*/ 0 h 84"/>
                <a:gd name="T54" fmla="*/ 6 w 118"/>
                <a:gd name="T55" fmla="*/ 1 h 84"/>
                <a:gd name="T56" fmla="*/ 4 w 118"/>
                <a:gd name="T57" fmla="*/ 2 h 84"/>
                <a:gd name="T58" fmla="*/ 2 w 118"/>
                <a:gd name="T59" fmla="*/ 4 h 84"/>
                <a:gd name="T60" fmla="*/ 1 w 118"/>
                <a:gd name="T61" fmla="*/ 5 h 84"/>
                <a:gd name="T62" fmla="*/ 0 w 118"/>
                <a:gd name="T63" fmla="*/ 7 h 84"/>
                <a:gd name="T64" fmla="*/ 0 w 118"/>
                <a:gd name="T65" fmla="*/ 9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8"/>
                <a:gd name="T100" fmla="*/ 0 h 84"/>
                <a:gd name="T101" fmla="*/ 118 w 118"/>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8" h="84">
                  <a:moveTo>
                    <a:pt x="0" y="41"/>
                  </a:moveTo>
                  <a:lnTo>
                    <a:pt x="1" y="50"/>
                  </a:lnTo>
                  <a:lnTo>
                    <a:pt x="5" y="58"/>
                  </a:lnTo>
                  <a:lnTo>
                    <a:pt x="10" y="66"/>
                  </a:lnTo>
                  <a:lnTo>
                    <a:pt x="16" y="72"/>
                  </a:lnTo>
                  <a:lnTo>
                    <a:pt x="26" y="78"/>
                  </a:lnTo>
                  <a:lnTo>
                    <a:pt x="35" y="81"/>
                  </a:lnTo>
                  <a:lnTo>
                    <a:pt x="46" y="83"/>
                  </a:lnTo>
                  <a:lnTo>
                    <a:pt x="58" y="84"/>
                  </a:lnTo>
                  <a:lnTo>
                    <a:pt x="70" y="83"/>
                  </a:lnTo>
                  <a:lnTo>
                    <a:pt x="82" y="81"/>
                  </a:lnTo>
                  <a:lnTo>
                    <a:pt x="92" y="78"/>
                  </a:lnTo>
                  <a:lnTo>
                    <a:pt x="101" y="72"/>
                  </a:lnTo>
                  <a:lnTo>
                    <a:pt x="108" y="66"/>
                  </a:lnTo>
                  <a:lnTo>
                    <a:pt x="113" y="58"/>
                  </a:lnTo>
                  <a:lnTo>
                    <a:pt x="117" y="50"/>
                  </a:lnTo>
                  <a:lnTo>
                    <a:pt x="118" y="41"/>
                  </a:lnTo>
                  <a:lnTo>
                    <a:pt x="117" y="32"/>
                  </a:lnTo>
                  <a:lnTo>
                    <a:pt x="113" y="24"/>
                  </a:lnTo>
                  <a:lnTo>
                    <a:pt x="108" y="18"/>
                  </a:lnTo>
                  <a:lnTo>
                    <a:pt x="101" y="11"/>
                  </a:lnTo>
                  <a:lnTo>
                    <a:pt x="92" y="6"/>
                  </a:lnTo>
                  <a:lnTo>
                    <a:pt x="82" y="2"/>
                  </a:lnTo>
                  <a:lnTo>
                    <a:pt x="70" y="1"/>
                  </a:lnTo>
                  <a:lnTo>
                    <a:pt x="58" y="0"/>
                  </a:lnTo>
                  <a:lnTo>
                    <a:pt x="46" y="1"/>
                  </a:lnTo>
                  <a:lnTo>
                    <a:pt x="35" y="2"/>
                  </a:lnTo>
                  <a:lnTo>
                    <a:pt x="26" y="6"/>
                  </a:lnTo>
                  <a:lnTo>
                    <a:pt x="16" y="11"/>
                  </a:lnTo>
                  <a:lnTo>
                    <a:pt x="10" y="18"/>
                  </a:lnTo>
                  <a:lnTo>
                    <a:pt x="5" y="24"/>
                  </a:lnTo>
                  <a:lnTo>
                    <a:pt x="1" y="32"/>
                  </a:lnTo>
                  <a:lnTo>
                    <a:pt x="0" y="41"/>
                  </a:lnTo>
                  <a:close/>
                </a:path>
              </a:pathLst>
            </a:custGeom>
            <a:solidFill>
              <a:srgbClr val="000000"/>
            </a:solidFill>
            <a:ln w="9525">
              <a:noFill/>
              <a:round/>
              <a:headEnd/>
              <a:tailEnd/>
            </a:ln>
          </p:spPr>
          <p:txBody>
            <a:bodyPr/>
            <a:lstStyle/>
            <a:p>
              <a:pPr rtl="0"/>
              <a:endParaRPr lang="en-US" sz="3800"/>
            </a:p>
          </p:txBody>
        </p:sp>
        <p:sp>
          <p:nvSpPr>
            <p:cNvPr id="65" name="Freeform 63"/>
            <p:cNvSpPr>
              <a:spLocks/>
            </p:cNvSpPr>
            <p:nvPr/>
          </p:nvSpPr>
          <p:spPr bwMode="auto">
            <a:xfrm>
              <a:off x="361" y="2887"/>
              <a:ext cx="45" cy="120"/>
            </a:xfrm>
            <a:custGeom>
              <a:avLst/>
              <a:gdLst>
                <a:gd name="T0" fmla="*/ 36 w 198"/>
                <a:gd name="T1" fmla="*/ 3 h 526"/>
                <a:gd name="T2" fmla="*/ 0 w 198"/>
                <a:gd name="T3" fmla="*/ 114 h 526"/>
                <a:gd name="T4" fmla="*/ 0 w 198"/>
                <a:gd name="T5" fmla="*/ 116 h 526"/>
                <a:gd name="T6" fmla="*/ 1 w 198"/>
                <a:gd name="T7" fmla="*/ 117 h 526"/>
                <a:gd name="T8" fmla="*/ 2 w 198"/>
                <a:gd name="T9" fmla="*/ 119 h 526"/>
                <a:gd name="T10" fmla="*/ 3 w 198"/>
                <a:gd name="T11" fmla="*/ 120 h 526"/>
                <a:gd name="T12" fmla="*/ 5 w 198"/>
                <a:gd name="T13" fmla="*/ 120 h 526"/>
                <a:gd name="T14" fmla="*/ 7 w 198"/>
                <a:gd name="T15" fmla="*/ 120 h 526"/>
                <a:gd name="T16" fmla="*/ 8 w 198"/>
                <a:gd name="T17" fmla="*/ 118 h 526"/>
                <a:gd name="T18" fmla="*/ 9 w 198"/>
                <a:gd name="T19" fmla="*/ 117 h 526"/>
                <a:gd name="T20" fmla="*/ 45 w 198"/>
                <a:gd name="T21" fmla="*/ 6 h 526"/>
                <a:gd name="T22" fmla="*/ 45 w 198"/>
                <a:gd name="T23" fmla="*/ 4 h 526"/>
                <a:gd name="T24" fmla="*/ 45 w 198"/>
                <a:gd name="T25" fmla="*/ 3 h 526"/>
                <a:gd name="T26" fmla="*/ 44 w 198"/>
                <a:gd name="T27" fmla="*/ 1 h 526"/>
                <a:gd name="T28" fmla="*/ 42 w 198"/>
                <a:gd name="T29" fmla="*/ 0 h 526"/>
                <a:gd name="T30" fmla="*/ 40 w 198"/>
                <a:gd name="T31" fmla="*/ 0 h 526"/>
                <a:gd name="T32" fmla="*/ 38 w 198"/>
                <a:gd name="T33" fmla="*/ 1 h 526"/>
                <a:gd name="T34" fmla="*/ 37 w 198"/>
                <a:gd name="T35" fmla="*/ 2 h 526"/>
                <a:gd name="T36" fmla="*/ 36 w 198"/>
                <a:gd name="T37" fmla="*/ 3 h 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8"/>
                <a:gd name="T58" fmla="*/ 0 h 526"/>
                <a:gd name="T59" fmla="*/ 198 w 198"/>
                <a:gd name="T60" fmla="*/ 526 h 5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8" h="526">
                  <a:moveTo>
                    <a:pt x="159" y="15"/>
                  </a:moveTo>
                  <a:lnTo>
                    <a:pt x="2" y="501"/>
                  </a:lnTo>
                  <a:lnTo>
                    <a:pt x="0" y="507"/>
                  </a:lnTo>
                  <a:lnTo>
                    <a:pt x="3" y="515"/>
                  </a:lnTo>
                  <a:lnTo>
                    <a:pt x="8" y="522"/>
                  </a:lnTo>
                  <a:lnTo>
                    <a:pt x="15" y="526"/>
                  </a:lnTo>
                  <a:lnTo>
                    <a:pt x="22" y="526"/>
                  </a:lnTo>
                  <a:lnTo>
                    <a:pt x="29" y="524"/>
                  </a:lnTo>
                  <a:lnTo>
                    <a:pt x="35" y="519"/>
                  </a:lnTo>
                  <a:lnTo>
                    <a:pt x="39" y="513"/>
                  </a:lnTo>
                  <a:lnTo>
                    <a:pt x="197" y="26"/>
                  </a:lnTo>
                  <a:lnTo>
                    <a:pt x="198" y="18"/>
                  </a:lnTo>
                  <a:lnTo>
                    <a:pt x="197" y="12"/>
                  </a:lnTo>
                  <a:lnTo>
                    <a:pt x="192" y="5"/>
                  </a:lnTo>
                  <a:lnTo>
                    <a:pt x="185" y="2"/>
                  </a:lnTo>
                  <a:lnTo>
                    <a:pt x="177" y="0"/>
                  </a:lnTo>
                  <a:lnTo>
                    <a:pt x="169" y="3"/>
                  </a:lnTo>
                  <a:lnTo>
                    <a:pt x="163" y="8"/>
                  </a:lnTo>
                  <a:lnTo>
                    <a:pt x="159" y="15"/>
                  </a:lnTo>
                  <a:close/>
                </a:path>
              </a:pathLst>
            </a:custGeom>
            <a:solidFill>
              <a:srgbClr val="000000"/>
            </a:solidFill>
            <a:ln w="9525">
              <a:noFill/>
              <a:round/>
              <a:headEnd/>
              <a:tailEnd/>
            </a:ln>
          </p:spPr>
          <p:txBody>
            <a:bodyPr/>
            <a:lstStyle/>
            <a:p>
              <a:pPr rtl="0"/>
              <a:endParaRPr lang="en-US" sz="3800"/>
            </a:p>
          </p:txBody>
        </p:sp>
        <p:sp>
          <p:nvSpPr>
            <p:cNvPr id="66" name="Freeform 64"/>
            <p:cNvSpPr>
              <a:spLocks/>
            </p:cNvSpPr>
            <p:nvPr/>
          </p:nvSpPr>
          <p:spPr bwMode="auto">
            <a:xfrm>
              <a:off x="434" y="2899"/>
              <a:ext cx="44" cy="47"/>
            </a:xfrm>
            <a:custGeom>
              <a:avLst/>
              <a:gdLst>
                <a:gd name="T0" fmla="*/ 16 w 194"/>
                <a:gd name="T1" fmla="*/ 0 h 208"/>
                <a:gd name="T2" fmla="*/ 17 w 194"/>
                <a:gd name="T3" fmla="*/ 0 h 208"/>
                <a:gd name="T4" fmla="*/ 15 w 194"/>
                <a:gd name="T5" fmla="*/ 1 h 208"/>
                <a:gd name="T6" fmla="*/ 12 w 194"/>
                <a:gd name="T7" fmla="*/ 2 h 208"/>
                <a:gd name="T8" fmla="*/ 9 w 194"/>
                <a:gd name="T9" fmla="*/ 3 h 208"/>
                <a:gd name="T10" fmla="*/ 7 w 194"/>
                <a:gd name="T11" fmla="*/ 6 h 208"/>
                <a:gd name="T12" fmla="*/ 1 w 194"/>
                <a:gd name="T13" fmla="*/ 17 h 208"/>
                <a:gd name="T14" fmla="*/ 0 w 194"/>
                <a:gd name="T15" fmla="*/ 38 h 208"/>
                <a:gd name="T16" fmla="*/ 2 w 194"/>
                <a:gd name="T17" fmla="*/ 45 h 208"/>
                <a:gd name="T18" fmla="*/ 5 w 194"/>
                <a:gd name="T19" fmla="*/ 47 h 208"/>
                <a:gd name="T20" fmla="*/ 8 w 194"/>
                <a:gd name="T21" fmla="*/ 46 h 208"/>
                <a:gd name="T22" fmla="*/ 10 w 194"/>
                <a:gd name="T23" fmla="*/ 43 h 208"/>
                <a:gd name="T24" fmla="*/ 9 w 194"/>
                <a:gd name="T25" fmla="*/ 35 h 208"/>
                <a:gd name="T26" fmla="*/ 10 w 194"/>
                <a:gd name="T27" fmla="*/ 19 h 208"/>
                <a:gd name="T28" fmla="*/ 14 w 194"/>
                <a:gd name="T29" fmla="*/ 11 h 208"/>
                <a:gd name="T30" fmla="*/ 16 w 194"/>
                <a:gd name="T31" fmla="*/ 10 h 208"/>
                <a:gd name="T32" fmla="*/ 18 w 194"/>
                <a:gd name="T33" fmla="*/ 9 h 208"/>
                <a:gd name="T34" fmla="*/ 18 w 194"/>
                <a:gd name="T35" fmla="*/ 9 h 208"/>
                <a:gd name="T36" fmla="*/ 19 w 194"/>
                <a:gd name="T37" fmla="*/ 9 h 208"/>
                <a:gd name="T38" fmla="*/ 21 w 194"/>
                <a:gd name="T39" fmla="*/ 9 h 208"/>
                <a:gd name="T40" fmla="*/ 24 w 194"/>
                <a:gd name="T41" fmla="*/ 9 h 208"/>
                <a:gd name="T42" fmla="*/ 27 w 194"/>
                <a:gd name="T43" fmla="*/ 10 h 208"/>
                <a:gd name="T44" fmla="*/ 32 w 194"/>
                <a:gd name="T45" fmla="*/ 14 h 208"/>
                <a:gd name="T46" fmla="*/ 35 w 194"/>
                <a:gd name="T47" fmla="*/ 28 h 208"/>
                <a:gd name="T48" fmla="*/ 35 w 194"/>
                <a:gd name="T49" fmla="*/ 42 h 208"/>
                <a:gd name="T50" fmla="*/ 37 w 194"/>
                <a:gd name="T51" fmla="*/ 44 h 208"/>
                <a:gd name="T52" fmla="*/ 41 w 194"/>
                <a:gd name="T53" fmla="*/ 45 h 208"/>
                <a:gd name="T54" fmla="*/ 43 w 194"/>
                <a:gd name="T55" fmla="*/ 42 h 208"/>
                <a:gd name="T56" fmla="*/ 44 w 194"/>
                <a:gd name="T57" fmla="*/ 34 h 208"/>
                <a:gd name="T58" fmla="*/ 44 w 194"/>
                <a:gd name="T59" fmla="*/ 23 h 208"/>
                <a:gd name="T60" fmla="*/ 42 w 194"/>
                <a:gd name="T61" fmla="*/ 14 h 208"/>
                <a:gd name="T62" fmla="*/ 37 w 194"/>
                <a:gd name="T63" fmla="*/ 7 h 208"/>
                <a:gd name="T64" fmla="*/ 31 w 194"/>
                <a:gd name="T65" fmla="*/ 2 h 208"/>
                <a:gd name="T66" fmla="*/ 25 w 194"/>
                <a:gd name="T67" fmla="*/ 0 h 208"/>
                <a:gd name="T68" fmla="*/ 20 w 194"/>
                <a:gd name="T69" fmla="*/ 0 h 208"/>
                <a:gd name="T70" fmla="*/ 17 w 194"/>
                <a:gd name="T71" fmla="*/ 0 h 2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
                <a:gd name="T109" fmla="*/ 0 h 208"/>
                <a:gd name="T110" fmla="*/ 194 w 194"/>
                <a:gd name="T111" fmla="*/ 208 h 2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 h="208">
                  <a:moveTo>
                    <a:pt x="71" y="2"/>
                  </a:moveTo>
                  <a:lnTo>
                    <a:pt x="72" y="2"/>
                  </a:lnTo>
                  <a:lnTo>
                    <a:pt x="73" y="2"/>
                  </a:lnTo>
                  <a:lnTo>
                    <a:pt x="75" y="2"/>
                  </a:lnTo>
                  <a:lnTo>
                    <a:pt x="67" y="4"/>
                  </a:lnTo>
                  <a:lnTo>
                    <a:pt x="60" y="5"/>
                  </a:lnTo>
                  <a:lnTo>
                    <a:pt x="54" y="8"/>
                  </a:lnTo>
                  <a:lnTo>
                    <a:pt x="47" y="10"/>
                  </a:lnTo>
                  <a:lnTo>
                    <a:pt x="41" y="14"/>
                  </a:lnTo>
                  <a:lnTo>
                    <a:pt x="36" y="19"/>
                  </a:lnTo>
                  <a:lnTo>
                    <a:pt x="30" y="25"/>
                  </a:lnTo>
                  <a:lnTo>
                    <a:pt x="25" y="30"/>
                  </a:lnTo>
                  <a:lnTo>
                    <a:pt x="6" y="75"/>
                  </a:lnTo>
                  <a:lnTo>
                    <a:pt x="0" y="125"/>
                  </a:lnTo>
                  <a:lnTo>
                    <a:pt x="2" y="168"/>
                  </a:lnTo>
                  <a:lnTo>
                    <a:pt x="4" y="191"/>
                  </a:lnTo>
                  <a:lnTo>
                    <a:pt x="8" y="199"/>
                  </a:lnTo>
                  <a:lnTo>
                    <a:pt x="13" y="204"/>
                  </a:lnTo>
                  <a:lnTo>
                    <a:pt x="20" y="208"/>
                  </a:lnTo>
                  <a:lnTo>
                    <a:pt x="28" y="208"/>
                  </a:lnTo>
                  <a:lnTo>
                    <a:pt x="36" y="204"/>
                  </a:lnTo>
                  <a:lnTo>
                    <a:pt x="41" y="199"/>
                  </a:lnTo>
                  <a:lnTo>
                    <a:pt x="43" y="192"/>
                  </a:lnTo>
                  <a:lnTo>
                    <a:pt x="43" y="185"/>
                  </a:lnTo>
                  <a:lnTo>
                    <a:pt x="41" y="157"/>
                  </a:lnTo>
                  <a:lnTo>
                    <a:pt x="41" y="121"/>
                  </a:lnTo>
                  <a:lnTo>
                    <a:pt x="45" y="84"/>
                  </a:lnTo>
                  <a:lnTo>
                    <a:pt x="58" y="54"/>
                  </a:lnTo>
                  <a:lnTo>
                    <a:pt x="62" y="49"/>
                  </a:lnTo>
                  <a:lnTo>
                    <a:pt x="67" y="45"/>
                  </a:lnTo>
                  <a:lnTo>
                    <a:pt x="72" y="43"/>
                  </a:lnTo>
                  <a:lnTo>
                    <a:pt x="78" y="41"/>
                  </a:lnTo>
                  <a:lnTo>
                    <a:pt x="80" y="41"/>
                  </a:lnTo>
                  <a:lnTo>
                    <a:pt x="81" y="40"/>
                  </a:lnTo>
                  <a:lnTo>
                    <a:pt x="82" y="40"/>
                  </a:lnTo>
                  <a:lnTo>
                    <a:pt x="84" y="40"/>
                  </a:lnTo>
                  <a:lnTo>
                    <a:pt x="88" y="39"/>
                  </a:lnTo>
                  <a:lnTo>
                    <a:pt x="93" y="39"/>
                  </a:lnTo>
                  <a:lnTo>
                    <a:pt x="98" y="39"/>
                  </a:lnTo>
                  <a:lnTo>
                    <a:pt x="106" y="40"/>
                  </a:lnTo>
                  <a:lnTo>
                    <a:pt x="112" y="41"/>
                  </a:lnTo>
                  <a:lnTo>
                    <a:pt x="120" y="44"/>
                  </a:lnTo>
                  <a:lnTo>
                    <a:pt x="128" y="49"/>
                  </a:lnTo>
                  <a:lnTo>
                    <a:pt x="140" y="64"/>
                  </a:lnTo>
                  <a:lnTo>
                    <a:pt x="149" y="87"/>
                  </a:lnTo>
                  <a:lnTo>
                    <a:pt x="155" y="125"/>
                  </a:lnTo>
                  <a:lnTo>
                    <a:pt x="154" y="177"/>
                  </a:lnTo>
                  <a:lnTo>
                    <a:pt x="154" y="185"/>
                  </a:lnTo>
                  <a:lnTo>
                    <a:pt x="158" y="191"/>
                  </a:lnTo>
                  <a:lnTo>
                    <a:pt x="163" y="196"/>
                  </a:lnTo>
                  <a:lnTo>
                    <a:pt x="171" y="199"/>
                  </a:lnTo>
                  <a:lnTo>
                    <a:pt x="179" y="198"/>
                  </a:lnTo>
                  <a:lnTo>
                    <a:pt x="186" y="195"/>
                  </a:lnTo>
                  <a:lnTo>
                    <a:pt x="190" y="188"/>
                  </a:lnTo>
                  <a:lnTo>
                    <a:pt x="193" y="181"/>
                  </a:lnTo>
                  <a:lnTo>
                    <a:pt x="194" y="152"/>
                  </a:lnTo>
                  <a:lnTo>
                    <a:pt x="194" y="126"/>
                  </a:lnTo>
                  <a:lnTo>
                    <a:pt x="193" y="101"/>
                  </a:lnTo>
                  <a:lnTo>
                    <a:pt x="189" y="80"/>
                  </a:lnTo>
                  <a:lnTo>
                    <a:pt x="183" y="61"/>
                  </a:lnTo>
                  <a:lnTo>
                    <a:pt x="175" y="44"/>
                  </a:lnTo>
                  <a:lnTo>
                    <a:pt x="164" y="30"/>
                  </a:lnTo>
                  <a:lnTo>
                    <a:pt x="153" y="18"/>
                  </a:lnTo>
                  <a:lnTo>
                    <a:pt x="138" y="9"/>
                  </a:lnTo>
                  <a:lnTo>
                    <a:pt x="125" y="4"/>
                  </a:lnTo>
                  <a:lnTo>
                    <a:pt x="111" y="1"/>
                  </a:lnTo>
                  <a:lnTo>
                    <a:pt x="99" y="0"/>
                  </a:lnTo>
                  <a:lnTo>
                    <a:pt x="88" y="0"/>
                  </a:lnTo>
                  <a:lnTo>
                    <a:pt x="80" y="1"/>
                  </a:lnTo>
                  <a:lnTo>
                    <a:pt x="73" y="2"/>
                  </a:lnTo>
                  <a:lnTo>
                    <a:pt x="71" y="2"/>
                  </a:lnTo>
                  <a:close/>
                </a:path>
              </a:pathLst>
            </a:custGeom>
            <a:solidFill>
              <a:srgbClr val="000000"/>
            </a:solidFill>
            <a:ln w="9525">
              <a:noFill/>
              <a:round/>
              <a:headEnd/>
              <a:tailEnd/>
            </a:ln>
          </p:spPr>
          <p:txBody>
            <a:bodyPr/>
            <a:lstStyle/>
            <a:p>
              <a:pPr rtl="0"/>
              <a:endParaRPr lang="en-US" sz="3800"/>
            </a:p>
          </p:txBody>
        </p:sp>
        <p:sp>
          <p:nvSpPr>
            <p:cNvPr id="67" name="Freeform 65"/>
            <p:cNvSpPr>
              <a:spLocks/>
            </p:cNvSpPr>
            <p:nvPr/>
          </p:nvSpPr>
          <p:spPr bwMode="auto">
            <a:xfrm>
              <a:off x="523" y="2938"/>
              <a:ext cx="161" cy="60"/>
            </a:xfrm>
            <a:custGeom>
              <a:avLst/>
              <a:gdLst>
                <a:gd name="T0" fmla="*/ 1 w 705"/>
                <a:gd name="T1" fmla="*/ 55 h 258"/>
                <a:gd name="T2" fmla="*/ 0 w 705"/>
                <a:gd name="T3" fmla="*/ 60 h 258"/>
                <a:gd name="T4" fmla="*/ 161 w 705"/>
                <a:gd name="T5" fmla="*/ 60 h 258"/>
                <a:gd name="T6" fmla="*/ 160 w 705"/>
                <a:gd name="T7" fmla="*/ 55 h 258"/>
                <a:gd name="T8" fmla="*/ 158 w 705"/>
                <a:gd name="T9" fmla="*/ 49 h 258"/>
                <a:gd name="T10" fmla="*/ 157 w 705"/>
                <a:gd name="T11" fmla="*/ 43 h 258"/>
                <a:gd name="T12" fmla="*/ 154 w 705"/>
                <a:gd name="T13" fmla="*/ 38 h 258"/>
                <a:gd name="T14" fmla="*/ 151 w 705"/>
                <a:gd name="T15" fmla="*/ 33 h 258"/>
                <a:gd name="T16" fmla="*/ 147 w 705"/>
                <a:gd name="T17" fmla="*/ 28 h 258"/>
                <a:gd name="T18" fmla="*/ 143 w 705"/>
                <a:gd name="T19" fmla="*/ 23 h 258"/>
                <a:gd name="T20" fmla="*/ 138 w 705"/>
                <a:gd name="T21" fmla="*/ 20 h 258"/>
                <a:gd name="T22" fmla="*/ 133 w 705"/>
                <a:gd name="T23" fmla="*/ 16 h 258"/>
                <a:gd name="T24" fmla="*/ 128 w 705"/>
                <a:gd name="T25" fmla="*/ 12 h 258"/>
                <a:gd name="T26" fmla="*/ 122 w 705"/>
                <a:gd name="T27" fmla="*/ 9 h 258"/>
                <a:gd name="T28" fmla="*/ 115 w 705"/>
                <a:gd name="T29" fmla="*/ 6 h 258"/>
                <a:gd name="T30" fmla="*/ 109 w 705"/>
                <a:gd name="T31" fmla="*/ 4 h 258"/>
                <a:gd name="T32" fmla="*/ 102 w 705"/>
                <a:gd name="T33" fmla="*/ 2 h 258"/>
                <a:gd name="T34" fmla="*/ 95 w 705"/>
                <a:gd name="T35" fmla="*/ 1 h 258"/>
                <a:gd name="T36" fmla="*/ 88 w 705"/>
                <a:gd name="T37" fmla="*/ 0 h 258"/>
                <a:gd name="T38" fmla="*/ 80 w 705"/>
                <a:gd name="T39" fmla="*/ 0 h 258"/>
                <a:gd name="T40" fmla="*/ 73 w 705"/>
                <a:gd name="T41" fmla="*/ 0 h 258"/>
                <a:gd name="T42" fmla="*/ 66 w 705"/>
                <a:gd name="T43" fmla="*/ 1 h 258"/>
                <a:gd name="T44" fmla="*/ 59 w 705"/>
                <a:gd name="T45" fmla="*/ 2 h 258"/>
                <a:gd name="T46" fmla="*/ 52 w 705"/>
                <a:gd name="T47" fmla="*/ 4 h 258"/>
                <a:gd name="T48" fmla="*/ 46 w 705"/>
                <a:gd name="T49" fmla="*/ 6 h 258"/>
                <a:gd name="T50" fmla="*/ 39 w 705"/>
                <a:gd name="T51" fmla="*/ 9 h 258"/>
                <a:gd name="T52" fmla="*/ 33 w 705"/>
                <a:gd name="T53" fmla="*/ 12 h 258"/>
                <a:gd name="T54" fmla="*/ 28 w 705"/>
                <a:gd name="T55" fmla="*/ 16 h 258"/>
                <a:gd name="T56" fmla="*/ 23 w 705"/>
                <a:gd name="T57" fmla="*/ 20 h 258"/>
                <a:gd name="T58" fmla="*/ 18 w 705"/>
                <a:gd name="T59" fmla="*/ 23 h 258"/>
                <a:gd name="T60" fmla="*/ 14 w 705"/>
                <a:gd name="T61" fmla="*/ 28 h 258"/>
                <a:gd name="T62" fmla="*/ 10 w 705"/>
                <a:gd name="T63" fmla="*/ 33 h 258"/>
                <a:gd name="T64" fmla="*/ 7 w 705"/>
                <a:gd name="T65" fmla="*/ 38 h 258"/>
                <a:gd name="T66" fmla="*/ 4 w 705"/>
                <a:gd name="T67" fmla="*/ 43 h 258"/>
                <a:gd name="T68" fmla="*/ 3 w 705"/>
                <a:gd name="T69" fmla="*/ 49 h 258"/>
                <a:gd name="T70" fmla="*/ 1 w 705"/>
                <a:gd name="T71" fmla="*/ 55 h 2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05"/>
                <a:gd name="T109" fmla="*/ 0 h 258"/>
                <a:gd name="T110" fmla="*/ 705 w 705"/>
                <a:gd name="T111" fmla="*/ 258 h 2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05" h="258">
                  <a:moveTo>
                    <a:pt x="4" y="235"/>
                  </a:moveTo>
                  <a:lnTo>
                    <a:pt x="0" y="258"/>
                  </a:lnTo>
                  <a:lnTo>
                    <a:pt x="705" y="258"/>
                  </a:lnTo>
                  <a:lnTo>
                    <a:pt x="701" y="235"/>
                  </a:lnTo>
                  <a:lnTo>
                    <a:pt x="694" y="210"/>
                  </a:lnTo>
                  <a:lnTo>
                    <a:pt x="686" y="187"/>
                  </a:lnTo>
                  <a:lnTo>
                    <a:pt x="675" y="163"/>
                  </a:lnTo>
                  <a:lnTo>
                    <a:pt x="660" y="141"/>
                  </a:lnTo>
                  <a:lnTo>
                    <a:pt x="643" y="120"/>
                  </a:lnTo>
                  <a:lnTo>
                    <a:pt x="625" y="101"/>
                  </a:lnTo>
                  <a:lnTo>
                    <a:pt x="604" y="84"/>
                  </a:lnTo>
                  <a:lnTo>
                    <a:pt x="582" y="67"/>
                  </a:lnTo>
                  <a:lnTo>
                    <a:pt x="559" y="52"/>
                  </a:lnTo>
                  <a:lnTo>
                    <a:pt x="533" y="39"/>
                  </a:lnTo>
                  <a:lnTo>
                    <a:pt x="505" y="27"/>
                  </a:lnTo>
                  <a:lnTo>
                    <a:pt x="477" y="18"/>
                  </a:lnTo>
                  <a:lnTo>
                    <a:pt x="447" y="10"/>
                  </a:lnTo>
                  <a:lnTo>
                    <a:pt x="416" y="5"/>
                  </a:lnTo>
                  <a:lnTo>
                    <a:pt x="384" y="1"/>
                  </a:lnTo>
                  <a:lnTo>
                    <a:pt x="352" y="0"/>
                  </a:lnTo>
                  <a:lnTo>
                    <a:pt x="319" y="1"/>
                  </a:lnTo>
                  <a:lnTo>
                    <a:pt x="288" y="5"/>
                  </a:lnTo>
                  <a:lnTo>
                    <a:pt x="257" y="10"/>
                  </a:lnTo>
                  <a:lnTo>
                    <a:pt x="227" y="18"/>
                  </a:lnTo>
                  <a:lnTo>
                    <a:pt x="200" y="27"/>
                  </a:lnTo>
                  <a:lnTo>
                    <a:pt x="172" y="39"/>
                  </a:lnTo>
                  <a:lnTo>
                    <a:pt x="146" y="52"/>
                  </a:lnTo>
                  <a:lnTo>
                    <a:pt x="122" y="67"/>
                  </a:lnTo>
                  <a:lnTo>
                    <a:pt x="99" y="84"/>
                  </a:lnTo>
                  <a:lnTo>
                    <a:pt x="79" y="101"/>
                  </a:lnTo>
                  <a:lnTo>
                    <a:pt x="60" y="120"/>
                  </a:lnTo>
                  <a:lnTo>
                    <a:pt x="45" y="141"/>
                  </a:lnTo>
                  <a:lnTo>
                    <a:pt x="30" y="163"/>
                  </a:lnTo>
                  <a:lnTo>
                    <a:pt x="19" y="187"/>
                  </a:lnTo>
                  <a:lnTo>
                    <a:pt x="11" y="210"/>
                  </a:lnTo>
                  <a:lnTo>
                    <a:pt x="4" y="235"/>
                  </a:lnTo>
                  <a:close/>
                </a:path>
              </a:pathLst>
            </a:custGeom>
            <a:solidFill>
              <a:srgbClr val="000000"/>
            </a:solidFill>
            <a:ln w="9525">
              <a:noFill/>
              <a:round/>
              <a:headEnd/>
              <a:tailEnd/>
            </a:ln>
          </p:spPr>
          <p:txBody>
            <a:bodyPr/>
            <a:lstStyle/>
            <a:p>
              <a:pPr rtl="0"/>
              <a:endParaRPr lang="en-US" sz="3800"/>
            </a:p>
          </p:txBody>
        </p:sp>
        <p:sp>
          <p:nvSpPr>
            <p:cNvPr id="68" name="Freeform 66"/>
            <p:cNvSpPr>
              <a:spLocks/>
            </p:cNvSpPr>
            <p:nvPr/>
          </p:nvSpPr>
          <p:spPr bwMode="auto">
            <a:xfrm>
              <a:off x="535" y="2947"/>
              <a:ext cx="137" cy="41"/>
            </a:xfrm>
            <a:custGeom>
              <a:avLst/>
              <a:gdLst>
                <a:gd name="T0" fmla="*/ 68 w 603"/>
                <a:gd name="T1" fmla="*/ 0 h 178"/>
                <a:gd name="T2" fmla="*/ 75 w 603"/>
                <a:gd name="T3" fmla="*/ 0 h 178"/>
                <a:gd name="T4" fmla="*/ 80 w 603"/>
                <a:gd name="T5" fmla="*/ 1 h 178"/>
                <a:gd name="T6" fmla="*/ 86 w 603"/>
                <a:gd name="T7" fmla="*/ 2 h 178"/>
                <a:gd name="T8" fmla="*/ 92 w 603"/>
                <a:gd name="T9" fmla="*/ 3 h 178"/>
                <a:gd name="T10" fmla="*/ 97 w 603"/>
                <a:gd name="T11" fmla="*/ 5 h 178"/>
                <a:gd name="T12" fmla="*/ 102 w 603"/>
                <a:gd name="T13" fmla="*/ 7 h 178"/>
                <a:gd name="T14" fmla="*/ 107 w 603"/>
                <a:gd name="T15" fmla="*/ 9 h 178"/>
                <a:gd name="T16" fmla="*/ 112 w 603"/>
                <a:gd name="T17" fmla="*/ 12 h 178"/>
                <a:gd name="T18" fmla="*/ 117 w 603"/>
                <a:gd name="T19" fmla="*/ 14 h 178"/>
                <a:gd name="T20" fmla="*/ 120 w 603"/>
                <a:gd name="T21" fmla="*/ 18 h 178"/>
                <a:gd name="T22" fmla="*/ 124 w 603"/>
                <a:gd name="T23" fmla="*/ 21 h 178"/>
                <a:gd name="T24" fmla="*/ 127 w 603"/>
                <a:gd name="T25" fmla="*/ 25 h 178"/>
                <a:gd name="T26" fmla="*/ 130 w 603"/>
                <a:gd name="T27" fmla="*/ 28 h 178"/>
                <a:gd name="T28" fmla="*/ 133 w 603"/>
                <a:gd name="T29" fmla="*/ 32 h 178"/>
                <a:gd name="T30" fmla="*/ 135 w 603"/>
                <a:gd name="T31" fmla="*/ 37 h 178"/>
                <a:gd name="T32" fmla="*/ 137 w 603"/>
                <a:gd name="T33" fmla="*/ 41 h 178"/>
                <a:gd name="T34" fmla="*/ 134 w 603"/>
                <a:gd name="T35" fmla="*/ 41 h 178"/>
                <a:gd name="T36" fmla="*/ 128 w 603"/>
                <a:gd name="T37" fmla="*/ 41 h 178"/>
                <a:gd name="T38" fmla="*/ 121 w 603"/>
                <a:gd name="T39" fmla="*/ 41 h 178"/>
                <a:gd name="T40" fmla="*/ 113 w 603"/>
                <a:gd name="T41" fmla="*/ 41 h 178"/>
                <a:gd name="T42" fmla="*/ 103 w 603"/>
                <a:gd name="T43" fmla="*/ 41 h 178"/>
                <a:gd name="T44" fmla="*/ 92 w 603"/>
                <a:gd name="T45" fmla="*/ 41 h 178"/>
                <a:gd name="T46" fmla="*/ 80 w 603"/>
                <a:gd name="T47" fmla="*/ 41 h 178"/>
                <a:gd name="T48" fmla="*/ 69 w 603"/>
                <a:gd name="T49" fmla="*/ 41 h 178"/>
                <a:gd name="T50" fmla="*/ 57 w 603"/>
                <a:gd name="T51" fmla="*/ 41 h 178"/>
                <a:gd name="T52" fmla="*/ 45 w 603"/>
                <a:gd name="T53" fmla="*/ 41 h 178"/>
                <a:gd name="T54" fmla="*/ 34 w 603"/>
                <a:gd name="T55" fmla="*/ 41 h 178"/>
                <a:gd name="T56" fmla="*/ 24 w 603"/>
                <a:gd name="T57" fmla="*/ 41 h 178"/>
                <a:gd name="T58" fmla="*/ 16 w 603"/>
                <a:gd name="T59" fmla="*/ 41 h 178"/>
                <a:gd name="T60" fmla="*/ 9 w 603"/>
                <a:gd name="T61" fmla="*/ 41 h 178"/>
                <a:gd name="T62" fmla="*/ 3 w 603"/>
                <a:gd name="T63" fmla="*/ 41 h 178"/>
                <a:gd name="T64" fmla="*/ 0 w 603"/>
                <a:gd name="T65" fmla="*/ 41 h 178"/>
                <a:gd name="T66" fmla="*/ 2 w 603"/>
                <a:gd name="T67" fmla="*/ 37 h 178"/>
                <a:gd name="T68" fmla="*/ 4 w 603"/>
                <a:gd name="T69" fmla="*/ 32 h 178"/>
                <a:gd name="T70" fmla="*/ 6 w 603"/>
                <a:gd name="T71" fmla="*/ 28 h 178"/>
                <a:gd name="T72" fmla="*/ 9 w 603"/>
                <a:gd name="T73" fmla="*/ 25 h 178"/>
                <a:gd name="T74" fmla="*/ 13 w 603"/>
                <a:gd name="T75" fmla="*/ 21 h 178"/>
                <a:gd name="T76" fmla="*/ 16 w 603"/>
                <a:gd name="T77" fmla="*/ 18 h 178"/>
                <a:gd name="T78" fmla="*/ 20 w 603"/>
                <a:gd name="T79" fmla="*/ 14 h 178"/>
                <a:gd name="T80" fmla="*/ 25 w 603"/>
                <a:gd name="T81" fmla="*/ 12 h 178"/>
                <a:gd name="T82" fmla="*/ 29 w 603"/>
                <a:gd name="T83" fmla="*/ 9 h 178"/>
                <a:gd name="T84" fmla="*/ 34 w 603"/>
                <a:gd name="T85" fmla="*/ 7 h 178"/>
                <a:gd name="T86" fmla="*/ 39 w 603"/>
                <a:gd name="T87" fmla="*/ 5 h 178"/>
                <a:gd name="T88" fmla="*/ 45 w 603"/>
                <a:gd name="T89" fmla="*/ 3 h 178"/>
                <a:gd name="T90" fmla="*/ 51 w 603"/>
                <a:gd name="T91" fmla="*/ 2 h 178"/>
                <a:gd name="T92" fmla="*/ 56 w 603"/>
                <a:gd name="T93" fmla="*/ 1 h 178"/>
                <a:gd name="T94" fmla="*/ 62 w 603"/>
                <a:gd name="T95" fmla="*/ 0 h 178"/>
                <a:gd name="T96" fmla="*/ 68 w 603"/>
                <a:gd name="T97" fmla="*/ 0 h 1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3"/>
                <a:gd name="T148" fmla="*/ 0 h 178"/>
                <a:gd name="T149" fmla="*/ 603 w 603"/>
                <a:gd name="T150" fmla="*/ 178 h 1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3" h="178">
                  <a:moveTo>
                    <a:pt x="301" y="0"/>
                  </a:moveTo>
                  <a:lnTo>
                    <a:pt x="328" y="1"/>
                  </a:lnTo>
                  <a:lnTo>
                    <a:pt x="354" y="4"/>
                  </a:lnTo>
                  <a:lnTo>
                    <a:pt x="379" y="8"/>
                  </a:lnTo>
                  <a:lnTo>
                    <a:pt x="404" y="13"/>
                  </a:lnTo>
                  <a:lnTo>
                    <a:pt x="428" y="21"/>
                  </a:lnTo>
                  <a:lnTo>
                    <a:pt x="451" y="30"/>
                  </a:lnTo>
                  <a:lnTo>
                    <a:pt x="473" y="39"/>
                  </a:lnTo>
                  <a:lnTo>
                    <a:pt x="493" y="51"/>
                  </a:lnTo>
                  <a:lnTo>
                    <a:pt x="513" y="62"/>
                  </a:lnTo>
                  <a:lnTo>
                    <a:pt x="530" y="77"/>
                  </a:lnTo>
                  <a:lnTo>
                    <a:pt x="547" y="91"/>
                  </a:lnTo>
                  <a:lnTo>
                    <a:pt x="561" y="107"/>
                  </a:lnTo>
                  <a:lnTo>
                    <a:pt x="574" y="123"/>
                  </a:lnTo>
                  <a:lnTo>
                    <a:pt x="586" y="140"/>
                  </a:lnTo>
                  <a:lnTo>
                    <a:pt x="595" y="159"/>
                  </a:lnTo>
                  <a:lnTo>
                    <a:pt x="603" y="178"/>
                  </a:lnTo>
                  <a:lnTo>
                    <a:pt x="588" y="178"/>
                  </a:lnTo>
                  <a:lnTo>
                    <a:pt x="565" y="178"/>
                  </a:lnTo>
                  <a:lnTo>
                    <a:pt x="534" y="178"/>
                  </a:lnTo>
                  <a:lnTo>
                    <a:pt x="496" y="178"/>
                  </a:lnTo>
                  <a:lnTo>
                    <a:pt x="452" y="178"/>
                  </a:lnTo>
                  <a:lnTo>
                    <a:pt x="404" y="178"/>
                  </a:lnTo>
                  <a:lnTo>
                    <a:pt x="353" y="178"/>
                  </a:lnTo>
                  <a:lnTo>
                    <a:pt x="302" y="178"/>
                  </a:lnTo>
                  <a:lnTo>
                    <a:pt x="250" y="178"/>
                  </a:lnTo>
                  <a:lnTo>
                    <a:pt x="199" y="178"/>
                  </a:lnTo>
                  <a:lnTo>
                    <a:pt x="151" y="178"/>
                  </a:lnTo>
                  <a:lnTo>
                    <a:pt x="107" y="178"/>
                  </a:lnTo>
                  <a:lnTo>
                    <a:pt x="69" y="178"/>
                  </a:lnTo>
                  <a:lnTo>
                    <a:pt x="38" y="178"/>
                  </a:lnTo>
                  <a:lnTo>
                    <a:pt x="15" y="178"/>
                  </a:lnTo>
                  <a:lnTo>
                    <a:pt x="0" y="178"/>
                  </a:lnTo>
                  <a:lnTo>
                    <a:pt x="8" y="159"/>
                  </a:lnTo>
                  <a:lnTo>
                    <a:pt x="17" y="140"/>
                  </a:lnTo>
                  <a:lnTo>
                    <a:pt x="28" y="123"/>
                  </a:lnTo>
                  <a:lnTo>
                    <a:pt x="41" y="107"/>
                  </a:lnTo>
                  <a:lnTo>
                    <a:pt x="56" y="91"/>
                  </a:lnTo>
                  <a:lnTo>
                    <a:pt x="72" y="77"/>
                  </a:lnTo>
                  <a:lnTo>
                    <a:pt x="90" y="62"/>
                  </a:lnTo>
                  <a:lnTo>
                    <a:pt x="110" y="51"/>
                  </a:lnTo>
                  <a:lnTo>
                    <a:pt x="129" y="39"/>
                  </a:lnTo>
                  <a:lnTo>
                    <a:pt x="151" y="30"/>
                  </a:lnTo>
                  <a:lnTo>
                    <a:pt x="173" y="21"/>
                  </a:lnTo>
                  <a:lnTo>
                    <a:pt x="198" y="13"/>
                  </a:lnTo>
                  <a:lnTo>
                    <a:pt x="223" y="8"/>
                  </a:lnTo>
                  <a:lnTo>
                    <a:pt x="247" y="4"/>
                  </a:lnTo>
                  <a:lnTo>
                    <a:pt x="274" y="1"/>
                  </a:lnTo>
                  <a:lnTo>
                    <a:pt x="301" y="0"/>
                  </a:lnTo>
                  <a:close/>
                </a:path>
              </a:pathLst>
            </a:custGeom>
            <a:solidFill>
              <a:srgbClr val="C0C0C0"/>
            </a:solidFill>
            <a:ln w="9525">
              <a:noFill/>
              <a:round/>
              <a:headEnd/>
              <a:tailEnd/>
            </a:ln>
          </p:spPr>
          <p:txBody>
            <a:bodyPr/>
            <a:lstStyle/>
            <a:p>
              <a:pPr rtl="0"/>
              <a:endParaRPr lang="en-US" sz="3800"/>
            </a:p>
          </p:txBody>
        </p:sp>
        <p:sp>
          <p:nvSpPr>
            <p:cNvPr id="69" name="Freeform 67"/>
            <p:cNvSpPr>
              <a:spLocks/>
            </p:cNvSpPr>
            <p:nvPr/>
          </p:nvSpPr>
          <p:spPr bwMode="auto">
            <a:xfrm>
              <a:off x="523" y="2988"/>
              <a:ext cx="161" cy="28"/>
            </a:xfrm>
            <a:custGeom>
              <a:avLst/>
              <a:gdLst>
                <a:gd name="T0" fmla="*/ 156 w 705"/>
                <a:gd name="T1" fmla="*/ 0 h 122"/>
                <a:gd name="T2" fmla="*/ 1 w 705"/>
                <a:gd name="T3" fmla="*/ 0 h 122"/>
                <a:gd name="T4" fmla="*/ 1 w 705"/>
                <a:gd name="T5" fmla="*/ 4 h 122"/>
                <a:gd name="T6" fmla="*/ 0 w 705"/>
                <a:gd name="T7" fmla="*/ 13 h 122"/>
                <a:gd name="T8" fmla="*/ 0 w 705"/>
                <a:gd name="T9" fmla="*/ 16 h 122"/>
                <a:gd name="T10" fmla="*/ 0 w 705"/>
                <a:gd name="T11" fmla="*/ 19 h 122"/>
                <a:gd name="T12" fmla="*/ 1 w 705"/>
                <a:gd name="T13" fmla="*/ 22 h 122"/>
                <a:gd name="T14" fmla="*/ 2 w 705"/>
                <a:gd name="T15" fmla="*/ 25 h 122"/>
                <a:gd name="T16" fmla="*/ 3 w 705"/>
                <a:gd name="T17" fmla="*/ 28 h 122"/>
                <a:gd name="T18" fmla="*/ 158 w 705"/>
                <a:gd name="T19" fmla="*/ 28 h 122"/>
                <a:gd name="T20" fmla="*/ 159 w 705"/>
                <a:gd name="T21" fmla="*/ 25 h 122"/>
                <a:gd name="T22" fmla="*/ 160 w 705"/>
                <a:gd name="T23" fmla="*/ 22 h 122"/>
                <a:gd name="T24" fmla="*/ 161 w 705"/>
                <a:gd name="T25" fmla="*/ 19 h 122"/>
                <a:gd name="T26" fmla="*/ 161 w 705"/>
                <a:gd name="T27" fmla="*/ 16 h 122"/>
                <a:gd name="T28" fmla="*/ 161 w 705"/>
                <a:gd name="T29" fmla="*/ 13 h 122"/>
                <a:gd name="T30" fmla="*/ 160 w 705"/>
                <a:gd name="T31" fmla="*/ 0 h 122"/>
                <a:gd name="T32" fmla="*/ 156 w 705"/>
                <a:gd name="T33" fmla="*/ 0 h 1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5"/>
                <a:gd name="T52" fmla="*/ 0 h 122"/>
                <a:gd name="T53" fmla="*/ 705 w 705"/>
                <a:gd name="T54" fmla="*/ 122 h 1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5" h="122">
                  <a:moveTo>
                    <a:pt x="681" y="1"/>
                  </a:moveTo>
                  <a:lnTo>
                    <a:pt x="6" y="1"/>
                  </a:lnTo>
                  <a:lnTo>
                    <a:pt x="4" y="18"/>
                  </a:lnTo>
                  <a:lnTo>
                    <a:pt x="0" y="57"/>
                  </a:lnTo>
                  <a:lnTo>
                    <a:pt x="0" y="69"/>
                  </a:lnTo>
                  <a:lnTo>
                    <a:pt x="2" y="82"/>
                  </a:lnTo>
                  <a:lnTo>
                    <a:pt x="4" y="95"/>
                  </a:lnTo>
                  <a:lnTo>
                    <a:pt x="7" y="108"/>
                  </a:lnTo>
                  <a:lnTo>
                    <a:pt x="11" y="122"/>
                  </a:lnTo>
                  <a:lnTo>
                    <a:pt x="694" y="122"/>
                  </a:lnTo>
                  <a:lnTo>
                    <a:pt x="698" y="108"/>
                  </a:lnTo>
                  <a:lnTo>
                    <a:pt x="701" y="95"/>
                  </a:lnTo>
                  <a:lnTo>
                    <a:pt x="703" y="82"/>
                  </a:lnTo>
                  <a:lnTo>
                    <a:pt x="705" y="70"/>
                  </a:lnTo>
                  <a:lnTo>
                    <a:pt x="705" y="57"/>
                  </a:lnTo>
                  <a:lnTo>
                    <a:pt x="699" y="0"/>
                  </a:lnTo>
                  <a:lnTo>
                    <a:pt x="681" y="1"/>
                  </a:lnTo>
                  <a:close/>
                </a:path>
              </a:pathLst>
            </a:custGeom>
            <a:solidFill>
              <a:srgbClr val="000000"/>
            </a:solidFill>
            <a:ln w="9525">
              <a:noFill/>
              <a:round/>
              <a:headEnd/>
              <a:tailEnd/>
            </a:ln>
          </p:spPr>
          <p:txBody>
            <a:bodyPr/>
            <a:lstStyle/>
            <a:p>
              <a:pPr rtl="0"/>
              <a:endParaRPr lang="en-US" sz="3800"/>
            </a:p>
          </p:txBody>
        </p:sp>
        <p:sp>
          <p:nvSpPr>
            <p:cNvPr id="70" name="Freeform 68"/>
            <p:cNvSpPr>
              <a:spLocks/>
            </p:cNvSpPr>
            <p:nvPr/>
          </p:nvSpPr>
          <p:spPr bwMode="auto">
            <a:xfrm>
              <a:off x="532" y="2998"/>
              <a:ext cx="143" cy="9"/>
            </a:xfrm>
            <a:custGeom>
              <a:avLst/>
              <a:gdLst>
                <a:gd name="T0" fmla="*/ 143 w 625"/>
                <a:gd name="T1" fmla="*/ 0 h 42"/>
                <a:gd name="T2" fmla="*/ 143 w 625"/>
                <a:gd name="T3" fmla="*/ 1 h 42"/>
                <a:gd name="T4" fmla="*/ 143 w 625"/>
                <a:gd name="T5" fmla="*/ 2 h 42"/>
                <a:gd name="T6" fmla="*/ 143 w 625"/>
                <a:gd name="T7" fmla="*/ 3 h 42"/>
                <a:gd name="T8" fmla="*/ 143 w 625"/>
                <a:gd name="T9" fmla="*/ 3 h 42"/>
                <a:gd name="T10" fmla="*/ 143 w 625"/>
                <a:gd name="T11" fmla="*/ 5 h 42"/>
                <a:gd name="T12" fmla="*/ 143 w 625"/>
                <a:gd name="T13" fmla="*/ 6 h 42"/>
                <a:gd name="T14" fmla="*/ 143 w 625"/>
                <a:gd name="T15" fmla="*/ 8 h 42"/>
                <a:gd name="T16" fmla="*/ 142 w 625"/>
                <a:gd name="T17" fmla="*/ 9 h 42"/>
                <a:gd name="T18" fmla="*/ 140 w 625"/>
                <a:gd name="T19" fmla="*/ 9 h 42"/>
                <a:gd name="T20" fmla="*/ 135 w 625"/>
                <a:gd name="T21" fmla="*/ 9 h 42"/>
                <a:gd name="T22" fmla="*/ 127 w 625"/>
                <a:gd name="T23" fmla="*/ 9 h 42"/>
                <a:gd name="T24" fmla="*/ 118 w 625"/>
                <a:gd name="T25" fmla="*/ 9 h 42"/>
                <a:gd name="T26" fmla="*/ 108 w 625"/>
                <a:gd name="T27" fmla="*/ 9 h 42"/>
                <a:gd name="T28" fmla="*/ 96 w 625"/>
                <a:gd name="T29" fmla="*/ 9 h 42"/>
                <a:gd name="T30" fmla="*/ 84 w 625"/>
                <a:gd name="T31" fmla="*/ 9 h 42"/>
                <a:gd name="T32" fmla="*/ 72 w 625"/>
                <a:gd name="T33" fmla="*/ 9 h 42"/>
                <a:gd name="T34" fmla="*/ 59 w 625"/>
                <a:gd name="T35" fmla="*/ 9 h 42"/>
                <a:gd name="T36" fmla="*/ 47 w 625"/>
                <a:gd name="T37" fmla="*/ 9 h 42"/>
                <a:gd name="T38" fmla="*/ 35 w 625"/>
                <a:gd name="T39" fmla="*/ 9 h 42"/>
                <a:gd name="T40" fmla="*/ 25 w 625"/>
                <a:gd name="T41" fmla="*/ 9 h 42"/>
                <a:gd name="T42" fmla="*/ 16 w 625"/>
                <a:gd name="T43" fmla="*/ 9 h 42"/>
                <a:gd name="T44" fmla="*/ 9 w 625"/>
                <a:gd name="T45" fmla="*/ 9 h 42"/>
                <a:gd name="T46" fmla="*/ 3 w 625"/>
                <a:gd name="T47" fmla="*/ 9 h 42"/>
                <a:gd name="T48" fmla="*/ 1 w 625"/>
                <a:gd name="T49" fmla="*/ 9 h 42"/>
                <a:gd name="T50" fmla="*/ 0 w 625"/>
                <a:gd name="T51" fmla="*/ 8 h 42"/>
                <a:gd name="T52" fmla="*/ 0 w 625"/>
                <a:gd name="T53" fmla="*/ 6 h 42"/>
                <a:gd name="T54" fmla="*/ 0 w 625"/>
                <a:gd name="T55" fmla="*/ 5 h 42"/>
                <a:gd name="T56" fmla="*/ 0 w 625"/>
                <a:gd name="T57" fmla="*/ 3 h 42"/>
                <a:gd name="T58" fmla="*/ 0 w 625"/>
                <a:gd name="T59" fmla="*/ 3 h 42"/>
                <a:gd name="T60" fmla="*/ 0 w 625"/>
                <a:gd name="T61" fmla="*/ 2 h 42"/>
                <a:gd name="T62" fmla="*/ 0 w 625"/>
                <a:gd name="T63" fmla="*/ 1 h 42"/>
                <a:gd name="T64" fmla="*/ 0 w 625"/>
                <a:gd name="T65" fmla="*/ 0 h 42"/>
                <a:gd name="T66" fmla="*/ 3 w 625"/>
                <a:gd name="T67" fmla="*/ 0 h 42"/>
                <a:gd name="T68" fmla="*/ 8 w 625"/>
                <a:gd name="T69" fmla="*/ 0 h 42"/>
                <a:gd name="T70" fmla="*/ 16 w 625"/>
                <a:gd name="T71" fmla="*/ 0 h 42"/>
                <a:gd name="T72" fmla="*/ 25 w 625"/>
                <a:gd name="T73" fmla="*/ 0 h 42"/>
                <a:gd name="T74" fmla="*/ 35 w 625"/>
                <a:gd name="T75" fmla="*/ 0 h 42"/>
                <a:gd name="T76" fmla="*/ 47 w 625"/>
                <a:gd name="T77" fmla="*/ 0 h 42"/>
                <a:gd name="T78" fmla="*/ 59 w 625"/>
                <a:gd name="T79" fmla="*/ 0 h 42"/>
                <a:gd name="T80" fmla="*/ 72 w 625"/>
                <a:gd name="T81" fmla="*/ 0 h 42"/>
                <a:gd name="T82" fmla="*/ 84 w 625"/>
                <a:gd name="T83" fmla="*/ 0 h 42"/>
                <a:gd name="T84" fmla="*/ 96 w 625"/>
                <a:gd name="T85" fmla="*/ 0 h 42"/>
                <a:gd name="T86" fmla="*/ 108 w 625"/>
                <a:gd name="T87" fmla="*/ 0 h 42"/>
                <a:gd name="T88" fmla="*/ 118 w 625"/>
                <a:gd name="T89" fmla="*/ 0 h 42"/>
                <a:gd name="T90" fmla="*/ 127 w 625"/>
                <a:gd name="T91" fmla="*/ 0 h 42"/>
                <a:gd name="T92" fmla="*/ 135 w 625"/>
                <a:gd name="T93" fmla="*/ 0 h 42"/>
                <a:gd name="T94" fmla="*/ 140 w 625"/>
                <a:gd name="T95" fmla="*/ 0 h 42"/>
                <a:gd name="T96" fmla="*/ 143 w 625"/>
                <a:gd name="T97" fmla="*/ 0 h 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5"/>
                <a:gd name="T148" fmla="*/ 0 h 42"/>
                <a:gd name="T149" fmla="*/ 625 w 625"/>
                <a:gd name="T150" fmla="*/ 42 h 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5" h="42">
                  <a:moveTo>
                    <a:pt x="623" y="0"/>
                  </a:moveTo>
                  <a:lnTo>
                    <a:pt x="624" y="6"/>
                  </a:lnTo>
                  <a:lnTo>
                    <a:pt x="624" y="11"/>
                  </a:lnTo>
                  <a:lnTo>
                    <a:pt x="625" y="15"/>
                  </a:lnTo>
                  <a:lnTo>
                    <a:pt x="625" y="16"/>
                  </a:lnTo>
                  <a:lnTo>
                    <a:pt x="625" y="22"/>
                  </a:lnTo>
                  <a:lnTo>
                    <a:pt x="624" y="29"/>
                  </a:lnTo>
                  <a:lnTo>
                    <a:pt x="623" y="35"/>
                  </a:lnTo>
                  <a:lnTo>
                    <a:pt x="622" y="42"/>
                  </a:lnTo>
                  <a:lnTo>
                    <a:pt x="610" y="42"/>
                  </a:lnTo>
                  <a:lnTo>
                    <a:pt x="588" y="42"/>
                  </a:lnTo>
                  <a:lnTo>
                    <a:pt x="555" y="42"/>
                  </a:lnTo>
                  <a:lnTo>
                    <a:pt x="516" y="42"/>
                  </a:lnTo>
                  <a:lnTo>
                    <a:pt x="471" y="42"/>
                  </a:lnTo>
                  <a:lnTo>
                    <a:pt x="421" y="42"/>
                  </a:lnTo>
                  <a:lnTo>
                    <a:pt x="368" y="42"/>
                  </a:lnTo>
                  <a:lnTo>
                    <a:pt x="313" y="42"/>
                  </a:lnTo>
                  <a:lnTo>
                    <a:pt x="258" y="42"/>
                  </a:lnTo>
                  <a:lnTo>
                    <a:pt x="205" y="42"/>
                  </a:lnTo>
                  <a:lnTo>
                    <a:pt x="154" y="42"/>
                  </a:lnTo>
                  <a:lnTo>
                    <a:pt x="109" y="42"/>
                  </a:lnTo>
                  <a:lnTo>
                    <a:pt x="70" y="42"/>
                  </a:lnTo>
                  <a:lnTo>
                    <a:pt x="39" y="42"/>
                  </a:lnTo>
                  <a:lnTo>
                    <a:pt x="15" y="42"/>
                  </a:lnTo>
                  <a:lnTo>
                    <a:pt x="3" y="42"/>
                  </a:lnTo>
                  <a:lnTo>
                    <a:pt x="2" y="35"/>
                  </a:lnTo>
                  <a:lnTo>
                    <a:pt x="1" y="29"/>
                  </a:lnTo>
                  <a:lnTo>
                    <a:pt x="0" y="22"/>
                  </a:lnTo>
                  <a:lnTo>
                    <a:pt x="0" y="16"/>
                  </a:lnTo>
                  <a:lnTo>
                    <a:pt x="0" y="15"/>
                  </a:lnTo>
                  <a:lnTo>
                    <a:pt x="1" y="11"/>
                  </a:lnTo>
                  <a:lnTo>
                    <a:pt x="1" y="6"/>
                  </a:lnTo>
                  <a:lnTo>
                    <a:pt x="2" y="0"/>
                  </a:lnTo>
                  <a:lnTo>
                    <a:pt x="14" y="0"/>
                  </a:lnTo>
                  <a:lnTo>
                    <a:pt x="37" y="0"/>
                  </a:lnTo>
                  <a:lnTo>
                    <a:pt x="68" y="0"/>
                  </a:lnTo>
                  <a:lnTo>
                    <a:pt x="109" y="0"/>
                  </a:lnTo>
                  <a:lnTo>
                    <a:pt x="154" y="0"/>
                  </a:lnTo>
                  <a:lnTo>
                    <a:pt x="204" y="0"/>
                  </a:lnTo>
                  <a:lnTo>
                    <a:pt x="257" y="0"/>
                  </a:lnTo>
                  <a:lnTo>
                    <a:pt x="313" y="0"/>
                  </a:lnTo>
                  <a:lnTo>
                    <a:pt x="368" y="0"/>
                  </a:lnTo>
                  <a:lnTo>
                    <a:pt x="421" y="0"/>
                  </a:lnTo>
                  <a:lnTo>
                    <a:pt x="471" y="0"/>
                  </a:lnTo>
                  <a:lnTo>
                    <a:pt x="516" y="0"/>
                  </a:lnTo>
                  <a:lnTo>
                    <a:pt x="557" y="0"/>
                  </a:lnTo>
                  <a:lnTo>
                    <a:pt x="588" y="0"/>
                  </a:lnTo>
                  <a:lnTo>
                    <a:pt x="611" y="0"/>
                  </a:lnTo>
                  <a:lnTo>
                    <a:pt x="623" y="0"/>
                  </a:lnTo>
                  <a:close/>
                </a:path>
              </a:pathLst>
            </a:custGeom>
            <a:solidFill>
              <a:srgbClr val="C0C0C0"/>
            </a:solidFill>
            <a:ln w="9525">
              <a:noFill/>
              <a:round/>
              <a:headEnd/>
              <a:tailEnd/>
            </a:ln>
          </p:spPr>
          <p:txBody>
            <a:bodyPr/>
            <a:lstStyle/>
            <a:p>
              <a:pPr rtl="0"/>
              <a:endParaRPr lang="en-US" sz="3800"/>
            </a:p>
          </p:txBody>
        </p:sp>
        <p:sp>
          <p:nvSpPr>
            <p:cNvPr id="71" name="Freeform 69"/>
            <p:cNvSpPr>
              <a:spLocks/>
            </p:cNvSpPr>
            <p:nvPr/>
          </p:nvSpPr>
          <p:spPr bwMode="auto">
            <a:xfrm>
              <a:off x="428" y="2787"/>
              <a:ext cx="212" cy="223"/>
            </a:xfrm>
            <a:custGeom>
              <a:avLst/>
              <a:gdLst>
                <a:gd name="T0" fmla="*/ 2 w 927"/>
                <a:gd name="T1" fmla="*/ 2 h 975"/>
                <a:gd name="T2" fmla="*/ 1 w 927"/>
                <a:gd name="T3" fmla="*/ 7 h 975"/>
                <a:gd name="T4" fmla="*/ 0 w 927"/>
                <a:gd name="T5" fmla="*/ 13 h 975"/>
                <a:gd name="T6" fmla="*/ 0 w 927"/>
                <a:gd name="T7" fmla="*/ 24 h 975"/>
                <a:gd name="T8" fmla="*/ 2 w 927"/>
                <a:gd name="T9" fmla="*/ 35 h 975"/>
                <a:gd name="T10" fmla="*/ 6 w 927"/>
                <a:gd name="T11" fmla="*/ 47 h 975"/>
                <a:gd name="T12" fmla="*/ 13 w 927"/>
                <a:gd name="T13" fmla="*/ 56 h 975"/>
                <a:gd name="T14" fmla="*/ 23 w 927"/>
                <a:gd name="T15" fmla="*/ 61 h 975"/>
                <a:gd name="T16" fmla="*/ 35 w 927"/>
                <a:gd name="T17" fmla="*/ 63 h 975"/>
                <a:gd name="T18" fmla="*/ 50 w 927"/>
                <a:gd name="T19" fmla="*/ 66 h 975"/>
                <a:gd name="T20" fmla="*/ 67 w 927"/>
                <a:gd name="T21" fmla="*/ 68 h 975"/>
                <a:gd name="T22" fmla="*/ 86 w 927"/>
                <a:gd name="T23" fmla="*/ 70 h 975"/>
                <a:gd name="T24" fmla="*/ 104 w 927"/>
                <a:gd name="T25" fmla="*/ 72 h 975"/>
                <a:gd name="T26" fmla="*/ 119 w 927"/>
                <a:gd name="T27" fmla="*/ 73 h 975"/>
                <a:gd name="T28" fmla="*/ 132 w 927"/>
                <a:gd name="T29" fmla="*/ 74 h 975"/>
                <a:gd name="T30" fmla="*/ 133 w 927"/>
                <a:gd name="T31" fmla="*/ 85 h 975"/>
                <a:gd name="T32" fmla="*/ 121 w 927"/>
                <a:gd name="T33" fmla="*/ 115 h 975"/>
                <a:gd name="T34" fmla="*/ 106 w 927"/>
                <a:gd name="T35" fmla="*/ 154 h 975"/>
                <a:gd name="T36" fmla="*/ 94 w 927"/>
                <a:gd name="T37" fmla="*/ 194 h 975"/>
                <a:gd name="T38" fmla="*/ 89 w 927"/>
                <a:gd name="T39" fmla="*/ 223 h 975"/>
                <a:gd name="T40" fmla="*/ 102 w 927"/>
                <a:gd name="T41" fmla="*/ 214 h 975"/>
                <a:gd name="T42" fmla="*/ 114 w 927"/>
                <a:gd name="T43" fmla="*/ 207 h 975"/>
                <a:gd name="T44" fmla="*/ 129 w 927"/>
                <a:gd name="T45" fmla="*/ 198 h 975"/>
                <a:gd name="T46" fmla="*/ 145 w 927"/>
                <a:gd name="T47" fmla="*/ 189 h 975"/>
                <a:gd name="T48" fmla="*/ 161 w 927"/>
                <a:gd name="T49" fmla="*/ 180 h 975"/>
                <a:gd name="T50" fmla="*/ 177 w 927"/>
                <a:gd name="T51" fmla="*/ 172 h 975"/>
                <a:gd name="T52" fmla="*/ 191 w 927"/>
                <a:gd name="T53" fmla="*/ 167 h 975"/>
                <a:gd name="T54" fmla="*/ 202 w 927"/>
                <a:gd name="T55" fmla="*/ 163 h 975"/>
                <a:gd name="T56" fmla="*/ 212 w 927"/>
                <a:gd name="T57" fmla="*/ 163 h 975"/>
                <a:gd name="T58" fmla="*/ 208 w 927"/>
                <a:gd name="T59" fmla="*/ 141 h 975"/>
                <a:gd name="T60" fmla="*/ 203 w 927"/>
                <a:gd name="T61" fmla="*/ 107 h 975"/>
                <a:gd name="T62" fmla="*/ 198 w 927"/>
                <a:gd name="T63" fmla="*/ 75 h 975"/>
                <a:gd name="T64" fmla="*/ 195 w 927"/>
                <a:gd name="T65" fmla="*/ 54 h 975"/>
                <a:gd name="T66" fmla="*/ 194 w 927"/>
                <a:gd name="T67" fmla="*/ 45 h 975"/>
                <a:gd name="T68" fmla="*/ 191 w 927"/>
                <a:gd name="T69" fmla="*/ 37 h 975"/>
                <a:gd name="T70" fmla="*/ 186 w 927"/>
                <a:gd name="T71" fmla="*/ 30 h 975"/>
                <a:gd name="T72" fmla="*/ 177 w 927"/>
                <a:gd name="T73" fmla="*/ 27 h 975"/>
                <a:gd name="T74" fmla="*/ 169 w 927"/>
                <a:gd name="T75" fmla="*/ 26 h 975"/>
                <a:gd name="T76" fmla="*/ 159 w 927"/>
                <a:gd name="T77" fmla="*/ 25 h 975"/>
                <a:gd name="T78" fmla="*/ 145 w 927"/>
                <a:gd name="T79" fmla="*/ 24 h 975"/>
                <a:gd name="T80" fmla="*/ 129 w 927"/>
                <a:gd name="T81" fmla="*/ 22 h 975"/>
                <a:gd name="T82" fmla="*/ 110 w 927"/>
                <a:gd name="T83" fmla="*/ 21 h 975"/>
                <a:gd name="T84" fmla="*/ 93 w 927"/>
                <a:gd name="T85" fmla="*/ 19 h 975"/>
                <a:gd name="T86" fmla="*/ 77 w 927"/>
                <a:gd name="T87" fmla="*/ 17 h 975"/>
                <a:gd name="T88" fmla="*/ 65 w 927"/>
                <a:gd name="T89" fmla="*/ 16 h 975"/>
                <a:gd name="T90" fmla="*/ 61 w 927"/>
                <a:gd name="T91" fmla="*/ 11 h 975"/>
                <a:gd name="T92" fmla="*/ 61 w 927"/>
                <a:gd name="T93" fmla="*/ 2 h 975"/>
                <a:gd name="T94" fmla="*/ 56 w 927"/>
                <a:gd name="T95" fmla="*/ 0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27"/>
                <a:gd name="T145" fmla="*/ 0 h 975"/>
                <a:gd name="T146" fmla="*/ 927 w 927"/>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27" h="975">
                  <a:moveTo>
                    <a:pt x="245" y="0"/>
                  </a:moveTo>
                  <a:lnTo>
                    <a:pt x="7" y="7"/>
                  </a:lnTo>
                  <a:lnTo>
                    <a:pt x="4" y="24"/>
                  </a:lnTo>
                  <a:lnTo>
                    <a:pt x="4" y="29"/>
                  </a:lnTo>
                  <a:lnTo>
                    <a:pt x="3" y="42"/>
                  </a:lnTo>
                  <a:lnTo>
                    <a:pt x="0" y="59"/>
                  </a:lnTo>
                  <a:lnTo>
                    <a:pt x="0" y="81"/>
                  </a:lnTo>
                  <a:lnTo>
                    <a:pt x="2" y="105"/>
                  </a:lnTo>
                  <a:lnTo>
                    <a:pt x="3" y="129"/>
                  </a:lnTo>
                  <a:lnTo>
                    <a:pt x="8" y="155"/>
                  </a:lnTo>
                  <a:lnTo>
                    <a:pt x="16" y="181"/>
                  </a:lnTo>
                  <a:lnTo>
                    <a:pt x="26" y="205"/>
                  </a:lnTo>
                  <a:lnTo>
                    <a:pt x="41" y="227"/>
                  </a:lnTo>
                  <a:lnTo>
                    <a:pt x="59" y="244"/>
                  </a:lnTo>
                  <a:lnTo>
                    <a:pt x="82" y="258"/>
                  </a:lnTo>
                  <a:lnTo>
                    <a:pt x="101" y="265"/>
                  </a:lnTo>
                  <a:lnTo>
                    <a:pt x="124" y="271"/>
                  </a:lnTo>
                  <a:lnTo>
                    <a:pt x="153" y="276"/>
                  </a:lnTo>
                  <a:lnTo>
                    <a:pt x="184" y="283"/>
                  </a:lnTo>
                  <a:lnTo>
                    <a:pt x="219" y="288"/>
                  </a:lnTo>
                  <a:lnTo>
                    <a:pt x="257" y="293"/>
                  </a:lnTo>
                  <a:lnTo>
                    <a:pt x="294" y="297"/>
                  </a:lnTo>
                  <a:lnTo>
                    <a:pt x="335" y="302"/>
                  </a:lnTo>
                  <a:lnTo>
                    <a:pt x="375" y="306"/>
                  </a:lnTo>
                  <a:lnTo>
                    <a:pt x="414" y="310"/>
                  </a:lnTo>
                  <a:lnTo>
                    <a:pt x="453" y="314"/>
                  </a:lnTo>
                  <a:lnTo>
                    <a:pt x="490" y="317"/>
                  </a:lnTo>
                  <a:lnTo>
                    <a:pt x="522" y="319"/>
                  </a:lnTo>
                  <a:lnTo>
                    <a:pt x="553" y="322"/>
                  </a:lnTo>
                  <a:lnTo>
                    <a:pt x="579" y="324"/>
                  </a:lnTo>
                  <a:lnTo>
                    <a:pt x="600" y="326"/>
                  </a:lnTo>
                  <a:lnTo>
                    <a:pt x="582" y="370"/>
                  </a:lnTo>
                  <a:lnTo>
                    <a:pt x="556" y="430"/>
                  </a:lnTo>
                  <a:lnTo>
                    <a:pt x="527" y="503"/>
                  </a:lnTo>
                  <a:lnTo>
                    <a:pt x="496" y="584"/>
                  </a:lnTo>
                  <a:lnTo>
                    <a:pt x="465" y="673"/>
                  </a:lnTo>
                  <a:lnTo>
                    <a:pt x="436" y="763"/>
                  </a:lnTo>
                  <a:lnTo>
                    <a:pt x="413" y="850"/>
                  </a:lnTo>
                  <a:lnTo>
                    <a:pt x="396" y="930"/>
                  </a:lnTo>
                  <a:lnTo>
                    <a:pt x="388" y="975"/>
                  </a:lnTo>
                  <a:lnTo>
                    <a:pt x="427" y="950"/>
                  </a:lnTo>
                  <a:lnTo>
                    <a:pt x="448" y="937"/>
                  </a:lnTo>
                  <a:lnTo>
                    <a:pt x="473" y="920"/>
                  </a:lnTo>
                  <a:lnTo>
                    <a:pt x="500" y="903"/>
                  </a:lnTo>
                  <a:lnTo>
                    <a:pt x="531" y="885"/>
                  </a:lnTo>
                  <a:lnTo>
                    <a:pt x="564" y="865"/>
                  </a:lnTo>
                  <a:lnTo>
                    <a:pt x="598" y="846"/>
                  </a:lnTo>
                  <a:lnTo>
                    <a:pt x="633" y="825"/>
                  </a:lnTo>
                  <a:lnTo>
                    <a:pt x="668" y="806"/>
                  </a:lnTo>
                  <a:lnTo>
                    <a:pt x="704" y="787"/>
                  </a:lnTo>
                  <a:lnTo>
                    <a:pt x="738" y="769"/>
                  </a:lnTo>
                  <a:lnTo>
                    <a:pt x="772" y="754"/>
                  </a:lnTo>
                  <a:lnTo>
                    <a:pt x="805" y="739"/>
                  </a:lnTo>
                  <a:lnTo>
                    <a:pt x="833" y="729"/>
                  </a:lnTo>
                  <a:lnTo>
                    <a:pt x="861" y="720"/>
                  </a:lnTo>
                  <a:lnTo>
                    <a:pt x="884" y="713"/>
                  </a:lnTo>
                  <a:lnTo>
                    <a:pt x="903" y="712"/>
                  </a:lnTo>
                  <a:lnTo>
                    <a:pt x="927" y="712"/>
                  </a:lnTo>
                  <a:lnTo>
                    <a:pt x="923" y="689"/>
                  </a:lnTo>
                  <a:lnTo>
                    <a:pt x="911" y="618"/>
                  </a:lnTo>
                  <a:lnTo>
                    <a:pt x="900" y="544"/>
                  </a:lnTo>
                  <a:lnTo>
                    <a:pt x="888" y="469"/>
                  </a:lnTo>
                  <a:lnTo>
                    <a:pt x="876" y="396"/>
                  </a:lnTo>
                  <a:lnTo>
                    <a:pt x="867" y="330"/>
                  </a:lnTo>
                  <a:lnTo>
                    <a:pt x="859" y="275"/>
                  </a:lnTo>
                  <a:lnTo>
                    <a:pt x="853" y="235"/>
                  </a:lnTo>
                  <a:lnTo>
                    <a:pt x="851" y="214"/>
                  </a:lnTo>
                  <a:lnTo>
                    <a:pt x="850" y="196"/>
                  </a:lnTo>
                  <a:lnTo>
                    <a:pt x="845" y="177"/>
                  </a:lnTo>
                  <a:lnTo>
                    <a:pt x="837" y="160"/>
                  </a:lnTo>
                  <a:lnTo>
                    <a:pt x="827" y="145"/>
                  </a:lnTo>
                  <a:lnTo>
                    <a:pt x="812" y="132"/>
                  </a:lnTo>
                  <a:lnTo>
                    <a:pt x="795" y="123"/>
                  </a:lnTo>
                  <a:lnTo>
                    <a:pt x="775" y="116"/>
                  </a:lnTo>
                  <a:lnTo>
                    <a:pt x="751" y="114"/>
                  </a:lnTo>
                  <a:lnTo>
                    <a:pt x="740" y="114"/>
                  </a:lnTo>
                  <a:lnTo>
                    <a:pt x="721" y="112"/>
                  </a:lnTo>
                  <a:lnTo>
                    <a:pt x="697" y="110"/>
                  </a:lnTo>
                  <a:lnTo>
                    <a:pt x="668" y="107"/>
                  </a:lnTo>
                  <a:lnTo>
                    <a:pt x="635" y="105"/>
                  </a:lnTo>
                  <a:lnTo>
                    <a:pt x="600" y="102"/>
                  </a:lnTo>
                  <a:lnTo>
                    <a:pt x="563" y="98"/>
                  </a:lnTo>
                  <a:lnTo>
                    <a:pt x="523" y="94"/>
                  </a:lnTo>
                  <a:lnTo>
                    <a:pt x="483" y="90"/>
                  </a:lnTo>
                  <a:lnTo>
                    <a:pt x="444" y="86"/>
                  </a:lnTo>
                  <a:lnTo>
                    <a:pt x="406" y="82"/>
                  </a:lnTo>
                  <a:lnTo>
                    <a:pt x="371" y="79"/>
                  </a:lnTo>
                  <a:lnTo>
                    <a:pt x="337" y="75"/>
                  </a:lnTo>
                  <a:lnTo>
                    <a:pt x="309" y="72"/>
                  </a:lnTo>
                  <a:lnTo>
                    <a:pt x="284" y="69"/>
                  </a:lnTo>
                  <a:lnTo>
                    <a:pt x="266" y="68"/>
                  </a:lnTo>
                  <a:lnTo>
                    <a:pt x="266" y="50"/>
                  </a:lnTo>
                  <a:lnTo>
                    <a:pt x="266" y="27"/>
                  </a:lnTo>
                  <a:lnTo>
                    <a:pt x="266" y="8"/>
                  </a:lnTo>
                  <a:lnTo>
                    <a:pt x="266" y="0"/>
                  </a:lnTo>
                  <a:lnTo>
                    <a:pt x="245" y="0"/>
                  </a:lnTo>
                  <a:close/>
                </a:path>
              </a:pathLst>
            </a:custGeom>
            <a:solidFill>
              <a:srgbClr val="000000"/>
            </a:solidFill>
            <a:ln w="9525">
              <a:noFill/>
              <a:round/>
              <a:headEnd/>
              <a:tailEnd/>
            </a:ln>
          </p:spPr>
          <p:txBody>
            <a:bodyPr/>
            <a:lstStyle/>
            <a:p>
              <a:pPr rtl="0"/>
              <a:endParaRPr lang="en-US" sz="3800"/>
            </a:p>
          </p:txBody>
        </p:sp>
        <p:sp>
          <p:nvSpPr>
            <p:cNvPr id="72" name="Freeform 70"/>
            <p:cNvSpPr>
              <a:spLocks/>
            </p:cNvSpPr>
            <p:nvPr/>
          </p:nvSpPr>
          <p:spPr bwMode="auto">
            <a:xfrm>
              <a:off x="437" y="2796"/>
              <a:ext cx="193" cy="195"/>
            </a:xfrm>
            <a:custGeom>
              <a:avLst/>
              <a:gdLst>
                <a:gd name="T0" fmla="*/ 43 w 842"/>
                <a:gd name="T1" fmla="*/ 4 h 852"/>
                <a:gd name="T2" fmla="*/ 43 w 842"/>
                <a:gd name="T3" fmla="*/ 13 h 852"/>
                <a:gd name="T4" fmla="*/ 47 w 842"/>
                <a:gd name="T5" fmla="*/ 15 h 852"/>
                <a:gd name="T6" fmla="*/ 52 w 842"/>
                <a:gd name="T7" fmla="*/ 15 h 852"/>
                <a:gd name="T8" fmla="*/ 65 w 842"/>
                <a:gd name="T9" fmla="*/ 17 h 852"/>
                <a:gd name="T10" fmla="*/ 83 w 842"/>
                <a:gd name="T11" fmla="*/ 18 h 852"/>
                <a:gd name="T12" fmla="*/ 102 w 842"/>
                <a:gd name="T13" fmla="*/ 21 h 852"/>
                <a:gd name="T14" fmla="*/ 122 w 842"/>
                <a:gd name="T15" fmla="*/ 23 h 852"/>
                <a:gd name="T16" fmla="*/ 141 w 842"/>
                <a:gd name="T17" fmla="*/ 24 h 852"/>
                <a:gd name="T18" fmla="*/ 155 w 842"/>
                <a:gd name="T19" fmla="*/ 25 h 852"/>
                <a:gd name="T20" fmla="*/ 163 w 842"/>
                <a:gd name="T21" fmla="*/ 26 h 852"/>
                <a:gd name="T22" fmla="*/ 170 w 842"/>
                <a:gd name="T23" fmla="*/ 27 h 852"/>
                <a:gd name="T24" fmla="*/ 174 w 842"/>
                <a:gd name="T25" fmla="*/ 30 h 852"/>
                <a:gd name="T26" fmla="*/ 176 w 842"/>
                <a:gd name="T27" fmla="*/ 35 h 852"/>
                <a:gd name="T28" fmla="*/ 177 w 842"/>
                <a:gd name="T29" fmla="*/ 40 h 852"/>
                <a:gd name="T30" fmla="*/ 179 w 842"/>
                <a:gd name="T31" fmla="*/ 57 h 852"/>
                <a:gd name="T32" fmla="*/ 184 w 842"/>
                <a:gd name="T33" fmla="*/ 87 h 852"/>
                <a:gd name="T34" fmla="*/ 189 w 842"/>
                <a:gd name="T35" fmla="*/ 121 h 852"/>
                <a:gd name="T36" fmla="*/ 193 w 842"/>
                <a:gd name="T37" fmla="*/ 145 h 852"/>
                <a:gd name="T38" fmla="*/ 182 w 842"/>
                <a:gd name="T39" fmla="*/ 148 h 852"/>
                <a:gd name="T40" fmla="*/ 170 w 842"/>
                <a:gd name="T41" fmla="*/ 153 h 852"/>
                <a:gd name="T42" fmla="*/ 155 w 842"/>
                <a:gd name="T43" fmla="*/ 159 h 852"/>
                <a:gd name="T44" fmla="*/ 141 w 842"/>
                <a:gd name="T45" fmla="*/ 167 h 852"/>
                <a:gd name="T46" fmla="*/ 127 w 842"/>
                <a:gd name="T47" fmla="*/ 174 h 852"/>
                <a:gd name="T48" fmla="*/ 114 w 842"/>
                <a:gd name="T49" fmla="*/ 182 h 852"/>
                <a:gd name="T50" fmla="*/ 102 w 842"/>
                <a:gd name="T51" fmla="*/ 189 h 852"/>
                <a:gd name="T52" fmla="*/ 93 w 842"/>
                <a:gd name="T53" fmla="*/ 195 h 852"/>
                <a:gd name="T54" fmla="*/ 105 w 842"/>
                <a:gd name="T55" fmla="*/ 152 h 852"/>
                <a:gd name="T56" fmla="*/ 120 w 842"/>
                <a:gd name="T57" fmla="*/ 109 h 852"/>
                <a:gd name="T58" fmla="*/ 134 w 842"/>
                <a:gd name="T59" fmla="*/ 76 h 852"/>
                <a:gd name="T60" fmla="*/ 140 w 842"/>
                <a:gd name="T61" fmla="*/ 63 h 852"/>
                <a:gd name="T62" fmla="*/ 136 w 842"/>
                <a:gd name="T63" fmla="*/ 57 h 852"/>
                <a:gd name="T64" fmla="*/ 121 w 842"/>
                <a:gd name="T65" fmla="*/ 55 h 852"/>
                <a:gd name="T66" fmla="*/ 104 w 842"/>
                <a:gd name="T67" fmla="*/ 54 h 852"/>
                <a:gd name="T68" fmla="*/ 86 w 842"/>
                <a:gd name="T69" fmla="*/ 52 h 852"/>
                <a:gd name="T70" fmla="*/ 67 w 842"/>
                <a:gd name="T71" fmla="*/ 51 h 852"/>
                <a:gd name="T72" fmla="*/ 50 w 842"/>
                <a:gd name="T73" fmla="*/ 49 h 852"/>
                <a:gd name="T74" fmla="*/ 34 w 842"/>
                <a:gd name="T75" fmla="*/ 46 h 852"/>
                <a:gd name="T76" fmla="*/ 22 w 842"/>
                <a:gd name="T77" fmla="*/ 44 h 852"/>
                <a:gd name="T78" fmla="*/ 14 w 842"/>
                <a:gd name="T79" fmla="*/ 41 h 852"/>
                <a:gd name="T80" fmla="*/ 7 w 842"/>
                <a:gd name="T81" fmla="*/ 36 h 852"/>
                <a:gd name="T82" fmla="*/ 3 w 842"/>
                <a:gd name="T83" fmla="*/ 28 h 852"/>
                <a:gd name="T84" fmla="*/ 1 w 842"/>
                <a:gd name="T85" fmla="*/ 18 h 852"/>
                <a:gd name="T86" fmla="*/ 0 w 842"/>
                <a:gd name="T87" fmla="*/ 9 h 852"/>
                <a:gd name="T88" fmla="*/ 0 w 842"/>
                <a:gd name="T89" fmla="*/ 5 h 852"/>
                <a:gd name="T90" fmla="*/ 1 w 842"/>
                <a:gd name="T91" fmla="*/ 1 h 852"/>
                <a:gd name="T92" fmla="*/ 9 w 842"/>
                <a:gd name="T93" fmla="*/ 1 h 852"/>
                <a:gd name="T94" fmla="*/ 22 w 842"/>
                <a:gd name="T95" fmla="*/ 0 h 852"/>
                <a:gd name="T96" fmla="*/ 34 w 842"/>
                <a:gd name="T97" fmla="*/ 0 h 852"/>
                <a:gd name="T98" fmla="*/ 43 w 842"/>
                <a:gd name="T99" fmla="*/ 0 h 8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42"/>
                <a:gd name="T151" fmla="*/ 0 h 852"/>
                <a:gd name="T152" fmla="*/ 842 w 842"/>
                <a:gd name="T153" fmla="*/ 852 h 8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42" h="852">
                  <a:moveTo>
                    <a:pt x="188" y="0"/>
                  </a:moveTo>
                  <a:lnTo>
                    <a:pt x="188" y="18"/>
                  </a:lnTo>
                  <a:lnTo>
                    <a:pt x="188" y="39"/>
                  </a:lnTo>
                  <a:lnTo>
                    <a:pt x="188" y="56"/>
                  </a:lnTo>
                  <a:lnTo>
                    <a:pt x="188" y="62"/>
                  </a:lnTo>
                  <a:lnTo>
                    <a:pt x="205" y="64"/>
                  </a:lnTo>
                  <a:lnTo>
                    <a:pt x="213" y="65"/>
                  </a:lnTo>
                  <a:lnTo>
                    <a:pt x="229" y="66"/>
                  </a:lnTo>
                  <a:lnTo>
                    <a:pt x="254" y="69"/>
                  </a:lnTo>
                  <a:lnTo>
                    <a:pt x="284" y="73"/>
                  </a:lnTo>
                  <a:lnTo>
                    <a:pt x="321" y="77"/>
                  </a:lnTo>
                  <a:lnTo>
                    <a:pt x="360" y="80"/>
                  </a:lnTo>
                  <a:lnTo>
                    <a:pt x="403" y="84"/>
                  </a:lnTo>
                  <a:lnTo>
                    <a:pt x="445" y="90"/>
                  </a:lnTo>
                  <a:lnTo>
                    <a:pt x="490" y="93"/>
                  </a:lnTo>
                  <a:lnTo>
                    <a:pt x="534" y="99"/>
                  </a:lnTo>
                  <a:lnTo>
                    <a:pt x="576" y="103"/>
                  </a:lnTo>
                  <a:lnTo>
                    <a:pt x="613" y="105"/>
                  </a:lnTo>
                  <a:lnTo>
                    <a:pt x="647" y="109"/>
                  </a:lnTo>
                  <a:lnTo>
                    <a:pt x="676" y="110"/>
                  </a:lnTo>
                  <a:lnTo>
                    <a:pt x="698" y="113"/>
                  </a:lnTo>
                  <a:lnTo>
                    <a:pt x="712" y="113"/>
                  </a:lnTo>
                  <a:lnTo>
                    <a:pt x="727" y="114"/>
                  </a:lnTo>
                  <a:lnTo>
                    <a:pt x="740" y="118"/>
                  </a:lnTo>
                  <a:lnTo>
                    <a:pt x="750" y="123"/>
                  </a:lnTo>
                  <a:lnTo>
                    <a:pt x="759" y="131"/>
                  </a:lnTo>
                  <a:lnTo>
                    <a:pt x="766" y="140"/>
                  </a:lnTo>
                  <a:lnTo>
                    <a:pt x="769" y="151"/>
                  </a:lnTo>
                  <a:lnTo>
                    <a:pt x="772" y="161"/>
                  </a:lnTo>
                  <a:lnTo>
                    <a:pt x="773" y="173"/>
                  </a:lnTo>
                  <a:lnTo>
                    <a:pt x="776" y="199"/>
                  </a:lnTo>
                  <a:lnTo>
                    <a:pt x="783" y="247"/>
                  </a:lnTo>
                  <a:lnTo>
                    <a:pt x="792" y="311"/>
                  </a:lnTo>
                  <a:lnTo>
                    <a:pt x="802" y="382"/>
                  </a:lnTo>
                  <a:lnTo>
                    <a:pt x="814" y="456"/>
                  </a:lnTo>
                  <a:lnTo>
                    <a:pt x="825" y="528"/>
                  </a:lnTo>
                  <a:lnTo>
                    <a:pt x="835" y="589"/>
                  </a:lnTo>
                  <a:lnTo>
                    <a:pt x="842" y="633"/>
                  </a:lnTo>
                  <a:lnTo>
                    <a:pt x="820" y="638"/>
                  </a:lnTo>
                  <a:lnTo>
                    <a:pt x="794" y="646"/>
                  </a:lnTo>
                  <a:lnTo>
                    <a:pt x="768" y="655"/>
                  </a:lnTo>
                  <a:lnTo>
                    <a:pt x="740" y="667"/>
                  </a:lnTo>
                  <a:lnTo>
                    <a:pt x="710" y="681"/>
                  </a:lnTo>
                  <a:lnTo>
                    <a:pt x="678" y="696"/>
                  </a:lnTo>
                  <a:lnTo>
                    <a:pt x="647" y="711"/>
                  </a:lnTo>
                  <a:lnTo>
                    <a:pt x="616" y="728"/>
                  </a:lnTo>
                  <a:lnTo>
                    <a:pt x="585" y="745"/>
                  </a:lnTo>
                  <a:lnTo>
                    <a:pt x="553" y="762"/>
                  </a:lnTo>
                  <a:lnTo>
                    <a:pt x="524" y="779"/>
                  </a:lnTo>
                  <a:lnTo>
                    <a:pt x="496" y="796"/>
                  </a:lnTo>
                  <a:lnTo>
                    <a:pt x="470" y="811"/>
                  </a:lnTo>
                  <a:lnTo>
                    <a:pt x="445" y="826"/>
                  </a:lnTo>
                  <a:lnTo>
                    <a:pt x="423" y="840"/>
                  </a:lnTo>
                  <a:lnTo>
                    <a:pt x="405" y="852"/>
                  </a:lnTo>
                  <a:lnTo>
                    <a:pt x="429" y="759"/>
                  </a:lnTo>
                  <a:lnTo>
                    <a:pt x="458" y="663"/>
                  </a:lnTo>
                  <a:lnTo>
                    <a:pt x="491" y="567"/>
                  </a:lnTo>
                  <a:lnTo>
                    <a:pt x="525" y="476"/>
                  </a:lnTo>
                  <a:lnTo>
                    <a:pt x="557" y="397"/>
                  </a:lnTo>
                  <a:lnTo>
                    <a:pt x="583" y="333"/>
                  </a:lnTo>
                  <a:lnTo>
                    <a:pt x="602" y="291"/>
                  </a:lnTo>
                  <a:lnTo>
                    <a:pt x="609" y="274"/>
                  </a:lnTo>
                  <a:lnTo>
                    <a:pt x="621" y="248"/>
                  </a:lnTo>
                  <a:lnTo>
                    <a:pt x="593" y="247"/>
                  </a:lnTo>
                  <a:lnTo>
                    <a:pt x="563" y="244"/>
                  </a:lnTo>
                  <a:lnTo>
                    <a:pt x="529" y="242"/>
                  </a:lnTo>
                  <a:lnTo>
                    <a:pt x="492" y="239"/>
                  </a:lnTo>
                  <a:lnTo>
                    <a:pt x="455" y="237"/>
                  </a:lnTo>
                  <a:lnTo>
                    <a:pt x="416" y="233"/>
                  </a:lnTo>
                  <a:lnTo>
                    <a:pt x="375" y="229"/>
                  </a:lnTo>
                  <a:lnTo>
                    <a:pt x="335" y="225"/>
                  </a:lnTo>
                  <a:lnTo>
                    <a:pt x="294" y="221"/>
                  </a:lnTo>
                  <a:lnTo>
                    <a:pt x="255" y="217"/>
                  </a:lnTo>
                  <a:lnTo>
                    <a:pt x="219" y="212"/>
                  </a:lnTo>
                  <a:lnTo>
                    <a:pt x="183" y="207"/>
                  </a:lnTo>
                  <a:lnTo>
                    <a:pt x="150" y="203"/>
                  </a:lnTo>
                  <a:lnTo>
                    <a:pt x="121" y="198"/>
                  </a:lnTo>
                  <a:lnTo>
                    <a:pt x="95" y="191"/>
                  </a:lnTo>
                  <a:lnTo>
                    <a:pt x="75" y="186"/>
                  </a:lnTo>
                  <a:lnTo>
                    <a:pt x="59" y="181"/>
                  </a:lnTo>
                  <a:lnTo>
                    <a:pt x="43" y="172"/>
                  </a:lnTo>
                  <a:lnTo>
                    <a:pt x="30" y="157"/>
                  </a:lnTo>
                  <a:lnTo>
                    <a:pt x="20" y="142"/>
                  </a:lnTo>
                  <a:lnTo>
                    <a:pt x="12" y="122"/>
                  </a:lnTo>
                  <a:lnTo>
                    <a:pt x="7" y="103"/>
                  </a:lnTo>
                  <a:lnTo>
                    <a:pt x="3" y="80"/>
                  </a:lnTo>
                  <a:lnTo>
                    <a:pt x="0" y="60"/>
                  </a:lnTo>
                  <a:lnTo>
                    <a:pt x="0" y="39"/>
                  </a:lnTo>
                  <a:lnTo>
                    <a:pt x="0" y="30"/>
                  </a:lnTo>
                  <a:lnTo>
                    <a:pt x="2" y="22"/>
                  </a:lnTo>
                  <a:lnTo>
                    <a:pt x="2" y="13"/>
                  </a:lnTo>
                  <a:lnTo>
                    <a:pt x="3" y="5"/>
                  </a:lnTo>
                  <a:lnTo>
                    <a:pt x="17" y="5"/>
                  </a:lnTo>
                  <a:lnTo>
                    <a:pt x="38" y="4"/>
                  </a:lnTo>
                  <a:lnTo>
                    <a:pt x="64" y="2"/>
                  </a:lnTo>
                  <a:lnTo>
                    <a:pt x="94" y="2"/>
                  </a:lnTo>
                  <a:lnTo>
                    <a:pt x="123" y="1"/>
                  </a:lnTo>
                  <a:lnTo>
                    <a:pt x="150" y="0"/>
                  </a:lnTo>
                  <a:lnTo>
                    <a:pt x="172" y="0"/>
                  </a:lnTo>
                  <a:lnTo>
                    <a:pt x="188" y="0"/>
                  </a:lnTo>
                  <a:close/>
                </a:path>
              </a:pathLst>
            </a:custGeom>
            <a:solidFill>
              <a:srgbClr val="C0C0C0"/>
            </a:solidFill>
            <a:ln w="9525">
              <a:noFill/>
              <a:round/>
              <a:headEnd/>
              <a:tailEnd/>
            </a:ln>
          </p:spPr>
          <p:txBody>
            <a:bodyPr/>
            <a:lstStyle/>
            <a:p>
              <a:pPr rtl="0"/>
              <a:endParaRPr lang="en-US" sz="3800"/>
            </a:p>
          </p:txBody>
        </p:sp>
        <p:sp>
          <p:nvSpPr>
            <p:cNvPr id="73" name="Freeform 71"/>
            <p:cNvSpPr>
              <a:spLocks/>
            </p:cNvSpPr>
            <p:nvPr/>
          </p:nvSpPr>
          <p:spPr bwMode="auto">
            <a:xfrm>
              <a:off x="521" y="2420"/>
              <a:ext cx="108" cy="109"/>
            </a:xfrm>
            <a:custGeom>
              <a:avLst/>
              <a:gdLst>
                <a:gd name="T0" fmla="*/ 53 w 471"/>
                <a:gd name="T1" fmla="*/ 1 h 475"/>
                <a:gd name="T2" fmla="*/ 43 w 471"/>
                <a:gd name="T3" fmla="*/ 4 h 475"/>
                <a:gd name="T4" fmla="*/ 34 w 471"/>
                <a:gd name="T5" fmla="*/ 7 h 475"/>
                <a:gd name="T6" fmla="*/ 26 w 471"/>
                <a:gd name="T7" fmla="*/ 11 h 475"/>
                <a:gd name="T8" fmla="*/ 19 w 471"/>
                <a:gd name="T9" fmla="*/ 16 h 475"/>
                <a:gd name="T10" fmla="*/ 13 w 471"/>
                <a:gd name="T11" fmla="*/ 20 h 475"/>
                <a:gd name="T12" fmla="*/ 8 w 471"/>
                <a:gd name="T13" fmla="*/ 26 h 475"/>
                <a:gd name="T14" fmla="*/ 5 w 471"/>
                <a:gd name="T15" fmla="*/ 32 h 475"/>
                <a:gd name="T16" fmla="*/ 2 w 471"/>
                <a:gd name="T17" fmla="*/ 39 h 475"/>
                <a:gd name="T18" fmla="*/ 0 w 471"/>
                <a:gd name="T19" fmla="*/ 48 h 475"/>
                <a:gd name="T20" fmla="*/ 1 w 471"/>
                <a:gd name="T21" fmla="*/ 60 h 475"/>
                <a:gd name="T22" fmla="*/ 4 w 471"/>
                <a:gd name="T23" fmla="*/ 74 h 475"/>
                <a:gd name="T24" fmla="*/ 9 w 471"/>
                <a:gd name="T25" fmla="*/ 86 h 475"/>
                <a:gd name="T26" fmla="*/ 14 w 471"/>
                <a:gd name="T27" fmla="*/ 94 h 475"/>
                <a:gd name="T28" fmla="*/ 17 w 471"/>
                <a:gd name="T29" fmla="*/ 100 h 475"/>
                <a:gd name="T30" fmla="*/ 21 w 471"/>
                <a:gd name="T31" fmla="*/ 105 h 475"/>
                <a:gd name="T32" fmla="*/ 26 w 471"/>
                <a:gd name="T33" fmla="*/ 108 h 475"/>
                <a:gd name="T34" fmla="*/ 31 w 471"/>
                <a:gd name="T35" fmla="*/ 109 h 475"/>
                <a:gd name="T36" fmla="*/ 37 w 471"/>
                <a:gd name="T37" fmla="*/ 108 h 475"/>
                <a:gd name="T38" fmla="*/ 40 w 471"/>
                <a:gd name="T39" fmla="*/ 108 h 475"/>
                <a:gd name="T40" fmla="*/ 42 w 471"/>
                <a:gd name="T41" fmla="*/ 106 h 475"/>
                <a:gd name="T42" fmla="*/ 44 w 471"/>
                <a:gd name="T43" fmla="*/ 103 h 475"/>
                <a:gd name="T44" fmla="*/ 44 w 471"/>
                <a:gd name="T45" fmla="*/ 96 h 475"/>
                <a:gd name="T46" fmla="*/ 44 w 471"/>
                <a:gd name="T47" fmla="*/ 88 h 475"/>
                <a:gd name="T48" fmla="*/ 46 w 471"/>
                <a:gd name="T49" fmla="*/ 80 h 475"/>
                <a:gd name="T50" fmla="*/ 49 w 471"/>
                <a:gd name="T51" fmla="*/ 74 h 475"/>
                <a:gd name="T52" fmla="*/ 55 w 471"/>
                <a:gd name="T53" fmla="*/ 68 h 475"/>
                <a:gd name="T54" fmla="*/ 62 w 471"/>
                <a:gd name="T55" fmla="*/ 63 h 475"/>
                <a:gd name="T56" fmla="*/ 70 w 471"/>
                <a:gd name="T57" fmla="*/ 60 h 475"/>
                <a:gd name="T58" fmla="*/ 78 w 471"/>
                <a:gd name="T59" fmla="*/ 58 h 475"/>
                <a:gd name="T60" fmla="*/ 86 w 471"/>
                <a:gd name="T61" fmla="*/ 57 h 475"/>
                <a:gd name="T62" fmla="*/ 93 w 471"/>
                <a:gd name="T63" fmla="*/ 57 h 475"/>
                <a:gd name="T64" fmla="*/ 98 w 471"/>
                <a:gd name="T65" fmla="*/ 57 h 475"/>
                <a:gd name="T66" fmla="*/ 101 w 471"/>
                <a:gd name="T67" fmla="*/ 57 h 475"/>
                <a:gd name="T68" fmla="*/ 104 w 471"/>
                <a:gd name="T69" fmla="*/ 57 h 475"/>
                <a:gd name="T70" fmla="*/ 106 w 471"/>
                <a:gd name="T71" fmla="*/ 55 h 475"/>
                <a:gd name="T72" fmla="*/ 108 w 471"/>
                <a:gd name="T73" fmla="*/ 52 h 475"/>
                <a:gd name="T74" fmla="*/ 107 w 471"/>
                <a:gd name="T75" fmla="*/ 49 h 475"/>
                <a:gd name="T76" fmla="*/ 92 w 471"/>
                <a:gd name="T77" fmla="*/ 31 h 475"/>
                <a:gd name="T78" fmla="*/ 89 w 471"/>
                <a:gd name="T79" fmla="*/ 30 h 475"/>
                <a:gd name="T80" fmla="*/ 86 w 471"/>
                <a:gd name="T81" fmla="*/ 30 h 475"/>
                <a:gd name="T82" fmla="*/ 86 w 471"/>
                <a:gd name="T83" fmla="*/ 30 h 475"/>
                <a:gd name="T84" fmla="*/ 85 w 471"/>
                <a:gd name="T85" fmla="*/ 30 h 475"/>
                <a:gd name="T86" fmla="*/ 87 w 471"/>
                <a:gd name="T87" fmla="*/ 28 h 475"/>
                <a:gd name="T88" fmla="*/ 87 w 471"/>
                <a:gd name="T89" fmla="*/ 26 h 475"/>
                <a:gd name="T90" fmla="*/ 87 w 471"/>
                <a:gd name="T91" fmla="*/ 26 h 475"/>
                <a:gd name="T92" fmla="*/ 87 w 471"/>
                <a:gd name="T93" fmla="*/ 26 h 475"/>
                <a:gd name="T94" fmla="*/ 87 w 471"/>
                <a:gd name="T95" fmla="*/ 23 h 475"/>
                <a:gd name="T96" fmla="*/ 86 w 471"/>
                <a:gd name="T97" fmla="*/ 22 h 475"/>
                <a:gd name="T98" fmla="*/ 62 w 471"/>
                <a:gd name="T99" fmla="*/ 1 h 475"/>
                <a:gd name="T100" fmla="*/ 59 w 471"/>
                <a:gd name="T101" fmla="*/ 0 h 4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1"/>
                <a:gd name="T154" fmla="*/ 0 h 475"/>
                <a:gd name="T155" fmla="*/ 471 w 471"/>
                <a:gd name="T156" fmla="*/ 475 h 4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1" h="475">
                  <a:moveTo>
                    <a:pt x="254" y="0"/>
                  </a:moveTo>
                  <a:lnTo>
                    <a:pt x="230" y="6"/>
                  </a:lnTo>
                  <a:lnTo>
                    <a:pt x="207" y="11"/>
                  </a:lnTo>
                  <a:lnTo>
                    <a:pt x="186" y="17"/>
                  </a:lnTo>
                  <a:lnTo>
                    <a:pt x="165" y="24"/>
                  </a:lnTo>
                  <a:lnTo>
                    <a:pt x="147" y="32"/>
                  </a:lnTo>
                  <a:lnTo>
                    <a:pt x="129" y="39"/>
                  </a:lnTo>
                  <a:lnTo>
                    <a:pt x="112" y="48"/>
                  </a:lnTo>
                  <a:lnTo>
                    <a:pt x="96" y="58"/>
                  </a:lnTo>
                  <a:lnTo>
                    <a:pt x="82" y="68"/>
                  </a:lnTo>
                  <a:lnTo>
                    <a:pt x="69" y="78"/>
                  </a:lnTo>
                  <a:lnTo>
                    <a:pt x="57" y="89"/>
                  </a:lnTo>
                  <a:lnTo>
                    <a:pt x="46" y="100"/>
                  </a:lnTo>
                  <a:lnTo>
                    <a:pt x="36" y="113"/>
                  </a:lnTo>
                  <a:lnTo>
                    <a:pt x="27" y="126"/>
                  </a:lnTo>
                  <a:lnTo>
                    <a:pt x="21" y="139"/>
                  </a:lnTo>
                  <a:lnTo>
                    <a:pt x="14" y="154"/>
                  </a:lnTo>
                  <a:lnTo>
                    <a:pt x="8" y="172"/>
                  </a:lnTo>
                  <a:lnTo>
                    <a:pt x="4" y="190"/>
                  </a:lnTo>
                  <a:lnTo>
                    <a:pt x="1" y="210"/>
                  </a:lnTo>
                  <a:lnTo>
                    <a:pt x="0" y="228"/>
                  </a:lnTo>
                  <a:lnTo>
                    <a:pt x="3" y="262"/>
                  </a:lnTo>
                  <a:lnTo>
                    <a:pt x="9" y="294"/>
                  </a:lnTo>
                  <a:lnTo>
                    <a:pt x="18" y="324"/>
                  </a:lnTo>
                  <a:lnTo>
                    <a:pt x="30" y="351"/>
                  </a:lnTo>
                  <a:lnTo>
                    <a:pt x="40" y="376"/>
                  </a:lnTo>
                  <a:lnTo>
                    <a:pt x="52" y="396"/>
                  </a:lnTo>
                  <a:lnTo>
                    <a:pt x="61" y="409"/>
                  </a:lnTo>
                  <a:lnTo>
                    <a:pt x="66" y="418"/>
                  </a:lnTo>
                  <a:lnTo>
                    <a:pt x="73" y="435"/>
                  </a:lnTo>
                  <a:lnTo>
                    <a:pt x="81" y="449"/>
                  </a:lnTo>
                  <a:lnTo>
                    <a:pt x="90" y="458"/>
                  </a:lnTo>
                  <a:lnTo>
                    <a:pt x="99" y="465"/>
                  </a:lnTo>
                  <a:lnTo>
                    <a:pt x="112" y="470"/>
                  </a:lnTo>
                  <a:lnTo>
                    <a:pt x="125" y="474"/>
                  </a:lnTo>
                  <a:lnTo>
                    <a:pt x="137" y="475"/>
                  </a:lnTo>
                  <a:lnTo>
                    <a:pt x="148" y="474"/>
                  </a:lnTo>
                  <a:lnTo>
                    <a:pt x="160" y="472"/>
                  </a:lnTo>
                  <a:lnTo>
                    <a:pt x="168" y="471"/>
                  </a:lnTo>
                  <a:lnTo>
                    <a:pt x="174" y="469"/>
                  </a:lnTo>
                  <a:lnTo>
                    <a:pt x="178" y="467"/>
                  </a:lnTo>
                  <a:lnTo>
                    <a:pt x="185" y="463"/>
                  </a:lnTo>
                  <a:lnTo>
                    <a:pt x="190" y="457"/>
                  </a:lnTo>
                  <a:lnTo>
                    <a:pt x="194" y="449"/>
                  </a:lnTo>
                  <a:lnTo>
                    <a:pt x="194" y="441"/>
                  </a:lnTo>
                  <a:lnTo>
                    <a:pt x="191" y="420"/>
                  </a:lnTo>
                  <a:lnTo>
                    <a:pt x="191" y="401"/>
                  </a:lnTo>
                  <a:lnTo>
                    <a:pt x="191" y="383"/>
                  </a:lnTo>
                  <a:lnTo>
                    <a:pt x="195" y="366"/>
                  </a:lnTo>
                  <a:lnTo>
                    <a:pt x="199" y="350"/>
                  </a:lnTo>
                  <a:lnTo>
                    <a:pt x="207" y="336"/>
                  </a:lnTo>
                  <a:lnTo>
                    <a:pt x="215" y="322"/>
                  </a:lnTo>
                  <a:lnTo>
                    <a:pt x="225" y="310"/>
                  </a:lnTo>
                  <a:lnTo>
                    <a:pt x="238" y="297"/>
                  </a:lnTo>
                  <a:lnTo>
                    <a:pt x="254" y="286"/>
                  </a:lnTo>
                  <a:lnTo>
                    <a:pt x="271" y="276"/>
                  </a:lnTo>
                  <a:lnTo>
                    <a:pt x="288" y="268"/>
                  </a:lnTo>
                  <a:lnTo>
                    <a:pt x="306" y="263"/>
                  </a:lnTo>
                  <a:lnTo>
                    <a:pt x="324" y="258"/>
                  </a:lnTo>
                  <a:lnTo>
                    <a:pt x="342" y="254"/>
                  </a:lnTo>
                  <a:lnTo>
                    <a:pt x="359" y="251"/>
                  </a:lnTo>
                  <a:lnTo>
                    <a:pt x="376" y="249"/>
                  </a:lnTo>
                  <a:lnTo>
                    <a:pt x="392" y="247"/>
                  </a:lnTo>
                  <a:lnTo>
                    <a:pt x="406" y="247"/>
                  </a:lnTo>
                  <a:lnTo>
                    <a:pt x="419" y="246"/>
                  </a:lnTo>
                  <a:lnTo>
                    <a:pt x="429" y="247"/>
                  </a:lnTo>
                  <a:lnTo>
                    <a:pt x="437" y="247"/>
                  </a:lnTo>
                  <a:lnTo>
                    <a:pt x="442" y="247"/>
                  </a:lnTo>
                  <a:lnTo>
                    <a:pt x="444" y="247"/>
                  </a:lnTo>
                  <a:lnTo>
                    <a:pt x="452" y="247"/>
                  </a:lnTo>
                  <a:lnTo>
                    <a:pt x="458" y="245"/>
                  </a:lnTo>
                  <a:lnTo>
                    <a:pt x="463" y="241"/>
                  </a:lnTo>
                  <a:lnTo>
                    <a:pt x="468" y="234"/>
                  </a:lnTo>
                  <a:lnTo>
                    <a:pt x="471" y="228"/>
                  </a:lnTo>
                  <a:lnTo>
                    <a:pt x="471" y="220"/>
                  </a:lnTo>
                  <a:lnTo>
                    <a:pt x="468" y="214"/>
                  </a:lnTo>
                  <a:lnTo>
                    <a:pt x="465" y="208"/>
                  </a:lnTo>
                  <a:lnTo>
                    <a:pt x="401" y="136"/>
                  </a:lnTo>
                  <a:lnTo>
                    <a:pt x="396" y="132"/>
                  </a:lnTo>
                  <a:lnTo>
                    <a:pt x="389" y="129"/>
                  </a:lnTo>
                  <a:lnTo>
                    <a:pt x="383" y="128"/>
                  </a:lnTo>
                  <a:lnTo>
                    <a:pt x="376" y="129"/>
                  </a:lnTo>
                  <a:lnTo>
                    <a:pt x="375" y="129"/>
                  </a:lnTo>
                  <a:lnTo>
                    <a:pt x="372" y="129"/>
                  </a:lnTo>
                  <a:lnTo>
                    <a:pt x="376" y="126"/>
                  </a:lnTo>
                  <a:lnTo>
                    <a:pt x="379" y="123"/>
                  </a:lnTo>
                  <a:lnTo>
                    <a:pt x="380" y="119"/>
                  </a:lnTo>
                  <a:lnTo>
                    <a:pt x="381" y="113"/>
                  </a:lnTo>
                  <a:lnTo>
                    <a:pt x="381" y="112"/>
                  </a:lnTo>
                  <a:lnTo>
                    <a:pt x="380" y="107"/>
                  </a:lnTo>
                  <a:lnTo>
                    <a:pt x="379" y="102"/>
                  </a:lnTo>
                  <a:lnTo>
                    <a:pt x="376" y="98"/>
                  </a:lnTo>
                  <a:lnTo>
                    <a:pt x="373" y="94"/>
                  </a:lnTo>
                  <a:lnTo>
                    <a:pt x="273" y="6"/>
                  </a:lnTo>
                  <a:lnTo>
                    <a:pt x="269" y="3"/>
                  </a:lnTo>
                  <a:lnTo>
                    <a:pt x="264" y="0"/>
                  </a:lnTo>
                  <a:lnTo>
                    <a:pt x="259" y="0"/>
                  </a:lnTo>
                  <a:lnTo>
                    <a:pt x="254" y="0"/>
                  </a:lnTo>
                  <a:close/>
                </a:path>
              </a:pathLst>
            </a:custGeom>
            <a:solidFill>
              <a:srgbClr val="000000"/>
            </a:solidFill>
            <a:ln w="9525">
              <a:noFill/>
              <a:round/>
              <a:headEnd/>
              <a:tailEnd/>
            </a:ln>
          </p:spPr>
          <p:txBody>
            <a:bodyPr/>
            <a:lstStyle/>
            <a:p>
              <a:pPr rtl="0"/>
              <a:endParaRPr lang="en-US" sz="3800"/>
            </a:p>
          </p:txBody>
        </p:sp>
        <p:sp>
          <p:nvSpPr>
            <p:cNvPr id="74" name="Freeform 72"/>
            <p:cNvSpPr>
              <a:spLocks/>
            </p:cNvSpPr>
            <p:nvPr/>
          </p:nvSpPr>
          <p:spPr bwMode="auto">
            <a:xfrm>
              <a:off x="533" y="2432"/>
              <a:ext cx="79" cy="86"/>
            </a:xfrm>
            <a:custGeom>
              <a:avLst/>
              <a:gdLst>
                <a:gd name="T0" fmla="*/ 16 w 345"/>
                <a:gd name="T1" fmla="*/ 85 h 377"/>
                <a:gd name="T2" fmla="*/ 15 w 345"/>
                <a:gd name="T3" fmla="*/ 82 h 377"/>
                <a:gd name="T4" fmla="*/ 14 w 345"/>
                <a:gd name="T5" fmla="*/ 80 h 377"/>
                <a:gd name="T6" fmla="*/ 14 w 345"/>
                <a:gd name="T7" fmla="*/ 79 h 377"/>
                <a:gd name="T8" fmla="*/ 13 w 345"/>
                <a:gd name="T9" fmla="*/ 77 h 377"/>
                <a:gd name="T10" fmla="*/ 9 w 345"/>
                <a:gd name="T11" fmla="*/ 71 h 377"/>
                <a:gd name="T12" fmla="*/ 4 w 345"/>
                <a:gd name="T13" fmla="*/ 61 h 377"/>
                <a:gd name="T14" fmla="*/ 1 w 345"/>
                <a:gd name="T15" fmla="*/ 48 h 377"/>
                <a:gd name="T16" fmla="*/ 0 w 345"/>
                <a:gd name="T17" fmla="*/ 37 h 377"/>
                <a:gd name="T18" fmla="*/ 1 w 345"/>
                <a:gd name="T19" fmla="*/ 31 h 377"/>
                <a:gd name="T20" fmla="*/ 5 w 345"/>
                <a:gd name="T21" fmla="*/ 23 h 377"/>
                <a:gd name="T22" fmla="*/ 12 w 345"/>
                <a:gd name="T23" fmla="*/ 14 h 377"/>
                <a:gd name="T24" fmla="*/ 23 w 345"/>
                <a:gd name="T25" fmla="*/ 7 h 377"/>
                <a:gd name="T26" fmla="*/ 38 w 345"/>
                <a:gd name="T27" fmla="*/ 2 h 377"/>
                <a:gd name="T28" fmla="*/ 48 w 345"/>
                <a:gd name="T29" fmla="*/ 1 h 377"/>
                <a:gd name="T30" fmla="*/ 51 w 345"/>
                <a:gd name="T31" fmla="*/ 4 h 377"/>
                <a:gd name="T32" fmla="*/ 55 w 345"/>
                <a:gd name="T33" fmla="*/ 8 h 377"/>
                <a:gd name="T34" fmla="*/ 60 w 345"/>
                <a:gd name="T35" fmla="*/ 12 h 377"/>
                <a:gd name="T36" fmla="*/ 59 w 345"/>
                <a:gd name="T37" fmla="*/ 15 h 377"/>
                <a:gd name="T38" fmla="*/ 54 w 345"/>
                <a:gd name="T39" fmla="*/ 20 h 377"/>
                <a:gd name="T40" fmla="*/ 49 w 345"/>
                <a:gd name="T41" fmla="*/ 23 h 377"/>
                <a:gd name="T42" fmla="*/ 45 w 345"/>
                <a:gd name="T43" fmla="*/ 26 h 377"/>
                <a:gd name="T44" fmla="*/ 44 w 345"/>
                <a:gd name="T45" fmla="*/ 27 h 377"/>
                <a:gd name="T46" fmla="*/ 43 w 345"/>
                <a:gd name="T47" fmla="*/ 29 h 377"/>
                <a:gd name="T48" fmla="*/ 42 w 345"/>
                <a:gd name="T49" fmla="*/ 31 h 377"/>
                <a:gd name="T50" fmla="*/ 43 w 345"/>
                <a:gd name="T51" fmla="*/ 32 h 377"/>
                <a:gd name="T52" fmla="*/ 44 w 345"/>
                <a:gd name="T53" fmla="*/ 34 h 377"/>
                <a:gd name="T54" fmla="*/ 47 w 345"/>
                <a:gd name="T55" fmla="*/ 36 h 377"/>
                <a:gd name="T56" fmla="*/ 50 w 345"/>
                <a:gd name="T57" fmla="*/ 35 h 377"/>
                <a:gd name="T58" fmla="*/ 56 w 345"/>
                <a:gd name="T59" fmla="*/ 34 h 377"/>
                <a:gd name="T60" fmla="*/ 64 w 345"/>
                <a:gd name="T61" fmla="*/ 32 h 377"/>
                <a:gd name="T62" fmla="*/ 72 w 345"/>
                <a:gd name="T63" fmla="*/ 30 h 377"/>
                <a:gd name="T64" fmla="*/ 75 w 345"/>
                <a:gd name="T65" fmla="*/ 30 h 377"/>
                <a:gd name="T66" fmla="*/ 77 w 345"/>
                <a:gd name="T67" fmla="*/ 33 h 377"/>
                <a:gd name="T68" fmla="*/ 74 w 345"/>
                <a:gd name="T69" fmla="*/ 35 h 377"/>
                <a:gd name="T70" fmla="*/ 62 w 345"/>
                <a:gd name="T71" fmla="*/ 36 h 377"/>
                <a:gd name="T72" fmla="*/ 49 w 345"/>
                <a:gd name="T73" fmla="*/ 41 h 377"/>
                <a:gd name="T74" fmla="*/ 38 w 345"/>
                <a:gd name="T75" fmla="*/ 47 h 377"/>
                <a:gd name="T76" fmla="*/ 30 w 345"/>
                <a:gd name="T77" fmla="*/ 55 h 377"/>
                <a:gd name="T78" fmla="*/ 26 w 345"/>
                <a:gd name="T79" fmla="*/ 61 h 377"/>
                <a:gd name="T80" fmla="*/ 23 w 345"/>
                <a:gd name="T81" fmla="*/ 68 h 377"/>
                <a:gd name="T82" fmla="*/ 22 w 345"/>
                <a:gd name="T83" fmla="*/ 76 h 377"/>
                <a:gd name="T84" fmla="*/ 22 w 345"/>
                <a:gd name="T85" fmla="*/ 82 h 377"/>
                <a:gd name="T86" fmla="*/ 22 w 345"/>
                <a:gd name="T87" fmla="*/ 84 h 377"/>
                <a:gd name="T88" fmla="*/ 21 w 345"/>
                <a:gd name="T89" fmla="*/ 86 h 377"/>
                <a:gd name="T90" fmla="*/ 18 w 345"/>
                <a:gd name="T91" fmla="*/ 86 h 3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5"/>
                <a:gd name="T139" fmla="*/ 0 h 377"/>
                <a:gd name="T140" fmla="*/ 345 w 345"/>
                <a:gd name="T141" fmla="*/ 377 h 3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5" h="377">
                  <a:moveTo>
                    <a:pt x="73" y="373"/>
                  </a:moveTo>
                  <a:lnTo>
                    <a:pt x="70" y="372"/>
                  </a:lnTo>
                  <a:lnTo>
                    <a:pt x="68" y="368"/>
                  </a:lnTo>
                  <a:lnTo>
                    <a:pt x="64" y="361"/>
                  </a:lnTo>
                  <a:lnTo>
                    <a:pt x="61" y="352"/>
                  </a:lnTo>
                  <a:lnTo>
                    <a:pt x="61" y="350"/>
                  </a:lnTo>
                  <a:lnTo>
                    <a:pt x="60" y="347"/>
                  </a:lnTo>
                  <a:lnTo>
                    <a:pt x="60" y="346"/>
                  </a:lnTo>
                  <a:lnTo>
                    <a:pt x="59" y="343"/>
                  </a:lnTo>
                  <a:lnTo>
                    <a:pt x="56" y="339"/>
                  </a:lnTo>
                  <a:lnTo>
                    <a:pt x="50" y="329"/>
                  </a:lnTo>
                  <a:lnTo>
                    <a:pt x="39" y="312"/>
                  </a:lnTo>
                  <a:lnTo>
                    <a:pt x="29" y="291"/>
                  </a:lnTo>
                  <a:lnTo>
                    <a:pt x="18" y="266"/>
                  </a:lnTo>
                  <a:lnTo>
                    <a:pt x="9" y="239"/>
                  </a:lnTo>
                  <a:lnTo>
                    <a:pt x="3" y="209"/>
                  </a:lnTo>
                  <a:lnTo>
                    <a:pt x="0" y="178"/>
                  </a:lnTo>
                  <a:lnTo>
                    <a:pt x="0" y="164"/>
                  </a:lnTo>
                  <a:lnTo>
                    <a:pt x="3" y="149"/>
                  </a:lnTo>
                  <a:lnTo>
                    <a:pt x="5" y="136"/>
                  </a:lnTo>
                  <a:lnTo>
                    <a:pt x="11" y="122"/>
                  </a:lnTo>
                  <a:lnTo>
                    <a:pt x="21" y="100"/>
                  </a:lnTo>
                  <a:lnTo>
                    <a:pt x="35" y="80"/>
                  </a:lnTo>
                  <a:lnTo>
                    <a:pt x="53" y="63"/>
                  </a:lnTo>
                  <a:lnTo>
                    <a:pt x="76" y="47"/>
                  </a:lnTo>
                  <a:lnTo>
                    <a:pt x="102" y="32"/>
                  </a:lnTo>
                  <a:lnTo>
                    <a:pt x="132" y="19"/>
                  </a:lnTo>
                  <a:lnTo>
                    <a:pt x="165" y="9"/>
                  </a:lnTo>
                  <a:lnTo>
                    <a:pt x="203" y="0"/>
                  </a:lnTo>
                  <a:lnTo>
                    <a:pt x="208" y="5"/>
                  </a:lnTo>
                  <a:lnTo>
                    <a:pt x="215" y="10"/>
                  </a:lnTo>
                  <a:lnTo>
                    <a:pt x="224" y="18"/>
                  </a:lnTo>
                  <a:lnTo>
                    <a:pt x="233" y="26"/>
                  </a:lnTo>
                  <a:lnTo>
                    <a:pt x="242" y="35"/>
                  </a:lnTo>
                  <a:lnTo>
                    <a:pt x="253" y="43"/>
                  </a:lnTo>
                  <a:lnTo>
                    <a:pt x="262" y="52"/>
                  </a:lnTo>
                  <a:lnTo>
                    <a:pt x="271" y="60"/>
                  </a:lnTo>
                  <a:lnTo>
                    <a:pt x="259" y="67"/>
                  </a:lnTo>
                  <a:lnTo>
                    <a:pt x="247" y="76"/>
                  </a:lnTo>
                  <a:lnTo>
                    <a:pt x="234" y="86"/>
                  </a:lnTo>
                  <a:lnTo>
                    <a:pt x="223" y="93"/>
                  </a:lnTo>
                  <a:lnTo>
                    <a:pt x="212" y="101"/>
                  </a:lnTo>
                  <a:lnTo>
                    <a:pt x="203" y="108"/>
                  </a:lnTo>
                  <a:lnTo>
                    <a:pt x="198" y="112"/>
                  </a:lnTo>
                  <a:lnTo>
                    <a:pt x="195" y="113"/>
                  </a:lnTo>
                  <a:lnTo>
                    <a:pt x="191" y="117"/>
                  </a:lnTo>
                  <a:lnTo>
                    <a:pt x="188" y="122"/>
                  </a:lnTo>
                  <a:lnTo>
                    <a:pt x="186" y="127"/>
                  </a:lnTo>
                  <a:lnTo>
                    <a:pt x="185" y="132"/>
                  </a:lnTo>
                  <a:lnTo>
                    <a:pt x="185" y="135"/>
                  </a:lnTo>
                  <a:lnTo>
                    <a:pt x="186" y="138"/>
                  </a:lnTo>
                  <a:lnTo>
                    <a:pt x="186" y="140"/>
                  </a:lnTo>
                  <a:lnTo>
                    <a:pt x="188" y="143"/>
                  </a:lnTo>
                  <a:lnTo>
                    <a:pt x="191" y="149"/>
                  </a:lnTo>
                  <a:lnTo>
                    <a:pt x="198" y="155"/>
                  </a:lnTo>
                  <a:lnTo>
                    <a:pt x="206" y="156"/>
                  </a:lnTo>
                  <a:lnTo>
                    <a:pt x="215" y="156"/>
                  </a:lnTo>
                  <a:lnTo>
                    <a:pt x="219" y="155"/>
                  </a:lnTo>
                  <a:lnTo>
                    <a:pt x="229" y="152"/>
                  </a:lnTo>
                  <a:lnTo>
                    <a:pt x="245" y="148"/>
                  </a:lnTo>
                  <a:lnTo>
                    <a:pt x="263" y="144"/>
                  </a:lnTo>
                  <a:lnTo>
                    <a:pt x="281" y="139"/>
                  </a:lnTo>
                  <a:lnTo>
                    <a:pt x="299" y="135"/>
                  </a:lnTo>
                  <a:lnTo>
                    <a:pt x="315" y="131"/>
                  </a:lnTo>
                  <a:lnTo>
                    <a:pt x="325" y="128"/>
                  </a:lnTo>
                  <a:lnTo>
                    <a:pt x="329" y="132"/>
                  </a:lnTo>
                  <a:lnTo>
                    <a:pt x="333" y="136"/>
                  </a:lnTo>
                  <a:lnTo>
                    <a:pt x="338" y="143"/>
                  </a:lnTo>
                  <a:lnTo>
                    <a:pt x="345" y="149"/>
                  </a:lnTo>
                  <a:lnTo>
                    <a:pt x="322" y="152"/>
                  </a:lnTo>
                  <a:lnTo>
                    <a:pt x="297" y="155"/>
                  </a:lnTo>
                  <a:lnTo>
                    <a:pt x="270" y="160"/>
                  </a:lnTo>
                  <a:lnTo>
                    <a:pt x="242" y="168"/>
                  </a:lnTo>
                  <a:lnTo>
                    <a:pt x="215" y="178"/>
                  </a:lnTo>
                  <a:lnTo>
                    <a:pt x="189" y="191"/>
                  </a:lnTo>
                  <a:lnTo>
                    <a:pt x="164" y="207"/>
                  </a:lnTo>
                  <a:lnTo>
                    <a:pt x="142" y="227"/>
                  </a:lnTo>
                  <a:lnTo>
                    <a:pt x="132" y="240"/>
                  </a:lnTo>
                  <a:lnTo>
                    <a:pt x="121" y="255"/>
                  </a:lnTo>
                  <a:lnTo>
                    <a:pt x="113" y="269"/>
                  </a:lnTo>
                  <a:lnTo>
                    <a:pt x="107" y="285"/>
                  </a:lnTo>
                  <a:lnTo>
                    <a:pt x="102" y="300"/>
                  </a:lnTo>
                  <a:lnTo>
                    <a:pt x="98" y="317"/>
                  </a:lnTo>
                  <a:lnTo>
                    <a:pt x="96" y="335"/>
                  </a:lnTo>
                  <a:lnTo>
                    <a:pt x="95" y="355"/>
                  </a:lnTo>
                  <a:lnTo>
                    <a:pt x="95" y="360"/>
                  </a:lnTo>
                  <a:lnTo>
                    <a:pt x="96" y="365"/>
                  </a:lnTo>
                  <a:lnTo>
                    <a:pt x="96" y="370"/>
                  </a:lnTo>
                  <a:lnTo>
                    <a:pt x="96" y="376"/>
                  </a:lnTo>
                  <a:lnTo>
                    <a:pt x="90" y="377"/>
                  </a:lnTo>
                  <a:lnTo>
                    <a:pt x="85" y="376"/>
                  </a:lnTo>
                  <a:lnTo>
                    <a:pt x="78" y="376"/>
                  </a:lnTo>
                  <a:lnTo>
                    <a:pt x="73" y="373"/>
                  </a:lnTo>
                  <a:close/>
                </a:path>
              </a:pathLst>
            </a:custGeom>
            <a:solidFill>
              <a:srgbClr val="C0C0C0"/>
            </a:solidFill>
            <a:ln w="9525">
              <a:noFill/>
              <a:round/>
              <a:headEnd/>
              <a:tailEnd/>
            </a:ln>
          </p:spPr>
          <p:txBody>
            <a:bodyPr/>
            <a:lstStyle/>
            <a:p>
              <a:pPr rtl="0"/>
              <a:endParaRPr lang="en-US" sz="3800"/>
            </a:p>
          </p:txBody>
        </p:sp>
        <p:sp>
          <p:nvSpPr>
            <p:cNvPr id="75" name="Freeform 73"/>
            <p:cNvSpPr>
              <a:spLocks/>
            </p:cNvSpPr>
            <p:nvPr/>
          </p:nvSpPr>
          <p:spPr bwMode="auto">
            <a:xfrm>
              <a:off x="403" y="2511"/>
              <a:ext cx="243" cy="127"/>
            </a:xfrm>
            <a:custGeom>
              <a:avLst/>
              <a:gdLst>
                <a:gd name="T0" fmla="*/ 42 w 1064"/>
                <a:gd name="T1" fmla="*/ 49 h 555"/>
                <a:gd name="T2" fmla="*/ 34 w 1064"/>
                <a:gd name="T3" fmla="*/ 49 h 555"/>
                <a:gd name="T4" fmla="*/ 25 w 1064"/>
                <a:gd name="T5" fmla="*/ 49 h 555"/>
                <a:gd name="T6" fmla="*/ 20 w 1064"/>
                <a:gd name="T7" fmla="*/ 49 h 555"/>
                <a:gd name="T8" fmla="*/ 18 w 1064"/>
                <a:gd name="T9" fmla="*/ 49 h 555"/>
                <a:gd name="T10" fmla="*/ 18 w 1064"/>
                <a:gd name="T11" fmla="*/ 49 h 555"/>
                <a:gd name="T12" fmla="*/ 16 w 1064"/>
                <a:gd name="T13" fmla="*/ 49 h 555"/>
                <a:gd name="T14" fmla="*/ 12 w 1064"/>
                <a:gd name="T15" fmla="*/ 50 h 555"/>
                <a:gd name="T16" fmla="*/ 8 w 1064"/>
                <a:gd name="T17" fmla="*/ 52 h 555"/>
                <a:gd name="T18" fmla="*/ 5 w 1064"/>
                <a:gd name="T19" fmla="*/ 54 h 555"/>
                <a:gd name="T20" fmla="*/ 2 w 1064"/>
                <a:gd name="T21" fmla="*/ 58 h 555"/>
                <a:gd name="T22" fmla="*/ 0 w 1064"/>
                <a:gd name="T23" fmla="*/ 65 h 555"/>
                <a:gd name="T24" fmla="*/ 1 w 1064"/>
                <a:gd name="T25" fmla="*/ 71 h 555"/>
                <a:gd name="T26" fmla="*/ 5 w 1064"/>
                <a:gd name="T27" fmla="*/ 78 h 555"/>
                <a:gd name="T28" fmla="*/ 11 w 1064"/>
                <a:gd name="T29" fmla="*/ 83 h 555"/>
                <a:gd name="T30" fmla="*/ 19 w 1064"/>
                <a:gd name="T31" fmla="*/ 85 h 555"/>
                <a:gd name="T32" fmla="*/ 24 w 1064"/>
                <a:gd name="T33" fmla="*/ 86 h 555"/>
                <a:gd name="T34" fmla="*/ 30 w 1064"/>
                <a:gd name="T35" fmla="*/ 86 h 555"/>
                <a:gd name="T36" fmla="*/ 39 w 1064"/>
                <a:gd name="T37" fmla="*/ 86 h 555"/>
                <a:gd name="T38" fmla="*/ 47 w 1064"/>
                <a:gd name="T39" fmla="*/ 86 h 555"/>
                <a:gd name="T40" fmla="*/ 57 w 1064"/>
                <a:gd name="T41" fmla="*/ 91 h 555"/>
                <a:gd name="T42" fmla="*/ 70 w 1064"/>
                <a:gd name="T43" fmla="*/ 100 h 555"/>
                <a:gd name="T44" fmla="*/ 84 w 1064"/>
                <a:gd name="T45" fmla="*/ 108 h 555"/>
                <a:gd name="T46" fmla="*/ 98 w 1064"/>
                <a:gd name="T47" fmla="*/ 115 h 555"/>
                <a:gd name="T48" fmla="*/ 112 w 1064"/>
                <a:gd name="T49" fmla="*/ 120 h 555"/>
                <a:gd name="T50" fmla="*/ 126 w 1064"/>
                <a:gd name="T51" fmla="*/ 124 h 555"/>
                <a:gd name="T52" fmla="*/ 141 w 1064"/>
                <a:gd name="T53" fmla="*/ 126 h 555"/>
                <a:gd name="T54" fmla="*/ 157 w 1064"/>
                <a:gd name="T55" fmla="*/ 127 h 555"/>
                <a:gd name="T56" fmla="*/ 170 w 1064"/>
                <a:gd name="T57" fmla="*/ 127 h 555"/>
                <a:gd name="T58" fmla="*/ 180 w 1064"/>
                <a:gd name="T59" fmla="*/ 126 h 555"/>
                <a:gd name="T60" fmla="*/ 190 w 1064"/>
                <a:gd name="T61" fmla="*/ 124 h 555"/>
                <a:gd name="T62" fmla="*/ 200 w 1064"/>
                <a:gd name="T63" fmla="*/ 121 h 555"/>
                <a:gd name="T64" fmla="*/ 209 w 1064"/>
                <a:gd name="T65" fmla="*/ 118 h 555"/>
                <a:gd name="T66" fmla="*/ 217 w 1064"/>
                <a:gd name="T67" fmla="*/ 113 h 555"/>
                <a:gd name="T68" fmla="*/ 224 w 1064"/>
                <a:gd name="T69" fmla="*/ 109 h 555"/>
                <a:gd name="T70" fmla="*/ 230 w 1064"/>
                <a:gd name="T71" fmla="*/ 103 h 555"/>
                <a:gd name="T72" fmla="*/ 236 w 1064"/>
                <a:gd name="T73" fmla="*/ 96 h 555"/>
                <a:gd name="T74" fmla="*/ 240 w 1064"/>
                <a:gd name="T75" fmla="*/ 89 h 555"/>
                <a:gd name="T76" fmla="*/ 243 w 1064"/>
                <a:gd name="T77" fmla="*/ 80 h 555"/>
                <a:gd name="T78" fmla="*/ 243 w 1064"/>
                <a:gd name="T79" fmla="*/ 71 h 555"/>
                <a:gd name="T80" fmla="*/ 241 w 1064"/>
                <a:gd name="T81" fmla="*/ 60 h 555"/>
                <a:gd name="T82" fmla="*/ 236 w 1064"/>
                <a:gd name="T83" fmla="*/ 47 h 555"/>
                <a:gd name="T84" fmla="*/ 227 w 1064"/>
                <a:gd name="T85" fmla="*/ 36 h 555"/>
                <a:gd name="T86" fmla="*/ 216 w 1064"/>
                <a:gd name="T87" fmla="*/ 25 h 555"/>
                <a:gd name="T88" fmla="*/ 202 w 1064"/>
                <a:gd name="T89" fmla="*/ 16 h 555"/>
                <a:gd name="T90" fmla="*/ 186 w 1064"/>
                <a:gd name="T91" fmla="*/ 9 h 555"/>
                <a:gd name="T92" fmla="*/ 168 w 1064"/>
                <a:gd name="T93" fmla="*/ 4 h 555"/>
                <a:gd name="T94" fmla="*/ 149 w 1064"/>
                <a:gd name="T95" fmla="*/ 1 h 555"/>
                <a:gd name="T96" fmla="*/ 131 w 1064"/>
                <a:gd name="T97" fmla="*/ 0 h 555"/>
                <a:gd name="T98" fmla="*/ 114 w 1064"/>
                <a:gd name="T99" fmla="*/ 2 h 555"/>
                <a:gd name="T100" fmla="*/ 98 w 1064"/>
                <a:gd name="T101" fmla="*/ 5 h 555"/>
                <a:gd name="T102" fmla="*/ 84 w 1064"/>
                <a:gd name="T103" fmla="*/ 10 h 555"/>
                <a:gd name="T104" fmla="*/ 71 w 1064"/>
                <a:gd name="T105" fmla="*/ 16 h 555"/>
                <a:gd name="T106" fmla="*/ 61 w 1064"/>
                <a:gd name="T107" fmla="*/ 24 h 555"/>
                <a:gd name="T108" fmla="*/ 53 w 1064"/>
                <a:gd name="T109" fmla="*/ 33 h 555"/>
                <a:gd name="T110" fmla="*/ 47 w 1064"/>
                <a:gd name="T111" fmla="*/ 43 h 5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64"/>
                <a:gd name="T169" fmla="*/ 0 h 555"/>
                <a:gd name="T170" fmla="*/ 1064 w 1064"/>
                <a:gd name="T171" fmla="*/ 555 h 55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64" h="555">
                  <a:moveTo>
                    <a:pt x="195" y="213"/>
                  </a:moveTo>
                  <a:lnTo>
                    <a:pt x="183" y="213"/>
                  </a:lnTo>
                  <a:lnTo>
                    <a:pt x="166" y="213"/>
                  </a:lnTo>
                  <a:lnTo>
                    <a:pt x="148" y="213"/>
                  </a:lnTo>
                  <a:lnTo>
                    <a:pt x="129" y="212"/>
                  </a:lnTo>
                  <a:lnTo>
                    <a:pt x="110" y="212"/>
                  </a:lnTo>
                  <a:lnTo>
                    <a:pt x="96" y="212"/>
                  </a:lnTo>
                  <a:lnTo>
                    <a:pt x="86" y="212"/>
                  </a:lnTo>
                  <a:lnTo>
                    <a:pt x="82" y="212"/>
                  </a:lnTo>
                  <a:lnTo>
                    <a:pt x="80" y="212"/>
                  </a:lnTo>
                  <a:lnTo>
                    <a:pt x="80" y="213"/>
                  </a:lnTo>
                  <a:lnTo>
                    <a:pt x="71" y="215"/>
                  </a:lnTo>
                  <a:lnTo>
                    <a:pt x="61" y="216"/>
                  </a:lnTo>
                  <a:lnTo>
                    <a:pt x="53" y="219"/>
                  </a:lnTo>
                  <a:lnTo>
                    <a:pt x="44" y="222"/>
                  </a:lnTo>
                  <a:lnTo>
                    <a:pt x="36" y="226"/>
                  </a:lnTo>
                  <a:lnTo>
                    <a:pt x="28" y="232"/>
                  </a:lnTo>
                  <a:lnTo>
                    <a:pt x="22" y="237"/>
                  </a:lnTo>
                  <a:lnTo>
                    <a:pt x="15" y="243"/>
                  </a:lnTo>
                  <a:lnTo>
                    <a:pt x="8" y="255"/>
                  </a:lnTo>
                  <a:lnTo>
                    <a:pt x="2" y="268"/>
                  </a:lnTo>
                  <a:lnTo>
                    <a:pt x="0" y="282"/>
                  </a:lnTo>
                  <a:lnTo>
                    <a:pt x="0" y="297"/>
                  </a:lnTo>
                  <a:lnTo>
                    <a:pt x="4" y="312"/>
                  </a:lnTo>
                  <a:lnTo>
                    <a:pt x="10" y="328"/>
                  </a:lnTo>
                  <a:lnTo>
                    <a:pt x="21" y="341"/>
                  </a:lnTo>
                  <a:lnTo>
                    <a:pt x="32" y="352"/>
                  </a:lnTo>
                  <a:lnTo>
                    <a:pt x="48" y="362"/>
                  </a:lnTo>
                  <a:lnTo>
                    <a:pt x="64" y="368"/>
                  </a:lnTo>
                  <a:lnTo>
                    <a:pt x="82" y="373"/>
                  </a:lnTo>
                  <a:lnTo>
                    <a:pt x="100" y="375"/>
                  </a:lnTo>
                  <a:lnTo>
                    <a:pt x="104" y="375"/>
                  </a:lnTo>
                  <a:lnTo>
                    <a:pt x="114" y="375"/>
                  </a:lnTo>
                  <a:lnTo>
                    <a:pt x="131" y="375"/>
                  </a:lnTo>
                  <a:lnTo>
                    <a:pt x="149" y="375"/>
                  </a:lnTo>
                  <a:lnTo>
                    <a:pt x="170" y="375"/>
                  </a:lnTo>
                  <a:lnTo>
                    <a:pt x="190" y="375"/>
                  </a:lnTo>
                  <a:lnTo>
                    <a:pt x="207" y="375"/>
                  </a:lnTo>
                  <a:lnTo>
                    <a:pt x="220" y="375"/>
                  </a:lnTo>
                  <a:lnTo>
                    <a:pt x="248" y="398"/>
                  </a:lnTo>
                  <a:lnTo>
                    <a:pt x="277" y="419"/>
                  </a:lnTo>
                  <a:lnTo>
                    <a:pt x="307" y="438"/>
                  </a:lnTo>
                  <a:lnTo>
                    <a:pt x="337" y="457"/>
                  </a:lnTo>
                  <a:lnTo>
                    <a:pt x="367" y="473"/>
                  </a:lnTo>
                  <a:lnTo>
                    <a:pt x="397" y="489"/>
                  </a:lnTo>
                  <a:lnTo>
                    <a:pt x="427" y="502"/>
                  </a:lnTo>
                  <a:lnTo>
                    <a:pt x="458" y="514"/>
                  </a:lnTo>
                  <a:lnTo>
                    <a:pt x="489" y="524"/>
                  </a:lnTo>
                  <a:lnTo>
                    <a:pt x="520" y="533"/>
                  </a:lnTo>
                  <a:lnTo>
                    <a:pt x="553" y="541"/>
                  </a:lnTo>
                  <a:lnTo>
                    <a:pt x="585" y="548"/>
                  </a:lnTo>
                  <a:lnTo>
                    <a:pt x="618" y="551"/>
                  </a:lnTo>
                  <a:lnTo>
                    <a:pt x="652" y="554"/>
                  </a:lnTo>
                  <a:lnTo>
                    <a:pt x="686" y="555"/>
                  </a:lnTo>
                  <a:lnTo>
                    <a:pt x="719" y="555"/>
                  </a:lnTo>
                  <a:lnTo>
                    <a:pt x="743" y="554"/>
                  </a:lnTo>
                  <a:lnTo>
                    <a:pt x="766" y="553"/>
                  </a:lnTo>
                  <a:lnTo>
                    <a:pt x="790" y="550"/>
                  </a:lnTo>
                  <a:lnTo>
                    <a:pt x="812" y="546"/>
                  </a:lnTo>
                  <a:lnTo>
                    <a:pt x="834" y="541"/>
                  </a:lnTo>
                  <a:lnTo>
                    <a:pt x="855" y="536"/>
                  </a:lnTo>
                  <a:lnTo>
                    <a:pt x="874" y="529"/>
                  </a:lnTo>
                  <a:lnTo>
                    <a:pt x="895" y="522"/>
                  </a:lnTo>
                  <a:lnTo>
                    <a:pt x="913" y="514"/>
                  </a:lnTo>
                  <a:lnTo>
                    <a:pt x="932" y="506"/>
                  </a:lnTo>
                  <a:lnTo>
                    <a:pt x="948" y="496"/>
                  </a:lnTo>
                  <a:lnTo>
                    <a:pt x="964" y="486"/>
                  </a:lnTo>
                  <a:lnTo>
                    <a:pt x="980" y="475"/>
                  </a:lnTo>
                  <a:lnTo>
                    <a:pt x="994" y="463"/>
                  </a:lnTo>
                  <a:lnTo>
                    <a:pt x="1007" y="451"/>
                  </a:lnTo>
                  <a:lnTo>
                    <a:pt x="1019" y="438"/>
                  </a:lnTo>
                  <a:lnTo>
                    <a:pt x="1032" y="421"/>
                  </a:lnTo>
                  <a:lnTo>
                    <a:pt x="1042" y="405"/>
                  </a:lnTo>
                  <a:lnTo>
                    <a:pt x="1050" y="388"/>
                  </a:lnTo>
                  <a:lnTo>
                    <a:pt x="1056" y="368"/>
                  </a:lnTo>
                  <a:lnTo>
                    <a:pt x="1062" y="350"/>
                  </a:lnTo>
                  <a:lnTo>
                    <a:pt x="1064" y="330"/>
                  </a:lnTo>
                  <a:lnTo>
                    <a:pt x="1064" y="311"/>
                  </a:lnTo>
                  <a:lnTo>
                    <a:pt x="1063" y="291"/>
                  </a:lnTo>
                  <a:lnTo>
                    <a:pt x="1056" y="263"/>
                  </a:lnTo>
                  <a:lnTo>
                    <a:pt x="1047" y="234"/>
                  </a:lnTo>
                  <a:lnTo>
                    <a:pt x="1033" y="207"/>
                  </a:lnTo>
                  <a:lnTo>
                    <a:pt x="1016" y="181"/>
                  </a:lnTo>
                  <a:lnTo>
                    <a:pt x="995" y="156"/>
                  </a:lnTo>
                  <a:lnTo>
                    <a:pt x="972" y="133"/>
                  </a:lnTo>
                  <a:lnTo>
                    <a:pt x="946" y="111"/>
                  </a:lnTo>
                  <a:lnTo>
                    <a:pt x="916" y="90"/>
                  </a:lnTo>
                  <a:lnTo>
                    <a:pt x="885" y="72"/>
                  </a:lnTo>
                  <a:lnTo>
                    <a:pt x="851" y="55"/>
                  </a:lnTo>
                  <a:lnTo>
                    <a:pt x="814" y="39"/>
                  </a:lnTo>
                  <a:lnTo>
                    <a:pt x="777" y="27"/>
                  </a:lnTo>
                  <a:lnTo>
                    <a:pt x="736" y="17"/>
                  </a:lnTo>
                  <a:lnTo>
                    <a:pt x="696" y="8"/>
                  </a:lnTo>
                  <a:lnTo>
                    <a:pt x="653" y="3"/>
                  </a:lnTo>
                  <a:lnTo>
                    <a:pt x="610" y="0"/>
                  </a:lnTo>
                  <a:lnTo>
                    <a:pt x="572" y="0"/>
                  </a:lnTo>
                  <a:lnTo>
                    <a:pt x="535" y="3"/>
                  </a:lnTo>
                  <a:lnTo>
                    <a:pt x="498" y="7"/>
                  </a:lnTo>
                  <a:lnTo>
                    <a:pt x="463" y="12"/>
                  </a:lnTo>
                  <a:lnTo>
                    <a:pt x="430" y="21"/>
                  </a:lnTo>
                  <a:lnTo>
                    <a:pt x="398" y="30"/>
                  </a:lnTo>
                  <a:lnTo>
                    <a:pt x="368" y="42"/>
                  </a:lnTo>
                  <a:lnTo>
                    <a:pt x="341" y="56"/>
                  </a:lnTo>
                  <a:lnTo>
                    <a:pt x="313" y="70"/>
                  </a:lnTo>
                  <a:lnTo>
                    <a:pt x="290" y="87"/>
                  </a:lnTo>
                  <a:lnTo>
                    <a:pt x="268" y="105"/>
                  </a:lnTo>
                  <a:lnTo>
                    <a:pt x="248" y="124"/>
                  </a:lnTo>
                  <a:lnTo>
                    <a:pt x="230" y="144"/>
                  </a:lnTo>
                  <a:lnTo>
                    <a:pt x="216" y="166"/>
                  </a:lnTo>
                  <a:lnTo>
                    <a:pt x="204" y="190"/>
                  </a:lnTo>
                  <a:lnTo>
                    <a:pt x="195" y="213"/>
                  </a:lnTo>
                  <a:close/>
                </a:path>
              </a:pathLst>
            </a:custGeom>
            <a:solidFill>
              <a:srgbClr val="000000"/>
            </a:solidFill>
            <a:ln w="9525">
              <a:noFill/>
              <a:round/>
              <a:headEnd/>
              <a:tailEnd/>
            </a:ln>
          </p:spPr>
          <p:txBody>
            <a:bodyPr/>
            <a:lstStyle/>
            <a:p>
              <a:pPr rtl="0"/>
              <a:endParaRPr lang="en-US" sz="3800"/>
            </a:p>
          </p:txBody>
        </p:sp>
        <p:sp>
          <p:nvSpPr>
            <p:cNvPr id="76" name="Freeform 74"/>
            <p:cNvSpPr>
              <a:spLocks/>
            </p:cNvSpPr>
            <p:nvPr/>
          </p:nvSpPr>
          <p:spPr bwMode="auto">
            <a:xfrm>
              <a:off x="414" y="2523"/>
              <a:ext cx="221" cy="105"/>
            </a:xfrm>
            <a:custGeom>
              <a:avLst/>
              <a:gdLst>
                <a:gd name="T0" fmla="*/ 44 w 969"/>
                <a:gd name="T1" fmla="*/ 39 h 461"/>
                <a:gd name="T2" fmla="*/ 49 w 969"/>
                <a:gd name="T3" fmla="*/ 30 h 461"/>
                <a:gd name="T4" fmla="*/ 56 w 969"/>
                <a:gd name="T5" fmla="*/ 22 h 461"/>
                <a:gd name="T6" fmla="*/ 65 w 969"/>
                <a:gd name="T7" fmla="*/ 15 h 461"/>
                <a:gd name="T8" fmla="*/ 77 w 969"/>
                <a:gd name="T9" fmla="*/ 9 h 461"/>
                <a:gd name="T10" fmla="*/ 90 w 969"/>
                <a:gd name="T11" fmla="*/ 4 h 461"/>
                <a:gd name="T12" fmla="*/ 104 w 969"/>
                <a:gd name="T13" fmla="*/ 1 h 461"/>
                <a:gd name="T14" fmla="*/ 120 w 969"/>
                <a:gd name="T15" fmla="*/ 0 h 461"/>
                <a:gd name="T16" fmla="*/ 137 w 969"/>
                <a:gd name="T17" fmla="*/ 1 h 461"/>
                <a:gd name="T18" fmla="*/ 153 w 969"/>
                <a:gd name="T19" fmla="*/ 3 h 461"/>
                <a:gd name="T20" fmla="*/ 169 w 969"/>
                <a:gd name="T21" fmla="*/ 8 h 461"/>
                <a:gd name="T22" fmla="*/ 184 w 969"/>
                <a:gd name="T23" fmla="*/ 14 h 461"/>
                <a:gd name="T24" fmla="*/ 196 w 969"/>
                <a:gd name="T25" fmla="*/ 22 h 461"/>
                <a:gd name="T26" fmla="*/ 207 w 969"/>
                <a:gd name="T27" fmla="*/ 31 h 461"/>
                <a:gd name="T28" fmla="*/ 215 w 969"/>
                <a:gd name="T29" fmla="*/ 41 h 461"/>
                <a:gd name="T30" fmla="*/ 220 w 969"/>
                <a:gd name="T31" fmla="*/ 51 h 461"/>
                <a:gd name="T32" fmla="*/ 221 w 969"/>
                <a:gd name="T33" fmla="*/ 60 h 461"/>
                <a:gd name="T34" fmla="*/ 221 w 969"/>
                <a:gd name="T35" fmla="*/ 67 h 461"/>
                <a:gd name="T36" fmla="*/ 219 w 969"/>
                <a:gd name="T37" fmla="*/ 73 h 461"/>
                <a:gd name="T38" fmla="*/ 215 w 969"/>
                <a:gd name="T39" fmla="*/ 79 h 461"/>
                <a:gd name="T40" fmla="*/ 211 w 969"/>
                <a:gd name="T41" fmla="*/ 84 h 461"/>
                <a:gd name="T42" fmla="*/ 205 w 969"/>
                <a:gd name="T43" fmla="*/ 89 h 461"/>
                <a:gd name="T44" fmla="*/ 199 w 969"/>
                <a:gd name="T45" fmla="*/ 93 h 461"/>
                <a:gd name="T46" fmla="*/ 192 w 969"/>
                <a:gd name="T47" fmla="*/ 97 h 461"/>
                <a:gd name="T48" fmla="*/ 184 w 969"/>
                <a:gd name="T49" fmla="*/ 100 h 461"/>
                <a:gd name="T50" fmla="*/ 176 w 969"/>
                <a:gd name="T51" fmla="*/ 102 h 461"/>
                <a:gd name="T52" fmla="*/ 167 w 969"/>
                <a:gd name="T53" fmla="*/ 104 h 461"/>
                <a:gd name="T54" fmla="*/ 158 w 969"/>
                <a:gd name="T55" fmla="*/ 105 h 461"/>
                <a:gd name="T56" fmla="*/ 146 w 969"/>
                <a:gd name="T57" fmla="*/ 105 h 461"/>
                <a:gd name="T58" fmla="*/ 131 w 969"/>
                <a:gd name="T59" fmla="*/ 104 h 461"/>
                <a:gd name="T60" fmla="*/ 117 w 969"/>
                <a:gd name="T61" fmla="*/ 102 h 461"/>
                <a:gd name="T62" fmla="*/ 103 w 969"/>
                <a:gd name="T63" fmla="*/ 98 h 461"/>
                <a:gd name="T64" fmla="*/ 89 w 969"/>
                <a:gd name="T65" fmla="*/ 93 h 461"/>
                <a:gd name="T66" fmla="*/ 76 w 969"/>
                <a:gd name="T67" fmla="*/ 87 h 461"/>
                <a:gd name="T68" fmla="*/ 63 w 969"/>
                <a:gd name="T69" fmla="*/ 79 h 461"/>
                <a:gd name="T70" fmla="*/ 51 w 969"/>
                <a:gd name="T71" fmla="*/ 70 h 461"/>
                <a:gd name="T72" fmla="*/ 44 w 969"/>
                <a:gd name="T73" fmla="*/ 64 h 461"/>
                <a:gd name="T74" fmla="*/ 42 w 969"/>
                <a:gd name="T75" fmla="*/ 63 h 461"/>
                <a:gd name="T76" fmla="*/ 12 w 969"/>
                <a:gd name="T77" fmla="*/ 63 h 461"/>
                <a:gd name="T78" fmla="*/ 7 w 969"/>
                <a:gd name="T79" fmla="*/ 63 h 461"/>
                <a:gd name="T80" fmla="*/ 4 w 969"/>
                <a:gd name="T81" fmla="*/ 61 h 461"/>
                <a:gd name="T82" fmla="*/ 1 w 969"/>
                <a:gd name="T83" fmla="*/ 58 h 461"/>
                <a:gd name="T84" fmla="*/ 0 w 969"/>
                <a:gd name="T85" fmla="*/ 55 h 461"/>
                <a:gd name="T86" fmla="*/ 0 w 969"/>
                <a:gd name="T87" fmla="*/ 53 h 461"/>
                <a:gd name="T88" fmla="*/ 1 w 969"/>
                <a:gd name="T89" fmla="*/ 51 h 461"/>
                <a:gd name="T90" fmla="*/ 4 w 969"/>
                <a:gd name="T91" fmla="*/ 49 h 461"/>
                <a:gd name="T92" fmla="*/ 8 w 969"/>
                <a:gd name="T93" fmla="*/ 48 h 461"/>
                <a:gd name="T94" fmla="*/ 8 w 969"/>
                <a:gd name="T95" fmla="*/ 48 h 461"/>
                <a:gd name="T96" fmla="*/ 7 w 969"/>
                <a:gd name="T97" fmla="*/ 48 h 461"/>
                <a:gd name="T98" fmla="*/ 39 w 969"/>
                <a:gd name="T99" fmla="*/ 48 h 461"/>
                <a:gd name="T100" fmla="*/ 42 w 969"/>
                <a:gd name="T101" fmla="*/ 46 h 4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9"/>
                <a:gd name="T154" fmla="*/ 0 h 461"/>
                <a:gd name="T155" fmla="*/ 969 w 969"/>
                <a:gd name="T156" fmla="*/ 461 h 4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9" h="461">
                  <a:moveTo>
                    <a:pt x="189" y="194"/>
                  </a:moveTo>
                  <a:lnTo>
                    <a:pt x="194" y="173"/>
                  </a:lnTo>
                  <a:lnTo>
                    <a:pt x="203" y="152"/>
                  </a:lnTo>
                  <a:lnTo>
                    <a:pt x="215" y="133"/>
                  </a:lnTo>
                  <a:lnTo>
                    <a:pt x="229" y="113"/>
                  </a:lnTo>
                  <a:lnTo>
                    <a:pt x="246" y="96"/>
                  </a:lnTo>
                  <a:lnTo>
                    <a:pt x="265" y="79"/>
                  </a:lnTo>
                  <a:lnTo>
                    <a:pt x="287" y="65"/>
                  </a:lnTo>
                  <a:lnTo>
                    <a:pt x="312" y="51"/>
                  </a:lnTo>
                  <a:lnTo>
                    <a:pt x="338" y="39"/>
                  </a:lnTo>
                  <a:lnTo>
                    <a:pt x="366" y="27"/>
                  </a:lnTo>
                  <a:lnTo>
                    <a:pt x="394" y="18"/>
                  </a:lnTo>
                  <a:lnTo>
                    <a:pt x="425" y="12"/>
                  </a:lnTo>
                  <a:lnTo>
                    <a:pt x="458" y="5"/>
                  </a:lnTo>
                  <a:lnTo>
                    <a:pt x="490" y="1"/>
                  </a:lnTo>
                  <a:lnTo>
                    <a:pt x="526" y="0"/>
                  </a:lnTo>
                  <a:lnTo>
                    <a:pt x="561" y="0"/>
                  </a:lnTo>
                  <a:lnTo>
                    <a:pt x="599" y="3"/>
                  </a:lnTo>
                  <a:lnTo>
                    <a:pt x="636" y="8"/>
                  </a:lnTo>
                  <a:lnTo>
                    <a:pt x="673" y="14"/>
                  </a:lnTo>
                  <a:lnTo>
                    <a:pt x="709" y="24"/>
                  </a:lnTo>
                  <a:lnTo>
                    <a:pt x="743" y="34"/>
                  </a:lnTo>
                  <a:lnTo>
                    <a:pt x="775" y="47"/>
                  </a:lnTo>
                  <a:lnTo>
                    <a:pt x="805" y="61"/>
                  </a:lnTo>
                  <a:lnTo>
                    <a:pt x="835" y="78"/>
                  </a:lnTo>
                  <a:lnTo>
                    <a:pt x="861" y="95"/>
                  </a:lnTo>
                  <a:lnTo>
                    <a:pt x="885" y="115"/>
                  </a:lnTo>
                  <a:lnTo>
                    <a:pt x="907" y="134"/>
                  </a:lnTo>
                  <a:lnTo>
                    <a:pt x="925" y="156"/>
                  </a:lnTo>
                  <a:lnTo>
                    <a:pt x="941" y="178"/>
                  </a:lnTo>
                  <a:lnTo>
                    <a:pt x="954" y="200"/>
                  </a:lnTo>
                  <a:lnTo>
                    <a:pt x="963" y="224"/>
                  </a:lnTo>
                  <a:lnTo>
                    <a:pt x="968" y="249"/>
                  </a:lnTo>
                  <a:lnTo>
                    <a:pt x="969" y="264"/>
                  </a:lnTo>
                  <a:lnTo>
                    <a:pt x="969" y="278"/>
                  </a:lnTo>
                  <a:lnTo>
                    <a:pt x="967" y="293"/>
                  </a:lnTo>
                  <a:lnTo>
                    <a:pt x="963" y="307"/>
                  </a:lnTo>
                  <a:lnTo>
                    <a:pt x="959" y="321"/>
                  </a:lnTo>
                  <a:lnTo>
                    <a:pt x="951" y="334"/>
                  </a:lnTo>
                  <a:lnTo>
                    <a:pt x="943" y="346"/>
                  </a:lnTo>
                  <a:lnTo>
                    <a:pt x="934" y="359"/>
                  </a:lnTo>
                  <a:lnTo>
                    <a:pt x="924" y="370"/>
                  </a:lnTo>
                  <a:lnTo>
                    <a:pt x="913" y="380"/>
                  </a:lnTo>
                  <a:lnTo>
                    <a:pt x="900" y="390"/>
                  </a:lnTo>
                  <a:lnTo>
                    <a:pt x="887" y="399"/>
                  </a:lnTo>
                  <a:lnTo>
                    <a:pt x="873" y="409"/>
                  </a:lnTo>
                  <a:lnTo>
                    <a:pt x="859" y="416"/>
                  </a:lnTo>
                  <a:lnTo>
                    <a:pt x="842" y="424"/>
                  </a:lnTo>
                  <a:lnTo>
                    <a:pt x="826" y="431"/>
                  </a:lnTo>
                  <a:lnTo>
                    <a:pt x="808" y="437"/>
                  </a:lnTo>
                  <a:lnTo>
                    <a:pt x="790" y="442"/>
                  </a:lnTo>
                  <a:lnTo>
                    <a:pt x="772" y="448"/>
                  </a:lnTo>
                  <a:lnTo>
                    <a:pt x="752" y="451"/>
                  </a:lnTo>
                  <a:lnTo>
                    <a:pt x="733" y="455"/>
                  </a:lnTo>
                  <a:lnTo>
                    <a:pt x="712" y="458"/>
                  </a:lnTo>
                  <a:lnTo>
                    <a:pt x="691" y="459"/>
                  </a:lnTo>
                  <a:lnTo>
                    <a:pt x="670" y="461"/>
                  </a:lnTo>
                  <a:lnTo>
                    <a:pt x="638" y="461"/>
                  </a:lnTo>
                  <a:lnTo>
                    <a:pt x="605" y="459"/>
                  </a:lnTo>
                  <a:lnTo>
                    <a:pt x="574" y="457"/>
                  </a:lnTo>
                  <a:lnTo>
                    <a:pt x="543" y="451"/>
                  </a:lnTo>
                  <a:lnTo>
                    <a:pt x="511" y="446"/>
                  </a:lnTo>
                  <a:lnTo>
                    <a:pt x="481" y="438"/>
                  </a:lnTo>
                  <a:lnTo>
                    <a:pt x="451" y="431"/>
                  </a:lnTo>
                  <a:lnTo>
                    <a:pt x="422" y="420"/>
                  </a:lnTo>
                  <a:lnTo>
                    <a:pt x="392" y="409"/>
                  </a:lnTo>
                  <a:lnTo>
                    <a:pt x="363" y="396"/>
                  </a:lnTo>
                  <a:lnTo>
                    <a:pt x="334" y="380"/>
                  </a:lnTo>
                  <a:lnTo>
                    <a:pt x="306" y="364"/>
                  </a:lnTo>
                  <a:lnTo>
                    <a:pt x="277" y="346"/>
                  </a:lnTo>
                  <a:lnTo>
                    <a:pt x="250" y="327"/>
                  </a:lnTo>
                  <a:lnTo>
                    <a:pt x="222" y="306"/>
                  </a:lnTo>
                  <a:lnTo>
                    <a:pt x="195" y="284"/>
                  </a:lnTo>
                  <a:lnTo>
                    <a:pt x="191" y="281"/>
                  </a:lnTo>
                  <a:lnTo>
                    <a:pt x="187" y="280"/>
                  </a:lnTo>
                  <a:lnTo>
                    <a:pt x="183" y="278"/>
                  </a:lnTo>
                  <a:lnTo>
                    <a:pt x="179" y="278"/>
                  </a:lnTo>
                  <a:lnTo>
                    <a:pt x="52" y="278"/>
                  </a:lnTo>
                  <a:lnTo>
                    <a:pt x="43" y="277"/>
                  </a:lnTo>
                  <a:lnTo>
                    <a:pt x="32" y="276"/>
                  </a:lnTo>
                  <a:lnTo>
                    <a:pt x="25" y="272"/>
                  </a:lnTo>
                  <a:lnTo>
                    <a:pt x="17" y="268"/>
                  </a:lnTo>
                  <a:lnTo>
                    <a:pt x="10" y="263"/>
                  </a:lnTo>
                  <a:lnTo>
                    <a:pt x="5" y="256"/>
                  </a:lnTo>
                  <a:lnTo>
                    <a:pt x="1" y="250"/>
                  </a:lnTo>
                  <a:lnTo>
                    <a:pt x="0" y="243"/>
                  </a:lnTo>
                  <a:lnTo>
                    <a:pt x="0" y="238"/>
                  </a:lnTo>
                  <a:lnTo>
                    <a:pt x="0" y="234"/>
                  </a:lnTo>
                  <a:lnTo>
                    <a:pt x="2" y="230"/>
                  </a:lnTo>
                  <a:lnTo>
                    <a:pt x="5" y="226"/>
                  </a:lnTo>
                  <a:lnTo>
                    <a:pt x="10" y="221"/>
                  </a:lnTo>
                  <a:lnTo>
                    <a:pt x="17" y="217"/>
                  </a:lnTo>
                  <a:lnTo>
                    <a:pt x="26" y="213"/>
                  </a:lnTo>
                  <a:lnTo>
                    <a:pt x="35" y="212"/>
                  </a:lnTo>
                  <a:lnTo>
                    <a:pt x="34" y="212"/>
                  </a:lnTo>
                  <a:lnTo>
                    <a:pt x="32" y="212"/>
                  </a:lnTo>
                  <a:lnTo>
                    <a:pt x="164" y="213"/>
                  </a:lnTo>
                  <a:lnTo>
                    <a:pt x="172" y="212"/>
                  </a:lnTo>
                  <a:lnTo>
                    <a:pt x="179" y="207"/>
                  </a:lnTo>
                  <a:lnTo>
                    <a:pt x="185" y="202"/>
                  </a:lnTo>
                  <a:lnTo>
                    <a:pt x="189" y="194"/>
                  </a:lnTo>
                  <a:close/>
                </a:path>
              </a:pathLst>
            </a:custGeom>
            <a:solidFill>
              <a:srgbClr val="C0C0C0"/>
            </a:solidFill>
            <a:ln w="9525">
              <a:noFill/>
              <a:round/>
              <a:headEnd/>
              <a:tailEnd/>
            </a:ln>
          </p:spPr>
          <p:txBody>
            <a:bodyPr/>
            <a:lstStyle/>
            <a:p>
              <a:pPr rtl="0"/>
              <a:endParaRPr lang="en-US" sz="3800"/>
            </a:p>
          </p:txBody>
        </p:sp>
        <p:sp>
          <p:nvSpPr>
            <p:cNvPr id="77" name="Freeform 75"/>
            <p:cNvSpPr>
              <a:spLocks/>
            </p:cNvSpPr>
            <p:nvPr/>
          </p:nvSpPr>
          <p:spPr bwMode="auto">
            <a:xfrm>
              <a:off x="429" y="2498"/>
              <a:ext cx="247" cy="97"/>
            </a:xfrm>
            <a:custGeom>
              <a:avLst/>
              <a:gdLst>
                <a:gd name="T0" fmla="*/ 0 w 1077"/>
                <a:gd name="T1" fmla="*/ 67 h 421"/>
                <a:gd name="T2" fmla="*/ 0 w 1077"/>
                <a:gd name="T3" fmla="*/ 68 h 421"/>
                <a:gd name="T4" fmla="*/ 0 w 1077"/>
                <a:gd name="T5" fmla="*/ 70 h 421"/>
                <a:gd name="T6" fmla="*/ 2 w 1077"/>
                <a:gd name="T7" fmla="*/ 73 h 421"/>
                <a:gd name="T8" fmla="*/ 25 w 1077"/>
                <a:gd name="T9" fmla="*/ 81 h 421"/>
                <a:gd name="T10" fmla="*/ 26 w 1077"/>
                <a:gd name="T11" fmla="*/ 81 h 421"/>
                <a:gd name="T12" fmla="*/ 26 w 1077"/>
                <a:gd name="T13" fmla="*/ 81 h 421"/>
                <a:gd name="T14" fmla="*/ 29 w 1077"/>
                <a:gd name="T15" fmla="*/ 81 h 421"/>
                <a:gd name="T16" fmla="*/ 34 w 1077"/>
                <a:gd name="T17" fmla="*/ 82 h 421"/>
                <a:gd name="T18" fmla="*/ 39 w 1077"/>
                <a:gd name="T19" fmla="*/ 82 h 421"/>
                <a:gd name="T20" fmla="*/ 41 w 1077"/>
                <a:gd name="T21" fmla="*/ 83 h 421"/>
                <a:gd name="T22" fmla="*/ 61 w 1077"/>
                <a:gd name="T23" fmla="*/ 87 h 421"/>
                <a:gd name="T24" fmla="*/ 80 w 1077"/>
                <a:gd name="T25" fmla="*/ 91 h 421"/>
                <a:gd name="T26" fmla="*/ 99 w 1077"/>
                <a:gd name="T27" fmla="*/ 94 h 421"/>
                <a:gd name="T28" fmla="*/ 117 w 1077"/>
                <a:gd name="T29" fmla="*/ 95 h 421"/>
                <a:gd name="T30" fmla="*/ 135 w 1077"/>
                <a:gd name="T31" fmla="*/ 97 h 421"/>
                <a:gd name="T32" fmla="*/ 151 w 1077"/>
                <a:gd name="T33" fmla="*/ 97 h 421"/>
                <a:gd name="T34" fmla="*/ 167 w 1077"/>
                <a:gd name="T35" fmla="*/ 97 h 421"/>
                <a:gd name="T36" fmla="*/ 181 w 1077"/>
                <a:gd name="T37" fmla="*/ 97 h 421"/>
                <a:gd name="T38" fmla="*/ 194 w 1077"/>
                <a:gd name="T39" fmla="*/ 96 h 421"/>
                <a:gd name="T40" fmla="*/ 206 w 1077"/>
                <a:gd name="T41" fmla="*/ 95 h 421"/>
                <a:gd name="T42" fmla="*/ 217 w 1077"/>
                <a:gd name="T43" fmla="*/ 94 h 421"/>
                <a:gd name="T44" fmla="*/ 225 w 1077"/>
                <a:gd name="T45" fmla="*/ 92 h 421"/>
                <a:gd name="T46" fmla="*/ 233 w 1077"/>
                <a:gd name="T47" fmla="*/ 91 h 421"/>
                <a:gd name="T48" fmla="*/ 238 w 1077"/>
                <a:gd name="T49" fmla="*/ 91 h 421"/>
                <a:gd name="T50" fmla="*/ 241 w 1077"/>
                <a:gd name="T51" fmla="*/ 90 h 421"/>
                <a:gd name="T52" fmla="*/ 243 w 1077"/>
                <a:gd name="T53" fmla="*/ 90 h 421"/>
                <a:gd name="T54" fmla="*/ 246 w 1077"/>
                <a:gd name="T55" fmla="*/ 88 h 421"/>
                <a:gd name="T56" fmla="*/ 247 w 1077"/>
                <a:gd name="T57" fmla="*/ 84 h 421"/>
                <a:gd name="T58" fmla="*/ 247 w 1077"/>
                <a:gd name="T59" fmla="*/ 84 h 421"/>
                <a:gd name="T60" fmla="*/ 247 w 1077"/>
                <a:gd name="T61" fmla="*/ 84 h 421"/>
                <a:gd name="T62" fmla="*/ 245 w 1077"/>
                <a:gd name="T63" fmla="*/ 73 h 421"/>
                <a:gd name="T64" fmla="*/ 239 w 1077"/>
                <a:gd name="T65" fmla="*/ 60 h 421"/>
                <a:gd name="T66" fmla="*/ 229 w 1077"/>
                <a:gd name="T67" fmla="*/ 48 h 421"/>
                <a:gd name="T68" fmla="*/ 213 w 1077"/>
                <a:gd name="T69" fmla="*/ 40 h 421"/>
                <a:gd name="T70" fmla="*/ 210 w 1077"/>
                <a:gd name="T71" fmla="*/ 36 h 421"/>
                <a:gd name="T72" fmla="*/ 206 w 1077"/>
                <a:gd name="T73" fmla="*/ 31 h 421"/>
                <a:gd name="T74" fmla="*/ 200 w 1077"/>
                <a:gd name="T75" fmla="*/ 25 h 421"/>
                <a:gd name="T76" fmla="*/ 191 w 1077"/>
                <a:gd name="T77" fmla="*/ 19 h 421"/>
                <a:gd name="T78" fmla="*/ 179 w 1077"/>
                <a:gd name="T79" fmla="*/ 13 h 421"/>
                <a:gd name="T80" fmla="*/ 164 w 1077"/>
                <a:gd name="T81" fmla="*/ 8 h 421"/>
                <a:gd name="T82" fmla="*/ 145 w 1077"/>
                <a:gd name="T83" fmla="*/ 3 h 421"/>
                <a:gd name="T84" fmla="*/ 122 w 1077"/>
                <a:gd name="T85" fmla="*/ 0 h 421"/>
                <a:gd name="T86" fmla="*/ 116 w 1077"/>
                <a:gd name="T87" fmla="*/ 0 h 421"/>
                <a:gd name="T88" fmla="*/ 102 w 1077"/>
                <a:gd name="T89" fmla="*/ 0 h 421"/>
                <a:gd name="T90" fmla="*/ 83 w 1077"/>
                <a:gd name="T91" fmla="*/ 2 h 421"/>
                <a:gd name="T92" fmla="*/ 62 w 1077"/>
                <a:gd name="T93" fmla="*/ 6 h 421"/>
                <a:gd name="T94" fmla="*/ 41 w 1077"/>
                <a:gd name="T95" fmla="*/ 14 h 421"/>
                <a:gd name="T96" fmla="*/ 22 w 1077"/>
                <a:gd name="T97" fmla="*/ 26 h 421"/>
                <a:gd name="T98" fmla="*/ 7 w 1077"/>
                <a:gd name="T99" fmla="*/ 44 h 421"/>
                <a:gd name="T100" fmla="*/ 0 w 1077"/>
                <a:gd name="T101" fmla="*/ 67 h 4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7"/>
                <a:gd name="T154" fmla="*/ 0 h 421"/>
                <a:gd name="T155" fmla="*/ 1077 w 1077"/>
                <a:gd name="T156" fmla="*/ 421 h 4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7" h="421">
                  <a:moveTo>
                    <a:pt x="0" y="292"/>
                  </a:moveTo>
                  <a:lnTo>
                    <a:pt x="0" y="292"/>
                  </a:lnTo>
                  <a:lnTo>
                    <a:pt x="0" y="294"/>
                  </a:lnTo>
                  <a:lnTo>
                    <a:pt x="0" y="295"/>
                  </a:lnTo>
                  <a:lnTo>
                    <a:pt x="1" y="303"/>
                  </a:lnTo>
                  <a:lnTo>
                    <a:pt x="3" y="309"/>
                  </a:lnTo>
                  <a:lnTo>
                    <a:pt x="9" y="315"/>
                  </a:lnTo>
                  <a:lnTo>
                    <a:pt x="15" y="317"/>
                  </a:lnTo>
                  <a:lnTo>
                    <a:pt x="111" y="350"/>
                  </a:lnTo>
                  <a:lnTo>
                    <a:pt x="113" y="350"/>
                  </a:lnTo>
                  <a:lnTo>
                    <a:pt x="114" y="350"/>
                  </a:lnTo>
                  <a:lnTo>
                    <a:pt x="115" y="350"/>
                  </a:lnTo>
                  <a:lnTo>
                    <a:pt x="118" y="350"/>
                  </a:lnTo>
                  <a:lnTo>
                    <a:pt x="126" y="351"/>
                  </a:lnTo>
                  <a:lnTo>
                    <a:pt x="136" y="352"/>
                  </a:lnTo>
                  <a:lnTo>
                    <a:pt x="148" y="354"/>
                  </a:lnTo>
                  <a:lnTo>
                    <a:pt x="160" y="356"/>
                  </a:lnTo>
                  <a:lnTo>
                    <a:pt x="170" y="357"/>
                  </a:lnTo>
                  <a:lnTo>
                    <a:pt x="178" y="359"/>
                  </a:lnTo>
                  <a:lnTo>
                    <a:pt x="180" y="359"/>
                  </a:lnTo>
                  <a:lnTo>
                    <a:pt x="223" y="369"/>
                  </a:lnTo>
                  <a:lnTo>
                    <a:pt x="266" y="378"/>
                  </a:lnTo>
                  <a:lnTo>
                    <a:pt x="308" y="387"/>
                  </a:lnTo>
                  <a:lnTo>
                    <a:pt x="350" y="394"/>
                  </a:lnTo>
                  <a:lnTo>
                    <a:pt x="391" y="400"/>
                  </a:lnTo>
                  <a:lnTo>
                    <a:pt x="432" y="406"/>
                  </a:lnTo>
                  <a:lnTo>
                    <a:pt x="472" y="411"/>
                  </a:lnTo>
                  <a:lnTo>
                    <a:pt x="511" y="413"/>
                  </a:lnTo>
                  <a:lnTo>
                    <a:pt x="550" y="417"/>
                  </a:lnTo>
                  <a:lnTo>
                    <a:pt x="588" y="419"/>
                  </a:lnTo>
                  <a:lnTo>
                    <a:pt x="624" y="420"/>
                  </a:lnTo>
                  <a:lnTo>
                    <a:pt x="659" y="421"/>
                  </a:lnTo>
                  <a:lnTo>
                    <a:pt x="694" y="421"/>
                  </a:lnTo>
                  <a:lnTo>
                    <a:pt x="727" y="421"/>
                  </a:lnTo>
                  <a:lnTo>
                    <a:pt x="760" y="420"/>
                  </a:lnTo>
                  <a:lnTo>
                    <a:pt x="791" y="419"/>
                  </a:lnTo>
                  <a:lnTo>
                    <a:pt x="819" y="417"/>
                  </a:lnTo>
                  <a:lnTo>
                    <a:pt x="848" y="415"/>
                  </a:lnTo>
                  <a:lnTo>
                    <a:pt x="874" y="413"/>
                  </a:lnTo>
                  <a:lnTo>
                    <a:pt x="900" y="411"/>
                  </a:lnTo>
                  <a:lnTo>
                    <a:pt x="924" y="408"/>
                  </a:lnTo>
                  <a:lnTo>
                    <a:pt x="946" y="406"/>
                  </a:lnTo>
                  <a:lnTo>
                    <a:pt x="965" y="403"/>
                  </a:lnTo>
                  <a:lnTo>
                    <a:pt x="983" y="400"/>
                  </a:lnTo>
                  <a:lnTo>
                    <a:pt x="1000" y="398"/>
                  </a:lnTo>
                  <a:lnTo>
                    <a:pt x="1015" y="396"/>
                  </a:lnTo>
                  <a:lnTo>
                    <a:pt x="1028" y="394"/>
                  </a:lnTo>
                  <a:lnTo>
                    <a:pt x="1038" y="393"/>
                  </a:lnTo>
                  <a:lnTo>
                    <a:pt x="1046" y="391"/>
                  </a:lnTo>
                  <a:lnTo>
                    <a:pt x="1052" y="390"/>
                  </a:lnTo>
                  <a:lnTo>
                    <a:pt x="1056" y="389"/>
                  </a:lnTo>
                  <a:lnTo>
                    <a:pt x="1058" y="389"/>
                  </a:lnTo>
                  <a:lnTo>
                    <a:pt x="1065" y="385"/>
                  </a:lnTo>
                  <a:lnTo>
                    <a:pt x="1072" y="380"/>
                  </a:lnTo>
                  <a:lnTo>
                    <a:pt x="1076" y="373"/>
                  </a:lnTo>
                  <a:lnTo>
                    <a:pt x="1077" y="365"/>
                  </a:lnTo>
                  <a:lnTo>
                    <a:pt x="1077" y="364"/>
                  </a:lnTo>
                  <a:lnTo>
                    <a:pt x="1074" y="342"/>
                  </a:lnTo>
                  <a:lnTo>
                    <a:pt x="1068" y="316"/>
                  </a:lnTo>
                  <a:lnTo>
                    <a:pt x="1058" y="289"/>
                  </a:lnTo>
                  <a:lnTo>
                    <a:pt x="1043" y="261"/>
                  </a:lnTo>
                  <a:lnTo>
                    <a:pt x="1022" y="235"/>
                  </a:lnTo>
                  <a:lnTo>
                    <a:pt x="998" y="210"/>
                  </a:lnTo>
                  <a:lnTo>
                    <a:pt x="965" y="190"/>
                  </a:lnTo>
                  <a:lnTo>
                    <a:pt x="927" y="175"/>
                  </a:lnTo>
                  <a:lnTo>
                    <a:pt x="924" y="168"/>
                  </a:lnTo>
                  <a:lnTo>
                    <a:pt x="917" y="158"/>
                  </a:lnTo>
                  <a:lnTo>
                    <a:pt x="909" y="148"/>
                  </a:lnTo>
                  <a:lnTo>
                    <a:pt x="899" y="136"/>
                  </a:lnTo>
                  <a:lnTo>
                    <a:pt x="886" y="123"/>
                  </a:lnTo>
                  <a:lnTo>
                    <a:pt x="871" y="110"/>
                  </a:lnTo>
                  <a:lnTo>
                    <a:pt x="853" y="97"/>
                  </a:lnTo>
                  <a:lnTo>
                    <a:pt x="832" y="84"/>
                  </a:lnTo>
                  <a:lnTo>
                    <a:pt x="809" y="70"/>
                  </a:lnTo>
                  <a:lnTo>
                    <a:pt x="782" y="58"/>
                  </a:lnTo>
                  <a:lnTo>
                    <a:pt x="750" y="45"/>
                  </a:lnTo>
                  <a:lnTo>
                    <a:pt x="715" y="34"/>
                  </a:lnTo>
                  <a:lnTo>
                    <a:pt x="676" y="23"/>
                  </a:lnTo>
                  <a:lnTo>
                    <a:pt x="632" y="14"/>
                  </a:lnTo>
                  <a:lnTo>
                    <a:pt x="584" y="6"/>
                  </a:lnTo>
                  <a:lnTo>
                    <a:pt x="532" y="1"/>
                  </a:lnTo>
                  <a:lnTo>
                    <a:pt x="523" y="1"/>
                  </a:lnTo>
                  <a:lnTo>
                    <a:pt x="504" y="0"/>
                  </a:lnTo>
                  <a:lnTo>
                    <a:pt x="478" y="1"/>
                  </a:lnTo>
                  <a:lnTo>
                    <a:pt x="445" y="2"/>
                  </a:lnTo>
                  <a:lnTo>
                    <a:pt x="407" y="5"/>
                  </a:lnTo>
                  <a:lnTo>
                    <a:pt x="364" y="10"/>
                  </a:lnTo>
                  <a:lnTo>
                    <a:pt x="318" y="18"/>
                  </a:lnTo>
                  <a:lnTo>
                    <a:pt x="272" y="28"/>
                  </a:lnTo>
                  <a:lnTo>
                    <a:pt x="223" y="43"/>
                  </a:lnTo>
                  <a:lnTo>
                    <a:pt x="178" y="62"/>
                  </a:lnTo>
                  <a:lnTo>
                    <a:pt x="134" y="86"/>
                  </a:lnTo>
                  <a:lnTo>
                    <a:pt x="95" y="114"/>
                  </a:lnTo>
                  <a:lnTo>
                    <a:pt x="59" y="148"/>
                  </a:lnTo>
                  <a:lnTo>
                    <a:pt x="31" y="190"/>
                  </a:lnTo>
                  <a:lnTo>
                    <a:pt x="11" y="238"/>
                  </a:lnTo>
                  <a:lnTo>
                    <a:pt x="0" y="292"/>
                  </a:lnTo>
                  <a:close/>
                </a:path>
              </a:pathLst>
            </a:custGeom>
            <a:solidFill>
              <a:srgbClr val="000000"/>
            </a:solidFill>
            <a:ln w="9525">
              <a:noFill/>
              <a:round/>
              <a:headEnd/>
              <a:tailEnd/>
            </a:ln>
          </p:spPr>
          <p:txBody>
            <a:bodyPr/>
            <a:lstStyle/>
            <a:p>
              <a:pPr rtl="0"/>
              <a:endParaRPr lang="en-US" sz="3800"/>
            </a:p>
          </p:txBody>
        </p:sp>
        <p:sp>
          <p:nvSpPr>
            <p:cNvPr id="78" name="Freeform 76"/>
            <p:cNvSpPr>
              <a:spLocks/>
            </p:cNvSpPr>
            <p:nvPr/>
          </p:nvSpPr>
          <p:spPr bwMode="auto">
            <a:xfrm>
              <a:off x="440" y="2510"/>
              <a:ext cx="224" cy="74"/>
            </a:xfrm>
            <a:custGeom>
              <a:avLst/>
              <a:gdLst>
                <a:gd name="T0" fmla="*/ 123 w 975"/>
                <a:gd name="T1" fmla="*/ 2 h 324"/>
                <a:gd name="T2" fmla="*/ 144 w 975"/>
                <a:gd name="T3" fmla="*/ 6 h 324"/>
                <a:gd name="T4" fmla="*/ 161 w 975"/>
                <a:gd name="T5" fmla="*/ 11 h 324"/>
                <a:gd name="T6" fmla="*/ 173 w 975"/>
                <a:gd name="T7" fmla="*/ 17 h 324"/>
                <a:gd name="T8" fmla="*/ 182 w 975"/>
                <a:gd name="T9" fmla="*/ 23 h 324"/>
                <a:gd name="T10" fmla="*/ 187 w 975"/>
                <a:gd name="T11" fmla="*/ 28 h 324"/>
                <a:gd name="T12" fmla="*/ 191 w 975"/>
                <a:gd name="T13" fmla="*/ 32 h 324"/>
                <a:gd name="T14" fmla="*/ 192 w 975"/>
                <a:gd name="T15" fmla="*/ 34 h 324"/>
                <a:gd name="T16" fmla="*/ 193 w 975"/>
                <a:gd name="T17" fmla="*/ 36 h 324"/>
                <a:gd name="T18" fmla="*/ 195 w 975"/>
                <a:gd name="T19" fmla="*/ 38 h 324"/>
                <a:gd name="T20" fmla="*/ 203 w 975"/>
                <a:gd name="T21" fmla="*/ 41 h 324"/>
                <a:gd name="T22" fmla="*/ 213 w 975"/>
                <a:gd name="T23" fmla="*/ 48 h 324"/>
                <a:gd name="T24" fmla="*/ 220 w 975"/>
                <a:gd name="T25" fmla="*/ 56 h 324"/>
                <a:gd name="T26" fmla="*/ 223 w 975"/>
                <a:gd name="T27" fmla="*/ 64 h 324"/>
                <a:gd name="T28" fmla="*/ 220 w 975"/>
                <a:gd name="T29" fmla="*/ 69 h 324"/>
                <a:gd name="T30" fmla="*/ 207 w 975"/>
                <a:gd name="T31" fmla="*/ 70 h 324"/>
                <a:gd name="T32" fmla="*/ 189 w 975"/>
                <a:gd name="T33" fmla="*/ 72 h 324"/>
                <a:gd name="T34" fmla="*/ 167 w 975"/>
                <a:gd name="T35" fmla="*/ 74 h 324"/>
                <a:gd name="T36" fmla="*/ 141 w 975"/>
                <a:gd name="T37" fmla="*/ 74 h 324"/>
                <a:gd name="T38" fmla="*/ 113 w 975"/>
                <a:gd name="T39" fmla="*/ 73 h 324"/>
                <a:gd name="T40" fmla="*/ 82 w 975"/>
                <a:gd name="T41" fmla="*/ 70 h 324"/>
                <a:gd name="T42" fmla="*/ 49 w 975"/>
                <a:gd name="T43" fmla="*/ 64 h 324"/>
                <a:gd name="T44" fmla="*/ 32 w 975"/>
                <a:gd name="T45" fmla="*/ 60 h 324"/>
                <a:gd name="T46" fmla="*/ 32 w 975"/>
                <a:gd name="T47" fmla="*/ 60 h 324"/>
                <a:gd name="T48" fmla="*/ 31 w 975"/>
                <a:gd name="T49" fmla="*/ 60 h 324"/>
                <a:gd name="T50" fmla="*/ 27 w 975"/>
                <a:gd name="T51" fmla="*/ 59 h 324"/>
                <a:gd name="T52" fmla="*/ 22 w 975"/>
                <a:gd name="T53" fmla="*/ 58 h 324"/>
                <a:gd name="T54" fmla="*/ 18 w 975"/>
                <a:gd name="T55" fmla="*/ 58 h 324"/>
                <a:gd name="T56" fmla="*/ 16 w 975"/>
                <a:gd name="T57" fmla="*/ 58 h 324"/>
                <a:gd name="T58" fmla="*/ 13 w 975"/>
                <a:gd name="T59" fmla="*/ 56 h 324"/>
                <a:gd name="T60" fmla="*/ 8 w 975"/>
                <a:gd name="T61" fmla="*/ 55 h 324"/>
                <a:gd name="T62" fmla="*/ 3 w 975"/>
                <a:gd name="T63" fmla="*/ 53 h 324"/>
                <a:gd name="T64" fmla="*/ 3 w 975"/>
                <a:gd name="T65" fmla="*/ 42 h 324"/>
                <a:gd name="T66" fmla="*/ 14 w 975"/>
                <a:gd name="T67" fmla="*/ 26 h 324"/>
                <a:gd name="T68" fmla="*/ 30 w 975"/>
                <a:gd name="T69" fmla="*/ 15 h 324"/>
                <a:gd name="T70" fmla="*/ 49 w 975"/>
                <a:gd name="T71" fmla="*/ 8 h 324"/>
                <a:gd name="T72" fmla="*/ 68 w 975"/>
                <a:gd name="T73" fmla="*/ 3 h 324"/>
                <a:gd name="T74" fmla="*/ 86 w 975"/>
                <a:gd name="T75" fmla="*/ 1 h 324"/>
                <a:gd name="T76" fmla="*/ 101 w 975"/>
                <a:gd name="T77" fmla="*/ 0 h 324"/>
                <a:gd name="T78" fmla="*/ 109 w 975"/>
                <a:gd name="T79" fmla="*/ 0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5"/>
                <a:gd name="T121" fmla="*/ 0 h 324"/>
                <a:gd name="T122" fmla="*/ 975 w 975"/>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5" h="324">
                  <a:moveTo>
                    <a:pt x="479" y="0"/>
                  </a:moveTo>
                  <a:lnTo>
                    <a:pt x="534" y="7"/>
                  </a:lnTo>
                  <a:lnTo>
                    <a:pt x="583" y="15"/>
                  </a:lnTo>
                  <a:lnTo>
                    <a:pt x="626" y="25"/>
                  </a:lnTo>
                  <a:lnTo>
                    <a:pt x="665" y="35"/>
                  </a:lnTo>
                  <a:lnTo>
                    <a:pt x="699" y="47"/>
                  </a:lnTo>
                  <a:lnTo>
                    <a:pt x="728" y="60"/>
                  </a:lnTo>
                  <a:lnTo>
                    <a:pt x="752" y="73"/>
                  </a:lnTo>
                  <a:lnTo>
                    <a:pt x="773" y="86"/>
                  </a:lnTo>
                  <a:lnTo>
                    <a:pt x="792" y="99"/>
                  </a:lnTo>
                  <a:lnTo>
                    <a:pt x="805" y="112"/>
                  </a:lnTo>
                  <a:lnTo>
                    <a:pt x="816" y="122"/>
                  </a:lnTo>
                  <a:lnTo>
                    <a:pt x="824" y="133"/>
                  </a:lnTo>
                  <a:lnTo>
                    <a:pt x="831" y="141"/>
                  </a:lnTo>
                  <a:lnTo>
                    <a:pt x="834" y="147"/>
                  </a:lnTo>
                  <a:lnTo>
                    <a:pt x="837" y="151"/>
                  </a:lnTo>
                  <a:lnTo>
                    <a:pt x="837" y="152"/>
                  </a:lnTo>
                  <a:lnTo>
                    <a:pt x="840" y="158"/>
                  </a:lnTo>
                  <a:lnTo>
                    <a:pt x="844" y="163"/>
                  </a:lnTo>
                  <a:lnTo>
                    <a:pt x="849" y="167"/>
                  </a:lnTo>
                  <a:lnTo>
                    <a:pt x="855" y="168"/>
                  </a:lnTo>
                  <a:lnTo>
                    <a:pt x="885" y="178"/>
                  </a:lnTo>
                  <a:lnTo>
                    <a:pt x="910" y="191"/>
                  </a:lnTo>
                  <a:lnTo>
                    <a:pt x="929" y="208"/>
                  </a:lnTo>
                  <a:lnTo>
                    <a:pt x="945" y="227"/>
                  </a:lnTo>
                  <a:lnTo>
                    <a:pt x="957" y="246"/>
                  </a:lnTo>
                  <a:lnTo>
                    <a:pt x="966" y="264"/>
                  </a:lnTo>
                  <a:lnTo>
                    <a:pt x="971" y="281"/>
                  </a:lnTo>
                  <a:lnTo>
                    <a:pt x="975" y="297"/>
                  </a:lnTo>
                  <a:lnTo>
                    <a:pt x="956" y="301"/>
                  </a:lnTo>
                  <a:lnTo>
                    <a:pt x="931" y="305"/>
                  </a:lnTo>
                  <a:lnTo>
                    <a:pt x="900" y="308"/>
                  </a:lnTo>
                  <a:lnTo>
                    <a:pt x="863" y="312"/>
                  </a:lnTo>
                  <a:lnTo>
                    <a:pt x="821" y="316"/>
                  </a:lnTo>
                  <a:lnTo>
                    <a:pt x="776" y="320"/>
                  </a:lnTo>
                  <a:lnTo>
                    <a:pt x="726" y="323"/>
                  </a:lnTo>
                  <a:lnTo>
                    <a:pt x="672" y="324"/>
                  </a:lnTo>
                  <a:lnTo>
                    <a:pt x="615" y="324"/>
                  </a:lnTo>
                  <a:lnTo>
                    <a:pt x="553" y="323"/>
                  </a:lnTo>
                  <a:lnTo>
                    <a:pt x="491" y="319"/>
                  </a:lnTo>
                  <a:lnTo>
                    <a:pt x="425" y="314"/>
                  </a:lnTo>
                  <a:lnTo>
                    <a:pt x="356" y="306"/>
                  </a:lnTo>
                  <a:lnTo>
                    <a:pt x="285" y="294"/>
                  </a:lnTo>
                  <a:lnTo>
                    <a:pt x="214" y="280"/>
                  </a:lnTo>
                  <a:lnTo>
                    <a:pt x="141" y="263"/>
                  </a:lnTo>
                  <a:lnTo>
                    <a:pt x="140" y="263"/>
                  </a:lnTo>
                  <a:lnTo>
                    <a:pt x="140" y="262"/>
                  </a:lnTo>
                  <a:lnTo>
                    <a:pt x="138" y="262"/>
                  </a:lnTo>
                  <a:lnTo>
                    <a:pt x="137" y="262"/>
                  </a:lnTo>
                  <a:lnTo>
                    <a:pt x="134" y="262"/>
                  </a:lnTo>
                  <a:lnTo>
                    <a:pt x="128" y="260"/>
                  </a:lnTo>
                  <a:lnTo>
                    <a:pt x="119" y="259"/>
                  </a:lnTo>
                  <a:lnTo>
                    <a:pt x="107" y="258"/>
                  </a:lnTo>
                  <a:lnTo>
                    <a:pt x="97" y="256"/>
                  </a:lnTo>
                  <a:lnTo>
                    <a:pt x="86" y="255"/>
                  </a:lnTo>
                  <a:lnTo>
                    <a:pt x="78" y="255"/>
                  </a:lnTo>
                  <a:lnTo>
                    <a:pt x="74" y="254"/>
                  </a:lnTo>
                  <a:lnTo>
                    <a:pt x="71" y="253"/>
                  </a:lnTo>
                  <a:lnTo>
                    <a:pt x="65" y="251"/>
                  </a:lnTo>
                  <a:lnTo>
                    <a:pt x="56" y="247"/>
                  </a:lnTo>
                  <a:lnTo>
                    <a:pt x="46" y="245"/>
                  </a:lnTo>
                  <a:lnTo>
                    <a:pt x="34" y="241"/>
                  </a:lnTo>
                  <a:lnTo>
                    <a:pt x="22" y="237"/>
                  </a:lnTo>
                  <a:lnTo>
                    <a:pt x="11" y="233"/>
                  </a:lnTo>
                  <a:lnTo>
                    <a:pt x="0" y="229"/>
                  </a:lnTo>
                  <a:lnTo>
                    <a:pt x="13" y="186"/>
                  </a:lnTo>
                  <a:lnTo>
                    <a:pt x="34" y="148"/>
                  </a:lnTo>
                  <a:lnTo>
                    <a:pt x="61" y="116"/>
                  </a:lnTo>
                  <a:lnTo>
                    <a:pt x="95" y="89"/>
                  </a:lnTo>
                  <a:lnTo>
                    <a:pt x="132" y="67"/>
                  </a:lnTo>
                  <a:lnTo>
                    <a:pt x="172" y="47"/>
                  </a:lnTo>
                  <a:lnTo>
                    <a:pt x="214" y="33"/>
                  </a:lnTo>
                  <a:lnTo>
                    <a:pt x="255" y="21"/>
                  </a:lnTo>
                  <a:lnTo>
                    <a:pt x="298" y="13"/>
                  </a:lnTo>
                  <a:lnTo>
                    <a:pt x="339" y="7"/>
                  </a:lnTo>
                  <a:lnTo>
                    <a:pt x="375" y="3"/>
                  </a:lnTo>
                  <a:lnTo>
                    <a:pt x="409" y="1"/>
                  </a:lnTo>
                  <a:lnTo>
                    <a:pt x="438" y="0"/>
                  </a:lnTo>
                  <a:lnTo>
                    <a:pt x="460" y="0"/>
                  </a:lnTo>
                  <a:lnTo>
                    <a:pt x="474" y="0"/>
                  </a:lnTo>
                  <a:lnTo>
                    <a:pt x="479" y="0"/>
                  </a:lnTo>
                  <a:close/>
                </a:path>
              </a:pathLst>
            </a:custGeom>
            <a:solidFill>
              <a:srgbClr val="C0C0C0"/>
            </a:solidFill>
            <a:ln w="9525">
              <a:noFill/>
              <a:round/>
              <a:headEnd/>
              <a:tailEnd/>
            </a:ln>
          </p:spPr>
          <p:txBody>
            <a:bodyPr/>
            <a:lstStyle/>
            <a:p>
              <a:pPr rtl="0"/>
              <a:endParaRPr lang="en-US" sz="3800"/>
            </a:p>
          </p:txBody>
        </p:sp>
        <p:sp>
          <p:nvSpPr>
            <p:cNvPr id="79" name="Freeform 77"/>
            <p:cNvSpPr>
              <a:spLocks/>
            </p:cNvSpPr>
            <p:nvPr/>
          </p:nvSpPr>
          <p:spPr bwMode="auto">
            <a:xfrm>
              <a:off x="494" y="2536"/>
              <a:ext cx="149" cy="32"/>
            </a:xfrm>
            <a:custGeom>
              <a:avLst/>
              <a:gdLst>
                <a:gd name="T0" fmla="*/ 3 w 653"/>
                <a:gd name="T1" fmla="*/ 22 h 143"/>
                <a:gd name="T2" fmla="*/ 1 w 653"/>
                <a:gd name="T3" fmla="*/ 24 h 143"/>
                <a:gd name="T4" fmla="*/ 0 w 653"/>
                <a:gd name="T5" fmla="*/ 26 h 143"/>
                <a:gd name="T6" fmla="*/ 0 w 653"/>
                <a:gd name="T7" fmla="*/ 28 h 143"/>
                <a:gd name="T8" fmla="*/ 1 w 653"/>
                <a:gd name="T9" fmla="*/ 30 h 143"/>
                <a:gd name="T10" fmla="*/ 2 w 653"/>
                <a:gd name="T11" fmla="*/ 31 h 143"/>
                <a:gd name="T12" fmla="*/ 4 w 653"/>
                <a:gd name="T13" fmla="*/ 32 h 143"/>
                <a:gd name="T14" fmla="*/ 6 w 653"/>
                <a:gd name="T15" fmla="*/ 32 h 143"/>
                <a:gd name="T16" fmla="*/ 8 w 653"/>
                <a:gd name="T17" fmla="*/ 32 h 143"/>
                <a:gd name="T18" fmla="*/ 18 w 653"/>
                <a:gd name="T19" fmla="*/ 26 h 143"/>
                <a:gd name="T20" fmla="*/ 28 w 653"/>
                <a:gd name="T21" fmla="*/ 22 h 143"/>
                <a:gd name="T22" fmla="*/ 38 w 653"/>
                <a:gd name="T23" fmla="*/ 19 h 143"/>
                <a:gd name="T24" fmla="*/ 49 w 653"/>
                <a:gd name="T25" fmla="*/ 16 h 143"/>
                <a:gd name="T26" fmla="*/ 60 w 653"/>
                <a:gd name="T27" fmla="*/ 14 h 143"/>
                <a:gd name="T28" fmla="*/ 71 w 653"/>
                <a:gd name="T29" fmla="*/ 13 h 143"/>
                <a:gd name="T30" fmla="*/ 82 w 653"/>
                <a:gd name="T31" fmla="*/ 11 h 143"/>
                <a:gd name="T32" fmla="*/ 93 w 653"/>
                <a:gd name="T33" fmla="*/ 11 h 143"/>
                <a:gd name="T34" fmla="*/ 103 w 653"/>
                <a:gd name="T35" fmla="*/ 11 h 143"/>
                <a:gd name="T36" fmla="*/ 112 w 653"/>
                <a:gd name="T37" fmla="*/ 11 h 143"/>
                <a:gd name="T38" fmla="*/ 121 w 653"/>
                <a:gd name="T39" fmla="*/ 11 h 143"/>
                <a:gd name="T40" fmla="*/ 128 w 653"/>
                <a:gd name="T41" fmla="*/ 11 h 143"/>
                <a:gd name="T42" fmla="*/ 134 w 653"/>
                <a:gd name="T43" fmla="*/ 12 h 143"/>
                <a:gd name="T44" fmla="*/ 139 w 653"/>
                <a:gd name="T45" fmla="*/ 12 h 143"/>
                <a:gd name="T46" fmla="*/ 141 w 653"/>
                <a:gd name="T47" fmla="*/ 13 h 143"/>
                <a:gd name="T48" fmla="*/ 143 w 653"/>
                <a:gd name="T49" fmla="*/ 13 h 143"/>
                <a:gd name="T50" fmla="*/ 145 w 653"/>
                <a:gd name="T51" fmla="*/ 13 h 143"/>
                <a:gd name="T52" fmla="*/ 147 w 653"/>
                <a:gd name="T53" fmla="*/ 12 h 143"/>
                <a:gd name="T54" fmla="*/ 148 w 653"/>
                <a:gd name="T55" fmla="*/ 10 h 143"/>
                <a:gd name="T56" fmla="*/ 149 w 653"/>
                <a:gd name="T57" fmla="*/ 8 h 143"/>
                <a:gd name="T58" fmla="*/ 149 w 653"/>
                <a:gd name="T59" fmla="*/ 6 h 143"/>
                <a:gd name="T60" fmla="*/ 148 w 653"/>
                <a:gd name="T61" fmla="*/ 4 h 143"/>
                <a:gd name="T62" fmla="*/ 146 w 653"/>
                <a:gd name="T63" fmla="*/ 3 h 143"/>
                <a:gd name="T64" fmla="*/ 144 w 653"/>
                <a:gd name="T65" fmla="*/ 2 h 143"/>
                <a:gd name="T66" fmla="*/ 143 w 653"/>
                <a:gd name="T67" fmla="*/ 2 h 143"/>
                <a:gd name="T68" fmla="*/ 139 w 653"/>
                <a:gd name="T69" fmla="*/ 2 h 143"/>
                <a:gd name="T70" fmla="*/ 134 w 653"/>
                <a:gd name="T71" fmla="*/ 1 h 143"/>
                <a:gd name="T72" fmla="*/ 128 w 653"/>
                <a:gd name="T73" fmla="*/ 1 h 143"/>
                <a:gd name="T74" fmla="*/ 120 w 653"/>
                <a:gd name="T75" fmla="*/ 0 h 143"/>
                <a:gd name="T76" fmla="*/ 111 w 653"/>
                <a:gd name="T77" fmla="*/ 0 h 143"/>
                <a:gd name="T78" fmla="*/ 102 w 653"/>
                <a:gd name="T79" fmla="*/ 0 h 143"/>
                <a:gd name="T80" fmla="*/ 91 w 653"/>
                <a:gd name="T81" fmla="*/ 0 h 143"/>
                <a:gd name="T82" fmla="*/ 80 w 653"/>
                <a:gd name="T83" fmla="*/ 1 h 143"/>
                <a:gd name="T84" fmla="*/ 69 w 653"/>
                <a:gd name="T85" fmla="*/ 2 h 143"/>
                <a:gd name="T86" fmla="*/ 57 w 653"/>
                <a:gd name="T87" fmla="*/ 4 h 143"/>
                <a:gd name="T88" fmla="*/ 46 w 653"/>
                <a:gd name="T89" fmla="*/ 6 h 143"/>
                <a:gd name="T90" fmla="*/ 34 w 653"/>
                <a:gd name="T91" fmla="*/ 9 h 143"/>
                <a:gd name="T92" fmla="*/ 23 w 653"/>
                <a:gd name="T93" fmla="*/ 13 h 143"/>
                <a:gd name="T94" fmla="*/ 13 w 653"/>
                <a:gd name="T95" fmla="*/ 17 h 143"/>
                <a:gd name="T96" fmla="*/ 3 w 653"/>
                <a:gd name="T97" fmla="*/ 22 h 1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3"/>
                <a:gd name="T148" fmla="*/ 0 h 143"/>
                <a:gd name="T149" fmla="*/ 653 w 653"/>
                <a:gd name="T150" fmla="*/ 143 h 1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3" h="143">
                  <a:moveTo>
                    <a:pt x="11" y="100"/>
                  </a:moveTo>
                  <a:lnTo>
                    <a:pt x="4" y="107"/>
                  </a:lnTo>
                  <a:lnTo>
                    <a:pt x="0" y="115"/>
                  </a:lnTo>
                  <a:lnTo>
                    <a:pt x="0" y="124"/>
                  </a:lnTo>
                  <a:lnTo>
                    <a:pt x="4" y="133"/>
                  </a:lnTo>
                  <a:lnTo>
                    <a:pt x="10" y="139"/>
                  </a:lnTo>
                  <a:lnTo>
                    <a:pt x="18" y="143"/>
                  </a:lnTo>
                  <a:lnTo>
                    <a:pt x="27" y="143"/>
                  </a:lnTo>
                  <a:lnTo>
                    <a:pt x="36" y="141"/>
                  </a:lnTo>
                  <a:lnTo>
                    <a:pt x="78" y="117"/>
                  </a:lnTo>
                  <a:lnTo>
                    <a:pt x="122" y="99"/>
                  </a:lnTo>
                  <a:lnTo>
                    <a:pt x="168" y="83"/>
                  </a:lnTo>
                  <a:lnTo>
                    <a:pt x="216" y="72"/>
                  </a:lnTo>
                  <a:lnTo>
                    <a:pt x="265" y="62"/>
                  </a:lnTo>
                  <a:lnTo>
                    <a:pt x="313" y="56"/>
                  </a:lnTo>
                  <a:lnTo>
                    <a:pt x="361" y="51"/>
                  </a:lnTo>
                  <a:lnTo>
                    <a:pt x="408" y="48"/>
                  </a:lnTo>
                  <a:lnTo>
                    <a:pt x="453" y="48"/>
                  </a:lnTo>
                  <a:lnTo>
                    <a:pt x="493" y="48"/>
                  </a:lnTo>
                  <a:lnTo>
                    <a:pt x="529" y="49"/>
                  </a:lnTo>
                  <a:lnTo>
                    <a:pt x="562" y="51"/>
                  </a:lnTo>
                  <a:lnTo>
                    <a:pt x="588" y="53"/>
                  </a:lnTo>
                  <a:lnTo>
                    <a:pt x="607" y="55"/>
                  </a:lnTo>
                  <a:lnTo>
                    <a:pt x="620" y="56"/>
                  </a:lnTo>
                  <a:lnTo>
                    <a:pt x="626" y="57"/>
                  </a:lnTo>
                  <a:lnTo>
                    <a:pt x="635" y="56"/>
                  </a:lnTo>
                  <a:lnTo>
                    <a:pt x="644" y="52"/>
                  </a:lnTo>
                  <a:lnTo>
                    <a:pt x="649" y="46"/>
                  </a:lnTo>
                  <a:lnTo>
                    <a:pt x="653" y="36"/>
                  </a:lnTo>
                  <a:lnTo>
                    <a:pt x="652" y="27"/>
                  </a:lnTo>
                  <a:lnTo>
                    <a:pt x="648" y="18"/>
                  </a:lnTo>
                  <a:lnTo>
                    <a:pt x="641" y="13"/>
                  </a:lnTo>
                  <a:lnTo>
                    <a:pt x="632" y="9"/>
                  </a:lnTo>
                  <a:lnTo>
                    <a:pt x="626" y="8"/>
                  </a:lnTo>
                  <a:lnTo>
                    <a:pt x="610" y="7"/>
                  </a:lnTo>
                  <a:lnTo>
                    <a:pt x="588" y="5"/>
                  </a:lnTo>
                  <a:lnTo>
                    <a:pt x="561" y="3"/>
                  </a:lnTo>
                  <a:lnTo>
                    <a:pt x="527" y="1"/>
                  </a:lnTo>
                  <a:lnTo>
                    <a:pt x="488" y="0"/>
                  </a:lnTo>
                  <a:lnTo>
                    <a:pt x="446" y="0"/>
                  </a:lnTo>
                  <a:lnTo>
                    <a:pt x="400" y="1"/>
                  </a:lnTo>
                  <a:lnTo>
                    <a:pt x="352" y="4"/>
                  </a:lnTo>
                  <a:lnTo>
                    <a:pt x="302" y="9"/>
                  </a:lnTo>
                  <a:lnTo>
                    <a:pt x="251" y="16"/>
                  </a:lnTo>
                  <a:lnTo>
                    <a:pt x="200" y="26"/>
                  </a:lnTo>
                  <a:lnTo>
                    <a:pt x="151" y="39"/>
                  </a:lnTo>
                  <a:lnTo>
                    <a:pt x="101" y="56"/>
                  </a:lnTo>
                  <a:lnTo>
                    <a:pt x="56" y="75"/>
                  </a:lnTo>
                  <a:lnTo>
                    <a:pt x="11" y="100"/>
                  </a:lnTo>
                  <a:close/>
                </a:path>
              </a:pathLst>
            </a:custGeom>
            <a:solidFill>
              <a:srgbClr val="000000"/>
            </a:solidFill>
            <a:ln w="9525">
              <a:noFill/>
              <a:round/>
              <a:headEnd/>
              <a:tailEnd/>
            </a:ln>
          </p:spPr>
          <p:txBody>
            <a:bodyPr/>
            <a:lstStyle/>
            <a:p>
              <a:pPr rtl="0"/>
              <a:endParaRPr lang="en-US" sz="3800"/>
            </a:p>
          </p:txBody>
        </p:sp>
        <p:sp>
          <p:nvSpPr>
            <p:cNvPr id="80" name="Freeform 78"/>
            <p:cNvSpPr>
              <a:spLocks/>
            </p:cNvSpPr>
            <p:nvPr/>
          </p:nvSpPr>
          <p:spPr bwMode="auto">
            <a:xfrm>
              <a:off x="520" y="2500"/>
              <a:ext cx="68" cy="45"/>
            </a:xfrm>
            <a:custGeom>
              <a:avLst/>
              <a:gdLst>
                <a:gd name="T0" fmla="*/ 0 w 297"/>
                <a:gd name="T1" fmla="*/ 5 h 198"/>
                <a:gd name="T2" fmla="*/ 0 w 297"/>
                <a:gd name="T3" fmla="*/ 7 h 198"/>
                <a:gd name="T4" fmla="*/ 1 w 297"/>
                <a:gd name="T5" fmla="*/ 9 h 198"/>
                <a:gd name="T6" fmla="*/ 3 w 297"/>
                <a:gd name="T7" fmla="*/ 10 h 198"/>
                <a:gd name="T8" fmla="*/ 5 w 297"/>
                <a:gd name="T9" fmla="*/ 11 h 198"/>
                <a:gd name="T10" fmla="*/ 12 w 297"/>
                <a:gd name="T11" fmla="*/ 12 h 198"/>
                <a:gd name="T12" fmla="*/ 19 w 297"/>
                <a:gd name="T13" fmla="*/ 13 h 198"/>
                <a:gd name="T14" fmla="*/ 25 w 297"/>
                <a:gd name="T15" fmla="*/ 15 h 198"/>
                <a:gd name="T16" fmla="*/ 30 w 297"/>
                <a:gd name="T17" fmla="*/ 17 h 198"/>
                <a:gd name="T18" fmla="*/ 35 w 297"/>
                <a:gd name="T19" fmla="*/ 19 h 198"/>
                <a:gd name="T20" fmla="*/ 39 w 297"/>
                <a:gd name="T21" fmla="*/ 21 h 198"/>
                <a:gd name="T22" fmla="*/ 43 w 297"/>
                <a:gd name="T23" fmla="*/ 24 h 198"/>
                <a:gd name="T24" fmla="*/ 46 w 297"/>
                <a:gd name="T25" fmla="*/ 27 h 198"/>
                <a:gd name="T26" fmla="*/ 49 w 297"/>
                <a:gd name="T27" fmla="*/ 29 h 198"/>
                <a:gd name="T28" fmla="*/ 51 w 297"/>
                <a:gd name="T29" fmla="*/ 32 h 198"/>
                <a:gd name="T30" fmla="*/ 53 w 297"/>
                <a:gd name="T31" fmla="*/ 35 h 198"/>
                <a:gd name="T32" fmla="*/ 55 w 297"/>
                <a:gd name="T33" fmla="*/ 37 h 198"/>
                <a:gd name="T34" fmla="*/ 56 w 297"/>
                <a:gd name="T35" fmla="*/ 39 h 198"/>
                <a:gd name="T36" fmla="*/ 56 w 297"/>
                <a:gd name="T37" fmla="*/ 40 h 198"/>
                <a:gd name="T38" fmla="*/ 57 w 297"/>
                <a:gd name="T39" fmla="*/ 41 h 198"/>
                <a:gd name="T40" fmla="*/ 57 w 297"/>
                <a:gd name="T41" fmla="*/ 42 h 198"/>
                <a:gd name="T42" fmla="*/ 59 w 297"/>
                <a:gd name="T43" fmla="*/ 43 h 198"/>
                <a:gd name="T44" fmla="*/ 60 w 297"/>
                <a:gd name="T45" fmla="*/ 45 h 198"/>
                <a:gd name="T46" fmla="*/ 62 w 297"/>
                <a:gd name="T47" fmla="*/ 45 h 198"/>
                <a:gd name="T48" fmla="*/ 65 w 297"/>
                <a:gd name="T49" fmla="*/ 45 h 198"/>
                <a:gd name="T50" fmla="*/ 66 w 297"/>
                <a:gd name="T51" fmla="*/ 43 h 198"/>
                <a:gd name="T52" fmla="*/ 68 w 297"/>
                <a:gd name="T53" fmla="*/ 42 h 198"/>
                <a:gd name="T54" fmla="*/ 68 w 297"/>
                <a:gd name="T55" fmla="*/ 40 h 198"/>
                <a:gd name="T56" fmla="*/ 68 w 297"/>
                <a:gd name="T57" fmla="*/ 38 h 198"/>
                <a:gd name="T58" fmla="*/ 68 w 297"/>
                <a:gd name="T59" fmla="*/ 37 h 198"/>
                <a:gd name="T60" fmla="*/ 67 w 297"/>
                <a:gd name="T61" fmla="*/ 36 h 198"/>
                <a:gd name="T62" fmla="*/ 66 w 297"/>
                <a:gd name="T63" fmla="*/ 34 h 198"/>
                <a:gd name="T64" fmla="*/ 65 w 297"/>
                <a:gd name="T65" fmla="*/ 32 h 198"/>
                <a:gd name="T66" fmla="*/ 63 w 297"/>
                <a:gd name="T67" fmla="*/ 29 h 198"/>
                <a:gd name="T68" fmla="*/ 61 w 297"/>
                <a:gd name="T69" fmla="*/ 26 h 198"/>
                <a:gd name="T70" fmla="*/ 58 w 297"/>
                <a:gd name="T71" fmla="*/ 23 h 198"/>
                <a:gd name="T72" fmla="*/ 55 w 297"/>
                <a:gd name="T73" fmla="*/ 19 h 198"/>
                <a:gd name="T74" fmla="*/ 51 w 297"/>
                <a:gd name="T75" fmla="*/ 16 h 198"/>
                <a:gd name="T76" fmla="*/ 46 w 297"/>
                <a:gd name="T77" fmla="*/ 13 h 198"/>
                <a:gd name="T78" fmla="*/ 41 w 297"/>
                <a:gd name="T79" fmla="*/ 10 h 198"/>
                <a:gd name="T80" fmla="*/ 35 w 297"/>
                <a:gd name="T81" fmla="*/ 7 h 198"/>
                <a:gd name="T82" fmla="*/ 29 w 297"/>
                <a:gd name="T83" fmla="*/ 5 h 198"/>
                <a:gd name="T84" fmla="*/ 22 w 297"/>
                <a:gd name="T85" fmla="*/ 3 h 198"/>
                <a:gd name="T86" fmla="*/ 14 w 297"/>
                <a:gd name="T87" fmla="*/ 1 h 198"/>
                <a:gd name="T88" fmla="*/ 6 w 297"/>
                <a:gd name="T89" fmla="*/ 0 h 198"/>
                <a:gd name="T90" fmla="*/ 4 w 297"/>
                <a:gd name="T91" fmla="*/ 0 h 198"/>
                <a:gd name="T92" fmla="*/ 2 w 297"/>
                <a:gd name="T93" fmla="*/ 1 h 198"/>
                <a:gd name="T94" fmla="*/ 1 w 297"/>
                <a:gd name="T95" fmla="*/ 3 h 198"/>
                <a:gd name="T96" fmla="*/ 0 w 297"/>
                <a:gd name="T97" fmla="*/ 5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97"/>
                <a:gd name="T148" fmla="*/ 0 h 198"/>
                <a:gd name="T149" fmla="*/ 297 w 297"/>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97" h="198">
                  <a:moveTo>
                    <a:pt x="0" y="22"/>
                  </a:moveTo>
                  <a:lnTo>
                    <a:pt x="2" y="31"/>
                  </a:lnTo>
                  <a:lnTo>
                    <a:pt x="6" y="39"/>
                  </a:lnTo>
                  <a:lnTo>
                    <a:pt x="13" y="46"/>
                  </a:lnTo>
                  <a:lnTo>
                    <a:pt x="23" y="48"/>
                  </a:lnTo>
                  <a:lnTo>
                    <a:pt x="54" y="51"/>
                  </a:lnTo>
                  <a:lnTo>
                    <a:pt x="82" y="56"/>
                  </a:lnTo>
                  <a:lnTo>
                    <a:pt x="108" y="64"/>
                  </a:lnTo>
                  <a:lnTo>
                    <a:pt x="132" y="73"/>
                  </a:lnTo>
                  <a:lnTo>
                    <a:pt x="153" y="82"/>
                  </a:lnTo>
                  <a:lnTo>
                    <a:pt x="172" y="94"/>
                  </a:lnTo>
                  <a:lnTo>
                    <a:pt x="188" y="106"/>
                  </a:lnTo>
                  <a:lnTo>
                    <a:pt x="202" y="117"/>
                  </a:lnTo>
                  <a:lnTo>
                    <a:pt x="214" y="129"/>
                  </a:lnTo>
                  <a:lnTo>
                    <a:pt x="224" y="141"/>
                  </a:lnTo>
                  <a:lnTo>
                    <a:pt x="232" y="152"/>
                  </a:lnTo>
                  <a:lnTo>
                    <a:pt x="239" y="162"/>
                  </a:lnTo>
                  <a:lnTo>
                    <a:pt x="244" y="171"/>
                  </a:lnTo>
                  <a:lnTo>
                    <a:pt x="246" y="177"/>
                  </a:lnTo>
                  <a:lnTo>
                    <a:pt x="249" y="181"/>
                  </a:lnTo>
                  <a:lnTo>
                    <a:pt x="250" y="184"/>
                  </a:lnTo>
                  <a:lnTo>
                    <a:pt x="256" y="191"/>
                  </a:lnTo>
                  <a:lnTo>
                    <a:pt x="263" y="197"/>
                  </a:lnTo>
                  <a:lnTo>
                    <a:pt x="272" y="198"/>
                  </a:lnTo>
                  <a:lnTo>
                    <a:pt x="282" y="197"/>
                  </a:lnTo>
                  <a:lnTo>
                    <a:pt x="289" y="191"/>
                  </a:lnTo>
                  <a:lnTo>
                    <a:pt x="295" y="185"/>
                  </a:lnTo>
                  <a:lnTo>
                    <a:pt x="297" y="176"/>
                  </a:lnTo>
                  <a:lnTo>
                    <a:pt x="296" y="167"/>
                  </a:lnTo>
                  <a:lnTo>
                    <a:pt x="295" y="164"/>
                  </a:lnTo>
                  <a:lnTo>
                    <a:pt x="292" y="158"/>
                  </a:lnTo>
                  <a:lnTo>
                    <a:pt x="288" y="150"/>
                  </a:lnTo>
                  <a:lnTo>
                    <a:pt x="282" y="139"/>
                  </a:lnTo>
                  <a:lnTo>
                    <a:pt x="274" y="128"/>
                  </a:lnTo>
                  <a:lnTo>
                    <a:pt x="265" y="115"/>
                  </a:lnTo>
                  <a:lnTo>
                    <a:pt x="253" y="100"/>
                  </a:lnTo>
                  <a:lnTo>
                    <a:pt x="239" y="85"/>
                  </a:lnTo>
                  <a:lnTo>
                    <a:pt x="222" y="71"/>
                  </a:lnTo>
                  <a:lnTo>
                    <a:pt x="202" y="56"/>
                  </a:lnTo>
                  <a:lnTo>
                    <a:pt x="180" y="43"/>
                  </a:lnTo>
                  <a:lnTo>
                    <a:pt x="155" y="30"/>
                  </a:lnTo>
                  <a:lnTo>
                    <a:pt x="128" y="20"/>
                  </a:lnTo>
                  <a:lnTo>
                    <a:pt x="97" y="11"/>
                  </a:lnTo>
                  <a:lnTo>
                    <a:pt x="63" y="4"/>
                  </a:lnTo>
                  <a:lnTo>
                    <a:pt x="25" y="0"/>
                  </a:lnTo>
                  <a:lnTo>
                    <a:pt x="16" y="2"/>
                  </a:lnTo>
                  <a:lnTo>
                    <a:pt x="8" y="5"/>
                  </a:lnTo>
                  <a:lnTo>
                    <a:pt x="3" y="13"/>
                  </a:lnTo>
                  <a:lnTo>
                    <a:pt x="0" y="22"/>
                  </a:lnTo>
                  <a:close/>
                </a:path>
              </a:pathLst>
            </a:custGeom>
            <a:solidFill>
              <a:srgbClr val="000000"/>
            </a:solidFill>
            <a:ln w="9525">
              <a:noFill/>
              <a:round/>
              <a:headEnd/>
              <a:tailEnd/>
            </a:ln>
          </p:spPr>
          <p:txBody>
            <a:bodyPr/>
            <a:lstStyle/>
            <a:p>
              <a:pPr rtl="0"/>
              <a:endParaRPr lang="en-US" sz="3800"/>
            </a:p>
          </p:txBody>
        </p:sp>
        <p:sp>
          <p:nvSpPr>
            <p:cNvPr id="81" name="Freeform 79"/>
            <p:cNvSpPr>
              <a:spLocks/>
            </p:cNvSpPr>
            <p:nvPr/>
          </p:nvSpPr>
          <p:spPr bwMode="auto">
            <a:xfrm>
              <a:off x="604" y="2552"/>
              <a:ext cx="20" cy="40"/>
            </a:xfrm>
            <a:custGeom>
              <a:avLst/>
              <a:gdLst>
                <a:gd name="T0" fmla="*/ 2 w 90"/>
                <a:gd name="T1" fmla="*/ 1 h 173"/>
                <a:gd name="T2" fmla="*/ 1 w 90"/>
                <a:gd name="T3" fmla="*/ 3 h 173"/>
                <a:gd name="T4" fmla="*/ 0 w 90"/>
                <a:gd name="T5" fmla="*/ 5 h 173"/>
                <a:gd name="T6" fmla="*/ 0 w 90"/>
                <a:gd name="T7" fmla="*/ 7 h 173"/>
                <a:gd name="T8" fmla="*/ 1 w 90"/>
                <a:gd name="T9" fmla="*/ 9 h 173"/>
                <a:gd name="T10" fmla="*/ 3 w 90"/>
                <a:gd name="T11" fmla="*/ 13 h 173"/>
                <a:gd name="T12" fmla="*/ 5 w 90"/>
                <a:gd name="T13" fmla="*/ 17 h 173"/>
                <a:gd name="T14" fmla="*/ 7 w 90"/>
                <a:gd name="T15" fmla="*/ 22 h 173"/>
                <a:gd name="T16" fmla="*/ 8 w 90"/>
                <a:gd name="T17" fmla="*/ 25 h 173"/>
                <a:gd name="T18" fmla="*/ 9 w 90"/>
                <a:gd name="T19" fmla="*/ 29 h 173"/>
                <a:gd name="T20" fmla="*/ 9 w 90"/>
                <a:gd name="T21" fmla="*/ 32 h 173"/>
                <a:gd name="T22" fmla="*/ 10 w 90"/>
                <a:gd name="T23" fmla="*/ 34 h 173"/>
                <a:gd name="T24" fmla="*/ 10 w 90"/>
                <a:gd name="T25" fmla="*/ 35 h 173"/>
                <a:gd name="T26" fmla="*/ 10 w 90"/>
                <a:gd name="T27" fmla="*/ 37 h 173"/>
                <a:gd name="T28" fmla="*/ 11 w 90"/>
                <a:gd name="T29" fmla="*/ 39 h 173"/>
                <a:gd name="T30" fmla="*/ 13 w 90"/>
                <a:gd name="T31" fmla="*/ 40 h 173"/>
                <a:gd name="T32" fmla="*/ 15 w 90"/>
                <a:gd name="T33" fmla="*/ 40 h 173"/>
                <a:gd name="T34" fmla="*/ 18 w 90"/>
                <a:gd name="T35" fmla="*/ 40 h 173"/>
                <a:gd name="T36" fmla="*/ 19 w 90"/>
                <a:gd name="T37" fmla="*/ 38 h 173"/>
                <a:gd name="T38" fmla="*/ 20 w 90"/>
                <a:gd name="T39" fmla="*/ 36 h 173"/>
                <a:gd name="T40" fmla="*/ 20 w 90"/>
                <a:gd name="T41" fmla="*/ 34 h 173"/>
                <a:gd name="T42" fmla="*/ 20 w 90"/>
                <a:gd name="T43" fmla="*/ 33 h 173"/>
                <a:gd name="T44" fmla="*/ 20 w 90"/>
                <a:gd name="T45" fmla="*/ 31 h 173"/>
                <a:gd name="T46" fmla="*/ 19 w 90"/>
                <a:gd name="T47" fmla="*/ 27 h 173"/>
                <a:gd name="T48" fmla="*/ 18 w 90"/>
                <a:gd name="T49" fmla="*/ 22 h 173"/>
                <a:gd name="T50" fmla="*/ 17 w 90"/>
                <a:gd name="T51" fmla="*/ 17 h 173"/>
                <a:gd name="T52" fmla="*/ 15 w 90"/>
                <a:gd name="T53" fmla="*/ 12 h 173"/>
                <a:gd name="T54" fmla="*/ 12 w 90"/>
                <a:gd name="T55" fmla="*/ 7 h 173"/>
                <a:gd name="T56" fmla="*/ 10 w 90"/>
                <a:gd name="T57" fmla="*/ 2 h 173"/>
                <a:gd name="T58" fmla="*/ 8 w 90"/>
                <a:gd name="T59" fmla="*/ 1 h 173"/>
                <a:gd name="T60" fmla="*/ 6 w 90"/>
                <a:gd name="T61" fmla="*/ 0 h 173"/>
                <a:gd name="T62" fmla="*/ 4 w 90"/>
                <a:gd name="T63" fmla="*/ 0 h 173"/>
                <a:gd name="T64" fmla="*/ 2 w 90"/>
                <a:gd name="T65" fmla="*/ 1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73"/>
                <a:gd name="T101" fmla="*/ 90 w 90"/>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73">
                  <a:moveTo>
                    <a:pt x="10" y="4"/>
                  </a:moveTo>
                  <a:lnTo>
                    <a:pt x="3" y="12"/>
                  </a:lnTo>
                  <a:lnTo>
                    <a:pt x="0" y="21"/>
                  </a:lnTo>
                  <a:lnTo>
                    <a:pt x="0" y="30"/>
                  </a:lnTo>
                  <a:lnTo>
                    <a:pt x="4" y="38"/>
                  </a:lnTo>
                  <a:lnTo>
                    <a:pt x="15" y="55"/>
                  </a:lnTo>
                  <a:lnTo>
                    <a:pt x="24" y="73"/>
                  </a:lnTo>
                  <a:lnTo>
                    <a:pt x="30" y="93"/>
                  </a:lnTo>
                  <a:lnTo>
                    <a:pt x="36" y="110"/>
                  </a:lnTo>
                  <a:lnTo>
                    <a:pt x="39" y="127"/>
                  </a:lnTo>
                  <a:lnTo>
                    <a:pt x="42" y="140"/>
                  </a:lnTo>
                  <a:lnTo>
                    <a:pt x="43" y="149"/>
                  </a:lnTo>
                  <a:lnTo>
                    <a:pt x="43" y="151"/>
                  </a:lnTo>
                  <a:lnTo>
                    <a:pt x="46" y="160"/>
                  </a:lnTo>
                  <a:lnTo>
                    <a:pt x="51" y="168"/>
                  </a:lnTo>
                  <a:lnTo>
                    <a:pt x="59" y="172"/>
                  </a:lnTo>
                  <a:lnTo>
                    <a:pt x="69" y="173"/>
                  </a:lnTo>
                  <a:lnTo>
                    <a:pt x="79" y="171"/>
                  </a:lnTo>
                  <a:lnTo>
                    <a:pt x="85" y="164"/>
                  </a:lnTo>
                  <a:lnTo>
                    <a:pt x="89" y="157"/>
                  </a:lnTo>
                  <a:lnTo>
                    <a:pt x="90" y="147"/>
                  </a:lnTo>
                  <a:lnTo>
                    <a:pt x="90" y="142"/>
                  </a:lnTo>
                  <a:lnTo>
                    <a:pt x="88" y="132"/>
                  </a:lnTo>
                  <a:lnTo>
                    <a:pt x="85" y="116"/>
                  </a:lnTo>
                  <a:lnTo>
                    <a:pt x="81" y="97"/>
                  </a:lnTo>
                  <a:lnTo>
                    <a:pt x="75" y="75"/>
                  </a:lnTo>
                  <a:lnTo>
                    <a:pt x="67" y="53"/>
                  </a:lnTo>
                  <a:lnTo>
                    <a:pt x="56" y="30"/>
                  </a:lnTo>
                  <a:lnTo>
                    <a:pt x="43" y="10"/>
                  </a:lnTo>
                  <a:lnTo>
                    <a:pt x="37" y="3"/>
                  </a:lnTo>
                  <a:lnTo>
                    <a:pt x="28" y="0"/>
                  </a:lnTo>
                  <a:lnTo>
                    <a:pt x="19" y="0"/>
                  </a:lnTo>
                  <a:lnTo>
                    <a:pt x="10" y="4"/>
                  </a:lnTo>
                  <a:close/>
                </a:path>
              </a:pathLst>
            </a:custGeom>
            <a:solidFill>
              <a:srgbClr val="000000"/>
            </a:solidFill>
            <a:ln w="9525">
              <a:noFill/>
              <a:round/>
              <a:headEnd/>
              <a:tailEnd/>
            </a:ln>
          </p:spPr>
          <p:txBody>
            <a:bodyPr/>
            <a:lstStyle/>
            <a:p>
              <a:pPr rtl="0"/>
              <a:endParaRPr lang="en-US" sz="3800"/>
            </a:p>
          </p:txBody>
        </p:sp>
        <p:sp>
          <p:nvSpPr>
            <p:cNvPr id="82" name="Freeform 80"/>
            <p:cNvSpPr>
              <a:spLocks/>
            </p:cNvSpPr>
            <p:nvPr/>
          </p:nvSpPr>
          <p:spPr bwMode="auto">
            <a:xfrm>
              <a:off x="627" y="2552"/>
              <a:ext cx="18" cy="38"/>
            </a:xfrm>
            <a:custGeom>
              <a:avLst/>
              <a:gdLst>
                <a:gd name="T0" fmla="*/ 2 w 83"/>
                <a:gd name="T1" fmla="*/ 1 h 164"/>
                <a:gd name="T2" fmla="*/ 0 w 83"/>
                <a:gd name="T3" fmla="*/ 2 h 164"/>
                <a:gd name="T4" fmla="*/ 0 w 83"/>
                <a:gd name="T5" fmla="*/ 4 h 164"/>
                <a:gd name="T6" fmla="*/ 0 w 83"/>
                <a:gd name="T7" fmla="*/ 7 h 164"/>
                <a:gd name="T8" fmla="*/ 1 w 83"/>
                <a:gd name="T9" fmla="*/ 9 h 164"/>
                <a:gd name="T10" fmla="*/ 4 w 83"/>
                <a:gd name="T11" fmla="*/ 16 h 164"/>
                <a:gd name="T12" fmla="*/ 7 w 83"/>
                <a:gd name="T13" fmla="*/ 24 h 164"/>
                <a:gd name="T14" fmla="*/ 8 w 83"/>
                <a:gd name="T15" fmla="*/ 30 h 164"/>
                <a:gd name="T16" fmla="*/ 8 w 83"/>
                <a:gd name="T17" fmla="*/ 33 h 164"/>
                <a:gd name="T18" fmla="*/ 8 w 83"/>
                <a:gd name="T19" fmla="*/ 35 h 164"/>
                <a:gd name="T20" fmla="*/ 10 w 83"/>
                <a:gd name="T21" fmla="*/ 37 h 164"/>
                <a:gd name="T22" fmla="*/ 11 w 83"/>
                <a:gd name="T23" fmla="*/ 38 h 164"/>
                <a:gd name="T24" fmla="*/ 13 w 83"/>
                <a:gd name="T25" fmla="*/ 38 h 164"/>
                <a:gd name="T26" fmla="*/ 15 w 83"/>
                <a:gd name="T27" fmla="*/ 37 h 164"/>
                <a:gd name="T28" fmla="*/ 17 w 83"/>
                <a:gd name="T29" fmla="*/ 36 h 164"/>
                <a:gd name="T30" fmla="*/ 18 w 83"/>
                <a:gd name="T31" fmla="*/ 34 h 164"/>
                <a:gd name="T32" fmla="*/ 18 w 83"/>
                <a:gd name="T33" fmla="*/ 32 h 164"/>
                <a:gd name="T34" fmla="*/ 18 w 83"/>
                <a:gd name="T35" fmla="*/ 31 h 164"/>
                <a:gd name="T36" fmla="*/ 18 w 83"/>
                <a:gd name="T37" fmla="*/ 29 h 164"/>
                <a:gd name="T38" fmla="*/ 17 w 83"/>
                <a:gd name="T39" fmla="*/ 25 h 164"/>
                <a:gd name="T40" fmla="*/ 16 w 83"/>
                <a:gd name="T41" fmla="*/ 21 h 164"/>
                <a:gd name="T42" fmla="*/ 16 w 83"/>
                <a:gd name="T43" fmla="*/ 17 h 164"/>
                <a:gd name="T44" fmla="*/ 14 w 83"/>
                <a:gd name="T45" fmla="*/ 12 h 164"/>
                <a:gd name="T46" fmla="*/ 12 w 83"/>
                <a:gd name="T47" fmla="*/ 7 h 164"/>
                <a:gd name="T48" fmla="*/ 9 w 83"/>
                <a:gd name="T49" fmla="*/ 2 h 164"/>
                <a:gd name="T50" fmla="*/ 8 w 83"/>
                <a:gd name="T51" fmla="*/ 0 h 164"/>
                <a:gd name="T52" fmla="*/ 6 w 83"/>
                <a:gd name="T53" fmla="*/ 0 h 164"/>
                <a:gd name="T54" fmla="*/ 4 w 83"/>
                <a:gd name="T55" fmla="*/ 0 h 164"/>
                <a:gd name="T56" fmla="*/ 2 w 83"/>
                <a:gd name="T57" fmla="*/ 1 h 1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3"/>
                <a:gd name="T88" fmla="*/ 0 h 164"/>
                <a:gd name="T89" fmla="*/ 83 w 83"/>
                <a:gd name="T90" fmla="*/ 164 h 1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3" h="164">
                  <a:moveTo>
                    <a:pt x="9" y="4"/>
                  </a:moveTo>
                  <a:lnTo>
                    <a:pt x="2" y="10"/>
                  </a:lnTo>
                  <a:lnTo>
                    <a:pt x="0" y="19"/>
                  </a:lnTo>
                  <a:lnTo>
                    <a:pt x="0" y="29"/>
                  </a:lnTo>
                  <a:lnTo>
                    <a:pt x="4" y="38"/>
                  </a:lnTo>
                  <a:lnTo>
                    <a:pt x="20" y="70"/>
                  </a:lnTo>
                  <a:lnTo>
                    <a:pt x="31" y="104"/>
                  </a:lnTo>
                  <a:lnTo>
                    <a:pt x="35" y="130"/>
                  </a:lnTo>
                  <a:lnTo>
                    <a:pt x="36" y="142"/>
                  </a:lnTo>
                  <a:lnTo>
                    <a:pt x="39" y="151"/>
                  </a:lnTo>
                  <a:lnTo>
                    <a:pt x="44" y="159"/>
                  </a:lnTo>
                  <a:lnTo>
                    <a:pt x="50" y="162"/>
                  </a:lnTo>
                  <a:lnTo>
                    <a:pt x="60" y="164"/>
                  </a:lnTo>
                  <a:lnTo>
                    <a:pt x="70" y="161"/>
                  </a:lnTo>
                  <a:lnTo>
                    <a:pt x="78" y="156"/>
                  </a:lnTo>
                  <a:lnTo>
                    <a:pt x="82" y="148"/>
                  </a:lnTo>
                  <a:lnTo>
                    <a:pt x="83" y="139"/>
                  </a:lnTo>
                  <a:lnTo>
                    <a:pt x="83" y="135"/>
                  </a:lnTo>
                  <a:lnTo>
                    <a:pt x="82" y="125"/>
                  </a:lnTo>
                  <a:lnTo>
                    <a:pt x="80" y="110"/>
                  </a:lnTo>
                  <a:lnTo>
                    <a:pt x="76" y="92"/>
                  </a:lnTo>
                  <a:lnTo>
                    <a:pt x="73" y="73"/>
                  </a:lnTo>
                  <a:lnTo>
                    <a:pt x="65" y="51"/>
                  </a:lnTo>
                  <a:lnTo>
                    <a:pt x="56" y="30"/>
                  </a:lnTo>
                  <a:lnTo>
                    <a:pt x="43" y="9"/>
                  </a:lnTo>
                  <a:lnTo>
                    <a:pt x="35" y="2"/>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83" name="Freeform 81"/>
            <p:cNvSpPr>
              <a:spLocks/>
            </p:cNvSpPr>
            <p:nvPr/>
          </p:nvSpPr>
          <p:spPr bwMode="auto">
            <a:xfrm>
              <a:off x="338" y="2456"/>
              <a:ext cx="137" cy="91"/>
            </a:xfrm>
            <a:custGeom>
              <a:avLst/>
              <a:gdLst>
                <a:gd name="T0" fmla="*/ 6 w 600"/>
                <a:gd name="T1" fmla="*/ 8 h 394"/>
                <a:gd name="T2" fmla="*/ 4 w 600"/>
                <a:gd name="T3" fmla="*/ 10 h 394"/>
                <a:gd name="T4" fmla="*/ 0 w 600"/>
                <a:gd name="T5" fmla="*/ 42 h 394"/>
                <a:gd name="T6" fmla="*/ 0 w 600"/>
                <a:gd name="T7" fmla="*/ 42 h 394"/>
                <a:gd name="T8" fmla="*/ 0 w 600"/>
                <a:gd name="T9" fmla="*/ 43 h 394"/>
                <a:gd name="T10" fmla="*/ 0 w 600"/>
                <a:gd name="T11" fmla="*/ 45 h 394"/>
                <a:gd name="T12" fmla="*/ 2 w 600"/>
                <a:gd name="T13" fmla="*/ 47 h 394"/>
                <a:gd name="T14" fmla="*/ 3 w 600"/>
                <a:gd name="T15" fmla="*/ 48 h 394"/>
                <a:gd name="T16" fmla="*/ 5 w 600"/>
                <a:gd name="T17" fmla="*/ 48 h 394"/>
                <a:gd name="T18" fmla="*/ 5 w 600"/>
                <a:gd name="T19" fmla="*/ 48 h 394"/>
                <a:gd name="T20" fmla="*/ 4 w 600"/>
                <a:gd name="T21" fmla="*/ 48 h 394"/>
                <a:gd name="T22" fmla="*/ 2 w 600"/>
                <a:gd name="T23" fmla="*/ 50 h 394"/>
                <a:gd name="T24" fmla="*/ 1 w 600"/>
                <a:gd name="T25" fmla="*/ 53 h 394"/>
                <a:gd name="T26" fmla="*/ 1 w 600"/>
                <a:gd name="T27" fmla="*/ 54 h 394"/>
                <a:gd name="T28" fmla="*/ 1 w 600"/>
                <a:gd name="T29" fmla="*/ 55 h 394"/>
                <a:gd name="T30" fmla="*/ 8 w 600"/>
                <a:gd name="T31" fmla="*/ 77 h 394"/>
                <a:gd name="T32" fmla="*/ 10 w 600"/>
                <a:gd name="T33" fmla="*/ 79 h 394"/>
                <a:gd name="T34" fmla="*/ 12 w 600"/>
                <a:gd name="T35" fmla="*/ 80 h 394"/>
                <a:gd name="T36" fmla="*/ 15 w 600"/>
                <a:gd name="T37" fmla="*/ 79 h 394"/>
                <a:gd name="T38" fmla="*/ 17 w 600"/>
                <a:gd name="T39" fmla="*/ 78 h 394"/>
                <a:gd name="T40" fmla="*/ 23 w 600"/>
                <a:gd name="T41" fmla="*/ 75 h 394"/>
                <a:gd name="T42" fmla="*/ 33 w 600"/>
                <a:gd name="T43" fmla="*/ 71 h 394"/>
                <a:gd name="T44" fmla="*/ 47 w 600"/>
                <a:gd name="T45" fmla="*/ 67 h 394"/>
                <a:gd name="T46" fmla="*/ 62 w 600"/>
                <a:gd name="T47" fmla="*/ 64 h 394"/>
                <a:gd name="T48" fmla="*/ 79 w 600"/>
                <a:gd name="T49" fmla="*/ 65 h 394"/>
                <a:gd name="T50" fmla="*/ 95 w 600"/>
                <a:gd name="T51" fmla="*/ 70 h 394"/>
                <a:gd name="T52" fmla="*/ 111 w 600"/>
                <a:gd name="T53" fmla="*/ 81 h 394"/>
                <a:gd name="T54" fmla="*/ 119 w 600"/>
                <a:gd name="T55" fmla="*/ 89 h 394"/>
                <a:gd name="T56" fmla="*/ 121 w 600"/>
                <a:gd name="T57" fmla="*/ 91 h 394"/>
                <a:gd name="T58" fmla="*/ 123 w 600"/>
                <a:gd name="T59" fmla="*/ 91 h 394"/>
                <a:gd name="T60" fmla="*/ 126 w 600"/>
                <a:gd name="T61" fmla="*/ 91 h 394"/>
                <a:gd name="T62" fmla="*/ 128 w 600"/>
                <a:gd name="T63" fmla="*/ 91 h 394"/>
                <a:gd name="T64" fmla="*/ 131 w 600"/>
                <a:gd name="T65" fmla="*/ 89 h 394"/>
                <a:gd name="T66" fmla="*/ 135 w 600"/>
                <a:gd name="T67" fmla="*/ 85 h 394"/>
                <a:gd name="T68" fmla="*/ 137 w 600"/>
                <a:gd name="T69" fmla="*/ 75 h 394"/>
                <a:gd name="T70" fmla="*/ 137 w 600"/>
                <a:gd name="T71" fmla="*/ 68 h 394"/>
                <a:gd name="T72" fmla="*/ 137 w 600"/>
                <a:gd name="T73" fmla="*/ 68 h 394"/>
                <a:gd name="T74" fmla="*/ 136 w 600"/>
                <a:gd name="T75" fmla="*/ 66 h 394"/>
                <a:gd name="T76" fmla="*/ 131 w 600"/>
                <a:gd name="T77" fmla="*/ 54 h 394"/>
                <a:gd name="T78" fmla="*/ 121 w 600"/>
                <a:gd name="T79" fmla="*/ 36 h 394"/>
                <a:gd name="T80" fmla="*/ 103 w 600"/>
                <a:gd name="T81" fmla="*/ 19 h 394"/>
                <a:gd name="T82" fmla="*/ 87 w 600"/>
                <a:gd name="T83" fmla="*/ 8 h 394"/>
                <a:gd name="T84" fmla="*/ 78 w 600"/>
                <a:gd name="T85" fmla="*/ 5 h 394"/>
                <a:gd name="T86" fmla="*/ 69 w 600"/>
                <a:gd name="T87" fmla="*/ 2 h 394"/>
                <a:gd name="T88" fmla="*/ 58 w 600"/>
                <a:gd name="T89" fmla="*/ 1 h 394"/>
                <a:gd name="T90" fmla="*/ 48 w 600"/>
                <a:gd name="T91" fmla="*/ 0 h 394"/>
                <a:gd name="T92" fmla="*/ 37 w 600"/>
                <a:gd name="T93" fmla="*/ 1 h 394"/>
                <a:gd name="T94" fmla="*/ 25 w 600"/>
                <a:gd name="T95" fmla="*/ 2 h 394"/>
                <a:gd name="T96" fmla="*/ 13 w 600"/>
                <a:gd name="T97" fmla="*/ 5 h 3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0"/>
                <a:gd name="T148" fmla="*/ 0 h 394"/>
                <a:gd name="T149" fmla="*/ 600 w 600"/>
                <a:gd name="T150" fmla="*/ 394 h 3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0" h="394">
                  <a:moveTo>
                    <a:pt x="32" y="30"/>
                  </a:moveTo>
                  <a:lnTo>
                    <a:pt x="25" y="33"/>
                  </a:lnTo>
                  <a:lnTo>
                    <a:pt x="20" y="38"/>
                  </a:lnTo>
                  <a:lnTo>
                    <a:pt x="16" y="43"/>
                  </a:lnTo>
                  <a:lnTo>
                    <a:pt x="15" y="50"/>
                  </a:lnTo>
                  <a:lnTo>
                    <a:pt x="0" y="182"/>
                  </a:lnTo>
                  <a:lnTo>
                    <a:pt x="0" y="183"/>
                  </a:lnTo>
                  <a:lnTo>
                    <a:pt x="0" y="185"/>
                  </a:lnTo>
                  <a:lnTo>
                    <a:pt x="0" y="190"/>
                  </a:lnTo>
                  <a:lnTo>
                    <a:pt x="2" y="194"/>
                  </a:lnTo>
                  <a:lnTo>
                    <a:pt x="4" y="199"/>
                  </a:lnTo>
                  <a:lnTo>
                    <a:pt x="7" y="203"/>
                  </a:lnTo>
                  <a:lnTo>
                    <a:pt x="9" y="204"/>
                  </a:lnTo>
                  <a:lnTo>
                    <a:pt x="13" y="206"/>
                  </a:lnTo>
                  <a:lnTo>
                    <a:pt x="17" y="207"/>
                  </a:lnTo>
                  <a:lnTo>
                    <a:pt x="20" y="208"/>
                  </a:lnTo>
                  <a:lnTo>
                    <a:pt x="19" y="208"/>
                  </a:lnTo>
                  <a:lnTo>
                    <a:pt x="12" y="212"/>
                  </a:lnTo>
                  <a:lnTo>
                    <a:pt x="8" y="217"/>
                  </a:lnTo>
                  <a:lnTo>
                    <a:pt x="6" y="224"/>
                  </a:lnTo>
                  <a:lnTo>
                    <a:pt x="4" y="230"/>
                  </a:lnTo>
                  <a:lnTo>
                    <a:pt x="4" y="232"/>
                  </a:lnTo>
                  <a:lnTo>
                    <a:pt x="4" y="234"/>
                  </a:lnTo>
                  <a:lnTo>
                    <a:pt x="4" y="235"/>
                  </a:lnTo>
                  <a:lnTo>
                    <a:pt x="6" y="238"/>
                  </a:lnTo>
                  <a:lnTo>
                    <a:pt x="34" y="328"/>
                  </a:lnTo>
                  <a:lnTo>
                    <a:pt x="37" y="333"/>
                  </a:lnTo>
                  <a:lnTo>
                    <a:pt x="39" y="337"/>
                  </a:lnTo>
                  <a:lnTo>
                    <a:pt x="43" y="341"/>
                  </a:lnTo>
                  <a:lnTo>
                    <a:pt x="48" y="343"/>
                  </a:lnTo>
                  <a:lnTo>
                    <a:pt x="54" y="345"/>
                  </a:lnTo>
                  <a:lnTo>
                    <a:pt x="59" y="345"/>
                  </a:lnTo>
                  <a:lnTo>
                    <a:pt x="64" y="343"/>
                  </a:lnTo>
                  <a:lnTo>
                    <a:pt x="69" y="341"/>
                  </a:lnTo>
                  <a:lnTo>
                    <a:pt x="75" y="338"/>
                  </a:lnTo>
                  <a:lnTo>
                    <a:pt x="85" y="332"/>
                  </a:lnTo>
                  <a:lnTo>
                    <a:pt x="101" y="324"/>
                  </a:lnTo>
                  <a:lnTo>
                    <a:pt x="121" y="315"/>
                  </a:lnTo>
                  <a:lnTo>
                    <a:pt x="146" y="306"/>
                  </a:lnTo>
                  <a:lnTo>
                    <a:pt x="173" y="297"/>
                  </a:lnTo>
                  <a:lnTo>
                    <a:pt x="205" y="288"/>
                  </a:lnTo>
                  <a:lnTo>
                    <a:pt x="237" y="281"/>
                  </a:lnTo>
                  <a:lnTo>
                    <a:pt x="272" y="277"/>
                  </a:lnTo>
                  <a:lnTo>
                    <a:pt x="307" y="276"/>
                  </a:lnTo>
                  <a:lnTo>
                    <a:pt x="345" y="280"/>
                  </a:lnTo>
                  <a:lnTo>
                    <a:pt x="382" y="288"/>
                  </a:lnTo>
                  <a:lnTo>
                    <a:pt x="418" y="301"/>
                  </a:lnTo>
                  <a:lnTo>
                    <a:pt x="455" y="321"/>
                  </a:lnTo>
                  <a:lnTo>
                    <a:pt x="488" y="349"/>
                  </a:lnTo>
                  <a:lnTo>
                    <a:pt x="521" y="384"/>
                  </a:lnTo>
                  <a:lnTo>
                    <a:pt x="523" y="386"/>
                  </a:lnTo>
                  <a:lnTo>
                    <a:pt x="526" y="389"/>
                  </a:lnTo>
                  <a:lnTo>
                    <a:pt x="530" y="392"/>
                  </a:lnTo>
                  <a:lnTo>
                    <a:pt x="534" y="393"/>
                  </a:lnTo>
                  <a:lnTo>
                    <a:pt x="539" y="394"/>
                  </a:lnTo>
                  <a:lnTo>
                    <a:pt x="544" y="394"/>
                  </a:lnTo>
                  <a:lnTo>
                    <a:pt x="550" y="394"/>
                  </a:lnTo>
                  <a:lnTo>
                    <a:pt x="556" y="393"/>
                  </a:lnTo>
                  <a:lnTo>
                    <a:pt x="561" y="392"/>
                  </a:lnTo>
                  <a:lnTo>
                    <a:pt x="568" y="388"/>
                  </a:lnTo>
                  <a:lnTo>
                    <a:pt x="574" y="385"/>
                  </a:lnTo>
                  <a:lnTo>
                    <a:pt x="579" y="380"/>
                  </a:lnTo>
                  <a:lnTo>
                    <a:pt x="591" y="366"/>
                  </a:lnTo>
                  <a:lnTo>
                    <a:pt x="598" y="347"/>
                  </a:lnTo>
                  <a:lnTo>
                    <a:pt x="600" y="324"/>
                  </a:lnTo>
                  <a:lnTo>
                    <a:pt x="599" y="295"/>
                  </a:lnTo>
                  <a:lnTo>
                    <a:pt x="599" y="294"/>
                  </a:lnTo>
                  <a:lnTo>
                    <a:pt x="598" y="293"/>
                  </a:lnTo>
                  <a:lnTo>
                    <a:pt x="595" y="284"/>
                  </a:lnTo>
                  <a:lnTo>
                    <a:pt x="587" y="263"/>
                  </a:lnTo>
                  <a:lnTo>
                    <a:pt x="574" y="233"/>
                  </a:lnTo>
                  <a:lnTo>
                    <a:pt x="555" y="196"/>
                  </a:lnTo>
                  <a:lnTo>
                    <a:pt x="529" y="157"/>
                  </a:lnTo>
                  <a:lnTo>
                    <a:pt x="495" y="118"/>
                  </a:lnTo>
                  <a:lnTo>
                    <a:pt x="453" y="81"/>
                  </a:lnTo>
                  <a:lnTo>
                    <a:pt x="402" y="47"/>
                  </a:lnTo>
                  <a:lnTo>
                    <a:pt x="383" y="36"/>
                  </a:lnTo>
                  <a:lnTo>
                    <a:pt x="363" y="29"/>
                  </a:lnTo>
                  <a:lnTo>
                    <a:pt x="343" y="21"/>
                  </a:lnTo>
                  <a:lnTo>
                    <a:pt x="322" y="14"/>
                  </a:lnTo>
                  <a:lnTo>
                    <a:pt x="300" y="9"/>
                  </a:lnTo>
                  <a:lnTo>
                    <a:pt x="278" y="5"/>
                  </a:lnTo>
                  <a:lnTo>
                    <a:pt x="255" y="3"/>
                  </a:lnTo>
                  <a:lnTo>
                    <a:pt x="232" y="0"/>
                  </a:lnTo>
                  <a:lnTo>
                    <a:pt x="209" y="0"/>
                  </a:lnTo>
                  <a:lnTo>
                    <a:pt x="185" y="0"/>
                  </a:lnTo>
                  <a:lnTo>
                    <a:pt x="160" y="3"/>
                  </a:lnTo>
                  <a:lnTo>
                    <a:pt x="136" y="5"/>
                  </a:lnTo>
                  <a:lnTo>
                    <a:pt x="110" y="10"/>
                  </a:lnTo>
                  <a:lnTo>
                    <a:pt x="85" y="16"/>
                  </a:lnTo>
                  <a:lnTo>
                    <a:pt x="58" y="22"/>
                  </a:lnTo>
                  <a:lnTo>
                    <a:pt x="32" y="30"/>
                  </a:lnTo>
                  <a:close/>
                </a:path>
              </a:pathLst>
            </a:custGeom>
            <a:solidFill>
              <a:srgbClr val="000000"/>
            </a:solidFill>
            <a:ln w="9525">
              <a:noFill/>
              <a:round/>
              <a:headEnd/>
              <a:tailEnd/>
            </a:ln>
          </p:spPr>
          <p:txBody>
            <a:bodyPr/>
            <a:lstStyle/>
            <a:p>
              <a:pPr rtl="0"/>
              <a:endParaRPr lang="en-US" sz="3800"/>
            </a:p>
          </p:txBody>
        </p:sp>
        <p:sp>
          <p:nvSpPr>
            <p:cNvPr id="84" name="Freeform 82"/>
            <p:cNvSpPr>
              <a:spLocks/>
            </p:cNvSpPr>
            <p:nvPr/>
          </p:nvSpPr>
          <p:spPr bwMode="auto">
            <a:xfrm>
              <a:off x="350" y="2467"/>
              <a:ext cx="114" cy="68"/>
            </a:xfrm>
            <a:custGeom>
              <a:avLst/>
              <a:gdLst>
                <a:gd name="T0" fmla="*/ 84 w 501"/>
                <a:gd name="T1" fmla="*/ 16 h 295"/>
                <a:gd name="T2" fmla="*/ 99 w 501"/>
                <a:gd name="T3" fmla="*/ 31 h 295"/>
                <a:gd name="T4" fmla="*/ 109 w 501"/>
                <a:gd name="T5" fmla="*/ 46 h 295"/>
                <a:gd name="T6" fmla="*/ 113 w 501"/>
                <a:gd name="T7" fmla="*/ 57 h 295"/>
                <a:gd name="T8" fmla="*/ 114 w 501"/>
                <a:gd name="T9" fmla="*/ 60 h 295"/>
                <a:gd name="T10" fmla="*/ 114 w 501"/>
                <a:gd name="T11" fmla="*/ 62 h 295"/>
                <a:gd name="T12" fmla="*/ 114 w 501"/>
                <a:gd name="T13" fmla="*/ 65 h 295"/>
                <a:gd name="T14" fmla="*/ 114 w 501"/>
                <a:gd name="T15" fmla="*/ 68 h 295"/>
                <a:gd name="T16" fmla="*/ 106 w 501"/>
                <a:gd name="T17" fmla="*/ 61 h 295"/>
                <a:gd name="T18" fmla="*/ 91 w 501"/>
                <a:gd name="T19" fmla="*/ 50 h 295"/>
                <a:gd name="T20" fmla="*/ 76 w 501"/>
                <a:gd name="T21" fmla="*/ 44 h 295"/>
                <a:gd name="T22" fmla="*/ 60 w 501"/>
                <a:gd name="T23" fmla="*/ 42 h 295"/>
                <a:gd name="T24" fmla="*/ 44 w 501"/>
                <a:gd name="T25" fmla="*/ 43 h 295"/>
                <a:gd name="T26" fmla="*/ 30 w 501"/>
                <a:gd name="T27" fmla="*/ 45 h 295"/>
                <a:gd name="T28" fmla="*/ 18 w 501"/>
                <a:gd name="T29" fmla="*/ 49 h 295"/>
                <a:gd name="T30" fmla="*/ 8 w 501"/>
                <a:gd name="T31" fmla="*/ 53 h 295"/>
                <a:gd name="T32" fmla="*/ 4 w 501"/>
                <a:gd name="T33" fmla="*/ 52 h 295"/>
                <a:gd name="T34" fmla="*/ 3 w 501"/>
                <a:gd name="T35" fmla="*/ 48 h 295"/>
                <a:gd name="T36" fmla="*/ 5 w 501"/>
                <a:gd name="T37" fmla="*/ 44 h 295"/>
                <a:gd name="T38" fmla="*/ 16 w 501"/>
                <a:gd name="T39" fmla="*/ 40 h 295"/>
                <a:gd name="T40" fmla="*/ 28 w 501"/>
                <a:gd name="T41" fmla="*/ 35 h 295"/>
                <a:gd name="T42" fmla="*/ 36 w 501"/>
                <a:gd name="T43" fmla="*/ 32 h 295"/>
                <a:gd name="T44" fmla="*/ 39 w 501"/>
                <a:gd name="T45" fmla="*/ 30 h 295"/>
                <a:gd name="T46" fmla="*/ 40 w 501"/>
                <a:gd name="T47" fmla="*/ 28 h 295"/>
                <a:gd name="T48" fmla="*/ 41 w 501"/>
                <a:gd name="T49" fmla="*/ 26 h 295"/>
                <a:gd name="T50" fmla="*/ 41 w 501"/>
                <a:gd name="T51" fmla="*/ 25 h 295"/>
                <a:gd name="T52" fmla="*/ 40 w 501"/>
                <a:gd name="T53" fmla="*/ 23 h 295"/>
                <a:gd name="T54" fmla="*/ 37 w 501"/>
                <a:gd name="T55" fmla="*/ 21 h 295"/>
                <a:gd name="T56" fmla="*/ 33 w 501"/>
                <a:gd name="T57" fmla="*/ 21 h 295"/>
                <a:gd name="T58" fmla="*/ 26 w 501"/>
                <a:gd name="T59" fmla="*/ 22 h 295"/>
                <a:gd name="T60" fmla="*/ 15 w 501"/>
                <a:gd name="T61" fmla="*/ 23 h 295"/>
                <a:gd name="T62" fmla="*/ 4 w 501"/>
                <a:gd name="T63" fmla="*/ 25 h 295"/>
                <a:gd name="T64" fmla="*/ 1 w 501"/>
                <a:gd name="T65" fmla="*/ 20 h 295"/>
                <a:gd name="T66" fmla="*/ 2 w 501"/>
                <a:gd name="T67" fmla="*/ 9 h 295"/>
                <a:gd name="T68" fmla="*/ 8 w 501"/>
                <a:gd name="T69" fmla="*/ 4 h 295"/>
                <a:gd name="T70" fmla="*/ 18 w 501"/>
                <a:gd name="T71" fmla="*/ 2 h 295"/>
                <a:gd name="T72" fmla="*/ 28 w 501"/>
                <a:gd name="T73" fmla="*/ 1 h 295"/>
                <a:gd name="T74" fmla="*/ 37 w 501"/>
                <a:gd name="T75" fmla="*/ 0 h 295"/>
                <a:gd name="T76" fmla="*/ 46 w 501"/>
                <a:gd name="T77" fmla="*/ 1 h 295"/>
                <a:gd name="T78" fmla="*/ 55 w 501"/>
                <a:gd name="T79" fmla="*/ 2 h 295"/>
                <a:gd name="T80" fmla="*/ 63 w 501"/>
                <a:gd name="T81" fmla="*/ 4 h 295"/>
                <a:gd name="T82" fmla="*/ 71 w 501"/>
                <a:gd name="T83" fmla="*/ 7 h 2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1"/>
                <a:gd name="T127" fmla="*/ 0 h 295"/>
                <a:gd name="T128" fmla="*/ 501 w 501"/>
                <a:gd name="T129" fmla="*/ 295 h 2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1" h="295">
                  <a:moveTo>
                    <a:pt x="328" y="41"/>
                  </a:moveTo>
                  <a:lnTo>
                    <a:pt x="371" y="69"/>
                  </a:lnTo>
                  <a:lnTo>
                    <a:pt x="407" y="102"/>
                  </a:lnTo>
                  <a:lnTo>
                    <a:pt x="437" y="135"/>
                  </a:lnTo>
                  <a:lnTo>
                    <a:pt x="461" y="169"/>
                  </a:lnTo>
                  <a:lnTo>
                    <a:pt x="478" y="201"/>
                  </a:lnTo>
                  <a:lnTo>
                    <a:pt x="489" y="227"/>
                  </a:lnTo>
                  <a:lnTo>
                    <a:pt x="497" y="246"/>
                  </a:lnTo>
                  <a:lnTo>
                    <a:pt x="500" y="255"/>
                  </a:lnTo>
                  <a:lnTo>
                    <a:pt x="501" y="260"/>
                  </a:lnTo>
                  <a:lnTo>
                    <a:pt x="501" y="264"/>
                  </a:lnTo>
                  <a:lnTo>
                    <a:pt x="501" y="269"/>
                  </a:lnTo>
                  <a:lnTo>
                    <a:pt x="501" y="273"/>
                  </a:lnTo>
                  <a:lnTo>
                    <a:pt x="501" y="282"/>
                  </a:lnTo>
                  <a:lnTo>
                    <a:pt x="500" y="288"/>
                  </a:lnTo>
                  <a:lnTo>
                    <a:pt x="499" y="293"/>
                  </a:lnTo>
                  <a:lnTo>
                    <a:pt x="497" y="295"/>
                  </a:lnTo>
                  <a:lnTo>
                    <a:pt x="466" y="263"/>
                  </a:lnTo>
                  <a:lnTo>
                    <a:pt x="433" y="238"/>
                  </a:lnTo>
                  <a:lnTo>
                    <a:pt x="401" y="217"/>
                  </a:lnTo>
                  <a:lnTo>
                    <a:pt x="366" y="202"/>
                  </a:lnTo>
                  <a:lnTo>
                    <a:pt x="332" y="191"/>
                  </a:lnTo>
                  <a:lnTo>
                    <a:pt x="297" y="185"/>
                  </a:lnTo>
                  <a:lnTo>
                    <a:pt x="262" y="182"/>
                  </a:lnTo>
                  <a:lnTo>
                    <a:pt x="228" y="182"/>
                  </a:lnTo>
                  <a:lnTo>
                    <a:pt x="195" y="185"/>
                  </a:lnTo>
                  <a:lnTo>
                    <a:pt x="163" y="190"/>
                  </a:lnTo>
                  <a:lnTo>
                    <a:pt x="133" y="197"/>
                  </a:lnTo>
                  <a:lnTo>
                    <a:pt x="106" y="204"/>
                  </a:lnTo>
                  <a:lnTo>
                    <a:pt x="79" y="214"/>
                  </a:lnTo>
                  <a:lnTo>
                    <a:pt x="56" y="223"/>
                  </a:lnTo>
                  <a:lnTo>
                    <a:pt x="37" y="230"/>
                  </a:lnTo>
                  <a:lnTo>
                    <a:pt x="20" y="238"/>
                  </a:lnTo>
                  <a:lnTo>
                    <a:pt x="16" y="227"/>
                  </a:lnTo>
                  <a:lnTo>
                    <a:pt x="13" y="217"/>
                  </a:lnTo>
                  <a:lnTo>
                    <a:pt x="11" y="207"/>
                  </a:lnTo>
                  <a:lnTo>
                    <a:pt x="7" y="197"/>
                  </a:lnTo>
                  <a:lnTo>
                    <a:pt x="22" y="190"/>
                  </a:lnTo>
                  <a:lnTo>
                    <a:pt x="44" y="181"/>
                  </a:lnTo>
                  <a:lnTo>
                    <a:pt x="70" y="172"/>
                  </a:lnTo>
                  <a:lnTo>
                    <a:pt x="98" y="161"/>
                  </a:lnTo>
                  <a:lnTo>
                    <a:pt x="122" y="151"/>
                  </a:lnTo>
                  <a:lnTo>
                    <a:pt x="145" y="143"/>
                  </a:lnTo>
                  <a:lnTo>
                    <a:pt x="159" y="138"/>
                  </a:lnTo>
                  <a:lnTo>
                    <a:pt x="164" y="135"/>
                  </a:lnTo>
                  <a:lnTo>
                    <a:pt x="171" y="132"/>
                  </a:lnTo>
                  <a:lnTo>
                    <a:pt x="174" y="126"/>
                  </a:lnTo>
                  <a:lnTo>
                    <a:pt x="177" y="120"/>
                  </a:lnTo>
                  <a:lnTo>
                    <a:pt x="178" y="113"/>
                  </a:lnTo>
                  <a:lnTo>
                    <a:pt x="178" y="112"/>
                  </a:lnTo>
                  <a:lnTo>
                    <a:pt x="178" y="109"/>
                  </a:lnTo>
                  <a:lnTo>
                    <a:pt x="178" y="108"/>
                  </a:lnTo>
                  <a:lnTo>
                    <a:pt x="178" y="107"/>
                  </a:lnTo>
                  <a:lnTo>
                    <a:pt x="174" y="99"/>
                  </a:lnTo>
                  <a:lnTo>
                    <a:pt x="168" y="93"/>
                  </a:lnTo>
                  <a:lnTo>
                    <a:pt x="161" y="89"/>
                  </a:lnTo>
                  <a:lnTo>
                    <a:pt x="152" y="89"/>
                  </a:lnTo>
                  <a:lnTo>
                    <a:pt x="147" y="90"/>
                  </a:lnTo>
                  <a:lnTo>
                    <a:pt x="134" y="91"/>
                  </a:lnTo>
                  <a:lnTo>
                    <a:pt x="115" y="94"/>
                  </a:lnTo>
                  <a:lnTo>
                    <a:pt x="92" y="96"/>
                  </a:lnTo>
                  <a:lnTo>
                    <a:pt x="66" y="100"/>
                  </a:lnTo>
                  <a:lnTo>
                    <a:pt x="42" y="104"/>
                  </a:lnTo>
                  <a:lnTo>
                    <a:pt x="18" y="107"/>
                  </a:lnTo>
                  <a:lnTo>
                    <a:pt x="0" y="109"/>
                  </a:lnTo>
                  <a:lnTo>
                    <a:pt x="3" y="86"/>
                  </a:lnTo>
                  <a:lnTo>
                    <a:pt x="5" y="63"/>
                  </a:lnTo>
                  <a:lnTo>
                    <a:pt x="8" y="41"/>
                  </a:lnTo>
                  <a:lnTo>
                    <a:pt x="9" y="24"/>
                  </a:lnTo>
                  <a:lnTo>
                    <a:pt x="33" y="17"/>
                  </a:lnTo>
                  <a:lnTo>
                    <a:pt x="55" y="12"/>
                  </a:lnTo>
                  <a:lnTo>
                    <a:pt x="78" y="8"/>
                  </a:lnTo>
                  <a:lnTo>
                    <a:pt x="99" y="4"/>
                  </a:lnTo>
                  <a:lnTo>
                    <a:pt x="121" y="3"/>
                  </a:lnTo>
                  <a:lnTo>
                    <a:pt x="142" y="0"/>
                  </a:lnTo>
                  <a:lnTo>
                    <a:pt x="163" y="0"/>
                  </a:lnTo>
                  <a:lnTo>
                    <a:pt x="182" y="0"/>
                  </a:lnTo>
                  <a:lnTo>
                    <a:pt x="203" y="3"/>
                  </a:lnTo>
                  <a:lnTo>
                    <a:pt x="221" y="5"/>
                  </a:lnTo>
                  <a:lnTo>
                    <a:pt x="241" y="8"/>
                  </a:lnTo>
                  <a:lnTo>
                    <a:pt x="259" y="13"/>
                  </a:lnTo>
                  <a:lnTo>
                    <a:pt x="277" y="18"/>
                  </a:lnTo>
                  <a:lnTo>
                    <a:pt x="294" y="25"/>
                  </a:lnTo>
                  <a:lnTo>
                    <a:pt x="311" y="31"/>
                  </a:lnTo>
                  <a:lnTo>
                    <a:pt x="328" y="41"/>
                  </a:lnTo>
                  <a:close/>
                </a:path>
              </a:pathLst>
            </a:custGeom>
            <a:solidFill>
              <a:srgbClr val="C0C0C0"/>
            </a:solidFill>
            <a:ln w="9525">
              <a:noFill/>
              <a:round/>
              <a:headEnd/>
              <a:tailEnd/>
            </a:ln>
          </p:spPr>
          <p:txBody>
            <a:bodyPr/>
            <a:lstStyle/>
            <a:p>
              <a:pPr rtl="0"/>
              <a:endParaRPr lang="en-US" sz="3800"/>
            </a:p>
          </p:txBody>
        </p:sp>
        <p:sp>
          <p:nvSpPr>
            <p:cNvPr id="85" name="Freeform 83"/>
            <p:cNvSpPr>
              <a:spLocks/>
            </p:cNvSpPr>
            <p:nvPr/>
          </p:nvSpPr>
          <p:spPr bwMode="auto">
            <a:xfrm>
              <a:off x="570" y="2602"/>
              <a:ext cx="18" cy="22"/>
            </a:xfrm>
            <a:custGeom>
              <a:avLst/>
              <a:gdLst>
                <a:gd name="T0" fmla="*/ 7 w 78"/>
                <a:gd name="T1" fmla="*/ 0 h 96"/>
                <a:gd name="T2" fmla="*/ 6 w 78"/>
                <a:gd name="T3" fmla="*/ 1 h 96"/>
                <a:gd name="T4" fmla="*/ 5 w 78"/>
                <a:gd name="T5" fmla="*/ 2 h 96"/>
                <a:gd name="T6" fmla="*/ 5 w 78"/>
                <a:gd name="T7" fmla="*/ 3 h 96"/>
                <a:gd name="T8" fmla="*/ 4 w 78"/>
                <a:gd name="T9" fmla="*/ 4 h 96"/>
                <a:gd name="T10" fmla="*/ 4 w 78"/>
                <a:gd name="T11" fmla="*/ 4 h 96"/>
                <a:gd name="T12" fmla="*/ 5 w 78"/>
                <a:gd name="T13" fmla="*/ 5 h 96"/>
                <a:gd name="T14" fmla="*/ 5 w 78"/>
                <a:gd name="T15" fmla="*/ 5 h 96"/>
                <a:gd name="T16" fmla="*/ 5 w 78"/>
                <a:gd name="T17" fmla="*/ 6 h 96"/>
                <a:gd name="T18" fmla="*/ 5 w 78"/>
                <a:gd name="T19" fmla="*/ 6 h 96"/>
                <a:gd name="T20" fmla="*/ 6 w 78"/>
                <a:gd name="T21" fmla="*/ 8 h 96"/>
                <a:gd name="T22" fmla="*/ 6 w 78"/>
                <a:gd name="T23" fmla="*/ 10 h 96"/>
                <a:gd name="T24" fmla="*/ 7 w 78"/>
                <a:gd name="T25" fmla="*/ 12 h 96"/>
                <a:gd name="T26" fmla="*/ 6 w 78"/>
                <a:gd name="T27" fmla="*/ 13 h 96"/>
                <a:gd name="T28" fmla="*/ 4 w 78"/>
                <a:gd name="T29" fmla="*/ 13 h 96"/>
                <a:gd name="T30" fmla="*/ 3 w 78"/>
                <a:gd name="T31" fmla="*/ 14 h 96"/>
                <a:gd name="T32" fmla="*/ 3 w 78"/>
                <a:gd name="T33" fmla="*/ 14 h 96"/>
                <a:gd name="T34" fmla="*/ 2 w 78"/>
                <a:gd name="T35" fmla="*/ 14 h 96"/>
                <a:gd name="T36" fmla="*/ 1 w 78"/>
                <a:gd name="T37" fmla="*/ 15 h 96"/>
                <a:gd name="T38" fmla="*/ 0 w 78"/>
                <a:gd name="T39" fmla="*/ 17 h 96"/>
                <a:gd name="T40" fmla="*/ 0 w 78"/>
                <a:gd name="T41" fmla="*/ 18 h 96"/>
                <a:gd name="T42" fmla="*/ 0 w 78"/>
                <a:gd name="T43" fmla="*/ 18 h 96"/>
                <a:gd name="T44" fmla="*/ 0 w 78"/>
                <a:gd name="T45" fmla="*/ 18 h 96"/>
                <a:gd name="T46" fmla="*/ 0 w 78"/>
                <a:gd name="T47" fmla="*/ 19 h 96"/>
                <a:gd name="T48" fmla="*/ 0 w 78"/>
                <a:gd name="T49" fmla="*/ 19 h 96"/>
                <a:gd name="T50" fmla="*/ 1 w 78"/>
                <a:gd name="T51" fmla="*/ 21 h 96"/>
                <a:gd name="T52" fmla="*/ 2 w 78"/>
                <a:gd name="T53" fmla="*/ 22 h 96"/>
                <a:gd name="T54" fmla="*/ 4 w 78"/>
                <a:gd name="T55" fmla="*/ 22 h 96"/>
                <a:gd name="T56" fmla="*/ 6 w 78"/>
                <a:gd name="T57" fmla="*/ 22 h 96"/>
                <a:gd name="T58" fmla="*/ 15 w 78"/>
                <a:gd name="T59" fmla="*/ 19 h 96"/>
                <a:gd name="T60" fmla="*/ 16 w 78"/>
                <a:gd name="T61" fmla="*/ 18 h 96"/>
                <a:gd name="T62" fmla="*/ 16 w 78"/>
                <a:gd name="T63" fmla="*/ 18 h 96"/>
                <a:gd name="T64" fmla="*/ 17 w 78"/>
                <a:gd name="T65" fmla="*/ 18 h 96"/>
                <a:gd name="T66" fmla="*/ 18 w 78"/>
                <a:gd name="T67" fmla="*/ 17 h 96"/>
                <a:gd name="T68" fmla="*/ 18 w 78"/>
                <a:gd name="T69" fmla="*/ 16 h 96"/>
                <a:gd name="T70" fmla="*/ 18 w 78"/>
                <a:gd name="T71" fmla="*/ 15 h 96"/>
                <a:gd name="T72" fmla="*/ 18 w 78"/>
                <a:gd name="T73" fmla="*/ 14 h 96"/>
                <a:gd name="T74" fmla="*/ 18 w 78"/>
                <a:gd name="T75" fmla="*/ 13 h 96"/>
                <a:gd name="T76" fmla="*/ 13 w 78"/>
                <a:gd name="T77" fmla="*/ 2 h 96"/>
                <a:gd name="T78" fmla="*/ 12 w 78"/>
                <a:gd name="T79" fmla="*/ 1 h 96"/>
                <a:gd name="T80" fmla="*/ 10 w 78"/>
                <a:gd name="T81" fmla="*/ 0 h 96"/>
                <a:gd name="T82" fmla="*/ 9 w 78"/>
                <a:gd name="T83" fmla="*/ 0 h 96"/>
                <a:gd name="T84" fmla="*/ 7 w 78"/>
                <a:gd name="T85" fmla="*/ 0 h 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96"/>
                <a:gd name="T131" fmla="*/ 78 w 78"/>
                <a:gd name="T132" fmla="*/ 96 h 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96">
                  <a:moveTo>
                    <a:pt x="31" y="1"/>
                  </a:moveTo>
                  <a:lnTo>
                    <a:pt x="26" y="4"/>
                  </a:lnTo>
                  <a:lnTo>
                    <a:pt x="22" y="8"/>
                  </a:lnTo>
                  <a:lnTo>
                    <a:pt x="21" y="13"/>
                  </a:lnTo>
                  <a:lnTo>
                    <a:pt x="19" y="18"/>
                  </a:lnTo>
                  <a:lnTo>
                    <a:pt x="19" y="19"/>
                  </a:lnTo>
                  <a:lnTo>
                    <a:pt x="21" y="22"/>
                  </a:lnTo>
                  <a:lnTo>
                    <a:pt x="21" y="23"/>
                  </a:lnTo>
                  <a:lnTo>
                    <a:pt x="21" y="26"/>
                  </a:lnTo>
                  <a:lnTo>
                    <a:pt x="22" y="28"/>
                  </a:lnTo>
                  <a:lnTo>
                    <a:pt x="25" y="35"/>
                  </a:lnTo>
                  <a:lnTo>
                    <a:pt x="28" y="43"/>
                  </a:lnTo>
                  <a:lnTo>
                    <a:pt x="32" y="53"/>
                  </a:lnTo>
                  <a:lnTo>
                    <a:pt x="26" y="56"/>
                  </a:lnTo>
                  <a:lnTo>
                    <a:pt x="19" y="58"/>
                  </a:lnTo>
                  <a:lnTo>
                    <a:pt x="14" y="60"/>
                  </a:lnTo>
                  <a:lnTo>
                    <a:pt x="13" y="60"/>
                  </a:lnTo>
                  <a:lnTo>
                    <a:pt x="8" y="62"/>
                  </a:lnTo>
                  <a:lnTo>
                    <a:pt x="4" y="66"/>
                  </a:lnTo>
                  <a:lnTo>
                    <a:pt x="1" y="73"/>
                  </a:lnTo>
                  <a:lnTo>
                    <a:pt x="0" y="78"/>
                  </a:lnTo>
                  <a:lnTo>
                    <a:pt x="0" y="79"/>
                  </a:lnTo>
                  <a:lnTo>
                    <a:pt x="0" y="80"/>
                  </a:lnTo>
                  <a:lnTo>
                    <a:pt x="0" y="82"/>
                  </a:lnTo>
                  <a:lnTo>
                    <a:pt x="1" y="83"/>
                  </a:lnTo>
                  <a:lnTo>
                    <a:pt x="5" y="90"/>
                  </a:lnTo>
                  <a:lnTo>
                    <a:pt x="10" y="95"/>
                  </a:lnTo>
                  <a:lnTo>
                    <a:pt x="18" y="96"/>
                  </a:lnTo>
                  <a:lnTo>
                    <a:pt x="25" y="96"/>
                  </a:lnTo>
                  <a:lnTo>
                    <a:pt x="65" y="83"/>
                  </a:lnTo>
                  <a:lnTo>
                    <a:pt x="69" y="80"/>
                  </a:lnTo>
                  <a:lnTo>
                    <a:pt x="71" y="79"/>
                  </a:lnTo>
                  <a:lnTo>
                    <a:pt x="74" y="77"/>
                  </a:lnTo>
                  <a:lnTo>
                    <a:pt x="77" y="73"/>
                  </a:lnTo>
                  <a:lnTo>
                    <a:pt x="78" y="69"/>
                  </a:lnTo>
                  <a:lnTo>
                    <a:pt x="78" y="65"/>
                  </a:lnTo>
                  <a:lnTo>
                    <a:pt x="78" y="61"/>
                  </a:lnTo>
                  <a:lnTo>
                    <a:pt x="77" y="57"/>
                  </a:lnTo>
                  <a:lnTo>
                    <a:pt x="56" y="10"/>
                  </a:lnTo>
                  <a:lnTo>
                    <a:pt x="52" y="5"/>
                  </a:lnTo>
                  <a:lnTo>
                    <a:pt x="45" y="1"/>
                  </a:lnTo>
                  <a:lnTo>
                    <a:pt x="39" y="0"/>
                  </a:lnTo>
                  <a:lnTo>
                    <a:pt x="31" y="1"/>
                  </a:lnTo>
                  <a:close/>
                </a:path>
              </a:pathLst>
            </a:custGeom>
            <a:solidFill>
              <a:srgbClr val="000000"/>
            </a:solidFill>
            <a:ln w="9525">
              <a:noFill/>
              <a:round/>
              <a:headEnd/>
              <a:tailEnd/>
            </a:ln>
          </p:spPr>
          <p:txBody>
            <a:bodyPr/>
            <a:lstStyle/>
            <a:p>
              <a:pPr rtl="0"/>
              <a:endParaRPr lang="en-US" sz="3800"/>
            </a:p>
          </p:txBody>
        </p:sp>
        <p:sp>
          <p:nvSpPr>
            <p:cNvPr id="86" name="Freeform 84"/>
            <p:cNvSpPr>
              <a:spLocks/>
            </p:cNvSpPr>
            <p:nvPr/>
          </p:nvSpPr>
          <p:spPr bwMode="auto">
            <a:xfrm>
              <a:off x="545" y="2598"/>
              <a:ext cx="8" cy="9"/>
            </a:xfrm>
            <a:custGeom>
              <a:avLst/>
              <a:gdLst>
                <a:gd name="T0" fmla="*/ 8 w 39"/>
                <a:gd name="T1" fmla="*/ 4 h 41"/>
                <a:gd name="T2" fmla="*/ 8 w 39"/>
                <a:gd name="T3" fmla="*/ 6 h 41"/>
                <a:gd name="T4" fmla="*/ 7 w 39"/>
                <a:gd name="T5" fmla="*/ 7 h 41"/>
                <a:gd name="T6" fmla="*/ 5 w 39"/>
                <a:gd name="T7" fmla="*/ 9 h 41"/>
                <a:gd name="T8" fmla="*/ 4 w 39"/>
                <a:gd name="T9" fmla="*/ 9 h 41"/>
                <a:gd name="T10" fmla="*/ 2 w 39"/>
                <a:gd name="T11" fmla="*/ 9 h 41"/>
                <a:gd name="T12" fmla="*/ 1 w 39"/>
                <a:gd name="T13" fmla="*/ 7 h 41"/>
                <a:gd name="T14" fmla="*/ 0 w 39"/>
                <a:gd name="T15" fmla="*/ 6 h 41"/>
                <a:gd name="T16" fmla="*/ 0 w 39"/>
                <a:gd name="T17" fmla="*/ 4 h 41"/>
                <a:gd name="T18" fmla="*/ 0 w 39"/>
                <a:gd name="T19" fmla="*/ 3 h 41"/>
                <a:gd name="T20" fmla="*/ 1 w 39"/>
                <a:gd name="T21" fmla="*/ 1 h 41"/>
                <a:gd name="T22" fmla="*/ 2 w 39"/>
                <a:gd name="T23" fmla="*/ 0 h 41"/>
                <a:gd name="T24" fmla="*/ 4 w 39"/>
                <a:gd name="T25" fmla="*/ 0 h 41"/>
                <a:gd name="T26" fmla="*/ 5 w 39"/>
                <a:gd name="T27" fmla="*/ 0 h 41"/>
                <a:gd name="T28" fmla="*/ 7 w 39"/>
                <a:gd name="T29" fmla="*/ 1 h 41"/>
                <a:gd name="T30" fmla="*/ 8 w 39"/>
                <a:gd name="T31" fmla="*/ 3 h 41"/>
                <a:gd name="T32" fmla="*/ 8 w 39"/>
                <a:gd name="T33" fmla="*/ 4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1"/>
                <a:gd name="T53" fmla="*/ 39 w 39"/>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1">
                  <a:moveTo>
                    <a:pt x="39" y="20"/>
                  </a:moveTo>
                  <a:lnTo>
                    <a:pt x="38" y="28"/>
                  </a:lnTo>
                  <a:lnTo>
                    <a:pt x="33" y="34"/>
                  </a:lnTo>
                  <a:lnTo>
                    <a:pt x="26" y="39"/>
                  </a:lnTo>
                  <a:lnTo>
                    <a:pt x="18" y="41"/>
                  </a:lnTo>
                  <a:lnTo>
                    <a:pt x="12" y="39"/>
                  </a:lnTo>
                  <a:lnTo>
                    <a:pt x="5" y="34"/>
                  </a:lnTo>
                  <a:lnTo>
                    <a:pt x="1" y="28"/>
                  </a:lnTo>
                  <a:lnTo>
                    <a:pt x="0" y="20"/>
                  </a:lnTo>
                  <a:lnTo>
                    <a:pt x="1" y="12"/>
                  </a:lnTo>
                  <a:lnTo>
                    <a:pt x="5" y="5"/>
                  </a:lnTo>
                  <a:lnTo>
                    <a:pt x="12" y="1"/>
                  </a:lnTo>
                  <a:lnTo>
                    <a:pt x="18" y="0"/>
                  </a:lnTo>
                  <a:lnTo>
                    <a:pt x="26" y="1"/>
                  </a:lnTo>
                  <a:lnTo>
                    <a:pt x="33" y="5"/>
                  </a:lnTo>
                  <a:lnTo>
                    <a:pt x="38" y="12"/>
                  </a:lnTo>
                  <a:lnTo>
                    <a:pt x="39" y="20"/>
                  </a:lnTo>
                  <a:close/>
                </a:path>
              </a:pathLst>
            </a:custGeom>
            <a:solidFill>
              <a:srgbClr val="000000"/>
            </a:solidFill>
            <a:ln w="9525">
              <a:noFill/>
              <a:round/>
              <a:headEnd/>
              <a:tailEnd/>
            </a:ln>
          </p:spPr>
          <p:txBody>
            <a:bodyPr/>
            <a:lstStyle/>
            <a:p>
              <a:pPr rtl="0"/>
              <a:endParaRPr lang="en-US" sz="3800"/>
            </a:p>
          </p:txBody>
        </p:sp>
        <p:sp>
          <p:nvSpPr>
            <p:cNvPr id="87" name="Freeform 85"/>
            <p:cNvSpPr>
              <a:spLocks/>
            </p:cNvSpPr>
            <p:nvPr/>
          </p:nvSpPr>
          <p:spPr bwMode="auto">
            <a:xfrm>
              <a:off x="596" y="2596"/>
              <a:ext cx="9" cy="9"/>
            </a:xfrm>
            <a:custGeom>
              <a:avLst/>
              <a:gdLst>
                <a:gd name="T0" fmla="*/ 9 w 40"/>
                <a:gd name="T1" fmla="*/ 5 h 40"/>
                <a:gd name="T2" fmla="*/ 9 w 40"/>
                <a:gd name="T3" fmla="*/ 7 h 40"/>
                <a:gd name="T4" fmla="*/ 8 w 40"/>
                <a:gd name="T5" fmla="*/ 8 h 40"/>
                <a:gd name="T6" fmla="*/ 7 w 40"/>
                <a:gd name="T7" fmla="*/ 9 h 40"/>
                <a:gd name="T8" fmla="*/ 5 w 40"/>
                <a:gd name="T9" fmla="*/ 9 h 40"/>
                <a:gd name="T10" fmla="*/ 3 w 40"/>
                <a:gd name="T11" fmla="*/ 9 h 40"/>
                <a:gd name="T12" fmla="*/ 2 w 40"/>
                <a:gd name="T13" fmla="*/ 8 h 40"/>
                <a:gd name="T14" fmla="*/ 0 w 40"/>
                <a:gd name="T15" fmla="*/ 7 h 40"/>
                <a:gd name="T16" fmla="*/ 0 w 40"/>
                <a:gd name="T17" fmla="*/ 5 h 40"/>
                <a:gd name="T18" fmla="*/ 0 w 40"/>
                <a:gd name="T19" fmla="*/ 3 h 40"/>
                <a:gd name="T20" fmla="*/ 2 w 40"/>
                <a:gd name="T21" fmla="*/ 2 h 40"/>
                <a:gd name="T22" fmla="*/ 3 w 40"/>
                <a:gd name="T23" fmla="*/ 0 h 40"/>
                <a:gd name="T24" fmla="*/ 5 w 40"/>
                <a:gd name="T25" fmla="*/ 0 h 40"/>
                <a:gd name="T26" fmla="*/ 7 w 40"/>
                <a:gd name="T27" fmla="*/ 0 h 40"/>
                <a:gd name="T28" fmla="*/ 8 w 40"/>
                <a:gd name="T29" fmla="*/ 2 h 40"/>
                <a:gd name="T30" fmla="*/ 9 w 40"/>
                <a:gd name="T31" fmla="*/ 3 h 40"/>
                <a:gd name="T32" fmla="*/ 9 w 40"/>
                <a:gd name="T33" fmla="*/ 5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0"/>
                <a:gd name="T53" fmla="*/ 40 w 40"/>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0">
                  <a:moveTo>
                    <a:pt x="40" y="21"/>
                  </a:moveTo>
                  <a:lnTo>
                    <a:pt x="39" y="29"/>
                  </a:lnTo>
                  <a:lnTo>
                    <a:pt x="35" y="34"/>
                  </a:lnTo>
                  <a:lnTo>
                    <a:pt x="29" y="39"/>
                  </a:lnTo>
                  <a:lnTo>
                    <a:pt x="21" y="40"/>
                  </a:lnTo>
                  <a:lnTo>
                    <a:pt x="13" y="39"/>
                  </a:lnTo>
                  <a:lnTo>
                    <a:pt x="7" y="34"/>
                  </a:lnTo>
                  <a:lnTo>
                    <a:pt x="1" y="29"/>
                  </a:lnTo>
                  <a:lnTo>
                    <a:pt x="0" y="21"/>
                  </a:lnTo>
                  <a:lnTo>
                    <a:pt x="1" y="13"/>
                  </a:lnTo>
                  <a:lnTo>
                    <a:pt x="7" y="7"/>
                  </a:lnTo>
                  <a:lnTo>
                    <a:pt x="13" y="1"/>
                  </a:lnTo>
                  <a:lnTo>
                    <a:pt x="21" y="0"/>
                  </a:lnTo>
                  <a:lnTo>
                    <a:pt x="29" y="1"/>
                  </a:lnTo>
                  <a:lnTo>
                    <a:pt x="35" y="7"/>
                  </a:lnTo>
                  <a:lnTo>
                    <a:pt x="39" y="13"/>
                  </a:lnTo>
                  <a:lnTo>
                    <a:pt x="40" y="21"/>
                  </a:lnTo>
                  <a:close/>
                </a:path>
              </a:pathLst>
            </a:custGeom>
            <a:solidFill>
              <a:srgbClr val="000000"/>
            </a:solidFill>
            <a:ln w="9525">
              <a:noFill/>
              <a:round/>
              <a:headEnd/>
              <a:tailEnd/>
            </a:ln>
          </p:spPr>
          <p:txBody>
            <a:bodyPr/>
            <a:lstStyle/>
            <a:p>
              <a:pPr rtl="0"/>
              <a:endParaRPr lang="en-US" sz="3800"/>
            </a:p>
          </p:txBody>
        </p:sp>
        <p:sp>
          <p:nvSpPr>
            <p:cNvPr id="88" name="Freeform 86"/>
            <p:cNvSpPr>
              <a:spLocks/>
            </p:cNvSpPr>
            <p:nvPr/>
          </p:nvSpPr>
          <p:spPr bwMode="auto">
            <a:xfrm>
              <a:off x="429" y="2630"/>
              <a:ext cx="86" cy="174"/>
            </a:xfrm>
            <a:custGeom>
              <a:avLst/>
              <a:gdLst>
                <a:gd name="T0" fmla="*/ 42 w 375"/>
                <a:gd name="T1" fmla="*/ 4 h 760"/>
                <a:gd name="T2" fmla="*/ 29 w 375"/>
                <a:gd name="T3" fmla="*/ 21 h 760"/>
                <a:gd name="T4" fmla="*/ 12 w 375"/>
                <a:gd name="T5" fmla="*/ 68 h 760"/>
                <a:gd name="T6" fmla="*/ 3 w 375"/>
                <a:gd name="T7" fmla="*/ 120 h 760"/>
                <a:gd name="T8" fmla="*/ 0 w 375"/>
                <a:gd name="T9" fmla="*/ 155 h 760"/>
                <a:gd name="T10" fmla="*/ 0 w 375"/>
                <a:gd name="T11" fmla="*/ 165 h 760"/>
                <a:gd name="T12" fmla="*/ 10 w 375"/>
                <a:gd name="T13" fmla="*/ 169 h 760"/>
                <a:gd name="T14" fmla="*/ 22 w 375"/>
                <a:gd name="T15" fmla="*/ 173 h 760"/>
                <a:gd name="T16" fmla="*/ 33 w 375"/>
                <a:gd name="T17" fmla="*/ 174 h 760"/>
                <a:gd name="T18" fmla="*/ 42 w 375"/>
                <a:gd name="T19" fmla="*/ 173 h 760"/>
                <a:gd name="T20" fmla="*/ 48 w 375"/>
                <a:gd name="T21" fmla="*/ 171 h 760"/>
                <a:gd name="T22" fmla="*/ 53 w 375"/>
                <a:gd name="T23" fmla="*/ 168 h 760"/>
                <a:gd name="T24" fmla="*/ 57 w 375"/>
                <a:gd name="T25" fmla="*/ 166 h 760"/>
                <a:gd name="T26" fmla="*/ 59 w 375"/>
                <a:gd name="T27" fmla="*/ 164 h 760"/>
                <a:gd name="T28" fmla="*/ 60 w 375"/>
                <a:gd name="T29" fmla="*/ 162 h 760"/>
                <a:gd name="T30" fmla="*/ 58 w 375"/>
                <a:gd name="T31" fmla="*/ 141 h 760"/>
                <a:gd name="T32" fmla="*/ 58 w 375"/>
                <a:gd name="T33" fmla="*/ 116 h 760"/>
                <a:gd name="T34" fmla="*/ 62 w 375"/>
                <a:gd name="T35" fmla="*/ 101 h 760"/>
                <a:gd name="T36" fmla="*/ 66 w 375"/>
                <a:gd name="T37" fmla="*/ 95 h 760"/>
                <a:gd name="T38" fmla="*/ 71 w 375"/>
                <a:gd name="T39" fmla="*/ 91 h 760"/>
                <a:gd name="T40" fmla="*/ 79 w 375"/>
                <a:gd name="T41" fmla="*/ 82 h 760"/>
                <a:gd name="T42" fmla="*/ 83 w 375"/>
                <a:gd name="T43" fmla="*/ 73 h 760"/>
                <a:gd name="T44" fmla="*/ 85 w 375"/>
                <a:gd name="T45" fmla="*/ 66 h 760"/>
                <a:gd name="T46" fmla="*/ 86 w 375"/>
                <a:gd name="T47" fmla="*/ 64 h 760"/>
                <a:gd name="T48" fmla="*/ 85 w 375"/>
                <a:gd name="T49" fmla="*/ 61 h 760"/>
                <a:gd name="T50" fmla="*/ 83 w 375"/>
                <a:gd name="T51" fmla="*/ 50 h 760"/>
                <a:gd name="T52" fmla="*/ 79 w 375"/>
                <a:gd name="T53" fmla="*/ 34 h 760"/>
                <a:gd name="T54" fmla="*/ 75 w 375"/>
                <a:gd name="T55" fmla="*/ 18 h 760"/>
                <a:gd name="T56" fmla="*/ 72 w 375"/>
                <a:gd name="T57" fmla="*/ 8 h 760"/>
                <a:gd name="T58" fmla="*/ 67 w 375"/>
                <a:gd name="T59" fmla="*/ 3 h 760"/>
                <a:gd name="T60" fmla="*/ 61 w 375"/>
                <a:gd name="T61" fmla="*/ 1 h 760"/>
                <a:gd name="T62" fmla="*/ 54 w 375"/>
                <a:gd name="T63" fmla="*/ 0 h 760"/>
                <a:gd name="T64" fmla="*/ 47 w 375"/>
                <a:gd name="T65" fmla="*/ 2 h 760"/>
                <a:gd name="T66" fmla="*/ 43 w 375"/>
                <a:gd name="T67" fmla="*/ 4 h 7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5"/>
                <a:gd name="T103" fmla="*/ 0 h 760"/>
                <a:gd name="T104" fmla="*/ 375 w 375"/>
                <a:gd name="T105" fmla="*/ 760 h 7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5" h="760">
                  <a:moveTo>
                    <a:pt x="185" y="17"/>
                  </a:moveTo>
                  <a:lnTo>
                    <a:pt x="182" y="18"/>
                  </a:lnTo>
                  <a:lnTo>
                    <a:pt x="180" y="19"/>
                  </a:lnTo>
                  <a:lnTo>
                    <a:pt x="125" y="92"/>
                  </a:lnTo>
                  <a:lnTo>
                    <a:pt x="82" y="189"/>
                  </a:lnTo>
                  <a:lnTo>
                    <a:pt x="51" y="299"/>
                  </a:lnTo>
                  <a:lnTo>
                    <a:pt x="28" y="414"/>
                  </a:lnTo>
                  <a:lnTo>
                    <a:pt x="13" y="522"/>
                  </a:lnTo>
                  <a:lnTo>
                    <a:pt x="5" y="613"/>
                  </a:lnTo>
                  <a:lnTo>
                    <a:pt x="2" y="678"/>
                  </a:lnTo>
                  <a:lnTo>
                    <a:pt x="0" y="708"/>
                  </a:lnTo>
                  <a:lnTo>
                    <a:pt x="0" y="719"/>
                  </a:lnTo>
                  <a:lnTo>
                    <a:pt x="12" y="726"/>
                  </a:lnTo>
                  <a:lnTo>
                    <a:pt x="43" y="739"/>
                  </a:lnTo>
                  <a:lnTo>
                    <a:pt x="72" y="748"/>
                  </a:lnTo>
                  <a:lnTo>
                    <a:pt x="98" y="754"/>
                  </a:lnTo>
                  <a:lnTo>
                    <a:pt x="121" y="758"/>
                  </a:lnTo>
                  <a:lnTo>
                    <a:pt x="143" y="760"/>
                  </a:lnTo>
                  <a:lnTo>
                    <a:pt x="164" y="758"/>
                  </a:lnTo>
                  <a:lnTo>
                    <a:pt x="181" y="756"/>
                  </a:lnTo>
                  <a:lnTo>
                    <a:pt x="198" y="750"/>
                  </a:lnTo>
                  <a:lnTo>
                    <a:pt x="211" y="747"/>
                  </a:lnTo>
                  <a:lnTo>
                    <a:pt x="223" y="740"/>
                  </a:lnTo>
                  <a:lnTo>
                    <a:pt x="233" y="734"/>
                  </a:lnTo>
                  <a:lnTo>
                    <a:pt x="242" y="728"/>
                  </a:lnTo>
                  <a:lnTo>
                    <a:pt x="249" y="723"/>
                  </a:lnTo>
                  <a:lnTo>
                    <a:pt x="253" y="719"/>
                  </a:lnTo>
                  <a:lnTo>
                    <a:pt x="257" y="715"/>
                  </a:lnTo>
                  <a:lnTo>
                    <a:pt x="258" y="714"/>
                  </a:lnTo>
                  <a:lnTo>
                    <a:pt x="263" y="706"/>
                  </a:lnTo>
                  <a:lnTo>
                    <a:pt x="262" y="698"/>
                  </a:lnTo>
                  <a:lnTo>
                    <a:pt x="253" y="618"/>
                  </a:lnTo>
                  <a:lnTo>
                    <a:pt x="251" y="554"/>
                  </a:lnTo>
                  <a:lnTo>
                    <a:pt x="255" y="505"/>
                  </a:lnTo>
                  <a:lnTo>
                    <a:pt x="262" y="467"/>
                  </a:lnTo>
                  <a:lnTo>
                    <a:pt x="271" y="442"/>
                  </a:lnTo>
                  <a:lnTo>
                    <a:pt x="280" y="425"/>
                  </a:lnTo>
                  <a:lnTo>
                    <a:pt x="287" y="417"/>
                  </a:lnTo>
                  <a:lnTo>
                    <a:pt x="289" y="415"/>
                  </a:lnTo>
                  <a:lnTo>
                    <a:pt x="310" y="399"/>
                  </a:lnTo>
                  <a:lnTo>
                    <a:pt x="327" y="380"/>
                  </a:lnTo>
                  <a:lnTo>
                    <a:pt x="343" y="359"/>
                  </a:lnTo>
                  <a:lnTo>
                    <a:pt x="353" y="338"/>
                  </a:lnTo>
                  <a:lnTo>
                    <a:pt x="362" y="319"/>
                  </a:lnTo>
                  <a:lnTo>
                    <a:pt x="369" y="302"/>
                  </a:lnTo>
                  <a:lnTo>
                    <a:pt x="372" y="290"/>
                  </a:lnTo>
                  <a:lnTo>
                    <a:pt x="374" y="285"/>
                  </a:lnTo>
                  <a:lnTo>
                    <a:pt x="375" y="281"/>
                  </a:lnTo>
                  <a:lnTo>
                    <a:pt x="374" y="277"/>
                  </a:lnTo>
                  <a:lnTo>
                    <a:pt x="372" y="268"/>
                  </a:lnTo>
                  <a:lnTo>
                    <a:pt x="367" y="248"/>
                  </a:lnTo>
                  <a:lnTo>
                    <a:pt x="362" y="220"/>
                  </a:lnTo>
                  <a:lnTo>
                    <a:pt x="354" y="185"/>
                  </a:lnTo>
                  <a:lnTo>
                    <a:pt x="345" y="148"/>
                  </a:lnTo>
                  <a:lnTo>
                    <a:pt x="337" y="112"/>
                  </a:lnTo>
                  <a:lnTo>
                    <a:pt x="328" y="78"/>
                  </a:lnTo>
                  <a:lnTo>
                    <a:pt x="319" y="49"/>
                  </a:lnTo>
                  <a:lnTo>
                    <a:pt x="313" y="35"/>
                  </a:lnTo>
                  <a:lnTo>
                    <a:pt x="305" y="23"/>
                  </a:lnTo>
                  <a:lnTo>
                    <a:pt x="294" y="13"/>
                  </a:lnTo>
                  <a:lnTo>
                    <a:pt x="281" y="6"/>
                  </a:lnTo>
                  <a:lnTo>
                    <a:pt x="266" y="3"/>
                  </a:lnTo>
                  <a:lnTo>
                    <a:pt x="250" y="0"/>
                  </a:lnTo>
                  <a:lnTo>
                    <a:pt x="234" y="1"/>
                  </a:lnTo>
                  <a:lnTo>
                    <a:pt x="220" y="4"/>
                  </a:lnTo>
                  <a:lnTo>
                    <a:pt x="207" y="8"/>
                  </a:lnTo>
                  <a:lnTo>
                    <a:pt x="197" y="12"/>
                  </a:lnTo>
                  <a:lnTo>
                    <a:pt x="189" y="16"/>
                  </a:lnTo>
                  <a:lnTo>
                    <a:pt x="185" y="17"/>
                  </a:lnTo>
                  <a:close/>
                </a:path>
              </a:pathLst>
            </a:custGeom>
            <a:solidFill>
              <a:srgbClr val="000000"/>
            </a:solidFill>
            <a:ln w="9525">
              <a:noFill/>
              <a:round/>
              <a:headEnd/>
              <a:tailEnd/>
            </a:ln>
          </p:spPr>
          <p:txBody>
            <a:bodyPr/>
            <a:lstStyle/>
            <a:p>
              <a:pPr rtl="0"/>
              <a:endParaRPr lang="en-US" sz="3800"/>
            </a:p>
          </p:txBody>
        </p:sp>
        <p:sp>
          <p:nvSpPr>
            <p:cNvPr id="89" name="Freeform 87"/>
            <p:cNvSpPr>
              <a:spLocks/>
            </p:cNvSpPr>
            <p:nvPr/>
          </p:nvSpPr>
          <p:spPr bwMode="auto">
            <a:xfrm>
              <a:off x="438" y="2639"/>
              <a:ext cx="67" cy="156"/>
            </a:xfrm>
            <a:custGeom>
              <a:avLst/>
              <a:gdLst>
                <a:gd name="T0" fmla="*/ 52 w 292"/>
                <a:gd name="T1" fmla="*/ 1 h 679"/>
                <a:gd name="T2" fmla="*/ 53 w 292"/>
                <a:gd name="T3" fmla="*/ 1 h 679"/>
                <a:gd name="T4" fmla="*/ 53 w 292"/>
                <a:gd name="T5" fmla="*/ 2 h 679"/>
                <a:gd name="T6" fmla="*/ 54 w 292"/>
                <a:gd name="T7" fmla="*/ 3 h 679"/>
                <a:gd name="T8" fmla="*/ 55 w 292"/>
                <a:gd name="T9" fmla="*/ 5 h 679"/>
                <a:gd name="T10" fmla="*/ 57 w 292"/>
                <a:gd name="T11" fmla="*/ 11 h 679"/>
                <a:gd name="T12" fmla="*/ 59 w 292"/>
                <a:gd name="T13" fmla="*/ 18 h 679"/>
                <a:gd name="T14" fmla="*/ 61 w 292"/>
                <a:gd name="T15" fmla="*/ 26 h 679"/>
                <a:gd name="T16" fmla="*/ 63 w 292"/>
                <a:gd name="T17" fmla="*/ 33 h 679"/>
                <a:gd name="T18" fmla="*/ 64 w 292"/>
                <a:gd name="T19" fmla="*/ 40 h 679"/>
                <a:gd name="T20" fmla="*/ 66 w 292"/>
                <a:gd name="T21" fmla="*/ 47 h 679"/>
                <a:gd name="T22" fmla="*/ 67 w 292"/>
                <a:gd name="T23" fmla="*/ 52 h 679"/>
                <a:gd name="T24" fmla="*/ 67 w 292"/>
                <a:gd name="T25" fmla="*/ 55 h 679"/>
                <a:gd name="T26" fmla="*/ 67 w 292"/>
                <a:gd name="T27" fmla="*/ 57 h 679"/>
                <a:gd name="T28" fmla="*/ 66 w 292"/>
                <a:gd name="T29" fmla="*/ 60 h 679"/>
                <a:gd name="T30" fmla="*/ 64 w 292"/>
                <a:gd name="T31" fmla="*/ 62 h 679"/>
                <a:gd name="T32" fmla="*/ 63 w 292"/>
                <a:gd name="T33" fmla="*/ 66 h 679"/>
                <a:gd name="T34" fmla="*/ 61 w 292"/>
                <a:gd name="T35" fmla="*/ 69 h 679"/>
                <a:gd name="T36" fmla="*/ 58 w 292"/>
                <a:gd name="T37" fmla="*/ 73 h 679"/>
                <a:gd name="T38" fmla="*/ 56 w 292"/>
                <a:gd name="T39" fmla="*/ 76 h 679"/>
                <a:gd name="T40" fmla="*/ 52 w 292"/>
                <a:gd name="T41" fmla="*/ 78 h 679"/>
                <a:gd name="T42" fmla="*/ 51 w 292"/>
                <a:gd name="T43" fmla="*/ 79 h 679"/>
                <a:gd name="T44" fmla="*/ 50 w 292"/>
                <a:gd name="T45" fmla="*/ 81 h 679"/>
                <a:gd name="T46" fmla="*/ 47 w 292"/>
                <a:gd name="T47" fmla="*/ 83 h 679"/>
                <a:gd name="T48" fmla="*/ 45 w 292"/>
                <a:gd name="T49" fmla="*/ 87 h 679"/>
                <a:gd name="T50" fmla="*/ 43 w 292"/>
                <a:gd name="T51" fmla="*/ 93 h 679"/>
                <a:gd name="T52" fmla="*/ 41 w 292"/>
                <a:gd name="T53" fmla="*/ 100 h 679"/>
                <a:gd name="T54" fmla="*/ 40 w 292"/>
                <a:gd name="T55" fmla="*/ 110 h 679"/>
                <a:gd name="T56" fmla="*/ 39 w 292"/>
                <a:gd name="T57" fmla="*/ 122 h 679"/>
                <a:gd name="T58" fmla="*/ 39 w 292"/>
                <a:gd name="T59" fmla="*/ 128 h 679"/>
                <a:gd name="T60" fmla="*/ 40 w 292"/>
                <a:gd name="T61" fmla="*/ 135 h 679"/>
                <a:gd name="T62" fmla="*/ 41 w 292"/>
                <a:gd name="T63" fmla="*/ 142 h 679"/>
                <a:gd name="T64" fmla="*/ 41 w 292"/>
                <a:gd name="T65" fmla="*/ 150 h 679"/>
                <a:gd name="T66" fmla="*/ 40 w 292"/>
                <a:gd name="T67" fmla="*/ 152 h 679"/>
                <a:gd name="T68" fmla="*/ 37 w 292"/>
                <a:gd name="T69" fmla="*/ 153 h 679"/>
                <a:gd name="T70" fmla="*/ 33 w 292"/>
                <a:gd name="T71" fmla="*/ 155 h 679"/>
                <a:gd name="T72" fmla="*/ 29 w 292"/>
                <a:gd name="T73" fmla="*/ 156 h 679"/>
                <a:gd name="T74" fmla="*/ 23 w 292"/>
                <a:gd name="T75" fmla="*/ 156 h 679"/>
                <a:gd name="T76" fmla="*/ 17 w 292"/>
                <a:gd name="T77" fmla="*/ 156 h 679"/>
                <a:gd name="T78" fmla="*/ 9 w 292"/>
                <a:gd name="T79" fmla="*/ 154 h 679"/>
                <a:gd name="T80" fmla="*/ 0 w 292"/>
                <a:gd name="T81" fmla="*/ 150 h 679"/>
                <a:gd name="T82" fmla="*/ 0 w 292"/>
                <a:gd name="T83" fmla="*/ 140 h 679"/>
                <a:gd name="T84" fmla="*/ 2 w 292"/>
                <a:gd name="T85" fmla="*/ 124 h 679"/>
                <a:gd name="T86" fmla="*/ 4 w 292"/>
                <a:gd name="T87" fmla="*/ 103 h 679"/>
                <a:gd name="T88" fmla="*/ 7 w 292"/>
                <a:gd name="T89" fmla="*/ 81 h 679"/>
                <a:gd name="T90" fmla="*/ 12 w 292"/>
                <a:gd name="T91" fmla="*/ 58 h 679"/>
                <a:gd name="T92" fmla="*/ 19 w 292"/>
                <a:gd name="T93" fmla="*/ 36 h 679"/>
                <a:gd name="T94" fmla="*/ 27 w 292"/>
                <a:gd name="T95" fmla="*/ 17 h 679"/>
                <a:gd name="T96" fmla="*/ 38 w 292"/>
                <a:gd name="T97" fmla="*/ 3 h 679"/>
                <a:gd name="T98" fmla="*/ 39 w 292"/>
                <a:gd name="T99" fmla="*/ 2 h 679"/>
                <a:gd name="T100" fmla="*/ 41 w 292"/>
                <a:gd name="T101" fmla="*/ 2 h 679"/>
                <a:gd name="T102" fmla="*/ 42 w 292"/>
                <a:gd name="T103" fmla="*/ 1 h 679"/>
                <a:gd name="T104" fmla="*/ 44 w 292"/>
                <a:gd name="T105" fmla="*/ 0 h 679"/>
                <a:gd name="T106" fmla="*/ 46 w 292"/>
                <a:gd name="T107" fmla="*/ 0 h 679"/>
                <a:gd name="T108" fmla="*/ 48 w 292"/>
                <a:gd name="T109" fmla="*/ 0 h 679"/>
                <a:gd name="T110" fmla="*/ 50 w 292"/>
                <a:gd name="T111" fmla="*/ 0 h 679"/>
                <a:gd name="T112" fmla="*/ 52 w 292"/>
                <a:gd name="T113" fmla="*/ 1 h 6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2"/>
                <a:gd name="T172" fmla="*/ 0 h 679"/>
                <a:gd name="T173" fmla="*/ 292 w 292"/>
                <a:gd name="T174" fmla="*/ 679 h 6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2" h="679">
                  <a:moveTo>
                    <a:pt x="225" y="3"/>
                  </a:moveTo>
                  <a:lnTo>
                    <a:pt x="229" y="5"/>
                  </a:lnTo>
                  <a:lnTo>
                    <a:pt x="233" y="8"/>
                  </a:lnTo>
                  <a:lnTo>
                    <a:pt x="236" y="15"/>
                  </a:lnTo>
                  <a:lnTo>
                    <a:pt x="240" y="22"/>
                  </a:lnTo>
                  <a:lnTo>
                    <a:pt x="248" y="47"/>
                  </a:lnTo>
                  <a:lnTo>
                    <a:pt x="256" y="77"/>
                  </a:lnTo>
                  <a:lnTo>
                    <a:pt x="264" y="111"/>
                  </a:lnTo>
                  <a:lnTo>
                    <a:pt x="273" y="145"/>
                  </a:lnTo>
                  <a:lnTo>
                    <a:pt x="279" y="176"/>
                  </a:lnTo>
                  <a:lnTo>
                    <a:pt x="286" y="204"/>
                  </a:lnTo>
                  <a:lnTo>
                    <a:pt x="290" y="227"/>
                  </a:lnTo>
                  <a:lnTo>
                    <a:pt x="292" y="240"/>
                  </a:lnTo>
                  <a:lnTo>
                    <a:pt x="290" y="247"/>
                  </a:lnTo>
                  <a:lnTo>
                    <a:pt x="286" y="259"/>
                  </a:lnTo>
                  <a:lnTo>
                    <a:pt x="281" y="272"/>
                  </a:lnTo>
                  <a:lnTo>
                    <a:pt x="274" y="288"/>
                  </a:lnTo>
                  <a:lnTo>
                    <a:pt x="265" y="302"/>
                  </a:lnTo>
                  <a:lnTo>
                    <a:pt x="253" y="318"/>
                  </a:lnTo>
                  <a:lnTo>
                    <a:pt x="242" y="331"/>
                  </a:lnTo>
                  <a:lnTo>
                    <a:pt x="227" y="341"/>
                  </a:lnTo>
                  <a:lnTo>
                    <a:pt x="223" y="344"/>
                  </a:lnTo>
                  <a:lnTo>
                    <a:pt x="216" y="351"/>
                  </a:lnTo>
                  <a:lnTo>
                    <a:pt x="207" y="363"/>
                  </a:lnTo>
                  <a:lnTo>
                    <a:pt x="196" y="380"/>
                  </a:lnTo>
                  <a:lnTo>
                    <a:pt x="187" y="405"/>
                  </a:lnTo>
                  <a:lnTo>
                    <a:pt x="178" y="437"/>
                  </a:lnTo>
                  <a:lnTo>
                    <a:pt x="173" y="479"/>
                  </a:lnTo>
                  <a:lnTo>
                    <a:pt x="170" y="530"/>
                  </a:lnTo>
                  <a:lnTo>
                    <a:pt x="171" y="557"/>
                  </a:lnTo>
                  <a:lnTo>
                    <a:pt x="173" y="587"/>
                  </a:lnTo>
                  <a:lnTo>
                    <a:pt x="177" y="619"/>
                  </a:lnTo>
                  <a:lnTo>
                    <a:pt x="180" y="655"/>
                  </a:lnTo>
                  <a:lnTo>
                    <a:pt x="173" y="661"/>
                  </a:lnTo>
                  <a:lnTo>
                    <a:pt x="161" y="668"/>
                  </a:lnTo>
                  <a:lnTo>
                    <a:pt x="145" y="674"/>
                  </a:lnTo>
                  <a:lnTo>
                    <a:pt x="126" y="678"/>
                  </a:lnTo>
                  <a:lnTo>
                    <a:pt x="101" y="679"/>
                  </a:lnTo>
                  <a:lnTo>
                    <a:pt x="72" y="677"/>
                  </a:lnTo>
                  <a:lnTo>
                    <a:pt x="39" y="669"/>
                  </a:lnTo>
                  <a:lnTo>
                    <a:pt x="0" y="655"/>
                  </a:lnTo>
                  <a:lnTo>
                    <a:pt x="2" y="609"/>
                  </a:lnTo>
                  <a:lnTo>
                    <a:pt x="7" y="539"/>
                  </a:lnTo>
                  <a:lnTo>
                    <a:pt x="17" y="450"/>
                  </a:lnTo>
                  <a:lnTo>
                    <a:pt x="32" y="353"/>
                  </a:lnTo>
                  <a:lnTo>
                    <a:pt x="53" y="251"/>
                  </a:lnTo>
                  <a:lnTo>
                    <a:pt x="82" y="156"/>
                  </a:lnTo>
                  <a:lnTo>
                    <a:pt x="118" y="73"/>
                  </a:lnTo>
                  <a:lnTo>
                    <a:pt x="165" y="11"/>
                  </a:lnTo>
                  <a:lnTo>
                    <a:pt x="170" y="8"/>
                  </a:lnTo>
                  <a:lnTo>
                    <a:pt x="177" y="7"/>
                  </a:lnTo>
                  <a:lnTo>
                    <a:pt x="184" y="4"/>
                  </a:lnTo>
                  <a:lnTo>
                    <a:pt x="192" y="2"/>
                  </a:lnTo>
                  <a:lnTo>
                    <a:pt x="201" y="0"/>
                  </a:lnTo>
                  <a:lnTo>
                    <a:pt x="209" y="0"/>
                  </a:lnTo>
                  <a:lnTo>
                    <a:pt x="217" y="0"/>
                  </a:lnTo>
                  <a:lnTo>
                    <a:pt x="225" y="3"/>
                  </a:lnTo>
                  <a:close/>
                </a:path>
              </a:pathLst>
            </a:custGeom>
            <a:solidFill>
              <a:srgbClr val="C0C0C0"/>
            </a:solidFill>
            <a:ln w="9525">
              <a:noFill/>
              <a:round/>
              <a:headEnd/>
              <a:tailEnd/>
            </a:ln>
          </p:spPr>
          <p:txBody>
            <a:bodyPr/>
            <a:lstStyle/>
            <a:p>
              <a:pPr rtl="0"/>
              <a:endParaRPr lang="en-US" sz="3800"/>
            </a:p>
          </p:txBody>
        </p:sp>
        <p:sp>
          <p:nvSpPr>
            <p:cNvPr id="90" name="Freeform 88"/>
            <p:cNvSpPr>
              <a:spLocks/>
            </p:cNvSpPr>
            <p:nvPr/>
          </p:nvSpPr>
          <p:spPr bwMode="auto">
            <a:xfrm>
              <a:off x="480" y="2612"/>
              <a:ext cx="18" cy="24"/>
            </a:xfrm>
            <a:custGeom>
              <a:avLst/>
              <a:gdLst>
                <a:gd name="T0" fmla="*/ 0 w 82"/>
                <a:gd name="T1" fmla="*/ 20 h 107"/>
                <a:gd name="T2" fmla="*/ 8 w 82"/>
                <a:gd name="T3" fmla="*/ 24 h 107"/>
                <a:gd name="T4" fmla="*/ 9 w 82"/>
                <a:gd name="T5" fmla="*/ 21 h 107"/>
                <a:gd name="T6" fmla="*/ 11 w 82"/>
                <a:gd name="T7" fmla="*/ 19 h 107"/>
                <a:gd name="T8" fmla="*/ 12 w 82"/>
                <a:gd name="T9" fmla="*/ 16 h 107"/>
                <a:gd name="T10" fmla="*/ 13 w 82"/>
                <a:gd name="T11" fmla="*/ 14 h 107"/>
                <a:gd name="T12" fmla="*/ 15 w 82"/>
                <a:gd name="T13" fmla="*/ 12 h 107"/>
                <a:gd name="T14" fmla="*/ 16 w 82"/>
                <a:gd name="T15" fmla="*/ 10 h 107"/>
                <a:gd name="T16" fmla="*/ 17 w 82"/>
                <a:gd name="T17" fmla="*/ 8 h 107"/>
                <a:gd name="T18" fmla="*/ 18 w 82"/>
                <a:gd name="T19" fmla="*/ 7 h 107"/>
                <a:gd name="T20" fmla="*/ 13 w 82"/>
                <a:gd name="T21" fmla="*/ 0 h 107"/>
                <a:gd name="T22" fmla="*/ 11 w 82"/>
                <a:gd name="T23" fmla="*/ 2 h 107"/>
                <a:gd name="T24" fmla="*/ 9 w 82"/>
                <a:gd name="T25" fmla="*/ 4 h 107"/>
                <a:gd name="T26" fmla="*/ 7 w 82"/>
                <a:gd name="T27" fmla="*/ 8 h 107"/>
                <a:gd name="T28" fmla="*/ 5 w 82"/>
                <a:gd name="T29" fmla="*/ 11 h 107"/>
                <a:gd name="T30" fmla="*/ 3 w 82"/>
                <a:gd name="T31" fmla="*/ 14 h 107"/>
                <a:gd name="T32" fmla="*/ 2 w 82"/>
                <a:gd name="T33" fmla="*/ 17 h 107"/>
                <a:gd name="T34" fmla="*/ 1 w 82"/>
                <a:gd name="T35" fmla="*/ 19 h 107"/>
                <a:gd name="T36" fmla="*/ 0 w 82"/>
                <a:gd name="T37" fmla="*/ 20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
                <a:gd name="T58" fmla="*/ 0 h 107"/>
                <a:gd name="T59" fmla="*/ 82 w 82"/>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 h="107">
                  <a:moveTo>
                    <a:pt x="0" y="91"/>
                  </a:moveTo>
                  <a:lnTo>
                    <a:pt x="37" y="107"/>
                  </a:lnTo>
                  <a:lnTo>
                    <a:pt x="42" y="95"/>
                  </a:lnTo>
                  <a:lnTo>
                    <a:pt x="49" y="84"/>
                  </a:lnTo>
                  <a:lnTo>
                    <a:pt x="54" y="72"/>
                  </a:lnTo>
                  <a:lnTo>
                    <a:pt x="60" y="61"/>
                  </a:lnTo>
                  <a:lnTo>
                    <a:pt x="67" y="52"/>
                  </a:lnTo>
                  <a:lnTo>
                    <a:pt x="73" y="43"/>
                  </a:lnTo>
                  <a:lnTo>
                    <a:pt x="79" y="37"/>
                  </a:lnTo>
                  <a:lnTo>
                    <a:pt x="82" y="33"/>
                  </a:lnTo>
                  <a:lnTo>
                    <a:pt x="58" y="0"/>
                  </a:lnTo>
                  <a:lnTo>
                    <a:pt x="49" y="9"/>
                  </a:lnTo>
                  <a:lnTo>
                    <a:pt x="40" y="20"/>
                  </a:lnTo>
                  <a:lnTo>
                    <a:pt x="30" y="34"/>
                  </a:lnTo>
                  <a:lnTo>
                    <a:pt x="23" y="47"/>
                  </a:lnTo>
                  <a:lnTo>
                    <a:pt x="15" y="61"/>
                  </a:lnTo>
                  <a:lnTo>
                    <a:pt x="8" y="74"/>
                  </a:lnTo>
                  <a:lnTo>
                    <a:pt x="3" y="85"/>
                  </a:lnTo>
                  <a:lnTo>
                    <a:pt x="0" y="91"/>
                  </a:lnTo>
                  <a:close/>
                </a:path>
              </a:pathLst>
            </a:custGeom>
            <a:solidFill>
              <a:srgbClr val="000000"/>
            </a:solidFill>
            <a:ln w="9525">
              <a:noFill/>
              <a:round/>
              <a:headEnd/>
              <a:tailEnd/>
            </a:ln>
          </p:spPr>
          <p:txBody>
            <a:bodyPr/>
            <a:lstStyle/>
            <a:p>
              <a:pPr rtl="0"/>
              <a:endParaRPr lang="en-US" sz="3800"/>
            </a:p>
          </p:txBody>
        </p:sp>
        <p:sp>
          <p:nvSpPr>
            <p:cNvPr id="91" name="Freeform 89"/>
            <p:cNvSpPr>
              <a:spLocks/>
            </p:cNvSpPr>
            <p:nvPr/>
          </p:nvSpPr>
          <p:spPr bwMode="auto">
            <a:xfrm>
              <a:off x="586" y="2686"/>
              <a:ext cx="67" cy="65"/>
            </a:xfrm>
            <a:custGeom>
              <a:avLst/>
              <a:gdLst>
                <a:gd name="T0" fmla="*/ 2 w 292"/>
                <a:gd name="T1" fmla="*/ 2 h 284"/>
                <a:gd name="T2" fmla="*/ 0 w 292"/>
                <a:gd name="T3" fmla="*/ 3 h 284"/>
                <a:gd name="T4" fmla="*/ 0 w 292"/>
                <a:gd name="T5" fmla="*/ 5 h 284"/>
                <a:gd name="T6" fmla="*/ 0 w 292"/>
                <a:gd name="T7" fmla="*/ 8 h 284"/>
                <a:gd name="T8" fmla="*/ 2 w 292"/>
                <a:gd name="T9" fmla="*/ 9 h 284"/>
                <a:gd name="T10" fmla="*/ 58 w 292"/>
                <a:gd name="T11" fmla="*/ 64 h 284"/>
                <a:gd name="T12" fmla="*/ 59 w 292"/>
                <a:gd name="T13" fmla="*/ 65 h 284"/>
                <a:gd name="T14" fmla="*/ 61 w 292"/>
                <a:gd name="T15" fmla="*/ 65 h 284"/>
                <a:gd name="T16" fmla="*/ 64 w 292"/>
                <a:gd name="T17" fmla="*/ 65 h 284"/>
                <a:gd name="T18" fmla="*/ 65 w 292"/>
                <a:gd name="T19" fmla="*/ 64 h 284"/>
                <a:gd name="T20" fmla="*/ 67 w 292"/>
                <a:gd name="T21" fmla="*/ 62 h 284"/>
                <a:gd name="T22" fmla="*/ 67 w 292"/>
                <a:gd name="T23" fmla="*/ 60 h 284"/>
                <a:gd name="T24" fmla="*/ 67 w 292"/>
                <a:gd name="T25" fmla="*/ 58 h 284"/>
                <a:gd name="T26" fmla="*/ 65 w 292"/>
                <a:gd name="T27" fmla="*/ 56 h 284"/>
                <a:gd name="T28" fmla="*/ 9 w 292"/>
                <a:gd name="T29" fmla="*/ 2 h 284"/>
                <a:gd name="T30" fmla="*/ 8 w 292"/>
                <a:gd name="T31" fmla="*/ 0 h 284"/>
                <a:gd name="T32" fmla="*/ 5 w 292"/>
                <a:gd name="T33" fmla="*/ 0 h 284"/>
                <a:gd name="T34" fmla="*/ 3 w 292"/>
                <a:gd name="T35" fmla="*/ 0 h 284"/>
                <a:gd name="T36" fmla="*/ 2 w 292"/>
                <a:gd name="T37" fmla="*/ 2 h 2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2"/>
                <a:gd name="T58" fmla="*/ 0 h 284"/>
                <a:gd name="T59" fmla="*/ 292 w 292"/>
                <a:gd name="T60" fmla="*/ 284 h 2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2" h="284">
                  <a:moveTo>
                    <a:pt x="7" y="7"/>
                  </a:moveTo>
                  <a:lnTo>
                    <a:pt x="1" y="15"/>
                  </a:lnTo>
                  <a:lnTo>
                    <a:pt x="0" y="24"/>
                  </a:lnTo>
                  <a:lnTo>
                    <a:pt x="1" y="33"/>
                  </a:lnTo>
                  <a:lnTo>
                    <a:pt x="7" y="41"/>
                  </a:lnTo>
                  <a:lnTo>
                    <a:pt x="251" y="278"/>
                  </a:lnTo>
                  <a:lnTo>
                    <a:pt x="259" y="283"/>
                  </a:lnTo>
                  <a:lnTo>
                    <a:pt x="268" y="284"/>
                  </a:lnTo>
                  <a:lnTo>
                    <a:pt x="277" y="283"/>
                  </a:lnTo>
                  <a:lnTo>
                    <a:pt x="285" y="278"/>
                  </a:lnTo>
                  <a:lnTo>
                    <a:pt x="290" y="270"/>
                  </a:lnTo>
                  <a:lnTo>
                    <a:pt x="292" y="261"/>
                  </a:lnTo>
                  <a:lnTo>
                    <a:pt x="290" y="252"/>
                  </a:lnTo>
                  <a:lnTo>
                    <a:pt x="285" y="244"/>
                  </a:lnTo>
                  <a:lnTo>
                    <a:pt x="40" y="7"/>
                  </a:lnTo>
                  <a:lnTo>
                    <a:pt x="33" y="2"/>
                  </a:lnTo>
                  <a:lnTo>
                    <a:pt x="23" y="0"/>
                  </a:lnTo>
                  <a:lnTo>
                    <a:pt x="14" y="2"/>
                  </a:lnTo>
                  <a:lnTo>
                    <a:pt x="7" y="7"/>
                  </a:lnTo>
                  <a:close/>
                </a:path>
              </a:pathLst>
            </a:custGeom>
            <a:solidFill>
              <a:srgbClr val="000000"/>
            </a:solidFill>
            <a:ln w="9525">
              <a:noFill/>
              <a:round/>
              <a:headEnd/>
              <a:tailEnd/>
            </a:ln>
          </p:spPr>
          <p:txBody>
            <a:bodyPr/>
            <a:lstStyle/>
            <a:p>
              <a:pPr rtl="0"/>
              <a:endParaRPr lang="en-US" sz="3800"/>
            </a:p>
          </p:txBody>
        </p:sp>
        <p:sp>
          <p:nvSpPr>
            <p:cNvPr id="92" name="Freeform 90"/>
            <p:cNvSpPr>
              <a:spLocks/>
            </p:cNvSpPr>
            <p:nvPr/>
          </p:nvSpPr>
          <p:spPr bwMode="auto">
            <a:xfrm>
              <a:off x="477" y="2675"/>
              <a:ext cx="147" cy="82"/>
            </a:xfrm>
            <a:custGeom>
              <a:avLst/>
              <a:gdLst>
                <a:gd name="T0" fmla="*/ 2 w 640"/>
                <a:gd name="T1" fmla="*/ 1 h 359"/>
                <a:gd name="T2" fmla="*/ 0 w 640"/>
                <a:gd name="T3" fmla="*/ 4 h 359"/>
                <a:gd name="T4" fmla="*/ 0 w 640"/>
                <a:gd name="T5" fmla="*/ 7 h 359"/>
                <a:gd name="T6" fmla="*/ 2 w 640"/>
                <a:gd name="T7" fmla="*/ 11 h 359"/>
                <a:gd name="T8" fmla="*/ 5 w 640"/>
                <a:gd name="T9" fmla="*/ 18 h 359"/>
                <a:gd name="T10" fmla="*/ 9 w 640"/>
                <a:gd name="T11" fmla="*/ 27 h 359"/>
                <a:gd name="T12" fmla="*/ 16 w 640"/>
                <a:gd name="T13" fmla="*/ 37 h 359"/>
                <a:gd name="T14" fmla="*/ 24 w 640"/>
                <a:gd name="T15" fmla="*/ 48 h 359"/>
                <a:gd name="T16" fmla="*/ 35 w 640"/>
                <a:gd name="T17" fmla="*/ 58 h 359"/>
                <a:gd name="T18" fmla="*/ 47 w 640"/>
                <a:gd name="T19" fmla="*/ 67 h 359"/>
                <a:gd name="T20" fmla="*/ 59 w 640"/>
                <a:gd name="T21" fmla="*/ 74 h 359"/>
                <a:gd name="T22" fmla="*/ 69 w 640"/>
                <a:gd name="T23" fmla="*/ 77 h 359"/>
                <a:gd name="T24" fmla="*/ 79 w 640"/>
                <a:gd name="T25" fmla="*/ 80 h 359"/>
                <a:gd name="T26" fmla="*/ 90 w 640"/>
                <a:gd name="T27" fmla="*/ 82 h 359"/>
                <a:gd name="T28" fmla="*/ 102 w 640"/>
                <a:gd name="T29" fmla="*/ 82 h 359"/>
                <a:gd name="T30" fmla="*/ 113 w 640"/>
                <a:gd name="T31" fmla="*/ 81 h 359"/>
                <a:gd name="T32" fmla="*/ 125 w 640"/>
                <a:gd name="T33" fmla="*/ 79 h 359"/>
                <a:gd name="T34" fmla="*/ 138 w 640"/>
                <a:gd name="T35" fmla="*/ 76 h 359"/>
                <a:gd name="T36" fmla="*/ 146 w 640"/>
                <a:gd name="T37" fmla="*/ 73 h 359"/>
                <a:gd name="T38" fmla="*/ 147 w 640"/>
                <a:gd name="T39" fmla="*/ 70 h 359"/>
                <a:gd name="T40" fmla="*/ 146 w 640"/>
                <a:gd name="T41" fmla="*/ 67 h 359"/>
                <a:gd name="T42" fmla="*/ 143 w 640"/>
                <a:gd name="T43" fmla="*/ 66 h 359"/>
                <a:gd name="T44" fmla="*/ 135 w 640"/>
                <a:gd name="T45" fmla="*/ 67 h 359"/>
                <a:gd name="T46" fmla="*/ 124 w 640"/>
                <a:gd name="T47" fmla="*/ 70 h 359"/>
                <a:gd name="T48" fmla="*/ 113 w 640"/>
                <a:gd name="T49" fmla="*/ 72 h 359"/>
                <a:gd name="T50" fmla="*/ 102 w 640"/>
                <a:gd name="T51" fmla="*/ 73 h 359"/>
                <a:gd name="T52" fmla="*/ 91 w 640"/>
                <a:gd name="T53" fmla="*/ 73 h 359"/>
                <a:gd name="T54" fmla="*/ 82 w 640"/>
                <a:gd name="T55" fmla="*/ 71 h 359"/>
                <a:gd name="T56" fmla="*/ 72 w 640"/>
                <a:gd name="T57" fmla="*/ 69 h 359"/>
                <a:gd name="T58" fmla="*/ 63 w 640"/>
                <a:gd name="T59" fmla="*/ 66 h 359"/>
                <a:gd name="T60" fmla="*/ 52 w 640"/>
                <a:gd name="T61" fmla="*/ 60 h 359"/>
                <a:gd name="T62" fmla="*/ 41 w 640"/>
                <a:gd name="T63" fmla="*/ 51 h 359"/>
                <a:gd name="T64" fmla="*/ 31 w 640"/>
                <a:gd name="T65" fmla="*/ 41 h 359"/>
                <a:gd name="T66" fmla="*/ 23 w 640"/>
                <a:gd name="T67" fmla="*/ 31 h 359"/>
                <a:gd name="T68" fmla="*/ 17 w 640"/>
                <a:gd name="T69" fmla="*/ 22 h 359"/>
                <a:gd name="T70" fmla="*/ 13 w 640"/>
                <a:gd name="T71" fmla="*/ 14 h 359"/>
                <a:gd name="T72" fmla="*/ 10 w 640"/>
                <a:gd name="T73" fmla="*/ 7 h 359"/>
                <a:gd name="T74" fmla="*/ 9 w 640"/>
                <a:gd name="T75" fmla="*/ 4 h 359"/>
                <a:gd name="T76" fmla="*/ 8 w 640"/>
                <a:gd name="T77" fmla="*/ 2 h 359"/>
                <a:gd name="T78" fmla="*/ 5 w 640"/>
                <a:gd name="T79" fmla="*/ 0 h 3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0"/>
                <a:gd name="T121" fmla="*/ 0 h 359"/>
                <a:gd name="T122" fmla="*/ 640 w 640"/>
                <a:gd name="T123" fmla="*/ 359 h 3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0" h="359">
                  <a:moveTo>
                    <a:pt x="14" y="1"/>
                  </a:moveTo>
                  <a:lnTo>
                    <a:pt x="8" y="5"/>
                  </a:lnTo>
                  <a:lnTo>
                    <a:pt x="2" y="10"/>
                  </a:lnTo>
                  <a:lnTo>
                    <a:pt x="0" y="18"/>
                  </a:lnTo>
                  <a:lnTo>
                    <a:pt x="0" y="26"/>
                  </a:lnTo>
                  <a:lnTo>
                    <a:pt x="1" y="30"/>
                  </a:lnTo>
                  <a:lnTo>
                    <a:pt x="4" y="36"/>
                  </a:lnTo>
                  <a:lnTo>
                    <a:pt x="8" y="48"/>
                  </a:lnTo>
                  <a:lnTo>
                    <a:pt x="13" y="61"/>
                  </a:lnTo>
                  <a:lnTo>
                    <a:pt x="21" y="78"/>
                  </a:lnTo>
                  <a:lnTo>
                    <a:pt x="30" y="96"/>
                  </a:lnTo>
                  <a:lnTo>
                    <a:pt x="41" y="117"/>
                  </a:lnTo>
                  <a:lnTo>
                    <a:pt x="54" y="138"/>
                  </a:lnTo>
                  <a:lnTo>
                    <a:pt x="69" y="161"/>
                  </a:lnTo>
                  <a:lnTo>
                    <a:pt x="86" y="184"/>
                  </a:lnTo>
                  <a:lnTo>
                    <a:pt x="105" y="208"/>
                  </a:lnTo>
                  <a:lnTo>
                    <a:pt x="126" y="231"/>
                  </a:lnTo>
                  <a:lnTo>
                    <a:pt x="151" y="253"/>
                  </a:lnTo>
                  <a:lnTo>
                    <a:pt x="177" y="275"/>
                  </a:lnTo>
                  <a:lnTo>
                    <a:pt x="205" y="295"/>
                  </a:lnTo>
                  <a:lnTo>
                    <a:pt x="237" y="313"/>
                  </a:lnTo>
                  <a:lnTo>
                    <a:pt x="257" y="324"/>
                  </a:lnTo>
                  <a:lnTo>
                    <a:pt x="280" y="333"/>
                  </a:lnTo>
                  <a:lnTo>
                    <a:pt x="300" y="339"/>
                  </a:lnTo>
                  <a:lnTo>
                    <a:pt x="324" y="346"/>
                  </a:lnTo>
                  <a:lnTo>
                    <a:pt x="346" y="351"/>
                  </a:lnTo>
                  <a:lnTo>
                    <a:pt x="369" y="355"/>
                  </a:lnTo>
                  <a:lnTo>
                    <a:pt x="393" y="357"/>
                  </a:lnTo>
                  <a:lnTo>
                    <a:pt x="418" y="359"/>
                  </a:lnTo>
                  <a:lnTo>
                    <a:pt x="442" y="359"/>
                  </a:lnTo>
                  <a:lnTo>
                    <a:pt x="467" y="357"/>
                  </a:lnTo>
                  <a:lnTo>
                    <a:pt x="493" y="356"/>
                  </a:lnTo>
                  <a:lnTo>
                    <a:pt x="519" y="352"/>
                  </a:lnTo>
                  <a:lnTo>
                    <a:pt x="545" y="347"/>
                  </a:lnTo>
                  <a:lnTo>
                    <a:pt x="572" y="341"/>
                  </a:lnTo>
                  <a:lnTo>
                    <a:pt x="600" y="334"/>
                  </a:lnTo>
                  <a:lnTo>
                    <a:pt x="627" y="325"/>
                  </a:lnTo>
                  <a:lnTo>
                    <a:pt x="634" y="321"/>
                  </a:lnTo>
                  <a:lnTo>
                    <a:pt x="639" y="316"/>
                  </a:lnTo>
                  <a:lnTo>
                    <a:pt x="640" y="308"/>
                  </a:lnTo>
                  <a:lnTo>
                    <a:pt x="640" y="300"/>
                  </a:lnTo>
                  <a:lnTo>
                    <a:pt x="636" y="294"/>
                  </a:lnTo>
                  <a:lnTo>
                    <a:pt x="630" y="288"/>
                  </a:lnTo>
                  <a:lnTo>
                    <a:pt x="623" y="287"/>
                  </a:lnTo>
                  <a:lnTo>
                    <a:pt x="615" y="287"/>
                  </a:lnTo>
                  <a:lnTo>
                    <a:pt x="589" y="295"/>
                  </a:lnTo>
                  <a:lnTo>
                    <a:pt x="565" y="303"/>
                  </a:lnTo>
                  <a:lnTo>
                    <a:pt x="539" y="308"/>
                  </a:lnTo>
                  <a:lnTo>
                    <a:pt x="514" y="313"/>
                  </a:lnTo>
                  <a:lnTo>
                    <a:pt x="490" y="316"/>
                  </a:lnTo>
                  <a:lnTo>
                    <a:pt x="467" y="318"/>
                  </a:lnTo>
                  <a:lnTo>
                    <a:pt x="444" y="320"/>
                  </a:lnTo>
                  <a:lnTo>
                    <a:pt x="420" y="320"/>
                  </a:lnTo>
                  <a:lnTo>
                    <a:pt x="398" y="318"/>
                  </a:lnTo>
                  <a:lnTo>
                    <a:pt x="377" y="316"/>
                  </a:lnTo>
                  <a:lnTo>
                    <a:pt x="355" y="313"/>
                  </a:lnTo>
                  <a:lnTo>
                    <a:pt x="334" y="308"/>
                  </a:lnTo>
                  <a:lnTo>
                    <a:pt x="315" y="303"/>
                  </a:lnTo>
                  <a:lnTo>
                    <a:pt x="294" y="295"/>
                  </a:lnTo>
                  <a:lnTo>
                    <a:pt x="274" y="287"/>
                  </a:lnTo>
                  <a:lnTo>
                    <a:pt x="256" y="278"/>
                  </a:lnTo>
                  <a:lnTo>
                    <a:pt x="228" y="261"/>
                  </a:lnTo>
                  <a:lnTo>
                    <a:pt x="200" y="243"/>
                  </a:lnTo>
                  <a:lnTo>
                    <a:pt x="177" y="223"/>
                  </a:lnTo>
                  <a:lnTo>
                    <a:pt x="155" y="201"/>
                  </a:lnTo>
                  <a:lnTo>
                    <a:pt x="134" y="181"/>
                  </a:lnTo>
                  <a:lnTo>
                    <a:pt x="117" y="158"/>
                  </a:lnTo>
                  <a:lnTo>
                    <a:pt x="101" y="136"/>
                  </a:lnTo>
                  <a:lnTo>
                    <a:pt x="87" y="116"/>
                  </a:lnTo>
                  <a:lnTo>
                    <a:pt x="75" y="95"/>
                  </a:lnTo>
                  <a:lnTo>
                    <a:pt x="65" y="76"/>
                  </a:lnTo>
                  <a:lnTo>
                    <a:pt x="57" y="60"/>
                  </a:lnTo>
                  <a:lnTo>
                    <a:pt x="51" y="44"/>
                  </a:lnTo>
                  <a:lnTo>
                    <a:pt x="45" y="32"/>
                  </a:lnTo>
                  <a:lnTo>
                    <a:pt x="41" y="22"/>
                  </a:lnTo>
                  <a:lnTo>
                    <a:pt x="40" y="17"/>
                  </a:lnTo>
                  <a:lnTo>
                    <a:pt x="39" y="14"/>
                  </a:lnTo>
                  <a:lnTo>
                    <a:pt x="35" y="8"/>
                  </a:lnTo>
                  <a:lnTo>
                    <a:pt x="28" y="2"/>
                  </a:lnTo>
                  <a:lnTo>
                    <a:pt x="22" y="0"/>
                  </a:lnTo>
                  <a:lnTo>
                    <a:pt x="14" y="1"/>
                  </a:lnTo>
                  <a:close/>
                </a:path>
              </a:pathLst>
            </a:custGeom>
            <a:solidFill>
              <a:srgbClr val="000000"/>
            </a:solidFill>
            <a:ln w="9525">
              <a:noFill/>
              <a:round/>
              <a:headEnd/>
              <a:tailEnd/>
            </a:ln>
          </p:spPr>
          <p:txBody>
            <a:bodyPr/>
            <a:lstStyle/>
            <a:p>
              <a:pPr rtl="0"/>
              <a:endParaRPr lang="en-US" sz="3800"/>
            </a:p>
          </p:txBody>
        </p:sp>
        <p:sp>
          <p:nvSpPr>
            <p:cNvPr id="93" name="Freeform 91"/>
            <p:cNvSpPr>
              <a:spLocks/>
            </p:cNvSpPr>
            <p:nvPr/>
          </p:nvSpPr>
          <p:spPr bwMode="auto">
            <a:xfrm>
              <a:off x="608" y="2720"/>
              <a:ext cx="44" cy="37"/>
            </a:xfrm>
            <a:custGeom>
              <a:avLst/>
              <a:gdLst>
                <a:gd name="T0" fmla="*/ 20 w 194"/>
                <a:gd name="T1" fmla="*/ 1 h 165"/>
                <a:gd name="T2" fmla="*/ 16 w 194"/>
                <a:gd name="T3" fmla="*/ 2 h 165"/>
                <a:gd name="T4" fmla="*/ 13 w 194"/>
                <a:gd name="T5" fmla="*/ 3 h 165"/>
                <a:gd name="T6" fmla="*/ 11 w 194"/>
                <a:gd name="T7" fmla="*/ 4 h 165"/>
                <a:gd name="T8" fmla="*/ 8 w 194"/>
                <a:gd name="T9" fmla="*/ 5 h 165"/>
                <a:gd name="T10" fmla="*/ 6 w 194"/>
                <a:gd name="T11" fmla="*/ 7 h 165"/>
                <a:gd name="T12" fmla="*/ 5 w 194"/>
                <a:gd name="T13" fmla="*/ 8 h 165"/>
                <a:gd name="T14" fmla="*/ 3 w 194"/>
                <a:gd name="T15" fmla="*/ 10 h 165"/>
                <a:gd name="T16" fmla="*/ 2 w 194"/>
                <a:gd name="T17" fmla="*/ 12 h 165"/>
                <a:gd name="T18" fmla="*/ 1 w 194"/>
                <a:gd name="T19" fmla="*/ 14 h 165"/>
                <a:gd name="T20" fmla="*/ 1 w 194"/>
                <a:gd name="T21" fmla="*/ 16 h 165"/>
                <a:gd name="T22" fmla="*/ 0 w 194"/>
                <a:gd name="T23" fmla="*/ 18 h 165"/>
                <a:gd name="T24" fmla="*/ 0 w 194"/>
                <a:gd name="T25" fmla="*/ 20 h 165"/>
                <a:gd name="T26" fmla="*/ 0 w 194"/>
                <a:gd name="T27" fmla="*/ 24 h 165"/>
                <a:gd name="T28" fmla="*/ 2 w 194"/>
                <a:gd name="T29" fmla="*/ 27 h 165"/>
                <a:gd name="T30" fmla="*/ 2 w 194"/>
                <a:gd name="T31" fmla="*/ 30 h 165"/>
                <a:gd name="T32" fmla="*/ 3 w 194"/>
                <a:gd name="T33" fmla="*/ 31 h 165"/>
                <a:gd name="T34" fmla="*/ 3 w 194"/>
                <a:gd name="T35" fmla="*/ 31 h 165"/>
                <a:gd name="T36" fmla="*/ 4 w 194"/>
                <a:gd name="T37" fmla="*/ 31 h 165"/>
                <a:gd name="T38" fmla="*/ 4 w 194"/>
                <a:gd name="T39" fmla="*/ 32 h 165"/>
                <a:gd name="T40" fmla="*/ 4 w 194"/>
                <a:gd name="T41" fmla="*/ 32 h 165"/>
                <a:gd name="T42" fmla="*/ 7 w 194"/>
                <a:gd name="T43" fmla="*/ 35 h 165"/>
                <a:gd name="T44" fmla="*/ 11 w 194"/>
                <a:gd name="T45" fmla="*/ 36 h 165"/>
                <a:gd name="T46" fmla="*/ 15 w 194"/>
                <a:gd name="T47" fmla="*/ 37 h 165"/>
                <a:gd name="T48" fmla="*/ 20 w 194"/>
                <a:gd name="T49" fmla="*/ 37 h 165"/>
                <a:gd name="T50" fmla="*/ 24 w 194"/>
                <a:gd name="T51" fmla="*/ 37 h 165"/>
                <a:gd name="T52" fmla="*/ 28 w 194"/>
                <a:gd name="T53" fmla="*/ 36 h 165"/>
                <a:gd name="T54" fmla="*/ 31 w 194"/>
                <a:gd name="T55" fmla="*/ 35 h 165"/>
                <a:gd name="T56" fmla="*/ 33 w 194"/>
                <a:gd name="T57" fmla="*/ 35 h 165"/>
                <a:gd name="T58" fmla="*/ 33 w 194"/>
                <a:gd name="T59" fmla="*/ 35 h 165"/>
                <a:gd name="T60" fmla="*/ 34 w 194"/>
                <a:gd name="T61" fmla="*/ 34 h 165"/>
                <a:gd name="T62" fmla="*/ 34 w 194"/>
                <a:gd name="T63" fmla="*/ 34 h 165"/>
                <a:gd name="T64" fmla="*/ 34 w 194"/>
                <a:gd name="T65" fmla="*/ 34 h 165"/>
                <a:gd name="T66" fmla="*/ 36 w 194"/>
                <a:gd name="T67" fmla="*/ 32 h 165"/>
                <a:gd name="T68" fmla="*/ 37 w 194"/>
                <a:gd name="T69" fmla="*/ 30 h 165"/>
                <a:gd name="T70" fmla="*/ 38 w 194"/>
                <a:gd name="T71" fmla="*/ 28 h 165"/>
                <a:gd name="T72" fmla="*/ 38 w 194"/>
                <a:gd name="T73" fmla="*/ 26 h 165"/>
                <a:gd name="T74" fmla="*/ 38 w 194"/>
                <a:gd name="T75" fmla="*/ 25 h 165"/>
                <a:gd name="T76" fmla="*/ 38 w 194"/>
                <a:gd name="T77" fmla="*/ 24 h 165"/>
                <a:gd name="T78" fmla="*/ 38 w 194"/>
                <a:gd name="T79" fmla="*/ 23 h 165"/>
                <a:gd name="T80" fmla="*/ 38 w 194"/>
                <a:gd name="T81" fmla="*/ 22 h 165"/>
                <a:gd name="T82" fmla="*/ 39 w 194"/>
                <a:gd name="T83" fmla="*/ 21 h 165"/>
                <a:gd name="T84" fmla="*/ 41 w 194"/>
                <a:gd name="T85" fmla="*/ 20 h 165"/>
                <a:gd name="T86" fmla="*/ 42 w 194"/>
                <a:gd name="T87" fmla="*/ 19 h 165"/>
                <a:gd name="T88" fmla="*/ 43 w 194"/>
                <a:gd name="T89" fmla="*/ 18 h 165"/>
                <a:gd name="T90" fmla="*/ 43 w 194"/>
                <a:gd name="T91" fmla="*/ 17 h 165"/>
                <a:gd name="T92" fmla="*/ 44 w 194"/>
                <a:gd name="T93" fmla="*/ 16 h 165"/>
                <a:gd name="T94" fmla="*/ 44 w 194"/>
                <a:gd name="T95" fmla="*/ 15 h 165"/>
                <a:gd name="T96" fmla="*/ 44 w 194"/>
                <a:gd name="T97" fmla="*/ 14 h 165"/>
                <a:gd name="T98" fmla="*/ 44 w 194"/>
                <a:gd name="T99" fmla="*/ 13 h 165"/>
                <a:gd name="T100" fmla="*/ 44 w 194"/>
                <a:gd name="T101" fmla="*/ 12 h 165"/>
                <a:gd name="T102" fmla="*/ 43 w 194"/>
                <a:gd name="T103" fmla="*/ 11 h 165"/>
                <a:gd name="T104" fmla="*/ 43 w 194"/>
                <a:gd name="T105" fmla="*/ 10 h 165"/>
                <a:gd name="T106" fmla="*/ 41 w 194"/>
                <a:gd name="T107" fmla="*/ 6 h 165"/>
                <a:gd name="T108" fmla="*/ 38 w 194"/>
                <a:gd name="T109" fmla="*/ 3 h 165"/>
                <a:gd name="T110" fmla="*/ 35 w 194"/>
                <a:gd name="T111" fmla="*/ 2 h 165"/>
                <a:gd name="T112" fmla="*/ 32 w 194"/>
                <a:gd name="T113" fmla="*/ 1 h 165"/>
                <a:gd name="T114" fmla="*/ 28 w 194"/>
                <a:gd name="T115" fmla="*/ 0 h 165"/>
                <a:gd name="T116" fmla="*/ 25 w 194"/>
                <a:gd name="T117" fmla="*/ 0 h 165"/>
                <a:gd name="T118" fmla="*/ 22 w 194"/>
                <a:gd name="T119" fmla="*/ 1 h 165"/>
                <a:gd name="T120" fmla="*/ 20 w 194"/>
                <a:gd name="T121" fmla="*/ 1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4"/>
                <a:gd name="T184" fmla="*/ 0 h 165"/>
                <a:gd name="T185" fmla="*/ 194 w 194"/>
                <a:gd name="T186" fmla="*/ 165 h 1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4" h="165">
                  <a:moveTo>
                    <a:pt x="86" y="5"/>
                  </a:moveTo>
                  <a:lnTo>
                    <a:pt x="72" y="8"/>
                  </a:lnTo>
                  <a:lnTo>
                    <a:pt x="59" y="12"/>
                  </a:lnTo>
                  <a:lnTo>
                    <a:pt x="47" y="17"/>
                  </a:lnTo>
                  <a:lnTo>
                    <a:pt x="37" y="22"/>
                  </a:lnTo>
                  <a:lnTo>
                    <a:pt x="27" y="29"/>
                  </a:lnTo>
                  <a:lnTo>
                    <a:pt x="20" y="37"/>
                  </a:lnTo>
                  <a:lnTo>
                    <a:pt x="13" y="44"/>
                  </a:lnTo>
                  <a:lnTo>
                    <a:pt x="8" y="53"/>
                  </a:lnTo>
                  <a:lnTo>
                    <a:pt x="4" y="63"/>
                  </a:lnTo>
                  <a:lnTo>
                    <a:pt x="3" y="70"/>
                  </a:lnTo>
                  <a:lnTo>
                    <a:pt x="0" y="79"/>
                  </a:lnTo>
                  <a:lnTo>
                    <a:pt x="0" y="87"/>
                  </a:lnTo>
                  <a:lnTo>
                    <a:pt x="1" y="106"/>
                  </a:lnTo>
                  <a:lnTo>
                    <a:pt x="7" y="121"/>
                  </a:lnTo>
                  <a:lnTo>
                    <a:pt x="10" y="133"/>
                  </a:lnTo>
                  <a:lnTo>
                    <a:pt x="14" y="138"/>
                  </a:lnTo>
                  <a:lnTo>
                    <a:pt x="14" y="139"/>
                  </a:lnTo>
                  <a:lnTo>
                    <a:pt x="16" y="139"/>
                  </a:lnTo>
                  <a:lnTo>
                    <a:pt x="16" y="141"/>
                  </a:lnTo>
                  <a:lnTo>
                    <a:pt x="16" y="142"/>
                  </a:lnTo>
                  <a:lnTo>
                    <a:pt x="31" y="155"/>
                  </a:lnTo>
                  <a:lnTo>
                    <a:pt x="48" y="161"/>
                  </a:lnTo>
                  <a:lnTo>
                    <a:pt x="68" y="165"/>
                  </a:lnTo>
                  <a:lnTo>
                    <a:pt x="89" y="165"/>
                  </a:lnTo>
                  <a:lnTo>
                    <a:pt x="107" y="163"/>
                  </a:lnTo>
                  <a:lnTo>
                    <a:pt x="124" y="160"/>
                  </a:lnTo>
                  <a:lnTo>
                    <a:pt x="137" y="156"/>
                  </a:lnTo>
                  <a:lnTo>
                    <a:pt x="145" y="154"/>
                  </a:lnTo>
                  <a:lnTo>
                    <a:pt x="147" y="154"/>
                  </a:lnTo>
                  <a:lnTo>
                    <a:pt x="148" y="152"/>
                  </a:lnTo>
                  <a:lnTo>
                    <a:pt x="151" y="152"/>
                  </a:lnTo>
                  <a:lnTo>
                    <a:pt x="152" y="151"/>
                  </a:lnTo>
                  <a:lnTo>
                    <a:pt x="160" y="143"/>
                  </a:lnTo>
                  <a:lnTo>
                    <a:pt x="165" y="134"/>
                  </a:lnTo>
                  <a:lnTo>
                    <a:pt x="168" y="125"/>
                  </a:lnTo>
                  <a:lnTo>
                    <a:pt x="169" y="115"/>
                  </a:lnTo>
                  <a:lnTo>
                    <a:pt x="169" y="111"/>
                  </a:lnTo>
                  <a:lnTo>
                    <a:pt x="168" y="106"/>
                  </a:lnTo>
                  <a:lnTo>
                    <a:pt x="168" y="102"/>
                  </a:lnTo>
                  <a:lnTo>
                    <a:pt x="167" y="96"/>
                  </a:lnTo>
                  <a:lnTo>
                    <a:pt x="174" y="94"/>
                  </a:lnTo>
                  <a:lnTo>
                    <a:pt x="181" y="90"/>
                  </a:lnTo>
                  <a:lnTo>
                    <a:pt x="186" y="86"/>
                  </a:lnTo>
                  <a:lnTo>
                    <a:pt x="189" y="81"/>
                  </a:lnTo>
                  <a:lnTo>
                    <a:pt x="191" y="77"/>
                  </a:lnTo>
                  <a:lnTo>
                    <a:pt x="193" y="72"/>
                  </a:lnTo>
                  <a:lnTo>
                    <a:pt x="194" y="68"/>
                  </a:lnTo>
                  <a:lnTo>
                    <a:pt x="194" y="63"/>
                  </a:lnTo>
                  <a:lnTo>
                    <a:pt x="194" y="57"/>
                  </a:lnTo>
                  <a:lnTo>
                    <a:pt x="193" y="52"/>
                  </a:lnTo>
                  <a:lnTo>
                    <a:pt x="191" y="47"/>
                  </a:lnTo>
                  <a:lnTo>
                    <a:pt x="190" y="43"/>
                  </a:lnTo>
                  <a:lnTo>
                    <a:pt x="181" y="27"/>
                  </a:lnTo>
                  <a:lnTo>
                    <a:pt x="168" y="14"/>
                  </a:lnTo>
                  <a:lnTo>
                    <a:pt x="155" y="7"/>
                  </a:lnTo>
                  <a:lnTo>
                    <a:pt x="141" y="3"/>
                  </a:lnTo>
                  <a:lnTo>
                    <a:pt x="125" y="0"/>
                  </a:lnTo>
                  <a:lnTo>
                    <a:pt x="111" y="0"/>
                  </a:lnTo>
                  <a:lnTo>
                    <a:pt x="98" y="3"/>
                  </a:lnTo>
                  <a:lnTo>
                    <a:pt x="86" y="5"/>
                  </a:lnTo>
                  <a:close/>
                </a:path>
              </a:pathLst>
            </a:custGeom>
            <a:solidFill>
              <a:srgbClr val="000000"/>
            </a:solidFill>
            <a:ln w="9525">
              <a:noFill/>
              <a:round/>
              <a:headEnd/>
              <a:tailEnd/>
            </a:ln>
          </p:spPr>
          <p:txBody>
            <a:bodyPr/>
            <a:lstStyle/>
            <a:p>
              <a:pPr rtl="0"/>
              <a:endParaRPr lang="en-US" sz="3800"/>
            </a:p>
          </p:txBody>
        </p:sp>
        <p:sp>
          <p:nvSpPr>
            <p:cNvPr id="94" name="Freeform 92"/>
            <p:cNvSpPr>
              <a:spLocks/>
            </p:cNvSpPr>
            <p:nvPr/>
          </p:nvSpPr>
          <p:spPr bwMode="auto">
            <a:xfrm>
              <a:off x="619" y="2731"/>
              <a:ext cx="20" cy="15"/>
            </a:xfrm>
            <a:custGeom>
              <a:avLst/>
              <a:gdLst>
                <a:gd name="T0" fmla="*/ 0 w 89"/>
                <a:gd name="T1" fmla="*/ 8 h 69"/>
                <a:gd name="T2" fmla="*/ 0 w 89"/>
                <a:gd name="T3" fmla="*/ 8 h 69"/>
                <a:gd name="T4" fmla="*/ 0 w 89"/>
                <a:gd name="T5" fmla="*/ 7 h 69"/>
                <a:gd name="T6" fmla="*/ 0 w 89"/>
                <a:gd name="T7" fmla="*/ 6 h 69"/>
                <a:gd name="T8" fmla="*/ 1 w 89"/>
                <a:gd name="T9" fmla="*/ 6 h 69"/>
                <a:gd name="T10" fmla="*/ 1 w 89"/>
                <a:gd name="T11" fmla="*/ 5 h 69"/>
                <a:gd name="T12" fmla="*/ 2 w 89"/>
                <a:gd name="T13" fmla="*/ 4 h 69"/>
                <a:gd name="T14" fmla="*/ 4 w 89"/>
                <a:gd name="T15" fmla="*/ 3 h 69"/>
                <a:gd name="T16" fmla="*/ 5 w 89"/>
                <a:gd name="T17" fmla="*/ 2 h 69"/>
                <a:gd name="T18" fmla="*/ 6 w 89"/>
                <a:gd name="T19" fmla="*/ 2 h 69"/>
                <a:gd name="T20" fmla="*/ 8 w 89"/>
                <a:gd name="T21" fmla="*/ 2 h 69"/>
                <a:gd name="T22" fmla="*/ 9 w 89"/>
                <a:gd name="T23" fmla="*/ 1 h 69"/>
                <a:gd name="T24" fmla="*/ 11 w 89"/>
                <a:gd name="T25" fmla="*/ 1 h 69"/>
                <a:gd name="T26" fmla="*/ 11 w 89"/>
                <a:gd name="T27" fmla="*/ 1 h 69"/>
                <a:gd name="T28" fmla="*/ 11 w 89"/>
                <a:gd name="T29" fmla="*/ 1 h 69"/>
                <a:gd name="T30" fmla="*/ 11 w 89"/>
                <a:gd name="T31" fmla="*/ 1 h 69"/>
                <a:gd name="T32" fmla="*/ 11 w 89"/>
                <a:gd name="T33" fmla="*/ 1 h 69"/>
                <a:gd name="T34" fmla="*/ 13 w 89"/>
                <a:gd name="T35" fmla="*/ 0 h 69"/>
                <a:gd name="T36" fmla="*/ 15 w 89"/>
                <a:gd name="T37" fmla="*/ 0 h 69"/>
                <a:gd name="T38" fmla="*/ 18 w 89"/>
                <a:gd name="T39" fmla="*/ 0 h 69"/>
                <a:gd name="T40" fmla="*/ 20 w 89"/>
                <a:gd name="T41" fmla="*/ 1 h 69"/>
                <a:gd name="T42" fmla="*/ 19 w 89"/>
                <a:gd name="T43" fmla="*/ 2 h 69"/>
                <a:gd name="T44" fmla="*/ 18 w 89"/>
                <a:gd name="T45" fmla="*/ 2 h 69"/>
                <a:gd name="T46" fmla="*/ 18 w 89"/>
                <a:gd name="T47" fmla="*/ 2 h 69"/>
                <a:gd name="T48" fmla="*/ 18 w 89"/>
                <a:gd name="T49" fmla="*/ 2 h 69"/>
                <a:gd name="T50" fmla="*/ 16 w 89"/>
                <a:gd name="T51" fmla="*/ 2 h 69"/>
                <a:gd name="T52" fmla="*/ 15 w 89"/>
                <a:gd name="T53" fmla="*/ 3 h 69"/>
                <a:gd name="T54" fmla="*/ 14 w 89"/>
                <a:gd name="T55" fmla="*/ 4 h 69"/>
                <a:gd name="T56" fmla="*/ 14 w 89"/>
                <a:gd name="T57" fmla="*/ 5 h 69"/>
                <a:gd name="T58" fmla="*/ 14 w 89"/>
                <a:gd name="T59" fmla="*/ 6 h 69"/>
                <a:gd name="T60" fmla="*/ 14 w 89"/>
                <a:gd name="T61" fmla="*/ 6 h 69"/>
                <a:gd name="T62" fmla="*/ 13 w 89"/>
                <a:gd name="T63" fmla="*/ 7 h 69"/>
                <a:gd name="T64" fmla="*/ 13 w 89"/>
                <a:gd name="T65" fmla="*/ 7 h 69"/>
                <a:gd name="T66" fmla="*/ 13 w 89"/>
                <a:gd name="T67" fmla="*/ 8 h 69"/>
                <a:gd name="T68" fmla="*/ 14 w 89"/>
                <a:gd name="T69" fmla="*/ 8 h 69"/>
                <a:gd name="T70" fmla="*/ 14 w 89"/>
                <a:gd name="T71" fmla="*/ 9 h 69"/>
                <a:gd name="T72" fmla="*/ 15 w 89"/>
                <a:gd name="T73" fmla="*/ 10 h 69"/>
                <a:gd name="T74" fmla="*/ 15 w 89"/>
                <a:gd name="T75" fmla="*/ 11 h 69"/>
                <a:gd name="T76" fmla="*/ 16 w 89"/>
                <a:gd name="T77" fmla="*/ 12 h 69"/>
                <a:gd name="T78" fmla="*/ 16 w 89"/>
                <a:gd name="T79" fmla="*/ 13 h 69"/>
                <a:gd name="T80" fmla="*/ 16 w 89"/>
                <a:gd name="T81" fmla="*/ 14 h 69"/>
                <a:gd name="T82" fmla="*/ 14 w 89"/>
                <a:gd name="T83" fmla="*/ 14 h 69"/>
                <a:gd name="T84" fmla="*/ 12 w 89"/>
                <a:gd name="T85" fmla="*/ 15 h 69"/>
                <a:gd name="T86" fmla="*/ 9 w 89"/>
                <a:gd name="T87" fmla="*/ 15 h 69"/>
                <a:gd name="T88" fmla="*/ 7 w 89"/>
                <a:gd name="T89" fmla="*/ 15 h 69"/>
                <a:gd name="T90" fmla="*/ 6 w 89"/>
                <a:gd name="T91" fmla="*/ 15 h 69"/>
                <a:gd name="T92" fmla="*/ 4 w 89"/>
                <a:gd name="T93" fmla="*/ 15 h 69"/>
                <a:gd name="T94" fmla="*/ 2 w 89"/>
                <a:gd name="T95" fmla="*/ 15 h 69"/>
                <a:gd name="T96" fmla="*/ 2 w 89"/>
                <a:gd name="T97" fmla="*/ 14 h 69"/>
                <a:gd name="T98" fmla="*/ 1 w 89"/>
                <a:gd name="T99" fmla="*/ 13 h 69"/>
                <a:gd name="T100" fmla="*/ 1 w 89"/>
                <a:gd name="T101" fmla="*/ 12 h 69"/>
                <a:gd name="T102" fmla="*/ 0 w 89"/>
                <a:gd name="T103" fmla="*/ 10 h 69"/>
                <a:gd name="T104" fmla="*/ 0 w 89"/>
                <a:gd name="T105" fmla="*/ 8 h 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69"/>
                <a:gd name="T161" fmla="*/ 89 w 89"/>
                <a:gd name="T162" fmla="*/ 69 h 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69">
                  <a:moveTo>
                    <a:pt x="0" y="39"/>
                  </a:moveTo>
                  <a:lnTo>
                    <a:pt x="0" y="35"/>
                  </a:lnTo>
                  <a:lnTo>
                    <a:pt x="0" y="33"/>
                  </a:lnTo>
                  <a:lnTo>
                    <a:pt x="2" y="29"/>
                  </a:lnTo>
                  <a:lnTo>
                    <a:pt x="3" y="26"/>
                  </a:lnTo>
                  <a:lnTo>
                    <a:pt x="5" y="21"/>
                  </a:lnTo>
                  <a:lnTo>
                    <a:pt x="11" y="17"/>
                  </a:lnTo>
                  <a:lnTo>
                    <a:pt x="16" y="15"/>
                  </a:lnTo>
                  <a:lnTo>
                    <a:pt x="21" y="11"/>
                  </a:lnTo>
                  <a:lnTo>
                    <a:pt x="28" y="9"/>
                  </a:lnTo>
                  <a:lnTo>
                    <a:pt x="34" y="7"/>
                  </a:lnTo>
                  <a:lnTo>
                    <a:pt x="41" y="5"/>
                  </a:lnTo>
                  <a:lnTo>
                    <a:pt x="47" y="4"/>
                  </a:lnTo>
                  <a:lnTo>
                    <a:pt x="48" y="4"/>
                  </a:lnTo>
                  <a:lnTo>
                    <a:pt x="50" y="4"/>
                  </a:lnTo>
                  <a:lnTo>
                    <a:pt x="51" y="3"/>
                  </a:lnTo>
                  <a:lnTo>
                    <a:pt x="56" y="2"/>
                  </a:lnTo>
                  <a:lnTo>
                    <a:pt x="67" y="0"/>
                  </a:lnTo>
                  <a:lnTo>
                    <a:pt x="78" y="2"/>
                  </a:lnTo>
                  <a:lnTo>
                    <a:pt x="89" y="5"/>
                  </a:lnTo>
                  <a:lnTo>
                    <a:pt x="85" y="7"/>
                  </a:lnTo>
                  <a:lnTo>
                    <a:pt x="82" y="8"/>
                  </a:lnTo>
                  <a:lnTo>
                    <a:pt x="80" y="9"/>
                  </a:lnTo>
                  <a:lnTo>
                    <a:pt x="78" y="9"/>
                  </a:lnTo>
                  <a:lnTo>
                    <a:pt x="73" y="11"/>
                  </a:lnTo>
                  <a:lnTo>
                    <a:pt x="68" y="15"/>
                  </a:lnTo>
                  <a:lnTo>
                    <a:pt x="64" y="18"/>
                  </a:lnTo>
                  <a:lnTo>
                    <a:pt x="61" y="24"/>
                  </a:lnTo>
                  <a:lnTo>
                    <a:pt x="61" y="26"/>
                  </a:lnTo>
                  <a:lnTo>
                    <a:pt x="61" y="29"/>
                  </a:lnTo>
                  <a:lnTo>
                    <a:pt x="60" y="30"/>
                  </a:lnTo>
                  <a:lnTo>
                    <a:pt x="60" y="33"/>
                  </a:lnTo>
                  <a:lnTo>
                    <a:pt x="60" y="35"/>
                  </a:lnTo>
                  <a:lnTo>
                    <a:pt x="61" y="39"/>
                  </a:lnTo>
                  <a:lnTo>
                    <a:pt x="63" y="43"/>
                  </a:lnTo>
                  <a:lnTo>
                    <a:pt x="65" y="46"/>
                  </a:lnTo>
                  <a:lnTo>
                    <a:pt x="68" y="50"/>
                  </a:lnTo>
                  <a:lnTo>
                    <a:pt x="70" y="55"/>
                  </a:lnTo>
                  <a:lnTo>
                    <a:pt x="72" y="59"/>
                  </a:lnTo>
                  <a:lnTo>
                    <a:pt x="73" y="63"/>
                  </a:lnTo>
                  <a:lnTo>
                    <a:pt x="63" y="65"/>
                  </a:lnTo>
                  <a:lnTo>
                    <a:pt x="52" y="68"/>
                  </a:lnTo>
                  <a:lnTo>
                    <a:pt x="42" y="69"/>
                  </a:lnTo>
                  <a:lnTo>
                    <a:pt x="33" y="69"/>
                  </a:lnTo>
                  <a:lnTo>
                    <a:pt x="25" y="69"/>
                  </a:lnTo>
                  <a:lnTo>
                    <a:pt x="17" y="68"/>
                  </a:lnTo>
                  <a:lnTo>
                    <a:pt x="11" y="67"/>
                  </a:lnTo>
                  <a:lnTo>
                    <a:pt x="7" y="64"/>
                  </a:lnTo>
                  <a:lnTo>
                    <a:pt x="4" y="59"/>
                  </a:lnTo>
                  <a:lnTo>
                    <a:pt x="3" y="54"/>
                  </a:lnTo>
                  <a:lnTo>
                    <a:pt x="2" y="46"/>
                  </a:lnTo>
                  <a:lnTo>
                    <a:pt x="0" y="39"/>
                  </a:lnTo>
                  <a:close/>
                </a:path>
              </a:pathLst>
            </a:custGeom>
            <a:solidFill>
              <a:srgbClr val="C0C0C0"/>
            </a:solidFill>
            <a:ln w="9525">
              <a:noFill/>
              <a:round/>
              <a:headEnd/>
              <a:tailEnd/>
            </a:ln>
          </p:spPr>
          <p:txBody>
            <a:bodyPr/>
            <a:lstStyle/>
            <a:p>
              <a:pPr rtl="0"/>
              <a:endParaRPr lang="en-US" sz="3800"/>
            </a:p>
          </p:txBody>
        </p:sp>
      </p:grpSp>
      <p:sp>
        <p:nvSpPr>
          <p:cNvPr id="95" name="Rectangle 93"/>
          <p:cNvSpPr>
            <a:spLocks noChangeArrowheads="1"/>
          </p:cNvSpPr>
          <p:nvPr/>
        </p:nvSpPr>
        <p:spPr bwMode="auto">
          <a:xfrm>
            <a:off x="434975" y="4779963"/>
            <a:ext cx="8274050" cy="103187"/>
          </a:xfrm>
          <a:prstGeom prst="rect">
            <a:avLst/>
          </a:prstGeom>
          <a:solidFill>
            <a:srgbClr val="C0C0C0">
              <a:alpha val="50195"/>
            </a:srgbClr>
          </a:solidFill>
          <a:ln w="12700" cap="sq">
            <a:noFill/>
            <a:miter lim="800000"/>
            <a:headEnd type="none" w="sm" len="sm"/>
            <a:tailEnd type="none" w="sm" len="sm"/>
          </a:ln>
        </p:spPr>
        <p:txBody>
          <a:bodyPr wrap="none" anchor="ctr"/>
          <a:lstStyle/>
          <a:p>
            <a:pPr rtl="0"/>
            <a:endParaRPr lang="en-US" sz="3800"/>
          </a:p>
        </p:txBody>
      </p:sp>
      <p:grpSp>
        <p:nvGrpSpPr>
          <p:cNvPr id="96" name="Group 94"/>
          <p:cNvGrpSpPr>
            <a:grpSpLocks/>
          </p:cNvGrpSpPr>
          <p:nvPr/>
        </p:nvGrpSpPr>
        <p:grpSpPr bwMode="auto">
          <a:xfrm>
            <a:off x="466725" y="2659063"/>
            <a:ext cx="833438" cy="954087"/>
            <a:chOff x="337" y="893"/>
            <a:chExt cx="525" cy="601"/>
          </a:xfrm>
        </p:grpSpPr>
        <p:sp>
          <p:nvSpPr>
            <p:cNvPr id="97" name="Freeform 95"/>
            <p:cNvSpPr>
              <a:spLocks/>
            </p:cNvSpPr>
            <p:nvPr/>
          </p:nvSpPr>
          <p:spPr bwMode="auto">
            <a:xfrm flipH="1">
              <a:off x="389" y="1329"/>
              <a:ext cx="158" cy="88"/>
            </a:xfrm>
            <a:custGeom>
              <a:avLst/>
              <a:gdLst>
                <a:gd name="T0" fmla="*/ 130 w 692"/>
                <a:gd name="T1" fmla="*/ 1 h 382"/>
                <a:gd name="T2" fmla="*/ 128 w 692"/>
                <a:gd name="T3" fmla="*/ 3 h 382"/>
                <a:gd name="T4" fmla="*/ 128 w 692"/>
                <a:gd name="T5" fmla="*/ 5 h 382"/>
                <a:gd name="T6" fmla="*/ 128 w 692"/>
                <a:gd name="T7" fmla="*/ 6 h 382"/>
                <a:gd name="T8" fmla="*/ 129 w 692"/>
                <a:gd name="T9" fmla="*/ 9 h 382"/>
                <a:gd name="T10" fmla="*/ 134 w 692"/>
                <a:gd name="T11" fmla="*/ 22 h 382"/>
                <a:gd name="T12" fmla="*/ 141 w 692"/>
                <a:gd name="T13" fmla="*/ 41 h 382"/>
                <a:gd name="T14" fmla="*/ 146 w 692"/>
                <a:gd name="T15" fmla="*/ 56 h 382"/>
                <a:gd name="T16" fmla="*/ 147 w 692"/>
                <a:gd name="T17" fmla="*/ 62 h 382"/>
                <a:gd name="T18" fmla="*/ 144 w 692"/>
                <a:gd name="T19" fmla="*/ 73 h 382"/>
                <a:gd name="T20" fmla="*/ 140 w 692"/>
                <a:gd name="T21" fmla="*/ 78 h 382"/>
                <a:gd name="T22" fmla="*/ 129 w 692"/>
                <a:gd name="T23" fmla="*/ 78 h 382"/>
                <a:gd name="T24" fmla="*/ 111 w 692"/>
                <a:gd name="T25" fmla="*/ 78 h 382"/>
                <a:gd name="T26" fmla="*/ 90 w 692"/>
                <a:gd name="T27" fmla="*/ 78 h 382"/>
                <a:gd name="T28" fmla="*/ 68 w 692"/>
                <a:gd name="T29" fmla="*/ 78 h 382"/>
                <a:gd name="T30" fmla="*/ 47 w 692"/>
                <a:gd name="T31" fmla="*/ 78 h 382"/>
                <a:gd name="T32" fmla="*/ 29 w 692"/>
                <a:gd name="T33" fmla="*/ 78 h 382"/>
                <a:gd name="T34" fmla="*/ 18 w 692"/>
                <a:gd name="T35" fmla="*/ 78 h 382"/>
                <a:gd name="T36" fmla="*/ 14 w 692"/>
                <a:gd name="T37" fmla="*/ 72 h 382"/>
                <a:gd name="T38" fmla="*/ 11 w 692"/>
                <a:gd name="T39" fmla="*/ 58 h 382"/>
                <a:gd name="T40" fmla="*/ 11 w 692"/>
                <a:gd name="T41" fmla="*/ 51 h 382"/>
                <a:gd name="T42" fmla="*/ 14 w 692"/>
                <a:gd name="T43" fmla="*/ 38 h 382"/>
                <a:gd name="T44" fmla="*/ 19 w 692"/>
                <a:gd name="T45" fmla="*/ 21 h 382"/>
                <a:gd name="T46" fmla="*/ 22 w 692"/>
                <a:gd name="T47" fmla="*/ 8 h 382"/>
                <a:gd name="T48" fmla="*/ 23 w 692"/>
                <a:gd name="T49" fmla="*/ 6 h 382"/>
                <a:gd name="T50" fmla="*/ 23 w 692"/>
                <a:gd name="T51" fmla="*/ 5 h 382"/>
                <a:gd name="T52" fmla="*/ 23 w 692"/>
                <a:gd name="T53" fmla="*/ 3 h 382"/>
                <a:gd name="T54" fmla="*/ 21 w 692"/>
                <a:gd name="T55" fmla="*/ 1 h 382"/>
                <a:gd name="T56" fmla="*/ 18 w 692"/>
                <a:gd name="T57" fmla="*/ 0 h 382"/>
                <a:gd name="T58" fmla="*/ 14 w 692"/>
                <a:gd name="T59" fmla="*/ 2 h 382"/>
                <a:gd name="T60" fmla="*/ 0 w 692"/>
                <a:gd name="T61" fmla="*/ 53 h 382"/>
                <a:gd name="T62" fmla="*/ 0 w 692"/>
                <a:gd name="T63" fmla="*/ 54 h 382"/>
                <a:gd name="T64" fmla="*/ 0 w 692"/>
                <a:gd name="T65" fmla="*/ 55 h 382"/>
                <a:gd name="T66" fmla="*/ 8 w 692"/>
                <a:gd name="T67" fmla="*/ 86 h 382"/>
                <a:gd name="T68" fmla="*/ 10 w 692"/>
                <a:gd name="T69" fmla="*/ 88 h 382"/>
                <a:gd name="T70" fmla="*/ 146 w 692"/>
                <a:gd name="T71" fmla="*/ 88 h 382"/>
                <a:gd name="T72" fmla="*/ 149 w 692"/>
                <a:gd name="T73" fmla="*/ 87 h 382"/>
                <a:gd name="T74" fmla="*/ 151 w 692"/>
                <a:gd name="T75" fmla="*/ 85 h 382"/>
                <a:gd name="T76" fmla="*/ 158 w 692"/>
                <a:gd name="T77" fmla="*/ 59 h 382"/>
                <a:gd name="T78" fmla="*/ 158 w 692"/>
                <a:gd name="T79" fmla="*/ 57 h 382"/>
                <a:gd name="T80" fmla="*/ 138 w 692"/>
                <a:gd name="T81" fmla="*/ 3 h 382"/>
                <a:gd name="T82" fmla="*/ 135 w 692"/>
                <a:gd name="T83" fmla="*/ 0 h 382"/>
                <a:gd name="T84" fmla="*/ 131 w 692"/>
                <a:gd name="T85" fmla="*/ 0 h 3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92"/>
                <a:gd name="T130" fmla="*/ 0 h 382"/>
                <a:gd name="T131" fmla="*/ 692 w 692"/>
                <a:gd name="T132" fmla="*/ 382 h 3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92" h="382">
                  <a:moveTo>
                    <a:pt x="575" y="1"/>
                  </a:moveTo>
                  <a:lnTo>
                    <a:pt x="569" y="5"/>
                  </a:lnTo>
                  <a:lnTo>
                    <a:pt x="564" y="9"/>
                  </a:lnTo>
                  <a:lnTo>
                    <a:pt x="562" y="15"/>
                  </a:lnTo>
                  <a:lnTo>
                    <a:pt x="560" y="22"/>
                  </a:lnTo>
                  <a:lnTo>
                    <a:pt x="560" y="23"/>
                  </a:lnTo>
                  <a:lnTo>
                    <a:pt x="562" y="26"/>
                  </a:lnTo>
                  <a:lnTo>
                    <a:pt x="562" y="27"/>
                  </a:lnTo>
                  <a:lnTo>
                    <a:pt x="562" y="29"/>
                  </a:lnTo>
                  <a:lnTo>
                    <a:pt x="566" y="39"/>
                  </a:lnTo>
                  <a:lnTo>
                    <a:pt x="575" y="63"/>
                  </a:lnTo>
                  <a:lnTo>
                    <a:pt x="588" y="97"/>
                  </a:lnTo>
                  <a:lnTo>
                    <a:pt x="602" y="137"/>
                  </a:lnTo>
                  <a:lnTo>
                    <a:pt x="618" y="178"/>
                  </a:lnTo>
                  <a:lnTo>
                    <a:pt x="632" y="214"/>
                  </a:lnTo>
                  <a:lnTo>
                    <a:pt x="641" y="242"/>
                  </a:lnTo>
                  <a:lnTo>
                    <a:pt x="646" y="255"/>
                  </a:lnTo>
                  <a:lnTo>
                    <a:pt x="642" y="269"/>
                  </a:lnTo>
                  <a:lnTo>
                    <a:pt x="636" y="292"/>
                  </a:lnTo>
                  <a:lnTo>
                    <a:pt x="629" y="317"/>
                  </a:lnTo>
                  <a:lnTo>
                    <a:pt x="624" y="338"/>
                  </a:lnTo>
                  <a:lnTo>
                    <a:pt x="614" y="338"/>
                  </a:lnTo>
                  <a:lnTo>
                    <a:pt x="593" y="338"/>
                  </a:lnTo>
                  <a:lnTo>
                    <a:pt x="564" y="338"/>
                  </a:lnTo>
                  <a:lnTo>
                    <a:pt x="529" y="338"/>
                  </a:lnTo>
                  <a:lnTo>
                    <a:pt x="488" y="338"/>
                  </a:lnTo>
                  <a:lnTo>
                    <a:pt x="443" y="338"/>
                  </a:lnTo>
                  <a:lnTo>
                    <a:pt x="395" y="338"/>
                  </a:lnTo>
                  <a:lnTo>
                    <a:pt x="347" y="338"/>
                  </a:lnTo>
                  <a:lnTo>
                    <a:pt x="298" y="338"/>
                  </a:lnTo>
                  <a:lnTo>
                    <a:pt x="250" y="338"/>
                  </a:lnTo>
                  <a:lnTo>
                    <a:pt x="205" y="338"/>
                  </a:lnTo>
                  <a:lnTo>
                    <a:pt x="164" y="338"/>
                  </a:lnTo>
                  <a:lnTo>
                    <a:pt x="129" y="338"/>
                  </a:lnTo>
                  <a:lnTo>
                    <a:pt x="100" y="338"/>
                  </a:lnTo>
                  <a:lnTo>
                    <a:pt x="79" y="338"/>
                  </a:lnTo>
                  <a:lnTo>
                    <a:pt x="69" y="338"/>
                  </a:lnTo>
                  <a:lnTo>
                    <a:pt x="62" y="313"/>
                  </a:lnTo>
                  <a:lnTo>
                    <a:pt x="55" y="281"/>
                  </a:lnTo>
                  <a:lnTo>
                    <a:pt x="48" y="251"/>
                  </a:lnTo>
                  <a:lnTo>
                    <a:pt x="44" y="235"/>
                  </a:lnTo>
                  <a:lnTo>
                    <a:pt x="47" y="223"/>
                  </a:lnTo>
                  <a:lnTo>
                    <a:pt x="55" y="199"/>
                  </a:lnTo>
                  <a:lnTo>
                    <a:pt x="62" y="165"/>
                  </a:lnTo>
                  <a:lnTo>
                    <a:pt x="73" y="127"/>
                  </a:lnTo>
                  <a:lnTo>
                    <a:pt x="83" y="91"/>
                  </a:lnTo>
                  <a:lnTo>
                    <a:pt x="92" y="58"/>
                  </a:lnTo>
                  <a:lnTo>
                    <a:pt x="98" y="36"/>
                  </a:lnTo>
                  <a:lnTo>
                    <a:pt x="100" y="27"/>
                  </a:lnTo>
                  <a:lnTo>
                    <a:pt x="101" y="26"/>
                  </a:lnTo>
                  <a:lnTo>
                    <a:pt x="101" y="24"/>
                  </a:lnTo>
                  <a:lnTo>
                    <a:pt x="101" y="23"/>
                  </a:lnTo>
                  <a:lnTo>
                    <a:pt x="101" y="22"/>
                  </a:lnTo>
                  <a:lnTo>
                    <a:pt x="100" y="15"/>
                  </a:lnTo>
                  <a:lnTo>
                    <a:pt x="98" y="9"/>
                  </a:lnTo>
                  <a:lnTo>
                    <a:pt x="92" y="3"/>
                  </a:lnTo>
                  <a:lnTo>
                    <a:pt x="86" y="1"/>
                  </a:lnTo>
                  <a:lnTo>
                    <a:pt x="77" y="0"/>
                  </a:lnTo>
                  <a:lnTo>
                    <a:pt x="69" y="2"/>
                  </a:lnTo>
                  <a:lnTo>
                    <a:pt x="62" y="9"/>
                  </a:lnTo>
                  <a:lnTo>
                    <a:pt x="59" y="16"/>
                  </a:lnTo>
                  <a:lnTo>
                    <a:pt x="0" y="229"/>
                  </a:lnTo>
                  <a:lnTo>
                    <a:pt x="0" y="231"/>
                  </a:lnTo>
                  <a:lnTo>
                    <a:pt x="0" y="234"/>
                  </a:lnTo>
                  <a:lnTo>
                    <a:pt x="0" y="236"/>
                  </a:lnTo>
                  <a:lnTo>
                    <a:pt x="0" y="239"/>
                  </a:lnTo>
                  <a:lnTo>
                    <a:pt x="30" y="365"/>
                  </a:lnTo>
                  <a:lnTo>
                    <a:pt x="33" y="372"/>
                  </a:lnTo>
                  <a:lnTo>
                    <a:pt x="38" y="377"/>
                  </a:lnTo>
                  <a:lnTo>
                    <a:pt x="43" y="381"/>
                  </a:lnTo>
                  <a:lnTo>
                    <a:pt x="51" y="382"/>
                  </a:lnTo>
                  <a:lnTo>
                    <a:pt x="641" y="382"/>
                  </a:lnTo>
                  <a:lnTo>
                    <a:pt x="647" y="381"/>
                  </a:lnTo>
                  <a:lnTo>
                    <a:pt x="654" y="378"/>
                  </a:lnTo>
                  <a:lnTo>
                    <a:pt x="659" y="373"/>
                  </a:lnTo>
                  <a:lnTo>
                    <a:pt x="662" y="367"/>
                  </a:lnTo>
                  <a:lnTo>
                    <a:pt x="690" y="260"/>
                  </a:lnTo>
                  <a:lnTo>
                    <a:pt x="692" y="256"/>
                  </a:lnTo>
                  <a:lnTo>
                    <a:pt x="692" y="253"/>
                  </a:lnTo>
                  <a:lnTo>
                    <a:pt x="692" y="249"/>
                  </a:lnTo>
                  <a:lnTo>
                    <a:pt x="690" y="247"/>
                  </a:lnTo>
                  <a:lnTo>
                    <a:pt x="603" y="14"/>
                  </a:lnTo>
                  <a:lnTo>
                    <a:pt x="599" y="6"/>
                  </a:lnTo>
                  <a:lnTo>
                    <a:pt x="592" y="1"/>
                  </a:lnTo>
                  <a:lnTo>
                    <a:pt x="584" y="0"/>
                  </a:lnTo>
                  <a:lnTo>
                    <a:pt x="575" y="1"/>
                  </a:lnTo>
                  <a:close/>
                </a:path>
              </a:pathLst>
            </a:custGeom>
            <a:solidFill>
              <a:srgbClr val="000000"/>
            </a:solidFill>
            <a:ln w="9525">
              <a:noFill/>
              <a:round/>
              <a:headEnd/>
              <a:tailEnd/>
            </a:ln>
          </p:spPr>
          <p:txBody>
            <a:bodyPr/>
            <a:lstStyle/>
            <a:p>
              <a:pPr rtl="0"/>
              <a:endParaRPr lang="en-US" sz="3800"/>
            </a:p>
          </p:txBody>
        </p:sp>
        <p:sp>
          <p:nvSpPr>
            <p:cNvPr id="98" name="Freeform 96"/>
            <p:cNvSpPr>
              <a:spLocks/>
            </p:cNvSpPr>
            <p:nvPr/>
          </p:nvSpPr>
          <p:spPr bwMode="auto">
            <a:xfrm flipH="1">
              <a:off x="372" y="1468"/>
              <a:ext cx="30" cy="21"/>
            </a:xfrm>
            <a:custGeom>
              <a:avLst/>
              <a:gdLst>
                <a:gd name="T0" fmla="*/ 0 w 130"/>
                <a:gd name="T1" fmla="*/ 10 h 93"/>
                <a:gd name="T2" fmla="*/ 0 w 130"/>
                <a:gd name="T3" fmla="*/ 10 h 93"/>
                <a:gd name="T4" fmla="*/ 0 w 130"/>
                <a:gd name="T5" fmla="*/ 10 h 93"/>
                <a:gd name="T6" fmla="*/ 0 w 130"/>
                <a:gd name="T7" fmla="*/ 10 h 93"/>
                <a:gd name="T8" fmla="*/ 0 w 130"/>
                <a:gd name="T9" fmla="*/ 10 h 93"/>
                <a:gd name="T10" fmla="*/ 0 w 130"/>
                <a:gd name="T11" fmla="*/ 12 h 93"/>
                <a:gd name="T12" fmla="*/ 1 w 130"/>
                <a:gd name="T13" fmla="*/ 14 h 93"/>
                <a:gd name="T14" fmla="*/ 2 w 130"/>
                <a:gd name="T15" fmla="*/ 16 h 93"/>
                <a:gd name="T16" fmla="*/ 4 w 130"/>
                <a:gd name="T17" fmla="*/ 17 h 93"/>
                <a:gd name="T18" fmla="*/ 6 w 130"/>
                <a:gd name="T19" fmla="*/ 19 h 93"/>
                <a:gd name="T20" fmla="*/ 9 w 130"/>
                <a:gd name="T21" fmla="*/ 20 h 93"/>
                <a:gd name="T22" fmla="*/ 12 w 130"/>
                <a:gd name="T23" fmla="*/ 21 h 93"/>
                <a:gd name="T24" fmla="*/ 15 w 130"/>
                <a:gd name="T25" fmla="*/ 21 h 93"/>
                <a:gd name="T26" fmla="*/ 18 w 130"/>
                <a:gd name="T27" fmla="*/ 21 h 93"/>
                <a:gd name="T28" fmla="*/ 21 w 130"/>
                <a:gd name="T29" fmla="*/ 21 h 93"/>
                <a:gd name="T30" fmla="*/ 23 w 130"/>
                <a:gd name="T31" fmla="*/ 20 h 93"/>
                <a:gd name="T32" fmla="*/ 25 w 130"/>
                <a:gd name="T33" fmla="*/ 19 h 93"/>
                <a:gd name="T34" fmla="*/ 27 w 130"/>
                <a:gd name="T35" fmla="*/ 17 h 93"/>
                <a:gd name="T36" fmla="*/ 29 w 130"/>
                <a:gd name="T37" fmla="*/ 16 h 93"/>
                <a:gd name="T38" fmla="*/ 30 w 130"/>
                <a:gd name="T39" fmla="*/ 14 h 93"/>
                <a:gd name="T40" fmla="*/ 30 w 130"/>
                <a:gd name="T41" fmla="*/ 12 h 93"/>
                <a:gd name="T42" fmla="*/ 30 w 130"/>
                <a:gd name="T43" fmla="*/ 9 h 93"/>
                <a:gd name="T44" fmla="*/ 29 w 130"/>
                <a:gd name="T45" fmla="*/ 7 h 93"/>
                <a:gd name="T46" fmla="*/ 28 w 130"/>
                <a:gd name="T47" fmla="*/ 5 h 93"/>
                <a:gd name="T48" fmla="*/ 27 w 130"/>
                <a:gd name="T49" fmla="*/ 4 h 93"/>
                <a:gd name="T50" fmla="*/ 24 w 130"/>
                <a:gd name="T51" fmla="*/ 2 h 93"/>
                <a:gd name="T52" fmla="*/ 22 w 130"/>
                <a:gd name="T53" fmla="*/ 1 h 93"/>
                <a:gd name="T54" fmla="*/ 19 w 130"/>
                <a:gd name="T55" fmla="*/ 0 h 93"/>
                <a:gd name="T56" fmla="*/ 16 w 130"/>
                <a:gd name="T57" fmla="*/ 0 h 93"/>
                <a:gd name="T58" fmla="*/ 13 w 130"/>
                <a:gd name="T59" fmla="*/ 0 h 93"/>
                <a:gd name="T60" fmla="*/ 10 w 130"/>
                <a:gd name="T61" fmla="*/ 0 h 93"/>
                <a:gd name="T62" fmla="*/ 7 w 130"/>
                <a:gd name="T63" fmla="*/ 1 h 93"/>
                <a:gd name="T64" fmla="*/ 5 w 130"/>
                <a:gd name="T65" fmla="*/ 2 h 93"/>
                <a:gd name="T66" fmla="*/ 3 w 130"/>
                <a:gd name="T67" fmla="*/ 4 h 93"/>
                <a:gd name="T68" fmla="*/ 2 w 130"/>
                <a:gd name="T69" fmla="*/ 5 h 93"/>
                <a:gd name="T70" fmla="*/ 1 w 130"/>
                <a:gd name="T71" fmla="*/ 7 h 93"/>
                <a:gd name="T72" fmla="*/ 0 w 130"/>
                <a:gd name="T73" fmla="*/ 10 h 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0"/>
                <a:gd name="T112" fmla="*/ 0 h 93"/>
                <a:gd name="T113" fmla="*/ 130 w 130"/>
                <a:gd name="T114" fmla="*/ 93 h 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0" h="93">
                  <a:moveTo>
                    <a:pt x="0" y="43"/>
                  </a:moveTo>
                  <a:lnTo>
                    <a:pt x="0" y="43"/>
                  </a:lnTo>
                  <a:lnTo>
                    <a:pt x="2" y="52"/>
                  </a:lnTo>
                  <a:lnTo>
                    <a:pt x="4" y="61"/>
                  </a:lnTo>
                  <a:lnTo>
                    <a:pt x="10" y="70"/>
                  </a:lnTo>
                  <a:lnTo>
                    <a:pt x="17" y="77"/>
                  </a:lnTo>
                  <a:lnTo>
                    <a:pt x="26" y="83"/>
                  </a:lnTo>
                  <a:lnTo>
                    <a:pt x="37" y="88"/>
                  </a:lnTo>
                  <a:lnTo>
                    <a:pt x="50" y="92"/>
                  </a:lnTo>
                  <a:lnTo>
                    <a:pt x="63" y="93"/>
                  </a:lnTo>
                  <a:lnTo>
                    <a:pt x="76" y="93"/>
                  </a:lnTo>
                  <a:lnTo>
                    <a:pt x="89" y="92"/>
                  </a:lnTo>
                  <a:lnTo>
                    <a:pt x="99" y="88"/>
                  </a:lnTo>
                  <a:lnTo>
                    <a:pt x="110" y="83"/>
                  </a:lnTo>
                  <a:lnTo>
                    <a:pt x="117" y="77"/>
                  </a:lnTo>
                  <a:lnTo>
                    <a:pt x="124" y="70"/>
                  </a:lnTo>
                  <a:lnTo>
                    <a:pt x="129" y="61"/>
                  </a:lnTo>
                  <a:lnTo>
                    <a:pt x="130" y="52"/>
                  </a:lnTo>
                  <a:lnTo>
                    <a:pt x="130" y="41"/>
                  </a:lnTo>
                  <a:lnTo>
                    <a:pt x="127" y="32"/>
                  </a:lnTo>
                  <a:lnTo>
                    <a:pt x="121" y="24"/>
                  </a:lnTo>
                  <a:lnTo>
                    <a:pt x="115" y="17"/>
                  </a:lnTo>
                  <a:lnTo>
                    <a:pt x="106" y="10"/>
                  </a:lnTo>
                  <a:lnTo>
                    <a:pt x="94" y="5"/>
                  </a:lnTo>
                  <a:lnTo>
                    <a:pt x="82" y="1"/>
                  </a:lnTo>
                  <a:lnTo>
                    <a:pt x="69" y="0"/>
                  </a:lnTo>
                  <a:lnTo>
                    <a:pt x="55" y="0"/>
                  </a:lnTo>
                  <a:lnTo>
                    <a:pt x="43" y="1"/>
                  </a:lnTo>
                  <a:lnTo>
                    <a:pt x="32" y="5"/>
                  </a:lnTo>
                  <a:lnTo>
                    <a:pt x="21" y="10"/>
                  </a:lnTo>
                  <a:lnTo>
                    <a:pt x="13" y="17"/>
                  </a:lnTo>
                  <a:lnTo>
                    <a:pt x="7" y="24"/>
                  </a:lnTo>
                  <a:lnTo>
                    <a:pt x="3" y="32"/>
                  </a:lnTo>
                  <a:lnTo>
                    <a:pt x="0" y="43"/>
                  </a:lnTo>
                  <a:close/>
                </a:path>
              </a:pathLst>
            </a:custGeom>
            <a:solidFill>
              <a:srgbClr val="000000"/>
            </a:solidFill>
            <a:ln w="9525">
              <a:noFill/>
              <a:round/>
              <a:headEnd/>
              <a:tailEnd/>
            </a:ln>
          </p:spPr>
          <p:txBody>
            <a:bodyPr/>
            <a:lstStyle/>
            <a:p>
              <a:pPr rtl="0"/>
              <a:endParaRPr lang="en-US" sz="3800"/>
            </a:p>
          </p:txBody>
        </p:sp>
        <p:sp>
          <p:nvSpPr>
            <p:cNvPr id="99" name="Freeform 97"/>
            <p:cNvSpPr>
              <a:spLocks/>
            </p:cNvSpPr>
            <p:nvPr/>
          </p:nvSpPr>
          <p:spPr bwMode="auto">
            <a:xfrm flipH="1">
              <a:off x="383" y="1332"/>
              <a:ext cx="43" cy="153"/>
            </a:xfrm>
            <a:custGeom>
              <a:avLst/>
              <a:gdLst>
                <a:gd name="T0" fmla="*/ 4 w 184"/>
                <a:gd name="T1" fmla="*/ 0 h 666"/>
                <a:gd name="T2" fmla="*/ 2 w 184"/>
                <a:gd name="T3" fmla="*/ 1 h 666"/>
                <a:gd name="T4" fmla="*/ 0 w 184"/>
                <a:gd name="T5" fmla="*/ 2 h 666"/>
                <a:gd name="T6" fmla="*/ 0 w 184"/>
                <a:gd name="T7" fmla="*/ 4 h 666"/>
                <a:gd name="T8" fmla="*/ 0 w 184"/>
                <a:gd name="T9" fmla="*/ 6 h 666"/>
                <a:gd name="T10" fmla="*/ 33 w 184"/>
                <a:gd name="T11" fmla="*/ 150 h 666"/>
                <a:gd name="T12" fmla="*/ 34 w 184"/>
                <a:gd name="T13" fmla="*/ 151 h 666"/>
                <a:gd name="T14" fmla="*/ 36 w 184"/>
                <a:gd name="T15" fmla="*/ 153 h 666"/>
                <a:gd name="T16" fmla="*/ 37 w 184"/>
                <a:gd name="T17" fmla="*/ 153 h 666"/>
                <a:gd name="T18" fmla="*/ 39 w 184"/>
                <a:gd name="T19" fmla="*/ 153 h 666"/>
                <a:gd name="T20" fmla="*/ 41 w 184"/>
                <a:gd name="T21" fmla="*/ 152 h 666"/>
                <a:gd name="T22" fmla="*/ 43 w 184"/>
                <a:gd name="T23" fmla="*/ 151 h 666"/>
                <a:gd name="T24" fmla="*/ 43 w 184"/>
                <a:gd name="T25" fmla="*/ 149 h 666"/>
                <a:gd name="T26" fmla="*/ 43 w 184"/>
                <a:gd name="T27" fmla="*/ 147 h 666"/>
                <a:gd name="T28" fmla="*/ 10 w 184"/>
                <a:gd name="T29" fmla="*/ 4 h 666"/>
                <a:gd name="T30" fmla="*/ 9 w 184"/>
                <a:gd name="T31" fmla="*/ 2 h 666"/>
                <a:gd name="T32" fmla="*/ 8 w 184"/>
                <a:gd name="T33" fmla="*/ 1 h 666"/>
                <a:gd name="T34" fmla="*/ 6 w 184"/>
                <a:gd name="T35" fmla="*/ 0 h 666"/>
                <a:gd name="T36" fmla="*/ 4 w 184"/>
                <a:gd name="T37" fmla="*/ 0 h 6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4"/>
                <a:gd name="T58" fmla="*/ 0 h 666"/>
                <a:gd name="T59" fmla="*/ 184 w 184"/>
                <a:gd name="T60" fmla="*/ 666 h 6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4" h="666">
                  <a:moveTo>
                    <a:pt x="17" y="0"/>
                  </a:moveTo>
                  <a:lnTo>
                    <a:pt x="9" y="4"/>
                  </a:lnTo>
                  <a:lnTo>
                    <a:pt x="2" y="9"/>
                  </a:lnTo>
                  <a:lnTo>
                    <a:pt x="0" y="17"/>
                  </a:lnTo>
                  <a:lnTo>
                    <a:pt x="0" y="26"/>
                  </a:lnTo>
                  <a:lnTo>
                    <a:pt x="141" y="651"/>
                  </a:lnTo>
                  <a:lnTo>
                    <a:pt x="145" y="659"/>
                  </a:lnTo>
                  <a:lnTo>
                    <a:pt x="152" y="664"/>
                  </a:lnTo>
                  <a:lnTo>
                    <a:pt x="160" y="666"/>
                  </a:lnTo>
                  <a:lnTo>
                    <a:pt x="169" y="666"/>
                  </a:lnTo>
                  <a:lnTo>
                    <a:pt x="177" y="662"/>
                  </a:lnTo>
                  <a:lnTo>
                    <a:pt x="182" y="657"/>
                  </a:lnTo>
                  <a:lnTo>
                    <a:pt x="184" y="649"/>
                  </a:lnTo>
                  <a:lnTo>
                    <a:pt x="184" y="640"/>
                  </a:lnTo>
                  <a:lnTo>
                    <a:pt x="43" y="17"/>
                  </a:lnTo>
                  <a:lnTo>
                    <a:pt x="39" y="9"/>
                  </a:lnTo>
                  <a:lnTo>
                    <a:pt x="34" y="3"/>
                  </a:lnTo>
                  <a:lnTo>
                    <a:pt x="26" y="0"/>
                  </a:lnTo>
                  <a:lnTo>
                    <a:pt x="17" y="0"/>
                  </a:lnTo>
                  <a:close/>
                </a:path>
              </a:pathLst>
            </a:custGeom>
            <a:solidFill>
              <a:srgbClr val="000000"/>
            </a:solidFill>
            <a:ln w="9525">
              <a:noFill/>
              <a:round/>
              <a:headEnd/>
              <a:tailEnd/>
            </a:ln>
          </p:spPr>
          <p:txBody>
            <a:bodyPr/>
            <a:lstStyle/>
            <a:p>
              <a:pPr rtl="0"/>
              <a:endParaRPr lang="en-US" sz="3800"/>
            </a:p>
          </p:txBody>
        </p:sp>
        <p:sp>
          <p:nvSpPr>
            <p:cNvPr id="100" name="Freeform 98"/>
            <p:cNvSpPr>
              <a:spLocks/>
            </p:cNvSpPr>
            <p:nvPr/>
          </p:nvSpPr>
          <p:spPr bwMode="auto">
            <a:xfrm flipH="1">
              <a:off x="337" y="1115"/>
              <a:ext cx="224" cy="225"/>
            </a:xfrm>
            <a:custGeom>
              <a:avLst/>
              <a:gdLst>
                <a:gd name="T0" fmla="*/ 201 w 983"/>
                <a:gd name="T1" fmla="*/ 8 h 985"/>
                <a:gd name="T2" fmla="*/ 201 w 983"/>
                <a:gd name="T3" fmla="*/ 8 h 985"/>
                <a:gd name="T4" fmla="*/ 199 w 983"/>
                <a:gd name="T5" fmla="*/ 16 h 985"/>
                <a:gd name="T6" fmla="*/ 188 w 983"/>
                <a:gd name="T7" fmla="*/ 61 h 985"/>
                <a:gd name="T8" fmla="*/ 173 w 983"/>
                <a:gd name="T9" fmla="*/ 122 h 985"/>
                <a:gd name="T10" fmla="*/ 161 w 983"/>
                <a:gd name="T11" fmla="*/ 167 h 985"/>
                <a:gd name="T12" fmla="*/ 158 w 983"/>
                <a:gd name="T13" fmla="*/ 179 h 985"/>
                <a:gd name="T14" fmla="*/ 154 w 983"/>
                <a:gd name="T15" fmla="*/ 186 h 985"/>
                <a:gd name="T16" fmla="*/ 151 w 983"/>
                <a:gd name="T17" fmla="*/ 190 h 985"/>
                <a:gd name="T18" fmla="*/ 149 w 983"/>
                <a:gd name="T19" fmla="*/ 191 h 985"/>
                <a:gd name="T20" fmla="*/ 147 w 983"/>
                <a:gd name="T21" fmla="*/ 192 h 985"/>
                <a:gd name="T22" fmla="*/ 147 w 983"/>
                <a:gd name="T23" fmla="*/ 192 h 985"/>
                <a:gd name="T24" fmla="*/ 146 w 983"/>
                <a:gd name="T25" fmla="*/ 192 h 985"/>
                <a:gd name="T26" fmla="*/ 144 w 983"/>
                <a:gd name="T27" fmla="*/ 191 h 985"/>
                <a:gd name="T28" fmla="*/ 139 w 983"/>
                <a:gd name="T29" fmla="*/ 191 h 985"/>
                <a:gd name="T30" fmla="*/ 124 w 983"/>
                <a:gd name="T31" fmla="*/ 192 h 985"/>
                <a:gd name="T32" fmla="*/ 105 w 983"/>
                <a:gd name="T33" fmla="*/ 193 h 985"/>
                <a:gd name="T34" fmla="*/ 84 w 983"/>
                <a:gd name="T35" fmla="*/ 193 h 985"/>
                <a:gd name="T36" fmla="*/ 61 w 983"/>
                <a:gd name="T37" fmla="*/ 195 h 985"/>
                <a:gd name="T38" fmla="*/ 40 w 983"/>
                <a:gd name="T39" fmla="*/ 196 h 985"/>
                <a:gd name="T40" fmla="*/ 23 w 983"/>
                <a:gd name="T41" fmla="*/ 197 h 985"/>
                <a:gd name="T42" fmla="*/ 12 w 983"/>
                <a:gd name="T43" fmla="*/ 199 h 985"/>
                <a:gd name="T44" fmla="*/ 5 w 983"/>
                <a:gd name="T45" fmla="*/ 202 h 985"/>
                <a:gd name="T46" fmla="*/ 1 w 983"/>
                <a:gd name="T47" fmla="*/ 208 h 985"/>
                <a:gd name="T48" fmla="*/ 0 w 983"/>
                <a:gd name="T49" fmla="*/ 214 h 985"/>
                <a:gd name="T50" fmla="*/ 1 w 983"/>
                <a:gd name="T51" fmla="*/ 220 h 985"/>
                <a:gd name="T52" fmla="*/ 3 w 983"/>
                <a:gd name="T53" fmla="*/ 224 h 985"/>
                <a:gd name="T54" fmla="*/ 5 w 983"/>
                <a:gd name="T55" fmla="*/ 225 h 985"/>
                <a:gd name="T56" fmla="*/ 160 w 983"/>
                <a:gd name="T57" fmla="*/ 225 h 985"/>
                <a:gd name="T58" fmla="*/ 161 w 983"/>
                <a:gd name="T59" fmla="*/ 225 h 985"/>
                <a:gd name="T60" fmla="*/ 161 w 983"/>
                <a:gd name="T61" fmla="*/ 225 h 985"/>
                <a:gd name="T62" fmla="*/ 176 w 983"/>
                <a:gd name="T63" fmla="*/ 221 h 985"/>
                <a:gd name="T64" fmla="*/ 185 w 983"/>
                <a:gd name="T65" fmla="*/ 213 h 985"/>
                <a:gd name="T66" fmla="*/ 190 w 983"/>
                <a:gd name="T67" fmla="*/ 205 h 985"/>
                <a:gd name="T68" fmla="*/ 191 w 983"/>
                <a:gd name="T69" fmla="*/ 198 h 985"/>
                <a:gd name="T70" fmla="*/ 191 w 983"/>
                <a:gd name="T71" fmla="*/ 198 h 985"/>
                <a:gd name="T72" fmla="*/ 191 w 983"/>
                <a:gd name="T73" fmla="*/ 198 h 985"/>
                <a:gd name="T74" fmla="*/ 224 w 983"/>
                <a:gd name="T75" fmla="*/ 10 h 985"/>
                <a:gd name="T76" fmla="*/ 224 w 983"/>
                <a:gd name="T77" fmla="*/ 8 h 985"/>
                <a:gd name="T78" fmla="*/ 222 w 983"/>
                <a:gd name="T79" fmla="*/ 5 h 985"/>
                <a:gd name="T80" fmla="*/ 220 w 983"/>
                <a:gd name="T81" fmla="*/ 3 h 985"/>
                <a:gd name="T82" fmla="*/ 217 w 983"/>
                <a:gd name="T83" fmla="*/ 1 h 985"/>
                <a:gd name="T84" fmla="*/ 215 w 983"/>
                <a:gd name="T85" fmla="*/ 0 h 985"/>
                <a:gd name="T86" fmla="*/ 211 w 983"/>
                <a:gd name="T87" fmla="*/ 0 h 985"/>
                <a:gd name="T88" fmla="*/ 206 w 983"/>
                <a:gd name="T89" fmla="*/ 2 h 985"/>
                <a:gd name="T90" fmla="*/ 203 w 983"/>
                <a:gd name="T91" fmla="*/ 5 h 985"/>
                <a:gd name="T92" fmla="*/ 201 w 983"/>
                <a:gd name="T93" fmla="*/ 7 h 9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3"/>
                <a:gd name="T142" fmla="*/ 0 h 985"/>
                <a:gd name="T143" fmla="*/ 983 w 983"/>
                <a:gd name="T144" fmla="*/ 985 h 9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3" h="985">
                  <a:moveTo>
                    <a:pt x="883" y="31"/>
                  </a:moveTo>
                  <a:lnTo>
                    <a:pt x="882" y="33"/>
                  </a:lnTo>
                  <a:lnTo>
                    <a:pt x="882" y="34"/>
                  </a:lnTo>
                  <a:lnTo>
                    <a:pt x="880" y="37"/>
                  </a:lnTo>
                  <a:lnTo>
                    <a:pt x="880" y="38"/>
                  </a:lnTo>
                  <a:lnTo>
                    <a:pt x="873" y="69"/>
                  </a:lnTo>
                  <a:lnTo>
                    <a:pt x="852" y="151"/>
                  </a:lnTo>
                  <a:lnTo>
                    <a:pt x="823" y="267"/>
                  </a:lnTo>
                  <a:lnTo>
                    <a:pt x="791" y="400"/>
                  </a:lnTo>
                  <a:lnTo>
                    <a:pt x="757" y="534"/>
                  </a:lnTo>
                  <a:lnTo>
                    <a:pt x="728" y="650"/>
                  </a:lnTo>
                  <a:lnTo>
                    <a:pt x="708" y="733"/>
                  </a:lnTo>
                  <a:lnTo>
                    <a:pt x="700" y="765"/>
                  </a:lnTo>
                  <a:lnTo>
                    <a:pt x="692" y="785"/>
                  </a:lnTo>
                  <a:lnTo>
                    <a:pt x="684" y="802"/>
                  </a:lnTo>
                  <a:lnTo>
                    <a:pt x="676" y="814"/>
                  </a:lnTo>
                  <a:lnTo>
                    <a:pt x="670" y="824"/>
                  </a:lnTo>
                  <a:lnTo>
                    <a:pt x="663" y="830"/>
                  </a:lnTo>
                  <a:lnTo>
                    <a:pt x="658" y="836"/>
                  </a:lnTo>
                  <a:lnTo>
                    <a:pt x="654" y="838"/>
                  </a:lnTo>
                  <a:lnTo>
                    <a:pt x="650" y="840"/>
                  </a:lnTo>
                  <a:lnTo>
                    <a:pt x="646" y="841"/>
                  </a:lnTo>
                  <a:lnTo>
                    <a:pt x="644" y="841"/>
                  </a:lnTo>
                  <a:lnTo>
                    <a:pt x="643" y="841"/>
                  </a:lnTo>
                  <a:lnTo>
                    <a:pt x="641" y="841"/>
                  </a:lnTo>
                  <a:lnTo>
                    <a:pt x="639" y="840"/>
                  </a:lnTo>
                  <a:lnTo>
                    <a:pt x="636" y="840"/>
                  </a:lnTo>
                  <a:lnTo>
                    <a:pt x="633" y="838"/>
                  </a:lnTo>
                  <a:lnTo>
                    <a:pt x="631" y="838"/>
                  </a:lnTo>
                  <a:lnTo>
                    <a:pt x="610" y="838"/>
                  </a:lnTo>
                  <a:lnTo>
                    <a:pt x="581" y="840"/>
                  </a:lnTo>
                  <a:lnTo>
                    <a:pt x="546" y="841"/>
                  </a:lnTo>
                  <a:lnTo>
                    <a:pt x="506" y="842"/>
                  </a:lnTo>
                  <a:lnTo>
                    <a:pt x="462" y="844"/>
                  </a:lnTo>
                  <a:lnTo>
                    <a:pt x="415" y="846"/>
                  </a:lnTo>
                  <a:lnTo>
                    <a:pt x="367" y="847"/>
                  </a:lnTo>
                  <a:lnTo>
                    <a:pt x="318" y="850"/>
                  </a:lnTo>
                  <a:lnTo>
                    <a:pt x="268" y="853"/>
                  </a:lnTo>
                  <a:lnTo>
                    <a:pt x="221" y="855"/>
                  </a:lnTo>
                  <a:lnTo>
                    <a:pt x="177" y="858"/>
                  </a:lnTo>
                  <a:lnTo>
                    <a:pt x="137" y="862"/>
                  </a:lnTo>
                  <a:lnTo>
                    <a:pt x="102" y="864"/>
                  </a:lnTo>
                  <a:lnTo>
                    <a:pt x="73" y="868"/>
                  </a:lnTo>
                  <a:lnTo>
                    <a:pt x="51" y="872"/>
                  </a:lnTo>
                  <a:lnTo>
                    <a:pt x="38" y="876"/>
                  </a:lnTo>
                  <a:lnTo>
                    <a:pt x="22" y="886"/>
                  </a:lnTo>
                  <a:lnTo>
                    <a:pt x="12" y="898"/>
                  </a:lnTo>
                  <a:lnTo>
                    <a:pt x="6" y="911"/>
                  </a:lnTo>
                  <a:lnTo>
                    <a:pt x="2" y="924"/>
                  </a:lnTo>
                  <a:lnTo>
                    <a:pt x="0" y="939"/>
                  </a:lnTo>
                  <a:lnTo>
                    <a:pt x="2" y="952"/>
                  </a:lnTo>
                  <a:lnTo>
                    <a:pt x="4" y="963"/>
                  </a:lnTo>
                  <a:lnTo>
                    <a:pt x="7" y="974"/>
                  </a:lnTo>
                  <a:lnTo>
                    <a:pt x="11" y="979"/>
                  </a:lnTo>
                  <a:lnTo>
                    <a:pt x="15" y="983"/>
                  </a:lnTo>
                  <a:lnTo>
                    <a:pt x="20" y="984"/>
                  </a:lnTo>
                  <a:lnTo>
                    <a:pt x="25" y="985"/>
                  </a:lnTo>
                  <a:lnTo>
                    <a:pt x="704" y="985"/>
                  </a:lnTo>
                  <a:lnTo>
                    <a:pt x="705" y="985"/>
                  </a:lnTo>
                  <a:lnTo>
                    <a:pt x="706" y="985"/>
                  </a:lnTo>
                  <a:lnTo>
                    <a:pt x="743" y="978"/>
                  </a:lnTo>
                  <a:lnTo>
                    <a:pt x="771" y="966"/>
                  </a:lnTo>
                  <a:lnTo>
                    <a:pt x="795" y="952"/>
                  </a:lnTo>
                  <a:lnTo>
                    <a:pt x="812" y="933"/>
                  </a:lnTo>
                  <a:lnTo>
                    <a:pt x="825" y="915"/>
                  </a:lnTo>
                  <a:lnTo>
                    <a:pt x="832" y="897"/>
                  </a:lnTo>
                  <a:lnTo>
                    <a:pt x="838" y="880"/>
                  </a:lnTo>
                  <a:lnTo>
                    <a:pt x="839" y="866"/>
                  </a:lnTo>
                  <a:lnTo>
                    <a:pt x="839" y="867"/>
                  </a:lnTo>
                  <a:lnTo>
                    <a:pt x="839" y="868"/>
                  </a:lnTo>
                  <a:lnTo>
                    <a:pt x="983" y="46"/>
                  </a:lnTo>
                  <a:lnTo>
                    <a:pt x="983" y="43"/>
                  </a:lnTo>
                  <a:lnTo>
                    <a:pt x="983" y="39"/>
                  </a:lnTo>
                  <a:lnTo>
                    <a:pt x="982" y="35"/>
                  </a:lnTo>
                  <a:lnTo>
                    <a:pt x="981" y="33"/>
                  </a:lnTo>
                  <a:lnTo>
                    <a:pt x="975" y="24"/>
                  </a:lnTo>
                  <a:lnTo>
                    <a:pt x="969" y="17"/>
                  </a:lnTo>
                  <a:lnTo>
                    <a:pt x="964" y="12"/>
                  </a:lnTo>
                  <a:lnTo>
                    <a:pt x="957" y="7"/>
                  </a:lnTo>
                  <a:lnTo>
                    <a:pt x="952" y="4"/>
                  </a:lnTo>
                  <a:lnTo>
                    <a:pt x="947" y="3"/>
                  </a:lnTo>
                  <a:lnTo>
                    <a:pt x="942" y="1"/>
                  </a:lnTo>
                  <a:lnTo>
                    <a:pt x="936" y="0"/>
                  </a:lnTo>
                  <a:lnTo>
                    <a:pt x="926" y="1"/>
                  </a:lnTo>
                  <a:lnTo>
                    <a:pt x="916" y="4"/>
                  </a:lnTo>
                  <a:lnTo>
                    <a:pt x="906" y="8"/>
                  </a:lnTo>
                  <a:lnTo>
                    <a:pt x="900" y="13"/>
                  </a:lnTo>
                  <a:lnTo>
                    <a:pt x="893" y="20"/>
                  </a:lnTo>
                  <a:lnTo>
                    <a:pt x="888" y="25"/>
                  </a:lnTo>
                  <a:lnTo>
                    <a:pt x="884" y="29"/>
                  </a:lnTo>
                  <a:lnTo>
                    <a:pt x="883" y="31"/>
                  </a:lnTo>
                  <a:close/>
                </a:path>
              </a:pathLst>
            </a:custGeom>
            <a:solidFill>
              <a:srgbClr val="000000"/>
            </a:solidFill>
            <a:ln w="9525">
              <a:noFill/>
              <a:round/>
              <a:headEnd/>
              <a:tailEnd/>
            </a:ln>
          </p:spPr>
          <p:txBody>
            <a:bodyPr/>
            <a:lstStyle/>
            <a:p>
              <a:pPr rtl="0"/>
              <a:endParaRPr lang="en-US" sz="3800"/>
            </a:p>
          </p:txBody>
        </p:sp>
        <p:sp>
          <p:nvSpPr>
            <p:cNvPr id="101" name="Freeform 99"/>
            <p:cNvSpPr>
              <a:spLocks/>
            </p:cNvSpPr>
            <p:nvPr/>
          </p:nvSpPr>
          <p:spPr bwMode="auto">
            <a:xfrm flipH="1">
              <a:off x="346" y="1124"/>
              <a:ext cx="207" cy="207"/>
            </a:xfrm>
            <a:custGeom>
              <a:avLst/>
              <a:gdLst>
                <a:gd name="T0" fmla="*/ 205 w 904"/>
                <a:gd name="T1" fmla="*/ 0 h 907"/>
                <a:gd name="T2" fmla="*/ 206 w 904"/>
                <a:gd name="T3" fmla="*/ 1 h 907"/>
                <a:gd name="T4" fmla="*/ 205 w 904"/>
                <a:gd name="T5" fmla="*/ 11 h 907"/>
                <a:gd name="T6" fmla="*/ 196 w 904"/>
                <a:gd name="T7" fmla="*/ 62 h 907"/>
                <a:gd name="T8" fmla="*/ 184 w 904"/>
                <a:gd name="T9" fmla="*/ 130 h 907"/>
                <a:gd name="T10" fmla="*/ 176 w 904"/>
                <a:gd name="T11" fmla="*/ 180 h 907"/>
                <a:gd name="T12" fmla="*/ 174 w 904"/>
                <a:gd name="T13" fmla="*/ 188 h 907"/>
                <a:gd name="T14" fmla="*/ 174 w 904"/>
                <a:gd name="T15" fmla="*/ 188 h 907"/>
                <a:gd name="T16" fmla="*/ 174 w 904"/>
                <a:gd name="T17" fmla="*/ 189 h 907"/>
                <a:gd name="T18" fmla="*/ 173 w 904"/>
                <a:gd name="T19" fmla="*/ 194 h 907"/>
                <a:gd name="T20" fmla="*/ 169 w 904"/>
                <a:gd name="T21" fmla="*/ 200 h 907"/>
                <a:gd name="T22" fmla="*/ 159 w 904"/>
                <a:gd name="T23" fmla="*/ 206 h 907"/>
                <a:gd name="T24" fmla="*/ 150 w 904"/>
                <a:gd name="T25" fmla="*/ 207 h 907"/>
                <a:gd name="T26" fmla="*/ 138 w 904"/>
                <a:gd name="T27" fmla="*/ 207 h 907"/>
                <a:gd name="T28" fmla="*/ 118 w 904"/>
                <a:gd name="T29" fmla="*/ 207 h 907"/>
                <a:gd name="T30" fmla="*/ 92 w 904"/>
                <a:gd name="T31" fmla="*/ 207 h 907"/>
                <a:gd name="T32" fmla="*/ 64 w 904"/>
                <a:gd name="T33" fmla="*/ 207 h 907"/>
                <a:gd name="T34" fmla="*/ 38 w 904"/>
                <a:gd name="T35" fmla="*/ 207 h 907"/>
                <a:gd name="T36" fmla="*/ 17 w 904"/>
                <a:gd name="T37" fmla="*/ 207 h 907"/>
                <a:gd name="T38" fmla="*/ 3 w 904"/>
                <a:gd name="T39" fmla="*/ 207 h 907"/>
                <a:gd name="T40" fmla="*/ 0 w 904"/>
                <a:gd name="T41" fmla="*/ 207 h 907"/>
                <a:gd name="T42" fmla="*/ 0 w 904"/>
                <a:gd name="T43" fmla="*/ 206 h 907"/>
                <a:gd name="T44" fmla="*/ 0 w 904"/>
                <a:gd name="T45" fmla="*/ 204 h 907"/>
                <a:gd name="T46" fmla="*/ 2 w 904"/>
                <a:gd name="T47" fmla="*/ 200 h 907"/>
                <a:gd name="T48" fmla="*/ 6 w 904"/>
                <a:gd name="T49" fmla="*/ 199 h 907"/>
                <a:gd name="T50" fmla="*/ 13 w 904"/>
                <a:gd name="T51" fmla="*/ 197 h 907"/>
                <a:gd name="T52" fmla="*/ 25 w 904"/>
                <a:gd name="T53" fmla="*/ 196 h 907"/>
                <a:gd name="T54" fmla="*/ 41 w 904"/>
                <a:gd name="T55" fmla="*/ 195 h 907"/>
                <a:gd name="T56" fmla="*/ 59 w 904"/>
                <a:gd name="T57" fmla="*/ 194 h 907"/>
                <a:gd name="T58" fmla="*/ 79 w 904"/>
                <a:gd name="T59" fmla="*/ 193 h 907"/>
                <a:gd name="T60" fmla="*/ 102 w 904"/>
                <a:gd name="T61" fmla="*/ 192 h 907"/>
                <a:gd name="T62" fmla="*/ 124 w 904"/>
                <a:gd name="T63" fmla="*/ 192 h 907"/>
                <a:gd name="T64" fmla="*/ 136 w 904"/>
                <a:gd name="T65" fmla="*/ 192 h 907"/>
                <a:gd name="T66" fmla="*/ 140 w 904"/>
                <a:gd name="T67" fmla="*/ 192 h 907"/>
                <a:gd name="T68" fmla="*/ 145 w 904"/>
                <a:gd name="T69" fmla="*/ 190 h 907"/>
                <a:gd name="T70" fmla="*/ 150 w 904"/>
                <a:gd name="T71" fmla="*/ 187 h 907"/>
                <a:gd name="T72" fmla="*/ 154 w 904"/>
                <a:gd name="T73" fmla="*/ 181 h 907"/>
                <a:gd name="T74" fmla="*/ 158 w 904"/>
                <a:gd name="T75" fmla="*/ 173 h 907"/>
                <a:gd name="T76" fmla="*/ 160 w 904"/>
                <a:gd name="T77" fmla="*/ 168 h 907"/>
                <a:gd name="T78" fmla="*/ 160 w 904"/>
                <a:gd name="T79" fmla="*/ 168 h 907"/>
                <a:gd name="T80" fmla="*/ 162 w 904"/>
                <a:gd name="T81" fmla="*/ 161 h 907"/>
                <a:gd name="T82" fmla="*/ 173 w 904"/>
                <a:gd name="T83" fmla="*/ 116 h 907"/>
                <a:gd name="T84" fmla="*/ 188 w 904"/>
                <a:gd name="T85" fmla="*/ 56 h 907"/>
                <a:gd name="T86" fmla="*/ 199 w 904"/>
                <a:gd name="T87" fmla="*/ 11 h 907"/>
                <a:gd name="T88" fmla="*/ 202 w 904"/>
                <a:gd name="T89" fmla="*/ 2 h 907"/>
                <a:gd name="T90" fmla="*/ 204 w 904"/>
                <a:gd name="T91" fmla="*/ 0 h 90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04"/>
                <a:gd name="T139" fmla="*/ 0 h 907"/>
                <a:gd name="T140" fmla="*/ 904 w 904"/>
                <a:gd name="T141" fmla="*/ 907 h 90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04" h="907">
                  <a:moveTo>
                    <a:pt x="896" y="0"/>
                  </a:moveTo>
                  <a:lnTo>
                    <a:pt x="897" y="1"/>
                  </a:lnTo>
                  <a:lnTo>
                    <a:pt x="900" y="3"/>
                  </a:lnTo>
                  <a:lnTo>
                    <a:pt x="901" y="5"/>
                  </a:lnTo>
                  <a:lnTo>
                    <a:pt x="904" y="8"/>
                  </a:lnTo>
                  <a:lnTo>
                    <a:pt x="897" y="47"/>
                  </a:lnTo>
                  <a:lnTo>
                    <a:pt x="880" y="142"/>
                  </a:lnTo>
                  <a:lnTo>
                    <a:pt x="857" y="272"/>
                  </a:lnTo>
                  <a:lnTo>
                    <a:pt x="831" y="421"/>
                  </a:lnTo>
                  <a:lnTo>
                    <a:pt x="805" y="569"/>
                  </a:lnTo>
                  <a:lnTo>
                    <a:pt x="783" y="698"/>
                  </a:lnTo>
                  <a:lnTo>
                    <a:pt x="767" y="789"/>
                  </a:lnTo>
                  <a:lnTo>
                    <a:pt x="761" y="823"/>
                  </a:lnTo>
                  <a:lnTo>
                    <a:pt x="761" y="824"/>
                  </a:lnTo>
                  <a:lnTo>
                    <a:pt x="761" y="825"/>
                  </a:lnTo>
                  <a:lnTo>
                    <a:pt x="761" y="829"/>
                  </a:lnTo>
                  <a:lnTo>
                    <a:pt x="760" y="838"/>
                  </a:lnTo>
                  <a:lnTo>
                    <a:pt x="756" y="850"/>
                  </a:lnTo>
                  <a:lnTo>
                    <a:pt x="748" y="863"/>
                  </a:lnTo>
                  <a:lnTo>
                    <a:pt x="736" y="877"/>
                  </a:lnTo>
                  <a:lnTo>
                    <a:pt x="719" y="890"/>
                  </a:lnTo>
                  <a:lnTo>
                    <a:pt x="695" y="901"/>
                  </a:lnTo>
                  <a:lnTo>
                    <a:pt x="663" y="907"/>
                  </a:lnTo>
                  <a:lnTo>
                    <a:pt x="656" y="907"/>
                  </a:lnTo>
                  <a:lnTo>
                    <a:pt x="635" y="907"/>
                  </a:lnTo>
                  <a:lnTo>
                    <a:pt x="604" y="907"/>
                  </a:lnTo>
                  <a:lnTo>
                    <a:pt x="562" y="907"/>
                  </a:lnTo>
                  <a:lnTo>
                    <a:pt x="514" y="907"/>
                  </a:lnTo>
                  <a:lnTo>
                    <a:pt x="459" y="907"/>
                  </a:lnTo>
                  <a:lnTo>
                    <a:pt x="402" y="907"/>
                  </a:lnTo>
                  <a:lnTo>
                    <a:pt x="342" y="907"/>
                  </a:lnTo>
                  <a:lnTo>
                    <a:pt x="281" y="907"/>
                  </a:lnTo>
                  <a:lnTo>
                    <a:pt x="223" y="907"/>
                  </a:lnTo>
                  <a:lnTo>
                    <a:pt x="167" y="907"/>
                  </a:lnTo>
                  <a:lnTo>
                    <a:pt x="116" y="907"/>
                  </a:lnTo>
                  <a:lnTo>
                    <a:pt x="73" y="907"/>
                  </a:lnTo>
                  <a:lnTo>
                    <a:pt x="38" y="907"/>
                  </a:lnTo>
                  <a:lnTo>
                    <a:pt x="13" y="907"/>
                  </a:lnTo>
                  <a:lnTo>
                    <a:pt x="2" y="907"/>
                  </a:lnTo>
                  <a:lnTo>
                    <a:pt x="2" y="905"/>
                  </a:lnTo>
                  <a:lnTo>
                    <a:pt x="2" y="903"/>
                  </a:lnTo>
                  <a:lnTo>
                    <a:pt x="0" y="901"/>
                  </a:lnTo>
                  <a:lnTo>
                    <a:pt x="0" y="900"/>
                  </a:lnTo>
                  <a:lnTo>
                    <a:pt x="2" y="892"/>
                  </a:lnTo>
                  <a:lnTo>
                    <a:pt x="4" y="885"/>
                  </a:lnTo>
                  <a:lnTo>
                    <a:pt x="9" y="877"/>
                  </a:lnTo>
                  <a:lnTo>
                    <a:pt x="17" y="872"/>
                  </a:lnTo>
                  <a:lnTo>
                    <a:pt x="25" y="870"/>
                  </a:lnTo>
                  <a:lnTo>
                    <a:pt x="39" y="867"/>
                  </a:lnTo>
                  <a:lnTo>
                    <a:pt x="58" y="864"/>
                  </a:lnTo>
                  <a:lnTo>
                    <a:pt x="82" y="862"/>
                  </a:lnTo>
                  <a:lnTo>
                    <a:pt x="110" y="860"/>
                  </a:lnTo>
                  <a:lnTo>
                    <a:pt x="142" y="858"/>
                  </a:lnTo>
                  <a:lnTo>
                    <a:pt x="178" y="855"/>
                  </a:lnTo>
                  <a:lnTo>
                    <a:pt x="217" y="853"/>
                  </a:lnTo>
                  <a:lnTo>
                    <a:pt x="259" y="850"/>
                  </a:lnTo>
                  <a:lnTo>
                    <a:pt x="302" y="849"/>
                  </a:lnTo>
                  <a:lnTo>
                    <a:pt x="347" y="846"/>
                  </a:lnTo>
                  <a:lnTo>
                    <a:pt x="396" y="845"/>
                  </a:lnTo>
                  <a:lnTo>
                    <a:pt x="444" y="842"/>
                  </a:lnTo>
                  <a:lnTo>
                    <a:pt x="492" y="841"/>
                  </a:lnTo>
                  <a:lnTo>
                    <a:pt x="541" y="840"/>
                  </a:lnTo>
                  <a:lnTo>
                    <a:pt x="589" y="838"/>
                  </a:lnTo>
                  <a:lnTo>
                    <a:pt x="596" y="841"/>
                  </a:lnTo>
                  <a:lnTo>
                    <a:pt x="604" y="842"/>
                  </a:lnTo>
                  <a:lnTo>
                    <a:pt x="613" y="842"/>
                  </a:lnTo>
                  <a:lnTo>
                    <a:pt x="622" y="840"/>
                  </a:lnTo>
                  <a:lnTo>
                    <a:pt x="632" y="834"/>
                  </a:lnTo>
                  <a:lnTo>
                    <a:pt x="643" y="828"/>
                  </a:lnTo>
                  <a:lnTo>
                    <a:pt x="653" y="819"/>
                  </a:lnTo>
                  <a:lnTo>
                    <a:pt x="662" y="807"/>
                  </a:lnTo>
                  <a:lnTo>
                    <a:pt x="672" y="794"/>
                  </a:lnTo>
                  <a:lnTo>
                    <a:pt x="682" y="777"/>
                  </a:lnTo>
                  <a:lnTo>
                    <a:pt x="689" y="760"/>
                  </a:lnTo>
                  <a:lnTo>
                    <a:pt x="698" y="739"/>
                  </a:lnTo>
                  <a:lnTo>
                    <a:pt x="698" y="738"/>
                  </a:lnTo>
                  <a:lnTo>
                    <a:pt x="698" y="737"/>
                  </a:lnTo>
                  <a:lnTo>
                    <a:pt x="706" y="706"/>
                  </a:lnTo>
                  <a:lnTo>
                    <a:pt x="726" y="625"/>
                  </a:lnTo>
                  <a:lnTo>
                    <a:pt x="754" y="510"/>
                  </a:lnTo>
                  <a:lnTo>
                    <a:pt x="787" y="379"/>
                  </a:lnTo>
                  <a:lnTo>
                    <a:pt x="819" y="246"/>
                  </a:lnTo>
                  <a:lnTo>
                    <a:pt x="849" y="130"/>
                  </a:lnTo>
                  <a:lnTo>
                    <a:pt x="869" y="47"/>
                  </a:lnTo>
                  <a:lnTo>
                    <a:pt x="878" y="13"/>
                  </a:lnTo>
                  <a:lnTo>
                    <a:pt x="882" y="8"/>
                  </a:lnTo>
                  <a:lnTo>
                    <a:pt x="887" y="4"/>
                  </a:lnTo>
                  <a:lnTo>
                    <a:pt x="892" y="1"/>
                  </a:lnTo>
                  <a:lnTo>
                    <a:pt x="896" y="0"/>
                  </a:lnTo>
                  <a:close/>
                </a:path>
              </a:pathLst>
            </a:custGeom>
            <a:solidFill>
              <a:srgbClr val="C0C0C0"/>
            </a:solidFill>
            <a:ln w="9525">
              <a:noFill/>
              <a:round/>
              <a:headEnd/>
              <a:tailEnd/>
            </a:ln>
          </p:spPr>
          <p:txBody>
            <a:bodyPr/>
            <a:lstStyle/>
            <a:p>
              <a:pPr rtl="0"/>
              <a:endParaRPr lang="en-US" sz="3800"/>
            </a:p>
          </p:txBody>
        </p:sp>
        <p:sp>
          <p:nvSpPr>
            <p:cNvPr id="102" name="Freeform 100"/>
            <p:cNvSpPr>
              <a:spLocks/>
            </p:cNvSpPr>
            <p:nvPr/>
          </p:nvSpPr>
          <p:spPr bwMode="auto">
            <a:xfrm flipH="1">
              <a:off x="774" y="1193"/>
              <a:ext cx="77" cy="290"/>
            </a:xfrm>
            <a:custGeom>
              <a:avLst/>
              <a:gdLst>
                <a:gd name="T0" fmla="*/ 70 w 338"/>
                <a:gd name="T1" fmla="*/ 0 h 1268"/>
                <a:gd name="T2" fmla="*/ 68 w 338"/>
                <a:gd name="T3" fmla="*/ 1 h 1268"/>
                <a:gd name="T4" fmla="*/ 64 w 338"/>
                <a:gd name="T5" fmla="*/ 3 h 1268"/>
                <a:gd name="T6" fmla="*/ 59 w 338"/>
                <a:gd name="T7" fmla="*/ 5 h 1268"/>
                <a:gd name="T8" fmla="*/ 53 w 338"/>
                <a:gd name="T9" fmla="*/ 8 h 1268"/>
                <a:gd name="T10" fmla="*/ 48 w 338"/>
                <a:gd name="T11" fmla="*/ 11 h 1268"/>
                <a:gd name="T12" fmla="*/ 43 w 338"/>
                <a:gd name="T13" fmla="*/ 15 h 1268"/>
                <a:gd name="T14" fmla="*/ 39 w 338"/>
                <a:gd name="T15" fmla="*/ 19 h 1268"/>
                <a:gd name="T16" fmla="*/ 37 w 338"/>
                <a:gd name="T17" fmla="*/ 24 h 1268"/>
                <a:gd name="T18" fmla="*/ 35 w 338"/>
                <a:gd name="T19" fmla="*/ 37 h 1268"/>
                <a:gd name="T20" fmla="*/ 31 w 338"/>
                <a:gd name="T21" fmla="*/ 65 h 1268"/>
                <a:gd name="T22" fmla="*/ 25 w 338"/>
                <a:gd name="T23" fmla="*/ 104 h 1268"/>
                <a:gd name="T24" fmla="*/ 19 w 338"/>
                <a:gd name="T25" fmla="*/ 148 h 1268"/>
                <a:gd name="T26" fmla="*/ 12 w 338"/>
                <a:gd name="T27" fmla="*/ 193 h 1268"/>
                <a:gd name="T28" fmla="*/ 7 w 338"/>
                <a:gd name="T29" fmla="*/ 234 h 1268"/>
                <a:gd name="T30" fmla="*/ 2 w 338"/>
                <a:gd name="T31" fmla="*/ 266 h 1268"/>
                <a:gd name="T32" fmla="*/ 0 w 338"/>
                <a:gd name="T33" fmla="*/ 284 h 1268"/>
                <a:gd name="T34" fmla="*/ 0 w 338"/>
                <a:gd name="T35" fmla="*/ 286 h 1268"/>
                <a:gd name="T36" fmla="*/ 1 w 338"/>
                <a:gd name="T37" fmla="*/ 288 h 1268"/>
                <a:gd name="T38" fmla="*/ 2 w 338"/>
                <a:gd name="T39" fmla="*/ 289 h 1268"/>
                <a:gd name="T40" fmla="*/ 4 w 338"/>
                <a:gd name="T41" fmla="*/ 290 h 1268"/>
                <a:gd name="T42" fmla="*/ 6 w 338"/>
                <a:gd name="T43" fmla="*/ 290 h 1268"/>
                <a:gd name="T44" fmla="*/ 8 w 338"/>
                <a:gd name="T45" fmla="*/ 289 h 1268"/>
                <a:gd name="T46" fmla="*/ 9 w 338"/>
                <a:gd name="T47" fmla="*/ 287 h 1268"/>
                <a:gd name="T48" fmla="*/ 10 w 338"/>
                <a:gd name="T49" fmla="*/ 285 h 1268"/>
                <a:gd name="T50" fmla="*/ 15 w 338"/>
                <a:gd name="T51" fmla="*/ 246 h 1268"/>
                <a:gd name="T52" fmla="*/ 21 w 338"/>
                <a:gd name="T53" fmla="*/ 204 h 1268"/>
                <a:gd name="T54" fmla="*/ 27 w 338"/>
                <a:gd name="T55" fmla="*/ 162 h 1268"/>
                <a:gd name="T56" fmla="*/ 33 w 338"/>
                <a:gd name="T57" fmla="*/ 121 h 1268"/>
                <a:gd name="T58" fmla="*/ 38 w 338"/>
                <a:gd name="T59" fmla="*/ 85 h 1268"/>
                <a:gd name="T60" fmla="*/ 42 w 338"/>
                <a:gd name="T61" fmla="*/ 56 h 1268"/>
                <a:gd name="T62" fmla="*/ 45 w 338"/>
                <a:gd name="T63" fmla="*/ 35 h 1268"/>
                <a:gd name="T64" fmla="*/ 46 w 338"/>
                <a:gd name="T65" fmla="*/ 26 h 1268"/>
                <a:gd name="T66" fmla="*/ 48 w 338"/>
                <a:gd name="T67" fmla="*/ 24 h 1268"/>
                <a:gd name="T68" fmla="*/ 50 w 338"/>
                <a:gd name="T69" fmla="*/ 22 h 1268"/>
                <a:gd name="T70" fmla="*/ 53 w 338"/>
                <a:gd name="T71" fmla="*/ 19 h 1268"/>
                <a:gd name="T72" fmla="*/ 57 w 338"/>
                <a:gd name="T73" fmla="*/ 17 h 1268"/>
                <a:gd name="T74" fmla="*/ 61 w 338"/>
                <a:gd name="T75" fmla="*/ 15 h 1268"/>
                <a:gd name="T76" fmla="*/ 65 w 338"/>
                <a:gd name="T77" fmla="*/ 13 h 1268"/>
                <a:gd name="T78" fmla="*/ 69 w 338"/>
                <a:gd name="T79" fmla="*/ 11 h 1268"/>
                <a:gd name="T80" fmla="*/ 73 w 338"/>
                <a:gd name="T81" fmla="*/ 10 h 1268"/>
                <a:gd name="T82" fmla="*/ 75 w 338"/>
                <a:gd name="T83" fmla="*/ 9 h 1268"/>
                <a:gd name="T84" fmla="*/ 76 w 338"/>
                <a:gd name="T85" fmla="*/ 7 h 1268"/>
                <a:gd name="T86" fmla="*/ 77 w 338"/>
                <a:gd name="T87" fmla="*/ 6 h 1268"/>
                <a:gd name="T88" fmla="*/ 77 w 338"/>
                <a:gd name="T89" fmla="*/ 3 h 1268"/>
                <a:gd name="T90" fmla="*/ 76 w 338"/>
                <a:gd name="T91" fmla="*/ 2 h 1268"/>
                <a:gd name="T92" fmla="*/ 74 w 338"/>
                <a:gd name="T93" fmla="*/ 0 h 1268"/>
                <a:gd name="T94" fmla="*/ 72 w 338"/>
                <a:gd name="T95" fmla="*/ 0 h 1268"/>
                <a:gd name="T96" fmla="*/ 70 w 338"/>
                <a:gd name="T97" fmla="*/ 0 h 12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8"/>
                <a:gd name="T148" fmla="*/ 0 h 1268"/>
                <a:gd name="T149" fmla="*/ 338 w 338"/>
                <a:gd name="T150" fmla="*/ 1268 h 12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8" h="1268">
                  <a:moveTo>
                    <a:pt x="309" y="1"/>
                  </a:moveTo>
                  <a:lnTo>
                    <a:pt x="297" y="5"/>
                  </a:lnTo>
                  <a:lnTo>
                    <a:pt x="279" y="12"/>
                  </a:lnTo>
                  <a:lnTo>
                    <a:pt x="257" y="22"/>
                  </a:lnTo>
                  <a:lnTo>
                    <a:pt x="234" y="34"/>
                  </a:lnTo>
                  <a:lnTo>
                    <a:pt x="210" y="48"/>
                  </a:lnTo>
                  <a:lnTo>
                    <a:pt x="188" y="64"/>
                  </a:lnTo>
                  <a:lnTo>
                    <a:pt x="173" y="83"/>
                  </a:lnTo>
                  <a:lnTo>
                    <a:pt x="162" y="103"/>
                  </a:lnTo>
                  <a:lnTo>
                    <a:pt x="152" y="160"/>
                  </a:lnTo>
                  <a:lnTo>
                    <a:pt x="134" y="285"/>
                  </a:lnTo>
                  <a:lnTo>
                    <a:pt x="109" y="454"/>
                  </a:lnTo>
                  <a:lnTo>
                    <a:pt x="82" y="648"/>
                  </a:lnTo>
                  <a:lnTo>
                    <a:pt x="54" y="846"/>
                  </a:lnTo>
                  <a:lnTo>
                    <a:pt x="30" y="1024"/>
                  </a:lnTo>
                  <a:lnTo>
                    <a:pt x="10" y="1163"/>
                  </a:lnTo>
                  <a:lnTo>
                    <a:pt x="0" y="1243"/>
                  </a:lnTo>
                  <a:lnTo>
                    <a:pt x="0" y="1251"/>
                  </a:lnTo>
                  <a:lnTo>
                    <a:pt x="4" y="1258"/>
                  </a:lnTo>
                  <a:lnTo>
                    <a:pt x="10" y="1264"/>
                  </a:lnTo>
                  <a:lnTo>
                    <a:pt x="18" y="1268"/>
                  </a:lnTo>
                  <a:lnTo>
                    <a:pt x="27" y="1266"/>
                  </a:lnTo>
                  <a:lnTo>
                    <a:pt x="35" y="1262"/>
                  </a:lnTo>
                  <a:lnTo>
                    <a:pt x="40" y="1256"/>
                  </a:lnTo>
                  <a:lnTo>
                    <a:pt x="43" y="1248"/>
                  </a:lnTo>
                  <a:lnTo>
                    <a:pt x="66" y="1075"/>
                  </a:lnTo>
                  <a:lnTo>
                    <a:pt x="92" y="891"/>
                  </a:lnTo>
                  <a:lnTo>
                    <a:pt x="118" y="707"/>
                  </a:lnTo>
                  <a:lnTo>
                    <a:pt x="143" y="530"/>
                  </a:lnTo>
                  <a:lnTo>
                    <a:pt x="165" y="372"/>
                  </a:lnTo>
                  <a:lnTo>
                    <a:pt x="183" y="244"/>
                  </a:lnTo>
                  <a:lnTo>
                    <a:pt x="197" y="155"/>
                  </a:lnTo>
                  <a:lnTo>
                    <a:pt x="204" y="114"/>
                  </a:lnTo>
                  <a:lnTo>
                    <a:pt x="209" y="105"/>
                  </a:lnTo>
                  <a:lnTo>
                    <a:pt x="219" y="95"/>
                  </a:lnTo>
                  <a:lnTo>
                    <a:pt x="234" y="84"/>
                  </a:lnTo>
                  <a:lnTo>
                    <a:pt x="249" y="74"/>
                  </a:lnTo>
                  <a:lnTo>
                    <a:pt x="268" y="65"/>
                  </a:lnTo>
                  <a:lnTo>
                    <a:pt x="287" y="57"/>
                  </a:lnTo>
                  <a:lnTo>
                    <a:pt x="305" y="49"/>
                  </a:lnTo>
                  <a:lnTo>
                    <a:pt x="322" y="43"/>
                  </a:lnTo>
                  <a:lnTo>
                    <a:pt x="330" y="39"/>
                  </a:lnTo>
                  <a:lnTo>
                    <a:pt x="335" y="32"/>
                  </a:lnTo>
                  <a:lnTo>
                    <a:pt x="338" y="25"/>
                  </a:lnTo>
                  <a:lnTo>
                    <a:pt x="336" y="15"/>
                  </a:lnTo>
                  <a:lnTo>
                    <a:pt x="333" y="8"/>
                  </a:lnTo>
                  <a:lnTo>
                    <a:pt x="326" y="2"/>
                  </a:lnTo>
                  <a:lnTo>
                    <a:pt x="318" y="0"/>
                  </a:lnTo>
                  <a:lnTo>
                    <a:pt x="309" y="1"/>
                  </a:lnTo>
                  <a:close/>
                </a:path>
              </a:pathLst>
            </a:custGeom>
            <a:solidFill>
              <a:srgbClr val="000000"/>
            </a:solidFill>
            <a:ln w="9525">
              <a:noFill/>
              <a:round/>
              <a:headEnd/>
              <a:tailEnd/>
            </a:ln>
          </p:spPr>
          <p:txBody>
            <a:bodyPr/>
            <a:lstStyle/>
            <a:p>
              <a:pPr rtl="0"/>
              <a:endParaRPr lang="en-US" sz="3800"/>
            </a:p>
          </p:txBody>
        </p:sp>
        <p:sp>
          <p:nvSpPr>
            <p:cNvPr id="103" name="Freeform 101"/>
            <p:cNvSpPr>
              <a:spLocks/>
            </p:cNvSpPr>
            <p:nvPr/>
          </p:nvSpPr>
          <p:spPr bwMode="auto">
            <a:xfrm flipH="1">
              <a:off x="713" y="1193"/>
              <a:ext cx="37" cy="288"/>
            </a:xfrm>
            <a:custGeom>
              <a:avLst/>
              <a:gdLst>
                <a:gd name="T0" fmla="*/ 1 w 165"/>
                <a:gd name="T1" fmla="*/ 3 h 1258"/>
                <a:gd name="T2" fmla="*/ 0 w 165"/>
                <a:gd name="T3" fmla="*/ 5 h 1258"/>
                <a:gd name="T4" fmla="*/ 0 w 165"/>
                <a:gd name="T5" fmla="*/ 7 h 1258"/>
                <a:gd name="T6" fmla="*/ 1 w 165"/>
                <a:gd name="T7" fmla="*/ 8 h 1258"/>
                <a:gd name="T8" fmla="*/ 2 w 165"/>
                <a:gd name="T9" fmla="*/ 10 h 1258"/>
                <a:gd name="T10" fmla="*/ 6 w 165"/>
                <a:gd name="T11" fmla="*/ 12 h 1258"/>
                <a:gd name="T12" fmla="*/ 10 w 165"/>
                <a:gd name="T13" fmla="*/ 14 h 1258"/>
                <a:gd name="T14" fmla="*/ 13 w 165"/>
                <a:gd name="T15" fmla="*/ 17 h 1258"/>
                <a:gd name="T16" fmla="*/ 17 w 165"/>
                <a:gd name="T17" fmla="*/ 20 h 1258"/>
                <a:gd name="T18" fmla="*/ 20 w 165"/>
                <a:gd name="T19" fmla="*/ 23 h 1258"/>
                <a:gd name="T20" fmla="*/ 23 w 165"/>
                <a:gd name="T21" fmla="*/ 25 h 1258"/>
                <a:gd name="T22" fmla="*/ 25 w 165"/>
                <a:gd name="T23" fmla="*/ 28 h 1258"/>
                <a:gd name="T24" fmla="*/ 26 w 165"/>
                <a:gd name="T25" fmla="*/ 30 h 1258"/>
                <a:gd name="T26" fmla="*/ 26 w 165"/>
                <a:gd name="T27" fmla="*/ 62 h 1258"/>
                <a:gd name="T28" fmla="*/ 27 w 165"/>
                <a:gd name="T29" fmla="*/ 128 h 1258"/>
                <a:gd name="T30" fmla="*/ 27 w 165"/>
                <a:gd name="T31" fmla="*/ 209 h 1258"/>
                <a:gd name="T32" fmla="*/ 27 w 165"/>
                <a:gd name="T33" fmla="*/ 283 h 1258"/>
                <a:gd name="T34" fmla="*/ 27 w 165"/>
                <a:gd name="T35" fmla="*/ 285 h 1258"/>
                <a:gd name="T36" fmla="*/ 29 w 165"/>
                <a:gd name="T37" fmla="*/ 286 h 1258"/>
                <a:gd name="T38" fmla="*/ 30 w 165"/>
                <a:gd name="T39" fmla="*/ 288 h 1258"/>
                <a:gd name="T40" fmla="*/ 32 w 165"/>
                <a:gd name="T41" fmla="*/ 288 h 1258"/>
                <a:gd name="T42" fmla="*/ 34 w 165"/>
                <a:gd name="T43" fmla="*/ 288 h 1258"/>
                <a:gd name="T44" fmla="*/ 36 w 165"/>
                <a:gd name="T45" fmla="*/ 286 h 1258"/>
                <a:gd name="T46" fmla="*/ 37 w 165"/>
                <a:gd name="T47" fmla="*/ 285 h 1258"/>
                <a:gd name="T48" fmla="*/ 37 w 165"/>
                <a:gd name="T49" fmla="*/ 283 h 1258"/>
                <a:gd name="T50" fmla="*/ 37 w 165"/>
                <a:gd name="T51" fmla="*/ 241 h 1258"/>
                <a:gd name="T52" fmla="*/ 37 w 165"/>
                <a:gd name="T53" fmla="*/ 157 h 1258"/>
                <a:gd name="T54" fmla="*/ 36 w 165"/>
                <a:gd name="T55" fmla="*/ 73 h 1258"/>
                <a:gd name="T56" fmla="*/ 36 w 165"/>
                <a:gd name="T57" fmla="*/ 30 h 1258"/>
                <a:gd name="T58" fmla="*/ 34 w 165"/>
                <a:gd name="T59" fmla="*/ 25 h 1258"/>
                <a:gd name="T60" fmla="*/ 31 w 165"/>
                <a:gd name="T61" fmla="*/ 20 h 1258"/>
                <a:gd name="T62" fmla="*/ 27 w 165"/>
                <a:gd name="T63" fmla="*/ 15 h 1258"/>
                <a:gd name="T64" fmla="*/ 22 w 165"/>
                <a:gd name="T65" fmla="*/ 11 h 1258"/>
                <a:gd name="T66" fmla="*/ 18 w 165"/>
                <a:gd name="T67" fmla="*/ 8 h 1258"/>
                <a:gd name="T68" fmla="*/ 13 w 165"/>
                <a:gd name="T69" fmla="*/ 5 h 1258"/>
                <a:gd name="T70" fmla="*/ 10 w 165"/>
                <a:gd name="T71" fmla="*/ 2 h 1258"/>
                <a:gd name="T72" fmla="*/ 7 w 165"/>
                <a:gd name="T73" fmla="*/ 1 h 1258"/>
                <a:gd name="T74" fmla="*/ 5 w 165"/>
                <a:gd name="T75" fmla="*/ 0 h 1258"/>
                <a:gd name="T76" fmla="*/ 4 w 165"/>
                <a:gd name="T77" fmla="*/ 0 h 1258"/>
                <a:gd name="T78" fmla="*/ 2 w 165"/>
                <a:gd name="T79" fmla="*/ 1 h 1258"/>
                <a:gd name="T80" fmla="*/ 1 w 165"/>
                <a:gd name="T81" fmla="*/ 3 h 12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5"/>
                <a:gd name="T124" fmla="*/ 0 h 1258"/>
                <a:gd name="T125" fmla="*/ 165 w 165"/>
                <a:gd name="T126" fmla="*/ 1258 h 12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5" h="1258">
                  <a:moveTo>
                    <a:pt x="3" y="12"/>
                  </a:moveTo>
                  <a:lnTo>
                    <a:pt x="0" y="20"/>
                  </a:lnTo>
                  <a:lnTo>
                    <a:pt x="0" y="29"/>
                  </a:lnTo>
                  <a:lnTo>
                    <a:pt x="4" y="37"/>
                  </a:lnTo>
                  <a:lnTo>
                    <a:pt x="11" y="42"/>
                  </a:lnTo>
                  <a:lnTo>
                    <a:pt x="26" y="51"/>
                  </a:lnTo>
                  <a:lnTo>
                    <a:pt x="43" y="62"/>
                  </a:lnTo>
                  <a:lnTo>
                    <a:pt x="60" y="75"/>
                  </a:lnTo>
                  <a:lnTo>
                    <a:pt x="77" y="86"/>
                  </a:lnTo>
                  <a:lnTo>
                    <a:pt x="91" y="99"/>
                  </a:lnTo>
                  <a:lnTo>
                    <a:pt x="103" y="111"/>
                  </a:lnTo>
                  <a:lnTo>
                    <a:pt x="111" y="123"/>
                  </a:lnTo>
                  <a:lnTo>
                    <a:pt x="115" y="133"/>
                  </a:lnTo>
                  <a:lnTo>
                    <a:pt x="117" y="270"/>
                  </a:lnTo>
                  <a:lnTo>
                    <a:pt x="120" y="561"/>
                  </a:lnTo>
                  <a:lnTo>
                    <a:pt x="121" y="915"/>
                  </a:lnTo>
                  <a:lnTo>
                    <a:pt x="121" y="1236"/>
                  </a:lnTo>
                  <a:lnTo>
                    <a:pt x="122" y="1245"/>
                  </a:lnTo>
                  <a:lnTo>
                    <a:pt x="128" y="1251"/>
                  </a:lnTo>
                  <a:lnTo>
                    <a:pt x="135" y="1256"/>
                  </a:lnTo>
                  <a:lnTo>
                    <a:pt x="143" y="1258"/>
                  </a:lnTo>
                  <a:lnTo>
                    <a:pt x="151" y="1256"/>
                  </a:lnTo>
                  <a:lnTo>
                    <a:pt x="159" y="1251"/>
                  </a:lnTo>
                  <a:lnTo>
                    <a:pt x="164" y="1243"/>
                  </a:lnTo>
                  <a:lnTo>
                    <a:pt x="165" y="1236"/>
                  </a:lnTo>
                  <a:lnTo>
                    <a:pt x="165" y="1052"/>
                  </a:lnTo>
                  <a:lnTo>
                    <a:pt x="164" y="685"/>
                  </a:lnTo>
                  <a:lnTo>
                    <a:pt x="161" y="317"/>
                  </a:lnTo>
                  <a:lnTo>
                    <a:pt x="159" y="129"/>
                  </a:lnTo>
                  <a:lnTo>
                    <a:pt x="152" y="108"/>
                  </a:lnTo>
                  <a:lnTo>
                    <a:pt x="139" y="88"/>
                  </a:lnTo>
                  <a:lnTo>
                    <a:pt x="121" y="67"/>
                  </a:lnTo>
                  <a:lnTo>
                    <a:pt x="100" y="49"/>
                  </a:lnTo>
                  <a:lnTo>
                    <a:pt x="79" y="33"/>
                  </a:lnTo>
                  <a:lnTo>
                    <a:pt x="59" y="20"/>
                  </a:lnTo>
                  <a:lnTo>
                    <a:pt x="43" y="10"/>
                  </a:lnTo>
                  <a:lnTo>
                    <a:pt x="31" y="3"/>
                  </a:lnTo>
                  <a:lnTo>
                    <a:pt x="24" y="0"/>
                  </a:lnTo>
                  <a:lnTo>
                    <a:pt x="16" y="2"/>
                  </a:lnTo>
                  <a:lnTo>
                    <a:pt x="8" y="6"/>
                  </a:lnTo>
                  <a:lnTo>
                    <a:pt x="3" y="12"/>
                  </a:lnTo>
                  <a:close/>
                </a:path>
              </a:pathLst>
            </a:custGeom>
            <a:solidFill>
              <a:srgbClr val="000000"/>
            </a:solidFill>
            <a:ln w="9525">
              <a:noFill/>
              <a:round/>
              <a:headEnd/>
              <a:tailEnd/>
            </a:ln>
          </p:spPr>
          <p:txBody>
            <a:bodyPr/>
            <a:lstStyle/>
            <a:p>
              <a:pPr rtl="0"/>
              <a:endParaRPr lang="en-US" sz="3800"/>
            </a:p>
          </p:txBody>
        </p:sp>
        <p:sp>
          <p:nvSpPr>
            <p:cNvPr id="104" name="Freeform 102"/>
            <p:cNvSpPr>
              <a:spLocks/>
            </p:cNvSpPr>
            <p:nvPr/>
          </p:nvSpPr>
          <p:spPr bwMode="auto">
            <a:xfrm flipH="1">
              <a:off x="500" y="1173"/>
              <a:ext cx="346" cy="78"/>
            </a:xfrm>
            <a:custGeom>
              <a:avLst/>
              <a:gdLst>
                <a:gd name="T0" fmla="*/ 12 w 1511"/>
                <a:gd name="T1" fmla="*/ 0 h 341"/>
                <a:gd name="T2" fmla="*/ 11 w 1511"/>
                <a:gd name="T3" fmla="*/ 1 h 341"/>
                <a:gd name="T4" fmla="*/ 10 w 1511"/>
                <a:gd name="T5" fmla="*/ 1 h 341"/>
                <a:gd name="T6" fmla="*/ 8 w 1511"/>
                <a:gd name="T7" fmla="*/ 2 h 341"/>
                <a:gd name="T8" fmla="*/ 7 w 1511"/>
                <a:gd name="T9" fmla="*/ 3 h 341"/>
                <a:gd name="T10" fmla="*/ 5 w 1511"/>
                <a:gd name="T11" fmla="*/ 4 h 341"/>
                <a:gd name="T12" fmla="*/ 3 w 1511"/>
                <a:gd name="T13" fmla="*/ 6 h 341"/>
                <a:gd name="T14" fmla="*/ 1 w 1511"/>
                <a:gd name="T15" fmla="*/ 8 h 341"/>
                <a:gd name="T16" fmla="*/ 0 w 1511"/>
                <a:gd name="T17" fmla="*/ 10 h 341"/>
                <a:gd name="T18" fmla="*/ 0 w 1511"/>
                <a:gd name="T19" fmla="*/ 13 h 341"/>
                <a:gd name="T20" fmla="*/ 1 w 1511"/>
                <a:gd name="T21" fmla="*/ 17 h 341"/>
                <a:gd name="T22" fmla="*/ 3 w 1511"/>
                <a:gd name="T23" fmla="*/ 20 h 341"/>
                <a:gd name="T24" fmla="*/ 6 w 1511"/>
                <a:gd name="T25" fmla="*/ 24 h 341"/>
                <a:gd name="T26" fmla="*/ 6 w 1511"/>
                <a:gd name="T27" fmla="*/ 24 h 341"/>
                <a:gd name="T28" fmla="*/ 7 w 1511"/>
                <a:gd name="T29" fmla="*/ 24 h 341"/>
                <a:gd name="T30" fmla="*/ 8 w 1511"/>
                <a:gd name="T31" fmla="*/ 25 h 341"/>
                <a:gd name="T32" fmla="*/ 8 w 1511"/>
                <a:gd name="T33" fmla="*/ 25 h 341"/>
                <a:gd name="T34" fmla="*/ 330 w 1511"/>
                <a:gd name="T35" fmla="*/ 78 h 341"/>
                <a:gd name="T36" fmla="*/ 330 w 1511"/>
                <a:gd name="T37" fmla="*/ 78 h 341"/>
                <a:gd name="T38" fmla="*/ 330 w 1511"/>
                <a:gd name="T39" fmla="*/ 78 h 341"/>
                <a:gd name="T40" fmla="*/ 331 w 1511"/>
                <a:gd name="T41" fmla="*/ 78 h 341"/>
                <a:gd name="T42" fmla="*/ 331 w 1511"/>
                <a:gd name="T43" fmla="*/ 78 h 341"/>
                <a:gd name="T44" fmla="*/ 332 w 1511"/>
                <a:gd name="T45" fmla="*/ 78 h 341"/>
                <a:gd name="T46" fmla="*/ 333 w 1511"/>
                <a:gd name="T47" fmla="*/ 78 h 341"/>
                <a:gd name="T48" fmla="*/ 335 w 1511"/>
                <a:gd name="T49" fmla="*/ 77 h 341"/>
                <a:gd name="T50" fmla="*/ 338 w 1511"/>
                <a:gd name="T51" fmla="*/ 76 h 341"/>
                <a:gd name="T52" fmla="*/ 340 w 1511"/>
                <a:gd name="T53" fmla="*/ 75 h 341"/>
                <a:gd name="T54" fmla="*/ 342 w 1511"/>
                <a:gd name="T55" fmla="*/ 74 h 341"/>
                <a:gd name="T56" fmla="*/ 344 w 1511"/>
                <a:gd name="T57" fmla="*/ 72 h 341"/>
                <a:gd name="T58" fmla="*/ 345 w 1511"/>
                <a:gd name="T59" fmla="*/ 69 h 341"/>
                <a:gd name="T60" fmla="*/ 346 w 1511"/>
                <a:gd name="T61" fmla="*/ 65 h 341"/>
                <a:gd name="T62" fmla="*/ 345 w 1511"/>
                <a:gd name="T63" fmla="*/ 61 h 341"/>
                <a:gd name="T64" fmla="*/ 342 w 1511"/>
                <a:gd name="T65" fmla="*/ 56 h 341"/>
                <a:gd name="T66" fmla="*/ 338 w 1511"/>
                <a:gd name="T67" fmla="*/ 52 h 341"/>
                <a:gd name="T68" fmla="*/ 338 w 1511"/>
                <a:gd name="T69" fmla="*/ 51 h 341"/>
                <a:gd name="T70" fmla="*/ 337 w 1511"/>
                <a:gd name="T71" fmla="*/ 51 h 341"/>
                <a:gd name="T72" fmla="*/ 336 w 1511"/>
                <a:gd name="T73" fmla="*/ 51 h 341"/>
                <a:gd name="T74" fmla="*/ 336 w 1511"/>
                <a:gd name="T75" fmla="*/ 50 h 341"/>
                <a:gd name="T76" fmla="*/ 14 w 1511"/>
                <a:gd name="T77" fmla="*/ 0 h 341"/>
                <a:gd name="T78" fmla="*/ 14 w 1511"/>
                <a:gd name="T79" fmla="*/ 0 h 341"/>
                <a:gd name="T80" fmla="*/ 13 w 1511"/>
                <a:gd name="T81" fmla="*/ 0 h 341"/>
                <a:gd name="T82" fmla="*/ 13 w 1511"/>
                <a:gd name="T83" fmla="*/ 0 h 341"/>
                <a:gd name="T84" fmla="*/ 12 w 1511"/>
                <a:gd name="T85" fmla="*/ 0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1"/>
                <a:gd name="T130" fmla="*/ 0 h 341"/>
                <a:gd name="T131" fmla="*/ 1511 w 1511"/>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1" h="341">
                  <a:moveTo>
                    <a:pt x="53" y="1"/>
                  </a:moveTo>
                  <a:lnTo>
                    <a:pt x="50" y="3"/>
                  </a:lnTo>
                  <a:lnTo>
                    <a:pt x="44" y="4"/>
                  </a:lnTo>
                  <a:lnTo>
                    <a:pt x="37" y="8"/>
                  </a:lnTo>
                  <a:lnTo>
                    <a:pt x="29" y="12"/>
                  </a:lnTo>
                  <a:lnTo>
                    <a:pt x="20" y="18"/>
                  </a:lnTo>
                  <a:lnTo>
                    <a:pt x="12" y="25"/>
                  </a:lnTo>
                  <a:lnTo>
                    <a:pt x="5" y="34"/>
                  </a:lnTo>
                  <a:lnTo>
                    <a:pt x="1" y="44"/>
                  </a:lnTo>
                  <a:lnTo>
                    <a:pt x="0" y="59"/>
                  </a:lnTo>
                  <a:lnTo>
                    <a:pt x="4" y="73"/>
                  </a:lnTo>
                  <a:lnTo>
                    <a:pt x="12" y="89"/>
                  </a:lnTo>
                  <a:lnTo>
                    <a:pt x="25" y="103"/>
                  </a:lnTo>
                  <a:lnTo>
                    <a:pt x="27" y="104"/>
                  </a:lnTo>
                  <a:lnTo>
                    <a:pt x="30" y="107"/>
                  </a:lnTo>
                  <a:lnTo>
                    <a:pt x="33" y="108"/>
                  </a:lnTo>
                  <a:lnTo>
                    <a:pt x="37" y="110"/>
                  </a:lnTo>
                  <a:lnTo>
                    <a:pt x="1439" y="341"/>
                  </a:lnTo>
                  <a:lnTo>
                    <a:pt x="1441" y="341"/>
                  </a:lnTo>
                  <a:lnTo>
                    <a:pt x="1443" y="341"/>
                  </a:lnTo>
                  <a:lnTo>
                    <a:pt x="1444" y="341"/>
                  </a:lnTo>
                  <a:lnTo>
                    <a:pt x="1446" y="341"/>
                  </a:lnTo>
                  <a:lnTo>
                    <a:pt x="1450" y="340"/>
                  </a:lnTo>
                  <a:lnTo>
                    <a:pt x="1456" y="339"/>
                  </a:lnTo>
                  <a:lnTo>
                    <a:pt x="1465" y="337"/>
                  </a:lnTo>
                  <a:lnTo>
                    <a:pt x="1474" y="333"/>
                  </a:lnTo>
                  <a:lnTo>
                    <a:pt x="1485" y="328"/>
                  </a:lnTo>
                  <a:lnTo>
                    <a:pt x="1494" y="322"/>
                  </a:lnTo>
                  <a:lnTo>
                    <a:pt x="1503" y="313"/>
                  </a:lnTo>
                  <a:lnTo>
                    <a:pt x="1508" y="301"/>
                  </a:lnTo>
                  <a:lnTo>
                    <a:pt x="1511" y="284"/>
                  </a:lnTo>
                  <a:lnTo>
                    <a:pt x="1507" y="266"/>
                  </a:lnTo>
                  <a:lnTo>
                    <a:pt x="1495" y="246"/>
                  </a:lnTo>
                  <a:lnTo>
                    <a:pt x="1478" y="227"/>
                  </a:lnTo>
                  <a:lnTo>
                    <a:pt x="1476" y="224"/>
                  </a:lnTo>
                  <a:lnTo>
                    <a:pt x="1473" y="223"/>
                  </a:lnTo>
                  <a:lnTo>
                    <a:pt x="1469" y="221"/>
                  </a:lnTo>
                  <a:lnTo>
                    <a:pt x="1467" y="220"/>
                  </a:lnTo>
                  <a:lnTo>
                    <a:pt x="63" y="1"/>
                  </a:lnTo>
                  <a:lnTo>
                    <a:pt x="60" y="0"/>
                  </a:lnTo>
                  <a:lnTo>
                    <a:pt x="57" y="0"/>
                  </a:lnTo>
                  <a:lnTo>
                    <a:pt x="56" y="0"/>
                  </a:lnTo>
                  <a:lnTo>
                    <a:pt x="53" y="1"/>
                  </a:lnTo>
                  <a:close/>
                </a:path>
              </a:pathLst>
            </a:custGeom>
            <a:solidFill>
              <a:srgbClr val="000000"/>
            </a:solidFill>
            <a:ln w="9525">
              <a:noFill/>
              <a:round/>
              <a:headEnd/>
              <a:tailEnd/>
            </a:ln>
          </p:spPr>
          <p:txBody>
            <a:bodyPr/>
            <a:lstStyle/>
            <a:p>
              <a:pPr rtl="0"/>
              <a:endParaRPr lang="en-US" sz="3800"/>
            </a:p>
          </p:txBody>
        </p:sp>
        <p:sp>
          <p:nvSpPr>
            <p:cNvPr id="105" name="Freeform 103"/>
            <p:cNvSpPr>
              <a:spLocks/>
            </p:cNvSpPr>
            <p:nvPr/>
          </p:nvSpPr>
          <p:spPr bwMode="auto">
            <a:xfrm flipH="1">
              <a:off x="510" y="1183"/>
              <a:ext cx="325" cy="58"/>
            </a:xfrm>
            <a:custGeom>
              <a:avLst/>
              <a:gdLst>
                <a:gd name="T0" fmla="*/ 0 w 1423"/>
                <a:gd name="T1" fmla="*/ 3 h 253"/>
                <a:gd name="T2" fmla="*/ 0 w 1423"/>
                <a:gd name="T3" fmla="*/ 3 h 253"/>
                <a:gd name="T4" fmla="*/ 0 w 1423"/>
                <a:gd name="T5" fmla="*/ 2 h 253"/>
                <a:gd name="T6" fmla="*/ 3 w 1423"/>
                <a:gd name="T7" fmla="*/ 1 h 253"/>
                <a:gd name="T8" fmla="*/ 5 w 1423"/>
                <a:gd name="T9" fmla="*/ 0 h 253"/>
                <a:gd name="T10" fmla="*/ 12 w 1423"/>
                <a:gd name="T11" fmla="*/ 1 h 253"/>
                <a:gd name="T12" fmla="*/ 25 w 1423"/>
                <a:gd name="T13" fmla="*/ 3 h 253"/>
                <a:gd name="T14" fmla="*/ 43 w 1423"/>
                <a:gd name="T15" fmla="*/ 6 h 253"/>
                <a:gd name="T16" fmla="*/ 66 w 1423"/>
                <a:gd name="T17" fmla="*/ 10 h 253"/>
                <a:gd name="T18" fmla="*/ 91 w 1423"/>
                <a:gd name="T19" fmla="*/ 14 h 253"/>
                <a:gd name="T20" fmla="*/ 119 w 1423"/>
                <a:gd name="T21" fmla="*/ 18 h 253"/>
                <a:gd name="T22" fmla="*/ 148 w 1423"/>
                <a:gd name="T23" fmla="*/ 23 h 253"/>
                <a:gd name="T24" fmla="*/ 177 w 1423"/>
                <a:gd name="T25" fmla="*/ 27 h 253"/>
                <a:gd name="T26" fmla="*/ 206 w 1423"/>
                <a:gd name="T27" fmla="*/ 32 h 253"/>
                <a:gd name="T28" fmla="*/ 234 w 1423"/>
                <a:gd name="T29" fmla="*/ 36 h 253"/>
                <a:gd name="T30" fmla="*/ 259 w 1423"/>
                <a:gd name="T31" fmla="*/ 40 h 253"/>
                <a:gd name="T32" fmla="*/ 282 w 1423"/>
                <a:gd name="T33" fmla="*/ 44 h 253"/>
                <a:gd name="T34" fmla="*/ 300 w 1423"/>
                <a:gd name="T35" fmla="*/ 47 h 253"/>
                <a:gd name="T36" fmla="*/ 313 w 1423"/>
                <a:gd name="T37" fmla="*/ 49 h 253"/>
                <a:gd name="T38" fmla="*/ 320 w 1423"/>
                <a:gd name="T39" fmla="*/ 50 h 253"/>
                <a:gd name="T40" fmla="*/ 323 w 1423"/>
                <a:gd name="T41" fmla="*/ 52 h 253"/>
                <a:gd name="T42" fmla="*/ 325 w 1423"/>
                <a:gd name="T43" fmla="*/ 55 h 253"/>
                <a:gd name="T44" fmla="*/ 325 w 1423"/>
                <a:gd name="T45" fmla="*/ 56 h 253"/>
                <a:gd name="T46" fmla="*/ 325 w 1423"/>
                <a:gd name="T47" fmla="*/ 56 h 253"/>
                <a:gd name="T48" fmla="*/ 324 w 1423"/>
                <a:gd name="T49" fmla="*/ 56 h 253"/>
                <a:gd name="T50" fmla="*/ 321 w 1423"/>
                <a:gd name="T51" fmla="*/ 57 h 253"/>
                <a:gd name="T52" fmla="*/ 318 w 1423"/>
                <a:gd name="T53" fmla="*/ 58 h 253"/>
                <a:gd name="T54" fmla="*/ 311 w 1423"/>
                <a:gd name="T55" fmla="*/ 56 h 253"/>
                <a:gd name="T56" fmla="*/ 298 w 1423"/>
                <a:gd name="T57" fmla="*/ 54 h 253"/>
                <a:gd name="T58" fmla="*/ 280 w 1423"/>
                <a:gd name="T59" fmla="*/ 51 h 253"/>
                <a:gd name="T60" fmla="*/ 258 w 1423"/>
                <a:gd name="T61" fmla="*/ 48 h 253"/>
                <a:gd name="T62" fmla="*/ 233 w 1423"/>
                <a:gd name="T63" fmla="*/ 44 h 253"/>
                <a:gd name="T64" fmla="*/ 205 w 1423"/>
                <a:gd name="T65" fmla="*/ 39 h 253"/>
                <a:gd name="T66" fmla="*/ 176 w 1423"/>
                <a:gd name="T67" fmla="*/ 34 h 253"/>
                <a:gd name="T68" fmla="*/ 146 w 1423"/>
                <a:gd name="T69" fmla="*/ 29 h 253"/>
                <a:gd name="T70" fmla="*/ 117 w 1423"/>
                <a:gd name="T71" fmla="*/ 24 h 253"/>
                <a:gd name="T72" fmla="*/ 90 w 1423"/>
                <a:gd name="T73" fmla="*/ 20 h 253"/>
                <a:gd name="T74" fmla="*/ 64 w 1423"/>
                <a:gd name="T75" fmla="*/ 16 h 253"/>
                <a:gd name="T76" fmla="*/ 42 w 1423"/>
                <a:gd name="T77" fmla="*/ 12 h 253"/>
                <a:gd name="T78" fmla="*/ 24 w 1423"/>
                <a:gd name="T79" fmla="*/ 9 h 253"/>
                <a:gd name="T80" fmla="*/ 10 w 1423"/>
                <a:gd name="T81" fmla="*/ 7 h 253"/>
                <a:gd name="T82" fmla="*/ 3 w 1423"/>
                <a:gd name="T83" fmla="*/ 6 h 253"/>
                <a:gd name="T84" fmla="*/ 1 w 1423"/>
                <a:gd name="T85" fmla="*/ 4 h 253"/>
                <a:gd name="T86" fmla="*/ 0 w 1423"/>
                <a:gd name="T87" fmla="*/ 3 h 2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3"/>
                <a:gd name="T133" fmla="*/ 0 h 253"/>
                <a:gd name="T134" fmla="*/ 1423 w 1423"/>
                <a:gd name="T135" fmla="*/ 253 h 2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3" h="253">
                  <a:moveTo>
                    <a:pt x="0" y="12"/>
                  </a:moveTo>
                  <a:lnTo>
                    <a:pt x="0" y="12"/>
                  </a:lnTo>
                  <a:lnTo>
                    <a:pt x="0" y="11"/>
                  </a:lnTo>
                  <a:lnTo>
                    <a:pt x="2" y="8"/>
                  </a:lnTo>
                  <a:lnTo>
                    <a:pt x="6" y="6"/>
                  </a:lnTo>
                  <a:lnTo>
                    <a:pt x="11" y="3"/>
                  </a:lnTo>
                  <a:lnTo>
                    <a:pt x="17" y="0"/>
                  </a:lnTo>
                  <a:lnTo>
                    <a:pt x="22" y="2"/>
                  </a:lnTo>
                  <a:lnTo>
                    <a:pt x="34" y="3"/>
                  </a:lnTo>
                  <a:lnTo>
                    <a:pt x="54" y="6"/>
                  </a:lnTo>
                  <a:lnTo>
                    <a:pt x="80" y="10"/>
                  </a:lnTo>
                  <a:lnTo>
                    <a:pt x="111" y="15"/>
                  </a:lnTo>
                  <a:lnTo>
                    <a:pt x="149" y="21"/>
                  </a:lnTo>
                  <a:lnTo>
                    <a:pt x="190" y="28"/>
                  </a:lnTo>
                  <a:lnTo>
                    <a:pt x="237" y="34"/>
                  </a:lnTo>
                  <a:lnTo>
                    <a:pt x="288" y="42"/>
                  </a:lnTo>
                  <a:lnTo>
                    <a:pt x="342" y="51"/>
                  </a:lnTo>
                  <a:lnTo>
                    <a:pt x="399" y="60"/>
                  </a:lnTo>
                  <a:lnTo>
                    <a:pt x="458" y="69"/>
                  </a:lnTo>
                  <a:lnTo>
                    <a:pt x="520" y="79"/>
                  </a:lnTo>
                  <a:lnTo>
                    <a:pt x="583" y="89"/>
                  </a:lnTo>
                  <a:lnTo>
                    <a:pt x="646" y="99"/>
                  </a:lnTo>
                  <a:lnTo>
                    <a:pt x="711" y="108"/>
                  </a:lnTo>
                  <a:lnTo>
                    <a:pt x="775" y="119"/>
                  </a:lnTo>
                  <a:lnTo>
                    <a:pt x="840" y="129"/>
                  </a:lnTo>
                  <a:lnTo>
                    <a:pt x="903" y="140"/>
                  </a:lnTo>
                  <a:lnTo>
                    <a:pt x="965" y="149"/>
                  </a:lnTo>
                  <a:lnTo>
                    <a:pt x="1023" y="158"/>
                  </a:lnTo>
                  <a:lnTo>
                    <a:pt x="1081" y="167"/>
                  </a:lnTo>
                  <a:lnTo>
                    <a:pt x="1135" y="176"/>
                  </a:lnTo>
                  <a:lnTo>
                    <a:pt x="1186" y="184"/>
                  </a:lnTo>
                  <a:lnTo>
                    <a:pt x="1233" y="190"/>
                  </a:lnTo>
                  <a:lnTo>
                    <a:pt x="1276" y="197"/>
                  </a:lnTo>
                  <a:lnTo>
                    <a:pt x="1312" y="203"/>
                  </a:lnTo>
                  <a:lnTo>
                    <a:pt x="1345" y="209"/>
                  </a:lnTo>
                  <a:lnTo>
                    <a:pt x="1371" y="213"/>
                  </a:lnTo>
                  <a:lnTo>
                    <a:pt x="1390" y="215"/>
                  </a:lnTo>
                  <a:lnTo>
                    <a:pt x="1403" y="217"/>
                  </a:lnTo>
                  <a:lnTo>
                    <a:pt x="1408" y="218"/>
                  </a:lnTo>
                  <a:lnTo>
                    <a:pt x="1416" y="227"/>
                  </a:lnTo>
                  <a:lnTo>
                    <a:pt x="1420" y="233"/>
                  </a:lnTo>
                  <a:lnTo>
                    <a:pt x="1423" y="240"/>
                  </a:lnTo>
                  <a:lnTo>
                    <a:pt x="1423" y="243"/>
                  </a:lnTo>
                  <a:lnTo>
                    <a:pt x="1420" y="245"/>
                  </a:lnTo>
                  <a:lnTo>
                    <a:pt x="1415" y="248"/>
                  </a:lnTo>
                  <a:lnTo>
                    <a:pt x="1407" y="250"/>
                  </a:lnTo>
                  <a:lnTo>
                    <a:pt x="1399" y="253"/>
                  </a:lnTo>
                  <a:lnTo>
                    <a:pt x="1394" y="252"/>
                  </a:lnTo>
                  <a:lnTo>
                    <a:pt x="1382" y="250"/>
                  </a:lnTo>
                  <a:lnTo>
                    <a:pt x="1363" y="246"/>
                  </a:lnTo>
                  <a:lnTo>
                    <a:pt x="1338" y="243"/>
                  </a:lnTo>
                  <a:lnTo>
                    <a:pt x="1306" y="237"/>
                  </a:lnTo>
                  <a:lnTo>
                    <a:pt x="1269" y="231"/>
                  </a:lnTo>
                  <a:lnTo>
                    <a:pt x="1228" y="224"/>
                  </a:lnTo>
                  <a:lnTo>
                    <a:pt x="1181" y="217"/>
                  </a:lnTo>
                  <a:lnTo>
                    <a:pt x="1130" y="209"/>
                  </a:lnTo>
                  <a:lnTo>
                    <a:pt x="1075" y="200"/>
                  </a:lnTo>
                  <a:lnTo>
                    <a:pt x="1018" y="190"/>
                  </a:lnTo>
                  <a:lnTo>
                    <a:pt x="960" y="180"/>
                  </a:lnTo>
                  <a:lnTo>
                    <a:pt x="897" y="170"/>
                  </a:lnTo>
                  <a:lnTo>
                    <a:pt x="835" y="159"/>
                  </a:lnTo>
                  <a:lnTo>
                    <a:pt x="770" y="149"/>
                  </a:lnTo>
                  <a:lnTo>
                    <a:pt x="706" y="138"/>
                  </a:lnTo>
                  <a:lnTo>
                    <a:pt x="641" y="128"/>
                  </a:lnTo>
                  <a:lnTo>
                    <a:pt x="578" y="118"/>
                  </a:lnTo>
                  <a:lnTo>
                    <a:pt x="514" y="106"/>
                  </a:lnTo>
                  <a:lnTo>
                    <a:pt x="453" y="97"/>
                  </a:lnTo>
                  <a:lnTo>
                    <a:pt x="393" y="86"/>
                  </a:lnTo>
                  <a:lnTo>
                    <a:pt x="336" y="77"/>
                  </a:lnTo>
                  <a:lnTo>
                    <a:pt x="281" y="68"/>
                  </a:lnTo>
                  <a:lnTo>
                    <a:pt x="230" y="59"/>
                  </a:lnTo>
                  <a:lnTo>
                    <a:pt x="182" y="51"/>
                  </a:lnTo>
                  <a:lnTo>
                    <a:pt x="141" y="45"/>
                  </a:lnTo>
                  <a:lnTo>
                    <a:pt x="103" y="38"/>
                  </a:lnTo>
                  <a:lnTo>
                    <a:pt x="71" y="33"/>
                  </a:lnTo>
                  <a:lnTo>
                    <a:pt x="45" y="29"/>
                  </a:lnTo>
                  <a:lnTo>
                    <a:pt x="25" y="25"/>
                  </a:lnTo>
                  <a:lnTo>
                    <a:pt x="12" y="24"/>
                  </a:lnTo>
                  <a:lnTo>
                    <a:pt x="7" y="23"/>
                  </a:lnTo>
                  <a:lnTo>
                    <a:pt x="4" y="19"/>
                  </a:lnTo>
                  <a:lnTo>
                    <a:pt x="2" y="16"/>
                  </a:lnTo>
                  <a:lnTo>
                    <a:pt x="0" y="13"/>
                  </a:lnTo>
                  <a:lnTo>
                    <a:pt x="0" y="12"/>
                  </a:lnTo>
                  <a:close/>
                </a:path>
              </a:pathLst>
            </a:custGeom>
            <a:solidFill>
              <a:srgbClr val="C0C0C0"/>
            </a:solidFill>
            <a:ln w="9525">
              <a:noFill/>
              <a:round/>
              <a:headEnd/>
              <a:tailEnd/>
            </a:ln>
          </p:spPr>
          <p:txBody>
            <a:bodyPr/>
            <a:lstStyle/>
            <a:p>
              <a:pPr rtl="0"/>
              <a:endParaRPr lang="en-US" sz="3800"/>
            </a:p>
          </p:txBody>
        </p:sp>
        <p:sp>
          <p:nvSpPr>
            <p:cNvPr id="106" name="Freeform 104"/>
            <p:cNvSpPr>
              <a:spLocks/>
            </p:cNvSpPr>
            <p:nvPr/>
          </p:nvSpPr>
          <p:spPr bwMode="auto">
            <a:xfrm flipH="1">
              <a:off x="502" y="1222"/>
              <a:ext cx="85" cy="120"/>
            </a:xfrm>
            <a:custGeom>
              <a:avLst/>
              <a:gdLst>
                <a:gd name="T0" fmla="*/ 2 w 372"/>
                <a:gd name="T1" fmla="*/ 1 h 522"/>
                <a:gd name="T2" fmla="*/ 0 w 372"/>
                <a:gd name="T3" fmla="*/ 2 h 522"/>
                <a:gd name="T4" fmla="*/ 0 w 372"/>
                <a:gd name="T5" fmla="*/ 4 h 522"/>
                <a:gd name="T6" fmla="*/ 0 w 372"/>
                <a:gd name="T7" fmla="*/ 6 h 522"/>
                <a:gd name="T8" fmla="*/ 1 w 372"/>
                <a:gd name="T9" fmla="*/ 8 h 522"/>
                <a:gd name="T10" fmla="*/ 76 w 372"/>
                <a:gd name="T11" fmla="*/ 118 h 522"/>
                <a:gd name="T12" fmla="*/ 77 w 372"/>
                <a:gd name="T13" fmla="*/ 119 h 522"/>
                <a:gd name="T14" fmla="*/ 79 w 372"/>
                <a:gd name="T15" fmla="*/ 120 h 522"/>
                <a:gd name="T16" fmla="*/ 81 w 372"/>
                <a:gd name="T17" fmla="*/ 120 h 522"/>
                <a:gd name="T18" fmla="*/ 83 w 372"/>
                <a:gd name="T19" fmla="*/ 119 h 522"/>
                <a:gd name="T20" fmla="*/ 84 w 372"/>
                <a:gd name="T21" fmla="*/ 117 h 522"/>
                <a:gd name="T22" fmla="*/ 85 w 372"/>
                <a:gd name="T23" fmla="*/ 116 h 522"/>
                <a:gd name="T24" fmla="*/ 85 w 372"/>
                <a:gd name="T25" fmla="*/ 114 h 522"/>
                <a:gd name="T26" fmla="*/ 84 w 372"/>
                <a:gd name="T27" fmla="*/ 112 h 522"/>
                <a:gd name="T28" fmla="*/ 9 w 372"/>
                <a:gd name="T29" fmla="*/ 2 h 522"/>
                <a:gd name="T30" fmla="*/ 7 w 372"/>
                <a:gd name="T31" fmla="*/ 1 h 522"/>
                <a:gd name="T32" fmla="*/ 6 w 372"/>
                <a:gd name="T33" fmla="*/ 0 h 522"/>
                <a:gd name="T34" fmla="*/ 4 w 372"/>
                <a:gd name="T35" fmla="*/ 0 h 522"/>
                <a:gd name="T36" fmla="*/ 2 w 372"/>
                <a:gd name="T37" fmla="*/ 1 h 5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2"/>
                <a:gd name="T58" fmla="*/ 0 h 522"/>
                <a:gd name="T59" fmla="*/ 372 w 372"/>
                <a:gd name="T60" fmla="*/ 522 h 5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2" h="522">
                  <a:moveTo>
                    <a:pt x="9" y="4"/>
                  </a:moveTo>
                  <a:lnTo>
                    <a:pt x="2" y="10"/>
                  </a:lnTo>
                  <a:lnTo>
                    <a:pt x="0" y="17"/>
                  </a:lnTo>
                  <a:lnTo>
                    <a:pt x="0" y="26"/>
                  </a:lnTo>
                  <a:lnTo>
                    <a:pt x="4" y="34"/>
                  </a:lnTo>
                  <a:lnTo>
                    <a:pt x="333" y="513"/>
                  </a:lnTo>
                  <a:lnTo>
                    <a:pt x="339" y="519"/>
                  </a:lnTo>
                  <a:lnTo>
                    <a:pt x="347" y="522"/>
                  </a:lnTo>
                  <a:lnTo>
                    <a:pt x="355" y="522"/>
                  </a:lnTo>
                  <a:lnTo>
                    <a:pt x="363" y="518"/>
                  </a:lnTo>
                  <a:lnTo>
                    <a:pt x="369" y="511"/>
                  </a:lnTo>
                  <a:lnTo>
                    <a:pt x="372" y="504"/>
                  </a:lnTo>
                  <a:lnTo>
                    <a:pt x="372" y="496"/>
                  </a:lnTo>
                  <a:lnTo>
                    <a:pt x="369" y="488"/>
                  </a:lnTo>
                  <a:lnTo>
                    <a:pt x="39" y="9"/>
                  </a:lnTo>
                  <a:lnTo>
                    <a:pt x="32" y="3"/>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107" name="Freeform 105"/>
            <p:cNvSpPr>
              <a:spLocks/>
            </p:cNvSpPr>
            <p:nvPr/>
          </p:nvSpPr>
          <p:spPr bwMode="auto">
            <a:xfrm flipH="1">
              <a:off x="703" y="1467"/>
              <a:ext cx="30" cy="22"/>
            </a:xfrm>
            <a:custGeom>
              <a:avLst/>
              <a:gdLst>
                <a:gd name="T0" fmla="*/ 0 w 130"/>
                <a:gd name="T1" fmla="*/ 11 h 95"/>
                <a:gd name="T2" fmla="*/ 0 w 130"/>
                <a:gd name="T3" fmla="*/ 13 h 95"/>
                <a:gd name="T4" fmla="*/ 1 w 130"/>
                <a:gd name="T5" fmla="*/ 15 h 95"/>
                <a:gd name="T6" fmla="*/ 2 w 130"/>
                <a:gd name="T7" fmla="*/ 17 h 95"/>
                <a:gd name="T8" fmla="*/ 4 w 130"/>
                <a:gd name="T9" fmla="*/ 19 h 95"/>
                <a:gd name="T10" fmla="*/ 6 w 130"/>
                <a:gd name="T11" fmla="*/ 20 h 95"/>
                <a:gd name="T12" fmla="*/ 9 w 130"/>
                <a:gd name="T13" fmla="*/ 21 h 95"/>
                <a:gd name="T14" fmla="*/ 12 w 130"/>
                <a:gd name="T15" fmla="*/ 22 h 95"/>
                <a:gd name="T16" fmla="*/ 15 w 130"/>
                <a:gd name="T17" fmla="*/ 22 h 95"/>
                <a:gd name="T18" fmla="*/ 18 w 130"/>
                <a:gd name="T19" fmla="*/ 22 h 95"/>
                <a:gd name="T20" fmla="*/ 21 w 130"/>
                <a:gd name="T21" fmla="*/ 21 h 95"/>
                <a:gd name="T22" fmla="*/ 24 w 130"/>
                <a:gd name="T23" fmla="*/ 20 h 95"/>
                <a:gd name="T24" fmla="*/ 26 w 130"/>
                <a:gd name="T25" fmla="*/ 19 h 95"/>
                <a:gd name="T26" fmla="*/ 27 w 130"/>
                <a:gd name="T27" fmla="*/ 17 h 95"/>
                <a:gd name="T28" fmla="*/ 29 w 130"/>
                <a:gd name="T29" fmla="*/ 15 h 95"/>
                <a:gd name="T30" fmla="*/ 30 w 130"/>
                <a:gd name="T31" fmla="*/ 13 h 95"/>
                <a:gd name="T32" fmla="*/ 30 w 130"/>
                <a:gd name="T33" fmla="*/ 11 h 95"/>
                <a:gd name="T34" fmla="*/ 30 w 130"/>
                <a:gd name="T35" fmla="*/ 9 h 95"/>
                <a:gd name="T36" fmla="*/ 29 w 130"/>
                <a:gd name="T37" fmla="*/ 6 h 95"/>
                <a:gd name="T38" fmla="*/ 27 w 130"/>
                <a:gd name="T39" fmla="*/ 5 h 95"/>
                <a:gd name="T40" fmla="*/ 26 w 130"/>
                <a:gd name="T41" fmla="*/ 3 h 95"/>
                <a:gd name="T42" fmla="*/ 24 w 130"/>
                <a:gd name="T43" fmla="*/ 2 h 95"/>
                <a:gd name="T44" fmla="*/ 21 w 130"/>
                <a:gd name="T45" fmla="*/ 1 h 95"/>
                <a:gd name="T46" fmla="*/ 18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9 h 95"/>
                <a:gd name="T64" fmla="*/ 0 w 130"/>
                <a:gd name="T65" fmla="*/ 11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8"/>
                  </a:moveTo>
                  <a:lnTo>
                    <a:pt x="1" y="57"/>
                  </a:lnTo>
                  <a:lnTo>
                    <a:pt x="5" y="66"/>
                  </a:lnTo>
                  <a:lnTo>
                    <a:pt x="10" y="74"/>
                  </a:lnTo>
                  <a:lnTo>
                    <a:pt x="18" y="81"/>
                  </a:lnTo>
                  <a:lnTo>
                    <a:pt x="27" y="87"/>
                  </a:lnTo>
                  <a:lnTo>
                    <a:pt x="39" y="91"/>
                  </a:lnTo>
                  <a:lnTo>
                    <a:pt x="52" y="94"/>
                  </a:lnTo>
                  <a:lnTo>
                    <a:pt x="65" y="95"/>
                  </a:lnTo>
                  <a:lnTo>
                    <a:pt x="78" y="94"/>
                  </a:lnTo>
                  <a:lnTo>
                    <a:pt x="91" y="91"/>
                  </a:lnTo>
                  <a:lnTo>
                    <a:pt x="103" y="87"/>
                  </a:lnTo>
                  <a:lnTo>
                    <a:pt x="112" y="81"/>
                  </a:lnTo>
                  <a:lnTo>
                    <a:pt x="119" y="74"/>
                  </a:lnTo>
                  <a:lnTo>
                    <a:pt x="125" y="66"/>
                  </a:lnTo>
                  <a:lnTo>
                    <a:pt x="129" y="57"/>
                  </a:lnTo>
                  <a:lnTo>
                    <a:pt x="130" y="48"/>
                  </a:lnTo>
                  <a:lnTo>
                    <a:pt x="129" y="38"/>
                  </a:lnTo>
                  <a:lnTo>
                    <a:pt x="125" y="28"/>
                  </a:lnTo>
                  <a:lnTo>
                    <a:pt x="119" y="21"/>
                  </a:lnTo>
                  <a:lnTo>
                    <a:pt x="112" y="14"/>
                  </a:lnTo>
                  <a:lnTo>
                    <a:pt x="103" y="8"/>
                  </a:lnTo>
                  <a:lnTo>
                    <a:pt x="91" y="4"/>
                  </a:lnTo>
                  <a:lnTo>
                    <a:pt x="78" y="1"/>
                  </a:lnTo>
                  <a:lnTo>
                    <a:pt x="65" y="0"/>
                  </a:lnTo>
                  <a:lnTo>
                    <a:pt x="52" y="1"/>
                  </a:lnTo>
                  <a:lnTo>
                    <a:pt x="39" y="4"/>
                  </a:lnTo>
                  <a:lnTo>
                    <a:pt x="27" y="8"/>
                  </a:lnTo>
                  <a:lnTo>
                    <a:pt x="18" y="14"/>
                  </a:lnTo>
                  <a:lnTo>
                    <a:pt x="10" y="21"/>
                  </a:lnTo>
                  <a:lnTo>
                    <a:pt x="5" y="28"/>
                  </a:lnTo>
                  <a:lnTo>
                    <a:pt x="1" y="38"/>
                  </a:lnTo>
                  <a:lnTo>
                    <a:pt x="0" y="48"/>
                  </a:lnTo>
                  <a:close/>
                </a:path>
              </a:pathLst>
            </a:custGeom>
            <a:solidFill>
              <a:srgbClr val="000000"/>
            </a:solidFill>
            <a:ln w="9525">
              <a:noFill/>
              <a:round/>
              <a:headEnd/>
              <a:tailEnd/>
            </a:ln>
          </p:spPr>
          <p:txBody>
            <a:bodyPr/>
            <a:lstStyle/>
            <a:p>
              <a:pPr rtl="0"/>
              <a:endParaRPr lang="en-US" sz="3800"/>
            </a:p>
          </p:txBody>
        </p:sp>
        <p:sp>
          <p:nvSpPr>
            <p:cNvPr id="108" name="Freeform 106"/>
            <p:cNvSpPr>
              <a:spLocks/>
            </p:cNvSpPr>
            <p:nvPr/>
          </p:nvSpPr>
          <p:spPr bwMode="auto">
            <a:xfrm flipH="1">
              <a:off x="352" y="1467"/>
              <a:ext cx="29" cy="22"/>
            </a:xfrm>
            <a:custGeom>
              <a:avLst/>
              <a:gdLst>
                <a:gd name="T0" fmla="*/ 0 w 130"/>
                <a:gd name="T1" fmla="*/ 11 h 94"/>
                <a:gd name="T2" fmla="*/ 0 w 130"/>
                <a:gd name="T3" fmla="*/ 13 h 94"/>
                <a:gd name="T4" fmla="*/ 1 w 130"/>
                <a:gd name="T5" fmla="*/ 15 h 94"/>
                <a:gd name="T6" fmla="*/ 2 w 130"/>
                <a:gd name="T7" fmla="*/ 17 h 94"/>
                <a:gd name="T8" fmla="*/ 4 w 130"/>
                <a:gd name="T9" fmla="*/ 19 h 94"/>
                <a:gd name="T10" fmla="*/ 6 w 130"/>
                <a:gd name="T11" fmla="*/ 20 h 94"/>
                <a:gd name="T12" fmla="*/ 9 w 130"/>
                <a:gd name="T13" fmla="*/ 21 h 94"/>
                <a:gd name="T14" fmla="*/ 12 w 130"/>
                <a:gd name="T15" fmla="*/ 22 h 94"/>
                <a:gd name="T16" fmla="*/ 15 w 130"/>
                <a:gd name="T17" fmla="*/ 22 h 94"/>
                <a:gd name="T18" fmla="*/ 17 w 130"/>
                <a:gd name="T19" fmla="*/ 22 h 94"/>
                <a:gd name="T20" fmla="*/ 20 w 130"/>
                <a:gd name="T21" fmla="*/ 21 h 94"/>
                <a:gd name="T22" fmla="*/ 23 w 130"/>
                <a:gd name="T23" fmla="*/ 20 h 94"/>
                <a:gd name="T24" fmla="*/ 25 w 130"/>
                <a:gd name="T25" fmla="*/ 19 h 94"/>
                <a:gd name="T26" fmla="*/ 27 w 130"/>
                <a:gd name="T27" fmla="*/ 17 h 94"/>
                <a:gd name="T28" fmla="*/ 28 w 130"/>
                <a:gd name="T29" fmla="*/ 15 h 94"/>
                <a:gd name="T30" fmla="*/ 29 w 130"/>
                <a:gd name="T31" fmla="*/ 13 h 94"/>
                <a:gd name="T32" fmla="*/ 29 w 130"/>
                <a:gd name="T33" fmla="*/ 11 h 94"/>
                <a:gd name="T34" fmla="*/ 29 w 130"/>
                <a:gd name="T35" fmla="*/ 8 h 94"/>
                <a:gd name="T36" fmla="*/ 28 w 130"/>
                <a:gd name="T37" fmla="*/ 7 h 94"/>
                <a:gd name="T38" fmla="*/ 27 w 130"/>
                <a:gd name="T39" fmla="*/ 4 h 94"/>
                <a:gd name="T40" fmla="*/ 25 w 130"/>
                <a:gd name="T41" fmla="*/ 3 h 94"/>
                <a:gd name="T42" fmla="*/ 23 w 130"/>
                <a:gd name="T43" fmla="*/ 2 h 94"/>
                <a:gd name="T44" fmla="*/ 20 w 130"/>
                <a:gd name="T45" fmla="*/ 1 h 94"/>
                <a:gd name="T46" fmla="*/ 17 w 130"/>
                <a:gd name="T47" fmla="*/ 0 h 94"/>
                <a:gd name="T48" fmla="*/ 15 w 130"/>
                <a:gd name="T49" fmla="*/ 0 h 94"/>
                <a:gd name="T50" fmla="*/ 12 w 130"/>
                <a:gd name="T51" fmla="*/ 0 h 94"/>
                <a:gd name="T52" fmla="*/ 9 w 130"/>
                <a:gd name="T53" fmla="*/ 1 h 94"/>
                <a:gd name="T54" fmla="*/ 6 w 130"/>
                <a:gd name="T55" fmla="*/ 2 h 94"/>
                <a:gd name="T56" fmla="*/ 4 w 130"/>
                <a:gd name="T57" fmla="*/ 3 h 94"/>
                <a:gd name="T58" fmla="*/ 2 w 130"/>
                <a:gd name="T59" fmla="*/ 4 h 94"/>
                <a:gd name="T60" fmla="*/ 1 w 130"/>
                <a:gd name="T61" fmla="*/ 7 h 94"/>
                <a:gd name="T62" fmla="*/ 0 w 130"/>
                <a:gd name="T63" fmla="*/ 8 h 94"/>
                <a:gd name="T64" fmla="*/ 0 w 130"/>
                <a:gd name="T65" fmla="*/ 11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4"/>
                <a:gd name="T101" fmla="*/ 130 w 130"/>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4">
                  <a:moveTo>
                    <a:pt x="0" y="47"/>
                  </a:moveTo>
                  <a:lnTo>
                    <a:pt x="2" y="57"/>
                  </a:lnTo>
                  <a:lnTo>
                    <a:pt x="6" y="65"/>
                  </a:lnTo>
                  <a:lnTo>
                    <a:pt x="11" y="74"/>
                  </a:lnTo>
                  <a:lnTo>
                    <a:pt x="19" y="81"/>
                  </a:lnTo>
                  <a:lnTo>
                    <a:pt x="28" y="86"/>
                  </a:lnTo>
                  <a:lnTo>
                    <a:pt x="39" y="90"/>
                  </a:lnTo>
                  <a:lnTo>
                    <a:pt x="52" y="92"/>
                  </a:lnTo>
                  <a:lnTo>
                    <a:pt x="65" y="94"/>
                  </a:lnTo>
                  <a:lnTo>
                    <a:pt x="78" y="92"/>
                  </a:lnTo>
                  <a:lnTo>
                    <a:pt x="91" y="90"/>
                  </a:lnTo>
                  <a:lnTo>
                    <a:pt x="102" y="86"/>
                  </a:lnTo>
                  <a:lnTo>
                    <a:pt x="112" y="81"/>
                  </a:lnTo>
                  <a:lnTo>
                    <a:pt x="120" y="74"/>
                  </a:lnTo>
                  <a:lnTo>
                    <a:pt x="125" y="65"/>
                  </a:lnTo>
                  <a:lnTo>
                    <a:pt x="129" y="57"/>
                  </a:lnTo>
                  <a:lnTo>
                    <a:pt x="130" y="47"/>
                  </a:lnTo>
                  <a:lnTo>
                    <a:pt x="129" y="36"/>
                  </a:lnTo>
                  <a:lnTo>
                    <a:pt x="125" y="28"/>
                  </a:lnTo>
                  <a:lnTo>
                    <a:pt x="120" y="19"/>
                  </a:lnTo>
                  <a:lnTo>
                    <a:pt x="112" y="13"/>
                  </a:lnTo>
                  <a:lnTo>
                    <a:pt x="102" y="8"/>
                  </a:lnTo>
                  <a:lnTo>
                    <a:pt x="91" y="4"/>
                  </a:lnTo>
                  <a:lnTo>
                    <a:pt x="78" y="1"/>
                  </a:lnTo>
                  <a:lnTo>
                    <a:pt x="65" y="0"/>
                  </a:lnTo>
                  <a:lnTo>
                    <a:pt x="52" y="1"/>
                  </a:lnTo>
                  <a:lnTo>
                    <a:pt x="39" y="4"/>
                  </a:lnTo>
                  <a:lnTo>
                    <a:pt x="28" y="8"/>
                  </a:lnTo>
                  <a:lnTo>
                    <a:pt x="19" y="13"/>
                  </a:lnTo>
                  <a:lnTo>
                    <a:pt x="11" y="19"/>
                  </a:lnTo>
                  <a:lnTo>
                    <a:pt x="6" y="28"/>
                  </a:lnTo>
                  <a:lnTo>
                    <a:pt x="2" y="36"/>
                  </a:lnTo>
                  <a:lnTo>
                    <a:pt x="0" y="47"/>
                  </a:lnTo>
                  <a:close/>
                </a:path>
              </a:pathLst>
            </a:custGeom>
            <a:solidFill>
              <a:srgbClr val="000000"/>
            </a:solidFill>
            <a:ln w="9525">
              <a:noFill/>
              <a:round/>
              <a:headEnd/>
              <a:tailEnd/>
            </a:ln>
          </p:spPr>
          <p:txBody>
            <a:bodyPr/>
            <a:lstStyle/>
            <a:p>
              <a:pPr rtl="0"/>
              <a:endParaRPr lang="en-US" sz="3800"/>
            </a:p>
          </p:txBody>
        </p:sp>
        <p:sp>
          <p:nvSpPr>
            <p:cNvPr id="109" name="Freeform 107"/>
            <p:cNvSpPr>
              <a:spLocks/>
            </p:cNvSpPr>
            <p:nvPr/>
          </p:nvSpPr>
          <p:spPr bwMode="auto">
            <a:xfrm flipH="1">
              <a:off x="833" y="1468"/>
              <a:ext cx="29" cy="21"/>
            </a:xfrm>
            <a:custGeom>
              <a:avLst/>
              <a:gdLst>
                <a:gd name="T0" fmla="*/ 0 w 130"/>
                <a:gd name="T1" fmla="*/ 10 h 95"/>
                <a:gd name="T2" fmla="*/ 0 w 130"/>
                <a:gd name="T3" fmla="*/ 13 h 95"/>
                <a:gd name="T4" fmla="*/ 1 w 130"/>
                <a:gd name="T5" fmla="*/ 15 h 95"/>
                <a:gd name="T6" fmla="*/ 2 w 130"/>
                <a:gd name="T7" fmla="*/ 16 h 95"/>
                <a:gd name="T8" fmla="*/ 4 w 130"/>
                <a:gd name="T9" fmla="*/ 18 h 95"/>
                <a:gd name="T10" fmla="*/ 6 w 130"/>
                <a:gd name="T11" fmla="*/ 19 h 95"/>
                <a:gd name="T12" fmla="*/ 9 w 130"/>
                <a:gd name="T13" fmla="*/ 20 h 95"/>
                <a:gd name="T14" fmla="*/ 12 w 130"/>
                <a:gd name="T15" fmla="*/ 21 h 95"/>
                <a:gd name="T16" fmla="*/ 15 w 130"/>
                <a:gd name="T17" fmla="*/ 21 h 95"/>
                <a:gd name="T18" fmla="*/ 17 w 130"/>
                <a:gd name="T19" fmla="*/ 21 h 95"/>
                <a:gd name="T20" fmla="*/ 20 w 130"/>
                <a:gd name="T21" fmla="*/ 20 h 95"/>
                <a:gd name="T22" fmla="*/ 23 w 130"/>
                <a:gd name="T23" fmla="*/ 19 h 95"/>
                <a:gd name="T24" fmla="*/ 25 w 130"/>
                <a:gd name="T25" fmla="*/ 18 h 95"/>
                <a:gd name="T26" fmla="*/ 27 w 130"/>
                <a:gd name="T27" fmla="*/ 16 h 95"/>
                <a:gd name="T28" fmla="*/ 28 w 130"/>
                <a:gd name="T29" fmla="*/ 15 h 95"/>
                <a:gd name="T30" fmla="*/ 29 w 130"/>
                <a:gd name="T31" fmla="*/ 13 h 95"/>
                <a:gd name="T32" fmla="*/ 29 w 130"/>
                <a:gd name="T33" fmla="*/ 10 h 95"/>
                <a:gd name="T34" fmla="*/ 29 w 130"/>
                <a:gd name="T35" fmla="*/ 8 h 95"/>
                <a:gd name="T36" fmla="*/ 28 w 130"/>
                <a:gd name="T37" fmla="*/ 6 h 95"/>
                <a:gd name="T38" fmla="*/ 27 w 130"/>
                <a:gd name="T39" fmla="*/ 5 h 95"/>
                <a:gd name="T40" fmla="*/ 25 w 130"/>
                <a:gd name="T41" fmla="*/ 3 h 95"/>
                <a:gd name="T42" fmla="*/ 23 w 130"/>
                <a:gd name="T43" fmla="*/ 2 h 95"/>
                <a:gd name="T44" fmla="*/ 20 w 130"/>
                <a:gd name="T45" fmla="*/ 1 h 95"/>
                <a:gd name="T46" fmla="*/ 17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8 h 95"/>
                <a:gd name="T64" fmla="*/ 0 w 130"/>
                <a:gd name="T65" fmla="*/ 10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7"/>
                  </a:moveTo>
                  <a:lnTo>
                    <a:pt x="1" y="57"/>
                  </a:lnTo>
                  <a:lnTo>
                    <a:pt x="5" y="66"/>
                  </a:lnTo>
                  <a:lnTo>
                    <a:pt x="10" y="74"/>
                  </a:lnTo>
                  <a:lnTo>
                    <a:pt x="18" y="80"/>
                  </a:lnTo>
                  <a:lnTo>
                    <a:pt x="27" y="87"/>
                  </a:lnTo>
                  <a:lnTo>
                    <a:pt x="39" y="91"/>
                  </a:lnTo>
                  <a:lnTo>
                    <a:pt x="52" y="93"/>
                  </a:lnTo>
                  <a:lnTo>
                    <a:pt x="65" y="95"/>
                  </a:lnTo>
                  <a:lnTo>
                    <a:pt x="78" y="93"/>
                  </a:lnTo>
                  <a:lnTo>
                    <a:pt x="91" y="91"/>
                  </a:lnTo>
                  <a:lnTo>
                    <a:pt x="101" y="87"/>
                  </a:lnTo>
                  <a:lnTo>
                    <a:pt x="112" y="80"/>
                  </a:lnTo>
                  <a:lnTo>
                    <a:pt x="120" y="74"/>
                  </a:lnTo>
                  <a:lnTo>
                    <a:pt x="125" y="66"/>
                  </a:lnTo>
                  <a:lnTo>
                    <a:pt x="129" y="57"/>
                  </a:lnTo>
                  <a:lnTo>
                    <a:pt x="130" y="47"/>
                  </a:lnTo>
                  <a:lnTo>
                    <a:pt x="129" y="38"/>
                  </a:lnTo>
                  <a:lnTo>
                    <a:pt x="125" y="28"/>
                  </a:lnTo>
                  <a:lnTo>
                    <a:pt x="120" y="21"/>
                  </a:lnTo>
                  <a:lnTo>
                    <a:pt x="112" y="13"/>
                  </a:lnTo>
                  <a:lnTo>
                    <a:pt x="101" y="8"/>
                  </a:lnTo>
                  <a:lnTo>
                    <a:pt x="91" y="4"/>
                  </a:lnTo>
                  <a:lnTo>
                    <a:pt x="78" y="1"/>
                  </a:lnTo>
                  <a:lnTo>
                    <a:pt x="65" y="0"/>
                  </a:lnTo>
                  <a:lnTo>
                    <a:pt x="52" y="1"/>
                  </a:lnTo>
                  <a:lnTo>
                    <a:pt x="39" y="4"/>
                  </a:lnTo>
                  <a:lnTo>
                    <a:pt x="27" y="8"/>
                  </a:lnTo>
                  <a:lnTo>
                    <a:pt x="18" y="13"/>
                  </a:lnTo>
                  <a:lnTo>
                    <a:pt x="10" y="21"/>
                  </a:lnTo>
                  <a:lnTo>
                    <a:pt x="5" y="28"/>
                  </a:lnTo>
                  <a:lnTo>
                    <a:pt x="1" y="38"/>
                  </a:lnTo>
                  <a:lnTo>
                    <a:pt x="0" y="47"/>
                  </a:lnTo>
                  <a:close/>
                </a:path>
              </a:pathLst>
            </a:custGeom>
            <a:solidFill>
              <a:srgbClr val="000000"/>
            </a:solidFill>
            <a:ln w="9525">
              <a:noFill/>
              <a:round/>
              <a:headEnd/>
              <a:tailEnd/>
            </a:ln>
          </p:spPr>
          <p:txBody>
            <a:bodyPr/>
            <a:lstStyle/>
            <a:p>
              <a:pPr rtl="0"/>
              <a:endParaRPr lang="en-US" sz="3800"/>
            </a:p>
          </p:txBody>
        </p:sp>
        <p:sp>
          <p:nvSpPr>
            <p:cNvPr id="110" name="Freeform 108"/>
            <p:cNvSpPr>
              <a:spLocks/>
            </p:cNvSpPr>
            <p:nvPr/>
          </p:nvSpPr>
          <p:spPr bwMode="auto">
            <a:xfrm flipH="1">
              <a:off x="363" y="1350"/>
              <a:ext cx="49" cy="134"/>
            </a:xfrm>
            <a:custGeom>
              <a:avLst/>
              <a:gdLst>
                <a:gd name="T0" fmla="*/ 4 w 218"/>
                <a:gd name="T1" fmla="*/ 0 h 582"/>
                <a:gd name="T2" fmla="*/ 2 w 218"/>
                <a:gd name="T3" fmla="*/ 1 h 582"/>
                <a:gd name="T4" fmla="*/ 1 w 218"/>
                <a:gd name="T5" fmla="*/ 3 h 582"/>
                <a:gd name="T6" fmla="*/ 0 w 218"/>
                <a:gd name="T7" fmla="*/ 5 h 582"/>
                <a:gd name="T8" fmla="*/ 0 w 218"/>
                <a:gd name="T9" fmla="*/ 7 h 582"/>
                <a:gd name="T10" fmla="*/ 39 w 218"/>
                <a:gd name="T11" fmla="*/ 130 h 582"/>
                <a:gd name="T12" fmla="*/ 40 w 218"/>
                <a:gd name="T13" fmla="*/ 132 h 582"/>
                <a:gd name="T14" fmla="*/ 42 w 218"/>
                <a:gd name="T15" fmla="*/ 133 h 582"/>
                <a:gd name="T16" fmla="*/ 44 w 218"/>
                <a:gd name="T17" fmla="*/ 134 h 582"/>
                <a:gd name="T18" fmla="*/ 46 w 218"/>
                <a:gd name="T19" fmla="*/ 134 h 582"/>
                <a:gd name="T20" fmla="*/ 47 w 218"/>
                <a:gd name="T21" fmla="*/ 133 h 582"/>
                <a:gd name="T22" fmla="*/ 49 w 218"/>
                <a:gd name="T23" fmla="*/ 131 h 582"/>
                <a:gd name="T24" fmla="*/ 49 w 218"/>
                <a:gd name="T25" fmla="*/ 129 h 582"/>
                <a:gd name="T26" fmla="*/ 49 w 218"/>
                <a:gd name="T27" fmla="*/ 127 h 582"/>
                <a:gd name="T28" fmla="*/ 10 w 218"/>
                <a:gd name="T29" fmla="*/ 4 h 582"/>
                <a:gd name="T30" fmla="*/ 9 w 218"/>
                <a:gd name="T31" fmla="*/ 2 h 582"/>
                <a:gd name="T32" fmla="*/ 7 w 218"/>
                <a:gd name="T33" fmla="*/ 1 h 582"/>
                <a:gd name="T34" fmla="*/ 6 w 218"/>
                <a:gd name="T35" fmla="*/ 0 h 582"/>
                <a:gd name="T36" fmla="*/ 4 w 218"/>
                <a:gd name="T37" fmla="*/ 0 h 5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582"/>
                <a:gd name="T59" fmla="*/ 218 w 218"/>
                <a:gd name="T60" fmla="*/ 582 h 5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582">
                  <a:moveTo>
                    <a:pt x="16" y="1"/>
                  </a:moveTo>
                  <a:lnTo>
                    <a:pt x="8" y="5"/>
                  </a:lnTo>
                  <a:lnTo>
                    <a:pt x="3" y="13"/>
                  </a:lnTo>
                  <a:lnTo>
                    <a:pt x="0" y="21"/>
                  </a:lnTo>
                  <a:lnTo>
                    <a:pt x="1" y="29"/>
                  </a:lnTo>
                  <a:lnTo>
                    <a:pt x="175" y="566"/>
                  </a:lnTo>
                  <a:lnTo>
                    <a:pt x="179" y="574"/>
                  </a:lnTo>
                  <a:lnTo>
                    <a:pt x="187" y="579"/>
                  </a:lnTo>
                  <a:lnTo>
                    <a:pt x="195" y="582"/>
                  </a:lnTo>
                  <a:lnTo>
                    <a:pt x="204" y="580"/>
                  </a:lnTo>
                  <a:lnTo>
                    <a:pt x="211" y="577"/>
                  </a:lnTo>
                  <a:lnTo>
                    <a:pt x="216" y="570"/>
                  </a:lnTo>
                  <a:lnTo>
                    <a:pt x="218" y="562"/>
                  </a:lnTo>
                  <a:lnTo>
                    <a:pt x="217" y="553"/>
                  </a:lnTo>
                  <a:lnTo>
                    <a:pt x="43" y="16"/>
                  </a:lnTo>
                  <a:lnTo>
                    <a:pt x="39" y="8"/>
                  </a:lnTo>
                  <a:lnTo>
                    <a:pt x="32" y="3"/>
                  </a:lnTo>
                  <a:lnTo>
                    <a:pt x="25" y="0"/>
                  </a:lnTo>
                  <a:lnTo>
                    <a:pt x="16" y="1"/>
                  </a:lnTo>
                  <a:close/>
                </a:path>
              </a:pathLst>
            </a:custGeom>
            <a:solidFill>
              <a:srgbClr val="000000"/>
            </a:solidFill>
            <a:ln w="9525">
              <a:noFill/>
              <a:round/>
              <a:headEnd/>
              <a:tailEnd/>
            </a:ln>
          </p:spPr>
          <p:txBody>
            <a:bodyPr/>
            <a:lstStyle/>
            <a:p>
              <a:pPr rtl="0"/>
              <a:endParaRPr lang="en-US" sz="3800"/>
            </a:p>
          </p:txBody>
        </p:sp>
        <p:sp>
          <p:nvSpPr>
            <p:cNvPr id="111" name="Freeform 109"/>
            <p:cNvSpPr>
              <a:spLocks/>
            </p:cNvSpPr>
            <p:nvPr/>
          </p:nvSpPr>
          <p:spPr bwMode="auto">
            <a:xfrm flipH="1">
              <a:off x="443" y="1364"/>
              <a:ext cx="49" cy="53"/>
            </a:xfrm>
            <a:custGeom>
              <a:avLst/>
              <a:gdLst>
                <a:gd name="T0" fmla="*/ 8 w 213"/>
                <a:gd name="T1" fmla="*/ 8 h 230"/>
                <a:gd name="T2" fmla="*/ 3 w 213"/>
                <a:gd name="T3" fmla="*/ 15 h 230"/>
                <a:gd name="T4" fmla="*/ 0 w 213"/>
                <a:gd name="T5" fmla="*/ 26 h 230"/>
                <a:gd name="T6" fmla="*/ 0 w 213"/>
                <a:gd name="T7" fmla="*/ 39 h 230"/>
                <a:gd name="T8" fmla="*/ 1 w 213"/>
                <a:gd name="T9" fmla="*/ 48 h 230"/>
                <a:gd name="T10" fmla="*/ 4 w 213"/>
                <a:gd name="T11" fmla="*/ 51 h 230"/>
                <a:gd name="T12" fmla="*/ 8 w 213"/>
                <a:gd name="T13" fmla="*/ 50 h 230"/>
                <a:gd name="T14" fmla="*/ 10 w 213"/>
                <a:gd name="T15" fmla="*/ 47 h 230"/>
                <a:gd name="T16" fmla="*/ 10 w 213"/>
                <a:gd name="T17" fmla="*/ 32 h 230"/>
                <a:gd name="T18" fmla="*/ 14 w 213"/>
                <a:gd name="T19" fmla="*/ 16 h 230"/>
                <a:gd name="T20" fmla="*/ 19 w 213"/>
                <a:gd name="T21" fmla="*/ 12 h 230"/>
                <a:gd name="T22" fmla="*/ 23 w 213"/>
                <a:gd name="T23" fmla="*/ 10 h 230"/>
                <a:gd name="T24" fmla="*/ 26 w 213"/>
                <a:gd name="T25" fmla="*/ 10 h 230"/>
                <a:gd name="T26" fmla="*/ 28 w 213"/>
                <a:gd name="T27" fmla="*/ 10 h 230"/>
                <a:gd name="T28" fmla="*/ 29 w 213"/>
                <a:gd name="T29" fmla="*/ 10 h 230"/>
                <a:gd name="T30" fmla="*/ 29 w 213"/>
                <a:gd name="T31" fmla="*/ 11 h 230"/>
                <a:gd name="T32" fmla="*/ 31 w 213"/>
                <a:gd name="T33" fmla="*/ 11 h 230"/>
                <a:gd name="T34" fmla="*/ 33 w 213"/>
                <a:gd name="T35" fmla="*/ 12 h 230"/>
                <a:gd name="T36" fmla="*/ 38 w 213"/>
                <a:gd name="T37" fmla="*/ 22 h 230"/>
                <a:gd name="T38" fmla="*/ 39 w 213"/>
                <a:gd name="T39" fmla="*/ 41 h 230"/>
                <a:gd name="T40" fmla="*/ 38 w 213"/>
                <a:gd name="T41" fmla="*/ 49 h 230"/>
                <a:gd name="T42" fmla="*/ 40 w 213"/>
                <a:gd name="T43" fmla="*/ 52 h 230"/>
                <a:gd name="T44" fmla="*/ 44 w 213"/>
                <a:gd name="T45" fmla="*/ 53 h 230"/>
                <a:gd name="T46" fmla="*/ 47 w 213"/>
                <a:gd name="T47" fmla="*/ 51 h 230"/>
                <a:gd name="T48" fmla="*/ 48 w 213"/>
                <a:gd name="T49" fmla="*/ 47 h 230"/>
                <a:gd name="T50" fmla="*/ 49 w 213"/>
                <a:gd name="T51" fmla="*/ 38 h 230"/>
                <a:gd name="T52" fmla="*/ 49 w 213"/>
                <a:gd name="T53" fmla="*/ 26 h 230"/>
                <a:gd name="T54" fmla="*/ 46 w 213"/>
                <a:gd name="T55" fmla="*/ 13 h 230"/>
                <a:gd name="T56" fmla="*/ 41 w 213"/>
                <a:gd name="T57" fmla="*/ 6 h 230"/>
                <a:gd name="T58" fmla="*/ 39 w 213"/>
                <a:gd name="T59" fmla="*/ 4 h 230"/>
                <a:gd name="T60" fmla="*/ 35 w 213"/>
                <a:gd name="T61" fmla="*/ 2 h 230"/>
                <a:gd name="T62" fmla="*/ 32 w 213"/>
                <a:gd name="T63" fmla="*/ 1 h 230"/>
                <a:gd name="T64" fmla="*/ 30 w 213"/>
                <a:gd name="T65" fmla="*/ 0 h 230"/>
                <a:gd name="T66" fmla="*/ 31 w 213"/>
                <a:gd name="T67" fmla="*/ 1 h 230"/>
                <a:gd name="T68" fmla="*/ 30 w 213"/>
                <a:gd name="T69" fmla="*/ 0 h 230"/>
                <a:gd name="T70" fmla="*/ 27 w 213"/>
                <a:gd name="T71" fmla="*/ 0 h 230"/>
                <a:gd name="T72" fmla="*/ 21 w 213"/>
                <a:gd name="T73" fmla="*/ 0 h 230"/>
                <a:gd name="T74" fmla="*/ 14 w 213"/>
                <a:gd name="T75" fmla="*/ 2 h 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3"/>
                <a:gd name="T115" fmla="*/ 0 h 230"/>
                <a:gd name="T116" fmla="*/ 213 w 213"/>
                <a:gd name="T117" fmla="*/ 230 h 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3" h="230">
                  <a:moveTo>
                    <a:pt x="46" y="21"/>
                  </a:moveTo>
                  <a:lnTo>
                    <a:pt x="33" y="34"/>
                  </a:lnTo>
                  <a:lnTo>
                    <a:pt x="22" y="49"/>
                  </a:lnTo>
                  <a:lnTo>
                    <a:pt x="13" y="67"/>
                  </a:lnTo>
                  <a:lnTo>
                    <a:pt x="6" y="88"/>
                  </a:lnTo>
                  <a:lnTo>
                    <a:pt x="2" y="113"/>
                  </a:lnTo>
                  <a:lnTo>
                    <a:pt x="0" y="139"/>
                  </a:lnTo>
                  <a:lnTo>
                    <a:pt x="0" y="169"/>
                  </a:lnTo>
                  <a:lnTo>
                    <a:pt x="1" y="200"/>
                  </a:lnTo>
                  <a:lnTo>
                    <a:pt x="3" y="209"/>
                  </a:lnTo>
                  <a:lnTo>
                    <a:pt x="9" y="216"/>
                  </a:lnTo>
                  <a:lnTo>
                    <a:pt x="16" y="220"/>
                  </a:lnTo>
                  <a:lnTo>
                    <a:pt x="24" y="221"/>
                  </a:lnTo>
                  <a:lnTo>
                    <a:pt x="33" y="218"/>
                  </a:lnTo>
                  <a:lnTo>
                    <a:pt x="40" y="213"/>
                  </a:lnTo>
                  <a:lnTo>
                    <a:pt x="44" y="205"/>
                  </a:lnTo>
                  <a:lnTo>
                    <a:pt x="45" y="196"/>
                  </a:lnTo>
                  <a:lnTo>
                    <a:pt x="44" y="139"/>
                  </a:lnTo>
                  <a:lnTo>
                    <a:pt x="49" y="97"/>
                  </a:lnTo>
                  <a:lnTo>
                    <a:pt x="61" y="71"/>
                  </a:lnTo>
                  <a:lnTo>
                    <a:pt x="74" y="56"/>
                  </a:lnTo>
                  <a:lnTo>
                    <a:pt x="81" y="51"/>
                  </a:lnTo>
                  <a:lnTo>
                    <a:pt x="91" y="47"/>
                  </a:lnTo>
                  <a:lnTo>
                    <a:pt x="98" y="44"/>
                  </a:lnTo>
                  <a:lnTo>
                    <a:pt x="106" y="44"/>
                  </a:lnTo>
                  <a:lnTo>
                    <a:pt x="113" y="44"/>
                  </a:lnTo>
                  <a:lnTo>
                    <a:pt x="118" y="44"/>
                  </a:lnTo>
                  <a:lnTo>
                    <a:pt x="122" y="45"/>
                  </a:lnTo>
                  <a:lnTo>
                    <a:pt x="123" y="45"/>
                  </a:lnTo>
                  <a:lnTo>
                    <a:pt x="124" y="45"/>
                  </a:lnTo>
                  <a:lnTo>
                    <a:pt x="126" y="45"/>
                  </a:lnTo>
                  <a:lnTo>
                    <a:pt x="126" y="47"/>
                  </a:lnTo>
                  <a:lnTo>
                    <a:pt x="127" y="47"/>
                  </a:lnTo>
                  <a:lnTo>
                    <a:pt x="133" y="48"/>
                  </a:lnTo>
                  <a:lnTo>
                    <a:pt x="140" y="51"/>
                  </a:lnTo>
                  <a:lnTo>
                    <a:pt x="145" y="54"/>
                  </a:lnTo>
                  <a:lnTo>
                    <a:pt x="150" y="60"/>
                  </a:lnTo>
                  <a:lnTo>
                    <a:pt x="165" y="94"/>
                  </a:lnTo>
                  <a:lnTo>
                    <a:pt x="170" y="135"/>
                  </a:lnTo>
                  <a:lnTo>
                    <a:pt x="169" y="176"/>
                  </a:lnTo>
                  <a:lnTo>
                    <a:pt x="166" y="204"/>
                  </a:lnTo>
                  <a:lnTo>
                    <a:pt x="166" y="213"/>
                  </a:lnTo>
                  <a:lnTo>
                    <a:pt x="169" y="221"/>
                  </a:lnTo>
                  <a:lnTo>
                    <a:pt x="175" y="226"/>
                  </a:lnTo>
                  <a:lnTo>
                    <a:pt x="183" y="230"/>
                  </a:lnTo>
                  <a:lnTo>
                    <a:pt x="192" y="229"/>
                  </a:lnTo>
                  <a:lnTo>
                    <a:pt x="200" y="226"/>
                  </a:lnTo>
                  <a:lnTo>
                    <a:pt x="205" y="220"/>
                  </a:lnTo>
                  <a:lnTo>
                    <a:pt x="209" y="212"/>
                  </a:lnTo>
                  <a:lnTo>
                    <a:pt x="210" y="203"/>
                  </a:lnTo>
                  <a:lnTo>
                    <a:pt x="211" y="186"/>
                  </a:lnTo>
                  <a:lnTo>
                    <a:pt x="213" y="165"/>
                  </a:lnTo>
                  <a:lnTo>
                    <a:pt x="213" y="139"/>
                  </a:lnTo>
                  <a:lnTo>
                    <a:pt x="211" y="112"/>
                  </a:lnTo>
                  <a:lnTo>
                    <a:pt x="206" y="83"/>
                  </a:lnTo>
                  <a:lnTo>
                    <a:pt x="198" y="57"/>
                  </a:lnTo>
                  <a:lnTo>
                    <a:pt x="185" y="34"/>
                  </a:lnTo>
                  <a:lnTo>
                    <a:pt x="180" y="27"/>
                  </a:lnTo>
                  <a:lnTo>
                    <a:pt x="175" y="22"/>
                  </a:lnTo>
                  <a:lnTo>
                    <a:pt x="169" y="17"/>
                  </a:lnTo>
                  <a:lnTo>
                    <a:pt x="162" y="12"/>
                  </a:lnTo>
                  <a:lnTo>
                    <a:pt x="154" y="9"/>
                  </a:lnTo>
                  <a:lnTo>
                    <a:pt x="146" y="6"/>
                  </a:lnTo>
                  <a:lnTo>
                    <a:pt x="139" y="4"/>
                  </a:lnTo>
                  <a:lnTo>
                    <a:pt x="131" y="2"/>
                  </a:lnTo>
                  <a:lnTo>
                    <a:pt x="132" y="2"/>
                  </a:lnTo>
                  <a:lnTo>
                    <a:pt x="133" y="2"/>
                  </a:lnTo>
                  <a:lnTo>
                    <a:pt x="133" y="4"/>
                  </a:lnTo>
                  <a:lnTo>
                    <a:pt x="135" y="4"/>
                  </a:lnTo>
                  <a:lnTo>
                    <a:pt x="132" y="2"/>
                  </a:lnTo>
                  <a:lnTo>
                    <a:pt x="126" y="1"/>
                  </a:lnTo>
                  <a:lnTo>
                    <a:pt x="117" y="0"/>
                  </a:lnTo>
                  <a:lnTo>
                    <a:pt x="105" y="0"/>
                  </a:lnTo>
                  <a:lnTo>
                    <a:pt x="91" y="1"/>
                  </a:lnTo>
                  <a:lnTo>
                    <a:pt x="76" y="4"/>
                  </a:lnTo>
                  <a:lnTo>
                    <a:pt x="61" y="10"/>
                  </a:lnTo>
                  <a:lnTo>
                    <a:pt x="46" y="21"/>
                  </a:lnTo>
                  <a:close/>
                </a:path>
              </a:pathLst>
            </a:custGeom>
            <a:solidFill>
              <a:srgbClr val="000000"/>
            </a:solidFill>
            <a:ln w="9525">
              <a:noFill/>
              <a:round/>
              <a:headEnd/>
              <a:tailEnd/>
            </a:ln>
          </p:spPr>
          <p:txBody>
            <a:bodyPr/>
            <a:lstStyle/>
            <a:p>
              <a:pPr rtl="0"/>
              <a:endParaRPr lang="en-US" sz="3800"/>
            </a:p>
          </p:txBody>
        </p:sp>
        <p:sp>
          <p:nvSpPr>
            <p:cNvPr id="112" name="Freeform 110"/>
            <p:cNvSpPr>
              <a:spLocks/>
            </p:cNvSpPr>
            <p:nvPr/>
          </p:nvSpPr>
          <p:spPr bwMode="auto">
            <a:xfrm flipH="1">
              <a:off x="541" y="1408"/>
              <a:ext cx="179" cy="66"/>
            </a:xfrm>
            <a:custGeom>
              <a:avLst/>
              <a:gdLst>
                <a:gd name="T0" fmla="*/ 1 w 778"/>
                <a:gd name="T1" fmla="*/ 60 h 286"/>
                <a:gd name="T2" fmla="*/ 0 w 778"/>
                <a:gd name="T3" fmla="*/ 66 h 286"/>
                <a:gd name="T4" fmla="*/ 179 w 778"/>
                <a:gd name="T5" fmla="*/ 66 h 286"/>
                <a:gd name="T6" fmla="*/ 178 w 778"/>
                <a:gd name="T7" fmla="*/ 60 h 286"/>
                <a:gd name="T8" fmla="*/ 176 w 778"/>
                <a:gd name="T9" fmla="*/ 54 h 286"/>
                <a:gd name="T10" fmla="*/ 174 w 778"/>
                <a:gd name="T11" fmla="*/ 47 h 286"/>
                <a:gd name="T12" fmla="*/ 171 w 778"/>
                <a:gd name="T13" fmla="*/ 41 h 286"/>
                <a:gd name="T14" fmla="*/ 168 w 778"/>
                <a:gd name="T15" fmla="*/ 36 h 286"/>
                <a:gd name="T16" fmla="*/ 164 w 778"/>
                <a:gd name="T17" fmla="*/ 31 h 286"/>
                <a:gd name="T18" fmla="*/ 159 w 778"/>
                <a:gd name="T19" fmla="*/ 26 h 286"/>
                <a:gd name="T20" fmla="*/ 154 w 778"/>
                <a:gd name="T21" fmla="*/ 21 h 286"/>
                <a:gd name="T22" fmla="*/ 148 w 778"/>
                <a:gd name="T23" fmla="*/ 17 h 286"/>
                <a:gd name="T24" fmla="*/ 142 w 778"/>
                <a:gd name="T25" fmla="*/ 13 h 286"/>
                <a:gd name="T26" fmla="*/ 136 w 778"/>
                <a:gd name="T27" fmla="*/ 10 h 286"/>
                <a:gd name="T28" fmla="*/ 129 w 778"/>
                <a:gd name="T29" fmla="*/ 7 h 286"/>
                <a:gd name="T30" fmla="*/ 121 w 778"/>
                <a:gd name="T31" fmla="*/ 4 h 286"/>
                <a:gd name="T32" fmla="*/ 114 w 778"/>
                <a:gd name="T33" fmla="*/ 3 h 286"/>
                <a:gd name="T34" fmla="*/ 106 w 778"/>
                <a:gd name="T35" fmla="*/ 1 h 286"/>
                <a:gd name="T36" fmla="*/ 98 w 778"/>
                <a:gd name="T37" fmla="*/ 0 h 286"/>
                <a:gd name="T38" fmla="*/ 90 w 778"/>
                <a:gd name="T39" fmla="*/ 0 h 286"/>
                <a:gd name="T40" fmla="*/ 82 w 778"/>
                <a:gd name="T41" fmla="*/ 0 h 286"/>
                <a:gd name="T42" fmla="*/ 74 w 778"/>
                <a:gd name="T43" fmla="*/ 1 h 286"/>
                <a:gd name="T44" fmla="*/ 66 w 778"/>
                <a:gd name="T45" fmla="*/ 3 h 286"/>
                <a:gd name="T46" fmla="*/ 58 w 778"/>
                <a:gd name="T47" fmla="*/ 4 h 286"/>
                <a:gd name="T48" fmla="*/ 51 w 778"/>
                <a:gd name="T49" fmla="*/ 7 h 286"/>
                <a:gd name="T50" fmla="*/ 44 w 778"/>
                <a:gd name="T51" fmla="*/ 10 h 286"/>
                <a:gd name="T52" fmla="*/ 38 w 778"/>
                <a:gd name="T53" fmla="*/ 13 h 286"/>
                <a:gd name="T54" fmla="*/ 31 w 778"/>
                <a:gd name="T55" fmla="*/ 17 h 286"/>
                <a:gd name="T56" fmla="*/ 26 w 778"/>
                <a:gd name="T57" fmla="*/ 21 h 286"/>
                <a:gd name="T58" fmla="*/ 20 w 778"/>
                <a:gd name="T59" fmla="*/ 26 h 286"/>
                <a:gd name="T60" fmla="*/ 15 w 778"/>
                <a:gd name="T61" fmla="*/ 31 h 286"/>
                <a:gd name="T62" fmla="*/ 11 w 778"/>
                <a:gd name="T63" fmla="*/ 36 h 286"/>
                <a:gd name="T64" fmla="*/ 8 w 778"/>
                <a:gd name="T65" fmla="*/ 42 h 286"/>
                <a:gd name="T66" fmla="*/ 5 w 778"/>
                <a:gd name="T67" fmla="*/ 48 h 286"/>
                <a:gd name="T68" fmla="*/ 3 w 778"/>
                <a:gd name="T69" fmla="*/ 54 h 286"/>
                <a:gd name="T70" fmla="*/ 1 w 778"/>
                <a:gd name="T71" fmla="*/ 60 h 2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8"/>
                <a:gd name="T109" fmla="*/ 0 h 286"/>
                <a:gd name="T110" fmla="*/ 778 w 778"/>
                <a:gd name="T111" fmla="*/ 286 h 2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8" h="286">
                  <a:moveTo>
                    <a:pt x="4" y="260"/>
                  </a:moveTo>
                  <a:lnTo>
                    <a:pt x="0" y="286"/>
                  </a:lnTo>
                  <a:lnTo>
                    <a:pt x="778" y="286"/>
                  </a:lnTo>
                  <a:lnTo>
                    <a:pt x="774" y="260"/>
                  </a:lnTo>
                  <a:lnTo>
                    <a:pt x="767" y="233"/>
                  </a:lnTo>
                  <a:lnTo>
                    <a:pt x="757" y="205"/>
                  </a:lnTo>
                  <a:lnTo>
                    <a:pt x="744" y="179"/>
                  </a:lnTo>
                  <a:lnTo>
                    <a:pt x="730" y="156"/>
                  </a:lnTo>
                  <a:lnTo>
                    <a:pt x="711" y="133"/>
                  </a:lnTo>
                  <a:lnTo>
                    <a:pt x="691" y="112"/>
                  </a:lnTo>
                  <a:lnTo>
                    <a:pt x="669" y="91"/>
                  </a:lnTo>
                  <a:lnTo>
                    <a:pt x="644" y="73"/>
                  </a:lnTo>
                  <a:lnTo>
                    <a:pt x="618" y="57"/>
                  </a:lnTo>
                  <a:lnTo>
                    <a:pt x="589" y="43"/>
                  </a:lnTo>
                  <a:lnTo>
                    <a:pt x="559" y="30"/>
                  </a:lnTo>
                  <a:lnTo>
                    <a:pt x="528" y="19"/>
                  </a:lnTo>
                  <a:lnTo>
                    <a:pt x="496" y="12"/>
                  </a:lnTo>
                  <a:lnTo>
                    <a:pt x="462" y="5"/>
                  </a:lnTo>
                  <a:lnTo>
                    <a:pt x="427" y="1"/>
                  </a:lnTo>
                  <a:lnTo>
                    <a:pt x="390" y="0"/>
                  </a:lnTo>
                  <a:lnTo>
                    <a:pt x="355" y="1"/>
                  </a:lnTo>
                  <a:lnTo>
                    <a:pt x="320" y="5"/>
                  </a:lnTo>
                  <a:lnTo>
                    <a:pt x="285" y="12"/>
                  </a:lnTo>
                  <a:lnTo>
                    <a:pt x="253" y="19"/>
                  </a:lnTo>
                  <a:lnTo>
                    <a:pt x="221" y="30"/>
                  </a:lnTo>
                  <a:lnTo>
                    <a:pt x="191" y="43"/>
                  </a:lnTo>
                  <a:lnTo>
                    <a:pt x="163" y="58"/>
                  </a:lnTo>
                  <a:lnTo>
                    <a:pt x="136" y="74"/>
                  </a:lnTo>
                  <a:lnTo>
                    <a:pt x="111" y="92"/>
                  </a:lnTo>
                  <a:lnTo>
                    <a:pt x="87" y="113"/>
                  </a:lnTo>
                  <a:lnTo>
                    <a:pt x="67" y="134"/>
                  </a:lnTo>
                  <a:lnTo>
                    <a:pt x="48" y="157"/>
                  </a:lnTo>
                  <a:lnTo>
                    <a:pt x="34" y="181"/>
                  </a:lnTo>
                  <a:lnTo>
                    <a:pt x="21" y="207"/>
                  </a:lnTo>
                  <a:lnTo>
                    <a:pt x="11" y="233"/>
                  </a:lnTo>
                  <a:lnTo>
                    <a:pt x="4" y="260"/>
                  </a:lnTo>
                  <a:close/>
                </a:path>
              </a:pathLst>
            </a:custGeom>
            <a:solidFill>
              <a:srgbClr val="000000"/>
            </a:solidFill>
            <a:ln w="9525">
              <a:noFill/>
              <a:round/>
              <a:headEnd/>
              <a:tailEnd/>
            </a:ln>
          </p:spPr>
          <p:txBody>
            <a:bodyPr/>
            <a:lstStyle/>
            <a:p>
              <a:pPr rtl="0"/>
              <a:endParaRPr lang="en-US" sz="3800"/>
            </a:p>
          </p:txBody>
        </p:sp>
        <p:sp>
          <p:nvSpPr>
            <p:cNvPr id="113" name="Freeform 111"/>
            <p:cNvSpPr>
              <a:spLocks/>
            </p:cNvSpPr>
            <p:nvPr/>
          </p:nvSpPr>
          <p:spPr bwMode="auto">
            <a:xfrm flipH="1">
              <a:off x="554" y="1418"/>
              <a:ext cx="153" cy="45"/>
            </a:xfrm>
            <a:custGeom>
              <a:avLst/>
              <a:gdLst>
                <a:gd name="T0" fmla="*/ 77 w 666"/>
                <a:gd name="T1" fmla="*/ 0 h 198"/>
                <a:gd name="T2" fmla="*/ 83 w 666"/>
                <a:gd name="T3" fmla="*/ 0 h 198"/>
                <a:gd name="T4" fmla="*/ 90 w 666"/>
                <a:gd name="T5" fmla="*/ 1 h 198"/>
                <a:gd name="T6" fmla="*/ 96 w 666"/>
                <a:gd name="T7" fmla="*/ 2 h 198"/>
                <a:gd name="T8" fmla="*/ 103 w 666"/>
                <a:gd name="T9" fmla="*/ 3 h 198"/>
                <a:gd name="T10" fmla="*/ 109 w 666"/>
                <a:gd name="T11" fmla="*/ 5 h 198"/>
                <a:gd name="T12" fmla="*/ 114 w 666"/>
                <a:gd name="T13" fmla="*/ 8 h 198"/>
                <a:gd name="T14" fmla="*/ 120 w 666"/>
                <a:gd name="T15" fmla="*/ 10 h 198"/>
                <a:gd name="T16" fmla="*/ 125 w 666"/>
                <a:gd name="T17" fmla="*/ 13 h 198"/>
                <a:gd name="T18" fmla="*/ 130 w 666"/>
                <a:gd name="T19" fmla="*/ 16 h 198"/>
                <a:gd name="T20" fmla="*/ 135 w 666"/>
                <a:gd name="T21" fmla="*/ 19 h 198"/>
                <a:gd name="T22" fmla="*/ 139 w 666"/>
                <a:gd name="T23" fmla="*/ 23 h 198"/>
                <a:gd name="T24" fmla="*/ 142 w 666"/>
                <a:gd name="T25" fmla="*/ 27 h 198"/>
                <a:gd name="T26" fmla="*/ 146 w 666"/>
                <a:gd name="T27" fmla="*/ 31 h 198"/>
                <a:gd name="T28" fmla="*/ 149 w 666"/>
                <a:gd name="T29" fmla="*/ 35 h 198"/>
                <a:gd name="T30" fmla="*/ 151 w 666"/>
                <a:gd name="T31" fmla="*/ 40 h 198"/>
                <a:gd name="T32" fmla="*/ 153 w 666"/>
                <a:gd name="T33" fmla="*/ 45 h 198"/>
                <a:gd name="T34" fmla="*/ 149 w 666"/>
                <a:gd name="T35" fmla="*/ 45 h 198"/>
                <a:gd name="T36" fmla="*/ 143 w 666"/>
                <a:gd name="T37" fmla="*/ 45 h 198"/>
                <a:gd name="T38" fmla="*/ 135 w 666"/>
                <a:gd name="T39" fmla="*/ 45 h 198"/>
                <a:gd name="T40" fmla="*/ 126 w 666"/>
                <a:gd name="T41" fmla="*/ 45 h 198"/>
                <a:gd name="T42" fmla="*/ 115 w 666"/>
                <a:gd name="T43" fmla="*/ 45 h 198"/>
                <a:gd name="T44" fmla="*/ 102 w 666"/>
                <a:gd name="T45" fmla="*/ 45 h 198"/>
                <a:gd name="T46" fmla="*/ 90 w 666"/>
                <a:gd name="T47" fmla="*/ 45 h 198"/>
                <a:gd name="T48" fmla="*/ 77 w 666"/>
                <a:gd name="T49" fmla="*/ 45 h 198"/>
                <a:gd name="T50" fmla="*/ 63 w 666"/>
                <a:gd name="T51" fmla="*/ 45 h 198"/>
                <a:gd name="T52" fmla="*/ 51 w 666"/>
                <a:gd name="T53" fmla="*/ 45 h 198"/>
                <a:gd name="T54" fmla="*/ 38 w 666"/>
                <a:gd name="T55" fmla="*/ 45 h 198"/>
                <a:gd name="T56" fmla="*/ 27 w 666"/>
                <a:gd name="T57" fmla="*/ 45 h 198"/>
                <a:gd name="T58" fmla="*/ 18 w 666"/>
                <a:gd name="T59" fmla="*/ 45 h 198"/>
                <a:gd name="T60" fmla="*/ 10 w 666"/>
                <a:gd name="T61" fmla="*/ 45 h 198"/>
                <a:gd name="T62" fmla="*/ 4 w 666"/>
                <a:gd name="T63" fmla="*/ 45 h 198"/>
                <a:gd name="T64" fmla="*/ 0 w 666"/>
                <a:gd name="T65" fmla="*/ 45 h 198"/>
                <a:gd name="T66" fmla="*/ 2 w 666"/>
                <a:gd name="T67" fmla="*/ 40 h 198"/>
                <a:gd name="T68" fmla="*/ 4 w 666"/>
                <a:gd name="T69" fmla="*/ 35 h 198"/>
                <a:gd name="T70" fmla="*/ 7 w 666"/>
                <a:gd name="T71" fmla="*/ 31 h 198"/>
                <a:gd name="T72" fmla="*/ 11 w 666"/>
                <a:gd name="T73" fmla="*/ 27 h 198"/>
                <a:gd name="T74" fmla="*/ 14 w 666"/>
                <a:gd name="T75" fmla="*/ 23 h 198"/>
                <a:gd name="T76" fmla="*/ 19 w 666"/>
                <a:gd name="T77" fmla="*/ 19 h 198"/>
                <a:gd name="T78" fmla="*/ 23 w 666"/>
                <a:gd name="T79" fmla="*/ 16 h 198"/>
                <a:gd name="T80" fmla="*/ 28 w 666"/>
                <a:gd name="T81" fmla="*/ 13 h 198"/>
                <a:gd name="T82" fmla="*/ 33 w 666"/>
                <a:gd name="T83" fmla="*/ 10 h 198"/>
                <a:gd name="T84" fmla="*/ 39 w 666"/>
                <a:gd name="T85" fmla="*/ 8 h 198"/>
                <a:gd name="T86" fmla="*/ 45 w 666"/>
                <a:gd name="T87" fmla="*/ 5 h 198"/>
                <a:gd name="T88" fmla="*/ 51 w 666"/>
                <a:gd name="T89" fmla="*/ 3 h 198"/>
                <a:gd name="T90" fmla="*/ 57 w 666"/>
                <a:gd name="T91" fmla="*/ 2 h 198"/>
                <a:gd name="T92" fmla="*/ 63 w 666"/>
                <a:gd name="T93" fmla="*/ 1 h 198"/>
                <a:gd name="T94" fmla="*/ 70 w 666"/>
                <a:gd name="T95" fmla="*/ 0 h 198"/>
                <a:gd name="T96" fmla="*/ 77 w 666"/>
                <a:gd name="T97" fmla="*/ 0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6"/>
                <a:gd name="T148" fmla="*/ 0 h 198"/>
                <a:gd name="T149" fmla="*/ 666 w 666"/>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6" h="198">
                  <a:moveTo>
                    <a:pt x="334" y="0"/>
                  </a:moveTo>
                  <a:lnTo>
                    <a:pt x="363" y="1"/>
                  </a:lnTo>
                  <a:lnTo>
                    <a:pt x="393" y="4"/>
                  </a:lnTo>
                  <a:lnTo>
                    <a:pt x="420" y="8"/>
                  </a:lnTo>
                  <a:lnTo>
                    <a:pt x="447" y="14"/>
                  </a:lnTo>
                  <a:lnTo>
                    <a:pt x="473" y="24"/>
                  </a:lnTo>
                  <a:lnTo>
                    <a:pt x="498" y="33"/>
                  </a:lnTo>
                  <a:lnTo>
                    <a:pt x="523" y="43"/>
                  </a:lnTo>
                  <a:lnTo>
                    <a:pt x="545" y="56"/>
                  </a:lnTo>
                  <a:lnTo>
                    <a:pt x="567" y="70"/>
                  </a:lnTo>
                  <a:lnTo>
                    <a:pt x="587" y="85"/>
                  </a:lnTo>
                  <a:lnTo>
                    <a:pt x="605" y="102"/>
                  </a:lnTo>
                  <a:lnTo>
                    <a:pt x="620" y="119"/>
                  </a:lnTo>
                  <a:lnTo>
                    <a:pt x="635" y="137"/>
                  </a:lnTo>
                  <a:lnTo>
                    <a:pt x="648" y="156"/>
                  </a:lnTo>
                  <a:lnTo>
                    <a:pt x="658" y="177"/>
                  </a:lnTo>
                  <a:lnTo>
                    <a:pt x="666" y="198"/>
                  </a:lnTo>
                  <a:lnTo>
                    <a:pt x="650" y="198"/>
                  </a:lnTo>
                  <a:lnTo>
                    <a:pt x="624" y="198"/>
                  </a:lnTo>
                  <a:lnTo>
                    <a:pt x="589" y="198"/>
                  </a:lnTo>
                  <a:lnTo>
                    <a:pt x="548" y="198"/>
                  </a:lnTo>
                  <a:lnTo>
                    <a:pt x="499" y="198"/>
                  </a:lnTo>
                  <a:lnTo>
                    <a:pt x="446" y="198"/>
                  </a:lnTo>
                  <a:lnTo>
                    <a:pt x="390" y="198"/>
                  </a:lnTo>
                  <a:lnTo>
                    <a:pt x="333" y="198"/>
                  </a:lnTo>
                  <a:lnTo>
                    <a:pt x="276" y="198"/>
                  </a:lnTo>
                  <a:lnTo>
                    <a:pt x="220" y="198"/>
                  </a:lnTo>
                  <a:lnTo>
                    <a:pt x="167" y="198"/>
                  </a:lnTo>
                  <a:lnTo>
                    <a:pt x="119" y="198"/>
                  </a:lnTo>
                  <a:lnTo>
                    <a:pt x="77" y="198"/>
                  </a:lnTo>
                  <a:lnTo>
                    <a:pt x="42" y="198"/>
                  </a:lnTo>
                  <a:lnTo>
                    <a:pt x="16" y="198"/>
                  </a:lnTo>
                  <a:lnTo>
                    <a:pt x="0" y="198"/>
                  </a:lnTo>
                  <a:lnTo>
                    <a:pt x="8" y="177"/>
                  </a:lnTo>
                  <a:lnTo>
                    <a:pt x="18" y="156"/>
                  </a:lnTo>
                  <a:lnTo>
                    <a:pt x="31" y="137"/>
                  </a:lnTo>
                  <a:lnTo>
                    <a:pt x="46" y="119"/>
                  </a:lnTo>
                  <a:lnTo>
                    <a:pt x="63" y="102"/>
                  </a:lnTo>
                  <a:lnTo>
                    <a:pt x="81" y="85"/>
                  </a:lnTo>
                  <a:lnTo>
                    <a:pt x="100" y="70"/>
                  </a:lnTo>
                  <a:lnTo>
                    <a:pt x="121" y="56"/>
                  </a:lnTo>
                  <a:lnTo>
                    <a:pt x="145" y="43"/>
                  </a:lnTo>
                  <a:lnTo>
                    <a:pt x="168" y="33"/>
                  </a:lnTo>
                  <a:lnTo>
                    <a:pt x="194" y="24"/>
                  </a:lnTo>
                  <a:lnTo>
                    <a:pt x="220" y="14"/>
                  </a:lnTo>
                  <a:lnTo>
                    <a:pt x="247" y="8"/>
                  </a:lnTo>
                  <a:lnTo>
                    <a:pt x="276" y="4"/>
                  </a:lnTo>
                  <a:lnTo>
                    <a:pt x="304" y="1"/>
                  </a:lnTo>
                  <a:lnTo>
                    <a:pt x="334" y="0"/>
                  </a:lnTo>
                  <a:close/>
                </a:path>
              </a:pathLst>
            </a:custGeom>
            <a:solidFill>
              <a:srgbClr val="C0C0C0"/>
            </a:solidFill>
            <a:ln w="9525">
              <a:noFill/>
              <a:round/>
              <a:headEnd/>
              <a:tailEnd/>
            </a:ln>
          </p:spPr>
          <p:txBody>
            <a:bodyPr/>
            <a:lstStyle/>
            <a:p>
              <a:pPr rtl="0"/>
              <a:endParaRPr lang="en-US" sz="3800"/>
            </a:p>
          </p:txBody>
        </p:sp>
        <p:sp>
          <p:nvSpPr>
            <p:cNvPr id="114" name="Freeform 112"/>
            <p:cNvSpPr>
              <a:spLocks/>
            </p:cNvSpPr>
            <p:nvPr/>
          </p:nvSpPr>
          <p:spPr bwMode="auto">
            <a:xfrm flipH="1">
              <a:off x="541" y="1463"/>
              <a:ext cx="179" cy="31"/>
            </a:xfrm>
            <a:custGeom>
              <a:avLst/>
              <a:gdLst>
                <a:gd name="T0" fmla="*/ 173 w 778"/>
                <a:gd name="T1" fmla="*/ 0 h 135"/>
                <a:gd name="T2" fmla="*/ 2 w 778"/>
                <a:gd name="T3" fmla="*/ 0 h 135"/>
                <a:gd name="T4" fmla="*/ 1 w 778"/>
                <a:gd name="T5" fmla="*/ 4 h 135"/>
                <a:gd name="T6" fmla="*/ 0 w 778"/>
                <a:gd name="T7" fmla="*/ 14 h 135"/>
                <a:gd name="T8" fmla="*/ 0 w 778"/>
                <a:gd name="T9" fmla="*/ 17 h 135"/>
                <a:gd name="T10" fmla="*/ 0 w 778"/>
                <a:gd name="T11" fmla="*/ 20 h 135"/>
                <a:gd name="T12" fmla="*/ 1 w 778"/>
                <a:gd name="T13" fmla="*/ 24 h 135"/>
                <a:gd name="T14" fmla="*/ 2 w 778"/>
                <a:gd name="T15" fmla="*/ 27 h 135"/>
                <a:gd name="T16" fmla="*/ 3 w 778"/>
                <a:gd name="T17" fmla="*/ 31 h 135"/>
                <a:gd name="T18" fmla="*/ 176 w 778"/>
                <a:gd name="T19" fmla="*/ 31 h 135"/>
                <a:gd name="T20" fmla="*/ 177 w 778"/>
                <a:gd name="T21" fmla="*/ 27 h 135"/>
                <a:gd name="T22" fmla="*/ 178 w 778"/>
                <a:gd name="T23" fmla="*/ 24 h 135"/>
                <a:gd name="T24" fmla="*/ 179 w 778"/>
                <a:gd name="T25" fmla="*/ 20 h 135"/>
                <a:gd name="T26" fmla="*/ 179 w 778"/>
                <a:gd name="T27" fmla="*/ 17 h 135"/>
                <a:gd name="T28" fmla="*/ 179 w 778"/>
                <a:gd name="T29" fmla="*/ 14 h 135"/>
                <a:gd name="T30" fmla="*/ 177 w 778"/>
                <a:gd name="T31" fmla="*/ 0 h 135"/>
                <a:gd name="T32" fmla="*/ 173 w 778"/>
                <a:gd name="T33" fmla="*/ 0 h 1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8"/>
                <a:gd name="T52" fmla="*/ 0 h 135"/>
                <a:gd name="T53" fmla="*/ 778 w 778"/>
                <a:gd name="T54" fmla="*/ 135 h 1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8" h="135">
                  <a:moveTo>
                    <a:pt x="752" y="1"/>
                  </a:moveTo>
                  <a:lnTo>
                    <a:pt x="7" y="1"/>
                  </a:lnTo>
                  <a:lnTo>
                    <a:pt x="4" y="19"/>
                  </a:lnTo>
                  <a:lnTo>
                    <a:pt x="0" y="62"/>
                  </a:lnTo>
                  <a:lnTo>
                    <a:pt x="0" y="76"/>
                  </a:lnTo>
                  <a:lnTo>
                    <a:pt x="2" y="89"/>
                  </a:lnTo>
                  <a:lnTo>
                    <a:pt x="4" y="104"/>
                  </a:lnTo>
                  <a:lnTo>
                    <a:pt x="7" y="118"/>
                  </a:lnTo>
                  <a:lnTo>
                    <a:pt x="11" y="135"/>
                  </a:lnTo>
                  <a:lnTo>
                    <a:pt x="767" y="135"/>
                  </a:lnTo>
                  <a:lnTo>
                    <a:pt x="771" y="118"/>
                  </a:lnTo>
                  <a:lnTo>
                    <a:pt x="774" y="104"/>
                  </a:lnTo>
                  <a:lnTo>
                    <a:pt x="776" y="89"/>
                  </a:lnTo>
                  <a:lnTo>
                    <a:pt x="778" y="76"/>
                  </a:lnTo>
                  <a:lnTo>
                    <a:pt x="778" y="62"/>
                  </a:lnTo>
                  <a:lnTo>
                    <a:pt x="771" y="0"/>
                  </a:lnTo>
                  <a:lnTo>
                    <a:pt x="752" y="1"/>
                  </a:lnTo>
                  <a:close/>
                </a:path>
              </a:pathLst>
            </a:custGeom>
            <a:solidFill>
              <a:srgbClr val="000000"/>
            </a:solidFill>
            <a:ln w="9525">
              <a:noFill/>
              <a:round/>
              <a:headEnd/>
              <a:tailEnd/>
            </a:ln>
          </p:spPr>
          <p:txBody>
            <a:bodyPr/>
            <a:lstStyle/>
            <a:p>
              <a:pPr rtl="0"/>
              <a:endParaRPr lang="en-US" sz="3800"/>
            </a:p>
          </p:txBody>
        </p:sp>
        <p:sp>
          <p:nvSpPr>
            <p:cNvPr id="115" name="Freeform 113"/>
            <p:cNvSpPr>
              <a:spLocks/>
            </p:cNvSpPr>
            <p:nvPr/>
          </p:nvSpPr>
          <p:spPr bwMode="auto">
            <a:xfrm flipH="1">
              <a:off x="551" y="1474"/>
              <a:ext cx="159" cy="10"/>
            </a:xfrm>
            <a:custGeom>
              <a:avLst/>
              <a:gdLst>
                <a:gd name="T0" fmla="*/ 159 w 689"/>
                <a:gd name="T1" fmla="*/ 0 h 46"/>
                <a:gd name="T2" fmla="*/ 159 w 689"/>
                <a:gd name="T3" fmla="*/ 2 h 46"/>
                <a:gd name="T4" fmla="*/ 159 w 689"/>
                <a:gd name="T5" fmla="*/ 3 h 46"/>
                <a:gd name="T6" fmla="*/ 159 w 689"/>
                <a:gd name="T7" fmla="*/ 3 h 46"/>
                <a:gd name="T8" fmla="*/ 159 w 689"/>
                <a:gd name="T9" fmla="*/ 4 h 46"/>
                <a:gd name="T10" fmla="*/ 159 w 689"/>
                <a:gd name="T11" fmla="*/ 5 h 46"/>
                <a:gd name="T12" fmla="*/ 159 w 689"/>
                <a:gd name="T13" fmla="*/ 7 h 46"/>
                <a:gd name="T14" fmla="*/ 159 w 689"/>
                <a:gd name="T15" fmla="*/ 8 h 46"/>
                <a:gd name="T16" fmla="*/ 158 w 689"/>
                <a:gd name="T17" fmla="*/ 10 h 46"/>
                <a:gd name="T18" fmla="*/ 155 w 689"/>
                <a:gd name="T19" fmla="*/ 10 h 46"/>
                <a:gd name="T20" fmla="*/ 150 w 689"/>
                <a:gd name="T21" fmla="*/ 10 h 46"/>
                <a:gd name="T22" fmla="*/ 141 w 689"/>
                <a:gd name="T23" fmla="*/ 10 h 46"/>
                <a:gd name="T24" fmla="*/ 131 w 689"/>
                <a:gd name="T25" fmla="*/ 10 h 46"/>
                <a:gd name="T26" fmla="*/ 120 w 689"/>
                <a:gd name="T27" fmla="*/ 10 h 46"/>
                <a:gd name="T28" fmla="*/ 107 w 689"/>
                <a:gd name="T29" fmla="*/ 10 h 46"/>
                <a:gd name="T30" fmla="*/ 93 w 689"/>
                <a:gd name="T31" fmla="*/ 10 h 46"/>
                <a:gd name="T32" fmla="*/ 79 w 689"/>
                <a:gd name="T33" fmla="*/ 10 h 46"/>
                <a:gd name="T34" fmla="*/ 66 w 689"/>
                <a:gd name="T35" fmla="*/ 10 h 46"/>
                <a:gd name="T36" fmla="*/ 52 w 689"/>
                <a:gd name="T37" fmla="*/ 10 h 46"/>
                <a:gd name="T38" fmla="*/ 39 w 689"/>
                <a:gd name="T39" fmla="*/ 10 h 46"/>
                <a:gd name="T40" fmla="*/ 27 w 689"/>
                <a:gd name="T41" fmla="*/ 10 h 46"/>
                <a:gd name="T42" fmla="*/ 18 w 689"/>
                <a:gd name="T43" fmla="*/ 10 h 46"/>
                <a:gd name="T44" fmla="*/ 9 w 689"/>
                <a:gd name="T45" fmla="*/ 10 h 46"/>
                <a:gd name="T46" fmla="*/ 3 w 689"/>
                <a:gd name="T47" fmla="*/ 10 h 46"/>
                <a:gd name="T48" fmla="*/ 0 w 689"/>
                <a:gd name="T49" fmla="*/ 10 h 46"/>
                <a:gd name="T50" fmla="*/ 0 w 689"/>
                <a:gd name="T51" fmla="*/ 8 h 46"/>
                <a:gd name="T52" fmla="*/ 0 w 689"/>
                <a:gd name="T53" fmla="*/ 7 h 46"/>
                <a:gd name="T54" fmla="*/ 0 w 689"/>
                <a:gd name="T55" fmla="*/ 5 h 46"/>
                <a:gd name="T56" fmla="*/ 0 w 689"/>
                <a:gd name="T57" fmla="*/ 4 h 46"/>
                <a:gd name="T58" fmla="*/ 0 w 689"/>
                <a:gd name="T59" fmla="*/ 3 h 46"/>
                <a:gd name="T60" fmla="*/ 0 w 689"/>
                <a:gd name="T61" fmla="*/ 3 h 46"/>
                <a:gd name="T62" fmla="*/ 0 w 689"/>
                <a:gd name="T63" fmla="*/ 2 h 46"/>
                <a:gd name="T64" fmla="*/ 0 w 689"/>
                <a:gd name="T65" fmla="*/ 0 h 46"/>
                <a:gd name="T66" fmla="*/ 3 w 689"/>
                <a:gd name="T67" fmla="*/ 0 h 46"/>
                <a:gd name="T68" fmla="*/ 9 w 689"/>
                <a:gd name="T69" fmla="*/ 0 h 46"/>
                <a:gd name="T70" fmla="*/ 17 w 689"/>
                <a:gd name="T71" fmla="*/ 0 h 46"/>
                <a:gd name="T72" fmla="*/ 27 w 689"/>
                <a:gd name="T73" fmla="*/ 0 h 46"/>
                <a:gd name="T74" fmla="*/ 39 w 689"/>
                <a:gd name="T75" fmla="*/ 0 h 46"/>
                <a:gd name="T76" fmla="*/ 52 w 689"/>
                <a:gd name="T77" fmla="*/ 0 h 46"/>
                <a:gd name="T78" fmla="*/ 65 w 689"/>
                <a:gd name="T79" fmla="*/ 0 h 46"/>
                <a:gd name="T80" fmla="*/ 79 w 689"/>
                <a:gd name="T81" fmla="*/ 0 h 46"/>
                <a:gd name="T82" fmla="*/ 93 w 689"/>
                <a:gd name="T83" fmla="*/ 0 h 46"/>
                <a:gd name="T84" fmla="*/ 107 w 689"/>
                <a:gd name="T85" fmla="*/ 0 h 46"/>
                <a:gd name="T86" fmla="*/ 120 w 689"/>
                <a:gd name="T87" fmla="*/ 0 h 46"/>
                <a:gd name="T88" fmla="*/ 132 w 689"/>
                <a:gd name="T89" fmla="*/ 0 h 46"/>
                <a:gd name="T90" fmla="*/ 141 w 689"/>
                <a:gd name="T91" fmla="*/ 0 h 46"/>
                <a:gd name="T92" fmla="*/ 150 w 689"/>
                <a:gd name="T93" fmla="*/ 0 h 46"/>
                <a:gd name="T94" fmla="*/ 156 w 689"/>
                <a:gd name="T95" fmla="*/ 0 h 46"/>
                <a:gd name="T96" fmla="*/ 159 w 689"/>
                <a:gd name="T97" fmla="*/ 0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9"/>
                <a:gd name="T148" fmla="*/ 0 h 46"/>
                <a:gd name="T149" fmla="*/ 689 w 689"/>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9" h="46">
                  <a:moveTo>
                    <a:pt x="687" y="0"/>
                  </a:moveTo>
                  <a:lnTo>
                    <a:pt x="689" y="7"/>
                  </a:lnTo>
                  <a:lnTo>
                    <a:pt x="689" y="12"/>
                  </a:lnTo>
                  <a:lnTo>
                    <a:pt x="689" y="16"/>
                  </a:lnTo>
                  <a:lnTo>
                    <a:pt x="689" y="17"/>
                  </a:lnTo>
                  <a:lnTo>
                    <a:pt x="689" y="25"/>
                  </a:lnTo>
                  <a:lnTo>
                    <a:pt x="687" y="31"/>
                  </a:lnTo>
                  <a:lnTo>
                    <a:pt x="687" y="39"/>
                  </a:lnTo>
                  <a:lnTo>
                    <a:pt x="686" y="46"/>
                  </a:lnTo>
                  <a:lnTo>
                    <a:pt x="673" y="46"/>
                  </a:lnTo>
                  <a:lnTo>
                    <a:pt x="648" y="46"/>
                  </a:lnTo>
                  <a:lnTo>
                    <a:pt x="612" y="46"/>
                  </a:lnTo>
                  <a:lnTo>
                    <a:pt x="569" y="46"/>
                  </a:lnTo>
                  <a:lnTo>
                    <a:pt x="518" y="46"/>
                  </a:lnTo>
                  <a:lnTo>
                    <a:pt x="464" y="46"/>
                  </a:lnTo>
                  <a:lnTo>
                    <a:pt x="404" y="46"/>
                  </a:lnTo>
                  <a:lnTo>
                    <a:pt x="344" y="46"/>
                  </a:lnTo>
                  <a:lnTo>
                    <a:pt x="284" y="46"/>
                  </a:lnTo>
                  <a:lnTo>
                    <a:pt x="224" y="46"/>
                  </a:lnTo>
                  <a:lnTo>
                    <a:pt x="170" y="46"/>
                  </a:lnTo>
                  <a:lnTo>
                    <a:pt x="119" y="46"/>
                  </a:lnTo>
                  <a:lnTo>
                    <a:pt x="76" y="46"/>
                  </a:lnTo>
                  <a:lnTo>
                    <a:pt x="40" y="46"/>
                  </a:lnTo>
                  <a:lnTo>
                    <a:pt x="15" y="46"/>
                  </a:lnTo>
                  <a:lnTo>
                    <a:pt x="2" y="46"/>
                  </a:lnTo>
                  <a:lnTo>
                    <a:pt x="1" y="39"/>
                  </a:lnTo>
                  <a:lnTo>
                    <a:pt x="1" y="31"/>
                  </a:lnTo>
                  <a:lnTo>
                    <a:pt x="0" y="24"/>
                  </a:lnTo>
                  <a:lnTo>
                    <a:pt x="0" y="17"/>
                  </a:lnTo>
                  <a:lnTo>
                    <a:pt x="0" y="16"/>
                  </a:lnTo>
                  <a:lnTo>
                    <a:pt x="0" y="12"/>
                  </a:lnTo>
                  <a:lnTo>
                    <a:pt x="0" y="7"/>
                  </a:lnTo>
                  <a:lnTo>
                    <a:pt x="1" y="0"/>
                  </a:lnTo>
                  <a:lnTo>
                    <a:pt x="14" y="0"/>
                  </a:lnTo>
                  <a:lnTo>
                    <a:pt x="40" y="0"/>
                  </a:lnTo>
                  <a:lnTo>
                    <a:pt x="75" y="0"/>
                  </a:lnTo>
                  <a:lnTo>
                    <a:pt x="118" y="0"/>
                  </a:lnTo>
                  <a:lnTo>
                    <a:pt x="169" y="0"/>
                  </a:lnTo>
                  <a:lnTo>
                    <a:pt x="224" y="0"/>
                  </a:lnTo>
                  <a:lnTo>
                    <a:pt x="283" y="0"/>
                  </a:lnTo>
                  <a:lnTo>
                    <a:pt x="344" y="0"/>
                  </a:lnTo>
                  <a:lnTo>
                    <a:pt x="405" y="0"/>
                  </a:lnTo>
                  <a:lnTo>
                    <a:pt x="464" y="0"/>
                  </a:lnTo>
                  <a:lnTo>
                    <a:pt x="520" y="0"/>
                  </a:lnTo>
                  <a:lnTo>
                    <a:pt x="570" y="0"/>
                  </a:lnTo>
                  <a:lnTo>
                    <a:pt x="613" y="0"/>
                  </a:lnTo>
                  <a:lnTo>
                    <a:pt x="648" y="0"/>
                  </a:lnTo>
                  <a:lnTo>
                    <a:pt x="674" y="0"/>
                  </a:lnTo>
                  <a:lnTo>
                    <a:pt x="687" y="0"/>
                  </a:lnTo>
                  <a:close/>
                </a:path>
              </a:pathLst>
            </a:custGeom>
            <a:solidFill>
              <a:srgbClr val="C0C0C0"/>
            </a:solidFill>
            <a:ln w="9525">
              <a:noFill/>
              <a:round/>
              <a:headEnd/>
              <a:tailEnd/>
            </a:ln>
          </p:spPr>
          <p:txBody>
            <a:bodyPr/>
            <a:lstStyle/>
            <a:p>
              <a:pPr rtl="0"/>
              <a:endParaRPr lang="en-US" sz="3800"/>
            </a:p>
          </p:txBody>
        </p:sp>
        <p:sp>
          <p:nvSpPr>
            <p:cNvPr id="116" name="Freeform 114"/>
            <p:cNvSpPr>
              <a:spLocks/>
            </p:cNvSpPr>
            <p:nvPr/>
          </p:nvSpPr>
          <p:spPr bwMode="auto">
            <a:xfrm flipH="1">
              <a:off x="438" y="1241"/>
              <a:ext cx="231" cy="239"/>
            </a:xfrm>
            <a:custGeom>
              <a:avLst/>
              <a:gdLst>
                <a:gd name="T0" fmla="*/ 167 w 1007"/>
                <a:gd name="T1" fmla="*/ 2 h 1042"/>
                <a:gd name="T2" fmla="*/ 166 w 1007"/>
                <a:gd name="T3" fmla="*/ 5 h 1042"/>
                <a:gd name="T4" fmla="*/ 166 w 1007"/>
                <a:gd name="T5" fmla="*/ 17 h 1042"/>
                <a:gd name="T6" fmla="*/ 149 w 1007"/>
                <a:gd name="T7" fmla="*/ 19 h 1042"/>
                <a:gd name="T8" fmla="*/ 122 w 1007"/>
                <a:gd name="T9" fmla="*/ 21 h 1042"/>
                <a:gd name="T10" fmla="*/ 92 w 1007"/>
                <a:gd name="T11" fmla="*/ 25 h 1042"/>
                <a:gd name="T12" fmla="*/ 64 w 1007"/>
                <a:gd name="T13" fmla="*/ 27 h 1042"/>
                <a:gd name="T14" fmla="*/ 45 w 1007"/>
                <a:gd name="T15" fmla="*/ 29 h 1042"/>
                <a:gd name="T16" fmla="*/ 32 w 1007"/>
                <a:gd name="T17" fmla="*/ 31 h 1042"/>
                <a:gd name="T18" fmla="*/ 22 w 1007"/>
                <a:gd name="T19" fmla="*/ 40 h 1042"/>
                <a:gd name="T20" fmla="*/ 18 w 1007"/>
                <a:gd name="T21" fmla="*/ 53 h 1042"/>
                <a:gd name="T22" fmla="*/ 14 w 1007"/>
                <a:gd name="T23" fmla="*/ 86 h 1042"/>
                <a:gd name="T24" fmla="*/ 5 w 1007"/>
                <a:gd name="T25" fmla="*/ 143 h 1042"/>
                <a:gd name="T26" fmla="*/ 0 w 1007"/>
                <a:gd name="T27" fmla="*/ 174 h 1042"/>
                <a:gd name="T28" fmla="*/ 0 w 1007"/>
                <a:gd name="T29" fmla="*/ 174 h 1042"/>
                <a:gd name="T30" fmla="*/ 0 w 1007"/>
                <a:gd name="T31" fmla="*/ 176 h 1042"/>
                <a:gd name="T32" fmla="*/ 2 w 1007"/>
                <a:gd name="T33" fmla="*/ 178 h 1042"/>
                <a:gd name="T34" fmla="*/ 10 w 1007"/>
                <a:gd name="T35" fmla="*/ 178 h 1042"/>
                <a:gd name="T36" fmla="*/ 34 w 1007"/>
                <a:gd name="T37" fmla="*/ 187 h 1042"/>
                <a:gd name="T38" fmla="*/ 65 w 1007"/>
                <a:gd name="T39" fmla="*/ 202 h 1042"/>
                <a:gd name="T40" fmla="*/ 94 w 1007"/>
                <a:gd name="T41" fmla="*/ 219 h 1042"/>
                <a:gd name="T42" fmla="*/ 116 w 1007"/>
                <a:gd name="T43" fmla="*/ 233 h 1042"/>
                <a:gd name="T44" fmla="*/ 125 w 1007"/>
                <a:gd name="T45" fmla="*/ 239 h 1042"/>
                <a:gd name="T46" fmla="*/ 128 w 1007"/>
                <a:gd name="T47" fmla="*/ 239 h 1042"/>
                <a:gd name="T48" fmla="*/ 131 w 1007"/>
                <a:gd name="T49" fmla="*/ 237 h 1042"/>
                <a:gd name="T50" fmla="*/ 131 w 1007"/>
                <a:gd name="T51" fmla="*/ 235 h 1042"/>
                <a:gd name="T52" fmla="*/ 131 w 1007"/>
                <a:gd name="T53" fmla="*/ 235 h 1042"/>
                <a:gd name="T54" fmla="*/ 124 w 1007"/>
                <a:gd name="T55" fmla="*/ 203 h 1042"/>
                <a:gd name="T56" fmla="*/ 113 w 1007"/>
                <a:gd name="T57" fmla="*/ 168 h 1042"/>
                <a:gd name="T58" fmla="*/ 101 w 1007"/>
                <a:gd name="T59" fmla="*/ 135 h 1042"/>
                <a:gd name="T60" fmla="*/ 89 w 1007"/>
                <a:gd name="T61" fmla="*/ 105 h 1042"/>
                <a:gd name="T62" fmla="*/ 81 w 1007"/>
                <a:gd name="T63" fmla="*/ 84 h 1042"/>
                <a:gd name="T64" fmla="*/ 90 w 1007"/>
                <a:gd name="T65" fmla="*/ 79 h 1042"/>
                <a:gd name="T66" fmla="*/ 115 w 1007"/>
                <a:gd name="T67" fmla="*/ 77 h 1042"/>
                <a:gd name="T68" fmla="*/ 145 w 1007"/>
                <a:gd name="T69" fmla="*/ 74 h 1042"/>
                <a:gd name="T70" fmla="*/ 175 w 1007"/>
                <a:gd name="T71" fmla="*/ 71 h 1042"/>
                <a:gd name="T72" fmla="*/ 200 w 1007"/>
                <a:gd name="T73" fmla="*/ 66 h 1042"/>
                <a:gd name="T74" fmla="*/ 217 w 1007"/>
                <a:gd name="T75" fmla="*/ 60 h 1042"/>
                <a:gd name="T76" fmla="*/ 228 w 1007"/>
                <a:gd name="T77" fmla="*/ 44 h 1042"/>
                <a:gd name="T78" fmla="*/ 231 w 1007"/>
                <a:gd name="T79" fmla="*/ 25 h 1042"/>
                <a:gd name="T80" fmla="*/ 231 w 1007"/>
                <a:gd name="T81" fmla="*/ 9 h 1042"/>
                <a:gd name="T82" fmla="*/ 230 w 1007"/>
                <a:gd name="T83" fmla="*/ 3 h 1042"/>
                <a:gd name="T84" fmla="*/ 227 w 1007"/>
                <a:gd name="T85" fmla="*/ 2 h 1042"/>
                <a:gd name="T86" fmla="*/ 169 w 1007"/>
                <a:gd name="T87" fmla="*/ 0 h 10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07"/>
                <a:gd name="T133" fmla="*/ 0 h 1042"/>
                <a:gd name="T134" fmla="*/ 1007 w 1007"/>
                <a:gd name="T135" fmla="*/ 1042 h 10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07" h="1042">
                  <a:moveTo>
                    <a:pt x="730" y="3"/>
                  </a:moveTo>
                  <a:lnTo>
                    <a:pt x="729" y="6"/>
                  </a:lnTo>
                  <a:lnTo>
                    <a:pt x="726" y="9"/>
                  </a:lnTo>
                  <a:lnTo>
                    <a:pt x="725" y="13"/>
                  </a:lnTo>
                  <a:lnTo>
                    <a:pt x="725" y="15"/>
                  </a:lnTo>
                  <a:lnTo>
                    <a:pt x="725" y="22"/>
                  </a:lnTo>
                  <a:lnTo>
                    <a:pt x="725" y="37"/>
                  </a:lnTo>
                  <a:lnTo>
                    <a:pt x="725" y="57"/>
                  </a:lnTo>
                  <a:lnTo>
                    <a:pt x="725" y="74"/>
                  </a:lnTo>
                  <a:lnTo>
                    <a:pt x="707" y="75"/>
                  </a:lnTo>
                  <a:lnTo>
                    <a:pt x="681" y="78"/>
                  </a:lnTo>
                  <a:lnTo>
                    <a:pt x="650" y="82"/>
                  </a:lnTo>
                  <a:lnTo>
                    <a:pt x="615" y="85"/>
                  </a:lnTo>
                  <a:lnTo>
                    <a:pt x="574" y="89"/>
                  </a:lnTo>
                  <a:lnTo>
                    <a:pt x="533" y="93"/>
                  </a:lnTo>
                  <a:lnTo>
                    <a:pt x="488" y="98"/>
                  </a:lnTo>
                  <a:lnTo>
                    <a:pt x="443" y="102"/>
                  </a:lnTo>
                  <a:lnTo>
                    <a:pt x="399" y="108"/>
                  </a:lnTo>
                  <a:lnTo>
                    <a:pt x="356" y="111"/>
                  </a:lnTo>
                  <a:lnTo>
                    <a:pt x="316" y="115"/>
                  </a:lnTo>
                  <a:lnTo>
                    <a:pt x="278" y="119"/>
                  </a:lnTo>
                  <a:lnTo>
                    <a:pt x="245" y="122"/>
                  </a:lnTo>
                  <a:lnTo>
                    <a:pt x="218" y="125"/>
                  </a:lnTo>
                  <a:lnTo>
                    <a:pt x="196" y="126"/>
                  </a:lnTo>
                  <a:lnTo>
                    <a:pt x="183" y="126"/>
                  </a:lnTo>
                  <a:lnTo>
                    <a:pt x="160" y="128"/>
                  </a:lnTo>
                  <a:lnTo>
                    <a:pt x="139" y="135"/>
                  </a:lnTo>
                  <a:lnTo>
                    <a:pt x="121" y="145"/>
                  </a:lnTo>
                  <a:lnTo>
                    <a:pt x="106" y="158"/>
                  </a:lnTo>
                  <a:lnTo>
                    <a:pt x="95" y="174"/>
                  </a:lnTo>
                  <a:lnTo>
                    <a:pt x="85" y="192"/>
                  </a:lnTo>
                  <a:lnTo>
                    <a:pt x="80" y="210"/>
                  </a:lnTo>
                  <a:lnTo>
                    <a:pt x="79" y="230"/>
                  </a:lnTo>
                  <a:lnTo>
                    <a:pt x="76" y="257"/>
                  </a:lnTo>
                  <a:lnTo>
                    <a:pt x="70" y="308"/>
                  </a:lnTo>
                  <a:lnTo>
                    <a:pt x="59" y="377"/>
                  </a:lnTo>
                  <a:lnTo>
                    <a:pt x="48" y="456"/>
                  </a:lnTo>
                  <a:lnTo>
                    <a:pt x="35" y="540"/>
                  </a:lnTo>
                  <a:lnTo>
                    <a:pt x="22" y="623"/>
                  </a:lnTo>
                  <a:lnTo>
                    <a:pt x="10" y="697"/>
                  </a:lnTo>
                  <a:lnTo>
                    <a:pt x="0" y="757"/>
                  </a:lnTo>
                  <a:lnTo>
                    <a:pt x="0" y="758"/>
                  </a:lnTo>
                  <a:lnTo>
                    <a:pt x="0" y="760"/>
                  </a:lnTo>
                  <a:lnTo>
                    <a:pt x="0" y="762"/>
                  </a:lnTo>
                  <a:lnTo>
                    <a:pt x="1" y="765"/>
                  </a:lnTo>
                  <a:lnTo>
                    <a:pt x="2" y="767"/>
                  </a:lnTo>
                  <a:lnTo>
                    <a:pt x="4" y="770"/>
                  </a:lnTo>
                  <a:lnTo>
                    <a:pt x="6" y="771"/>
                  </a:lnTo>
                  <a:lnTo>
                    <a:pt x="9" y="774"/>
                  </a:lnTo>
                  <a:lnTo>
                    <a:pt x="13" y="775"/>
                  </a:lnTo>
                  <a:lnTo>
                    <a:pt x="15" y="775"/>
                  </a:lnTo>
                  <a:lnTo>
                    <a:pt x="43" y="778"/>
                  </a:lnTo>
                  <a:lnTo>
                    <a:pt x="74" y="787"/>
                  </a:lnTo>
                  <a:lnTo>
                    <a:pt x="110" y="800"/>
                  </a:lnTo>
                  <a:lnTo>
                    <a:pt x="150" y="816"/>
                  </a:lnTo>
                  <a:lnTo>
                    <a:pt x="193" y="836"/>
                  </a:lnTo>
                  <a:lnTo>
                    <a:pt x="238" y="859"/>
                  </a:lnTo>
                  <a:lnTo>
                    <a:pt x="282" y="882"/>
                  </a:lnTo>
                  <a:lnTo>
                    <a:pt x="326" y="907"/>
                  </a:lnTo>
                  <a:lnTo>
                    <a:pt x="369" y="931"/>
                  </a:lnTo>
                  <a:lnTo>
                    <a:pt x="409" y="955"/>
                  </a:lnTo>
                  <a:lnTo>
                    <a:pt x="447" y="977"/>
                  </a:lnTo>
                  <a:lnTo>
                    <a:pt x="479" y="997"/>
                  </a:lnTo>
                  <a:lnTo>
                    <a:pt x="507" y="1015"/>
                  </a:lnTo>
                  <a:lnTo>
                    <a:pt x="527" y="1028"/>
                  </a:lnTo>
                  <a:lnTo>
                    <a:pt x="540" y="1036"/>
                  </a:lnTo>
                  <a:lnTo>
                    <a:pt x="546" y="1040"/>
                  </a:lnTo>
                  <a:lnTo>
                    <a:pt x="550" y="1042"/>
                  </a:lnTo>
                  <a:lnTo>
                    <a:pt x="555" y="1042"/>
                  </a:lnTo>
                  <a:lnTo>
                    <a:pt x="560" y="1042"/>
                  </a:lnTo>
                  <a:lnTo>
                    <a:pt x="564" y="1040"/>
                  </a:lnTo>
                  <a:lnTo>
                    <a:pt x="566" y="1037"/>
                  </a:lnTo>
                  <a:lnTo>
                    <a:pt x="569" y="1034"/>
                  </a:lnTo>
                  <a:lnTo>
                    <a:pt x="570" y="1030"/>
                  </a:lnTo>
                  <a:lnTo>
                    <a:pt x="570" y="1027"/>
                  </a:lnTo>
                  <a:lnTo>
                    <a:pt x="570" y="1025"/>
                  </a:lnTo>
                  <a:lnTo>
                    <a:pt x="570" y="1024"/>
                  </a:lnTo>
                  <a:lnTo>
                    <a:pt x="563" y="980"/>
                  </a:lnTo>
                  <a:lnTo>
                    <a:pt x="551" y="933"/>
                  </a:lnTo>
                  <a:lnTo>
                    <a:pt x="539" y="883"/>
                  </a:lnTo>
                  <a:lnTo>
                    <a:pt x="524" y="834"/>
                  </a:lnTo>
                  <a:lnTo>
                    <a:pt x="508" y="783"/>
                  </a:lnTo>
                  <a:lnTo>
                    <a:pt x="491" y="732"/>
                  </a:lnTo>
                  <a:lnTo>
                    <a:pt x="474" y="683"/>
                  </a:lnTo>
                  <a:lnTo>
                    <a:pt x="456" y="633"/>
                  </a:lnTo>
                  <a:lnTo>
                    <a:pt x="439" y="587"/>
                  </a:lnTo>
                  <a:lnTo>
                    <a:pt x="421" y="541"/>
                  </a:lnTo>
                  <a:lnTo>
                    <a:pt x="404" y="498"/>
                  </a:lnTo>
                  <a:lnTo>
                    <a:pt x="388" y="459"/>
                  </a:lnTo>
                  <a:lnTo>
                    <a:pt x="374" y="424"/>
                  </a:lnTo>
                  <a:lnTo>
                    <a:pt x="361" y="394"/>
                  </a:lnTo>
                  <a:lnTo>
                    <a:pt x="351" y="368"/>
                  </a:lnTo>
                  <a:lnTo>
                    <a:pt x="342" y="348"/>
                  </a:lnTo>
                  <a:lnTo>
                    <a:pt x="364" y="347"/>
                  </a:lnTo>
                  <a:lnTo>
                    <a:pt x="391" y="344"/>
                  </a:lnTo>
                  <a:lnTo>
                    <a:pt x="423" y="342"/>
                  </a:lnTo>
                  <a:lnTo>
                    <a:pt x="461" y="339"/>
                  </a:lnTo>
                  <a:lnTo>
                    <a:pt x="501" y="337"/>
                  </a:lnTo>
                  <a:lnTo>
                    <a:pt x="544" y="333"/>
                  </a:lnTo>
                  <a:lnTo>
                    <a:pt x="589" y="328"/>
                  </a:lnTo>
                  <a:lnTo>
                    <a:pt x="634" y="324"/>
                  </a:lnTo>
                  <a:lnTo>
                    <a:pt x="678" y="318"/>
                  </a:lnTo>
                  <a:lnTo>
                    <a:pt x="722" y="313"/>
                  </a:lnTo>
                  <a:lnTo>
                    <a:pt x="765" y="308"/>
                  </a:lnTo>
                  <a:lnTo>
                    <a:pt x="806" y="302"/>
                  </a:lnTo>
                  <a:lnTo>
                    <a:pt x="841" y="295"/>
                  </a:lnTo>
                  <a:lnTo>
                    <a:pt x="873" y="289"/>
                  </a:lnTo>
                  <a:lnTo>
                    <a:pt x="899" y="282"/>
                  </a:lnTo>
                  <a:lnTo>
                    <a:pt x="920" y="274"/>
                  </a:lnTo>
                  <a:lnTo>
                    <a:pt x="945" y="260"/>
                  </a:lnTo>
                  <a:lnTo>
                    <a:pt x="966" y="240"/>
                  </a:lnTo>
                  <a:lnTo>
                    <a:pt x="980" y="217"/>
                  </a:lnTo>
                  <a:lnTo>
                    <a:pt x="992" y="191"/>
                  </a:lnTo>
                  <a:lnTo>
                    <a:pt x="999" y="164"/>
                  </a:lnTo>
                  <a:lnTo>
                    <a:pt x="1005" y="136"/>
                  </a:lnTo>
                  <a:lnTo>
                    <a:pt x="1006" y="109"/>
                  </a:lnTo>
                  <a:lnTo>
                    <a:pt x="1007" y="84"/>
                  </a:lnTo>
                  <a:lnTo>
                    <a:pt x="1007" y="59"/>
                  </a:lnTo>
                  <a:lnTo>
                    <a:pt x="1006" y="40"/>
                  </a:lnTo>
                  <a:lnTo>
                    <a:pt x="1003" y="27"/>
                  </a:lnTo>
                  <a:lnTo>
                    <a:pt x="1003" y="20"/>
                  </a:lnTo>
                  <a:lnTo>
                    <a:pt x="1002" y="15"/>
                  </a:lnTo>
                  <a:lnTo>
                    <a:pt x="998" y="11"/>
                  </a:lnTo>
                  <a:lnTo>
                    <a:pt x="993" y="9"/>
                  </a:lnTo>
                  <a:lnTo>
                    <a:pt x="988" y="7"/>
                  </a:lnTo>
                  <a:lnTo>
                    <a:pt x="742" y="0"/>
                  </a:lnTo>
                  <a:lnTo>
                    <a:pt x="739" y="0"/>
                  </a:lnTo>
                  <a:lnTo>
                    <a:pt x="737" y="1"/>
                  </a:lnTo>
                  <a:lnTo>
                    <a:pt x="733" y="2"/>
                  </a:lnTo>
                  <a:lnTo>
                    <a:pt x="730" y="3"/>
                  </a:lnTo>
                  <a:close/>
                </a:path>
              </a:pathLst>
            </a:custGeom>
            <a:solidFill>
              <a:srgbClr val="000000"/>
            </a:solidFill>
            <a:ln w="9525">
              <a:noFill/>
              <a:round/>
              <a:headEnd/>
              <a:tailEnd/>
            </a:ln>
          </p:spPr>
          <p:txBody>
            <a:bodyPr/>
            <a:lstStyle/>
            <a:p>
              <a:pPr rtl="0"/>
              <a:endParaRPr lang="en-US" sz="3800"/>
            </a:p>
          </p:txBody>
        </p:sp>
        <p:sp>
          <p:nvSpPr>
            <p:cNvPr id="117" name="Freeform 115"/>
            <p:cNvSpPr>
              <a:spLocks/>
            </p:cNvSpPr>
            <p:nvPr/>
          </p:nvSpPr>
          <p:spPr bwMode="auto">
            <a:xfrm flipH="1">
              <a:off x="445" y="1249"/>
              <a:ext cx="215" cy="219"/>
            </a:xfrm>
            <a:custGeom>
              <a:avLst/>
              <a:gdLst>
                <a:gd name="T0" fmla="*/ 18 w 940"/>
                <a:gd name="T1" fmla="*/ 39 h 959"/>
                <a:gd name="T2" fmla="*/ 24 w 940"/>
                <a:gd name="T3" fmla="*/ 32 h 959"/>
                <a:gd name="T4" fmla="*/ 34 w 940"/>
                <a:gd name="T5" fmla="*/ 29 h 959"/>
                <a:gd name="T6" fmla="*/ 50 w 940"/>
                <a:gd name="T7" fmla="*/ 28 h 959"/>
                <a:gd name="T8" fmla="*/ 79 w 940"/>
                <a:gd name="T9" fmla="*/ 25 h 959"/>
                <a:gd name="T10" fmla="*/ 112 w 940"/>
                <a:gd name="T11" fmla="*/ 22 h 959"/>
                <a:gd name="T12" fmla="*/ 142 w 940"/>
                <a:gd name="T13" fmla="*/ 18 h 959"/>
                <a:gd name="T14" fmla="*/ 160 w 940"/>
                <a:gd name="T15" fmla="*/ 17 h 959"/>
                <a:gd name="T16" fmla="*/ 164 w 940"/>
                <a:gd name="T17" fmla="*/ 15 h 959"/>
                <a:gd name="T18" fmla="*/ 165 w 940"/>
                <a:gd name="T19" fmla="*/ 12 h 959"/>
                <a:gd name="T20" fmla="*/ 165 w 940"/>
                <a:gd name="T21" fmla="*/ 0 h 959"/>
                <a:gd name="T22" fmla="*/ 172 w 940"/>
                <a:gd name="T23" fmla="*/ 0 h 959"/>
                <a:gd name="T24" fmla="*/ 182 w 940"/>
                <a:gd name="T25" fmla="*/ 1 h 959"/>
                <a:gd name="T26" fmla="*/ 194 w 940"/>
                <a:gd name="T27" fmla="*/ 1 h 959"/>
                <a:gd name="T28" fmla="*/ 205 w 940"/>
                <a:gd name="T29" fmla="*/ 1 h 959"/>
                <a:gd name="T30" fmla="*/ 213 w 940"/>
                <a:gd name="T31" fmla="*/ 2 h 959"/>
                <a:gd name="T32" fmla="*/ 215 w 940"/>
                <a:gd name="T33" fmla="*/ 6 h 959"/>
                <a:gd name="T34" fmla="*/ 215 w 940"/>
                <a:gd name="T35" fmla="*/ 17 h 959"/>
                <a:gd name="T36" fmla="*/ 212 w 940"/>
                <a:gd name="T37" fmla="*/ 33 h 959"/>
                <a:gd name="T38" fmla="*/ 204 w 940"/>
                <a:gd name="T39" fmla="*/ 46 h 959"/>
                <a:gd name="T40" fmla="*/ 188 w 940"/>
                <a:gd name="T41" fmla="*/ 52 h 959"/>
                <a:gd name="T42" fmla="*/ 159 w 940"/>
                <a:gd name="T43" fmla="*/ 56 h 959"/>
                <a:gd name="T44" fmla="*/ 124 w 940"/>
                <a:gd name="T45" fmla="*/ 60 h 959"/>
                <a:gd name="T46" fmla="*/ 91 w 940"/>
                <a:gd name="T47" fmla="*/ 63 h 959"/>
                <a:gd name="T48" fmla="*/ 70 w 940"/>
                <a:gd name="T49" fmla="*/ 65 h 959"/>
                <a:gd name="T50" fmla="*/ 63 w 940"/>
                <a:gd name="T51" fmla="*/ 65 h 959"/>
                <a:gd name="T52" fmla="*/ 61 w 940"/>
                <a:gd name="T53" fmla="*/ 67 h 959"/>
                <a:gd name="T54" fmla="*/ 61 w 940"/>
                <a:gd name="T55" fmla="*/ 68 h 959"/>
                <a:gd name="T56" fmla="*/ 61 w 940"/>
                <a:gd name="T57" fmla="*/ 70 h 959"/>
                <a:gd name="T58" fmla="*/ 62 w 940"/>
                <a:gd name="T59" fmla="*/ 72 h 959"/>
                <a:gd name="T60" fmla="*/ 68 w 940"/>
                <a:gd name="T61" fmla="*/ 86 h 959"/>
                <a:gd name="T62" fmla="*/ 79 w 940"/>
                <a:gd name="T63" fmla="*/ 112 h 959"/>
                <a:gd name="T64" fmla="*/ 92 w 940"/>
                <a:gd name="T65" fmla="*/ 146 h 959"/>
                <a:gd name="T66" fmla="*/ 104 w 940"/>
                <a:gd name="T67" fmla="*/ 183 h 959"/>
                <a:gd name="T68" fmla="*/ 113 w 940"/>
                <a:gd name="T69" fmla="*/ 219 h 959"/>
                <a:gd name="T70" fmla="*/ 97 w 940"/>
                <a:gd name="T71" fmla="*/ 209 h 959"/>
                <a:gd name="T72" fmla="*/ 75 w 940"/>
                <a:gd name="T73" fmla="*/ 196 h 959"/>
                <a:gd name="T74" fmla="*/ 51 w 940"/>
                <a:gd name="T75" fmla="*/ 183 h 959"/>
                <a:gd name="T76" fmla="*/ 27 w 940"/>
                <a:gd name="T77" fmla="*/ 171 h 959"/>
                <a:gd name="T78" fmla="*/ 5 w 940"/>
                <a:gd name="T79" fmla="*/ 164 h 959"/>
                <a:gd name="T80" fmla="*/ 4 w 940"/>
                <a:gd name="T81" fmla="*/ 138 h 959"/>
                <a:gd name="T82" fmla="*/ 13 w 940"/>
                <a:gd name="T83" fmla="*/ 82 h 959"/>
                <a:gd name="T84" fmla="*/ 17 w 940"/>
                <a:gd name="T85" fmla="*/ 45 h 9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40"/>
                <a:gd name="T130" fmla="*/ 0 h 959"/>
                <a:gd name="T131" fmla="*/ 940 w 940"/>
                <a:gd name="T132" fmla="*/ 959 h 9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40" h="959">
                  <a:moveTo>
                    <a:pt x="76" y="198"/>
                  </a:moveTo>
                  <a:lnTo>
                    <a:pt x="78" y="185"/>
                  </a:lnTo>
                  <a:lnTo>
                    <a:pt x="80" y="172"/>
                  </a:lnTo>
                  <a:lnTo>
                    <a:pt x="86" y="159"/>
                  </a:lnTo>
                  <a:lnTo>
                    <a:pt x="93" y="148"/>
                  </a:lnTo>
                  <a:lnTo>
                    <a:pt x="104" y="139"/>
                  </a:lnTo>
                  <a:lnTo>
                    <a:pt x="115" y="133"/>
                  </a:lnTo>
                  <a:lnTo>
                    <a:pt x="131" y="128"/>
                  </a:lnTo>
                  <a:lnTo>
                    <a:pt x="148" y="126"/>
                  </a:lnTo>
                  <a:lnTo>
                    <a:pt x="164" y="126"/>
                  </a:lnTo>
                  <a:lnTo>
                    <a:pt x="188" y="124"/>
                  </a:lnTo>
                  <a:lnTo>
                    <a:pt x="219" y="121"/>
                  </a:lnTo>
                  <a:lnTo>
                    <a:pt x="257" y="119"/>
                  </a:lnTo>
                  <a:lnTo>
                    <a:pt x="300" y="115"/>
                  </a:lnTo>
                  <a:lnTo>
                    <a:pt x="346" y="109"/>
                  </a:lnTo>
                  <a:lnTo>
                    <a:pt x="394" y="106"/>
                  </a:lnTo>
                  <a:lnTo>
                    <a:pt x="443" y="100"/>
                  </a:lnTo>
                  <a:lnTo>
                    <a:pt x="491" y="95"/>
                  </a:lnTo>
                  <a:lnTo>
                    <a:pt x="538" y="90"/>
                  </a:lnTo>
                  <a:lnTo>
                    <a:pt x="581" y="86"/>
                  </a:lnTo>
                  <a:lnTo>
                    <a:pt x="621" y="81"/>
                  </a:lnTo>
                  <a:lnTo>
                    <a:pt x="655" y="78"/>
                  </a:lnTo>
                  <a:lnTo>
                    <a:pt x="681" y="74"/>
                  </a:lnTo>
                  <a:lnTo>
                    <a:pt x="699" y="73"/>
                  </a:lnTo>
                  <a:lnTo>
                    <a:pt x="708" y="72"/>
                  </a:lnTo>
                  <a:lnTo>
                    <a:pt x="715" y="70"/>
                  </a:lnTo>
                  <a:lnTo>
                    <a:pt x="719" y="66"/>
                  </a:lnTo>
                  <a:lnTo>
                    <a:pt x="721" y="61"/>
                  </a:lnTo>
                  <a:lnTo>
                    <a:pt x="723" y="56"/>
                  </a:lnTo>
                  <a:lnTo>
                    <a:pt x="723" y="51"/>
                  </a:lnTo>
                  <a:lnTo>
                    <a:pt x="723" y="35"/>
                  </a:lnTo>
                  <a:lnTo>
                    <a:pt x="723" y="17"/>
                  </a:lnTo>
                  <a:lnTo>
                    <a:pt x="723" y="0"/>
                  </a:lnTo>
                  <a:lnTo>
                    <a:pt x="729" y="0"/>
                  </a:lnTo>
                  <a:lnTo>
                    <a:pt x="738" y="1"/>
                  </a:lnTo>
                  <a:lnTo>
                    <a:pt x="751" y="1"/>
                  </a:lnTo>
                  <a:lnTo>
                    <a:pt x="764" y="1"/>
                  </a:lnTo>
                  <a:lnTo>
                    <a:pt x="780" y="3"/>
                  </a:lnTo>
                  <a:lnTo>
                    <a:pt x="797" y="3"/>
                  </a:lnTo>
                  <a:lnTo>
                    <a:pt x="814" y="3"/>
                  </a:lnTo>
                  <a:lnTo>
                    <a:pt x="832" y="4"/>
                  </a:lnTo>
                  <a:lnTo>
                    <a:pt x="850" y="4"/>
                  </a:lnTo>
                  <a:lnTo>
                    <a:pt x="867" y="5"/>
                  </a:lnTo>
                  <a:lnTo>
                    <a:pt x="882" y="5"/>
                  </a:lnTo>
                  <a:lnTo>
                    <a:pt x="898" y="5"/>
                  </a:lnTo>
                  <a:lnTo>
                    <a:pt x="911" y="7"/>
                  </a:lnTo>
                  <a:lnTo>
                    <a:pt x="923" y="7"/>
                  </a:lnTo>
                  <a:lnTo>
                    <a:pt x="932" y="7"/>
                  </a:lnTo>
                  <a:lnTo>
                    <a:pt x="937" y="7"/>
                  </a:lnTo>
                  <a:lnTo>
                    <a:pt x="938" y="16"/>
                  </a:lnTo>
                  <a:lnTo>
                    <a:pt x="938" y="26"/>
                  </a:lnTo>
                  <a:lnTo>
                    <a:pt x="940" y="38"/>
                  </a:lnTo>
                  <a:lnTo>
                    <a:pt x="940" y="52"/>
                  </a:lnTo>
                  <a:lnTo>
                    <a:pt x="940" y="74"/>
                  </a:lnTo>
                  <a:lnTo>
                    <a:pt x="937" y="98"/>
                  </a:lnTo>
                  <a:lnTo>
                    <a:pt x="933" y="121"/>
                  </a:lnTo>
                  <a:lnTo>
                    <a:pt x="928" y="143"/>
                  </a:lnTo>
                  <a:lnTo>
                    <a:pt x="919" y="165"/>
                  </a:lnTo>
                  <a:lnTo>
                    <a:pt x="907" y="185"/>
                  </a:lnTo>
                  <a:lnTo>
                    <a:pt x="893" y="201"/>
                  </a:lnTo>
                  <a:lnTo>
                    <a:pt x="873" y="212"/>
                  </a:lnTo>
                  <a:lnTo>
                    <a:pt x="850" y="220"/>
                  </a:lnTo>
                  <a:lnTo>
                    <a:pt x="820" y="228"/>
                  </a:lnTo>
                  <a:lnTo>
                    <a:pt x="782" y="234"/>
                  </a:lnTo>
                  <a:lnTo>
                    <a:pt x="739" y="241"/>
                  </a:lnTo>
                  <a:lnTo>
                    <a:pt x="693" y="247"/>
                  </a:lnTo>
                  <a:lnTo>
                    <a:pt x="643" y="254"/>
                  </a:lnTo>
                  <a:lnTo>
                    <a:pt x="593" y="259"/>
                  </a:lnTo>
                  <a:lnTo>
                    <a:pt x="542" y="264"/>
                  </a:lnTo>
                  <a:lnTo>
                    <a:pt x="492" y="270"/>
                  </a:lnTo>
                  <a:lnTo>
                    <a:pt x="444" y="273"/>
                  </a:lnTo>
                  <a:lnTo>
                    <a:pt x="400" y="276"/>
                  </a:lnTo>
                  <a:lnTo>
                    <a:pt x="361" y="280"/>
                  </a:lnTo>
                  <a:lnTo>
                    <a:pt x="329" y="283"/>
                  </a:lnTo>
                  <a:lnTo>
                    <a:pt x="304" y="284"/>
                  </a:lnTo>
                  <a:lnTo>
                    <a:pt x="287" y="285"/>
                  </a:lnTo>
                  <a:lnTo>
                    <a:pt x="281" y="285"/>
                  </a:lnTo>
                  <a:lnTo>
                    <a:pt x="277" y="285"/>
                  </a:lnTo>
                  <a:lnTo>
                    <a:pt x="273" y="286"/>
                  </a:lnTo>
                  <a:lnTo>
                    <a:pt x="270" y="289"/>
                  </a:lnTo>
                  <a:lnTo>
                    <a:pt x="268" y="293"/>
                  </a:lnTo>
                  <a:lnTo>
                    <a:pt x="266" y="294"/>
                  </a:lnTo>
                  <a:lnTo>
                    <a:pt x="266" y="297"/>
                  </a:lnTo>
                  <a:lnTo>
                    <a:pt x="265" y="298"/>
                  </a:lnTo>
                  <a:lnTo>
                    <a:pt x="265" y="301"/>
                  </a:lnTo>
                  <a:lnTo>
                    <a:pt x="265" y="302"/>
                  </a:lnTo>
                  <a:lnTo>
                    <a:pt x="266" y="305"/>
                  </a:lnTo>
                  <a:lnTo>
                    <a:pt x="266" y="306"/>
                  </a:lnTo>
                  <a:lnTo>
                    <a:pt x="266" y="309"/>
                  </a:lnTo>
                  <a:lnTo>
                    <a:pt x="269" y="314"/>
                  </a:lnTo>
                  <a:lnTo>
                    <a:pt x="274" y="327"/>
                  </a:lnTo>
                  <a:lnTo>
                    <a:pt x="284" y="348"/>
                  </a:lnTo>
                  <a:lnTo>
                    <a:pt x="296" y="375"/>
                  </a:lnTo>
                  <a:lnTo>
                    <a:pt x="310" y="409"/>
                  </a:lnTo>
                  <a:lnTo>
                    <a:pt x="326" y="448"/>
                  </a:lnTo>
                  <a:lnTo>
                    <a:pt x="344" y="491"/>
                  </a:lnTo>
                  <a:lnTo>
                    <a:pt x="362" y="538"/>
                  </a:lnTo>
                  <a:lnTo>
                    <a:pt x="382" y="588"/>
                  </a:lnTo>
                  <a:lnTo>
                    <a:pt x="401" y="640"/>
                  </a:lnTo>
                  <a:lnTo>
                    <a:pt x="420" y="694"/>
                  </a:lnTo>
                  <a:lnTo>
                    <a:pt x="438" y="749"/>
                  </a:lnTo>
                  <a:lnTo>
                    <a:pt x="456" y="803"/>
                  </a:lnTo>
                  <a:lnTo>
                    <a:pt x="472" y="857"/>
                  </a:lnTo>
                  <a:lnTo>
                    <a:pt x="485" y="909"/>
                  </a:lnTo>
                  <a:lnTo>
                    <a:pt x="496" y="959"/>
                  </a:lnTo>
                  <a:lnTo>
                    <a:pt x="477" y="946"/>
                  </a:lnTo>
                  <a:lnTo>
                    <a:pt x="453" y="932"/>
                  </a:lnTo>
                  <a:lnTo>
                    <a:pt x="426" y="916"/>
                  </a:lnTo>
                  <a:lnTo>
                    <a:pt x="396" y="898"/>
                  </a:lnTo>
                  <a:lnTo>
                    <a:pt x="364" y="879"/>
                  </a:lnTo>
                  <a:lnTo>
                    <a:pt x="330" y="859"/>
                  </a:lnTo>
                  <a:lnTo>
                    <a:pt x="295" y="840"/>
                  </a:lnTo>
                  <a:lnTo>
                    <a:pt x="260" y="820"/>
                  </a:lnTo>
                  <a:lnTo>
                    <a:pt x="223" y="801"/>
                  </a:lnTo>
                  <a:lnTo>
                    <a:pt x="187" y="782"/>
                  </a:lnTo>
                  <a:lnTo>
                    <a:pt x="151" y="765"/>
                  </a:lnTo>
                  <a:lnTo>
                    <a:pt x="117" y="750"/>
                  </a:lnTo>
                  <a:lnTo>
                    <a:pt x="84" y="737"/>
                  </a:lnTo>
                  <a:lnTo>
                    <a:pt x="53" y="726"/>
                  </a:lnTo>
                  <a:lnTo>
                    <a:pt x="24" y="719"/>
                  </a:lnTo>
                  <a:lnTo>
                    <a:pt x="0" y="713"/>
                  </a:lnTo>
                  <a:lnTo>
                    <a:pt x="6" y="668"/>
                  </a:lnTo>
                  <a:lnTo>
                    <a:pt x="17" y="603"/>
                  </a:lnTo>
                  <a:lnTo>
                    <a:pt x="30" y="523"/>
                  </a:lnTo>
                  <a:lnTo>
                    <a:pt x="43" y="439"/>
                  </a:lnTo>
                  <a:lnTo>
                    <a:pt x="56" y="357"/>
                  </a:lnTo>
                  <a:lnTo>
                    <a:pt x="66" y="284"/>
                  </a:lnTo>
                  <a:lnTo>
                    <a:pt x="74" y="228"/>
                  </a:lnTo>
                  <a:lnTo>
                    <a:pt x="76" y="198"/>
                  </a:lnTo>
                  <a:close/>
                </a:path>
              </a:pathLst>
            </a:custGeom>
            <a:solidFill>
              <a:srgbClr val="C0C0C0"/>
            </a:solidFill>
            <a:ln w="9525">
              <a:noFill/>
              <a:round/>
              <a:headEnd/>
              <a:tailEnd/>
            </a:ln>
          </p:spPr>
          <p:txBody>
            <a:bodyPr/>
            <a:lstStyle/>
            <a:p>
              <a:pPr rtl="0"/>
              <a:endParaRPr lang="en-US" sz="3800"/>
            </a:p>
          </p:txBody>
        </p:sp>
        <p:sp>
          <p:nvSpPr>
            <p:cNvPr id="118" name="Freeform 116"/>
            <p:cNvSpPr>
              <a:spLocks/>
            </p:cNvSpPr>
            <p:nvPr/>
          </p:nvSpPr>
          <p:spPr bwMode="auto">
            <a:xfrm flipH="1">
              <a:off x="439" y="1069"/>
              <a:ext cx="82" cy="190"/>
            </a:xfrm>
            <a:custGeom>
              <a:avLst/>
              <a:gdLst>
                <a:gd name="T0" fmla="*/ 11 w 357"/>
                <a:gd name="T1" fmla="*/ 2 h 828"/>
                <a:gd name="T2" fmla="*/ 8 w 357"/>
                <a:gd name="T3" fmla="*/ 4 h 828"/>
                <a:gd name="T4" fmla="*/ 6 w 357"/>
                <a:gd name="T5" fmla="*/ 7 h 828"/>
                <a:gd name="T6" fmla="*/ 4 w 357"/>
                <a:gd name="T7" fmla="*/ 10 h 828"/>
                <a:gd name="T8" fmla="*/ 2 w 357"/>
                <a:gd name="T9" fmla="*/ 19 h 828"/>
                <a:gd name="T10" fmla="*/ 0 w 357"/>
                <a:gd name="T11" fmla="*/ 40 h 828"/>
                <a:gd name="T12" fmla="*/ 1 w 357"/>
                <a:gd name="T13" fmla="*/ 64 h 828"/>
                <a:gd name="T14" fmla="*/ 5 w 357"/>
                <a:gd name="T15" fmla="*/ 90 h 828"/>
                <a:gd name="T16" fmla="*/ 10 w 357"/>
                <a:gd name="T17" fmla="*/ 103 h 828"/>
                <a:gd name="T18" fmla="*/ 13 w 357"/>
                <a:gd name="T19" fmla="*/ 115 h 828"/>
                <a:gd name="T20" fmla="*/ 17 w 357"/>
                <a:gd name="T21" fmla="*/ 135 h 828"/>
                <a:gd name="T22" fmla="*/ 19 w 357"/>
                <a:gd name="T23" fmla="*/ 162 h 828"/>
                <a:gd name="T24" fmla="*/ 18 w 357"/>
                <a:gd name="T25" fmla="*/ 177 h 828"/>
                <a:gd name="T26" fmla="*/ 19 w 357"/>
                <a:gd name="T27" fmla="*/ 178 h 828"/>
                <a:gd name="T28" fmla="*/ 19 w 357"/>
                <a:gd name="T29" fmla="*/ 179 h 828"/>
                <a:gd name="T30" fmla="*/ 21 w 357"/>
                <a:gd name="T31" fmla="*/ 181 h 828"/>
                <a:gd name="T32" fmla="*/ 25 w 357"/>
                <a:gd name="T33" fmla="*/ 184 h 828"/>
                <a:gd name="T34" fmla="*/ 30 w 357"/>
                <a:gd name="T35" fmla="*/ 187 h 828"/>
                <a:gd name="T36" fmla="*/ 38 w 357"/>
                <a:gd name="T37" fmla="*/ 189 h 828"/>
                <a:gd name="T38" fmla="*/ 47 w 357"/>
                <a:gd name="T39" fmla="*/ 190 h 828"/>
                <a:gd name="T40" fmla="*/ 59 w 357"/>
                <a:gd name="T41" fmla="*/ 189 h 828"/>
                <a:gd name="T42" fmla="*/ 72 w 357"/>
                <a:gd name="T43" fmla="*/ 185 h 828"/>
                <a:gd name="T44" fmla="*/ 81 w 357"/>
                <a:gd name="T45" fmla="*/ 181 h 828"/>
                <a:gd name="T46" fmla="*/ 82 w 357"/>
                <a:gd name="T47" fmla="*/ 179 h 828"/>
                <a:gd name="T48" fmla="*/ 82 w 357"/>
                <a:gd name="T49" fmla="*/ 171 h 828"/>
                <a:gd name="T50" fmla="*/ 79 w 357"/>
                <a:gd name="T51" fmla="*/ 131 h 828"/>
                <a:gd name="T52" fmla="*/ 69 w 357"/>
                <a:gd name="T53" fmla="*/ 75 h 828"/>
                <a:gd name="T54" fmla="*/ 51 w 357"/>
                <a:gd name="T55" fmla="*/ 23 h 828"/>
                <a:gd name="T56" fmla="*/ 37 w 357"/>
                <a:gd name="T57" fmla="*/ 4 h 828"/>
                <a:gd name="T58" fmla="*/ 36 w 357"/>
                <a:gd name="T59" fmla="*/ 4 h 828"/>
                <a:gd name="T60" fmla="*/ 35 w 357"/>
                <a:gd name="T61" fmla="*/ 4 h 828"/>
                <a:gd name="T62" fmla="*/ 31 w 357"/>
                <a:gd name="T63" fmla="*/ 2 h 828"/>
                <a:gd name="T64" fmla="*/ 24 w 357"/>
                <a:gd name="T65" fmla="*/ 0 h 828"/>
                <a:gd name="T66" fmla="*/ 16 w 357"/>
                <a:gd name="T67" fmla="*/ 0 h 8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7"/>
                <a:gd name="T103" fmla="*/ 0 h 828"/>
                <a:gd name="T104" fmla="*/ 357 w 357"/>
                <a:gd name="T105" fmla="*/ 828 h 8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7" h="828">
                  <a:moveTo>
                    <a:pt x="54" y="6"/>
                  </a:moveTo>
                  <a:lnTo>
                    <a:pt x="48" y="10"/>
                  </a:lnTo>
                  <a:lnTo>
                    <a:pt x="41" y="14"/>
                  </a:lnTo>
                  <a:lnTo>
                    <a:pt x="36" y="18"/>
                  </a:lnTo>
                  <a:lnTo>
                    <a:pt x="31" y="23"/>
                  </a:lnTo>
                  <a:lnTo>
                    <a:pt x="26" y="30"/>
                  </a:lnTo>
                  <a:lnTo>
                    <a:pt x="22" y="36"/>
                  </a:lnTo>
                  <a:lnTo>
                    <a:pt x="18" y="43"/>
                  </a:lnTo>
                  <a:lnTo>
                    <a:pt x="15" y="51"/>
                  </a:lnTo>
                  <a:lnTo>
                    <a:pt x="8" y="83"/>
                  </a:lnTo>
                  <a:lnTo>
                    <a:pt x="2" y="124"/>
                  </a:lnTo>
                  <a:lnTo>
                    <a:pt x="0" y="173"/>
                  </a:lnTo>
                  <a:lnTo>
                    <a:pt x="0" y="225"/>
                  </a:lnTo>
                  <a:lnTo>
                    <a:pt x="4" y="281"/>
                  </a:lnTo>
                  <a:lnTo>
                    <a:pt x="11" y="337"/>
                  </a:lnTo>
                  <a:lnTo>
                    <a:pt x="23" y="392"/>
                  </a:lnTo>
                  <a:lnTo>
                    <a:pt x="40" y="442"/>
                  </a:lnTo>
                  <a:lnTo>
                    <a:pt x="43" y="449"/>
                  </a:lnTo>
                  <a:lnTo>
                    <a:pt x="49" y="469"/>
                  </a:lnTo>
                  <a:lnTo>
                    <a:pt x="57" y="500"/>
                  </a:lnTo>
                  <a:lnTo>
                    <a:pt x="66" y="540"/>
                  </a:lnTo>
                  <a:lnTo>
                    <a:pt x="74" y="588"/>
                  </a:lnTo>
                  <a:lnTo>
                    <a:pt x="80" y="644"/>
                  </a:lnTo>
                  <a:lnTo>
                    <a:pt x="82" y="704"/>
                  </a:lnTo>
                  <a:lnTo>
                    <a:pt x="79" y="768"/>
                  </a:lnTo>
                  <a:lnTo>
                    <a:pt x="79" y="770"/>
                  </a:lnTo>
                  <a:lnTo>
                    <a:pt x="80" y="774"/>
                  </a:lnTo>
                  <a:lnTo>
                    <a:pt x="82" y="777"/>
                  </a:lnTo>
                  <a:lnTo>
                    <a:pt x="83" y="780"/>
                  </a:lnTo>
                  <a:lnTo>
                    <a:pt x="84" y="781"/>
                  </a:lnTo>
                  <a:lnTo>
                    <a:pt x="88" y="785"/>
                  </a:lnTo>
                  <a:lnTo>
                    <a:pt x="93" y="790"/>
                  </a:lnTo>
                  <a:lnTo>
                    <a:pt x="100" y="795"/>
                  </a:lnTo>
                  <a:lnTo>
                    <a:pt x="109" y="802"/>
                  </a:lnTo>
                  <a:lnTo>
                    <a:pt x="119" y="808"/>
                  </a:lnTo>
                  <a:lnTo>
                    <a:pt x="132" y="815"/>
                  </a:lnTo>
                  <a:lnTo>
                    <a:pt x="148" y="820"/>
                  </a:lnTo>
                  <a:lnTo>
                    <a:pt x="165" y="824"/>
                  </a:lnTo>
                  <a:lnTo>
                    <a:pt x="184" y="826"/>
                  </a:lnTo>
                  <a:lnTo>
                    <a:pt x="205" y="828"/>
                  </a:lnTo>
                  <a:lnTo>
                    <a:pt x="230" y="826"/>
                  </a:lnTo>
                  <a:lnTo>
                    <a:pt x="256" y="823"/>
                  </a:lnTo>
                  <a:lnTo>
                    <a:pt x="284" y="816"/>
                  </a:lnTo>
                  <a:lnTo>
                    <a:pt x="314" y="806"/>
                  </a:lnTo>
                  <a:lnTo>
                    <a:pt x="348" y="791"/>
                  </a:lnTo>
                  <a:lnTo>
                    <a:pt x="352" y="789"/>
                  </a:lnTo>
                  <a:lnTo>
                    <a:pt x="355" y="786"/>
                  </a:lnTo>
                  <a:lnTo>
                    <a:pt x="356" y="782"/>
                  </a:lnTo>
                  <a:lnTo>
                    <a:pt x="357" y="777"/>
                  </a:lnTo>
                  <a:lnTo>
                    <a:pt x="356" y="744"/>
                  </a:lnTo>
                  <a:lnTo>
                    <a:pt x="352" y="672"/>
                  </a:lnTo>
                  <a:lnTo>
                    <a:pt x="343" y="571"/>
                  </a:lnTo>
                  <a:lnTo>
                    <a:pt x="326" y="453"/>
                  </a:lnTo>
                  <a:lnTo>
                    <a:pt x="301" y="328"/>
                  </a:lnTo>
                  <a:lnTo>
                    <a:pt x="268" y="207"/>
                  </a:lnTo>
                  <a:lnTo>
                    <a:pt x="221" y="100"/>
                  </a:lnTo>
                  <a:lnTo>
                    <a:pt x="161" y="21"/>
                  </a:lnTo>
                  <a:lnTo>
                    <a:pt x="160" y="19"/>
                  </a:lnTo>
                  <a:lnTo>
                    <a:pt x="158" y="18"/>
                  </a:lnTo>
                  <a:lnTo>
                    <a:pt x="157" y="18"/>
                  </a:lnTo>
                  <a:lnTo>
                    <a:pt x="153" y="17"/>
                  </a:lnTo>
                  <a:lnTo>
                    <a:pt x="145" y="13"/>
                  </a:lnTo>
                  <a:lnTo>
                    <a:pt x="135" y="9"/>
                  </a:lnTo>
                  <a:lnTo>
                    <a:pt x="121" y="5"/>
                  </a:lnTo>
                  <a:lnTo>
                    <a:pt x="105" y="1"/>
                  </a:lnTo>
                  <a:lnTo>
                    <a:pt x="88" y="0"/>
                  </a:lnTo>
                  <a:lnTo>
                    <a:pt x="71" y="1"/>
                  </a:lnTo>
                  <a:lnTo>
                    <a:pt x="54" y="6"/>
                  </a:lnTo>
                  <a:close/>
                </a:path>
              </a:pathLst>
            </a:custGeom>
            <a:solidFill>
              <a:srgbClr val="000000"/>
            </a:solidFill>
            <a:ln w="9525">
              <a:noFill/>
              <a:round/>
              <a:headEnd/>
              <a:tailEnd/>
            </a:ln>
          </p:spPr>
          <p:txBody>
            <a:bodyPr/>
            <a:lstStyle/>
            <a:p>
              <a:pPr rtl="0"/>
              <a:endParaRPr lang="en-US" sz="3800"/>
            </a:p>
          </p:txBody>
        </p:sp>
        <p:sp>
          <p:nvSpPr>
            <p:cNvPr id="119" name="Freeform 117"/>
            <p:cNvSpPr>
              <a:spLocks/>
            </p:cNvSpPr>
            <p:nvPr/>
          </p:nvSpPr>
          <p:spPr bwMode="auto">
            <a:xfrm flipH="1">
              <a:off x="496" y="1245"/>
              <a:ext cx="0" cy="1"/>
            </a:xfrm>
            <a:custGeom>
              <a:avLst/>
              <a:gdLst>
                <a:gd name="T0" fmla="*/ 0 h 3"/>
                <a:gd name="T1" fmla="*/ 0 h 3"/>
                <a:gd name="T2" fmla="*/ 0 h 3"/>
                <a:gd name="T3" fmla="*/ 0 h 3"/>
                <a:gd name="T4" fmla="*/ 1 h 3"/>
                <a:gd name="T5" fmla="*/ 0 h 3"/>
                <a:gd name="T6" fmla="*/ 0 h 3"/>
                <a:gd name="T7" fmla="*/ 0 h 3"/>
                <a:gd name="T8" fmla="*/ 0 h 3"/>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h 3"/>
                <a:gd name="T19" fmla="*/ 3 h 3"/>
              </a:gdLst>
              <a:ahLst/>
              <a:cxnLst>
                <a:cxn ang="T9">
                  <a:pos x="0" y="T0"/>
                </a:cxn>
                <a:cxn ang="T10">
                  <a:pos x="0" y="T1"/>
                </a:cxn>
                <a:cxn ang="T11">
                  <a:pos x="0" y="T2"/>
                </a:cxn>
                <a:cxn ang="T12">
                  <a:pos x="0" y="T3"/>
                </a:cxn>
                <a:cxn ang="T13">
                  <a:pos x="0" y="T4"/>
                </a:cxn>
                <a:cxn ang="T14">
                  <a:pos x="0" y="T5"/>
                </a:cxn>
                <a:cxn ang="T15">
                  <a:pos x="0" y="T6"/>
                </a:cxn>
                <a:cxn ang="T16">
                  <a:pos x="0" y="T7"/>
                </a:cxn>
                <a:cxn ang="T17">
                  <a:pos x="0" y="T8"/>
                </a:cxn>
              </a:cxnLst>
              <a:rect l="0" t="T18" r="0" b="T19"/>
              <a:pathLst>
                <a:path h="3">
                  <a:moveTo>
                    <a:pt x="0" y="0"/>
                  </a:moveTo>
                  <a:lnTo>
                    <a:pt x="0" y="0"/>
                  </a:lnTo>
                  <a:lnTo>
                    <a:pt x="0" y="1"/>
                  </a:lnTo>
                  <a:lnTo>
                    <a:pt x="0" y="3"/>
                  </a:lnTo>
                  <a:lnTo>
                    <a:pt x="0" y="1"/>
                  </a:lnTo>
                  <a:lnTo>
                    <a:pt x="0" y="0"/>
                  </a:lnTo>
                  <a:close/>
                </a:path>
              </a:pathLst>
            </a:custGeom>
            <a:solidFill>
              <a:srgbClr val="000000"/>
            </a:solidFill>
            <a:ln w="9525">
              <a:noFill/>
              <a:round/>
              <a:headEnd/>
              <a:tailEnd/>
            </a:ln>
          </p:spPr>
          <p:txBody>
            <a:bodyPr/>
            <a:lstStyle/>
            <a:p>
              <a:pPr rtl="0"/>
              <a:endParaRPr lang="en-US" sz="3800"/>
            </a:p>
          </p:txBody>
        </p:sp>
        <p:sp>
          <p:nvSpPr>
            <p:cNvPr id="120" name="Freeform 118"/>
            <p:cNvSpPr>
              <a:spLocks/>
            </p:cNvSpPr>
            <p:nvPr/>
          </p:nvSpPr>
          <p:spPr bwMode="auto">
            <a:xfrm flipH="1">
              <a:off x="446" y="1076"/>
              <a:ext cx="67" cy="175"/>
            </a:xfrm>
            <a:custGeom>
              <a:avLst/>
              <a:gdLst>
                <a:gd name="T0" fmla="*/ 19 w 293"/>
                <a:gd name="T1" fmla="*/ 154 h 763"/>
                <a:gd name="T2" fmla="*/ 19 w 293"/>
                <a:gd name="T3" fmla="*/ 141 h 763"/>
                <a:gd name="T4" fmla="*/ 18 w 293"/>
                <a:gd name="T5" fmla="*/ 130 h 763"/>
                <a:gd name="T6" fmla="*/ 16 w 293"/>
                <a:gd name="T7" fmla="*/ 119 h 763"/>
                <a:gd name="T8" fmla="*/ 14 w 293"/>
                <a:gd name="T9" fmla="*/ 110 h 763"/>
                <a:gd name="T10" fmla="*/ 12 w 293"/>
                <a:gd name="T11" fmla="*/ 103 h 763"/>
                <a:gd name="T12" fmla="*/ 11 w 293"/>
                <a:gd name="T13" fmla="*/ 97 h 763"/>
                <a:gd name="T14" fmla="*/ 9 w 293"/>
                <a:gd name="T15" fmla="*/ 93 h 763"/>
                <a:gd name="T16" fmla="*/ 9 w 293"/>
                <a:gd name="T17" fmla="*/ 92 h 763"/>
                <a:gd name="T18" fmla="*/ 5 w 293"/>
                <a:gd name="T19" fmla="*/ 79 h 763"/>
                <a:gd name="T20" fmla="*/ 2 w 293"/>
                <a:gd name="T21" fmla="*/ 65 h 763"/>
                <a:gd name="T22" fmla="*/ 1 w 293"/>
                <a:gd name="T23" fmla="*/ 50 h 763"/>
                <a:gd name="T24" fmla="*/ 0 w 293"/>
                <a:gd name="T25" fmla="*/ 37 h 763"/>
                <a:gd name="T26" fmla="*/ 0 w 293"/>
                <a:gd name="T27" fmla="*/ 28 h 763"/>
                <a:gd name="T28" fmla="*/ 1 w 293"/>
                <a:gd name="T29" fmla="*/ 19 h 763"/>
                <a:gd name="T30" fmla="*/ 2 w 293"/>
                <a:gd name="T31" fmla="*/ 12 h 763"/>
                <a:gd name="T32" fmla="*/ 3 w 293"/>
                <a:gd name="T33" fmla="*/ 7 h 763"/>
                <a:gd name="T34" fmla="*/ 4 w 293"/>
                <a:gd name="T35" fmla="*/ 5 h 763"/>
                <a:gd name="T36" fmla="*/ 5 w 293"/>
                <a:gd name="T37" fmla="*/ 3 h 763"/>
                <a:gd name="T38" fmla="*/ 7 w 293"/>
                <a:gd name="T39" fmla="*/ 2 h 763"/>
                <a:gd name="T40" fmla="*/ 8 w 293"/>
                <a:gd name="T41" fmla="*/ 1 h 763"/>
                <a:gd name="T42" fmla="*/ 10 w 293"/>
                <a:gd name="T43" fmla="*/ 0 h 763"/>
                <a:gd name="T44" fmla="*/ 13 w 293"/>
                <a:gd name="T45" fmla="*/ 0 h 763"/>
                <a:gd name="T46" fmla="*/ 15 w 293"/>
                <a:gd name="T47" fmla="*/ 0 h 763"/>
                <a:gd name="T48" fmla="*/ 17 w 293"/>
                <a:gd name="T49" fmla="*/ 1 h 763"/>
                <a:gd name="T50" fmla="*/ 19 w 293"/>
                <a:gd name="T51" fmla="*/ 1 h 763"/>
                <a:gd name="T52" fmla="*/ 21 w 293"/>
                <a:gd name="T53" fmla="*/ 2 h 763"/>
                <a:gd name="T54" fmla="*/ 23 w 293"/>
                <a:gd name="T55" fmla="*/ 3 h 763"/>
                <a:gd name="T56" fmla="*/ 25 w 293"/>
                <a:gd name="T57" fmla="*/ 3 h 763"/>
                <a:gd name="T58" fmla="*/ 37 w 293"/>
                <a:gd name="T59" fmla="*/ 19 h 763"/>
                <a:gd name="T60" fmla="*/ 46 w 293"/>
                <a:gd name="T61" fmla="*/ 41 h 763"/>
                <a:gd name="T62" fmla="*/ 54 w 293"/>
                <a:gd name="T63" fmla="*/ 66 h 763"/>
                <a:gd name="T64" fmla="*/ 59 w 293"/>
                <a:gd name="T65" fmla="*/ 92 h 763"/>
                <a:gd name="T66" fmla="*/ 62 w 293"/>
                <a:gd name="T67" fmla="*/ 117 h 763"/>
                <a:gd name="T68" fmla="*/ 65 w 293"/>
                <a:gd name="T69" fmla="*/ 140 h 763"/>
                <a:gd name="T70" fmla="*/ 66 w 293"/>
                <a:gd name="T71" fmla="*/ 158 h 763"/>
                <a:gd name="T72" fmla="*/ 67 w 293"/>
                <a:gd name="T73" fmla="*/ 169 h 763"/>
                <a:gd name="T74" fmla="*/ 61 w 293"/>
                <a:gd name="T75" fmla="*/ 171 h 763"/>
                <a:gd name="T76" fmla="*/ 56 w 293"/>
                <a:gd name="T77" fmla="*/ 173 h 763"/>
                <a:gd name="T78" fmla="*/ 51 w 293"/>
                <a:gd name="T79" fmla="*/ 174 h 763"/>
                <a:gd name="T80" fmla="*/ 47 w 293"/>
                <a:gd name="T81" fmla="*/ 175 h 763"/>
                <a:gd name="T82" fmla="*/ 43 w 293"/>
                <a:gd name="T83" fmla="*/ 175 h 763"/>
                <a:gd name="T84" fmla="*/ 39 w 293"/>
                <a:gd name="T85" fmla="*/ 175 h 763"/>
                <a:gd name="T86" fmla="*/ 35 w 293"/>
                <a:gd name="T87" fmla="*/ 175 h 763"/>
                <a:gd name="T88" fmla="*/ 32 w 293"/>
                <a:gd name="T89" fmla="*/ 175 h 763"/>
                <a:gd name="T90" fmla="*/ 30 w 293"/>
                <a:gd name="T91" fmla="*/ 174 h 763"/>
                <a:gd name="T92" fmla="*/ 27 w 293"/>
                <a:gd name="T93" fmla="*/ 173 h 763"/>
                <a:gd name="T94" fmla="*/ 25 w 293"/>
                <a:gd name="T95" fmla="*/ 172 h 763"/>
                <a:gd name="T96" fmla="*/ 23 w 293"/>
                <a:gd name="T97" fmla="*/ 171 h 763"/>
                <a:gd name="T98" fmla="*/ 21 w 293"/>
                <a:gd name="T99" fmla="*/ 170 h 763"/>
                <a:gd name="T100" fmla="*/ 20 w 293"/>
                <a:gd name="T101" fmla="*/ 169 h 763"/>
                <a:gd name="T102" fmla="*/ 19 w 293"/>
                <a:gd name="T103" fmla="*/ 169 h 763"/>
                <a:gd name="T104" fmla="*/ 19 w 293"/>
                <a:gd name="T105" fmla="*/ 168 h 763"/>
                <a:gd name="T106" fmla="*/ 19 w 293"/>
                <a:gd name="T107" fmla="*/ 164 h 763"/>
                <a:gd name="T108" fmla="*/ 19 w 293"/>
                <a:gd name="T109" fmla="*/ 161 h 763"/>
                <a:gd name="T110" fmla="*/ 19 w 293"/>
                <a:gd name="T111" fmla="*/ 157 h 763"/>
                <a:gd name="T112" fmla="*/ 19 w 293"/>
                <a:gd name="T113" fmla="*/ 154 h 7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3"/>
                <a:gd name="T172" fmla="*/ 0 h 763"/>
                <a:gd name="T173" fmla="*/ 293 w 293"/>
                <a:gd name="T174" fmla="*/ 763 h 7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3" h="763">
                  <a:moveTo>
                    <a:pt x="83" y="671"/>
                  </a:moveTo>
                  <a:lnTo>
                    <a:pt x="82" y="616"/>
                  </a:lnTo>
                  <a:lnTo>
                    <a:pt x="77" y="565"/>
                  </a:lnTo>
                  <a:lnTo>
                    <a:pt x="69" y="520"/>
                  </a:lnTo>
                  <a:lnTo>
                    <a:pt x="61" y="481"/>
                  </a:lnTo>
                  <a:lnTo>
                    <a:pt x="54" y="448"/>
                  </a:lnTo>
                  <a:lnTo>
                    <a:pt x="46" y="422"/>
                  </a:lnTo>
                  <a:lnTo>
                    <a:pt x="41" y="405"/>
                  </a:lnTo>
                  <a:lnTo>
                    <a:pt x="38" y="399"/>
                  </a:lnTo>
                  <a:lnTo>
                    <a:pt x="21" y="343"/>
                  </a:lnTo>
                  <a:lnTo>
                    <a:pt x="9" y="283"/>
                  </a:lnTo>
                  <a:lnTo>
                    <a:pt x="3" y="220"/>
                  </a:lnTo>
                  <a:lnTo>
                    <a:pt x="0" y="161"/>
                  </a:lnTo>
                  <a:lnTo>
                    <a:pt x="2" y="122"/>
                  </a:lnTo>
                  <a:lnTo>
                    <a:pt x="4" y="85"/>
                  </a:lnTo>
                  <a:lnTo>
                    <a:pt x="8" y="54"/>
                  </a:lnTo>
                  <a:lnTo>
                    <a:pt x="15" y="29"/>
                  </a:lnTo>
                  <a:lnTo>
                    <a:pt x="18" y="21"/>
                  </a:lnTo>
                  <a:lnTo>
                    <a:pt x="22" y="13"/>
                  </a:lnTo>
                  <a:lnTo>
                    <a:pt x="29" y="8"/>
                  </a:lnTo>
                  <a:lnTo>
                    <a:pt x="35" y="4"/>
                  </a:lnTo>
                  <a:lnTo>
                    <a:pt x="44" y="2"/>
                  </a:lnTo>
                  <a:lnTo>
                    <a:pt x="55" y="0"/>
                  </a:lnTo>
                  <a:lnTo>
                    <a:pt x="65" y="2"/>
                  </a:lnTo>
                  <a:lnTo>
                    <a:pt x="76" y="3"/>
                  </a:lnTo>
                  <a:lnTo>
                    <a:pt x="85" y="6"/>
                  </a:lnTo>
                  <a:lnTo>
                    <a:pt x="94" y="8"/>
                  </a:lnTo>
                  <a:lnTo>
                    <a:pt x="102" y="11"/>
                  </a:lnTo>
                  <a:lnTo>
                    <a:pt x="108" y="13"/>
                  </a:lnTo>
                  <a:lnTo>
                    <a:pt x="160" y="84"/>
                  </a:lnTo>
                  <a:lnTo>
                    <a:pt x="202" y="179"/>
                  </a:lnTo>
                  <a:lnTo>
                    <a:pt x="234" y="287"/>
                  </a:lnTo>
                  <a:lnTo>
                    <a:pt x="258" y="401"/>
                  </a:lnTo>
                  <a:lnTo>
                    <a:pt x="273" y="512"/>
                  </a:lnTo>
                  <a:lnTo>
                    <a:pt x="284" y="610"/>
                  </a:lnTo>
                  <a:lnTo>
                    <a:pt x="290" y="688"/>
                  </a:lnTo>
                  <a:lnTo>
                    <a:pt x="293" y="735"/>
                  </a:lnTo>
                  <a:lnTo>
                    <a:pt x="268" y="745"/>
                  </a:lnTo>
                  <a:lnTo>
                    <a:pt x="246" y="753"/>
                  </a:lnTo>
                  <a:lnTo>
                    <a:pt x="225" y="758"/>
                  </a:lnTo>
                  <a:lnTo>
                    <a:pt x="206" y="762"/>
                  </a:lnTo>
                  <a:lnTo>
                    <a:pt x="187" y="763"/>
                  </a:lnTo>
                  <a:lnTo>
                    <a:pt x="171" y="763"/>
                  </a:lnTo>
                  <a:lnTo>
                    <a:pt x="155" y="763"/>
                  </a:lnTo>
                  <a:lnTo>
                    <a:pt x="142" y="761"/>
                  </a:lnTo>
                  <a:lnTo>
                    <a:pt x="130" y="758"/>
                  </a:lnTo>
                  <a:lnTo>
                    <a:pt x="119" y="755"/>
                  </a:lnTo>
                  <a:lnTo>
                    <a:pt x="109" y="751"/>
                  </a:lnTo>
                  <a:lnTo>
                    <a:pt x="102" y="746"/>
                  </a:lnTo>
                  <a:lnTo>
                    <a:pt x="94" y="742"/>
                  </a:lnTo>
                  <a:lnTo>
                    <a:pt x="89" y="738"/>
                  </a:lnTo>
                  <a:lnTo>
                    <a:pt x="85" y="735"/>
                  </a:lnTo>
                  <a:lnTo>
                    <a:pt x="81" y="732"/>
                  </a:lnTo>
                  <a:lnTo>
                    <a:pt x="82" y="716"/>
                  </a:lnTo>
                  <a:lnTo>
                    <a:pt x="82" y="701"/>
                  </a:lnTo>
                  <a:lnTo>
                    <a:pt x="83" y="685"/>
                  </a:lnTo>
                  <a:lnTo>
                    <a:pt x="83" y="671"/>
                  </a:lnTo>
                  <a:close/>
                </a:path>
              </a:pathLst>
            </a:custGeom>
            <a:solidFill>
              <a:srgbClr val="C0C0C0"/>
            </a:solidFill>
            <a:ln w="9525">
              <a:noFill/>
              <a:round/>
              <a:headEnd/>
              <a:tailEnd/>
            </a:ln>
          </p:spPr>
          <p:txBody>
            <a:bodyPr/>
            <a:lstStyle/>
            <a:p>
              <a:pPr rtl="0"/>
              <a:endParaRPr lang="en-US" sz="3800"/>
            </a:p>
          </p:txBody>
        </p:sp>
        <p:sp>
          <p:nvSpPr>
            <p:cNvPr id="121" name="Freeform 119"/>
            <p:cNvSpPr>
              <a:spLocks/>
            </p:cNvSpPr>
            <p:nvPr/>
          </p:nvSpPr>
          <p:spPr bwMode="auto">
            <a:xfrm flipH="1">
              <a:off x="494" y="1047"/>
              <a:ext cx="20" cy="27"/>
            </a:xfrm>
            <a:custGeom>
              <a:avLst/>
              <a:gdLst>
                <a:gd name="T0" fmla="*/ 0 w 90"/>
                <a:gd name="T1" fmla="*/ 8 h 118"/>
                <a:gd name="T2" fmla="*/ 1 w 90"/>
                <a:gd name="T3" fmla="*/ 9 h 118"/>
                <a:gd name="T4" fmla="*/ 2 w 90"/>
                <a:gd name="T5" fmla="*/ 11 h 118"/>
                <a:gd name="T6" fmla="*/ 4 w 90"/>
                <a:gd name="T7" fmla="*/ 13 h 118"/>
                <a:gd name="T8" fmla="*/ 5 w 90"/>
                <a:gd name="T9" fmla="*/ 16 h 118"/>
                <a:gd name="T10" fmla="*/ 7 w 90"/>
                <a:gd name="T11" fmla="*/ 19 h 118"/>
                <a:gd name="T12" fmla="*/ 8 w 90"/>
                <a:gd name="T13" fmla="*/ 21 h 118"/>
                <a:gd name="T14" fmla="*/ 10 w 90"/>
                <a:gd name="T15" fmla="*/ 24 h 118"/>
                <a:gd name="T16" fmla="*/ 11 w 90"/>
                <a:gd name="T17" fmla="*/ 27 h 118"/>
                <a:gd name="T18" fmla="*/ 20 w 90"/>
                <a:gd name="T19" fmla="*/ 23 h 118"/>
                <a:gd name="T20" fmla="*/ 19 w 90"/>
                <a:gd name="T21" fmla="*/ 21 h 118"/>
                <a:gd name="T22" fmla="*/ 18 w 90"/>
                <a:gd name="T23" fmla="*/ 19 h 118"/>
                <a:gd name="T24" fmla="*/ 16 w 90"/>
                <a:gd name="T25" fmla="*/ 16 h 118"/>
                <a:gd name="T26" fmla="*/ 15 w 90"/>
                <a:gd name="T27" fmla="*/ 12 h 118"/>
                <a:gd name="T28" fmla="*/ 12 w 90"/>
                <a:gd name="T29" fmla="*/ 8 h 118"/>
                <a:gd name="T30" fmla="*/ 10 w 90"/>
                <a:gd name="T31" fmla="*/ 5 h 118"/>
                <a:gd name="T32" fmla="*/ 8 w 90"/>
                <a:gd name="T33" fmla="*/ 2 h 118"/>
                <a:gd name="T34" fmla="*/ 6 w 90"/>
                <a:gd name="T35" fmla="*/ 0 h 118"/>
                <a:gd name="T36" fmla="*/ 0 w 90"/>
                <a:gd name="T37" fmla="*/ 8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118"/>
                <a:gd name="T59" fmla="*/ 90 w 90"/>
                <a:gd name="T60" fmla="*/ 118 h 1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118">
                  <a:moveTo>
                    <a:pt x="0" y="35"/>
                  </a:moveTo>
                  <a:lnTo>
                    <a:pt x="6" y="40"/>
                  </a:lnTo>
                  <a:lnTo>
                    <a:pt x="11" y="47"/>
                  </a:lnTo>
                  <a:lnTo>
                    <a:pt x="17" y="57"/>
                  </a:lnTo>
                  <a:lnTo>
                    <a:pt x="24" y="68"/>
                  </a:lnTo>
                  <a:lnTo>
                    <a:pt x="32" y="81"/>
                  </a:lnTo>
                  <a:lnTo>
                    <a:pt x="38" y="92"/>
                  </a:lnTo>
                  <a:lnTo>
                    <a:pt x="45" y="105"/>
                  </a:lnTo>
                  <a:lnTo>
                    <a:pt x="51" y="118"/>
                  </a:lnTo>
                  <a:lnTo>
                    <a:pt x="90" y="100"/>
                  </a:lnTo>
                  <a:lnTo>
                    <a:pt x="87" y="92"/>
                  </a:lnTo>
                  <a:lnTo>
                    <a:pt x="81" y="82"/>
                  </a:lnTo>
                  <a:lnTo>
                    <a:pt x="74" y="68"/>
                  </a:lnTo>
                  <a:lnTo>
                    <a:pt x="67" y="52"/>
                  </a:lnTo>
                  <a:lnTo>
                    <a:pt x="56" y="36"/>
                  </a:lnTo>
                  <a:lnTo>
                    <a:pt x="47" y="22"/>
                  </a:lnTo>
                  <a:lnTo>
                    <a:pt x="37" y="9"/>
                  </a:lnTo>
                  <a:lnTo>
                    <a:pt x="26" y="0"/>
                  </a:lnTo>
                  <a:lnTo>
                    <a:pt x="0" y="35"/>
                  </a:lnTo>
                  <a:close/>
                </a:path>
              </a:pathLst>
            </a:custGeom>
            <a:solidFill>
              <a:srgbClr val="000000"/>
            </a:solidFill>
            <a:ln w="9525">
              <a:noFill/>
              <a:round/>
              <a:headEnd/>
              <a:tailEnd/>
            </a:ln>
          </p:spPr>
          <p:txBody>
            <a:bodyPr/>
            <a:lstStyle/>
            <a:p>
              <a:pPr rtl="0"/>
              <a:endParaRPr lang="en-US" sz="3800"/>
            </a:p>
          </p:txBody>
        </p:sp>
        <p:sp>
          <p:nvSpPr>
            <p:cNvPr id="122" name="Freeform 120"/>
            <p:cNvSpPr>
              <a:spLocks/>
            </p:cNvSpPr>
            <p:nvPr/>
          </p:nvSpPr>
          <p:spPr bwMode="auto">
            <a:xfrm flipH="1">
              <a:off x="611" y="1129"/>
              <a:ext cx="74" cy="73"/>
            </a:xfrm>
            <a:custGeom>
              <a:avLst/>
              <a:gdLst>
                <a:gd name="T0" fmla="*/ 64 w 322"/>
                <a:gd name="T1" fmla="*/ 2 h 315"/>
                <a:gd name="T2" fmla="*/ 2 w 322"/>
                <a:gd name="T3" fmla="*/ 63 h 315"/>
                <a:gd name="T4" fmla="*/ 0 w 322"/>
                <a:gd name="T5" fmla="*/ 65 h 315"/>
                <a:gd name="T6" fmla="*/ 0 w 322"/>
                <a:gd name="T7" fmla="*/ 67 h 315"/>
                <a:gd name="T8" fmla="*/ 0 w 322"/>
                <a:gd name="T9" fmla="*/ 69 h 315"/>
                <a:gd name="T10" fmla="*/ 2 w 322"/>
                <a:gd name="T11" fmla="*/ 71 h 315"/>
                <a:gd name="T12" fmla="*/ 4 w 322"/>
                <a:gd name="T13" fmla="*/ 73 h 315"/>
                <a:gd name="T14" fmla="*/ 6 w 322"/>
                <a:gd name="T15" fmla="*/ 73 h 315"/>
                <a:gd name="T16" fmla="*/ 8 w 322"/>
                <a:gd name="T17" fmla="*/ 73 h 315"/>
                <a:gd name="T18" fmla="*/ 10 w 322"/>
                <a:gd name="T19" fmla="*/ 71 h 315"/>
                <a:gd name="T20" fmla="*/ 72 w 322"/>
                <a:gd name="T21" fmla="*/ 11 h 315"/>
                <a:gd name="T22" fmla="*/ 74 w 322"/>
                <a:gd name="T23" fmla="*/ 9 h 315"/>
                <a:gd name="T24" fmla="*/ 74 w 322"/>
                <a:gd name="T25" fmla="*/ 6 h 315"/>
                <a:gd name="T26" fmla="*/ 74 w 322"/>
                <a:gd name="T27" fmla="*/ 4 h 315"/>
                <a:gd name="T28" fmla="*/ 72 w 322"/>
                <a:gd name="T29" fmla="*/ 2 h 315"/>
                <a:gd name="T30" fmla="*/ 70 w 322"/>
                <a:gd name="T31" fmla="*/ 0 h 315"/>
                <a:gd name="T32" fmla="*/ 68 w 322"/>
                <a:gd name="T33" fmla="*/ 0 h 315"/>
                <a:gd name="T34" fmla="*/ 66 w 322"/>
                <a:gd name="T35" fmla="*/ 0 h 315"/>
                <a:gd name="T36" fmla="*/ 64 w 322"/>
                <a:gd name="T37" fmla="*/ 2 h 3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2"/>
                <a:gd name="T58" fmla="*/ 0 h 315"/>
                <a:gd name="T59" fmla="*/ 322 w 322"/>
                <a:gd name="T60" fmla="*/ 315 h 3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2" h="315">
                  <a:moveTo>
                    <a:pt x="279" y="8"/>
                  </a:moveTo>
                  <a:lnTo>
                    <a:pt x="8" y="270"/>
                  </a:lnTo>
                  <a:lnTo>
                    <a:pt x="2" y="279"/>
                  </a:lnTo>
                  <a:lnTo>
                    <a:pt x="0" y="288"/>
                  </a:lnTo>
                  <a:lnTo>
                    <a:pt x="2" y="298"/>
                  </a:lnTo>
                  <a:lnTo>
                    <a:pt x="7" y="307"/>
                  </a:lnTo>
                  <a:lnTo>
                    <a:pt x="16" y="313"/>
                  </a:lnTo>
                  <a:lnTo>
                    <a:pt x="26" y="315"/>
                  </a:lnTo>
                  <a:lnTo>
                    <a:pt x="36" y="313"/>
                  </a:lnTo>
                  <a:lnTo>
                    <a:pt x="45" y="307"/>
                  </a:lnTo>
                  <a:lnTo>
                    <a:pt x="314" y="46"/>
                  </a:lnTo>
                  <a:lnTo>
                    <a:pt x="320" y="37"/>
                  </a:lnTo>
                  <a:lnTo>
                    <a:pt x="322" y="26"/>
                  </a:lnTo>
                  <a:lnTo>
                    <a:pt x="320" y="17"/>
                  </a:lnTo>
                  <a:lnTo>
                    <a:pt x="315" y="8"/>
                  </a:lnTo>
                  <a:lnTo>
                    <a:pt x="306" y="1"/>
                  </a:lnTo>
                  <a:lnTo>
                    <a:pt x="297" y="0"/>
                  </a:lnTo>
                  <a:lnTo>
                    <a:pt x="288" y="1"/>
                  </a:lnTo>
                  <a:lnTo>
                    <a:pt x="279" y="8"/>
                  </a:lnTo>
                  <a:close/>
                </a:path>
              </a:pathLst>
            </a:custGeom>
            <a:solidFill>
              <a:srgbClr val="000000"/>
            </a:solidFill>
            <a:ln w="9525">
              <a:noFill/>
              <a:round/>
              <a:headEnd/>
              <a:tailEnd/>
            </a:ln>
          </p:spPr>
          <p:txBody>
            <a:bodyPr/>
            <a:lstStyle/>
            <a:p>
              <a:pPr rtl="0"/>
              <a:endParaRPr lang="en-US" sz="3800"/>
            </a:p>
          </p:txBody>
        </p:sp>
        <p:sp>
          <p:nvSpPr>
            <p:cNvPr id="123" name="Freeform 121"/>
            <p:cNvSpPr>
              <a:spLocks/>
            </p:cNvSpPr>
            <p:nvPr/>
          </p:nvSpPr>
          <p:spPr bwMode="auto">
            <a:xfrm flipH="1">
              <a:off x="490" y="1117"/>
              <a:ext cx="163" cy="91"/>
            </a:xfrm>
            <a:custGeom>
              <a:avLst/>
              <a:gdLst>
                <a:gd name="T0" fmla="*/ 153 w 708"/>
                <a:gd name="T1" fmla="*/ 4 h 397"/>
                <a:gd name="T2" fmla="*/ 151 w 708"/>
                <a:gd name="T3" fmla="*/ 8 h 397"/>
                <a:gd name="T4" fmla="*/ 148 w 708"/>
                <a:gd name="T5" fmla="*/ 15 h 397"/>
                <a:gd name="T6" fmla="*/ 144 w 708"/>
                <a:gd name="T7" fmla="*/ 24 h 397"/>
                <a:gd name="T8" fmla="*/ 137 w 708"/>
                <a:gd name="T9" fmla="*/ 35 h 397"/>
                <a:gd name="T10" fmla="*/ 129 w 708"/>
                <a:gd name="T11" fmla="*/ 46 h 397"/>
                <a:gd name="T12" fmla="*/ 118 w 708"/>
                <a:gd name="T13" fmla="*/ 56 h 397"/>
                <a:gd name="T14" fmla="*/ 105 w 708"/>
                <a:gd name="T15" fmla="*/ 66 h 397"/>
                <a:gd name="T16" fmla="*/ 93 w 708"/>
                <a:gd name="T17" fmla="*/ 73 h 397"/>
                <a:gd name="T18" fmla="*/ 83 w 708"/>
                <a:gd name="T19" fmla="*/ 77 h 397"/>
                <a:gd name="T20" fmla="*/ 72 w 708"/>
                <a:gd name="T21" fmla="*/ 79 h 397"/>
                <a:gd name="T22" fmla="*/ 61 w 708"/>
                <a:gd name="T23" fmla="*/ 81 h 397"/>
                <a:gd name="T24" fmla="*/ 50 w 708"/>
                <a:gd name="T25" fmla="*/ 81 h 397"/>
                <a:gd name="T26" fmla="*/ 38 w 708"/>
                <a:gd name="T27" fmla="*/ 80 h 397"/>
                <a:gd name="T28" fmla="*/ 26 w 708"/>
                <a:gd name="T29" fmla="*/ 78 h 397"/>
                <a:gd name="T30" fmla="*/ 13 w 708"/>
                <a:gd name="T31" fmla="*/ 75 h 397"/>
                <a:gd name="T32" fmla="*/ 4 w 708"/>
                <a:gd name="T33" fmla="*/ 73 h 397"/>
                <a:gd name="T34" fmla="*/ 1 w 708"/>
                <a:gd name="T35" fmla="*/ 75 h 397"/>
                <a:gd name="T36" fmla="*/ 0 w 708"/>
                <a:gd name="T37" fmla="*/ 78 h 397"/>
                <a:gd name="T38" fmla="*/ 2 w 708"/>
                <a:gd name="T39" fmla="*/ 82 h 397"/>
                <a:gd name="T40" fmla="*/ 10 w 708"/>
                <a:gd name="T41" fmla="*/ 85 h 397"/>
                <a:gd name="T42" fmla="*/ 24 w 708"/>
                <a:gd name="T43" fmla="*/ 88 h 397"/>
                <a:gd name="T44" fmla="*/ 37 w 708"/>
                <a:gd name="T45" fmla="*/ 90 h 397"/>
                <a:gd name="T46" fmla="*/ 50 w 708"/>
                <a:gd name="T47" fmla="*/ 91 h 397"/>
                <a:gd name="T48" fmla="*/ 63 w 708"/>
                <a:gd name="T49" fmla="*/ 91 h 397"/>
                <a:gd name="T50" fmla="*/ 75 w 708"/>
                <a:gd name="T51" fmla="*/ 89 h 397"/>
                <a:gd name="T52" fmla="*/ 86 w 708"/>
                <a:gd name="T53" fmla="*/ 86 h 397"/>
                <a:gd name="T54" fmla="*/ 97 w 708"/>
                <a:gd name="T55" fmla="*/ 82 h 397"/>
                <a:gd name="T56" fmla="*/ 111 w 708"/>
                <a:gd name="T57" fmla="*/ 75 h 397"/>
                <a:gd name="T58" fmla="*/ 125 w 708"/>
                <a:gd name="T59" fmla="*/ 64 h 397"/>
                <a:gd name="T60" fmla="*/ 136 w 708"/>
                <a:gd name="T61" fmla="*/ 53 h 397"/>
                <a:gd name="T62" fmla="*/ 146 w 708"/>
                <a:gd name="T63" fmla="*/ 41 h 397"/>
                <a:gd name="T64" fmla="*/ 153 w 708"/>
                <a:gd name="T65" fmla="*/ 30 h 397"/>
                <a:gd name="T66" fmla="*/ 158 w 708"/>
                <a:gd name="T67" fmla="*/ 19 h 397"/>
                <a:gd name="T68" fmla="*/ 161 w 708"/>
                <a:gd name="T69" fmla="*/ 12 h 397"/>
                <a:gd name="T70" fmla="*/ 163 w 708"/>
                <a:gd name="T71" fmla="*/ 7 h 397"/>
                <a:gd name="T72" fmla="*/ 163 w 708"/>
                <a:gd name="T73" fmla="*/ 4 h 397"/>
                <a:gd name="T74" fmla="*/ 161 w 708"/>
                <a:gd name="T75" fmla="*/ 1 h 397"/>
                <a:gd name="T76" fmla="*/ 157 w 708"/>
                <a:gd name="T77" fmla="*/ 0 h 397"/>
                <a:gd name="T78" fmla="*/ 154 w 708"/>
                <a:gd name="T79" fmla="*/ 2 h 3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8"/>
                <a:gd name="T121" fmla="*/ 0 h 397"/>
                <a:gd name="T122" fmla="*/ 708 w 708"/>
                <a:gd name="T123" fmla="*/ 397 h 3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8" h="397">
                  <a:moveTo>
                    <a:pt x="665" y="15"/>
                  </a:moveTo>
                  <a:lnTo>
                    <a:pt x="664" y="17"/>
                  </a:lnTo>
                  <a:lnTo>
                    <a:pt x="662" y="24"/>
                  </a:lnTo>
                  <a:lnTo>
                    <a:pt x="658" y="36"/>
                  </a:lnTo>
                  <a:lnTo>
                    <a:pt x="652" y="49"/>
                  </a:lnTo>
                  <a:lnTo>
                    <a:pt x="645" y="66"/>
                  </a:lnTo>
                  <a:lnTo>
                    <a:pt x="636" y="85"/>
                  </a:lnTo>
                  <a:lnTo>
                    <a:pt x="624" y="106"/>
                  </a:lnTo>
                  <a:lnTo>
                    <a:pt x="611" y="128"/>
                  </a:lnTo>
                  <a:lnTo>
                    <a:pt x="595" y="151"/>
                  </a:lnTo>
                  <a:lnTo>
                    <a:pt x="578" y="176"/>
                  </a:lnTo>
                  <a:lnTo>
                    <a:pt x="559" y="200"/>
                  </a:lnTo>
                  <a:lnTo>
                    <a:pt x="537" y="224"/>
                  </a:lnTo>
                  <a:lnTo>
                    <a:pt x="512" y="246"/>
                  </a:lnTo>
                  <a:lnTo>
                    <a:pt x="486" y="269"/>
                  </a:lnTo>
                  <a:lnTo>
                    <a:pt x="456" y="289"/>
                  </a:lnTo>
                  <a:lnTo>
                    <a:pt x="425" y="308"/>
                  </a:lnTo>
                  <a:lnTo>
                    <a:pt x="404" y="318"/>
                  </a:lnTo>
                  <a:lnTo>
                    <a:pt x="382" y="327"/>
                  </a:lnTo>
                  <a:lnTo>
                    <a:pt x="360" y="334"/>
                  </a:lnTo>
                  <a:lnTo>
                    <a:pt x="337" y="340"/>
                  </a:lnTo>
                  <a:lnTo>
                    <a:pt x="314" y="345"/>
                  </a:lnTo>
                  <a:lnTo>
                    <a:pt x="290" y="349"/>
                  </a:lnTo>
                  <a:lnTo>
                    <a:pt x="266" y="352"/>
                  </a:lnTo>
                  <a:lnTo>
                    <a:pt x="242" y="353"/>
                  </a:lnTo>
                  <a:lnTo>
                    <a:pt x="216" y="353"/>
                  </a:lnTo>
                  <a:lnTo>
                    <a:pt x="191" y="352"/>
                  </a:lnTo>
                  <a:lnTo>
                    <a:pt x="165" y="351"/>
                  </a:lnTo>
                  <a:lnTo>
                    <a:pt x="139" y="347"/>
                  </a:lnTo>
                  <a:lnTo>
                    <a:pt x="112" y="342"/>
                  </a:lnTo>
                  <a:lnTo>
                    <a:pt x="84" y="335"/>
                  </a:lnTo>
                  <a:lnTo>
                    <a:pt x="57" y="328"/>
                  </a:lnTo>
                  <a:lnTo>
                    <a:pt x="28" y="319"/>
                  </a:lnTo>
                  <a:lnTo>
                    <a:pt x="19" y="318"/>
                  </a:lnTo>
                  <a:lnTo>
                    <a:pt x="12" y="321"/>
                  </a:lnTo>
                  <a:lnTo>
                    <a:pt x="5" y="326"/>
                  </a:lnTo>
                  <a:lnTo>
                    <a:pt x="1" y="332"/>
                  </a:lnTo>
                  <a:lnTo>
                    <a:pt x="0" y="342"/>
                  </a:lnTo>
                  <a:lnTo>
                    <a:pt x="2" y="349"/>
                  </a:lnTo>
                  <a:lnTo>
                    <a:pt x="8" y="357"/>
                  </a:lnTo>
                  <a:lnTo>
                    <a:pt x="14" y="361"/>
                  </a:lnTo>
                  <a:lnTo>
                    <a:pt x="44" y="370"/>
                  </a:lnTo>
                  <a:lnTo>
                    <a:pt x="75" y="378"/>
                  </a:lnTo>
                  <a:lnTo>
                    <a:pt x="104" y="384"/>
                  </a:lnTo>
                  <a:lnTo>
                    <a:pt x="134" y="390"/>
                  </a:lnTo>
                  <a:lnTo>
                    <a:pt x="162" y="394"/>
                  </a:lnTo>
                  <a:lnTo>
                    <a:pt x="191" y="396"/>
                  </a:lnTo>
                  <a:lnTo>
                    <a:pt x="218" y="397"/>
                  </a:lnTo>
                  <a:lnTo>
                    <a:pt x="246" y="397"/>
                  </a:lnTo>
                  <a:lnTo>
                    <a:pt x="273" y="395"/>
                  </a:lnTo>
                  <a:lnTo>
                    <a:pt x="299" y="392"/>
                  </a:lnTo>
                  <a:lnTo>
                    <a:pt x="325" y="388"/>
                  </a:lnTo>
                  <a:lnTo>
                    <a:pt x="350" y="382"/>
                  </a:lnTo>
                  <a:lnTo>
                    <a:pt x="374" y="375"/>
                  </a:lnTo>
                  <a:lnTo>
                    <a:pt x="399" y="366"/>
                  </a:lnTo>
                  <a:lnTo>
                    <a:pt x="422" y="357"/>
                  </a:lnTo>
                  <a:lnTo>
                    <a:pt x="446" y="345"/>
                  </a:lnTo>
                  <a:lnTo>
                    <a:pt x="481" y="326"/>
                  </a:lnTo>
                  <a:lnTo>
                    <a:pt x="512" y="304"/>
                  </a:lnTo>
                  <a:lnTo>
                    <a:pt x="542" y="280"/>
                  </a:lnTo>
                  <a:lnTo>
                    <a:pt x="568" y="256"/>
                  </a:lnTo>
                  <a:lnTo>
                    <a:pt x="591" y="230"/>
                  </a:lnTo>
                  <a:lnTo>
                    <a:pt x="613" y="204"/>
                  </a:lnTo>
                  <a:lnTo>
                    <a:pt x="632" y="178"/>
                  </a:lnTo>
                  <a:lnTo>
                    <a:pt x="649" y="153"/>
                  </a:lnTo>
                  <a:lnTo>
                    <a:pt x="663" y="129"/>
                  </a:lnTo>
                  <a:lnTo>
                    <a:pt x="675" y="106"/>
                  </a:lnTo>
                  <a:lnTo>
                    <a:pt x="685" y="85"/>
                  </a:lnTo>
                  <a:lnTo>
                    <a:pt x="693" y="67"/>
                  </a:lnTo>
                  <a:lnTo>
                    <a:pt x="698" y="53"/>
                  </a:lnTo>
                  <a:lnTo>
                    <a:pt x="703" y="40"/>
                  </a:lnTo>
                  <a:lnTo>
                    <a:pt x="706" y="32"/>
                  </a:lnTo>
                  <a:lnTo>
                    <a:pt x="707" y="28"/>
                  </a:lnTo>
                  <a:lnTo>
                    <a:pt x="708" y="19"/>
                  </a:lnTo>
                  <a:lnTo>
                    <a:pt x="706" y="11"/>
                  </a:lnTo>
                  <a:lnTo>
                    <a:pt x="701" y="4"/>
                  </a:lnTo>
                  <a:lnTo>
                    <a:pt x="693" y="0"/>
                  </a:lnTo>
                  <a:lnTo>
                    <a:pt x="684" y="0"/>
                  </a:lnTo>
                  <a:lnTo>
                    <a:pt x="676" y="3"/>
                  </a:lnTo>
                  <a:lnTo>
                    <a:pt x="669" y="8"/>
                  </a:lnTo>
                  <a:lnTo>
                    <a:pt x="665" y="15"/>
                  </a:lnTo>
                  <a:close/>
                </a:path>
              </a:pathLst>
            </a:custGeom>
            <a:solidFill>
              <a:srgbClr val="000000"/>
            </a:solidFill>
            <a:ln w="9525">
              <a:noFill/>
              <a:round/>
              <a:headEnd/>
              <a:tailEnd/>
            </a:ln>
          </p:spPr>
          <p:txBody>
            <a:bodyPr/>
            <a:lstStyle/>
            <a:p>
              <a:pPr rtl="0"/>
              <a:endParaRPr lang="en-US" sz="3800"/>
            </a:p>
          </p:txBody>
        </p:sp>
        <p:sp>
          <p:nvSpPr>
            <p:cNvPr id="124" name="Freeform 122"/>
            <p:cNvSpPr>
              <a:spLocks/>
            </p:cNvSpPr>
            <p:nvPr/>
          </p:nvSpPr>
          <p:spPr bwMode="auto">
            <a:xfrm flipH="1">
              <a:off x="635" y="1167"/>
              <a:ext cx="49" cy="41"/>
            </a:xfrm>
            <a:custGeom>
              <a:avLst/>
              <a:gdLst>
                <a:gd name="T0" fmla="*/ 1 w 215"/>
                <a:gd name="T1" fmla="*/ 11 h 181"/>
                <a:gd name="T2" fmla="*/ 1 w 215"/>
                <a:gd name="T3" fmla="*/ 12 h 181"/>
                <a:gd name="T4" fmla="*/ 0 w 215"/>
                <a:gd name="T5" fmla="*/ 13 h 181"/>
                <a:gd name="T6" fmla="*/ 0 w 215"/>
                <a:gd name="T7" fmla="*/ 14 h 181"/>
                <a:gd name="T8" fmla="*/ 0 w 215"/>
                <a:gd name="T9" fmla="*/ 15 h 181"/>
                <a:gd name="T10" fmla="*/ 0 w 215"/>
                <a:gd name="T11" fmla="*/ 16 h 181"/>
                <a:gd name="T12" fmla="*/ 0 w 215"/>
                <a:gd name="T13" fmla="*/ 17 h 181"/>
                <a:gd name="T14" fmla="*/ 1 w 215"/>
                <a:gd name="T15" fmla="*/ 19 h 181"/>
                <a:gd name="T16" fmla="*/ 1 w 215"/>
                <a:gd name="T17" fmla="*/ 20 h 181"/>
                <a:gd name="T18" fmla="*/ 2 w 215"/>
                <a:gd name="T19" fmla="*/ 21 h 181"/>
                <a:gd name="T20" fmla="*/ 4 w 215"/>
                <a:gd name="T21" fmla="*/ 22 h 181"/>
                <a:gd name="T22" fmla="*/ 5 w 215"/>
                <a:gd name="T23" fmla="*/ 23 h 181"/>
                <a:gd name="T24" fmla="*/ 7 w 215"/>
                <a:gd name="T25" fmla="*/ 24 h 181"/>
                <a:gd name="T26" fmla="*/ 7 w 215"/>
                <a:gd name="T27" fmla="*/ 25 h 181"/>
                <a:gd name="T28" fmla="*/ 7 w 215"/>
                <a:gd name="T29" fmla="*/ 26 h 181"/>
                <a:gd name="T30" fmla="*/ 6 w 215"/>
                <a:gd name="T31" fmla="*/ 27 h 181"/>
                <a:gd name="T32" fmla="*/ 6 w 215"/>
                <a:gd name="T33" fmla="*/ 28 h 181"/>
                <a:gd name="T34" fmla="*/ 7 w 215"/>
                <a:gd name="T35" fmla="*/ 31 h 181"/>
                <a:gd name="T36" fmla="*/ 8 w 215"/>
                <a:gd name="T37" fmla="*/ 33 h 181"/>
                <a:gd name="T38" fmla="*/ 9 w 215"/>
                <a:gd name="T39" fmla="*/ 35 h 181"/>
                <a:gd name="T40" fmla="*/ 11 w 215"/>
                <a:gd name="T41" fmla="*/ 37 h 181"/>
                <a:gd name="T42" fmla="*/ 11 w 215"/>
                <a:gd name="T43" fmla="*/ 37 h 181"/>
                <a:gd name="T44" fmla="*/ 12 w 215"/>
                <a:gd name="T45" fmla="*/ 38 h 181"/>
                <a:gd name="T46" fmla="*/ 12 w 215"/>
                <a:gd name="T47" fmla="*/ 38 h 181"/>
                <a:gd name="T48" fmla="*/ 13 w 215"/>
                <a:gd name="T49" fmla="*/ 38 h 181"/>
                <a:gd name="T50" fmla="*/ 15 w 215"/>
                <a:gd name="T51" fmla="*/ 39 h 181"/>
                <a:gd name="T52" fmla="*/ 18 w 215"/>
                <a:gd name="T53" fmla="*/ 40 h 181"/>
                <a:gd name="T54" fmla="*/ 22 w 215"/>
                <a:gd name="T55" fmla="*/ 40 h 181"/>
                <a:gd name="T56" fmla="*/ 27 w 215"/>
                <a:gd name="T57" fmla="*/ 41 h 181"/>
                <a:gd name="T58" fmla="*/ 32 w 215"/>
                <a:gd name="T59" fmla="*/ 41 h 181"/>
                <a:gd name="T60" fmla="*/ 37 w 215"/>
                <a:gd name="T61" fmla="*/ 40 h 181"/>
                <a:gd name="T62" fmla="*/ 41 w 215"/>
                <a:gd name="T63" fmla="*/ 38 h 181"/>
                <a:gd name="T64" fmla="*/ 45 w 215"/>
                <a:gd name="T65" fmla="*/ 35 h 181"/>
                <a:gd name="T66" fmla="*/ 45 w 215"/>
                <a:gd name="T67" fmla="*/ 35 h 181"/>
                <a:gd name="T68" fmla="*/ 45 w 215"/>
                <a:gd name="T69" fmla="*/ 34 h 181"/>
                <a:gd name="T70" fmla="*/ 45 w 215"/>
                <a:gd name="T71" fmla="*/ 34 h 181"/>
                <a:gd name="T72" fmla="*/ 45 w 215"/>
                <a:gd name="T73" fmla="*/ 34 h 181"/>
                <a:gd name="T74" fmla="*/ 46 w 215"/>
                <a:gd name="T75" fmla="*/ 33 h 181"/>
                <a:gd name="T76" fmla="*/ 47 w 215"/>
                <a:gd name="T77" fmla="*/ 30 h 181"/>
                <a:gd name="T78" fmla="*/ 48 w 215"/>
                <a:gd name="T79" fmla="*/ 26 h 181"/>
                <a:gd name="T80" fmla="*/ 49 w 215"/>
                <a:gd name="T81" fmla="*/ 21 h 181"/>
                <a:gd name="T82" fmla="*/ 49 w 215"/>
                <a:gd name="T83" fmla="*/ 19 h 181"/>
                <a:gd name="T84" fmla="*/ 49 w 215"/>
                <a:gd name="T85" fmla="*/ 17 h 181"/>
                <a:gd name="T86" fmla="*/ 48 w 215"/>
                <a:gd name="T87" fmla="*/ 15 h 181"/>
                <a:gd name="T88" fmla="*/ 47 w 215"/>
                <a:gd name="T89" fmla="*/ 13 h 181"/>
                <a:gd name="T90" fmla="*/ 46 w 215"/>
                <a:gd name="T91" fmla="*/ 11 h 181"/>
                <a:gd name="T92" fmla="*/ 44 w 215"/>
                <a:gd name="T93" fmla="*/ 9 h 181"/>
                <a:gd name="T94" fmla="*/ 42 w 215"/>
                <a:gd name="T95" fmla="*/ 7 h 181"/>
                <a:gd name="T96" fmla="*/ 40 w 215"/>
                <a:gd name="T97" fmla="*/ 5 h 181"/>
                <a:gd name="T98" fmla="*/ 37 w 215"/>
                <a:gd name="T99" fmla="*/ 4 h 181"/>
                <a:gd name="T100" fmla="*/ 34 w 215"/>
                <a:gd name="T101" fmla="*/ 3 h 181"/>
                <a:gd name="T102" fmla="*/ 31 w 215"/>
                <a:gd name="T103" fmla="*/ 2 h 181"/>
                <a:gd name="T104" fmla="*/ 27 w 215"/>
                <a:gd name="T105" fmla="*/ 1 h 181"/>
                <a:gd name="T106" fmla="*/ 24 w 215"/>
                <a:gd name="T107" fmla="*/ 1 h 181"/>
                <a:gd name="T108" fmla="*/ 21 w 215"/>
                <a:gd name="T109" fmla="*/ 0 h 181"/>
                <a:gd name="T110" fmla="*/ 18 w 215"/>
                <a:gd name="T111" fmla="*/ 0 h 181"/>
                <a:gd name="T112" fmla="*/ 14 w 215"/>
                <a:gd name="T113" fmla="*/ 1 h 181"/>
                <a:gd name="T114" fmla="*/ 10 w 215"/>
                <a:gd name="T115" fmla="*/ 2 h 181"/>
                <a:gd name="T116" fmla="*/ 7 w 215"/>
                <a:gd name="T117" fmla="*/ 4 h 181"/>
                <a:gd name="T118" fmla="*/ 4 w 215"/>
                <a:gd name="T119" fmla="*/ 7 h 181"/>
                <a:gd name="T120" fmla="*/ 1 w 215"/>
                <a:gd name="T121" fmla="*/ 11 h 1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5"/>
                <a:gd name="T184" fmla="*/ 0 h 181"/>
                <a:gd name="T185" fmla="*/ 215 w 215"/>
                <a:gd name="T186" fmla="*/ 181 h 1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5" h="181">
                  <a:moveTo>
                    <a:pt x="5" y="47"/>
                  </a:moveTo>
                  <a:lnTo>
                    <a:pt x="4" y="51"/>
                  </a:lnTo>
                  <a:lnTo>
                    <a:pt x="1" y="56"/>
                  </a:lnTo>
                  <a:lnTo>
                    <a:pt x="0" y="61"/>
                  </a:lnTo>
                  <a:lnTo>
                    <a:pt x="0" y="67"/>
                  </a:lnTo>
                  <a:lnTo>
                    <a:pt x="0" y="72"/>
                  </a:lnTo>
                  <a:lnTo>
                    <a:pt x="1" y="77"/>
                  </a:lnTo>
                  <a:lnTo>
                    <a:pt x="3" y="82"/>
                  </a:lnTo>
                  <a:lnTo>
                    <a:pt x="5" y="87"/>
                  </a:lnTo>
                  <a:lnTo>
                    <a:pt x="9" y="93"/>
                  </a:lnTo>
                  <a:lnTo>
                    <a:pt x="16" y="98"/>
                  </a:lnTo>
                  <a:lnTo>
                    <a:pt x="22" y="102"/>
                  </a:lnTo>
                  <a:lnTo>
                    <a:pt x="31" y="104"/>
                  </a:lnTo>
                  <a:lnTo>
                    <a:pt x="30" y="109"/>
                  </a:lnTo>
                  <a:lnTo>
                    <a:pt x="29" y="115"/>
                  </a:lnTo>
                  <a:lnTo>
                    <a:pt x="27" y="120"/>
                  </a:lnTo>
                  <a:lnTo>
                    <a:pt x="27" y="125"/>
                  </a:lnTo>
                  <a:lnTo>
                    <a:pt x="29" y="136"/>
                  </a:lnTo>
                  <a:lnTo>
                    <a:pt x="33" y="146"/>
                  </a:lnTo>
                  <a:lnTo>
                    <a:pt x="38" y="155"/>
                  </a:lnTo>
                  <a:lnTo>
                    <a:pt x="47" y="164"/>
                  </a:lnTo>
                  <a:lnTo>
                    <a:pt x="49" y="165"/>
                  </a:lnTo>
                  <a:lnTo>
                    <a:pt x="51" y="167"/>
                  </a:lnTo>
                  <a:lnTo>
                    <a:pt x="53" y="168"/>
                  </a:lnTo>
                  <a:lnTo>
                    <a:pt x="55" y="168"/>
                  </a:lnTo>
                  <a:lnTo>
                    <a:pt x="64" y="171"/>
                  </a:lnTo>
                  <a:lnTo>
                    <a:pt x="78" y="175"/>
                  </a:lnTo>
                  <a:lnTo>
                    <a:pt x="98" y="178"/>
                  </a:lnTo>
                  <a:lnTo>
                    <a:pt x="118" y="181"/>
                  </a:lnTo>
                  <a:lnTo>
                    <a:pt x="139" y="180"/>
                  </a:lnTo>
                  <a:lnTo>
                    <a:pt x="161" y="177"/>
                  </a:lnTo>
                  <a:lnTo>
                    <a:pt x="181" y="168"/>
                  </a:lnTo>
                  <a:lnTo>
                    <a:pt x="196" y="155"/>
                  </a:lnTo>
                  <a:lnTo>
                    <a:pt x="198" y="154"/>
                  </a:lnTo>
                  <a:lnTo>
                    <a:pt x="198" y="152"/>
                  </a:lnTo>
                  <a:lnTo>
                    <a:pt x="199" y="152"/>
                  </a:lnTo>
                  <a:lnTo>
                    <a:pt x="199" y="151"/>
                  </a:lnTo>
                  <a:lnTo>
                    <a:pt x="203" y="145"/>
                  </a:lnTo>
                  <a:lnTo>
                    <a:pt x="208" y="132"/>
                  </a:lnTo>
                  <a:lnTo>
                    <a:pt x="212" y="115"/>
                  </a:lnTo>
                  <a:lnTo>
                    <a:pt x="215" y="94"/>
                  </a:lnTo>
                  <a:lnTo>
                    <a:pt x="215" y="85"/>
                  </a:lnTo>
                  <a:lnTo>
                    <a:pt x="213" y="76"/>
                  </a:lnTo>
                  <a:lnTo>
                    <a:pt x="211" y="68"/>
                  </a:lnTo>
                  <a:lnTo>
                    <a:pt x="207" y="59"/>
                  </a:lnTo>
                  <a:lnTo>
                    <a:pt x="200" y="48"/>
                  </a:lnTo>
                  <a:lnTo>
                    <a:pt x="194" y="39"/>
                  </a:lnTo>
                  <a:lnTo>
                    <a:pt x="185" y="31"/>
                  </a:lnTo>
                  <a:lnTo>
                    <a:pt x="174" y="24"/>
                  </a:lnTo>
                  <a:lnTo>
                    <a:pt x="163" y="18"/>
                  </a:lnTo>
                  <a:lnTo>
                    <a:pt x="150" y="13"/>
                  </a:lnTo>
                  <a:lnTo>
                    <a:pt x="135" y="9"/>
                  </a:lnTo>
                  <a:lnTo>
                    <a:pt x="120" y="5"/>
                  </a:lnTo>
                  <a:lnTo>
                    <a:pt x="107" y="3"/>
                  </a:lnTo>
                  <a:lnTo>
                    <a:pt x="92" y="0"/>
                  </a:lnTo>
                  <a:lnTo>
                    <a:pt x="77" y="0"/>
                  </a:lnTo>
                  <a:lnTo>
                    <a:pt x="60" y="3"/>
                  </a:lnTo>
                  <a:lnTo>
                    <a:pt x="44" y="8"/>
                  </a:lnTo>
                  <a:lnTo>
                    <a:pt x="29" y="16"/>
                  </a:lnTo>
                  <a:lnTo>
                    <a:pt x="16" y="29"/>
                  </a:lnTo>
                  <a:lnTo>
                    <a:pt x="5" y="47"/>
                  </a:lnTo>
                  <a:close/>
                </a:path>
              </a:pathLst>
            </a:custGeom>
            <a:solidFill>
              <a:srgbClr val="000000"/>
            </a:solidFill>
            <a:ln w="9525">
              <a:noFill/>
              <a:round/>
              <a:headEnd/>
              <a:tailEnd/>
            </a:ln>
          </p:spPr>
          <p:txBody>
            <a:bodyPr/>
            <a:lstStyle/>
            <a:p>
              <a:pPr rtl="0"/>
              <a:endParaRPr lang="en-US" sz="3800"/>
            </a:p>
          </p:txBody>
        </p:sp>
        <p:sp>
          <p:nvSpPr>
            <p:cNvPr id="125" name="Freeform 123"/>
            <p:cNvSpPr>
              <a:spLocks/>
            </p:cNvSpPr>
            <p:nvPr/>
          </p:nvSpPr>
          <p:spPr bwMode="auto">
            <a:xfrm flipH="1">
              <a:off x="648" y="1179"/>
              <a:ext cx="22" cy="17"/>
            </a:xfrm>
            <a:custGeom>
              <a:avLst/>
              <a:gdLst>
                <a:gd name="T0" fmla="*/ 10 w 99"/>
                <a:gd name="T1" fmla="*/ 0 h 74"/>
                <a:gd name="T2" fmla="*/ 10 w 99"/>
                <a:gd name="T3" fmla="*/ 1 h 74"/>
                <a:gd name="T4" fmla="*/ 10 w 99"/>
                <a:gd name="T5" fmla="*/ 1 h 74"/>
                <a:gd name="T6" fmla="*/ 10 w 99"/>
                <a:gd name="T7" fmla="*/ 1 h 74"/>
                <a:gd name="T8" fmla="*/ 10 w 99"/>
                <a:gd name="T9" fmla="*/ 1 h 74"/>
                <a:gd name="T10" fmla="*/ 12 w 99"/>
                <a:gd name="T11" fmla="*/ 1 h 74"/>
                <a:gd name="T12" fmla="*/ 14 w 99"/>
                <a:gd name="T13" fmla="*/ 1 h 74"/>
                <a:gd name="T14" fmla="*/ 15 w 99"/>
                <a:gd name="T15" fmla="*/ 2 h 74"/>
                <a:gd name="T16" fmla="*/ 17 w 99"/>
                <a:gd name="T17" fmla="*/ 2 h 74"/>
                <a:gd name="T18" fmla="*/ 18 w 99"/>
                <a:gd name="T19" fmla="*/ 3 h 74"/>
                <a:gd name="T20" fmla="*/ 20 w 99"/>
                <a:gd name="T21" fmla="*/ 4 h 74"/>
                <a:gd name="T22" fmla="*/ 21 w 99"/>
                <a:gd name="T23" fmla="*/ 5 h 74"/>
                <a:gd name="T24" fmla="*/ 22 w 99"/>
                <a:gd name="T25" fmla="*/ 6 h 74"/>
                <a:gd name="T26" fmla="*/ 22 w 99"/>
                <a:gd name="T27" fmla="*/ 7 h 74"/>
                <a:gd name="T28" fmla="*/ 22 w 99"/>
                <a:gd name="T29" fmla="*/ 8 h 74"/>
                <a:gd name="T30" fmla="*/ 22 w 99"/>
                <a:gd name="T31" fmla="*/ 9 h 74"/>
                <a:gd name="T32" fmla="*/ 22 w 99"/>
                <a:gd name="T33" fmla="*/ 9 h 74"/>
                <a:gd name="T34" fmla="*/ 22 w 99"/>
                <a:gd name="T35" fmla="*/ 11 h 74"/>
                <a:gd name="T36" fmla="*/ 22 w 99"/>
                <a:gd name="T37" fmla="*/ 13 h 74"/>
                <a:gd name="T38" fmla="*/ 21 w 99"/>
                <a:gd name="T39" fmla="*/ 14 h 74"/>
                <a:gd name="T40" fmla="*/ 21 w 99"/>
                <a:gd name="T41" fmla="*/ 15 h 74"/>
                <a:gd name="T42" fmla="*/ 20 w 99"/>
                <a:gd name="T43" fmla="*/ 16 h 74"/>
                <a:gd name="T44" fmla="*/ 18 w 99"/>
                <a:gd name="T45" fmla="*/ 17 h 74"/>
                <a:gd name="T46" fmla="*/ 16 w 99"/>
                <a:gd name="T47" fmla="*/ 17 h 74"/>
                <a:gd name="T48" fmla="*/ 14 w 99"/>
                <a:gd name="T49" fmla="*/ 17 h 74"/>
                <a:gd name="T50" fmla="*/ 12 w 99"/>
                <a:gd name="T51" fmla="*/ 17 h 74"/>
                <a:gd name="T52" fmla="*/ 9 w 99"/>
                <a:gd name="T53" fmla="*/ 17 h 74"/>
                <a:gd name="T54" fmla="*/ 7 w 99"/>
                <a:gd name="T55" fmla="*/ 16 h 74"/>
                <a:gd name="T56" fmla="*/ 4 w 99"/>
                <a:gd name="T57" fmla="*/ 15 h 74"/>
                <a:gd name="T58" fmla="*/ 5 w 99"/>
                <a:gd name="T59" fmla="*/ 14 h 74"/>
                <a:gd name="T60" fmla="*/ 5 w 99"/>
                <a:gd name="T61" fmla="*/ 13 h 74"/>
                <a:gd name="T62" fmla="*/ 6 w 99"/>
                <a:gd name="T63" fmla="*/ 12 h 74"/>
                <a:gd name="T64" fmla="*/ 6 w 99"/>
                <a:gd name="T65" fmla="*/ 11 h 74"/>
                <a:gd name="T66" fmla="*/ 7 w 99"/>
                <a:gd name="T67" fmla="*/ 10 h 74"/>
                <a:gd name="T68" fmla="*/ 7 w 99"/>
                <a:gd name="T69" fmla="*/ 9 h 74"/>
                <a:gd name="T70" fmla="*/ 7 w 99"/>
                <a:gd name="T71" fmla="*/ 9 h 74"/>
                <a:gd name="T72" fmla="*/ 7 w 99"/>
                <a:gd name="T73" fmla="*/ 7 h 74"/>
                <a:gd name="T74" fmla="*/ 7 w 99"/>
                <a:gd name="T75" fmla="*/ 7 h 74"/>
                <a:gd name="T76" fmla="*/ 7 w 99"/>
                <a:gd name="T77" fmla="*/ 6 h 74"/>
                <a:gd name="T78" fmla="*/ 7 w 99"/>
                <a:gd name="T79" fmla="*/ 6 h 74"/>
                <a:gd name="T80" fmla="*/ 7 w 99"/>
                <a:gd name="T81" fmla="*/ 6 h 74"/>
                <a:gd name="T82" fmla="*/ 6 w 99"/>
                <a:gd name="T83" fmla="*/ 4 h 74"/>
                <a:gd name="T84" fmla="*/ 6 w 99"/>
                <a:gd name="T85" fmla="*/ 3 h 74"/>
                <a:gd name="T86" fmla="*/ 4 w 99"/>
                <a:gd name="T87" fmla="*/ 2 h 74"/>
                <a:gd name="T88" fmla="*/ 3 w 99"/>
                <a:gd name="T89" fmla="*/ 2 h 74"/>
                <a:gd name="T90" fmla="*/ 3 w 99"/>
                <a:gd name="T91" fmla="*/ 2 h 74"/>
                <a:gd name="T92" fmla="*/ 2 w 99"/>
                <a:gd name="T93" fmla="*/ 1 h 74"/>
                <a:gd name="T94" fmla="*/ 1 w 99"/>
                <a:gd name="T95" fmla="*/ 1 h 74"/>
                <a:gd name="T96" fmla="*/ 0 w 99"/>
                <a:gd name="T97" fmla="*/ 1 h 74"/>
                <a:gd name="T98" fmla="*/ 2 w 99"/>
                <a:gd name="T99" fmla="*/ 0 h 74"/>
                <a:gd name="T100" fmla="*/ 3 w 99"/>
                <a:gd name="T101" fmla="*/ 0 h 74"/>
                <a:gd name="T102" fmla="*/ 4 w 99"/>
                <a:gd name="T103" fmla="*/ 0 h 74"/>
                <a:gd name="T104" fmla="*/ 6 w 99"/>
                <a:gd name="T105" fmla="*/ 0 h 74"/>
                <a:gd name="T106" fmla="*/ 7 w 99"/>
                <a:gd name="T107" fmla="*/ 0 h 74"/>
                <a:gd name="T108" fmla="*/ 8 w 99"/>
                <a:gd name="T109" fmla="*/ 0 h 74"/>
                <a:gd name="T110" fmla="*/ 9 w 99"/>
                <a:gd name="T111" fmla="*/ 0 h 74"/>
                <a:gd name="T112" fmla="*/ 10 w 99"/>
                <a:gd name="T113" fmla="*/ 0 h 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9"/>
                <a:gd name="T172" fmla="*/ 0 h 74"/>
                <a:gd name="T173" fmla="*/ 99 w 99"/>
                <a:gd name="T174" fmla="*/ 74 h 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9" h="74">
                  <a:moveTo>
                    <a:pt x="43" y="2"/>
                  </a:moveTo>
                  <a:lnTo>
                    <a:pt x="45" y="3"/>
                  </a:lnTo>
                  <a:lnTo>
                    <a:pt x="46" y="3"/>
                  </a:lnTo>
                  <a:lnTo>
                    <a:pt x="47" y="3"/>
                  </a:lnTo>
                  <a:lnTo>
                    <a:pt x="54" y="5"/>
                  </a:lnTo>
                  <a:lnTo>
                    <a:pt x="62" y="6"/>
                  </a:lnTo>
                  <a:lnTo>
                    <a:pt x="69" y="7"/>
                  </a:lnTo>
                  <a:lnTo>
                    <a:pt x="76" y="10"/>
                  </a:lnTo>
                  <a:lnTo>
                    <a:pt x="82" y="14"/>
                  </a:lnTo>
                  <a:lnTo>
                    <a:pt x="89" y="16"/>
                  </a:lnTo>
                  <a:lnTo>
                    <a:pt x="93" y="22"/>
                  </a:lnTo>
                  <a:lnTo>
                    <a:pt x="97" y="27"/>
                  </a:lnTo>
                  <a:lnTo>
                    <a:pt x="98" y="29"/>
                  </a:lnTo>
                  <a:lnTo>
                    <a:pt x="99" y="33"/>
                  </a:lnTo>
                  <a:lnTo>
                    <a:pt x="99" y="37"/>
                  </a:lnTo>
                  <a:lnTo>
                    <a:pt x="99" y="40"/>
                  </a:lnTo>
                  <a:lnTo>
                    <a:pt x="99" y="49"/>
                  </a:lnTo>
                  <a:lnTo>
                    <a:pt x="97" y="55"/>
                  </a:lnTo>
                  <a:lnTo>
                    <a:pt x="95" y="62"/>
                  </a:lnTo>
                  <a:lnTo>
                    <a:pt x="93" y="67"/>
                  </a:lnTo>
                  <a:lnTo>
                    <a:pt x="88" y="70"/>
                  </a:lnTo>
                  <a:lnTo>
                    <a:pt x="81" y="72"/>
                  </a:lnTo>
                  <a:lnTo>
                    <a:pt x="73" y="74"/>
                  </a:lnTo>
                  <a:lnTo>
                    <a:pt x="63" y="74"/>
                  </a:lnTo>
                  <a:lnTo>
                    <a:pt x="52" y="72"/>
                  </a:lnTo>
                  <a:lnTo>
                    <a:pt x="42" y="72"/>
                  </a:lnTo>
                  <a:lnTo>
                    <a:pt x="30" y="70"/>
                  </a:lnTo>
                  <a:lnTo>
                    <a:pt x="20" y="67"/>
                  </a:lnTo>
                  <a:lnTo>
                    <a:pt x="21" y="63"/>
                  </a:lnTo>
                  <a:lnTo>
                    <a:pt x="23" y="58"/>
                  </a:lnTo>
                  <a:lnTo>
                    <a:pt x="25" y="53"/>
                  </a:lnTo>
                  <a:lnTo>
                    <a:pt x="28" y="48"/>
                  </a:lnTo>
                  <a:lnTo>
                    <a:pt x="30" y="45"/>
                  </a:lnTo>
                  <a:lnTo>
                    <a:pt x="32" y="41"/>
                  </a:lnTo>
                  <a:lnTo>
                    <a:pt x="33" y="37"/>
                  </a:lnTo>
                  <a:lnTo>
                    <a:pt x="33" y="32"/>
                  </a:lnTo>
                  <a:lnTo>
                    <a:pt x="33" y="29"/>
                  </a:lnTo>
                  <a:lnTo>
                    <a:pt x="33" y="28"/>
                  </a:lnTo>
                  <a:lnTo>
                    <a:pt x="33" y="26"/>
                  </a:lnTo>
                  <a:lnTo>
                    <a:pt x="32" y="24"/>
                  </a:lnTo>
                  <a:lnTo>
                    <a:pt x="29" y="19"/>
                  </a:lnTo>
                  <a:lnTo>
                    <a:pt x="25" y="14"/>
                  </a:lnTo>
                  <a:lnTo>
                    <a:pt x="20" y="10"/>
                  </a:lnTo>
                  <a:lnTo>
                    <a:pt x="15" y="7"/>
                  </a:lnTo>
                  <a:lnTo>
                    <a:pt x="13" y="7"/>
                  </a:lnTo>
                  <a:lnTo>
                    <a:pt x="10" y="6"/>
                  </a:lnTo>
                  <a:lnTo>
                    <a:pt x="6" y="6"/>
                  </a:lnTo>
                  <a:lnTo>
                    <a:pt x="0" y="5"/>
                  </a:lnTo>
                  <a:lnTo>
                    <a:pt x="7" y="2"/>
                  </a:lnTo>
                  <a:lnTo>
                    <a:pt x="13" y="0"/>
                  </a:lnTo>
                  <a:lnTo>
                    <a:pt x="20" y="0"/>
                  </a:lnTo>
                  <a:lnTo>
                    <a:pt x="26" y="0"/>
                  </a:lnTo>
                  <a:lnTo>
                    <a:pt x="32" y="0"/>
                  </a:lnTo>
                  <a:lnTo>
                    <a:pt x="37" y="1"/>
                  </a:lnTo>
                  <a:lnTo>
                    <a:pt x="41" y="1"/>
                  </a:lnTo>
                  <a:lnTo>
                    <a:pt x="43" y="2"/>
                  </a:lnTo>
                  <a:close/>
                </a:path>
              </a:pathLst>
            </a:custGeom>
            <a:solidFill>
              <a:srgbClr val="C0C0C0"/>
            </a:solidFill>
            <a:ln w="9525">
              <a:noFill/>
              <a:round/>
              <a:headEnd/>
              <a:tailEnd/>
            </a:ln>
          </p:spPr>
          <p:txBody>
            <a:bodyPr/>
            <a:lstStyle/>
            <a:p>
              <a:pPr rtl="0"/>
              <a:endParaRPr lang="en-US" sz="3800"/>
            </a:p>
          </p:txBody>
        </p:sp>
        <p:sp>
          <p:nvSpPr>
            <p:cNvPr id="126" name="Freeform 124"/>
            <p:cNvSpPr>
              <a:spLocks/>
            </p:cNvSpPr>
            <p:nvPr/>
          </p:nvSpPr>
          <p:spPr bwMode="auto">
            <a:xfrm flipH="1">
              <a:off x="472" y="1105"/>
              <a:ext cx="56" cy="58"/>
            </a:xfrm>
            <a:custGeom>
              <a:avLst/>
              <a:gdLst>
                <a:gd name="T0" fmla="*/ 27 w 245"/>
                <a:gd name="T1" fmla="*/ 0 h 256"/>
                <a:gd name="T2" fmla="*/ 0 w 245"/>
                <a:gd name="T3" fmla="*/ 36 h 256"/>
                <a:gd name="T4" fmla="*/ 29 w 245"/>
                <a:gd name="T5" fmla="*/ 58 h 256"/>
                <a:gd name="T6" fmla="*/ 56 w 245"/>
                <a:gd name="T7" fmla="*/ 20 h 256"/>
                <a:gd name="T8" fmla="*/ 27 w 245"/>
                <a:gd name="T9" fmla="*/ 0 h 256"/>
                <a:gd name="T10" fmla="*/ 0 60000 65536"/>
                <a:gd name="T11" fmla="*/ 0 60000 65536"/>
                <a:gd name="T12" fmla="*/ 0 60000 65536"/>
                <a:gd name="T13" fmla="*/ 0 60000 65536"/>
                <a:gd name="T14" fmla="*/ 0 60000 65536"/>
                <a:gd name="T15" fmla="*/ 0 w 245"/>
                <a:gd name="T16" fmla="*/ 0 h 256"/>
                <a:gd name="T17" fmla="*/ 245 w 245"/>
                <a:gd name="T18" fmla="*/ 256 h 256"/>
              </a:gdLst>
              <a:ahLst/>
              <a:cxnLst>
                <a:cxn ang="T10">
                  <a:pos x="T0" y="T1"/>
                </a:cxn>
                <a:cxn ang="T11">
                  <a:pos x="T2" y="T3"/>
                </a:cxn>
                <a:cxn ang="T12">
                  <a:pos x="T4" y="T5"/>
                </a:cxn>
                <a:cxn ang="T13">
                  <a:pos x="T6" y="T7"/>
                </a:cxn>
                <a:cxn ang="T14">
                  <a:pos x="T8" y="T9"/>
                </a:cxn>
              </a:cxnLst>
              <a:rect l="T15" t="T16" r="T17" b="T18"/>
              <a:pathLst>
                <a:path w="245" h="256">
                  <a:moveTo>
                    <a:pt x="117" y="0"/>
                  </a:moveTo>
                  <a:lnTo>
                    <a:pt x="0" y="157"/>
                  </a:lnTo>
                  <a:lnTo>
                    <a:pt x="128" y="256"/>
                  </a:lnTo>
                  <a:lnTo>
                    <a:pt x="245" y="89"/>
                  </a:lnTo>
                  <a:lnTo>
                    <a:pt x="117" y="0"/>
                  </a:lnTo>
                  <a:close/>
                </a:path>
              </a:pathLst>
            </a:custGeom>
            <a:solidFill>
              <a:srgbClr val="C0C0C0"/>
            </a:solidFill>
            <a:ln w="9525">
              <a:noFill/>
              <a:round/>
              <a:headEnd/>
              <a:tailEnd/>
            </a:ln>
          </p:spPr>
          <p:txBody>
            <a:bodyPr/>
            <a:lstStyle/>
            <a:p>
              <a:pPr rtl="0"/>
              <a:endParaRPr lang="en-US" sz="3800"/>
            </a:p>
          </p:txBody>
        </p:sp>
        <p:sp>
          <p:nvSpPr>
            <p:cNvPr id="127" name="Freeform 125"/>
            <p:cNvSpPr>
              <a:spLocks/>
            </p:cNvSpPr>
            <p:nvPr/>
          </p:nvSpPr>
          <p:spPr bwMode="auto">
            <a:xfrm flipH="1">
              <a:off x="468" y="1101"/>
              <a:ext cx="63" cy="66"/>
            </a:xfrm>
            <a:custGeom>
              <a:avLst/>
              <a:gdLst>
                <a:gd name="T0" fmla="*/ 62 w 277"/>
                <a:gd name="T1" fmla="*/ 21 h 287"/>
                <a:gd name="T2" fmla="*/ 60 w 277"/>
                <a:gd name="T3" fmla="*/ 20 h 287"/>
                <a:gd name="T4" fmla="*/ 59 w 277"/>
                <a:gd name="T5" fmla="*/ 20 h 287"/>
                <a:gd name="T6" fmla="*/ 58 w 277"/>
                <a:gd name="T7" fmla="*/ 21 h 287"/>
                <a:gd name="T8" fmla="*/ 57 w 277"/>
                <a:gd name="T9" fmla="*/ 22 h 287"/>
                <a:gd name="T10" fmla="*/ 56 w 277"/>
                <a:gd name="T11" fmla="*/ 23 h 287"/>
                <a:gd name="T12" fmla="*/ 53 w 277"/>
                <a:gd name="T13" fmla="*/ 26 h 287"/>
                <a:gd name="T14" fmla="*/ 50 w 277"/>
                <a:gd name="T15" fmla="*/ 32 h 287"/>
                <a:gd name="T16" fmla="*/ 45 w 277"/>
                <a:gd name="T17" fmla="*/ 37 h 287"/>
                <a:gd name="T18" fmla="*/ 41 w 277"/>
                <a:gd name="T19" fmla="*/ 44 h 287"/>
                <a:gd name="T20" fmla="*/ 37 w 277"/>
                <a:gd name="T21" fmla="*/ 49 h 287"/>
                <a:gd name="T22" fmla="*/ 34 w 277"/>
                <a:gd name="T23" fmla="*/ 54 h 287"/>
                <a:gd name="T24" fmla="*/ 32 w 277"/>
                <a:gd name="T25" fmla="*/ 57 h 287"/>
                <a:gd name="T26" fmla="*/ 30 w 277"/>
                <a:gd name="T27" fmla="*/ 56 h 287"/>
                <a:gd name="T28" fmla="*/ 27 w 277"/>
                <a:gd name="T29" fmla="*/ 53 h 287"/>
                <a:gd name="T30" fmla="*/ 24 w 277"/>
                <a:gd name="T31" fmla="*/ 51 h 287"/>
                <a:gd name="T32" fmla="*/ 20 w 277"/>
                <a:gd name="T33" fmla="*/ 48 h 287"/>
                <a:gd name="T34" fmla="*/ 17 w 277"/>
                <a:gd name="T35" fmla="*/ 45 h 287"/>
                <a:gd name="T36" fmla="*/ 14 w 277"/>
                <a:gd name="T37" fmla="*/ 43 h 287"/>
                <a:gd name="T38" fmla="*/ 11 w 277"/>
                <a:gd name="T39" fmla="*/ 41 h 287"/>
                <a:gd name="T40" fmla="*/ 9 w 277"/>
                <a:gd name="T41" fmla="*/ 39 h 287"/>
                <a:gd name="T42" fmla="*/ 11 w 277"/>
                <a:gd name="T43" fmla="*/ 36 h 287"/>
                <a:gd name="T44" fmla="*/ 14 w 277"/>
                <a:gd name="T45" fmla="*/ 32 h 287"/>
                <a:gd name="T46" fmla="*/ 18 w 277"/>
                <a:gd name="T47" fmla="*/ 26 h 287"/>
                <a:gd name="T48" fmla="*/ 23 w 277"/>
                <a:gd name="T49" fmla="*/ 20 h 287"/>
                <a:gd name="T50" fmla="*/ 27 w 277"/>
                <a:gd name="T51" fmla="*/ 15 h 287"/>
                <a:gd name="T52" fmla="*/ 30 w 277"/>
                <a:gd name="T53" fmla="*/ 10 h 287"/>
                <a:gd name="T54" fmla="*/ 33 w 277"/>
                <a:gd name="T55" fmla="*/ 7 h 287"/>
                <a:gd name="T56" fmla="*/ 33 w 277"/>
                <a:gd name="T57" fmla="*/ 6 h 287"/>
                <a:gd name="T58" fmla="*/ 34 w 277"/>
                <a:gd name="T59" fmla="*/ 5 h 287"/>
                <a:gd name="T60" fmla="*/ 34 w 277"/>
                <a:gd name="T61" fmla="*/ 5 h 287"/>
                <a:gd name="T62" fmla="*/ 34 w 277"/>
                <a:gd name="T63" fmla="*/ 4 h 287"/>
                <a:gd name="T64" fmla="*/ 34 w 277"/>
                <a:gd name="T65" fmla="*/ 4 h 287"/>
                <a:gd name="T66" fmla="*/ 34 w 277"/>
                <a:gd name="T67" fmla="*/ 3 h 287"/>
                <a:gd name="T68" fmla="*/ 34 w 277"/>
                <a:gd name="T69" fmla="*/ 2 h 287"/>
                <a:gd name="T70" fmla="*/ 33 w 277"/>
                <a:gd name="T71" fmla="*/ 1 h 287"/>
                <a:gd name="T72" fmla="*/ 33 w 277"/>
                <a:gd name="T73" fmla="*/ 0 h 287"/>
                <a:gd name="T74" fmla="*/ 31 w 277"/>
                <a:gd name="T75" fmla="*/ 0 h 287"/>
                <a:gd name="T76" fmla="*/ 30 w 277"/>
                <a:gd name="T77" fmla="*/ 0 h 287"/>
                <a:gd name="T78" fmla="*/ 29 w 277"/>
                <a:gd name="T79" fmla="*/ 0 h 287"/>
                <a:gd name="T80" fmla="*/ 28 w 277"/>
                <a:gd name="T81" fmla="*/ 1 h 287"/>
                <a:gd name="T82" fmla="*/ 1 w 277"/>
                <a:gd name="T83" fmla="*/ 38 h 287"/>
                <a:gd name="T84" fmla="*/ 0 w 277"/>
                <a:gd name="T85" fmla="*/ 39 h 287"/>
                <a:gd name="T86" fmla="*/ 0 w 277"/>
                <a:gd name="T87" fmla="*/ 40 h 287"/>
                <a:gd name="T88" fmla="*/ 0 w 277"/>
                <a:gd name="T89" fmla="*/ 41 h 287"/>
                <a:gd name="T90" fmla="*/ 2 w 277"/>
                <a:gd name="T91" fmla="*/ 43 h 287"/>
                <a:gd name="T92" fmla="*/ 30 w 277"/>
                <a:gd name="T93" fmla="*/ 66 h 287"/>
                <a:gd name="T94" fmla="*/ 31 w 277"/>
                <a:gd name="T95" fmla="*/ 66 h 287"/>
                <a:gd name="T96" fmla="*/ 32 w 277"/>
                <a:gd name="T97" fmla="*/ 66 h 287"/>
                <a:gd name="T98" fmla="*/ 33 w 277"/>
                <a:gd name="T99" fmla="*/ 66 h 287"/>
                <a:gd name="T100" fmla="*/ 33 w 277"/>
                <a:gd name="T101" fmla="*/ 66 h 287"/>
                <a:gd name="T102" fmla="*/ 34 w 277"/>
                <a:gd name="T103" fmla="*/ 66 h 287"/>
                <a:gd name="T104" fmla="*/ 35 w 277"/>
                <a:gd name="T105" fmla="*/ 66 h 287"/>
                <a:gd name="T106" fmla="*/ 35 w 277"/>
                <a:gd name="T107" fmla="*/ 65 h 287"/>
                <a:gd name="T108" fmla="*/ 36 w 277"/>
                <a:gd name="T109" fmla="*/ 65 h 287"/>
                <a:gd name="T110" fmla="*/ 63 w 277"/>
                <a:gd name="T111" fmla="*/ 26 h 287"/>
                <a:gd name="T112" fmla="*/ 63 w 277"/>
                <a:gd name="T113" fmla="*/ 25 h 287"/>
                <a:gd name="T114" fmla="*/ 63 w 277"/>
                <a:gd name="T115" fmla="*/ 23 h 287"/>
                <a:gd name="T116" fmla="*/ 63 w 277"/>
                <a:gd name="T117" fmla="*/ 22 h 287"/>
                <a:gd name="T118" fmla="*/ 62 w 277"/>
                <a:gd name="T119" fmla="*/ 21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7"/>
                <a:gd name="T181" fmla="*/ 0 h 287"/>
                <a:gd name="T182" fmla="*/ 277 w 277"/>
                <a:gd name="T183" fmla="*/ 287 h 2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7" h="287">
                  <a:moveTo>
                    <a:pt x="272" y="91"/>
                  </a:moveTo>
                  <a:lnTo>
                    <a:pt x="265" y="88"/>
                  </a:lnTo>
                  <a:lnTo>
                    <a:pt x="259" y="88"/>
                  </a:lnTo>
                  <a:lnTo>
                    <a:pt x="254" y="91"/>
                  </a:lnTo>
                  <a:lnTo>
                    <a:pt x="249" y="95"/>
                  </a:lnTo>
                  <a:lnTo>
                    <a:pt x="245" y="100"/>
                  </a:lnTo>
                  <a:lnTo>
                    <a:pt x="234" y="115"/>
                  </a:lnTo>
                  <a:lnTo>
                    <a:pt x="219" y="137"/>
                  </a:lnTo>
                  <a:lnTo>
                    <a:pt x="200" y="162"/>
                  </a:lnTo>
                  <a:lnTo>
                    <a:pt x="182" y="190"/>
                  </a:lnTo>
                  <a:lnTo>
                    <a:pt x="164" y="214"/>
                  </a:lnTo>
                  <a:lnTo>
                    <a:pt x="150" y="235"/>
                  </a:lnTo>
                  <a:lnTo>
                    <a:pt x="141" y="248"/>
                  </a:lnTo>
                  <a:lnTo>
                    <a:pt x="132" y="242"/>
                  </a:lnTo>
                  <a:lnTo>
                    <a:pt x="119" y="232"/>
                  </a:lnTo>
                  <a:lnTo>
                    <a:pt x="104" y="221"/>
                  </a:lnTo>
                  <a:lnTo>
                    <a:pt x="90" y="209"/>
                  </a:lnTo>
                  <a:lnTo>
                    <a:pt x="74" y="197"/>
                  </a:lnTo>
                  <a:lnTo>
                    <a:pt x="60" y="186"/>
                  </a:lnTo>
                  <a:lnTo>
                    <a:pt x="48" y="177"/>
                  </a:lnTo>
                  <a:lnTo>
                    <a:pt x="39" y="170"/>
                  </a:lnTo>
                  <a:lnTo>
                    <a:pt x="48" y="157"/>
                  </a:lnTo>
                  <a:lnTo>
                    <a:pt x="63" y="137"/>
                  </a:lnTo>
                  <a:lnTo>
                    <a:pt x="81" y="114"/>
                  </a:lnTo>
                  <a:lnTo>
                    <a:pt x="99" y="89"/>
                  </a:lnTo>
                  <a:lnTo>
                    <a:pt x="117" y="66"/>
                  </a:lnTo>
                  <a:lnTo>
                    <a:pt x="133" y="45"/>
                  </a:lnTo>
                  <a:lnTo>
                    <a:pt x="143" y="31"/>
                  </a:lnTo>
                  <a:lnTo>
                    <a:pt x="147" y="26"/>
                  </a:lnTo>
                  <a:lnTo>
                    <a:pt x="148" y="23"/>
                  </a:lnTo>
                  <a:lnTo>
                    <a:pt x="150" y="20"/>
                  </a:lnTo>
                  <a:lnTo>
                    <a:pt x="151" y="19"/>
                  </a:lnTo>
                  <a:lnTo>
                    <a:pt x="151" y="16"/>
                  </a:lnTo>
                  <a:lnTo>
                    <a:pt x="151" y="13"/>
                  </a:lnTo>
                  <a:lnTo>
                    <a:pt x="150" y="9"/>
                  </a:lnTo>
                  <a:lnTo>
                    <a:pt x="147" y="5"/>
                  </a:lnTo>
                  <a:lnTo>
                    <a:pt x="145" y="2"/>
                  </a:lnTo>
                  <a:lnTo>
                    <a:pt x="138" y="0"/>
                  </a:lnTo>
                  <a:lnTo>
                    <a:pt x="132" y="0"/>
                  </a:lnTo>
                  <a:lnTo>
                    <a:pt x="126" y="2"/>
                  </a:lnTo>
                  <a:lnTo>
                    <a:pt x="121" y="6"/>
                  </a:lnTo>
                  <a:lnTo>
                    <a:pt x="3" y="164"/>
                  </a:lnTo>
                  <a:lnTo>
                    <a:pt x="0" y="169"/>
                  </a:lnTo>
                  <a:lnTo>
                    <a:pt x="0" y="175"/>
                  </a:lnTo>
                  <a:lnTo>
                    <a:pt x="2" y="180"/>
                  </a:lnTo>
                  <a:lnTo>
                    <a:pt x="7" y="186"/>
                  </a:lnTo>
                  <a:lnTo>
                    <a:pt x="134" y="285"/>
                  </a:lnTo>
                  <a:lnTo>
                    <a:pt x="137" y="286"/>
                  </a:lnTo>
                  <a:lnTo>
                    <a:pt x="141" y="287"/>
                  </a:lnTo>
                  <a:lnTo>
                    <a:pt x="143" y="287"/>
                  </a:lnTo>
                  <a:lnTo>
                    <a:pt x="147" y="287"/>
                  </a:lnTo>
                  <a:lnTo>
                    <a:pt x="150" y="287"/>
                  </a:lnTo>
                  <a:lnTo>
                    <a:pt x="152" y="286"/>
                  </a:lnTo>
                  <a:lnTo>
                    <a:pt x="155" y="283"/>
                  </a:lnTo>
                  <a:lnTo>
                    <a:pt x="158" y="281"/>
                  </a:lnTo>
                  <a:lnTo>
                    <a:pt x="275" y="114"/>
                  </a:lnTo>
                  <a:lnTo>
                    <a:pt x="277" y="108"/>
                  </a:lnTo>
                  <a:lnTo>
                    <a:pt x="277" y="101"/>
                  </a:lnTo>
                  <a:lnTo>
                    <a:pt x="276" y="96"/>
                  </a:lnTo>
                  <a:lnTo>
                    <a:pt x="272" y="91"/>
                  </a:lnTo>
                  <a:close/>
                </a:path>
              </a:pathLst>
            </a:custGeom>
            <a:solidFill>
              <a:srgbClr val="000000"/>
            </a:solidFill>
            <a:ln w="9525">
              <a:noFill/>
              <a:round/>
              <a:headEnd/>
              <a:tailEnd/>
            </a:ln>
          </p:spPr>
          <p:txBody>
            <a:bodyPr/>
            <a:lstStyle/>
            <a:p>
              <a:pPr rtl="0"/>
              <a:endParaRPr lang="en-US" sz="3800"/>
            </a:p>
          </p:txBody>
        </p:sp>
        <p:sp>
          <p:nvSpPr>
            <p:cNvPr id="128" name="Freeform 126"/>
            <p:cNvSpPr>
              <a:spLocks/>
            </p:cNvSpPr>
            <p:nvPr/>
          </p:nvSpPr>
          <p:spPr bwMode="auto">
            <a:xfrm flipH="1">
              <a:off x="442" y="974"/>
              <a:ext cx="199" cy="140"/>
            </a:xfrm>
            <a:custGeom>
              <a:avLst/>
              <a:gdLst>
                <a:gd name="T0" fmla="*/ 172 w 867"/>
                <a:gd name="T1" fmla="*/ 3 h 610"/>
                <a:gd name="T2" fmla="*/ 165 w 867"/>
                <a:gd name="T3" fmla="*/ 7 h 610"/>
                <a:gd name="T4" fmla="*/ 155 w 867"/>
                <a:gd name="T5" fmla="*/ 12 h 610"/>
                <a:gd name="T6" fmla="*/ 147 w 867"/>
                <a:gd name="T7" fmla="*/ 16 h 610"/>
                <a:gd name="T8" fmla="*/ 145 w 867"/>
                <a:gd name="T9" fmla="*/ 18 h 610"/>
                <a:gd name="T10" fmla="*/ 144 w 867"/>
                <a:gd name="T11" fmla="*/ 19 h 610"/>
                <a:gd name="T12" fmla="*/ 144 w 867"/>
                <a:gd name="T13" fmla="*/ 23 h 610"/>
                <a:gd name="T14" fmla="*/ 144 w 867"/>
                <a:gd name="T15" fmla="*/ 33 h 610"/>
                <a:gd name="T16" fmla="*/ 143 w 867"/>
                <a:gd name="T17" fmla="*/ 38 h 610"/>
                <a:gd name="T18" fmla="*/ 139 w 867"/>
                <a:gd name="T19" fmla="*/ 41 h 610"/>
                <a:gd name="T20" fmla="*/ 136 w 867"/>
                <a:gd name="T21" fmla="*/ 40 h 610"/>
                <a:gd name="T22" fmla="*/ 133 w 867"/>
                <a:gd name="T23" fmla="*/ 33 h 610"/>
                <a:gd name="T24" fmla="*/ 130 w 867"/>
                <a:gd name="T25" fmla="*/ 26 h 610"/>
                <a:gd name="T26" fmla="*/ 128 w 867"/>
                <a:gd name="T27" fmla="*/ 22 h 610"/>
                <a:gd name="T28" fmla="*/ 127 w 867"/>
                <a:gd name="T29" fmla="*/ 21 h 610"/>
                <a:gd name="T30" fmla="*/ 125 w 867"/>
                <a:gd name="T31" fmla="*/ 19 h 610"/>
                <a:gd name="T32" fmla="*/ 98 w 867"/>
                <a:gd name="T33" fmla="*/ 14 h 610"/>
                <a:gd name="T34" fmla="*/ 98 w 867"/>
                <a:gd name="T35" fmla="*/ 14 h 610"/>
                <a:gd name="T36" fmla="*/ 97 w 867"/>
                <a:gd name="T37" fmla="*/ 14 h 610"/>
                <a:gd name="T38" fmla="*/ 86 w 867"/>
                <a:gd name="T39" fmla="*/ 16 h 610"/>
                <a:gd name="T40" fmla="*/ 73 w 867"/>
                <a:gd name="T41" fmla="*/ 20 h 610"/>
                <a:gd name="T42" fmla="*/ 61 w 867"/>
                <a:gd name="T43" fmla="*/ 26 h 610"/>
                <a:gd name="T44" fmla="*/ 49 w 867"/>
                <a:gd name="T45" fmla="*/ 32 h 610"/>
                <a:gd name="T46" fmla="*/ 38 w 867"/>
                <a:gd name="T47" fmla="*/ 38 h 610"/>
                <a:gd name="T48" fmla="*/ 29 w 867"/>
                <a:gd name="T49" fmla="*/ 44 h 610"/>
                <a:gd name="T50" fmla="*/ 23 w 867"/>
                <a:gd name="T51" fmla="*/ 48 h 610"/>
                <a:gd name="T52" fmla="*/ 20 w 867"/>
                <a:gd name="T53" fmla="*/ 50 h 610"/>
                <a:gd name="T54" fmla="*/ 21 w 867"/>
                <a:gd name="T55" fmla="*/ 50 h 610"/>
                <a:gd name="T56" fmla="*/ 21 w 867"/>
                <a:gd name="T57" fmla="*/ 50 h 610"/>
                <a:gd name="T58" fmla="*/ 12 w 867"/>
                <a:gd name="T59" fmla="*/ 56 h 610"/>
                <a:gd name="T60" fmla="*/ 6 w 867"/>
                <a:gd name="T61" fmla="*/ 64 h 610"/>
                <a:gd name="T62" fmla="*/ 2 w 867"/>
                <a:gd name="T63" fmla="*/ 72 h 610"/>
                <a:gd name="T64" fmla="*/ 0 w 867"/>
                <a:gd name="T65" fmla="*/ 76 h 610"/>
                <a:gd name="T66" fmla="*/ 0 w 867"/>
                <a:gd name="T67" fmla="*/ 78 h 610"/>
                <a:gd name="T68" fmla="*/ 1 w 867"/>
                <a:gd name="T69" fmla="*/ 80 h 610"/>
                <a:gd name="T70" fmla="*/ 45 w 867"/>
                <a:gd name="T71" fmla="*/ 139 h 610"/>
                <a:gd name="T72" fmla="*/ 48 w 867"/>
                <a:gd name="T73" fmla="*/ 140 h 610"/>
                <a:gd name="T74" fmla="*/ 50 w 867"/>
                <a:gd name="T75" fmla="*/ 139 h 610"/>
                <a:gd name="T76" fmla="*/ 59 w 867"/>
                <a:gd name="T77" fmla="*/ 137 h 610"/>
                <a:gd name="T78" fmla="*/ 72 w 867"/>
                <a:gd name="T79" fmla="*/ 131 h 610"/>
                <a:gd name="T80" fmla="*/ 89 w 867"/>
                <a:gd name="T81" fmla="*/ 123 h 610"/>
                <a:gd name="T82" fmla="*/ 108 w 867"/>
                <a:gd name="T83" fmla="*/ 111 h 610"/>
                <a:gd name="T84" fmla="*/ 127 w 867"/>
                <a:gd name="T85" fmla="*/ 97 h 610"/>
                <a:gd name="T86" fmla="*/ 145 w 867"/>
                <a:gd name="T87" fmla="*/ 79 h 610"/>
                <a:gd name="T88" fmla="*/ 160 w 867"/>
                <a:gd name="T89" fmla="*/ 58 h 610"/>
                <a:gd name="T90" fmla="*/ 167 w 867"/>
                <a:gd name="T91" fmla="*/ 45 h 610"/>
                <a:gd name="T92" fmla="*/ 173 w 867"/>
                <a:gd name="T93" fmla="*/ 41 h 610"/>
                <a:gd name="T94" fmla="*/ 181 w 867"/>
                <a:gd name="T95" fmla="*/ 36 h 610"/>
                <a:gd name="T96" fmla="*/ 187 w 867"/>
                <a:gd name="T97" fmla="*/ 33 h 610"/>
                <a:gd name="T98" fmla="*/ 190 w 867"/>
                <a:gd name="T99" fmla="*/ 31 h 610"/>
                <a:gd name="T100" fmla="*/ 193 w 867"/>
                <a:gd name="T101" fmla="*/ 27 h 610"/>
                <a:gd name="T102" fmla="*/ 197 w 867"/>
                <a:gd name="T103" fmla="*/ 23 h 610"/>
                <a:gd name="T104" fmla="*/ 199 w 867"/>
                <a:gd name="T105" fmla="*/ 18 h 610"/>
                <a:gd name="T106" fmla="*/ 199 w 867"/>
                <a:gd name="T107" fmla="*/ 13 h 610"/>
                <a:gd name="T108" fmla="*/ 198 w 867"/>
                <a:gd name="T109" fmla="*/ 10 h 610"/>
                <a:gd name="T110" fmla="*/ 196 w 867"/>
                <a:gd name="T111" fmla="*/ 6 h 610"/>
                <a:gd name="T112" fmla="*/ 192 w 867"/>
                <a:gd name="T113" fmla="*/ 3 h 610"/>
                <a:gd name="T114" fmla="*/ 186 w 867"/>
                <a:gd name="T115" fmla="*/ 0 h 610"/>
                <a:gd name="T116" fmla="*/ 178 w 867"/>
                <a:gd name="T117" fmla="*/ 0 h 6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7"/>
                <a:gd name="T178" fmla="*/ 0 h 610"/>
                <a:gd name="T179" fmla="*/ 867 w 867"/>
                <a:gd name="T180" fmla="*/ 610 h 61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7" h="610">
                  <a:moveTo>
                    <a:pt x="755" y="9"/>
                  </a:moveTo>
                  <a:lnTo>
                    <a:pt x="750" y="11"/>
                  </a:lnTo>
                  <a:lnTo>
                    <a:pt x="736" y="19"/>
                  </a:lnTo>
                  <a:lnTo>
                    <a:pt x="717" y="30"/>
                  </a:lnTo>
                  <a:lnTo>
                    <a:pt x="695" y="41"/>
                  </a:lnTo>
                  <a:lnTo>
                    <a:pt x="675" y="53"/>
                  </a:lnTo>
                  <a:lnTo>
                    <a:pt x="655" y="62"/>
                  </a:lnTo>
                  <a:lnTo>
                    <a:pt x="642" y="70"/>
                  </a:lnTo>
                  <a:lnTo>
                    <a:pt x="637" y="73"/>
                  </a:lnTo>
                  <a:lnTo>
                    <a:pt x="633" y="77"/>
                  </a:lnTo>
                  <a:lnTo>
                    <a:pt x="629" y="80"/>
                  </a:lnTo>
                  <a:lnTo>
                    <a:pt x="628" y="84"/>
                  </a:lnTo>
                  <a:lnTo>
                    <a:pt x="626" y="90"/>
                  </a:lnTo>
                  <a:lnTo>
                    <a:pt x="626" y="99"/>
                  </a:lnTo>
                  <a:lnTo>
                    <a:pt x="628" y="119"/>
                  </a:lnTo>
                  <a:lnTo>
                    <a:pt x="628" y="143"/>
                  </a:lnTo>
                  <a:lnTo>
                    <a:pt x="628" y="160"/>
                  </a:lnTo>
                  <a:lnTo>
                    <a:pt x="623" y="165"/>
                  </a:lnTo>
                  <a:lnTo>
                    <a:pt x="615" y="170"/>
                  </a:lnTo>
                  <a:lnTo>
                    <a:pt x="607" y="178"/>
                  </a:lnTo>
                  <a:lnTo>
                    <a:pt x="598" y="186"/>
                  </a:lnTo>
                  <a:lnTo>
                    <a:pt x="591" y="173"/>
                  </a:lnTo>
                  <a:lnTo>
                    <a:pt x="585" y="159"/>
                  </a:lnTo>
                  <a:lnTo>
                    <a:pt x="578" y="143"/>
                  </a:lnTo>
                  <a:lnTo>
                    <a:pt x="571" y="129"/>
                  </a:lnTo>
                  <a:lnTo>
                    <a:pt x="565" y="114"/>
                  </a:lnTo>
                  <a:lnTo>
                    <a:pt x="560" y="104"/>
                  </a:lnTo>
                  <a:lnTo>
                    <a:pt x="556" y="96"/>
                  </a:lnTo>
                  <a:lnTo>
                    <a:pt x="555" y="93"/>
                  </a:lnTo>
                  <a:lnTo>
                    <a:pt x="552" y="90"/>
                  </a:lnTo>
                  <a:lnTo>
                    <a:pt x="550" y="87"/>
                  </a:lnTo>
                  <a:lnTo>
                    <a:pt x="546" y="84"/>
                  </a:lnTo>
                  <a:lnTo>
                    <a:pt x="541" y="83"/>
                  </a:lnTo>
                  <a:lnTo>
                    <a:pt x="426" y="62"/>
                  </a:lnTo>
                  <a:lnTo>
                    <a:pt x="425" y="62"/>
                  </a:lnTo>
                  <a:lnTo>
                    <a:pt x="424" y="62"/>
                  </a:lnTo>
                  <a:lnTo>
                    <a:pt x="422" y="62"/>
                  </a:lnTo>
                  <a:lnTo>
                    <a:pt x="398" y="65"/>
                  </a:lnTo>
                  <a:lnTo>
                    <a:pt x="373" y="70"/>
                  </a:lnTo>
                  <a:lnTo>
                    <a:pt x="346" y="78"/>
                  </a:lnTo>
                  <a:lnTo>
                    <a:pt x="318" y="87"/>
                  </a:lnTo>
                  <a:lnTo>
                    <a:pt x="291" y="99"/>
                  </a:lnTo>
                  <a:lnTo>
                    <a:pt x="264" y="112"/>
                  </a:lnTo>
                  <a:lnTo>
                    <a:pt x="238" y="125"/>
                  </a:lnTo>
                  <a:lnTo>
                    <a:pt x="212" y="139"/>
                  </a:lnTo>
                  <a:lnTo>
                    <a:pt x="187" y="153"/>
                  </a:lnTo>
                  <a:lnTo>
                    <a:pt x="165" y="166"/>
                  </a:lnTo>
                  <a:lnTo>
                    <a:pt x="144" y="179"/>
                  </a:lnTo>
                  <a:lnTo>
                    <a:pt x="126" y="191"/>
                  </a:lnTo>
                  <a:lnTo>
                    <a:pt x="112" y="201"/>
                  </a:lnTo>
                  <a:lnTo>
                    <a:pt x="100" y="209"/>
                  </a:lnTo>
                  <a:lnTo>
                    <a:pt x="92" y="214"/>
                  </a:lnTo>
                  <a:lnTo>
                    <a:pt x="88" y="217"/>
                  </a:lnTo>
                  <a:lnTo>
                    <a:pt x="90" y="216"/>
                  </a:lnTo>
                  <a:lnTo>
                    <a:pt x="91" y="216"/>
                  </a:lnTo>
                  <a:lnTo>
                    <a:pt x="71" y="228"/>
                  </a:lnTo>
                  <a:lnTo>
                    <a:pt x="53" y="243"/>
                  </a:lnTo>
                  <a:lnTo>
                    <a:pt x="39" y="261"/>
                  </a:lnTo>
                  <a:lnTo>
                    <a:pt x="26" y="280"/>
                  </a:lnTo>
                  <a:lnTo>
                    <a:pt x="15" y="298"/>
                  </a:lnTo>
                  <a:lnTo>
                    <a:pt x="8" y="313"/>
                  </a:lnTo>
                  <a:lnTo>
                    <a:pt x="2" y="324"/>
                  </a:lnTo>
                  <a:lnTo>
                    <a:pt x="1" y="329"/>
                  </a:lnTo>
                  <a:lnTo>
                    <a:pt x="0" y="333"/>
                  </a:lnTo>
                  <a:lnTo>
                    <a:pt x="0" y="338"/>
                  </a:lnTo>
                  <a:lnTo>
                    <a:pt x="1" y="343"/>
                  </a:lnTo>
                  <a:lnTo>
                    <a:pt x="4" y="347"/>
                  </a:lnTo>
                  <a:lnTo>
                    <a:pt x="191" y="601"/>
                  </a:lnTo>
                  <a:lnTo>
                    <a:pt x="195" y="605"/>
                  </a:lnTo>
                  <a:lnTo>
                    <a:pt x="200" y="609"/>
                  </a:lnTo>
                  <a:lnTo>
                    <a:pt x="207" y="610"/>
                  </a:lnTo>
                  <a:lnTo>
                    <a:pt x="212" y="609"/>
                  </a:lnTo>
                  <a:lnTo>
                    <a:pt x="220" y="606"/>
                  </a:lnTo>
                  <a:lnTo>
                    <a:pt x="234" y="602"/>
                  </a:lnTo>
                  <a:lnTo>
                    <a:pt x="255" y="595"/>
                  </a:lnTo>
                  <a:lnTo>
                    <a:pt x="282" y="584"/>
                  </a:lnTo>
                  <a:lnTo>
                    <a:pt x="314" y="570"/>
                  </a:lnTo>
                  <a:lnTo>
                    <a:pt x="350" y="554"/>
                  </a:lnTo>
                  <a:lnTo>
                    <a:pt x="389" y="535"/>
                  </a:lnTo>
                  <a:lnTo>
                    <a:pt x="429" y="511"/>
                  </a:lnTo>
                  <a:lnTo>
                    <a:pt x="472" y="485"/>
                  </a:lnTo>
                  <a:lnTo>
                    <a:pt x="513" y="455"/>
                  </a:lnTo>
                  <a:lnTo>
                    <a:pt x="555" y="423"/>
                  </a:lnTo>
                  <a:lnTo>
                    <a:pt x="595" y="386"/>
                  </a:lnTo>
                  <a:lnTo>
                    <a:pt x="632" y="345"/>
                  </a:lnTo>
                  <a:lnTo>
                    <a:pt x="665" y="300"/>
                  </a:lnTo>
                  <a:lnTo>
                    <a:pt x="695" y="252"/>
                  </a:lnTo>
                  <a:lnTo>
                    <a:pt x="720" y="200"/>
                  </a:lnTo>
                  <a:lnTo>
                    <a:pt x="727" y="196"/>
                  </a:lnTo>
                  <a:lnTo>
                    <a:pt x="740" y="188"/>
                  </a:lnTo>
                  <a:lnTo>
                    <a:pt x="755" y="178"/>
                  </a:lnTo>
                  <a:lnTo>
                    <a:pt x="773" y="168"/>
                  </a:lnTo>
                  <a:lnTo>
                    <a:pt x="790" y="157"/>
                  </a:lnTo>
                  <a:lnTo>
                    <a:pt x="805" y="148"/>
                  </a:lnTo>
                  <a:lnTo>
                    <a:pt x="815" y="142"/>
                  </a:lnTo>
                  <a:lnTo>
                    <a:pt x="819" y="139"/>
                  </a:lnTo>
                  <a:lnTo>
                    <a:pt x="827" y="134"/>
                  </a:lnTo>
                  <a:lnTo>
                    <a:pt x="834" y="127"/>
                  </a:lnTo>
                  <a:lnTo>
                    <a:pt x="842" y="119"/>
                  </a:lnTo>
                  <a:lnTo>
                    <a:pt x="850" y="110"/>
                  </a:lnTo>
                  <a:lnTo>
                    <a:pt x="857" y="101"/>
                  </a:lnTo>
                  <a:lnTo>
                    <a:pt x="862" y="90"/>
                  </a:lnTo>
                  <a:lnTo>
                    <a:pt x="866" y="79"/>
                  </a:lnTo>
                  <a:lnTo>
                    <a:pt x="867" y="66"/>
                  </a:lnTo>
                  <a:lnTo>
                    <a:pt x="867" y="58"/>
                  </a:lnTo>
                  <a:lnTo>
                    <a:pt x="866" y="50"/>
                  </a:lnTo>
                  <a:lnTo>
                    <a:pt x="863" y="44"/>
                  </a:lnTo>
                  <a:lnTo>
                    <a:pt x="859" y="36"/>
                  </a:lnTo>
                  <a:lnTo>
                    <a:pt x="854" y="28"/>
                  </a:lnTo>
                  <a:lnTo>
                    <a:pt x="846" y="19"/>
                  </a:lnTo>
                  <a:lnTo>
                    <a:pt x="836" y="11"/>
                  </a:lnTo>
                  <a:lnTo>
                    <a:pt x="824" y="5"/>
                  </a:lnTo>
                  <a:lnTo>
                    <a:pt x="810" y="1"/>
                  </a:lnTo>
                  <a:lnTo>
                    <a:pt x="794" y="0"/>
                  </a:lnTo>
                  <a:lnTo>
                    <a:pt x="776" y="2"/>
                  </a:lnTo>
                  <a:lnTo>
                    <a:pt x="755" y="9"/>
                  </a:lnTo>
                  <a:close/>
                </a:path>
              </a:pathLst>
            </a:custGeom>
            <a:solidFill>
              <a:srgbClr val="000000"/>
            </a:solidFill>
            <a:ln w="9525">
              <a:noFill/>
              <a:round/>
              <a:headEnd/>
              <a:tailEnd/>
            </a:ln>
          </p:spPr>
          <p:txBody>
            <a:bodyPr/>
            <a:lstStyle/>
            <a:p>
              <a:pPr rtl="0"/>
              <a:endParaRPr lang="en-US" sz="3800"/>
            </a:p>
          </p:txBody>
        </p:sp>
        <p:sp>
          <p:nvSpPr>
            <p:cNvPr id="129" name="Freeform 127"/>
            <p:cNvSpPr>
              <a:spLocks/>
            </p:cNvSpPr>
            <p:nvPr/>
          </p:nvSpPr>
          <p:spPr bwMode="auto">
            <a:xfrm flipH="1">
              <a:off x="452" y="983"/>
              <a:ext cx="179" cy="121"/>
            </a:xfrm>
            <a:custGeom>
              <a:avLst/>
              <a:gdLst>
                <a:gd name="T0" fmla="*/ 169 w 786"/>
                <a:gd name="T1" fmla="*/ 0 h 528"/>
                <a:gd name="T2" fmla="*/ 174 w 786"/>
                <a:gd name="T3" fmla="*/ 0 h 528"/>
                <a:gd name="T4" fmla="*/ 176 w 786"/>
                <a:gd name="T5" fmla="*/ 1 h 528"/>
                <a:gd name="T6" fmla="*/ 178 w 786"/>
                <a:gd name="T7" fmla="*/ 3 h 528"/>
                <a:gd name="T8" fmla="*/ 179 w 786"/>
                <a:gd name="T9" fmla="*/ 6 h 528"/>
                <a:gd name="T10" fmla="*/ 178 w 786"/>
                <a:gd name="T11" fmla="*/ 10 h 528"/>
                <a:gd name="T12" fmla="*/ 175 w 786"/>
                <a:gd name="T13" fmla="*/ 13 h 528"/>
                <a:gd name="T14" fmla="*/ 173 w 786"/>
                <a:gd name="T15" fmla="*/ 15 h 528"/>
                <a:gd name="T16" fmla="*/ 171 w 786"/>
                <a:gd name="T17" fmla="*/ 16 h 528"/>
                <a:gd name="T18" fmla="*/ 165 w 786"/>
                <a:gd name="T19" fmla="*/ 20 h 528"/>
                <a:gd name="T20" fmla="*/ 156 w 786"/>
                <a:gd name="T21" fmla="*/ 25 h 528"/>
                <a:gd name="T22" fmla="*/ 150 w 786"/>
                <a:gd name="T23" fmla="*/ 30 h 528"/>
                <a:gd name="T24" fmla="*/ 148 w 786"/>
                <a:gd name="T25" fmla="*/ 31 h 528"/>
                <a:gd name="T26" fmla="*/ 147 w 786"/>
                <a:gd name="T27" fmla="*/ 32 h 528"/>
                <a:gd name="T28" fmla="*/ 143 w 786"/>
                <a:gd name="T29" fmla="*/ 43 h 528"/>
                <a:gd name="T30" fmla="*/ 130 w 786"/>
                <a:gd name="T31" fmla="*/ 61 h 528"/>
                <a:gd name="T32" fmla="*/ 115 w 786"/>
                <a:gd name="T33" fmla="*/ 77 h 528"/>
                <a:gd name="T34" fmla="*/ 99 w 786"/>
                <a:gd name="T35" fmla="*/ 90 h 528"/>
                <a:gd name="T36" fmla="*/ 82 w 786"/>
                <a:gd name="T37" fmla="*/ 101 h 528"/>
                <a:gd name="T38" fmla="*/ 67 w 786"/>
                <a:gd name="T39" fmla="*/ 110 h 528"/>
                <a:gd name="T40" fmla="*/ 53 w 786"/>
                <a:gd name="T41" fmla="*/ 116 h 528"/>
                <a:gd name="T42" fmla="*/ 43 w 786"/>
                <a:gd name="T43" fmla="*/ 120 h 528"/>
                <a:gd name="T44" fmla="*/ 37 w 786"/>
                <a:gd name="T45" fmla="*/ 118 h 528"/>
                <a:gd name="T46" fmla="*/ 26 w 786"/>
                <a:gd name="T47" fmla="*/ 103 h 528"/>
                <a:gd name="T48" fmla="*/ 13 w 786"/>
                <a:gd name="T49" fmla="*/ 85 h 528"/>
                <a:gd name="T50" fmla="*/ 3 w 786"/>
                <a:gd name="T51" fmla="*/ 71 h 528"/>
                <a:gd name="T52" fmla="*/ 1 w 786"/>
                <a:gd name="T53" fmla="*/ 65 h 528"/>
                <a:gd name="T54" fmla="*/ 4 w 786"/>
                <a:gd name="T55" fmla="*/ 60 h 528"/>
                <a:gd name="T56" fmla="*/ 8 w 786"/>
                <a:gd name="T57" fmla="*/ 55 h 528"/>
                <a:gd name="T58" fmla="*/ 13 w 786"/>
                <a:gd name="T59" fmla="*/ 50 h 528"/>
                <a:gd name="T60" fmla="*/ 15 w 786"/>
                <a:gd name="T61" fmla="*/ 49 h 528"/>
                <a:gd name="T62" fmla="*/ 15 w 786"/>
                <a:gd name="T63" fmla="*/ 49 h 528"/>
                <a:gd name="T64" fmla="*/ 16 w 786"/>
                <a:gd name="T65" fmla="*/ 48 h 528"/>
                <a:gd name="T66" fmla="*/ 20 w 786"/>
                <a:gd name="T67" fmla="*/ 45 h 528"/>
                <a:gd name="T68" fmla="*/ 27 w 786"/>
                <a:gd name="T69" fmla="*/ 41 h 528"/>
                <a:gd name="T70" fmla="*/ 36 w 786"/>
                <a:gd name="T71" fmla="*/ 35 h 528"/>
                <a:gd name="T72" fmla="*/ 47 w 786"/>
                <a:gd name="T73" fmla="*/ 29 h 528"/>
                <a:gd name="T74" fmla="*/ 59 w 786"/>
                <a:gd name="T75" fmla="*/ 23 h 528"/>
                <a:gd name="T76" fmla="*/ 71 w 786"/>
                <a:gd name="T77" fmla="*/ 18 h 528"/>
                <a:gd name="T78" fmla="*/ 82 w 786"/>
                <a:gd name="T79" fmla="*/ 15 h 528"/>
                <a:gd name="T80" fmla="*/ 88 w 786"/>
                <a:gd name="T81" fmla="*/ 15 h 528"/>
                <a:gd name="T82" fmla="*/ 94 w 786"/>
                <a:gd name="T83" fmla="*/ 16 h 528"/>
                <a:gd name="T84" fmla="*/ 101 w 786"/>
                <a:gd name="T85" fmla="*/ 17 h 528"/>
                <a:gd name="T86" fmla="*/ 108 w 786"/>
                <a:gd name="T87" fmla="*/ 18 h 528"/>
                <a:gd name="T88" fmla="*/ 111 w 786"/>
                <a:gd name="T89" fmla="*/ 21 h 528"/>
                <a:gd name="T90" fmla="*/ 114 w 786"/>
                <a:gd name="T91" fmla="*/ 28 h 528"/>
                <a:gd name="T92" fmla="*/ 118 w 786"/>
                <a:gd name="T93" fmla="*/ 36 h 528"/>
                <a:gd name="T94" fmla="*/ 121 w 786"/>
                <a:gd name="T95" fmla="*/ 42 h 528"/>
                <a:gd name="T96" fmla="*/ 122 w 786"/>
                <a:gd name="T97" fmla="*/ 44 h 528"/>
                <a:gd name="T98" fmla="*/ 123 w 786"/>
                <a:gd name="T99" fmla="*/ 45 h 528"/>
                <a:gd name="T100" fmla="*/ 125 w 786"/>
                <a:gd name="T101" fmla="*/ 45 h 528"/>
                <a:gd name="T102" fmla="*/ 127 w 786"/>
                <a:gd name="T103" fmla="*/ 45 h 528"/>
                <a:gd name="T104" fmla="*/ 141 w 786"/>
                <a:gd name="T105" fmla="*/ 33 h 528"/>
                <a:gd name="T106" fmla="*/ 142 w 786"/>
                <a:gd name="T107" fmla="*/ 32 h 528"/>
                <a:gd name="T108" fmla="*/ 143 w 786"/>
                <a:gd name="T109" fmla="*/ 30 h 528"/>
                <a:gd name="T110" fmla="*/ 143 w 786"/>
                <a:gd name="T111" fmla="*/ 24 h 528"/>
                <a:gd name="T112" fmla="*/ 142 w 786"/>
                <a:gd name="T113" fmla="*/ 14 h 528"/>
                <a:gd name="T114" fmla="*/ 148 w 786"/>
                <a:gd name="T115" fmla="*/ 11 h 528"/>
                <a:gd name="T116" fmla="*/ 156 w 786"/>
                <a:gd name="T117" fmla="*/ 7 h 528"/>
                <a:gd name="T118" fmla="*/ 163 w 786"/>
                <a:gd name="T119" fmla="*/ 3 h 528"/>
                <a:gd name="T120" fmla="*/ 166 w 786"/>
                <a:gd name="T121" fmla="*/ 1 h 5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86"/>
                <a:gd name="T184" fmla="*/ 0 h 528"/>
                <a:gd name="T185" fmla="*/ 786 w 786"/>
                <a:gd name="T186" fmla="*/ 528 h 5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86" h="528">
                  <a:moveTo>
                    <a:pt x="731" y="5"/>
                  </a:moveTo>
                  <a:lnTo>
                    <a:pt x="743" y="1"/>
                  </a:lnTo>
                  <a:lnTo>
                    <a:pt x="754" y="0"/>
                  </a:lnTo>
                  <a:lnTo>
                    <a:pt x="762" y="1"/>
                  </a:lnTo>
                  <a:lnTo>
                    <a:pt x="770" y="4"/>
                  </a:lnTo>
                  <a:lnTo>
                    <a:pt x="775" y="6"/>
                  </a:lnTo>
                  <a:lnTo>
                    <a:pt x="779" y="10"/>
                  </a:lnTo>
                  <a:lnTo>
                    <a:pt x="782" y="14"/>
                  </a:lnTo>
                  <a:lnTo>
                    <a:pt x="783" y="17"/>
                  </a:lnTo>
                  <a:lnTo>
                    <a:pt x="786" y="26"/>
                  </a:lnTo>
                  <a:lnTo>
                    <a:pt x="786" y="35"/>
                  </a:lnTo>
                  <a:lnTo>
                    <a:pt x="782" y="44"/>
                  </a:lnTo>
                  <a:lnTo>
                    <a:pt x="775" y="52"/>
                  </a:lnTo>
                  <a:lnTo>
                    <a:pt x="769" y="58"/>
                  </a:lnTo>
                  <a:lnTo>
                    <a:pt x="764" y="64"/>
                  </a:lnTo>
                  <a:lnTo>
                    <a:pt x="758" y="66"/>
                  </a:lnTo>
                  <a:lnTo>
                    <a:pt x="757" y="67"/>
                  </a:lnTo>
                  <a:lnTo>
                    <a:pt x="753" y="70"/>
                  </a:lnTo>
                  <a:lnTo>
                    <a:pt x="741" y="78"/>
                  </a:lnTo>
                  <a:lnTo>
                    <a:pt x="725" y="88"/>
                  </a:lnTo>
                  <a:lnTo>
                    <a:pt x="705" y="99"/>
                  </a:lnTo>
                  <a:lnTo>
                    <a:pt x="686" y="110"/>
                  </a:lnTo>
                  <a:lnTo>
                    <a:pt x="670" y="121"/>
                  </a:lnTo>
                  <a:lnTo>
                    <a:pt x="657" y="129"/>
                  </a:lnTo>
                  <a:lnTo>
                    <a:pt x="653" y="131"/>
                  </a:lnTo>
                  <a:lnTo>
                    <a:pt x="650" y="134"/>
                  </a:lnTo>
                  <a:lnTo>
                    <a:pt x="648" y="135"/>
                  </a:lnTo>
                  <a:lnTo>
                    <a:pt x="647" y="138"/>
                  </a:lnTo>
                  <a:lnTo>
                    <a:pt x="645" y="140"/>
                  </a:lnTo>
                  <a:lnTo>
                    <a:pt x="626" y="186"/>
                  </a:lnTo>
                  <a:lnTo>
                    <a:pt x="601" y="228"/>
                  </a:lnTo>
                  <a:lnTo>
                    <a:pt x="572" y="267"/>
                  </a:lnTo>
                  <a:lnTo>
                    <a:pt x="541" y="303"/>
                  </a:lnTo>
                  <a:lnTo>
                    <a:pt x="507" y="336"/>
                  </a:lnTo>
                  <a:lnTo>
                    <a:pt x="472" y="367"/>
                  </a:lnTo>
                  <a:lnTo>
                    <a:pt x="436" y="394"/>
                  </a:lnTo>
                  <a:lnTo>
                    <a:pt x="398" y="419"/>
                  </a:lnTo>
                  <a:lnTo>
                    <a:pt x="362" y="441"/>
                  </a:lnTo>
                  <a:lnTo>
                    <a:pt x="327" y="462"/>
                  </a:lnTo>
                  <a:lnTo>
                    <a:pt x="293" y="479"/>
                  </a:lnTo>
                  <a:lnTo>
                    <a:pt x="262" y="493"/>
                  </a:lnTo>
                  <a:lnTo>
                    <a:pt x="233" y="506"/>
                  </a:lnTo>
                  <a:lnTo>
                    <a:pt x="208" y="515"/>
                  </a:lnTo>
                  <a:lnTo>
                    <a:pt x="189" y="523"/>
                  </a:lnTo>
                  <a:lnTo>
                    <a:pt x="173" y="528"/>
                  </a:lnTo>
                  <a:lnTo>
                    <a:pt x="162" y="513"/>
                  </a:lnTo>
                  <a:lnTo>
                    <a:pt x="142" y="485"/>
                  </a:lnTo>
                  <a:lnTo>
                    <a:pt x="115" y="449"/>
                  </a:lnTo>
                  <a:lnTo>
                    <a:pt x="86" y="410"/>
                  </a:lnTo>
                  <a:lnTo>
                    <a:pt x="56" y="369"/>
                  </a:lnTo>
                  <a:lnTo>
                    <a:pt x="30" y="334"/>
                  </a:lnTo>
                  <a:lnTo>
                    <a:pt x="11" y="308"/>
                  </a:lnTo>
                  <a:lnTo>
                    <a:pt x="0" y="294"/>
                  </a:lnTo>
                  <a:lnTo>
                    <a:pt x="6" y="285"/>
                  </a:lnTo>
                  <a:lnTo>
                    <a:pt x="11" y="273"/>
                  </a:lnTo>
                  <a:lnTo>
                    <a:pt x="19" y="261"/>
                  </a:lnTo>
                  <a:lnTo>
                    <a:pt x="26" y="250"/>
                  </a:lnTo>
                  <a:lnTo>
                    <a:pt x="36" y="238"/>
                  </a:lnTo>
                  <a:lnTo>
                    <a:pt x="45" y="228"/>
                  </a:lnTo>
                  <a:lnTo>
                    <a:pt x="55" y="218"/>
                  </a:lnTo>
                  <a:lnTo>
                    <a:pt x="67" y="212"/>
                  </a:lnTo>
                  <a:lnTo>
                    <a:pt x="68" y="212"/>
                  </a:lnTo>
                  <a:lnTo>
                    <a:pt x="68" y="211"/>
                  </a:lnTo>
                  <a:lnTo>
                    <a:pt x="71" y="209"/>
                  </a:lnTo>
                  <a:lnTo>
                    <a:pt x="77" y="204"/>
                  </a:lnTo>
                  <a:lnTo>
                    <a:pt x="89" y="196"/>
                  </a:lnTo>
                  <a:lnTo>
                    <a:pt x="102" y="187"/>
                  </a:lnTo>
                  <a:lnTo>
                    <a:pt x="119" y="177"/>
                  </a:lnTo>
                  <a:lnTo>
                    <a:pt x="138" y="165"/>
                  </a:lnTo>
                  <a:lnTo>
                    <a:pt x="160" y="152"/>
                  </a:lnTo>
                  <a:lnTo>
                    <a:pt x="184" y="138"/>
                  </a:lnTo>
                  <a:lnTo>
                    <a:pt x="207" y="125"/>
                  </a:lnTo>
                  <a:lnTo>
                    <a:pt x="233" y="112"/>
                  </a:lnTo>
                  <a:lnTo>
                    <a:pt x="259" y="99"/>
                  </a:lnTo>
                  <a:lnTo>
                    <a:pt x="285" y="88"/>
                  </a:lnTo>
                  <a:lnTo>
                    <a:pt x="311" y="78"/>
                  </a:lnTo>
                  <a:lnTo>
                    <a:pt x="336" y="71"/>
                  </a:lnTo>
                  <a:lnTo>
                    <a:pt x="359" y="66"/>
                  </a:lnTo>
                  <a:lnTo>
                    <a:pt x="381" y="64"/>
                  </a:lnTo>
                  <a:lnTo>
                    <a:pt x="387" y="64"/>
                  </a:lnTo>
                  <a:lnTo>
                    <a:pt x="397" y="66"/>
                  </a:lnTo>
                  <a:lnTo>
                    <a:pt x="411" y="69"/>
                  </a:lnTo>
                  <a:lnTo>
                    <a:pt x="427" y="71"/>
                  </a:lnTo>
                  <a:lnTo>
                    <a:pt x="444" y="74"/>
                  </a:lnTo>
                  <a:lnTo>
                    <a:pt x="461" y="77"/>
                  </a:lnTo>
                  <a:lnTo>
                    <a:pt x="474" y="79"/>
                  </a:lnTo>
                  <a:lnTo>
                    <a:pt x="483" y="80"/>
                  </a:lnTo>
                  <a:lnTo>
                    <a:pt x="487" y="90"/>
                  </a:lnTo>
                  <a:lnTo>
                    <a:pt x="493" y="104"/>
                  </a:lnTo>
                  <a:lnTo>
                    <a:pt x="502" y="121"/>
                  </a:lnTo>
                  <a:lnTo>
                    <a:pt x="510" y="139"/>
                  </a:lnTo>
                  <a:lnTo>
                    <a:pt x="519" y="157"/>
                  </a:lnTo>
                  <a:lnTo>
                    <a:pt x="526" y="172"/>
                  </a:lnTo>
                  <a:lnTo>
                    <a:pt x="531" y="182"/>
                  </a:lnTo>
                  <a:lnTo>
                    <a:pt x="532" y="186"/>
                  </a:lnTo>
                  <a:lnTo>
                    <a:pt x="535" y="190"/>
                  </a:lnTo>
                  <a:lnTo>
                    <a:pt x="537" y="194"/>
                  </a:lnTo>
                  <a:lnTo>
                    <a:pt x="541" y="196"/>
                  </a:lnTo>
                  <a:lnTo>
                    <a:pt x="546" y="198"/>
                  </a:lnTo>
                  <a:lnTo>
                    <a:pt x="550" y="198"/>
                  </a:lnTo>
                  <a:lnTo>
                    <a:pt x="556" y="198"/>
                  </a:lnTo>
                  <a:lnTo>
                    <a:pt x="559" y="196"/>
                  </a:lnTo>
                  <a:lnTo>
                    <a:pt x="563" y="194"/>
                  </a:lnTo>
                  <a:lnTo>
                    <a:pt x="619" y="146"/>
                  </a:lnTo>
                  <a:lnTo>
                    <a:pt x="622" y="143"/>
                  </a:lnTo>
                  <a:lnTo>
                    <a:pt x="624" y="139"/>
                  </a:lnTo>
                  <a:lnTo>
                    <a:pt x="626" y="135"/>
                  </a:lnTo>
                  <a:lnTo>
                    <a:pt x="626" y="130"/>
                  </a:lnTo>
                  <a:lnTo>
                    <a:pt x="626" y="122"/>
                  </a:lnTo>
                  <a:lnTo>
                    <a:pt x="626" y="103"/>
                  </a:lnTo>
                  <a:lnTo>
                    <a:pt x="624" y="80"/>
                  </a:lnTo>
                  <a:lnTo>
                    <a:pt x="624" y="62"/>
                  </a:lnTo>
                  <a:lnTo>
                    <a:pt x="635" y="57"/>
                  </a:lnTo>
                  <a:lnTo>
                    <a:pt x="649" y="49"/>
                  </a:lnTo>
                  <a:lnTo>
                    <a:pt x="666" y="40"/>
                  </a:lnTo>
                  <a:lnTo>
                    <a:pt x="684" y="30"/>
                  </a:lnTo>
                  <a:lnTo>
                    <a:pt x="702" y="21"/>
                  </a:lnTo>
                  <a:lnTo>
                    <a:pt x="717" y="13"/>
                  </a:lnTo>
                  <a:lnTo>
                    <a:pt x="727" y="8"/>
                  </a:lnTo>
                  <a:lnTo>
                    <a:pt x="731" y="5"/>
                  </a:lnTo>
                  <a:close/>
                </a:path>
              </a:pathLst>
            </a:custGeom>
            <a:solidFill>
              <a:srgbClr val="C0C0C0"/>
            </a:solidFill>
            <a:ln w="9525">
              <a:noFill/>
              <a:round/>
              <a:headEnd/>
              <a:tailEnd/>
            </a:ln>
          </p:spPr>
          <p:txBody>
            <a:bodyPr/>
            <a:lstStyle/>
            <a:p>
              <a:pPr rtl="0"/>
              <a:endParaRPr lang="en-US" sz="3800"/>
            </a:p>
          </p:txBody>
        </p:sp>
        <p:sp>
          <p:nvSpPr>
            <p:cNvPr id="130" name="Freeform 128"/>
            <p:cNvSpPr>
              <a:spLocks/>
            </p:cNvSpPr>
            <p:nvPr/>
          </p:nvSpPr>
          <p:spPr bwMode="auto">
            <a:xfrm flipH="1">
              <a:off x="474" y="893"/>
              <a:ext cx="200" cy="167"/>
            </a:xfrm>
            <a:custGeom>
              <a:avLst/>
              <a:gdLst>
                <a:gd name="T0" fmla="*/ 196 w 872"/>
                <a:gd name="T1" fmla="*/ 91 h 726"/>
                <a:gd name="T2" fmla="*/ 199 w 872"/>
                <a:gd name="T3" fmla="*/ 82 h 726"/>
                <a:gd name="T4" fmla="*/ 197 w 872"/>
                <a:gd name="T5" fmla="*/ 66 h 726"/>
                <a:gd name="T6" fmla="*/ 193 w 872"/>
                <a:gd name="T7" fmla="*/ 41 h 726"/>
                <a:gd name="T8" fmla="*/ 192 w 872"/>
                <a:gd name="T9" fmla="*/ 41 h 726"/>
                <a:gd name="T10" fmla="*/ 186 w 872"/>
                <a:gd name="T11" fmla="*/ 50 h 726"/>
                <a:gd name="T12" fmla="*/ 181 w 872"/>
                <a:gd name="T13" fmla="*/ 62 h 726"/>
                <a:gd name="T14" fmla="*/ 179 w 872"/>
                <a:gd name="T15" fmla="*/ 49 h 726"/>
                <a:gd name="T16" fmla="*/ 179 w 872"/>
                <a:gd name="T17" fmla="*/ 32 h 726"/>
                <a:gd name="T18" fmla="*/ 175 w 872"/>
                <a:gd name="T19" fmla="*/ 20 h 726"/>
                <a:gd name="T20" fmla="*/ 172 w 872"/>
                <a:gd name="T21" fmla="*/ 14 h 726"/>
                <a:gd name="T22" fmla="*/ 172 w 872"/>
                <a:gd name="T23" fmla="*/ 20 h 726"/>
                <a:gd name="T24" fmla="*/ 167 w 872"/>
                <a:gd name="T25" fmla="*/ 31 h 726"/>
                <a:gd name="T26" fmla="*/ 156 w 872"/>
                <a:gd name="T27" fmla="*/ 39 h 726"/>
                <a:gd name="T28" fmla="*/ 149 w 872"/>
                <a:gd name="T29" fmla="*/ 43 h 726"/>
                <a:gd name="T30" fmla="*/ 148 w 872"/>
                <a:gd name="T31" fmla="*/ 44 h 726"/>
                <a:gd name="T32" fmla="*/ 148 w 872"/>
                <a:gd name="T33" fmla="*/ 39 h 726"/>
                <a:gd name="T34" fmla="*/ 144 w 872"/>
                <a:gd name="T35" fmla="*/ 20 h 726"/>
                <a:gd name="T36" fmla="*/ 135 w 872"/>
                <a:gd name="T37" fmla="*/ 0 h 726"/>
                <a:gd name="T38" fmla="*/ 134 w 872"/>
                <a:gd name="T39" fmla="*/ 10 h 726"/>
                <a:gd name="T40" fmla="*/ 130 w 872"/>
                <a:gd name="T41" fmla="*/ 27 h 726"/>
                <a:gd name="T42" fmla="*/ 120 w 872"/>
                <a:gd name="T43" fmla="*/ 37 h 726"/>
                <a:gd name="T44" fmla="*/ 117 w 872"/>
                <a:gd name="T45" fmla="*/ 41 h 726"/>
                <a:gd name="T46" fmla="*/ 113 w 872"/>
                <a:gd name="T47" fmla="*/ 14 h 726"/>
                <a:gd name="T48" fmla="*/ 108 w 872"/>
                <a:gd name="T49" fmla="*/ 12 h 726"/>
                <a:gd name="T50" fmla="*/ 103 w 872"/>
                <a:gd name="T51" fmla="*/ 29 h 726"/>
                <a:gd name="T52" fmla="*/ 94 w 872"/>
                <a:gd name="T53" fmla="*/ 42 h 726"/>
                <a:gd name="T54" fmla="*/ 86 w 872"/>
                <a:gd name="T55" fmla="*/ 52 h 726"/>
                <a:gd name="T56" fmla="*/ 83 w 872"/>
                <a:gd name="T57" fmla="*/ 46 h 726"/>
                <a:gd name="T58" fmla="*/ 81 w 872"/>
                <a:gd name="T59" fmla="*/ 25 h 726"/>
                <a:gd name="T60" fmla="*/ 83 w 872"/>
                <a:gd name="T61" fmla="*/ 16 h 726"/>
                <a:gd name="T62" fmla="*/ 74 w 872"/>
                <a:gd name="T63" fmla="*/ 25 h 726"/>
                <a:gd name="T64" fmla="*/ 58 w 872"/>
                <a:gd name="T65" fmla="*/ 44 h 726"/>
                <a:gd name="T66" fmla="*/ 51 w 872"/>
                <a:gd name="T67" fmla="*/ 66 h 726"/>
                <a:gd name="T68" fmla="*/ 50 w 872"/>
                <a:gd name="T69" fmla="*/ 75 h 726"/>
                <a:gd name="T70" fmla="*/ 46 w 872"/>
                <a:gd name="T71" fmla="*/ 72 h 726"/>
                <a:gd name="T72" fmla="*/ 39 w 872"/>
                <a:gd name="T73" fmla="*/ 62 h 726"/>
                <a:gd name="T74" fmla="*/ 36 w 872"/>
                <a:gd name="T75" fmla="*/ 53 h 726"/>
                <a:gd name="T76" fmla="*/ 27 w 872"/>
                <a:gd name="T77" fmla="*/ 64 h 726"/>
                <a:gd name="T78" fmla="*/ 19 w 872"/>
                <a:gd name="T79" fmla="*/ 82 h 726"/>
                <a:gd name="T80" fmla="*/ 18 w 872"/>
                <a:gd name="T81" fmla="*/ 104 h 726"/>
                <a:gd name="T82" fmla="*/ 17 w 872"/>
                <a:gd name="T83" fmla="*/ 108 h 726"/>
                <a:gd name="T84" fmla="*/ 11 w 872"/>
                <a:gd name="T85" fmla="*/ 94 h 726"/>
                <a:gd name="T86" fmla="*/ 4 w 872"/>
                <a:gd name="T87" fmla="*/ 77 h 726"/>
                <a:gd name="T88" fmla="*/ 2 w 872"/>
                <a:gd name="T89" fmla="*/ 81 h 726"/>
                <a:gd name="T90" fmla="*/ 0 w 872"/>
                <a:gd name="T91" fmla="*/ 108 h 726"/>
                <a:gd name="T92" fmla="*/ 5 w 872"/>
                <a:gd name="T93" fmla="*/ 135 h 726"/>
                <a:gd name="T94" fmla="*/ 12 w 872"/>
                <a:gd name="T95" fmla="*/ 146 h 726"/>
                <a:gd name="T96" fmla="*/ 21 w 872"/>
                <a:gd name="T97" fmla="*/ 155 h 726"/>
                <a:gd name="T98" fmla="*/ 30 w 872"/>
                <a:gd name="T99" fmla="*/ 160 h 726"/>
                <a:gd name="T100" fmla="*/ 39 w 872"/>
                <a:gd name="T101" fmla="*/ 164 h 726"/>
                <a:gd name="T102" fmla="*/ 43 w 872"/>
                <a:gd name="T103" fmla="*/ 167 h 726"/>
                <a:gd name="T104" fmla="*/ 167 w 872"/>
                <a:gd name="T105" fmla="*/ 131 h 726"/>
                <a:gd name="T106" fmla="*/ 194 w 872"/>
                <a:gd name="T107" fmla="*/ 93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2"/>
                <a:gd name="T163" fmla="*/ 0 h 726"/>
                <a:gd name="T164" fmla="*/ 872 w 872"/>
                <a:gd name="T165" fmla="*/ 726 h 7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2" h="726">
                  <a:moveTo>
                    <a:pt x="847" y="406"/>
                  </a:moveTo>
                  <a:lnTo>
                    <a:pt x="848" y="403"/>
                  </a:lnTo>
                  <a:lnTo>
                    <a:pt x="854" y="397"/>
                  </a:lnTo>
                  <a:lnTo>
                    <a:pt x="859" y="387"/>
                  </a:lnTo>
                  <a:lnTo>
                    <a:pt x="865" y="372"/>
                  </a:lnTo>
                  <a:lnTo>
                    <a:pt x="869" y="355"/>
                  </a:lnTo>
                  <a:lnTo>
                    <a:pt x="872" y="335"/>
                  </a:lnTo>
                  <a:lnTo>
                    <a:pt x="868" y="311"/>
                  </a:lnTo>
                  <a:lnTo>
                    <a:pt x="860" y="285"/>
                  </a:lnTo>
                  <a:lnTo>
                    <a:pt x="845" y="236"/>
                  </a:lnTo>
                  <a:lnTo>
                    <a:pt x="841" y="200"/>
                  </a:lnTo>
                  <a:lnTo>
                    <a:pt x="842" y="178"/>
                  </a:lnTo>
                  <a:lnTo>
                    <a:pt x="843" y="171"/>
                  </a:lnTo>
                  <a:lnTo>
                    <a:pt x="842" y="173"/>
                  </a:lnTo>
                  <a:lnTo>
                    <a:pt x="837" y="180"/>
                  </a:lnTo>
                  <a:lnTo>
                    <a:pt x="830" y="189"/>
                  </a:lnTo>
                  <a:lnTo>
                    <a:pt x="821" y="202"/>
                  </a:lnTo>
                  <a:lnTo>
                    <a:pt x="813" y="217"/>
                  </a:lnTo>
                  <a:lnTo>
                    <a:pt x="804" y="234"/>
                  </a:lnTo>
                  <a:lnTo>
                    <a:pt x="796" y="253"/>
                  </a:lnTo>
                  <a:lnTo>
                    <a:pt x="791" y="271"/>
                  </a:lnTo>
                  <a:lnTo>
                    <a:pt x="789" y="263"/>
                  </a:lnTo>
                  <a:lnTo>
                    <a:pt x="783" y="242"/>
                  </a:lnTo>
                  <a:lnTo>
                    <a:pt x="780" y="212"/>
                  </a:lnTo>
                  <a:lnTo>
                    <a:pt x="782" y="177"/>
                  </a:lnTo>
                  <a:lnTo>
                    <a:pt x="783" y="157"/>
                  </a:lnTo>
                  <a:lnTo>
                    <a:pt x="782" y="138"/>
                  </a:lnTo>
                  <a:lnTo>
                    <a:pt x="777" y="118"/>
                  </a:lnTo>
                  <a:lnTo>
                    <a:pt x="772" y="100"/>
                  </a:lnTo>
                  <a:lnTo>
                    <a:pt x="764" y="85"/>
                  </a:lnTo>
                  <a:lnTo>
                    <a:pt x="759" y="72"/>
                  </a:lnTo>
                  <a:lnTo>
                    <a:pt x="754" y="64"/>
                  </a:lnTo>
                  <a:lnTo>
                    <a:pt x="752" y="61"/>
                  </a:lnTo>
                  <a:lnTo>
                    <a:pt x="752" y="65"/>
                  </a:lnTo>
                  <a:lnTo>
                    <a:pt x="751" y="73"/>
                  </a:lnTo>
                  <a:lnTo>
                    <a:pt x="748" y="86"/>
                  </a:lnTo>
                  <a:lnTo>
                    <a:pt x="743" y="102"/>
                  </a:lnTo>
                  <a:lnTo>
                    <a:pt x="737" y="118"/>
                  </a:lnTo>
                  <a:lnTo>
                    <a:pt x="726" y="135"/>
                  </a:lnTo>
                  <a:lnTo>
                    <a:pt x="712" y="150"/>
                  </a:lnTo>
                  <a:lnTo>
                    <a:pt x="695" y="161"/>
                  </a:lnTo>
                  <a:lnTo>
                    <a:pt x="678" y="169"/>
                  </a:lnTo>
                  <a:lnTo>
                    <a:pt x="665" y="176"/>
                  </a:lnTo>
                  <a:lnTo>
                    <a:pt x="656" y="182"/>
                  </a:lnTo>
                  <a:lnTo>
                    <a:pt x="651" y="186"/>
                  </a:lnTo>
                  <a:lnTo>
                    <a:pt x="647" y="189"/>
                  </a:lnTo>
                  <a:lnTo>
                    <a:pt x="646" y="191"/>
                  </a:lnTo>
                  <a:lnTo>
                    <a:pt x="646" y="193"/>
                  </a:lnTo>
                  <a:lnTo>
                    <a:pt x="646" y="187"/>
                  </a:lnTo>
                  <a:lnTo>
                    <a:pt x="644" y="171"/>
                  </a:lnTo>
                  <a:lnTo>
                    <a:pt x="642" y="148"/>
                  </a:lnTo>
                  <a:lnTo>
                    <a:pt x="637" y="120"/>
                  </a:lnTo>
                  <a:lnTo>
                    <a:pt x="630" y="87"/>
                  </a:lnTo>
                  <a:lnTo>
                    <a:pt x="620" y="56"/>
                  </a:lnTo>
                  <a:lnTo>
                    <a:pt x="607" y="26"/>
                  </a:lnTo>
                  <a:lnTo>
                    <a:pt x="590" y="0"/>
                  </a:lnTo>
                  <a:lnTo>
                    <a:pt x="590" y="5"/>
                  </a:lnTo>
                  <a:lnTo>
                    <a:pt x="587" y="20"/>
                  </a:lnTo>
                  <a:lnTo>
                    <a:pt x="585" y="42"/>
                  </a:lnTo>
                  <a:lnTo>
                    <a:pt x="581" y="65"/>
                  </a:lnTo>
                  <a:lnTo>
                    <a:pt x="574" y="91"/>
                  </a:lnTo>
                  <a:lnTo>
                    <a:pt x="566" y="116"/>
                  </a:lnTo>
                  <a:lnTo>
                    <a:pt x="556" y="135"/>
                  </a:lnTo>
                  <a:lnTo>
                    <a:pt x="544" y="147"/>
                  </a:lnTo>
                  <a:lnTo>
                    <a:pt x="525" y="161"/>
                  </a:lnTo>
                  <a:lnTo>
                    <a:pt x="513" y="172"/>
                  </a:lnTo>
                  <a:lnTo>
                    <a:pt x="509" y="177"/>
                  </a:lnTo>
                  <a:lnTo>
                    <a:pt x="508" y="180"/>
                  </a:lnTo>
                  <a:lnTo>
                    <a:pt x="507" y="159"/>
                  </a:lnTo>
                  <a:lnTo>
                    <a:pt x="500" y="113"/>
                  </a:lnTo>
                  <a:lnTo>
                    <a:pt x="491" y="62"/>
                  </a:lnTo>
                  <a:lnTo>
                    <a:pt x="479" y="31"/>
                  </a:lnTo>
                  <a:lnTo>
                    <a:pt x="478" y="36"/>
                  </a:lnTo>
                  <a:lnTo>
                    <a:pt x="473" y="52"/>
                  </a:lnTo>
                  <a:lnTo>
                    <a:pt x="466" y="75"/>
                  </a:lnTo>
                  <a:lnTo>
                    <a:pt x="457" y="100"/>
                  </a:lnTo>
                  <a:lnTo>
                    <a:pt x="447" y="128"/>
                  </a:lnTo>
                  <a:lnTo>
                    <a:pt x="435" y="152"/>
                  </a:lnTo>
                  <a:lnTo>
                    <a:pt x="423" y="172"/>
                  </a:lnTo>
                  <a:lnTo>
                    <a:pt x="412" y="182"/>
                  </a:lnTo>
                  <a:lnTo>
                    <a:pt x="392" y="197"/>
                  </a:lnTo>
                  <a:lnTo>
                    <a:pt x="380" y="213"/>
                  </a:lnTo>
                  <a:lnTo>
                    <a:pt x="375" y="228"/>
                  </a:lnTo>
                  <a:lnTo>
                    <a:pt x="374" y="234"/>
                  </a:lnTo>
                  <a:lnTo>
                    <a:pt x="370" y="224"/>
                  </a:lnTo>
                  <a:lnTo>
                    <a:pt x="360" y="198"/>
                  </a:lnTo>
                  <a:lnTo>
                    <a:pt x="352" y="165"/>
                  </a:lnTo>
                  <a:lnTo>
                    <a:pt x="349" y="134"/>
                  </a:lnTo>
                  <a:lnTo>
                    <a:pt x="354" y="108"/>
                  </a:lnTo>
                  <a:lnTo>
                    <a:pt x="357" y="87"/>
                  </a:lnTo>
                  <a:lnTo>
                    <a:pt x="360" y="74"/>
                  </a:lnTo>
                  <a:lnTo>
                    <a:pt x="361" y="69"/>
                  </a:lnTo>
                  <a:lnTo>
                    <a:pt x="356" y="74"/>
                  </a:lnTo>
                  <a:lnTo>
                    <a:pt x="341" y="89"/>
                  </a:lnTo>
                  <a:lnTo>
                    <a:pt x="321" y="109"/>
                  </a:lnTo>
                  <a:lnTo>
                    <a:pt x="297" y="134"/>
                  </a:lnTo>
                  <a:lnTo>
                    <a:pt x="274" y="164"/>
                  </a:lnTo>
                  <a:lnTo>
                    <a:pt x="252" y="193"/>
                  </a:lnTo>
                  <a:lnTo>
                    <a:pt x="236" y="221"/>
                  </a:lnTo>
                  <a:lnTo>
                    <a:pt x="228" y="247"/>
                  </a:lnTo>
                  <a:lnTo>
                    <a:pt x="223" y="286"/>
                  </a:lnTo>
                  <a:lnTo>
                    <a:pt x="221" y="311"/>
                  </a:lnTo>
                  <a:lnTo>
                    <a:pt x="219" y="323"/>
                  </a:lnTo>
                  <a:lnTo>
                    <a:pt x="219" y="327"/>
                  </a:lnTo>
                  <a:lnTo>
                    <a:pt x="217" y="325"/>
                  </a:lnTo>
                  <a:lnTo>
                    <a:pt x="210" y="320"/>
                  </a:lnTo>
                  <a:lnTo>
                    <a:pt x="200" y="311"/>
                  </a:lnTo>
                  <a:lnTo>
                    <a:pt x="189" y="299"/>
                  </a:lnTo>
                  <a:lnTo>
                    <a:pt x="179" y="285"/>
                  </a:lnTo>
                  <a:lnTo>
                    <a:pt x="169" y="268"/>
                  </a:lnTo>
                  <a:lnTo>
                    <a:pt x="162" y="249"/>
                  </a:lnTo>
                  <a:lnTo>
                    <a:pt x="159" y="226"/>
                  </a:lnTo>
                  <a:lnTo>
                    <a:pt x="156" y="230"/>
                  </a:lnTo>
                  <a:lnTo>
                    <a:pt x="146" y="242"/>
                  </a:lnTo>
                  <a:lnTo>
                    <a:pt x="133" y="258"/>
                  </a:lnTo>
                  <a:lnTo>
                    <a:pt x="119" y="280"/>
                  </a:lnTo>
                  <a:lnTo>
                    <a:pt x="104" y="303"/>
                  </a:lnTo>
                  <a:lnTo>
                    <a:pt x="91" y="329"/>
                  </a:lnTo>
                  <a:lnTo>
                    <a:pt x="81" y="357"/>
                  </a:lnTo>
                  <a:lnTo>
                    <a:pt x="78" y="381"/>
                  </a:lnTo>
                  <a:lnTo>
                    <a:pt x="78" y="424"/>
                  </a:lnTo>
                  <a:lnTo>
                    <a:pt x="78" y="453"/>
                  </a:lnTo>
                  <a:lnTo>
                    <a:pt x="78" y="469"/>
                  </a:lnTo>
                  <a:lnTo>
                    <a:pt x="78" y="474"/>
                  </a:lnTo>
                  <a:lnTo>
                    <a:pt x="75" y="469"/>
                  </a:lnTo>
                  <a:lnTo>
                    <a:pt x="68" y="454"/>
                  </a:lnTo>
                  <a:lnTo>
                    <a:pt x="59" y="435"/>
                  </a:lnTo>
                  <a:lnTo>
                    <a:pt x="49" y="410"/>
                  </a:lnTo>
                  <a:lnTo>
                    <a:pt x="37" y="384"/>
                  </a:lnTo>
                  <a:lnTo>
                    <a:pt x="27" y="359"/>
                  </a:lnTo>
                  <a:lnTo>
                    <a:pt x="19" y="336"/>
                  </a:lnTo>
                  <a:lnTo>
                    <a:pt x="15" y="319"/>
                  </a:lnTo>
                  <a:lnTo>
                    <a:pt x="14" y="327"/>
                  </a:lnTo>
                  <a:lnTo>
                    <a:pt x="10" y="350"/>
                  </a:lnTo>
                  <a:lnTo>
                    <a:pt x="5" y="384"/>
                  </a:lnTo>
                  <a:lnTo>
                    <a:pt x="1" y="424"/>
                  </a:lnTo>
                  <a:lnTo>
                    <a:pt x="0" y="470"/>
                  </a:lnTo>
                  <a:lnTo>
                    <a:pt x="1" y="514"/>
                  </a:lnTo>
                  <a:lnTo>
                    <a:pt x="7" y="554"/>
                  </a:lnTo>
                  <a:lnTo>
                    <a:pt x="20" y="588"/>
                  </a:lnTo>
                  <a:lnTo>
                    <a:pt x="29" y="604"/>
                  </a:lnTo>
                  <a:lnTo>
                    <a:pt x="40" y="620"/>
                  </a:lnTo>
                  <a:lnTo>
                    <a:pt x="52" y="635"/>
                  </a:lnTo>
                  <a:lnTo>
                    <a:pt x="63" y="649"/>
                  </a:lnTo>
                  <a:lnTo>
                    <a:pt x="76" y="663"/>
                  </a:lnTo>
                  <a:lnTo>
                    <a:pt x="91" y="673"/>
                  </a:lnTo>
                  <a:lnTo>
                    <a:pt x="104" y="683"/>
                  </a:lnTo>
                  <a:lnTo>
                    <a:pt x="118" y="690"/>
                  </a:lnTo>
                  <a:lnTo>
                    <a:pt x="131" y="696"/>
                  </a:lnTo>
                  <a:lnTo>
                    <a:pt x="145" y="702"/>
                  </a:lnTo>
                  <a:lnTo>
                    <a:pt x="157" y="708"/>
                  </a:lnTo>
                  <a:lnTo>
                    <a:pt x="169" y="713"/>
                  </a:lnTo>
                  <a:lnTo>
                    <a:pt x="178" y="718"/>
                  </a:lnTo>
                  <a:lnTo>
                    <a:pt x="184" y="722"/>
                  </a:lnTo>
                  <a:lnTo>
                    <a:pt x="189" y="725"/>
                  </a:lnTo>
                  <a:lnTo>
                    <a:pt x="191" y="726"/>
                  </a:lnTo>
                  <a:lnTo>
                    <a:pt x="673" y="487"/>
                  </a:lnTo>
                  <a:lnTo>
                    <a:pt x="729" y="571"/>
                  </a:lnTo>
                  <a:lnTo>
                    <a:pt x="798" y="519"/>
                  </a:lnTo>
                  <a:lnTo>
                    <a:pt x="794" y="450"/>
                  </a:lnTo>
                  <a:lnTo>
                    <a:pt x="847" y="406"/>
                  </a:lnTo>
                  <a:close/>
                </a:path>
              </a:pathLst>
            </a:custGeom>
            <a:solidFill>
              <a:srgbClr val="C0C0C0"/>
            </a:solidFill>
            <a:ln w="12700">
              <a:solidFill>
                <a:srgbClr val="12121C"/>
              </a:solidFill>
              <a:round/>
              <a:headEnd/>
              <a:tailEnd/>
            </a:ln>
          </p:spPr>
          <p:txBody>
            <a:bodyPr/>
            <a:lstStyle/>
            <a:p>
              <a:pPr rtl="0"/>
              <a:endParaRPr lang="en-US" sz="3800"/>
            </a:p>
          </p:txBody>
        </p:sp>
        <p:sp>
          <p:nvSpPr>
            <p:cNvPr id="131" name="Freeform 129"/>
            <p:cNvSpPr>
              <a:spLocks/>
            </p:cNvSpPr>
            <p:nvPr/>
          </p:nvSpPr>
          <p:spPr bwMode="auto">
            <a:xfrm flipH="1">
              <a:off x="462" y="988"/>
              <a:ext cx="23" cy="15"/>
            </a:xfrm>
            <a:custGeom>
              <a:avLst/>
              <a:gdLst>
                <a:gd name="T0" fmla="*/ 5 w 100"/>
                <a:gd name="T1" fmla="*/ 10 h 63"/>
                <a:gd name="T2" fmla="*/ 0 w 100"/>
                <a:gd name="T3" fmla="*/ 12 h 63"/>
                <a:gd name="T4" fmla="*/ 14 w 100"/>
                <a:gd name="T5" fmla="*/ 15 h 63"/>
                <a:gd name="T6" fmla="*/ 15 w 100"/>
                <a:gd name="T7" fmla="*/ 11 h 63"/>
                <a:gd name="T8" fmla="*/ 15 w 100"/>
                <a:gd name="T9" fmla="*/ 11 h 63"/>
                <a:gd name="T10" fmla="*/ 14 w 100"/>
                <a:gd name="T11" fmla="*/ 11 h 63"/>
                <a:gd name="T12" fmla="*/ 12 w 100"/>
                <a:gd name="T13" fmla="*/ 11 h 63"/>
                <a:gd name="T14" fmla="*/ 11 w 100"/>
                <a:gd name="T15" fmla="*/ 10 h 63"/>
                <a:gd name="T16" fmla="*/ 13 w 100"/>
                <a:gd name="T17" fmla="*/ 9 h 63"/>
                <a:gd name="T18" fmla="*/ 15 w 100"/>
                <a:gd name="T19" fmla="*/ 8 h 63"/>
                <a:gd name="T20" fmla="*/ 17 w 100"/>
                <a:gd name="T21" fmla="*/ 7 h 63"/>
                <a:gd name="T22" fmla="*/ 19 w 100"/>
                <a:gd name="T23" fmla="*/ 6 h 63"/>
                <a:gd name="T24" fmla="*/ 20 w 100"/>
                <a:gd name="T25" fmla="*/ 5 h 63"/>
                <a:gd name="T26" fmla="*/ 22 w 100"/>
                <a:gd name="T27" fmla="*/ 4 h 63"/>
                <a:gd name="T28" fmla="*/ 23 w 100"/>
                <a:gd name="T29" fmla="*/ 4 h 63"/>
                <a:gd name="T30" fmla="*/ 23 w 100"/>
                <a:gd name="T31" fmla="*/ 3 h 63"/>
                <a:gd name="T32" fmla="*/ 21 w 100"/>
                <a:gd name="T33" fmla="*/ 0 h 63"/>
                <a:gd name="T34" fmla="*/ 5 w 100"/>
                <a:gd name="T35" fmla="*/ 10 h 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
                <a:gd name="T55" fmla="*/ 0 h 63"/>
                <a:gd name="T56" fmla="*/ 100 w 100"/>
                <a:gd name="T57" fmla="*/ 63 h 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 h="63">
                  <a:moveTo>
                    <a:pt x="20" y="40"/>
                  </a:moveTo>
                  <a:lnTo>
                    <a:pt x="0" y="52"/>
                  </a:lnTo>
                  <a:lnTo>
                    <a:pt x="63" y="63"/>
                  </a:lnTo>
                  <a:lnTo>
                    <a:pt x="65" y="48"/>
                  </a:lnTo>
                  <a:lnTo>
                    <a:pt x="64" y="48"/>
                  </a:lnTo>
                  <a:lnTo>
                    <a:pt x="60" y="46"/>
                  </a:lnTo>
                  <a:lnTo>
                    <a:pt x="54" y="45"/>
                  </a:lnTo>
                  <a:lnTo>
                    <a:pt x="47" y="44"/>
                  </a:lnTo>
                  <a:lnTo>
                    <a:pt x="55" y="39"/>
                  </a:lnTo>
                  <a:lnTo>
                    <a:pt x="64" y="35"/>
                  </a:lnTo>
                  <a:lnTo>
                    <a:pt x="73" y="29"/>
                  </a:lnTo>
                  <a:lnTo>
                    <a:pt x="82" y="24"/>
                  </a:lnTo>
                  <a:lnTo>
                    <a:pt x="89" y="20"/>
                  </a:lnTo>
                  <a:lnTo>
                    <a:pt x="95" y="16"/>
                  </a:lnTo>
                  <a:lnTo>
                    <a:pt x="99" y="15"/>
                  </a:lnTo>
                  <a:lnTo>
                    <a:pt x="100" y="14"/>
                  </a:lnTo>
                  <a:lnTo>
                    <a:pt x="93" y="0"/>
                  </a:lnTo>
                  <a:lnTo>
                    <a:pt x="20" y="40"/>
                  </a:lnTo>
                  <a:close/>
                </a:path>
              </a:pathLst>
            </a:custGeom>
            <a:solidFill>
              <a:srgbClr val="000000"/>
            </a:solidFill>
            <a:ln w="9525">
              <a:noFill/>
              <a:round/>
              <a:headEnd/>
              <a:tailEnd/>
            </a:ln>
          </p:spPr>
          <p:txBody>
            <a:bodyPr/>
            <a:lstStyle/>
            <a:p>
              <a:pPr rtl="0"/>
              <a:endParaRPr lang="en-US" sz="3800"/>
            </a:p>
          </p:txBody>
        </p:sp>
        <p:sp>
          <p:nvSpPr>
            <p:cNvPr id="132" name="Freeform 130"/>
            <p:cNvSpPr>
              <a:spLocks/>
            </p:cNvSpPr>
            <p:nvPr/>
          </p:nvSpPr>
          <p:spPr bwMode="auto">
            <a:xfrm flipH="1">
              <a:off x="611" y="1425"/>
              <a:ext cx="36" cy="34"/>
            </a:xfrm>
            <a:custGeom>
              <a:avLst/>
              <a:gdLst>
                <a:gd name="T0" fmla="*/ 36 w 155"/>
                <a:gd name="T1" fmla="*/ 17 h 147"/>
                <a:gd name="T2" fmla="*/ 36 w 155"/>
                <a:gd name="T3" fmla="*/ 20 h 147"/>
                <a:gd name="T4" fmla="*/ 34 w 155"/>
                <a:gd name="T5" fmla="*/ 23 h 147"/>
                <a:gd name="T6" fmla="*/ 33 w 155"/>
                <a:gd name="T7" fmla="*/ 26 h 147"/>
                <a:gd name="T8" fmla="*/ 31 w 155"/>
                <a:gd name="T9" fmla="*/ 29 h 147"/>
                <a:gd name="T10" fmla="*/ 28 w 155"/>
                <a:gd name="T11" fmla="*/ 31 h 147"/>
                <a:gd name="T12" fmla="*/ 25 w 155"/>
                <a:gd name="T13" fmla="*/ 33 h 147"/>
                <a:gd name="T14" fmla="*/ 22 w 155"/>
                <a:gd name="T15" fmla="*/ 34 h 147"/>
                <a:gd name="T16" fmla="*/ 18 w 155"/>
                <a:gd name="T17" fmla="*/ 34 h 147"/>
                <a:gd name="T18" fmla="*/ 14 w 155"/>
                <a:gd name="T19" fmla="*/ 34 h 147"/>
                <a:gd name="T20" fmla="*/ 11 w 155"/>
                <a:gd name="T21" fmla="*/ 33 h 147"/>
                <a:gd name="T22" fmla="*/ 8 w 155"/>
                <a:gd name="T23" fmla="*/ 31 h 147"/>
                <a:gd name="T24" fmla="*/ 5 w 155"/>
                <a:gd name="T25" fmla="*/ 29 h 147"/>
                <a:gd name="T26" fmla="*/ 3 w 155"/>
                <a:gd name="T27" fmla="*/ 26 h 147"/>
                <a:gd name="T28" fmla="*/ 1 w 155"/>
                <a:gd name="T29" fmla="*/ 23 h 147"/>
                <a:gd name="T30" fmla="*/ 0 w 155"/>
                <a:gd name="T31" fmla="*/ 20 h 147"/>
                <a:gd name="T32" fmla="*/ 0 w 155"/>
                <a:gd name="T33" fmla="*/ 17 h 147"/>
                <a:gd name="T34" fmla="*/ 0 w 155"/>
                <a:gd name="T35" fmla="*/ 14 h 147"/>
                <a:gd name="T36" fmla="*/ 1 w 155"/>
                <a:gd name="T37" fmla="*/ 10 h 147"/>
                <a:gd name="T38" fmla="*/ 3 w 155"/>
                <a:gd name="T39" fmla="*/ 7 h 147"/>
                <a:gd name="T40" fmla="*/ 5 w 155"/>
                <a:gd name="T41" fmla="*/ 5 h 147"/>
                <a:gd name="T42" fmla="*/ 8 w 155"/>
                <a:gd name="T43" fmla="*/ 3 h 147"/>
                <a:gd name="T44" fmla="*/ 11 w 155"/>
                <a:gd name="T45" fmla="*/ 1 h 147"/>
                <a:gd name="T46" fmla="*/ 14 w 155"/>
                <a:gd name="T47" fmla="*/ 0 h 147"/>
                <a:gd name="T48" fmla="*/ 18 w 155"/>
                <a:gd name="T49" fmla="*/ 0 h 147"/>
                <a:gd name="T50" fmla="*/ 22 w 155"/>
                <a:gd name="T51" fmla="*/ 0 h 147"/>
                <a:gd name="T52" fmla="*/ 25 w 155"/>
                <a:gd name="T53" fmla="*/ 1 h 147"/>
                <a:gd name="T54" fmla="*/ 28 w 155"/>
                <a:gd name="T55" fmla="*/ 3 h 147"/>
                <a:gd name="T56" fmla="*/ 31 w 155"/>
                <a:gd name="T57" fmla="*/ 5 h 147"/>
                <a:gd name="T58" fmla="*/ 33 w 155"/>
                <a:gd name="T59" fmla="*/ 7 h 147"/>
                <a:gd name="T60" fmla="*/ 34 w 155"/>
                <a:gd name="T61" fmla="*/ 10 h 147"/>
                <a:gd name="T62" fmla="*/ 36 w 155"/>
                <a:gd name="T63" fmla="*/ 14 h 147"/>
                <a:gd name="T64" fmla="*/ 36 w 155"/>
                <a:gd name="T65" fmla="*/ 17 h 1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5"/>
                <a:gd name="T100" fmla="*/ 0 h 147"/>
                <a:gd name="T101" fmla="*/ 155 w 155"/>
                <a:gd name="T102" fmla="*/ 147 h 1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5" h="147">
                  <a:moveTo>
                    <a:pt x="155" y="73"/>
                  </a:moveTo>
                  <a:lnTo>
                    <a:pt x="153" y="87"/>
                  </a:lnTo>
                  <a:lnTo>
                    <a:pt x="148" y="101"/>
                  </a:lnTo>
                  <a:lnTo>
                    <a:pt x="142" y="114"/>
                  </a:lnTo>
                  <a:lnTo>
                    <a:pt x="132" y="125"/>
                  </a:lnTo>
                  <a:lnTo>
                    <a:pt x="121" y="134"/>
                  </a:lnTo>
                  <a:lnTo>
                    <a:pt x="108" y="141"/>
                  </a:lnTo>
                  <a:lnTo>
                    <a:pt x="93" y="146"/>
                  </a:lnTo>
                  <a:lnTo>
                    <a:pt x="78" y="147"/>
                  </a:lnTo>
                  <a:lnTo>
                    <a:pt x="62" y="146"/>
                  </a:lnTo>
                  <a:lnTo>
                    <a:pt x="48" y="141"/>
                  </a:lnTo>
                  <a:lnTo>
                    <a:pt x="35" y="134"/>
                  </a:lnTo>
                  <a:lnTo>
                    <a:pt x="23" y="125"/>
                  </a:lnTo>
                  <a:lnTo>
                    <a:pt x="13" y="114"/>
                  </a:lnTo>
                  <a:lnTo>
                    <a:pt x="6" y="101"/>
                  </a:lnTo>
                  <a:lnTo>
                    <a:pt x="1" y="87"/>
                  </a:lnTo>
                  <a:lnTo>
                    <a:pt x="0" y="73"/>
                  </a:lnTo>
                  <a:lnTo>
                    <a:pt x="1" y="59"/>
                  </a:lnTo>
                  <a:lnTo>
                    <a:pt x="6" y="44"/>
                  </a:lnTo>
                  <a:lnTo>
                    <a:pt x="13" y="32"/>
                  </a:lnTo>
                  <a:lnTo>
                    <a:pt x="23" y="21"/>
                  </a:lnTo>
                  <a:lnTo>
                    <a:pt x="35" y="13"/>
                  </a:lnTo>
                  <a:lnTo>
                    <a:pt x="48" y="5"/>
                  </a:lnTo>
                  <a:lnTo>
                    <a:pt x="62" y="1"/>
                  </a:lnTo>
                  <a:lnTo>
                    <a:pt x="78" y="0"/>
                  </a:lnTo>
                  <a:lnTo>
                    <a:pt x="93" y="1"/>
                  </a:lnTo>
                  <a:lnTo>
                    <a:pt x="108" y="5"/>
                  </a:lnTo>
                  <a:lnTo>
                    <a:pt x="121" y="13"/>
                  </a:lnTo>
                  <a:lnTo>
                    <a:pt x="132" y="21"/>
                  </a:lnTo>
                  <a:lnTo>
                    <a:pt x="142" y="32"/>
                  </a:lnTo>
                  <a:lnTo>
                    <a:pt x="148" y="44"/>
                  </a:lnTo>
                  <a:lnTo>
                    <a:pt x="153" y="59"/>
                  </a:lnTo>
                  <a:lnTo>
                    <a:pt x="155" y="73"/>
                  </a:lnTo>
                  <a:close/>
                </a:path>
              </a:pathLst>
            </a:custGeom>
            <a:solidFill>
              <a:srgbClr val="000000"/>
            </a:solidFill>
            <a:ln w="9525">
              <a:noFill/>
              <a:round/>
              <a:headEnd/>
              <a:tailEnd/>
            </a:ln>
          </p:spPr>
          <p:txBody>
            <a:bodyPr/>
            <a:lstStyle/>
            <a:p>
              <a:pPr rtl="0"/>
              <a:endParaRPr lang="en-US" sz="3800"/>
            </a:p>
          </p:txBody>
        </p:sp>
        <p:sp>
          <p:nvSpPr>
            <p:cNvPr id="133" name="Freeform 131"/>
            <p:cNvSpPr>
              <a:spLocks/>
            </p:cNvSpPr>
            <p:nvPr/>
          </p:nvSpPr>
          <p:spPr bwMode="auto">
            <a:xfrm flipH="1">
              <a:off x="588" y="1056"/>
              <a:ext cx="17" cy="18"/>
            </a:xfrm>
            <a:custGeom>
              <a:avLst/>
              <a:gdLst>
                <a:gd name="T0" fmla="*/ 1 w 74"/>
                <a:gd name="T1" fmla="*/ 3 h 79"/>
                <a:gd name="T2" fmla="*/ 0 w 74"/>
                <a:gd name="T3" fmla="*/ 15 h 79"/>
                <a:gd name="T4" fmla="*/ 0 w 74"/>
                <a:gd name="T5" fmla="*/ 15 h 79"/>
                <a:gd name="T6" fmla="*/ 0 w 74"/>
                <a:gd name="T7" fmla="*/ 16 h 79"/>
                <a:gd name="T8" fmla="*/ 0 w 74"/>
                <a:gd name="T9" fmla="*/ 17 h 79"/>
                <a:gd name="T10" fmla="*/ 1 w 74"/>
                <a:gd name="T11" fmla="*/ 17 h 79"/>
                <a:gd name="T12" fmla="*/ 1 w 74"/>
                <a:gd name="T13" fmla="*/ 18 h 79"/>
                <a:gd name="T14" fmla="*/ 2 w 74"/>
                <a:gd name="T15" fmla="*/ 18 h 79"/>
                <a:gd name="T16" fmla="*/ 3 w 74"/>
                <a:gd name="T17" fmla="*/ 18 h 79"/>
                <a:gd name="T18" fmla="*/ 3 w 74"/>
                <a:gd name="T19" fmla="*/ 18 h 79"/>
                <a:gd name="T20" fmla="*/ 14 w 74"/>
                <a:gd name="T21" fmla="*/ 17 h 79"/>
                <a:gd name="T22" fmla="*/ 15 w 74"/>
                <a:gd name="T23" fmla="*/ 17 h 79"/>
                <a:gd name="T24" fmla="*/ 16 w 74"/>
                <a:gd name="T25" fmla="*/ 16 h 79"/>
                <a:gd name="T26" fmla="*/ 17 w 74"/>
                <a:gd name="T27" fmla="*/ 15 h 79"/>
                <a:gd name="T28" fmla="*/ 17 w 74"/>
                <a:gd name="T29" fmla="*/ 14 h 79"/>
                <a:gd name="T30" fmla="*/ 17 w 74"/>
                <a:gd name="T31" fmla="*/ 13 h 79"/>
                <a:gd name="T32" fmla="*/ 16 w 74"/>
                <a:gd name="T33" fmla="*/ 12 h 79"/>
                <a:gd name="T34" fmla="*/ 15 w 74"/>
                <a:gd name="T35" fmla="*/ 11 h 79"/>
                <a:gd name="T36" fmla="*/ 14 w 74"/>
                <a:gd name="T37" fmla="*/ 11 h 79"/>
                <a:gd name="T38" fmla="*/ 13 w 74"/>
                <a:gd name="T39" fmla="*/ 11 h 79"/>
                <a:gd name="T40" fmla="*/ 11 w 74"/>
                <a:gd name="T41" fmla="*/ 11 h 79"/>
                <a:gd name="T42" fmla="*/ 9 w 74"/>
                <a:gd name="T43" fmla="*/ 11 h 79"/>
                <a:gd name="T44" fmla="*/ 6 w 74"/>
                <a:gd name="T45" fmla="*/ 12 h 79"/>
                <a:gd name="T46" fmla="*/ 7 w 74"/>
                <a:gd name="T47" fmla="*/ 9 h 79"/>
                <a:gd name="T48" fmla="*/ 7 w 74"/>
                <a:gd name="T49" fmla="*/ 6 h 79"/>
                <a:gd name="T50" fmla="*/ 7 w 74"/>
                <a:gd name="T51" fmla="*/ 4 h 79"/>
                <a:gd name="T52" fmla="*/ 7 w 74"/>
                <a:gd name="T53" fmla="*/ 3 h 79"/>
                <a:gd name="T54" fmla="*/ 7 w 74"/>
                <a:gd name="T55" fmla="*/ 3 h 79"/>
                <a:gd name="T56" fmla="*/ 7 w 74"/>
                <a:gd name="T57" fmla="*/ 3 h 79"/>
                <a:gd name="T58" fmla="*/ 7 w 74"/>
                <a:gd name="T59" fmla="*/ 3 h 79"/>
                <a:gd name="T60" fmla="*/ 7 w 74"/>
                <a:gd name="T61" fmla="*/ 3 h 79"/>
                <a:gd name="T62" fmla="*/ 7 w 74"/>
                <a:gd name="T63" fmla="*/ 2 h 79"/>
                <a:gd name="T64" fmla="*/ 6 w 74"/>
                <a:gd name="T65" fmla="*/ 1 h 79"/>
                <a:gd name="T66" fmla="*/ 6 w 74"/>
                <a:gd name="T67" fmla="*/ 0 h 79"/>
                <a:gd name="T68" fmla="*/ 4 w 74"/>
                <a:gd name="T69" fmla="*/ 0 h 79"/>
                <a:gd name="T70" fmla="*/ 3 w 74"/>
                <a:gd name="T71" fmla="*/ 0 h 79"/>
                <a:gd name="T72" fmla="*/ 2 w 74"/>
                <a:gd name="T73" fmla="*/ 1 h 79"/>
                <a:gd name="T74" fmla="*/ 1 w 74"/>
                <a:gd name="T75" fmla="*/ 1 h 79"/>
                <a:gd name="T76" fmla="*/ 1 w 74"/>
                <a:gd name="T77" fmla="*/ 3 h 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79"/>
                <a:gd name="T119" fmla="*/ 74 w 74"/>
                <a:gd name="T120" fmla="*/ 79 h 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79">
                  <a:moveTo>
                    <a:pt x="3" y="12"/>
                  </a:moveTo>
                  <a:lnTo>
                    <a:pt x="0" y="64"/>
                  </a:lnTo>
                  <a:lnTo>
                    <a:pt x="0" y="66"/>
                  </a:lnTo>
                  <a:lnTo>
                    <a:pt x="0" y="69"/>
                  </a:lnTo>
                  <a:lnTo>
                    <a:pt x="2" y="73"/>
                  </a:lnTo>
                  <a:lnTo>
                    <a:pt x="3" y="75"/>
                  </a:lnTo>
                  <a:lnTo>
                    <a:pt x="6" y="77"/>
                  </a:lnTo>
                  <a:lnTo>
                    <a:pt x="9" y="78"/>
                  </a:lnTo>
                  <a:lnTo>
                    <a:pt x="11" y="79"/>
                  </a:lnTo>
                  <a:lnTo>
                    <a:pt x="14" y="79"/>
                  </a:lnTo>
                  <a:lnTo>
                    <a:pt x="62" y="74"/>
                  </a:lnTo>
                  <a:lnTo>
                    <a:pt x="67" y="73"/>
                  </a:lnTo>
                  <a:lnTo>
                    <a:pt x="71" y="69"/>
                  </a:lnTo>
                  <a:lnTo>
                    <a:pt x="74" y="65"/>
                  </a:lnTo>
                  <a:lnTo>
                    <a:pt x="74" y="60"/>
                  </a:lnTo>
                  <a:lnTo>
                    <a:pt x="72" y="55"/>
                  </a:lnTo>
                  <a:lnTo>
                    <a:pt x="68" y="51"/>
                  </a:lnTo>
                  <a:lnTo>
                    <a:pt x="65" y="48"/>
                  </a:lnTo>
                  <a:lnTo>
                    <a:pt x="59" y="47"/>
                  </a:lnTo>
                  <a:lnTo>
                    <a:pt x="57" y="47"/>
                  </a:lnTo>
                  <a:lnTo>
                    <a:pt x="49" y="48"/>
                  </a:lnTo>
                  <a:lnTo>
                    <a:pt x="39" y="49"/>
                  </a:lnTo>
                  <a:lnTo>
                    <a:pt x="28" y="51"/>
                  </a:lnTo>
                  <a:lnTo>
                    <a:pt x="29" y="39"/>
                  </a:lnTo>
                  <a:lnTo>
                    <a:pt x="29" y="26"/>
                  </a:lnTo>
                  <a:lnTo>
                    <a:pt x="31" y="18"/>
                  </a:lnTo>
                  <a:lnTo>
                    <a:pt x="31" y="14"/>
                  </a:lnTo>
                  <a:lnTo>
                    <a:pt x="31" y="13"/>
                  </a:lnTo>
                  <a:lnTo>
                    <a:pt x="29" y="8"/>
                  </a:lnTo>
                  <a:lnTo>
                    <a:pt x="27" y="4"/>
                  </a:lnTo>
                  <a:lnTo>
                    <a:pt x="24" y="1"/>
                  </a:lnTo>
                  <a:lnTo>
                    <a:pt x="19" y="0"/>
                  </a:lnTo>
                  <a:lnTo>
                    <a:pt x="14" y="0"/>
                  </a:lnTo>
                  <a:lnTo>
                    <a:pt x="9" y="3"/>
                  </a:lnTo>
                  <a:lnTo>
                    <a:pt x="5" y="6"/>
                  </a:lnTo>
                  <a:lnTo>
                    <a:pt x="3" y="12"/>
                  </a:lnTo>
                  <a:close/>
                </a:path>
              </a:pathLst>
            </a:custGeom>
            <a:solidFill>
              <a:srgbClr val="000000"/>
            </a:solidFill>
            <a:ln w="9525">
              <a:noFill/>
              <a:round/>
              <a:headEnd/>
              <a:tailEnd/>
            </a:ln>
          </p:spPr>
          <p:txBody>
            <a:bodyPr/>
            <a:lstStyle/>
            <a:p>
              <a:pPr rtl="0"/>
              <a:endParaRPr lang="en-US" sz="3800"/>
            </a:p>
          </p:txBody>
        </p:sp>
        <p:sp>
          <p:nvSpPr>
            <p:cNvPr id="134" name="Freeform 132"/>
            <p:cNvSpPr>
              <a:spLocks/>
            </p:cNvSpPr>
            <p:nvPr/>
          </p:nvSpPr>
          <p:spPr bwMode="auto">
            <a:xfrm flipH="1">
              <a:off x="563" y="1072"/>
              <a:ext cx="20" cy="12"/>
            </a:xfrm>
            <a:custGeom>
              <a:avLst/>
              <a:gdLst>
                <a:gd name="T0" fmla="*/ 15 w 83"/>
                <a:gd name="T1" fmla="*/ 0 h 56"/>
                <a:gd name="T2" fmla="*/ 1 w 83"/>
                <a:gd name="T3" fmla="*/ 6 h 56"/>
                <a:gd name="T4" fmla="*/ 0 w 83"/>
                <a:gd name="T5" fmla="*/ 7 h 56"/>
                <a:gd name="T6" fmla="*/ 0 w 83"/>
                <a:gd name="T7" fmla="*/ 8 h 56"/>
                <a:gd name="T8" fmla="*/ 0 w 83"/>
                <a:gd name="T9" fmla="*/ 9 h 56"/>
                <a:gd name="T10" fmla="*/ 0 w 83"/>
                <a:gd name="T11" fmla="*/ 11 h 56"/>
                <a:gd name="T12" fmla="*/ 1 w 83"/>
                <a:gd name="T13" fmla="*/ 11 h 56"/>
                <a:gd name="T14" fmla="*/ 2 w 83"/>
                <a:gd name="T15" fmla="*/ 12 h 56"/>
                <a:gd name="T16" fmla="*/ 3 w 83"/>
                <a:gd name="T17" fmla="*/ 12 h 56"/>
                <a:gd name="T18" fmla="*/ 5 w 83"/>
                <a:gd name="T19" fmla="*/ 12 h 56"/>
                <a:gd name="T20" fmla="*/ 18 w 83"/>
                <a:gd name="T21" fmla="*/ 6 h 56"/>
                <a:gd name="T22" fmla="*/ 19 w 83"/>
                <a:gd name="T23" fmla="*/ 5 h 56"/>
                <a:gd name="T24" fmla="*/ 20 w 83"/>
                <a:gd name="T25" fmla="*/ 4 h 56"/>
                <a:gd name="T26" fmla="*/ 20 w 83"/>
                <a:gd name="T27" fmla="*/ 3 h 56"/>
                <a:gd name="T28" fmla="*/ 20 w 83"/>
                <a:gd name="T29" fmla="*/ 2 h 56"/>
                <a:gd name="T30" fmla="*/ 19 w 83"/>
                <a:gd name="T31" fmla="*/ 1 h 56"/>
                <a:gd name="T32" fmla="*/ 18 w 83"/>
                <a:gd name="T33" fmla="*/ 0 h 56"/>
                <a:gd name="T34" fmla="*/ 17 w 83"/>
                <a:gd name="T35" fmla="*/ 0 h 56"/>
                <a:gd name="T36" fmla="*/ 15 w 83"/>
                <a:gd name="T37" fmla="*/ 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56"/>
                <a:gd name="T59" fmla="*/ 83 w 83"/>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56">
                  <a:moveTo>
                    <a:pt x="63" y="2"/>
                  </a:moveTo>
                  <a:lnTo>
                    <a:pt x="6" y="30"/>
                  </a:lnTo>
                  <a:lnTo>
                    <a:pt x="2" y="33"/>
                  </a:lnTo>
                  <a:lnTo>
                    <a:pt x="0" y="38"/>
                  </a:lnTo>
                  <a:lnTo>
                    <a:pt x="0" y="43"/>
                  </a:lnTo>
                  <a:lnTo>
                    <a:pt x="1" y="49"/>
                  </a:lnTo>
                  <a:lnTo>
                    <a:pt x="4" y="52"/>
                  </a:lnTo>
                  <a:lnTo>
                    <a:pt x="9" y="55"/>
                  </a:lnTo>
                  <a:lnTo>
                    <a:pt x="14" y="56"/>
                  </a:lnTo>
                  <a:lnTo>
                    <a:pt x="19" y="55"/>
                  </a:lnTo>
                  <a:lnTo>
                    <a:pt x="76" y="26"/>
                  </a:lnTo>
                  <a:lnTo>
                    <a:pt x="80" y="22"/>
                  </a:lnTo>
                  <a:lnTo>
                    <a:pt x="83" y="19"/>
                  </a:lnTo>
                  <a:lnTo>
                    <a:pt x="83" y="13"/>
                  </a:lnTo>
                  <a:lnTo>
                    <a:pt x="82" y="8"/>
                  </a:lnTo>
                  <a:lnTo>
                    <a:pt x="79" y="3"/>
                  </a:lnTo>
                  <a:lnTo>
                    <a:pt x="74" y="0"/>
                  </a:lnTo>
                  <a:lnTo>
                    <a:pt x="69" y="0"/>
                  </a:lnTo>
                  <a:lnTo>
                    <a:pt x="63" y="2"/>
                  </a:lnTo>
                  <a:close/>
                </a:path>
              </a:pathLst>
            </a:custGeom>
            <a:solidFill>
              <a:srgbClr val="000000"/>
            </a:solidFill>
            <a:ln w="9525">
              <a:noFill/>
              <a:round/>
              <a:headEnd/>
              <a:tailEnd/>
            </a:ln>
          </p:spPr>
          <p:txBody>
            <a:bodyPr/>
            <a:lstStyle/>
            <a:p>
              <a:pPr rtl="0"/>
              <a:endParaRPr lang="en-US" sz="3800"/>
            </a:p>
          </p:txBody>
        </p:sp>
        <p:sp>
          <p:nvSpPr>
            <p:cNvPr id="135" name="Freeform 133"/>
            <p:cNvSpPr>
              <a:spLocks/>
            </p:cNvSpPr>
            <p:nvPr/>
          </p:nvSpPr>
          <p:spPr bwMode="auto">
            <a:xfrm flipH="1">
              <a:off x="566" y="1045"/>
              <a:ext cx="11" cy="11"/>
            </a:xfrm>
            <a:custGeom>
              <a:avLst/>
              <a:gdLst>
                <a:gd name="T0" fmla="*/ 11 w 48"/>
                <a:gd name="T1" fmla="*/ 5 h 49"/>
                <a:gd name="T2" fmla="*/ 11 w 48"/>
                <a:gd name="T3" fmla="*/ 7 h 49"/>
                <a:gd name="T4" fmla="*/ 10 w 48"/>
                <a:gd name="T5" fmla="*/ 9 h 49"/>
                <a:gd name="T6" fmla="*/ 8 w 48"/>
                <a:gd name="T7" fmla="*/ 10 h 49"/>
                <a:gd name="T8" fmla="*/ 6 w 48"/>
                <a:gd name="T9" fmla="*/ 11 h 49"/>
                <a:gd name="T10" fmla="*/ 4 w 48"/>
                <a:gd name="T11" fmla="*/ 10 h 49"/>
                <a:gd name="T12" fmla="*/ 2 w 48"/>
                <a:gd name="T13" fmla="*/ 9 h 49"/>
                <a:gd name="T14" fmla="*/ 1 w 48"/>
                <a:gd name="T15" fmla="*/ 7 h 49"/>
                <a:gd name="T16" fmla="*/ 0 w 48"/>
                <a:gd name="T17" fmla="*/ 5 h 49"/>
                <a:gd name="T18" fmla="*/ 1 w 48"/>
                <a:gd name="T19" fmla="*/ 3 h 49"/>
                <a:gd name="T20" fmla="*/ 2 w 48"/>
                <a:gd name="T21" fmla="*/ 2 h 49"/>
                <a:gd name="T22" fmla="*/ 4 w 48"/>
                <a:gd name="T23" fmla="*/ 0 h 49"/>
                <a:gd name="T24" fmla="*/ 6 w 48"/>
                <a:gd name="T25" fmla="*/ 0 h 49"/>
                <a:gd name="T26" fmla="*/ 8 w 48"/>
                <a:gd name="T27" fmla="*/ 0 h 49"/>
                <a:gd name="T28" fmla="*/ 10 w 48"/>
                <a:gd name="T29" fmla="*/ 2 h 49"/>
                <a:gd name="T30" fmla="*/ 11 w 48"/>
                <a:gd name="T31" fmla="*/ 3 h 49"/>
                <a:gd name="T32" fmla="*/ 11 w 48"/>
                <a:gd name="T33" fmla="*/ 5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9"/>
                <a:gd name="T53" fmla="*/ 48 w 48"/>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9">
                  <a:moveTo>
                    <a:pt x="48" y="24"/>
                  </a:moveTo>
                  <a:lnTo>
                    <a:pt x="47" y="33"/>
                  </a:lnTo>
                  <a:lnTo>
                    <a:pt x="42" y="41"/>
                  </a:lnTo>
                  <a:lnTo>
                    <a:pt x="34" y="46"/>
                  </a:lnTo>
                  <a:lnTo>
                    <a:pt x="25" y="49"/>
                  </a:lnTo>
                  <a:lnTo>
                    <a:pt x="16" y="46"/>
                  </a:lnTo>
                  <a:lnTo>
                    <a:pt x="8" y="41"/>
                  </a:lnTo>
                  <a:lnTo>
                    <a:pt x="3" y="33"/>
                  </a:lnTo>
                  <a:lnTo>
                    <a:pt x="0" y="24"/>
                  </a:lnTo>
                  <a:lnTo>
                    <a:pt x="3" y="15"/>
                  </a:lnTo>
                  <a:lnTo>
                    <a:pt x="8" y="7"/>
                  </a:lnTo>
                  <a:lnTo>
                    <a:pt x="16" y="2"/>
                  </a:lnTo>
                  <a:lnTo>
                    <a:pt x="25" y="0"/>
                  </a:lnTo>
                  <a:lnTo>
                    <a:pt x="34" y="2"/>
                  </a:lnTo>
                  <a:lnTo>
                    <a:pt x="42" y="7"/>
                  </a:lnTo>
                  <a:lnTo>
                    <a:pt x="47" y="15"/>
                  </a:lnTo>
                  <a:lnTo>
                    <a:pt x="48" y="24"/>
                  </a:lnTo>
                  <a:close/>
                </a:path>
              </a:pathLst>
            </a:custGeom>
            <a:solidFill>
              <a:srgbClr val="000000"/>
            </a:solidFill>
            <a:ln w="9525">
              <a:noFill/>
              <a:round/>
              <a:headEnd/>
              <a:tailEnd/>
            </a:ln>
          </p:spPr>
          <p:txBody>
            <a:bodyPr/>
            <a:lstStyle/>
            <a:p>
              <a:pPr rtl="0"/>
              <a:endParaRPr lang="en-US" sz="3800"/>
            </a:p>
          </p:txBody>
        </p:sp>
      </p:grpSp>
      <p:grpSp>
        <p:nvGrpSpPr>
          <p:cNvPr id="136" name="Group 134"/>
          <p:cNvGrpSpPr>
            <a:grpSpLocks/>
          </p:cNvGrpSpPr>
          <p:nvPr/>
        </p:nvGrpSpPr>
        <p:grpSpPr bwMode="auto">
          <a:xfrm>
            <a:off x="3763963" y="3844925"/>
            <a:ext cx="833437" cy="954088"/>
            <a:chOff x="337" y="893"/>
            <a:chExt cx="525" cy="601"/>
          </a:xfrm>
        </p:grpSpPr>
        <p:sp>
          <p:nvSpPr>
            <p:cNvPr id="137" name="Freeform 135"/>
            <p:cNvSpPr>
              <a:spLocks/>
            </p:cNvSpPr>
            <p:nvPr/>
          </p:nvSpPr>
          <p:spPr bwMode="auto">
            <a:xfrm flipH="1">
              <a:off x="389" y="1329"/>
              <a:ext cx="158" cy="88"/>
            </a:xfrm>
            <a:custGeom>
              <a:avLst/>
              <a:gdLst>
                <a:gd name="T0" fmla="*/ 130 w 692"/>
                <a:gd name="T1" fmla="*/ 1 h 382"/>
                <a:gd name="T2" fmla="*/ 128 w 692"/>
                <a:gd name="T3" fmla="*/ 3 h 382"/>
                <a:gd name="T4" fmla="*/ 128 w 692"/>
                <a:gd name="T5" fmla="*/ 5 h 382"/>
                <a:gd name="T6" fmla="*/ 128 w 692"/>
                <a:gd name="T7" fmla="*/ 6 h 382"/>
                <a:gd name="T8" fmla="*/ 129 w 692"/>
                <a:gd name="T9" fmla="*/ 9 h 382"/>
                <a:gd name="T10" fmla="*/ 134 w 692"/>
                <a:gd name="T11" fmla="*/ 22 h 382"/>
                <a:gd name="T12" fmla="*/ 141 w 692"/>
                <a:gd name="T13" fmla="*/ 41 h 382"/>
                <a:gd name="T14" fmla="*/ 146 w 692"/>
                <a:gd name="T15" fmla="*/ 56 h 382"/>
                <a:gd name="T16" fmla="*/ 147 w 692"/>
                <a:gd name="T17" fmla="*/ 62 h 382"/>
                <a:gd name="T18" fmla="*/ 144 w 692"/>
                <a:gd name="T19" fmla="*/ 73 h 382"/>
                <a:gd name="T20" fmla="*/ 140 w 692"/>
                <a:gd name="T21" fmla="*/ 78 h 382"/>
                <a:gd name="T22" fmla="*/ 129 w 692"/>
                <a:gd name="T23" fmla="*/ 78 h 382"/>
                <a:gd name="T24" fmla="*/ 111 w 692"/>
                <a:gd name="T25" fmla="*/ 78 h 382"/>
                <a:gd name="T26" fmla="*/ 90 w 692"/>
                <a:gd name="T27" fmla="*/ 78 h 382"/>
                <a:gd name="T28" fmla="*/ 68 w 692"/>
                <a:gd name="T29" fmla="*/ 78 h 382"/>
                <a:gd name="T30" fmla="*/ 47 w 692"/>
                <a:gd name="T31" fmla="*/ 78 h 382"/>
                <a:gd name="T32" fmla="*/ 29 w 692"/>
                <a:gd name="T33" fmla="*/ 78 h 382"/>
                <a:gd name="T34" fmla="*/ 18 w 692"/>
                <a:gd name="T35" fmla="*/ 78 h 382"/>
                <a:gd name="T36" fmla="*/ 14 w 692"/>
                <a:gd name="T37" fmla="*/ 72 h 382"/>
                <a:gd name="T38" fmla="*/ 11 w 692"/>
                <a:gd name="T39" fmla="*/ 58 h 382"/>
                <a:gd name="T40" fmla="*/ 11 w 692"/>
                <a:gd name="T41" fmla="*/ 51 h 382"/>
                <a:gd name="T42" fmla="*/ 14 w 692"/>
                <a:gd name="T43" fmla="*/ 38 h 382"/>
                <a:gd name="T44" fmla="*/ 19 w 692"/>
                <a:gd name="T45" fmla="*/ 21 h 382"/>
                <a:gd name="T46" fmla="*/ 22 w 692"/>
                <a:gd name="T47" fmla="*/ 8 h 382"/>
                <a:gd name="T48" fmla="*/ 23 w 692"/>
                <a:gd name="T49" fmla="*/ 6 h 382"/>
                <a:gd name="T50" fmla="*/ 23 w 692"/>
                <a:gd name="T51" fmla="*/ 5 h 382"/>
                <a:gd name="T52" fmla="*/ 23 w 692"/>
                <a:gd name="T53" fmla="*/ 3 h 382"/>
                <a:gd name="T54" fmla="*/ 21 w 692"/>
                <a:gd name="T55" fmla="*/ 1 h 382"/>
                <a:gd name="T56" fmla="*/ 18 w 692"/>
                <a:gd name="T57" fmla="*/ 0 h 382"/>
                <a:gd name="T58" fmla="*/ 14 w 692"/>
                <a:gd name="T59" fmla="*/ 2 h 382"/>
                <a:gd name="T60" fmla="*/ 0 w 692"/>
                <a:gd name="T61" fmla="*/ 53 h 382"/>
                <a:gd name="T62" fmla="*/ 0 w 692"/>
                <a:gd name="T63" fmla="*/ 54 h 382"/>
                <a:gd name="T64" fmla="*/ 0 w 692"/>
                <a:gd name="T65" fmla="*/ 55 h 382"/>
                <a:gd name="T66" fmla="*/ 8 w 692"/>
                <a:gd name="T67" fmla="*/ 86 h 382"/>
                <a:gd name="T68" fmla="*/ 10 w 692"/>
                <a:gd name="T69" fmla="*/ 88 h 382"/>
                <a:gd name="T70" fmla="*/ 146 w 692"/>
                <a:gd name="T71" fmla="*/ 88 h 382"/>
                <a:gd name="T72" fmla="*/ 149 w 692"/>
                <a:gd name="T73" fmla="*/ 87 h 382"/>
                <a:gd name="T74" fmla="*/ 151 w 692"/>
                <a:gd name="T75" fmla="*/ 85 h 382"/>
                <a:gd name="T76" fmla="*/ 158 w 692"/>
                <a:gd name="T77" fmla="*/ 59 h 382"/>
                <a:gd name="T78" fmla="*/ 158 w 692"/>
                <a:gd name="T79" fmla="*/ 57 h 382"/>
                <a:gd name="T80" fmla="*/ 138 w 692"/>
                <a:gd name="T81" fmla="*/ 3 h 382"/>
                <a:gd name="T82" fmla="*/ 135 w 692"/>
                <a:gd name="T83" fmla="*/ 0 h 382"/>
                <a:gd name="T84" fmla="*/ 131 w 692"/>
                <a:gd name="T85" fmla="*/ 0 h 3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92"/>
                <a:gd name="T130" fmla="*/ 0 h 382"/>
                <a:gd name="T131" fmla="*/ 692 w 692"/>
                <a:gd name="T132" fmla="*/ 382 h 3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92" h="382">
                  <a:moveTo>
                    <a:pt x="575" y="1"/>
                  </a:moveTo>
                  <a:lnTo>
                    <a:pt x="569" y="5"/>
                  </a:lnTo>
                  <a:lnTo>
                    <a:pt x="564" y="9"/>
                  </a:lnTo>
                  <a:lnTo>
                    <a:pt x="562" y="15"/>
                  </a:lnTo>
                  <a:lnTo>
                    <a:pt x="560" y="22"/>
                  </a:lnTo>
                  <a:lnTo>
                    <a:pt x="560" y="23"/>
                  </a:lnTo>
                  <a:lnTo>
                    <a:pt x="562" y="26"/>
                  </a:lnTo>
                  <a:lnTo>
                    <a:pt x="562" y="27"/>
                  </a:lnTo>
                  <a:lnTo>
                    <a:pt x="562" y="29"/>
                  </a:lnTo>
                  <a:lnTo>
                    <a:pt x="566" y="39"/>
                  </a:lnTo>
                  <a:lnTo>
                    <a:pt x="575" y="63"/>
                  </a:lnTo>
                  <a:lnTo>
                    <a:pt x="588" y="97"/>
                  </a:lnTo>
                  <a:lnTo>
                    <a:pt x="602" y="137"/>
                  </a:lnTo>
                  <a:lnTo>
                    <a:pt x="618" y="178"/>
                  </a:lnTo>
                  <a:lnTo>
                    <a:pt x="632" y="214"/>
                  </a:lnTo>
                  <a:lnTo>
                    <a:pt x="641" y="242"/>
                  </a:lnTo>
                  <a:lnTo>
                    <a:pt x="646" y="255"/>
                  </a:lnTo>
                  <a:lnTo>
                    <a:pt x="642" y="269"/>
                  </a:lnTo>
                  <a:lnTo>
                    <a:pt x="636" y="292"/>
                  </a:lnTo>
                  <a:lnTo>
                    <a:pt x="629" y="317"/>
                  </a:lnTo>
                  <a:lnTo>
                    <a:pt x="624" y="338"/>
                  </a:lnTo>
                  <a:lnTo>
                    <a:pt x="614" y="338"/>
                  </a:lnTo>
                  <a:lnTo>
                    <a:pt x="593" y="338"/>
                  </a:lnTo>
                  <a:lnTo>
                    <a:pt x="564" y="338"/>
                  </a:lnTo>
                  <a:lnTo>
                    <a:pt x="529" y="338"/>
                  </a:lnTo>
                  <a:lnTo>
                    <a:pt x="488" y="338"/>
                  </a:lnTo>
                  <a:lnTo>
                    <a:pt x="443" y="338"/>
                  </a:lnTo>
                  <a:lnTo>
                    <a:pt x="395" y="338"/>
                  </a:lnTo>
                  <a:lnTo>
                    <a:pt x="347" y="338"/>
                  </a:lnTo>
                  <a:lnTo>
                    <a:pt x="298" y="338"/>
                  </a:lnTo>
                  <a:lnTo>
                    <a:pt x="250" y="338"/>
                  </a:lnTo>
                  <a:lnTo>
                    <a:pt x="205" y="338"/>
                  </a:lnTo>
                  <a:lnTo>
                    <a:pt x="164" y="338"/>
                  </a:lnTo>
                  <a:lnTo>
                    <a:pt x="129" y="338"/>
                  </a:lnTo>
                  <a:lnTo>
                    <a:pt x="100" y="338"/>
                  </a:lnTo>
                  <a:lnTo>
                    <a:pt x="79" y="338"/>
                  </a:lnTo>
                  <a:lnTo>
                    <a:pt x="69" y="338"/>
                  </a:lnTo>
                  <a:lnTo>
                    <a:pt x="62" y="313"/>
                  </a:lnTo>
                  <a:lnTo>
                    <a:pt x="55" y="281"/>
                  </a:lnTo>
                  <a:lnTo>
                    <a:pt x="48" y="251"/>
                  </a:lnTo>
                  <a:lnTo>
                    <a:pt x="44" y="235"/>
                  </a:lnTo>
                  <a:lnTo>
                    <a:pt x="47" y="223"/>
                  </a:lnTo>
                  <a:lnTo>
                    <a:pt x="55" y="199"/>
                  </a:lnTo>
                  <a:lnTo>
                    <a:pt x="62" y="165"/>
                  </a:lnTo>
                  <a:lnTo>
                    <a:pt x="73" y="127"/>
                  </a:lnTo>
                  <a:lnTo>
                    <a:pt x="83" y="91"/>
                  </a:lnTo>
                  <a:lnTo>
                    <a:pt x="92" y="58"/>
                  </a:lnTo>
                  <a:lnTo>
                    <a:pt x="98" y="36"/>
                  </a:lnTo>
                  <a:lnTo>
                    <a:pt x="100" y="27"/>
                  </a:lnTo>
                  <a:lnTo>
                    <a:pt x="101" y="26"/>
                  </a:lnTo>
                  <a:lnTo>
                    <a:pt x="101" y="24"/>
                  </a:lnTo>
                  <a:lnTo>
                    <a:pt x="101" y="23"/>
                  </a:lnTo>
                  <a:lnTo>
                    <a:pt x="101" y="22"/>
                  </a:lnTo>
                  <a:lnTo>
                    <a:pt x="100" y="15"/>
                  </a:lnTo>
                  <a:lnTo>
                    <a:pt x="98" y="9"/>
                  </a:lnTo>
                  <a:lnTo>
                    <a:pt x="92" y="3"/>
                  </a:lnTo>
                  <a:lnTo>
                    <a:pt x="86" y="1"/>
                  </a:lnTo>
                  <a:lnTo>
                    <a:pt x="77" y="0"/>
                  </a:lnTo>
                  <a:lnTo>
                    <a:pt x="69" y="2"/>
                  </a:lnTo>
                  <a:lnTo>
                    <a:pt x="62" y="9"/>
                  </a:lnTo>
                  <a:lnTo>
                    <a:pt x="59" y="16"/>
                  </a:lnTo>
                  <a:lnTo>
                    <a:pt x="0" y="229"/>
                  </a:lnTo>
                  <a:lnTo>
                    <a:pt x="0" y="231"/>
                  </a:lnTo>
                  <a:lnTo>
                    <a:pt x="0" y="234"/>
                  </a:lnTo>
                  <a:lnTo>
                    <a:pt x="0" y="236"/>
                  </a:lnTo>
                  <a:lnTo>
                    <a:pt x="0" y="239"/>
                  </a:lnTo>
                  <a:lnTo>
                    <a:pt x="30" y="365"/>
                  </a:lnTo>
                  <a:lnTo>
                    <a:pt x="33" y="372"/>
                  </a:lnTo>
                  <a:lnTo>
                    <a:pt x="38" y="377"/>
                  </a:lnTo>
                  <a:lnTo>
                    <a:pt x="43" y="381"/>
                  </a:lnTo>
                  <a:lnTo>
                    <a:pt x="51" y="382"/>
                  </a:lnTo>
                  <a:lnTo>
                    <a:pt x="641" y="382"/>
                  </a:lnTo>
                  <a:lnTo>
                    <a:pt x="647" y="381"/>
                  </a:lnTo>
                  <a:lnTo>
                    <a:pt x="654" y="378"/>
                  </a:lnTo>
                  <a:lnTo>
                    <a:pt x="659" y="373"/>
                  </a:lnTo>
                  <a:lnTo>
                    <a:pt x="662" y="367"/>
                  </a:lnTo>
                  <a:lnTo>
                    <a:pt x="690" y="260"/>
                  </a:lnTo>
                  <a:lnTo>
                    <a:pt x="692" y="256"/>
                  </a:lnTo>
                  <a:lnTo>
                    <a:pt x="692" y="253"/>
                  </a:lnTo>
                  <a:lnTo>
                    <a:pt x="692" y="249"/>
                  </a:lnTo>
                  <a:lnTo>
                    <a:pt x="690" y="247"/>
                  </a:lnTo>
                  <a:lnTo>
                    <a:pt x="603" y="14"/>
                  </a:lnTo>
                  <a:lnTo>
                    <a:pt x="599" y="6"/>
                  </a:lnTo>
                  <a:lnTo>
                    <a:pt x="592" y="1"/>
                  </a:lnTo>
                  <a:lnTo>
                    <a:pt x="584" y="0"/>
                  </a:lnTo>
                  <a:lnTo>
                    <a:pt x="575" y="1"/>
                  </a:lnTo>
                  <a:close/>
                </a:path>
              </a:pathLst>
            </a:custGeom>
            <a:solidFill>
              <a:srgbClr val="000000"/>
            </a:solidFill>
            <a:ln w="9525">
              <a:noFill/>
              <a:round/>
              <a:headEnd/>
              <a:tailEnd/>
            </a:ln>
          </p:spPr>
          <p:txBody>
            <a:bodyPr/>
            <a:lstStyle/>
            <a:p>
              <a:pPr rtl="0"/>
              <a:endParaRPr lang="en-US" sz="3800"/>
            </a:p>
          </p:txBody>
        </p:sp>
        <p:sp>
          <p:nvSpPr>
            <p:cNvPr id="138" name="Freeform 136"/>
            <p:cNvSpPr>
              <a:spLocks/>
            </p:cNvSpPr>
            <p:nvPr/>
          </p:nvSpPr>
          <p:spPr bwMode="auto">
            <a:xfrm flipH="1">
              <a:off x="372" y="1468"/>
              <a:ext cx="30" cy="21"/>
            </a:xfrm>
            <a:custGeom>
              <a:avLst/>
              <a:gdLst>
                <a:gd name="T0" fmla="*/ 0 w 130"/>
                <a:gd name="T1" fmla="*/ 10 h 93"/>
                <a:gd name="T2" fmla="*/ 0 w 130"/>
                <a:gd name="T3" fmla="*/ 10 h 93"/>
                <a:gd name="T4" fmla="*/ 0 w 130"/>
                <a:gd name="T5" fmla="*/ 10 h 93"/>
                <a:gd name="T6" fmla="*/ 0 w 130"/>
                <a:gd name="T7" fmla="*/ 10 h 93"/>
                <a:gd name="T8" fmla="*/ 0 w 130"/>
                <a:gd name="T9" fmla="*/ 10 h 93"/>
                <a:gd name="T10" fmla="*/ 0 w 130"/>
                <a:gd name="T11" fmla="*/ 12 h 93"/>
                <a:gd name="T12" fmla="*/ 1 w 130"/>
                <a:gd name="T13" fmla="*/ 14 h 93"/>
                <a:gd name="T14" fmla="*/ 2 w 130"/>
                <a:gd name="T15" fmla="*/ 16 h 93"/>
                <a:gd name="T16" fmla="*/ 4 w 130"/>
                <a:gd name="T17" fmla="*/ 17 h 93"/>
                <a:gd name="T18" fmla="*/ 6 w 130"/>
                <a:gd name="T19" fmla="*/ 19 h 93"/>
                <a:gd name="T20" fmla="*/ 9 w 130"/>
                <a:gd name="T21" fmla="*/ 20 h 93"/>
                <a:gd name="T22" fmla="*/ 12 w 130"/>
                <a:gd name="T23" fmla="*/ 21 h 93"/>
                <a:gd name="T24" fmla="*/ 15 w 130"/>
                <a:gd name="T25" fmla="*/ 21 h 93"/>
                <a:gd name="T26" fmla="*/ 18 w 130"/>
                <a:gd name="T27" fmla="*/ 21 h 93"/>
                <a:gd name="T28" fmla="*/ 21 w 130"/>
                <a:gd name="T29" fmla="*/ 21 h 93"/>
                <a:gd name="T30" fmla="*/ 23 w 130"/>
                <a:gd name="T31" fmla="*/ 20 h 93"/>
                <a:gd name="T32" fmla="*/ 25 w 130"/>
                <a:gd name="T33" fmla="*/ 19 h 93"/>
                <a:gd name="T34" fmla="*/ 27 w 130"/>
                <a:gd name="T35" fmla="*/ 17 h 93"/>
                <a:gd name="T36" fmla="*/ 29 w 130"/>
                <a:gd name="T37" fmla="*/ 16 h 93"/>
                <a:gd name="T38" fmla="*/ 30 w 130"/>
                <a:gd name="T39" fmla="*/ 14 h 93"/>
                <a:gd name="T40" fmla="*/ 30 w 130"/>
                <a:gd name="T41" fmla="*/ 12 h 93"/>
                <a:gd name="T42" fmla="*/ 30 w 130"/>
                <a:gd name="T43" fmla="*/ 9 h 93"/>
                <a:gd name="T44" fmla="*/ 29 w 130"/>
                <a:gd name="T45" fmla="*/ 7 h 93"/>
                <a:gd name="T46" fmla="*/ 28 w 130"/>
                <a:gd name="T47" fmla="*/ 5 h 93"/>
                <a:gd name="T48" fmla="*/ 27 w 130"/>
                <a:gd name="T49" fmla="*/ 4 h 93"/>
                <a:gd name="T50" fmla="*/ 24 w 130"/>
                <a:gd name="T51" fmla="*/ 2 h 93"/>
                <a:gd name="T52" fmla="*/ 22 w 130"/>
                <a:gd name="T53" fmla="*/ 1 h 93"/>
                <a:gd name="T54" fmla="*/ 19 w 130"/>
                <a:gd name="T55" fmla="*/ 0 h 93"/>
                <a:gd name="T56" fmla="*/ 16 w 130"/>
                <a:gd name="T57" fmla="*/ 0 h 93"/>
                <a:gd name="T58" fmla="*/ 13 w 130"/>
                <a:gd name="T59" fmla="*/ 0 h 93"/>
                <a:gd name="T60" fmla="*/ 10 w 130"/>
                <a:gd name="T61" fmla="*/ 0 h 93"/>
                <a:gd name="T62" fmla="*/ 7 w 130"/>
                <a:gd name="T63" fmla="*/ 1 h 93"/>
                <a:gd name="T64" fmla="*/ 5 w 130"/>
                <a:gd name="T65" fmla="*/ 2 h 93"/>
                <a:gd name="T66" fmla="*/ 3 w 130"/>
                <a:gd name="T67" fmla="*/ 4 h 93"/>
                <a:gd name="T68" fmla="*/ 2 w 130"/>
                <a:gd name="T69" fmla="*/ 5 h 93"/>
                <a:gd name="T70" fmla="*/ 1 w 130"/>
                <a:gd name="T71" fmla="*/ 7 h 93"/>
                <a:gd name="T72" fmla="*/ 0 w 130"/>
                <a:gd name="T73" fmla="*/ 10 h 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0"/>
                <a:gd name="T112" fmla="*/ 0 h 93"/>
                <a:gd name="T113" fmla="*/ 130 w 130"/>
                <a:gd name="T114" fmla="*/ 93 h 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0" h="93">
                  <a:moveTo>
                    <a:pt x="0" y="43"/>
                  </a:moveTo>
                  <a:lnTo>
                    <a:pt x="0" y="43"/>
                  </a:lnTo>
                  <a:lnTo>
                    <a:pt x="2" y="52"/>
                  </a:lnTo>
                  <a:lnTo>
                    <a:pt x="4" y="61"/>
                  </a:lnTo>
                  <a:lnTo>
                    <a:pt x="10" y="70"/>
                  </a:lnTo>
                  <a:lnTo>
                    <a:pt x="17" y="77"/>
                  </a:lnTo>
                  <a:lnTo>
                    <a:pt x="26" y="83"/>
                  </a:lnTo>
                  <a:lnTo>
                    <a:pt x="37" y="88"/>
                  </a:lnTo>
                  <a:lnTo>
                    <a:pt x="50" y="92"/>
                  </a:lnTo>
                  <a:lnTo>
                    <a:pt x="63" y="93"/>
                  </a:lnTo>
                  <a:lnTo>
                    <a:pt x="76" y="93"/>
                  </a:lnTo>
                  <a:lnTo>
                    <a:pt x="89" y="92"/>
                  </a:lnTo>
                  <a:lnTo>
                    <a:pt x="99" y="88"/>
                  </a:lnTo>
                  <a:lnTo>
                    <a:pt x="110" y="83"/>
                  </a:lnTo>
                  <a:lnTo>
                    <a:pt x="117" y="77"/>
                  </a:lnTo>
                  <a:lnTo>
                    <a:pt x="124" y="70"/>
                  </a:lnTo>
                  <a:lnTo>
                    <a:pt x="129" y="61"/>
                  </a:lnTo>
                  <a:lnTo>
                    <a:pt x="130" y="52"/>
                  </a:lnTo>
                  <a:lnTo>
                    <a:pt x="130" y="41"/>
                  </a:lnTo>
                  <a:lnTo>
                    <a:pt x="127" y="32"/>
                  </a:lnTo>
                  <a:lnTo>
                    <a:pt x="121" y="24"/>
                  </a:lnTo>
                  <a:lnTo>
                    <a:pt x="115" y="17"/>
                  </a:lnTo>
                  <a:lnTo>
                    <a:pt x="106" y="10"/>
                  </a:lnTo>
                  <a:lnTo>
                    <a:pt x="94" y="5"/>
                  </a:lnTo>
                  <a:lnTo>
                    <a:pt x="82" y="1"/>
                  </a:lnTo>
                  <a:lnTo>
                    <a:pt x="69" y="0"/>
                  </a:lnTo>
                  <a:lnTo>
                    <a:pt x="55" y="0"/>
                  </a:lnTo>
                  <a:lnTo>
                    <a:pt x="43" y="1"/>
                  </a:lnTo>
                  <a:lnTo>
                    <a:pt x="32" y="5"/>
                  </a:lnTo>
                  <a:lnTo>
                    <a:pt x="21" y="10"/>
                  </a:lnTo>
                  <a:lnTo>
                    <a:pt x="13" y="17"/>
                  </a:lnTo>
                  <a:lnTo>
                    <a:pt x="7" y="24"/>
                  </a:lnTo>
                  <a:lnTo>
                    <a:pt x="3" y="32"/>
                  </a:lnTo>
                  <a:lnTo>
                    <a:pt x="0" y="43"/>
                  </a:lnTo>
                  <a:close/>
                </a:path>
              </a:pathLst>
            </a:custGeom>
            <a:solidFill>
              <a:srgbClr val="000000"/>
            </a:solidFill>
            <a:ln w="9525">
              <a:noFill/>
              <a:round/>
              <a:headEnd/>
              <a:tailEnd/>
            </a:ln>
          </p:spPr>
          <p:txBody>
            <a:bodyPr/>
            <a:lstStyle/>
            <a:p>
              <a:pPr rtl="0"/>
              <a:endParaRPr lang="en-US" sz="3800"/>
            </a:p>
          </p:txBody>
        </p:sp>
        <p:sp>
          <p:nvSpPr>
            <p:cNvPr id="139" name="Freeform 137"/>
            <p:cNvSpPr>
              <a:spLocks/>
            </p:cNvSpPr>
            <p:nvPr/>
          </p:nvSpPr>
          <p:spPr bwMode="auto">
            <a:xfrm flipH="1">
              <a:off x="383" y="1332"/>
              <a:ext cx="43" cy="153"/>
            </a:xfrm>
            <a:custGeom>
              <a:avLst/>
              <a:gdLst>
                <a:gd name="T0" fmla="*/ 4 w 184"/>
                <a:gd name="T1" fmla="*/ 0 h 666"/>
                <a:gd name="T2" fmla="*/ 2 w 184"/>
                <a:gd name="T3" fmla="*/ 1 h 666"/>
                <a:gd name="T4" fmla="*/ 0 w 184"/>
                <a:gd name="T5" fmla="*/ 2 h 666"/>
                <a:gd name="T6" fmla="*/ 0 w 184"/>
                <a:gd name="T7" fmla="*/ 4 h 666"/>
                <a:gd name="T8" fmla="*/ 0 w 184"/>
                <a:gd name="T9" fmla="*/ 6 h 666"/>
                <a:gd name="T10" fmla="*/ 33 w 184"/>
                <a:gd name="T11" fmla="*/ 150 h 666"/>
                <a:gd name="T12" fmla="*/ 34 w 184"/>
                <a:gd name="T13" fmla="*/ 151 h 666"/>
                <a:gd name="T14" fmla="*/ 36 w 184"/>
                <a:gd name="T15" fmla="*/ 153 h 666"/>
                <a:gd name="T16" fmla="*/ 37 w 184"/>
                <a:gd name="T17" fmla="*/ 153 h 666"/>
                <a:gd name="T18" fmla="*/ 39 w 184"/>
                <a:gd name="T19" fmla="*/ 153 h 666"/>
                <a:gd name="T20" fmla="*/ 41 w 184"/>
                <a:gd name="T21" fmla="*/ 152 h 666"/>
                <a:gd name="T22" fmla="*/ 43 w 184"/>
                <a:gd name="T23" fmla="*/ 151 h 666"/>
                <a:gd name="T24" fmla="*/ 43 w 184"/>
                <a:gd name="T25" fmla="*/ 149 h 666"/>
                <a:gd name="T26" fmla="*/ 43 w 184"/>
                <a:gd name="T27" fmla="*/ 147 h 666"/>
                <a:gd name="T28" fmla="*/ 10 w 184"/>
                <a:gd name="T29" fmla="*/ 4 h 666"/>
                <a:gd name="T30" fmla="*/ 9 w 184"/>
                <a:gd name="T31" fmla="*/ 2 h 666"/>
                <a:gd name="T32" fmla="*/ 8 w 184"/>
                <a:gd name="T33" fmla="*/ 1 h 666"/>
                <a:gd name="T34" fmla="*/ 6 w 184"/>
                <a:gd name="T35" fmla="*/ 0 h 666"/>
                <a:gd name="T36" fmla="*/ 4 w 184"/>
                <a:gd name="T37" fmla="*/ 0 h 6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4"/>
                <a:gd name="T58" fmla="*/ 0 h 666"/>
                <a:gd name="T59" fmla="*/ 184 w 184"/>
                <a:gd name="T60" fmla="*/ 666 h 6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4" h="666">
                  <a:moveTo>
                    <a:pt x="17" y="0"/>
                  </a:moveTo>
                  <a:lnTo>
                    <a:pt x="9" y="4"/>
                  </a:lnTo>
                  <a:lnTo>
                    <a:pt x="2" y="9"/>
                  </a:lnTo>
                  <a:lnTo>
                    <a:pt x="0" y="17"/>
                  </a:lnTo>
                  <a:lnTo>
                    <a:pt x="0" y="26"/>
                  </a:lnTo>
                  <a:lnTo>
                    <a:pt x="141" y="651"/>
                  </a:lnTo>
                  <a:lnTo>
                    <a:pt x="145" y="659"/>
                  </a:lnTo>
                  <a:lnTo>
                    <a:pt x="152" y="664"/>
                  </a:lnTo>
                  <a:lnTo>
                    <a:pt x="160" y="666"/>
                  </a:lnTo>
                  <a:lnTo>
                    <a:pt x="169" y="666"/>
                  </a:lnTo>
                  <a:lnTo>
                    <a:pt x="177" y="662"/>
                  </a:lnTo>
                  <a:lnTo>
                    <a:pt x="182" y="657"/>
                  </a:lnTo>
                  <a:lnTo>
                    <a:pt x="184" y="649"/>
                  </a:lnTo>
                  <a:lnTo>
                    <a:pt x="184" y="640"/>
                  </a:lnTo>
                  <a:lnTo>
                    <a:pt x="43" y="17"/>
                  </a:lnTo>
                  <a:lnTo>
                    <a:pt x="39" y="9"/>
                  </a:lnTo>
                  <a:lnTo>
                    <a:pt x="34" y="3"/>
                  </a:lnTo>
                  <a:lnTo>
                    <a:pt x="26" y="0"/>
                  </a:lnTo>
                  <a:lnTo>
                    <a:pt x="17" y="0"/>
                  </a:lnTo>
                  <a:close/>
                </a:path>
              </a:pathLst>
            </a:custGeom>
            <a:solidFill>
              <a:srgbClr val="000000"/>
            </a:solidFill>
            <a:ln w="9525">
              <a:noFill/>
              <a:round/>
              <a:headEnd/>
              <a:tailEnd/>
            </a:ln>
          </p:spPr>
          <p:txBody>
            <a:bodyPr/>
            <a:lstStyle/>
            <a:p>
              <a:pPr rtl="0"/>
              <a:endParaRPr lang="en-US" sz="3800"/>
            </a:p>
          </p:txBody>
        </p:sp>
        <p:sp>
          <p:nvSpPr>
            <p:cNvPr id="140" name="Freeform 138"/>
            <p:cNvSpPr>
              <a:spLocks/>
            </p:cNvSpPr>
            <p:nvPr/>
          </p:nvSpPr>
          <p:spPr bwMode="auto">
            <a:xfrm flipH="1">
              <a:off x="337" y="1115"/>
              <a:ext cx="224" cy="225"/>
            </a:xfrm>
            <a:custGeom>
              <a:avLst/>
              <a:gdLst>
                <a:gd name="T0" fmla="*/ 201 w 983"/>
                <a:gd name="T1" fmla="*/ 8 h 985"/>
                <a:gd name="T2" fmla="*/ 201 w 983"/>
                <a:gd name="T3" fmla="*/ 8 h 985"/>
                <a:gd name="T4" fmla="*/ 199 w 983"/>
                <a:gd name="T5" fmla="*/ 16 h 985"/>
                <a:gd name="T6" fmla="*/ 188 w 983"/>
                <a:gd name="T7" fmla="*/ 61 h 985"/>
                <a:gd name="T8" fmla="*/ 173 w 983"/>
                <a:gd name="T9" fmla="*/ 122 h 985"/>
                <a:gd name="T10" fmla="*/ 161 w 983"/>
                <a:gd name="T11" fmla="*/ 167 h 985"/>
                <a:gd name="T12" fmla="*/ 158 w 983"/>
                <a:gd name="T13" fmla="*/ 179 h 985"/>
                <a:gd name="T14" fmla="*/ 154 w 983"/>
                <a:gd name="T15" fmla="*/ 186 h 985"/>
                <a:gd name="T16" fmla="*/ 151 w 983"/>
                <a:gd name="T17" fmla="*/ 190 h 985"/>
                <a:gd name="T18" fmla="*/ 149 w 983"/>
                <a:gd name="T19" fmla="*/ 191 h 985"/>
                <a:gd name="T20" fmla="*/ 147 w 983"/>
                <a:gd name="T21" fmla="*/ 192 h 985"/>
                <a:gd name="T22" fmla="*/ 147 w 983"/>
                <a:gd name="T23" fmla="*/ 192 h 985"/>
                <a:gd name="T24" fmla="*/ 146 w 983"/>
                <a:gd name="T25" fmla="*/ 192 h 985"/>
                <a:gd name="T26" fmla="*/ 144 w 983"/>
                <a:gd name="T27" fmla="*/ 191 h 985"/>
                <a:gd name="T28" fmla="*/ 139 w 983"/>
                <a:gd name="T29" fmla="*/ 191 h 985"/>
                <a:gd name="T30" fmla="*/ 124 w 983"/>
                <a:gd name="T31" fmla="*/ 192 h 985"/>
                <a:gd name="T32" fmla="*/ 105 w 983"/>
                <a:gd name="T33" fmla="*/ 193 h 985"/>
                <a:gd name="T34" fmla="*/ 84 w 983"/>
                <a:gd name="T35" fmla="*/ 193 h 985"/>
                <a:gd name="T36" fmla="*/ 61 w 983"/>
                <a:gd name="T37" fmla="*/ 195 h 985"/>
                <a:gd name="T38" fmla="*/ 40 w 983"/>
                <a:gd name="T39" fmla="*/ 196 h 985"/>
                <a:gd name="T40" fmla="*/ 23 w 983"/>
                <a:gd name="T41" fmla="*/ 197 h 985"/>
                <a:gd name="T42" fmla="*/ 12 w 983"/>
                <a:gd name="T43" fmla="*/ 199 h 985"/>
                <a:gd name="T44" fmla="*/ 5 w 983"/>
                <a:gd name="T45" fmla="*/ 202 h 985"/>
                <a:gd name="T46" fmla="*/ 1 w 983"/>
                <a:gd name="T47" fmla="*/ 208 h 985"/>
                <a:gd name="T48" fmla="*/ 0 w 983"/>
                <a:gd name="T49" fmla="*/ 214 h 985"/>
                <a:gd name="T50" fmla="*/ 1 w 983"/>
                <a:gd name="T51" fmla="*/ 220 h 985"/>
                <a:gd name="T52" fmla="*/ 3 w 983"/>
                <a:gd name="T53" fmla="*/ 224 h 985"/>
                <a:gd name="T54" fmla="*/ 5 w 983"/>
                <a:gd name="T55" fmla="*/ 225 h 985"/>
                <a:gd name="T56" fmla="*/ 160 w 983"/>
                <a:gd name="T57" fmla="*/ 225 h 985"/>
                <a:gd name="T58" fmla="*/ 161 w 983"/>
                <a:gd name="T59" fmla="*/ 225 h 985"/>
                <a:gd name="T60" fmla="*/ 161 w 983"/>
                <a:gd name="T61" fmla="*/ 225 h 985"/>
                <a:gd name="T62" fmla="*/ 176 w 983"/>
                <a:gd name="T63" fmla="*/ 221 h 985"/>
                <a:gd name="T64" fmla="*/ 185 w 983"/>
                <a:gd name="T65" fmla="*/ 213 h 985"/>
                <a:gd name="T66" fmla="*/ 190 w 983"/>
                <a:gd name="T67" fmla="*/ 205 h 985"/>
                <a:gd name="T68" fmla="*/ 191 w 983"/>
                <a:gd name="T69" fmla="*/ 198 h 985"/>
                <a:gd name="T70" fmla="*/ 191 w 983"/>
                <a:gd name="T71" fmla="*/ 198 h 985"/>
                <a:gd name="T72" fmla="*/ 191 w 983"/>
                <a:gd name="T73" fmla="*/ 198 h 985"/>
                <a:gd name="T74" fmla="*/ 224 w 983"/>
                <a:gd name="T75" fmla="*/ 10 h 985"/>
                <a:gd name="T76" fmla="*/ 224 w 983"/>
                <a:gd name="T77" fmla="*/ 8 h 985"/>
                <a:gd name="T78" fmla="*/ 222 w 983"/>
                <a:gd name="T79" fmla="*/ 5 h 985"/>
                <a:gd name="T80" fmla="*/ 220 w 983"/>
                <a:gd name="T81" fmla="*/ 3 h 985"/>
                <a:gd name="T82" fmla="*/ 217 w 983"/>
                <a:gd name="T83" fmla="*/ 1 h 985"/>
                <a:gd name="T84" fmla="*/ 215 w 983"/>
                <a:gd name="T85" fmla="*/ 0 h 985"/>
                <a:gd name="T86" fmla="*/ 211 w 983"/>
                <a:gd name="T87" fmla="*/ 0 h 985"/>
                <a:gd name="T88" fmla="*/ 206 w 983"/>
                <a:gd name="T89" fmla="*/ 2 h 985"/>
                <a:gd name="T90" fmla="*/ 203 w 983"/>
                <a:gd name="T91" fmla="*/ 5 h 985"/>
                <a:gd name="T92" fmla="*/ 201 w 983"/>
                <a:gd name="T93" fmla="*/ 7 h 9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3"/>
                <a:gd name="T142" fmla="*/ 0 h 985"/>
                <a:gd name="T143" fmla="*/ 983 w 983"/>
                <a:gd name="T144" fmla="*/ 985 h 9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3" h="985">
                  <a:moveTo>
                    <a:pt x="883" y="31"/>
                  </a:moveTo>
                  <a:lnTo>
                    <a:pt x="882" y="33"/>
                  </a:lnTo>
                  <a:lnTo>
                    <a:pt x="882" y="34"/>
                  </a:lnTo>
                  <a:lnTo>
                    <a:pt x="880" y="37"/>
                  </a:lnTo>
                  <a:lnTo>
                    <a:pt x="880" y="38"/>
                  </a:lnTo>
                  <a:lnTo>
                    <a:pt x="873" y="69"/>
                  </a:lnTo>
                  <a:lnTo>
                    <a:pt x="852" y="151"/>
                  </a:lnTo>
                  <a:lnTo>
                    <a:pt x="823" y="267"/>
                  </a:lnTo>
                  <a:lnTo>
                    <a:pt x="791" y="400"/>
                  </a:lnTo>
                  <a:lnTo>
                    <a:pt x="757" y="534"/>
                  </a:lnTo>
                  <a:lnTo>
                    <a:pt x="728" y="650"/>
                  </a:lnTo>
                  <a:lnTo>
                    <a:pt x="708" y="733"/>
                  </a:lnTo>
                  <a:lnTo>
                    <a:pt x="700" y="765"/>
                  </a:lnTo>
                  <a:lnTo>
                    <a:pt x="692" y="785"/>
                  </a:lnTo>
                  <a:lnTo>
                    <a:pt x="684" y="802"/>
                  </a:lnTo>
                  <a:lnTo>
                    <a:pt x="676" y="814"/>
                  </a:lnTo>
                  <a:lnTo>
                    <a:pt x="670" y="824"/>
                  </a:lnTo>
                  <a:lnTo>
                    <a:pt x="663" y="830"/>
                  </a:lnTo>
                  <a:lnTo>
                    <a:pt x="658" y="836"/>
                  </a:lnTo>
                  <a:lnTo>
                    <a:pt x="654" y="838"/>
                  </a:lnTo>
                  <a:lnTo>
                    <a:pt x="650" y="840"/>
                  </a:lnTo>
                  <a:lnTo>
                    <a:pt x="646" y="841"/>
                  </a:lnTo>
                  <a:lnTo>
                    <a:pt x="644" y="841"/>
                  </a:lnTo>
                  <a:lnTo>
                    <a:pt x="643" y="841"/>
                  </a:lnTo>
                  <a:lnTo>
                    <a:pt x="641" y="841"/>
                  </a:lnTo>
                  <a:lnTo>
                    <a:pt x="639" y="840"/>
                  </a:lnTo>
                  <a:lnTo>
                    <a:pt x="636" y="840"/>
                  </a:lnTo>
                  <a:lnTo>
                    <a:pt x="633" y="838"/>
                  </a:lnTo>
                  <a:lnTo>
                    <a:pt x="631" y="838"/>
                  </a:lnTo>
                  <a:lnTo>
                    <a:pt x="610" y="838"/>
                  </a:lnTo>
                  <a:lnTo>
                    <a:pt x="581" y="840"/>
                  </a:lnTo>
                  <a:lnTo>
                    <a:pt x="546" y="841"/>
                  </a:lnTo>
                  <a:lnTo>
                    <a:pt x="506" y="842"/>
                  </a:lnTo>
                  <a:lnTo>
                    <a:pt x="462" y="844"/>
                  </a:lnTo>
                  <a:lnTo>
                    <a:pt x="415" y="846"/>
                  </a:lnTo>
                  <a:lnTo>
                    <a:pt x="367" y="847"/>
                  </a:lnTo>
                  <a:lnTo>
                    <a:pt x="318" y="850"/>
                  </a:lnTo>
                  <a:lnTo>
                    <a:pt x="268" y="853"/>
                  </a:lnTo>
                  <a:lnTo>
                    <a:pt x="221" y="855"/>
                  </a:lnTo>
                  <a:lnTo>
                    <a:pt x="177" y="858"/>
                  </a:lnTo>
                  <a:lnTo>
                    <a:pt x="137" y="862"/>
                  </a:lnTo>
                  <a:lnTo>
                    <a:pt x="102" y="864"/>
                  </a:lnTo>
                  <a:lnTo>
                    <a:pt x="73" y="868"/>
                  </a:lnTo>
                  <a:lnTo>
                    <a:pt x="51" y="872"/>
                  </a:lnTo>
                  <a:lnTo>
                    <a:pt x="38" y="876"/>
                  </a:lnTo>
                  <a:lnTo>
                    <a:pt x="22" y="886"/>
                  </a:lnTo>
                  <a:lnTo>
                    <a:pt x="12" y="898"/>
                  </a:lnTo>
                  <a:lnTo>
                    <a:pt x="6" y="911"/>
                  </a:lnTo>
                  <a:lnTo>
                    <a:pt x="2" y="924"/>
                  </a:lnTo>
                  <a:lnTo>
                    <a:pt x="0" y="939"/>
                  </a:lnTo>
                  <a:lnTo>
                    <a:pt x="2" y="952"/>
                  </a:lnTo>
                  <a:lnTo>
                    <a:pt x="4" y="963"/>
                  </a:lnTo>
                  <a:lnTo>
                    <a:pt x="7" y="974"/>
                  </a:lnTo>
                  <a:lnTo>
                    <a:pt x="11" y="979"/>
                  </a:lnTo>
                  <a:lnTo>
                    <a:pt x="15" y="983"/>
                  </a:lnTo>
                  <a:lnTo>
                    <a:pt x="20" y="984"/>
                  </a:lnTo>
                  <a:lnTo>
                    <a:pt x="25" y="985"/>
                  </a:lnTo>
                  <a:lnTo>
                    <a:pt x="704" y="985"/>
                  </a:lnTo>
                  <a:lnTo>
                    <a:pt x="705" y="985"/>
                  </a:lnTo>
                  <a:lnTo>
                    <a:pt x="706" y="985"/>
                  </a:lnTo>
                  <a:lnTo>
                    <a:pt x="743" y="978"/>
                  </a:lnTo>
                  <a:lnTo>
                    <a:pt x="771" y="966"/>
                  </a:lnTo>
                  <a:lnTo>
                    <a:pt x="795" y="952"/>
                  </a:lnTo>
                  <a:lnTo>
                    <a:pt x="812" y="933"/>
                  </a:lnTo>
                  <a:lnTo>
                    <a:pt x="825" y="915"/>
                  </a:lnTo>
                  <a:lnTo>
                    <a:pt x="832" y="897"/>
                  </a:lnTo>
                  <a:lnTo>
                    <a:pt x="838" y="880"/>
                  </a:lnTo>
                  <a:lnTo>
                    <a:pt x="839" y="866"/>
                  </a:lnTo>
                  <a:lnTo>
                    <a:pt x="839" y="867"/>
                  </a:lnTo>
                  <a:lnTo>
                    <a:pt x="839" y="868"/>
                  </a:lnTo>
                  <a:lnTo>
                    <a:pt x="983" y="46"/>
                  </a:lnTo>
                  <a:lnTo>
                    <a:pt x="983" y="43"/>
                  </a:lnTo>
                  <a:lnTo>
                    <a:pt x="983" y="39"/>
                  </a:lnTo>
                  <a:lnTo>
                    <a:pt x="982" y="35"/>
                  </a:lnTo>
                  <a:lnTo>
                    <a:pt x="981" y="33"/>
                  </a:lnTo>
                  <a:lnTo>
                    <a:pt x="975" y="24"/>
                  </a:lnTo>
                  <a:lnTo>
                    <a:pt x="969" y="17"/>
                  </a:lnTo>
                  <a:lnTo>
                    <a:pt x="964" y="12"/>
                  </a:lnTo>
                  <a:lnTo>
                    <a:pt x="957" y="7"/>
                  </a:lnTo>
                  <a:lnTo>
                    <a:pt x="952" y="4"/>
                  </a:lnTo>
                  <a:lnTo>
                    <a:pt x="947" y="3"/>
                  </a:lnTo>
                  <a:lnTo>
                    <a:pt x="942" y="1"/>
                  </a:lnTo>
                  <a:lnTo>
                    <a:pt x="936" y="0"/>
                  </a:lnTo>
                  <a:lnTo>
                    <a:pt x="926" y="1"/>
                  </a:lnTo>
                  <a:lnTo>
                    <a:pt x="916" y="4"/>
                  </a:lnTo>
                  <a:lnTo>
                    <a:pt x="906" y="8"/>
                  </a:lnTo>
                  <a:lnTo>
                    <a:pt x="900" y="13"/>
                  </a:lnTo>
                  <a:lnTo>
                    <a:pt x="893" y="20"/>
                  </a:lnTo>
                  <a:lnTo>
                    <a:pt x="888" y="25"/>
                  </a:lnTo>
                  <a:lnTo>
                    <a:pt x="884" y="29"/>
                  </a:lnTo>
                  <a:lnTo>
                    <a:pt x="883" y="31"/>
                  </a:lnTo>
                  <a:close/>
                </a:path>
              </a:pathLst>
            </a:custGeom>
            <a:solidFill>
              <a:srgbClr val="000000"/>
            </a:solidFill>
            <a:ln w="9525">
              <a:noFill/>
              <a:round/>
              <a:headEnd/>
              <a:tailEnd/>
            </a:ln>
          </p:spPr>
          <p:txBody>
            <a:bodyPr/>
            <a:lstStyle/>
            <a:p>
              <a:pPr rtl="0"/>
              <a:endParaRPr lang="en-US" sz="3800"/>
            </a:p>
          </p:txBody>
        </p:sp>
        <p:sp>
          <p:nvSpPr>
            <p:cNvPr id="141" name="Freeform 139"/>
            <p:cNvSpPr>
              <a:spLocks/>
            </p:cNvSpPr>
            <p:nvPr/>
          </p:nvSpPr>
          <p:spPr bwMode="auto">
            <a:xfrm flipH="1">
              <a:off x="346" y="1124"/>
              <a:ext cx="207" cy="207"/>
            </a:xfrm>
            <a:custGeom>
              <a:avLst/>
              <a:gdLst>
                <a:gd name="T0" fmla="*/ 205 w 904"/>
                <a:gd name="T1" fmla="*/ 0 h 907"/>
                <a:gd name="T2" fmla="*/ 206 w 904"/>
                <a:gd name="T3" fmla="*/ 1 h 907"/>
                <a:gd name="T4" fmla="*/ 205 w 904"/>
                <a:gd name="T5" fmla="*/ 11 h 907"/>
                <a:gd name="T6" fmla="*/ 196 w 904"/>
                <a:gd name="T7" fmla="*/ 62 h 907"/>
                <a:gd name="T8" fmla="*/ 184 w 904"/>
                <a:gd name="T9" fmla="*/ 130 h 907"/>
                <a:gd name="T10" fmla="*/ 176 w 904"/>
                <a:gd name="T11" fmla="*/ 180 h 907"/>
                <a:gd name="T12" fmla="*/ 174 w 904"/>
                <a:gd name="T13" fmla="*/ 188 h 907"/>
                <a:gd name="T14" fmla="*/ 174 w 904"/>
                <a:gd name="T15" fmla="*/ 188 h 907"/>
                <a:gd name="T16" fmla="*/ 174 w 904"/>
                <a:gd name="T17" fmla="*/ 189 h 907"/>
                <a:gd name="T18" fmla="*/ 173 w 904"/>
                <a:gd name="T19" fmla="*/ 194 h 907"/>
                <a:gd name="T20" fmla="*/ 169 w 904"/>
                <a:gd name="T21" fmla="*/ 200 h 907"/>
                <a:gd name="T22" fmla="*/ 159 w 904"/>
                <a:gd name="T23" fmla="*/ 206 h 907"/>
                <a:gd name="T24" fmla="*/ 150 w 904"/>
                <a:gd name="T25" fmla="*/ 207 h 907"/>
                <a:gd name="T26" fmla="*/ 138 w 904"/>
                <a:gd name="T27" fmla="*/ 207 h 907"/>
                <a:gd name="T28" fmla="*/ 118 w 904"/>
                <a:gd name="T29" fmla="*/ 207 h 907"/>
                <a:gd name="T30" fmla="*/ 92 w 904"/>
                <a:gd name="T31" fmla="*/ 207 h 907"/>
                <a:gd name="T32" fmla="*/ 64 w 904"/>
                <a:gd name="T33" fmla="*/ 207 h 907"/>
                <a:gd name="T34" fmla="*/ 38 w 904"/>
                <a:gd name="T35" fmla="*/ 207 h 907"/>
                <a:gd name="T36" fmla="*/ 17 w 904"/>
                <a:gd name="T37" fmla="*/ 207 h 907"/>
                <a:gd name="T38" fmla="*/ 3 w 904"/>
                <a:gd name="T39" fmla="*/ 207 h 907"/>
                <a:gd name="T40" fmla="*/ 0 w 904"/>
                <a:gd name="T41" fmla="*/ 207 h 907"/>
                <a:gd name="T42" fmla="*/ 0 w 904"/>
                <a:gd name="T43" fmla="*/ 206 h 907"/>
                <a:gd name="T44" fmla="*/ 0 w 904"/>
                <a:gd name="T45" fmla="*/ 204 h 907"/>
                <a:gd name="T46" fmla="*/ 2 w 904"/>
                <a:gd name="T47" fmla="*/ 200 h 907"/>
                <a:gd name="T48" fmla="*/ 6 w 904"/>
                <a:gd name="T49" fmla="*/ 199 h 907"/>
                <a:gd name="T50" fmla="*/ 13 w 904"/>
                <a:gd name="T51" fmla="*/ 197 h 907"/>
                <a:gd name="T52" fmla="*/ 25 w 904"/>
                <a:gd name="T53" fmla="*/ 196 h 907"/>
                <a:gd name="T54" fmla="*/ 41 w 904"/>
                <a:gd name="T55" fmla="*/ 195 h 907"/>
                <a:gd name="T56" fmla="*/ 59 w 904"/>
                <a:gd name="T57" fmla="*/ 194 h 907"/>
                <a:gd name="T58" fmla="*/ 79 w 904"/>
                <a:gd name="T59" fmla="*/ 193 h 907"/>
                <a:gd name="T60" fmla="*/ 102 w 904"/>
                <a:gd name="T61" fmla="*/ 192 h 907"/>
                <a:gd name="T62" fmla="*/ 124 w 904"/>
                <a:gd name="T63" fmla="*/ 192 h 907"/>
                <a:gd name="T64" fmla="*/ 136 w 904"/>
                <a:gd name="T65" fmla="*/ 192 h 907"/>
                <a:gd name="T66" fmla="*/ 140 w 904"/>
                <a:gd name="T67" fmla="*/ 192 h 907"/>
                <a:gd name="T68" fmla="*/ 145 w 904"/>
                <a:gd name="T69" fmla="*/ 190 h 907"/>
                <a:gd name="T70" fmla="*/ 150 w 904"/>
                <a:gd name="T71" fmla="*/ 187 h 907"/>
                <a:gd name="T72" fmla="*/ 154 w 904"/>
                <a:gd name="T73" fmla="*/ 181 h 907"/>
                <a:gd name="T74" fmla="*/ 158 w 904"/>
                <a:gd name="T75" fmla="*/ 173 h 907"/>
                <a:gd name="T76" fmla="*/ 160 w 904"/>
                <a:gd name="T77" fmla="*/ 168 h 907"/>
                <a:gd name="T78" fmla="*/ 160 w 904"/>
                <a:gd name="T79" fmla="*/ 168 h 907"/>
                <a:gd name="T80" fmla="*/ 162 w 904"/>
                <a:gd name="T81" fmla="*/ 161 h 907"/>
                <a:gd name="T82" fmla="*/ 173 w 904"/>
                <a:gd name="T83" fmla="*/ 116 h 907"/>
                <a:gd name="T84" fmla="*/ 188 w 904"/>
                <a:gd name="T85" fmla="*/ 56 h 907"/>
                <a:gd name="T86" fmla="*/ 199 w 904"/>
                <a:gd name="T87" fmla="*/ 11 h 907"/>
                <a:gd name="T88" fmla="*/ 202 w 904"/>
                <a:gd name="T89" fmla="*/ 2 h 907"/>
                <a:gd name="T90" fmla="*/ 204 w 904"/>
                <a:gd name="T91" fmla="*/ 0 h 90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04"/>
                <a:gd name="T139" fmla="*/ 0 h 907"/>
                <a:gd name="T140" fmla="*/ 904 w 904"/>
                <a:gd name="T141" fmla="*/ 907 h 90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04" h="907">
                  <a:moveTo>
                    <a:pt x="896" y="0"/>
                  </a:moveTo>
                  <a:lnTo>
                    <a:pt x="897" y="1"/>
                  </a:lnTo>
                  <a:lnTo>
                    <a:pt x="900" y="3"/>
                  </a:lnTo>
                  <a:lnTo>
                    <a:pt x="901" y="5"/>
                  </a:lnTo>
                  <a:lnTo>
                    <a:pt x="904" y="8"/>
                  </a:lnTo>
                  <a:lnTo>
                    <a:pt x="897" y="47"/>
                  </a:lnTo>
                  <a:lnTo>
                    <a:pt x="880" y="142"/>
                  </a:lnTo>
                  <a:lnTo>
                    <a:pt x="857" y="272"/>
                  </a:lnTo>
                  <a:lnTo>
                    <a:pt x="831" y="421"/>
                  </a:lnTo>
                  <a:lnTo>
                    <a:pt x="805" y="569"/>
                  </a:lnTo>
                  <a:lnTo>
                    <a:pt x="783" y="698"/>
                  </a:lnTo>
                  <a:lnTo>
                    <a:pt x="767" y="789"/>
                  </a:lnTo>
                  <a:lnTo>
                    <a:pt x="761" y="823"/>
                  </a:lnTo>
                  <a:lnTo>
                    <a:pt x="761" y="824"/>
                  </a:lnTo>
                  <a:lnTo>
                    <a:pt x="761" y="825"/>
                  </a:lnTo>
                  <a:lnTo>
                    <a:pt x="761" y="829"/>
                  </a:lnTo>
                  <a:lnTo>
                    <a:pt x="760" y="838"/>
                  </a:lnTo>
                  <a:lnTo>
                    <a:pt x="756" y="850"/>
                  </a:lnTo>
                  <a:lnTo>
                    <a:pt x="748" y="863"/>
                  </a:lnTo>
                  <a:lnTo>
                    <a:pt x="736" y="877"/>
                  </a:lnTo>
                  <a:lnTo>
                    <a:pt x="719" y="890"/>
                  </a:lnTo>
                  <a:lnTo>
                    <a:pt x="695" y="901"/>
                  </a:lnTo>
                  <a:lnTo>
                    <a:pt x="663" y="907"/>
                  </a:lnTo>
                  <a:lnTo>
                    <a:pt x="656" y="907"/>
                  </a:lnTo>
                  <a:lnTo>
                    <a:pt x="635" y="907"/>
                  </a:lnTo>
                  <a:lnTo>
                    <a:pt x="604" y="907"/>
                  </a:lnTo>
                  <a:lnTo>
                    <a:pt x="562" y="907"/>
                  </a:lnTo>
                  <a:lnTo>
                    <a:pt x="514" y="907"/>
                  </a:lnTo>
                  <a:lnTo>
                    <a:pt x="459" y="907"/>
                  </a:lnTo>
                  <a:lnTo>
                    <a:pt x="402" y="907"/>
                  </a:lnTo>
                  <a:lnTo>
                    <a:pt x="342" y="907"/>
                  </a:lnTo>
                  <a:lnTo>
                    <a:pt x="281" y="907"/>
                  </a:lnTo>
                  <a:lnTo>
                    <a:pt x="223" y="907"/>
                  </a:lnTo>
                  <a:lnTo>
                    <a:pt x="167" y="907"/>
                  </a:lnTo>
                  <a:lnTo>
                    <a:pt x="116" y="907"/>
                  </a:lnTo>
                  <a:lnTo>
                    <a:pt x="73" y="907"/>
                  </a:lnTo>
                  <a:lnTo>
                    <a:pt x="38" y="907"/>
                  </a:lnTo>
                  <a:lnTo>
                    <a:pt x="13" y="907"/>
                  </a:lnTo>
                  <a:lnTo>
                    <a:pt x="2" y="907"/>
                  </a:lnTo>
                  <a:lnTo>
                    <a:pt x="2" y="905"/>
                  </a:lnTo>
                  <a:lnTo>
                    <a:pt x="2" y="903"/>
                  </a:lnTo>
                  <a:lnTo>
                    <a:pt x="0" y="901"/>
                  </a:lnTo>
                  <a:lnTo>
                    <a:pt x="0" y="900"/>
                  </a:lnTo>
                  <a:lnTo>
                    <a:pt x="2" y="892"/>
                  </a:lnTo>
                  <a:lnTo>
                    <a:pt x="4" y="885"/>
                  </a:lnTo>
                  <a:lnTo>
                    <a:pt x="9" y="877"/>
                  </a:lnTo>
                  <a:lnTo>
                    <a:pt x="17" y="872"/>
                  </a:lnTo>
                  <a:lnTo>
                    <a:pt x="25" y="870"/>
                  </a:lnTo>
                  <a:lnTo>
                    <a:pt x="39" y="867"/>
                  </a:lnTo>
                  <a:lnTo>
                    <a:pt x="58" y="864"/>
                  </a:lnTo>
                  <a:lnTo>
                    <a:pt x="82" y="862"/>
                  </a:lnTo>
                  <a:lnTo>
                    <a:pt x="110" y="860"/>
                  </a:lnTo>
                  <a:lnTo>
                    <a:pt x="142" y="858"/>
                  </a:lnTo>
                  <a:lnTo>
                    <a:pt x="178" y="855"/>
                  </a:lnTo>
                  <a:lnTo>
                    <a:pt x="217" y="853"/>
                  </a:lnTo>
                  <a:lnTo>
                    <a:pt x="259" y="850"/>
                  </a:lnTo>
                  <a:lnTo>
                    <a:pt x="302" y="849"/>
                  </a:lnTo>
                  <a:lnTo>
                    <a:pt x="347" y="846"/>
                  </a:lnTo>
                  <a:lnTo>
                    <a:pt x="396" y="845"/>
                  </a:lnTo>
                  <a:lnTo>
                    <a:pt x="444" y="842"/>
                  </a:lnTo>
                  <a:lnTo>
                    <a:pt x="492" y="841"/>
                  </a:lnTo>
                  <a:lnTo>
                    <a:pt x="541" y="840"/>
                  </a:lnTo>
                  <a:lnTo>
                    <a:pt x="589" y="838"/>
                  </a:lnTo>
                  <a:lnTo>
                    <a:pt x="596" y="841"/>
                  </a:lnTo>
                  <a:lnTo>
                    <a:pt x="604" y="842"/>
                  </a:lnTo>
                  <a:lnTo>
                    <a:pt x="613" y="842"/>
                  </a:lnTo>
                  <a:lnTo>
                    <a:pt x="622" y="840"/>
                  </a:lnTo>
                  <a:lnTo>
                    <a:pt x="632" y="834"/>
                  </a:lnTo>
                  <a:lnTo>
                    <a:pt x="643" y="828"/>
                  </a:lnTo>
                  <a:lnTo>
                    <a:pt x="653" y="819"/>
                  </a:lnTo>
                  <a:lnTo>
                    <a:pt x="662" y="807"/>
                  </a:lnTo>
                  <a:lnTo>
                    <a:pt x="672" y="794"/>
                  </a:lnTo>
                  <a:lnTo>
                    <a:pt x="682" y="777"/>
                  </a:lnTo>
                  <a:lnTo>
                    <a:pt x="689" y="760"/>
                  </a:lnTo>
                  <a:lnTo>
                    <a:pt x="698" y="739"/>
                  </a:lnTo>
                  <a:lnTo>
                    <a:pt x="698" y="738"/>
                  </a:lnTo>
                  <a:lnTo>
                    <a:pt x="698" y="737"/>
                  </a:lnTo>
                  <a:lnTo>
                    <a:pt x="706" y="706"/>
                  </a:lnTo>
                  <a:lnTo>
                    <a:pt x="726" y="625"/>
                  </a:lnTo>
                  <a:lnTo>
                    <a:pt x="754" y="510"/>
                  </a:lnTo>
                  <a:lnTo>
                    <a:pt x="787" y="379"/>
                  </a:lnTo>
                  <a:lnTo>
                    <a:pt x="819" y="246"/>
                  </a:lnTo>
                  <a:lnTo>
                    <a:pt x="849" y="130"/>
                  </a:lnTo>
                  <a:lnTo>
                    <a:pt x="869" y="47"/>
                  </a:lnTo>
                  <a:lnTo>
                    <a:pt x="878" y="13"/>
                  </a:lnTo>
                  <a:lnTo>
                    <a:pt x="882" y="8"/>
                  </a:lnTo>
                  <a:lnTo>
                    <a:pt x="887" y="4"/>
                  </a:lnTo>
                  <a:lnTo>
                    <a:pt x="892" y="1"/>
                  </a:lnTo>
                  <a:lnTo>
                    <a:pt x="896" y="0"/>
                  </a:lnTo>
                  <a:close/>
                </a:path>
              </a:pathLst>
            </a:custGeom>
            <a:solidFill>
              <a:srgbClr val="C0C0C0"/>
            </a:solidFill>
            <a:ln w="9525">
              <a:noFill/>
              <a:round/>
              <a:headEnd/>
              <a:tailEnd/>
            </a:ln>
          </p:spPr>
          <p:txBody>
            <a:bodyPr/>
            <a:lstStyle/>
            <a:p>
              <a:pPr rtl="0"/>
              <a:endParaRPr lang="en-US" sz="3800"/>
            </a:p>
          </p:txBody>
        </p:sp>
        <p:sp>
          <p:nvSpPr>
            <p:cNvPr id="142" name="Freeform 140"/>
            <p:cNvSpPr>
              <a:spLocks/>
            </p:cNvSpPr>
            <p:nvPr/>
          </p:nvSpPr>
          <p:spPr bwMode="auto">
            <a:xfrm flipH="1">
              <a:off x="774" y="1193"/>
              <a:ext cx="77" cy="290"/>
            </a:xfrm>
            <a:custGeom>
              <a:avLst/>
              <a:gdLst>
                <a:gd name="T0" fmla="*/ 70 w 338"/>
                <a:gd name="T1" fmla="*/ 0 h 1268"/>
                <a:gd name="T2" fmla="*/ 68 w 338"/>
                <a:gd name="T3" fmla="*/ 1 h 1268"/>
                <a:gd name="T4" fmla="*/ 64 w 338"/>
                <a:gd name="T5" fmla="*/ 3 h 1268"/>
                <a:gd name="T6" fmla="*/ 59 w 338"/>
                <a:gd name="T7" fmla="*/ 5 h 1268"/>
                <a:gd name="T8" fmla="*/ 53 w 338"/>
                <a:gd name="T9" fmla="*/ 8 h 1268"/>
                <a:gd name="T10" fmla="*/ 48 w 338"/>
                <a:gd name="T11" fmla="*/ 11 h 1268"/>
                <a:gd name="T12" fmla="*/ 43 w 338"/>
                <a:gd name="T13" fmla="*/ 15 h 1268"/>
                <a:gd name="T14" fmla="*/ 39 w 338"/>
                <a:gd name="T15" fmla="*/ 19 h 1268"/>
                <a:gd name="T16" fmla="*/ 37 w 338"/>
                <a:gd name="T17" fmla="*/ 24 h 1268"/>
                <a:gd name="T18" fmla="*/ 35 w 338"/>
                <a:gd name="T19" fmla="*/ 37 h 1268"/>
                <a:gd name="T20" fmla="*/ 31 w 338"/>
                <a:gd name="T21" fmla="*/ 65 h 1268"/>
                <a:gd name="T22" fmla="*/ 25 w 338"/>
                <a:gd name="T23" fmla="*/ 104 h 1268"/>
                <a:gd name="T24" fmla="*/ 19 w 338"/>
                <a:gd name="T25" fmla="*/ 148 h 1268"/>
                <a:gd name="T26" fmla="*/ 12 w 338"/>
                <a:gd name="T27" fmla="*/ 193 h 1268"/>
                <a:gd name="T28" fmla="*/ 7 w 338"/>
                <a:gd name="T29" fmla="*/ 234 h 1268"/>
                <a:gd name="T30" fmla="*/ 2 w 338"/>
                <a:gd name="T31" fmla="*/ 266 h 1268"/>
                <a:gd name="T32" fmla="*/ 0 w 338"/>
                <a:gd name="T33" fmla="*/ 284 h 1268"/>
                <a:gd name="T34" fmla="*/ 0 w 338"/>
                <a:gd name="T35" fmla="*/ 286 h 1268"/>
                <a:gd name="T36" fmla="*/ 1 w 338"/>
                <a:gd name="T37" fmla="*/ 288 h 1268"/>
                <a:gd name="T38" fmla="*/ 2 w 338"/>
                <a:gd name="T39" fmla="*/ 289 h 1268"/>
                <a:gd name="T40" fmla="*/ 4 w 338"/>
                <a:gd name="T41" fmla="*/ 290 h 1268"/>
                <a:gd name="T42" fmla="*/ 6 w 338"/>
                <a:gd name="T43" fmla="*/ 290 h 1268"/>
                <a:gd name="T44" fmla="*/ 8 w 338"/>
                <a:gd name="T45" fmla="*/ 289 h 1268"/>
                <a:gd name="T46" fmla="*/ 9 w 338"/>
                <a:gd name="T47" fmla="*/ 287 h 1268"/>
                <a:gd name="T48" fmla="*/ 10 w 338"/>
                <a:gd name="T49" fmla="*/ 285 h 1268"/>
                <a:gd name="T50" fmla="*/ 15 w 338"/>
                <a:gd name="T51" fmla="*/ 246 h 1268"/>
                <a:gd name="T52" fmla="*/ 21 w 338"/>
                <a:gd name="T53" fmla="*/ 204 h 1268"/>
                <a:gd name="T54" fmla="*/ 27 w 338"/>
                <a:gd name="T55" fmla="*/ 162 h 1268"/>
                <a:gd name="T56" fmla="*/ 33 w 338"/>
                <a:gd name="T57" fmla="*/ 121 h 1268"/>
                <a:gd name="T58" fmla="*/ 38 w 338"/>
                <a:gd name="T59" fmla="*/ 85 h 1268"/>
                <a:gd name="T60" fmla="*/ 42 w 338"/>
                <a:gd name="T61" fmla="*/ 56 h 1268"/>
                <a:gd name="T62" fmla="*/ 45 w 338"/>
                <a:gd name="T63" fmla="*/ 35 h 1268"/>
                <a:gd name="T64" fmla="*/ 46 w 338"/>
                <a:gd name="T65" fmla="*/ 26 h 1268"/>
                <a:gd name="T66" fmla="*/ 48 w 338"/>
                <a:gd name="T67" fmla="*/ 24 h 1268"/>
                <a:gd name="T68" fmla="*/ 50 w 338"/>
                <a:gd name="T69" fmla="*/ 22 h 1268"/>
                <a:gd name="T70" fmla="*/ 53 w 338"/>
                <a:gd name="T71" fmla="*/ 19 h 1268"/>
                <a:gd name="T72" fmla="*/ 57 w 338"/>
                <a:gd name="T73" fmla="*/ 17 h 1268"/>
                <a:gd name="T74" fmla="*/ 61 w 338"/>
                <a:gd name="T75" fmla="*/ 15 h 1268"/>
                <a:gd name="T76" fmla="*/ 65 w 338"/>
                <a:gd name="T77" fmla="*/ 13 h 1268"/>
                <a:gd name="T78" fmla="*/ 69 w 338"/>
                <a:gd name="T79" fmla="*/ 11 h 1268"/>
                <a:gd name="T80" fmla="*/ 73 w 338"/>
                <a:gd name="T81" fmla="*/ 10 h 1268"/>
                <a:gd name="T82" fmla="*/ 75 w 338"/>
                <a:gd name="T83" fmla="*/ 9 h 1268"/>
                <a:gd name="T84" fmla="*/ 76 w 338"/>
                <a:gd name="T85" fmla="*/ 7 h 1268"/>
                <a:gd name="T86" fmla="*/ 77 w 338"/>
                <a:gd name="T87" fmla="*/ 6 h 1268"/>
                <a:gd name="T88" fmla="*/ 77 w 338"/>
                <a:gd name="T89" fmla="*/ 3 h 1268"/>
                <a:gd name="T90" fmla="*/ 76 w 338"/>
                <a:gd name="T91" fmla="*/ 2 h 1268"/>
                <a:gd name="T92" fmla="*/ 74 w 338"/>
                <a:gd name="T93" fmla="*/ 0 h 1268"/>
                <a:gd name="T94" fmla="*/ 72 w 338"/>
                <a:gd name="T95" fmla="*/ 0 h 1268"/>
                <a:gd name="T96" fmla="*/ 70 w 338"/>
                <a:gd name="T97" fmla="*/ 0 h 12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8"/>
                <a:gd name="T148" fmla="*/ 0 h 1268"/>
                <a:gd name="T149" fmla="*/ 338 w 338"/>
                <a:gd name="T150" fmla="*/ 1268 h 12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8" h="1268">
                  <a:moveTo>
                    <a:pt x="309" y="1"/>
                  </a:moveTo>
                  <a:lnTo>
                    <a:pt x="297" y="5"/>
                  </a:lnTo>
                  <a:lnTo>
                    <a:pt x="279" y="12"/>
                  </a:lnTo>
                  <a:lnTo>
                    <a:pt x="257" y="22"/>
                  </a:lnTo>
                  <a:lnTo>
                    <a:pt x="234" y="34"/>
                  </a:lnTo>
                  <a:lnTo>
                    <a:pt x="210" y="48"/>
                  </a:lnTo>
                  <a:lnTo>
                    <a:pt x="188" y="64"/>
                  </a:lnTo>
                  <a:lnTo>
                    <a:pt x="173" y="83"/>
                  </a:lnTo>
                  <a:lnTo>
                    <a:pt x="162" y="103"/>
                  </a:lnTo>
                  <a:lnTo>
                    <a:pt x="152" y="160"/>
                  </a:lnTo>
                  <a:lnTo>
                    <a:pt x="134" y="285"/>
                  </a:lnTo>
                  <a:lnTo>
                    <a:pt x="109" y="454"/>
                  </a:lnTo>
                  <a:lnTo>
                    <a:pt x="82" y="648"/>
                  </a:lnTo>
                  <a:lnTo>
                    <a:pt x="54" y="846"/>
                  </a:lnTo>
                  <a:lnTo>
                    <a:pt x="30" y="1024"/>
                  </a:lnTo>
                  <a:lnTo>
                    <a:pt x="10" y="1163"/>
                  </a:lnTo>
                  <a:lnTo>
                    <a:pt x="0" y="1243"/>
                  </a:lnTo>
                  <a:lnTo>
                    <a:pt x="0" y="1251"/>
                  </a:lnTo>
                  <a:lnTo>
                    <a:pt x="4" y="1258"/>
                  </a:lnTo>
                  <a:lnTo>
                    <a:pt x="10" y="1264"/>
                  </a:lnTo>
                  <a:lnTo>
                    <a:pt x="18" y="1268"/>
                  </a:lnTo>
                  <a:lnTo>
                    <a:pt x="27" y="1266"/>
                  </a:lnTo>
                  <a:lnTo>
                    <a:pt x="35" y="1262"/>
                  </a:lnTo>
                  <a:lnTo>
                    <a:pt x="40" y="1256"/>
                  </a:lnTo>
                  <a:lnTo>
                    <a:pt x="43" y="1248"/>
                  </a:lnTo>
                  <a:lnTo>
                    <a:pt x="66" y="1075"/>
                  </a:lnTo>
                  <a:lnTo>
                    <a:pt x="92" y="891"/>
                  </a:lnTo>
                  <a:lnTo>
                    <a:pt x="118" y="707"/>
                  </a:lnTo>
                  <a:lnTo>
                    <a:pt x="143" y="530"/>
                  </a:lnTo>
                  <a:lnTo>
                    <a:pt x="165" y="372"/>
                  </a:lnTo>
                  <a:lnTo>
                    <a:pt x="183" y="244"/>
                  </a:lnTo>
                  <a:lnTo>
                    <a:pt x="197" y="155"/>
                  </a:lnTo>
                  <a:lnTo>
                    <a:pt x="204" y="114"/>
                  </a:lnTo>
                  <a:lnTo>
                    <a:pt x="209" y="105"/>
                  </a:lnTo>
                  <a:lnTo>
                    <a:pt x="219" y="95"/>
                  </a:lnTo>
                  <a:lnTo>
                    <a:pt x="234" y="84"/>
                  </a:lnTo>
                  <a:lnTo>
                    <a:pt x="249" y="74"/>
                  </a:lnTo>
                  <a:lnTo>
                    <a:pt x="268" y="65"/>
                  </a:lnTo>
                  <a:lnTo>
                    <a:pt x="287" y="57"/>
                  </a:lnTo>
                  <a:lnTo>
                    <a:pt x="305" y="49"/>
                  </a:lnTo>
                  <a:lnTo>
                    <a:pt x="322" y="43"/>
                  </a:lnTo>
                  <a:lnTo>
                    <a:pt x="330" y="39"/>
                  </a:lnTo>
                  <a:lnTo>
                    <a:pt x="335" y="32"/>
                  </a:lnTo>
                  <a:lnTo>
                    <a:pt x="338" y="25"/>
                  </a:lnTo>
                  <a:lnTo>
                    <a:pt x="336" y="15"/>
                  </a:lnTo>
                  <a:lnTo>
                    <a:pt x="333" y="8"/>
                  </a:lnTo>
                  <a:lnTo>
                    <a:pt x="326" y="2"/>
                  </a:lnTo>
                  <a:lnTo>
                    <a:pt x="318" y="0"/>
                  </a:lnTo>
                  <a:lnTo>
                    <a:pt x="309" y="1"/>
                  </a:lnTo>
                  <a:close/>
                </a:path>
              </a:pathLst>
            </a:custGeom>
            <a:solidFill>
              <a:srgbClr val="000000"/>
            </a:solidFill>
            <a:ln w="9525">
              <a:noFill/>
              <a:round/>
              <a:headEnd/>
              <a:tailEnd/>
            </a:ln>
          </p:spPr>
          <p:txBody>
            <a:bodyPr/>
            <a:lstStyle/>
            <a:p>
              <a:pPr rtl="0"/>
              <a:endParaRPr lang="en-US" sz="3800"/>
            </a:p>
          </p:txBody>
        </p:sp>
        <p:sp>
          <p:nvSpPr>
            <p:cNvPr id="143" name="Freeform 141"/>
            <p:cNvSpPr>
              <a:spLocks/>
            </p:cNvSpPr>
            <p:nvPr/>
          </p:nvSpPr>
          <p:spPr bwMode="auto">
            <a:xfrm flipH="1">
              <a:off x="713" y="1193"/>
              <a:ext cx="37" cy="288"/>
            </a:xfrm>
            <a:custGeom>
              <a:avLst/>
              <a:gdLst>
                <a:gd name="T0" fmla="*/ 1 w 165"/>
                <a:gd name="T1" fmla="*/ 3 h 1258"/>
                <a:gd name="T2" fmla="*/ 0 w 165"/>
                <a:gd name="T3" fmla="*/ 5 h 1258"/>
                <a:gd name="T4" fmla="*/ 0 w 165"/>
                <a:gd name="T5" fmla="*/ 7 h 1258"/>
                <a:gd name="T6" fmla="*/ 1 w 165"/>
                <a:gd name="T7" fmla="*/ 8 h 1258"/>
                <a:gd name="T8" fmla="*/ 2 w 165"/>
                <a:gd name="T9" fmla="*/ 10 h 1258"/>
                <a:gd name="T10" fmla="*/ 6 w 165"/>
                <a:gd name="T11" fmla="*/ 12 h 1258"/>
                <a:gd name="T12" fmla="*/ 10 w 165"/>
                <a:gd name="T13" fmla="*/ 14 h 1258"/>
                <a:gd name="T14" fmla="*/ 13 w 165"/>
                <a:gd name="T15" fmla="*/ 17 h 1258"/>
                <a:gd name="T16" fmla="*/ 17 w 165"/>
                <a:gd name="T17" fmla="*/ 20 h 1258"/>
                <a:gd name="T18" fmla="*/ 20 w 165"/>
                <a:gd name="T19" fmla="*/ 23 h 1258"/>
                <a:gd name="T20" fmla="*/ 23 w 165"/>
                <a:gd name="T21" fmla="*/ 25 h 1258"/>
                <a:gd name="T22" fmla="*/ 25 w 165"/>
                <a:gd name="T23" fmla="*/ 28 h 1258"/>
                <a:gd name="T24" fmla="*/ 26 w 165"/>
                <a:gd name="T25" fmla="*/ 30 h 1258"/>
                <a:gd name="T26" fmla="*/ 26 w 165"/>
                <a:gd name="T27" fmla="*/ 62 h 1258"/>
                <a:gd name="T28" fmla="*/ 27 w 165"/>
                <a:gd name="T29" fmla="*/ 128 h 1258"/>
                <a:gd name="T30" fmla="*/ 27 w 165"/>
                <a:gd name="T31" fmla="*/ 209 h 1258"/>
                <a:gd name="T32" fmla="*/ 27 w 165"/>
                <a:gd name="T33" fmla="*/ 283 h 1258"/>
                <a:gd name="T34" fmla="*/ 27 w 165"/>
                <a:gd name="T35" fmla="*/ 285 h 1258"/>
                <a:gd name="T36" fmla="*/ 29 w 165"/>
                <a:gd name="T37" fmla="*/ 286 h 1258"/>
                <a:gd name="T38" fmla="*/ 30 w 165"/>
                <a:gd name="T39" fmla="*/ 288 h 1258"/>
                <a:gd name="T40" fmla="*/ 32 w 165"/>
                <a:gd name="T41" fmla="*/ 288 h 1258"/>
                <a:gd name="T42" fmla="*/ 34 w 165"/>
                <a:gd name="T43" fmla="*/ 288 h 1258"/>
                <a:gd name="T44" fmla="*/ 36 w 165"/>
                <a:gd name="T45" fmla="*/ 286 h 1258"/>
                <a:gd name="T46" fmla="*/ 37 w 165"/>
                <a:gd name="T47" fmla="*/ 285 h 1258"/>
                <a:gd name="T48" fmla="*/ 37 w 165"/>
                <a:gd name="T49" fmla="*/ 283 h 1258"/>
                <a:gd name="T50" fmla="*/ 37 w 165"/>
                <a:gd name="T51" fmla="*/ 241 h 1258"/>
                <a:gd name="T52" fmla="*/ 37 w 165"/>
                <a:gd name="T53" fmla="*/ 157 h 1258"/>
                <a:gd name="T54" fmla="*/ 36 w 165"/>
                <a:gd name="T55" fmla="*/ 73 h 1258"/>
                <a:gd name="T56" fmla="*/ 36 w 165"/>
                <a:gd name="T57" fmla="*/ 30 h 1258"/>
                <a:gd name="T58" fmla="*/ 34 w 165"/>
                <a:gd name="T59" fmla="*/ 25 h 1258"/>
                <a:gd name="T60" fmla="*/ 31 w 165"/>
                <a:gd name="T61" fmla="*/ 20 h 1258"/>
                <a:gd name="T62" fmla="*/ 27 w 165"/>
                <a:gd name="T63" fmla="*/ 15 h 1258"/>
                <a:gd name="T64" fmla="*/ 22 w 165"/>
                <a:gd name="T65" fmla="*/ 11 h 1258"/>
                <a:gd name="T66" fmla="*/ 18 w 165"/>
                <a:gd name="T67" fmla="*/ 8 h 1258"/>
                <a:gd name="T68" fmla="*/ 13 w 165"/>
                <a:gd name="T69" fmla="*/ 5 h 1258"/>
                <a:gd name="T70" fmla="*/ 10 w 165"/>
                <a:gd name="T71" fmla="*/ 2 h 1258"/>
                <a:gd name="T72" fmla="*/ 7 w 165"/>
                <a:gd name="T73" fmla="*/ 1 h 1258"/>
                <a:gd name="T74" fmla="*/ 5 w 165"/>
                <a:gd name="T75" fmla="*/ 0 h 1258"/>
                <a:gd name="T76" fmla="*/ 4 w 165"/>
                <a:gd name="T77" fmla="*/ 0 h 1258"/>
                <a:gd name="T78" fmla="*/ 2 w 165"/>
                <a:gd name="T79" fmla="*/ 1 h 1258"/>
                <a:gd name="T80" fmla="*/ 1 w 165"/>
                <a:gd name="T81" fmla="*/ 3 h 12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5"/>
                <a:gd name="T124" fmla="*/ 0 h 1258"/>
                <a:gd name="T125" fmla="*/ 165 w 165"/>
                <a:gd name="T126" fmla="*/ 1258 h 12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5" h="1258">
                  <a:moveTo>
                    <a:pt x="3" y="12"/>
                  </a:moveTo>
                  <a:lnTo>
                    <a:pt x="0" y="20"/>
                  </a:lnTo>
                  <a:lnTo>
                    <a:pt x="0" y="29"/>
                  </a:lnTo>
                  <a:lnTo>
                    <a:pt x="4" y="37"/>
                  </a:lnTo>
                  <a:lnTo>
                    <a:pt x="11" y="42"/>
                  </a:lnTo>
                  <a:lnTo>
                    <a:pt x="26" y="51"/>
                  </a:lnTo>
                  <a:lnTo>
                    <a:pt x="43" y="62"/>
                  </a:lnTo>
                  <a:lnTo>
                    <a:pt x="60" y="75"/>
                  </a:lnTo>
                  <a:lnTo>
                    <a:pt x="77" y="86"/>
                  </a:lnTo>
                  <a:lnTo>
                    <a:pt x="91" y="99"/>
                  </a:lnTo>
                  <a:lnTo>
                    <a:pt x="103" y="111"/>
                  </a:lnTo>
                  <a:lnTo>
                    <a:pt x="111" y="123"/>
                  </a:lnTo>
                  <a:lnTo>
                    <a:pt x="115" y="133"/>
                  </a:lnTo>
                  <a:lnTo>
                    <a:pt x="117" y="270"/>
                  </a:lnTo>
                  <a:lnTo>
                    <a:pt x="120" y="561"/>
                  </a:lnTo>
                  <a:lnTo>
                    <a:pt x="121" y="915"/>
                  </a:lnTo>
                  <a:lnTo>
                    <a:pt x="121" y="1236"/>
                  </a:lnTo>
                  <a:lnTo>
                    <a:pt x="122" y="1245"/>
                  </a:lnTo>
                  <a:lnTo>
                    <a:pt x="128" y="1251"/>
                  </a:lnTo>
                  <a:lnTo>
                    <a:pt x="135" y="1256"/>
                  </a:lnTo>
                  <a:lnTo>
                    <a:pt x="143" y="1258"/>
                  </a:lnTo>
                  <a:lnTo>
                    <a:pt x="151" y="1256"/>
                  </a:lnTo>
                  <a:lnTo>
                    <a:pt x="159" y="1251"/>
                  </a:lnTo>
                  <a:lnTo>
                    <a:pt x="164" y="1243"/>
                  </a:lnTo>
                  <a:lnTo>
                    <a:pt x="165" y="1236"/>
                  </a:lnTo>
                  <a:lnTo>
                    <a:pt x="165" y="1052"/>
                  </a:lnTo>
                  <a:lnTo>
                    <a:pt x="164" y="685"/>
                  </a:lnTo>
                  <a:lnTo>
                    <a:pt x="161" y="317"/>
                  </a:lnTo>
                  <a:lnTo>
                    <a:pt x="159" y="129"/>
                  </a:lnTo>
                  <a:lnTo>
                    <a:pt x="152" y="108"/>
                  </a:lnTo>
                  <a:lnTo>
                    <a:pt x="139" y="88"/>
                  </a:lnTo>
                  <a:lnTo>
                    <a:pt x="121" y="67"/>
                  </a:lnTo>
                  <a:lnTo>
                    <a:pt x="100" y="49"/>
                  </a:lnTo>
                  <a:lnTo>
                    <a:pt x="79" y="33"/>
                  </a:lnTo>
                  <a:lnTo>
                    <a:pt x="59" y="20"/>
                  </a:lnTo>
                  <a:lnTo>
                    <a:pt x="43" y="10"/>
                  </a:lnTo>
                  <a:lnTo>
                    <a:pt x="31" y="3"/>
                  </a:lnTo>
                  <a:lnTo>
                    <a:pt x="24" y="0"/>
                  </a:lnTo>
                  <a:lnTo>
                    <a:pt x="16" y="2"/>
                  </a:lnTo>
                  <a:lnTo>
                    <a:pt x="8" y="6"/>
                  </a:lnTo>
                  <a:lnTo>
                    <a:pt x="3" y="12"/>
                  </a:lnTo>
                  <a:close/>
                </a:path>
              </a:pathLst>
            </a:custGeom>
            <a:solidFill>
              <a:srgbClr val="000000"/>
            </a:solidFill>
            <a:ln w="9525">
              <a:noFill/>
              <a:round/>
              <a:headEnd/>
              <a:tailEnd/>
            </a:ln>
          </p:spPr>
          <p:txBody>
            <a:bodyPr/>
            <a:lstStyle/>
            <a:p>
              <a:pPr rtl="0"/>
              <a:endParaRPr lang="en-US" sz="3800"/>
            </a:p>
          </p:txBody>
        </p:sp>
        <p:sp>
          <p:nvSpPr>
            <p:cNvPr id="144" name="Freeform 142"/>
            <p:cNvSpPr>
              <a:spLocks/>
            </p:cNvSpPr>
            <p:nvPr/>
          </p:nvSpPr>
          <p:spPr bwMode="auto">
            <a:xfrm flipH="1">
              <a:off x="500" y="1173"/>
              <a:ext cx="346" cy="78"/>
            </a:xfrm>
            <a:custGeom>
              <a:avLst/>
              <a:gdLst>
                <a:gd name="T0" fmla="*/ 12 w 1511"/>
                <a:gd name="T1" fmla="*/ 0 h 341"/>
                <a:gd name="T2" fmla="*/ 11 w 1511"/>
                <a:gd name="T3" fmla="*/ 1 h 341"/>
                <a:gd name="T4" fmla="*/ 10 w 1511"/>
                <a:gd name="T5" fmla="*/ 1 h 341"/>
                <a:gd name="T6" fmla="*/ 8 w 1511"/>
                <a:gd name="T7" fmla="*/ 2 h 341"/>
                <a:gd name="T8" fmla="*/ 7 w 1511"/>
                <a:gd name="T9" fmla="*/ 3 h 341"/>
                <a:gd name="T10" fmla="*/ 5 w 1511"/>
                <a:gd name="T11" fmla="*/ 4 h 341"/>
                <a:gd name="T12" fmla="*/ 3 w 1511"/>
                <a:gd name="T13" fmla="*/ 6 h 341"/>
                <a:gd name="T14" fmla="*/ 1 w 1511"/>
                <a:gd name="T15" fmla="*/ 8 h 341"/>
                <a:gd name="T16" fmla="*/ 0 w 1511"/>
                <a:gd name="T17" fmla="*/ 10 h 341"/>
                <a:gd name="T18" fmla="*/ 0 w 1511"/>
                <a:gd name="T19" fmla="*/ 13 h 341"/>
                <a:gd name="T20" fmla="*/ 1 w 1511"/>
                <a:gd name="T21" fmla="*/ 17 h 341"/>
                <a:gd name="T22" fmla="*/ 3 w 1511"/>
                <a:gd name="T23" fmla="*/ 20 h 341"/>
                <a:gd name="T24" fmla="*/ 6 w 1511"/>
                <a:gd name="T25" fmla="*/ 24 h 341"/>
                <a:gd name="T26" fmla="*/ 6 w 1511"/>
                <a:gd name="T27" fmla="*/ 24 h 341"/>
                <a:gd name="T28" fmla="*/ 7 w 1511"/>
                <a:gd name="T29" fmla="*/ 24 h 341"/>
                <a:gd name="T30" fmla="*/ 8 w 1511"/>
                <a:gd name="T31" fmla="*/ 25 h 341"/>
                <a:gd name="T32" fmla="*/ 8 w 1511"/>
                <a:gd name="T33" fmla="*/ 25 h 341"/>
                <a:gd name="T34" fmla="*/ 330 w 1511"/>
                <a:gd name="T35" fmla="*/ 78 h 341"/>
                <a:gd name="T36" fmla="*/ 330 w 1511"/>
                <a:gd name="T37" fmla="*/ 78 h 341"/>
                <a:gd name="T38" fmla="*/ 330 w 1511"/>
                <a:gd name="T39" fmla="*/ 78 h 341"/>
                <a:gd name="T40" fmla="*/ 331 w 1511"/>
                <a:gd name="T41" fmla="*/ 78 h 341"/>
                <a:gd name="T42" fmla="*/ 331 w 1511"/>
                <a:gd name="T43" fmla="*/ 78 h 341"/>
                <a:gd name="T44" fmla="*/ 332 w 1511"/>
                <a:gd name="T45" fmla="*/ 78 h 341"/>
                <a:gd name="T46" fmla="*/ 333 w 1511"/>
                <a:gd name="T47" fmla="*/ 78 h 341"/>
                <a:gd name="T48" fmla="*/ 335 w 1511"/>
                <a:gd name="T49" fmla="*/ 77 h 341"/>
                <a:gd name="T50" fmla="*/ 338 w 1511"/>
                <a:gd name="T51" fmla="*/ 76 h 341"/>
                <a:gd name="T52" fmla="*/ 340 w 1511"/>
                <a:gd name="T53" fmla="*/ 75 h 341"/>
                <a:gd name="T54" fmla="*/ 342 w 1511"/>
                <a:gd name="T55" fmla="*/ 74 h 341"/>
                <a:gd name="T56" fmla="*/ 344 w 1511"/>
                <a:gd name="T57" fmla="*/ 72 h 341"/>
                <a:gd name="T58" fmla="*/ 345 w 1511"/>
                <a:gd name="T59" fmla="*/ 69 h 341"/>
                <a:gd name="T60" fmla="*/ 346 w 1511"/>
                <a:gd name="T61" fmla="*/ 65 h 341"/>
                <a:gd name="T62" fmla="*/ 345 w 1511"/>
                <a:gd name="T63" fmla="*/ 61 h 341"/>
                <a:gd name="T64" fmla="*/ 342 w 1511"/>
                <a:gd name="T65" fmla="*/ 56 h 341"/>
                <a:gd name="T66" fmla="*/ 338 w 1511"/>
                <a:gd name="T67" fmla="*/ 52 h 341"/>
                <a:gd name="T68" fmla="*/ 338 w 1511"/>
                <a:gd name="T69" fmla="*/ 51 h 341"/>
                <a:gd name="T70" fmla="*/ 337 w 1511"/>
                <a:gd name="T71" fmla="*/ 51 h 341"/>
                <a:gd name="T72" fmla="*/ 336 w 1511"/>
                <a:gd name="T73" fmla="*/ 51 h 341"/>
                <a:gd name="T74" fmla="*/ 336 w 1511"/>
                <a:gd name="T75" fmla="*/ 50 h 341"/>
                <a:gd name="T76" fmla="*/ 14 w 1511"/>
                <a:gd name="T77" fmla="*/ 0 h 341"/>
                <a:gd name="T78" fmla="*/ 14 w 1511"/>
                <a:gd name="T79" fmla="*/ 0 h 341"/>
                <a:gd name="T80" fmla="*/ 13 w 1511"/>
                <a:gd name="T81" fmla="*/ 0 h 341"/>
                <a:gd name="T82" fmla="*/ 13 w 1511"/>
                <a:gd name="T83" fmla="*/ 0 h 341"/>
                <a:gd name="T84" fmla="*/ 12 w 1511"/>
                <a:gd name="T85" fmla="*/ 0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1"/>
                <a:gd name="T130" fmla="*/ 0 h 341"/>
                <a:gd name="T131" fmla="*/ 1511 w 1511"/>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1" h="341">
                  <a:moveTo>
                    <a:pt x="53" y="1"/>
                  </a:moveTo>
                  <a:lnTo>
                    <a:pt x="50" y="3"/>
                  </a:lnTo>
                  <a:lnTo>
                    <a:pt x="44" y="4"/>
                  </a:lnTo>
                  <a:lnTo>
                    <a:pt x="37" y="8"/>
                  </a:lnTo>
                  <a:lnTo>
                    <a:pt x="29" y="12"/>
                  </a:lnTo>
                  <a:lnTo>
                    <a:pt x="20" y="18"/>
                  </a:lnTo>
                  <a:lnTo>
                    <a:pt x="12" y="25"/>
                  </a:lnTo>
                  <a:lnTo>
                    <a:pt x="5" y="34"/>
                  </a:lnTo>
                  <a:lnTo>
                    <a:pt x="1" y="44"/>
                  </a:lnTo>
                  <a:lnTo>
                    <a:pt x="0" y="59"/>
                  </a:lnTo>
                  <a:lnTo>
                    <a:pt x="4" y="73"/>
                  </a:lnTo>
                  <a:lnTo>
                    <a:pt x="12" y="89"/>
                  </a:lnTo>
                  <a:lnTo>
                    <a:pt x="25" y="103"/>
                  </a:lnTo>
                  <a:lnTo>
                    <a:pt x="27" y="104"/>
                  </a:lnTo>
                  <a:lnTo>
                    <a:pt x="30" y="107"/>
                  </a:lnTo>
                  <a:lnTo>
                    <a:pt x="33" y="108"/>
                  </a:lnTo>
                  <a:lnTo>
                    <a:pt x="37" y="110"/>
                  </a:lnTo>
                  <a:lnTo>
                    <a:pt x="1439" y="341"/>
                  </a:lnTo>
                  <a:lnTo>
                    <a:pt x="1441" y="341"/>
                  </a:lnTo>
                  <a:lnTo>
                    <a:pt x="1443" y="341"/>
                  </a:lnTo>
                  <a:lnTo>
                    <a:pt x="1444" y="341"/>
                  </a:lnTo>
                  <a:lnTo>
                    <a:pt x="1446" y="341"/>
                  </a:lnTo>
                  <a:lnTo>
                    <a:pt x="1450" y="340"/>
                  </a:lnTo>
                  <a:lnTo>
                    <a:pt x="1456" y="339"/>
                  </a:lnTo>
                  <a:lnTo>
                    <a:pt x="1465" y="337"/>
                  </a:lnTo>
                  <a:lnTo>
                    <a:pt x="1474" y="333"/>
                  </a:lnTo>
                  <a:lnTo>
                    <a:pt x="1485" y="328"/>
                  </a:lnTo>
                  <a:lnTo>
                    <a:pt x="1494" y="322"/>
                  </a:lnTo>
                  <a:lnTo>
                    <a:pt x="1503" y="313"/>
                  </a:lnTo>
                  <a:lnTo>
                    <a:pt x="1508" y="301"/>
                  </a:lnTo>
                  <a:lnTo>
                    <a:pt x="1511" y="284"/>
                  </a:lnTo>
                  <a:lnTo>
                    <a:pt x="1507" y="266"/>
                  </a:lnTo>
                  <a:lnTo>
                    <a:pt x="1495" y="246"/>
                  </a:lnTo>
                  <a:lnTo>
                    <a:pt x="1478" y="227"/>
                  </a:lnTo>
                  <a:lnTo>
                    <a:pt x="1476" y="224"/>
                  </a:lnTo>
                  <a:lnTo>
                    <a:pt x="1473" y="223"/>
                  </a:lnTo>
                  <a:lnTo>
                    <a:pt x="1469" y="221"/>
                  </a:lnTo>
                  <a:lnTo>
                    <a:pt x="1467" y="220"/>
                  </a:lnTo>
                  <a:lnTo>
                    <a:pt x="63" y="1"/>
                  </a:lnTo>
                  <a:lnTo>
                    <a:pt x="60" y="0"/>
                  </a:lnTo>
                  <a:lnTo>
                    <a:pt x="57" y="0"/>
                  </a:lnTo>
                  <a:lnTo>
                    <a:pt x="56" y="0"/>
                  </a:lnTo>
                  <a:lnTo>
                    <a:pt x="53" y="1"/>
                  </a:lnTo>
                  <a:close/>
                </a:path>
              </a:pathLst>
            </a:custGeom>
            <a:solidFill>
              <a:srgbClr val="000000"/>
            </a:solidFill>
            <a:ln w="9525">
              <a:noFill/>
              <a:round/>
              <a:headEnd/>
              <a:tailEnd/>
            </a:ln>
          </p:spPr>
          <p:txBody>
            <a:bodyPr/>
            <a:lstStyle/>
            <a:p>
              <a:pPr rtl="0"/>
              <a:endParaRPr lang="en-US" sz="3800"/>
            </a:p>
          </p:txBody>
        </p:sp>
        <p:sp>
          <p:nvSpPr>
            <p:cNvPr id="145" name="Freeform 143"/>
            <p:cNvSpPr>
              <a:spLocks/>
            </p:cNvSpPr>
            <p:nvPr/>
          </p:nvSpPr>
          <p:spPr bwMode="auto">
            <a:xfrm flipH="1">
              <a:off x="510" y="1183"/>
              <a:ext cx="325" cy="58"/>
            </a:xfrm>
            <a:custGeom>
              <a:avLst/>
              <a:gdLst>
                <a:gd name="T0" fmla="*/ 0 w 1423"/>
                <a:gd name="T1" fmla="*/ 3 h 253"/>
                <a:gd name="T2" fmla="*/ 0 w 1423"/>
                <a:gd name="T3" fmla="*/ 3 h 253"/>
                <a:gd name="T4" fmla="*/ 0 w 1423"/>
                <a:gd name="T5" fmla="*/ 2 h 253"/>
                <a:gd name="T6" fmla="*/ 3 w 1423"/>
                <a:gd name="T7" fmla="*/ 1 h 253"/>
                <a:gd name="T8" fmla="*/ 5 w 1423"/>
                <a:gd name="T9" fmla="*/ 0 h 253"/>
                <a:gd name="T10" fmla="*/ 12 w 1423"/>
                <a:gd name="T11" fmla="*/ 1 h 253"/>
                <a:gd name="T12" fmla="*/ 25 w 1423"/>
                <a:gd name="T13" fmla="*/ 3 h 253"/>
                <a:gd name="T14" fmla="*/ 43 w 1423"/>
                <a:gd name="T15" fmla="*/ 6 h 253"/>
                <a:gd name="T16" fmla="*/ 66 w 1423"/>
                <a:gd name="T17" fmla="*/ 10 h 253"/>
                <a:gd name="T18" fmla="*/ 91 w 1423"/>
                <a:gd name="T19" fmla="*/ 14 h 253"/>
                <a:gd name="T20" fmla="*/ 119 w 1423"/>
                <a:gd name="T21" fmla="*/ 18 h 253"/>
                <a:gd name="T22" fmla="*/ 148 w 1423"/>
                <a:gd name="T23" fmla="*/ 23 h 253"/>
                <a:gd name="T24" fmla="*/ 177 w 1423"/>
                <a:gd name="T25" fmla="*/ 27 h 253"/>
                <a:gd name="T26" fmla="*/ 206 w 1423"/>
                <a:gd name="T27" fmla="*/ 32 h 253"/>
                <a:gd name="T28" fmla="*/ 234 w 1423"/>
                <a:gd name="T29" fmla="*/ 36 h 253"/>
                <a:gd name="T30" fmla="*/ 259 w 1423"/>
                <a:gd name="T31" fmla="*/ 40 h 253"/>
                <a:gd name="T32" fmla="*/ 282 w 1423"/>
                <a:gd name="T33" fmla="*/ 44 h 253"/>
                <a:gd name="T34" fmla="*/ 300 w 1423"/>
                <a:gd name="T35" fmla="*/ 47 h 253"/>
                <a:gd name="T36" fmla="*/ 313 w 1423"/>
                <a:gd name="T37" fmla="*/ 49 h 253"/>
                <a:gd name="T38" fmla="*/ 320 w 1423"/>
                <a:gd name="T39" fmla="*/ 50 h 253"/>
                <a:gd name="T40" fmla="*/ 323 w 1423"/>
                <a:gd name="T41" fmla="*/ 52 h 253"/>
                <a:gd name="T42" fmla="*/ 325 w 1423"/>
                <a:gd name="T43" fmla="*/ 55 h 253"/>
                <a:gd name="T44" fmla="*/ 325 w 1423"/>
                <a:gd name="T45" fmla="*/ 56 h 253"/>
                <a:gd name="T46" fmla="*/ 325 w 1423"/>
                <a:gd name="T47" fmla="*/ 56 h 253"/>
                <a:gd name="T48" fmla="*/ 324 w 1423"/>
                <a:gd name="T49" fmla="*/ 56 h 253"/>
                <a:gd name="T50" fmla="*/ 321 w 1423"/>
                <a:gd name="T51" fmla="*/ 57 h 253"/>
                <a:gd name="T52" fmla="*/ 318 w 1423"/>
                <a:gd name="T53" fmla="*/ 58 h 253"/>
                <a:gd name="T54" fmla="*/ 311 w 1423"/>
                <a:gd name="T55" fmla="*/ 56 h 253"/>
                <a:gd name="T56" fmla="*/ 298 w 1423"/>
                <a:gd name="T57" fmla="*/ 54 h 253"/>
                <a:gd name="T58" fmla="*/ 280 w 1423"/>
                <a:gd name="T59" fmla="*/ 51 h 253"/>
                <a:gd name="T60" fmla="*/ 258 w 1423"/>
                <a:gd name="T61" fmla="*/ 48 h 253"/>
                <a:gd name="T62" fmla="*/ 233 w 1423"/>
                <a:gd name="T63" fmla="*/ 44 h 253"/>
                <a:gd name="T64" fmla="*/ 205 w 1423"/>
                <a:gd name="T65" fmla="*/ 39 h 253"/>
                <a:gd name="T66" fmla="*/ 176 w 1423"/>
                <a:gd name="T67" fmla="*/ 34 h 253"/>
                <a:gd name="T68" fmla="*/ 146 w 1423"/>
                <a:gd name="T69" fmla="*/ 29 h 253"/>
                <a:gd name="T70" fmla="*/ 117 w 1423"/>
                <a:gd name="T71" fmla="*/ 24 h 253"/>
                <a:gd name="T72" fmla="*/ 90 w 1423"/>
                <a:gd name="T73" fmla="*/ 20 h 253"/>
                <a:gd name="T74" fmla="*/ 64 w 1423"/>
                <a:gd name="T75" fmla="*/ 16 h 253"/>
                <a:gd name="T76" fmla="*/ 42 w 1423"/>
                <a:gd name="T77" fmla="*/ 12 h 253"/>
                <a:gd name="T78" fmla="*/ 24 w 1423"/>
                <a:gd name="T79" fmla="*/ 9 h 253"/>
                <a:gd name="T80" fmla="*/ 10 w 1423"/>
                <a:gd name="T81" fmla="*/ 7 h 253"/>
                <a:gd name="T82" fmla="*/ 3 w 1423"/>
                <a:gd name="T83" fmla="*/ 6 h 253"/>
                <a:gd name="T84" fmla="*/ 1 w 1423"/>
                <a:gd name="T85" fmla="*/ 4 h 253"/>
                <a:gd name="T86" fmla="*/ 0 w 1423"/>
                <a:gd name="T87" fmla="*/ 3 h 2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3"/>
                <a:gd name="T133" fmla="*/ 0 h 253"/>
                <a:gd name="T134" fmla="*/ 1423 w 1423"/>
                <a:gd name="T135" fmla="*/ 253 h 2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3" h="253">
                  <a:moveTo>
                    <a:pt x="0" y="12"/>
                  </a:moveTo>
                  <a:lnTo>
                    <a:pt x="0" y="12"/>
                  </a:lnTo>
                  <a:lnTo>
                    <a:pt x="0" y="11"/>
                  </a:lnTo>
                  <a:lnTo>
                    <a:pt x="2" y="8"/>
                  </a:lnTo>
                  <a:lnTo>
                    <a:pt x="6" y="6"/>
                  </a:lnTo>
                  <a:lnTo>
                    <a:pt x="11" y="3"/>
                  </a:lnTo>
                  <a:lnTo>
                    <a:pt x="17" y="0"/>
                  </a:lnTo>
                  <a:lnTo>
                    <a:pt x="22" y="2"/>
                  </a:lnTo>
                  <a:lnTo>
                    <a:pt x="34" y="3"/>
                  </a:lnTo>
                  <a:lnTo>
                    <a:pt x="54" y="6"/>
                  </a:lnTo>
                  <a:lnTo>
                    <a:pt x="80" y="10"/>
                  </a:lnTo>
                  <a:lnTo>
                    <a:pt x="111" y="15"/>
                  </a:lnTo>
                  <a:lnTo>
                    <a:pt x="149" y="21"/>
                  </a:lnTo>
                  <a:lnTo>
                    <a:pt x="190" y="28"/>
                  </a:lnTo>
                  <a:lnTo>
                    <a:pt x="237" y="34"/>
                  </a:lnTo>
                  <a:lnTo>
                    <a:pt x="288" y="42"/>
                  </a:lnTo>
                  <a:lnTo>
                    <a:pt x="342" y="51"/>
                  </a:lnTo>
                  <a:lnTo>
                    <a:pt x="399" y="60"/>
                  </a:lnTo>
                  <a:lnTo>
                    <a:pt x="458" y="69"/>
                  </a:lnTo>
                  <a:lnTo>
                    <a:pt x="520" y="79"/>
                  </a:lnTo>
                  <a:lnTo>
                    <a:pt x="583" y="89"/>
                  </a:lnTo>
                  <a:lnTo>
                    <a:pt x="646" y="99"/>
                  </a:lnTo>
                  <a:lnTo>
                    <a:pt x="711" y="108"/>
                  </a:lnTo>
                  <a:lnTo>
                    <a:pt x="775" y="119"/>
                  </a:lnTo>
                  <a:lnTo>
                    <a:pt x="840" y="129"/>
                  </a:lnTo>
                  <a:lnTo>
                    <a:pt x="903" y="140"/>
                  </a:lnTo>
                  <a:lnTo>
                    <a:pt x="965" y="149"/>
                  </a:lnTo>
                  <a:lnTo>
                    <a:pt x="1023" y="158"/>
                  </a:lnTo>
                  <a:lnTo>
                    <a:pt x="1081" y="167"/>
                  </a:lnTo>
                  <a:lnTo>
                    <a:pt x="1135" y="176"/>
                  </a:lnTo>
                  <a:lnTo>
                    <a:pt x="1186" y="184"/>
                  </a:lnTo>
                  <a:lnTo>
                    <a:pt x="1233" y="190"/>
                  </a:lnTo>
                  <a:lnTo>
                    <a:pt x="1276" y="197"/>
                  </a:lnTo>
                  <a:lnTo>
                    <a:pt x="1312" y="203"/>
                  </a:lnTo>
                  <a:lnTo>
                    <a:pt x="1345" y="209"/>
                  </a:lnTo>
                  <a:lnTo>
                    <a:pt x="1371" y="213"/>
                  </a:lnTo>
                  <a:lnTo>
                    <a:pt x="1390" y="215"/>
                  </a:lnTo>
                  <a:lnTo>
                    <a:pt x="1403" y="217"/>
                  </a:lnTo>
                  <a:lnTo>
                    <a:pt x="1408" y="218"/>
                  </a:lnTo>
                  <a:lnTo>
                    <a:pt x="1416" y="227"/>
                  </a:lnTo>
                  <a:lnTo>
                    <a:pt x="1420" y="233"/>
                  </a:lnTo>
                  <a:lnTo>
                    <a:pt x="1423" y="240"/>
                  </a:lnTo>
                  <a:lnTo>
                    <a:pt x="1423" y="243"/>
                  </a:lnTo>
                  <a:lnTo>
                    <a:pt x="1420" y="245"/>
                  </a:lnTo>
                  <a:lnTo>
                    <a:pt x="1415" y="248"/>
                  </a:lnTo>
                  <a:lnTo>
                    <a:pt x="1407" y="250"/>
                  </a:lnTo>
                  <a:lnTo>
                    <a:pt x="1399" y="253"/>
                  </a:lnTo>
                  <a:lnTo>
                    <a:pt x="1394" y="252"/>
                  </a:lnTo>
                  <a:lnTo>
                    <a:pt x="1382" y="250"/>
                  </a:lnTo>
                  <a:lnTo>
                    <a:pt x="1363" y="246"/>
                  </a:lnTo>
                  <a:lnTo>
                    <a:pt x="1338" y="243"/>
                  </a:lnTo>
                  <a:lnTo>
                    <a:pt x="1306" y="237"/>
                  </a:lnTo>
                  <a:lnTo>
                    <a:pt x="1269" y="231"/>
                  </a:lnTo>
                  <a:lnTo>
                    <a:pt x="1228" y="224"/>
                  </a:lnTo>
                  <a:lnTo>
                    <a:pt x="1181" y="217"/>
                  </a:lnTo>
                  <a:lnTo>
                    <a:pt x="1130" y="209"/>
                  </a:lnTo>
                  <a:lnTo>
                    <a:pt x="1075" y="200"/>
                  </a:lnTo>
                  <a:lnTo>
                    <a:pt x="1018" y="190"/>
                  </a:lnTo>
                  <a:lnTo>
                    <a:pt x="960" y="180"/>
                  </a:lnTo>
                  <a:lnTo>
                    <a:pt x="897" y="170"/>
                  </a:lnTo>
                  <a:lnTo>
                    <a:pt x="835" y="159"/>
                  </a:lnTo>
                  <a:lnTo>
                    <a:pt x="770" y="149"/>
                  </a:lnTo>
                  <a:lnTo>
                    <a:pt x="706" y="138"/>
                  </a:lnTo>
                  <a:lnTo>
                    <a:pt x="641" y="128"/>
                  </a:lnTo>
                  <a:lnTo>
                    <a:pt x="578" y="118"/>
                  </a:lnTo>
                  <a:lnTo>
                    <a:pt x="514" y="106"/>
                  </a:lnTo>
                  <a:lnTo>
                    <a:pt x="453" y="97"/>
                  </a:lnTo>
                  <a:lnTo>
                    <a:pt x="393" y="86"/>
                  </a:lnTo>
                  <a:lnTo>
                    <a:pt x="336" y="77"/>
                  </a:lnTo>
                  <a:lnTo>
                    <a:pt x="281" y="68"/>
                  </a:lnTo>
                  <a:lnTo>
                    <a:pt x="230" y="59"/>
                  </a:lnTo>
                  <a:lnTo>
                    <a:pt x="182" y="51"/>
                  </a:lnTo>
                  <a:lnTo>
                    <a:pt x="141" y="45"/>
                  </a:lnTo>
                  <a:lnTo>
                    <a:pt x="103" y="38"/>
                  </a:lnTo>
                  <a:lnTo>
                    <a:pt x="71" y="33"/>
                  </a:lnTo>
                  <a:lnTo>
                    <a:pt x="45" y="29"/>
                  </a:lnTo>
                  <a:lnTo>
                    <a:pt x="25" y="25"/>
                  </a:lnTo>
                  <a:lnTo>
                    <a:pt x="12" y="24"/>
                  </a:lnTo>
                  <a:lnTo>
                    <a:pt x="7" y="23"/>
                  </a:lnTo>
                  <a:lnTo>
                    <a:pt x="4" y="19"/>
                  </a:lnTo>
                  <a:lnTo>
                    <a:pt x="2" y="16"/>
                  </a:lnTo>
                  <a:lnTo>
                    <a:pt x="0" y="13"/>
                  </a:lnTo>
                  <a:lnTo>
                    <a:pt x="0" y="12"/>
                  </a:lnTo>
                  <a:close/>
                </a:path>
              </a:pathLst>
            </a:custGeom>
            <a:solidFill>
              <a:srgbClr val="C0C0C0"/>
            </a:solidFill>
            <a:ln w="9525">
              <a:noFill/>
              <a:round/>
              <a:headEnd/>
              <a:tailEnd/>
            </a:ln>
          </p:spPr>
          <p:txBody>
            <a:bodyPr/>
            <a:lstStyle/>
            <a:p>
              <a:pPr rtl="0"/>
              <a:endParaRPr lang="en-US" sz="3800"/>
            </a:p>
          </p:txBody>
        </p:sp>
        <p:sp>
          <p:nvSpPr>
            <p:cNvPr id="146" name="Freeform 144"/>
            <p:cNvSpPr>
              <a:spLocks/>
            </p:cNvSpPr>
            <p:nvPr/>
          </p:nvSpPr>
          <p:spPr bwMode="auto">
            <a:xfrm flipH="1">
              <a:off x="502" y="1222"/>
              <a:ext cx="85" cy="120"/>
            </a:xfrm>
            <a:custGeom>
              <a:avLst/>
              <a:gdLst>
                <a:gd name="T0" fmla="*/ 2 w 372"/>
                <a:gd name="T1" fmla="*/ 1 h 522"/>
                <a:gd name="T2" fmla="*/ 0 w 372"/>
                <a:gd name="T3" fmla="*/ 2 h 522"/>
                <a:gd name="T4" fmla="*/ 0 w 372"/>
                <a:gd name="T5" fmla="*/ 4 h 522"/>
                <a:gd name="T6" fmla="*/ 0 w 372"/>
                <a:gd name="T7" fmla="*/ 6 h 522"/>
                <a:gd name="T8" fmla="*/ 1 w 372"/>
                <a:gd name="T9" fmla="*/ 8 h 522"/>
                <a:gd name="T10" fmla="*/ 76 w 372"/>
                <a:gd name="T11" fmla="*/ 118 h 522"/>
                <a:gd name="T12" fmla="*/ 77 w 372"/>
                <a:gd name="T13" fmla="*/ 119 h 522"/>
                <a:gd name="T14" fmla="*/ 79 w 372"/>
                <a:gd name="T15" fmla="*/ 120 h 522"/>
                <a:gd name="T16" fmla="*/ 81 w 372"/>
                <a:gd name="T17" fmla="*/ 120 h 522"/>
                <a:gd name="T18" fmla="*/ 83 w 372"/>
                <a:gd name="T19" fmla="*/ 119 h 522"/>
                <a:gd name="T20" fmla="*/ 84 w 372"/>
                <a:gd name="T21" fmla="*/ 117 h 522"/>
                <a:gd name="T22" fmla="*/ 85 w 372"/>
                <a:gd name="T23" fmla="*/ 116 h 522"/>
                <a:gd name="T24" fmla="*/ 85 w 372"/>
                <a:gd name="T25" fmla="*/ 114 h 522"/>
                <a:gd name="T26" fmla="*/ 84 w 372"/>
                <a:gd name="T27" fmla="*/ 112 h 522"/>
                <a:gd name="T28" fmla="*/ 9 w 372"/>
                <a:gd name="T29" fmla="*/ 2 h 522"/>
                <a:gd name="T30" fmla="*/ 7 w 372"/>
                <a:gd name="T31" fmla="*/ 1 h 522"/>
                <a:gd name="T32" fmla="*/ 6 w 372"/>
                <a:gd name="T33" fmla="*/ 0 h 522"/>
                <a:gd name="T34" fmla="*/ 4 w 372"/>
                <a:gd name="T35" fmla="*/ 0 h 522"/>
                <a:gd name="T36" fmla="*/ 2 w 372"/>
                <a:gd name="T37" fmla="*/ 1 h 5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2"/>
                <a:gd name="T58" fmla="*/ 0 h 522"/>
                <a:gd name="T59" fmla="*/ 372 w 372"/>
                <a:gd name="T60" fmla="*/ 522 h 5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2" h="522">
                  <a:moveTo>
                    <a:pt x="9" y="4"/>
                  </a:moveTo>
                  <a:lnTo>
                    <a:pt x="2" y="10"/>
                  </a:lnTo>
                  <a:lnTo>
                    <a:pt x="0" y="17"/>
                  </a:lnTo>
                  <a:lnTo>
                    <a:pt x="0" y="26"/>
                  </a:lnTo>
                  <a:lnTo>
                    <a:pt x="4" y="34"/>
                  </a:lnTo>
                  <a:lnTo>
                    <a:pt x="333" y="513"/>
                  </a:lnTo>
                  <a:lnTo>
                    <a:pt x="339" y="519"/>
                  </a:lnTo>
                  <a:lnTo>
                    <a:pt x="347" y="522"/>
                  </a:lnTo>
                  <a:lnTo>
                    <a:pt x="355" y="522"/>
                  </a:lnTo>
                  <a:lnTo>
                    <a:pt x="363" y="518"/>
                  </a:lnTo>
                  <a:lnTo>
                    <a:pt x="369" y="511"/>
                  </a:lnTo>
                  <a:lnTo>
                    <a:pt x="372" y="504"/>
                  </a:lnTo>
                  <a:lnTo>
                    <a:pt x="372" y="496"/>
                  </a:lnTo>
                  <a:lnTo>
                    <a:pt x="369" y="488"/>
                  </a:lnTo>
                  <a:lnTo>
                    <a:pt x="39" y="9"/>
                  </a:lnTo>
                  <a:lnTo>
                    <a:pt x="32" y="3"/>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147" name="Freeform 145"/>
            <p:cNvSpPr>
              <a:spLocks/>
            </p:cNvSpPr>
            <p:nvPr/>
          </p:nvSpPr>
          <p:spPr bwMode="auto">
            <a:xfrm flipH="1">
              <a:off x="703" y="1467"/>
              <a:ext cx="30" cy="22"/>
            </a:xfrm>
            <a:custGeom>
              <a:avLst/>
              <a:gdLst>
                <a:gd name="T0" fmla="*/ 0 w 130"/>
                <a:gd name="T1" fmla="*/ 11 h 95"/>
                <a:gd name="T2" fmla="*/ 0 w 130"/>
                <a:gd name="T3" fmla="*/ 13 h 95"/>
                <a:gd name="T4" fmla="*/ 1 w 130"/>
                <a:gd name="T5" fmla="*/ 15 h 95"/>
                <a:gd name="T6" fmla="*/ 2 w 130"/>
                <a:gd name="T7" fmla="*/ 17 h 95"/>
                <a:gd name="T8" fmla="*/ 4 w 130"/>
                <a:gd name="T9" fmla="*/ 19 h 95"/>
                <a:gd name="T10" fmla="*/ 6 w 130"/>
                <a:gd name="T11" fmla="*/ 20 h 95"/>
                <a:gd name="T12" fmla="*/ 9 w 130"/>
                <a:gd name="T13" fmla="*/ 21 h 95"/>
                <a:gd name="T14" fmla="*/ 12 w 130"/>
                <a:gd name="T15" fmla="*/ 22 h 95"/>
                <a:gd name="T16" fmla="*/ 15 w 130"/>
                <a:gd name="T17" fmla="*/ 22 h 95"/>
                <a:gd name="T18" fmla="*/ 18 w 130"/>
                <a:gd name="T19" fmla="*/ 22 h 95"/>
                <a:gd name="T20" fmla="*/ 21 w 130"/>
                <a:gd name="T21" fmla="*/ 21 h 95"/>
                <a:gd name="T22" fmla="*/ 24 w 130"/>
                <a:gd name="T23" fmla="*/ 20 h 95"/>
                <a:gd name="T24" fmla="*/ 26 w 130"/>
                <a:gd name="T25" fmla="*/ 19 h 95"/>
                <a:gd name="T26" fmla="*/ 27 w 130"/>
                <a:gd name="T27" fmla="*/ 17 h 95"/>
                <a:gd name="T28" fmla="*/ 29 w 130"/>
                <a:gd name="T29" fmla="*/ 15 h 95"/>
                <a:gd name="T30" fmla="*/ 30 w 130"/>
                <a:gd name="T31" fmla="*/ 13 h 95"/>
                <a:gd name="T32" fmla="*/ 30 w 130"/>
                <a:gd name="T33" fmla="*/ 11 h 95"/>
                <a:gd name="T34" fmla="*/ 30 w 130"/>
                <a:gd name="T35" fmla="*/ 9 h 95"/>
                <a:gd name="T36" fmla="*/ 29 w 130"/>
                <a:gd name="T37" fmla="*/ 6 h 95"/>
                <a:gd name="T38" fmla="*/ 27 w 130"/>
                <a:gd name="T39" fmla="*/ 5 h 95"/>
                <a:gd name="T40" fmla="*/ 26 w 130"/>
                <a:gd name="T41" fmla="*/ 3 h 95"/>
                <a:gd name="T42" fmla="*/ 24 w 130"/>
                <a:gd name="T43" fmla="*/ 2 h 95"/>
                <a:gd name="T44" fmla="*/ 21 w 130"/>
                <a:gd name="T45" fmla="*/ 1 h 95"/>
                <a:gd name="T46" fmla="*/ 18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9 h 95"/>
                <a:gd name="T64" fmla="*/ 0 w 130"/>
                <a:gd name="T65" fmla="*/ 11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8"/>
                  </a:moveTo>
                  <a:lnTo>
                    <a:pt x="1" y="57"/>
                  </a:lnTo>
                  <a:lnTo>
                    <a:pt x="5" y="66"/>
                  </a:lnTo>
                  <a:lnTo>
                    <a:pt x="10" y="74"/>
                  </a:lnTo>
                  <a:lnTo>
                    <a:pt x="18" y="81"/>
                  </a:lnTo>
                  <a:lnTo>
                    <a:pt x="27" y="87"/>
                  </a:lnTo>
                  <a:lnTo>
                    <a:pt x="39" y="91"/>
                  </a:lnTo>
                  <a:lnTo>
                    <a:pt x="52" y="94"/>
                  </a:lnTo>
                  <a:lnTo>
                    <a:pt x="65" y="95"/>
                  </a:lnTo>
                  <a:lnTo>
                    <a:pt x="78" y="94"/>
                  </a:lnTo>
                  <a:lnTo>
                    <a:pt x="91" y="91"/>
                  </a:lnTo>
                  <a:lnTo>
                    <a:pt x="103" y="87"/>
                  </a:lnTo>
                  <a:lnTo>
                    <a:pt x="112" y="81"/>
                  </a:lnTo>
                  <a:lnTo>
                    <a:pt x="119" y="74"/>
                  </a:lnTo>
                  <a:lnTo>
                    <a:pt x="125" y="66"/>
                  </a:lnTo>
                  <a:lnTo>
                    <a:pt x="129" y="57"/>
                  </a:lnTo>
                  <a:lnTo>
                    <a:pt x="130" y="48"/>
                  </a:lnTo>
                  <a:lnTo>
                    <a:pt x="129" y="38"/>
                  </a:lnTo>
                  <a:lnTo>
                    <a:pt x="125" y="28"/>
                  </a:lnTo>
                  <a:lnTo>
                    <a:pt x="119" y="21"/>
                  </a:lnTo>
                  <a:lnTo>
                    <a:pt x="112" y="14"/>
                  </a:lnTo>
                  <a:lnTo>
                    <a:pt x="103" y="8"/>
                  </a:lnTo>
                  <a:lnTo>
                    <a:pt x="91" y="4"/>
                  </a:lnTo>
                  <a:lnTo>
                    <a:pt x="78" y="1"/>
                  </a:lnTo>
                  <a:lnTo>
                    <a:pt x="65" y="0"/>
                  </a:lnTo>
                  <a:lnTo>
                    <a:pt x="52" y="1"/>
                  </a:lnTo>
                  <a:lnTo>
                    <a:pt x="39" y="4"/>
                  </a:lnTo>
                  <a:lnTo>
                    <a:pt x="27" y="8"/>
                  </a:lnTo>
                  <a:lnTo>
                    <a:pt x="18" y="14"/>
                  </a:lnTo>
                  <a:lnTo>
                    <a:pt x="10" y="21"/>
                  </a:lnTo>
                  <a:lnTo>
                    <a:pt x="5" y="28"/>
                  </a:lnTo>
                  <a:lnTo>
                    <a:pt x="1" y="38"/>
                  </a:lnTo>
                  <a:lnTo>
                    <a:pt x="0" y="48"/>
                  </a:lnTo>
                  <a:close/>
                </a:path>
              </a:pathLst>
            </a:custGeom>
            <a:solidFill>
              <a:srgbClr val="000000"/>
            </a:solidFill>
            <a:ln w="9525">
              <a:noFill/>
              <a:round/>
              <a:headEnd/>
              <a:tailEnd/>
            </a:ln>
          </p:spPr>
          <p:txBody>
            <a:bodyPr/>
            <a:lstStyle/>
            <a:p>
              <a:pPr rtl="0"/>
              <a:endParaRPr lang="en-US" sz="3800"/>
            </a:p>
          </p:txBody>
        </p:sp>
        <p:sp>
          <p:nvSpPr>
            <p:cNvPr id="148" name="Freeform 146"/>
            <p:cNvSpPr>
              <a:spLocks/>
            </p:cNvSpPr>
            <p:nvPr/>
          </p:nvSpPr>
          <p:spPr bwMode="auto">
            <a:xfrm flipH="1">
              <a:off x="352" y="1467"/>
              <a:ext cx="29" cy="22"/>
            </a:xfrm>
            <a:custGeom>
              <a:avLst/>
              <a:gdLst>
                <a:gd name="T0" fmla="*/ 0 w 130"/>
                <a:gd name="T1" fmla="*/ 11 h 94"/>
                <a:gd name="T2" fmla="*/ 0 w 130"/>
                <a:gd name="T3" fmla="*/ 13 h 94"/>
                <a:gd name="T4" fmla="*/ 1 w 130"/>
                <a:gd name="T5" fmla="*/ 15 h 94"/>
                <a:gd name="T6" fmla="*/ 2 w 130"/>
                <a:gd name="T7" fmla="*/ 17 h 94"/>
                <a:gd name="T8" fmla="*/ 4 w 130"/>
                <a:gd name="T9" fmla="*/ 19 h 94"/>
                <a:gd name="T10" fmla="*/ 6 w 130"/>
                <a:gd name="T11" fmla="*/ 20 h 94"/>
                <a:gd name="T12" fmla="*/ 9 w 130"/>
                <a:gd name="T13" fmla="*/ 21 h 94"/>
                <a:gd name="T14" fmla="*/ 12 w 130"/>
                <a:gd name="T15" fmla="*/ 22 h 94"/>
                <a:gd name="T16" fmla="*/ 15 w 130"/>
                <a:gd name="T17" fmla="*/ 22 h 94"/>
                <a:gd name="T18" fmla="*/ 17 w 130"/>
                <a:gd name="T19" fmla="*/ 22 h 94"/>
                <a:gd name="T20" fmla="*/ 20 w 130"/>
                <a:gd name="T21" fmla="*/ 21 h 94"/>
                <a:gd name="T22" fmla="*/ 23 w 130"/>
                <a:gd name="T23" fmla="*/ 20 h 94"/>
                <a:gd name="T24" fmla="*/ 25 w 130"/>
                <a:gd name="T25" fmla="*/ 19 h 94"/>
                <a:gd name="T26" fmla="*/ 27 w 130"/>
                <a:gd name="T27" fmla="*/ 17 h 94"/>
                <a:gd name="T28" fmla="*/ 28 w 130"/>
                <a:gd name="T29" fmla="*/ 15 h 94"/>
                <a:gd name="T30" fmla="*/ 29 w 130"/>
                <a:gd name="T31" fmla="*/ 13 h 94"/>
                <a:gd name="T32" fmla="*/ 29 w 130"/>
                <a:gd name="T33" fmla="*/ 11 h 94"/>
                <a:gd name="T34" fmla="*/ 29 w 130"/>
                <a:gd name="T35" fmla="*/ 8 h 94"/>
                <a:gd name="T36" fmla="*/ 28 w 130"/>
                <a:gd name="T37" fmla="*/ 7 h 94"/>
                <a:gd name="T38" fmla="*/ 27 w 130"/>
                <a:gd name="T39" fmla="*/ 4 h 94"/>
                <a:gd name="T40" fmla="*/ 25 w 130"/>
                <a:gd name="T41" fmla="*/ 3 h 94"/>
                <a:gd name="T42" fmla="*/ 23 w 130"/>
                <a:gd name="T43" fmla="*/ 2 h 94"/>
                <a:gd name="T44" fmla="*/ 20 w 130"/>
                <a:gd name="T45" fmla="*/ 1 h 94"/>
                <a:gd name="T46" fmla="*/ 17 w 130"/>
                <a:gd name="T47" fmla="*/ 0 h 94"/>
                <a:gd name="T48" fmla="*/ 15 w 130"/>
                <a:gd name="T49" fmla="*/ 0 h 94"/>
                <a:gd name="T50" fmla="*/ 12 w 130"/>
                <a:gd name="T51" fmla="*/ 0 h 94"/>
                <a:gd name="T52" fmla="*/ 9 w 130"/>
                <a:gd name="T53" fmla="*/ 1 h 94"/>
                <a:gd name="T54" fmla="*/ 6 w 130"/>
                <a:gd name="T55" fmla="*/ 2 h 94"/>
                <a:gd name="T56" fmla="*/ 4 w 130"/>
                <a:gd name="T57" fmla="*/ 3 h 94"/>
                <a:gd name="T58" fmla="*/ 2 w 130"/>
                <a:gd name="T59" fmla="*/ 4 h 94"/>
                <a:gd name="T60" fmla="*/ 1 w 130"/>
                <a:gd name="T61" fmla="*/ 7 h 94"/>
                <a:gd name="T62" fmla="*/ 0 w 130"/>
                <a:gd name="T63" fmla="*/ 8 h 94"/>
                <a:gd name="T64" fmla="*/ 0 w 130"/>
                <a:gd name="T65" fmla="*/ 11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4"/>
                <a:gd name="T101" fmla="*/ 130 w 130"/>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4">
                  <a:moveTo>
                    <a:pt x="0" y="47"/>
                  </a:moveTo>
                  <a:lnTo>
                    <a:pt x="2" y="57"/>
                  </a:lnTo>
                  <a:lnTo>
                    <a:pt x="6" y="65"/>
                  </a:lnTo>
                  <a:lnTo>
                    <a:pt x="11" y="74"/>
                  </a:lnTo>
                  <a:lnTo>
                    <a:pt x="19" y="81"/>
                  </a:lnTo>
                  <a:lnTo>
                    <a:pt x="28" y="86"/>
                  </a:lnTo>
                  <a:lnTo>
                    <a:pt x="39" y="90"/>
                  </a:lnTo>
                  <a:lnTo>
                    <a:pt x="52" y="92"/>
                  </a:lnTo>
                  <a:lnTo>
                    <a:pt x="65" y="94"/>
                  </a:lnTo>
                  <a:lnTo>
                    <a:pt x="78" y="92"/>
                  </a:lnTo>
                  <a:lnTo>
                    <a:pt x="91" y="90"/>
                  </a:lnTo>
                  <a:lnTo>
                    <a:pt x="102" y="86"/>
                  </a:lnTo>
                  <a:lnTo>
                    <a:pt x="112" y="81"/>
                  </a:lnTo>
                  <a:lnTo>
                    <a:pt x="120" y="74"/>
                  </a:lnTo>
                  <a:lnTo>
                    <a:pt x="125" y="65"/>
                  </a:lnTo>
                  <a:lnTo>
                    <a:pt x="129" y="57"/>
                  </a:lnTo>
                  <a:lnTo>
                    <a:pt x="130" y="47"/>
                  </a:lnTo>
                  <a:lnTo>
                    <a:pt x="129" y="36"/>
                  </a:lnTo>
                  <a:lnTo>
                    <a:pt x="125" y="28"/>
                  </a:lnTo>
                  <a:lnTo>
                    <a:pt x="120" y="19"/>
                  </a:lnTo>
                  <a:lnTo>
                    <a:pt x="112" y="13"/>
                  </a:lnTo>
                  <a:lnTo>
                    <a:pt x="102" y="8"/>
                  </a:lnTo>
                  <a:lnTo>
                    <a:pt x="91" y="4"/>
                  </a:lnTo>
                  <a:lnTo>
                    <a:pt x="78" y="1"/>
                  </a:lnTo>
                  <a:lnTo>
                    <a:pt x="65" y="0"/>
                  </a:lnTo>
                  <a:lnTo>
                    <a:pt x="52" y="1"/>
                  </a:lnTo>
                  <a:lnTo>
                    <a:pt x="39" y="4"/>
                  </a:lnTo>
                  <a:lnTo>
                    <a:pt x="28" y="8"/>
                  </a:lnTo>
                  <a:lnTo>
                    <a:pt x="19" y="13"/>
                  </a:lnTo>
                  <a:lnTo>
                    <a:pt x="11" y="19"/>
                  </a:lnTo>
                  <a:lnTo>
                    <a:pt x="6" y="28"/>
                  </a:lnTo>
                  <a:lnTo>
                    <a:pt x="2" y="36"/>
                  </a:lnTo>
                  <a:lnTo>
                    <a:pt x="0" y="47"/>
                  </a:lnTo>
                  <a:close/>
                </a:path>
              </a:pathLst>
            </a:custGeom>
            <a:solidFill>
              <a:srgbClr val="000000"/>
            </a:solidFill>
            <a:ln w="9525">
              <a:noFill/>
              <a:round/>
              <a:headEnd/>
              <a:tailEnd/>
            </a:ln>
          </p:spPr>
          <p:txBody>
            <a:bodyPr/>
            <a:lstStyle/>
            <a:p>
              <a:pPr rtl="0"/>
              <a:endParaRPr lang="en-US" sz="3800"/>
            </a:p>
          </p:txBody>
        </p:sp>
        <p:sp>
          <p:nvSpPr>
            <p:cNvPr id="149" name="Freeform 147"/>
            <p:cNvSpPr>
              <a:spLocks/>
            </p:cNvSpPr>
            <p:nvPr/>
          </p:nvSpPr>
          <p:spPr bwMode="auto">
            <a:xfrm flipH="1">
              <a:off x="833" y="1468"/>
              <a:ext cx="29" cy="21"/>
            </a:xfrm>
            <a:custGeom>
              <a:avLst/>
              <a:gdLst>
                <a:gd name="T0" fmla="*/ 0 w 130"/>
                <a:gd name="T1" fmla="*/ 10 h 95"/>
                <a:gd name="T2" fmla="*/ 0 w 130"/>
                <a:gd name="T3" fmla="*/ 13 h 95"/>
                <a:gd name="T4" fmla="*/ 1 w 130"/>
                <a:gd name="T5" fmla="*/ 15 h 95"/>
                <a:gd name="T6" fmla="*/ 2 w 130"/>
                <a:gd name="T7" fmla="*/ 16 h 95"/>
                <a:gd name="T8" fmla="*/ 4 w 130"/>
                <a:gd name="T9" fmla="*/ 18 h 95"/>
                <a:gd name="T10" fmla="*/ 6 w 130"/>
                <a:gd name="T11" fmla="*/ 19 h 95"/>
                <a:gd name="T12" fmla="*/ 9 w 130"/>
                <a:gd name="T13" fmla="*/ 20 h 95"/>
                <a:gd name="T14" fmla="*/ 12 w 130"/>
                <a:gd name="T15" fmla="*/ 21 h 95"/>
                <a:gd name="T16" fmla="*/ 15 w 130"/>
                <a:gd name="T17" fmla="*/ 21 h 95"/>
                <a:gd name="T18" fmla="*/ 17 w 130"/>
                <a:gd name="T19" fmla="*/ 21 h 95"/>
                <a:gd name="T20" fmla="*/ 20 w 130"/>
                <a:gd name="T21" fmla="*/ 20 h 95"/>
                <a:gd name="T22" fmla="*/ 23 w 130"/>
                <a:gd name="T23" fmla="*/ 19 h 95"/>
                <a:gd name="T24" fmla="*/ 25 w 130"/>
                <a:gd name="T25" fmla="*/ 18 h 95"/>
                <a:gd name="T26" fmla="*/ 27 w 130"/>
                <a:gd name="T27" fmla="*/ 16 h 95"/>
                <a:gd name="T28" fmla="*/ 28 w 130"/>
                <a:gd name="T29" fmla="*/ 15 h 95"/>
                <a:gd name="T30" fmla="*/ 29 w 130"/>
                <a:gd name="T31" fmla="*/ 13 h 95"/>
                <a:gd name="T32" fmla="*/ 29 w 130"/>
                <a:gd name="T33" fmla="*/ 10 h 95"/>
                <a:gd name="T34" fmla="*/ 29 w 130"/>
                <a:gd name="T35" fmla="*/ 8 h 95"/>
                <a:gd name="T36" fmla="*/ 28 w 130"/>
                <a:gd name="T37" fmla="*/ 6 h 95"/>
                <a:gd name="T38" fmla="*/ 27 w 130"/>
                <a:gd name="T39" fmla="*/ 5 h 95"/>
                <a:gd name="T40" fmla="*/ 25 w 130"/>
                <a:gd name="T41" fmla="*/ 3 h 95"/>
                <a:gd name="T42" fmla="*/ 23 w 130"/>
                <a:gd name="T43" fmla="*/ 2 h 95"/>
                <a:gd name="T44" fmla="*/ 20 w 130"/>
                <a:gd name="T45" fmla="*/ 1 h 95"/>
                <a:gd name="T46" fmla="*/ 17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8 h 95"/>
                <a:gd name="T64" fmla="*/ 0 w 130"/>
                <a:gd name="T65" fmla="*/ 10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7"/>
                  </a:moveTo>
                  <a:lnTo>
                    <a:pt x="1" y="57"/>
                  </a:lnTo>
                  <a:lnTo>
                    <a:pt x="5" y="66"/>
                  </a:lnTo>
                  <a:lnTo>
                    <a:pt x="10" y="74"/>
                  </a:lnTo>
                  <a:lnTo>
                    <a:pt x="18" y="80"/>
                  </a:lnTo>
                  <a:lnTo>
                    <a:pt x="27" y="87"/>
                  </a:lnTo>
                  <a:lnTo>
                    <a:pt x="39" y="91"/>
                  </a:lnTo>
                  <a:lnTo>
                    <a:pt x="52" y="93"/>
                  </a:lnTo>
                  <a:lnTo>
                    <a:pt x="65" y="95"/>
                  </a:lnTo>
                  <a:lnTo>
                    <a:pt x="78" y="93"/>
                  </a:lnTo>
                  <a:lnTo>
                    <a:pt x="91" y="91"/>
                  </a:lnTo>
                  <a:lnTo>
                    <a:pt x="101" y="87"/>
                  </a:lnTo>
                  <a:lnTo>
                    <a:pt x="112" y="80"/>
                  </a:lnTo>
                  <a:lnTo>
                    <a:pt x="120" y="74"/>
                  </a:lnTo>
                  <a:lnTo>
                    <a:pt x="125" y="66"/>
                  </a:lnTo>
                  <a:lnTo>
                    <a:pt x="129" y="57"/>
                  </a:lnTo>
                  <a:lnTo>
                    <a:pt x="130" y="47"/>
                  </a:lnTo>
                  <a:lnTo>
                    <a:pt x="129" y="38"/>
                  </a:lnTo>
                  <a:lnTo>
                    <a:pt x="125" y="28"/>
                  </a:lnTo>
                  <a:lnTo>
                    <a:pt x="120" y="21"/>
                  </a:lnTo>
                  <a:lnTo>
                    <a:pt x="112" y="13"/>
                  </a:lnTo>
                  <a:lnTo>
                    <a:pt x="101" y="8"/>
                  </a:lnTo>
                  <a:lnTo>
                    <a:pt x="91" y="4"/>
                  </a:lnTo>
                  <a:lnTo>
                    <a:pt x="78" y="1"/>
                  </a:lnTo>
                  <a:lnTo>
                    <a:pt x="65" y="0"/>
                  </a:lnTo>
                  <a:lnTo>
                    <a:pt x="52" y="1"/>
                  </a:lnTo>
                  <a:lnTo>
                    <a:pt x="39" y="4"/>
                  </a:lnTo>
                  <a:lnTo>
                    <a:pt x="27" y="8"/>
                  </a:lnTo>
                  <a:lnTo>
                    <a:pt x="18" y="13"/>
                  </a:lnTo>
                  <a:lnTo>
                    <a:pt x="10" y="21"/>
                  </a:lnTo>
                  <a:lnTo>
                    <a:pt x="5" y="28"/>
                  </a:lnTo>
                  <a:lnTo>
                    <a:pt x="1" y="38"/>
                  </a:lnTo>
                  <a:lnTo>
                    <a:pt x="0" y="47"/>
                  </a:lnTo>
                  <a:close/>
                </a:path>
              </a:pathLst>
            </a:custGeom>
            <a:solidFill>
              <a:srgbClr val="000000"/>
            </a:solidFill>
            <a:ln w="9525">
              <a:noFill/>
              <a:round/>
              <a:headEnd/>
              <a:tailEnd/>
            </a:ln>
          </p:spPr>
          <p:txBody>
            <a:bodyPr/>
            <a:lstStyle/>
            <a:p>
              <a:pPr rtl="0"/>
              <a:endParaRPr lang="en-US" sz="3800"/>
            </a:p>
          </p:txBody>
        </p:sp>
        <p:sp>
          <p:nvSpPr>
            <p:cNvPr id="150" name="Freeform 148"/>
            <p:cNvSpPr>
              <a:spLocks/>
            </p:cNvSpPr>
            <p:nvPr/>
          </p:nvSpPr>
          <p:spPr bwMode="auto">
            <a:xfrm flipH="1">
              <a:off x="363" y="1350"/>
              <a:ext cx="49" cy="134"/>
            </a:xfrm>
            <a:custGeom>
              <a:avLst/>
              <a:gdLst>
                <a:gd name="T0" fmla="*/ 4 w 218"/>
                <a:gd name="T1" fmla="*/ 0 h 582"/>
                <a:gd name="T2" fmla="*/ 2 w 218"/>
                <a:gd name="T3" fmla="*/ 1 h 582"/>
                <a:gd name="T4" fmla="*/ 1 w 218"/>
                <a:gd name="T5" fmla="*/ 3 h 582"/>
                <a:gd name="T6" fmla="*/ 0 w 218"/>
                <a:gd name="T7" fmla="*/ 5 h 582"/>
                <a:gd name="T8" fmla="*/ 0 w 218"/>
                <a:gd name="T9" fmla="*/ 7 h 582"/>
                <a:gd name="T10" fmla="*/ 39 w 218"/>
                <a:gd name="T11" fmla="*/ 130 h 582"/>
                <a:gd name="T12" fmla="*/ 40 w 218"/>
                <a:gd name="T13" fmla="*/ 132 h 582"/>
                <a:gd name="T14" fmla="*/ 42 w 218"/>
                <a:gd name="T15" fmla="*/ 133 h 582"/>
                <a:gd name="T16" fmla="*/ 44 w 218"/>
                <a:gd name="T17" fmla="*/ 134 h 582"/>
                <a:gd name="T18" fmla="*/ 46 w 218"/>
                <a:gd name="T19" fmla="*/ 134 h 582"/>
                <a:gd name="T20" fmla="*/ 47 w 218"/>
                <a:gd name="T21" fmla="*/ 133 h 582"/>
                <a:gd name="T22" fmla="*/ 49 w 218"/>
                <a:gd name="T23" fmla="*/ 131 h 582"/>
                <a:gd name="T24" fmla="*/ 49 w 218"/>
                <a:gd name="T25" fmla="*/ 129 h 582"/>
                <a:gd name="T26" fmla="*/ 49 w 218"/>
                <a:gd name="T27" fmla="*/ 127 h 582"/>
                <a:gd name="T28" fmla="*/ 10 w 218"/>
                <a:gd name="T29" fmla="*/ 4 h 582"/>
                <a:gd name="T30" fmla="*/ 9 w 218"/>
                <a:gd name="T31" fmla="*/ 2 h 582"/>
                <a:gd name="T32" fmla="*/ 7 w 218"/>
                <a:gd name="T33" fmla="*/ 1 h 582"/>
                <a:gd name="T34" fmla="*/ 6 w 218"/>
                <a:gd name="T35" fmla="*/ 0 h 582"/>
                <a:gd name="T36" fmla="*/ 4 w 218"/>
                <a:gd name="T37" fmla="*/ 0 h 5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582"/>
                <a:gd name="T59" fmla="*/ 218 w 218"/>
                <a:gd name="T60" fmla="*/ 582 h 5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582">
                  <a:moveTo>
                    <a:pt x="16" y="1"/>
                  </a:moveTo>
                  <a:lnTo>
                    <a:pt x="8" y="5"/>
                  </a:lnTo>
                  <a:lnTo>
                    <a:pt x="3" y="13"/>
                  </a:lnTo>
                  <a:lnTo>
                    <a:pt x="0" y="21"/>
                  </a:lnTo>
                  <a:lnTo>
                    <a:pt x="1" y="29"/>
                  </a:lnTo>
                  <a:lnTo>
                    <a:pt x="175" y="566"/>
                  </a:lnTo>
                  <a:lnTo>
                    <a:pt x="179" y="574"/>
                  </a:lnTo>
                  <a:lnTo>
                    <a:pt x="187" y="579"/>
                  </a:lnTo>
                  <a:lnTo>
                    <a:pt x="195" y="582"/>
                  </a:lnTo>
                  <a:lnTo>
                    <a:pt x="204" y="580"/>
                  </a:lnTo>
                  <a:lnTo>
                    <a:pt x="211" y="577"/>
                  </a:lnTo>
                  <a:lnTo>
                    <a:pt x="216" y="570"/>
                  </a:lnTo>
                  <a:lnTo>
                    <a:pt x="218" y="562"/>
                  </a:lnTo>
                  <a:lnTo>
                    <a:pt x="217" y="553"/>
                  </a:lnTo>
                  <a:lnTo>
                    <a:pt x="43" y="16"/>
                  </a:lnTo>
                  <a:lnTo>
                    <a:pt x="39" y="8"/>
                  </a:lnTo>
                  <a:lnTo>
                    <a:pt x="32" y="3"/>
                  </a:lnTo>
                  <a:lnTo>
                    <a:pt x="25" y="0"/>
                  </a:lnTo>
                  <a:lnTo>
                    <a:pt x="16" y="1"/>
                  </a:lnTo>
                  <a:close/>
                </a:path>
              </a:pathLst>
            </a:custGeom>
            <a:solidFill>
              <a:srgbClr val="000000"/>
            </a:solidFill>
            <a:ln w="9525">
              <a:noFill/>
              <a:round/>
              <a:headEnd/>
              <a:tailEnd/>
            </a:ln>
          </p:spPr>
          <p:txBody>
            <a:bodyPr/>
            <a:lstStyle/>
            <a:p>
              <a:pPr rtl="0"/>
              <a:endParaRPr lang="en-US" sz="3800"/>
            </a:p>
          </p:txBody>
        </p:sp>
        <p:sp>
          <p:nvSpPr>
            <p:cNvPr id="151" name="Freeform 149"/>
            <p:cNvSpPr>
              <a:spLocks/>
            </p:cNvSpPr>
            <p:nvPr/>
          </p:nvSpPr>
          <p:spPr bwMode="auto">
            <a:xfrm flipH="1">
              <a:off x="443" y="1364"/>
              <a:ext cx="49" cy="53"/>
            </a:xfrm>
            <a:custGeom>
              <a:avLst/>
              <a:gdLst>
                <a:gd name="T0" fmla="*/ 8 w 213"/>
                <a:gd name="T1" fmla="*/ 8 h 230"/>
                <a:gd name="T2" fmla="*/ 3 w 213"/>
                <a:gd name="T3" fmla="*/ 15 h 230"/>
                <a:gd name="T4" fmla="*/ 0 w 213"/>
                <a:gd name="T5" fmla="*/ 26 h 230"/>
                <a:gd name="T6" fmla="*/ 0 w 213"/>
                <a:gd name="T7" fmla="*/ 39 h 230"/>
                <a:gd name="T8" fmla="*/ 1 w 213"/>
                <a:gd name="T9" fmla="*/ 48 h 230"/>
                <a:gd name="T10" fmla="*/ 4 w 213"/>
                <a:gd name="T11" fmla="*/ 51 h 230"/>
                <a:gd name="T12" fmla="*/ 8 w 213"/>
                <a:gd name="T13" fmla="*/ 50 h 230"/>
                <a:gd name="T14" fmla="*/ 10 w 213"/>
                <a:gd name="T15" fmla="*/ 47 h 230"/>
                <a:gd name="T16" fmla="*/ 10 w 213"/>
                <a:gd name="T17" fmla="*/ 32 h 230"/>
                <a:gd name="T18" fmla="*/ 14 w 213"/>
                <a:gd name="T19" fmla="*/ 16 h 230"/>
                <a:gd name="T20" fmla="*/ 19 w 213"/>
                <a:gd name="T21" fmla="*/ 12 h 230"/>
                <a:gd name="T22" fmla="*/ 23 w 213"/>
                <a:gd name="T23" fmla="*/ 10 h 230"/>
                <a:gd name="T24" fmla="*/ 26 w 213"/>
                <a:gd name="T25" fmla="*/ 10 h 230"/>
                <a:gd name="T26" fmla="*/ 28 w 213"/>
                <a:gd name="T27" fmla="*/ 10 h 230"/>
                <a:gd name="T28" fmla="*/ 29 w 213"/>
                <a:gd name="T29" fmla="*/ 10 h 230"/>
                <a:gd name="T30" fmla="*/ 29 w 213"/>
                <a:gd name="T31" fmla="*/ 11 h 230"/>
                <a:gd name="T32" fmla="*/ 31 w 213"/>
                <a:gd name="T33" fmla="*/ 11 h 230"/>
                <a:gd name="T34" fmla="*/ 33 w 213"/>
                <a:gd name="T35" fmla="*/ 12 h 230"/>
                <a:gd name="T36" fmla="*/ 38 w 213"/>
                <a:gd name="T37" fmla="*/ 22 h 230"/>
                <a:gd name="T38" fmla="*/ 39 w 213"/>
                <a:gd name="T39" fmla="*/ 41 h 230"/>
                <a:gd name="T40" fmla="*/ 38 w 213"/>
                <a:gd name="T41" fmla="*/ 49 h 230"/>
                <a:gd name="T42" fmla="*/ 40 w 213"/>
                <a:gd name="T43" fmla="*/ 52 h 230"/>
                <a:gd name="T44" fmla="*/ 44 w 213"/>
                <a:gd name="T45" fmla="*/ 53 h 230"/>
                <a:gd name="T46" fmla="*/ 47 w 213"/>
                <a:gd name="T47" fmla="*/ 51 h 230"/>
                <a:gd name="T48" fmla="*/ 48 w 213"/>
                <a:gd name="T49" fmla="*/ 47 h 230"/>
                <a:gd name="T50" fmla="*/ 49 w 213"/>
                <a:gd name="T51" fmla="*/ 38 h 230"/>
                <a:gd name="T52" fmla="*/ 49 w 213"/>
                <a:gd name="T53" fmla="*/ 26 h 230"/>
                <a:gd name="T54" fmla="*/ 46 w 213"/>
                <a:gd name="T55" fmla="*/ 13 h 230"/>
                <a:gd name="T56" fmla="*/ 41 w 213"/>
                <a:gd name="T57" fmla="*/ 6 h 230"/>
                <a:gd name="T58" fmla="*/ 39 w 213"/>
                <a:gd name="T59" fmla="*/ 4 h 230"/>
                <a:gd name="T60" fmla="*/ 35 w 213"/>
                <a:gd name="T61" fmla="*/ 2 h 230"/>
                <a:gd name="T62" fmla="*/ 32 w 213"/>
                <a:gd name="T63" fmla="*/ 1 h 230"/>
                <a:gd name="T64" fmla="*/ 30 w 213"/>
                <a:gd name="T65" fmla="*/ 0 h 230"/>
                <a:gd name="T66" fmla="*/ 31 w 213"/>
                <a:gd name="T67" fmla="*/ 1 h 230"/>
                <a:gd name="T68" fmla="*/ 30 w 213"/>
                <a:gd name="T69" fmla="*/ 0 h 230"/>
                <a:gd name="T70" fmla="*/ 27 w 213"/>
                <a:gd name="T71" fmla="*/ 0 h 230"/>
                <a:gd name="T72" fmla="*/ 21 w 213"/>
                <a:gd name="T73" fmla="*/ 0 h 230"/>
                <a:gd name="T74" fmla="*/ 14 w 213"/>
                <a:gd name="T75" fmla="*/ 2 h 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3"/>
                <a:gd name="T115" fmla="*/ 0 h 230"/>
                <a:gd name="T116" fmla="*/ 213 w 213"/>
                <a:gd name="T117" fmla="*/ 230 h 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3" h="230">
                  <a:moveTo>
                    <a:pt x="46" y="21"/>
                  </a:moveTo>
                  <a:lnTo>
                    <a:pt x="33" y="34"/>
                  </a:lnTo>
                  <a:lnTo>
                    <a:pt x="22" y="49"/>
                  </a:lnTo>
                  <a:lnTo>
                    <a:pt x="13" y="67"/>
                  </a:lnTo>
                  <a:lnTo>
                    <a:pt x="6" y="88"/>
                  </a:lnTo>
                  <a:lnTo>
                    <a:pt x="2" y="113"/>
                  </a:lnTo>
                  <a:lnTo>
                    <a:pt x="0" y="139"/>
                  </a:lnTo>
                  <a:lnTo>
                    <a:pt x="0" y="169"/>
                  </a:lnTo>
                  <a:lnTo>
                    <a:pt x="1" y="200"/>
                  </a:lnTo>
                  <a:lnTo>
                    <a:pt x="3" y="209"/>
                  </a:lnTo>
                  <a:lnTo>
                    <a:pt x="9" y="216"/>
                  </a:lnTo>
                  <a:lnTo>
                    <a:pt x="16" y="220"/>
                  </a:lnTo>
                  <a:lnTo>
                    <a:pt x="24" y="221"/>
                  </a:lnTo>
                  <a:lnTo>
                    <a:pt x="33" y="218"/>
                  </a:lnTo>
                  <a:lnTo>
                    <a:pt x="40" y="213"/>
                  </a:lnTo>
                  <a:lnTo>
                    <a:pt x="44" y="205"/>
                  </a:lnTo>
                  <a:lnTo>
                    <a:pt x="45" y="196"/>
                  </a:lnTo>
                  <a:lnTo>
                    <a:pt x="44" y="139"/>
                  </a:lnTo>
                  <a:lnTo>
                    <a:pt x="49" y="97"/>
                  </a:lnTo>
                  <a:lnTo>
                    <a:pt x="61" y="71"/>
                  </a:lnTo>
                  <a:lnTo>
                    <a:pt x="74" y="56"/>
                  </a:lnTo>
                  <a:lnTo>
                    <a:pt x="81" y="51"/>
                  </a:lnTo>
                  <a:lnTo>
                    <a:pt x="91" y="47"/>
                  </a:lnTo>
                  <a:lnTo>
                    <a:pt x="98" y="44"/>
                  </a:lnTo>
                  <a:lnTo>
                    <a:pt x="106" y="44"/>
                  </a:lnTo>
                  <a:lnTo>
                    <a:pt x="113" y="44"/>
                  </a:lnTo>
                  <a:lnTo>
                    <a:pt x="118" y="44"/>
                  </a:lnTo>
                  <a:lnTo>
                    <a:pt x="122" y="45"/>
                  </a:lnTo>
                  <a:lnTo>
                    <a:pt x="123" y="45"/>
                  </a:lnTo>
                  <a:lnTo>
                    <a:pt x="124" y="45"/>
                  </a:lnTo>
                  <a:lnTo>
                    <a:pt x="126" y="45"/>
                  </a:lnTo>
                  <a:lnTo>
                    <a:pt x="126" y="47"/>
                  </a:lnTo>
                  <a:lnTo>
                    <a:pt x="127" y="47"/>
                  </a:lnTo>
                  <a:lnTo>
                    <a:pt x="133" y="48"/>
                  </a:lnTo>
                  <a:lnTo>
                    <a:pt x="140" y="51"/>
                  </a:lnTo>
                  <a:lnTo>
                    <a:pt x="145" y="54"/>
                  </a:lnTo>
                  <a:lnTo>
                    <a:pt x="150" y="60"/>
                  </a:lnTo>
                  <a:lnTo>
                    <a:pt x="165" y="94"/>
                  </a:lnTo>
                  <a:lnTo>
                    <a:pt x="170" y="135"/>
                  </a:lnTo>
                  <a:lnTo>
                    <a:pt x="169" y="176"/>
                  </a:lnTo>
                  <a:lnTo>
                    <a:pt x="166" y="204"/>
                  </a:lnTo>
                  <a:lnTo>
                    <a:pt x="166" y="213"/>
                  </a:lnTo>
                  <a:lnTo>
                    <a:pt x="169" y="221"/>
                  </a:lnTo>
                  <a:lnTo>
                    <a:pt x="175" y="226"/>
                  </a:lnTo>
                  <a:lnTo>
                    <a:pt x="183" y="230"/>
                  </a:lnTo>
                  <a:lnTo>
                    <a:pt x="192" y="229"/>
                  </a:lnTo>
                  <a:lnTo>
                    <a:pt x="200" y="226"/>
                  </a:lnTo>
                  <a:lnTo>
                    <a:pt x="205" y="220"/>
                  </a:lnTo>
                  <a:lnTo>
                    <a:pt x="209" y="212"/>
                  </a:lnTo>
                  <a:lnTo>
                    <a:pt x="210" y="203"/>
                  </a:lnTo>
                  <a:lnTo>
                    <a:pt x="211" y="186"/>
                  </a:lnTo>
                  <a:lnTo>
                    <a:pt x="213" y="165"/>
                  </a:lnTo>
                  <a:lnTo>
                    <a:pt x="213" y="139"/>
                  </a:lnTo>
                  <a:lnTo>
                    <a:pt x="211" y="112"/>
                  </a:lnTo>
                  <a:lnTo>
                    <a:pt x="206" y="83"/>
                  </a:lnTo>
                  <a:lnTo>
                    <a:pt x="198" y="57"/>
                  </a:lnTo>
                  <a:lnTo>
                    <a:pt x="185" y="34"/>
                  </a:lnTo>
                  <a:lnTo>
                    <a:pt x="180" y="27"/>
                  </a:lnTo>
                  <a:lnTo>
                    <a:pt x="175" y="22"/>
                  </a:lnTo>
                  <a:lnTo>
                    <a:pt x="169" y="17"/>
                  </a:lnTo>
                  <a:lnTo>
                    <a:pt x="162" y="12"/>
                  </a:lnTo>
                  <a:lnTo>
                    <a:pt x="154" y="9"/>
                  </a:lnTo>
                  <a:lnTo>
                    <a:pt x="146" y="6"/>
                  </a:lnTo>
                  <a:lnTo>
                    <a:pt x="139" y="4"/>
                  </a:lnTo>
                  <a:lnTo>
                    <a:pt x="131" y="2"/>
                  </a:lnTo>
                  <a:lnTo>
                    <a:pt x="132" y="2"/>
                  </a:lnTo>
                  <a:lnTo>
                    <a:pt x="133" y="2"/>
                  </a:lnTo>
                  <a:lnTo>
                    <a:pt x="133" y="4"/>
                  </a:lnTo>
                  <a:lnTo>
                    <a:pt x="135" y="4"/>
                  </a:lnTo>
                  <a:lnTo>
                    <a:pt x="132" y="2"/>
                  </a:lnTo>
                  <a:lnTo>
                    <a:pt x="126" y="1"/>
                  </a:lnTo>
                  <a:lnTo>
                    <a:pt x="117" y="0"/>
                  </a:lnTo>
                  <a:lnTo>
                    <a:pt x="105" y="0"/>
                  </a:lnTo>
                  <a:lnTo>
                    <a:pt x="91" y="1"/>
                  </a:lnTo>
                  <a:lnTo>
                    <a:pt x="76" y="4"/>
                  </a:lnTo>
                  <a:lnTo>
                    <a:pt x="61" y="10"/>
                  </a:lnTo>
                  <a:lnTo>
                    <a:pt x="46" y="21"/>
                  </a:lnTo>
                  <a:close/>
                </a:path>
              </a:pathLst>
            </a:custGeom>
            <a:solidFill>
              <a:srgbClr val="000000"/>
            </a:solidFill>
            <a:ln w="9525">
              <a:noFill/>
              <a:round/>
              <a:headEnd/>
              <a:tailEnd/>
            </a:ln>
          </p:spPr>
          <p:txBody>
            <a:bodyPr/>
            <a:lstStyle/>
            <a:p>
              <a:pPr rtl="0"/>
              <a:endParaRPr lang="en-US" sz="3800"/>
            </a:p>
          </p:txBody>
        </p:sp>
        <p:sp>
          <p:nvSpPr>
            <p:cNvPr id="152" name="Freeform 150"/>
            <p:cNvSpPr>
              <a:spLocks/>
            </p:cNvSpPr>
            <p:nvPr/>
          </p:nvSpPr>
          <p:spPr bwMode="auto">
            <a:xfrm flipH="1">
              <a:off x="541" y="1408"/>
              <a:ext cx="179" cy="66"/>
            </a:xfrm>
            <a:custGeom>
              <a:avLst/>
              <a:gdLst>
                <a:gd name="T0" fmla="*/ 1 w 778"/>
                <a:gd name="T1" fmla="*/ 60 h 286"/>
                <a:gd name="T2" fmla="*/ 0 w 778"/>
                <a:gd name="T3" fmla="*/ 66 h 286"/>
                <a:gd name="T4" fmla="*/ 179 w 778"/>
                <a:gd name="T5" fmla="*/ 66 h 286"/>
                <a:gd name="T6" fmla="*/ 178 w 778"/>
                <a:gd name="T7" fmla="*/ 60 h 286"/>
                <a:gd name="T8" fmla="*/ 176 w 778"/>
                <a:gd name="T9" fmla="*/ 54 h 286"/>
                <a:gd name="T10" fmla="*/ 174 w 778"/>
                <a:gd name="T11" fmla="*/ 47 h 286"/>
                <a:gd name="T12" fmla="*/ 171 w 778"/>
                <a:gd name="T13" fmla="*/ 41 h 286"/>
                <a:gd name="T14" fmla="*/ 168 w 778"/>
                <a:gd name="T15" fmla="*/ 36 h 286"/>
                <a:gd name="T16" fmla="*/ 164 w 778"/>
                <a:gd name="T17" fmla="*/ 31 h 286"/>
                <a:gd name="T18" fmla="*/ 159 w 778"/>
                <a:gd name="T19" fmla="*/ 26 h 286"/>
                <a:gd name="T20" fmla="*/ 154 w 778"/>
                <a:gd name="T21" fmla="*/ 21 h 286"/>
                <a:gd name="T22" fmla="*/ 148 w 778"/>
                <a:gd name="T23" fmla="*/ 17 h 286"/>
                <a:gd name="T24" fmla="*/ 142 w 778"/>
                <a:gd name="T25" fmla="*/ 13 h 286"/>
                <a:gd name="T26" fmla="*/ 136 w 778"/>
                <a:gd name="T27" fmla="*/ 10 h 286"/>
                <a:gd name="T28" fmla="*/ 129 w 778"/>
                <a:gd name="T29" fmla="*/ 7 h 286"/>
                <a:gd name="T30" fmla="*/ 121 w 778"/>
                <a:gd name="T31" fmla="*/ 4 h 286"/>
                <a:gd name="T32" fmla="*/ 114 w 778"/>
                <a:gd name="T33" fmla="*/ 3 h 286"/>
                <a:gd name="T34" fmla="*/ 106 w 778"/>
                <a:gd name="T35" fmla="*/ 1 h 286"/>
                <a:gd name="T36" fmla="*/ 98 w 778"/>
                <a:gd name="T37" fmla="*/ 0 h 286"/>
                <a:gd name="T38" fmla="*/ 90 w 778"/>
                <a:gd name="T39" fmla="*/ 0 h 286"/>
                <a:gd name="T40" fmla="*/ 82 w 778"/>
                <a:gd name="T41" fmla="*/ 0 h 286"/>
                <a:gd name="T42" fmla="*/ 74 w 778"/>
                <a:gd name="T43" fmla="*/ 1 h 286"/>
                <a:gd name="T44" fmla="*/ 66 w 778"/>
                <a:gd name="T45" fmla="*/ 3 h 286"/>
                <a:gd name="T46" fmla="*/ 58 w 778"/>
                <a:gd name="T47" fmla="*/ 4 h 286"/>
                <a:gd name="T48" fmla="*/ 51 w 778"/>
                <a:gd name="T49" fmla="*/ 7 h 286"/>
                <a:gd name="T50" fmla="*/ 44 w 778"/>
                <a:gd name="T51" fmla="*/ 10 h 286"/>
                <a:gd name="T52" fmla="*/ 38 w 778"/>
                <a:gd name="T53" fmla="*/ 13 h 286"/>
                <a:gd name="T54" fmla="*/ 31 w 778"/>
                <a:gd name="T55" fmla="*/ 17 h 286"/>
                <a:gd name="T56" fmla="*/ 26 w 778"/>
                <a:gd name="T57" fmla="*/ 21 h 286"/>
                <a:gd name="T58" fmla="*/ 20 w 778"/>
                <a:gd name="T59" fmla="*/ 26 h 286"/>
                <a:gd name="T60" fmla="*/ 15 w 778"/>
                <a:gd name="T61" fmla="*/ 31 h 286"/>
                <a:gd name="T62" fmla="*/ 11 w 778"/>
                <a:gd name="T63" fmla="*/ 36 h 286"/>
                <a:gd name="T64" fmla="*/ 8 w 778"/>
                <a:gd name="T65" fmla="*/ 42 h 286"/>
                <a:gd name="T66" fmla="*/ 5 w 778"/>
                <a:gd name="T67" fmla="*/ 48 h 286"/>
                <a:gd name="T68" fmla="*/ 3 w 778"/>
                <a:gd name="T69" fmla="*/ 54 h 286"/>
                <a:gd name="T70" fmla="*/ 1 w 778"/>
                <a:gd name="T71" fmla="*/ 60 h 2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8"/>
                <a:gd name="T109" fmla="*/ 0 h 286"/>
                <a:gd name="T110" fmla="*/ 778 w 778"/>
                <a:gd name="T111" fmla="*/ 286 h 2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8" h="286">
                  <a:moveTo>
                    <a:pt x="4" y="260"/>
                  </a:moveTo>
                  <a:lnTo>
                    <a:pt x="0" y="286"/>
                  </a:lnTo>
                  <a:lnTo>
                    <a:pt x="778" y="286"/>
                  </a:lnTo>
                  <a:lnTo>
                    <a:pt x="774" y="260"/>
                  </a:lnTo>
                  <a:lnTo>
                    <a:pt x="767" y="233"/>
                  </a:lnTo>
                  <a:lnTo>
                    <a:pt x="757" y="205"/>
                  </a:lnTo>
                  <a:lnTo>
                    <a:pt x="744" y="179"/>
                  </a:lnTo>
                  <a:lnTo>
                    <a:pt x="730" y="156"/>
                  </a:lnTo>
                  <a:lnTo>
                    <a:pt x="711" y="133"/>
                  </a:lnTo>
                  <a:lnTo>
                    <a:pt x="691" y="112"/>
                  </a:lnTo>
                  <a:lnTo>
                    <a:pt x="669" y="91"/>
                  </a:lnTo>
                  <a:lnTo>
                    <a:pt x="644" y="73"/>
                  </a:lnTo>
                  <a:lnTo>
                    <a:pt x="618" y="57"/>
                  </a:lnTo>
                  <a:lnTo>
                    <a:pt x="589" y="43"/>
                  </a:lnTo>
                  <a:lnTo>
                    <a:pt x="559" y="30"/>
                  </a:lnTo>
                  <a:lnTo>
                    <a:pt x="528" y="19"/>
                  </a:lnTo>
                  <a:lnTo>
                    <a:pt x="496" y="12"/>
                  </a:lnTo>
                  <a:lnTo>
                    <a:pt x="462" y="5"/>
                  </a:lnTo>
                  <a:lnTo>
                    <a:pt x="427" y="1"/>
                  </a:lnTo>
                  <a:lnTo>
                    <a:pt x="390" y="0"/>
                  </a:lnTo>
                  <a:lnTo>
                    <a:pt x="355" y="1"/>
                  </a:lnTo>
                  <a:lnTo>
                    <a:pt x="320" y="5"/>
                  </a:lnTo>
                  <a:lnTo>
                    <a:pt x="285" y="12"/>
                  </a:lnTo>
                  <a:lnTo>
                    <a:pt x="253" y="19"/>
                  </a:lnTo>
                  <a:lnTo>
                    <a:pt x="221" y="30"/>
                  </a:lnTo>
                  <a:lnTo>
                    <a:pt x="191" y="43"/>
                  </a:lnTo>
                  <a:lnTo>
                    <a:pt x="163" y="58"/>
                  </a:lnTo>
                  <a:lnTo>
                    <a:pt x="136" y="74"/>
                  </a:lnTo>
                  <a:lnTo>
                    <a:pt x="111" y="92"/>
                  </a:lnTo>
                  <a:lnTo>
                    <a:pt x="87" y="113"/>
                  </a:lnTo>
                  <a:lnTo>
                    <a:pt x="67" y="134"/>
                  </a:lnTo>
                  <a:lnTo>
                    <a:pt x="48" y="157"/>
                  </a:lnTo>
                  <a:lnTo>
                    <a:pt x="34" y="181"/>
                  </a:lnTo>
                  <a:lnTo>
                    <a:pt x="21" y="207"/>
                  </a:lnTo>
                  <a:lnTo>
                    <a:pt x="11" y="233"/>
                  </a:lnTo>
                  <a:lnTo>
                    <a:pt x="4" y="260"/>
                  </a:lnTo>
                  <a:close/>
                </a:path>
              </a:pathLst>
            </a:custGeom>
            <a:solidFill>
              <a:srgbClr val="000000"/>
            </a:solidFill>
            <a:ln w="9525">
              <a:noFill/>
              <a:round/>
              <a:headEnd/>
              <a:tailEnd/>
            </a:ln>
          </p:spPr>
          <p:txBody>
            <a:bodyPr/>
            <a:lstStyle/>
            <a:p>
              <a:pPr rtl="0"/>
              <a:endParaRPr lang="en-US" sz="3800"/>
            </a:p>
          </p:txBody>
        </p:sp>
        <p:sp>
          <p:nvSpPr>
            <p:cNvPr id="153" name="Freeform 151"/>
            <p:cNvSpPr>
              <a:spLocks/>
            </p:cNvSpPr>
            <p:nvPr/>
          </p:nvSpPr>
          <p:spPr bwMode="auto">
            <a:xfrm flipH="1">
              <a:off x="554" y="1418"/>
              <a:ext cx="153" cy="45"/>
            </a:xfrm>
            <a:custGeom>
              <a:avLst/>
              <a:gdLst>
                <a:gd name="T0" fmla="*/ 77 w 666"/>
                <a:gd name="T1" fmla="*/ 0 h 198"/>
                <a:gd name="T2" fmla="*/ 83 w 666"/>
                <a:gd name="T3" fmla="*/ 0 h 198"/>
                <a:gd name="T4" fmla="*/ 90 w 666"/>
                <a:gd name="T5" fmla="*/ 1 h 198"/>
                <a:gd name="T6" fmla="*/ 96 w 666"/>
                <a:gd name="T7" fmla="*/ 2 h 198"/>
                <a:gd name="T8" fmla="*/ 103 w 666"/>
                <a:gd name="T9" fmla="*/ 3 h 198"/>
                <a:gd name="T10" fmla="*/ 109 w 666"/>
                <a:gd name="T11" fmla="*/ 5 h 198"/>
                <a:gd name="T12" fmla="*/ 114 w 666"/>
                <a:gd name="T13" fmla="*/ 8 h 198"/>
                <a:gd name="T14" fmla="*/ 120 w 666"/>
                <a:gd name="T15" fmla="*/ 10 h 198"/>
                <a:gd name="T16" fmla="*/ 125 w 666"/>
                <a:gd name="T17" fmla="*/ 13 h 198"/>
                <a:gd name="T18" fmla="*/ 130 w 666"/>
                <a:gd name="T19" fmla="*/ 16 h 198"/>
                <a:gd name="T20" fmla="*/ 135 w 666"/>
                <a:gd name="T21" fmla="*/ 19 h 198"/>
                <a:gd name="T22" fmla="*/ 139 w 666"/>
                <a:gd name="T23" fmla="*/ 23 h 198"/>
                <a:gd name="T24" fmla="*/ 142 w 666"/>
                <a:gd name="T25" fmla="*/ 27 h 198"/>
                <a:gd name="T26" fmla="*/ 146 w 666"/>
                <a:gd name="T27" fmla="*/ 31 h 198"/>
                <a:gd name="T28" fmla="*/ 149 w 666"/>
                <a:gd name="T29" fmla="*/ 35 h 198"/>
                <a:gd name="T30" fmla="*/ 151 w 666"/>
                <a:gd name="T31" fmla="*/ 40 h 198"/>
                <a:gd name="T32" fmla="*/ 153 w 666"/>
                <a:gd name="T33" fmla="*/ 45 h 198"/>
                <a:gd name="T34" fmla="*/ 149 w 666"/>
                <a:gd name="T35" fmla="*/ 45 h 198"/>
                <a:gd name="T36" fmla="*/ 143 w 666"/>
                <a:gd name="T37" fmla="*/ 45 h 198"/>
                <a:gd name="T38" fmla="*/ 135 w 666"/>
                <a:gd name="T39" fmla="*/ 45 h 198"/>
                <a:gd name="T40" fmla="*/ 126 w 666"/>
                <a:gd name="T41" fmla="*/ 45 h 198"/>
                <a:gd name="T42" fmla="*/ 115 w 666"/>
                <a:gd name="T43" fmla="*/ 45 h 198"/>
                <a:gd name="T44" fmla="*/ 102 w 666"/>
                <a:gd name="T45" fmla="*/ 45 h 198"/>
                <a:gd name="T46" fmla="*/ 90 w 666"/>
                <a:gd name="T47" fmla="*/ 45 h 198"/>
                <a:gd name="T48" fmla="*/ 77 w 666"/>
                <a:gd name="T49" fmla="*/ 45 h 198"/>
                <a:gd name="T50" fmla="*/ 63 w 666"/>
                <a:gd name="T51" fmla="*/ 45 h 198"/>
                <a:gd name="T52" fmla="*/ 51 w 666"/>
                <a:gd name="T53" fmla="*/ 45 h 198"/>
                <a:gd name="T54" fmla="*/ 38 w 666"/>
                <a:gd name="T55" fmla="*/ 45 h 198"/>
                <a:gd name="T56" fmla="*/ 27 w 666"/>
                <a:gd name="T57" fmla="*/ 45 h 198"/>
                <a:gd name="T58" fmla="*/ 18 w 666"/>
                <a:gd name="T59" fmla="*/ 45 h 198"/>
                <a:gd name="T60" fmla="*/ 10 w 666"/>
                <a:gd name="T61" fmla="*/ 45 h 198"/>
                <a:gd name="T62" fmla="*/ 4 w 666"/>
                <a:gd name="T63" fmla="*/ 45 h 198"/>
                <a:gd name="T64" fmla="*/ 0 w 666"/>
                <a:gd name="T65" fmla="*/ 45 h 198"/>
                <a:gd name="T66" fmla="*/ 2 w 666"/>
                <a:gd name="T67" fmla="*/ 40 h 198"/>
                <a:gd name="T68" fmla="*/ 4 w 666"/>
                <a:gd name="T69" fmla="*/ 35 h 198"/>
                <a:gd name="T70" fmla="*/ 7 w 666"/>
                <a:gd name="T71" fmla="*/ 31 h 198"/>
                <a:gd name="T72" fmla="*/ 11 w 666"/>
                <a:gd name="T73" fmla="*/ 27 h 198"/>
                <a:gd name="T74" fmla="*/ 14 w 666"/>
                <a:gd name="T75" fmla="*/ 23 h 198"/>
                <a:gd name="T76" fmla="*/ 19 w 666"/>
                <a:gd name="T77" fmla="*/ 19 h 198"/>
                <a:gd name="T78" fmla="*/ 23 w 666"/>
                <a:gd name="T79" fmla="*/ 16 h 198"/>
                <a:gd name="T80" fmla="*/ 28 w 666"/>
                <a:gd name="T81" fmla="*/ 13 h 198"/>
                <a:gd name="T82" fmla="*/ 33 w 666"/>
                <a:gd name="T83" fmla="*/ 10 h 198"/>
                <a:gd name="T84" fmla="*/ 39 w 666"/>
                <a:gd name="T85" fmla="*/ 8 h 198"/>
                <a:gd name="T86" fmla="*/ 45 w 666"/>
                <a:gd name="T87" fmla="*/ 5 h 198"/>
                <a:gd name="T88" fmla="*/ 51 w 666"/>
                <a:gd name="T89" fmla="*/ 3 h 198"/>
                <a:gd name="T90" fmla="*/ 57 w 666"/>
                <a:gd name="T91" fmla="*/ 2 h 198"/>
                <a:gd name="T92" fmla="*/ 63 w 666"/>
                <a:gd name="T93" fmla="*/ 1 h 198"/>
                <a:gd name="T94" fmla="*/ 70 w 666"/>
                <a:gd name="T95" fmla="*/ 0 h 198"/>
                <a:gd name="T96" fmla="*/ 77 w 666"/>
                <a:gd name="T97" fmla="*/ 0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6"/>
                <a:gd name="T148" fmla="*/ 0 h 198"/>
                <a:gd name="T149" fmla="*/ 666 w 666"/>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6" h="198">
                  <a:moveTo>
                    <a:pt x="334" y="0"/>
                  </a:moveTo>
                  <a:lnTo>
                    <a:pt x="363" y="1"/>
                  </a:lnTo>
                  <a:lnTo>
                    <a:pt x="393" y="4"/>
                  </a:lnTo>
                  <a:lnTo>
                    <a:pt x="420" y="8"/>
                  </a:lnTo>
                  <a:lnTo>
                    <a:pt x="447" y="14"/>
                  </a:lnTo>
                  <a:lnTo>
                    <a:pt x="473" y="24"/>
                  </a:lnTo>
                  <a:lnTo>
                    <a:pt x="498" y="33"/>
                  </a:lnTo>
                  <a:lnTo>
                    <a:pt x="523" y="43"/>
                  </a:lnTo>
                  <a:lnTo>
                    <a:pt x="545" y="56"/>
                  </a:lnTo>
                  <a:lnTo>
                    <a:pt x="567" y="70"/>
                  </a:lnTo>
                  <a:lnTo>
                    <a:pt x="587" y="85"/>
                  </a:lnTo>
                  <a:lnTo>
                    <a:pt x="605" y="102"/>
                  </a:lnTo>
                  <a:lnTo>
                    <a:pt x="620" y="119"/>
                  </a:lnTo>
                  <a:lnTo>
                    <a:pt x="635" y="137"/>
                  </a:lnTo>
                  <a:lnTo>
                    <a:pt x="648" y="156"/>
                  </a:lnTo>
                  <a:lnTo>
                    <a:pt x="658" y="177"/>
                  </a:lnTo>
                  <a:lnTo>
                    <a:pt x="666" y="198"/>
                  </a:lnTo>
                  <a:lnTo>
                    <a:pt x="650" y="198"/>
                  </a:lnTo>
                  <a:lnTo>
                    <a:pt x="624" y="198"/>
                  </a:lnTo>
                  <a:lnTo>
                    <a:pt x="589" y="198"/>
                  </a:lnTo>
                  <a:lnTo>
                    <a:pt x="548" y="198"/>
                  </a:lnTo>
                  <a:lnTo>
                    <a:pt x="499" y="198"/>
                  </a:lnTo>
                  <a:lnTo>
                    <a:pt x="446" y="198"/>
                  </a:lnTo>
                  <a:lnTo>
                    <a:pt x="390" y="198"/>
                  </a:lnTo>
                  <a:lnTo>
                    <a:pt x="333" y="198"/>
                  </a:lnTo>
                  <a:lnTo>
                    <a:pt x="276" y="198"/>
                  </a:lnTo>
                  <a:lnTo>
                    <a:pt x="220" y="198"/>
                  </a:lnTo>
                  <a:lnTo>
                    <a:pt x="167" y="198"/>
                  </a:lnTo>
                  <a:lnTo>
                    <a:pt x="119" y="198"/>
                  </a:lnTo>
                  <a:lnTo>
                    <a:pt x="77" y="198"/>
                  </a:lnTo>
                  <a:lnTo>
                    <a:pt x="42" y="198"/>
                  </a:lnTo>
                  <a:lnTo>
                    <a:pt x="16" y="198"/>
                  </a:lnTo>
                  <a:lnTo>
                    <a:pt x="0" y="198"/>
                  </a:lnTo>
                  <a:lnTo>
                    <a:pt x="8" y="177"/>
                  </a:lnTo>
                  <a:lnTo>
                    <a:pt x="18" y="156"/>
                  </a:lnTo>
                  <a:lnTo>
                    <a:pt x="31" y="137"/>
                  </a:lnTo>
                  <a:lnTo>
                    <a:pt x="46" y="119"/>
                  </a:lnTo>
                  <a:lnTo>
                    <a:pt x="63" y="102"/>
                  </a:lnTo>
                  <a:lnTo>
                    <a:pt x="81" y="85"/>
                  </a:lnTo>
                  <a:lnTo>
                    <a:pt x="100" y="70"/>
                  </a:lnTo>
                  <a:lnTo>
                    <a:pt x="121" y="56"/>
                  </a:lnTo>
                  <a:lnTo>
                    <a:pt x="145" y="43"/>
                  </a:lnTo>
                  <a:lnTo>
                    <a:pt x="168" y="33"/>
                  </a:lnTo>
                  <a:lnTo>
                    <a:pt x="194" y="24"/>
                  </a:lnTo>
                  <a:lnTo>
                    <a:pt x="220" y="14"/>
                  </a:lnTo>
                  <a:lnTo>
                    <a:pt x="247" y="8"/>
                  </a:lnTo>
                  <a:lnTo>
                    <a:pt x="276" y="4"/>
                  </a:lnTo>
                  <a:lnTo>
                    <a:pt x="304" y="1"/>
                  </a:lnTo>
                  <a:lnTo>
                    <a:pt x="334" y="0"/>
                  </a:lnTo>
                  <a:close/>
                </a:path>
              </a:pathLst>
            </a:custGeom>
            <a:solidFill>
              <a:srgbClr val="C0C0C0"/>
            </a:solidFill>
            <a:ln w="9525">
              <a:noFill/>
              <a:round/>
              <a:headEnd/>
              <a:tailEnd/>
            </a:ln>
          </p:spPr>
          <p:txBody>
            <a:bodyPr/>
            <a:lstStyle/>
            <a:p>
              <a:pPr rtl="0"/>
              <a:endParaRPr lang="en-US" sz="3800"/>
            </a:p>
          </p:txBody>
        </p:sp>
        <p:sp>
          <p:nvSpPr>
            <p:cNvPr id="154" name="Freeform 152"/>
            <p:cNvSpPr>
              <a:spLocks/>
            </p:cNvSpPr>
            <p:nvPr/>
          </p:nvSpPr>
          <p:spPr bwMode="auto">
            <a:xfrm flipH="1">
              <a:off x="541" y="1463"/>
              <a:ext cx="179" cy="31"/>
            </a:xfrm>
            <a:custGeom>
              <a:avLst/>
              <a:gdLst>
                <a:gd name="T0" fmla="*/ 173 w 778"/>
                <a:gd name="T1" fmla="*/ 0 h 135"/>
                <a:gd name="T2" fmla="*/ 2 w 778"/>
                <a:gd name="T3" fmla="*/ 0 h 135"/>
                <a:gd name="T4" fmla="*/ 1 w 778"/>
                <a:gd name="T5" fmla="*/ 4 h 135"/>
                <a:gd name="T6" fmla="*/ 0 w 778"/>
                <a:gd name="T7" fmla="*/ 14 h 135"/>
                <a:gd name="T8" fmla="*/ 0 w 778"/>
                <a:gd name="T9" fmla="*/ 17 h 135"/>
                <a:gd name="T10" fmla="*/ 0 w 778"/>
                <a:gd name="T11" fmla="*/ 20 h 135"/>
                <a:gd name="T12" fmla="*/ 1 w 778"/>
                <a:gd name="T13" fmla="*/ 24 h 135"/>
                <a:gd name="T14" fmla="*/ 2 w 778"/>
                <a:gd name="T15" fmla="*/ 27 h 135"/>
                <a:gd name="T16" fmla="*/ 3 w 778"/>
                <a:gd name="T17" fmla="*/ 31 h 135"/>
                <a:gd name="T18" fmla="*/ 176 w 778"/>
                <a:gd name="T19" fmla="*/ 31 h 135"/>
                <a:gd name="T20" fmla="*/ 177 w 778"/>
                <a:gd name="T21" fmla="*/ 27 h 135"/>
                <a:gd name="T22" fmla="*/ 178 w 778"/>
                <a:gd name="T23" fmla="*/ 24 h 135"/>
                <a:gd name="T24" fmla="*/ 179 w 778"/>
                <a:gd name="T25" fmla="*/ 20 h 135"/>
                <a:gd name="T26" fmla="*/ 179 w 778"/>
                <a:gd name="T27" fmla="*/ 17 h 135"/>
                <a:gd name="T28" fmla="*/ 179 w 778"/>
                <a:gd name="T29" fmla="*/ 14 h 135"/>
                <a:gd name="T30" fmla="*/ 177 w 778"/>
                <a:gd name="T31" fmla="*/ 0 h 135"/>
                <a:gd name="T32" fmla="*/ 173 w 778"/>
                <a:gd name="T33" fmla="*/ 0 h 1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8"/>
                <a:gd name="T52" fmla="*/ 0 h 135"/>
                <a:gd name="T53" fmla="*/ 778 w 778"/>
                <a:gd name="T54" fmla="*/ 135 h 1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8" h="135">
                  <a:moveTo>
                    <a:pt x="752" y="1"/>
                  </a:moveTo>
                  <a:lnTo>
                    <a:pt x="7" y="1"/>
                  </a:lnTo>
                  <a:lnTo>
                    <a:pt x="4" y="19"/>
                  </a:lnTo>
                  <a:lnTo>
                    <a:pt x="0" y="62"/>
                  </a:lnTo>
                  <a:lnTo>
                    <a:pt x="0" y="76"/>
                  </a:lnTo>
                  <a:lnTo>
                    <a:pt x="2" y="89"/>
                  </a:lnTo>
                  <a:lnTo>
                    <a:pt x="4" y="104"/>
                  </a:lnTo>
                  <a:lnTo>
                    <a:pt x="7" y="118"/>
                  </a:lnTo>
                  <a:lnTo>
                    <a:pt x="11" y="135"/>
                  </a:lnTo>
                  <a:lnTo>
                    <a:pt x="767" y="135"/>
                  </a:lnTo>
                  <a:lnTo>
                    <a:pt x="771" y="118"/>
                  </a:lnTo>
                  <a:lnTo>
                    <a:pt x="774" y="104"/>
                  </a:lnTo>
                  <a:lnTo>
                    <a:pt x="776" y="89"/>
                  </a:lnTo>
                  <a:lnTo>
                    <a:pt x="778" y="76"/>
                  </a:lnTo>
                  <a:lnTo>
                    <a:pt x="778" y="62"/>
                  </a:lnTo>
                  <a:lnTo>
                    <a:pt x="771" y="0"/>
                  </a:lnTo>
                  <a:lnTo>
                    <a:pt x="752" y="1"/>
                  </a:lnTo>
                  <a:close/>
                </a:path>
              </a:pathLst>
            </a:custGeom>
            <a:solidFill>
              <a:srgbClr val="000000"/>
            </a:solidFill>
            <a:ln w="9525">
              <a:noFill/>
              <a:round/>
              <a:headEnd/>
              <a:tailEnd/>
            </a:ln>
          </p:spPr>
          <p:txBody>
            <a:bodyPr/>
            <a:lstStyle/>
            <a:p>
              <a:pPr rtl="0"/>
              <a:endParaRPr lang="en-US" sz="3800"/>
            </a:p>
          </p:txBody>
        </p:sp>
        <p:sp>
          <p:nvSpPr>
            <p:cNvPr id="155" name="Freeform 153"/>
            <p:cNvSpPr>
              <a:spLocks/>
            </p:cNvSpPr>
            <p:nvPr/>
          </p:nvSpPr>
          <p:spPr bwMode="auto">
            <a:xfrm flipH="1">
              <a:off x="551" y="1474"/>
              <a:ext cx="159" cy="10"/>
            </a:xfrm>
            <a:custGeom>
              <a:avLst/>
              <a:gdLst>
                <a:gd name="T0" fmla="*/ 159 w 689"/>
                <a:gd name="T1" fmla="*/ 0 h 46"/>
                <a:gd name="T2" fmla="*/ 159 w 689"/>
                <a:gd name="T3" fmla="*/ 2 h 46"/>
                <a:gd name="T4" fmla="*/ 159 w 689"/>
                <a:gd name="T5" fmla="*/ 3 h 46"/>
                <a:gd name="T6" fmla="*/ 159 w 689"/>
                <a:gd name="T7" fmla="*/ 3 h 46"/>
                <a:gd name="T8" fmla="*/ 159 w 689"/>
                <a:gd name="T9" fmla="*/ 4 h 46"/>
                <a:gd name="T10" fmla="*/ 159 w 689"/>
                <a:gd name="T11" fmla="*/ 5 h 46"/>
                <a:gd name="T12" fmla="*/ 159 w 689"/>
                <a:gd name="T13" fmla="*/ 7 h 46"/>
                <a:gd name="T14" fmla="*/ 159 w 689"/>
                <a:gd name="T15" fmla="*/ 8 h 46"/>
                <a:gd name="T16" fmla="*/ 158 w 689"/>
                <a:gd name="T17" fmla="*/ 10 h 46"/>
                <a:gd name="T18" fmla="*/ 155 w 689"/>
                <a:gd name="T19" fmla="*/ 10 h 46"/>
                <a:gd name="T20" fmla="*/ 150 w 689"/>
                <a:gd name="T21" fmla="*/ 10 h 46"/>
                <a:gd name="T22" fmla="*/ 141 w 689"/>
                <a:gd name="T23" fmla="*/ 10 h 46"/>
                <a:gd name="T24" fmla="*/ 131 w 689"/>
                <a:gd name="T25" fmla="*/ 10 h 46"/>
                <a:gd name="T26" fmla="*/ 120 w 689"/>
                <a:gd name="T27" fmla="*/ 10 h 46"/>
                <a:gd name="T28" fmla="*/ 107 w 689"/>
                <a:gd name="T29" fmla="*/ 10 h 46"/>
                <a:gd name="T30" fmla="*/ 93 w 689"/>
                <a:gd name="T31" fmla="*/ 10 h 46"/>
                <a:gd name="T32" fmla="*/ 79 w 689"/>
                <a:gd name="T33" fmla="*/ 10 h 46"/>
                <a:gd name="T34" fmla="*/ 66 w 689"/>
                <a:gd name="T35" fmla="*/ 10 h 46"/>
                <a:gd name="T36" fmla="*/ 52 w 689"/>
                <a:gd name="T37" fmla="*/ 10 h 46"/>
                <a:gd name="T38" fmla="*/ 39 w 689"/>
                <a:gd name="T39" fmla="*/ 10 h 46"/>
                <a:gd name="T40" fmla="*/ 27 w 689"/>
                <a:gd name="T41" fmla="*/ 10 h 46"/>
                <a:gd name="T42" fmla="*/ 18 w 689"/>
                <a:gd name="T43" fmla="*/ 10 h 46"/>
                <a:gd name="T44" fmla="*/ 9 w 689"/>
                <a:gd name="T45" fmla="*/ 10 h 46"/>
                <a:gd name="T46" fmla="*/ 3 w 689"/>
                <a:gd name="T47" fmla="*/ 10 h 46"/>
                <a:gd name="T48" fmla="*/ 0 w 689"/>
                <a:gd name="T49" fmla="*/ 10 h 46"/>
                <a:gd name="T50" fmla="*/ 0 w 689"/>
                <a:gd name="T51" fmla="*/ 8 h 46"/>
                <a:gd name="T52" fmla="*/ 0 w 689"/>
                <a:gd name="T53" fmla="*/ 7 h 46"/>
                <a:gd name="T54" fmla="*/ 0 w 689"/>
                <a:gd name="T55" fmla="*/ 5 h 46"/>
                <a:gd name="T56" fmla="*/ 0 w 689"/>
                <a:gd name="T57" fmla="*/ 4 h 46"/>
                <a:gd name="T58" fmla="*/ 0 w 689"/>
                <a:gd name="T59" fmla="*/ 3 h 46"/>
                <a:gd name="T60" fmla="*/ 0 w 689"/>
                <a:gd name="T61" fmla="*/ 3 h 46"/>
                <a:gd name="T62" fmla="*/ 0 w 689"/>
                <a:gd name="T63" fmla="*/ 2 h 46"/>
                <a:gd name="T64" fmla="*/ 0 w 689"/>
                <a:gd name="T65" fmla="*/ 0 h 46"/>
                <a:gd name="T66" fmla="*/ 3 w 689"/>
                <a:gd name="T67" fmla="*/ 0 h 46"/>
                <a:gd name="T68" fmla="*/ 9 w 689"/>
                <a:gd name="T69" fmla="*/ 0 h 46"/>
                <a:gd name="T70" fmla="*/ 17 w 689"/>
                <a:gd name="T71" fmla="*/ 0 h 46"/>
                <a:gd name="T72" fmla="*/ 27 w 689"/>
                <a:gd name="T73" fmla="*/ 0 h 46"/>
                <a:gd name="T74" fmla="*/ 39 w 689"/>
                <a:gd name="T75" fmla="*/ 0 h 46"/>
                <a:gd name="T76" fmla="*/ 52 w 689"/>
                <a:gd name="T77" fmla="*/ 0 h 46"/>
                <a:gd name="T78" fmla="*/ 65 w 689"/>
                <a:gd name="T79" fmla="*/ 0 h 46"/>
                <a:gd name="T80" fmla="*/ 79 w 689"/>
                <a:gd name="T81" fmla="*/ 0 h 46"/>
                <a:gd name="T82" fmla="*/ 93 w 689"/>
                <a:gd name="T83" fmla="*/ 0 h 46"/>
                <a:gd name="T84" fmla="*/ 107 w 689"/>
                <a:gd name="T85" fmla="*/ 0 h 46"/>
                <a:gd name="T86" fmla="*/ 120 w 689"/>
                <a:gd name="T87" fmla="*/ 0 h 46"/>
                <a:gd name="T88" fmla="*/ 132 w 689"/>
                <a:gd name="T89" fmla="*/ 0 h 46"/>
                <a:gd name="T90" fmla="*/ 141 w 689"/>
                <a:gd name="T91" fmla="*/ 0 h 46"/>
                <a:gd name="T92" fmla="*/ 150 w 689"/>
                <a:gd name="T93" fmla="*/ 0 h 46"/>
                <a:gd name="T94" fmla="*/ 156 w 689"/>
                <a:gd name="T95" fmla="*/ 0 h 46"/>
                <a:gd name="T96" fmla="*/ 159 w 689"/>
                <a:gd name="T97" fmla="*/ 0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9"/>
                <a:gd name="T148" fmla="*/ 0 h 46"/>
                <a:gd name="T149" fmla="*/ 689 w 689"/>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9" h="46">
                  <a:moveTo>
                    <a:pt x="687" y="0"/>
                  </a:moveTo>
                  <a:lnTo>
                    <a:pt x="689" y="7"/>
                  </a:lnTo>
                  <a:lnTo>
                    <a:pt x="689" y="12"/>
                  </a:lnTo>
                  <a:lnTo>
                    <a:pt x="689" y="16"/>
                  </a:lnTo>
                  <a:lnTo>
                    <a:pt x="689" y="17"/>
                  </a:lnTo>
                  <a:lnTo>
                    <a:pt x="689" y="25"/>
                  </a:lnTo>
                  <a:lnTo>
                    <a:pt x="687" y="31"/>
                  </a:lnTo>
                  <a:lnTo>
                    <a:pt x="687" y="39"/>
                  </a:lnTo>
                  <a:lnTo>
                    <a:pt x="686" y="46"/>
                  </a:lnTo>
                  <a:lnTo>
                    <a:pt x="673" y="46"/>
                  </a:lnTo>
                  <a:lnTo>
                    <a:pt x="648" y="46"/>
                  </a:lnTo>
                  <a:lnTo>
                    <a:pt x="612" y="46"/>
                  </a:lnTo>
                  <a:lnTo>
                    <a:pt x="569" y="46"/>
                  </a:lnTo>
                  <a:lnTo>
                    <a:pt x="518" y="46"/>
                  </a:lnTo>
                  <a:lnTo>
                    <a:pt x="464" y="46"/>
                  </a:lnTo>
                  <a:lnTo>
                    <a:pt x="404" y="46"/>
                  </a:lnTo>
                  <a:lnTo>
                    <a:pt x="344" y="46"/>
                  </a:lnTo>
                  <a:lnTo>
                    <a:pt x="284" y="46"/>
                  </a:lnTo>
                  <a:lnTo>
                    <a:pt x="224" y="46"/>
                  </a:lnTo>
                  <a:lnTo>
                    <a:pt x="170" y="46"/>
                  </a:lnTo>
                  <a:lnTo>
                    <a:pt x="119" y="46"/>
                  </a:lnTo>
                  <a:lnTo>
                    <a:pt x="76" y="46"/>
                  </a:lnTo>
                  <a:lnTo>
                    <a:pt x="40" y="46"/>
                  </a:lnTo>
                  <a:lnTo>
                    <a:pt x="15" y="46"/>
                  </a:lnTo>
                  <a:lnTo>
                    <a:pt x="2" y="46"/>
                  </a:lnTo>
                  <a:lnTo>
                    <a:pt x="1" y="39"/>
                  </a:lnTo>
                  <a:lnTo>
                    <a:pt x="1" y="31"/>
                  </a:lnTo>
                  <a:lnTo>
                    <a:pt x="0" y="24"/>
                  </a:lnTo>
                  <a:lnTo>
                    <a:pt x="0" y="17"/>
                  </a:lnTo>
                  <a:lnTo>
                    <a:pt x="0" y="16"/>
                  </a:lnTo>
                  <a:lnTo>
                    <a:pt x="0" y="12"/>
                  </a:lnTo>
                  <a:lnTo>
                    <a:pt x="0" y="7"/>
                  </a:lnTo>
                  <a:lnTo>
                    <a:pt x="1" y="0"/>
                  </a:lnTo>
                  <a:lnTo>
                    <a:pt x="14" y="0"/>
                  </a:lnTo>
                  <a:lnTo>
                    <a:pt x="40" y="0"/>
                  </a:lnTo>
                  <a:lnTo>
                    <a:pt x="75" y="0"/>
                  </a:lnTo>
                  <a:lnTo>
                    <a:pt x="118" y="0"/>
                  </a:lnTo>
                  <a:lnTo>
                    <a:pt x="169" y="0"/>
                  </a:lnTo>
                  <a:lnTo>
                    <a:pt x="224" y="0"/>
                  </a:lnTo>
                  <a:lnTo>
                    <a:pt x="283" y="0"/>
                  </a:lnTo>
                  <a:lnTo>
                    <a:pt x="344" y="0"/>
                  </a:lnTo>
                  <a:lnTo>
                    <a:pt x="405" y="0"/>
                  </a:lnTo>
                  <a:lnTo>
                    <a:pt x="464" y="0"/>
                  </a:lnTo>
                  <a:lnTo>
                    <a:pt x="520" y="0"/>
                  </a:lnTo>
                  <a:lnTo>
                    <a:pt x="570" y="0"/>
                  </a:lnTo>
                  <a:lnTo>
                    <a:pt x="613" y="0"/>
                  </a:lnTo>
                  <a:lnTo>
                    <a:pt x="648" y="0"/>
                  </a:lnTo>
                  <a:lnTo>
                    <a:pt x="674" y="0"/>
                  </a:lnTo>
                  <a:lnTo>
                    <a:pt x="687" y="0"/>
                  </a:lnTo>
                  <a:close/>
                </a:path>
              </a:pathLst>
            </a:custGeom>
            <a:solidFill>
              <a:srgbClr val="C0C0C0"/>
            </a:solidFill>
            <a:ln w="9525">
              <a:noFill/>
              <a:round/>
              <a:headEnd/>
              <a:tailEnd/>
            </a:ln>
          </p:spPr>
          <p:txBody>
            <a:bodyPr/>
            <a:lstStyle/>
            <a:p>
              <a:pPr rtl="0"/>
              <a:endParaRPr lang="en-US" sz="3800"/>
            </a:p>
          </p:txBody>
        </p:sp>
        <p:sp>
          <p:nvSpPr>
            <p:cNvPr id="156" name="Freeform 154"/>
            <p:cNvSpPr>
              <a:spLocks/>
            </p:cNvSpPr>
            <p:nvPr/>
          </p:nvSpPr>
          <p:spPr bwMode="auto">
            <a:xfrm flipH="1">
              <a:off x="438" y="1241"/>
              <a:ext cx="231" cy="239"/>
            </a:xfrm>
            <a:custGeom>
              <a:avLst/>
              <a:gdLst>
                <a:gd name="T0" fmla="*/ 167 w 1007"/>
                <a:gd name="T1" fmla="*/ 2 h 1042"/>
                <a:gd name="T2" fmla="*/ 166 w 1007"/>
                <a:gd name="T3" fmla="*/ 5 h 1042"/>
                <a:gd name="T4" fmla="*/ 166 w 1007"/>
                <a:gd name="T5" fmla="*/ 17 h 1042"/>
                <a:gd name="T6" fmla="*/ 149 w 1007"/>
                <a:gd name="T7" fmla="*/ 19 h 1042"/>
                <a:gd name="T8" fmla="*/ 122 w 1007"/>
                <a:gd name="T9" fmla="*/ 21 h 1042"/>
                <a:gd name="T10" fmla="*/ 92 w 1007"/>
                <a:gd name="T11" fmla="*/ 25 h 1042"/>
                <a:gd name="T12" fmla="*/ 64 w 1007"/>
                <a:gd name="T13" fmla="*/ 27 h 1042"/>
                <a:gd name="T14" fmla="*/ 45 w 1007"/>
                <a:gd name="T15" fmla="*/ 29 h 1042"/>
                <a:gd name="T16" fmla="*/ 32 w 1007"/>
                <a:gd name="T17" fmla="*/ 31 h 1042"/>
                <a:gd name="T18" fmla="*/ 22 w 1007"/>
                <a:gd name="T19" fmla="*/ 40 h 1042"/>
                <a:gd name="T20" fmla="*/ 18 w 1007"/>
                <a:gd name="T21" fmla="*/ 53 h 1042"/>
                <a:gd name="T22" fmla="*/ 14 w 1007"/>
                <a:gd name="T23" fmla="*/ 86 h 1042"/>
                <a:gd name="T24" fmla="*/ 5 w 1007"/>
                <a:gd name="T25" fmla="*/ 143 h 1042"/>
                <a:gd name="T26" fmla="*/ 0 w 1007"/>
                <a:gd name="T27" fmla="*/ 174 h 1042"/>
                <a:gd name="T28" fmla="*/ 0 w 1007"/>
                <a:gd name="T29" fmla="*/ 174 h 1042"/>
                <a:gd name="T30" fmla="*/ 0 w 1007"/>
                <a:gd name="T31" fmla="*/ 176 h 1042"/>
                <a:gd name="T32" fmla="*/ 2 w 1007"/>
                <a:gd name="T33" fmla="*/ 178 h 1042"/>
                <a:gd name="T34" fmla="*/ 10 w 1007"/>
                <a:gd name="T35" fmla="*/ 178 h 1042"/>
                <a:gd name="T36" fmla="*/ 34 w 1007"/>
                <a:gd name="T37" fmla="*/ 187 h 1042"/>
                <a:gd name="T38" fmla="*/ 65 w 1007"/>
                <a:gd name="T39" fmla="*/ 202 h 1042"/>
                <a:gd name="T40" fmla="*/ 94 w 1007"/>
                <a:gd name="T41" fmla="*/ 219 h 1042"/>
                <a:gd name="T42" fmla="*/ 116 w 1007"/>
                <a:gd name="T43" fmla="*/ 233 h 1042"/>
                <a:gd name="T44" fmla="*/ 125 w 1007"/>
                <a:gd name="T45" fmla="*/ 239 h 1042"/>
                <a:gd name="T46" fmla="*/ 128 w 1007"/>
                <a:gd name="T47" fmla="*/ 239 h 1042"/>
                <a:gd name="T48" fmla="*/ 131 w 1007"/>
                <a:gd name="T49" fmla="*/ 237 h 1042"/>
                <a:gd name="T50" fmla="*/ 131 w 1007"/>
                <a:gd name="T51" fmla="*/ 235 h 1042"/>
                <a:gd name="T52" fmla="*/ 131 w 1007"/>
                <a:gd name="T53" fmla="*/ 235 h 1042"/>
                <a:gd name="T54" fmla="*/ 124 w 1007"/>
                <a:gd name="T55" fmla="*/ 203 h 1042"/>
                <a:gd name="T56" fmla="*/ 113 w 1007"/>
                <a:gd name="T57" fmla="*/ 168 h 1042"/>
                <a:gd name="T58" fmla="*/ 101 w 1007"/>
                <a:gd name="T59" fmla="*/ 135 h 1042"/>
                <a:gd name="T60" fmla="*/ 89 w 1007"/>
                <a:gd name="T61" fmla="*/ 105 h 1042"/>
                <a:gd name="T62" fmla="*/ 81 w 1007"/>
                <a:gd name="T63" fmla="*/ 84 h 1042"/>
                <a:gd name="T64" fmla="*/ 90 w 1007"/>
                <a:gd name="T65" fmla="*/ 79 h 1042"/>
                <a:gd name="T66" fmla="*/ 115 w 1007"/>
                <a:gd name="T67" fmla="*/ 77 h 1042"/>
                <a:gd name="T68" fmla="*/ 145 w 1007"/>
                <a:gd name="T69" fmla="*/ 74 h 1042"/>
                <a:gd name="T70" fmla="*/ 175 w 1007"/>
                <a:gd name="T71" fmla="*/ 71 h 1042"/>
                <a:gd name="T72" fmla="*/ 200 w 1007"/>
                <a:gd name="T73" fmla="*/ 66 h 1042"/>
                <a:gd name="T74" fmla="*/ 217 w 1007"/>
                <a:gd name="T75" fmla="*/ 60 h 1042"/>
                <a:gd name="T76" fmla="*/ 228 w 1007"/>
                <a:gd name="T77" fmla="*/ 44 h 1042"/>
                <a:gd name="T78" fmla="*/ 231 w 1007"/>
                <a:gd name="T79" fmla="*/ 25 h 1042"/>
                <a:gd name="T80" fmla="*/ 231 w 1007"/>
                <a:gd name="T81" fmla="*/ 9 h 1042"/>
                <a:gd name="T82" fmla="*/ 230 w 1007"/>
                <a:gd name="T83" fmla="*/ 3 h 1042"/>
                <a:gd name="T84" fmla="*/ 227 w 1007"/>
                <a:gd name="T85" fmla="*/ 2 h 1042"/>
                <a:gd name="T86" fmla="*/ 169 w 1007"/>
                <a:gd name="T87" fmla="*/ 0 h 10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07"/>
                <a:gd name="T133" fmla="*/ 0 h 1042"/>
                <a:gd name="T134" fmla="*/ 1007 w 1007"/>
                <a:gd name="T135" fmla="*/ 1042 h 10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07" h="1042">
                  <a:moveTo>
                    <a:pt x="730" y="3"/>
                  </a:moveTo>
                  <a:lnTo>
                    <a:pt x="729" y="6"/>
                  </a:lnTo>
                  <a:lnTo>
                    <a:pt x="726" y="9"/>
                  </a:lnTo>
                  <a:lnTo>
                    <a:pt x="725" y="13"/>
                  </a:lnTo>
                  <a:lnTo>
                    <a:pt x="725" y="15"/>
                  </a:lnTo>
                  <a:lnTo>
                    <a:pt x="725" y="22"/>
                  </a:lnTo>
                  <a:lnTo>
                    <a:pt x="725" y="37"/>
                  </a:lnTo>
                  <a:lnTo>
                    <a:pt x="725" y="57"/>
                  </a:lnTo>
                  <a:lnTo>
                    <a:pt x="725" y="74"/>
                  </a:lnTo>
                  <a:lnTo>
                    <a:pt x="707" y="75"/>
                  </a:lnTo>
                  <a:lnTo>
                    <a:pt x="681" y="78"/>
                  </a:lnTo>
                  <a:lnTo>
                    <a:pt x="650" y="82"/>
                  </a:lnTo>
                  <a:lnTo>
                    <a:pt x="615" y="85"/>
                  </a:lnTo>
                  <a:lnTo>
                    <a:pt x="574" y="89"/>
                  </a:lnTo>
                  <a:lnTo>
                    <a:pt x="533" y="93"/>
                  </a:lnTo>
                  <a:lnTo>
                    <a:pt x="488" y="98"/>
                  </a:lnTo>
                  <a:lnTo>
                    <a:pt x="443" y="102"/>
                  </a:lnTo>
                  <a:lnTo>
                    <a:pt x="399" y="108"/>
                  </a:lnTo>
                  <a:lnTo>
                    <a:pt x="356" y="111"/>
                  </a:lnTo>
                  <a:lnTo>
                    <a:pt x="316" y="115"/>
                  </a:lnTo>
                  <a:lnTo>
                    <a:pt x="278" y="119"/>
                  </a:lnTo>
                  <a:lnTo>
                    <a:pt x="245" y="122"/>
                  </a:lnTo>
                  <a:lnTo>
                    <a:pt x="218" y="125"/>
                  </a:lnTo>
                  <a:lnTo>
                    <a:pt x="196" y="126"/>
                  </a:lnTo>
                  <a:lnTo>
                    <a:pt x="183" y="126"/>
                  </a:lnTo>
                  <a:lnTo>
                    <a:pt x="160" y="128"/>
                  </a:lnTo>
                  <a:lnTo>
                    <a:pt x="139" y="135"/>
                  </a:lnTo>
                  <a:lnTo>
                    <a:pt x="121" y="145"/>
                  </a:lnTo>
                  <a:lnTo>
                    <a:pt x="106" y="158"/>
                  </a:lnTo>
                  <a:lnTo>
                    <a:pt x="95" y="174"/>
                  </a:lnTo>
                  <a:lnTo>
                    <a:pt x="85" y="192"/>
                  </a:lnTo>
                  <a:lnTo>
                    <a:pt x="80" y="210"/>
                  </a:lnTo>
                  <a:lnTo>
                    <a:pt x="79" y="230"/>
                  </a:lnTo>
                  <a:lnTo>
                    <a:pt x="76" y="257"/>
                  </a:lnTo>
                  <a:lnTo>
                    <a:pt x="70" y="308"/>
                  </a:lnTo>
                  <a:lnTo>
                    <a:pt x="59" y="377"/>
                  </a:lnTo>
                  <a:lnTo>
                    <a:pt x="48" y="456"/>
                  </a:lnTo>
                  <a:lnTo>
                    <a:pt x="35" y="540"/>
                  </a:lnTo>
                  <a:lnTo>
                    <a:pt x="22" y="623"/>
                  </a:lnTo>
                  <a:lnTo>
                    <a:pt x="10" y="697"/>
                  </a:lnTo>
                  <a:lnTo>
                    <a:pt x="0" y="757"/>
                  </a:lnTo>
                  <a:lnTo>
                    <a:pt x="0" y="758"/>
                  </a:lnTo>
                  <a:lnTo>
                    <a:pt x="0" y="760"/>
                  </a:lnTo>
                  <a:lnTo>
                    <a:pt x="0" y="762"/>
                  </a:lnTo>
                  <a:lnTo>
                    <a:pt x="1" y="765"/>
                  </a:lnTo>
                  <a:lnTo>
                    <a:pt x="2" y="767"/>
                  </a:lnTo>
                  <a:lnTo>
                    <a:pt x="4" y="770"/>
                  </a:lnTo>
                  <a:lnTo>
                    <a:pt x="6" y="771"/>
                  </a:lnTo>
                  <a:lnTo>
                    <a:pt x="9" y="774"/>
                  </a:lnTo>
                  <a:lnTo>
                    <a:pt x="13" y="775"/>
                  </a:lnTo>
                  <a:lnTo>
                    <a:pt x="15" y="775"/>
                  </a:lnTo>
                  <a:lnTo>
                    <a:pt x="43" y="778"/>
                  </a:lnTo>
                  <a:lnTo>
                    <a:pt x="74" y="787"/>
                  </a:lnTo>
                  <a:lnTo>
                    <a:pt x="110" y="800"/>
                  </a:lnTo>
                  <a:lnTo>
                    <a:pt x="150" y="816"/>
                  </a:lnTo>
                  <a:lnTo>
                    <a:pt x="193" y="836"/>
                  </a:lnTo>
                  <a:lnTo>
                    <a:pt x="238" y="859"/>
                  </a:lnTo>
                  <a:lnTo>
                    <a:pt x="282" y="882"/>
                  </a:lnTo>
                  <a:lnTo>
                    <a:pt x="326" y="907"/>
                  </a:lnTo>
                  <a:lnTo>
                    <a:pt x="369" y="931"/>
                  </a:lnTo>
                  <a:lnTo>
                    <a:pt x="409" y="955"/>
                  </a:lnTo>
                  <a:lnTo>
                    <a:pt x="447" y="977"/>
                  </a:lnTo>
                  <a:lnTo>
                    <a:pt x="479" y="997"/>
                  </a:lnTo>
                  <a:lnTo>
                    <a:pt x="507" y="1015"/>
                  </a:lnTo>
                  <a:lnTo>
                    <a:pt x="527" y="1028"/>
                  </a:lnTo>
                  <a:lnTo>
                    <a:pt x="540" y="1036"/>
                  </a:lnTo>
                  <a:lnTo>
                    <a:pt x="546" y="1040"/>
                  </a:lnTo>
                  <a:lnTo>
                    <a:pt x="550" y="1042"/>
                  </a:lnTo>
                  <a:lnTo>
                    <a:pt x="555" y="1042"/>
                  </a:lnTo>
                  <a:lnTo>
                    <a:pt x="560" y="1042"/>
                  </a:lnTo>
                  <a:lnTo>
                    <a:pt x="564" y="1040"/>
                  </a:lnTo>
                  <a:lnTo>
                    <a:pt x="566" y="1037"/>
                  </a:lnTo>
                  <a:lnTo>
                    <a:pt x="569" y="1034"/>
                  </a:lnTo>
                  <a:lnTo>
                    <a:pt x="570" y="1030"/>
                  </a:lnTo>
                  <a:lnTo>
                    <a:pt x="570" y="1027"/>
                  </a:lnTo>
                  <a:lnTo>
                    <a:pt x="570" y="1025"/>
                  </a:lnTo>
                  <a:lnTo>
                    <a:pt x="570" y="1024"/>
                  </a:lnTo>
                  <a:lnTo>
                    <a:pt x="563" y="980"/>
                  </a:lnTo>
                  <a:lnTo>
                    <a:pt x="551" y="933"/>
                  </a:lnTo>
                  <a:lnTo>
                    <a:pt x="539" y="883"/>
                  </a:lnTo>
                  <a:lnTo>
                    <a:pt x="524" y="834"/>
                  </a:lnTo>
                  <a:lnTo>
                    <a:pt x="508" y="783"/>
                  </a:lnTo>
                  <a:lnTo>
                    <a:pt x="491" y="732"/>
                  </a:lnTo>
                  <a:lnTo>
                    <a:pt x="474" y="683"/>
                  </a:lnTo>
                  <a:lnTo>
                    <a:pt x="456" y="633"/>
                  </a:lnTo>
                  <a:lnTo>
                    <a:pt x="439" y="587"/>
                  </a:lnTo>
                  <a:lnTo>
                    <a:pt x="421" y="541"/>
                  </a:lnTo>
                  <a:lnTo>
                    <a:pt x="404" y="498"/>
                  </a:lnTo>
                  <a:lnTo>
                    <a:pt x="388" y="459"/>
                  </a:lnTo>
                  <a:lnTo>
                    <a:pt x="374" y="424"/>
                  </a:lnTo>
                  <a:lnTo>
                    <a:pt x="361" y="394"/>
                  </a:lnTo>
                  <a:lnTo>
                    <a:pt x="351" y="368"/>
                  </a:lnTo>
                  <a:lnTo>
                    <a:pt x="342" y="348"/>
                  </a:lnTo>
                  <a:lnTo>
                    <a:pt x="364" y="347"/>
                  </a:lnTo>
                  <a:lnTo>
                    <a:pt x="391" y="344"/>
                  </a:lnTo>
                  <a:lnTo>
                    <a:pt x="423" y="342"/>
                  </a:lnTo>
                  <a:lnTo>
                    <a:pt x="461" y="339"/>
                  </a:lnTo>
                  <a:lnTo>
                    <a:pt x="501" y="337"/>
                  </a:lnTo>
                  <a:lnTo>
                    <a:pt x="544" y="333"/>
                  </a:lnTo>
                  <a:lnTo>
                    <a:pt x="589" y="328"/>
                  </a:lnTo>
                  <a:lnTo>
                    <a:pt x="634" y="324"/>
                  </a:lnTo>
                  <a:lnTo>
                    <a:pt x="678" y="318"/>
                  </a:lnTo>
                  <a:lnTo>
                    <a:pt x="722" y="313"/>
                  </a:lnTo>
                  <a:lnTo>
                    <a:pt x="765" y="308"/>
                  </a:lnTo>
                  <a:lnTo>
                    <a:pt x="806" y="302"/>
                  </a:lnTo>
                  <a:lnTo>
                    <a:pt x="841" y="295"/>
                  </a:lnTo>
                  <a:lnTo>
                    <a:pt x="873" y="289"/>
                  </a:lnTo>
                  <a:lnTo>
                    <a:pt x="899" y="282"/>
                  </a:lnTo>
                  <a:lnTo>
                    <a:pt x="920" y="274"/>
                  </a:lnTo>
                  <a:lnTo>
                    <a:pt x="945" y="260"/>
                  </a:lnTo>
                  <a:lnTo>
                    <a:pt x="966" y="240"/>
                  </a:lnTo>
                  <a:lnTo>
                    <a:pt x="980" y="217"/>
                  </a:lnTo>
                  <a:lnTo>
                    <a:pt x="992" y="191"/>
                  </a:lnTo>
                  <a:lnTo>
                    <a:pt x="999" y="164"/>
                  </a:lnTo>
                  <a:lnTo>
                    <a:pt x="1005" y="136"/>
                  </a:lnTo>
                  <a:lnTo>
                    <a:pt x="1006" y="109"/>
                  </a:lnTo>
                  <a:lnTo>
                    <a:pt x="1007" y="84"/>
                  </a:lnTo>
                  <a:lnTo>
                    <a:pt x="1007" y="59"/>
                  </a:lnTo>
                  <a:lnTo>
                    <a:pt x="1006" y="40"/>
                  </a:lnTo>
                  <a:lnTo>
                    <a:pt x="1003" y="27"/>
                  </a:lnTo>
                  <a:lnTo>
                    <a:pt x="1003" y="20"/>
                  </a:lnTo>
                  <a:lnTo>
                    <a:pt x="1002" y="15"/>
                  </a:lnTo>
                  <a:lnTo>
                    <a:pt x="998" y="11"/>
                  </a:lnTo>
                  <a:lnTo>
                    <a:pt x="993" y="9"/>
                  </a:lnTo>
                  <a:lnTo>
                    <a:pt x="988" y="7"/>
                  </a:lnTo>
                  <a:lnTo>
                    <a:pt x="742" y="0"/>
                  </a:lnTo>
                  <a:lnTo>
                    <a:pt x="739" y="0"/>
                  </a:lnTo>
                  <a:lnTo>
                    <a:pt x="737" y="1"/>
                  </a:lnTo>
                  <a:lnTo>
                    <a:pt x="733" y="2"/>
                  </a:lnTo>
                  <a:lnTo>
                    <a:pt x="730" y="3"/>
                  </a:lnTo>
                  <a:close/>
                </a:path>
              </a:pathLst>
            </a:custGeom>
            <a:solidFill>
              <a:srgbClr val="000000"/>
            </a:solidFill>
            <a:ln w="9525">
              <a:noFill/>
              <a:round/>
              <a:headEnd/>
              <a:tailEnd/>
            </a:ln>
          </p:spPr>
          <p:txBody>
            <a:bodyPr/>
            <a:lstStyle/>
            <a:p>
              <a:pPr rtl="0"/>
              <a:endParaRPr lang="en-US" sz="3800"/>
            </a:p>
          </p:txBody>
        </p:sp>
        <p:sp>
          <p:nvSpPr>
            <p:cNvPr id="157" name="Freeform 155"/>
            <p:cNvSpPr>
              <a:spLocks/>
            </p:cNvSpPr>
            <p:nvPr/>
          </p:nvSpPr>
          <p:spPr bwMode="auto">
            <a:xfrm flipH="1">
              <a:off x="445" y="1249"/>
              <a:ext cx="215" cy="219"/>
            </a:xfrm>
            <a:custGeom>
              <a:avLst/>
              <a:gdLst>
                <a:gd name="T0" fmla="*/ 18 w 940"/>
                <a:gd name="T1" fmla="*/ 39 h 959"/>
                <a:gd name="T2" fmla="*/ 24 w 940"/>
                <a:gd name="T3" fmla="*/ 32 h 959"/>
                <a:gd name="T4" fmla="*/ 34 w 940"/>
                <a:gd name="T5" fmla="*/ 29 h 959"/>
                <a:gd name="T6" fmla="*/ 50 w 940"/>
                <a:gd name="T7" fmla="*/ 28 h 959"/>
                <a:gd name="T8" fmla="*/ 79 w 940"/>
                <a:gd name="T9" fmla="*/ 25 h 959"/>
                <a:gd name="T10" fmla="*/ 112 w 940"/>
                <a:gd name="T11" fmla="*/ 22 h 959"/>
                <a:gd name="T12" fmla="*/ 142 w 940"/>
                <a:gd name="T13" fmla="*/ 18 h 959"/>
                <a:gd name="T14" fmla="*/ 160 w 940"/>
                <a:gd name="T15" fmla="*/ 17 h 959"/>
                <a:gd name="T16" fmla="*/ 164 w 940"/>
                <a:gd name="T17" fmla="*/ 15 h 959"/>
                <a:gd name="T18" fmla="*/ 165 w 940"/>
                <a:gd name="T19" fmla="*/ 12 h 959"/>
                <a:gd name="T20" fmla="*/ 165 w 940"/>
                <a:gd name="T21" fmla="*/ 0 h 959"/>
                <a:gd name="T22" fmla="*/ 172 w 940"/>
                <a:gd name="T23" fmla="*/ 0 h 959"/>
                <a:gd name="T24" fmla="*/ 182 w 940"/>
                <a:gd name="T25" fmla="*/ 1 h 959"/>
                <a:gd name="T26" fmla="*/ 194 w 940"/>
                <a:gd name="T27" fmla="*/ 1 h 959"/>
                <a:gd name="T28" fmla="*/ 205 w 940"/>
                <a:gd name="T29" fmla="*/ 1 h 959"/>
                <a:gd name="T30" fmla="*/ 213 w 940"/>
                <a:gd name="T31" fmla="*/ 2 h 959"/>
                <a:gd name="T32" fmla="*/ 215 w 940"/>
                <a:gd name="T33" fmla="*/ 6 h 959"/>
                <a:gd name="T34" fmla="*/ 215 w 940"/>
                <a:gd name="T35" fmla="*/ 17 h 959"/>
                <a:gd name="T36" fmla="*/ 212 w 940"/>
                <a:gd name="T37" fmla="*/ 33 h 959"/>
                <a:gd name="T38" fmla="*/ 204 w 940"/>
                <a:gd name="T39" fmla="*/ 46 h 959"/>
                <a:gd name="T40" fmla="*/ 188 w 940"/>
                <a:gd name="T41" fmla="*/ 52 h 959"/>
                <a:gd name="T42" fmla="*/ 159 w 940"/>
                <a:gd name="T43" fmla="*/ 56 h 959"/>
                <a:gd name="T44" fmla="*/ 124 w 940"/>
                <a:gd name="T45" fmla="*/ 60 h 959"/>
                <a:gd name="T46" fmla="*/ 91 w 940"/>
                <a:gd name="T47" fmla="*/ 63 h 959"/>
                <a:gd name="T48" fmla="*/ 70 w 940"/>
                <a:gd name="T49" fmla="*/ 65 h 959"/>
                <a:gd name="T50" fmla="*/ 63 w 940"/>
                <a:gd name="T51" fmla="*/ 65 h 959"/>
                <a:gd name="T52" fmla="*/ 61 w 940"/>
                <a:gd name="T53" fmla="*/ 67 h 959"/>
                <a:gd name="T54" fmla="*/ 61 w 940"/>
                <a:gd name="T55" fmla="*/ 68 h 959"/>
                <a:gd name="T56" fmla="*/ 61 w 940"/>
                <a:gd name="T57" fmla="*/ 70 h 959"/>
                <a:gd name="T58" fmla="*/ 62 w 940"/>
                <a:gd name="T59" fmla="*/ 72 h 959"/>
                <a:gd name="T60" fmla="*/ 68 w 940"/>
                <a:gd name="T61" fmla="*/ 86 h 959"/>
                <a:gd name="T62" fmla="*/ 79 w 940"/>
                <a:gd name="T63" fmla="*/ 112 h 959"/>
                <a:gd name="T64" fmla="*/ 92 w 940"/>
                <a:gd name="T65" fmla="*/ 146 h 959"/>
                <a:gd name="T66" fmla="*/ 104 w 940"/>
                <a:gd name="T67" fmla="*/ 183 h 959"/>
                <a:gd name="T68" fmla="*/ 113 w 940"/>
                <a:gd name="T69" fmla="*/ 219 h 959"/>
                <a:gd name="T70" fmla="*/ 97 w 940"/>
                <a:gd name="T71" fmla="*/ 209 h 959"/>
                <a:gd name="T72" fmla="*/ 75 w 940"/>
                <a:gd name="T73" fmla="*/ 196 h 959"/>
                <a:gd name="T74" fmla="*/ 51 w 940"/>
                <a:gd name="T75" fmla="*/ 183 h 959"/>
                <a:gd name="T76" fmla="*/ 27 w 940"/>
                <a:gd name="T77" fmla="*/ 171 h 959"/>
                <a:gd name="T78" fmla="*/ 5 w 940"/>
                <a:gd name="T79" fmla="*/ 164 h 959"/>
                <a:gd name="T80" fmla="*/ 4 w 940"/>
                <a:gd name="T81" fmla="*/ 138 h 959"/>
                <a:gd name="T82" fmla="*/ 13 w 940"/>
                <a:gd name="T83" fmla="*/ 82 h 959"/>
                <a:gd name="T84" fmla="*/ 17 w 940"/>
                <a:gd name="T85" fmla="*/ 45 h 9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40"/>
                <a:gd name="T130" fmla="*/ 0 h 959"/>
                <a:gd name="T131" fmla="*/ 940 w 940"/>
                <a:gd name="T132" fmla="*/ 959 h 9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40" h="959">
                  <a:moveTo>
                    <a:pt x="76" y="198"/>
                  </a:moveTo>
                  <a:lnTo>
                    <a:pt x="78" y="185"/>
                  </a:lnTo>
                  <a:lnTo>
                    <a:pt x="80" y="172"/>
                  </a:lnTo>
                  <a:lnTo>
                    <a:pt x="86" y="159"/>
                  </a:lnTo>
                  <a:lnTo>
                    <a:pt x="93" y="148"/>
                  </a:lnTo>
                  <a:lnTo>
                    <a:pt x="104" y="139"/>
                  </a:lnTo>
                  <a:lnTo>
                    <a:pt x="115" y="133"/>
                  </a:lnTo>
                  <a:lnTo>
                    <a:pt x="131" y="128"/>
                  </a:lnTo>
                  <a:lnTo>
                    <a:pt x="148" y="126"/>
                  </a:lnTo>
                  <a:lnTo>
                    <a:pt x="164" y="126"/>
                  </a:lnTo>
                  <a:lnTo>
                    <a:pt x="188" y="124"/>
                  </a:lnTo>
                  <a:lnTo>
                    <a:pt x="219" y="121"/>
                  </a:lnTo>
                  <a:lnTo>
                    <a:pt x="257" y="119"/>
                  </a:lnTo>
                  <a:lnTo>
                    <a:pt x="300" y="115"/>
                  </a:lnTo>
                  <a:lnTo>
                    <a:pt x="346" y="109"/>
                  </a:lnTo>
                  <a:lnTo>
                    <a:pt x="394" y="106"/>
                  </a:lnTo>
                  <a:lnTo>
                    <a:pt x="443" y="100"/>
                  </a:lnTo>
                  <a:lnTo>
                    <a:pt x="491" y="95"/>
                  </a:lnTo>
                  <a:lnTo>
                    <a:pt x="538" y="90"/>
                  </a:lnTo>
                  <a:lnTo>
                    <a:pt x="581" y="86"/>
                  </a:lnTo>
                  <a:lnTo>
                    <a:pt x="621" y="81"/>
                  </a:lnTo>
                  <a:lnTo>
                    <a:pt x="655" y="78"/>
                  </a:lnTo>
                  <a:lnTo>
                    <a:pt x="681" y="74"/>
                  </a:lnTo>
                  <a:lnTo>
                    <a:pt x="699" y="73"/>
                  </a:lnTo>
                  <a:lnTo>
                    <a:pt x="708" y="72"/>
                  </a:lnTo>
                  <a:lnTo>
                    <a:pt x="715" y="70"/>
                  </a:lnTo>
                  <a:lnTo>
                    <a:pt x="719" y="66"/>
                  </a:lnTo>
                  <a:lnTo>
                    <a:pt x="721" y="61"/>
                  </a:lnTo>
                  <a:lnTo>
                    <a:pt x="723" y="56"/>
                  </a:lnTo>
                  <a:lnTo>
                    <a:pt x="723" y="51"/>
                  </a:lnTo>
                  <a:lnTo>
                    <a:pt x="723" y="35"/>
                  </a:lnTo>
                  <a:lnTo>
                    <a:pt x="723" y="17"/>
                  </a:lnTo>
                  <a:lnTo>
                    <a:pt x="723" y="0"/>
                  </a:lnTo>
                  <a:lnTo>
                    <a:pt x="729" y="0"/>
                  </a:lnTo>
                  <a:lnTo>
                    <a:pt x="738" y="1"/>
                  </a:lnTo>
                  <a:lnTo>
                    <a:pt x="751" y="1"/>
                  </a:lnTo>
                  <a:lnTo>
                    <a:pt x="764" y="1"/>
                  </a:lnTo>
                  <a:lnTo>
                    <a:pt x="780" y="3"/>
                  </a:lnTo>
                  <a:lnTo>
                    <a:pt x="797" y="3"/>
                  </a:lnTo>
                  <a:lnTo>
                    <a:pt x="814" y="3"/>
                  </a:lnTo>
                  <a:lnTo>
                    <a:pt x="832" y="4"/>
                  </a:lnTo>
                  <a:lnTo>
                    <a:pt x="850" y="4"/>
                  </a:lnTo>
                  <a:lnTo>
                    <a:pt x="867" y="5"/>
                  </a:lnTo>
                  <a:lnTo>
                    <a:pt x="882" y="5"/>
                  </a:lnTo>
                  <a:lnTo>
                    <a:pt x="898" y="5"/>
                  </a:lnTo>
                  <a:lnTo>
                    <a:pt x="911" y="7"/>
                  </a:lnTo>
                  <a:lnTo>
                    <a:pt x="923" y="7"/>
                  </a:lnTo>
                  <a:lnTo>
                    <a:pt x="932" y="7"/>
                  </a:lnTo>
                  <a:lnTo>
                    <a:pt x="937" y="7"/>
                  </a:lnTo>
                  <a:lnTo>
                    <a:pt x="938" y="16"/>
                  </a:lnTo>
                  <a:lnTo>
                    <a:pt x="938" y="26"/>
                  </a:lnTo>
                  <a:lnTo>
                    <a:pt x="940" y="38"/>
                  </a:lnTo>
                  <a:lnTo>
                    <a:pt x="940" y="52"/>
                  </a:lnTo>
                  <a:lnTo>
                    <a:pt x="940" y="74"/>
                  </a:lnTo>
                  <a:lnTo>
                    <a:pt x="937" y="98"/>
                  </a:lnTo>
                  <a:lnTo>
                    <a:pt x="933" y="121"/>
                  </a:lnTo>
                  <a:lnTo>
                    <a:pt x="928" y="143"/>
                  </a:lnTo>
                  <a:lnTo>
                    <a:pt x="919" y="165"/>
                  </a:lnTo>
                  <a:lnTo>
                    <a:pt x="907" y="185"/>
                  </a:lnTo>
                  <a:lnTo>
                    <a:pt x="893" y="201"/>
                  </a:lnTo>
                  <a:lnTo>
                    <a:pt x="873" y="212"/>
                  </a:lnTo>
                  <a:lnTo>
                    <a:pt x="850" y="220"/>
                  </a:lnTo>
                  <a:lnTo>
                    <a:pt x="820" y="228"/>
                  </a:lnTo>
                  <a:lnTo>
                    <a:pt x="782" y="234"/>
                  </a:lnTo>
                  <a:lnTo>
                    <a:pt x="739" y="241"/>
                  </a:lnTo>
                  <a:lnTo>
                    <a:pt x="693" y="247"/>
                  </a:lnTo>
                  <a:lnTo>
                    <a:pt x="643" y="254"/>
                  </a:lnTo>
                  <a:lnTo>
                    <a:pt x="593" y="259"/>
                  </a:lnTo>
                  <a:lnTo>
                    <a:pt x="542" y="264"/>
                  </a:lnTo>
                  <a:lnTo>
                    <a:pt x="492" y="270"/>
                  </a:lnTo>
                  <a:lnTo>
                    <a:pt x="444" y="273"/>
                  </a:lnTo>
                  <a:lnTo>
                    <a:pt x="400" y="276"/>
                  </a:lnTo>
                  <a:lnTo>
                    <a:pt x="361" y="280"/>
                  </a:lnTo>
                  <a:lnTo>
                    <a:pt x="329" y="283"/>
                  </a:lnTo>
                  <a:lnTo>
                    <a:pt x="304" y="284"/>
                  </a:lnTo>
                  <a:lnTo>
                    <a:pt x="287" y="285"/>
                  </a:lnTo>
                  <a:lnTo>
                    <a:pt x="281" y="285"/>
                  </a:lnTo>
                  <a:lnTo>
                    <a:pt x="277" y="285"/>
                  </a:lnTo>
                  <a:lnTo>
                    <a:pt x="273" y="286"/>
                  </a:lnTo>
                  <a:lnTo>
                    <a:pt x="270" y="289"/>
                  </a:lnTo>
                  <a:lnTo>
                    <a:pt x="268" y="293"/>
                  </a:lnTo>
                  <a:lnTo>
                    <a:pt x="266" y="294"/>
                  </a:lnTo>
                  <a:lnTo>
                    <a:pt x="266" y="297"/>
                  </a:lnTo>
                  <a:lnTo>
                    <a:pt x="265" y="298"/>
                  </a:lnTo>
                  <a:lnTo>
                    <a:pt x="265" y="301"/>
                  </a:lnTo>
                  <a:lnTo>
                    <a:pt x="265" y="302"/>
                  </a:lnTo>
                  <a:lnTo>
                    <a:pt x="266" y="305"/>
                  </a:lnTo>
                  <a:lnTo>
                    <a:pt x="266" y="306"/>
                  </a:lnTo>
                  <a:lnTo>
                    <a:pt x="266" y="309"/>
                  </a:lnTo>
                  <a:lnTo>
                    <a:pt x="269" y="314"/>
                  </a:lnTo>
                  <a:lnTo>
                    <a:pt x="274" y="327"/>
                  </a:lnTo>
                  <a:lnTo>
                    <a:pt x="284" y="348"/>
                  </a:lnTo>
                  <a:lnTo>
                    <a:pt x="296" y="375"/>
                  </a:lnTo>
                  <a:lnTo>
                    <a:pt x="310" y="409"/>
                  </a:lnTo>
                  <a:lnTo>
                    <a:pt x="326" y="448"/>
                  </a:lnTo>
                  <a:lnTo>
                    <a:pt x="344" y="491"/>
                  </a:lnTo>
                  <a:lnTo>
                    <a:pt x="362" y="538"/>
                  </a:lnTo>
                  <a:lnTo>
                    <a:pt x="382" y="588"/>
                  </a:lnTo>
                  <a:lnTo>
                    <a:pt x="401" y="640"/>
                  </a:lnTo>
                  <a:lnTo>
                    <a:pt x="420" y="694"/>
                  </a:lnTo>
                  <a:lnTo>
                    <a:pt x="438" y="749"/>
                  </a:lnTo>
                  <a:lnTo>
                    <a:pt x="456" y="803"/>
                  </a:lnTo>
                  <a:lnTo>
                    <a:pt x="472" y="857"/>
                  </a:lnTo>
                  <a:lnTo>
                    <a:pt x="485" y="909"/>
                  </a:lnTo>
                  <a:lnTo>
                    <a:pt x="496" y="959"/>
                  </a:lnTo>
                  <a:lnTo>
                    <a:pt x="477" y="946"/>
                  </a:lnTo>
                  <a:lnTo>
                    <a:pt x="453" y="932"/>
                  </a:lnTo>
                  <a:lnTo>
                    <a:pt x="426" y="916"/>
                  </a:lnTo>
                  <a:lnTo>
                    <a:pt x="396" y="898"/>
                  </a:lnTo>
                  <a:lnTo>
                    <a:pt x="364" y="879"/>
                  </a:lnTo>
                  <a:lnTo>
                    <a:pt x="330" y="859"/>
                  </a:lnTo>
                  <a:lnTo>
                    <a:pt x="295" y="840"/>
                  </a:lnTo>
                  <a:lnTo>
                    <a:pt x="260" y="820"/>
                  </a:lnTo>
                  <a:lnTo>
                    <a:pt x="223" y="801"/>
                  </a:lnTo>
                  <a:lnTo>
                    <a:pt x="187" y="782"/>
                  </a:lnTo>
                  <a:lnTo>
                    <a:pt x="151" y="765"/>
                  </a:lnTo>
                  <a:lnTo>
                    <a:pt x="117" y="750"/>
                  </a:lnTo>
                  <a:lnTo>
                    <a:pt x="84" y="737"/>
                  </a:lnTo>
                  <a:lnTo>
                    <a:pt x="53" y="726"/>
                  </a:lnTo>
                  <a:lnTo>
                    <a:pt x="24" y="719"/>
                  </a:lnTo>
                  <a:lnTo>
                    <a:pt x="0" y="713"/>
                  </a:lnTo>
                  <a:lnTo>
                    <a:pt x="6" y="668"/>
                  </a:lnTo>
                  <a:lnTo>
                    <a:pt x="17" y="603"/>
                  </a:lnTo>
                  <a:lnTo>
                    <a:pt x="30" y="523"/>
                  </a:lnTo>
                  <a:lnTo>
                    <a:pt x="43" y="439"/>
                  </a:lnTo>
                  <a:lnTo>
                    <a:pt x="56" y="357"/>
                  </a:lnTo>
                  <a:lnTo>
                    <a:pt x="66" y="284"/>
                  </a:lnTo>
                  <a:lnTo>
                    <a:pt x="74" y="228"/>
                  </a:lnTo>
                  <a:lnTo>
                    <a:pt x="76" y="198"/>
                  </a:lnTo>
                  <a:close/>
                </a:path>
              </a:pathLst>
            </a:custGeom>
            <a:solidFill>
              <a:srgbClr val="C0C0C0"/>
            </a:solidFill>
            <a:ln w="9525">
              <a:noFill/>
              <a:round/>
              <a:headEnd/>
              <a:tailEnd/>
            </a:ln>
          </p:spPr>
          <p:txBody>
            <a:bodyPr/>
            <a:lstStyle/>
            <a:p>
              <a:pPr rtl="0"/>
              <a:endParaRPr lang="en-US" sz="3800"/>
            </a:p>
          </p:txBody>
        </p:sp>
        <p:sp>
          <p:nvSpPr>
            <p:cNvPr id="158" name="Freeform 156"/>
            <p:cNvSpPr>
              <a:spLocks/>
            </p:cNvSpPr>
            <p:nvPr/>
          </p:nvSpPr>
          <p:spPr bwMode="auto">
            <a:xfrm flipH="1">
              <a:off x="439" y="1069"/>
              <a:ext cx="82" cy="190"/>
            </a:xfrm>
            <a:custGeom>
              <a:avLst/>
              <a:gdLst>
                <a:gd name="T0" fmla="*/ 11 w 357"/>
                <a:gd name="T1" fmla="*/ 2 h 828"/>
                <a:gd name="T2" fmla="*/ 8 w 357"/>
                <a:gd name="T3" fmla="*/ 4 h 828"/>
                <a:gd name="T4" fmla="*/ 6 w 357"/>
                <a:gd name="T5" fmla="*/ 7 h 828"/>
                <a:gd name="T6" fmla="*/ 4 w 357"/>
                <a:gd name="T7" fmla="*/ 10 h 828"/>
                <a:gd name="T8" fmla="*/ 2 w 357"/>
                <a:gd name="T9" fmla="*/ 19 h 828"/>
                <a:gd name="T10" fmla="*/ 0 w 357"/>
                <a:gd name="T11" fmla="*/ 40 h 828"/>
                <a:gd name="T12" fmla="*/ 1 w 357"/>
                <a:gd name="T13" fmla="*/ 64 h 828"/>
                <a:gd name="T14" fmla="*/ 5 w 357"/>
                <a:gd name="T15" fmla="*/ 90 h 828"/>
                <a:gd name="T16" fmla="*/ 10 w 357"/>
                <a:gd name="T17" fmla="*/ 103 h 828"/>
                <a:gd name="T18" fmla="*/ 13 w 357"/>
                <a:gd name="T19" fmla="*/ 115 h 828"/>
                <a:gd name="T20" fmla="*/ 17 w 357"/>
                <a:gd name="T21" fmla="*/ 135 h 828"/>
                <a:gd name="T22" fmla="*/ 19 w 357"/>
                <a:gd name="T23" fmla="*/ 162 h 828"/>
                <a:gd name="T24" fmla="*/ 18 w 357"/>
                <a:gd name="T25" fmla="*/ 177 h 828"/>
                <a:gd name="T26" fmla="*/ 19 w 357"/>
                <a:gd name="T27" fmla="*/ 178 h 828"/>
                <a:gd name="T28" fmla="*/ 19 w 357"/>
                <a:gd name="T29" fmla="*/ 179 h 828"/>
                <a:gd name="T30" fmla="*/ 21 w 357"/>
                <a:gd name="T31" fmla="*/ 181 h 828"/>
                <a:gd name="T32" fmla="*/ 25 w 357"/>
                <a:gd name="T33" fmla="*/ 184 h 828"/>
                <a:gd name="T34" fmla="*/ 30 w 357"/>
                <a:gd name="T35" fmla="*/ 187 h 828"/>
                <a:gd name="T36" fmla="*/ 38 w 357"/>
                <a:gd name="T37" fmla="*/ 189 h 828"/>
                <a:gd name="T38" fmla="*/ 47 w 357"/>
                <a:gd name="T39" fmla="*/ 190 h 828"/>
                <a:gd name="T40" fmla="*/ 59 w 357"/>
                <a:gd name="T41" fmla="*/ 189 h 828"/>
                <a:gd name="T42" fmla="*/ 72 w 357"/>
                <a:gd name="T43" fmla="*/ 185 h 828"/>
                <a:gd name="T44" fmla="*/ 81 w 357"/>
                <a:gd name="T45" fmla="*/ 181 h 828"/>
                <a:gd name="T46" fmla="*/ 82 w 357"/>
                <a:gd name="T47" fmla="*/ 179 h 828"/>
                <a:gd name="T48" fmla="*/ 82 w 357"/>
                <a:gd name="T49" fmla="*/ 171 h 828"/>
                <a:gd name="T50" fmla="*/ 79 w 357"/>
                <a:gd name="T51" fmla="*/ 131 h 828"/>
                <a:gd name="T52" fmla="*/ 69 w 357"/>
                <a:gd name="T53" fmla="*/ 75 h 828"/>
                <a:gd name="T54" fmla="*/ 51 w 357"/>
                <a:gd name="T55" fmla="*/ 23 h 828"/>
                <a:gd name="T56" fmla="*/ 37 w 357"/>
                <a:gd name="T57" fmla="*/ 4 h 828"/>
                <a:gd name="T58" fmla="*/ 36 w 357"/>
                <a:gd name="T59" fmla="*/ 4 h 828"/>
                <a:gd name="T60" fmla="*/ 35 w 357"/>
                <a:gd name="T61" fmla="*/ 4 h 828"/>
                <a:gd name="T62" fmla="*/ 31 w 357"/>
                <a:gd name="T63" fmla="*/ 2 h 828"/>
                <a:gd name="T64" fmla="*/ 24 w 357"/>
                <a:gd name="T65" fmla="*/ 0 h 828"/>
                <a:gd name="T66" fmla="*/ 16 w 357"/>
                <a:gd name="T67" fmla="*/ 0 h 8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7"/>
                <a:gd name="T103" fmla="*/ 0 h 828"/>
                <a:gd name="T104" fmla="*/ 357 w 357"/>
                <a:gd name="T105" fmla="*/ 828 h 8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7" h="828">
                  <a:moveTo>
                    <a:pt x="54" y="6"/>
                  </a:moveTo>
                  <a:lnTo>
                    <a:pt x="48" y="10"/>
                  </a:lnTo>
                  <a:lnTo>
                    <a:pt x="41" y="14"/>
                  </a:lnTo>
                  <a:lnTo>
                    <a:pt x="36" y="18"/>
                  </a:lnTo>
                  <a:lnTo>
                    <a:pt x="31" y="23"/>
                  </a:lnTo>
                  <a:lnTo>
                    <a:pt x="26" y="30"/>
                  </a:lnTo>
                  <a:lnTo>
                    <a:pt x="22" y="36"/>
                  </a:lnTo>
                  <a:lnTo>
                    <a:pt x="18" y="43"/>
                  </a:lnTo>
                  <a:lnTo>
                    <a:pt x="15" y="51"/>
                  </a:lnTo>
                  <a:lnTo>
                    <a:pt x="8" y="83"/>
                  </a:lnTo>
                  <a:lnTo>
                    <a:pt x="2" y="124"/>
                  </a:lnTo>
                  <a:lnTo>
                    <a:pt x="0" y="173"/>
                  </a:lnTo>
                  <a:lnTo>
                    <a:pt x="0" y="225"/>
                  </a:lnTo>
                  <a:lnTo>
                    <a:pt x="4" y="281"/>
                  </a:lnTo>
                  <a:lnTo>
                    <a:pt x="11" y="337"/>
                  </a:lnTo>
                  <a:lnTo>
                    <a:pt x="23" y="392"/>
                  </a:lnTo>
                  <a:lnTo>
                    <a:pt x="40" y="442"/>
                  </a:lnTo>
                  <a:lnTo>
                    <a:pt x="43" y="449"/>
                  </a:lnTo>
                  <a:lnTo>
                    <a:pt x="49" y="469"/>
                  </a:lnTo>
                  <a:lnTo>
                    <a:pt x="57" y="500"/>
                  </a:lnTo>
                  <a:lnTo>
                    <a:pt x="66" y="540"/>
                  </a:lnTo>
                  <a:lnTo>
                    <a:pt x="74" y="588"/>
                  </a:lnTo>
                  <a:lnTo>
                    <a:pt x="80" y="644"/>
                  </a:lnTo>
                  <a:lnTo>
                    <a:pt x="82" y="704"/>
                  </a:lnTo>
                  <a:lnTo>
                    <a:pt x="79" y="768"/>
                  </a:lnTo>
                  <a:lnTo>
                    <a:pt x="79" y="770"/>
                  </a:lnTo>
                  <a:lnTo>
                    <a:pt x="80" y="774"/>
                  </a:lnTo>
                  <a:lnTo>
                    <a:pt x="82" y="777"/>
                  </a:lnTo>
                  <a:lnTo>
                    <a:pt x="83" y="780"/>
                  </a:lnTo>
                  <a:lnTo>
                    <a:pt x="84" y="781"/>
                  </a:lnTo>
                  <a:lnTo>
                    <a:pt x="88" y="785"/>
                  </a:lnTo>
                  <a:lnTo>
                    <a:pt x="93" y="790"/>
                  </a:lnTo>
                  <a:lnTo>
                    <a:pt x="100" y="795"/>
                  </a:lnTo>
                  <a:lnTo>
                    <a:pt x="109" y="802"/>
                  </a:lnTo>
                  <a:lnTo>
                    <a:pt x="119" y="808"/>
                  </a:lnTo>
                  <a:lnTo>
                    <a:pt x="132" y="815"/>
                  </a:lnTo>
                  <a:lnTo>
                    <a:pt x="148" y="820"/>
                  </a:lnTo>
                  <a:lnTo>
                    <a:pt x="165" y="824"/>
                  </a:lnTo>
                  <a:lnTo>
                    <a:pt x="184" y="826"/>
                  </a:lnTo>
                  <a:lnTo>
                    <a:pt x="205" y="828"/>
                  </a:lnTo>
                  <a:lnTo>
                    <a:pt x="230" y="826"/>
                  </a:lnTo>
                  <a:lnTo>
                    <a:pt x="256" y="823"/>
                  </a:lnTo>
                  <a:lnTo>
                    <a:pt x="284" y="816"/>
                  </a:lnTo>
                  <a:lnTo>
                    <a:pt x="314" y="806"/>
                  </a:lnTo>
                  <a:lnTo>
                    <a:pt x="348" y="791"/>
                  </a:lnTo>
                  <a:lnTo>
                    <a:pt x="352" y="789"/>
                  </a:lnTo>
                  <a:lnTo>
                    <a:pt x="355" y="786"/>
                  </a:lnTo>
                  <a:lnTo>
                    <a:pt x="356" y="782"/>
                  </a:lnTo>
                  <a:lnTo>
                    <a:pt x="357" y="777"/>
                  </a:lnTo>
                  <a:lnTo>
                    <a:pt x="356" y="744"/>
                  </a:lnTo>
                  <a:lnTo>
                    <a:pt x="352" y="672"/>
                  </a:lnTo>
                  <a:lnTo>
                    <a:pt x="343" y="571"/>
                  </a:lnTo>
                  <a:lnTo>
                    <a:pt x="326" y="453"/>
                  </a:lnTo>
                  <a:lnTo>
                    <a:pt x="301" y="328"/>
                  </a:lnTo>
                  <a:lnTo>
                    <a:pt x="268" y="207"/>
                  </a:lnTo>
                  <a:lnTo>
                    <a:pt x="221" y="100"/>
                  </a:lnTo>
                  <a:lnTo>
                    <a:pt x="161" y="21"/>
                  </a:lnTo>
                  <a:lnTo>
                    <a:pt x="160" y="19"/>
                  </a:lnTo>
                  <a:lnTo>
                    <a:pt x="158" y="18"/>
                  </a:lnTo>
                  <a:lnTo>
                    <a:pt x="157" y="18"/>
                  </a:lnTo>
                  <a:lnTo>
                    <a:pt x="153" y="17"/>
                  </a:lnTo>
                  <a:lnTo>
                    <a:pt x="145" y="13"/>
                  </a:lnTo>
                  <a:lnTo>
                    <a:pt x="135" y="9"/>
                  </a:lnTo>
                  <a:lnTo>
                    <a:pt x="121" y="5"/>
                  </a:lnTo>
                  <a:lnTo>
                    <a:pt x="105" y="1"/>
                  </a:lnTo>
                  <a:lnTo>
                    <a:pt x="88" y="0"/>
                  </a:lnTo>
                  <a:lnTo>
                    <a:pt x="71" y="1"/>
                  </a:lnTo>
                  <a:lnTo>
                    <a:pt x="54" y="6"/>
                  </a:lnTo>
                  <a:close/>
                </a:path>
              </a:pathLst>
            </a:custGeom>
            <a:solidFill>
              <a:srgbClr val="000000"/>
            </a:solidFill>
            <a:ln w="9525">
              <a:noFill/>
              <a:round/>
              <a:headEnd/>
              <a:tailEnd/>
            </a:ln>
          </p:spPr>
          <p:txBody>
            <a:bodyPr/>
            <a:lstStyle/>
            <a:p>
              <a:pPr rtl="0"/>
              <a:endParaRPr lang="en-US" sz="3800"/>
            </a:p>
          </p:txBody>
        </p:sp>
        <p:sp>
          <p:nvSpPr>
            <p:cNvPr id="159" name="Freeform 157"/>
            <p:cNvSpPr>
              <a:spLocks/>
            </p:cNvSpPr>
            <p:nvPr/>
          </p:nvSpPr>
          <p:spPr bwMode="auto">
            <a:xfrm flipH="1">
              <a:off x="496" y="1245"/>
              <a:ext cx="0" cy="1"/>
            </a:xfrm>
            <a:custGeom>
              <a:avLst/>
              <a:gdLst>
                <a:gd name="T0" fmla="*/ 0 h 3"/>
                <a:gd name="T1" fmla="*/ 0 h 3"/>
                <a:gd name="T2" fmla="*/ 0 h 3"/>
                <a:gd name="T3" fmla="*/ 0 h 3"/>
                <a:gd name="T4" fmla="*/ 1 h 3"/>
                <a:gd name="T5" fmla="*/ 0 h 3"/>
                <a:gd name="T6" fmla="*/ 0 h 3"/>
                <a:gd name="T7" fmla="*/ 0 h 3"/>
                <a:gd name="T8" fmla="*/ 0 h 3"/>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h 3"/>
                <a:gd name="T19" fmla="*/ 3 h 3"/>
              </a:gdLst>
              <a:ahLst/>
              <a:cxnLst>
                <a:cxn ang="T9">
                  <a:pos x="0" y="T0"/>
                </a:cxn>
                <a:cxn ang="T10">
                  <a:pos x="0" y="T1"/>
                </a:cxn>
                <a:cxn ang="T11">
                  <a:pos x="0" y="T2"/>
                </a:cxn>
                <a:cxn ang="T12">
                  <a:pos x="0" y="T3"/>
                </a:cxn>
                <a:cxn ang="T13">
                  <a:pos x="0" y="T4"/>
                </a:cxn>
                <a:cxn ang="T14">
                  <a:pos x="0" y="T5"/>
                </a:cxn>
                <a:cxn ang="T15">
                  <a:pos x="0" y="T6"/>
                </a:cxn>
                <a:cxn ang="T16">
                  <a:pos x="0" y="T7"/>
                </a:cxn>
                <a:cxn ang="T17">
                  <a:pos x="0" y="T8"/>
                </a:cxn>
              </a:cxnLst>
              <a:rect l="0" t="T18" r="0" b="T19"/>
              <a:pathLst>
                <a:path h="3">
                  <a:moveTo>
                    <a:pt x="0" y="0"/>
                  </a:moveTo>
                  <a:lnTo>
                    <a:pt x="0" y="0"/>
                  </a:lnTo>
                  <a:lnTo>
                    <a:pt x="0" y="1"/>
                  </a:lnTo>
                  <a:lnTo>
                    <a:pt x="0" y="3"/>
                  </a:lnTo>
                  <a:lnTo>
                    <a:pt x="0" y="1"/>
                  </a:lnTo>
                  <a:lnTo>
                    <a:pt x="0" y="0"/>
                  </a:lnTo>
                  <a:close/>
                </a:path>
              </a:pathLst>
            </a:custGeom>
            <a:solidFill>
              <a:srgbClr val="000000"/>
            </a:solidFill>
            <a:ln w="9525">
              <a:noFill/>
              <a:round/>
              <a:headEnd/>
              <a:tailEnd/>
            </a:ln>
          </p:spPr>
          <p:txBody>
            <a:bodyPr/>
            <a:lstStyle/>
            <a:p>
              <a:pPr rtl="0"/>
              <a:endParaRPr lang="en-US" sz="3800"/>
            </a:p>
          </p:txBody>
        </p:sp>
        <p:sp>
          <p:nvSpPr>
            <p:cNvPr id="160" name="Freeform 158"/>
            <p:cNvSpPr>
              <a:spLocks/>
            </p:cNvSpPr>
            <p:nvPr/>
          </p:nvSpPr>
          <p:spPr bwMode="auto">
            <a:xfrm flipH="1">
              <a:off x="446" y="1076"/>
              <a:ext cx="67" cy="175"/>
            </a:xfrm>
            <a:custGeom>
              <a:avLst/>
              <a:gdLst>
                <a:gd name="T0" fmla="*/ 19 w 293"/>
                <a:gd name="T1" fmla="*/ 154 h 763"/>
                <a:gd name="T2" fmla="*/ 19 w 293"/>
                <a:gd name="T3" fmla="*/ 141 h 763"/>
                <a:gd name="T4" fmla="*/ 18 w 293"/>
                <a:gd name="T5" fmla="*/ 130 h 763"/>
                <a:gd name="T6" fmla="*/ 16 w 293"/>
                <a:gd name="T7" fmla="*/ 119 h 763"/>
                <a:gd name="T8" fmla="*/ 14 w 293"/>
                <a:gd name="T9" fmla="*/ 110 h 763"/>
                <a:gd name="T10" fmla="*/ 12 w 293"/>
                <a:gd name="T11" fmla="*/ 103 h 763"/>
                <a:gd name="T12" fmla="*/ 11 w 293"/>
                <a:gd name="T13" fmla="*/ 97 h 763"/>
                <a:gd name="T14" fmla="*/ 9 w 293"/>
                <a:gd name="T15" fmla="*/ 93 h 763"/>
                <a:gd name="T16" fmla="*/ 9 w 293"/>
                <a:gd name="T17" fmla="*/ 92 h 763"/>
                <a:gd name="T18" fmla="*/ 5 w 293"/>
                <a:gd name="T19" fmla="*/ 79 h 763"/>
                <a:gd name="T20" fmla="*/ 2 w 293"/>
                <a:gd name="T21" fmla="*/ 65 h 763"/>
                <a:gd name="T22" fmla="*/ 1 w 293"/>
                <a:gd name="T23" fmla="*/ 50 h 763"/>
                <a:gd name="T24" fmla="*/ 0 w 293"/>
                <a:gd name="T25" fmla="*/ 37 h 763"/>
                <a:gd name="T26" fmla="*/ 0 w 293"/>
                <a:gd name="T27" fmla="*/ 28 h 763"/>
                <a:gd name="T28" fmla="*/ 1 w 293"/>
                <a:gd name="T29" fmla="*/ 19 h 763"/>
                <a:gd name="T30" fmla="*/ 2 w 293"/>
                <a:gd name="T31" fmla="*/ 12 h 763"/>
                <a:gd name="T32" fmla="*/ 3 w 293"/>
                <a:gd name="T33" fmla="*/ 7 h 763"/>
                <a:gd name="T34" fmla="*/ 4 w 293"/>
                <a:gd name="T35" fmla="*/ 5 h 763"/>
                <a:gd name="T36" fmla="*/ 5 w 293"/>
                <a:gd name="T37" fmla="*/ 3 h 763"/>
                <a:gd name="T38" fmla="*/ 7 w 293"/>
                <a:gd name="T39" fmla="*/ 2 h 763"/>
                <a:gd name="T40" fmla="*/ 8 w 293"/>
                <a:gd name="T41" fmla="*/ 1 h 763"/>
                <a:gd name="T42" fmla="*/ 10 w 293"/>
                <a:gd name="T43" fmla="*/ 0 h 763"/>
                <a:gd name="T44" fmla="*/ 13 w 293"/>
                <a:gd name="T45" fmla="*/ 0 h 763"/>
                <a:gd name="T46" fmla="*/ 15 w 293"/>
                <a:gd name="T47" fmla="*/ 0 h 763"/>
                <a:gd name="T48" fmla="*/ 17 w 293"/>
                <a:gd name="T49" fmla="*/ 1 h 763"/>
                <a:gd name="T50" fmla="*/ 19 w 293"/>
                <a:gd name="T51" fmla="*/ 1 h 763"/>
                <a:gd name="T52" fmla="*/ 21 w 293"/>
                <a:gd name="T53" fmla="*/ 2 h 763"/>
                <a:gd name="T54" fmla="*/ 23 w 293"/>
                <a:gd name="T55" fmla="*/ 3 h 763"/>
                <a:gd name="T56" fmla="*/ 25 w 293"/>
                <a:gd name="T57" fmla="*/ 3 h 763"/>
                <a:gd name="T58" fmla="*/ 37 w 293"/>
                <a:gd name="T59" fmla="*/ 19 h 763"/>
                <a:gd name="T60" fmla="*/ 46 w 293"/>
                <a:gd name="T61" fmla="*/ 41 h 763"/>
                <a:gd name="T62" fmla="*/ 54 w 293"/>
                <a:gd name="T63" fmla="*/ 66 h 763"/>
                <a:gd name="T64" fmla="*/ 59 w 293"/>
                <a:gd name="T65" fmla="*/ 92 h 763"/>
                <a:gd name="T66" fmla="*/ 62 w 293"/>
                <a:gd name="T67" fmla="*/ 117 h 763"/>
                <a:gd name="T68" fmla="*/ 65 w 293"/>
                <a:gd name="T69" fmla="*/ 140 h 763"/>
                <a:gd name="T70" fmla="*/ 66 w 293"/>
                <a:gd name="T71" fmla="*/ 158 h 763"/>
                <a:gd name="T72" fmla="*/ 67 w 293"/>
                <a:gd name="T73" fmla="*/ 169 h 763"/>
                <a:gd name="T74" fmla="*/ 61 w 293"/>
                <a:gd name="T75" fmla="*/ 171 h 763"/>
                <a:gd name="T76" fmla="*/ 56 w 293"/>
                <a:gd name="T77" fmla="*/ 173 h 763"/>
                <a:gd name="T78" fmla="*/ 51 w 293"/>
                <a:gd name="T79" fmla="*/ 174 h 763"/>
                <a:gd name="T80" fmla="*/ 47 w 293"/>
                <a:gd name="T81" fmla="*/ 175 h 763"/>
                <a:gd name="T82" fmla="*/ 43 w 293"/>
                <a:gd name="T83" fmla="*/ 175 h 763"/>
                <a:gd name="T84" fmla="*/ 39 w 293"/>
                <a:gd name="T85" fmla="*/ 175 h 763"/>
                <a:gd name="T86" fmla="*/ 35 w 293"/>
                <a:gd name="T87" fmla="*/ 175 h 763"/>
                <a:gd name="T88" fmla="*/ 32 w 293"/>
                <a:gd name="T89" fmla="*/ 175 h 763"/>
                <a:gd name="T90" fmla="*/ 30 w 293"/>
                <a:gd name="T91" fmla="*/ 174 h 763"/>
                <a:gd name="T92" fmla="*/ 27 w 293"/>
                <a:gd name="T93" fmla="*/ 173 h 763"/>
                <a:gd name="T94" fmla="*/ 25 w 293"/>
                <a:gd name="T95" fmla="*/ 172 h 763"/>
                <a:gd name="T96" fmla="*/ 23 w 293"/>
                <a:gd name="T97" fmla="*/ 171 h 763"/>
                <a:gd name="T98" fmla="*/ 21 w 293"/>
                <a:gd name="T99" fmla="*/ 170 h 763"/>
                <a:gd name="T100" fmla="*/ 20 w 293"/>
                <a:gd name="T101" fmla="*/ 169 h 763"/>
                <a:gd name="T102" fmla="*/ 19 w 293"/>
                <a:gd name="T103" fmla="*/ 169 h 763"/>
                <a:gd name="T104" fmla="*/ 19 w 293"/>
                <a:gd name="T105" fmla="*/ 168 h 763"/>
                <a:gd name="T106" fmla="*/ 19 w 293"/>
                <a:gd name="T107" fmla="*/ 164 h 763"/>
                <a:gd name="T108" fmla="*/ 19 w 293"/>
                <a:gd name="T109" fmla="*/ 161 h 763"/>
                <a:gd name="T110" fmla="*/ 19 w 293"/>
                <a:gd name="T111" fmla="*/ 157 h 763"/>
                <a:gd name="T112" fmla="*/ 19 w 293"/>
                <a:gd name="T113" fmla="*/ 154 h 7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3"/>
                <a:gd name="T172" fmla="*/ 0 h 763"/>
                <a:gd name="T173" fmla="*/ 293 w 293"/>
                <a:gd name="T174" fmla="*/ 763 h 7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3" h="763">
                  <a:moveTo>
                    <a:pt x="83" y="671"/>
                  </a:moveTo>
                  <a:lnTo>
                    <a:pt x="82" y="616"/>
                  </a:lnTo>
                  <a:lnTo>
                    <a:pt x="77" y="565"/>
                  </a:lnTo>
                  <a:lnTo>
                    <a:pt x="69" y="520"/>
                  </a:lnTo>
                  <a:lnTo>
                    <a:pt x="61" y="481"/>
                  </a:lnTo>
                  <a:lnTo>
                    <a:pt x="54" y="448"/>
                  </a:lnTo>
                  <a:lnTo>
                    <a:pt x="46" y="422"/>
                  </a:lnTo>
                  <a:lnTo>
                    <a:pt x="41" y="405"/>
                  </a:lnTo>
                  <a:lnTo>
                    <a:pt x="38" y="399"/>
                  </a:lnTo>
                  <a:lnTo>
                    <a:pt x="21" y="343"/>
                  </a:lnTo>
                  <a:lnTo>
                    <a:pt x="9" y="283"/>
                  </a:lnTo>
                  <a:lnTo>
                    <a:pt x="3" y="220"/>
                  </a:lnTo>
                  <a:lnTo>
                    <a:pt x="0" y="161"/>
                  </a:lnTo>
                  <a:lnTo>
                    <a:pt x="2" y="122"/>
                  </a:lnTo>
                  <a:lnTo>
                    <a:pt x="4" y="85"/>
                  </a:lnTo>
                  <a:lnTo>
                    <a:pt x="8" y="54"/>
                  </a:lnTo>
                  <a:lnTo>
                    <a:pt x="15" y="29"/>
                  </a:lnTo>
                  <a:lnTo>
                    <a:pt x="18" y="21"/>
                  </a:lnTo>
                  <a:lnTo>
                    <a:pt x="22" y="13"/>
                  </a:lnTo>
                  <a:lnTo>
                    <a:pt x="29" y="8"/>
                  </a:lnTo>
                  <a:lnTo>
                    <a:pt x="35" y="4"/>
                  </a:lnTo>
                  <a:lnTo>
                    <a:pt x="44" y="2"/>
                  </a:lnTo>
                  <a:lnTo>
                    <a:pt x="55" y="0"/>
                  </a:lnTo>
                  <a:lnTo>
                    <a:pt x="65" y="2"/>
                  </a:lnTo>
                  <a:lnTo>
                    <a:pt x="76" y="3"/>
                  </a:lnTo>
                  <a:lnTo>
                    <a:pt x="85" y="6"/>
                  </a:lnTo>
                  <a:lnTo>
                    <a:pt x="94" y="8"/>
                  </a:lnTo>
                  <a:lnTo>
                    <a:pt x="102" y="11"/>
                  </a:lnTo>
                  <a:lnTo>
                    <a:pt x="108" y="13"/>
                  </a:lnTo>
                  <a:lnTo>
                    <a:pt x="160" y="84"/>
                  </a:lnTo>
                  <a:lnTo>
                    <a:pt x="202" y="179"/>
                  </a:lnTo>
                  <a:lnTo>
                    <a:pt x="234" y="287"/>
                  </a:lnTo>
                  <a:lnTo>
                    <a:pt x="258" y="401"/>
                  </a:lnTo>
                  <a:lnTo>
                    <a:pt x="273" y="512"/>
                  </a:lnTo>
                  <a:lnTo>
                    <a:pt x="284" y="610"/>
                  </a:lnTo>
                  <a:lnTo>
                    <a:pt x="290" y="688"/>
                  </a:lnTo>
                  <a:lnTo>
                    <a:pt x="293" y="735"/>
                  </a:lnTo>
                  <a:lnTo>
                    <a:pt x="268" y="745"/>
                  </a:lnTo>
                  <a:lnTo>
                    <a:pt x="246" y="753"/>
                  </a:lnTo>
                  <a:lnTo>
                    <a:pt x="225" y="758"/>
                  </a:lnTo>
                  <a:lnTo>
                    <a:pt x="206" y="762"/>
                  </a:lnTo>
                  <a:lnTo>
                    <a:pt x="187" y="763"/>
                  </a:lnTo>
                  <a:lnTo>
                    <a:pt x="171" y="763"/>
                  </a:lnTo>
                  <a:lnTo>
                    <a:pt x="155" y="763"/>
                  </a:lnTo>
                  <a:lnTo>
                    <a:pt x="142" y="761"/>
                  </a:lnTo>
                  <a:lnTo>
                    <a:pt x="130" y="758"/>
                  </a:lnTo>
                  <a:lnTo>
                    <a:pt x="119" y="755"/>
                  </a:lnTo>
                  <a:lnTo>
                    <a:pt x="109" y="751"/>
                  </a:lnTo>
                  <a:lnTo>
                    <a:pt x="102" y="746"/>
                  </a:lnTo>
                  <a:lnTo>
                    <a:pt x="94" y="742"/>
                  </a:lnTo>
                  <a:lnTo>
                    <a:pt x="89" y="738"/>
                  </a:lnTo>
                  <a:lnTo>
                    <a:pt x="85" y="735"/>
                  </a:lnTo>
                  <a:lnTo>
                    <a:pt x="81" y="732"/>
                  </a:lnTo>
                  <a:lnTo>
                    <a:pt x="82" y="716"/>
                  </a:lnTo>
                  <a:lnTo>
                    <a:pt x="82" y="701"/>
                  </a:lnTo>
                  <a:lnTo>
                    <a:pt x="83" y="685"/>
                  </a:lnTo>
                  <a:lnTo>
                    <a:pt x="83" y="671"/>
                  </a:lnTo>
                  <a:close/>
                </a:path>
              </a:pathLst>
            </a:custGeom>
            <a:solidFill>
              <a:srgbClr val="C0C0C0"/>
            </a:solidFill>
            <a:ln w="9525">
              <a:noFill/>
              <a:round/>
              <a:headEnd/>
              <a:tailEnd/>
            </a:ln>
          </p:spPr>
          <p:txBody>
            <a:bodyPr/>
            <a:lstStyle/>
            <a:p>
              <a:pPr rtl="0"/>
              <a:endParaRPr lang="en-US" sz="3800"/>
            </a:p>
          </p:txBody>
        </p:sp>
        <p:sp>
          <p:nvSpPr>
            <p:cNvPr id="161" name="Freeform 159"/>
            <p:cNvSpPr>
              <a:spLocks/>
            </p:cNvSpPr>
            <p:nvPr/>
          </p:nvSpPr>
          <p:spPr bwMode="auto">
            <a:xfrm flipH="1">
              <a:off x="494" y="1047"/>
              <a:ext cx="20" cy="27"/>
            </a:xfrm>
            <a:custGeom>
              <a:avLst/>
              <a:gdLst>
                <a:gd name="T0" fmla="*/ 0 w 90"/>
                <a:gd name="T1" fmla="*/ 8 h 118"/>
                <a:gd name="T2" fmla="*/ 1 w 90"/>
                <a:gd name="T3" fmla="*/ 9 h 118"/>
                <a:gd name="T4" fmla="*/ 2 w 90"/>
                <a:gd name="T5" fmla="*/ 11 h 118"/>
                <a:gd name="T6" fmla="*/ 4 w 90"/>
                <a:gd name="T7" fmla="*/ 13 h 118"/>
                <a:gd name="T8" fmla="*/ 5 w 90"/>
                <a:gd name="T9" fmla="*/ 16 h 118"/>
                <a:gd name="T10" fmla="*/ 7 w 90"/>
                <a:gd name="T11" fmla="*/ 19 h 118"/>
                <a:gd name="T12" fmla="*/ 8 w 90"/>
                <a:gd name="T13" fmla="*/ 21 h 118"/>
                <a:gd name="T14" fmla="*/ 10 w 90"/>
                <a:gd name="T15" fmla="*/ 24 h 118"/>
                <a:gd name="T16" fmla="*/ 11 w 90"/>
                <a:gd name="T17" fmla="*/ 27 h 118"/>
                <a:gd name="T18" fmla="*/ 20 w 90"/>
                <a:gd name="T19" fmla="*/ 23 h 118"/>
                <a:gd name="T20" fmla="*/ 19 w 90"/>
                <a:gd name="T21" fmla="*/ 21 h 118"/>
                <a:gd name="T22" fmla="*/ 18 w 90"/>
                <a:gd name="T23" fmla="*/ 19 h 118"/>
                <a:gd name="T24" fmla="*/ 16 w 90"/>
                <a:gd name="T25" fmla="*/ 16 h 118"/>
                <a:gd name="T26" fmla="*/ 15 w 90"/>
                <a:gd name="T27" fmla="*/ 12 h 118"/>
                <a:gd name="T28" fmla="*/ 12 w 90"/>
                <a:gd name="T29" fmla="*/ 8 h 118"/>
                <a:gd name="T30" fmla="*/ 10 w 90"/>
                <a:gd name="T31" fmla="*/ 5 h 118"/>
                <a:gd name="T32" fmla="*/ 8 w 90"/>
                <a:gd name="T33" fmla="*/ 2 h 118"/>
                <a:gd name="T34" fmla="*/ 6 w 90"/>
                <a:gd name="T35" fmla="*/ 0 h 118"/>
                <a:gd name="T36" fmla="*/ 0 w 90"/>
                <a:gd name="T37" fmla="*/ 8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118"/>
                <a:gd name="T59" fmla="*/ 90 w 90"/>
                <a:gd name="T60" fmla="*/ 118 h 1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118">
                  <a:moveTo>
                    <a:pt x="0" y="35"/>
                  </a:moveTo>
                  <a:lnTo>
                    <a:pt x="6" y="40"/>
                  </a:lnTo>
                  <a:lnTo>
                    <a:pt x="11" y="47"/>
                  </a:lnTo>
                  <a:lnTo>
                    <a:pt x="17" y="57"/>
                  </a:lnTo>
                  <a:lnTo>
                    <a:pt x="24" y="68"/>
                  </a:lnTo>
                  <a:lnTo>
                    <a:pt x="32" y="81"/>
                  </a:lnTo>
                  <a:lnTo>
                    <a:pt x="38" y="92"/>
                  </a:lnTo>
                  <a:lnTo>
                    <a:pt x="45" y="105"/>
                  </a:lnTo>
                  <a:lnTo>
                    <a:pt x="51" y="118"/>
                  </a:lnTo>
                  <a:lnTo>
                    <a:pt x="90" y="100"/>
                  </a:lnTo>
                  <a:lnTo>
                    <a:pt x="87" y="92"/>
                  </a:lnTo>
                  <a:lnTo>
                    <a:pt x="81" y="82"/>
                  </a:lnTo>
                  <a:lnTo>
                    <a:pt x="74" y="68"/>
                  </a:lnTo>
                  <a:lnTo>
                    <a:pt x="67" y="52"/>
                  </a:lnTo>
                  <a:lnTo>
                    <a:pt x="56" y="36"/>
                  </a:lnTo>
                  <a:lnTo>
                    <a:pt x="47" y="22"/>
                  </a:lnTo>
                  <a:lnTo>
                    <a:pt x="37" y="9"/>
                  </a:lnTo>
                  <a:lnTo>
                    <a:pt x="26" y="0"/>
                  </a:lnTo>
                  <a:lnTo>
                    <a:pt x="0" y="35"/>
                  </a:lnTo>
                  <a:close/>
                </a:path>
              </a:pathLst>
            </a:custGeom>
            <a:solidFill>
              <a:srgbClr val="000000"/>
            </a:solidFill>
            <a:ln w="9525">
              <a:noFill/>
              <a:round/>
              <a:headEnd/>
              <a:tailEnd/>
            </a:ln>
          </p:spPr>
          <p:txBody>
            <a:bodyPr/>
            <a:lstStyle/>
            <a:p>
              <a:pPr rtl="0"/>
              <a:endParaRPr lang="en-US" sz="3800"/>
            </a:p>
          </p:txBody>
        </p:sp>
        <p:sp>
          <p:nvSpPr>
            <p:cNvPr id="162" name="Freeform 160"/>
            <p:cNvSpPr>
              <a:spLocks/>
            </p:cNvSpPr>
            <p:nvPr/>
          </p:nvSpPr>
          <p:spPr bwMode="auto">
            <a:xfrm flipH="1">
              <a:off x="611" y="1129"/>
              <a:ext cx="74" cy="73"/>
            </a:xfrm>
            <a:custGeom>
              <a:avLst/>
              <a:gdLst>
                <a:gd name="T0" fmla="*/ 64 w 322"/>
                <a:gd name="T1" fmla="*/ 2 h 315"/>
                <a:gd name="T2" fmla="*/ 2 w 322"/>
                <a:gd name="T3" fmla="*/ 63 h 315"/>
                <a:gd name="T4" fmla="*/ 0 w 322"/>
                <a:gd name="T5" fmla="*/ 65 h 315"/>
                <a:gd name="T6" fmla="*/ 0 w 322"/>
                <a:gd name="T7" fmla="*/ 67 h 315"/>
                <a:gd name="T8" fmla="*/ 0 w 322"/>
                <a:gd name="T9" fmla="*/ 69 h 315"/>
                <a:gd name="T10" fmla="*/ 2 w 322"/>
                <a:gd name="T11" fmla="*/ 71 h 315"/>
                <a:gd name="T12" fmla="*/ 4 w 322"/>
                <a:gd name="T13" fmla="*/ 73 h 315"/>
                <a:gd name="T14" fmla="*/ 6 w 322"/>
                <a:gd name="T15" fmla="*/ 73 h 315"/>
                <a:gd name="T16" fmla="*/ 8 w 322"/>
                <a:gd name="T17" fmla="*/ 73 h 315"/>
                <a:gd name="T18" fmla="*/ 10 w 322"/>
                <a:gd name="T19" fmla="*/ 71 h 315"/>
                <a:gd name="T20" fmla="*/ 72 w 322"/>
                <a:gd name="T21" fmla="*/ 11 h 315"/>
                <a:gd name="T22" fmla="*/ 74 w 322"/>
                <a:gd name="T23" fmla="*/ 9 h 315"/>
                <a:gd name="T24" fmla="*/ 74 w 322"/>
                <a:gd name="T25" fmla="*/ 6 h 315"/>
                <a:gd name="T26" fmla="*/ 74 w 322"/>
                <a:gd name="T27" fmla="*/ 4 h 315"/>
                <a:gd name="T28" fmla="*/ 72 w 322"/>
                <a:gd name="T29" fmla="*/ 2 h 315"/>
                <a:gd name="T30" fmla="*/ 70 w 322"/>
                <a:gd name="T31" fmla="*/ 0 h 315"/>
                <a:gd name="T32" fmla="*/ 68 w 322"/>
                <a:gd name="T33" fmla="*/ 0 h 315"/>
                <a:gd name="T34" fmla="*/ 66 w 322"/>
                <a:gd name="T35" fmla="*/ 0 h 315"/>
                <a:gd name="T36" fmla="*/ 64 w 322"/>
                <a:gd name="T37" fmla="*/ 2 h 3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2"/>
                <a:gd name="T58" fmla="*/ 0 h 315"/>
                <a:gd name="T59" fmla="*/ 322 w 322"/>
                <a:gd name="T60" fmla="*/ 315 h 3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2" h="315">
                  <a:moveTo>
                    <a:pt x="279" y="8"/>
                  </a:moveTo>
                  <a:lnTo>
                    <a:pt x="8" y="270"/>
                  </a:lnTo>
                  <a:lnTo>
                    <a:pt x="2" y="279"/>
                  </a:lnTo>
                  <a:lnTo>
                    <a:pt x="0" y="288"/>
                  </a:lnTo>
                  <a:lnTo>
                    <a:pt x="2" y="298"/>
                  </a:lnTo>
                  <a:lnTo>
                    <a:pt x="7" y="307"/>
                  </a:lnTo>
                  <a:lnTo>
                    <a:pt x="16" y="313"/>
                  </a:lnTo>
                  <a:lnTo>
                    <a:pt x="26" y="315"/>
                  </a:lnTo>
                  <a:lnTo>
                    <a:pt x="36" y="313"/>
                  </a:lnTo>
                  <a:lnTo>
                    <a:pt x="45" y="307"/>
                  </a:lnTo>
                  <a:lnTo>
                    <a:pt x="314" y="46"/>
                  </a:lnTo>
                  <a:lnTo>
                    <a:pt x="320" y="37"/>
                  </a:lnTo>
                  <a:lnTo>
                    <a:pt x="322" y="26"/>
                  </a:lnTo>
                  <a:lnTo>
                    <a:pt x="320" y="17"/>
                  </a:lnTo>
                  <a:lnTo>
                    <a:pt x="315" y="8"/>
                  </a:lnTo>
                  <a:lnTo>
                    <a:pt x="306" y="1"/>
                  </a:lnTo>
                  <a:lnTo>
                    <a:pt x="297" y="0"/>
                  </a:lnTo>
                  <a:lnTo>
                    <a:pt x="288" y="1"/>
                  </a:lnTo>
                  <a:lnTo>
                    <a:pt x="279" y="8"/>
                  </a:lnTo>
                  <a:close/>
                </a:path>
              </a:pathLst>
            </a:custGeom>
            <a:solidFill>
              <a:srgbClr val="000000"/>
            </a:solidFill>
            <a:ln w="9525">
              <a:noFill/>
              <a:round/>
              <a:headEnd/>
              <a:tailEnd/>
            </a:ln>
          </p:spPr>
          <p:txBody>
            <a:bodyPr/>
            <a:lstStyle/>
            <a:p>
              <a:pPr rtl="0"/>
              <a:endParaRPr lang="en-US" sz="3800"/>
            </a:p>
          </p:txBody>
        </p:sp>
        <p:sp>
          <p:nvSpPr>
            <p:cNvPr id="163" name="Freeform 161"/>
            <p:cNvSpPr>
              <a:spLocks/>
            </p:cNvSpPr>
            <p:nvPr/>
          </p:nvSpPr>
          <p:spPr bwMode="auto">
            <a:xfrm flipH="1">
              <a:off x="490" y="1117"/>
              <a:ext cx="163" cy="91"/>
            </a:xfrm>
            <a:custGeom>
              <a:avLst/>
              <a:gdLst>
                <a:gd name="T0" fmla="*/ 153 w 708"/>
                <a:gd name="T1" fmla="*/ 4 h 397"/>
                <a:gd name="T2" fmla="*/ 151 w 708"/>
                <a:gd name="T3" fmla="*/ 8 h 397"/>
                <a:gd name="T4" fmla="*/ 148 w 708"/>
                <a:gd name="T5" fmla="*/ 15 h 397"/>
                <a:gd name="T6" fmla="*/ 144 w 708"/>
                <a:gd name="T7" fmla="*/ 24 h 397"/>
                <a:gd name="T8" fmla="*/ 137 w 708"/>
                <a:gd name="T9" fmla="*/ 35 h 397"/>
                <a:gd name="T10" fmla="*/ 129 w 708"/>
                <a:gd name="T11" fmla="*/ 46 h 397"/>
                <a:gd name="T12" fmla="*/ 118 w 708"/>
                <a:gd name="T13" fmla="*/ 56 h 397"/>
                <a:gd name="T14" fmla="*/ 105 w 708"/>
                <a:gd name="T15" fmla="*/ 66 h 397"/>
                <a:gd name="T16" fmla="*/ 93 w 708"/>
                <a:gd name="T17" fmla="*/ 73 h 397"/>
                <a:gd name="T18" fmla="*/ 83 w 708"/>
                <a:gd name="T19" fmla="*/ 77 h 397"/>
                <a:gd name="T20" fmla="*/ 72 w 708"/>
                <a:gd name="T21" fmla="*/ 79 h 397"/>
                <a:gd name="T22" fmla="*/ 61 w 708"/>
                <a:gd name="T23" fmla="*/ 81 h 397"/>
                <a:gd name="T24" fmla="*/ 50 w 708"/>
                <a:gd name="T25" fmla="*/ 81 h 397"/>
                <a:gd name="T26" fmla="*/ 38 w 708"/>
                <a:gd name="T27" fmla="*/ 80 h 397"/>
                <a:gd name="T28" fmla="*/ 26 w 708"/>
                <a:gd name="T29" fmla="*/ 78 h 397"/>
                <a:gd name="T30" fmla="*/ 13 w 708"/>
                <a:gd name="T31" fmla="*/ 75 h 397"/>
                <a:gd name="T32" fmla="*/ 4 w 708"/>
                <a:gd name="T33" fmla="*/ 73 h 397"/>
                <a:gd name="T34" fmla="*/ 1 w 708"/>
                <a:gd name="T35" fmla="*/ 75 h 397"/>
                <a:gd name="T36" fmla="*/ 0 w 708"/>
                <a:gd name="T37" fmla="*/ 78 h 397"/>
                <a:gd name="T38" fmla="*/ 2 w 708"/>
                <a:gd name="T39" fmla="*/ 82 h 397"/>
                <a:gd name="T40" fmla="*/ 10 w 708"/>
                <a:gd name="T41" fmla="*/ 85 h 397"/>
                <a:gd name="T42" fmla="*/ 24 w 708"/>
                <a:gd name="T43" fmla="*/ 88 h 397"/>
                <a:gd name="T44" fmla="*/ 37 w 708"/>
                <a:gd name="T45" fmla="*/ 90 h 397"/>
                <a:gd name="T46" fmla="*/ 50 w 708"/>
                <a:gd name="T47" fmla="*/ 91 h 397"/>
                <a:gd name="T48" fmla="*/ 63 w 708"/>
                <a:gd name="T49" fmla="*/ 91 h 397"/>
                <a:gd name="T50" fmla="*/ 75 w 708"/>
                <a:gd name="T51" fmla="*/ 89 h 397"/>
                <a:gd name="T52" fmla="*/ 86 w 708"/>
                <a:gd name="T53" fmla="*/ 86 h 397"/>
                <a:gd name="T54" fmla="*/ 97 w 708"/>
                <a:gd name="T55" fmla="*/ 82 h 397"/>
                <a:gd name="T56" fmla="*/ 111 w 708"/>
                <a:gd name="T57" fmla="*/ 75 h 397"/>
                <a:gd name="T58" fmla="*/ 125 w 708"/>
                <a:gd name="T59" fmla="*/ 64 h 397"/>
                <a:gd name="T60" fmla="*/ 136 w 708"/>
                <a:gd name="T61" fmla="*/ 53 h 397"/>
                <a:gd name="T62" fmla="*/ 146 w 708"/>
                <a:gd name="T63" fmla="*/ 41 h 397"/>
                <a:gd name="T64" fmla="*/ 153 w 708"/>
                <a:gd name="T65" fmla="*/ 30 h 397"/>
                <a:gd name="T66" fmla="*/ 158 w 708"/>
                <a:gd name="T67" fmla="*/ 19 h 397"/>
                <a:gd name="T68" fmla="*/ 161 w 708"/>
                <a:gd name="T69" fmla="*/ 12 h 397"/>
                <a:gd name="T70" fmla="*/ 163 w 708"/>
                <a:gd name="T71" fmla="*/ 7 h 397"/>
                <a:gd name="T72" fmla="*/ 163 w 708"/>
                <a:gd name="T73" fmla="*/ 4 h 397"/>
                <a:gd name="T74" fmla="*/ 161 w 708"/>
                <a:gd name="T75" fmla="*/ 1 h 397"/>
                <a:gd name="T76" fmla="*/ 157 w 708"/>
                <a:gd name="T77" fmla="*/ 0 h 397"/>
                <a:gd name="T78" fmla="*/ 154 w 708"/>
                <a:gd name="T79" fmla="*/ 2 h 3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8"/>
                <a:gd name="T121" fmla="*/ 0 h 397"/>
                <a:gd name="T122" fmla="*/ 708 w 708"/>
                <a:gd name="T123" fmla="*/ 397 h 3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8" h="397">
                  <a:moveTo>
                    <a:pt x="665" y="15"/>
                  </a:moveTo>
                  <a:lnTo>
                    <a:pt x="664" y="17"/>
                  </a:lnTo>
                  <a:lnTo>
                    <a:pt x="662" y="24"/>
                  </a:lnTo>
                  <a:lnTo>
                    <a:pt x="658" y="36"/>
                  </a:lnTo>
                  <a:lnTo>
                    <a:pt x="652" y="49"/>
                  </a:lnTo>
                  <a:lnTo>
                    <a:pt x="645" y="66"/>
                  </a:lnTo>
                  <a:lnTo>
                    <a:pt x="636" y="85"/>
                  </a:lnTo>
                  <a:lnTo>
                    <a:pt x="624" y="106"/>
                  </a:lnTo>
                  <a:lnTo>
                    <a:pt x="611" y="128"/>
                  </a:lnTo>
                  <a:lnTo>
                    <a:pt x="595" y="151"/>
                  </a:lnTo>
                  <a:lnTo>
                    <a:pt x="578" y="176"/>
                  </a:lnTo>
                  <a:lnTo>
                    <a:pt x="559" y="200"/>
                  </a:lnTo>
                  <a:lnTo>
                    <a:pt x="537" y="224"/>
                  </a:lnTo>
                  <a:lnTo>
                    <a:pt x="512" y="246"/>
                  </a:lnTo>
                  <a:lnTo>
                    <a:pt x="486" y="269"/>
                  </a:lnTo>
                  <a:lnTo>
                    <a:pt x="456" y="289"/>
                  </a:lnTo>
                  <a:lnTo>
                    <a:pt x="425" y="308"/>
                  </a:lnTo>
                  <a:lnTo>
                    <a:pt x="404" y="318"/>
                  </a:lnTo>
                  <a:lnTo>
                    <a:pt x="382" y="327"/>
                  </a:lnTo>
                  <a:lnTo>
                    <a:pt x="360" y="334"/>
                  </a:lnTo>
                  <a:lnTo>
                    <a:pt x="337" y="340"/>
                  </a:lnTo>
                  <a:lnTo>
                    <a:pt x="314" y="345"/>
                  </a:lnTo>
                  <a:lnTo>
                    <a:pt x="290" y="349"/>
                  </a:lnTo>
                  <a:lnTo>
                    <a:pt x="266" y="352"/>
                  </a:lnTo>
                  <a:lnTo>
                    <a:pt x="242" y="353"/>
                  </a:lnTo>
                  <a:lnTo>
                    <a:pt x="216" y="353"/>
                  </a:lnTo>
                  <a:lnTo>
                    <a:pt x="191" y="352"/>
                  </a:lnTo>
                  <a:lnTo>
                    <a:pt x="165" y="351"/>
                  </a:lnTo>
                  <a:lnTo>
                    <a:pt x="139" y="347"/>
                  </a:lnTo>
                  <a:lnTo>
                    <a:pt x="112" y="342"/>
                  </a:lnTo>
                  <a:lnTo>
                    <a:pt x="84" y="335"/>
                  </a:lnTo>
                  <a:lnTo>
                    <a:pt x="57" y="328"/>
                  </a:lnTo>
                  <a:lnTo>
                    <a:pt x="28" y="319"/>
                  </a:lnTo>
                  <a:lnTo>
                    <a:pt x="19" y="318"/>
                  </a:lnTo>
                  <a:lnTo>
                    <a:pt x="12" y="321"/>
                  </a:lnTo>
                  <a:lnTo>
                    <a:pt x="5" y="326"/>
                  </a:lnTo>
                  <a:lnTo>
                    <a:pt x="1" y="332"/>
                  </a:lnTo>
                  <a:lnTo>
                    <a:pt x="0" y="342"/>
                  </a:lnTo>
                  <a:lnTo>
                    <a:pt x="2" y="349"/>
                  </a:lnTo>
                  <a:lnTo>
                    <a:pt x="8" y="357"/>
                  </a:lnTo>
                  <a:lnTo>
                    <a:pt x="14" y="361"/>
                  </a:lnTo>
                  <a:lnTo>
                    <a:pt x="44" y="370"/>
                  </a:lnTo>
                  <a:lnTo>
                    <a:pt x="75" y="378"/>
                  </a:lnTo>
                  <a:lnTo>
                    <a:pt x="104" y="384"/>
                  </a:lnTo>
                  <a:lnTo>
                    <a:pt x="134" y="390"/>
                  </a:lnTo>
                  <a:lnTo>
                    <a:pt x="162" y="394"/>
                  </a:lnTo>
                  <a:lnTo>
                    <a:pt x="191" y="396"/>
                  </a:lnTo>
                  <a:lnTo>
                    <a:pt x="218" y="397"/>
                  </a:lnTo>
                  <a:lnTo>
                    <a:pt x="246" y="397"/>
                  </a:lnTo>
                  <a:lnTo>
                    <a:pt x="273" y="395"/>
                  </a:lnTo>
                  <a:lnTo>
                    <a:pt x="299" y="392"/>
                  </a:lnTo>
                  <a:lnTo>
                    <a:pt x="325" y="388"/>
                  </a:lnTo>
                  <a:lnTo>
                    <a:pt x="350" y="382"/>
                  </a:lnTo>
                  <a:lnTo>
                    <a:pt x="374" y="375"/>
                  </a:lnTo>
                  <a:lnTo>
                    <a:pt x="399" y="366"/>
                  </a:lnTo>
                  <a:lnTo>
                    <a:pt x="422" y="357"/>
                  </a:lnTo>
                  <a:lnTo>
                    <a:pt x="446" y="345"/>
                  </a:lnTo>
                  <a:lnTo>
                    <a:pt x="481" y="326"/>
                  </a:lnTo>
                  <a:lnTo>
                    <a:pt x="512" y="304"/>
                  </a:lnTo>
                  <a:lnTo>
                    <a:pt x="542" y="280"/>
                  </a:lnTo>
                  <a:lnTo>
                    <a:pt x="568" y="256"/>
                  </a:lnTo>
                  <a:lnTo>
                    <a:pt x="591" y="230"/>
                  </a:lnTo>
                  <a:lnTo>
                    <a:pt x="613" y="204"/>
                  </a:lnTo>
                  <a:lnTo>
                    <a:pt x="632" y="178"/>
                  </a:lnTo>
                  <a:lnTo>
                    <a:pt x="649" y="153"/>
                  </a:lnTo>
                  <a:lnTo>
                    <a:pt x="663" y="129"/>
                  </a:lnTo>
                  <a:lnTo>
                    <a:pt x="675" y="106"/>
                  </a:lnTo>
                  <a:lnTo>
                    <a:pt x="685" y="85"/>
                  </a:lnTo>
                  <a:lnTo>
                    <a:pt x="693" y="67"/>
                  </a:lnTo>
                  <a:lnTo>
                    <a:pt x="698" y="53"/>
                  </a:lnTo>
                  <a:lnTo>
                    <a:pt x="703" y="40"/>
                  </a:lnTo>
                  <a:lnTo>
                    <a:pt x="706" y="32"/>
                  </a:lnTo>
                  <a:lnTo>
                    <a:pt x="707" y="28"/>
                  </a:lnTo>
                  <a:lnTo>
                    <a:pt x="708" y="19"/>
                  </a:lnTo>
                  <a:lnTo>
                    <a:pt x="706" y="11"/>
                  </a:lnTo>
                  <a:lnTo>
                    <a:pt x="701" y="4"/>
                  </a:lnTo>
                  <a:lnTo>
                    <a:pt x="693" y="0"/>
                  </a:lnTo>
                  <a:lnTo>
                    <a:pt x="684" y="0"/>
                  </a:lnTo>
                  <a:lnTo>
                    <a:pt x="676" y="3"/>
                  </a:lnTo>
                  <a:lnTo>
                    <a:pt x="669" y="8"/>
                  </a:lnTo>
                  <a:lnTo>
                    <a:pt x="665" y="15"/>
                  </a:lnTo>
                  <a:close/>
                </a:path>
              </a:pathLst>
            </a:custGeom>
            <a:solidFill>
              <a:srgbClr val="000000"/>
            </a:solidFill>
            <a:ln w="9525">
              <a:noFill/>
              <a:round/>
              <a:headEnd/>
              <a:tailEnd/>
            </a:ln>
          </p:spPr>
          <p:txBody>
            <a:bodyPr/>
            <a:lstStyle/>
            <a:p>
              <a:pPr rtl="0"/>
              <a:endParaRPr lang="en-US" sz="3800"/>
            </a:p>
          </p:txBody>
        </p:sp>
        <p:sp>
          <p:nvSpPr>
            <p:cNvPr id="164" name="Freeform 162"/>
            <p:cNvSpPr>
              <a:spLocks/>
            </p:cNvSpPr>
            <p:nvPr/>
          </p:nvSpPr>
          <p:spPr bwMode="auto">
            <a:xfrm flipH="1">
              <a:off x="635" y="1167"/>
              <a:ext cx="49" cy="41"/>
            </a:xfrm>
            <a:custGeom>
              <a:avLst/>
              <a:gdLst>
                <a:gd name="T0" fmla="*/ 1 w 215"/>
                <a:gd name="T1" fmla="*/ 11 h 181"/>
                <a:gd name="T2" fmla="*/ 1 w 215"/>
                <a:gd name="T3" fmla="*/ 12 h 181"/>
                <a:gd name="T4" fmla="*/ 0 w 215"/>
                <a:gd name="T5" fmla="*/ 13 h 181"/>
                <a:gd name="T6" fmla="*/ 0 w 215"/>
                <a:gd name="T7" fmla="*/ 14 h 181"/>
                <a:gd name="T8" fmla="*/ 0 w 215"/>
                <a:gd name="T9" fmla="*/ 15 h 181"/>
                <a:gd name="T10" fmla="*/ 0 w 215"/>
                <a:gd name="T11" fmla="*/ 16 h 181"/>
                <a:gd name="T12" fmla="*/ 0 w 215"/>
                <a:gd name="T13" fmla="*/ 17 h 181"/>
                <a:gd name="T14" fmla="*/ 1 w 215"/>
                <a:gd name="T15" fmla="*/ 19 h 181"/>
                <a:gd name="T16" fmla="*/ 1 w 215"/>
                <a:gd name="T17" fmla="*/ 20 h 181"/>
                <a:gd name="T18" fmla="*/ 2 w 215"/>
                <a:gd name="T19" fmla="*/ 21 h 181"/>
                <a:gd name="T20" fmla="*/ 4 w 215"/>
                <a:gd name="T21" fmla="*/ 22 h 181"/>
                <a:gd name="T22" fmla="*/ 5 w 215"/>
                <a:gd name="T23" fmla="*/ 23 h 181"/>
                <a:gd name="T24" fmla="*/ 7 w 215"/>
                <a:gd name="T25" fmla="*/ 24 h 181"/>
                <a:gd name="T26" fmla="*/ 7 w 215"/>
                <a:gd name="T27" fmla="*/ 25 h 181"/>
                <a:gd name="T28" fmla="*/ 7 w 215"/>
                <a:gd name="T29" fmla="*/ 26 h 181"/>
                <a:gd name="T30" fmla="*/ 6 w 215"/>
                <a:gd name="T31" fmla="*/ 27 h 181"/>
                <a:gd name="T32" fmla="*/ 6 w 215"/>
                <a:gd name="T33" fmla="*/ 28 h 181"/>
                <a:gd name="T34" fmla="*/ 7 w 215"/>
                <a:gd name="T35" fmla="*/ 31 h 181"/>
                <a:gd name="T36" fmla="*/ 8 w 215"/>
                <a:gd name="T37" fmla="*/ 33 h 181"/>
                <a:gd name="T38" fmla="*/ 9 w 215"/>
                <a:gd name="T39" fmla="*/ 35 h 181"/>
                <a:gd name="T40" fmla="*/ 11 w 215"/>
                <a:gd name="T41" fmla="*/ 37 h 181"/>
                <a:gd name="T42" fmla="*/ 11 w 215"/>
                <a:gd name="T43" fmla="*/ 37 h 181"/>
                <a:gd name="T44" fmla="*/ 12 w 215"/>
                <a:gd name="T45" fmla="*/ 38 h 181"/>
                <a:gd name="T46" fmla="*/ 12 w 215"/>
                <a:gd name="T47" fmla="*/ 38 h 181"/>
                <a:gd name="T48" fmla="*/ 13 w 215"/>
                <a:gd name="T49" fmla="*/ 38 h 181"/>
                <a:gd name="T50" fmla="*/ 15 w 215"/>
                <a:gd name="T51" fmla="*/ 39 h 181"/>
                <a:gd name="T52" fmla="*/ 18 w 215"/>
                <a:gd name="T53" fmla="*/ 40 h 181"/>
                <a:gd name="T54" fmla="*/ 22 w 215"/>
                <a:gd name="T55" fmla="*/ 40 h 181"/>
                <a:gd name="T56" fmla="*/ 27 w 215"/>
                <a:gd name="T57" fmla="*/ 41 h 181"/>
                <a:gd name="T58" fmla="*/ 32 w 215"/>
                <a:gd name="T59" fmla="*/ 41 h 181"/>
                <a:gd name="T60" fmla="*/ 37 w 215"/>
                <a:gd name="T61" fmla="*/ 40 h 181"/>
                <a:gd name="T62" fmla="*/ 41 w 215"/>
                <a:gd name="T63" fmla="*/ 38 h 181"/>
                <a:gd name="T64" fmla="*/ 45 w 215"/>
                <a:gd name="T65" fmla="*/ 35 h 181"/>
                <a:gd name="T66" fmla="*/ 45 w 215"/>
                <a:gd name="T67" fmla="*/ 35 h 181"/>
                <a:gd name="T68" fmla="*/ 45 w 215"/>
                <a:gd name="T69" fmla="*/ 34 h 181"/>
                <a:gd name="T70" fmla="*/ 45 w 215"/>
                <a:gd name="T71" fmla="*/ 34 h 181"/>
                <a:gd name="T72" fmla="*/ 45 w 215"/>
                <a:gd name="T73" fmla="*/ 34 h 181"/>
                <a:gd name="T74" fmla="*/ 46 w 215"/>
                <a:gd name="T75" fmla="*/ 33 h 181"/>
                <a:gd name="T76" fmla="*/ 47 w 215"/>
                <a:gd name="T77" fmla="*/ 30 h 181"/>
                <a:gd name="T78" fmla="*/ 48 w 215"/>
                <a:gd name="T79" fmla="*/ 26 h 181"/>
                <a:gd name="T80" fmla="*/ 49 w 215"/>
                <a:gd name="T81" fmla="*/ 21 h 181"/>
                <a:gd name="T82" fmla="*/ 49 w 215"/>
                <a:gd name="T83" fmla="*/ 19 h 181"/>
                <a:gd name="T84" fmla="*/ 49 w 215"/>
                <a:gd name="T85" fmla="*/ 17 h 181"/>
                <a:gd name="T86" fmla="*/ 48 w 215"/>
                <a:gd name="T87" fmla="*/ 15 h 181"/>
                <a:gd name="T88" fmla="*/ 47 w 215"/>
                <a:gd name="T89" fmla="*/ 13 h 181"/>
                <a:gd name="T90" fmla="*/ 46 w 215"/>
                <a:gd name="T91" fmla="*/ 11 h 181"/>
                <a:gd name="T92" fmla="*/ 44 w 215"/>
                <a:gd name="T93" fmla="*/ 9 h 181"/>
                <a:gd name="T94" fmla="*/ 42 w 215"/>
                <a:gd name="T95" fmla="*/ 7 h 181"/>
                <a:gd name="T96" fmla="*/ 40 w 215"/>
                <a:gd name="T97" fmla="*/ 5 h 181"/>
                <a:gd name="T98" fmla="*/ 37 w 215"/>
                <a:gd name="T99" fmla="*/ 4 h 181"/>
                <a:gd name="T100" fmla="*/ 34 w 215"/>
                <a:gd name="T101" fmla="*/ 3 h 181"/>
                <a:gd name="T102" fmla="*/ 31 w 215"/>
                <a:gd name="T103" fmla="*/ 2 h 181"/>
                <a:gd name="T104" fmla="*/ 27 w 215"/>
                <a:gd name="T105" fmla="*/ 1 h 181"/>
                <a:gd name="T106" fmla="*/ 24 w 215"/>
                <a:gd name="T107" fmla="*/ 1 h 181"/>
                <a:gd name="T108" fmla="*/ 21 w 215"/>
                <a:gd name="T109" fmla="*/ 0 h 181"/>
                <a:gd name="T110" fmla="*/ 18 w 215"/>
                <a:gd name="T111" fmla="*/ 0 h 181"/>
                <a:gd name="T112" fmla="*/ 14 w 215"/>
                <a:gd name="T113" fmla="*/ 1 h 181"/>
                <a:gd name="T114" fmla="*/ 10 w 215"/>
                <a:gd name="T115" fmla="*/ 2 h 181"/>
                <a:gd name="T116" fmla="*/ 7 w 215"/>
                <a:gd name="T117" fmla="*/ 4 h 181"/>
                <a:gd name="T118" fmla="*/ 4 w 215"/>
                <a:gd name="T119" fmla="*/ 7 h 181"/>
                <a:gd name="T120" fmla="*/ 1 w 215"/>
                <a:gd name="T121" fmla="*/ 11 h 1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5"/>
                <a:gd name="T184" fmla="*/ 0 h 181"/>
                <a:gd name="T185" fmla="*/ 215 w 215"/>
                <a:gd name="T186" fmla="*/ 181 h 1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5" h="181">
                  <a:moveTo>
                    <a:pt x="5" y="47"/>
                  </a:moveTo>
                  <a:lnTo>
                    <a:pt x="4" y="51"/>
                  </a:lnTo>
                  <a:lnTo>
                    <a:pt x="1" y="56"/>
                  </a:lnTo>
                  <a:lnTo>
                    <a:pt x="0" y="61"/>
                  </a:lnTo>
                  <a:lnTo>
                    <a:pt x="0" y="67"/>
                  </a:lnTo>
                  <a:lnTo>
                    <a:pt x="0" y="72"/>
                  </a:lnTo>
                  <a:lnTo>
                    <a:pt x="1" y="77"/>
                  </a:lnTo>
                  <a:lnTo>
                    <a:pt x="3" y="82"/>
                  </a:lnTo>
                  <a:lnTo>
                    <a:pt x="5" y="87"/>
                  </a:lnTo>
                  <a:lnTo>
                    <a:pt x="9" y="93"/>
                  </a:lnTo>
                  <a:lnTo>
                    <a:pt x="16" y="98"/>
                  </a:lnTo>
                  <a:lnTo>
                    <a:pt x="22" y="102"/>
                  </a:lnTo>
                  <a:lnTo>
                    <a:pt x="31" y="104"/>
                  </a:lnTo>
                  <a:lnTo>
                    <a:pt x="30" y="109"/>
                  </a:lnTo>
                  <a:lnTo>
                    <a:pt x="29" y="115"/>
                  </a:lnTo>
                  <a:lnTo>
                    <a:pt x="27" y="120"/>
                  </a:lnTo>
                  <a:lnTo>
                    <a:pt x="27" y="125"/>
                  </a:lnTo>
                  <a:lnTo>
                    <a:pt x="29" y="136"/>
                  </a:lnTo>
                  <a:lnTo>
                    <a:pt x="33" y="146"/>
                  </a:lnTo>
                  <a:lnTo>
                    <a:pt x="38" y="155"/>
                  </a:lnTo>
                  <a:lnTo>
                    <a:pt x="47" y="164"/>
                  </a:lnTo>
                  <a:lnTo>
                    <a:pt x="49" y="165"/>
                  </a:lnTo>
                  <a:lnTo>
                    <a:pt x="51" y="167"/>
                  </a:lnTo>
                  <a:lnTo>
                    <a:pt x="53" y="168"/>
                  </a:lnTo>
                  <a:lnTo>
                    <a:pt x="55" y="168"/>
                  </a:lnTo>
                  <a:lnTo>
                    <a:pt x="64" y="171"/>
                  </a:lnTo>
                  <a:lnTo>
                    <a:pt x="78" y="175"/>
                  </a:lnTo>
                  <a:lnTo>
                    <a:pt x="98" y="178"/>
                  </a:lnTo>
                  <a:lnTo>
                    <a:pt x="118" y="181"/>
                  </a:lnTo>
                  <a:lnTo>
                    <a:pt x="139" y="180"/>
                  </a:lnTo>
                  <a:lnTo>
                    <a:pt x="161" y="177"/>
                  </a:lnTo>
                  <a:lnTo>
                    <a:pt x="181" y="168"/>
                  </a:lnTo>
                  <a:lnTo>
                    <a:pt x="196" y="155"/>
                  </a:lnTo>
                  <a:lnTo>
                    <a:pt x="198" y="154"/>
                  </a:lnTo>
                  <a:lnTo>
                    <a:pt x="198" y="152"/>
                  </a:lnTo>
                  <a:lnTo>
                    <a:pt x="199" y="152"/>
                  </a:lnTo>
                  <a:lnTo>
                    <a:pt x="199" y="151"/>
                  </a:lnTo>
                  <a:lnTo>
                    <a:pt x="203" y="145"/>
                  </a:lnTo>
                  <a:lnTo>
                    <a:pt x="208" y="132"/>
                  </a:lnTo>
                  <a:lnTo>
                    <a:pt x="212" y="115"/>
                  </a:lnTo>
                  <a:lnTo>
                    <a:pt x="215" y="94"/>
                  </a:lnTo>
                  <a:lnTo>
                    <a:pt x="215" y="85"/>
                  </a:lnTo>
                  <a:lnTo>
                    <a:pt x="213" y="76"/>
                  </a:lnTo>
                  <a:lnTo>
                    <a:pt x="211" y="68"/>
                  </a:lnTo>
                  <a:lnTo>
                    <a:pt x="207" y="59"/>
                  </a:lnTo>
                  <a:lnTo>
                    <a:pt x="200" y="48"/>
                  </a:lnTo>
                  <a:lnTo>
                    <a:pt x="194" y="39"/>
                  </a:lnTo>
                  <a:lnTo>
                    <a:pt x="185" y="31"/>
                  </a:lnTo>
                  <a:lnTo>
                    <a:pt x="174" y="24"/>
                  </a:lnTo>
                  <a:lnTo>
                    <a:pt x="163" y="18"/>
                  </a:lnTo>
                  <a:lnTo>
                    <a:pt x="150" y="13"/>
                  </a:lnTo>
                  <a:lnTo>
                    <a:pt x="135" y="9"/>
                  </a:lnTo>
                  <a:lnTo>
                    <a:pt x="120" y="5"/>
                  </a:lnTo>
                  <a:lnTo>
                    <a:pt x="107" y="3"/>
                  </a:lnTo>
                  <a:lnTo>
                    <a:pt x="92" y="0"/>
                  </a:lnTo>
                  <a:lnTo>
                    <a:pt x="77" y="0"/>
                  </a:lnTo>
                  <a:lnTo>
                    <a:pt x="60" y="3"/>
                  </a:lnTo>
                  <a:lnTo>
                    <a:pt x="44" y="8"/>
                  </a:lnTo>
                  <a:lnTo>
                    <a:pt x="29" y="16"/>
                  </a:lnTo>
                  <a:lnTo>
                    <a:pt x="16" y="29"/>
                  </a:lnTo>
                  <a:lnTo>
                    <a:pt x="5" y="47"/>
                  </a:lnTo>
                  <a:close/>
                </a:path>
              </a:pathLst>
            </a:custGeom>
            <a:solidFill>
              <a:srgbClr val="000000"/>
            </a:solidFill>
            <a:ln w="9525">
              <a:noFill/>
              <a:round/>
              <a:headEnd/>
              <a:tailEnd/>
            </a:ln>
          </p:spPr>
          <p:txBody>
            <a:bodyPr/>
            <a:lstStyle/>
            <a:p>
              <a:pPr rtl="0"/>
              <a:endParaRPr lang="en-US" sz="3800"/>
            </a:p>
          </p:txBody>
        </p:sp>
        <p:sp>
          <p:nvSpPr>
            <p:cNvPr id="165" name="Freeform 163"/>
            <p:cNvSpPr>
              <a:spLocks/>
            </p:cNvSpPr>
            <p:nvPr/>
          </p:nvSpPr>
          <p:spPr bwMode="auto">
            <a:xfrm flipH="1">
              <a:off x="648" y="1179"/>
              <a:ext cx="22" cy="17"/>
            </a:xfrm>
            <a:custGeom>
              <a:avLst/>
              <a:gdLst>
                <a:gd name="T0" fmla="*/ 10 w 99"/>
                <a:gd name="T1" fmla="*/ 0 h 74"/>
                <a:gd name="T2" fmla="*/ 10 w 99"/>
                <a:gd name="T3" fmla="*/ 1 h 74"/>
                <a:gd name="T4" fmla="*/ 10 w 99"/>
                <a:gd name="T5" fmla="*/ 1 h 74"/>
                <a:gd name="T6" fmla="*/ 10 w 99"/>
                <a:gd name="T7" fmla="*/ 1 h 74"/>
                <a:gd name="T8" fmla="*/ 10 w 99"/>
                <a:gd name="T9" fmla="*/ 1 h 74"/>
                <a:gd name="T10" fmla="*/ 12 w 99"/>
                <a:gd name="T11" fmla="*/ 1 h 74"/>
                <a:gd name="T12" fmla="*/ 14 w 99"/>
                <a:gd name="T13" fmla="*/ 1 h 74"/>
                <a:gd name="T14" fmla="*/ 15 w 99"/>
                <a:gd name="T15" fmla="*/ 2 h 74"/>
                <a:gd name="T16" fmla="*/ 17 w 99"/>
                <a:gd name="T17" fmla="*/ 2 h 74"/>
                <a:gd name="T18" fmla="*/ 18 w 99"/>
                <a:gd name="T19" fmla="*/ 3 h 74"/>
                <a:gd name="T20" fmla="*/ 20 w 99"/>
                <a:gd name="T21" fmla="*/ 4 h 74"/>
                <a:gd name="T22" fmla="*/ 21 w 99"/>
                <a:gd name="T23" fmla="*/ 5 h 74"/>
                <a:gd name="T24" fmla="*/ 22 w 99"/>
                <a:gd name="T25" fmla="*/ 6 h 74"/>
                <a:gd name="T26" fmla="*/ 22 w 99"/>
                <a:gd name="T27" fmla="*/ 7 h 74"/>
                <a:gd name="T28" fmla="*/ 22 w 99"/>
                <a:gd name="T29" fmla="*/ 8 h 74"/>
                <a:gd name="T30" fmla="*/ 22 w 99"/>
                <a:gd name="T31" fmla="*/ 9 h 74"/>
                <a:gd name="T32" fmla="*/ 22 w 99"/>
                <a:gd name="T33" fmla="*/ 9 h 74"/>
                <a:gd name="T34" fmla="*/ 22 w 99"/>
                <a:gd name="T35" fmla="*/ 11 h 74"/>
                <a:gd name="T36" fmla="*/ 22 w 99"/>
                <a:gd name="T37" fmla="*/ 13 h 74"/>
                <a:gd name="T38" fmla="*/ 21 w 99"/>
                <a:gd name="T39" fmla="*/ 14 h 74"/>
                <a:gd name="T40" fmla="*/ 21 w 99"/>
                <a:gd name="T41" fmla="*/ 15 h 74"/>
                <a:gd name="T42" fmla="*/ 20 w 99"/>
                <a:gd name="T43" fmla="*/ 16 h 74"/>
                <a:gd name="T44" fmla="*/ 18 w 99"/>
                <a:gd name="T45" fmla="*/ 17 h 74"/>
                <a:gd name="T46" fmla="*/ 16 w 99"/>
                <a:gd name="T47" fmla="*/ 17 h 74"/>
                <a:gd name="T48" fmla="*/ 14 w 99"/>
                <a:gd name="T49" fmla="*/ 17 h 74"/>
                <a:gd name="T50" fmla="*/ 12 w 99"/>
                <a:gd name="T51" fmla="*/ 17 h 74"/>
                <a:gd name="T52" fmla="*/ 9 w 99"/>
                <a:gd name="T53" fmla="*/ 17 h 74"/>
                <a:gd name="T54" fmla="*/ 7 w 99"/>
                <a:gd name="T55" fmla="*/ 16 h 74"/>
                <a:gd name="T56" fmla="*/ 4 w 99"/>
                <a:gd name="T57" fmla="*/ 15 h 74"/>
                <a:gd name="T58" fmla="*/ 5 w 99"/>
                <a:gd name="T59" fmla="*/ 14 h 74"/>
                <a:gd name="T60" fmla="*/ 5 w 99"/>
                <a:gd name="T61" fmla="*/ 13 h 74"/>
                <a:gd name="T62" fmla="*/ 6 w 99"/>
                <a:gd name="T63" fmla="*/ 12 h 74"/>
                <a:gd name="T64" fmla="*/ 6 w 99"/>
                <a:gd name="T65" fmla="*/ 11 h 74"/>
                <a:gd name="T66" fmla="*/ 7 w 99"/>
                <a:gd name="T67" fmla="*/ 10 h 74"/>
                <a:gd name="T68" fmla="*/ 7 w 99"/>
                <a:gd name="T69" fmla="*/ 9 h 74"/>
                <a:gd name="T70" fmla="*/ 7 w 99"/>
                <a:gd name="T71" fmla="*/ 9 h 74"/>
                <a:gd name="T72" fmla="*/ 7 w 99"/>
                <a:gd name="T73" fmla="*/ 7 h 74"/>
                <a:gd name="T74" fmla="*/ 7 w 99"/>
                <a:gd name="T75" fmla="*/ 7 h 74"/>
                <a:gd name="T76" fmla="*/ 7 w 99"/>
                <a:gd name="T77" fmla="*/ 6 h 74"/>
                <a:gd name="T78" fmla="*/ 7 w 99"/>
                <a:gd name="T79" fmla="*/ 6 h 74"/>
                <a:gd name="T80" fmla="*/ 7 w 99"/>
                <a:gd name="T81" fmla="*/ 6 h 74"/>
                <a:gd name="T82" fmla="*/ 6 w 99"/>
                <a:gd name="T83" fmla="*/ 4 h 74"/>
                <a:gd name="T84" fmla="*/ 6 w 99"/>
                <a:gd name="T85" fmla="*/ 3 h 74"/>
                <a:gd name="T86" fmla="*/ 4 w 99"/>
                <a:gd name="T87" fmla="*/ 2 h 74"/>
                <a:gd name="T88" fmla="*/ 3 w 99"/>
                <a:gd name="T89" fmla="*/ 2 h 74"/>
                <a:gd name="T90" fmla="*/ 3 w 99"/>
                <a:gd name="T91" fmla="*/ 2 h 74"/>
                <a:gd name="T92" fmla="*/ 2 w 99"/>
                <a:gd name="T93" fmla="*/ 1 h 74"/>
                <a:gd name="T94" fmla="*/ 1 w 99"/>
                <a:gd name="T95" fmla="*/ 1 h 74"/>
                <a:gd name="T96" fmla="*/ 0 w 99"/>
                <a:gd name="T97" fmla="*/ 1 h 74"/>
                <a:gd name="T98" fmla="*/ 2 w 99"/>
                <a:gd name="T99" fmla="*/ 0 h 74"/>
                <a:gd name="T100" fmla="*/ 3 w 99"/>
                <a:gd name="T101" fmla="*/ 0 h 74"/>
                <a:gd name="T102" fmla="*/ 4 w 99"/>
                <a:gd name="T103" fmla="*/ 0 h 74"/>
                <a:gd name="T104" fmla="*/ 6 w 99"/>
                <a:gd name="T105" fmla="*/ 0 h 74"/>
                <a:gd name="T106" fmla="*/ 7 w 99"/>
                <a:gd name="T107" fmla="*/ 0 h 74"/>
                <a:gd name="T108" fmla="*/ 8 w 99"/>
                <a:gd name="T109" fmla="*/ 0 h 74"/>
                <a:gd name="T110" fmla="*/ 9 w 99"/>
                <a:gd name="T111" fmla="*/ 0 h 74"/>
                <a:gd name="T112" fmla="*/ 10 w 99"/>
                <a:gd name="T113" fmla="*/ 0 h 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9"/>
                <a:gd name="T172" fmla="*/ 0 h 74"/>
                <a:gd name="T173" fmla="*/ 99 w 99"/>
                <a:gd name="T174" fmla="*/ 74 h 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9" h="74">
                  <a:moveTo>
                    <a:pt x="43" y="2"/>
                  </a:moveTo>
                  <a:lnTo>
                    <a:pt x="45" y="3"/>
                  </a:lnTo>
                  <a:lnTo>
                    <a:pt x="46" y="3"/>
                  </a:lnTo>
                  <a:lnTo>
                    <a:pt x="47" y="3"/>
                  </a:lnTo>
                  <a:lnTo>
                    <a:pt x="54" y="5"/>
                  </a:lnTo>
                  <a:lnTo>
                    <a:pt x="62" y="6"/>
                  </a:lnTo>
                  <a:lnTo>
                    <a:pt x="69" y="7"/>
                  </a:lnTo>
                  <a:lnTo>
                    <a:pt x="76" y="10"/>
                  </a:lnTo>
                  <a:lnTo>
                    <a:pt x="82" y="14"/>
                  </a:lnTo>
                  <a:lnTo>
                    <a:pt x="89" y="16"/>
                  </a:lnTo>
                  <a:lnTo>
                    <a:pt x="93" y="22"/>
                  </a:lnTo>
                  <a:lnTo>
                    <a:pt x="97" y="27"/>
                  </a:lnTo>
                  <a:lnTo>
                    <a:pt x="98" y="29"/>
                  </a:lnTo>
                  <a:lnTo>
                    <a:pt x="99" y="33"/>
                  </a:lnTo>
                  <a:lnTo>
                    <a:pt x="99" y="37"/>
                  </a:lnTo>
                  <a:lnTo>
                    <a:pt x="99" y="40"/>
                  </a:lnTo>
                  <a:lnTo>
                    <a:pt x="99" y="49"/>
                  </a:lnTo>
                  <a:lnTo>
                    <a:pt x="97" y="55"/>
                  </a:lnTo>
                  <a:lnTo>
                    <a:pt x="95" y="62"/>
                  </a:lnTo>
                  <a:lnTo>
                    <a:pt x="93" y="67"/>
                  </a:lnTo>
                  <a:lnTo>
                    <a:pt x="88" y="70"/>
                  </a:lnTo>
                  <a:lnTo>
                    <a:pt x="81" y="72"/>
                  </a:lnTo>
                  <a:lnTo>
                    <a:pt x="73" y="74"/>
                  </a:lnTo>
                  <a:lnTo>
                    <a:pt x="63" y="74"/>
                  </a:lnTo>
                  <a:lnTo>
                    <a:pt x="52" y="72"/>
                  </a:lnTo>
                  <a:lnTo>
                    <a:pt x="42" y="72"/>
                  </a:lnTo>
                  <a:lnTo>
                    <a:pt x="30" y="70"/>
                  </a:lnTo>
                  <a:lnTo>
                    <a:pt x="20" y="67"/>
                  </a:lnTo>
                  <a:lnTo>
                    <a:pt x="21" y="63"/>
                  </a:lnTo>
                  <a:lnTo>
                    <a:pt x="23" y="58"/>
                  </a:lnTo>
                  <a:lnTo>
                    <a:pt x="25" y="53"/>
                  </a:lnTo>
                  <a:lnTo>
                    <a:pt x="28" y="48"/>
                  </a:lnTo>
                  <a:lnTo>
                    <a:pt x="30" y="45"/>
                  </a:lnTo>
                  <a:lnTo>
                    <a:pt x="32" y="41"/>
                  </a:lnTo>
                  <a:lnTo>
                    <a:pt x="33" y="37"/>
                  </a:lnTo>
                  <a:lnTo>
                    <a:pt x="33" y="32"/>
                  </a:lnTo>
                  <a:lnTo>
                    <a:pt x="33" y="29"/>
                  </a:lnTo>
                  <a:lnTo>
                    <a:pt x="33" y="28"/>
                  </a:lnTo>
                  <a:lnTo>
                    <a:pt x="33" y="26"/>
                  </a:lnTo>
                  <a:lnTo>
                    <a:pt x="32" y="24"/>
                  </a:lnTo>
                  <a:lnTo>
                    <a:pt x="29" y="19"/>
                  </a:lnTo>
                  <a:lnTo>
                    <a:pt x="25" y="14"/>
                  </a:lnTo>
                  <a:lnTo>
                    <a:pt x="20" y="10"/>
                  </a:lnTo>
                  <a:lnTo>
                    <a:pt x="15" y="7"/>
                  </a:lnTo>
                  <a:lnTo>
                    <a:pt x="13" y="7"/>
                  </a:lnTo>
                  <a:lnTo>
                    <a:pt x="10" y="6"/>
                  </a:lnTo>
                  <a:lnTo>
                    <a:pt x="6" y="6"/>
                  </a:lnTo>
                  <a:lnTo>
                    <a:pt x="0" y="5"/>
                  </a:lnTo>
                  <a:lnTo>
                    <a:pt x="7" y="2"/>
                  </a:lnTo>
                  <a:lnTo>
                    <a:pt x="13" y="0"/>
                  </a:lnTo>
                  <a:lnTo>
                    <a:pt x="20" y="0"/>
                  </a:lnTo>
                  <a:lnTo>
                    <a:pt x="26" y="0"/>
                  </a:lnTo>
                  <a:lnTo>
                    <a:pt x="32" y="0"/>
                  </a:lnTo>
                  <a:lnTo>
                    <a:pt x="37" y="1"/>
                  </a:lnTo>
                  <a:lnTo>
                    <a:pt x="41" y="1"/>
                  </a:lnTo>
                  <a:lnTo>
                    <a:pt x="43" y="2"/>
                  </a:lnTo>
                  <a:close/>
                </a:path>
              </a:pathLst>
            </a:custGeom>
            <a:solidFill>
              <a:srgbClr val="C0C0C0"/>
            </a:solidFill>
            <a:ln w="9525">
              <a:noFill/>
              <a:round/>
              <a:headEnd/>
              <a:tailEnd/>
            </a:ln>
          </p:spPr>
          <p:txBody>
            <a:bodyPr/>
            <a:lstStyle/>
            <a:p>
              <a:pPr rtl="0"/>
              <a:endParaRPr lang="en-US" sz="3800"/>
            </a:p>
          </p:txBody>
        </p:sp>
        <p:sp>
          <p:nvSpPr>
            <p:cNvPr id="166" name="Freeform 164"/>
            <p:cNvSpPr>
              <a:spLocks/>
            </p:cNvSpPr>
            <p:nvPr/>
          </p:nvSpPr>
          <p:spPr bwMode="auto">
            <a:xfrm flipH="1">
              <a:off x="472" y="1105"/>
              <a:ext cx="56" cy="58"/>
            </a:xfrm>
            <a:custGeom>
              <a:avLst/>
              <a:gdLst>
                <a:gd name="T0" fmla="*/ 27 w 245"/>
                <a:gd name="T1" fmla="*/ 0 h 256"/>
                <a:gd name="T2" fmla="*/ 0 w 245"/>
                <a:gd name="T3" fmla="*/ 36 h 256"/>
                <a:gd name="T4" fmla="*/ 29 w 245"/>
                <a:gd name="T5" fmla="*/ 58 h 256"/>
                <a:gd name="T6" fmla="*/ 56 w 245"/>
                <a:gd name="T7" fmla="*/ 20 h 256"/>
                <a:gd name="T8" fmla="*/ 27 w 245"/>
                <a:gd name="T9" fmla="*/ 0 h 256"/>
                <a:gd name="T10" fmla="*/ 0 60000 65536"/>
                <a:gd name="T11" fmla="*/ 0 60000 65536"/>
                <a:gd name="T12" fmla="*/ 0 60000 65536"/>
                <a:gd name="T13" fmla="*/ 0 60000 65536"/>
                <a:gd name="T14" fmla="*/ 0 60000 65536"/>
                <a:gd name="T15" fmla="*/ 0 w 245"/>
                <a:gd name="T16" fmla="*/ 0 h 256"/>
                <a:gd name="T17" fmla="*/ 245 w 245"/>
                <a:gd name="T18" fmla="*/ 256 h 256"/>
              </a:gdLst>
              <a:ahLst/>
              <a:cxnLst>
                <a:cxn ang="T10">
                  <a:pos x="T0" y="T1"/>
                </a:cxn>
                <a:cxn ang="T11">
                  <a:pos x="T2" y="T3"/>
                </a:cxn>
                <a:cxn ang="T12">
                  <a:pos x="T4" y="T5"/>
                </a:cxn>
                <a:cxn ang="T13">
                  <a:pos x="T6" y="T7"/>
                </a:cxn>
                <a:cxn ang="T14">
                  <a:pos x="T8" y="T9"/>
                </a:cxn>
              </a:cxnLst>
              <a:rect l="T15" t="T16" r="T17" b="T18"/>
              <a:pathLst>
                <a:path w="245" h="256">
                  <a:moveTo>
                    <a:pt x="117" y="0"/>
                  </a:moveTo>
                  <a:lnTo>
                    <a:pt x="0" y="157"/>
                  </a:lnTo>
                  <a:lnTo>
                    <a:pt x="128" y="256"/>
                  </a:lnTo>
                  <a:lnTo>
                    <a:pt x="245" y="89"/>
                  </a:lnTo>
                  <a:lnTo>
                    <a:pt x="117" y="0"/>
                  </a:lnTo>
                  <a:close/>
                </a:path>
              </a:pathLst>
            </a:custGeom>
            <a:solidFill>
              <a:srgbClr val="C0C0C0"/>
            </a:solidFill>
            <a:ln w="9525">
              <a:noFill/>
              <a:round/>
              <a:headEnd/>
              <a:tailEnd/>
            </a:ln>
          </p:spPr>
          <p:txBody>
            <a:bodyPr/>
            <a:lstStyle/>
            <a:p>
              <a:pPr rtl="0"/>
              <a:endParaRPr lang="en-US" sz="3800"/>
            </a:p>
          </p:txBody>
        </p:sp>
        <p:sp>
          <p:nvSpPr>
            <p:cNvPr id="167" name="Freeform 165"/>
            <p:cNvSpPr>
              <a:spLocks/>
            </p:cNvSpPr>
            <p:nvPr/>
          </p:nvSpPr>
          <p:spPr bwMode="auto">
            <a:xfrm flipH="1">
              <a:off x="468" y="1101"/>
              <a:ext cx="63" cy="66"/>
            </a:xfrm>
            <a:custGeom>
              <a:avLst/>
              <a:gdLst>
                <a:gd name="T0" fmla="*/ 62 w 277"/>
                <a:gd name="T1" fmla="*/ 21 h 287"/>
                <a:gd name="T2" fmla="*/ 60 w 277"/>
                <a:gd name="T3" fmla="*/ 20 h 287"/>
                <a:gd name="T4" fmla="*/ 59 w 277"/>
                <a:gd name="T5" fmla="*/ 20 h 287"/>
                <a:gd name="T6" fmla="*/ 58 w 277"/>
                <a:gd name="T7" fmla="*/ 21 h 287"/>
                <a:gd name="T8" fmla="*/ 57 w 277"/>
                <a:gd name="T9" fmla="*/ 22 h 287"/>
                <a:gd name="T10" fmla="*/ 56 w 277"/>
                <a:gd name="T11" fmla="*/ 23 h 287"/>
                <a:gd name="T12" fmla="*/ 53 w 277"/>
                <a:gd name="T13" fmla="*/ 26 h 287"/>
                <a:gd name="T14" fmla="*/ 50 w 277"/>
                <a:gd name="T15" fmla="*/ 32 h 287"/>
                <a:gd name="T16" fmla="*/ 45 w 277"/>
                <a:gd name="T17" fmla="*/ 37 h 287"/>
                <a:gd name="T18" fmla="*/ 41 w 277"/>
                <a:gd name="T19" fmla="*/ 44 h 287"/>
                <a:gd name="T20" fmla="*/ 37 w 277"/>
                <a:gd name="T21" fmla="*/ 49 h 287"/>
                <a:gd name="T22" fmla="*/ 34 w 277"/>
                <a:gd name="T23" fmla="*/ 54 h 287"/>
                <a:gd name="T24" fmla="*/ 32 w 277"/>
                <a:gd name="T25" fmla="*/ 57 h 287"/>
                <a:gd name="T26" fmla="*/ 30 w 277"/>
                <a:gd name="T27" fmla="*/ 56 h 287"/>
                <a:gd name="T28" fmla="*/ 27 w 277"/>
                <a:gd name="T29" fmla="*/ 53 h 287"/>
                <a:gd name="T30" fmla="*/ 24 w 277"/>
                <a:gd name="T31" fmla="*/ 51 h 287"/>
                <a:gd name="T32" fmla="*/ 20 w 277"/>
                <a:gd name="T33" fmla="*/ 48 h 287"/>
                <a:gd name="T34" fmla="*/ 17 w 277"/>
                <a:gd name="T35" fmla="*/ 45 h 287"/>
                <a:gd name="T36" fmla="*/ 14 w 277"/>
                <a:gd name="T37" fmla="*/ 43 h 287"/>
                <a:gd name="T38" fmla="*/ 11 w 277"/>
                <a:gd name="T39" fmla="*/ 41 h 287"/>
                <a:gd name="T40" fmla="*/ 9 w 277"/>
                <a:gd name="T41" fmla="*/ 39 h 287"/>
                <a:gd name="T42" fmla="*/ 11 w 277"/>
                <a:gd name="T43" fmla="*/ 36 h 287"/>
                <a:gd name="T44" fmla="*/ 14 w 277"/>
                <a:gd name="T45" fmla="*/ 32 h 287"/>
                <a:gd name="T46" fmla="*/ 18 w 277"/>
                <a:gd name="T47" fmla="*/ 26 h 287"/>
                <a:gd name="T48" fmla="*/ 23 w 277"/>
                <a:gd name="T49" fmla="*/ 20 h 287"/>
                <a:gd name="T50" fmla="*/ 27 w 277"/>
                <a:gd name="T51" fmla="*/ 15 h 287"/>
                <a:gd name="T52" fmla="*/ 30 w 277"/>
                <a:gd name="T53" fmla="*/ 10 h 287"/>
                <a:gd name="T54" fmla="*/ 33 w 277"/>
                <a:gd name="T55" fmla="*/ 7 h 287"/>
                <a:gd name="T56" fmla="*/ 33 w 277"/>
                <a:gd name="T57" fmla="*/ 6 h 287"/>
                <a:gd name="T58" fmla="*/ 34 w 277"/>
                <a:gd name="T59" fmla="*/ 5 h 287"/>
                <a:gd name="T60" fmla="*/ 34 w 277"/>
                <a:gd name="T61" fmla="*/ 5 h 287"/>
                <a:gd name="T62" fmla="*/ 34 w 277"/>
                <a:gd name="T63" fmla="*/ 4 h 287"/>
                <a:gd name="T64" fmla="*/ 34 w 277"/>
                <a:gd name="T65" fmla="*/ 4 h 287"/>
                <a:gd name="T66" fmla="*/ 34 w 277"/>
                <a:gd name="T67" fmla="*/ 3 h 287"/>
                <a:gd name="T68" fmla="*/ 34 w 277"/>
                <a:gd name="T69" fmla="*/ 2 h 287"/>
                <a:gd name="T70" fmla="*/ 33 w 277"/>
                <a:gd name="T71" fmla="*/ 1 h 287"/>
                <a:gd name="T72" fmla="*/ 33 w 277"/>
                <a:gd name="T73" fmla="*/ 0 h 287"/>
                <a:gd name="T74" fmla="*/ 31 w 277"/>
                <a:gd name="T75" fmla="*/ 0 h 287"/>
                <a:gd name="T76" fmla="*/ 30 w 277"/>
                <a:gd name="T77" fmla="*/ 0 h 287"/>
                <a:gd name="T78" fmla="*/ 29 w 277"/>
                <a:gd name="T79" fmla="*/ 0 h 287"/>
                <a:gd name="T80" fmla="*/ 28 w 277"/>
                <a:gd name="T81" fmla="*/ 1 h 287"/>
                <a:gd name="T82" fmla="*/ 1 w 277"/>
                <a:gd name="T83" fmla="*/ 38 h 287"/>
                <a:gd name="T84" fmla="*/ 0 w 277"/>
                <a:gd name="T85" fmla="*/ 39 h 287"/>
                <a:gd name="T86" fmla="*/ 0 w 277"/>
                <a:gd name="T87" fmla="*/ 40 h 287"/>
                <a:gd name="T88" fmla="*/ 0 w 277"/>
                <a:gd name="T89" fmla="*/ 41 h 287"/>
                <a:gd name="T90" fmla="*/ 2 w 277"/>
                <a:gd name="T91" fmla="*/ 43 h 287"/>
                <a:gd name="T92" fmla="*/ 30 w 277"/>
                <a:gd name="T93" fmla="*/ 66 h 287"/>
                <a:gd name="T94" fmla="*/ 31 w 277"/>
                <a:gd name="T95" fmla="*/ 66 h 287"/>
                <a:gd name="T96" fmla="*/ 32 w 277"/>
                <a:gd name="T97" fmla="*/ 66 h 287"/>
                <a:gd name="T98" fmla="*/ 33 w 277"/>
                <a:gd name="T99" fmla="*/ 66 h 287"/>
                <a:gd name="T100" fmla="*/ 33 w 277"/>
                <a:gd name="T101" fmla="*/ 66 h 287"/>
                <a:gd name="T102" fmla="*/ 34 w 277"/>
                <a:gd name="T103" fmla="*/ 66 h 287"/>
                <a:gd name="T104" fmla="*/ 35 w 277"/>
                <a:gd name="T105" fmla="*/ 66 h 287"/>
                <a:gd name="T106" fmla="*/ 35 w 277"/>
                <a:gd name="T107" fmla="*/ 65 h 287"/>
                <a:gd name="T108" fmla="*/ 36 w 277"/>
                <a:gd name="T109" fmla="*/ 65 h 287"/>
                <a:gd name="T110" fmla="*/ 63 w 277"/>
                <a:gd name="T111" fmla="*/ 26 h 287"/>
                <a:gd name="T112" fmla="*/ 63 w 277"/>
                <a:gd name="T113" fmla="*/ 25 h 287"/>
                <a:gd name="T114" fmla="*/ 63 w 277"/>
                <a:gd name="T115" fmla="*/ 23 h 287"/>
                <a:gd name="T116" fmla="*/ 63 w 277"/>
                <a:gd name="T117" fmla="*/ 22 h 287"/>
                <a:gd name="T118" fmla="*/ 62 w 277"/>
                <a:gd name="T119" fmla="*/ 21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7"/>
                <a:gd name="T181" fmla="*/ 0 h 287"/>
                <a:gd name="T182" fmla="*/ 277 w 277"/>
                <a:gd name="T183" fmla="*/ 287 h 2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7" h="287">
                  <a:moveTo>
                    <a:pt x="272" y="91"/>
                  </a:moveTo>
                  <a:lnTo>
                    <a:pt x="265" y="88"/>
                  </a:lnTo>
                  <a:lnTo>
                    <a:pt x="259" y="88"/>
                  </a:lnTo>
                  <a:lnTo>
                    <a:pt x="254" y="91"/>
                  </a:lnTo>
                  <a:lnTo>
                    <a:pt x="249" y="95"/>
                  </a:lnTo>
                  <a:lnTo>
                    <a:pt x="245" y="100"/>
                  </a:lnTo>
                  <a:lnTo>
                    <a:pt x="234" y="115"/>
                  </a:lnTo>
                  <a:lnTo>
                    <a:pt x="219" y="137"/>
                  </a:lnTo>
                  <a:lnTo>
                    <a:pt x="200" y="162"/>
                  </a:lnTo>
                  <a:lnTo>
                    <a:pt x="182" y="190"/>
                  </a:lnTo>
                  <a:lnTo>
                    <a:pt x="164" y="214"/>
                  </a:lnTo>
                  <a:lnTo>
                    <a:pt x="150" y="235"/>
                  </a:lnTo>
                  <a:lnTo>
                    <a:pt x="141" y="248"/>
                  </a:lnTo>
                  <a:lnTo>
                    <a:pt x="132" y="242"/>
                  </a:lnTo>
                  <a:lnTo>
                    <a:pt x="119" y="232"/>
                  </a:lnTo>
                  <a:lnTo>
                    <a:pt x="104" y="221"/>
                  </a:lnTo>
                  <a:lnTo>
                    <a:pt x="90" y="209"/>
                  </a:lnTo>
                  <a:lnTo>
                    <a:pt x="74" y="197"/>
                  </a:lnTo>
                  <a:lnTo>
                    <a:pt x="60" y="186"/>
                  </a:lnTo>
                  <a:lnTo>
                    <a:pt x="48" y="177"/>
                  </a:lnTo>
                  <a:lnTo>
                    <a:pt x="39" y="170"/>
                  </a:lnTo>
                  <a:lnTo>
                    <a:pt x="48" y="157"/>
                  </a:lnTo>
                  <a:lnTo>
                    <a:pt x="63" y="137"/>
                  </a:lnTo>
                  <a:lnTo>
                    <a:pt x="81" y="114"/>
                  </a:lnTo>
                  <a:lnTo>
                    <a:pt x="99" y="89"/>
                  </a:lnTo>
                  <a:lnTo>
                    <a:pt x="117" y="66"/>
                  </a:lnTo>
                  <a:lnTo>
                    <a:pt x="133" y="45"/>
                  </a:lnTo>
                  <a:lnTo>
                    <a:pt x="143" y="31"/>
                  </a:lnTo>
                  <a:lnTo>
                    <a:pt x="147" y="26"/>
                  </a:lnTo>
                  <a:lnTo>
                    <a:pt x="148" y="23"/>
                  </a:lnTo>
                  <a:lnTo>
                    <a:pt x="150" y="20"/>
                  </a:lnTo>
                  <a:lnTo>
                    <a:pt x="151" y="19"/>
                  </a:lnTo>
                  <a:lnTo>
                    <a:pt x="151" y="16"/>
                  </a:lnTo>
                  <a:lnTo>
                    <a:pt x="151" y="13"/>
                  </a:lnTo>
                  <a:lnTo>
                    <a:pt x="150" y="9"/>
                  </a:lnTo>
                  <a:lnTo>
                    <a:pt x="147" y="5"/>
                  </a:lnTo>
                  <a:lnTo>
                    <a:pt x="145" y="2"/>
                  </a:lnTo>
                  <a:lnTo>
                    <a:pt x="138" y="0"/>
                  </a:lnTo>
                  <a:lnTo>
                    <a:pt x="132" y="0"/>
                  </a:lnTo>
                  <a:lnTo>
                    <a:pt x="126" y="2"/>
                  </a:lnTo>
                  <a:lnTo>
                    <a:pt x="121" y="6"/>
                  </a:lnTo>
                  <a:lnTo>
                    <a:pt x="3" y="164"/>
                  </a:lnTo>
                  <a:lnTo>
                    <a:pt x="0" y="169"/>
                  </a:lnTo>
                  <a:lnTo>
                    <a:pt x="0" y="175"/>
                  </a:lnTo>
                  <a:lnTo>
                    <a:pt x="2" y="180"/>
                  </a:lnTo>
                  <a:lnTo>
                    <a:pt x="7" y="186"/>
                  </a:lnTo>
                  <a:lnTo>
                    <a:pt x="134" y="285"/>
                  </a:lnTo>
                  <a:lnTo>
                    <a:pt x="137" y="286"/>
                  </a:lnTo>
                  <a:lnTo>
                    <a:pt x="141" y="287"/>
                  </a:lnTo>
                  <a:lnTo>
                    <a:pt x="143" y="287"/>
                  </a:lnTo>
                  <a:lnTo>
                    <a:pt x="147" y="287"/>
                  </a:lnTo>
                  <a:lnTo>
                    <a:pt x="150" y="287"/>
                  </a:lnTo>
                  <a:lnTo>
                    <a:pt x="152" y="286"/>
                  </a:lnTo>
                  <a:lnTo>
                    <a:pt x="155" y="283"/>
                  </a:lnTo>
                  <a:lnTo>
                    <a:pt x="158" y="281"/>
                  </a:lnTo>
                  <a:lnTo>
                    <a:pt x="275" y="114"/>
                  </a:lnTo>
                  <a:lnTo>
                    <a:pt x="277" y="108"/>
                  </a:lnTo>
                  <a:lnTo>
                    <a:pt x="277" y="101"/>
                  </a:lnTo>
                  <a:lnTo>
                    <a:pt x="276" y="96"/>
                  </a:lnTo>
                  <a:lnTo>
                    <a:pt x="272" y="91"/>
                  </a:lnTo>
                  <a:close/>
                </a:path>
              </a:pathLst>
            </a:custGeom>
            <a:solidFill>
              <a:srgbClr val="000000"/>
            </a:solidFill>
            <a:ln w="9525">
              <a:noFill/>
              <a:round/>
              <a:headEnd/>
              <a:tailEnd/>
            </a:ln>
          </p:spPr>
          <p:txBody>
            <a:bodyPr/>
            <a:lstStyle/>
            <a:p>
              <a:pPr rtl="0"/>
              <a:endParaRPr lang="en-US" sz="3800"/>
            </a:p>
          </p:txBody>
        </p:sp>
        <p:sp>
          <p:nvSpPr>
            <p:cNvPr id="168" name="Freeform 166"/>
            <p:cNvSpPr>
              <a:spLocks/>
            </p:cNvSpPr>
            <p:nvPr/>
          </p:nvSpPr>
          <p:spPr bwMode="auto">
            <a:xfrm flipH="1">
              <a:off x="442" y="974"/>
              <a:ext cx="199" cy="140"/>
            </a:xfrm>
            <a:custGeom>
              <a:avLst/>
              <a:gdLst>
                <a:gd name="T0" fmla="*/ 172 w 867"/>
                <a:gd name="T1" fmla="*/ 3 h 610"/>
                <a:gd name="T2" fmla="*/ 165 w 867"/>
                <a:gd name="T3" fmla="*/ 7 h 610"/>
                <a:gd name="T4" fmla="*/ 155 w 867"/>
                <a:gd name="T5" fmla="*/ 12 h 610"/>
                <a:gd name="T6" fmla="*/ 147 w 867"/>
                <a:gd name="T7" fmla="*/ 16 h 610"/>
                <a:gd name="T8" fmla="*/ 145 w 867"/>
                <a:gd name="T9" fmla="*/ 18 h 610"/>
                <a:gd name="T10" fmla="*/ 144 w 867"/>
                <a:gd name="T11" fmla="*/ 19 h 610"/>
                <a:gd name="T12" fmla="*/ 144 w 867"/>
                <a:gd name="T13" fmla="*/ 23 h 610"/>
                <a:gd name="T14" fmla="*/ 144 w 867"/>
                <a:gd name="T15" fmla="*/ 33 h 610"/>
                <a:gd name="T16" fmla="*/ 143 w 867"/>
                <a:gd name="T17" fmla="*/ 38 h 610"/>
                <a:gd name="T18" fmla="*/ 139 w 867"/>
                <a:gd name="T19" fmla="*/ 41 h 610"/>
                <a:gd name="T20" fmla="*/ 136 w 867"/>
                <a:gd name="T21" fmla="*/ 40 h 610"/>
                <a:gd name="T22" fmla="*/ 133 w 867"/>
                <a:gd name="T23" fmla="*/ 33 h 610"/>
                <a:gd name="T24" fmla="*/ 130 w 867"/>
                <a:gd name="T25" fmla="*/ 26 h 610"/>
                <a:gd name="T26" fmla="*/ 128 w 867"/>
                <a:gd name="T27" fmla="*/ 22 h 610"/>
                <a:gd name="T28" fmla="*/ 127 w 867"/>
                <a:gd name="T29" fmla="*/ 21 h 610"/>
                <a:gd name="T30" fmla="*/ 125 w 867"/>
                <a:gd name="T31" fmla="*/ 19 h 610"/>
                <a:gd name="T32" fmla="*/ 98 w 867"/>
                <a:gd name="T33" fmla="*/ 14 h 610"/>
                <a:gd name="T34" fmla="*/ 98 w 867"/>
                <a:gd name="T35" fmla="*/ 14 h 610"/>
                <a:gd name="T36" fmla="*/ 97 w 867"/>
                <a:gd name="T37" fmla="*/ 14 h 610"/>
                <a:gd name="T38" fmla="*/ 86 w 867"/>
                <a:gd name="T39" fmla="*/ 16 h 610"/>
                <a:gd name="T40" fmla="*/ 73 w 867"/>
                <a:gd name="T41" fmla="*/ 20 h 610"/>
                <a:gd name="T42" fmla="*/ 61 w 867"/>
                <a:gd name="T43" fmla="*/ 26 h 610"/>
                <a:gd name="T44" fmla="*/ 49 w 867"/>
                <a:gd name="T45" fmla="*/ 32 h 610"/>
                <a:gd name="T46" fmla="*/ 38 w 867"/>
                <a:gd name="T47" fmla="*/ 38 h 610"/>
                <a:gd name="T48" fmla="*/ 29 w 867"/>
                <a:gd name="T49" fmla="*/ 44 h 610"/>
                <a:gd name="T50" fmla="*/ 23 w 867"/>
                <a:gd name="T51" fmla="*/ 48 h 610"/>
                <a:gd name="T52" fmla="*/ 20 w 867"/>
                <a:gd name="T53" fmla="*/ 50 h 610"/>
                <a:gd name="T54" fmla="*/ 21 w 867"/>
                <a:gd name="T55" fmla="*/ 50 h 610"/>
                <a:gd name="T56" fmla="*/ 21 w 867"/>
                <a:gd name="T57" fmla="*/ 50 h 610"/>
                <a:gd name="T58" fmla="*/ 12 w 867"/>
                <a:gd name="T59" fmla="*/ 56 h 610"/>
                <a:gd name="T60" fmla="*/ 6 w 867"/>
                <a:gd name="T61" fmla="*/ 64 h 610"/>
                <a:gd name="T62" fmla="*/ 2 w 867"/>
                <a:gd name="T63" fmla="*/ 72 h 610"/>
                <a:gd name="T64" fmla="*/ 0 w 867"/>
                <a:gd name="T65" fmla="*/ 76 h 610"/>
                <a:gd name="T66" fmla="*/ 0 w 867"/>
                <a:gd name="T67" fmla="*/ 78 h 610"/>
                <a:gd name="T68" fmla="*/ 1 w 867"/>
                <a:gd name="T69" fmla="*/ 80 h 610"/>
                <a:gd name="T70" fmla="*/ 45 w 867"/>
                <a:gd name="T71" fmla="*/ 139 h 610"/>
                <a:gd name="T72" fmla="*/ 48 w 867"/>
                <a:gd name="T73" fmla="*/ 140 h 610"/>
                <a:gd name="T74" fmla="*/ 50 w 867"/>
                <a:gd name="T75" fmla="*/ 139 h 610"/>
                <a:gd name="T76" fmla="*/ 59 w 867"/>
                <a:gd name="T77" fmla="*/ 137 h 610"/>
                <a:gd name="T78" fmla="*/ 72 w 867"/>
                <a:gd name="T79" fmla="*/ 131 h 610"/>
                <a:gd name="T80" fmla="*/ 89 w 867"/>
                <a:gd name="T81" fmla="*/ 123 h 610"/>
                <a:gd name="T82" fmla="*/ 108 w 867"/>
                <a:gd name="T83" fmla="*/ 111 h 610"/>
                <a:gd name="T84" fmla="*/ 127 w 867"/>
                <a:gd name="T85" fmla="*/ 97 h 610"/>
                <a:gd name="T86" fmla="*/ 145 w 867"/>
                <a:gd name="T87" fmla="*/ 79 h 610"/>
                <a:gd name="T88" fmla="*/ 160 w 867"/>
                <a:gd name="T89" fmla="*/ 58 h 610"/>
                <a:gd name="T90" fmla="*/ 167 w 867"/>
                <a:gd name="T91" fmla="*/ 45 h 610"/>
                <a:gd name="T92" fmla="*/ 173 w 867"/>
                <a:gd name="T93" fmla="*/ 41 h 610"/>
                <a:gd name="T94" fmla="*/ 181 w 867"/>
                <a:gd name="T95" fmla="*/ 36 h 610"/>
                <a:gd name="T96" fmla="*/ 187 w 867"/>
                <a:gd name="T97" fmla="*/ 33 h 610"/>
                <a:gd name="T98" fmla="*/ 190 w 867"/>
                <a:gd name="T99" fmla="*/ 31 h 610"/>
                <a:gd name="T100" fmla="*/ 193 w 867"/>
                <a:gd name="T101" fmla="*/ 27 h 610"/>
                <a:gd name="T102" fmla="*/ 197 w 867"/>
                <a:gd name="T103" fmla="*/ 23 h 610"/>
                <a:gd name="T104" fmla="*/ 199 w 867"/>
                <a:gd name="T105" fmla="*/ 18 h 610"/>
                <a:gd name="T106" fmla="*/ 199 w 867"/>
                <a:gd name="T107" fmla="*/ 13 h 610"/>
                <a:gd name="T108" fmla="*/ 198 w 867"/>
                <a:gd name="T109" fmla="*/ 10 h 610"/>
                <a:gd name="T110" fmla="*/ 196 w 867"/>
                <a:gd name="T111" fmla="*/ 6 h 610"/>
                <a:gd name="T112" fmla="*/ 192 w 867"/>
                <a:gd name="T113" fmla="*/ 3 h 610"/>
                <a:gd name="T114" fmla="*/ 186 w 867"/>
                <a:gd name="T115" fmla="*/ 0 h 610"/>
                <a:gd name="T116" fmla="*/ 178 w 867"/>
                <a:gd name="T117" fmla="*/ 0 h 6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7"/>
                <a:gd name="T178" fmla="*/ 0 h 610"/>
                <a:gd name="T179" fmla="*/ 867 w 867"/>
                <a:gd name="T180" fmla="*/ 610 h 61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7" h="610">
                  <a:moveTo>
                    <a:pt x="755" y="9"/>
                  </a:moveTo>
                  <a:lnTo>
                    <a:pt x="750" y="11"/>
                  </a:lnTo>
                  <a:lnTo>
                    <a:pt x="736" y="19"/>
                  </a:lnTo>
                  <a:lnTo>
                    <a:pt x="717" y="30"/>
                  </a:lnTo>
                  <a:lnTo>
                    <a:pt x="695" y="41"/>
                  </a:lnTo>
                  <a:lnTo>
                    <a:pt x="675" y="53"/>
                  </a:lnTo>
                  <a:lnTo>
                    <a:pt x="655" y="62"/>
                  </a:lnTo>
                  <a:lnTo>
                    <a:pt x="642" y="70"/>
                  </a:lnTo>
                  <a:lnTo>
                    <a:pt x="637" y="73"/>
                  </a:lnTo>
                  <a:lnTo>
                    <a:pt x="633" y="77"/>
                  </a:lnTo>
                  <a:lnTo>
                    <a:pt x="629" y="80"/>
                  </a:lnTo>
                  <a:lnTo>
                    <a:pt x="628" y="84"/>
                  </a:lnTo>
                  <a:lnTo>
                    <a:pt x="626" y="90"/>
                  </a:lnTo>
                  <a:lnTo>
                    <a:pt x="626" y="99"/>
                  </a:lnTo>
                  <a:lnTo>
                    <a:pt x="628" y="119"/>
                  </a:lnTo>
                  <a:lnTo>
                    <a:pt x="628" y="143"/>
                  </a:lnTo>
                  <a:lnTo>
                    <a:pt x="628" y="160"/>
                  </a:lnTo>
                  <a:lnTo>
                    <a:pt x="623" y="165"/>
                  </a:lnTo>
                  <a:lnTo>
                    <a:pt x="615" y="170"/>
                  </a:lnTo>
                  <a:lnTo>
                    <a:pt x="607" y="178"/>
                  </a:lnTo>
                  <a:lnTo>
                    <a:pt x="598" y="186"/>
                  </a:lnTo>
                  <a:lnTo>
                    <a:pt x="591" y="173"/>
                  </a:lnTo>
                  <a:lnTo>
                    <a:pt x="585" y="159"/>
                  </a:lnTo>
                  <a:lnTo>
                    <a:pt x="578" y="143"/>
                  </a:lnTo>
                  <a:lnTo>
                    <a:pt x="571" y="129"/>
                  </a:lnTo>
                  <a:lnTo>
                    <a:pt x="565" y="114"/>
                  </a:lnTo>
                  <a:lnTo>
                    <a:pt x="560" y="104"/>
                  </a:lnTo>
                  <a:lnTo>
                    <a:pt x="556" y="96"/>
                  </a:lnTo>
                  <a:lnTo>
                    <a:pt x="555" y="93"/>
                  </a:lnTo>
                  <a:lnTo>
                    <a:pt x="552" y="90"/>
                  </a:lnTo>
                  <a:lnTo>
                    <a:pt x="550" y="87"/>
                  </a:lnTo>
                  <a:lnTo>
                    <a:pt x="546" y="84"/>
                  </a:lnTo>
                  <a:lnTo>
                    <a:pt x="541" y="83"/>
                  </a:lnTo>
                  <a:lnTo>
                    <a:pt x="426" y="62"/>
                  </a:lnTo>
                  <a:lnTo>
                    <a:pt x="425" y="62"/>
                  </a:lnTo>
                  <a:lnTo>
                    <a:pt x="424" y="62"/>
                  </a:lnTo>
                  <a:lnTo>
                    <a:pt x="422" y="62"/>
                  </a:lnTo>
                  <a:lnTo>
                    <a:pt x="398" y="65"/>
                  </a:lnTo>
                  <a:lnTo>
                    <a:pt x="373" y="70"/>
                  </a:lnTo>
                  <a:lnTo>
                    <a:pt x="346" y="78"/>
                  </a:lnTo>
                  <a:lnTo>
                    <a:pt x="318" y="87"/>
                  </a:lnTo>
                  <a:lnTo>
                    <a:pt x="291" y="99"/>
                  </a:lnTo>
                  <a:lnTo>
                    <a:pt x="264" y="112"/>
                  </a:lnTo>
                  <a:lnTo>
                    <a:pt x="238" y="125"/>
                  </a:lnTo>
                  <a:lnTo>
                    <a:pt x="212" y="139"/>
                  </a:lnTo>
                  <a:lnTo>
                    <a:pt x="187" y="153"/>
                  </a:lnTo>
                  <a:lnTo>
                    <a:pt x="165" y="166"/>
                  </a:lnTo>
                  <a:lnTo>
                    <a:pt x="144" y="179"/>
                  </a:lnTo>
                  <a:lnTo>
                    <a:pt x="126" y="191"/>
                  </a:lnTo>
                  <a:lnTo>
                    <a:pt x="112" y="201"/>
                  </a:lnTo>
                  <a:lnTo>
                    <a:pt x="100" y="209"/>
                  </a:lnTo>
                  <a:lnTo>
                    <a:pt x="92" y="214"/>
                  </a:lnTo>
                  <a:lnTo>
                    <a:pt x="88" y="217"/>
                  </a:lnTo>
                  <a:lnTo>
                    <a:pt x="90" y="216"/>
                  </a:lnTo>
                  <a:lnTo>
                    <a:pt x="91" y="216"/>
                  </a:lnTo>
                  <a:lnTo>
                    <a:pt x="71" y="228"/>
                  </a:lnTo>
                  <a:lnTo>
                    <a:pt x="53" y="243"/>
                  </a:lnTo>
                  <a:lnTo>
                    <a:pt x="39" y="261"/>
                  </a:lnTo>
                  <a:lnTo>
                    <a:pt x="26" y="280"/>
                  </a:lnTo>
                  <a:lnTo>
                    <a:pt x="15" y="298"/>
                  </a:lnTo>
                  <a:lnTo>
                    <a:pt x="8" y="313"/>
                  </a:lnTo>
                  <a:lnTo>
                    <a:pt x="2" y="324"/>
                  </a:lnTo>
                  <a:lnTo>
                    <a:pt x="1" y="329"/>
                  </a:lnTo>
                  <a:lnTo>
                    <a:pt x="0" y="333"/>
                  </a:lnTo>
                  <a:lnTo>
                    <a:pt x="0" y="338"/>
                  </a:lnTo>
                  <a:lnTo>
                    <a:pt x="1" y="343"/>
                  </a:lnTo>
                  <a:lnTo>
                    <a:pt x="4" y="347"/>
                  </a:lnTo>
                  <a:lnTo>
                    <a:pt x="191" y="601"/>
                  </a:lnTo>
                  <a:lnTo>
                    <a:pt x="195" y="605"/>
                  </a:lnTo>
                  <a:lnTo>
                    <a:pt x="200" y="609"/>
                  </a:lnTo>
                  <a:lnTo>
                    <a:pt x="207" y="610"/>
                  </a:lnTo>
                  <a:lnTo>
                    <a:pt x="212" y="609"/>
                  </a:lnTo>
                  <a:lnTo>
                    <a:pt x="220" y="606"/>
                  </a:lnTo>
                  <a:lnTo>
                    <a:pt x="234" y="602"/>
                  </a:lnTo>
                  <a:lnTo>
                    <a:pt x="255" y="595"/>
                  </a:lnTo>
                  <a:lnTo>
                    <a:pt x="282" y="584"/>
                  </a:lnTo>
                  <a:lnTo>
                    <a:pt x="314" y="570"/>
                  </a:lnTo>
                  <a:lnTo>
                    <a:pt x="350" y="554"/>
                  </a:lnTo>
                  <a:lnTo>
                    <a:pt x="389" y="535"/>
                  </a:lnTo>
                  <a:lnTo>
                    <a:pt x="429" y="511"/>
                  </a:lnTo>
                  <a:lnTo>
                    <a:pt x="472" y="485"/>
                  </a:lnTo>
                  <a:lnTo>
                    <a:pt x="513" y="455"/>
                  </a:lnTo>
                  <a:lnTo>
                    <a:pt x="555" y="423"/>
                  </a:lnTo>
                  <a:lnTo>
                    <a:pt x="595" y="386"/>
                  </a:lnTo>
                  <a:lnTo>
                    <a:pt x="632" y="345"/>
                  </a:lnTo>
                  <a:lnTo>
                    <a:pt x="665" y="300"/>
                  </a:lnTo>
                  <a:lnTo>
                    <a:pt x="695" y="252"/>
                  </a:lnTo>
                  <a:lnTo>
                    <a:pt x="720" y="200"/>
                  </a:lnTo>
                  <a:lnTo>
                    <a:pt x="727" y="196"/>
                  </a:lnTo>
                  <a:lnTo>
                    <a:pt x="740" y="188"/>
                  </a:lnTo>
                  <a:lnTo>
                    <a:pt x="755" y="178"/>
                  </a:lnTo>
                  <a:lnTo>
                    <a:pt x="773" y="168"/>
                  </a:lnTo>
                  <a:lnTo>
                    <a:pt x="790" y="157"/>
                  </a:lnTo>
                  <a:lnTo>
                    <a:pt x="805" y="148"/>
                  </a:lnTo>
                  <a:lnTo>
                    <a:pt x="815" y="142"/>
                  </a:lnTo>
                  <a:lnTo>
                    <a:pt x="819" y="139"/>
                  </a:lnTo>
                  <a:lnTo>
                    <a:pt x="827" y="134"/>
                  </a:lnTo>
                  <a:lnTo>
                    <a:pt x="834" y="127"/>
                  </a:lnTo>
                  <a:lnTo>
                    <a:pt x="842" y="119"/>
                  </a:lnTo>
                  <a:lnTo>
                    <a:pt x="850" y="110"/>
                  </a:lnTo>
                  <a:lnTo>
                    <a:pt x="857" y="101"/>
                  </a:lnTo>
                  <a:lnTo>
                    <a:pt x="862" y="90"/>
                  </a:lnTo>
                  <a:lnTo>
                    <a:pt x="866" y="79"/>
                  </a:lnTo>
                  <a:lnTo>
                    <a:pt x="867" y="66"/>
                  </a:lnTo>
                  <a:lnTo>
                    <a:pt x="867" y="58"/>
                  </a:lnTo>
                  <a:lnTo>
                    <a:pt x="866" y="50"/>
                  </a:lnTo>
                  <a:lnTo>
                    <a:pt x="863" y="44"/>
                  </a:lnTo>
                  <a:lnTo>
                    <a:pt x="859" y="36"/>
                  </a:lnTo>
                  <a:lnTo>
                    <a:pt x="854" y="28"/>
                  </a:lnTo>
                  <a:lnTo>
                    <a:pt x="846" y="19"/>
                  </a:lnTo>
                  <a:lnTo>
                    <a:pt x="836" y="11"/>
                  </a:lnTo>
                  <a:lnTo>
                    <a:pt x="824" y="5"/>
                  </a:lnTo>
                  <a:lnTo>
                    <a:pt x="810" y="1"/>
                  </a:lnTo>
                  <a:lnTo>
                    <a:pt x="794" y="0"/>
                  </a:lnTo>
                  <a:lnTo>
                    <a:pt x="776" y="2"/>
                  </a:lnTo>
                  <a:lnTo>
                    <a:pt x="755" y="9"/>
                  </a:lnTo>
                  <a:close/>
                </a:path>
              </a:pathLst>
            </a:custGeom>
            <a:solidFill>
              <a:srgbClr val="000000"/>
            </a:solidFill>
            <a:ln w="9525">
              <a:noFill/>
              <a:round/>
              <a:headEnd/>
              <a:tailEnd/>
            </a:ln>
          </p:spPr>
          <p:txBody>
            <a:bodyPr/>
            <a:lstStyle/>
            <a:p>
              <a:pPr rtl="0"/>
              <a:endParaRPr lang="en-US" sz="3800"/>
            </a:p>
          </p:txBody>
        </p:sp>
        <p:sp>
          <p:nvSpPr>
            <p:cNvPr id="169" name="Freeform 167"/>
            <p:cNvSpPr>
              <a:spLocks/>
            </p:cNvSpPr>
            <p:nvPr/>
          </p:nvSpPr>
          <p:spPr bwMode="auto">
            <a:xfrm flipH="1">
              <a:off x="452" y="983"/>
              <a:ext cx="179" cy="121"/>
            </a:xfrm>
            <a:custGeom>
              <a:avLst/>
              <a:gdLst>
                <a:gd name="T0" fmla="*/ 169 w 786"/>
                <a:gd name="T1" fmla="*/ 0 h 528"/>
                <a:gd name="T2" fmla="*/ 174 w 786"/>
                <a:gd name="T3" fmla="*/ 0 h 528"/>
                <a:gd name="T4" fmla="*/ 176 w 786"/>
                <a:gd name="T5" fmla="*/ 1 h 528"/>
                <a:gd name="T6" fmla="*/ 178 w 786"/>
                <a:gd name="T7" fmla="*/ 3 h 528"/>
                <a:gd name="T8" fmla="*/ 179 w 786"/>
                <a:gd name="T9" fmla="*/ 6 h 528"/>
                <a:gd name="T10" fmla="*/ 178 w 786"/>
                <a:gd name="T11" fmla="*/ 10 h 528"/>
                <a:gd name="T12" fmla="*/ 175 w 786"/>
                <a:gd name="T13" fmla="*/ 13 h 528"/>
                <a:gd name="T14" fmla="*/ 173 w 786"/>
                <a:gd name="T15" fmla="*/ 15 h 528"/>
                <a:gd name="T16" fmla="*/ 171 w 786"/>
                <a:gd name="T17" fmla="*/ 16 h 528"/>
                <a:gd name="T18" fmla="*/ 165 w 786"/>
                <a:gd name="T19" fmla="*/ 20 h 528"/>
                <a:gd name="T20" fmla="*/ 156 w 786"/>
                <a:gd name="T21" fmla="*/ 25 h 528"/>
                <a:gd name="T22" fmla="*/ 150 w 786"/>
                <a:gd name="T23" fmla="*/ 30 h 528"/>
                <a:gd name="T24" fmla="*/ 148 w 786"/>
                <a:gd name="T25" fmla="*/ 31 h 528"/>
                <a:gd name="T26" fmla="*/ 147 w 786"/>
                <a:gd name="T27" fmla="*/ 32 h 528"/>
                <a:gd name="T28" fmla="*/ 143 w 786"/>
                <a:gd name="T29" fmla="*/ 43 h 528"/>
                <a:gd name="T30" fmla="*/ 130 w 786"/>
                <a:gd name="T31" fmla="*/ 61 h 528"/>
                <a:gd name="T32" fmla="*/ 115 w 786"/>
                <a:gd name="T33" fmla="*/ 77 h 528"/>
                <a:gd name="T34" fmla="*/ 99 w 786"/>
                <a:gd name="T35" fmla="*/ 90 h 528"/>
                <a:gd name="T36" fmla="*/ 82 w 786"/>
                <a:gd name="T37" fmla="*/ 101 h 528"/>
                <a:gd name="T38" fmla="*/ 67 w 786"/>
                <a:gd name="T39" fmla="*/ 110 h 528"/>
                <a:gd name="T40" fmla="*/ 53 w 786"/>
                <a:gd name="T41" fmla="*/ 116 h 528"/>
                <a:gd name="T42" fmla="*/ 43 w 786"/>
                <a:gd name="T43" fmla="*/ 120 h 528"/>
                <a:gd name="T44" fmla="*/ 37 w 786"/>
                <a:gd name="T45" fmla="*/ 118 h 528"/>
                <a:gd name="T46" fmla="*/ 26 w 786"/>
                <a:gd name="T47" fmla="*/ 103 h 528"/>
                <a:gd name="T48" fmla="*/ 13 w 786"/>
                <a:gd name="T49" fmla="*/ 85 h 528"/>
                <a:gd name="T50" fmla="*/ 3 w 786"/>
                <a:gd name="T51" fmla="*/ 71 h 528"/>
                <a:gd name="T52" fmla="*/ 1 w 786"/>
                <a:gd name="T53" fmla="*/ 65 h 528"/>
                <a:gd name="T54" fmla="*/ 4 w 786"/>
                <a:gd name="T55" fmla="*/ 60 h 528"/>
                <a:gd name="T56" fmla="*/ 8 w 786"/>
                <a:gd name="T57" fmla="*/ 55 h 528"/>
                <a:gd name="T58" fmla="*/ 13 w 786"/>
                <a:gd name="T59" fmla="*/ 50 h 528"/>
                <a:gd name="T60" fmla="*/ 15 w 786"/>
                <a:gd name="T61" fmla="*/ 49 h 528"/>
                <a:gd name="T62" fmla="*/ 15 w 786"/>
                <a:gd name="T63" fmla="*/ 49 h 528"/>
                <a:gd name="T64" fmla="*/ 16 w 786"/>
                <a:gd name="T65" fmla="*/ 48 h 528"/>
                <a:gd name="T66" fmla="*/ 20 w 786"/>
                <a:gd name="T67" fmla="*/ 45 h 528"/>
                <a:gd name="T68" fmla="*/ 27 w 786"/>
                <a:gd name="T69" fmla="*/ 41 h 528"/>
                <a:gd name="T70" fmla="*/ 36 w 786"/>
                <a:gd name="T71" fmla="*/ 35 h 528"/>
                <a:gd name="T72" fmla="*/ 47 w 786"/>
                <a:gd name="T73" fmla="*/ 29 h 528"/>
                <a:gd name="T74" fmla="*/ 59 w 786"/>
                <a:gd name="T75" fmla="*/ 23 h 528"/>
                <a:gd name="T76" fmla="*/ 71 w 786"/>
                <a:gd name="T77" fmla="*/ 18 h 528"/>
                <a:gd name="T78" fmla="*/ 82 w 786"/>
                <a:gd name="T79" fmla="*/ 15 h 528"/>
                <a:gd name="T80" fmla="*/ 88 w 786"/>
                <a:gd name="T81" fmla="*/ 15 h 528"/>
                <a:gd name="T82" fmla="*/ 94 w 786"/>
                <a:gd name="T83" fmla="*/ 16 h 528"/>
                <a:gd name="T84" fmla="*/ 101 w 786"/>
                <a:gd name="T85" fmla="*/ 17 h 528"/>
                <a:gd name="T86" fmla="*/ 108 w 786"/>
                <a:gd name="T87" fmla="*/ 18 h 528"/>
                <a:gd name="T88" fmla="*/ 111 w 786"/>
                <a:gd name="T89" fmla="*/ 21 h 528"/>
                <a:gd name="T90" fmla="*/ 114 w 786"/>
                <a:gd name="T91" fmla="*/ 28 h 528"/>
                <a:gd name="T92" fmla="*/ 118 w 786"/>
                <a:gd name="T93" fmla="*/ 36 h 528"/>
                <a:gd name="T94" fmla="*/ 121 w 786"/>
                <a:gd name="T95" fmla="*/ 42 h 528"/>
                <a:gd name="T96" fmla="*/ 122 w 786"/>
                <a:gd name="T97" fmla="*/ 44 h 528"/>
                <a:gd name="T98" fmla="*/ 123 w 786"/>
                <a:gd name="T99" fmla="*/ 45 h 528"/>
                <a:gd name="T100" fmla="*/ 125 w 786"/>
                <a:gd name="T101" fmla="*/ 45 h 528"/>
                <a:gd name="T102" fmla="*/ 127 w 786"/>
                <a:gd name="T103" fmla="*/ 45 h 528"/>
                <a:gd name="T104" fmla="*/ 141 w 786"/>
                <a:gd name="T105" fmla="*/ 33 h 528"/>
                <a:gd name="T106" fmla="*/ 142 w 786"/>
                <a:gd name="T107" fmla="*/ 32 h 528"/>
                <a:gd name="T108" fmla="*/ 143 w 786"/>
                <a:gd name="T109" fmla="*/ 30 h 528"/>
                <a:gd name="T110" fmla="*/ 143 w 786"/>
                <a:gd name="T111" fmla="*/ 24 h 528"/>
                <a:gd name="T112" fmla="*/ 142 w 786"/>
                <a:gd name="T113" fmla="*/ 14 h 528"/>
                <a:gd name="T114" fmla="*/ 148 w 786"/>
                <a:gd name="T115" fmla="*/ 11 h 528"/>
                <a:gd name="T116" fmla="*/ 156 w 786"/>
                <a:gd name="T117" fmla="*/ 7 h 528"/>
                <a:gd name="T118" fmla="*/ 163 w 786"/>
                <a:gd name="T119" fmla="*/ 3 h 528"/>
                <a:gd name="T120" fmla="*/ 166 w 786"/>
                <a:gd name="T121" fmla="*/ 1 h 5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86"/>
                <a:gd name="T184" fmla="*/ 0 h 528"/>
                <a:gd name="T185" fmla="*/ 786 w 786"/>
                <a:gd name="T186" fmla="*/ 528 h 5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86" h="528">
                  <a:moveTo>
                    <a:pt x="731" y="5"/>
                  </a:moveTo>
                  <a:lnTo>
                    <a:pt x="743" y="1"/>
                  </a:lnTo>
                  <a:lnTo>
                    <a:pt x="754" y="0"/>
                  </a:lnTo>
                  <a:lnTo>
                    <a:pt x="762" y="1"/>
                  </a:lnTo>
                  <a:lnTo>
                    <a:pt x="770" y="4"/>
                  </a:lnTo>
                  <a:lnTo>
                    <a:pt x="775" y="6"/>
                  </a:lnTo>
                  <a:lnTo>
                    <a:pt x="779" y="10"/>
                  </a:lnTo>
                  <a:lnTo>
                    <a:pt x="782" y="14"/>
                  </a:lnTo>
                  <a:lnTo>
                    <a:pt x="783" y="17"/>
                  </a:lnTo>
                  <a:lnTo>
                    <a:pt x="786" y="26"/>
                  </a:lnTo>
                  <a:lnTo>
                    <a:pt x="786" y="35"/>
                  </a:lnTo>
                  <a:lnTo>
                    <a:pt x="782" y="44"/>
                  </a:lnTo>
                  <a:lnTo>
                    <a:pt x="775" y="52"/>
                  </a:lnTo>
                  <a:lnTo>
                    <a:pt x="769" y="58"/>
                  </a:lnTo>
                  <a:lnTo>
                    <a:pt x="764" y="64"/>
                  </a:lnTo>
                  <a:lnTo>
                    <a:pt x="758" y="66"/>
                  </a:lnTo>
                  <a:lnTo>
                    <a:pt x="757" y="67"/>
                  </a:lnTo>
                  <a:lnTo>
                    <a:pt x="753" y="70"/>
                  </a:lnTo>
                  <a:lnTo>
                    <a:pt x="741" y="78"/>
                  </a:lnTo>
                  <a:lnTo>
                    <a:pt x="725" y="88"/>
                  </a:lnTo>
                  <a:lnTo>
                    <a:pt x="705" y="99"/>
                  </a:lnTo>
                  <a:lnTo>
                    <a:pt x="686" y="110"/>
                  </a:lnTo>
                  <a:lnTo>
                    <a:pt x="670" y="121"/>
                  </a:lnTo>
                  <a:lnTo>
                    <a:pt x="657" y="129"/>
                  </a:lnTo>
                  <a:lnTo>
                    <a:pt x="653" y="131"/>
                  </a:lnTo>
                  <a:lnTo>
                    <a:pt x="650" y="134"/>
                  </a:lnTo>
                  <a:lnTo>
                    <a:pt x="648" y="135"/>
                  </a:lnTo>
                  <a:lnTo>
                    <a:pt x="647" y="138"/>
                  </a:lnTo>
                  <a:lnTo>
                    <a:pt x="645" y="140"/>
                  </a:lnTo>
                  <a:lnTo>
                    <a:pt x="626" y="186"/>
                  </a:lnTo>
                  <a:lnTo>
                    <a:pt x="601" y="228"/>
                  </a:lnTo>
                  <a:lnTo>
                    <a:pt x="572" y="267"/>
                  </a:lnTo>
                  <a:lnTo>
                    <a:pt x="541" y="303"/>
                  </a:lnTo>
                  <a:lnTo>
                    <a:pt x="507" y="336"/>
                  </a:lnTo>
                  <a:lnTo>
                    <a:pt x="472" y="367"/>
                  </a:lnTo>
                  <a:lnTo>
                    <a:pt x="436" y="394"/>
                  </a:lnTo>
                  <a:lnTo>
                    <a:pt x="398" y="419"/>
                  </a:lnTo>
                  <a:lnTo>
                    <a:pt x="362" y="441"/>
                  </a:lnTo>
                  <a:lnTo>
                    <a:pt x="327" y="462"/>
                  </a:lnTo>
                  <a:lnTo>
                    <a:pt x="293" y="479"/>
                  </a:lnTo>
                  <a:lnTo>
                    <a:pt x="262" y="493"/>
                  </a:lnTo>
                  <a:lnTo>
                    <a:pt x="233" y="506"/>
                  </a:lnTo>
                  <a:lnTo>
                    <a:pt x="208" y="515"/>
                  </a:lnTo>
                  <a:lnTo>
                    <a:pt x="189" y="523"/>
                  </a:lnTo>
                  <a:lnTo>
                    <a:pt x="173" y="528"/>
                  </a:lnTo>
                  <a:lnTo>
                    <a:pt x="162" y="513"/>
                  </a:lnTo>
                  <a:lnTo>
                    <a:pt x="142" y="485"/>
                  </a:lnTo>
                  <a:lnTo>
                    <a:pt x="115" y="449"/>
                  </a:lnTo>
                  <a:lnTo>
                    <a:pt x="86" y="410"/>
                  </a:lnTo>
                  <a:lnTo>
                    <a:pt x="56" y="369"/>
                  </a:lnTo>
                  <a:lnTo>
                    <a:pt x="30" y="334"/>
                  </a:lnTo>
                  <a:lnTo>
                    <a:pt x="11" y="308"/>
                  </a:lnTo>
                  <a:lnTo>
                    <a:pt x="0" y="294"/>
                  </a:lnTo>
                  <a:lnTo>
                    <a:pt x="6" y="285"/>
                  </a:lnTo>
                  <a:lnTo>
                    <a:pt x="11" y="273"/>
                  </a:lnTo>
                  <a:lnTo>
                    <a:pt x="19" y="261"/>
                  </a:lnTo>
                  <a:lnTo>
                    <a:pt x="26" y="250"/>
                  </a:lnTo>
                  <a:lnTo>
                    <a:pt x="36" y="238"/>
                  </a:lnTo>
                  <a:lnTo>
                    <a:pt x="45" y="228"/>
                  </a:lnTo>
                  <a:lnTo>
                    <a:pt x="55" y="218"/>
                  </a:lnTo>
                  <a:lnTo>
                    <a:pt x="67" y="212"/>
                  </a:lnTo>
                  <a:lnTo>
                    <a:pt x="68" y="212"/>
                  </a:lnTo>
                  <a:lnTo>
                    <a:pt x="68" y="211"/>
                  </a:lnTo>
                  <a:lnTo>
                    <a:pt x="71" y="209"/>
                  </a:lnTo>
                  <a:lnTo>
                    <a:pt x="77" y="204"/>
                  </a:lnTo>
                  <a:lnTo>
                    <a:pt x="89" y="196"/>
                  </a:lnTo>
                  <a:lnTo>
                    <a:pt x="102" y="187"/>
                  </a:lnTo>
                  <a:lnTo>
                    <a:pt x="119" y="177"/>
                  </a:lnTo>
                  <a:lnTo>
                    <a:pt x="138" y="165"/>
                  </a:lnTo>
                  <a:lnTo>
                    <a:pt x="160" y="152"/>
                  </a:lnTo>
                  <a:lnTo>
                    <a:pt x="184" y="138"/>
                  </a:lnTo>
                  <a:lnTo>
                    <a:pt x="207" y="125"/>
                  </a:lnTo>
                  <a:lnTo>
                    <a:pt x="233" y="112"/>
                  </a:lnTo>
                  <a:lnTo>
                    <a:pt x="259" y="99"/>
                  </a:lnTo>
                  <a:lnTo>
                    <a:pt x="285" y="88"/>
                  </a:lnTo>
                  <a:lnTo>
                    <a:pt x="311" y="78"/>
                  </a:lnTo>
                  <a:lnTo>
                    <a:pt x="336" y="71"/>
                  </a:lnTo>
                  <a:lnTo>
                    <a:pt x="359" y="66"/>
                  </a:lnTo>
                  <a:lnTo>
                    <a:pt x="381" y="64"/>
                  </a:lnTo>
                  <a:lnTo>
                    <a:pt x="387" y="64"/>
                  </a:lnTo>
                  <a:lnTo>
                    <a:pt x="397" y="66"/>
                  </a:lnTo>
                  <a:lnTo>
                    <a:pt x="411" y="69"/>
                  </a:lnTo>
                  <a:lnTo>
                    <a:pt x="427" y="71"/>
                  </a:lnTo>
                  <a:lnTo>
                    <a:pt x="444" y="74"/>
                  </a:lnTo>
                  <a:lnTo>
                    <a:pt x="461" y="77"/>
                  </a:lnTo>
                  <a:lnTo>
                    <a:pt x="474" y="79"/>
                  </a:lnTo>
                  <a:lnTo>
                    <a:pt x="483" y="80"/>
                  </a:lnTo>
                  <a:lnTo>
                    <a:pt x="487" y="90"/>
                  </a:lnTo>
                  <a:lnTo>
                    <a:pt x="493" y="104"/>
                  </a:lnTo>
                  <a:lnTo>
                    <a:pt x="502" y="121"/>
                  </a:lnTo>
                  <a:lnTo>
                    <a:pt x="510" y="139"/>
                  </a:lnTo>
                  <a:lnTo>
                    <a:pt x="519" y="157"/>
                  </a:lnTo>
                  <a:lnTo>
                    <a:pt x="526" y="172"/>
                  </a:lnTo>
                  <a:lnTo>
                    <a:pt x="531" y="182"/>
                  </a:lnTo>
                  <a:lnTo>
                    <a:pt x="532" y="186"/>
                  </a:lnTo>
                  <a:lnTo>
                    <a:pt x="535" y="190"/>
                  </a:lnTo>
                  <a:lnTo>
                    <a:pt x="537" y="194"/>
                  </a:lnTo>
                  <a:lnTo>
                    <a:pt x="541" y="196"/>
                  </a:lnTo>
                  <a:lnTo>
                    <a:pt x="546" y="198"/>
                  </a:lnTo>
                  <a:lnTo>
                    <a:pt x="550" y="198"/>
                  </a:lnTo>
                  <a:lnTo>
                    <a:pt x="556" y="198"/>
                  </a:lnTo>
                  <a:lnTo>
                    <a:pt x="559" y="196"/>
                  </a:lnTo>
                  <a:lnTo>
                    <a:pt x="563" y="194"/>
                  </a:lnTo>
                  <a:lnTo>
                    <a:pt x="619" y="146"/>
                  </a:lnTo>
                  <a:lnTo>
                    <a:pt x="622" y="143"/>
                  </a:lnTo>
                  <a:lnTo>
                    <a:pt x="624" y="139"/>
                  </a:lnTo>
                  <a:lnTo>
                    <a:pt x="626" y="135"/>
                  </a:lnTo>
                  <a:lnTo>
                    <a:pt x="626" y="130"/>
                  </a:lnTo>
                  <a:lnTo>
                    <a:pt x="626" y="122"/>
                  </a:lnTo>
                  <a:lnTo>
                    <a:pt x="626" y="103"/>
                  </a:lnTo>
                  <a:lnTo>
                    <a:pt x="624" y="80"/>
                  </a:lnTo>
                  <a:lnTo>
                    <a:pt x="624" y="62"/>
                  </a:lnTo>
                  <a:lnTo>
                    <a:pt x="635" y="57"/>
                  </a:lnTo>
                  <a:lnTo>
                    <a:pt x="649" y="49"/>
                  </a:lnTo>
                  <a:lnTo>
                    <a:pt x="666" y="40"/>
                  </a:lnTo>
                  <a:lnTo>
                    <a:pt x="684" y="30"/>
                  </a:lnTo>
                  <a:lnTo>
                    <a:pt x="702" y="21"/>
                  </a:lnTo>
                  <a:lnTo>
                    <a:pt x="717" y="13"/>
                  </a:lnTo>
                  <a:lnTo>
                    <a:pt x="727" y="8"/>
                  </a:lnTo>
                  <a:lnTo>
                    <a:pt x="731" y="5"/>
                  </a:lnTo>
                  <a:close/>
                </a:path>
              </a:pathLst>
            </a:custGeom>
            <a:solidFill>
              <a:srgbClr val="C0C0C0"/>
            </a:solidFill>
            <a:ln w="9525">
              <a:noFill/>
              <a:round/>
              <a:headEnd/>
              <a:tailEnd/>
            </a:ln>
          </p:spPr>
          <p:txBody>
            <a:bodyPr/>
            <a:lstStyle/>
            <a:p>
              <a:pPr rtl="0"/>
              <a:endParaRPr lang="en-US" sz="3800"/>
            </a:p>
          </p:txBody>
        </p:sp>
        <p:sp>
          <p:nvSpPr>
            <p:cNvPr id="170" name="Freeform 168"/>
            <p:cNvSpPr>
              <a:spLocks/>
            </p:cNvSpPr>
            <p:nvPr/>
          </p:nvSpPr>
          <p:spPr bwMode="auto">
            <a:xfrm flipH="1">
              <a:off x="474" y="893"/>
              <a:ext cx="200" cy="167"/>
            </a:xfrm>
            <a:custGeom>
              <a:avLst/>
              <a:gdLst>
                <a:gd name="T0" fmla="*/ 196 w 872"/>
                <a:gd name="T1" fmla="*/ 91 h 726"/>
                <a:gd name="T2" fmla="*/ 199 w 872"/>
                <a:gd name="T3" fmla="*/ 82 h 726"/>
                <a:gd name="T4" fmla="*/ 197 w 872"/>
                <a:gd name="T5" fmla="*/ 66 h 726"/>
                <a:gd name="T6" fmla="*/ 193 w 872"/>
                <a:gd name="T7" fmla="*/ 41 h 726"/>
                <a:gd name="T8" fmla="*/ 192 w 872"/>
                <a:gd name="T9" fmla="*/ 41 h 726"/>
                <a:gd name="T10" fmla="*/ 186 w 872"/>
                <a:gd name="T11" fmla="*/ 50 h 726"/>
                <a:gd name="T12" fmla="*/ 181 w 872"/>
                <a:gd name="T13" fmla="*/ 62 h 726"/>
                <a:gd name="T14" fmla="*/ 179 w 872"/>
                <a:gd name="T15" fmla="*/ 49 h 726"/>
                <a:gd name="T16" fmla="*/ 179 w 872"/>
                <a:gd name="T17" fmla="*/ 32 h 726"/>
                <a:gd name="T18" fmla="*/ 175 w 872"/>
                <a:gd name="T19" fmla="*/ 20 h 726"/>
                <a:gd name="T20" fmla="*/ 172 w 872"/>
                <a:gd name="T21" fmla="*/ 14 h 726"/>
                <a:gd name="T22" fmla="*/ 172 w 872"/>
                <a:gd name="T23" fmla="*/ 20 h 726"/>
                <a:gd name="T24" fmla="*/ 167 w 872"/>
                <a:gd name="T25" fmla="*/ 31 h 726"/>
                <a:gd name="T26" fmla="*/ 156 w 872"/>
                <a:gd name="T27" fmla="*/ 39 h 726"/>
                <a:gd name="T28" fmla="*/ 149 w 872"/>
                <a:gd name="T29" fmla="*/ 43 h 726"/>
                <a:gd name="T30" fmla="*/ 148 w 872"/>
                <a:gd name="T31" fmla="*/ 44 h 726"/>
                <a:gd name="T32" fmla="*/ 148 w 872"/>
                <a:gd name="T33" fmla="*/ 39 h 726"/>
                <a:gd name="T34" fmla="*/ 144 w 872"/>
                <a:gd name="T35" fmla="*/ 20 h 726"/>
                <a:gd name="T36" fmla="*/ 135 w 872"/>
                <a:gd name="T37" fmla="*/ 0 h 726"/>
                <a:gd name="T38" fmla="*/ 134 w 872"/>
                <a:gd name="T39" fmla="*/ 10 h 726"/>
                <a:gd name="T40" fmla="*/ 130 w 872"/>
                <a:gd name="T41" fmla="*/ 27 h 726"/>
                <a:gd name="T42" fmla="*/ 120 w 872"/>
                <a:gd name="T43" fmla="*/ 37 h 726"/>
                <a:gd name="T44" fmla="*/ 117 w 872"/>
                <a:gd name="T45" fmla="*/ 41 h 726"/>
                <a:gd name="T46" fmla="*/ 113 w 872"/>
                <a:gd name="T47" fmla="*/ 14 h 726"/>
                <a:gd name="T48" fmla="*/ 108 w 872"/>
                <a:gd name="T49" fmla="*/ 12 h 726"/>
                <a:gd name="T50" fmla="*/ 103 w 872"/>
                <a:gd name="T51" fmla="*/ 29 h 726"/>
                <a:gd name="T52" fmla="*/ 94 w 872"/>
                <a:gd name="T53" fmla="*/ 42 h 726"/>
                <a:gd name="T54" fmla="*/ 86 w 872"/>
                <a:gd name="T55" fmla="*/ 52 h 726"/>
                <a:gd name="T56" fmla="*/ 83 w 872"/>
                <a:gd name="T57" fmla="*/ 46 h 726"/>
                <a:gd name="T58" fmla="*/ 81 w 872"/>
                <a:gd name="T59" fmla="*/ 25 h 726"/>
                <a:gd name="T60" fmla="*/ 83 w 872"/>
                <a:gd name="T61" fmla="*/ 16 h 726"/>
                <a:gd name="T62" fmla="*/ 74 w 872"/>
                <a:gd name="T63" fmla="*/ 25 h 726"/>
                <a:gd name="T64" fmla="*/ 58 w 872"/>
                <a:gd name="T65" fmla="*/ 44 h 726"/>
                <a:gd name="T66" fmla="*/ 51 w 872"/>
                <a:gd name="T67" fmla="*/ 66 h 726"/>
                <a:gd name="T68" fmla="*/ 50 w 872"/>
                <a:gd name="T69" fmla="*/ 75 h 726"/>
                <a:gd name="T70" fmla="*/ 46 w 872"/>
                <a:gd name="T71" fmla="*/ 72 h 726"/>
                <a:gd name="T72" fmla="*/ 39 w 872"/>
                <a:gd name="T73" fmla="*/ 62 h 726"/>
                <a:gd name="T74" fmla="*/ 36 w 872"/>
                <a:gd name="T75" fmla="*/ 53 h 726"/>
                <a:gd name="T76" fmla="*/ 27 w 872"/>
                <a:gd name="T77" fmla="*/ 64 h 726"/>
                <a:gd name="T78" fmla="*/ 19 w 872"/>
                <a:gd name="T79" fmla="*/ 82 h 726"/>
                <a:gd name="T80" fmla="*/ 18 w 872"/>
                <a:gd name="T81" fmla="*/ 104 h 726"/>
                <a:gd name="T82" fmla="*/ 17 w 872"/>
                <a:gd name="T83" fmla="*/ 108 h 726"/>
                <a:gd name="T84" fmla="*/ 11 w 872"/>
                <a:gd name="T85" fmla="*/ 94 h 726"/>
                <a:gd name="T86" fmla="*/ 4 w 872"/>
                <a:gd name="T87" fmla="*/ 77 h 726"/>
                <a:gd name="T88" fmla="*/ 2 w 872"/>
                <a:gd name="T89" fmla="*/ 81 h 726"/>
                <a:gd name="T90" fmla="*/ 0 w 872"/>
                <a:gd name="T91" fmla="*/ 108 h 726"/>
                <a:gd name="T92" fmla="*/ 5 w 872"/>
                <a:gd name="T93" fmla="*/ 135 h 726"/>
                <a:gd name="T94" fmla="*/ 12 w 872"/>
                <a:gd name="T95" fmla="*/ 146 h 726"/>
                <a:gd name="T96" fmla="*/ 21 w 872"/>
                <a:gd name="T97" fmla="*/ 155 h 726"/>
                <a:gd name="T98" fmla="*/ 30 w 872"/>
                <a:gd name="T99" fmla="*/ 160 h 726"/>
                <a:gd name="T100" fmla="*/ 39 w 872"/>
                <a:gd name="T101" fmla="*/ 164 h 726"/>
                <a:gd name="T102" fmla="*/ 43 w 872"/>
                <a:gd name="T103" fmla="*/ 167 h 726"/>
                <a:gd name="T104" fmla="*/ 167 w 872"/>
                <a:gd name="T105" fmla="*/ 131 h 726"/>
                <a:gd name="T106" fmla="*/ 194 w 872"/>
                <a:gd name="T107" fmla="*/ 93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2"/>
                <a:gd name="T163" fmla="*/ 0 h 726"/>
                <a:gd name="T164" fmla="*/ 872 w 872"/>
                <a:gd name="T165" fmla="*/ 726 h 7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2" h="726">
                  <a:moveTo>
                    <a:pt x="847" y="406"/>
                  </a:moveTo>
                  <a:lnTo>
                    <a:pt x="848" y="403"/>
                  </a:lnTo>
                  <a:lnTo>
                    <a:pt x="854" y="397"/>
                  </a:lnTo>
                  <a:lnTo>
                    <a:pt x="859" y="387"/>
                  </a:lnTo>
                  <a:lnTo>
                    <a:pt x="865" y="372"/>
                  </a:lnTo>
                  <a:lnTo>
                    <a:pt x="869" y="355"/>
                  </a:lnTo>
                  <a:lnTo>
                    <a:pt x="872" y="335"/>
                  </a:lnTo>
                  <a:lnTo>
                    <a:pt x="868" y="311"/>
                  </a:lnTo>
                  <a:lnTo>
                    <a:pt x="860" y="285"/>
                  </a:lnTo>
                  <a:lnTo>
                    <a:pt x="845" y="236"/>
                  </a:lnTo>
                  <a:lnTo>
                    <a:pt x="841" y="200"/>
                  </a:lnTo>
                  <a:lnTo>
                    <a:pt x="842" y="178"/>
                  </a:lnTo>
                  <a:lnTo>
                    <a:pt x="843" y="171"/>
                  </a:lnTo>
                  <a:lnTo>
                    <a:pt x="842" y="173"/>
                  </a:lnTo>
                  <a:lnTo>
                    <a:pt x="837" y="180"/>
                  </a:lnTo>
                  <a:lnTo>
                    <a:pt x="830" y="189"/>
                  </a:lnTo>
                  <a:lnTo>
                    <a:pt x="821" y="202"/>
                  </a:lnTo>
                  <a:lnTo>
                    <a:pt x="813" y="217"/>
                  </a:lnTo>
                  <a:lnTo>
                    <a:pt x="804" y="234"/>
                  </a:lnTo>
                  <a:lnTo>
                    <a:pt x="796" y="253"/>
                  </a:lnTo>
                  <a:lnTo>
                    <a:pt x="791" y="271"/>
                  </a:lnTo>
                  <a:lnTo>
                    <a:pt x="789" y="263"/>
                  </a:lnTo>
                  <a:lnTo>
                    <a:pt x="783" y="242"/>
                  </a:lnTo>
                  <a:lnTo>
                    <a:pt x="780" y="212"/>
                  </a:lnTo>
                  <a:lnTo>
                    <a:pt x="782" y="177"/>
                  </a:lnTo>
                  <a:lnTo>
                    <a:pt x="783" y="157"/>
                  </a:lnTo>
                  <a:lnTo>
                    <a:pt x="782" y="138"/>
                  </a:lnTo>
                  <a:lnTo>
                    <a:pt x="777" y="118"/>
                  </a:lnTo>
                  <a:lnTo>
                    <a:pt x="772" y="100"/>
                  </a:lnTo>
                  <a:lnTo>
                    <a:pt x="764" y="85"/>
                  </a:lnTo>
                  <a:lnTo>
                    <a:pt x="759" y="72"/>
                  </a:lnTo>
                  <a:lnTo>
                    <a:pt x="754" y="64"/>
                  </a:lnTo>
                  <a:lnTo>
                    <a:pt x="752" y="61"/>
                  </a:lnTo>
                  <a:lnTo>
                    <a:pt x="752" y="65"/>
                  </a:lnTo>
                  <a:lnTo>
                    <a:pt x="751" y="73"/>
                  </a:lnTo>
                  <a:lnTo>
                    <a:pt x="748" y="86"/>
                  </a:lnTo>
                  <a:lnTo>
                    <a:pt x="743" y="102"/>
                  </a:lnTo>
                  <a:lnTo>
                    <a:pt x="737" y="118"/>
                  </a:lnTo>
                  <a:lnTo>
                    <a:pt x="726" y="135"/>
                  </a:lnTo>
                  <a:lnTo>
                    <a:pt x="712" y="150"/>
                  </a:lnTo>
                  <a:lnTo>
                    <a:pt x="695" y="161"/>
                  </a:lnTo>
                  <a:lnTo>
                    <a:pt x="678" y="169"/>
                  </a:lnTo>
                  <a:lnTo>
                    <a:pt x="665" y="176"/>
                  </a:lnTo>
                  <a:lnTo>
                    <a:pt x="656" y="182"/>
                  </a:lnTo>
                  <a:lnTo>
                    <a:pt x="651" y="186"/>
                  </a:lnTo>
                  <a:lnTo>
                    <a:pt x="647" y="189"/>
                  </a:lnTo>
                  <a:lnTo>
                    <a:pt x="646" y="191"/>
                  </a:lnTo>
                  <a:lnTo>
                    <a:pt x="646" y="193"/>
                  </a:lnTo>
                  <a:lnTo>
                    <a:pt x="646" y="187"/>
                  </a:lnTo>
                  <a:lnTo>
                    <a:pt x="644" y="171"/>
                  </a:lnTo>
                  <a:lnTo>
                    <a:pt x="642" y="148"/>
                  </a:lnTo>
                  <a:lnTo>
                    <a:pt x="637" y="120"/>
                  </a:lnTo>
                  <a:lnTo>
                    <a:pt x="630" y="87"/>
                  </a:lnTo>
                  <a:lnTo>
                    <a:pt x="620" y="56"/>
                  </a:lnTo>
                  <a:lnTo>
                    <a:pt x="607" y="26"/>
                  </a:lnTo>
                  <a:lnTo>
                    <a:pt x="590" y="0"/>
                  </a:lnTo>
                  <a:lnTo>
                    <a:pt x="590" y="5"/>
                  </a:lnTo>
                  <a:lnTo>
                    <a:pt x="587" y="20"/>
                  </a:lnTo>
                  <a:lnTo>
                    <a:pt x="585" y="42"/>
                  </a:lnTo>
                  <a:lnTo>
                    <a:pt x="581" y="65"/>
                  </a:lnTo>
                  <a:lnTo>
                    <a:pt x="574" y="91"/>
                  </a:lnTo>
                  <a:lnTo>
                    <a:pt x="566" y="116"/>
                  </a:lnTo>
                  <a:lnTo>
                    <a:pt x="556" y="135"/>
                  </a:lnTo>
                  <a:lnTo>
                    <a:pt x="544" y="147"/>
                  </a:lnTo>
                  <a:lnTo>
                    <a:pt x="525" y="161"/>
                  </a:lnTo>
                  <a:lnTo>
                    <a:pt x="513" y="172"/>
                  </a:lnTo>
                  <a:lnTo>
                    <a:pt x="509" y="177"/>
                  </a:lnTo>
                  <a:lnTo>
                    <a:pt x="508" y="180"/>
                  </a:lnTo>
                  <a:lnTo>
                    <a:pt x="507" y="159"/>
                  </a:lnTo>
                  <a:lnTo>
                    <a:pt x="500" y="113"/>
                  </a:lnTo>
                  <a:lnTo>
                    <a:pt x="491" y="62"/>
                  </a:lnTo>
                  <a:lnTo>
                    <a:pt x="479" y="31"/>
                  </a:lnTo>
                  <a:lnTo>
                    <a:pt x="478" y="36"/>
                  </a:lnTo>
                  <a:lnTo>
                    <a:pt x="473" y="52"/>
                  </a:lnTo>
                  <a:lnTo>
                    <a:pt x="466" y="75"/>
                  </a:lnTo>
                  <a:lnTo>
                    <a:pt x="457" y="100"/>
                  </a:lnTo>
                  <a:lnTo>
                    <a:pt x="447" y="128"/>
                  </a:lnTo>
                  <a:lnTo>
                    <a:pt x="435" y="152"/>
                  </a:lnTo>
                  <a:lnTo>
                    <a:pt x="423" y="172"/>
                  </a:lnTo>
                  <a:lnTo>
                    <a:pt x="412" y="182"/>
                  </a:lnTo>
                  <a:lnTo>
                    <a:pt x="392" y="197"/>
                  </a:lnTo>
                  <a:lnTo>
                    <a:pt x="380" y="213"/>
                  </a:lnTo>
                  <a:lnTo>
                    <a:pt x="375" y="228"/>
                  </a:lnTo>
                  <a:lnTo>
                    <a:pt x="374" y="234"/>
                  </a:lnTo>
                  <a:lnTo>
                    <a:pt x="370" y="224"/>
                  </a:lnTo>
                  <a:lnTo>
                    <a:pt x="360" y="198"/>
                  </a:lnTo>
                  <a:lnTo>
                    <a:pt x="352" y="165"/>
                  </a:lnTo>
                  <a:lnTo>
                    <a:pt x="349" y="134"/>
                  </a:lnTo>
                  <a:lnTo>
                    <a:pt x="354" y="108"/>
                  </a:lnTo>
                  <a:lnTo>
                    <a:pt x="357" y="87"/>
                  </a:lnTo>
                  <a:lnTo>
                    <a:pt x="360" y="74"/>
                  </a:lnTo>
                  <a:lnTo>
                    <a:pt x="361" y="69"/>
                  </a:lnTo>
                  <a:lnTo>
                    <a:pt x="356" y="74"/>
                  </a:lnTo>
                  <a:lnTo>
                    <a:pt x="341" y="89"/>
                  </a:lnTo>
                  <a:lnTo>
                    <a:pt x="321" y="109"/>
                  </a:lnTo>
                  <a:lnTo>
                    <a:pt x="297" y="134"/>
                  </a:lnTo>
                  <a:lnTo>
                    <a:pt x="274" y="164"/>
                  </a:lnTo>
                  <a:lnTo>
                    <a:pt x="252" y="193"/>
                  </a:lnTo>
                  <a:lnTo>
                    <a:pt x="236" y="221"/>
                  </a:lnTo>
                  <a:lnTo>
                    <a:pt x="228" y="247"/>
                  </a:lnTo>
                  <a:lnTo>
                    <a:pt x="223" y="286"/>
                  </a:lnTo>
                  <a:lnTo>
                    <a:pt x="221" y="311"/>
                  </a:lnTo>
                  <a:lnTo>
                    <a:pt x="219" y="323"/>
                  </a:lnTo>
                  <a:lnTo>
                    <a:pt x="219" y="327"/>
                  </a:lnTo>
                  <a:lnTo>
                    <a:pt x="217" y="325"/>
                  </a:lnTo>
                  <a:lnTo>
                    <a:pt x="210" y="320"/>
                  </a:lnTo>
                  <a:lnTo>
                    <a:pt x="200" y="311"/>
                  </a:lnTo>
                  <a:lnTo>
                    <a:pt x="189" y="299"/>
                  </a:lnTo>
                  <a:lnTo>
                    <a:pt x="179" y="285"/>
                  </a:lnTo>
                  <a:lnTo>
                    <a:pt x="169" y="268"/>
                  </a:lnTo>
                  <a:lnTo>
                    <a:pt x="162" y="249"/>
                  </a:lnTo>
                  <a:lnTo>
                    <a:pt x="159" y="226"/>
                  </a:lnTo>
                  <a:lnTo>
                    <a:pt x="156" y="230"/>
                  </a:lnTo>
                  <a:lnTo>
                    <a:pt x="146" y="242"/>
                  </a:lnTo>
                  <a:lnTo>
                    <a:pt x="133" y="258"/>
                  </a:lnTo>
                  <a:lnTo>
                    <a:pt x="119" y="280"/>
                  </a:lnTo>
                  <a:lnTo>
                    <a:pt x="104" y="303"/>
                  </a:lnTo>
                  <a:lnTo>
                    <a:pt x="91" y="329"/>
                  </a:lnTo>
                  <a:lnTo>
                    <a:pt x="81" y="357"/>
                  </a:lnTo>
                  <a:lnTo>
                    <a:pt x="78" y="381"/>
                  </a:lnTo>
                  <a:lnTo>
                    <a:pt x="78" y="424"/>
                  </a:lnTo>
                  <a:lnTo>
                    <a:pt x="78" y="453"/>
                  </a:lnTo>
                  <a:lnTo>
                    <a:pt x="78" y="469"/>
                  </a:lnTo>
                  <a:lnTo>
                    <a:pt x="78" y="474"/>
                  </a:lnTo>
                  <a:lnTo>
                    <a:pt x="75" y="469"/>
                  </a:lnTo>
                  <a:lnTo>
                    <a:pt x="68" y="454"/>
                  </a:lnTo>
                  <a:lnTo>
                    <a:pt x="59" y="435"/>
                  </a:lnTo>
                  <a:lnTo>
                    <a:pt x="49" y="410"/>
                  </a:lnTo>
                  <a:lnTo>
                    <a:pt x="37" y="384"/>
                  </a:lnTo>
                  <a:lnTo>
                    <a:pt x="27" y="359"/>
                  </a:lnTo>
                  <a:lnTo>
                    <a:pt x="19" y="336"/>
                  </a:lnTo>
                  <a:lnTo>
                    <a:pt x="15" y="319"/>
                  </a:lnTo>
                  <a:lnTo>
                    <a:pt x="14" y="327"/>
                  </a:lnTo>
                  <a:lnTo>
                    <a:pt x="10" y="350"/>
                  </a:lnTo>
                  <a:lnTo>
                    <a:pt x="5" y="384"/>
                  </a:lnTo>
                  <a:lnTo>
                    <a:pt x="1" y="424"/>
                  </a:lnTo>
                  <a:lnTo>
                    <a:pt x="0" y="470"/>
                  </a:lnTo>
                  <a:lnTo>
                    <a:pt x="1" y="514"/>
                  </a:lnTo>
                  <a:lnTo>
                    <a:pt x="7" y="554"/>
                  </a:lnTo>
                  <a:lnTo>
                    <a:pt x="20" y="588"/>
                  </a:lnTo>
                  <a:lnTo>
                    <a:pt x="29" y="604"/>
                  </a:lnTo>
                  <a:lnTo>
                    <a:pt x="40" y="620"/>
                  </a:lnTo>
                  <a:lnTo>
                    <a:pt x="52" y="635"/>
                  </a:lnTo>
                  <a:lnTo>
                    <a:pt x="63" y="649"/>
                  </a:lnTo>
                  <a:lnTo>
                    <a:pt x="76" y="663"/>
                  </a:lnTo>
                  <a:lnTo>
                    <a:pt x="91" y="673"/>
                  </a:lnTo>
                  <a:lnTo>
                    <a:pt x="104" y="683"/>
                  </a:lnTo>
                  <a:lnTo>
                    <a:pt x="118" y="690"/>
                  </a:lnTo>
                  <a:lnTo>
                    <a:pt x="131" y="696"/>
                  </a:lnTo>
                  <a:lnTo>
                    <a:pt x="145" y="702"/>
                  </a:lnTo>
                  <a:lnTo>
                    <a:pt x="157" y="708"/>
                  </a:lnTo>
                  <a:lnTo>
                    <a:pt x="169" y="713"/>
                  </a:lnTo>
                  <a:lnTo>
                    <a:pt x="178" y="718"/>
                  </a:lnTo>
                  <a:lnTo>
                    <a:pt x="184" y="722"/>
                  </a:lnTo>
                  <a:lnTo>
                    <a:pt x="189" y="725"/>
                  </a:lnTo>
                  <a:lnTo>
                    <a:pt x="191" y="726"/>
                  </a:lnTo>
                  <a:lnTo>
                    <a:pt x="673" y="487"/>
                  </a:lnTo>
                  <a:lnTo>
                    <a:pt x="729" y="571"/>
                  </a:lnTo>
                  <a:lnTo>
                    <a:pt x="798" y="519"/>
                  </a:lnTo>
                  <a:lnTo>
                    <a:pt x="794" y="450"/>
                  </a:lnTo>
                  <a:lnTo>
                    <a:pt x="847" y="406"/>
                  </a:lnTo>
                  <a:close/>
                </a:path>
              </a:pathLst>
            </a:custGeom>
            <a:solidFill>
              <a:srgbClr val="C0C0C0"/>
            </a:solidFill>
            <a:ln w="12700">
              <a:solidFill>
                <a:srgbClr val="12121C"/>
              </a:solidFill>
              <a:round/>
              <a:headEnd/>
              <a:tailEnd/>
            </a:ln>
          </p:spPr>
          <p:txBody>
            <a:bodyPr/>
            <a:lstStyle/>
            <a:p>
              <a:pPr rtl="0"/>
              <a:endParaRPr lang="en-US" sz="3800"/>
            </a:p>
          </p:txBody>
        </p:sp>
        <p:sp>
          <p:nvSpPr>
            <p:cNvPr id="171" name="Freeform 169"/>
            <p:cNvSpPr>
              <a:spLocks/>
            </p:cNvSpPr>
            <p:nvPr/>
          </p:nvSpPr>
          <p:spPr bwMode="auto">
            <a:xfrm flipH="1">
              <a:off x="462" y="988"/>
              <a:ext cx="23" cy="15"/>
            </a:xfrm>
            <a:custGeom>
              <a:avLst/>
              <a:gdLst>
                <a:gd name="T0" fmla="*/ 5 w 100"/>
                <a:gd name="T1" fmla="*/ 10 h 63"/>
                <a:gd name="T2" fmla="*/ 0 w 100"/>
                <a:gd name="T3" fmla="*/ 12 h 63"/>
                <a:gd name="T4" fmla="*/ 14 w 100"/>
                <a:gd name="T5" fmla="*/ 15 h 63"/>
                <a:gd name="T6" fmla="*/ 15 w 100"/>
                <a:gd name="T7" fmla="*/ 11 h 63"/>
                <a:gd name="T8" fmla="*/ 15 w 100"/>
                <a:gd name="T9" fmla="*/ 11 h 63"/>
                <a:gd name="T10" fmla="*/ 14 w 100"/>
                <a:gd name="T11" fmla="*/ 11 h 63"/>
                <a:gd name="T12" fmla="*/ 12 w 100"/>
                <a:gd name="T13" fmla="*/ 11 h 63"/>
                <a:gd name="T14" fmla="*/ 11 w 100"/>
                <a:gd name="T15" fmla="*/ 10 h 63"/>
                <a:gd name="T16" fmla="*/ 13 w 100"/>
                <a:gd name="T17" fmla="*/ 9 h 63"/>
                <a:gd name="T18" fmla="*/ 15 w 100"/>
                <a:gd name="T19" fmla="*/ 8 h 63"/>
                <a:gd name="T20" fmla="*/ 17 w 100"/>
                <a:gd name="T21" fmla="*/ 7 h 63"/>
                <a:gd name="T22" fmla="*/ 19 w 100"/>
                <a:gd name="T23" fmla="*/ 6 h 63"/>
                <a:gd name="T24" fmla="*/ 20 w 100"/>
                <a:gd name="T25" fmla="*/ 5 h 63"/>
                <a:gd name="T26" fmla="*/ 22 w 100"/>
                <a:gd name="T27" fmla="*/ 4 h 63"/>
                <a:gd name="T28" fmla="*/ 23 w 100"/>
                <a:gd name="T29" fmla="*/ 4 h 63"/>
                <a:gd name="T30" fmla="*/ 23 w 100"/>
                <a:gd name="T31" fmla="*/ 3 h 63"/>
                <a:gd name="T32" fmla="*/ 21 w 100"/>
                <a:gd name="T33" fmla="*/ 0 h 63"/>
                <a:gd name="T34" fmla="*/ 5 w 100"/>
                <a:gd name="T35" fmla="*/ 10 h 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
                <a:gd name="T55" fmla="*/ 0 h 63"/>
                <a:gd name="T56" fmla="*/ 100 w 100"/>
                <a:gd name="T57" fmla="*/ 63 h 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 h="63">
                  <a:moveTo>
                    <a:pt x="20" y="40"/>
                  </a:moveTo>
                  <a:lnTo>
                    <a:pt x="0" y="52"/>
                  </a:lnTo>
                  <a:lnTo>
                    <a:pt x="63" y="63"/>
                  </a:lnTo>
                  <a:lnTo>
                    <a:pt x="65" y="48"/>
                  </a:lnTo>
                  <a:lnTo>
                    <a:pt x="64" y="48"/>
                  </a:lnTo>
                  <a:lnTo>
                    <a:pt x="60" y="46"/>
                  </a:lnTo>
                  <a:lnTo>
                    <a:pt x="54" y="45"/>
                  </a:lnTo>
                  <a:lnTo>
                    <a:pt x="47" y="44"/>
                  </a:lnTo>
                  <a:lnTo>
                    <a:pt x="55" y="39"/>
                  </a:lnTo>
                  <a:lnTo>
                    <a:pt x="64" y="35"/>
                  </a:lnTo>
                  <a:lnTo>
                    <a:pt x="73" y="29"/>
                  </a:lnTo>
                  <a:lnTo>
                    <a:pt x="82" y="24"/>
                  </a:lnTo>
                  <a:lnTo>
                    <a:pt x="89" y="20"/>
                  </a:lnTo>
                  <a:lnTo>
                    <a:pt x="95" y="16"/>
                  </a:lnTo>
                  <a:lnTo>
                    <a:pt x="99" y="15"/>
                  </a:lnTo>
                  <a:lnTo>
                    <a:pt x="100" y="14"/>
                  </a:lnTo>
                  <a:lnTo>
                    <a:pt x="93" y="0"/>
                  </a:lnTo>
                  <a:lnTo>
                    <a:pt x="20" y="40"/>
                  </a:lnTo>
                  <a:close/>
                </a:path>
              </a:pathLst>
            </a:custGeom>
            <a:solidFill>
              <a:srgbClr val="000000"/>
            </a:solidFill>
            <a:ln w="9525">
              <a:noFill/>
              <a:round/>
              <a:headEnd/>
              <a:tailEnd/>
            </a:ln>
          </p:spPr>
          <p:txBody>
            <a:bodyPr/>
            <a:lstStyle/>
            <a:p>
              <a:pPr rtl="0"/>
              <a:endParaRPr lang="en-US" sz="3800"/>
            </a:p>
          </p:txBody>
        </p:sp>
        <p:sp>
          <p:nvSpPr>
            <p:cNvPr id="172" name="Freeform 170"/>
            <p:cNvSpPr>
              <a:spLocks/>
            </p:cNvSpPr>
            <p:nvPr/>
          </p:nvSpPr>
          <p:spPr bwMode="auto">
            <a:xfrm flipH="1">
              <a:off x="611" y="1425"/>
              <a:ext cx="36" cy="34"/>
            </a:xfrm>
            <a:custGeom>
              <a:avLst/>
              <a:gdLst>
                <a:gd name="T0" fmla="*/ 36 w 155"/>
                <a:gd name="T1" fmla="*/ 17 h 147"/>
                <a:gd name="T2" fmla="*/ 36 w 155"/>
                <a:gd name="T3" fmla="*/ 20 h 147"/>
                <a:gd name="T4" fmla="*/ 34 w 155"/>
                <a:gd name="T5" fmla="*/ 23 h 147"/>
                <a:gd name="T6" fmla="*/ 33 w 155"/>
                <a:gd name="T7" fmla="*/ 26 h 147"/>
                <a:gd name="T8" fmla="*/ 31 w 155"/>
                <a:gd name="T9" fmla="*/ 29 h 147"/>
                <a:gd name="T10" fmla="*/ 28 w 155"/>
                <a:gd name="T11" fmla="*/ 31 h 147"/>
                <a:gd name="T12" fmla="*/ 25 w 155"/>
                <a:gd name="T13" fmla="*/ 33 h 147"/>
                <a:gd name="T14" fmla="*/ 22 w 155"/>
                <a:gd name="T15" fmla="*/ 34 h 147"/>
                <a:gd name="T16" fmla="*/ 18 w 155"/>
                <a:gd name="T17" fmla="*/ 34 h 147"/>
                <a:gd name="T18" fmla="*/ 14 w 155"/>
                <a:gd name="T19" fmla="*/ 34 h 147"/>
                <a:gd name="T20" fmla="*/ 11 w 155"/>
                <a:gd name="T21" fmla="*/ 33 h 147"/>
                <a:gd name="T22" fmla="*/ 8 w 155"/>
                <a:gd name="T23" fmla="*/ 31 h 147"/>
                <a:gd name="T24" fmla="*/ 5 w 155"/>
                <a:gd name="T25" fmla="*/ 29 h 147"/>
                <a:gd name="T26" fmla="*/ 3 w 155"/>
                <a:gd name="T27" fmla="*/ 26 h 147"/>
                <a:gd name="T28" fmla="*/ 1 w 155"/>
                <a:gd name="T29" fmla="*/ 23 h 147"/>
                <a:gd name="T30" fmla="*/ 0 w 155"/>
                <a:gd name="T31" fmla="*/ 20 h 147"/>
                <a:gd name="T32" fmla="*/ 0 w 155"/>
                <a:gd name="T33" fmla="*/ 17 h 147"/>
                <a:gd name="T34" fmla="*/ 0 w 155"/>
                <a:gd name="T35" fmla="*/ 14 h 147"/>
                <a:gd name="T36" fmla="*/ 1 w 155"/>
                <a:gd name="T37" fmla="*/ 10 h 147"/>
                <a:gd name="T38" fmla="*/ 3 w 155"/>
                <a:gd name="T39" fmla="*/ 7 h 147"/>
                <a:gd name="T40" fmla="*/ 5 w 155"/>
                <a:gd name="T41" fmla="*/ 5 h 147"/>
                <a:gd name="T42" fmla="*/ 8 w 155"/>
                <a:gd name="T43" fmla="*/ 3 h 147"/>
                <a:gd name="T44" fmla="*/ 11 w 155"/>
                <a:gd name="T45" fmla="*/ 1 h 147"/>
                <a:gd name="T46" fmla="*/ 14 w 155"/>
                <a:gd name="T47" fmla="*/ 0 h 147"/>
                <a:gd name="T48" fmla="*/ 18 w 155"/>
                <a:gd name="T49" fmla="*/ 0 h 147"/>
                <a:gd name="T50" fmla="*/ 22 w 155"/>
                <a:gd name="T51" fmla="*/ 0 h 147"/>
                <a:gd name="T52" fmla="*/ 25 w 155"/>
                <a:gd name="T53" fmla="*/ 1 h 147"/>
                <a:gd name="T54" fmla="*/ 28 w 155"/>
                <a:gd name="T55" fmla="*/ 3 h 147"/>
                <a:gd name="T56" fmla="*/ 31 w 155"/>
                <a:gd name="T57" fmla="*/ 5 h 147"/>
                <a:gd name="T58" fmla="*/ 33 w 155"/>
                <a:gd name="T59" fmla="*/ 7 h 147"/>
                <a:gd name="T60" fmla="*/ 34 w 155"/>
                <a:gd name="T61" fmla="*/ 10 h 147"/>
                <a:gd name="T62" fmla="*/ 36 w 155"/>
                <a:gd name="T63" fmla="*/ 14 h 147"/>
                <a:gd name="T64" fmla="*/ 36 w 155"/>
                <a:gd name="T65" fmla="*/ 17 h 1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5"/>
                <a:gd name="T100" fmla="*/ 0 h 147"/>
                <a:gd name="T101" fmla="*/ 155 w 155"/>
                <a:gd name="T102" fmla="*/ 147 h 1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5" h="147">
                  <a:moveTo>
                    <a:pt x="155" y="73"/>
                  </a:moveTo>
                  <a:lnTo>
                    <a:pt x="153" y="87"/>
                  </a:lnTo>
                  <a:lnTo>
                    <a:pt x="148" y="101"/>
                  </a:lnTo>
                  <a:lnTo>
                    <a:pt x="142" y="114"/>
                  </a:lnTo>
                  <a:lnTo>
                    <a:pt x="132" y="125"/>
                  </a:lnTo>
                  <a:lnTo>
                    <a:pt x="121" y="134"/>
                  </a:lnTo>
                  <a:lnTo>
                    <a:pt x="108" y="141"/>
                  </a:lnTo>
                  <a:lnTo>
                    <a:pt x="93" y="146"/>
                  </a:lnTo>
                  <a:lnTo>
                    <a:pt x="78" y="147"/>
                  </a:lnTo>
                  <a:lnTo>
                    <a:pt x="62" y="146"/>
                  </a:lnTo>
                  <a:lnTo>
                    <a:pt x="48" y="141"/>
                  </a:lnTo>
                  <a:lnTo>
                    <a:pt x="35" y="134"/>
                  </a:lnTo>
                  <a:lnTo>
                    <a:pt x="23" y="125"/>
                  </a:lnTo>
                  <a:lnTo>
                    <a:pt x="13" y="114"/>
                  </a:lnTo>
                  <a:lnTo>
                    <a:pt x="6" y="101"/>
                  </a:lnTo>
                  <a:lnTo>
                    <a:pt x="1" y="87"/>
                  </a:lnTo>
                  <a:lnTo>
                    <a:pt x="0" y="73"/>
                  </a:lnTo>
                  <a:lnTo>
                    <a:pt x="1" y="59"/>
                  </a:lnTo>
                  <a:lnTo>
                    <a:pt x="6" y="44"/>
                  </a:lnTo>
                  <a:lnTo>
                    <a:pt x="13" y="32"/>
                  </a:lnTo>
                  <a:lnTo>
                    <a:pt x="23" y="21"/>
                  </a:lnTo>
                  <a:lnTo>
                    <a:pt x="35" y="13"/>
                  </a:lnTo>
                  <a:lnTo>
                    <a:pt x="48" y="5"/>
                  </a:lnTo>
                  <a:lnTo>
                    <a:pt x="62" y="1"/>
                  </a:lnTo>
                  <a:lnTo>
                    <a:pt x="78" y="0"/>
                  </a:lnTo>
                  <a:lnTo>
                    <a:pt x="93" y="1"/>
                  </a:lnTo>
                  <a:lnTo>
                    <a:pt x="108" y="5"/>
                  </a:lnTo>
                  <a:lnTo>
                    <a:pt x="121" y="13"/>
                  </a:lnTo>
                  <a:lnTo>
                    <a:pt x="132" y="21"/>
                  </a:lnTo>
                  <a:lnTo>
                    <a:pt x="142" y="32"/>
                  </a:lnTo>
                  <a:lnTo>
                    <a:pt x="148" y="44"/>
                  </a:lnTo>
                  <a:lnTo>
                    <a:pt x="153" y="59"/>
                  </a:lnTo>
                  <a:lnTo>
                    <a:pt x="155" y="73"/>
                  </a:lnTo>
                  <a:close/>
                </a:path>
              </a:pathLst>
            </a:custGeom>
            <a:solidFill>
              <a:srgbClr val="000000"/>
            </a:solidFill>
            <a:ln w="9525">
              <a:noFill/>
              <a:round/>
              <a:headEnd/>
              <a:tailEnd/>
            </a:ln>
          </p:spPr>
          <p:txBody>
            <a:bodyPr/>
            <a:lstStyle/>
            <a:p>
              <a:pPr rtl="0"/>
              <a:endParaRPr lang="en-US" sz="3800"/>
            </a:p>
          </p:txBody>
        </p:sp>
        <p:sp>
          <p:nvSpPr>
            <p:cNvPr id="173" name="Freeform 171"/>
            <p:cNvSpPr>
              <a:spLocks/>
            </p:cNvSpPr>
            <p:nvPr/>
          </p:nvSpPr>
          <p:spPr bwMode="auto">
            <a:xfrm flipH="1">
              <a:off x="588" y="1056"/>
              <a:ext cx="17" cy="18"/>
            </a:xfrm>
            <a:custGeom>
              <a:avLst/>
              <a:gdLst>
                <a:gd name="T0" fmla="*/ 1 w 74"/>
                <a:gd name="T1" fmla="*/ 3 h 79"/>
                <a:gd name="T2" fmla="*/ 0 w 74"/>
                <a:gd name="T3" fmla="*/ 15 h 79"/>
                <a:gd name="T4" fmla="*/ 0 w 74"/>
                <a:gd name="T5" fmla="*/ 15 h 79"/>
                <a:gd name="T6" fmla="*/ 0 w 74"/>
                <a:gd name="T7" fmla="*/ 16 h 79"/>
                <a:gd name="T8" fmla="*/ 0 w 74"/>
                <a:gd name="T9" fmla="*/ 17 h 79"/>
                <a:gd name="T10" fmla="*/ 1 w 74"/>
                <a:gd name="T11" fmla="*/ 17 h 79"/>
                <a:gd name="T12" fmla="*/ 1 w 74"/>
                <a:gd name="T13" fmla="*/ 18 h 79"/>
                <a:gd name="T14" fmla="*/ 2 w 74"/>
                <a:gd name="T15" fmla="*/ 18 h 79"/>
                <a:gd name="T16" fmla="*/ 3 w 74"/>
                <a:gd name="T17" fmla="*/ 18 h 79"/>
                <a:gd name="T18" fmla="*/ 3 w 74"/>
                <a:gd name="T19" fmla="*/ 18 h 79"/>
                <a:gd name="T20" fmla="*/ 14 w 74"/>
                <a:gd name="T21" fmla="*/ 17 h 79"/>
                <a:gd name="T22" fmla="*/ 15 w 74"/>
                <a:gd name="T23" fmla="*/ 17 h 79"/>
                <a:gd name="T24" fmla="*/ 16 w 74"/>
                <a:gd name="T25" fmla="*/ 16 h 79"/>
                <a:gd name="T26" fmla="*/ 17 w 74"/>
                <a:gd name="T27" fmla="*/ 15 h 79"/>
                <a:gd name="T28" fmla="*/ 17 w 74"/>
                <a:gd name="T29" fmla="*/ 14 h 79"/>
                <a:gd name="T30" fmla="*/ 17 w 74"/>
                <a:gd name="T31" fmla="*/ 13 h 79"/>
                <a:gd name="T32" fmla="*/ 16 w 74"/>
                <a:gd name="T33" fmla="*/ 12 h 79"/>
                <a:gd name="T34" fmla="*/ 15 w 74"/>
                <a:gd name="T35" fmla="*/ 11 h 79"/>
                <a:gd name="T36" fmla="*/ 14 w 74"/>
                <a:gd name="T37" fmla="*/ 11 h 79"/>
                <a:gd name="T38" fmla="*/ 13 w 74"/>
                <a:gd name="T39" fmla="*/ 11 h 79"/>
                <a:gd name="T40" fmla="*/ 11 w 74"/>
                <a:gd name="T41" fmla="*/ 11 h 79"/>
                <a:gd name="T42" fmla="*/ 9 w 74"/>
                <a:gd name="T43" fmla="*/ 11 h 79"/>
                <a:gd name="T44" fmla="*/ 6 w 74"/>
                <a:gd name="T45" fmla="*/ 12 h 79"/>
                <a:gd name="T46" fmla="*/ 7 w 74"/>
                <a:gd name="T47" fmla="*/ 9 h 79"/>
                <a:gd name="T48" fmla="*/ 7 w 74"/>
                <a:gd name="T49" fmla="*/ 6 h 79"/>
                <a:gd name="T50" fmla="*/ 7 w 74"/>
                <a:gd name="T51" fmla="*/ 4 h 79"/>
                <a:gd name="T52" fmla="*/ 7 w 74"/>
                <a:gd name="T53" fmla="*/ 3 h 79"/>
                <a:gd name="T54" fmla="*/ 7 w 74"/>
                <a:gd name="T55" fmla="*/ 3 h 79"/>
                <a:gd name="T56" fmla="*/ 7 w 74"/>
                <a:gd name="T57" fmla="*/ 3 h 79"/>
                <a:gd name="T58" fmla="*/ 7 w 74"/>
                <a:gd name="T59" fmla="*/ 3 h 79"/>
                <a:gd name="T60" fmla="*/ 7 w 74"/>
                <a:gd name="T61" fmla="*/ 3 h 79"/>
                <a:gd name="T62" fmla="*/ 7 w 74"/>
                <a:gd name="T63" fmla="*/ 2 h 79"/>
                <a:gd name="T64" fmla="*/ 6 w 74"/>
                <a:gd name="T65" fmla="*/ 1 h 79"/>
                <a:gd name="T66" fmla="*/ 6 w 74"/>
                <a:gd name="T67" fmla="*/ 0 h 79"/>
                <a:gd name="T68" fmla="*/ 4 w 74"/>
                <a:gd name="T69" fmla="*/ 0 h 79"/>
                <a:gd name="T70" fmla="*/ 3 w 74"/>
                <a:gd name="T71" fmla="*/ 0 h 79"/>
                <a:gd name="T72" fmla="*/ 2 w 74"/>
                <a:gd name="T73" fmla="*/ 1 h 79"/>
                <a:gd name="T74" fmla="*/ 1 w 74"/>
                <a:gd name="T75" fmla="*/ 1 h 79"/>
                <a:gd name="T76" fmla="*/ 1 w 74"/>
                <a:gd name="T77" fmla="*/ 3 h 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79"/>
                <a:gd name="T119" fmla="*/ 74 w 74"/>
                <a:gd name="T120" fmla="*/ 79 h 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79">
                  <a:moveTo>
                    <a:pt x="3" y="12"/>
                  </a:moveTo>
                  <a:lnTo>
                    <a:pt x="0" y="64"/>
                  </a:lnTo>
                  <a:lnTo>
                    <a:pt x="0" y="66"/>
                  </a:lnTo>
                  <a:lnTo>
                    <a:pt x="0" y="69"/>
                  </a:lnTo>
                  <a:lnTo>
                    <a:pt x="2" y="73"/>
                  </a:lnTo>
                  <a:lnTo>
                    <a:pt x="3" y="75"/>
                  </a:lnTo>
                  <a:lnTo>
                    <a:pt x="6" y="77"/>
                  </a:lnTo>
                  <a:lnTo>
                    <a:pt x="9" y="78"/>
                  </a:lnTo>
                  <a:lnTo>
                    <a:pt x="11" y="79"/>
                  </a:lnTo>
                  <a:lnTo>
                    <a:pt x="14" y="79"/>
                  </a:lnTo>
                  <a:lnTo>
                    <a:pt x="62" y="74"/>
                  </a:lnTo>
                  <a:lnTo>
                    <a:pt x="67" y="73"/>
                  </a:lnTo>
                  <a:lnTo>
                    <a:pt x="71" y="69"/>
                  </a:lnTo>
                  <a:lnTo>
                    <a:pt x="74" y="65"/>
                  </a:lnTo>
                  <a:lnTo>
                    <a:pt x="74" y="60"/>
                  </a:lnTo>
                  <a:lnTo>
                    <a:pt x="72" y="55"/>
                  </a:lnTo>
                  <a:lnTo>
                    <a:pt x="68" y="51"/>
                  </a:lnTo>
                  <a:lnTo>
                    <a:pt x="65" y="48"/>
                  </a:lnTo>
                  <a:lnTo>
                    <a:pt x="59" y="47"/>
                  </a:lnTo>
                  <a:lnTo>
                    <a:pt x="57" y="47"/>
                  </a:lnTo>
                  <a:lnTo>
                    <a:pt x="49" y="48"/>
                  </a:lnTo>
                  <a:lnTo>
                    <a:pt x="39" y="49"/>
                  </a:lnTo>
                  <a:lnTo>
                    <a:pt x="28" y="51"/>
                  </a:lnTo>
                  <a:lnTo>
                    <a:pt x="29" y="39"/>
                  </a:lnTo>
                  <a:lnTo>
                    <a:pt x="29" y="26"/>
                  </a:lnTo>
                  <a:lnTo>
                    <a:pt x="31" y="18"/>
                  </a:lnTo>
                  <a:lnTo>
                    <a:pt x="31" y="14"/>
                  </a:lnTo>
                  <a:lnTo>
                    <a:pt x="31" y="13"/>
                  </a:lnTo>
                  <a:lnTo>
                    <a:pt x="29" y="8"/>
                  </a:lnTo>
                  <a:lnTo>
                    <a:pt x="27" y="4"/>
                  </a:lnTo>
                  <a:lnTo>
                    <a:pt x="24" y="1"/>
                  </a:lnTo>
                  <a:lnTo>
                    <a:pt x="19" y="0"/>
                  </a:lnTo>
                  <a:lnTo>
                    <a:pt x="14" y="0"/>
                  </a:lnTo>
                  <a:lnTo>
                    <a:pt x="9" y="3"/>
                  </a:lnTo>
                  <a:lnTo>
                    <a:pt x="5" y="6"/>
                  </a:lnTo>
                  <a:lnTo>
                    <a:pt x="3" y="12"/>
                  </a:lnTo>
                  <a:close/>
                </a:path>
              </a:pathLst>
            </a:custGeom>
            <a:solidFill>
              <a:srgbClr val="000000"/>
            </a:solidFill>
            <a:ln w="9525">
              <a:noFill/>
              <a:round/>
              <a:headEnd/>
              <a:tailEnd/>
            </a:ln>
          </p:spPr>
          <p:txBody>
            <a:bodyPr/>
            <a:lstStyle/>
            <a:p>
              <a:pPr rtl="0"/>
              <a:endParaRPr lang="en-US" sz="3800"/>
            </a:p>
          </p:txBody>
        </p:sp>
        <p:sp>
          <p:nvSpPr>
            <p:cNvPr id="174" name="Freeform 172"/>
            <p:cNvSpPr>
              <a:spLocks/>
            </p:cNvSpPr>
            <p:nvPr/>
          </p:nvSpPr>
          <p:spPr bwMode="auto">
            <a:xfrm flipH="1">
              <a:off x="563" y="1072"/>
              <a:ext cx="20" cy="12"/>
            </a:xfrm>
            <a:custGeom>
              <a:avLst/>
              <a:gdLst>
                <a:gd name="T0" fmla="*/ 15 w 83"/>
                <a:gd name="T1" fmla="*/ 0 h 56"/>
                <a:gd name="T2" fmla="*/ 1 w 83"/>
                <a:gd name="T3" fmla="*/ 6 h 56"/>
                <a:gd name="T4" fmla="*/ 0 w 83"/>
                <a:gd name="T5" fmla="*/ 7 h 56"/>
                <a:gd name="T6" fmla="*/ 0 w 83"/>
                <a:gd name="T7" fmla="*/ 8 h 56"/>
                <a:gd name="T8" fmla="*/ 0 w 83"/>
                <a:gd name="T9" fmla="*/ 9 h 56"/>
                <a:gd name="T10" fmla="*/ 0 w 83"/>
                <a:gd name="T11" fmla="*/ 11 h 56"/>
                <a:gd name="T12" fmla="*/ 1 w 83"/>
                <a:gd name="T13" fmla="*/ 11 h 56"/>
                <a:gd name="T14" fmla="*/ 2 w 83"/>
                <a:gd name="T15" fmla="*/ 12 h 56"/>
                <a:gd name="T16" fmla="*/ 3 w 83"/>
                <a:gd name="T17" fmla="*/ 12 h 56"/>
                <a:gd name="T18" fmla="*/ 5 w 83"/>
                <a:gd name="T19" fmla="*/ 12 h 56"/>
                <a:gd name="T20" fmla="*/ 18 w 83"/>
                <a:gd name="T21" fmla="*/ 6 h 56"/>
                <a:gd name="T22" fmla="*/ 19 w 83"/>
                <a:gd name="T23" fmla="*/ 5 h 56"/>
                <a:gd name="T24" fmla="*/ 20 w 83"/>
                <a:gd name="T25" fmla="*/ 4 h 56"/>
                <a:gd name="T26" fmla="*/ 20 w 83"/>
                <a:gd name="T27" fmla="*/ 3 h 56"/>
                <a:gd name="T28" fmla="*/ 20 w 83"/>
                <a:gd name="T29" fmla="*/ 2 h 56"/>
                <a:gd name="T30" fmla="*/ 19 w 83"/>
                <a:gd name="T31" fmla="*/ 1 h 56"/>
                <a:gd name="T32" fmla="*/ 18 w 83"/>
                <a:gd name="T33" fmla="*/ 0 h 56"/>
                <a:gd name="T34" fmla="*/ 17 w 83"/>
                <a:gd name="T35" fmla="*/ 0 h 56"/>
                <a:gd name="T36" fmla="*/ 15 w 83"/>
                <a:gd name="T37" fmla="*/ 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56"/>
                <a:gd name="T59" fmla="*/ 83 w 83"/>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56">
                  <a:moveTo>
                    <a:pt x="63" y="2"/>
                  </a:moveTo>
                  <a:lnTo>
                    <a:pt x="6" y="30"/>
                  </a:lnTo>
                  <a:lnTo>
                    <a:pt x="2" y="33"/>
                  </a:lnTo>
                  <a:lnTo>
                    <a:pt x="0" y="38"/>
                  </a:lnTo>
                  <a:lnTo>
                    <a:pt x="0" y="43"/>
                  </a:lnTo>
                  <a:lnTo>
                    <a:pt x="1" y="49"/>
                  </a:lnTo>
                  <a:lnTo>
                    <a:pt x="4" y="52"/>
                  </a:lnTo>
                  <a:lnTo>
                    <a:pt x="9" y="55"/>
                  </a:lnTo>
                  <a:lnTo>
                    <a:pt x="14" y="56"/>
                  </a:lnTo>
                  <a:lnTo>
                    <a:pt x="19" y="55"/>
                  </a:lnTo>
                  <a:lnTo>
                    <a:pt x="76" y="26"/>
                  </a:lnTo>
                  <a:lnTo>
                    <a:pt x="80" y="22"/>
                  </a:lnTo>
                  <a:lnTo>
                    <a:pt x="83" y="19"/>
                  </a:lnTo>
                  <a:lnTo>
                    <a:pt x="83" y="13"/>
                  </a:lnTo>
                  <a:lnTo>
                    <a:pt x="82" y="8"/>
                  </a:lnTo>
                  <a:lnTo>
                    <a:pt x="79" y="3"/>
                  </a:lnTo>
                  <a:lnTo>
                    <a:pt x="74" y="0"/>
                  </a:lnTo>
                  <a:lnTo>
                    <a:pt x="69" y="0"/>
                  </a:lnTo>
                  <a:lnTo>
                    <a:pt x="63" y="2"/>
                  </a:lnTo>
                  <a:close/>
                </a:path>
              </a:pathLst>
            </a:custGeom>
            <a:solidFill>
              <a:srgbClr val="000000"/>
            </a:solidFill>
            <a:ln w="9525">
              <a:noFill/>
              <a:round/>
              <a:headEnd/>
              <a:tailEnd/>
            </a:ln>
          </p:spPr>
          <p:txBody>
            <a:bodyPr/>
            <a:lstStyle/>
            <a:p>
              <a:pPr rtl="0"/>
              <a:endParaRPr lang="en-US" sz="3800"/>
            </a:p>
          </p:txBody>
        </p:sp>
        <p:sp>
          <p:nvSpPr>
            <p:cNvPr id="175" name="Freeform 173"/>
            <p:cNvSpPr>
              <a:spLocks/>
            </p:cNvSpPr>
            <p:nvPr/>
          </p:nvSpPr>
          <p:spPr bwMode="auto">
            <a:xfrm flipH="1">
              <a:off x="566" y="1045"/>
              <a:ext cx="11" cy="11"/>
            </a:xfrm>
            <a:custGeom>
              <a:avLst/>
              <a:gdLst>
                <a:gd name="T0" fmla="*/ 11 w 48"/>
                <a:gd name="T1" fmla="*/ 5 h 49"/>
                <a:gd name="T2" fmla="*/ 11 w 48"/>
                <a:gd name="T3" fmla="*/ 7 h 49"/>
                <a:gd name="T4" fmla="*/ 10 w 48"/>
                <a:gd name="T5" fmla="*/ 9 h 49"/>
                <a:gd name="T6" fmla="*/ 8 w 48"/>
                <a:gd name="T7" fmla="*/ 10 h 49"/>
                <a:gd name="T8" fmla="*/ 6 w 48"/>
                <a:gd name="T9" fmla="*/ 11 h 49"/>
                <a:gd name="T10" fmla="*/ 4 w 48"/>
                <a:gd name="T11" fmla="*/ 10 h 49"/>
                <a:gd name="T12" fmla="*/ 2 w 48"/>
                <a:gd name="T13" fmla="*/ 9 h 49"/>
                <a:gd name="T14" fmla="*/ 1 w 48"/>
                <a:gd name="T15" fmla="*/ 7 h 49"/>
                <a:gd name="T16" fmla="*/ 0 w 48"/>
                <a:gd name="T17" fmla="*/ 5 h 49"/>
                <a:gd name="T18" fmla="*/ 1 w 48"/>
                <a:gd name="T19" fmla="*/ 3 h 49"/>
                <a:gd name="T20" fmla="*/ 2 w 48"/>
                <a:gd name="T21" fmla="*/ 2 h 49"/>
                <a:gd name="T22" fmla="*/ 4 w 48"/>
                <a:gd name="T23" fmla="*/ 0 h 49"/>
                <a:gd name="T24" fmla="*/ 6 w 48"/>
                <a:gd name="T25" fmla="*/ 0 h 49"/>
                <a:gd name="T26" fmla="*/ 8 w 48"/>
                <a:gd name="T27" fmla="*/ 0 h 49"/>
                <a:gd name="T28" fmla="*/ 10 w 48"/>
                <a:gd name="T29" fmla="*/ 2 h 49"/>
                <a:gd name="T30" fmla="*/ 11 w 48"/>
                <a:gd name="T31" fmla="*/ 3 h 49"/>
                <a:gd name="T32" fmla="*/ 11 w 48"/>
                <a:gd name="T33" fmla="*/ 5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9"/>
                <a:gd name="T53" fmla="*/ 48 w 48"/>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9">
                  <a:moveTo>
                    <a:pt x="48" y="24"/>
                  </a:moveTo>
                  <a:lnTo>
                    <a:pt x="47" y="33"/>
                  </a:lnTo>
                  <a:lnTo>
                    <a:pt x="42" y="41"/>
                  </a:lnTo>
                  <a:lnTo>
                    <a:pt x="34" y="46"/>
                  </a:lnTo>
                  <a:lnTo>
                    <a:pt x="25" y="49"/>
                  </a:lnTo>
                  <a:lnTo>
                    <a:pt x="16" y="46"/>
                  </a:lnTo>
                  <a:lnTo>
                    <a:pt x="8" y="41"/>
                  </a:lnTo>
                  <a:lnTo>
                    <a:pt x="3" y="33"/>
                  </a:lnTo>
                  <a:lnTo>
                    <a:pt x="0" y="24"/>
                  </a:lnTo>
                  <a:lnTo>
                    <a:pt x="3" y="15"/>
                  </a:lnTo>
                  <a:lnTo>
                    <a:pt x="8" y="7"/>
                  </a:lnTo>
                  <a:lnTo>
                    <a:pt x="16" y="2"/>
                  </a:lnTo>
                  <a:lnTo>
                    <a:pt x="25" y="0"/>
                  </a:lnTo>
                  <a:lnTo>
                    <a:pt x="34" y="2"/>
                  </a:lnTo>
                  <a:lnTo>
                    <a:pt x="42" y="7"/>
                  </a:lnTo>
                  <a:lnTo>
                    <a:pt x="47" y="15"/>
                  </a:lnTo>
                  <a:lnTo>
                    <a:pt x="48" y="24"/>
                  </a:lnTo>
                  <a:close/>
                </a:path>
              </a:pathLst>
            </a:custGeom>
            <a:solidFill>
              <a:srgbClr val="000000"/>
            </a:solidFill>
            <a:ln w="9525">
              <a:noFill/>
              <a:round/>
              <a:headEnd/>
              <a:tailEnd/>
            </a:ln>
          </p:spPr>
          <p:txBody>
            <a:bodyPr/>
            <a:lstStyle/>
            <a:p>
              <a:pPr rtl="0"/>
              <a:endParaRPr lang="en-US" sz="3800"/>
            </a:p>
          </p:txBody>
        </p:sp>
      </p:grpSp>
      <p:grpSp>
        <p:nvGrpSpPr>
          <p:cNvPr id="176" name="Group 174"/>
          <p:cNvGrpSpPr>
            <a:grpSpLocks/>
          </p:cNvGrpSpPr>
          <p:nvPr/>
        </p:nvGrpSpPr>
        <p:grpSpPr bwMode="auto">
          <a:xfrm>
            <a:off x="2995613" y="3852863"/>
            <a:ext cx="755650" cy="946150"/>
            <a:chOff x="337" y="2420"/>
            <a:chExt cx="476" cy="596"/>
          </a:xfrm>
        </p:grpSpPr>
        <p:sp>
          <p:nvSpPr>
            <p:cNvPr id="177" name="Freeform 175"/>
            <p:cNvSpPr>
              <a:spLocks/>
            </p:cNvSpPr>
            <p:nvPr/>
          </p:nvSpPr>
          <p:spPr bwMode="auto">
            <a:xfrm>
              <a:off x="385" y="2867"/>
              <a:ext cx="143" cy="79"/>
            </a:xfrm>
            <a:custGeom>
              <a:avLst/>
              <a:gdLst>
                <a:gd name="T0" fmla="*/ 0 w 626"/>
                <a:gd name="T1" fmla="*/ 51 h 346"/>
                <a:gd name="T2" fmla="*/ 0 w 626"/>
                <a:gd name="T3" fmla="*/ 52 h 346"/>
                <a:gd name="T4" fmla="*/ 0 w 626"/>
                <a:gd name="T5" fmla="*/ 54 h 346"/>
                <a:gd name="T6" fmla="*/ 7 w 626"/>
                <a:gd name="T7" fmla="*/ 77 h 346"/>
                <a:gd name="T8" fmla="*/ 9 w 626"/>
                <a:gd name="T9" fmla="*/ 79 h 346"/>
                <a:gd name="T10" fmla="*/ 132 w 626"/>
                <a:gd name="T11" fmla="*/ 79 h 346"/>
                <a:gd name="T12" fmla="*/ 135 w 626"/>
                <a:gd name="T13" fmla="*/ 78 h 346"/>
                <a:gd name="T14" fmla="*/ 137 w 626"/>
                <a:gd name="T15" fmla="*/ 75 h 346"/>
                <a:gd name="T16" fmla="*/ 143 w 626"/>
                <a:gd name="T17" fmla="*/ 49 h 346"/>
                <a:gd name="T18" fmla="*/ 143 w 626"/>
                <a:gd name="T19" fmla="*/ 48 h 346"/>
                <a:gd name="T20" fmla="*/ 131 w 626"/>
                <a:gd name="T21" fmla="*/ 3 h 346"/>
                <a:gd name="T22" fmla="*/ 129 w 626"/>
                <a:gd name="T23" fmla="*/ 1 h 346"/>
                <a:gd name="T24" fmla="*/ 125 w 626"/>
                <a:gd name="T25" fmla="*/ 0 h 346"/>
                <a:gd name="T26" fmla="*/ 123 w 626"/>
                <a:gd name="T27" fmla="*/ 2 h 346"/>
                <a:gd name="T28" fmla="*/ 122 w 626"/>
                <a:gd name="T29" fmla="*/ 4 h 346"/>
                <a:gd name="T30" fmla="*/ 122 w 626"/>
                <a:gd name="T31" fmla="*/ 5 h 346"/>
                <a:gd name="T32" fmla="*/ 122 w 626"/>
                <a:gd name="T33" fmla="*/ 6 h 346"/>
                <a:gd name="T34" fmla="*/ 124 w 626"/>
                <a:gd name="T35" fmla="*/ 12 h 346"/>
                <a:gd name="T36" fmla="*/ 128 w 626"/>
                <a:gd name="T37" fmla="*/ 26 h 346"/>
                <a:gd name="T38" fmla="*/ 132 w 626"/>
                <a:gd name="T39" fmla="*/ 41 h 346"/>
                <a:gd name="T40" fmla="*/ 134 w 626"/>
                <a:gd name="T41" fmla="*/ 48 h 346"/>
                <a:gd name="T42" fmla="*/ 132 w 626"/>
                <a:gd name="T43" fmla="*/ 58 h 346"/>
                <a:gd name="T44" fmla="*/ 129 w 626"/>
                <a:gd name="T45" fmla="*/ 70 h 346"/>
                <a:gd name="T46" fmla="*/ 122 w 626"/>
                <a:gd name="T47" fmla="*/ 70 h 346"/>
                <a:gd name="T48" fmla="*/ 109 w 626"/>
                <a:gd name="T49" fmla="*/ 70 h 346"/>
                <a:gd name="T50" fmla="*/ 91 w 626"/>
                <a:gd name="T51" fmla="*/ 70 h 346"/>
                <a:gd name="T52" fmla="*/ 71 w 626"/>
                <a:gd name="T53" fmla="*/ 70 h 346"/>
                <a:gd name="T54" fmla="*/ 51 w 626"/>
                <a:gd name="T55" fmla="*/ 70 h 346"/>
                <a:gd name="T56" fmla="*/ 34 w 626"/>
                <a:gd name="T57" fmla="*/ 70 h 346"/>
                <a:gd name="T58" fmla="*/ 20 w 626"/>
                <a:gd name="T59" fmla="*/ 70 h 346"/>
                <a:gd name="T60" fmla="*/ 14 w 626"/>
                <a:gd name="T61" fmla="*/ 70 h 346"/>
                <a:gd name="T62" fmla="*/ 11 w 626"/>
                <a:gd name="T63" fmla="*/ 60 h 346"/>
                <a:gd name="T64" fmla="*/ 9 w 626"/>
                <a:gd name="T65" fmla="*/ 53 h 346"/>
                <a:gd name="T66" fmla="*/ 12 w 626"/>
                <a:gd name="T67" fmla="*/ 44 h 346"/>
                <a:gd name="T68" fmla="*/ 18 w 626"/>
                <a:gd name="T69" fmla="*/ 29 h 346"/>
                <a:gd name="T70" fmla="*/ 24 w 626"/>
                <a:gd name="T71" fmla="*/ 13 h 346"/>
                <a:gd name="T72" fmla="*/ 27 w 626"/>
                <a:gd name="T73" fmla="*/ 6 h 346"/>
                <a:gd name="T74" fmla="*/ 27 w 626"/>
                <a:gd name="T75" fmla="*/ 5 h 346"/>
                <a:gd name="T76" fmla="*/ 27 w 626"/>
                <a:gd name="T77" fmla="*/ 4 h 346"/>
                <a:gd name="T78" fmla="*/ 26 w 626"/>
                <a:gd name="T79" fmla="*/ 2 h 346"/>
                <a:gd name="T80" fmla="*/ 24 w 626"/>
                <a:gd name="T81" fmla="*/ 0 h 346"/>
                <a:gd name="T82" fmla="*/ 20 w 626"/>
                <a:gd name="T83" fmla="*/ 0 h 346"/>
                <a:gd name="T84" fmla="*/ 18 w 626"/>
                <a:gd name="T85" fmla="*/ 3 h 3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26"/>
                <a:gd name="T130" fmla="*/ 0 h 346"/>
                <a:gd name="T131" fmla="*/ 626 w 626"/>
                <a:gd name="T132" fmla="*/ 346 h 3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26" h="346">
                  <a:moveTo>
                    <a:pt x="79" y="13"/>
                  </a:moveTo>
                  <a:lnTo>
                    <a:pt x="1" y="222"/>
                  </a:lnTo>
                  <a:lnTo>
                    <a:pt x="0" y="225"/>
                  </a:lnTo>
                  <a:lnTo>
                    <a:pt x="0" y="229"/>
                  </a:lnTo>
                  <a:lnTo>
                    <a:pt x="0" y="233"/>
                  </a:lnTo>
                  <a:lnTo>
                    <a:pt x="0" y="235"/>
                  </a:lnTo>
                  <a:lnTo>
                    <a:pt x="27" y="332"/>
                  </a:lnTo>
                  <a:lnTo>
                    <a:pt x="30" y="337"/>
                  </a:lnTo>
                  <a:lnTo>
                    <a:pt x="33" y="342"/>
                  </a:lnTo>
                  <a:lnTo>
                    <a:pt x="39" y="345"/>
                  </a:lnTo>
                  <a:lnTo>
                    <a:pt x="45" y="346"/>
                  </a:lnTo>
                  <a:lnTo>
                    <a:pt x="580" y="346"/>
                  </a:lnTo>
                  <a:lnTo>
                    <a:pt x="587" y="345"/>
                  </a:lnTo>
                  <a:lnTo>
                    <a:pt x="592" y="342"/>
                  </a:lnTo>
                  <a:lnTo>
                    <a:pt x="597" y="337"/>
                  </a:lnTo>
                  <a:lnTo>
                    <a:pt x="600" y="330"/>
                  </a:lnTo>
                  <a:lnTo>
                    <a:pt x="626" y="216"/>
                  </a:lnTo>
                  <a:lnTo>
                    <a:pt x="626" y="213"/>
                  </a:lnTo>
                  <a:lnTo>
                    <a:pt x="626" y="212"/>
                  </a:lnTo>
                  <a:lnTo>
                    <a:pt x="626" y="209"/>
                  </a:lnTo>
                  <a:lnTo>
                    <a:pt x="626" y="207"/>
                  </a:lnTo>
                  <a:lnTo>
                    <a:pt x="574" y="14"/>
                  </a:lnTo>
                  <a:lnTo>
                    <a:pt x="570" y="8"/>
                  </a:lnTo>
                  <a:lnTo>
                    <a:pt x="563" y="3"/>
                  </a:lnTo>
                  <a:lnTo>
                    <a:pt x="557" y="0"/>
                  </a:lnTo>
                  <a:lnTo>
                    <a:pt x="549" y="0"/>
                  </a:lnTo>
                  <a:lnTo>
                    <a:pt x="542" y="3"/>
                  </a:lnTo>
                  <a:lnTo>
                    <a:pt x="538" y="8"/>
                  </a:lnTo>
                  <a:lnTo>
                    <a:pt x="536" y="13"/>
                  </a:lnTo>
                  <a:lnTo>
                    <a:pt x="535" y="19"/>
                  </a:lnTo>
                  <a:lnTo>
                    <a:pt x="535" y="21"/>
                  </a:lnTo>
                  <a:lnTo>
                    <a:pt x="535" y="22"/>
                  </a:lnTo>
                  <a:lnTo>
                    <a:pt x="535" y="23"/>
                  </a:lnTo>
                  <a:lnTo>
                    <a:pt x="535" y="25"/>
                  </a:lnTo>
                  <a:lnTo>
                    <a:pt x="537" y="32"/>
                  </a:lnTo>
                  <a:lnTo>
                    <a:pt x="542" y="53"/>
                  </a:lnTo>
                  <a:lnTo>
                    <a:pt x="550" y="82"/>
                  </a:lnTo>
                  <a:lnTo>
                    <a:pt x="559" y="114"/>
                  </a:lnTo>
                  <a:lnTo>
                    <a:pt x="568" y="148"/>
                  </a:lnTo>
                  <a:lnTo>
                    <a:pt x="576" y="179"/>
                  </a:lnTo>
                  <a:lnTo>
                    <a:pt x="583" y="202"/>
                  </a:lnTo>
                  <a:lnTo>
                    <a:pt x="585" y="212"/>
                  </a:lnTo>
                  <a:lnTo>
                    <a:pt x="583" y="228"/>
                  </a:lnTo>
                  <a:lnTo>
                    <a:pt x="576" y="254"/>
                  </a:lnTo>
                  <a:lnTo>
                    <a:pt x="570" y="284"/>
                  </a:lnTo>
                  <a:lnTo>
                    <a:pt x="564" y="307"/>
                  </a:lnTo>
                  <a:lnTo>
                    <a:pt x="554" y="307"/>
                  </a:lnTo>
                  <a:lnTo>
                    <a:pt x="536" y="307"/>
                  </a:lnTo>
                  <a:lnTo>
                    <a:pt x="510" y="307"/>
                  </a:lnTo>
                  <a:lnTo>
                    <a:pt x="477" y="307"/>
                  </a:lnTo>
                  <a:lnTo>
                    <a:pt x="441" y="307"/>
                  </a:lnTo>
                  <a:lnTo>
                    <a:pt x="399" y="307"/>
                  </a:lnTo>
                  <a:lnTo>
                    <a:pt x="356" y="307"/>
                  </a:lnTo>
                  <a:lnTo>
                    <a:pt x="312" y="307"/>
                  </a:lnTo>
                  <a:lnTo>
                    <a:pt x="268" y="307"/>
                  </a:lnTo>
                  <a:lnTo>
                    <a:pt x="225" y="307"/>
                  </a:lnTo>
                  <a:lnTo>
                    <a:pt x="184" y="307"/>
                  </a:lnTo>
                  <a:lnTo>
                    <a:pt x="147" y="307"/>
                  </a:lnTo>
                  <a:lnTo>
                    <a:pt x="115" y="307"/>
                  </a:lnTo>
                  <a:lnTo>
                    <a:pt x="89" y="307"/>
                  </a:lnTo>
                  <a:lnTo>
                    <a:pt x="71" y="307"/>
                  </a:lnTo>
                  <a:lnTo>
                    <a:pt x="61" y="307"/>
                  </a:lnTo>
                  <a:lnTo>
                    <a:pt x="56" y="287"/>
                  </a:lnTo>
                  <a:lnTo>
                    <a:pt x="49" y="264"/>
                  </a:lnTo>
                  <a:lnTo>
                    <a:pt x="44" y="243"/>
                  </a:lnTo>
                  <a:lnTo>
                    <a:pt x="40" y="230"/>
                  </a:lnTo>
                  <a:lnTo>
                    <a:pt x="44" y="218"/>
                  </a:lnTo>
                  <a:lnTo>
                    <a:pt x="53" y="194"/>
                  </a:lnTo>
                  <a:lnTo>
                    <a:pt x="66" y="161"/>
                  </a:lnTo>
                  <a:lnTo>
                    <a:pt x="80" y="125"/>
                  </a:lnTo>
                  <a:lnTo>
                    <a:pt x="93" y="88"/>
                  </a:lnTo>
                  <a:lnTo>
                    <a:pt x="105" y="57"/>
                  </a:lnTo>
                  <a:lnTo>
                    <a:pt x="114" y="35"/>
                  </a:lnTo>
                  <a:lnTo>
                    <a:pt x="117" y="27"/>
                  </a:lnTo>
                  <a:lnTo>
                    <a:pt x="118" y="25"/>
                  </a:lnTo>
                  <a:lnTo>
                    <a:pt x="118" y="23"/>
                  </a:lnTo>
                  <a:lnTo>
                    <a:pt x="118" y="21"/>
                  </a:lnTo>
                  <a:lnTo>
                    <a:pt x="118" y="19"/>
                  </a:lnTo>
                  <a:lnTo>
                    <a:pt x="117" y="14"/>
                  </a:lnTo>
                  <a:lnTo>
                    <a:pt x="114" y="8"/>
                  </a:lnTo>
                  <a:lnTo>
                    <a:pt x="110" y="4"/>
                  </a:lnTo>
                  <a:lnTo>
                    <a:pt x="105" y="1"/>
                  </a:lnTo>
                  <a:lnTo>
                    <a:pt x="97" y="0"/>
                  </a:lnTo>
                  <a:lnTo>
                    <a:pt x="89" y="1"/>
                  </a:lnTo>
                  <a:lnTo>
                    <a:pt x="83" y="6"/>
                  </a:lnTo>
                  <a:lnTo>
                    <a:pt x="79" y="13"/>
                  </a:lnTo>
                  <a:close/>
                </a:path>
              </a:pathLst>
            </a:custGeom>
            <a:solidFill>
              <a:srgbClr val="000000"/>
            </a:solidFill>
            <a:ln w="9525">
              <a:noFill/>
              <a:round/>
              <a:headEnd/>
              <a:tailEnd/>
            </a:ln>
          </p:spPr>
          <p:txBody>
            <a:bodyPr/>
            <a:lstStyle/>
            <a:p>
              <a:pPr rtl="0"/>
              <a:endParaRPr lang="en-US" sz="3800"/>
            </a:p>
          </p:txBody>
        </p:sp>
        <p:sp>
          <p:nvSpPr>
            <p:cNvPr id="178" name="Freeform 176"/>
            <p:cNvSpPr>
              <a:spLocks/>
            </p:cNvSpPr>
            <p:nvPr/>
          </p:nvSpPr>
          <p:spPr bwMode="auto">
            <a:xfrm>
              <a:off x="370" y="2993"/>
              <a:ext cx="27" cy="19"/>
            </a:xfrm>
            <a:custGeom>
              <a:avLst/>
              <a:gdLst>
                <a:gd name="T0" fmla="*/ 13 w 117"/>
                <a:gd name="T1" fmla="*/ 0 h 84"/>
                <a:gd name="T2" fmla="*/ 10 w 117"/>
                <a:gd name="T3" fmla="*/ 0 h 84"/>
                <a:gd name="T4" fmla="*/ 8 w 117"/>
                <a:gd name="T5" fmla="*/ 1 h 84"/>
                <a:gd name="T6" fmla="*/ 6 w 117"/>
                <a:gd name="T7" fmla="*/ 2 h 84"/>
                <a:gd name="T8" fmla="*/ 3 w 117"/>
                <a:gd name="T9" fmla="*/ 3 h 84"/>
                <a:gd name="T10" fmla="*/ 2 w 117"/>
                <a:gd name="T11" fmla="*/ 5 h 84"/>
                <a:gd name="T12" fmla="*/ 1 w 117"/>
                <a:gd name="T13" fmla="*/ 6 h 84"/>
                <a:gd name="T14" fmla="*/ 0 w 117"/>
                <a:gd name="T15" fmla="*/ 8 h 84"/>
                <a:gd name="T16" fmla="*/ 0 w 117"/>
                <a:gd name="T17" fmla="*/ 10 h 84"/>
                <a:gd name="T18" fmla="*/ 0 w 117"/>
                <a:gd name="T19" fmla="*/ 12 h 84"/>
                <a:gd name="T20" fmla="*/ 1 w 117"/>
                <a:gd name="T21" fmla="*/ 13 h 84"/>
                <a:gd name="T22" fmla="*/ 2 w 117"/>
                <a:gd name="T23" fmla="*/ 15 h 84"/>
                <a:gd name="T24" fmla="*/ 3 w 117"/>
                <a:gd name="T25" fmla="*/ 16 h 84"/>
                <a:gd name="T26" fmla="*/ 4 w 117"/>
                <a:gd name="T27" fmla="*/ 17 h 84"/>
                <a:gd name="T28" fmla="*/ 6 w 117"/>
                <a:gd name="T29" fmla="*/ 17 h 84"/>
                <a:gd name="T30" fmla="*/ 7 w 117"/>
                <a:gd name="T31" fmla="*/ 18 h 84"/>
                <a:gd name="T32" fmla="*/ 8 w 117"/>
                <a:gd name="T33" fmla="*/ 18 h 84"/>
                <a:gd name="T34" fmla="*/ 10 w 117"/>
                <a:gd name="T35" fmla="*/ 19 h 84"/>
                <a:gd name="T36" fmla="*/ 11 w 117"/>
                <a:gd name="T37" fmla="*/ 19 h 84"/>
                <a:gd name="T38" fmla="*/ 13 w 117"/>
                <a:gd name="T39" fmla="*/ 19 h 84"/>
                <a:gd name="T40" fmla="*/ 14 w 117"/>
                <a:gd name="T41" fmla="*/ 19 h 84"/>
                <a:gd name="T42" fmla="*/ 17 w 117"/>
                <a:gd name="T43" fmla="*/ 19 h 84"/>
                <a:gd name="T44" fmla="*/ 20 w 117"/>
                <a:gd name="T45" fmla="*/ 18 h 84"/>
                <a:gd name="T46" fmla="*/ 22 w 117"/>
                <a:gd name="T47" fmla="*/ 17 h 84"/>
                <a:gd name="T48" fmla="*/ 24 w 117"/>
                <a:gd name="T49" fmla="*/ 15 h 84"/>
                <a:gd name="T50" fmla="*/ 25 w 117"/>
                <a:gd name="T51" fmla="*/ 14 h 84"/>
                <a:gd name="T52" fmla="*/ 27 w 117"/>
                <a:gd name="T53" fmla="*/ 12 h 84"/>
                <a:gd name="T54" fmla="*/ 27 w 117"/>
                <a:gd name="T55" fmla="*/ 10 h 84"/>
                <a:gd name="T56" fmla="*/ 27 w 117"/>
                <a:gd name="T57" fmla="*/ 8 h 84"/>
                <a:gd name="T58" fmla="*/ 27 w 117"/>
                <a:gd name="T59" fmla="*/ 8 h 84"/>
                <a:gd name="T60" fmla="*/ 27 w 117"/>
                <a:gd name="T61" fmla="*/ 7 h 84"/>
                <a:gd name="T62" fmla="*/ 26 w 117"/>
                <a:gd name="T63" fmla="*/ 5 h 84"/>
                <a:gd name="T64" fmla="*/ 25 w 117"/>
                <a:gd name="T65" fmla="*/ 3 h 84"/>
                <a:gd name="T66" fmla="*/ 23 w 117"/>
                <a:gd name="T67" fmla="*/ 2 h 84"/>
                <a:gd name="T68" fmla="*/ 21 w 117"/>
                <a:gd name="T69" fmla="*/ 1 h 84"/>
                <a:gd name="T70" fmla="*/ 18 w 117"/>
                <a:gd name="T71" fmla="*/ 0 h 84"/>
                <a:gd name="T72" fmla="*/ 16 w 117"/>
                <a:gd name="T73" fmla="*/ 0 h 84"/>
                <a:gd name="T74" fmla="*/ 13 w 117"/>
                <a:gd name="T75" fmla="*/ 0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
                <a:gd name="T115" fmla="*/ 0 h 84"/>
                <a:gd name="T116" fmla="*/ 117 w 117"/>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 h="84">
                  <a:moveTo>
                    <a:pt x="56" y="0"/>
                  </a:moveTo>
                  <a:lnTo>
                    <a:pt x="45" y="1"/>
                  </a:lnTo>
                  <a:lnTo>
                    <a:pt x="33" y="3"/>
                  </a:lnTo>
                  <a:lnTo>
                    <a:pt x="24" y="9"/>
                  </a:lnTo>
                  <a:lnTo>
                    <a:pt x="15" y="14"/>
                  </a:lnTo>
                  <a:lnTo>
                    <a:pt x="8" y="20"/>
                  </a:lnTo>
                  <a:lnTo>
                    <a:pt x="4" y="28"/>
                  </a:lnTo>
                  <a:lnTo>
                    <a:pt x="0" y="36"/>
                  </a:lnTo>
                  <a:lnTo>
                    <a:pt x="0" y="45"/>
                  </a:lnTo>
                  <a:lnTo>
                    <a:pt x="2" y="52"/>
                  </a:lnTo>
                  <a:lnTo>
                    <a:pt x="4" y="58"/>
                  </a:lnTo>
                  <a:lnTo>
                    <a:pt x="8" y="65"/>
                  </a:lnTo>
                  <a:lnTo>
                    <a:pt x="13" y="70"/>
                  </a:lnTo>
                  <a:lnTo>
                    <a:pt x="19" y="74"/>
                  </a:lnTo>
                  <a:lnTo>
                    <a:pt x="24" y="76"/>
                  </a:lnTo>
                  <a:lnTo>
                    <a:pt x="29" y="79"/>
                  </a:lnTo>
                  <a:lnTo>
                    <a:pt x="35" y="81"/>
                  </a:lnTo>
                  <a:lnTo>
                    <a:pt x="42" y="83"/>
                  </a:lnTo>
                  <a:lnTo>
                    <a:pt x="48" y="84"/>
                  </a:lnTo>
                  <a:lnTo>
                    <a:pt x="55" y="84"/>
                  </a:lnTo>
                  <a:lnTo>
                    <a:pt x="61" y="84"/>
                  </a:lnTo>
                  <a:lnTo>
                    <a:pt x="73" y="83"/>
                  </a:lnTo>
                  <a:lnTo>
                    <a:pt x="85" y="79"/>
                  </a:lnTo>
                  <a:lnTo>
                    <a:pt x="95" y="75"/>
                  </a:lnTo>
                  <a:lnTo>
                    <a:pt x="103" y="68"/>
                  </a:lnTo>
                  <a:lnTo>
                    <a:pt x="110" y="62"/>
                  </a:lnTo>
                  <a:lnTo>
                    <a:pt x="115" y="54"/>
                  </a:lnTo>
                  <a:lnTo>
                    <a:pt x="117" y="46"/>
                  </a:lnTo>
                  <a:lnTo>
                    <a:pt x="117" y="37"/>
                  </a:lnTo>
                  <a:lnTo>
                    <a:pt x="116" y="29"/>
                  </a:lnTo>
                  <a:lnTo>
                    <a:pt x="112" y="22"/>
                  </a:lnTo>
                  <a:lnTo>
                    <a:pt x="107" y="14"/>
                  </a:lnTo>
                  <a:lnTo>
                    <a:pt x="99" y="9"/>
                  </a:lnTo>
                  <a:lnTo>
                    <a:pt x="90" y="5"/>
                  </a:lnTo>
                  <a:lnTo>
                    <a:pt x="80" y="1"/>
                  </a:lnTo>
                  <a:lnTo>
                    <a:pt x="68" y="0"/>
                  </a:lnTo>
                  <a:lnTo>
                    <a:pt x="56" y="0"/>
                  </a:lnTo>
                  <a:close/>
                </a:path>
              </a:pathLst>
            </a:custGeom>
            <a:solidFill>
              <a:srgbClr val="000000"/>
            </a:solidFill>
            <a:ln w="9525">
              <a:noFill/>
              <a:round/>
              <a:headEnd/>
              <a:tailEnd/>
            </a:ln>
          </p:spPr>
          <p:txBody>
            <a:bodyPr/>
            <a:lstStyle/>
            <a:p>
              <a:pPr rtl="0"/>
              <a:endParaRPr lang="en-US" sz="3800"/>
            </a:p>
          </p:txBody>
        </p:sp>
        <p:sp>
          <p:nvSpPr>
            <p:cNvPr id="179" name="Freeform 177"/>
            <p:cNvSpPr>
              <a:spLocks/>
            </p:cNvSpPr>
            <p:nvPr/>
          </p:nvSpPr>
          <p:spPr bwMode="auto">
            <a:xfrm>
              <a:off x="379" y="2869"/>
              <a:ext cx="39" cy="139"/>
            </a:xfrm>
            <a:custGeom>
              <a:avLst/>
              <a:gdLst>
                <a:gd name="T0" fmla="*/ 30 w 168"/>
                <a:gd name="T1" fmla="*/ 3 h 604"/>
                <a:gd name="T2" fmla="*/ 0 w 168"/>
                <a:gd name="T3" fmla="*/ 133 h 604"/>
                <a:gd name="T4" fmla="*/ 0 w 168"/>
                <a:gd name="T5" fmla="*/ 135 h 604"/>
                <a:gd name="T6" fmla="*/ 1 w 168"/>
                <a:gd name="T7" fmla="*/ 137 h 604"/>
                <a:gd name="T8" fmla="*/ 2 w 168"/>
                <a:gd name="T9" fmla="*/ 138 h 604"/>
                <a:gd name="T10" fmla="*/ 4 w 168"/>
                <a:gd name="T11" fmla="*/ 139 h 604"/>
                <a:gd name="T12" fmla="*/ 6 w 168"/>
                <a:gd name="T13" fmla="*/ 139 h 604"/>
                <a:gd name="T14" fmla="*/ 7 w 168"/>
                <a:gd name="T15" fmla="*/ 138 h 604"/>
                <a:gd name="T16" fmla="*/ 8 w 168"/>
                <a:gd name="T17" fmla="*/ 137 h 604"/>
                <a:gd name="T18" fmla="*/ 9 w 168"/>
                <a:gd name="T19" fmla="*/ 135 h 604"/>
                <a:gd name="T20" fmla="*/ 39 w 168"/>
                <a:gd name="T21" fmla="*/ 5 h 604"/>
                <a:gd name="T22" fmla="*/ 39 w 168"/>
                <a:gd name="T23" fmla="*/ 4 h 604"/>
                <a:gd name="T24" fmla="*/ 39 w 168"/>
                <a:gd name="T25" fmla="*/ 2 h 604"/>
                <a:gd name="T26" fmla="*/ 37 w 168"/>
                <a:gd name="T27" fmla="*/ 1 h 604"/>
                <a:gd name="T28" fmla="*/ 35 w 168"/>
                <a:gd name="T29" fmla="*/ 0 h 604"/>
                <a:gd name="T30" fmla="*/ 34 w 168"/>
                <a:gd name="T31" fmla="*/ 0 h 604"/>
                <a:gd name="T32" fmla="*/ 32 w 168"/>
                <a:gd name="T33" fmla="*/ 1 h 604"/>
                <a:gd name="T34" fmla="*/ 31 w 168"/>
                <a:gd name="T35" fmla="*/ 2 h 604"/>
                <a:gd name="T36" fmla="*/ 30 w 168"/>
                <a:gd name="T37" fmla="*/ 3 h 6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
                <a:gd name="T58" fmla="*/ 0 h 604"/>
                <a:gd name="T59" fmla="*/ 168 w 168"/>
                <a:gd name="T60" fmla="*/ 604 h 6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 h="604">
                  <a:moveTo>
                    <a:pt x="129" y="14"/>
                  </a:moveTo>
                  <a:lnTo>
                    <a:pt x="0" y="579"/>
                  </a:lnTo>
                  <a:lnTo>
                    <a:pt x="0" y="587"/>
                  </a:lnTo>
                  <a:lnTo>
                    <a:pt x="4" y="594"/>
                  </a:lnTo>
                  <a:lnTo>
                    <a:pt x="9" y="600"/>
                  </a:lnTo>
                  <a:lnTo>
                    <a:pt x="16" y="604"/>
                  </a:lnTo>
                  <a:lnTo>
                    <a:pt x="24" y="604"/>
                  </a:lnTo>
                  <a:lnTo>
                    <a:pt x="30" y="601"/>
                  </a:lnTo>
                  <a:lnTo>
                    <a:pt x="35" y="596"/>
                  </a:lnTo>
                  <a:lnTo>
                    <a:pt x="39" y="588"/>
                  </a:lnTo>
                  <a:lnTo>
                    <a:pt x="168" y="23"/>
                  </a:lnTo>
                  <a:lnTo>
                    <a:pt x="168" y="16"/>
                  </a:lnTo>
                  <a:lnTo>
                    <a:pt x="166" y="9"/>
                  </a:lnTo>
                  <a:lnTo>
                    <a:pt x="160" y="4"/>
                  </a:lnTo>
                  <a:lnTo>
                    <a:pt x="152" y="0"/>
                  </a:lnTo>
                  <a:lnTo>
                    <a:pt x="145" y="0"/>
                  </a:lnTo>
                  <a:lnTo>
                    <a:pt x="138" y="3"/>
                  </a:lnTo>
                  <a:lnTo>
                    <a:pt x="133" y="8"/>
                  </a:lnTo>
                  <a:lnTo>
                    <a:pt x="129" y="14"/>
                  </a:lnTo>
                  <a:close/>
                </a:path>
              </a:pathLst>
            </a:custGeom>
            <a:solidFill>
              <a:srgbClr val="000000"/>
            </a:solidFill>
            <a:ln w="9525">
              <a:noFill/>
              <a:round/>
              <a:headEnd/>
              <a:tailEnd/>
            </a:ln>
          </p:spPr>
          <p:txBody>
            <a:bodyPr/>
            <a:lstStyle/>
            <a:p>
              <a:pPr rtl="0"/>
              <a:endParaRPr lang="en-US" sz="3800"/>
            </a:p>
          </p:txBody>
        </p:sp>
        <p:sp>
          <p:nvSpPr>
            <p:cNvPr id="180" name="Freeform 178"/>
            <p:cNvSpPr>
              <a:spLocks/>
            </p:cNvSpPr>
            <p:nvPr/>
          </p:nvSpPr>
          <p:spPr bwMode="auto">
            <a:xfrm>
              <a:off x="337" y="2672"/>
              <a:ext cx="205" cy="206"/>
            </a:xfrm>
            <a:custGeom>
              <a:avLst/>
              <a:gdLst>
                <a:gd name="T0" fmla="*/ 9 w 894"/>
                <a:gd name="T1" fmla="*/ 0 h 895"/>
                <a:gd name="T2" fmla="*/ 7 w 894"/>
                <a:gd name="T3" fmla="*/ 1 h 895"/>
                <a:gd name="T4" fmla="*/ 4 w 894"/>
                <a:gd name="T5" fmla="*/ 3 h 895"/>
                <a:gd name="T6" fmla="*/ 2 w 894"/>
                <a:gd name="T7" fmla="*/ 5 h 895"/>
                <a:gd name="T8" fmla="*/ 0 w 894"/>
                <a:gd name="T9" fmla="*/ 8 h 895"/>
                <a:gd name="T10" fmla="*/ 0 w 894"/>
                <a:gd name="T11" fmla="*/ 9 h 895"/>
                <a:gd name="T12" fmla="*/ 30 w 894"/>
                <a:gd name="T13" fmla="*/ 181 h 895"/>
                <a:gd name="T14" fmla="*/ 30 w 894"/>
                <a:gd name="T15" fmla="*/ 181 h 895"/>
                <a:gd name="T16" fmla="*/ 30 w 894"/>
                <a:gd name="T17" fmla="*/ 180 h 895"/>
                <a:gd name="T18" fmla="*/ 31 w 894"/>
                <a:gd name="T19" fmla="*/ 187 h 895"/>
                <a:gd name="T20" fmla="*/ 36 w 894"/>
                <a:gd name="T21" fmla="*/ 195 h 895"/>
                <a:gd name="T22" fmla="*/ 44 w 894"/>
                <a:gd name="T23" fmla="*/ 202 h 895"/>
                <a:gd name="T24" fmla="*/ 58 w 894"/>
                <a:gd name="T25" fmla="*/ 206 h 895"/>
                <a:gd name="T26" fmla="*/ 58 w 894"/>
                <a:gd name="T27" fmla="*/ 206 h 895"/>
                <a:gd name="T28" fmla="*/ 59 w 894"/>
                <a:gd name="T29" fmla="*/ 206 h 895"/>
                <a:gd name="T30" fmla="*/ 201 w 894"/>
                <a:gd name="T31" fmla="*/ 206 h 895"/>
                <a:gd name="T32" fmla="*/ 203 w 894"/>
                <a:gd name="T33" fmla="*/ 205 h 895"/>
                <a:gd name="T34" fmla="*/ 204 w 894"/>
                <a:gd name="T35" fmla="*/ 201 h 895"/>
                <a:gd name="T36" fmla="*/ 205 w 894"/>
                <a:gd name="T37" fmla="*/ 196 h 895"/>
                <a:gd name="T38" fmla="*/ 204 w 894"/>
                <a:gd name="T39" fmla="*/ 190 h 895"/>
                <a:gd name="T40" fmla="*/ 200 w 894"/>
                <a:gd name="T41" fmla="*/ 185 h 895"/>
                <a:gd name="T42" fmla="*/ 194 w 894"/>
                <a:gd name="T43" fmla="*/ 182 h 895"/>
                <a:gd name="T44" fmla="*/ 185 w 894"/>
                <a:gd name="T45" fmla="*/ 180 h 895"/>
                <a:gd name="T46" fmla="*/ 170 w 894"/>
                <a:gd name="T47" fmla="*/ 179 h 895"/>
                <a:gd name="T48" fmla="*/ 152 w 894"/>
                <a:gd name="T49" fmla="*/ 178 h 895"/>
                <a:gd name="T50" fmla="*/ 132 w 894"/>
                <a:gd name="T51" fmla="*/ 176 h 895"/>
                <a:gd name="T52" fmla="*/ 112 w 894"/>
                <a:gd name="T53" fmla="*/ 176 h 895"/>
                <a:gd name="T54" fmla="*/ 94 w 894"/>
                <a:gd name="T55" fmla="*/ 175 h 895"/>
                <a:gd name="T56" fmla="*/ 79 w 894"/>
                <a:gd name="T57" fmla="*/ 175 h 895"/>
                <a:gd name="T58" fmla="*/ 73 w 894"/>
                <a:gd name="T59" fmla="*/ 174 h 895"/>
                <a:gd name="T60" fmla="*/ 72 w 894"/>
                <a:gd name="T61" fmla="*/ 175 h 895"/>
                <a:gd name="T62" fmla="*/ 71 w 894"/>
                <a:gd name="T63" fmla="*/ 175 h 895"/>
                <a:gd name="T64" fmla="*/ 71 w 894"/>
                <a:gd name="T65" fmla="*/ 175 h 895"/>
                <a:gd name="T66" fmla="*/ 70 w 894"/>
                <a:gd name="T67" fmla="*/ 175 h 895"/>
                <a:gd name="T68" fmla="*/ 68 w 894"/>
                <a:gd name="T69" fmla="*/ 174 h 895"/>
                <a:gd name="T70" fmla="*/ 66 w 894"/>
                <a:gd name="T71" fmla="*/ 171 h 895"/>
                <a:gd name="T72" fmla="*/ 63 w 894"/>
                <a:gd name="T73" fmla="*/ 167 h 895"/>
                <a:gd name="T74" fmla="*/ 60 w 894"/>
                <a:gd name="T75" fmla="*/ 160 h 895"/>
                <a:gd name="T76" fmla="*/ 54 w 894"/>
                <a:gd name="T77" fmla="*/ 136 h 895"/>
                <a:gd name="T78" fmla="*/ 41 w 894"/>
                <a:gd name="T79" fmla="*/ 84 h 895"/>
                <a:gd name="T80" fmla="*/ 28 w 894"/>
                <a:gd name="T81" fmla="*/ 32 h 895"/>
                <a:gd name="T82" fmla="*/ 22 w 894"/>
                <a:gd name="T83" fmla="*/ 8 h 895"/>
                <a:gd name="T84" fmla="*/ 22 w 894"/>
                <a:gd name="T85" fmla="*/ 7 h 895"/>
                <a:gd name="T86" fmla="*/ 22 w 894"/>
                <a:gd name="T87" fmla="*/ 7 h 895"/>
                <a:gd name="T88" fmla="*/ 21 w 894"/>
                <a:gd name="T89" fmla="*/ 6 h 895"/>
                <a:gd name="T90" fmla="*/ 18 w 894"/>
                <a:gd name="T91" fmla="*/ 3 h 895"/>
                <a:gd name="T92" fmla="*/ 15 w 894"/>
                <a:gd name="T93" fmla="*/ 1 h 895"/>
                <a:gd name="T94" fmla="*/ 10 w 894"/>
                <a:gd name="T95" fmla="*/ 0 h 8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94"/>
                <a:gd name="T145" fmla="*/ 0 h 895"/>
                <a:gd name="T146" fmla="*/ 894 w 894"/>
                <a:gd name="T147" fmla="*/ 895 h 89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94" h="895">
                  <a:moveTo>
                    <a:pt x="45" y="0"/>
                  </a:moveTo>
                  <a:lnTo>
                    <a:pt x="39" y="0"/>
                  </a:lnTo>
                  <a:lnTo>
                    <a:pt x="36" y="2"/>
                  </a:lnTo>
                  <a:lnTo>
                    <a:pt x="30" y="4"/>
                  </a:lnTo>
                  <a:lnTo>
                    <a:pt x="24" y="7"/>
                  </a:lnTo>
                  <a:lnTo>
                    <a:pt x="19" y="11"/>
                  </a:lnTo>
                  <a:lnTo>
                    <a:pt x="13" y="16"/>
                  </a:lnTo>
                  <a:lnTo>
                    <a:pt x="8" y="22"/>
                  </a:lnTo>
                  <a:lnTo>
                    <a:pt x="3" y="30"/>
                  </a:lnTo>
                  <a:lnTo>
                    <a:pt x="2" y="33"/>
                  </a:lnTo>
                  <a:lnTo>
                    <a:pt x="0" y="37"/>
                  </a:lnTo>
                  <a:lnTo>
                    <a:pt x="0" y="41"/>
                  </a:lnTo>
                  <a:lnTo>
                    <a:pt x="0" y="43"/>
                  </a:lnTo>
                  <a:lnTo>
                    <a:pt x="131" y="787"/>
                  </a:lnTo>
                  <a:lnTo>
                    <a:pt x="131" y="786"/>
                  </a:lnTo>
                  <a:lnTo>
                    <a:pt x="131" y="785"/>
                  </a:lnTo>
                  <a:lnTo>
                    <a:pt x="131" y="783"/>
                  </a:lnTo>
                  <a:lnTo>
                    <a:pt x="132" y="798"/>
                  </a:lnTo>
                  <a:lnTo>
                    <a:pt x="136" y="813"/>
                  </a:lnTo>
                  <a:lnTo>
                    <a:pt x="144" y="830"/>
                  </a:lnTo>
                  <a:lnTo>
                    <a:pt x="155" y="847"/>
                  </a:lnTo>
                  <a:lnTo>
                    <a:pt x="172" y="864"/>
                  </a:lnTo>
                  <a:lnTo>
                    <a:pt x="193" y="877"/>
                  </a:lnTo>
                  <a:lnTo>
                    <a:pt x="220" y="889"/>
                  </a:lnTo>
                  <a:lnTo>
                    <a:pt x="253" y="895"/>
                  </a:lnTo>
                  <a:lnTo>
                    <a:pt x="254" y="895"/>
                  </a:lnTo>
                  <a:lnTo>
                    <a:pt x="256" y="895"/>
                  </a:lnTo>
                  <a:lnTo>
                    <a:pt x="870" y="895"/>
                  </a:lnTo>
                  <a:lnTo>
                    <a:pt x="875" y="894"/>
                  </a:lnTo>
                  <a:lnTo>
                    <a:pt x="881" y="891"/>
                  </a:lnTo>
                  <a:lnTo>
                    <a:pt x="885" y="889"/>
                  </a:lnTo>
                  <a:lnTo>
                    <a:pt x="888" y="883"/>
                  </a:lnTo>
                  <a:lnTo>
                    <a:pt x="891" y="874"/>
                  </a:lnTo>
                  <a:lnTo>
                    <a:pt x="893" y="863"/>
                  </a:lnTo>
                  <a:lnTo>
                    <a:pt x="894" y="851"/>
                  </a:lnTo>
                  <a:lnTo>
                    <a:pt x="893" y="838"/>
                  </a:lnTo>
                  <a:lnTo>
                    <a:pt x="891" y="825"/>
                  </a:lnTo>
                  <a:lnTo>
                    <a:pt x="884" y="813"/>
                  </a:lnTo>
                  <a:lnTo>
                    <a:pt x="874" y="802"/>
                  </a:lnTo>
                  <a:lnTo>
                    <a:pt x="859" y="792"/>
                  </a:lnTo>
                  <a:lnTo>
                    <a:pt x="848" y="789"/>
                  </a:lnTo>
                  <a:lnTo>
                    <a:pt x="829" y="786"/>
                  </a:lnTo>
                  <a:lnTo>
                    <a:pt x="805" y="782"/>
                  </a:lnTo>
                  <a:lnTo>
                    <a:pt x="775" y="779"/>
                  </a:lnTo>
                  <a:lnTo>
                    <a:pt x="740" y="777"/>
                  </a:lnTo>
                  <a:lnTo>
                    <a:pt x="702" y="774"/>
                  </a:lnTo>
                  <a:lnTo>
                    <a:pt x="662" y="772"/>
                  </a:lnTo>
                  <a:lnTo>
                    <a:pt x="619" y="769"/>
                  </a:lnTo>
                  <a:lnTo>
                    <a:pt x="576" y="766"/>
                  </a:lnTo>
                  <a:lnTo>
                    <a:pt x="531" y="765"/>
                  </a:lnTo>
                  <a:lnTo>
                    <a:pt x="490" y="764"/>
                  </a:lnTo>
                  <a:lnTo>
                    <a:pt x="448" y="761"/>
                  </a:lnTo>
                  <a:lnTo>
                    <a:pt x="410" y="760"/>
                  </a:lnTo>
                  <a:lnTo>
                    <a:pt x="375" y="759"/>
                  </a:lnTo>
                  <a:lnTo>
                    <a:pt x="345" y="759"/>
                  </a:lnTo>
                  <a:lnTo>
                    <a:pt x="321" y="757"/>
                  </a:lnTo>
                  <a:lnTo>
                    <a:pt x="318" y="757"/>
                  </a:lnTo>
                  <a:lnTo>
                    <a:pt x="315" y="759"/>
                  </a:lnTo>
                  <a:lnTo>
                    <a:pt x="313" y="760"/>
                  </a:lnTo>
                  <a:lnTo>
                    <a:pt x="310" y="761"/>
                  </a:lnTo>
                  <a:lnTo>
                    <a:pt x="310" y="760"/>
                  </a:lnTo>
                  <a:lnTo>
                    <a:pt x="310" y="761"/>
                  </a:lnTo>
                  <a:lnTo>
                    <a:pt x="309" y="761"/>
                  </a:lnTo>
                  <a:lnTo>
                    <a:pt x="308" y="761"/>
                  </a:lnTo>
                  <a:lnTo>
                    <a:pt x="305" y="760"/>
                  </a:lnTo>
                  <a:lnTo>
                    <a:pt x="301" y="759"/>
                  </a:lnTo>
                  <a:lnTo>
                    <a:pt x="297" y="756"/>
                  </a:lnTo>
                  <a:lnTo>
                    <a:pt x="293" y="751"/>
                  </a:lnTo>
                  <a:lnTo>
                    <a:pt x="287" y="744"/>
                  </a:lnTo>
                  <a:lnTo>
                    <a:pt x="282" y="737"/>
                  </a:lnTo>
                  <a:lnTo>
                    <a:pt x="275" y="725"/>
                  </a:lnTo>
                  <a:lnTo>
                    <a:pt x="269" y="711"/>
                  </a:lnTo>
                  <a:lnTo>
                    <a:pt x="261" y="694"/>
                  </a:lnTo>
                  <a:lnTo>
                    <a:pt x="254" y="664"/>
                  </a:lnTo>
                  <a:lnTo>
                    <a:pt x="235" y="590"/>
                  </a:lnTo>
                  <a:lnTo>
                    <a:pt x="209" y="484"/>
                  </a:lnTo>
                  <a:lnTo>
                    <a:pt x="180" y="363"/>
                  </a:lnTo>
                  <a:lnTo>
                    <a:pt x="150" y="242"/>
                  </a:lnTo>
                  <a:lnTo>
                    <a:pt x="124" y="138"/>
                  </a:lnTo>
                  <a:lnTo>
                    <a:pt x="105" y="64"/>
                  </a:lnTo>
                  <a:lnTo>
                    <a:pt x="98" y="35"/>
                  </a:lnTo>
                  <a:lnTo>
                    <a:pt x="97" y="34"/>
                  </a:lnTo>
                  <a:lnTo>
                    <a:pt x="97" y="32"/>
                  </a:lnTo>
                  <a:lnTo>
                    <a:pt x="95" y="30"/>
                  </a:lnTo>
                  <a:lnTo>
                    <a:pt x="94" y="29"/>
                  </a:lnTo>
                  <a:lnTo>
                    <a:pt x="93" y="26"/>
                  </a:lnTo>
                  <a:lnTo>
                    <a:pt x="90" y="24"/>
                  </a:lnTo>
                  <a:lnTo>
                    <a:pt x="85" y="19"/>
                  </a:lnTo>
                  <a:lnTo>
                    <a:pt x="80" y="13"/>
                  </a:lnTo>
                  <a:lnTo>
                    <a:pt x="72" y="8"/>
                  </a:lnTo>
                  <a:lnTo>
                    <a:pt x="64" y="4"/>
                  </a:lnTo>
                  <a:lnTo>
                    <a:pt x="55" y="2"/>
                  </a:lnTo>
                  <a:lnTo>
                    <a:pt x="45" y="0"/>
                  </a:lnTo>
                  <a:close/>
                </a:path>
              </a:pathLst>
            </a:custGeom>
            <a:solidFill>
              <a:srgbClr val="000000"/>
            </a:solidFill>
            <a:ln w="9525">
              <a:noFill/>
              <a:round/>
              <a:headEnd/>
              <a:tailEnd/>
            </a:ln>
          </p:spPr>
          <p:txBody>
            <a:bodyPr/>
            <a:lstStyle/>
            <a:p>
              <a:pPr rtl="0"/>
              <a:endParaRPr lang="en-US" sz="3800"/>
            </a:p>
          </p:txBody>
        </p:sp>
        <p:sp>
          <p:nvSpPr>
            <p:cNvPr id="181" name="Freeform 179"/>
            <p:cNvSpPr>
              <a:spLocks/>
            </p:cNvSpPr>
            <p:nvPr/>
          </p:nvSpPr>
          <p:spPr bwMode="auto">
            <a:xfrm>
              <a:off x="346" y="2681"/>
              <a:ext cx="187" cy="187"/>
            </a:xfrm>
            <a:custGeom>
              <a:avLst/>
              <a:gdLst>
                <a:gd name="T0" fmla="*/ 2 w 814"/>
                <a:gd name="T1" fmla="*/ 0 h 817"/>
                <a:gd name="T2" fmla="*/ 3 w 814"/>
                <a:gd name="T3" fmla="*/ 2 h 817"/>
                <a:gd name="T4" fmla="*/ 6 w 814"/>
                <a:gd name="T5" fmla="*/ 10 h 817"/>
                <a:gd name="T6" fmla="*/ 16 w 814"/>
                <a:gd name="T7" fmla="*/ 51 h 817"/>
                <a:gd name="T8" fmla="*/ 30 w 814"/>
                <a:gd name="T9" fmla="*/ 106 h 817"/>
                <a:gd name="T10" fmla="*/ 40 w 814"/>
                <a:gd name="T11" fmla="*/ 146 h 817"/>
                <a:gd name="T12" fmla="*/ 42 w 814"/>
                <a:gd name="T13" fmla="*/ 152 h 817"/>
                <a:gd name="T14" fmla="*/ 42 w 814"/>
                <a:gd name="T15" fmla="*/ 152 h 817"/>
                <a:gd name="T16" fmla="*/ 44 w 814"/>
                <a:gd name="T17" fmla="*/ 157 h 817"/>
                <a:gd name="T18" fmla="*/ 48 w 814"/>
                <a:gd name="T19" fmla="*/ 164 h 817"/>
                <a:gd name="T20" fmla="*/ 51 w 814"/>
                <a:gd name="T21" fmla="*/ 169 h 817"/>
                <a:gd name="T22" fmla="*/ 56 w 814"/>
                <a:gd name="T23" fmla="*/ 173 h 817"/>
                <a:gd name="T24" fmla="*/ 60 w 814"/>
                <a:gd name="T25" fmla="*/ 174 h 817"/>
                <a:gd name="T26" fmla="*/ 64 w 814"/>
                <a:gd name="T27" fmla="*/ 174 h 817"/>
                <a:gd name="T28" fmla="*/ 75 w 814"/>
                <a:gd name="T29" fmla="*/ 174 h 817"/>
                <a:gd name="T30" fmla="*/ 95 w 814"/>
                <a:gd name="T31" fmla="*/ 175 h 817"/>
                <a:gd name="T32" fmla="*/ 115 w 814"/>
                <a:gd name="T33" fmla="*/ 175 h 817"/>
                <a:gd name="T34" fmla="*/ 133 w 814"/>
                <a:gd name="T35" fmla="*/ 176 h 817"/>
                <a:gd name="T36" fmla="*/ 150 w 814"/>
                <a:gd name="T37" fmla="*/ 177 h 817"/>
                <a:gd name="T38" fmla="*/ 164 w 814"/>
                <a:gd name="T39" fmla="*/ 178 h 817"/>
                <a:gd name="T40" fmla="*/ 175 w 814"/>
                <a:gd name="T41" fmla="*/ 179 h 817"/>
                <a:gd name="T42" fmla="*/ 182 w 814"/>
                <a:gd name="T43" fmla="*/ 180 h 817"/>
                <a:gd name="T44" fmla="*/ 185 w 814"/>
                <a:gd name="T45" fmla="*/ 182 h 817"/>
                <a:gd name="T46" fmla="*/ 187 w 814"/>
                <a:gd name="T47" fmla="*/ 184 h 817"/>
                <a:gd name="T48" fmla="*/ 187 w 814"/>
                <a:gd name="T49" fmla="*/ 186 h 817"/>
                <a:gd name="T50" fmla="*/ 187 w 814"/>
                <a:gd name="T51" fmla="*/ 187 h 817"/>
                <a:gd name="T52" fmla="*/ 184 w 814"/>
                <a:gd name="T53" fmla="*/ 187 h 817"/>
                <a:gd name="T54" fmla="*/ 172 w 814"/>
                <a:gd name="T55" fmla="*/ 187 h 817"/>
                <a:gd name="T56" fmla="*/ 152 w 814"/>
                <a:gd name="T57" fmla="*/ 187 h 817"/>
                <a:gd name="T58" fmla="*/ 128 w 814"/>
                <a:gd name="T59" fmla="*/ 187 h 817"/>
                <a:gd name="T60" fmla="*/ 104 w 814"/>
                <a:gd name="T61" fmla="*/ 187 h 817"/>
                <a:gd name="T62" fmla="*/ 80 w 814"/>
                <a:gd name="T63" fmla="*/ 187 h 817"/>
                <a:gd name="T64" fmla="*/ 62 w 814"/>
                <a:gd name="T65" fmla="*/ 187 h 817"/>
                <a:gd name="T66" fmla="*/ 51 w 814"/>
                <a:gd name="T67" fmla="*/ 187 h 817"/>
                <a:gd name="T68" fmla="*/ 43 w 814"/>
                <a:gd name="T69" fmla="*/ 186 h 817"/>
                <a:gd name="T70" fmla="*/ 35 w 814"/>
                <a:gd name="T71" fmla="*/ 181 h 817"/>
                <a:gd name="T72" fmla="*/ 31 w 814"/>
                <a:gd name="T73" fmla="*/ 176 h 817"/>
                <a:gd name="T74" fmla="*/ 30 w 814"/>
                <a:gd name="T75" fmla="*/ 172 h 817"/>
                <a:gd name="T76" fmla="*/ 30 w 814"/>
                <a:gd name="T77" fmla="*/ 170 h 817"/>
                <a:gd name="T78" fmla="*/ 30 w 814"/>
                <a:gd name="T79" fmla="*/ 170 h 817"/>
                <a:gd name="T80" fmla="*/ 28 w 814"/>
                <a:gd name="T81" fmla="*/ 163 h 817"/>
                <a:gd name="T82" fmla="*/ 20 w 814"/>
                <a:gd name="T83" fmla="*/ 117 h 817"/>
                <a:gd name="T84" fmla="*/ 9 w 814"/>
                <a:gd name="T85" fmla="*/ 56 h 817"/>
                <a:gd name="T86" fmla="*/ 1 w 814"/>
                <a:gd name="T87" fmla="*/ 10 h 817"/>
                <a:gd name="T88" fmla="*/ 0 w 814"/>
                <a:gd name="T89" fmla="*/ 1 h 817"/>
                <a:gd name="T90" fmla="*/ 1 w 814"/>
                <a:gd name="T91" fmla="*/ 0 h 8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4"/>
                <a:gd name="T139" fmla="*/ 0 h 817"/>
                <a:gd name="T140" fmla="*/ 814 w 814"/>
                <a:gd name="T141" fmla="*/ 817 h 8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4" h="817">
                  <a:moveTo>
                    <a:pt x="5" y="0"/>
                  </a:moveTo>
                  <a:lnTo>
                    <a:pt x="9" y="2"/>
                  </a:lnTo>
                  <a:lnTo>
                    <a:pt x="13" y="3"/>
                  </a:lnTo>
                  <a:lnTo>
                    <a:pt x="15" y="7"/>
                  </a:lnTo>
                  <a:lnTo>
                    <a:pt x="19" y="11"/>
                  </a:lnTo>
                  <a:lnTo>
                    <a:pt x="27" y="42"/>
                  </a:lnTo>
                  <a:lnTo>
                    <a:pt x="45" y="117"/>
                  </a:lnTo>
                  <a:lnTo>
                    <a:pt x="71" y="221"/>
                  </a:lnTo>
                  <a:lnTo>
                    <a:pt x="101" y="341"/>
                  </a:lnTo>
                  <a:lnTo>
                    <a:pt x="131" y="461"/>
                  </a:lnTo>
                  <a:lnTo>
                    <a:pt x="157" y="564"/>
                  </a:lnTo>
                  <a:lnTo>
                    <a:pt x="175" y="638"/>
                  </a:lnTo>
                  <a:lnTo>
                    <a:pt x="182" y="665"/>
                  </a:lnTo>
                  <a:lnTo>
                    <a:pt x="182" y="666"/>
                  </a:lnTo>
                  <a:lnTo>
                    <a:pt x="182" y="668"/>
                  </a:lnTo>
                  <a:lnTo>
                    <a:pt x="190" y="686"/>
                  </a:lnTo>
                  <a:lnTo>
                    <a:pt x="198" y="703"/>
                  </a:lnTo>
                  <a:lnTo>
                    <a:pt x="207" y="717"/>
                  </a:lnTo>
                  <a:lnTo>
                    <a:pt x="216" y="729"/>
                  </a:lnTo>
                  <a:lnTo>
                    <a:pt x="224" y="739"/>
                  </a:lnTo>
                  <a:lnTo>
                    <a:pt x="233" y="748"/>
                  </a:lnTo>
                  <a:lnTo>
                    <a:pt x="243" y="755"/>
                  </a:lnTo>
                  <a:lnTo>
                    <a:pt x="252" y="759"/>
                  </a:lnTo>
                  <a:lnTo>
                    <a:pt x="263" y="761"/>
                  </a:lnTo>
                  <a:lnTo>
                    <a:pt x="270" y="761"/>
                  </a:lnTo>
                  <a:lnTo>
                    <a:pt x="278" y="760"/>
                  </a:lnTo>
                  <a:lnTo>
                    <a:pt x="283" y="759"/>
                  </a:lnTo>
                  <a:lnTo>
                    <a:pt x="328" y="760"/>
                  </a:lnTo>
                  <a:lnTo>
                    <a:pt x="371" y="761"/>
                  </a:lnTo>
                  <a:lnTo>
                    <a:pt x="415" y="763"/>
                  </a:lnTo>
                  <a:lnTo>
                    <a:pt x="458" y="765"/>
                  </a:lnTo>
                  <a:lnTo>
                    <a:pt x="501" y="766"/>
                  </a:lnTo>
                  <a:lnTo>
                    <a:pt x="542" y="768"/>
                  </a:lnTo>
                  <a:lnTo>
                    <a:pt x="581" y="770"/>
                  </a:lnTo>
                  <a:lnTo>
                    <a:pt x="619" y="772"/>
                  </a:lnTo>
                  <a:lnTo>
                    <a:pt x="654" y="774"/>
                  </a:lnTo>
                  <a:lnTo>
                    <a:pt x="687" y="777"/>
                  </a:lnTo>
                  <a:lnTo>
                    <a:pt x="716" y="778"/>
                  </a:lnTo>
                  <a:lnTo>
                    <a:pt x="742" y="781"/>
                  </a:lnTo>
                  <a:lnTo>
                    <a:pt x="762" y="782"/>
                  </a:lnTo>
                  <a:lnTo>
                    <a:pt x="781" y="785"/>
                  </a:lnTo>
                  <a:lnTo>
                    <a:pt x="792" y="786"/>
                  </a:lnTo>
                  <a:lnTo>
                    <a:pt x="800" y="789"/>
                  </a:lnTo>
                  <a:lnTo>
                    <a:pt x="807" y="794"/>
                  </a:lnTo>
                  <a:lnTo>
                    <a:pt x="812" y="800"/>
                  </a:lnTo>
                  <a:lnTo>
                    <a:pt x="813" y="805"/>
                  </a:lnTo>
                  <a:lnTo>
                    <a:pt x="814" y="812"/>
                  </a:lnTo>
                  <a:lnTo>
                    <a:pt x="814" y="813"/>
                  </a:lnTo>
                  <a:lnTo>
                    <a:pt x="814" y="815"/>
                  </a:lnTo>
                  <a:lnTo>
                    <a:pt x="813" y="816"/>
                  </a:lnTo>
                  <a:lnTo>
                    <a:pt x="813" y="817"/>
                  </a:lnTo>
                  <a:lnTo>
                    <a:pt x="801" y="817"/>
                  </a:lnTo>
                  <a:lnTo>
                    <a:pt x="779" y="817"/>
                  </a:lnTo>
                  <a:lnTo>
                    <a:pt x="748" y="817"/>
                  </a:lnTo>
                  <a:lnTo>
                    <a:pt x="708" y="817"/>
                  </a:lnTo>
                  <a:lnTo>
                    <a:pt x="662" y="817"/>
                  </a:lnTo>
                  <a:lnTo>
                    <a:pt x="613" y="817"/>
                  </a:lnTo>
                  <a:lnTo>
                    <a:pt x="559" y="817"/>
                  </a:lnTo>
                  <a:lnTo>
                    <a:pt x="505" y="817"/>
                  </a:lnTo>
                  <a:lnTo>
                    <a:pt x="451" y="817"/>
                  </a:lnTo>
                  <a:lnTo>
                    <a:pt x="399" y="817"/>
                  </a:lnTo>
                  <a:lnTo>
                    <a:pt x="350" y="817"/>
                  </a:lnTo>
                  <a:lnTo>
                    <a:pt x="307" y="817"/>
                  </a:lnTo>
                  <a:lnTo>
                    <a:pt x="270" y="817"/>
                  </a:lnTo>
                  <a:lnTo>
                    <a:pt x="242" y="817"/>
                  </a:lnTo>
                  <a:lnTo>
                    <a:pt x="222" y="817"/>
                  </a:lnTo>
                  <a:lnTo>
                    <a:pt x="216" y="817"/>
                  </a:lnTo>
                  <a:lnTo>
                    <a:pt x="188" y="812"/>
                  </a:lnTo>
                  <a:lnTo>
                    <a:pt x="168" y="803"/>
                  </a:lnTo>
                  <a:lnTo>
                    <a:pt x="152" y="791"/>
                  </a:lnTo>
                  <a:lnTo>
                    <a:pt x="142" y="779"/>
                  </a:lnTo>
                  <a:lnTo>
                    <a:pt x="135" y="768"/>
                  </a:lnTo>
                  <a:lnTo>
                    <a:pt x="131" y="757"/>
                  </a:lnTo>
                  <a:lnTo>
                    <a:pt x="130" y="750"/>
                  </a:lnTo>
                  <a:lnTo>
                    <a:pt x="130" y="744"/>
                  </a:lnTo>
                  <a:lnTo>
                    <a:pt x="130" y="743"/>
                  </a:lnTo>
                  <a:lnTo>
                    <a:pt x="129" y="743"/>
                  </a:lnTo>
                  <a:lnTo>
                    <a:pt x="129" y="742"/>
                  </a:lnTo>
                  <a:lnTo>
                    <a:pt x="123" y="711"/>
                  </a:lnTo>
                  <a:lnTo>
                    <a:pt x="109" y="629"/>
                  </a:lnTo>
                  <a:lnTo>
                    <a:pt x="88" y="513"/>
                  </a:lnTo>
                  <a:lnTo>
                    <a:pt x="65" y="380"/>
                  </a:lnTo>
                  <a:lnTo>
                    <a:pt x="41" y="246"/>
                  </a:lnTo>
                  <a:lnTo>
                    <a:pt x="21" y="128"/>
                  </a:lnTo>
                  <a:lnTo>
                    <a:pt x="6" y="42"/>
                  </a:lnTo>
                  <a:lnTo>
                    <a:pt x="0" y="6"/>
                  </a:lnTo>
                  <a:lnTo>
                    <a:pt x="1" y="4"/>
                  </a:lnTo>
                  <a:lnTo>
                    <a:pt x="4" y="2"/>
                  </a:lnTo>
                  <a:lnTo>
                    <a:pt x="5" y="0"/>
                  </a:lnTo>
                  <a:close/>
                </a:path>
              </a:pathLst>
            </a:custGeom>
            <a:solidFill>
              <a:srgbClr val="C0C0C0"/>
            </a:solidFill>
            <a:ln w="9525">
              <a:noFill/>
              <a:round/>
              <a:headEnd/>
              <a:tailEnd/>
            </a:ln>
          </p:spPr>
          <p:txBody>
            <a:bodyPr/>
            <a:lstStyle/>
            <a:p>
              <a:pPr rtl="0"/>
              <a:endParaRPr lang="en-US" sz="3800"/>
            </a:p>
          </p:txBody>
        </p:sp>
        <p:sp>
          <p:nvSpPr>
            <p:cNvPr id="182" name="Freeform 180"/>
            <p:cNvSpPr>
              <a:spLocks/>
            </p:cNvSpPr>
            <p:nvPr/>
          </p:nvSpPr>
          <p:spPr bwMode="auto">
            <a:xfrm>
              <a:off x="733" y="2743"/>
              <a:ext cx="70" cy="263"/>
            </a:xfrm>
            <a:custGeom>
              <a:avLst/>
              <a:gdLst>
                <a:gd name="T0" fmla="*/ 0 w 306"/>
                <a:gd name="T1" fmla="*/ 3 h 1144"/>
                <a:gd name="T2" fmla="*/ 0 w 306"/>
                <a:gd name="T3" fmla="*/ 5 h 1144"/>
                <a:gd name="T4" fmla="*/ 0 w 306"/>
                <a:gd name="T5" fmla="*/ 7 h 1144"/>
                <a:gd name="T6" fmla="*/ 2 w 306"/>
                <a:gd name="T7" fmla="*/ 8 h 1144"/>
                <a:gd name="T8" fmla="*/ 3 w 306"/>
                <a:gd name="T9" fmla="*/ 9 h 1144"/>
                <a:gd name="T10" fmla="*/ 7 w 306"/>
                <a:gd name="T11" fmla="*/ 10 h 1144"/>
                <a:gd name="T12" fmla="*/ 11 w 306"/>
                <a:gd name="T13" fmla="*/ 12 h 1144"/>
                <a:gd name="T14" fmla="*/ 14 w 306"/>
                <a:gd name="T15" fmla="*/ 13 h 1144"/>
                <a:gd name="T16" fmla="*/ 18 w 306"/>
                <a:gd name="T17" fmla="*/ 15 h 1144"/>
                <a:gd name="T18" fmla="*/ 22 w 306"/>
                <a:gd name="T19" fmla="*/ 17 h 1144"/>
                <a:gd name="T20" fmla="*/ 24 w 306"/>
                <a:gd name="T21" fmla="*/ 19 h 1144"/>
                <a:gd name="T22" fmla="*/ 27 w 306"/>
                <a:gd name="T23" fmla="*/ 22 h 1144"/>
                <a:gd name="T24" fmla="*/ 28 w 306"/>
                <a:gd name="T25" fmla="*/ 24 h 1144"/>
                <a:gd name="T26" fmla="*/ 29 w 306"/>
                <a:gd name="T27" fmla="*/ 32 h 1144"/>
                <a:gd name="T28" fmla="*/ 32 w 306"/>
                <a:gd name="T29" fmla="*/ 51 h 1144"/>
                <a:gd name="T30" fmla="*/ 36 w 306"/>
                <a:gd name="T31" fmla="*/ 77 h 1144"/>
                <a:gd name="T32" fmla="*/ 40 w 306"/>
                <a:gd name="T33" fmla="*/ 110 h 1144"/>
                <a:gd name="T34" fmla="*/ 46 w 306"/>
                <a:gd name="T35" fmla="*/ 146 h 1144"/>
                <a:gd name="T36" fmla="*/ 51 w 306"/>
                <a:gd name="T37" fmla="*/ 185 h 1144"/>
                <a:gd name="T38" fmla="*/ 56 w 306"/>
                <a:gd name="T39" fmla="*/ 223 h 1144"/>
                <a:gd name="T40" fmla="*/ 61 w 306"/>
                <a:gd name="T41" fmla="*/ 260 h 1144"/>
                <a:gd name="T42" fmla="*/ 62 w 306"/>
                <a:gd name="T43" fmla="*/ 261 h 1144"/>
                <a:gd name="T44" fmla="*/ 63 w 306"/>
                <a:gd name="T45" fmla="*/ 263 h 1144"/>
                <a:gd name="T46" fmla="*/ 64 w 306"/>
                <a:gd name="T47" fmla="*/ 263 h 1144"/>
                <a:gd name="T48" fmla="*/ 66 w 306"/>
                <a:gd name="T49" fmla="*/ 263 h 1144"/>
                <a:gd name="T50" fmla="*/ 68 w 306"/>
                <a:gd name="T51" fmla="*/ 263 h 1144"/>
                <a:gd name="T52" fmla="*/ 69 w 306"/>
                <a:gd name="T53" fmla="*/ 261 h 1144"/>
                <a:gd name="T54" fmla="*/ 70 w 306"/>
                <a:gd name="T55" fmla="*/ 260 h 1144"/>
                <a:gd name="T56" fmla="*/ 70 w 306"/>
                <a:gd name="T57" fmla="*/ 258 h 1144"/>
                <a:gd name="T58" fmla="*/ 68 w 306"/>
                <a:gd name="T59" fmla="*/ 242 h 1144"/>
                <a:gd name="T60" fmla="*/ 64 w 306"/>
                <a:gd name="T61" fmla="*/ 213 h 1144"/>
                <a:gd name="T62" fmla="*/ 59 w 306"/>
                <a:gd name="T63" fmla="*/ 175 h 1144"/>
                <a:gd name="T64" fmla="*/ 53 w 306"/>
                <a:gd name="T65" fmla="*/ 134 h 1144"/>
                <a:gd name="T66" fmla="*/ 47 w 306"/>
                <a:gd name="T67" fmla="*/ 94 h 1144"/>
                <a:gd name="T68" fmla="*/ 42 w 306"/>
                <a:gd name="T69" fmla="*/ 59 h 1144"/>
                <a:gd name="T70" fmla="*/ 38 w 306"/>
                <a:gd name="T71" fmla="*/ 33 h 1144"/>
                <a:gd name="T72" fmla="*/ 36 w 306"/>
                <a:gd name="T73" fmla="*/ 21 h 1144"/>
                <a:gd name="T74" fmla="*/ 34 w 306"/>
                <a:gd name="T75" fmla="*/ 17 h 1144"/>
                <a:gd name="T76" fmla="*/ 31 w 306"/>
                <a:gd name="T77" fmla="*/ 13 h 1144"/>
                <a:gd name="T78" fmla="*/ 27 w 306"/>
                <a:gd name="T79" fmla="*/ 10 h 1144"/>
                <a:gd name="T80" fmla="*/ 22 w 306"/>
                <a:gd name="T81" fmla="*/ 7 h 1144"/>
                <a:gd name="T82" fmla="*/ 17 w 306"/>
                <a:gd name="T83" fmla="*/ 4 h 1144"/>
                <a:gd name="T84" fmla="*/ 12 w 306"/>
                <a:gd name="T85" fmla="*/ 3 h 1144"/>
                <a:gd name="T86" fmla="*/ 8 w 306"/>
                <a:gd name="T87" fmla="*/ 1 h 1144"/>
                <a:gd name="T88" fmla="*/ 6 w 306"/>
                <a:gd name="T89" fmla="*/ 0 h 1144"/>
                <a:gd name="T90" fmla="*/ 4 w 306"/>
                <a:gd name="T91" fmla="*/ 0 h 1144"/>
                <a:gd name="T92" fmla="*/ 3 w 306"/>
                <a:gd name="T93" fmla="*/ 1 h 1144"/>
                <a:gd name="T94" fmla="*/ 1 w 306"/>
                <a:gd name="T95" fmla="*/ 2 h 1144"/>
                <a:gd name="T96" fmla="*/ 0 w 306"/>
                <a:gd name="T97" fmla="*/ 3 h 1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6"/>
                <a:gd name="T148" fmla="*/ 0 h 1144"/>
                <a:gd name="T149" fmla="*/ 306 w 306"/>
                <a:gd name="T150" fmla="*/ 1144 h 11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6" h="1144">
                  <a:moveTo>
                    <a:pt x="2" y="14"/>
                  </a:moveTo>
                  <a:lnTo>
                    <a:pt x="0" y="22"/>
                  </a:lnTo>
                  <a:lnTo>
                    <a:pt x="2" y="29"/>
                  </a:lnTo>
                  <a:lnTo>
                    <a:pt x="7" y="35"/>
                  </a:lnTo>
                  <a:lnTo>
                    <a:pt x="13" y="39"/>
                  </a:lnTo>
                  <a:lnTo>
                    <a:pt x="29" y="44"/>
                  </a:lnTo>
                  <a:lnTo>
                    <a:pt x="46" y="51"/>
                  </a:lnTo>
                  <a:lnTo>
                    <a:pt x="63" y="58"/>
                  </a:lnTo>
                  <a:lnTo>
                    <a:pt x="80" y="66"/>
                  </a:lnTo>
                  <a:lnTo>
                    <a:pt x="94" y="75"/>
                  </a:lnTo>
                  <a:lnTo>
                    <a:pt x="107" y="84"/>
                  </a:lnTo>
                  <a:lnTo>
                    <a:pt x="116" y="94"/>
                  </a:lnTo>
                  <a:lnTo>
                    <a:pt x="121" y="103"/>
                  </a:lnTo>
                  <a:lnTo>
                    <a:pt x="128" y="139"/>
                  </a:lnTo>
                  <a:lnTo>
                    <a:pt x="139" y="220"/>
                  </a:lnTo>
                  <a:lnTo>
                    <a:pt x="156" y="335"/>
                  </a:lnTo>
                  <a:lnTo>
                    <a:pt x="177" y="479"/>
                  </a:lnTo>
                  <a:lnTo>
                    <a:pt x="199" y="637"/>
                  </a:lnTo>
                  <a:lnTo>
                    <a:pt x="223" y="805"/>
                  </a:lnTo>
                  <a:lnTo>
                    <a:pt x="246" y="971"/>
                  </a:lnTo>
                  <a:lnTo>
                    <a:pt x="267" y="1129"/>
                  </a:lnTo>
                  <a:lnTo>
                    <a:pt x="270" y="1137"/>
                  </a:lnTo>
                  <a:lnTo>
                    <a:pt x="275" y="1142"/>
                  </a:lnTo>
                  <a:lnTo>
                    <a:pt x="281" y="1144"/>
                  </a:lnTo>
                  <a:lnTo>
                    <a:pt x="289" y="1144"/>
                  </a:lnTo>
                  <a:lnTo>
                    <a:pt x="297" y="1142"/>
                  </a:lnTo>
                  <a:lnTo>
                    <a:pt x="303" y="1137"/>
                  </a:lnTo>
                  <a:lnTo>
                    <a:pt x="306" y="1130"/>
                  </a:lnTo>
                  <a:lnTo>
                    <a:pt x="306" y="1122"/>
                  </a:lnTo>
                  <a:lnTo>
                    <a:pt x="297" y="1051"/>
                  </a:lnTo>
                  <a:lnTo>
                    <a:pt x="279" y="925"/>
                  </a:lnTo>
                  <a:lnTo>
                    <a:pt x="257" y="763"/>
                  </a:lnTo>
                  <a:lnTo>
                    <a:pt x="232" y="585"/>
                  </a:lnTo>
                  <a:lnTo>
                    <a:pt x="207" y="410"/>
                  </a:lnTo>
                  <a:lnTo>
                    <a:pt x="185" y="256"/>
                  </a:lnTo>
                  <a:lnTo>
                    <a:pt x="168" y="144"/>
                  </a:lnTo>
                  <a:lnTo>
                    <a:pt x="159" y="92"/>
                  </a:lnTo>
                  <a:lnTo>
                    <a:pt x="150" y="74"/>
                  </a:lnTo>
                  <a:lnTo>
                    <a:pt x="136" y="57"/>
                  </a:lnTo>
                  <a:lnTo>
                    <a:pt x="116" y="43"/>
                  </a:lnTo>
                  <a:lnTo>
                    <a:pt x="95" y="30"/>
                  </a:lnTo>
                  <a:lnTo>
                    <a:pt x="73" y="19"/>
                  </a:lnTo>
                  <a:lnTo>
                    <a:pt x="54" y="12"/>
                  </a:lnTo>
                  <a:lnTo>
                    <a:pt x="37" y="5"/>
                  </a:lnTo>
                  <a:lnTo>
                    <a:pt x="26" y="1"/>
                  </a:lnTo>
                  <a:lnTo>
                    <a:pt x="18" y="0"/>
                  </a:lnTo>
                  <a:lnTo>
                    <a:pt x="11" y="3"/>
                  </a:lnTo>
                  <a:lnTo>
                    <a:pt x="5" y="8"/>
                  </a:lnTo>
                  <a:lnTo>
                    <a:pt x="2" y="14"/>
                  </a:lnTo>
                  <a:close/>
                </a:path>
              </a:pathLst>
            </a:custGeom>
            <a:solidFill>
              <a:srgbClr val="000000"/>
            </a:solidFill>
            <a:ln w="9525">
              <a:noFill/>
              <a:round/>
              <a:headEnd/>
              <a:tailEnd/>
            </a:ln>
          </p:spPr>
          <p:txBody>
            <a:bodyPr/>
            <a:lstStyle/>
            <a:p>
              <a:pPr rtl="0"/>
              <a:endParaRPr lang="en-US" sz="3800"/>
            </a:p>
          </p:txBody>
        </p:sp>
        <p:sp>
          <p:nvSpPr>
            <p:cNvPr id="183" name="Freeform 181"/>
            <p:cNvSpPr>
              <a:spLocks/>
            </p:cNvSpPr>
            <p:nvPr/>
          </p:nvSpPr>
          <p:spPr bwMode="auto">
            <a:xfrm>
              <a:off x="678" y="2744"/>
              <a:ext cx="34" cy="260"/>
            </a:xfrm>
            <a:custGeom>
              <a:avLst/>
              <a:gdLst>
                <a:gd name="T0" fmla="*/ 27 w 151"/>
                <a:gd name="T1" fmla="*/ 0 h 1135"/>
                <a:gd name="T2" fmla="*/ 25 w 151"/>
                <a:gd name="T3" fmla="*/ 2 h 1135"/>
                <a:gd name="T4" fmla="*/ 22 w 151"/>
                <a:gd name="T5" fmla="*/ 4 h 1135"/>
                <a:gd name="T6" fmla="*/ 18 w 151"/>
                <a:gd name="T7" fmla="*/ 6 h 1135"/>
                <a:gd name="T8" fmla="*/ 13 w 151"/>
                <a:gd name="T9" fmla="*/ 10 h 1135"/>
                <a:gd name="T10" fmla="*/ 9 w 151"/>
                <a:gd name="T11" fmla="*/ 14 h 1135"/>
                <a:gd name="T12" fmla="*/ 5 w 151"/>
                <a:gd name="T13" fmla="*/ 18 h 1135"/>
                <a:gd name="T14" fmla="*/ 3 w 151"/>
                <a:gd name="T15" fmla="*/ 22 h 1135"/>
                <a:gd name="T16" fmla="*/ 2 w 151"/>
                <a:gd name="T17" fmla="*/ 26 h 1135"/>
                <a:gd name="T18" fmla="*/ 1 w 151"/>
                <a:gd name="T19" fmla="*/ 65 h 1135"/>
                <a:gd name="T20" fmla="*/ 1 w 151"/>
                <a:gd name="T21" fmla="*/ 141 h 1135"/>
                <a:gd name="T22" fmla="*/ 0 w 151"/>
                <a:gd name="T23" fmla="*/ 217 h 1135"/>
                <a:gd name="T24" fmla="*/ 0 w 151"/>
                <a:gd name="T25" fmla="*/ 255 h 1135"/>
                <a:gd name="T26" fmla="*/ 0 w 151"/>
                <a:gd name="T27" fmla="*/ 257 h 1135"/>
                <a:gd name="T28" fmla="*/ 2 w 151"/>
                <a:gd name="T29" fmla="*/ 259 h 1135"/>
                <a:gd name="T30" fmla="*/ 3 w 151"/>
                <a:gd name="T31" fmla="*/ 260 h 1135"/>
                <a:gd name="T32" fmla="*/ 5 w 151"/>
                <a:gd name="T33" fmla="*/ 260 h 1135"/>
                <a:gd name="T34" fmla="*/ 6 w 151"/>
                <a:gd name="T35" fmla="*/ 260 h 1135"/>
                <a:gd name="T36" fmla="*/ 8 w 151"/>
                <a:gd name="T37" fmla="*/ 259 h 1135"/>
                <a:gd name="T38" fmla="*/ 9 w 151"/>
                <a:gd name="T39" fmla="*/ 257 h 1135"/>
                <a:gd name="T40" fmla="*/ 9 w 151"/>
                <a:gd name="T41" fmla="*/ 255 h 1135"/>
                <a:gd name="T42" fmla="*/ 9 w 151"/>
                <a:gd name="T43" fmla="*/ 189 h 1135"/>
                <a:gd name="T44" fmla="*/ 9 w 151"/>
                <a:gd name="T45" fmla="*/ 116 h 1135"/>
                <a:gd name="T46" fmla="*/ 10 w 151"/>
                <a:gd name="T47" fmla="*/ 56 h 1135"/>
                <a:gd name="T48" fmla="*/ 10 w 151"/>
                <a:gd name="T49" fmla="*/ 27 h 1135"/>
                <a:gd name="T50" fmla="*/ 11 w 151"/>
                <a:gd name="T51" fmla="*/ 25 h 1135"/>
                <a:gd name="T52" fmla="*/ 13 w 151"/>
                <a:gd name="T53" fmla="*/ 23 h 1135"/>
                <a:gd name="T54" fmla="*/ 15 w 151"/>
                <a:gd name="T55" fmla="*/ 20 h 1135"/>
                <a:gd name="T56" fmla="*/ 18 w 151"/>
                <a:gd name="T57" fmla="*/ 17 h 1135"/>
                <a:gd name="T58" fmla="*/ 21 w 151"/>
                <a:gd name="T59" fmla="*/ 15 h 1135"/>
                <a:gd name="T60" fmla="*/ 25 w 151"/>
                <a:gd name="T61" fmla="*/ 12 h 1135"/>
                <a:gd name="T62" fmla="*/ 28 w 151"/>
                <a:gd name="T63" fmla="*/ 10 h 1135"/>
                <a:gd name="T64" fmla="*/ 32 w 151"/>
                <a:gd name="T65" fmla="*/ 8 h 1135"/>
                <a:gd name="T66" fmla="*/ 33 w 151"/>
                <a:gd name="T67" fmla="*/ 7 h 1135"/>
                <a:gd name="T68" fmla="*/ 34 w 151"/>
                <a:gd name="T69" fmla="*/ 5 h 1135"/>
                <a:gd name="T70" fmla="*/ 34 w 151"/>
                <a:gd name="T71" fmla="*/ 4 h 1135"/>
                <a:gd name="T72" fmla="*/ 34 w 151"/>
                <a:gd name="T73" fmla="*/ 2 h 1135"/>
                <a:gd name="T74" fmla="*/ 32 w 151"/>
                <a:gd name="T75" fmla="*/ 1 h 1135"/>
                <a:gd name="T76" fmla="*/ 31 w 151"/>
                <a:gd name="T77" fmla="*/ 0 h 1135"/>
                <a:gd name="T78" fmla="*/ 29 w 151"/>
                <a:gd name="T79" fmla="*/ 0 h 1135"/>
                <a:gd name="T80" fmla="*/ 27 w 151"/>
                <a:gd name="T81" fmla="*/ 0 h 11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1"/>
                <a:gd name="T124" fmla="*/ 0 h 1135"/>
                <a:gd name="T125" fmla="*/ 151 w 151"/>
                <a:gd name="T126" fmla="*/ 1135 h 11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1" h="1135">
                  <a:moveTo>
                    <a:pt x="121" y="2"/>
                  </a:moveTo>
                  <a:lnTo>
                    <a:pt x="111" y="7"/>
                  </a:lnTo>
                  <a:lnTo>
                    <a:pt x="96" y="16"/>
                  </a:lnTo>
                  <a:lnTo>
                    <a:pt x="78" y="28"/>
                  </a:lnTo>
                  <a:lnTo>
                    <a:pt x="59" y="42"/>
                  </a:lnTo>
                  <a:lnTo>
                    <a:pt x="41" y="59"/>
                  </a:lnTo>
                  <a:lnTo>
                    <a:pt x="24" y="78"/>
                  </a:lnTo>
                  <a:lnTo>
                    <a:pt x="12" y="96"/>
                  </a:lnTo>
                  <a:lnTo>
                    <a:pt x="7" y="115"/>
                  </a:lnTo>
                  <a:lnTo>
                    <a:pt x="4" y="284"/>
                  </a:lnTo>
                  <a:lnTo>
                    <a:pt x="3" y="617"/>
                  </a:lnTo>
                  <a:lnTo>
                    <a:pt x="1" y="949"/>
                  </a:lnTo>
                  <a:lnTo>
                    <a:pt x="0" y="1115"/>
                  </a:lnTo>
                  <a:lnTo>
                    <a:pt x="1" y="1123"/>
                  </a:lnTo>
                  <a:lnTo>
                    <a:pt x="7" y="1130"/>
                  </a:lnTo>
                  <a:lnTo>
                    <a:pt x="12" y="1134"/>
                  </a:lnTo>
                  <a:lnTo>
                    <a:pt x="20" y="1135"/>
                  </a:lnTo>
                  <a:lnTo>
                    <a:pt x="28" y="1134"/>
                  </a:lnTo>
                  <a:lnTo>
                    <a:pt x="34" y="1130"/>
                  </a:lnTo>
                  <a:lnTo>
                    <a:pt x="39" y="1123"/>
                  </a:lnTo>
                  <a:lnTo>
                    <a:pt x="41" y="1115"/>
                  </a:lnTo>
                  <a:lnTo>
                    <a:pt x="41" y="825"/>
                  </a:lnTo>
                  <a:lnTo>
                    <a:pt x="42" y="507"/>
                  </a:lnTo>
                  <a:lnTo>
                    <a:pt x="44" y="243"/>
                  </a:lnTo>
                  <a:lnTo>
                    <a:pt x="46" y="119"/>
                  </a:lnTo>
                  <a:lnTo>
                    <a:pt x="50" y="110"/>
                  </a:lnTo>
                  <a:lnTo>
                    <a:pt x="56" y="100"/>
                  </a:lnTo>
                  <a:lnTo>
                    <a:pt x="68" y="88"/>
                  </a:lnTo>
                  <a:lnTo>
                    <a:pt x="81" y="76"/>
                  </a:lnTo>
                  <a:lnTo>
                    <a:pt x="95" y="65"/>
                  </a:lnTo>
                  <a:lnTo>
                    <a:pt x="111" y="54"/>
                  </a:lnTo>
                  <a:lnTo>
                    <a:pt x="126" y="45"/>
                  </a:lnTo>
                  <a:lnTo>
                    <a:pt x="141" y="37"/>
                  </a:lnTo>
                  <a:lnTo>
                    <a:pt x="146" y="32"/>
                  </a:lnTo>
                  <a:lnTo>
                    <a:pt x="150" y="24"/>
                  </a:lnTo>
                  <a:lnTo>
                    <a:pt x="151" y="18"/>
                  </a:lnTo>
                  <a:lnTo>
                    <a:pt x="149" y="10"/>
                  </a:lnTo>
                  <a:lnTo>
                    <a:pt x="143" y="3"/>
                  </a:lnTo>
                  <a:lnTo>
                    <a:pt x="137" y="0"/>
                  </a:lnTo>
                  <a:lnTo>
                    <a:pt x="129" y="0"/>
                  </a:lnTo>
                  <a:lnTo>
                    <a:pt x="121" y="2"/>
                  </a:lnTo>
                  <a:close/>
                </a:path>
              </a:pathLst>
            </a:custGeom>
            <a:solidFill>
              <a:srgbClr val="000000"/>
            </a:solidFill>
            <a:ln w="9525">
              <a:noFill/>
              <a:round/>
              <a:headEnd/>
              <a:tailEnd/>
            </a:ln>
          </p:spPr>
          <p:txBody>
            <a:bodyPr/>
            <a:lstStyle/>
            <a:p>
              <a:pPr rtl="0"/>
              <a:endParaRPr lang="en-US" sz="3800"/>
            </a:p>
          </p:txBody>
        </p:sp>
        <p:sp>
          <p:nvSpPr>
            <p:cNvPr id="184" name="Freeform 182"/>
            <p:cNvSpPr>
              <a:spLocks/>
            </p:cNvSpPr>
            <p:nvPr/>
          </p:nvSpPr>
          <p:spPr bwMode="auto">
            <a:xfrm>
              <a:off x="485" y="2725"/>
              <a:ext cx="313" cy="71"/>
            </a:xfrm>
            <a:custGeom>
              <a:avLst/>
              <a:gdLst>
                <a:gd name="T0" fmla="*/ 300 w 1367"/>
                <a:gd name="T1" fmla="*/ 0 h 308"/>
                <a:gd name="T2" fmla="*/ 9 w 1367"/>
                <a:gd name="T3" fmla="*/ 46 h 308"/>
                <a:gd name="T4" fmla="*/ 8 w 1367"/>
                <a:gd name="T5" fmla="*/ 46 h 308"/>
                <a:gd name="T6" fmla="*/ 8 w 1367"/>
                <a:gd name="T7" fmla="*/ 46 h 308"/>
                <a:gd name="T8" fmla="*/ 7 w 1367"/>
                <a:gd name="T9" fmla="*/ 47 h 308"/>
                <a:gd name="T10" fmla="*/ 6 w 1367"/>
                <a:gd name="T11" fmla="*/ 47 h 308"/>
                <a:gd name="T12" fmla="*/ 3 w 1367"/>
                <a:gd name="T13" fmla="*/ 52 h 308"/>
                <a:gd name="T14" fmla="*/ 1 w 1367"/>
                <a:gd name="T15" fmla="*/ 55 h 308"/>
                <a:gd name="T16" fmla="*/ 0 w 1367"/>
                <a:gd name="T17" fmla="*/ 59 h 308"/>
                <a:gd name="T18" fmla="*/ 0 w 1367"/>
                <a:gd name="T19" fmla="*/ 63 h 308"/>
                <a:gd name="T20" fmla="*/ 1 w 1367"/>
                <a:gd name="T21" fmla="*/ 65 h 308"/>
                <a:gd name="T22" fmla="*/ 3 w 1367"/>
                <a:gd name="T23" fmla="*/ 67 h 308"/>
                <a:gd name="T24" fmla="*/ 5 w 1367"/>
                <a:gd name="T25" fmla="*/ 69 h 308"/>
                <a:gd name="T26" fmla="*/ 7 w 1367"/>
                <a:gd name="T27" fmla="*/ 70 h 308"/>
                <a:gd name="T28" fmla="*/ 9 w 1367"/>
                <a:gd name="T29" fmla="*/ 71 h 308"/>
                <a:gd name="T30" fmla="*/ 11 w 1367"/>
                <a:gd name="T31" fmla="*/ 71 h 308"/>
                <a:gd name="T32" fmla="*/ 12 w 1367"/>
                <a:gd name="T33" fmla="*/ 71 h 308"/>
                <a:gd name="T34" fmla="*/ 13 w 1367"/>
                <a:gd name="T35" fmla="*/ 71 h 308"/>
                <a:gd name="T36" fmla="*/ 14 w 1367"/>
                <a:gd name="T37" fmla="*/ 71 h 308"/>
                <a:gd name="T38" fmla="*/ 14 w 1367"/>
                <a:gd name="T39" fmla="*/ 71 h 308"/>
                <a:gd name="T40" fmla="*/ 14 w 1367"/>
                <a:gd name="T41" fmla="*/ 71 h 308"/>
                <a:gd name="T42" fmla="*/ 14 w 1367"/>
                <a:gd name="T43" fmla="*/ 71 h 308"/>
                <a:gd name="T44" fmla="*/ 306 w 1367"/>
                <a:gd name="T45" fmla="*/ 23 h 308"/>
                <a:gd name="T46" fmla="*/ 306 w 1367"/>
                <a:gd name="T47" fmla="*/ 23 h 308"/>
                <a:gd name="T48" fmla="*/ 307 w 1367"/>
                <a:gd name="T49" fmla="*/ 22 h 308"/>
                <a:gd name="T50" fmla="*/ 308 w 1367"/>
                <a:gd name="T51" fmla="*/ 22 h 308"/>
                <a:gd name="T52" fmla="*/ 308 w 1367"/>
                <a:gd name="T53" fmla="*/ 22 h 308"/>
                <a:gd name="T54" fmla="*/ 311 w 1367"/>
                <a:gd name="T55" fmla="*/ 19 h 308"/>
                <a:gd name="T56" fmla="*/ 312 w 1367"/>
                <a:gd name="T57" fmla="*/ 15 h 308"/>
                <a:gd name="T58" fmla="*/ 313 w 1367"/>
                <a:gd name="T59" fmla="*/ 12 h 308"/>
                <a:gd name="T60" fmla="*/ 313 w 1367"/>
                <a:gd name="T61" fmla="*/ 9 h 308"/>
                <a:gd name="T62" fmla="*/ 312 w 1367"/>
                <a:gd name="T63" fmla="*/ 7 h 308"/>
                <a:gd name="T64" fmla="*/ 310 w 1367"/>
                <a:gd name="T65" fmla="*/ 5 h 308"/>
                <a:gd name="T66" fmla="*/ 309 w 1367"/>
                <a:gd name="T67" fmla="*/ 3 h 308"/>
                <a:gd name="T68" fmla="*/ 307 w 1367"/>
                <a:gd name="T69" fmla="*/ 2 h 308"/>
                <a:gd name="T70" fmla="*/ 305 w 1367"/>
                <a:gd name="T71" fmla="*/ 1 h 308"/>
                <a:gd name="T72" fmla="*/ 304 w 1367"/>
                <a:gd name="T73" fmla="*/ 0 h 308"/>
                <a:gd name="T74" fmla="*/ 303 w 1367"/>
                <a:gd name="T75" fmla="*/ 0 h 308"/>
                <a:gd name="T76" fmla="*/ 302 w 1367"/>
                <a:gd name="T77" fmla="*/ 0 h 308"/>
                <a:gd name="T78" fmla="*/ 301 w 1367"/>
                <a:gd name="T79" fmla="*/ 0 h 308"/>
                <a:gd name="T80" fmla="*/ 301 w 1367"/>
                <a:gd name="T81" fmla="*/ 0 h 308"/>
                <a:gd name="T82" fmla="*/ 301 w 1367"/>
                <a:gd name="T83" fmla="*/ 0 h 308"/>
                <a:gd name="T84" fmla="*/ 300 w 1367"/>
                <a:gd name="T85" fmla="*/ 0 h 3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7"/>
                <a:gd name="T130" fmla="*/ 0 h 308"/>
                <a:gd name="T131" fmla="*/ 1367 w 1367"/>
                <a:gd name="T132" fmla="*/ 308 h 3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7" h="308">
                  <a:moveTo>
                    <a:pt x="1310" y="0"/>
                  </a:moveTo>
                  <a:lnTo>
                    <a:pt x="39" y="199"/>
                  </a:lnTo>
                  <a:lnTo>
                    <a:pt x="36" y="200"/>
                  </a:lnTo>
                  <a:lnTo>
                    <a:pt x="33" y="201"/>
                  </a:lnTo>
                  <a:lnTo>
                    <a:pt x="31" y="203"/>
                  </a:lnTo>
                  <a:lnTo>
                    <a:pt x="28" y="205"/>
                  </a:lnTo>
                  <a:lnTo>
                    <a:pt x="13" y="224"/>
                  </a:lnTo>
                  <a:lnTo>
                    <a:pt x="3" y="240"/>
                  </a:lnTo>
                  <a:lnTo>
                    <a:pt x="0" y="257"/>
                  </a:lnTo>
                  <a:lnTo>
                    <a:pt x="1" y="273"/>
                  </a:lnTo>
                  <a:lnTo>
                    <a:pt x="6" y="283"/>
                  </a:lnTo>
                  <a:lnTo>
                    <a:pt x="14" y="291"/>
                  </a:lnTo>
                  <a:lnTo>
                    <a:pt x="23" y="298"/>
                  </a:lnTo>
                  <a:lnTo>
                    <a:pt x="32" y="302"/>
                  </a:lnTo>
                  <a:lnTo>
                    <a:pt x="41" y="306"/>
                  </a:lnTo>
                  <a:lnTo>
                    <a:pt x="49" y="307"/>
                  </a:lnTo>
                  <a:lnTo>
                    <a:pt x="54" y="308"/>
                  </a:lnTo>
                  <a:lnTo>
                    <a:pt x="58" y="308"/>
                  </a:lnTo>
                  <a:lnTo>
                    <a:pt x="59" y="308"/>
                  </a:lnTo>
                  <a:lnTo>
                    <a:pt x="61" y="308"/>
                  </a:lnTo>
                  <a:lnTo>
                    <a:pt x="62" y="308"/>
                  </a:lnTo>
                  <a:lnTo>
                    <a:pt x="63" y="308"/>
                  </a:lnTo>
                  <a:lnTo>
                    <a:pt x="1335" y="99"/>
                  </a:lnTo>
                  <a:lnTo>
                    <a:pt x="1337" y="99"/>
                  </a:lnTo>
                  <a:lnTo>
                    <a:pt x="1340" y="97"/>
                  </a:lnTo>
                  <a:lnTo>
                    <a:pt x="1343" y="95"/>
                  </a:lnTo>
                  <a:lnTo>
                    <a:pt x="1345" y="94"/>
                  </a:lnTo>
                  <a:lnTo>
                    <a:pt x="1357" y="81"/>
                  </a:lnTo>
                  <a:lnTo>
                    <a:pt x="1363" y="67"/>
                  </a:lnTo>
                  <a:lnTo>
                    <a:pt x="1367" y="53"/>
                  </a:lnTo>
                  <a:lnTo>
                    <a:pt x="1366" y="40"/>
                  </a:lnTo>
                  <a:lnTo>
                    <a:pt x="1362" y="30"/>
                  </a:lnTo>
                  <a:lnTo>
                    <a:pt x="1356" y="22"/>
                  </a:lnTo>
                  <a:lnTo>
                    <a:pt x="1349" y="15"/>
                  </a:lnTo>
                  <a:lnTo>
                    <a:pt x="1341" y="10"/>
                  </a:lnTo>
                  <a:lnTo>
                    <a:pt x="1333" y="5"/>
                  </a:lnTo>
                  <a:lnTo>
                    <a:pt x="1327" y="2"/>
                  </a:lnTo>
                  <a:lnTo>
                    <a:pt x="1322" y="1"/>
                  </a:lnTo>
                  <a:lnTo>
                    <a:pt x="1319" y="0"/>
                  </a:lnTo>
                  <a:lnTo>
                    <a:pt x="1316" y="0"/>
                  </a:lnTo>
                  <a:lnTo>
                    <a:pt x="1315" y="0"/>
                  </a:lnTo>
                  <a:lnTo>
                    <a:pt x="1313" y="0"/>
                  </a:lnTo>
                  <a:lnTo>
                    <a:pt x="1310" y="0"/>
                  </a:lnTo>
                  <a:close/>
                </a:path>
              </a:pathLst>
            </a:custGeom>
            <a:solidFill>
              <a:srgbClr val="000000"/>
            </a:solidFill>
            <a:ln w="9525">
              <a:noFill/>
              <a:round/>
              <a:headEnd/>
              <a:tailEnd/>
            </a:ln>
          </p:spPr>
          <p:txBody>
            <a:bodyPr/>
            <a:lstStyle/>
            <a:p>
              <a:pPr rtl="0"/>
              <a:endParaRPr lang="en-US" sz="3800"/>
            </a:p>
          </p:txBody>
        </p:sp>
        <p:sp>
          <p:nvSpPr>
            <p:cNvPr id="185" name="Freeform 183"/>
            <p:cNvSpPr>
              <a:spLocks/>
            </p:cNvSpPr>
            <p:nvPr/>
          </p:nvSpPr>
          <p:spPr bwMode="auto">
            <a:xfrm>
              <a:off x="494" y="2735"/>
              <a:ext cx="295" cy="52"/>
            </a:xfrm>
            <a:custGeom>
              <a:avLst/>
              <a:gdLst>
                <a:gd name="T0" fmla="*/ 292 w 1288"/>
                <a:gd name="T1" fmla="*/ 1 h 229"/>
                <a:gd name="T2" fmla="*/ 295 w 1288"/>
                <a:gd name="T3" fmla="*/ 2 h 229"/>
                <a:gd name="T4" fmla="*/ 295 w 1288"/>
                <a:gd name="T5" fmla="*/ 2 h 229"/>
                <a:gd name="T6" fmla="*/ 295 w 1288"/>
                <a:gd name="T7" fmla="*/ 2 h 229"/>
                <a:gd name="T8" fmla="*/ 295 w 1288"/>
                <a:gd name="T9" fmla="*/ 3 h 229"/>
                <a:gd name="T10" fmla="*/ 294 w 1288"/>
                <a:gd name="T11" fmla="*/ 4 h 229"/>
                <a:gd name="T12" fmla="*/ 292 w 1288"/>
                <a:gd name="T13" fmla="*/ 5 h 229"/>
                <a:gd name="T14" fmla="*/ 286 w 1288"/>
                <a:gd name="T15" fmla="*/ 6 h 229"/>
                <a:gd name="T16" fmla="*/ 273 w 1288"/>
                <a:gd name="T17" fmla="*/ 8 h 229"/>
                <a:gd name="T18" fmla="*/ 257 w 1288"/>
                <a:gd name="T19" fmla="*/ 11 h 229"/>
                <a:gd name="T20" fmla="*/ 237 w 1288"/>
                <a:gd name="T21" fmla="*/ 14 h 229"/>
                <a:gd name="T22" fmla="*/ 214 w 1288"/>
                <a:gd name="T23" fmla="*/ 18 h 229"/>
                <a:gd name="T24" fmla="*/ 188 w 1288"/>
                <a:gd name="T25" fmla="*/ 22 h 229"/>
                <a:gd name="T26" fmla="*/ 162 w 1288"/>
                <a:gd name="T27" fmla="*/ 26 h 229"/>
                <a:gd name="T28" fmla="*/ 135 w 1288"/>
                <a:gd name="T29" fmla="*/ 31 h 229"/>
                <a:gd name="T30" fmla="*/ 109 w 1288"/>
                <a:gd name="T31" fmla="*/ 35 h 229"/>
                <a:gd name="T32" fmla="*/ 84 w 1288"/>
                <a:gd name="T33" fmla="*/ 39 h 229"/>
                <a:gd name="T34" fmla="*/ 61 w 1288"/>
                <a:gd name="T35" fmla="*/ 43 h 229"/>
                <a:gd name="T36" fmla="*/ 41 w 1288"/>
                <a:gd name="T37" fmla="*/ 46 h 229"/>
                <a:gd name="T38" fmla="*/ 24 w 1288"/>
                <a:gd name="T39" fmla="*/ 49 h 229"/>
                <a:gd name="T40" fmla="*/ 12 w 1288"/>
                <a:gd name="T41" fmla="*/ 51 h 229"/>
                <a:gd name="T42" fmla="*/ 6 w 1288"/>
                <a:gd name="T43" fmla="*/ 52 h 229"/>
                <a:gd name="T44" fmla="*/ 3 w 1288"/>
                <a:gd name="T45" fmla="*/ 52 h 229"/>
                <a:gd name="T46" fmla="*/ 0 w 1288"/>
                <a:gd name="T47" fmla="*/ 51 h 229"/>
                <a:gd name="T48" fmla="*/ 0 w 1288"/>
                <a:gd name="T49" fmla="*/ 50 h 229"/>
                <a:gd name="T50" fmla="*/ 0 w 1288"/>
                <a:gd name="T51" fmla="*/ 50 h 229"/>
                <a:gd name="T52" fmla="*/ 0 w 1288"/>
                <a:gd name="T53" fmla="*/ 49 h 229"/>
                <a:gd name="T54" fmla="*/ 1 w 1288"/>
                <a:gd name="T55" fmla="*/ 47 h 229"/>
                <a:gd name="T56" fmla="*/ 4 w 1288"/>
                <a:gd name="T57" fmla="*/ 45 h 229"/>
                <a:gd name="T58" fmla="*/ 11 w 1288"/>
                <a:gd name="T59" fmla="*/ 44 h 229"/>
                <a:gd name="T60" fmla="*/ 23 w 1288"/>
                <a:gd name="T61" fmla="*/ 42 h 229"/>
                <a:gd name="T62" fmla="*/ 39 w 1288"/>
                <a:gd name="T63" fmla="*/ 39 h 229"/>
                <a:gd name="T64" fmla="*/ 60 w 1288"/>
                <a:gd name="T65" fmla="*/ 36 h 229"/>
                <a:gd name="T66" fmla="*/ 83 w 1288"/>
                <a:gd name="T67" fmla="*/ 32 h 229"/>
                <a:gd name="T68" fmla="*/ 108 w 1288"/>
                <a:gd name="T69" fmla="*/ 29 h 229"/>
                <a:gd name="T70" fmla="*/ 134 w 1288"/>
                <a:gd name="T71" fmla="*/ 25 h 229"/>
                <a:gd name="T72" fmla="*/ 161 w 1288"/>
                <a:gd name="T73" fmla="*/ 20 h 229"/>
                <a:gd name="T74" fmla="*/ 187 w 1288"/>
                <a:gd name="T75" fmla="*/ 16 h 229"/>
                <a:gd name="T76" fmla="*/ 212 w 1288"/>
                <a:gd name="T77" fmla="*/ 12 h 229"/>
                <a:gd name="T78" fmla="*/ 235 w 1288"/>
                <a:gd name="T79" fmla="*/ 9 h 229"/>
                <a:gd name="T80" fmla="*/ 255 w 1288"/>
                <a:gd name="T81" fmla="*/ 6 h 229"/>
                <a:gd name="T82" fmla="*/ 272 w 1288"/>
                <a:gd name="T83" fmla="*/ 3 h 229"/>
                <a:gd name="T84" fmla="*/ 284 w 1288"/>
                <a:gd name="T85" fmla="*/ 1 h 229"/>
                <a:gd name="T86" fmla="*/ 290 w 1288"/>
                <a:gd name="T87" fmla="*/ 0 h 2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88"/>
                <a:gd name="T133" fmla="*/ 0 h 229"/>
                <a:gd name="T134" fmla="*/ 1288 w 1288"/>
                <a:gd name="T135" fmla="*/ 229 h 2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88" h="229">
                  <a:moveTo>
                    <a:pt x="1272" y="0"/>
                  </a:moveTo>
                  <a:lnTo>
                    <a:pt x="1277" y="3"/>
                  </a:lnTo>
                  <a:lnTo>
                    <a:pt x="1283" y="5"/>
                  </a:lnTo>
                  <a:lnTo>
                    <a:pt x="1287" y="8"/>
                  </a:lnTo>
                  <a:lnTo>
                    <a:pt x="1288" y="11"/>
                  </a:lnTo>
                  <a:lnTo>
                    <a:pt x="1288" y="12"/>
                  </a:lnTo>
                  <a:lnTo>
                    <a:pt x="1287" y="14"/>
                  </a:lnTo>
                  <a:lnTo>
                    <a:pt x="1284" y="17"/>
                  </a:lnTo>
                  <a:lnTo>
                    <a:pt x="1281" y="21"/>
                  </a:lnTo>
                  <a:lnTo>
                    <a:pt x="1276" y="22"/>
                  </a:lnTo>
                  <a:lnTo>
                    <a:pt x="1264" y="24"/>
                  </a:lnTo>
                  <a:lnTo>
                    <a:pt x="1248" y="26"/>
                  </a:lnTo>
                  <a:lnTo>
                    <a:pt x="1223" y="30"/>
                  </a:lnTo>
                  <a:lnTo>
                    <a:pt x="1194" y="35"/>
                  </a:lnTo>
                  <a:lnTo>
                    <a:pt x="1160" y="41"/>
                  </a:lnTo>
                  <a:lnTo>
                    <a:pt x="1121" y="47"/>
                  </a:lnTo>
                  <a:lnTo>
                    <a:pt x="1080" y="55"/>
                  </a:lnTo>
                  <a:lnTo>
                    <a:pt x="1033" y="63"/>
                  </a:lnTo>
                  <a:lnTo>
                    <a:pt x="985" y="70"/>
                  </a:lnTo>
                  <a:lnTo>
                    <a:pt x="933" y="78"/>
                  </a:lnTo>
                  <a:lnTo>
                    <a:pt x="878" y="87"/>
                  </a:lnTo>
                  <a:lnTo>
                    <a:pt x="822" y="96"/>
                  </a:lnTo>
                  <a:lnTo>
                    <a:pt x="765" y="107"/>
                  </a:lnTo>
                  <a:lnTo>
                    <a:pt x="707" y="116"/>
                  </a:lnTo>
                  <a:lnTo>
                    <a:pt x="649" y="125"/>
                  </a:lnTo>
                  <a:lnTo>
                    <a:pt x="590" y="135"/>
                  </a:lnTo>
                  <a:lnTo>
                    <a:pt x="532" y="145"/>
                  </a:lnTo>
                  <a:lnTo>
                    <a:pt x="475" y="154"/>
                  </a:lnTo>
                  <a:lnTo>
                    <a:pt x="420" y="163"/>
                  </a:lnTo>
                  <a:lnTo>
                    <a:pt x="365" y="172"/>
                  </a:lnTo>
                  <a:lnTo>
                    <a:pt x="314" y="181"/>
                  </a:lnTo>
                  <a:lnTo>
                    <a:pt x="265" y="189"/>
                  </a:lnTo>
                  <a:lnTo>
                    <a:pt x="219" y="197"/>
                  </a:lnTo>
                  <a:lnTo>
                    <a:pt x="177" y="203"/>
                  </a:lnTo>
                  <a:lnTo>
                    <a:pt x="139" y="210"/>
                  </a:lnTo>
                  <a:lnTo>
                    <a:pt x="106" y="215"/>
                  </a:lnTo>
                  <a:lnTo>
                    <a:pt x="78" y="220"/>
                  </a:lnTo>
                  <a:lnTo>
                    <a:pt x="54" y="224"/>
                  </a:lnTo>
                  <a:lnTo>
                    <a:pt x="37" y="226"/>
                  </a:lnTo>
                  <a:lnTo>
                    <a:pt x="26" y="228"/>
                  </a:lnTo>
                  <a:lnTo>
                    <a:pt x="22" y="229"/>
                  </a:lnTo>
                  <a:lnTo>
                    <a:pt x="14" y="228"/>
                  </a:lnTo>
                  <a:lnTo>
                    <a:pt x="7" y="225"/>
                  </a:lnTo>
                  <a:lnTo>
                    <a:pt x="2" y="223"/>
                  </a:lnTo>
                  <a:lnTo>
                    <a:pt x="0" y="220"/>
                  </a:lnTo>
                  <a:lnTo>
                    <a:pt x="0" y="219"/>
                  </a:lnTo>
                  <a:lnTo>
                    <a:pt x="0" y="216"/>
                  </a:lnTo>
                  <a:lnTo>
                    <a:pt x="2" y="212"/>
                  </a:lnTo>
                  <a:lnTo>
                    <a:pt x="6" y="206"/>
                  </a:lnTo>
                  <a:lnTo>
                    <a:pt x="13" y="198"/>
                  </a:lnTo>
                  <a:lnTo>
                    <a:pt x="18" y="197"/>
                  </a:lnTo>
                  <a:lnTo>
                    <a:pt x="29" y="195"/>
                  </a:lnTo>
                  <a:lnTo>
                    <a:pt x="46" y="193"/>
                  </a:lnTo>
                  <a:lnTo>
                    <a:pt x="70" y="189"/>
                  </a:lnTo>
                  <a:lnTo>
                    <a:pt x="100" y="184"/>
                  </a:lnTo>
                  <a:lnTo>
                    <a:pt x="134" y="178"/>
                  </a:lnTo>
                  <a:lnTo>
                    <a:pt x="171" y="173"/>
                  </a:lnTo>
                  <a:lnTo>
                    <a:pt x="214" y="167"/>
                  </a:lnTo>
                  <a:lnTo>
                    <a:pt x="260" y="159"/>
                  </a:lnTo>
                  <a:lnTo>
                    <a:pt x="309" y="151"/>
                  </a:lnTo>
                  <a:lnTo>
                    <a:pt x="361" y="143"/>
                  </a:lnTo>
                  <a:lnTo>
                    <a:pt x="415" y="134"/>
                  </a:lnTo>
                  <a:lnTo>
                    <a:pt x="471" y="126"/>
                  </a:lnTo>
                  <a:lnTo>
                    <a:pt x="528" y="117"/>
                  </a:lnTo>
                  <a:lnTo>
                    <a:pt x="585" y="108"/>
                  </a:lnTo>
                  <a:lnTo>
                    <a:pt x="644" y="99"/>
                  </a:lnTo>
                  <a:lnTo>
                    <a:pt x="702" y="90"/>
                  </a:lnTo>
                  <a:lnTo>
                    <a:pt x="761" y="81"/>
                  </a:lnTo>
                  <a:lnTo>
                    <a:pt x="817" y="72"/>
                  </a:lnTo>
                  <a:lnTo>
                    <a:pt x="873" y="63"/>
                  </a:lnTo>
                  <a:lnTo>
                    <a:pt x="926" y="55"/>
                  </a:lnTo>
                  <a:lnTo>
                    <a:pt x="978" y="46"/>
                  </a:lnTo>
                  <a:lnTo>
                    <a:pt x="1028" y="38"/>
                  </a:lnTo>
                  <a:lnTo>
                    <a:pt x="1073" y="31"/>
                  </a:lnTo>
                  <a:lnTo>
                    <a:pt x="1115" y="25"/>
                  </a:lnTo>
                  <a:lnTo>
                    <a:pt x="1154" y="18"/>
                  </a:lnTo>
                  <a:lnTo>
                    <a:pt x="1186" y="13"/>
                  </a:lnTo>
                  <a:lnTo>
                    <a:pt x="1216" y="9"/>
                  </a:lnTo>
                  <a:lnTo>
                    <a:pt x="1238" y="5"/>
                  </a:lnTo>
                  <a:lnTo>
                    <a:pt x="1257" y="3"/>
                  </a:lnTo>
                  <a:lnTo>
                    <a:pt x="1268" y="1"/>
                  </a:lnTo>
                  <a:lnTo>
                    <a:pt x="1272" y="0"/>
                  </a:lnTo>
                  <a:close/>
                </a:path>
              </a:pathLst>
            </a:custGeom>
            <a:solidFill>
              <a:srgbClr val="C0C0C0"/>
            </a:solidFill>
            <a:ln w="9525">
              <a:noFill/>
              <a:round/>
              <a:headEnd/>
              <a:tailEnd/>
            </a:ln>
          </p:spPr>
          <p:txBody>
            <a:bodyPr/>
            <a:lstStyle/>
            <a:p>
              <a:pPr rtl="0"/>
              <a:endParaRPr lang="en-US" sz="3800"/>
            </a:p>
          </p:txBody>
        </p:sp>
        <p:sp>
          <p:nvSpPr>
            <p:cNvPr id="186" name="Freeform 184"/>
            <p:cNvSpPr>
              <a:spLocks/>
            </p:cNvSpPr>
            <p:nvPr/>
          </p:nvSpPr>
          <p:spPr bwMode="auto">
            <a:xfrm>
              <a:off x="487" y="2770"/>
              <a:ext cx="77" cy="108"/>
            </a:xfrm>
            <a:custGeom>
              <a:avLst/>
              <a:gdLst>
                <a:gd name="T0" fmla="*/ 69 w 336"/>
                <a:gd name="T1" fmla="*/ 2 h 471"/>
                <a:gd name="T2" fmla="*/ 1 w 336"/>
                <a:gd name="T3" fmla="*/ 101 h 471"/>
                <a:gd name="T4" fmla="*/ 0 w 336"/>
                <a:gd name="T5" fmla="*/ 103 h 471"/>
                <a:gd name="T6" fmla="*/ 0 w 336"/>
                <a:gd name="T7" fmla="*/ 104 h 471"/>
                <a:gd name="T8" fmla="*/ 1 w 336"/>
                <a:gd name="T9" fmla="*/ 106 h 471"/>
                <a:gd name="T10" fmla="*/ 2 w 336"/>
                <a:gd name="T11" fmla="*/ 107 h 471"/>
                <a:gd name="T12" fmla="*/ 4 w 336"/>
                <a:gd name="T13" fmla="*/ 108 h 471"/>
                <a:gd name="T14" fmla="*/ 5 w 336"/>
                <a:gd name="T15" fmla="*/ 108 h 471"/>
                <a:gd name="T16" fmla="*/ 7 w 336"/>
                <a:gd name="T17" fmla="*/ 107 h 471"/>
                <a:gd name="T18" fmla="*/ 8 w 336"/>
                <a:gd name="T19" fmla="*/ 106 h 471"/>
                <a:gd name="T20" fmla="*/ 76 w 336"/>
                <a:gd name="T21" fmla="*/ 7 h 471"/>
                <a:gd name="T22" fmla="*/ 77 w 336"/>
                <a:gd name="T23" fmla="*/ 5 h 471"/>
                <a:gd name="T24" fmla="*/ 77 w 336"/>
                <a:gd name="T25" fmla="*/ 4 h 471"/>
                <a:gd name="T26" fmla="*/ 76 w 336"/>
                <a:gd name="T27" fmla="*/ 2 h 471"/>
                <a:gd name="T28" fmla="*/ 75 w 336"/>
                <a:gd name="T29" fmla="*/ 1 h 471"/>
                <a:gd name="T30" fmla="*/ 73 w 336"/>
                <a:gd name="T31" fmla="*/ 0 h 471"/>
                <a:gd name="T32" fmla="*/ 72 w 336"/>
                <a:gd name="T33" fmla="*/ 0 h 471"/>
                <a:gd name="T34" fmla="*/ 70 w 336"/>
                <a:gd name="T35" fmla="*/ 1 h 471"/>
                <a:gd name="T36" fmla="*/ 69 w 336"/>
                <a:gd name="T37" fmla="*/ 2 h 4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6"/>
                <a:gd name="T58" fmla="*/ 0 h 471"/>
                <a:gd name="T59" fmla="*/ 336 w 336"/>
                <a:gd name="T60" fmla="*/ 471 h 4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6" h="471">
                  <a:moveTo>
                    <a:pt x="300" y="8"/>
                  </a:moveTo>
                  <a:lnTo>
                    <a:pt x="3" y="441"/>
                  </a:lnTo>
                  <a:lnTo>
                    <a:pt x="0" y="449"/>
                  </a:lnTo>
                  <a:lnTo>
                    <a:pt x="0" y="455"/>
                  </a:lnTo>
                  <a:lnTo>
                    <a:pt x="3" y="463"/>
                  </a:lnTo>
                  <a:lnTo>
                    <a:pt x="8" y="468"/>
                  </a:lnTo>
                  <a:lnTo>
                    <a:pt x="16" y="471"/>
                  </a:lnTo>
                  <a:lnTo>
                    <a:pt x="22" y="471"/>
                  </a:lnTo>
                  <a:lnTo>
                    <a:pt x="30" y="468"/>
                  </a:lnTo>
                  <a:lnTo>
                    <a:pt x="35" y="463"/>
                  </a:lnTo>
                  <a:lnTo>
                    <a:pt x="332" y="31"/>
                  </a:lnTo>
                  <a:lnTo>
                    <a:pt x="335" y="23"/>
                  </a:lnTo>
                  <a:lnTo>
                    <a:pt x="336" y="16"/>
                  </a:lnTo>
                  <a:lnTo>
                    <a:pt x="332" y="9"/>
                  </a:lnTo>
                  <a:lnTo>
                    <a:pt x="327" y="3"/>
                  </a:lnTo>
                  <a:lnTo>
                    <a:pt x="319" y="0"/>
                  </a:lnTo>
                  <a:lnTo>
                    <a:pt x="313" y="0"/>
                  </a:lnTo>
                  <a:lnTo>
                    <a:pt x="305" y="3"/>
                  </a:lnTo>
                  <a:lnTo>
                    <a:pt x="300" y="8"/>
                  </a:lnTo>
                  <a:close/>
                </a:path>
              </a:pathLst>
            </a:custGeom>
            <a:solidFill>
              <a:srgbClr val="000000"/>
            </a:solidFill>
            <a:ln w="9525">
              <a:noFill/>
              <a:round/>
              <a:headEnd/>
              <a:tailEnd/>
            </a:ln>
          </p:spPr>
          <p:txBody>
            <a:bodyPr/>
            <a:lstStyle/>
            <a:p>
              <a:pPr rtl="0"/>
              <a:endParaRPr lang="en-US" sz="3800"/>
            </a:p>
          </p:txBody>
        </p:sp>
        <p:sp>
          <p:nvSpPr>
            <p:cNvPr id="187" name="Freeform 185"/>
            <p:cNvSpPr>
              <a:spLocks/>
            </p:cNvSpPr>
            <p:nvPr/>
          </p:nvSpPr>
          <p:spPr bwMode="auto">
            <a:xfrm>
              <a:off x="669" y="2992"/>
              <a:ext cx="27" cy="19"/>
            </a:xfrm>
            <a:custGeom>
              <a:avLst/>
              <a:gdLst>
                <a:gd name="T0" fmla="*/ 0 w 119"/>
                <a:gd name="T1" fmla="*/ 10 h 85"/>
                <a:gd name="T2" fmla="*/ 0 w 119"/>
                <a:gd name="T3" fmla="*/ 12 h 85"/>
                <a:gd name="T4" fmla="*/ 1 w 119"/>
                <a:gd name="T5" fmla="*/ 13 h 85"/>
                <a:gd name="T6" fmla="*/ 2 w 119"/>
                <a:gd name="T7" fmla="*/ 15 h 85"/>
                <a:gd name="T8" fmla="*/ 4 w 119"/>
                <a:gd name="T9" fmla="*/ 17 h 85"/>
                <a:gd name="T10" fmla="*/ 6 w 119"/>
                <a:gd name="T11" fmla="*/ 18 h 85"/>
                <a:gd name="T12" fmla="*/ 8 w 119"/>
                <a:gd name="T13" fmla="*/ 19 h 85"/>
                <a:gd name="T14" fmla="*/ 11 w 119"/>
                <a:gd name="T15" fmla="*/ 19 h 85"/>
                <a:gd name="T16" fmla="*/ 14 w 119"/>
                <a:gd name="T17" fmla="*/ 19 h 85"/>
                <a:gd name="T18" fmla="*/ 16 w 119"/>
                <a:gd name="T19" fmla="*/ 19 h 85"/>
                <a:gd name="T20" fmla="*/ 19 w 119"/>
                <a:gd name="T21" fmla="*/ 19 h 85"/>
                <a:gd name="T22" fmla="*/ 21 w 119"/>
                <a:gd name="T23" fmla="*/ 18 h 85"/>
                <a:gd name="T24" fmla="*/ 23 w 119"/>
                <a:gd name="T25" fmla="*/ 17 h 85"/>
                <a:gd name="T26" fmla="*/ 25 w 119"/>
                <a:gd name="T27" fmla="*/ 15 h 85"/>
                <a:gd name="T28" fmla="*/ 26 w 119"/>
                <a:gd name="T29" fmla="*/ 13 h 85"/>
                <a:gd name="T30" fmla="*/ 27 w 119"/>
                <a:gd name="T31" fmla="*/ 12 h 85"/>
                <a:gd name="T32" fmla="*/ 27 w 119"/>
                <a:gd name="T33" fmla="*/ 10 h 85"/>
                <a:gd name="T34" fmla="*/ 27 w 119"/>
                <a:gd name="T35" fmla="*/ 7 h 85"/>
                <a:gd name="T36" fmla="*/ 26 w 119"/>
                <a:gd name="T37" fmla="*/ 6 h 85"/>
                <a:gd name="T38" fmla="*/ 25 w 119"/>
                <a:gd name="T39" fmla="*/ 4 h 85"/>
                <a:gd name="T40" fmla="*/ 23 w 119"/>
                <a:gd name="T41" fmla="*/ 2 h 85"/>
                <a:gd name="T42" fmla="*/ 21 w 119"/>
                <a:gd name="T43" fmla="*/ 1 h 85"/>
                <a:gd name="T44" fmla="*/ 19 w 119"/>
                <a:gd name="T45" fmla="*/ 0 h 85"/>
                <a:gd name="T46" fmla="*/ 16 w 119"/>
                <a:gd name="T47" fmla="*/ 0 h 85"/>
                <a:gd name="T48" fmla="*/ 14 w 119"/>
                <a:gd name="T49" fmla="*/ 0 h 85"/>
                <a:gd name="T50" fmla="*/ 11 w 119"/>
                <a:gd name="T51" fmla="*/ 0 h 85"/>
                <a:gd name="T52" fmla="*/ 8 w 119"/>
                <a:gd name="T53" fmla="*/ 0 h 85"/>
                <a:gd name="T54" fmla="*/ 6 w 119"/>
                <a:gd name="T55" fmla="*/ 1 h 85"/>
                <a:gd name="T56" fmla="*/ 4 w 119"/>
                <a:gd name="T57" fmla="*/ 2 h 85"/>
                <a:gd name="T58" fmla="*/ 2 w 119"/>
                <a:gd name="T59" fmla="*/ 4 h 85"/>
                <a:gd name="T60" fmla="*/ 1 w 119"/>
                <a:gd name="T61" fmla="*/ 6 h 85"/>
                <a:gd name="T62" fmla="*/ 0 w 119"/>
                <a:gd name="T63" fmla="*/ 7 h 85"/>
                <a:gd name="T64" fmla="*/ 0 w 119"/>
                <a:gd name="T65" fmla="*/ 1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5"/>
                <a:gd name="T101" fmla="*/ 119 w 119"/>
                <a:gd name="T102" fmla="*/ 85 h 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5">
                  <a:moveTo>
                    <a:pt x="0" y="43"/>
                  </a:moveTo>
                  <a:lnTo>
                    <a:pt x="2" y="52"/>
                  </a:lnTo>
                  <a:lnTo>
                    <a:pt x="6" y="59"/>
                  </a:lnTo>
                  <a:lnTo>
                    <a:pt x="11" y="67"/>
                  </a:lnTo>
                  <a:lnTo>
                    <a:pt x="17" y="74"/>
                  </a:lnTo>
                  <a:lnTo>
                    <a:pt x="26" y="79"/>
                  </a:lnTo>
                  <a:lnTo>
                    <a:pt x="37" y="83"/>
                  </a:lnTo>
                  <a:lnTo>
                    <a:pt x="49" y="84"/>
                  </a:lnTo>
                  <a:lnTo>
                    <a:pt x="60" y="85"/>
                  </a:lnTo>
                  <a:lnTo>
                    <a:pt x="72" y="84"/>
                  </a:lnTo>
                  <a:lnTo>
                    <a:pt x="84" y="83"/>
                  </a:lnTo>
                  <a:lnTo>
                    <a:pt x="93" y="79"/>
                  </a:lnTo>
                  <a:lnTo>
                    <a:pt x="102" y="74"/>
                  </a:lnTo>
                  <a:lnTo>
                    <a:pt x="108" y="67"/>
                  </a:lnTo>
                  <a:lnTo>
                    <a:pt x="114" y="59"/>
                  </a:lnTo>
                  <a:lnTo>
                    <a:pt x="118" y="52"/>
                  </a:lnTo>
                  <a:lnTo>
                    <a:pt x="119" y="43"/>
                  </a:lnTo>
                  <a:lnTo>
                    <a:pt x="118" y="33"/>
                  </a:lnTo>
                  <a:lnTo>
                    <a:pt x="114" y="26"/>
                  </a:lnTo>
                  <a:lnTo>
                    <a:pt x="108" y="18"/>
                  </a:lnTo>
                  <a:lnTo>
                    <a:pt x="102" y="11"/>
                  </a:lnTo>
                  <a:lnTo>
                    <a:pt x="93" y="6"/>
                  </a:lnTo>
                  <a:lnTo>
                    <a:pt x="84" y="2"/>
                  </a:lnTo>
                  <a:lnTo>
                    <a:pt x="72" y="1"/>
                  </a:lnTo>
                  <a:lnTo>
                    <a:pt x="60" y="0"/>
                  </a:lnTo>
                  <a:lnTo>
                    <a:pt x="49" y="1"/>
                  </a:lnTo>
                  <a:lnTo>
                    <a:pt x="37"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188" name="Freeform 186"/>
            <p:cNvSpPr>
              <a:spLocks/>
            </p:cNvSpPr>
            <p:nvPr/>
          </p:nvSpPr>
          <p:spPr bwMode="auto">
            <a:xfrm>
              <a:off x="351" y="2992"/>
              <a:ext cx="27" cy="19"/>
            </a:xfrm>
            <a:custGeom>
              <a:avLst/>
              <a:gdLst>
                <a:gd name="T0" fmla="*/ 0 w 119"/>
                <a:gd name="T1" fmla="*/ 10 h 84"/>
                <a:gd name="T2" fmla="*/ 0 w 119"/>
                <a:gd name="T3" fmla="*/ 12 h 84"/>
                <a:gd name="T4" fmla="*/ 1 w 119"/>
                <a:gd name="T5" fmla="*/ 13 h 84"/>
                <a:gd name="T6" fmla="*/ 2 w 119"/>
                <a:gd name="T7" fmla="*/ 15 h 84"/>
                <a:gd name="T8" fmla="*/ 4 w 119"/>
                <a:gd name="T9" fmla="*/ 16 h 84"/>
                <a:gd name="T10" fmla="*/ 6 w 119"/>
                <a:gd name="T11" fmla="*/ 18 h 84"/>
                <a:gd name="T12" fmla="*/ 8 w 119"/>
                <a:gd name="T13" fmla="*/ 19 h 84"/>
                <a:gd name="T14" fmla="*/ 11 w 119"/>
                <a:gd name="T15" fmla="*/ 19 h 84"/>
                <a:gd name="T16" fmla="*/ 13 w 119"/>
                <a:gd name="T17" fmla="*/ 19 h 84"/>
                <a:gd name="T18" fmla="*/ 16 w 119"/>
                <a:gd name="T19" fmla="*/ 19 h 84"/>
                <a:gd name="T20" fmla="*/ 19 w 119"/>
                <a:gd name="T21" fmla="*/ 19 h 84"/>
                <a:gd name="T22" fmla="*/ 21 w 119"/>
                <a:gd name="T23" fmla="*/ 18 h 84"/>
                <a:gd name="T24" fmla="*/ 23 w 119"/>
                <a:gd name="T25" fmla="*/ 16 h 84"/>
                <a:gd name="T26" fmla="*/ 25 w 119"/>
                <a:gd name="T27" fmla="*/ 15 h 84"/>
                <a:gd name="T28" fmla="*/ 26 w 119"/>
                <a:gd name="T29" fmla="*/ 13 h 84"/>
                <a:gd name="T30" fmla="*/ 27 w 119"/>
                <a:gd name="T31" fmla="*/ 12 h 84"/>
                <a:gd name="T32" fmla="*/ 27 w 119"/>
                <a:gd name="T33" fmla="*/ 10 h 84"/>
                <a:gd name="T34" fmla="*/ 27 w 119"/>
                <a:gd name="T35" fmla="*/ 7 h 84"/>
                <a:gd name="T36" fmla="*/ 26 w 119"/>
                <a:gd name="T37" fmla="*/ 6 h 84"/>
                <a:gd name="T38" fmla="*/ 25 w 119"/>
                <a:gd name="T39" fmla="*/ 4 h 84"/>
                <a:gd name="T40" fmla="*/ 23 w 119"/>
                <a:gd name="T41" fmla="*/ 2 h 84"/>
                <a:gd name="T42" fmla="*/ 21 w 119"/>
                <a:gd name="T43" fmla="*/ 1 h 84"/>
                <a:gd name="T44" fmla="*/ 19 w 119"/>
                <a:gd name="T45" fmla="*/ 0 h 84"/>
                <a:gd name="T46" fmla="*/ 16 w 119"/>
                <a:gd name="T47" fmla="*/ 0 h 84"/>
                <a:gd name="T48" fmla="*/ 13 w 119"/>
                <a:gd name="T49" fmla="*/ 0 h 84"/>
                <a:gd name="T50" fmla="*/ 11 w 119"/>
                <a:gd name="T51" fmla="*/ 0 h 84"/>
                <a:gd name="T52" fmla="*/ 8 w 119"/>
                <a:gd name="T53" fmla="*/ 0 h 84"/>
                <a:gd name="T54" fmla="*/ 6 w 119"/>
                <a:gd name="T55" fmla="*/ 1 h 84"/>
                <a:gd name="T56" fmla="*/ 4 w 119"/>
                <a:gd name="T57" fmla="*/ 2 h 84"/>
                <a:gd name="T58" fmla="*/ 2 w 119"/>
                <a:gd name="T59" fmla="*/ 4 h 84"/>
                <a:gd name="T60" fmla="*/ 1 w 119"/>
                <a:gd name="T61" fmla="*/ 6 h 84"/>
                <a:gd name="T62" fmla="*/ 0 w 119"/>
                <a:gd name="T63" fmla="*/ 7 h 84"/>
                <a:gd name="T64" fmla="*/ 0 w 119"/>
                <a:gd name="T65" fmla="*/ 1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4"/>
                <a:gd name="T101" fmla="*/ 119 w 119"/>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4">
                  <a:moveTo>
                    <a:pt x="0" y="43"/>
                  </a:moveTo>
                  <a:lnTo>
                    <a:pt x="2" y="52"/>
                  </a:lnTo>
                  <a:lnTo>
                    <a:pt x="6" y="59"/>
                  </a:lnTo>
                  <a:lnTo>
                    <a:pt x="11" y="66"/>
                  </a:lnTo>
                  <a:lnTo>
                    <a:pt x="17" y="72"/>
                  </a:lnTo>
                  <a:lnTo>
                    <a:pt x="26" y="78"/>
                  </a:lnTo>
                  <a:lnTo>
                    <a:pt x="35" y="82"/>
                  </a:lnTo>
                  <a:lnTo>
                    <a:pt x="47" y="83"/>
                  </a:lnTo>
                  <a:lnTo>
                    <a:pt x="59" y="84"/>
                  </a:lnTo>
                  <a:lnTo>
                    <a:pt x="71" y="83"/>
                  </a:lnTo>
                  <a:lnTo>
                    <a:pt x="82" y="82"/>
                  </a:lnTo>
                  <a:lnTo>
                    <a:pt x="93" y="78"/>
                  </a:lnTo>
                  <a:lnTo>
                    <a:pt x="102" y="72"/>
                  </a:lnTo>
                  <a:lnTo>
                    <a:pt x="108" y="66"/>
                  </a:lnTo>
                  <a:lnTo>
                    <a:pt x="114" y="59"/>
                  </a:lnTo>
                  <a:lnTo>
                    <a:pt x="117" y="52"/>
                  </a:lnTo>
                  <a:lnTo>
                    <a:pt x="119" y="43"/>
                  </a:lnTo>
                  <a:lnTo>
                    <a:pt x="117" y="33"/>
                  </a:lnTo>
                  <a:lnTo>
                    <a:pt x="114" y="26"/>
                  </a:lnTo>
                  <a:lnTo>
                    <a:pt x="108" y="18"/>
                  </a:lnTo>
                  <a:lnTo>
                    <a:pt x="102" y="11"/>
                  </a:lnTo>
                  <a:lnTo>
                    <a:pt x="93" y="6"/>
                  </a:lnTo>
                  <a:lnTo>
                    <a:pt x="82" y="2"/>
                  </a:lnTo>
                  <a:lnTo>
                    <a:pt x="71" y="1"/>
                  </a:lnTo>
                  <a:lnTo>
                    <a:pt x="59" y="0"/>
                  </a:lnTo>
                  <a:lnTo>
                    <a:pt x="47" y="1"/>
                  </a:lnTo>
                  <a:lnTo>
                    <a:pt x="35"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189" name="Freeform 187"/>
            <p:cNvSpPr>
              <a:spLocks/>
            </p:cNvSpPr>
            <p:nvPr/>
          </p:nvSpPr>
          <p:spPr bwMode="auto">
            <a:xfrm>
              <a:off x="786" y="2993"/>
              <a:ext cx="27" cy="19"/>
            </a:xfrm>
            <a:custGeom>
              <a:avLst/>
              <a:gdLst>
                <a:gd name="T0" fmla="*/ 0 w 118"/>
                <a:gd name="T1" fmla="*/ 9 h 84"/>
                <a:gd name="T2" fmla="*/ 0 w 118"/>
                <a:gd name="T3" fmla="*/ 11 h 84"/>
                <a:gd name="T4" fmla="*/ 1 w 118"/>
                <a:gd name="T5" fmla="*/ 13 h 84"/>
                <a:gd name="T6" fmla="*/ 2 w 118"/>
                <a:gd name="T7" fmla="*/ 15 h 84"/>
                <a:gd name="T8" fmla="*/ 4 w 118"/>
                <a:gd name="T9" fmla="*/ 16 h 84"/>
                <a:gd name="T10" fmla="*/ 6 w 118"/>
                <a:gd name="T11" fmla="*/ 18 h 84"/>
                <a:gd name="T12" fmla="*/ 8 w 118"/>
                <a:gd name="T13" fmla="*/ 18 h 84"/>
                <a:gd name="T14" fmla="*/ 11 w 118"/>
                <a:gd name="T15" fmla="*/ 19 h 84"/>
                <a:gd name="T16" fmla="*/ 13 w 118"/>
                <a:gd name="T17" fmla="*/ 19 h 84"/>
                <a:gd name="T18" fmla="*/ 16 w 118"/>
                <a:gd name="T19" fmla="*/ 19 h 84"/>
                <a:gd name="T20" fmla="*/ 19 w 118"/>
                <a:gd name="T21" fmla="*/ 18 h 84"/>
                <a:gd name="T22" fmla="*/ 21 w 118"/>
                <a:gd name="T23" fmla="*/ 18 h 84"/>
                <a:gd name="T24" fmla="*/ 23 w 118"/>
                <a:gd name="T25" fmla="*/ 16 h 84"/>
                <a:gd name="T26" fmla="*/ 25 w 118"/>
                <a:gd name="T27" fmla="*/ 15 h 84"/>
                <a:gd name="T28" fmla="*/ 26 w 118"/>
                <a:gd name="T29" fmla="*/ 13 h 84"/>
                <a:gd name="T30" fmla="*/ 27 w 118"/>
                <a:gd name="T31" fmla="*/ 11 h 84"/>
                <a:gd name="T32" fmla="*/ 27 w 118"/>
                <a:gd name="T33" fmla="*/ 9 h 84"/>
                <a:gd name="T34" fmla="*/ 27 w 118"/>
                <a:gd name="T35" fmla="*/ 7 h 84"/>
                <a:gd name="T36" fmla="*/ 26 w 118"/>
                <a:gd name="T37" fmla="*/ 5 h 84"/>
                <a:gd name="T38" fmla="*/ 25 w 118"/>
                <a:gd name="T39" fmla="*/ 4 h 84"/>
                <a:gd name="T40" fmla="*/ 23 w 118"/>
                <a:gd name="T41" fmla="*/ 2 h 84"/>
                <a:gd name="T42" fmla="*/ 21 w 118"/>
                <a:gd name="T43" fmla="*/ 1 h 84"/>
                <a:gd name="T44" fmla="*/ 19 w 118"/>
                <a:gd name="T45" fmla="*/ 0 h 84"/>
                <a:gd name="T46" fmla="*/ 16 w 118"/>
                <a:gd name="T47" fmla="*/ 0 h 84"/>
                <a:gd name="T48" fmla="*/ 13 w 118"/>
                <a:gd name="T49" fmla="*/ 0 h 84"/>
                <a:gd name="T50" fmla="*/ 11 w 118"/>
                <a:gd name="T51" fmla="*/ 0 h 84"/>
                <a:gd name="T52" fmla="*/ 8 w 118"/>
                <a:gd name="T53" fmla="*/ 0 h 84"/>
                <a:gd name="T54" fmla="*/ 6 w 118"/>
                <a:gd name="T55" fmla="*/ 1 h 84"/>
                <a:gd name="T56" fmla="*/ 4 w 118"/>
                <a:gd name="T57" fmla="*/ 2 h 84"/>
                <a:gd name="T58" fmla="*/ 2 w 118"/>
                <a:gd name="T59" fmla="*/ 4 h 84"/>
                <a:gd name="T60" fmla="*/ 1 w 118"/>
                <a:gd name="T61" fmla="*/ 5 h 84"/>
                <a:gd name="T62" fmla="*/ 0 w 118"/>
                <a:gd name="T63" fmla="*/ 7 h 84"/>
                <a:gd name="T64" fmla="*/ 0 w 118"/>
                <a:gd name="T65" fmla="*/ 9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8"/>
                <a:gd name="T100" fmla="*/ 0 h 84"/>
                <a:gd name="T101" fmla="*/ 118 w 118"/>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8" h="84">
                  <a:moveTo>
                    <a:pt x="0" y="41"/>
                  </a:moveTo>
                  <a:lnTo>
                    <a:pt x="1" y="50"/>
                  </a:lnTo>
                  <a:lnTo>
                    <a:pt x="5" y="58"/>
                  </a:lnTo>
                  <a:lnTo>
                    <a:pt x="10" y="66"/>
                  </a:lnTo>
                  <a:lnTo>
                    <a:pt x="16" y="72"/>
                  </a:lnTo>
                  <a:lnTo>
                    <a:pt x="26" y="78"/>
                  </a:lnTo>
                  <a:lnTo>
                    <a:pt x="35" y="81"/>
                  </a:lnTo>
                  <a:lnTo>
                    <a:pt x="46" y="83"/>
                  </a:lnTo>
                  <a:lnTo>
                    <a:pt x="58" y="84"/>
                  </a:lnTo>
                  <a:lnTo>
                    <a:pt x="70" y="83"/>
                  </a:lnTo>
                  <a:lnTo>
                    <a:pt x="82" y="81"/>
                  </a:lnTo>
                  <a:lnTo>
                    <a:pt x="92" y="78"/>
                  </a:lnTo>
                  <a:lnTo>
                    <a:pt x="101" y="72"/>
                  </a:lnTo>
                  <a:lnTo>
                    <a:pt x="108" y="66"/>
                  </a:lnTo>
                  <a:lnTo>
                    <a:pt x="113" y="58"/>
                  </a:lnTo>
                  <a:lnTo>
                    <a:pt x="117" y="50"/>
                  </a:lnTo>
                  <a:lnTo>
                    <a:pt x="118" y="41"/>
                  </a:lnTo>
                  <a:lnTo>
                    <a:pt x="117" y="32"/>
                  </a:lnTo>
                  <a:lnTo>
                    <a:pt x="113" y="24"/>
                  </a:lnTo>
                  <a:lnTo>
                    <a:pt x="108" y="18"/>
                  </a:lnTo>
                  <a:lnTo>
                    <a:pt x="101" y="11"/>
                  </a:lnTo>
                  <a:lnTo>
                    <a:pt x="92" y="6"/>
                  </a:lnTo>
                  <a:lnTo>
                    <a:pt x="82" y="2"/>
                  </a:lnTo>
                  <a:lnTo>
                    <a:pt x="70" y="1"/>
                  </a:lnTo>
                  <a:lnTo>
                    <a:pt x="58" y="0"/>
                  </a:lnTo>
                  <a:lnTo>
                    <a:pt x="46" y="1"/>
                  </a:lnTo>
                  <a:lnTo>
                    <a:pt x="35" y="2"/>
                  </a:lnTo>
                  <a:lnTo>
                    <a:pt x="26" y="6"/>
                  </a:lnTo>
                  <a:lnTo>
                    <a:pt x="16" y="11"/>
                  </a:lnTo>
                  <a:lnTo>
                    <a:pt x="10" y="18"/>
                  </a:lnTo>
                  <a:lnTo>
                    <a:pt x="5" y="24"/>
                  </a:lnTo>
                  <a:lnTo>
                    <a:pt x="1" y="32"/>
                  </a:lnTo>
                  <a:lnTo>
                    <a:pt x="0" y="41"/>
                  </a:lnTo>
                  <a:close/>
                </a:path>
              </a:pathLst>
            </a:custGeom>
            <a:solidFill>
              <a:srgbClr val="000000"/>
            </a:solidFill>
            <a:ln w="9525">
              <a:noFill/>
              <a:round/>
              <a:headEnd/>
              <a:tailEnd/>
            </a:ln>
          </p:spPr>
          <p:txBody>
            <a:bodyPr/>
            <a:lstStyle/>
            <a:p>
              <a:pPr rtl="0"/>
              <a:endParaRPr lang="en-US" sz="3800"/>
            </a:p>
          </p:txBody>
        </p:sp>
        <p:sp>
          <p:nvSpPr>
            <p:cNvPr id="190" name="Freeform 188"/>
            <p:cNvSpPr>
              <a:spLocks/>
            </p:cNvSpPr>
            <p:nvPr/>
          </p:nvSpPr>
          <p:spPr bwMode="auto">
            <a:xfrm>
              <a:off x="361" y="2887"/>
              <a:ext cx="45" cy="120"/>
            </a:xfrm>
            <a:custGeom>
              <a:avLst/>
              <a:gdLst>
                <a:gd name="T0" fmla="*/ 36 w 198"/>
                <a:gd name="T1" fmla="*/ 3 h 526"/>
                <a:gd name="T2" fmla="*/ 0 w 198"/>
                <a:gd name="T3" fmla="*/ 114 h 526"/>
                <a:gd name="T4" fmla="*/ 0 w 198"/>
                <a:gd name="T5" fmla="*/ 116 h 526"/>
                <a:gd name="T6" fmla="*/ 1 w 198"/>
                <a:gd name="T7" fmla="*/ 117 h 526"/>
                <a:gd name="T8" fmla="*/ 2 w 198"/>
                <a:gd name="T9" fmla="*/ 119 h 526"/>
                <a:gd name="T10" fmla="*/ 3 w 198"/>
                <a:gd name="T11" fmla="*/ 120 h 526"/>
                <a:gd name="T12" fmla="*/ 5 w 198"/>
                <a:gd name="T13" fmla="*/ 120 h 526"/>
                <a:gd name="T14" fmla="*/ 7 w 198"/>
                <a:gd name="T15" fmla="*/ 120 h 526"/>
                <a:gd name="T16" fmla="*/ 8 w 198"/>
                <a:gd name="T17" fmla="*/ 118 h 526"/>
                <a:gd name="T18" fmla="*/ 9 w 198"/>
                <a:gd name="T19" fmla="*/ 117 h 526"/>
                <a:gd name="T20" fmla="*/ 45 w 198"/>
                <a:gd name="T21" fmla="*/ 6 h 526"/>
                <a:gd name="T22" fmla="*/ 45 w 198"/>
                <a:gd name="T23" fmla="*/ 4 h 526"/>
                <a:gd name="T24" fmla="*/ 45 w 198"/>
                <a:gd name="T25" fmla="*/ 3 h 526"/>
                <a:gd name="T26" fmla="*/ 44 w 198"/>
                <a:gd name="T27" fmla="*/ 1 h 526"/>
                <a:gd name="T28" fmla="*/ 42 w 198"/>
                <a:gd name="T29" fmla="*/ 0 h 526"/>
                <a:gd name="T30" fmla="*/ 40 w 198"/>
                <a:gd name="T31" fmla="*/ 0 h 526"/>
                <a:gd name="T32" fmla="*/ 38 w 198"/>
                <a:gd name="T33" fmla="*/ 1 h 526"/>
                <a:gd name="T34" fmla="*/ 37 w 198"/>
                <a:gd name="T35" fmla="*/ 2 h 526"/>
                <a:gd name="T36" fmla="*/ 36 w 198"/>
                <a:gd name="T37" fmla="*/ 3 h 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8"/>
                <a:gd name="T58" fmla="*/ 0 h 526"/>
                <a:gd name="T59" fmla="*/ 198 w 198"/>
                <a:gd name="T60" fmla="*/ 526 h 5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8" h="526">
                  <a:moveTo>
                    <a:pt x="159" y="15"/>
                  </a:moveTo>
                  <a:lnTo>
                    <a:pt x="2" y="501"/>
                  </a:lnTo>
                  <a:lnTo>
                    <a:pt x="0" y="507"/>
                  </a:lnTo>
                  <a:lnTo>
                    <a:pt x="3" y="515"/>
                  </a:lnTo>
                  <a:lnTo>
                    <a:pt x="8" y="522"/>
                  </a:lnTo>
                  <a:lnTo>
                    <a:pt x="15" y="526"/>
                  </a:lnTo>
                  <a:lnTo>
                    <a:pt x="22" y="526"/>
                  </a:lnTo>
                  <a:lnTo>
                    <a:pt x="29" y="524"/>
                  </a:lnTo>
                  <a:lnTo>
                    <a:pt x="35" y="519"/>
                  </a:lnTo>
                  <a:lnTo>
                    <a:pt x="39" y="513"/>
                  </a:lnTo>
                  <a:lnTo>
                    <a:pt x="197" y="26"/>
                  </a:lnTo>
                  <a:lnTo>
                    <a:pt x="198" y="18"/>
                  </a:lnTo>
                  <a:lnTo>
                    <a:pt x="197" y="12"/>
                  </a:lnTo>
                  <a:lnTo>
                    <a:pt x="192" y="5"/>
                  </a:lnTo>
                  <a:lnTo>
                    <a:pt x="185" y="2"/>
                  </a:lnTo>
                  <a:lnTo>
                    <a:pt x="177" y="0"/>
                  </a:lnTo>
                  <a:lnTo>
                    <a:pt x="169" y="3"/>
                  </a:lnTo>
                  <a:lnTo>
                    <a:pt x="163" y="8"/>
                  </a:lnTo>
                  <a:lnTo>
                    <a:pt x="159" y="15"/>
                  </a:lnTo>
                  <a:close/>
                </a:path>
              </a:pathLst>
            </a:custGeom>
            <a:solidFill>
              <a:srgbClr val="000000"/>
            </a:solidFill>
            <a:ln w="9525">
              <a:noFill/>
              <a:round/>
              <a:headEnd/>
              <a:tailEnd/>
            </a:ln>
          </p:spPr>
          <p:txBody>
            <a:bodyPr/>
            <a:lstStyle/>
            <a:p>
              <a:pPr rtl="0"/>
              <a:endParaRPr lang="en-US" sz="3800"/>
            </a:p>
          </p:txBody>
        </p:sp>
        <p:sp>
          <p:nvSpPr>
            <p:cNvPr id="191" name="Freeform 189"/>
            <p:cNvSpPr>
              <a:spLocks/>
            </p:cNvSpPr>
            <p:nvPr/>
          </p:nvSpPr>
          <p:spPr bwMode="auto">
            <a:xfrm>
              <a:off x="434" y="2899"/>
              <a:ext cx="44" cy="47"/>
            </a:xfrm>
            <a:custGeom>
              <a:avLst/>
              <a:gdLst>
                <a:gd name="T0" fmla="*/ 16 w 194"/>
                <a:gd name="T1" fmla="*/ 0 h 208"/>
                <a:gd name="T2" fmla="*/ 17 w 194"/>
                <a:gd name="T3" fmla="*/ 0 h 208"/>
                <a:gd name="T4" fmla="*/ 15 w 194"/>
                <a:gd name="T5" fmla="*/ 1 h 208"/>
                <a:gd name="T6" fmla="*/ 12 w 194"/>
                <a:gd name="T7" fmla="*/ 2 h 208"/>
                <a:gd name="T8" fmla="*/ 9 w 194"/>
                <a:gd name="T9" fmla="*/ 3 h 208"/>
                <a:gd name="T10" fmla="*/ 7 w 194"/>
                <a:gd name="T11" fmla="*/ 6 h 208"/>
                <a:gd name="T12" fmla="*/ 1 w 194"/>
                <a:gd name="T13" fmla="*/ 17 h 208"/>
                <a:gd name="T14" fmla="*/ 0 w 194"/>
                <a:gd name="T15" fmla="*/ 38 h 208"/>
                <a:gd name="T16" fmla="*/ 2 w 194"/>
                <a:gd name="T17" fmla="*/ 45 h 208"/>
                <a:gd name="T18" fmla="*/ 5 w 194"/>
                <a:gd name="T19" fmla="*/ 47 h 208"/>
                <a:gd name="T20" fmla="*/ 8 w 194"/>
                <a:gd name="T21" fmla="*/ 46 h 208"/>
                <a:gd name="T22" fmla="*/ 10 w 194"/>
                <a:gd name="T23" fmla="*/ 43 h 208"/>
                <a:gd name="T24" fmla="*/ 9 w 194"/>
                <a:gd name="T25" fmla="*/ 35 h 208"/>
                <a:gd name="T26" fmla="*/ 10 w 194"/>
                <a:gd name="T27" fmla="*/ 19 h 208"/>
                <a:gd name="T28" fmla="*/ 14 w 194"/>
                <a:gd name="T29" fmla="*/ 11 h 208"/>
                <a:gd name="T30" fmla="*/ 16 w 194"/>
                <a:gd name="T31" fmla="*/ 10 h 208"/>
                <a:gd name="T32" fmla="*/ 18 w 194"/>
                <a:gd name="T33" fmla="*/ 9 h 208"/>
                <a:gd name="T34" fmla="*/ 18 w 194"/>
                <a:gd name="T35" fmla="*/ 9 h 208"/>
                <a:gd name="T36" fmla="*/ 19 w 194"/>
                <a:gd name="T37" fmla="*/ 9 h 208"/>
                <a:gd name="T38" fmla="*/ 21 w 194"/>
                <a:gd name="T39" fmla="*/ 9 h 208"/>
                <a:gd name="T40" fmla="*/ 24 w 194"/>
                <a:gd name="T41" fmla="*/ 9 h 208"/>
                <a:gd name="T42" fmla="*/ 27 w 194"/>
                <a:gd name="T43" fmla="*/ 10 h 208"/>
                <a:gd name="T44" fmla="*/ 32 w 194"/>
                <a:gd name="T45" fmla="*/ 14 h 208"/>
                <a:gd name="T46" fmla="*/ 35 w 194"/>
                <a:gd name="T47" fmla="*/ 28 h 208"/>
                <a:gd name="T48" fmla="*/ 35 w 194"/>
                <a:gd name="T49" fmla="*/ 42 h 208"/>
                <a:gd name="T50" fmla="*/ 37 w 194"/>
                <a:gd name="T51" fmla="*/ 44 h 208"/>
                <a:gd name="T52" fmla="*/ 41 w 194"/>
                <a:gd name="T53" fmla="*/ 45 h 208"/>
                <a:gd name="T54" fmla="*/ 43 w 194"/>
                <a:gd name="T55" fmla="*/ 42 h 208"/>
                <a:gd name="T56" fmla="*/ 44 w 194"/>
                <a:gd name="T57" fmla="*/ 34 h 208"/>
                <a:gd name="T58" fmla="*/ 44 w 194"/>
                <a:gd name="T59" fmla="*/ 23 h 208"/>
                <a:gd name="T60" fmla="*/ 42 w 194"/>
                <a:gd name="T61" fmla="*/ 14 h 208"/>
                <a:gd name="T62" fmla="*/ 37 w 194"/>
                <a:gd name="T63" fmla="*/ 7 h 208"/>
                <a:gd name="T64" fmla="*/ 31 w 194"/>
                <a:gd name="T65" fmla="*/ 2 h 208"/>
                <a:gd name="T66" fmla="*/ 25 w 194"/>
                <a:gd name="T67" fmla="*/ 0 h 208"/>
                <a:gd name="T68" fmla="*/ 20 w 194"/>
                <a:gd name="T69" fmla="*/ 0 h 208"/>
                <a:gd name="T70" fmla="*/ 17 w 194"/>
                <a:gd name="T71" fmla="*/ 0 h 2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
                <a:gd name="T109" fmla="*/ 0 h 208"/>
                <a:gd name="T110" fmla="*/ 194 w 194"/>
                <a:gd name="T111" fmla="*/ 208 h 2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 h="208">
                  <a:moveTo>
                    <a:pt x="71" y="2"/>
                  </a:moveTo>
                  <a:lnTo>
                    <a:pt x="72" y="2"/>
                  </a:lnTo>
                  <a:lnTo>
                    <a:pt x="73" y="2"/>
                  </a:lnTo>
                  <a:lnTo>
                    <a:pt x="75" y="2"/>
                  </a:lnTo>
                  <a:lnTo>
                    <a:pt x="67" y="4"/>
                  </a:lnTo>
                  <a:lnTo>
                    <a:pt x="60" y="5"/>
                  </a:lnTo>
                  <a:lnTo>
                    <a:pt x="54" y="8"/>
                  </a:lnTo>
                  <a:lnTo>
                    <a:pt x="47" y="10"/>
                  </a:lnTo>
                  <a:lnTo>
                    <a:pt x="41" y="14"/>
                  </a:lnTo>
                  <a:lnTo>
                    <a:pt x="36" y="19"/>
                  </a:lnTo>
                  <a:lnTo>
                    <a:pt x="30" y="25"/>
                  </a:lnTo>
                  <a:lnTo>
                    <a:pt x="25" y="30"/>
                  </a:lnTo>
                  <a:lnTo>
                    <a:pt x="6" y="75"/>
                  </a:lnTo>
                  <a:lnTo>
                    <a:pt x="0" y="125"/>
                  </a:lnTo>
                  <a:lnTo>
                    <a:pt x="2" y="168"/>
                  </a:lnTo>
                  <a:lnTo>
                    <a:pt x="4" y="191"/>
                  </a:lnTo>
                  <a:lnTo>
                    <a:pt x="8" y="199"/>
                  </a:lnTo>
                  <a:lnTo>
                    <a:pt x="13" y="204"/>
                  </a:lnTo>
                  <a:lnTo>
                    <a:pt x="20" y="208"/>
                  </a:lnTo>
                  <a:lnTo>
                    <a:pt x="28" y="208"/>
                  </a:lnTo>
                  <a:lnTo>
                    <a:pt x="36" y="204"/>
                  </a:lnTo>
                  <a:lnTo>
                    <a:pt x="41" y="199"/>
                  </a:lnTo>
                  <a:lnTo>
                    <a:pt x="43" y="192"/>
                  </a:lnTo>
                  <a:lnTo>
                    <a:pt x="43" y="185"/>
                  </a:lnTo>
                  <a:lnTo>
                    <a:pt x="41" y="157"/>
                  </a:lnTo>
                  <a:lnTo>
                    <a:pt x="41" y="121"/>
                  </a:lnTo>
                  <a:lnTo>
                    <a:pt x="45" y="84"/>
                  </a:lnTo>
                  <a:lnTo>
                    <a:pt x="58" y="54"/>
                  </a:lnTo>
                  <a:lnTo>
                    <a:pt x="62" y="49"/>
                  </a:lnTo>
                  <a:lnTo>
                    <a:pt x="67" y="45"/>
                  </a:lnTo>
                  <a:lnTo>
                    <a:pt x="72" y="43"/>
                  </a:lnTo>
                  <a:lnTo>
                    <a:pt x="78" y="41"/>
                  </a:lnTo>
                  <a:lnTo>
                    <a:pt x="80" y="41"/>
                  </a:lnTo>
                  <a:lnTo>
                    <a:pt x="81" y="40"/>
                  </a:lnTo>
                  <a:lnTo>
                    <a:pt x="82" y="40"/>
                  </a:lnTo>
                  <a:lnTo>
                    <a:pt x="84" y="40"/>
                  </a:lnTo>
                  <a:lnTo>
                    <a:pt x="88" y="39"/>
                  </a:lnTo>
                  <a:lnTo>
                    <a:pt x="93" y="39"/>
                  </a:lnTo>
                  <a:lnTo>
                    <a:pt x="98" y="39"/>
                  </a:lnTo>
                  <a:lnTo>
                    <a:pt x="106" y="40"/>
                  </a:lnTo>
                  <a:lnTo>
                    <a:pt x="112" y="41"/>
                  </a:lnTo>
                  <a:lnTo>
                    <a:pt x="120" y="44"/>
                  </a:lnTo>
                  <a:lnTo>
                    <a:pt x="128" y="49"/>
                  </a:lnTo>
                  <a:lnTo>
                    <a:pt x="140" y="64"/>
                  </a:lnTo>
                  <a:lnTo>
                    <a:pt x="149" y="87"/>
                  </a:lnTo>
                  <a:lnTo>
                    <a:pt x="155" y="125"/>
                  </a:lnTo>
                  <a:lnTo>
                    <a:pt x="154" y="177"/>
                  </a:lnTo>
                  <a:lnTo>
                    <a:pt x="154" y="185"/>
                  </a:lnTo>
                  <a:lnTo>
                    <a:pt x="158" y="191"/>
                  </a:lnTo>
                  <a:lnTo>
                    <a:pt x="163" y="196"/>
                  </a:lnTo>
                  <a:lnTo>
                    <a:pt x="171" y="199"/>
                  </a:lnTo>
                  <a:lnTo>
                    <a:pt x="179" y="198"/>
                  </a:lnTo>
                  <a:lnTo>
                    <a:pt x="186" y="195"/>
                  </a:lnTo>
                  <a:lnTo>
                    <a:pt x="190" y="188"/>
                  </a:lnTo>
                  <a:lnTo>
                    <a:pt x="193" y="181"/>
                  </a:lnTo>
                  <a:lnTo>
                    <a:pt x="194" y="152"/>
                  </a:lnTo>
                  <a:lnTo>
                    <a:pt x="194" y="126"/>
                  </a:lnTo>
                  <a:lnTo>
                    <a:pt x="193" y="101"/>
                  </a:lnTo>
                  <a:lnTo>
                    <a:pt x="189" y="80"/>
                  </a:lnTo>
                  <a:lnTo>
                    <a:pt x="183" y="61"/>
                  </a:lnTo>
                  <a:lnTo>
                    <a:pt x="175" y="44"/>
                  </a:lnTo>
                  <a:lnTo>
                    <a:pt x="164" y="30"/>
                  </a:lnTo>
                  <a:lnTo>
                    <a:pt x="153" y="18"/>
                  </a:lnTo>
                  <a:lnTo>
                    <a:pt x="138" y="9"/>
                  </a:lnTo>
                  <a:lnTo>
                    <a:pt x="125" y="4"/>
                  </a:lnTo>
                  <a:lnTo>
                    <a:pt x="111" y="1"/>
                  </a:lnTo>
                  <a:lnTo>
                    <a:pt x="99" y="0"/>
                  </a:lnTo>
                  <a:lnTo>
                    <a:pt x="88" y="0"/>
                  </a:lnTo>
                  <a:lnTo>
                    <a:pt x="80" y="1"/>
                  </a:lnTo>
                  <a:lnTo>
                    <a:pt x="73" y="2"/>
                  </a:lnTo>
                  <a:lnTo>
                    <a:pt x="71" y="2"/>
                  </a:lnTo>
                  <a:close/>
                </a:path>
              </a:pathLst>
            </a:custGeom>
            <a:solidFill>
              <a:srgbClr val="000000"/>
            </a:solidFill>
            <a:ln w="9525">
              <a:noFill/>
              <a:round/>
              <a:headEnd/>
              <a:tailEnd/>
            </a:ln>
          </p:spPr>
          <p:txBody>
            <a:bodyPr/>
            <a:lstStyle/>
            <a:p>
              <a:pPr rtl="0"/>
              <a:endParaRPr lang="en-US" sz="3800"/>
            </a:p>
          </p:txBody>
        </p:sp>
        <p:sp>
          <p:nvSpPr>
            <p:cNvPr id="192" name="Freeform 190"/>
            <p:cNvSpPr>
              <a:spLocks/>
            </p:cNvSpPr>
            <p:nvPr/>
          </p:nvSpPr>
          <p:spPr bwMode="auto">
            <a:xfrm>
              <a:off x="523" y="2938"/>
              <a:ext cx="161" cy="60"/>
            </a:xfrm>
            <a:custGeom>
              <a:avLst/>
              <a:gdLst>
                <a:gd name="T0" fmla="*/ 1 w 705"/>
                <a:gd name="T1" fmla="*/ 55 h 258"/>
                <a:gd name="T2" fmla="*/ 0 w 705"/>
                <a:gd name="T3" fmla="*/ 60 h 258"/>
                <a:gd name="T4" fmla="*/ 161 w 705"/>
                <a:gd name="T5" fmla="*/ 60 h 258"/>
                <a:gd name="T6" fmla="*/ 160 w 705"/>
                <a:gd name="T7" fmla="*/ 55 h 258"/>
                <a:gd name="T8" fmla="*/ 158 w 705"/>
                <a:gd name="T9" fmla="*/ 49 h 258"/>
                <a:gd name="T10" fmla="*/ 157 w 705"/>
                <a:gd name="T11" fmla="*/ 43 h 258"/>
                <a:gd name="T12" fmla="*/ 154 w 705"/>
                <a:gd name="T13" fmla="*/ 38 h 258"/>
                <a:gd name="T14" fmla="*/ 151 w 705"/>
                <a:gd name="T15" fmla="*/ 33 h 258"/>
                <a:gd name="T16" fmla="*/ 147 w 705"/>
                <a:gd name="T17" fmla="*/ 28 h 258"/>
                <a:gd name="T18" fmla="*/ 143 w 705"/>
                <a:gd name="T19" fmla="*/ 23 h 258"/>
                <a:gd name="T20" fmla="*/ 138 w 705"/>
                <a:gd name="T21" fmla="*/ 20 h 258"/>
                <a:gd name="T22" fmla="*/ 133 w 705"/>
                <a:gd name="T23" fmla="*/ 16 h 258"/>
                <a:gd name="T24" fmla="*/ 128 w 705"/>
                <a:gd name="T25" fmla="*/ 12 h 258"/>
                <a:gd name="T26" fmla="*/ 122 w 705"/>
                <a:gd name="T27" fmla="*/ 9 h 258"/>
                <a:gd name="T28" fmla="*/ 115 w 705"/>
                <a:gd name="T29" fmla="*/ 6 h 258"/>
                <a:gd name="T30" fmla="*/ 109 w 705"/>
                <a:gd name="T31" fmla="*/ 4 h 258"/>
                <a:gd name="T32" fmla="*/ 102 w 705"/>
                <a:gd name="T33" fmla="*/ 2 h 258"/>
                <a:gd name="T34" fmla="*/ 95 w 705"/>
                <a:gd name="T35" fmla="*/ 1 h 258"/>
                <a:gd name="T36" fmla="*/ 88 w 705"/>
                <a:gd name="T37" fmla="*/ 0 h 258"/>
                <a:gd name="T38" fmla="*/ 80 w 705"/>
                <a:gd name="T39" fmla="*/ 0 h 258"/>
                <a:gd name="T40" fmla="*/ 73 w 705"/>
                <a:gd name="T41" fmla="*/ 0 h 258"/>
                <a:gd name="T42" fmla="*/ 66 w 705"/>
                <a:gd name="T43" fmla="*/ 1 h 258"/>
                <a:gd name="T44" fmla="*/ 59 w 705"/>
                <a:gd name="T45" fmla="*/ 2 h 258"/>
                <a:gd name="T46" fmla="*/ 52 w 705"/>
                <a:gd name="T47" fmla="*/ 4 h 258"/>
                <a:gd name="T48" fmla="*/ 46 w 705"/>
                <a:gd name="T49" fmla="*/ 6 h 258"/>
                <a:gd name="T50" fmla="*/ 39 w 705"/>
                <a:gd name="T51" fmla="*/ 9 h 258"/>
                <a:gd name="T52" fmla="*/ 33 w 705"/>
                <a:gd name="T53" fmla="*/ 12 h 258"/>
                <a:gd name="T54" fmla="*/ 28 w 705"/>
                <a:gd name="T55" fmla="*/ 16 h 258"/>
                <a:gd name="T56" fmla="*/ 23 w 705"/>
                <a:gd name="T57" fmla="*/ 20 h 258"/>
                <a:gd name="T58" fmla="*/ 18 w 705"/>
                <a:gd name="T59" fmla="*/ 23 h 258"/>
                <a:gd name="T60" fmla="*/ 14 w 705"/>
                <a:gd name="T61" fmla="*/ 28 h 258"/>
                <a:gd name="T62" fmla="*/ 10 w 705"/>
                <a:gd name="T63" fmla="*/ 33 h 258"/>
                <a:gd name="T64" fmla="*/ 7 w 705"/>
                <a:gd name="T65" fmla="*/ 38 h 258"/>
                <a:gd name="T66" fmla="*/ 4 w 705"/>
                <a:gd name="T67" fmla="*/ 43 h 258"/>
                <a:gd name="T68" fmla="*/ 3 w 705"/>
                <a:gd name="T69" fmla="*/ 49 h 258"/>
                <a:gd name="T70" fmla="*/ 1 w 705"/>
                <a:gd name="T71" fmla="*/ 55 h 2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05"/>
                <a:gd name="T109" fmla="*/ 0 h 258"/>
                <a:gd name="T110" fmla="*/ 705 w 705"/>
                <a:gd name="T111" fmla="*/ 258 h 2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05" h="258">
                  <a:moveTo>
                    <a:pt x="4" y="235"/>
                  </a:moveTo>
                  <a:lnTo>
                    <a:pt x="0" y="258"/>
                  </a:lnTo>
                  <a:lnTo>
                    <a:pt x="705" y="258"/>
                  </a:lnTo>
                  <a:lnTo>
                    <a:pt x="701" y="235"/>
                  </a:lnTo>
                  <a:lnTo>
                    <a:pt x="694" y="210"/>
                  </a:lnTo>
                  <a:lnTo>
                    <a:pt x="686" y="187"/>
                  </a:lnTo>
                  <a:lnTo>
                    <a:pt x="675" y="163"/>
                  </a:lnTo>
                  <a:lnTo>
                    <a:pt x="660" y="141"/>
                  </a:lnTo>
                  <a:lnTo>
                    <a:pt x="643" y="120"/>
                  </a:lnTo>
                  <a:lnTo>
                    <a:pt x="625" y="101"/>
                  </a:lnTo>
                  <a:lnTo>
                    <a:pt x="604" y="84"/>
                  </a:lnTo>
                  <a:lnTo>
                    <a:pt x="582" y="67"/>
                  </a:lnTo>
                  <a:lnTo>
                    <a:pt x="559" y="52"/>
                  </a:lnTo>
                  <a:lnTo>
                    <a:pt x="533" y="39"/>
                  </a:lnTo>
                  <a:lnTo>
                    <a:pt x="505" y="27"/>
                  </a:lnTo>
                  <a:lnTo>
                    <a:pt x="477" y="18"/>
                  </a:lnTo>
                  <a:lnTo>
                    <a:pt x="447" y="10"/>
                  </a:lnTo>
                  <a:lnTo>
                    <a:pt x="416" y="5"/>
                  </a:lnTo>
                  <a:lnTo>
                    <a:pt x="384" y="1"/>
                  </a:lnTo>
                  <a:lnTo>
                    <a:pt x="352" y="0"/>
                  </a:lnTo>
                  <a:lnTo>
                    <a:pt x="319" y="1"/>
                  </a:lnTo>
                  <a:lnTo>
                    <a:pt x="288" y="5"/>
                  </a:lnTo>
                  <a:lnTo>
                    <a:pt x="257" y="10"/>
                  </a:lnTo>
                  <a:lnTo>
                    <a:pt x="227" y="18"/>
                  </a:lnTo>
                  <a:lnTo>
                    <a:pt x="200" y="27"/>
                  </a:lnTo>
                  <a:lnTo>
                    <a:pt x="172" y="39"/>
                  </a:lnTo>
                  <a:lnTo>
                    <a:pt x="146" y="52"/>
                  </a:lnTo>
                  <a:lnTo>
                    <a:pt x="122" y="67"/>
                  </a:lnTo>
                  <a:lnTo>
                    <a:pt x="99" y="84"/>
                  </a:lnTo>
                  <a:lnTo>
                    <a:pt x="79" y="101"/>
                  </a:lnTo>
                  <a:lnTo>
                    <a:pt x="60" y="120"/>
                  </a:lnTo>
                  <a:lnTo>
                    <a:pt x="45" y="141"/>
                  </a:lnTo>
                  <a:lnTo>
                    <a:pt x="30" y="163"/>
                  </a:lnTo>
                  <a:lnTo>
                    <a:pt x="19" y="187"/>
                  </a:lnTo>
                  <a:lnTo>
                    <a:pt x="11" y="210"/>
                  </a:lnTo>
                  <a:lnTo>
                    <a:pt x="4" y="235"/>
                  </a:lnTo>
                  <a:close/>
                </a:path>
              </a:pathLst>
            </a:custGeom>
            <a:solidFill>
              <a:srgbClr val="000000"/>
            </a:solidFill>
            <a:ln w="9525">
              <a:noFill/>
              <a:round/>
              <a:headEnd/>
              <a:tailEnd/>
            </a:ln>
          </p:spPr>
          <p:txBody>
            <a:bodyPr/>
            <a:lstStyle/>
            <a:p>
              <a:pPr rtl="0"/>
              <a:endParaRPr lang="en-US" sz="3800"/>
            </a:p>
          </p:txBody>
        </p:sp>
        <p:sp>
          <p:nvSpPr>
            <p:cNvPr id="193" name="Freeform 191"/>
            <p:cNvSpPr>
              <a:spLocks/>
            </p:cNvSpPr>
            <p:nvPr/>
          </p:nvSpPr>
          <p:spPr bwMode="auto">
            <a:xfrm>
              <a:off x="535" y="2947"/>
              <a:ext cx="137" cy="41"/>
            </a:xfrm>
            <a:custGeom>
              <a:avLst/>
              <a:gdLst>
                <a:gd name="T0" fmla="*/ 68 w 603"/>
                <a:gd name="T1" fmla="*/ 0 h 178"/>
                <a:gd name="T2" fmla="*/ 75 w 603"/>
                <a:gd name="T3" fmla="*/ 0 h 178"/>
                <a:gd name="T4" fmla="*/ 80 w 603"/>
                <a:gd name="T5" fmla="*/ 1 h 178"/>
                <a:gd name="T6" fmla="*/ 86 w 603"/>
                <a:gd name="T7" fmla="*/ 2 h 178"/>
                <a:gd name="T8" fmla="*/ 92 w 603"/>
                <a:gd name="T9" fmla="*/ 3 h 178"/>
                <a:gd name="T10" fmla="*/ 97 w 603"/>
                <a:gd name="T11" fmla="*/ 5 h 178"/>
                <a:gd name="T12" fmla="*/ 102 w 603"/>
                <a:gd name="T13" fmla="*/ 7 h 178"/>
                <a:gd name="T14" fmla="*/ 107 w 603"/>
                <a:gd name="T15" fmla="*/ 9 h 178"/>
                <a:gd name="T16" fmla="*/ 112 w 603"/>
                <a:gd name="T17" fmla="*/ 12 h 178"/>
                <a:gd name="T18" fmla="*/ 117 w 603"/>
                <a:gd name="T19" fmla="*/ 14 h 178"/>
                <a:gd name="T20" fmla="*/ 120 w 603"/>
                <a:gd name="T21" fmla="*/ 18 h 178"/>
                <a:gd name="T22" fmla="*/ 124 w 603"/>
                <a:gd name="T23" fmla="*/ 21 h 178"/>
                <a:gd name="T24" fmla="*/ 127 w 603"/>
                <a:gd name="T25" fmla="*/ 25 h 178"/>
                <a:gd name="T26" fmla="*/ 130 w 603"/>
                <a:gd name="T27" fmla="*/ 28 h 178"/>
                <a:gd name="T28" fmla="*/ 133 w 603"/>
                <a:gd name="T29" fmla="*/ 32 h 178"/>
                <a:gd name="T30" fmla="*/ 135 w 603"/>
                <a:gd name="T31" fmla="*/ 37 h 178"/>
                <a:gd name="T32" fmla="*/ 137 w 603"/>
                <a:gd name="T33" fmla="*/ 41 h 178"/>
                <a:gd name="T34" fmla="*/ 134 w 603"/>
                <a:gd name="T35" fmla="*/ 41 h 178"/>
                <a:gd name="T36" fmla="*/ 128 w 603"/>
                <a:gd name="T37" fmla="*/ 41 h 178"/>
                <a:gd name="T38" fmla="*/ 121 w 603"/>
                <a:gd name="T39" fmla="*/ 41 h 178"/>
                <a:gd name="T40" fmla="*/ 113 w 603"/>
                <a:gd name="T41" fmla="*/ 41 h 178"/>
                <a:gd name="T42" fmla="*/ 103 w 603"/>
                <a:gd name="T43" fmla="*/ 41 h 178"/>
                <a:gd name="T44" fmla="*/ 92 w 603"/>
                <a:gd name="T45" fmla="*/ 41 h 178"/>
                <a:gd name="T46" fmla="*/ 80 w 603"/>
                <a:gd name="T47" fmla="*/ 41 h 178"/>
                <a:gd name="T48" fmla="*/ 69 w 603"/>
                <a:gd name="T49" fmla="*/ 41 h 178"/>
                <a:gd name="T50" fmla="*/ 57 w 603"/>
                <a:gd name="T51" fmla="*/ 41 h 178"/>
                <a:gd name="T52" fmla="*/ 45 w 603"/>
                <a:gd name="T53" fmla="*/ 41 h 178"/>
                <a:gd name="T54" fmla="*/ 34 w 603"/>
                <a:gd name="T55" fmla="*/ 41 h 178"/>
                <a:gd name="T56" fmla="*/ 24 w 603"/>
                <a:gd name="T57" fmla="*/ 41 h 178"/>
                <a:gd name="T58" fmla="*/ 16 w 603"/>
                <a:gd name="T59" fmla="*/ 41 h 178"/>
                <a:gd name="T60" fmla="*/ 9 w 603"/>
                <a:gd name="T61" fmla="*/ 41 h 178"/>
                <a:gd name="T62" fmla="*/ 3 w 603"/>
                <a:gd name="T63" fmla="*/ 41 h 178"/>
                <a:gd name="T64" fmla="*/ 0 w 603"/>
                <a:gd name="T65" fmla="*/ 41 h 178"/>
                <a:gd name="T66" fmla="*/ 2 w 603"/>
                <a:gd name="T67" fmla="*/ 37 h 178"/>
                <a:gd name="T68" fmla="*/ 4 w 603"/>
                <a:gd name="T69" fmla="*/ 32 h 178"/>
                <a:gd name="T70" fmla="*/ 6 w 603"/>
                <a:gd name="T71" fmla="*/ 28 h 178"/>
                <a:gd name="T72" fmla="*/ 9 w 603"/>
                <a:gd name="T73" fmla="*/ 25 h 178"/>
                <a:gd name="T74" fmla="*/ 13 w 603"/>
                <a:gd name="T75" fmla="*/ 21 h 178"/>
                <a:gd name="T76" fmla="*/ 16 w 603"/>
                <a:gd name="T77" fmla="*/ 18 h 178"/>
                <a:gd name="T78" fmla="*/ 20 w 603"/>
                <a:gd name="T79" fmla="*/ 14 h 178"/>
                <a:gd name="T80" fmla="*/ 25 w 603"/>
                <a:gd name="T81" fmla="*/ 12 h 178"/>
                <a:gd name="T82" fmla="*/ 29 w 603"/>
                <a:gd name="T83" fmla="*/ 9 h 178"/>
                <a:gd name="T84" fmla="*/ 34 w 603"/>
                <a:gd name="T85" fmla="*/ 7 h 178"/>
                <a:gd name="T86" fmla="*/ 39 w 603"/>
                <a:gd name="T87" fmla="*/ 5 h 178"/>
                <a:gd name="T88" fmla="*/ 45 w 603"/>
                <a:gd name="T89" fmla="*/ 3 h 178"/>
                <a:gd name="T90" fmla="*/ 51 w 603"/>
                <a:gd name="T91" fmla="*/ 2 h 178"/>
                <a:gd name="T92" fmla="*/ 56 w 603"/>
                <a:gd name="T93" fmla="*/ 1 h 178"/>
                <a:gd name="T94" fmla="*/ 62 w 603"/>
                <a:gd name="T95" fmla="*/ 0 h 178"/>
                <a:gd name="T96" fmla="*/ 68 w 603"/>
                <a:gd name="T97" fmla="*/ 0 h 1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3"/>
                <a:gd name="T148" fmla="*/ 0 h 178"/>
                <a:gd name="T149" fmla="*/ 603 w 603"/>
                <a:gd name="T150" fmla="*/ 178 h 1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3" h="178">
                  <a:moveTo>
                    <a:pt x="301" y="0"/>
                  </a:moveTo>
                  <a:lnTo>
                    <a:pt x="328" y="1"/>
                  </a:lnTo>
                  <a:lnTo>
                    <a:pt x="354" y="4"/>
                  </a:lnTo>
                  <a:lnTo>
                    <a:pt x="379" y="8"/>
                  </a:lnTo>
                  <a:lnTo>
                    <a:pt x="404" y="13"/>
                  </a:lnTo>
                  <a:lnTo>
                    <a:pt x="428" y="21"/>
                  </a:lnTo>
                  <a:lnTo>
                    <a:pt x="451" y="30"/>
                  </a:lnTo>
                  <a:lnTo>
                    <a:pt x="473" y="39"/>
                  </a:lnTo>
                  <a:lnTo>
                    <a:pt x="493" y="51"/>
                  </a:lnTo>
                  <a:lnTo>
                    <a:pt x="513" y="62"/>
                  </a:lnTo>
                  <a:lnTo>
                    <a:pt x="530" y="77"/>
                  </a:lnTo>
                  <a:lnTo>
                    <a:pt x="547" y="91"/>
                  </a:lnTo>
                  <a:lnTo>
                    <a:pt x="561" y="107"/>
                  </a:lnTo>
                  <a:lnTo>
                    <a:pt x="574" y="123"/>
                  </a:lnTo>
                  <a:lnTo>
                    <a:pt x="586" y="140"/>
                  </a:lnTo>
                  <a:lnTo>
                    <a:pt x="595" y="159"/>
                  </a:lnTo>
                  <a:lnTo>
                    <a:pt x="603" y="178"/>
                  </a:lnTo>
                  <a:lnTo>
                    <a:pt x="588" y="178"/>
                  </a:lnTo>
                  <a:lnTo>
                    <a:pt x="565" y="178"/>
                  </a:lnTo>
                  <a:lnTo>
                    <a:pt x="534" y="178"/>
                  </a:lnTo>
                  <a:lnTo>
                    <a:pt x="496" y="178"/>
                  </a:lnTo>
                  <a:lnTo>
                    <a:pt x="452" y="178"/>
                  </a:lnTo>
                  <a:lnTo>
                    <a:pt x="404" y="178"/>
                  </a:lnTo>
                  <a:lnTo>
                    <a:pt x="353" y="178"/>
                  </a:lnTo>
                  <a:lnTo>
                    <a:pt x="302" y="178"/>
                  </a:lnTo>
                  <a:lnTo>
                    <a:pt x="250" y="178"/>
                  </a:lnTo>
                  <a:lnTo>
                    <a:pt x="199" y="178"/>
                  </a:lnTo>
                  <a:lnTo>
                    <a:pt x="151" y="178"/>
                  </a:lnTo>
                  <a:lnTo>
                    <a:pt x="107" y="178"/>
                  </a:lnTo>
                  <a:lnTo>
                    <a:pt x="69" y="178"/>
                  </a:lnTo>
                  <a:lnTo>
                    <a:pt x="38" y="178"/>
                  </a:lnTo>
                  <a:lnTo>
                    <a:pt x="15" y="178"/>
                  </a:lnTo>
                  <a:lnTo>
                    <a:pt x="0" y="178"/>
                  </a:lnTo>
                  <a:lnTo>
                    <a:pt x="8" y="159"/>
                  </a:lnTo>
                  <a:lnTo>
                    <a:pt x="17" y="140"/>
                  </a:lnTo>
                  <a:lnTo>
                    <a:pt x="28" y="123"/>
                  </a:lnTo>
                  <a:lnTo>
                    <a:pt x="41" y="107"/>
                  </a:lnTo>
                  <a:lnTo>
                    <a:pt x="56" y="91"/>
                  </a:lnTo>
                  <a:lnTo>
                    <a:pt x="72" y="77"/>
                  </a:lnTo>
                  <a:lnTo>
                    <a:pt x="90" y="62"/>
                  </a:lnTo>
                  <a:lnTo>
                    <a:pt x="110" y="51"/>
                  </a:lnTo>
                  <a:lnTo>
                    <a:pt x="129" y="39"/>
                  </a:lnTo>
                  <a:lnTo>
                    <a:pt x="151" y="30"/>
                  </a:lnTo>
                  <a:lnTo>
                    <a:pt x="173" y="21"/>
                  </a:lnTo>
                  <a:lnTo>
                    <a:pt x="198" y="13"/>
                  </a:lnTo>
                  <a:lnTo>
                    <a:pt x="223" y="8"/>
                  </a:lnTo>
                  <a:lnTo>
                    <a:pt x="247" y="4"/>
                  </a:lnTo>
                  <a:lnTo>
                    <a:pt x="274" y="1"/>
                  </a:lnTo>
                  <a:lnTo>
                    <a:pt x="301" y="0"/>
                  </a:lnTo>
                  <a:close/>
                </a:path>
              </a:pathLst>
            </a:custGeom>
            <a:solidFill>
              <a:srgbClr val="C0C0C0"/>
            </a:solidFill>
            <a:ln w="9525">
              <a:noFill/>
              <a:round/>
              <a:headEnd/>
              <a:tailEnd/>
            </a:ln>
          </p:spPr>
          <p:txBody>
            <a:bodyPr/>
            <a:lstStyle/>
            <a:p>
              <a:pPr rtl="0"/>
              <a:endParaRPr lang="en-US" sz="3800"/>
            </a:p>
          </p:txBody>
        </p:sp>
        <p:sp>
          <p:nvSpPr>
            <p:cNvPr id="194" name="Freeform 192"/>
            <p:cNvSpPr>
              <a:spLocks/>
            </p:cNvSpPr>
            <p:nvPr/>
          </p:nvSpPr>
          <p:spPr bwMode="auto">
            <a:xfrm>
              <a:off x="523" y="2988"/>
              <a:ext cx="161" cy="28"/>
            </a:xfrm>
            <a:custGeom>
              <a:avLst/>
              <a:gdLst>
                <a:gd name="T0" fmla="*/ 156 w 705"/>
                <a:gd name="T1" fmla="*/ 0 h 122"/>
                <a:gd name="T2" fmla="*/ 1 w 705"/>
                <a:gd name="T3" fmla="*/ 0 h 122"/>
                <a:gd name="T4" fmla="*/ 1 w 705"/>
                <a:gd name="T5" fmla="*/ 4 h 122"/>
                <a:gd name="T6" fmla="*/ 0 w 705"/>
                <a:gd name="T7" fmla="*/ 13 h 122"/>
                <a:gd name="T8" fmla="*/ 0 w 705"/>
                <a:gd name="T9" fmla="*/ 16 h 122"/>
                <a:gd name="T10" fmla="*/ 0 w 705"/>
                <a:gd name="T11" fmla="*/ 19 h 122"/>
                <a:gd name="T12" fmla="*/ 1 w 705"/>
                <a:gd name="T13" fmla="*/ 22 h 122"/>
                <a:gd name="T14" fmla="*/ 2 w 705"/>
                <a:gd name="T15" fmla="*/ 25 h 122"/>
                <a:gd name="T16" fmla="*/ 3 w 705"/>
                <a:gd name="T17" fmla="*/ 28 h 122"/>
                <a:gd name="T18" fmla="*/ 158 w 705"/>
                <a:gd name="T19" fmla="*/ 28 h 122"/>
                <a:gd name="T20" fmla="*/ 159 w 705"/>
                <a:gd name="T21" fmla="*/ 25 h 122"/>
                <a:gd name="T22" fmla="*/ 160 w 705"/>
                <a:gd name="T23" fmla="*/ 22 h 122"/>
                <a:gd name="T24" fmla="*/ 161 w 705"/>
                <a:gd name="T25" fmla="*/ 19 h 122"/>
                <a:gd name="T26" fmla="*/ 161 w 705"/>
                <a:gd name="T27" fmla="*/ 16 h 122"/>
                <a:gd name="T28" fmla="*/ 161 w 705"/>
                <a:gd name="T29" fmla="*/ 13 h 122"/>
                <a:gd name="T30" fmla="*/ 160 w 705"/>
                <a:gd name="T31" fmla="*/ 0 h 122"/>
                <a:gd name="T32" fmla="*/ 156 w 705"/>
                <a:gd name="T33" fmla="*/ 0 h 1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5"/>
                <a:gd name="T52" fmla="*/ 0 h 122"/>
                <a:gd name="T53" fmla="*/ 705 w 705"/>
                <a:gd name="T54" fmla="*/ 122 h 1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5" h="122">
                  <a:moveTo>
                    <a:pt x="681" y="1"/>
                  </a:moveTo>
                  <a:lnTo>
                    <a:pt x="6" y="1"/>
                  </a:lnTo>
                  <a:lnTo>
                    <a:pt x="4" y="18"/>
                  </a:lnTo>
                  <a:lnTo>
                    <a:pt x="0" y="57"/>
                  </a:lnTo>
                  <a:lnTo>
                    <a:pt x="0" y="69"/>
                  </a:lnTo>
                  <a:lnTo>
                    <a:pt x="2" y="82"/>
                  </a:lnTo>
                  <a:lnTo>
                    <a:pt x="4" y="95"/>
                  </a:lnTo>
                  <a:lnTo>
                    <a:pt x="7" y="108"/>
                  </a:lnTo>
                  <a:lnTo>
                    <a:pt x="11" y="122"/>
                  </a:lnTo>
                  <a:lnTo>
                    <a:pt x="694" y="122"/>
                  </a:lnTo>
                  <a:lnTo>
                    <a:pt x="698" y="108"/>
                  </a:lnTo>
                  <a:lnTo>
                    <a:pt x="701" y="95"/>
                  </a:lnTo>
                  <a:lnTo>
                    <a:pt x="703" y="82"/>
                  </a:lnTo>
                  <a:lnTo>
                    <a:pt x="705" y="70"/>
                  </a:lnTo>
                  <a:lnTo>
                    <a:pt x="705" y="57"/>
                  </a:lnTo>
                  <a:lnTo>
                    <a:pt x="699" y="0"/>
                  </a:lnTo>
                  <a:lnTo>
                    <a:pt x="681" y="1"/>
                  </a:lnTo>
                  <a:close/>
                </a:path>
              </a:pathLst>
            </a:custGeom>
            <a:solidFill>
              <a:srgbClr val="000000"/>
            </a:solidFill>
            <a:ln w="9525">
              <a:noFill/>
              <a:round/>
              <a:headEnd/>
              <a:tailEnd/>
            </a:ln>
          </p:spPr>
          <p:txBody>
            <a:bodyPr/>
            <a:lstStyle/>
            <a:p>
              <a:pPr rtl="0"/>
              <a:endParaRPr lang="en-US" sz="3800"/>
            </a:p>
          </p:txBody>
        </p:sp>
        <p:sp>
          <p:nvSpPr>
            <p:cNvPr id="195" name="Freeform 193"/>
            <p:cNvSpPr>
              <a:spLocks/>
            </p:cNvSpPr>
            <p:nvPr/>
          </p:nvSpPr>
          <p:spPr bwMode="auto">
            <a:xfrm>
              <a:off x="532" y="2998"/>
              <a:ext cx="143" cy="9"/>
            </a:xfrm>
            <a:custGeom>
              <a:avLst/>
              <a:gdLst>
                <a:gd name="T0" fmla="*/ 143 w 625"/>
                <a:gd name="T1" fmla="*/ 0 h 42"/>
                <a:gd name="T2" fmla="*/ 143 w 625"/>
                <a:gd name="T3" fmla="*/ 1 h 42"/>
                <a:gd name="T4" fmla="*/ 143 w 625"/>
                <a:gd name="T5" fmla="*/ 2 h 42"/>
                <a:gd name="T6" fmla="*/ 143 w 625"/>
                <a:gd name="T7" fmla="*/ 3 h 42"/>
                <a:gd name="T8" fmla="*/ 143 w 625"/>
                <a:gd name="T9" fmla="*/ 3 h 42"/>
                <a:gd name="T10" fmla="*/ 143 w 625"/>
                <a:gd name="T11" fmla="*/ 5 h 42"/>
                <a:gd name="T12" fmla="*/ 143 w 625"/>
                <a:gd name="T13" fmla="*/ 6 h 42"/>
                <a:gd name="T14" fmla="*/ 143 w 625"/>
                <a:gd name="T15" fmla="*/ 8 h 42"/>
                <a:gd name="T16" fmla="*/ 142 w 625"/>
                <a:gd name="T17" fmla="*/ 9 h 42"/>
                <a:gd name="T18" fmla="*/ 140 w 625"/>
                <a:gd name="T19" fmla="*/ 9 h 42"/>
                <a:gd name="T20" fmla="*/ 135 w 625"/>
                <a:gd name="T21" fmla="*/ 9 h 42"/>
                <a:gd name="T22" fmla="*/ 127 w 625"/>
                <a:gd name="T23" fmla="*/ 9 h 42"/>
                <a:gd name="T24" fmla="*/ 118 w 625"/>
                <a:gd name="T25" fmla="*/ 9 h 42"/>
                <a:gd name="T26" fmla="*/ 108 w 625"/>
                <a:gd name="T27" fmla="*/ 9 h 42"/>
                <a:gd name="T28" fmla="*/ 96 w 625"/>
                <a:gd name="T29" fmla="*/ 9 h 42"/>
                <a:gd name="T30" fmla="*/ 84 w 625"/>
                <a:gd name="T31" fmla="*/ 9 h 42"/>
                <a:gd name="T32" fmla="*/ 72 w 625"/>
                <a:gd name="T33" fmla="*/ 9 h 42"/>
                <a:gd name="T34" fmla="*/ 59 w 625"/>
                <a:gd name="T35" fmla="*/ 9 h 42"/>
                <a:gd name="T36" fmla="*/ 47 w 625"/>
                <a:gd name="T37" fmla="*/ 9 h 42"/>
                <a:gd name="T38" fmla="*/ 35 w 625"/>
                <a:gd name="T39" fmla="*/ 9 h 42"/>
                <a:gd name="T40" fmla="*/ 25 w 625"/>
                <a:gd name="T41" fmla="*/ 9 h 42"/>
                <a:gd name="T42" fmla="*/ 16 w 625"/>
                <a:gd name="T43" fmla="*/ 9 h 42"/>
                <a:gd name="T44" fmla="*/ 9 w 625"/>
                <a:gd name="T45" fmla="*/ 9 h 42"/>
                <a:gd name="T46" fmla="*/ 3 w 625"/>
                <a:gd name="T47" fmla="*/ 9 h 42"/>
                <a:gd name="T48" fmla="*/ 1 w 625"/>
                <a:gd name="T49" fmla="*/ 9 h 42"/>
                <a:gd name="T50" fmla="*/ 0 w 625"/>
                <a:gd name="T51" fmla="*/ 8 h 42"/>
                <a:gd name="T52" fmla="*/ 0 w 625"/>
                <a:gd name="T53" fmla="*/ 6 h 42"/>
                <a:gd name="T54" fmla="*/ 0 w 625"/>
                <a:gd name="T55" fmla="*/ 5 h 42"/>
                <a:gd name="T56" fmla="*/ 0 w 625"/>
                <a:gd name="T57" fmla="*/ 3 h 42"/>
                <a:gd name="T58" fmla="*/ 0 w 625"/>
                <a:gd name="T59" fmla="*/ 3 h 42"/>
                <a:gd name="T60" fmla="*/ 0 w 625"/>
                <a:gd name="T61" fmla="*/ 2 h 42"/>
                <a:gd name="T62" fmla="*/ 0 w 625"/>
                <a:gd name="T63" fmla="*/ 1 h 42"/>
                <a:gd name="T64" fmla="*/ 0 w 625"/>
                <a:gd name="T65" fmla="*/ 0 h 42"/>
                <a:gd name="T66" fmla="*/ 3 w 625"/>
                <a:gd name="T67" fmla="*/ 0 h 42"/>
                <a:gd name="T68" fmla="*/ 8 w 625"/>
                <a:gd name="T69" fmla="*/ 0 h 42"/>
                <a:gd name="T70" fmla="*/ 16 w 625"/>
                <a:gd name="T71" fmla="*/ 0 h 42"/>
                <a:gd name="T72" fmla="*/ 25 w 625"/>
                <a:gd name="T73" fmla="*/ 0 h 42"/>
                <a:gd name="T74" fmla="*/ 35 w 625"/>
                <a:gd name="T75" fmla="*/ 0 h 42"/>
                <a:gd name="T76" fmla="*/ 47 w 625"/>
                <a:gd name="T77" fmla="*/ 0 h 42"/>
                <a:gd name="T78" fmla="*/ 59 w 625"/>
                <a:gd name="T79" fmla="*/ 0 h 42"/>
                <a:gd name="T80" fmla="*/ 72 w 625"/>
                <a:gd name="T81" fmla="*/ 0 h 42"/>
                <a:gd name="T82" fmla="*/ 84 w 625"/>
                <a:gd name="T83" fmla="*/ 0 h 42"/>
                <a:gd name="T84" fmla="*/ 96 w 625"/>
                <a:gd name="T85" fmla="*/ 0 h 42"/>
                <a:gd name="T86" fmla="*/ 108 w 625"/>
                <a:gd name="T87" fmla="*/ 0 h 42"/>
                <a:gd name="T88" fmla="*/ 118 w 625"/>
                <a:gd name="T89" fmla="*/ 0 h 42"/>
                <a:gd name="T90" fmla="*/ 127 w 625"/>
                <a:gd name="T91" fmla="*/ 0 h 42"/>
                <a:gd name="T92" fmla="*/ 135 w 625"/>
                <a:gd name="T93" fmla="*/ 0 h 42"/>
                <a:gd name="T94" fmla="*/ 140 w 625"/>
                <a:gd name="T95" fmla="*/ 0 h 42"/>
                <a:gd name="T96" fmla="*/ 143 w 625"/>
                <a:gd name="T97" fmla="*/ 0 h 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5"/>
                <a:gd name="T148" fmla="*/ 0 h 42"/>
                <a:gd name="T149" fmla="*/ 625 w 625"/>
                <a:gd name="T150" fmla="*/ 42 h 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5" h="42">
                  <a:moveTo>
                    <a:pt x="623" y="0"/>
                  </a:moveTo>
                  <a:lnTo>
                    <a:pt x="624" y="6"/>
                  </a:lnTo>
                  <a:lnTo>
                    <a:pt x="624" y="11"/>
                  </a:lnTo>
                  <a:lnTo>
                    <a:pt x="625" y="15"/>
                  </a:lnTo>
                  <a:lnTo>
                    <a:pt x="625" y="16"/>
                  </a:lnTo>
                  <a:lnTo>
                    <a:pt x="625" y="22"/>
                  </a:lnTo>
                  <a:lnTo>
                    <a:pt x="624" y="29"/>
                  </a:lnTo>
                  <a:lnTo>
                    <a:pt x="623" y="35"/>
                  </a:lnTo>
                  <a:lnTo>
                    <a:pt x="622" y="42"/>
                  </a:lnTo>
                  <a:lnTo>
                    <a:pt x="610" y="42"/>
                  </a:lnTo>
                  <a:lnTo>
                    <a:pt x="588" y="42"/>
                  </a:lnTo>
                  <a:lnTo>
                    <a:pt x="555" y="42"/>
                  </a:lnTo>
                  <a:lnTo>
                    <a:pt x="516" y="42"/>
                  </a:lnTo>
                  <a:lnTo>
                    <a:pt x="471" y="42"/>
                  </a:lnTo>
                  <a:lnTo>
                    <a:pt x="421" y="42"/>
                  </a:lnTo>
                  <a:lnTo>
                    <a:pt x="368" y="42"/>
                  </a:lnTo>
                  <a:lnTo>
                    <a:pt x="313" y="42"/>
                  </a:lnTo>
                  <a:lnTo>
                    <a:pt x="258" y="42"/>
                  </a:lnTo>
                  <a:lnTo>
                    <a:pt x="205" y="42"/>
                  </a:lnTo>
                  <a:lnTo>
                    <a:pt x="154" y="42"/>
                  </a:lnTo>
                  <a:lnTo>
                    <a:pt x="109" y="42"/>
                  </a:lnTo>
                  <a:lnTo>
                    <a:pt x="70" y="42"/>
                  </a:lnTo>
                  <a:lnTo>
                    <a:pt x="39" y="42"/>
                  </a:lnTo>
                  <a:lnTo>
                    <a:pt x="15" y="42"/>
                  </a:lnTo>
                  <a:lnTo>
                    <a:pt x="3" y="42"/>
                  </a:lnTo>
                  <a:lnTo>
                    <a:pt x="2" y="35"/>
                  </a:lnTo>
                  <a:lnTo>
                    <a:pt x="1" y="29"/>
                  </a:lnTo>
                  <a:lnTo>
                    <a:pt x="0" y="22"/>
                  </a:lnTo>
                  <a:lnTo>
                    <a:pt x="0" y="16"/>
                  </a:lnTo>
                  <a:lnTo>
                    <a:pt x="0" y="15"/>
                  </a:lnTo>
                  <a:lnTo>
                    <a:pt x="1" y="11"/>
                  </a:lnTo>
                  <a:lnTo>
                    <a:pt x="1" y="6"/>
                  </a:lnTo>
                  <a:lnTo>
                    <a:pt x="2" y="0"/>
                  </a:lnTo>
                  <a:lnTo>
                    <a:pt x="14" y="0"/>
                  </a:lnTo>
                  <a:lnTo>
                    <a:pt x="37" y="0"/>
                  </a:lnTo>
                  <a:lnTo>
                    <a:pt x="68" y="0"/>
                  </a:lnTo>
                  <a:lnTo>
                    <a:pt x="109" y="0"/>
                  </a:lnTo>
                  <a:lnTo>
                    <a:pt x="154" y="0"/>
                  </a:lnTo>
                  <a:lnTo>
                    <a:pt x="204" y="0"/>
                  </a:lnTo>
                  <a:lnTo>
                    <a:pt x="257" y="0"/>
                  </a:lnTo>
                  <a:lnTo>
                    <a:pt x="313" y="0"/>
                  </a:lnTo>
                  <a:lnTo>
                    <a:pt x="368" y="0"/>
                  </a:lnTo>
                  <a:lnTo>
                    <a:pt x="421" y="0"/>
                  </a:lnTo>
                  <a:lnTo>
                    <a:pt x="471" y="0"/>
                  </a:lnTo>
                  <a:lnTo>
                    <a:pt x="516" y="0"/>
                  </a:lnTo>
                  <a:lnTo>
                    <a:pt x="557" y="0"/>
                  </a:lnTo>
                  <a:lnTo>
                    <a:pt x="588" y="0"/>
                  </a:lnTo>
                  <a:lnTo>
                    <a:pt x="611" y="0"/>
                  </a:lnTo>
                  <a:lnTo>
                    <a:pt x="623" y="0"/>
                  </a:lnTo>
                  <a:close/>
                </a:path>
              </a:pathLst>
            </a:custGeom>
            <a:solidFill>
              <a:srgbClr val="C0C0C0"/>
            </a:solidFill>
            <a:ln w="9525">
              <a:noFill/>
              <a:round/>
              <a:headEnd/>
              <a:tailEnd/>
            </a:ln>
          </p:spPr>
          <p:txBody>
            <a:bodyPr/>
            <a:lstStyle/>
            <a:p>
              <a:pPr rtl="0"/>
              <a:endParaRPr lang="en-US" sz="3800"/>
            </a:p>
          </p:txBody>
        </p:sp>
        <p:sp>
          <p:nvSpPr>
            <p:cNvPr id="196" name="Freeform 194"/>
            <p:cNvSpPr>
              <a:spLocks/>
            </p:cNvSpPr>
            <p:nvPr/>
          </p:nvSpPr>
          <p:spPr bwMode="auto">
            <a:xfrm>
              <a:off x="428" y="2787"/>
              <a:ext cx="212" cy="223"/>
            </a:xfrm>
            <a:custGeom>
              <a:avLst/>
              <a:gdLst>
                <a:gd name="T0" fmla="*/ 2 w 927"/>
                <a:gd name="T1" fmla="*/ 2 h 975"/>
                <a:gd name="T2" fmla="*/ 1 w 927"/>
                <a:gd name="T3" fmla="*/ 7 h 975"/>
                <a:gd name="T4" fmla="*/ 0 w 927"/>
                <a:gd name="T5" fmla="*/ 13 h 975"/>
                <a:gd name="T6" fmla="*/ 0 w 927"/>
                <a:gd name="T7" fmla="*/ 24 h 975"/>
                <a:gd name="T8" fmla="*/ 2 w 927"/>
                <a:gd name="T9" fmla="*/ 35 h 975"/>
                <a:gd name="T10" fmla="*/ 6 w 927"/>
                <a:gd name="T11" fmla="*/ 47 h 975"/>
                <a:gd name="T12" fmla="*/ 13 w 927"/>
                <a:gd name="T13" fmla="*/ 56 h 975"/>
                <a:gd name="T14" fmla="*/ 23 w 927"/>
                <a:gd name="T15" fmla="*/ 61 h 975"/>
                <a:gd name="T16" fmla="*/ 35 w 927"/>
                <a:gd name="T17" fmla="*/ 63 h 975"/>
                <a:gd name="T18" fmla="*/ 50 w 927"/>
                <a:gd name="T19" fmla="*/ 66 h 975"/>
                <a:gd name="T20" fmla="*/ 67 w 927"/>
                <a:gd name="T21" fmla="*/ 68 h 975"/>
                <a:gd name="T22" fmla="*/ 86 w 927"/>
                <a:gd name="T23" fmla="*/ 70 h 975"/>
                <a:gd name="T24" fmla="*/ 104 w 927"/>
                <a:gd name="T25" fmla="*/ 72 h 975"/>
                <a:gd name="T26" fmla="*/ 119 w 927"/>
                <a:gd name="T27" fmla="*/ 73 h 975"/>
                <a:gd name="T28" fmla="*/ 132 w 927"/>
                <a:gd name="T29" fmla="*/ 74 h 975"/>
                <a:gd name="T30" fmla="*/ 133 w 927"/>
                <a:gd name="T31" fmla="*/ 85 h 975"/>
                <a:gd name="T32" fmla="*/ 121 w 927"/>
                <a:gd name="T33" fmla="*/ 115 h 975"/>
                <a:gd name="T34" fmla="*/ 106 w 927"/>
                <a:gd name="T35" fmla="*/ 154 h 975"/>
                <a:gd name="T36" fmla="*/ 94 w 927"/>
                <a:gd name="T37" fmla="*/ 194 h 975"/>
                <a:gd name="T38" fmla="*/ 89 w 927"/>
                <a:gd name="T39" fmla="*/ 223 h 975"/>
                <a:gd name="T40" fmla="*/ 102 w 927"/>
                <a:gd name="T41" fmla="*/ 214 h 975"/>
                <a:gd name="T42" fmla="*/ 114 w 927"/>
                <a:gd name="T43" fmla="*/ 207 h 975"/>
                <a:gd name="T44" fmla="*/ 129 w 927"/>
                <a:gd name="T45" fmla="*/ 198 h 975"/>
                <a:gd name="T46" fmla="*/ 145 w 927"/>
                <a:gd name="T47" fmla="*/ 189 h 975"/>
                <a:gd name="T48" fmla="*/ 161 w 927"/>
                <a:gd name="T49" fmla="*/ 180 h 975"/>
                <a:gd name="T50" fmla="*/ 177 w 927"/>
                <a:gd name="T51" fmla="*/ 172 h 975"/>
                <a:gd name="T52" fmla="*/ 191 w 927"/>
                <a:gd name="T53" fmla="*/ 167 h 975"/>
                <a:gd name="T54" fmla="*/ 202 w 927"/>
                <a:gd name="T55" fmla="*/ 163 h 975"/>
                <a:gd name="T56" fmla="*/ 212 w 927"/>
                <a:gd name="T57" fmla="*/ 163 h 975"/>
                <a:gd name="T58" fmla="*/ 208 w 927"/>
                <a:gd name="T59" fmla="*/ 141 h 975"/>
                <a:gd name="T60" fmla="*/ 203 w 927"/>
                <a:gd name="T61" fmla="*/ 107 h 975"/>
                <a:gd name="T62" fmla="*/ 198 w 927"/>
                <a:gd name="T63" fmla="*/ 75 h 975"/>
                <a:gd name="T64" fmla="*/ 195 w 927"/>
                <a:gd name="T65" fmla="*/ 54 h 975"/>
                <a:gd name="T66" fmla="*/ 194 w 927"/>
                <a:gd name="T67" fmla="*/ 45 h 975"/>
                <a:gd name="T68" fmla="*/ 191 w 927"/>
                <a:gd name="T69" fmla="*/ 37 h 975"/>
                <a:gd name="T70" fmla="*/ 186 w 927"/>
                <a:gd name="T71" fmla="*/ 30 h 975"/>
                <a:gd name="T72" fmla="*/ 177 w 927"/>
                <a:gd name="T73" fmla="*/ 27 h 975"/>
                <a:gd name="T74" fmla="*/ 169 w 927"/>
                <a:gd name="T75" fmla="*/ 26 h 975"/>
                <a:gd name="T76" fmla="*/ 159 w 927"/>
                <a:gd name="T77" fmla="*/ 25 h 975"/>
                <a:gd name="T78" fmla="*/ 145 w 927"/>
                <a:gd name="T79" fmla="*/ 24 h 975"/>
                <a:gd name="T80" fmla="*/ 129 w 927"/>
                <a:gd name="T81" fmla="*/ 22 h 975"/>
                <a:gd name="T82" fmla="*/ 110 w 927"/>
                <a:gd name="T83" fmla="*/ 21 h 975"/>
                <a:gd name="T84" fmla="*/ 93 w 927"/>
                <a:gd name="T85" fmla="*/ 19 h 975"/>
                <a:gd name="T86" fmla="*/ 77 w 927"/>
                <a:gd name="T87" fmla="*/ 17 h 975"/>
                <a:gd name="T88" fmla="*/ 65 w 927"/>
                <a:gd name="T89" fmla="*/ 16 h 975"/>
                <a:gd name="T90" fmla="*/ 61 w 927"/>
                <a:gd name="T91" fmla="*/ 11 h 975"/>
                <a:gd name="T92" fmla="*/ 61 w 927"/>
                <a:gd name="T93" fmla="*/ 2 h 975"/>
                <a:gd name="T94" fmla="*/ 56 w 927"/>
                <a:gd name="T95" fmla="*/ 0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27"/>
                <a:gd name="T145" fmla="*/ 0 h 975"/>
                <a:gd name="T146" fmla="*/ 927 w 927"/>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27" h="975">
                  <a:moveTo>
                    <a:pt x="245" y="0"/>
                  </a:moveTo>
                  <a:lnTo>
                    <a:pt x="7" y="7"/>
                  </a:lnTo>
                  <a:lnTo>
                    <a:pt x="4" y="24"/>
                  </a:lnTo>
                  <a:lnTo>
                    <a:pt x="4" y="29"/>
                  </a:lnTo>
                  <a:lnTo>
                    <a:pt x="3" y="42"/>
                  </a:lnTo>
                  <a:lnTo>
                    <a:pt x="0" y="59"/>
                  </a:lnTo>
                  <a:lnTo>
                    <a:pt x="0" y="81"/>
                  </a:lnTo>
                  <a:lnTo>
                    <a:pt x="2" y="105"/>
                  </a:lnTo>
                  <a:lnTo>
                    <a:pt x="3" y="129"/>
                  </a:lnTo>
                  <a:lnTo>
                    <a:pt x="8" y="155"/>
                  </a:lnTo>
                  <a:lnTo>
                    <a:pt x="16" y="181"/>
                  </a:lnTo>
                  <a:lnTo>
                    <a:pt x="26" y="205"/>
                  </a:lnTo>
                  <a:lnTo>
                    <a:pt x="41" y="227"/>
                  </a:lnTo>
                  <a:lnTo>
                    <a:pt x="59" y="244"/>
                  </a:lnTo>
                  <a:lnTo>
                    <a:pt x="82" y="258"/>
                  </a:lnTo>
                  <a:lnTo>
                    <a:pt x="101" y="265"/>
                  </a:lnTo>
                  <a:lnTo>
                    <a:pt x="124" y="271"/>
                  </a:lnTo>
                  <a:lnTo>
                    <a:pt x="153" y="276"/>
                  </a:lnTo>
                  <a:lnTo>
                    <a:pt x="184" y="283"/>
                  </a:lnTo>
                  <a:lnTo>
                    <a:pt x="219" y="288"/>
                  </a:lnTo>
                  <a:lnTo>
                    <a:pt x="257" y="293"/>
                  </a:lnTo>
                  <a:lnTo>
                    <a:pt x="294" y="297"/>
                  </a:lnTo>
                  <a:lnTo>
                    <a:pt x="335" y="302"/>
                  </a:lnTo>
                  <a:lnTo>
                    <a:pt x="375" y="306"/>
                  </a:lnTo>
                  <a:lnTo>
                    <a:pt x="414" y="310"/>
                  </a:lnTo>
                  <a:lnTo>
                    <a:pt x="453" y="314"/>
                  </a:lnTo>
                  <a:lnTo>
                    <a:pt x="490" y="317"/>
                  </a:lnTo>
                  <a:lnTo>
                    <a:pt x="522" y="319"/>
                  </a:lnTo>
                  <a:lnTo>
                    <a:pt x="553" y="322"/>
                  </a:lnTo>
                  <a:lnTo>
                    <a:pt x="579" y="324"/>
                  </a:lnTo>
                  <a:lnTo>
                    <a:pt x="600" y="326"/>
                  </a:lnTo>
                  <a:lnTo>
                    <a:pt x="582" y="370"/>
                  </a:lnTo>
                  <a:lnTo>
                    <a:pt x="556" y="430"/>
                  </a:lnTo>
                  <a:lnTo>
                    <a:pt x="527" y="503"/>
                  </a:lnTo>
                  <a:lnTo>
                    <a:pt x="496" y="584"/>
                  </a:lnTo>
                  <a:lnTo>
                    <a:pt x="465" y="673"/>
                  </a:lnTo>
                  <a:lnTo>
                    <a:pt x="436" y="763"/>
                  </a:lnTo>
                  <a:lnTo>
                    <a:pt x="413" y="850"/>
                  </a:lnTo>
                  <a:lnTo>
                    <a:pt x="396" y="930"/>
                  </a:lnTo>
                  <a:lnTo>
                    <a:pt x="388" y="975"/>
                  </a:lnTo>
                  <a:lnTo>
                    <a:pt x="427" y="950"/>
                  </a:lnTo>
                  <a:lnTo>
                    <a:pt x="448" y="937"/>
                  </a:lnTo>
                  <a:lnTo>
                    <a:pt x="473" y="920"/>
                  </a:lnTo>
                  <a:lnTo>
                    <a:pt x="500" y="903"/>
                  </a:lnTo>
                  <a:lnTo>
                    <a:pt x="531" y="885"/>
                  </a:lnTo>
                  <a:lnTo>
                    <a:pt x="564" y="865"/>
                  </a:lnTo>
                  <a:lnTo>
                    <a:pt x="598" y="846"/>
                  </a:lnTo>
                  <a:lnTo>
                    <a:pt x="633" y="825"/>
                  </a:lnTo>
                  <a:lnTo>
                    <a:pt x="668" y="806"/>
                  </a:lnTo>
                  <a:lnTo>
                    <a:pt x="704" y="787"/>
                  </a:lnTo>
                  <a:lnTo>
                    <a:pt x="738" y="769"/>
                  </a:lnTo>
                  <a:lnTo>
                    <a:pt x="772" y="754"/>
                  </a:lnTo>
                  <a:lnTo>
                    <a:pt x="805" y="739"/>
                  </a:lnTo>
                  <a:lnTo>
                    <a:pt x="833" y="729"/>
                  </a:lnTo>
                  <a:lnTo>
                    <a:pt x="861" y="720"/>
                  </a:lnTo>
                  <a:lnTo>
                    <a:pt x="884" y="713"/>
                  </a:lnTo>
                  <a:lnTo>
                    <a:pt x="903" y="712"/>
                  </a:lnTo>
                  <a:lnTo>
                    <a:pt x="927" y="712"/>
                  </a:lnTo>
                  <a:lnTo>
                    <a:pt x="923" y="689"/>
                  </a:lnTo>
                  <a:lnTo>
                    <a:pt x="911" y="618"/>
                  </a:lnTo>
                  <a:lnTo>
                    <a:pt x="900" y="544"/>
                  </a:lnTo>
                  <a:lnTo>
                    <a:pt x="888" y="469"/>
                  </a:lnTo>
                  <a:lnTo>
                    <a:pt x="876" y="396"/>
                  </a:lnTo>
                  <a:lnTo>
                    <a:pt x="867" y="330"/>
                  </a:lnTo>
                  <a:lnTo>
                    <a:pt x="859" y="275"/>
                  </a:lnTo>
                  <a:lnTo>
                    <a:pt x="853" y="235"/>
                  </a:lnTo>
                  <a:lnTo>
                    <a:pt x="851" y="214"/>
                  </a:lnTo>
                  <a:lnTo>
                    <a:pt x="850" y="196"/>
                  </a:lnTo>
                  <a:lnTo>
                    <a:pt x="845" y="177"/>
                  </a:lnTo>
                  <a:lnTo>
                    <a:pt x="837" y="160"/>
                  </a:lnTo>
                  <a:lnTo>
                    <a:pt x="827" y="145"/>
                  </a:lnTo>
                  <a:lnTo>
                    <a:pt x="812" y="132"/>
                  </a:lnTo>
                  <a:lnTo>
                    <a:pt x="795" y="123"/>
                  </a:lnTo>
                  <a:lnTo>
                    <a:pt x="775" y="116"/>
                  </a:lnTo>
                  <a:lnTo>
                    <a:pt x="751" y="114"/>
                  </a:lnTo>
                  <a:lnTo>
                    <a:pt x="740" y="114"/>
                  </a:lnTo>
                  <a:lnTo>
                    <a:pt x="721" y="112"/>
                  </a:lnTo>
                  <a:lnTo>
                    <a:pt x="697" y="110"/>
                  </a:lnTo>
                  <a:lnTo>
                    <a:pt x="668" y="107"/>
                  </a:lnTo>
                  <a:lnTo>
                    <a:pt x="635" y="105"/>
                  </a:lnTo>
                  <a:lnTo>
                    <a:pt x="600" y="102"/>
                  </a:lnTo>
                  <a:lnTo>
                    <a:pt x="563" y="98"/>
                  </a:lnTo>
                  <a:lnTo>
                    <a:pt x="523" y="94"/>
                  </a:lnTo>
                  <a:lnTo>
                    <a:pt x="483" y="90"/>
                  </a:lnTo>
                  <a:lnTo>
                    <a:pt x="444" y="86"/>
                  </a:lnTo>
                  <a:lnTo>
                    <a:pt x="406" y="82"/>
                  </a:lnTo>
                  <a:lnTo>
                    <a:pt x="371" y="79"/>
                  </a:lnTo>
                  <a:lnTo>
                    <a:pt x="337" y="75"/>
                  </a:lnTo>
                  <a:lnTo>
                    <a:pt x="309" y="72"/>
                  </a:lnTo>
                  <a:lnTo>
                    <a:pt x="284" y="69"/>
                  </a:lnTo>
                  <a:lnTo>
                    <a:pt x="266" y="68"/>
                  </a:lnTo>
                  <a:lnTo>
                    <a:pt x="266" y="50"/>
                  </a:lnTo>
                  <a:lnTo>
                    <a:pt x="266" y="27"/>
                  </a:lnTo>
                  <a:lnTo>
                    <a:pt x="266" y="8"/>
                  </a:lnTo>
                  <a:lnTo>
                    <a:pt x="266" y="0"/>
                  </a:lnTo>
                  <a:lnTo>
                    <a:pt x="245" y="0"/>
                  </a:lnTo>
                  <a:close/>
                </a:path>
              </a:pathLst>
            </a:custGeom>
            <a:solidFill>
              <a:srgbClr val="000000"/>
            </a:solidFill>
            <a:ln w="9525">
              <a:noFill/>
              <a:round/>
              <a:headEnd/>
              <a:tailEnd/>
            </a:ln>
          </p:spPr>
          <p:txBody>
            <a:bodyPr/>
            <a:lstStyle/>
            <a:p>
              <a:pPr rtl="0"/>
              <a:endParaRPr lang="en-US" sz="3800"/>
            </a:p>
          </p:txBody>
        </p:sp>
        <p:sp>
          <p:nvSpPr>
            <p:cNvPr id="197" name="Freeform 195"/>
            <p:cNvSpPr>
              <a:spLocks/>
            </p:cNvSpPr>
            <p:nvPr/>
          </p:nvSpPr>
          <p:spPr bwMode="auto">
            <a:xfrm>
              <a:off x="437" y="2796"/>
              <a:ext cx="193" cy="195"/>
            </a:xfrm>
            <a:custGeom>
              <a:avLst/>
              <a:gdLst>
                <a:gd name="T0" fmla="*/ 43 w 842"/>
                <a:gd name="T1" fmla="*/ 4 h 852"/>
                <a:gd name="T2" fmla="*/ 43 w 842"/>
                <a:gd name="T3" fmla="*/ 13 h 852"/>
                <a:gd name="T4" fmla="*/ 47 w 842"/>
                <a:gd name="T5" fmla="*/ 15 h 852"/>
                <a:gd name="T6" fmla="*/ 52 w 842"/>
                <a:gd name="T7" fmla="*/ 15 h 852"/>
                <a:gd name="T8" fmla="*/ 65 w 842"/>
                <a:gd name="T9" fmla="*/ 17 h 852"/>
                <a:gd name="T10" fmla="*/ 83 w 842"/>
                <a:gd name="T11" fmla="*/ 18 h 852"/>
                <a:gd name="T12" fmla="*/ 102 w 842"/>
                <a:gd name="T13" fmla="*/ 21 h 852"/>
                <a:gd name="T14" fmla="*/ 122 w 842"/>
                <a:gd name="T15" fmla="*/ 23 h 852"/>
                <a:gd name="T16" fmla="*/ 141 w 842"/>
                <a:gd name="T17" fmla="*/ 24 h 852"/>
                <a:gd name="T18" fmla="*/ 155 w 842"/>
                <a:gd name="T19" fmla="*/ 25 h 852"/>
                <a:gd name="T20" fmla="*/ 163 w 842"/>
                <a:gd name="T21" fmla="*/ 26 h 852"/>
                <a:gd name="T22" fmla="*/ 170 w 842"/>
                <a:gd name="T23" fmla="*/ 27 h 852"/>
                <a:gd name="T24" fmla="*/ 174 w 842"/>
                <a:gd name="T25" fmla="*/ 30 h 852"/>
                <a:gd name="T26" fmla="*/ 176 w 842"/>
                <a:gd name="T27" fmla="*/ 35 h 852"/>
                <a:gd name="T28" fmla="*/ 177 w 842"/>
                <a:gd name="T29" fmla="*/ 40 h 852"/>
                <a:gd name="T30" fmla="*/ 179 w 842"/>
                <a:gd name="T31" fmla="*/ 57 h 852"/>
                <a:gd name="T32" fmla="*/ 184 w 842"/>
                <a:gd name="T33" fmla="*/ 87 h 852"/>
                <a:gd name="T34" fmla="*/ 189 w 842"/>
                <a:gd name="T35" fmla="*/ 121 h 852"/>
                <a:gd name="T36" fmla="*/ 193 w 842"/>
                <a:gd name="T37" fmla="*/ 145 h 852"/>
                <a:gd name="T38" fmla="*/ 182 w 842"/>
                <a:gd name="T39" fmla="*/ 148 h 852"/>
                <a:gd name="T40" fmla="*/ 170 w 842"/>
                <a:gd name="T41" fmla="*/ 153 h 852"/>
                <a:gd name="T42" fmla="*/ 155 w 842"/>
                <a:gd name="T43" fmla="*/ 159 h 852"/>
                <a:gd name="T44" fmla="*/ 141 w 842"/>
                <a:gd name="T45" fmla="*/ 167 h 852"/>
                <a:gd name="T46" fmla="*/ 127 w 842"/>
                <a:gd name="T47" fmla="*/ 174 h 852"/>
                <a:gd name="T48" fmla="*/ 114 w 842"/>
                <a:gd name="T49" fmla="*/ 182 h 852"/>
                <a:gd name="T50" fmla="*/ 102 w 842"/>
                <a:gd name="T51" fmla="*/ 189 h 852"/>
                <a:gd name="T52" fmla="*/ 93 w 842"/>
                <a:gd name="T53" fmla="*/ 195 h 852"/>
                <a:gd name="T54" fmla="*/ 105 w 842"/>
                <a:gd name="T55" fmla="*/ 152 h 852"/>
                <a:gd name="T56" fmla="*/ 120 w 842"/>
                <a:gd name="T57" fmla="*/ 109 h 852"/>
                <a:gd name="T58" fmla="*/ 134 w 842"/>
                <a:gd name="T59" fmla="*/ 76 h 852"/>
                <a:gd name="T60" fmla="*/ 140 w 842"/>
                <a:gd name="T61" fmla="*/ 63 h 852"/>
                <a:gd name="T62" fmla="*/ 136 w 842"/>
                <a:gd name="T63" fmla="*/ 57 h 852"/>
                <a:gd name="T64" fmla="*/ 121 w 842"/>
                <a:gd name="T65" fmla="*/ 55 h 852"/>
                <a:gd name="T66" fmla="*/ 104 w 842"/>
                <a:gd name="T67" fmla="*/ 54 h 852"/>
                <a:gd name="T68" fmla="*/ 86 w 842"/>
                <a:gd name="T69" fmla="*/ 52 h 852"/>
                <a:gd name="T70" fmla="*/ 67 w 842"/>
                <a:gd name="T71" fmla="*/ 51 h 852"/>
                <a:gd name="T72" fmla="*/ 50 w 842"/>
                <a:gd name="T73" fmla="*/ 49 h 852"/>
                <a:gd name="T74" fmla="*/ 34 w 842"/>
                <a:gd name="T75" fmla="*/ 46 h 852"/>
                <a:gd name="T76" fmla="*/ 22 w 842"/>
                <a:gd name="T77" fmla="*/ 44 h 852"/>
                <a:gd name="T78" fmla="*/ 14 w 842"/>
                <a:gd name="T79" fmla="*/ 41 h 852"/>
                <a:gd name="T80" fmla="*/ 7 w 842"/>
                <a:gd name="T81" fmla="*/ 36 h 852"/>
                <a:gd name="T82" fmla="*/ 3 w 842"/>
                <a:gd name="T83" fmla="*/ 28 h 852"/>
                <a:gd name="T84" fmla="*/ 1 w 842"/>
                <a:gd name="T85" fmla="*/ 18 h 852"/>
                <a:gd name="T86" fmla="*/ 0 w 842"/>
                <a:gd name="T87" fmla="*/ 9 h 852"/>
                <a:gd name="T88" fmla="*/ 0 w 842"/>
                <a:gd name="T89" fmla="*/ 5 h 852"/>
                <a:gd name="T90" fmla="*/ 1 w 842"/>
                <a:gd name="T91" fmla="*/ 1 h 852"/>
                <a:gd name="T92" fmla="*/ 9 w 842"/>
                <a:gd name="T93" fmla="*/ 1 h 852"/>
                <a:gd name="T94" fmla="*/ 22 w 842"/>
                <a:gd name="T95" fmla="*/ 0 h 852"/>
                <a:gd name="T96" fmla="*/ 34 w 842"/>
                <a:gd name="T97" fmla="*/ 0 h 852"/>
                <a:gd name="T98" fmla="*/ 43 w 842"/>
                <a:gd name="T99" fmla="*/ 0 h 8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42"/>
                <a:gd name="T151" fmla="*/ 0 h 852"/>
                <a:gd name="T152" fmla="*/ 842 w 842"/>
                <a:gd name="T153" fmla="*/ 852 h 8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42" h="852">
                  <a:moveTo>
                    <a:pt x="188" y="0"/>
                  </a:moveTo>
                  <a:lnTo>
                    <a:pt x="188" y="18"/>
                  </a:lnTo>
                  <a:lnTo>
                    <a:pt x="188" y="39"/>
                  </a:lnTo>
                  <a:lnTo>
                    <a:pt x="188" y="56"/>
                  </a:lnTo>
                  <a:lnTo>
                    <a:pt x="188" y="62"/>
                  </a:lnTo>
                  <a:lnTo>
                    <a:pt x="205" y="64"/>
                  </a:lnTo>
                  <a:lnTo>
                    <a:pt x="213" y="65"/>
                  </a:lnTo>
                  <a:lnTo>
                    <a:pt x="229" y="66"/>
                  </a:lnTo>
                  <a:lnTo>
                    <a:pt x="254" y="69"/>
                  </a:lnTo>
                  <a:lnTo>
                    <a:pt x="284" y="73"/>
                  </a:lnTo>
                  <a:lnTo>
                    <a:pt x="321" y="77"/>
                  </a:lnTo>
                  <a:lnTo>
                    <a:pt x="360" y="80"/>
                  </a:lnTo>
                  <a:lnTo>
                    <a:pt x="403" y="84"/>
                  </a:lnTo>
                  <a:lnTo>
                    <a:pt x="445" y="90"/>
                  </a:lnTo>
                  <a:lnTo>
                    <a:pt x="490" y="93"/>
                  </a:lnTo>
                  <a:lnTo>
                    <a:pt x="534" y="99"/>
                  </a:lnTo>
                  <a:lnTo>
                    <a:pt x="576" y="103"/>
                  </a:lnTo>
                  <a:lnTo>
                    <a:pt x="613" y="105"/>
                  </a:lnTo>
                  <a:lnTo>
                    <a:pt x="647" y="109"/>
                  </a:lnTo>
                  <a:lnTo>
                    <a:pt x="676" y="110"/>
                  </a:lnTo>
                  <a:lnTo>
                    <a:pt x="698" y="113"/>
                  </a:lnTo>
                  <a:lnTo>
                    <a:pt x="712" y="113"/>
                  </a:lnTo>
                  <a:lnTo>
                    <a:pt x="727" y="114"/>
                  </a:lnTo>
                  <a:lnTo>
                    <a:pt x="740" y="118"/>
                  </a:lnTo>
                  <a:lnTo>
                    <a:pt x="750" y="123"/>
                  </a:lnTo>
                  <a:lnTo>
                    <a:pt x="759" y="131"/>
                  </a:lnTo>
                  <a:lnTo>
                    <a:pt x="766" y="140"/>
                  </a:lnTo>
                  <a:lnTo>
                    <a:pt x="769" y="151"/>
                  </a:lnTo>
                  <a:lnTo>
                    <a:pt x="772" y="161"/>
                  </a:lnTo>
                  <a:lnTo>
                    <a:pt x="773" y="173"/>
                  </a:lnTo>
                  <a:lnTo>
                    <a:pt x="776" y="199"/>
                  </a:lnTo>
                  <a:lnTo>
                    <a:pt x="783" y="247"/>
                  </a:lnTo>
                  <a:lnTo>
                    <a:pt x="792" y="311"/>
                  </a:lnTo>
                  <a:lnTo>
                    <a:pt x="802" y="382"/>
                  </a:lnTo>
                  <a:lnTo>
                    <a:pt x="814" y="456"/>
                  </a:lnTo>
                  <a:lnTo>
                    <a:pt x="825" y="528"/>
                  </a:lnTo>
                  <a:lnTo>
                    <a:pt x="835" y="589"/>
                  </a:lnTo>
                  <a:lnTo>
                    <a:pt x="842" y="633"/>
                  </a:lnTo>
                  <a:lnTo>
                    <a:pt x="820" y="638"/>
                  </a:lnTo>
                  <a:lnTo>
                    <a:pt x="794" y="646"/>
                  </a:lnTo>
                  <a:lnTo>
                    <a:pt x="768" y="655"/>
                  </a:lnTo>
                  <a:lnTo>
                    <a:pt x="740" y="667"/>
                  </a:lnTo>
                  <a:lnTo>
                    <a:pt x="710" y="681"/>
                  </a:lnTo>
                  <a:lnTo>
                    <a:pt x="678" y="696"/>
                  </a:lnTo>
                  <a:lnTo>
                    <a:pt x="647" y="711"/>
                  </a:lnTo>
                  <a:lnTo>
                    <a:pt x="616" y="728"/>
                  </a:lnTo>
                  <a:lnTo>
                    <a:pt x="585" y="745"/>
                  </a:lnTo>
                  <a:lnTo>
                    <a:pt x="553" y="762"/>
                  </a:lnTo>
                  <a:lnTo>
                    <a:pt x="524" y="779"/>
                  </a:lnTo>
                  <a:lnTo>
                    <a:pt x="496" y="796"/>
                  </a:lnTo>
                  <a:lnTo>
                    <a:pt x="470" y="811"/>
                  </a:lnTo>
                  <a:lnTo>
                    <a:pt x="445" y="826"/>
                  </a:lnTo>
                  <a:lnTo>
                    <a:pt x="423" y="840"/>
                  </a:lnTo>
                  <a:lnTo>
                    <a:pt x="405" y="852"/>
                  </a:lnTo>
                  <a:lnTo>
                    <a:pt x="429" y="759"/>
                  </a:lnTo>
                  <a:lnTo>
                    <a:pt x="458" y="663"/>
                  </a:lnTo>
                  <a:lnTo>
                    <a:pt x="491" y="567"/>
                  </a:lnTo>
                  <a:lnTo>
                    <a:pt x="525" y="476"/>
                  </a:lnTo>
                  <a:lnTo>
                    <a:pt x="557" y="397"/>
                  </a:lnTo>
                  <a:lnTo>
                    <a:pt x="583" y="333"/>
                  </a:lnTo>
                  <a:lnTo>
                    <a:pt x="602" y="291"/>
                  </a:lnTo>
                  <a:lnTo>
                    <a:pt x="609" y="274"/>
                  </a:lnTo>
                  <a:lnTo>
                    <a:pt x="621" y="248"/>
                  </a:lnTo>
                  <a:lnTo>
                    <a:pt x="593" y="247"/>
                  </a:lnTo>
                  <a:lnTo>
                    <a:pt x="563" y="244"/>
                  </a:lnTo>
                  <a:lnTo>
                    <a:pt x="529" y="242"/>
                  </a:lnTo>
                  <a:lnTo>
                    <a:pt x="492" y="239"/>
                  </a:lnTo>
                  <a:lnTo>
                    <a:pt x="455" y="237"/>
                  </a:lnTo>
                  <a:lnTo>
                    <a:pt x="416" y="233"/>
                  </a:lnTo>
                  <a:lnTo>
                    <a:pt x="375" y="229"/>
                  </a:lnTo>
                  <a:lnTo>
                    <a:pt x="335" y="225"/>
                  </a:lnTo>
                  <a:lnTo>
                    <a:pt x="294" y="221"/>
                  </a:lnTo>
                  <a:lnTo>
                    <a:pt x="255" y="217"/>
                  </a:lnTo>
                  <a:lnTo>
                    <a:pt x="219" y="212"/>
                  </a:lnTo>
                  <a:lnTo>
                    <a:pt x="183" y="207"/>
                  </a:lnTo>
                  <a:lnTo>
                    <a:pt x="150" y="203"/>
                  </a:lnTo>
                  <a:lnTo>
                    <a:pt x="121" y="198"/>
                  </a:lnTo>
                  <a:lnTo>
                    <a:pt x="95" y="191"/>
                  </a:lnTo>
                  <a:lnTo>
                    <a:pt x="75" y="186"/>
                  </a:lnTo>
                  <a:lnTo>
                    <a:pt x="59" y="181"/>
                  </a:lnTo>
                  <a:lnTo>
                    <a:pt x="43" y="172"/>
                  </a:lnTo>
                  <a:lnTo>
                    <a:pt x="30" y="157"/>
                  </a:lnTo>
                  <a:lnTo>
                    <a:pt x="20" y="142"/>
                  </a:lnTo>
                  <a:lnTo>
                    <a:pt x="12" y="122"/>
                  </a:lnTo>
                  <a:lnTo>
                    <a:pt x="7" y="103"/>
                  </a:lnTo>
                  <a:lnTo>
                    <a:pt x="3" y="80"/>
                  </a:lnTo>
                  <a:lnTo>
                    <a:pt x="0" y="60"/>
                  </a:lnTo>
                  <a:lnTo>
                    <a:pt x="0" y="39"/>
                  </a:lnTo>
                  <a:lnTo>
                    <a:pt x="0" y="30"/>
                  </a:lnTo>
                  <a:lnTo>
                    <a:pt x="2" y="22"/>
                  </a:lnTo>
                  <a:lnTo>
                    <a:pt x="2" y="13"/>
                  </a:lnTo>
                  <a:lnTo>
                    <a:pt x="3" y="5"/>
                  </a:lnTo>
                  <a:lnTo>
                    <a:pt x="17" y="5"/>
                  </a:lnTo>
                  <a:lnTo>
                    <a:pt x="38" y="4"/>
                  </a:lnTo>
                  <a:lnTo>
                    <a:pt x="64" y="2"/>
                  </a:lnTo>
                  <a:lnTo>
                    <a:pt x="94" y="2"/>
                  </a:lnTo>
                  <a:lnTo>
                    <a:pt x="123" y="1"/>
                  </a:lnTo>
                  <a:lnTo>
                    <a:pt x="150" y="0"/>
                  </a:lnTo>
                  <a:lnTo>
                    <a:pt x="172" y="0"/>
                  </a:lnTo>
                  <a:lnTo>
                    <a:pt x="188" y="0"/>
                  </a:lnTo>
                  <a:close/>
                </a:path>
              </a:pathLst>
            </a:custGeom>
            <a:solidFill>
              <a:srgbClr val="C0C0C0"/>
            </a:solidFill>
            <a:ln w="9525">
              <a:noFill/>
              <a:round/>
              <a:headEnd/>
              <a:tailEnd/>
            </a:ln>
          </p:spPr>
          <p:txBody>
            <a:bodyPr/>
            <a:lstStyle/>
            <a:p>
              <a:pPr rtl="0"/>
              <a:endParaRPr lang="en-US" sz="3800"/>
            </a:p>
          </p:txBody>
        </p:sp>
        <p:sp>
          <p:nvSpPr>
            <p:cNvPr id="198" name="Freeform 196"/>
            <p:cNvSpPr>
              <a:spLocks/>
            </p:cNvSpPr>
            <p:nvPr/>
          </p:nvSpPr>
          <p:spPr bwMode="auto">
            <a:xfrm>
              <a:off x="521" y="2420"/>
              <a:ext cx="108" cy="109"/>
            </a:xfrm>
            <a:custGeom>
              <a:avLst/>
              <a:gdLst>
                <a:gd name="T0" fmla="*/ 53 w 471"/>
                <a:gd name="T1" fmla="*/ 1 h 475"/>
                <a:gd name="T2" fmla="*/ 43 w 471"/>
                <a:gd name="T3" fmla="*/ 4 h 475"/>
                <a:gd name="T4" fmla="*/ 34 w 471"/>
                <a:gd name="T5" fmla="*/ 7 h 475"/>
                <a:gd name="T6" fmla="*/ 26 w 471"/>
                <a:gd name="T7" fmla="*/ 11 h 475"/>
                <a:gd name="T8" fmla="*/ 19 w 471"/>
                <a:gd name="T9" fmla="*/ 16 h 475"/>
                <a:gd name="T10" fmla="*/ 13 w 471"/>
                <a:gd name="T11" fmla="*/ 20 h 475"/>
                <a:gd name="T12" fmla="*/ 8 w 471"/>
                <a:gd name="T13" fmla="*/ 26 h 475"/>
                <a:gd name="T14" fmla="*/ 5 w 471"/>
                <a:gd name="T15" fmla="*/ 32 h 475"/>
                <a:gd name="T16" fmla="*/ 2 w 471"/>
                <a:gd name="T17" fmla="*/ 39 h 475"/>
                <a:gd name="T18" fmla="*/ 0 w 471"/>
                <a:gd name="T19" fmla="*/ 48 h 475"/>
                <a:gd name="T20" fmla="*/ 1 w 471"/>
                <a:gd name="T21" fmla="*/ 60 h 475"/>
                <a:gd name="T22" fmla="*/ 4 w 471"/>
                <a:gd name="T23" fmla="*/ 74 h 475"/>
                <a:gd name="T24" fmla="*/ 9 w 471"/>
                <a:gd name="T25" fmla="*/ 86 h 475"/>
                <a:gd name="T26" fmla="*/ 14 w 471"/>
                <a:gd name="T27" fmla="*/ 94 h 475"/>
                <a:gd name="T28" fmla="*/ 17 w 471"/>
                <a:gd name="T29" fmla="*/ 100 h 475"/>
                <a:gd name="T30" fmla="*/ 21 w 471"/>
                <a:gd name="T31" fmla="*/ 105 h 475"/>
                <a:gd name="T32" fmla="*/ 26 w 471"/>
                <a:gd name="T33" fmla="*/ 108 h 475"/>
                <a:gd name="T34" fmla="*/ 31 w 471"/>
                <a:gd name="T35" fmla="*/ 109 h 475"/>
                <a:gd name="T36" fmla="*/ 37 w 471"/>
                <a:gd name="T37" fmla="*/ 108 h 475"/>
                <a:gd name="T38" fmla="*/ 40 w 471"/>
                <a:gd name="T39" fmla="*/ 108 h 475"/>
                <a:gd name="T40" fmla="*/ 42 w 471"/>
                <a:gd name="T41" fmla="*/ 106 h 475"/>
                <a:gd name="T42" fmla="*/ 44 w 471"/>
                <a:gd name="T43" fmla="*/ 103 h 475"/>
                <a:gd name="T44" fmla="*/ 44 w 471"/>
                <a:gd name="T45" fmla="*/ 96 h 475"/>
                <a:gd name="T46" fmla="*/ 44 w 471"/>
                <a:gd name="T47" fmla="*/ 88 h 475"/>
                <a:gd name="T48" fmla="*/ 46 w 471"/>
                <a:gd name="T49" fmla="*/ 80 h 475"/>
                <a:gd name="T50" fmla="*/ 49 w 471"/>
                <a:gd name="T51" fmla="*/ 74 h 475"/>
                <a:gd name="T52" fmla="*/ 55 w 471"/>
                <a:gd name="T53" fmla="*/ 68 h 475"/>
                <a:gd name="T54" fmla="*/ 62 w 471"/>
                <a:gd name="T55" fmla="*/ 63 h 475"/>
                <a:gd name="T56" fmla="*/ 70 w 471"/>
                <a:gd name="T57" fmla="*/ 60 h 475"/>
                <a:gd name="T58" fmla="*/ 78 w 471"/>
                <a:gd name="T59" fmla="*/ 58 h 475"/>
                <a:gd name="T60" fmla="*/ 86 w 471"/>
                <a:gd name="T61" fmla="*/ 57 h 475"/>
                <a:gd name="T62" fmla="*/ 93 w 471"/>
                <a:gd name="T63" fmla="*/ 57 h 475"/>
                <a:gd name="T64" fmla="*/ 98 w 471"/>
                <a:gd name="T65" fmla="*/ 57 h 475"/>
                <a:gd name="T66" fmla="*/ 101 w 471"/>
                <a:gd name="T67" fmla="*/ 57 h 475"/>
                <a:gd name="T68" fmla="*/ 104 w 471"/>
                <a:gd name="T69" fmla="*/ 57 h 475"/>
                <a:gd name="T70" fmla="*/ 106 w 471"/>
                <a:gd name="T71" fmla="*/ 55 h 475"/>
                <a:gd name="T72" fmla="*/ 108 w 471"/>
                <a:gd name="T73" fmla="*/ 52 h 475"/>
                <a:gd name="T74" fmla="*/ 107 w 471"/>
                <a:gd name="T75" fmla="*/ 49 h 475"/>
                <a:gd name="T76" fmla="*/ 92 w 471"/>
                <a:gd name="T77" fmla="*/ 31 h 475"/>
                <a:gd name="T78" fmla="*/ 89 w 471"/>
                <a:gd name="T79" fmla="*/ 30 h 475"/>
                <a:gd name="T80" fmla="*/ 86 w 471"/>
                <a:gd name="T81" fmla="*/ 30 h 475"/>
                <a:gd name="T82" fmla="*/ 86 w 471"/>
                <a:gd name="T83" fmla="*/ 30 h 475"/>
                <a:gd name="T84" fmla="*/ 85 w 471"/>
                <a:gd name="T85" fmla="*/ 30 h 475"/>
                <a:gd name="T86" fmla="*/ 87 w 471"/>
                <a:gd name="T87" fmla="*/ 28 h 475"/>
                <a:gd name="T88" fmla="*/ 87 w 471"/>
                <a:gd name="T89" fmla="*/ 26 h 475"/>
                <a:gd name="T90" fmla="*/ 87 w 471"/>
                <a:gd name="T91" fmla="*/ 26 h 475"/>
                <a:gd name="T92" fmla="*/ 87 w 471"/>
                <a:gd name="T93" fmla="*/ 26 h 475"/>
                <a:gd name="T94" fmla="*/ 87 w 471"/>
                <a:gd name="T95" fmla="*/ 23 h 475"/>
                <a:gd name="T96" fmla="*/ 86 w 471"/>
                <a:gd name="T97" fmla="*/ 22 h 475"/>
                <a:gd name="T98" fmla="*/ 62 w 471"/>
                <a:gd name="T99" fmla="*/ 1 h 475"/>
                <a:gd name="T100" fmla="*/ 59 w 471"/>
                <a:gd name="T101" fmla="*/ 0 h 4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1"/>
                <a:gd name="T154" fmla="*/ 0 h 475"/>
                <a:gd name="T155" fmla="*/ 471 w 471"/>
                <a:gd name="T156" fmla="*/ 475 h 4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1" h="475">
                  <a:moveTo>
                    <a:pt x="254" y="0"/>
                  </a:moveTo>
                  <a:lnTo>
                    <a:pt x="230" y="6"/>
                  </a:lnTo>
                  <a:lnTo>
                    <a:pt x="207" y="11"/>
                  </a:lnTo>
                  <a:lnTo>
                    <a:pt x="186" y="17"/>
                  </a:lnTo>
                  <a:lnTo>
                    <a:pt x="165" y="24"/>
                  </a:lnTo>
                  <a:lnTo>
                    <a:pt x="147" y="32"/>
                  </a:lnTo>
                  <a:lnTo>
                    <a:pt x="129" y="39"/>
                  </a:lnTo>
                  <a:lnTo>
                    <a:pt x="112" y="48"/>
                  </a:lnTo>
                  <a:lnTo>
                    <a:pt x="96" y="58"/>
                  </a:lnTo>
                  <a:lnTo>
                    <a:pt x="82" y="68"/>
                  </a:lnTo>
                  <a:lnTo>
                    <a:pt x="69" y="78"/>
                  </a:lnTo>
                  <a:lnTo>
                    <a:pt x="57" y="89"/>
                  </a:lnTo>
                  <a:lnTo>
                    <a:pt x="46" y="100"/>
                  </a:lnTo>
                  <a:lnTo>
                    <a:pt x="36" y="113"/>
                  </a:lnTo>
                  <a:lnTo>
                    <a:pt x="27" y="126"/>
                  </a:lnTo>
                  <a:lnTo>
                    <a:pt x="21" y="139"/>
                  </a:lnTo>
                  <a:lnTo>
                    <a:pt x="14" y="154"/>
                  </a:lnTo>
                  <a:lnTo>
                    <a:pt x="8" y="172"/>
                  </a:lnTo>
                  <a:lnTo>
                    <a:pt x="4" y="190"/>
                  </a:lnTo>
                  <a:lnTo>
                    <a:pt x="1" y="210"/>
                  </a:lnTo>
                  <a:lnTo>
                    <a:pt x="0" y="228"/>
                  </a:lnTo>
                  <a:lnTo>
                    <a:pt x="3" y="262"/>
                  </a:lnTo>
                  <a:lnTo>
                    <a:pt x="9" y="294"/>
                  </a:lnTo>
                  <a:lnTo>
                    <a:pt x="18" y="324"/>
                  </a:lnTo>
                  <a:lnTo>
                    <a:pt x="30" y="351"/>
                  </a:lnTo>
                  <a:lnTo>
                    <a:pt x="40" y="376"/>
                  </a:lnTo>
                  <a:lnTo>
                    <a:pt x="52" y="396"/>
                  </a:lnTo>
                  <a:lnTo>
                    <a:pt x="61" y="409"/>
                  </a:lnTo>
                  <a:lnTo>
                    <a:pt x="66" y="418"/>
                  </a:lnTo>
                  <a:lnTo>
                    <a:pt x="73" y="435"/>
                  </a:lnTo>
                  <a:lnTo>
                    <a:pt x="81" y="449"/>
                  </a:lnTo>
                  <a:lnTo>
                    <a:pt x="90" y="458"/>
                  </a:lnTo>
                  <a:lnTo>
                    <a:pt x="99" y="465"/>
                  </a:lnTo>
                  <a:lnTo>
                    <a:pt x="112" y="470"/>
                  </a:lnTo>
                  <a:lnTo>
                    <a:pt x="125" y="474"/>
                  </a:lnTo>
                  <a:lnTo>
                    <a:pt x="137" y="475"/>
                  </a:lnTo>
                  <a:lnTo>
                    <a:pt x="148" y="474"/>
                  </a:lnTo>
                  <a:lnTo>
                    <a:pt x="160" y="472"/>
                  </a:lnTo>
                  <a:lnTo>
                    <a:pt x="168" y="471"/>
                  </a:lnTo>
                  <a:lnTo>
                    <a:pt x="174" y="469"/>
                  </a:lnTo>
                  <a:lnTo>
                    <a:pt x="178" y="467"/>
                  </a:lnTo>
                  <a:lnTo>
                    <a:pt x="185" y="463"/>
                  </a:lnTo>
                  <a:lnTo>
                    <a:pt x="190" y="457"/>
                  </a:lnTo>
                  <a:lnTo>
                    <a:pt x="194" y="449"/>
                  </a:lnTo>
                  <a:lnTo>
                    <a:pt x="194" y="441"/>
                  </a:lnTo>
                  <a:lnTo>
                    <a:pt x="191" y="420"/>
                  </a:lnTo>
                  <a:lnTo>
                    <a:pt x="191" y="401"/>
                  </a:lnTo>
                  <a:lnTo>
                    <a:pt x="191" y="383"/>
                  </a:lnTo>
                  <a:lnTo>
                    <a:pt x="195" y="366"/>
                  </a:lnTo>
                  <a:lnTo>
                    <a:pt x="199" y="350"/>
                  </a:lnTo>
                  <a:lnTo>
                    <a:pt x="207" y="336"/>
                  </a:lnTo>
                  <a:lnTo>
                    <a:pt x="215" y="322"/>
                  </a:lnTo>
                  <a:lnTo>
                    <a:pt x="225" y="310"/>
                  </a:lnTo>
                  <a:lnTo>
                    <a:pt x="238" y="297"/>
                  </a:lnTo>
                  <a:lnTo>
                    <a:pt x="254" y="286"/>
                  </a:lnTo>
                  <a:lnTo>
                    <a:pt x="271" y="276"/>
                  </a:lnTo>
                  <a:lnTo>
                    <a:pt x="288" y="268"/>
                  </a:lnTo>
                  <a:lnTo>
                    <a:pt x="306" y="263"/>
                  </a:lnTo>
                  <a:lnTo>
                    <a:pt x="324" y="258"/>
                  </a:lnTo>
                  <a:lnTo>
                    <a:pt x="342" y="254"/>
                  </a:lnTo>
                  <a:lnTo>
                    <a:pt x="359" y="251"/>
                  </a:lnTo>
                  <a:lnTo>
                    <a:pt x="376" y="249"/>
                  </a:lnTo>
                  <a:lnTo>
                    <a:pt x="392" y="247"/>
                  </a:lnTo>
                  <a:lnTo>
                    <a:pt x="406" y="247"/>
                  </a:lnTo>
                  <a:lnTo>
                    <a:pt x="419" y="246"/>
                  </a:lnTo>
                  <a:lnTo>
                    <a:pt x="429" y="247"/>
                  </a:lnTo>
                  <a:lnTo>
                    <a:pt x="437" y="247"/>
                  </a:lnTo>
                  <a:lnTo>
                    <a:pt x="442" y="247"/>
                  </a:lnTo>
                  <a:lnTo>
                    <a:pt x="444" y="247"/>
                  </a:lnTo>
                  <a:lnTo>
                    <a:pt x="452" y="247"/>
                  </a:lnTo>
                  <a:lnTo>
                    <a:pt x="458" y="245"/>
                  </a:lnTo>
                  <a:lnTo>
                    <a:pt x="463" y="241"/>
                  </a:lnTo>
                  <a:lnTo>
                    <a:pt x="468" y="234"/>
                  </a:lnTo>
                  <a:lnTo>
                    <a:pt x="471" y="228"/>
                  </a:lnTo>
                  <a:lnTo>
                    <a:pt x="471" y="220"/>
                  </a:lnTo>
                  <a:lnTo>
                    <a:pt x="468" y="214"/>
                  </a:lnTo>
                  <a:lnTo>
                    <a:pt x="465" y="208"/>
                  </a:lnTo>
                  <a:lnTo>
                    <a:pt x="401" y="136"/>
                  </a:lnTo>
                  <a:lnTo>
                    <a:pt x="396" y="132"/>
                  </a:lnTo>
                  <a:lnTo>
                    <a:pt x="389" y="129"/>
                  </a:lnTo>
                  <a:lnTo>
                    <a:pt x="383" y="128"/>
                  </a:lnTo>
                  <a:lnTo>
                    <a:pt x="376" y="129"/>
                  </a:lnTo>
                  <a:lnTo>
                    <a:pt x="375" y="129"/>
                  </a:lnTo>
                  <a:lnTo>
                    <a:pt x="372" y="129"/>
                  </a:lnTo>
                  <a:lnTo>
                    <a:pt x="376" y="126"/>
                  </a:lnTo>
                  <a:lnTo>
                    <a:pt x="379" y="123"/>
                  </a:lnTo>
                  <a:lnTo>
                    <a:pt x="380" y="119"/>
                  </a:lnTo>
                  <a:lnTo>
                    <a:pt x="381" y="113"/>
                  </a:lnTo>
                  <a:lnTo>
                    <a:pt x="381" y="112"/>
                  </a:lnTo>
                  <a:lnTo>
                    <a:pt x="380" y="107"/>
                  </a:lnTo>
                  <a:lnTo>
                    <a:pt x="379" y="102"/>
                  </a:lnTo>
                  <a:lnTo>
                    <a:pt x="376" y="98"/>
                  </a:lnTo>
                  <a:lnTo>
                    <a:pt x="373" y="94"/>
                  </a:lnTo>
                  <a:lnTo>
                    <a:pt x="273" y="6"/>
                  </a:lnTo>
                  <a:lnTo>
                    <a:pt x="269" y="3"/>
                  </a:lnTo>
                  <a:lnTo>
                    <a:pt x="264" y="0"/>
                  </a:lnTo>
                  <a:lnTo>
                    <a:pt x="259" y="0"/>
                  </a:lnTo>
                  <a:lnTo>
                    <a:pt x="254" y="0"/>
                  </a:lnTo>
                  <a:close/>
                </a:path>
              </a:pathLst>
            </a:custGeom>
            <a:solidFill>
              <a:srgbClr val="000000"/>
            </a:solidFill>
            <a:ln w="9525">
              <a:noFill/>
              <a:round/>
              <a:headEnd/>
              <a:tailEnd/>
            </a:ln>
          </p:spPr>
          <p:txBody>
            <a:bodyPr/>
            <a:lstStyle/>
            <a:p>
              <a:pPr rtl="0"/>
              <a:endParaRPr lang="en-US" sz="3800"/>
            </a:p>
          </p:txBody>
        </p:sp>
        <p:sp>
          <p:nvSpPr>
            <p:cNvPr id="199" name="Freeform 197"/>
            <p:cNvSpPr>
              <a:spLocks/>
            </p:cNvSpPr>
            <p:nvPr/>
          </p:nvSpPr>
          <p:spPr bwMode="auto">
            <a:xfrm>
              <a:off x="533" y="2432"/>
              <a:ext cx="79" cy="86"/>
            </a:xfrm>
            <a:custGeom>
              <a:avLst/>
              <a:gdLst>
                <a:gd name="T0" fmla="*/ 16 w 345"/>
                <a:gd name="T1" fmla="*/ 85 h 377"/>
                <a:gd name="T2" fmla="*/ 15 w 345"/>
                <a:gd name="T3" fmla="*/ 82 h 377"/>
                <a:gd name="T4" fmla="*/ 14 w 345"/>
                <a:gd name="T5" fmla="*/ 80 h 377"/>
                <a:gd name="T6" fmla="*/ 14 w 345"/>
                <a:gd name="T7" fmla="*/ 79 h 377"/>
                <a:gd name="T8" fmla="*/ 13 w 345"/>
                <a:gd name="T9" fmla="*/ 77 h 377"/>
                <a:gd name="T10" fmla="*/ 9 w 345"/>
                <a:gd name="T11" fmla="*/ 71 h 377"/>
                <a:gd name="T12" fmla="*/ 4 w 345"/>
                <a:gd name="T13" fmla="*/ 61 h 377"/>
                <a:gd name="T14" fmla="*/ 1 w 345"/>
                <a:gd name="T15" fmla="*/ 48 h 377"/>
                <a:gd name="T16" fmla="*/ 0 w 345"/>
                <a:gd name="T17" fmla="*/ 37 h 377"/>
                <a:gd name="T18" fmla="*/ 1 w 345"/>
                <a:gd name="T19" fmla="*/ 31 h 377"/>
                <a:gd name="T20" fmla="*/ 5 w 345"/>
                <a:gd name="T21" fmla="*/ 23 h 377"/>
                <a:gd name="T22" fmla="*/ 12 w 345"/>
                <a:gd name="T23" fmla="*/ 14 h 377"/>
                <a:gd name="T24" fmla="*/ 23 w 345"/>
                <a:gd name="T25" fmla="*/ 7 h 377"/>
                <a:gd name="T26" fmla="*/ 38 w 345"/>
                <a:gd name="T27" fmla="*/ 2 h 377"/>
                <a:gd name="T28" fmla="*/ 48 w 345"/>
                <a:gd name="T29" fmla="*/ 1 h 377"/>
                <a:gd name="T30" fmla="*/ 51 w 345"/>
                <a:gd name="T31" fmla="*/ 4 h 377"/>
                <a:gd name="T32" fmla="*/ 55 w 345"/>
                <a:gd name="T33" fmla="*/ 8 h 377"/>
                <a:gd name="T34" fmla="*/ 60 w 345"/>
                <a:gd name="T35" fmla="*/ 12 h 377"/>
                <a:gd name="T36" fmla="*/ 59 w 345"/>
                <a:gd name="T37" fmla="*/ 15 h 377"/>
                <a:gd name="T38" fmla="*/ 54 w 345"/>
                <a:gd name="T39" fmla="*/ 20 h 377"/>
                <a:gd name="T40" fmla="*/ 49 w 345"/>
                <a:gd name="T41" fmla="*/ 23 h 377"/>
                <a:gd name="T42" fmla="*/ 45 w 345"/>
                <a:gd name="T43" fmla="*/ 26 h 377"/>
                <a:gd name="T44" fmla="*/ 44 w 345"/>
                <a:gd name="T45" fmla="*/ 27 h 377"/>
                <a:gd name="T46" fmla="*/ 43 w 345"/>
                <a:gd name="T47" fmla="*/ 29 h 377"/>
                <a:gd name="T48" fmla="*/ 42 w 345"/>
                <a:gd name="T49" fmla="*/ 31 h 377"/>
                <a:gd name="T50" fmla="*/ 43 w 345"/>
                <a:gd name="T51" fmla="*/ 32 h 377"/>
                <a:gd name="T52" fmla="*/ 44 w 345"/>
                <a:gd name="T53" fmla="*/ 34 h 377"/>
                <a:gd name="T54" fmla="*/ 47 w 345"/>
                <a:gd name="T55" fmla="*/ 36 h 377"/>
                <a:gd name="T56" fmla="*/ 50 w 345"/>
                <a:gd name="T57" fmla="*/ 35 h 377"/>
                <a:gd name="T58" fmla="*/ 56 w 345"/>
                <a:gd name="T59" fmla="*/ 34 h 377"/>
                <a:gd name="T60" fmla="*/ 64 w 345"/>
                <a:gd name="T61" fmla="*/ 32 h 377"/>
                <a:gd name="T62" fmla="*/ 72 w 345"/>
                <a:gd name="T63" fmla="*/ 30 h 377"/>
                <a:gd name="T64" fmla="*/ 75 w 345"/>
                <a:gd name="T65" fmla="*/ 30 h 377"/>
                <a:gd name="T66" fmla="*/ 77 w 345"/>
                <a:gd name="T67" fmla="*/ 33 h 377"/>
                <a:gd name="T68" fmla="*/ 74 w 345"/>
                <a:gd name="T69" fmla="*/ 35 h 377"/>
                <a:gd name="T70" fmla="*/ 62 w 345"/>
                <a:gd name="T71" fmla="*/ 36 h 377"/>
                <a:gd name="T72" fmla="*/ 49 w 345"/>
                <a:gd name="T73" fmla="*/ 41 h 377"/>
                <a:gd name="T74" fmla="*/ 38 w 345"/>
                <a:gd name="T75" fmla="*/ 47 h 377"/>
                <a:gd name="T76" fmla="*/ 30 w 345"/>
                <a:gd name="T77" fmla="*/ 55 h 377"/>
                <a:gd name="T78" fmla="*/ 26 w 345"/>
                <a:gd name="T79" fmla="*/ 61 h 377"/>
                <a:gd name="T80" fmla="*/ 23 w 345"/>
                <a:gd name="T81" fmla="*/ 68 h 377"/>
                <a:gd name="T82" fmla="*/ 22 w 345"/>
                <a:gd name="T83" fmla="*/ 76 h 377"/>
                <a:gd name="T84" fmla="*/ 22 w 345"/>
                <a:gd name="T85" fmla="*/ 82 h 377"/>
                <a:gd name="T86" fmla="*/ 22 w 345"/>
                <a:gd name="T87" fmla="*/ 84 h 377"/>
                <a:gd name="T88" fmla="*/ 21 w 345"/>
                <a:gd name="T89" fmla="*/ 86 h 377"/>
                <a:gd name="T90" fmla="*/ 18 w 345"/>
                <a:gd name="T91" fmla="*/ 86 h 3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5"/>
                <a:gd name="T139" fmla="*/ 0 h 377"/>
                <a:gd name="T140" fmla="*/ 345 w 345"/>
                <a:gd name="T141" fmla="*/ 377 h 3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5" h="377">
                  <a:moveTo>
                    <a:pt x="73" y="373"/>
                  </a:moveTo>
                  <a:lnTo>
                    <a:pt x="70" y="372"/>
                  </a:lnTo>
                  <a:lnTo>
                    <a:pt x="68" y="368"/>
                  </a:lnTo>
                  <a:lnTo>
                    <a:pt x="64" y="361"/>
                  </a:lnTo>
                  <a:lnTo>
                    <a:pt x="61" y="352"/>
                  </a:lnTo>
                  <a:lnTo>
                    <a:pt x="61" y="350"/>
                  </a:lnTo>
                  <a:lnTo>
                    <a:pt x="60" y="347"/>
                  </a:lnTo>
                  <a:lnTo>
                    <a:pt x="60" y="346"/>
                  </a:lnTo>
                  <a:lnTo>
                    <a:pt x="59" y="343"/>
                  </a:lnTo>
                  <a:lnTo>
                    <a:pt x="56" y="339"/>
                  </a:lnTo>
                  <a:lnTo>
                    <a:pt x="50" y="329"/>
                  </a:lnTo>
                  <a:lnTo>
                    <a:pt x="39" y="312"/>
                  </a:lnTo>
                  <a:lnTo>
                    <a:pt x="29" y="291"/>
                  </a:lnTo>
                  <a:lnTo>
                    <a:pt x="18" y="266"/>
                  </a:lnTo>
                  <a:lnTo>
                    <a:pt x="9" y="239"/>
                  </a:lnTo>
                  <a:lnTo>
                    <a:pt x="3" y="209"/>
                  </a:lnTo>
                  <a:lnTo>
                    <a:pt x="0" y="178"/>
                  </a:lnTo>
                  <a:lnTo>
                    <a:pt x="0" y="164"/>
                  </a:lnTo>
                  <a:lnTo>
                    <a:pt x="3" y="149"/>
                  </a:lnTo>
                  <a:lnTo>
                    <a:pt x="5" y="136"/>
                  </a:lnTo>
                  <a:lnTo>
                    <a:pt x="11" y="122"/>
                  </a:lnTo>
                  <a:lnTo>
                    <a:pt x="21" y="100"/>
                  </a:lnTo>
                  <a:lnTo>
                    <a:pt x="35" y="80"/>
                  </a:lnTo>
                  <a:lnTo>
                    <a:pt x="53" y="63"/>
                  </a:lnTo>
                  <a:lnTo>
                    <a:pt x="76" y="47"/>
                  </a:lnTo>
                  <a:lnTo>
                    <a:pt x="102" y="32"/>
                  </a:lnTo>
                  <a:lnTo>
                    <a:pt x="132" y="19"/>
                  </a:lnTo>
                  <a:lnTo>
                    <a:pt x="165" y="9"/>
                  </a:lnTo>
                  <a:lnTo>
                    <a:pt x="203" y="0"/>
                  </a:lnTo>
                  <a:lnTo>
                    <a:pt x="208" y="5"/>
                  </a:lnTo>
                  <a:lnTo>
                    <a:pt x="215" y="10"/>
                  </a:lnTo>
                  <a:lnTo>
                    <a:pt x="224" y="18"/>
                  </a:lnTo>
                  <a:lnTo>
                    <a:pt x="233" y="26"/>
                  </a:lnTo>
                  <a:lnTo>
                    <a:pt x="242" y="35"/>
                  </a:lnTo>
                  <a:lnTo>
                    <a:pt x="253" y="43"/>
                  </a:lnTo>
                  <a:lnTo>
                    <a:pt x="262" y="52"/>
                  </a:lnTo>
                  <a:lnTo>
                    <a:pt x="271" y="60"/>
                  </a:lnTo>
                  <a:lnTo>
                    <a:pt x="259" y="67"/>
                  </a:lnTo>
                  <a:lnTo>
                    <a:pt x="247" y="76"/>
                  </a:lnTo>
                  <a:lnTo>
                    <a:pt x="234" y="86"/>
                  </a:lnTo>
                  <a:lnTo>
                    <a:pt x="223" y="93"/>
                  </a:lnTo>
                  <a:lnTo>
                    <a:pt x="212" y="101"/>
                  </a:lnTo>
                  <a:lnTo>
                    <a:pt x="203" y="108"/>
                  </a:lnTo>
                  <a:lnTo>
                    <a:pt x="198" y="112"/>
                  </a:lnTo>
                  <a:lnTo>
                    <a:pt x="195" y="113"/>
                  </a:lnTo>
                  <a:lnTo>
                    <a:pt x="191" y="117"/>
                  </a:lnTo>
                  <a:lnTo>
                    <a:pt x="188" y="122"/>
                  </a:lnTo>
                  <a:lnTo>
                    <a:pt x="186" y="127"/>
                  </a:lnTo>
                  <a:lnTo>
                    <a:pt x="185" y="132"/>
                  </a:lnTo>
                  <a:lnTo>
                    <a:pt x="185" y="135"/>
                  </a:lnTo>
                  <a:lnTo>
                    <a:pt x="186" y="138"/>
                  </a:lnTo>
                  <a:lnTo>
                    <a:pt x="186" y="140"/>
                  </a:lnTo>
                  <a:lnTo>
                    <a:pt x="188" y="143"/>
                  </a:lnTo>
                  <a:lnTo>
                    <a:pt x="191" y="149"/>
                  </a:lnTo>
                  <a:lnTo>
                    <a:pt x="198" y="155"/>
                  </a:lnTo>
                  <a:lnTo>
                    <a:pt x="206" y="156"/>
                  </a:lnTo>
                  <a:lnTo>
                    <a:pt x="215" y="156"/>
                  </a:lnTo>
                  <a:lnTo>
                    <a:pt x="219" y="155"/>
                  </a:lnTo>
                  <a:lnTo>
                    <a:pt x="229" y="152"/>
                  </a:lnTo>
                  <a:lnTo>
                    <a:pt x="245" y="148"/>
                  </a:lnTo>
                  <a:lnTo>
                    <a:pt x="263" y="144"/>
                  </a:lnTo>
                  <a:lnTo>
                    <a:pt x="281" y="139"/>
                  </a:lnTo>
                  <a:lnTo>
                    <a:pt x="299" y="135"/>
                  </a:lnTo>
                  <a:lnTo>
                    <a:pt x="315" y="131"/>
                  </a:lnTo>
                  <a:lnTo>
                    <a:pt x="325" y="128"/>
                  </a:lnTo>
                  <a:lnTo>
                    <a:pt x="329" y="132"/>
                  </a:lnTo>
                  <a:lnTo>
                    <a:pt x="333" y="136"/>
                  </a:lnTo>
                  <a:lnTo>
                    <a:pt x="338" y="143"/>
                  </a:lnTo>
                  <a:lnTo>
                    <a:pt x="345" y="149"/>
                  </a:lnTo>
                  <a:lnTo>
                    <a:pt x="322" y="152"/>
                  </a:lnTo>
                  <a:lnTo>
                    <a:pt x="297" y="155"/>
                  </a:lnTo>
                  <a:lnTo>
                    <a:pt x="270" y="160"/>
                  </a:lnTo>
                  <a:lnTo>
                    <a:pt x="242" y="168"/>
                  </a:lnTo>
                  <a:lnTo>
                    <a:pt x="215" y="178"/>
                  </a:lnTo>
                  <a:lnTo>
                    <a:pt x="189" y="191"/>
                  </a:lnTo>
                  <a:lnTo>
                    <a:pt x="164" y="207"/>
                  </a:lnTo>
                  <a:lnTo>
                    <a:pt x="142" y="227"/>
                  </a:lnTo>
                  <a:lnTo>
                    <a:pt x="132" y="240"/>
                  </a:lnTo>
                  <a:lnTo>
                    <a:pt x="121" y="255"/>
                  </a:lnTo>
                  <a:lnTo>
                    <a:pt x="113" y="269"/>
                  </a:lnTo>
                  <a:lnTo>
                    <a:pt x="107" y="285"/>
                  </a:lnTo>
                  <a:lnTo>
                    <a:pt x="102" y="300"/>
                  </a:lnTo>
                  <a:lnTo>
                    <a:pt x="98" y="317"/>
                  </a:lnTo>
                  <a:lnTo>
                    <a:pt x="96" y="335"/>
                  </a:lnTo>
                  <a:lnTo>
                    <a:pt x="95" y="355"/>
                  </a:lnTo>
                  <a:lnTo>
                    <a:pt x="95" y="360"/>
                  </a:lnTo>
                  <a:lnTo>
                    <a:pt x="96" y="365"/>
                  </a:lnTo>
                  <a:lnTo>
                    <a:pt x="96" y="370"/>
                  </a:lnTo>
                  <a:lnTo>
                    <a:pt x="96" y="376"/>
                  </a:lnTo>
                  <a:lnTo>
                    <a:pt x="90" y="377"/>
                  </a:lnTo>
                  <a:lnTo>
                    <a:pt x="85" y="376"/>
                  </a:lnTo>
                  <a:lnTo>
                    <a:pt x="78" y="376"/>
                  </a:lnTo>
                  <a:lnTo>
                    <a:pt x="73" y="373"/>
                  </a:lnTo>
                  <a:close/>
                </a:path>
              </a:pathLst>
            </a:custGeom>
            <a:solidFill>
              <a:srgbClr val="C0C0C0"/>
            </a:solidFill>
            <a:ln w="9525">
              <a:noFill/>
              <a:round/>
              <a:headEnd/>
              <a:tailEnd/>
            </a:ln>
          </p:spPr>
          <p:txBody>
            <a:bodyPr/>
            <a:lstStyle/>
            <a:p>
              <a:pPr rtl="0"/>
              <a:endParaRPr lang="en-US" sz="3800"/>
            </a:p>
          </p:txBody>
        </p:sp>
        <p:sp>
          <p:nvSpPr>
            <p:cNvPr id="200" name="Freeform 198"/>
            <p:cNvSpPr>
              <a:spLocks/>
            </p:cNvSpPr>
            <p:nvPr/>
          </p:nvSpPr>
          <p:spPr bwMode="auto">
            <a:xfrm>
              <a:off x="403" y="2511"/>
              <a:ext cx="243" cy="127"/>
            </a:xfrm>
            <a:custGeom>
              <a:avLst/>
              <a:gdLst>
                <a:gd name="T0" fmla="*/ 42 w 1064"/>
                <a:gd name="T1" fmla="*/ 49 h 555"/>
                <a:gd name="T2" fmla="*/ 34 w 1064"/>
                <a:gd name="T3" fmla="*/ 49 h 555"/>
                <a:gd name="T4" fmla="*/ 25 w 1064"/>
                <a:gd name="T5" fmla="*/ 49 h 555"/>
                <a:gd name="T6" fmla="*/ 20 w 1064"/>
                <a:gd name="T7" fmla="*/ 49 h 555"/>
                <a:gd name="T8" fmla="*/ 18 w 1064"/>
                <a:gd name="T9" fmla="*/ 49 h 555"/>
                <a:gd name="T10" fmla="*/ 18 w 1064"/>
                <a:gd name="T11" fmla="*/ 49 h 555"/>
                <a:gd name="T12" fmla="*/ 16 w 1064"/>
                <a:gd name="T13" fmla="*/ 49 h 555"/>
                <a:gd name="T14" fmla="*/ 12 w 1064"/>
                <a:gd name="T15" fmla="*/ 50 h 555"/>
                <a:gd name="T16" fmla="*/ 8 w 1064"/>
                <a:gd name="T17" fmla="*/ 52 h 555"/>
                <a:gd name="T18" fmla="*/ 5 w 1064"/>
                <a:gd name="T19" fmla="*/ 54 h 555"/>
                <a:gd name="T20" fmla="*/ 2 w 1064"/>
                <a:gd name="T21" fmla="*/ 58 h 555"/>
                <a:gd name="T22" fmla="*/ 0 w 1064"/>
                <a:gd name="T23" fmla="*/ 65 h 555"/>
                <a:gd name="T24" fmla="*/ 1 w 1064"/>
                <a:gd name="T25" fmla="*/ 71 h 555"/>
                <a:gd name="T26" fmla="*/ 5 w 1064"/>
                <a:gd name="T27" fmla="*/ 78 h 555"/>
                <a:gd name="T28" fmla="*/ 11 w 1064"/>
                <a:gd name="T29" fmla="*/ 83 h 555"/>
                <a:gd name="T30" fmla="*/ 19 w 1064"/>
                <a:gd name="T31" fmla="*/ 85 h 555"/>
                <a:gd name="T32" fmla="*/ 24 w 1064"/>
                <a:gd name="T33" fmla="*/ 86 h 555"/>
                <a:gd name="T34" fmla="*/ 30 w 1064"/>
                <a:gd name="T35" fmla="*/ 86 h 555"/>
                <a:gd name="T36" fmla="*/ 39 w 1064"/>
                <a:gd name="T37" fmla="*/ 86 h 555"/>
                <a:gd name="T38" fmla="*/ 47 w 1064"/>
                <a:gd name="T39" fmla="*/ 86 h 555"/>
                <a:gd name="T40" fmla="*/ 57 w 1064"/>
                <a:gd name="T41" fmla="*/ 91 h 555"/>
                <a:gd name="T42" fmla="*/ 70 w 1064"/>
                <a:gd name="T43" fmla="*/ 100 h 555"/>
                <a:gd name="T44" fmla="*/ 84 w 1064"/>
                <a:gd name="T45" fmla="*/ 108 h 555"/>
                <a:gd name="T46" fmla="*/ 98 w 1064"/>
                <a:gd name="T47" fmla="*/ 115 h 555"/>
                <a:gd name="T48" fmla="*/ 112 w 1064"/>
                <a:gd name="T49" fmla="*/ 120 h 555"/>
                <a:gd name="T50" fmla="*/ 126 w 1064"/>
                <a:gd name="T51" fmla="*/ 124 h 555"/>
                <a:gd name="T52" fmla="*/ 141 w 1064"/>
                <a:gd name="T53" fmla="*/ 126 h 555"/>
                <a:gd name="T54" fmla="*/ 157 w 1064"/>
                <a:gd name="T55" fmla="*/ 127 h 555"/>
                <a:gd name="T56" fmla="*/ 170 w 1064"/>
                <a:gd name="T57" fmla="*/ 127 h 555"/>
                <a:gd name="T58" fmla="*/ 180 w 1064"/>
                <a:gd name="T59" fmla="*/ 126 h 555"/>
                <a:gd name="T60" fmla="*/ 190 w 1064"/>
                <a:gd name="T61" fmla="*/ 124 h 555"/>
                <a:gd name="T62" fmla="*/ 200 w 1064"/>
                <a:gd name="T63" fmla="*/ 121 h 555"/>
                <a:gd name="T64" fmla="*/ 209 w 1064"/>
                <a:gd name="T65" fmla="*/ 118 h 555"/>
                <a:gd name="T66" fmla="*/ 217 w 1064"/>
                <a:gd name="T67" fmla="*/ 113 h 555"/>
                <a:gd name="T68" fmla="*/ 224 w 1064"/>
                <a:gd name="T69" fmla="*/ 109 h 555"/>
                <a:gd name="T70" fmla="*/ 230 w 1064"/>
                <a:gd name="T71" fmla="*/ 103 h 555"/>
                <a:gd name="T72" fmla="*/ 236 w 1064"/>
                <a:gd name="T73" fmla="*/ 96 h 555"/>
                <a:gd name="T74" fmla="*/ 240 w 1064"/>
                <a:gd name="T75" fmla="*/ 89 h 555"/>
                <a:gd name="T76" fmla="*/ 243 w 1064"/>
                <a:gd name="T77" fmla="*/ 80 h 555"/>
                <a:gd name="T78" fmla="*/ 243 w 1064"/>
                <a:gd name="T79" fmla="*/ 71 h 555"/>
                <a:gd name="T80" fmla="*/ 241 w 1064"/>
                <a:gd name="T81" fmla="*/ 60 h 555"/>
                <a:gd name="T82" fmla="*/ 236 w 1064"/>
                <a:gd name="T83" fmla="*/ 47 h 555"/>
                <a:gd name="T84" fmla="*/ 227 w 1064"/>
                <a:gd name="T85" fmla="*/ 36 h 555"/>
                <a:gd name="T86" fmla="*/ 216 w 1064"/>
                <a:gd name="T87" fmla="*/ 25 h 555"/>
                <a:gd name="T88" fmla="*/ 202 w 1064"/>
                <a:gd name="T89" fmla="*/ 16 h 555"/>
                <a:gd name="T90" fmla="*/ 186 w 1064"/>
                <a:gd name="T91" fmla="*/ 9 h 555"/>
                <a:gd name="T92" fmla="*/ 168 w 1064"/>
                <a:gd name="T93" fmla="*/ 4 h 555"/>
                <a:gd name="T94" fmla="*/ 149 w 1064"/>
                <a:gd name="T95" fmla="*/ 1 h 555"/>
                <a:gd name="T96" fmla="*/ 131 w 1064"/>
                <a:gd name="T97" fmla="*/ 0 h 555"/>
                <a:gd name="T98" fmla="*/ 114 w 1064"/>
                <a:gd name="T99" fmla="*/ 2 h 555"/>
                <a:gd name="T100" fmla="*/ 98 w 1064"/>
                <a:gd name="T101" fmla="*/ 5 h 555"/>
                <a:gd name="T102" fmla="*/ 84 w 1064"/>
                <a:gd name="T103" fmla="*/ 10 h 555"/>
                <a:gd name="T104" fmla="*/ 71 w 1064"/>
                <a:gd name="T105" fmla="*/ 16 h 555"/>
                <a:gd name="T106" fmla="*/ 61 w 1064"/>
                <a:gd name="T107" fmla="*/ 24 h 555"/>
                <a:gd name="T108" fmla="*/ 53 w 1064"/>
                <a:gd name="T109" fmla="*/ 33 h 555"/>
                <a:gd name="T110" fmla="*/ 47 w 1064"/>
                <a:gd name="T111" fmla="*/ 43 h 5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64"/>
                <a:gd name="T169" fmla="*/ 0 h 555"/>
                <a:gd name="T170" fmla="*/ 1064 w 1064"/>
                <a:gd name="T171" fmla="*/ 555 h 55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64" h="555">
                  <a:moveTo>
                    <a:pt x="195" y="213"/>
                  </a:moveTo>
                  <a:lnTo>
                    <a:pt x="183" y="213"/>
                  </a:lnTo>
                  <a:lnTo>
                    <a:pt x="166" y="213"/>
                  </a:lnTo>
                  <a:lnTo>
                    <a:pt x="148" y="213"/>
                  </a:lnTo>
                  <a:lnTo>
                    <a:pt x="129" y="212"/>
                  </a:lnTo>
                  <a:lnTo>
                    <a:pt x="110" y="212"/>
                  </a:lnTo>
                  <a:lnTo>
                    <a:pt x="96" y="212"/>
                  </a:lnTo>
                  <a:lnTo>
                    <a:pt x="86" y="212"/>
                  </a:lnTo>
                  <a:lnTo>
                    <a:pt x="82" y="212"/>
                  </a:lnTo>
                  <a:lnTo>
                    <a:pt x="80" y="212"/>
                  </a:lnTo>
                  <a:lnTo>
                    <a:pt x="80" y="213"/>
                  </a:lnTo>
                  <a:lnTo>
                    <a:pt x="71" y="215"/>
                  </a:lnTo>
                  <a:lnTo>
                    <a:pt x="61" y="216"/>
                  </a:lnTo>
                  <a:lnTo>
                    <a:pt x="53" y="219"/>
                  </a:lnTo>
                  <a:lnTo>
                    <a:pt x="44" y="222"/>
                  </a:lnTo>
                  <a:lnTo>
                    <a:pt x="36" y="226"/>
                  </a:lnTo>
                  <a:lnTo>
                    <a:pt x="28" y="232"/>
                  </a:lnTo>
                  <a:lnTo>
                    <a:pt x="22" y="237"/>
                  </a:lnTo>
                  <a:lnTo>
                    <a:pt x="15" y="243"/>
                  </a:lnTo>
                  <a:lnTo>
                    <a:pt x="8" y="255"/>
                  </a:lnTo>
                  <a:lnTo>
                    <a:pt x="2" y="268"/>
                  </a:lnTo>
                  <a:lnTo>
                    <a:pt x="0" y="282"/>
                  </a:lnTo>
                  <a:lnTo>
                    <a:pt x="0" y="297"/>
                  </a:lnTo>
                  <a:lnTo>
                    <a:pt x="4" y="312"/>
                  </a:lnTo>
                  <a:lnTo>
                    <a:pt x="10" y="328"/>
                  </a:lnTo>
                  <a:lnTo>
                    <a:pt x="21" y="341"/>
                  </a:lnTo>
                  <a:lnTo>
                    <a:pt x="32" y="352"/>
                  </a:lnTo>
                  <a:lnTo>
                    <a:pt x="48" y="362"/>
                  </a:lnTo>
                  <a:lnTo>
                    <a:pt x="64" y="368"/>
                  </a:lnTo>
                  <a:lnTo>
                    <a:pt x="82" y="373"/>
                  </a:lnTo>
                  <a:lnTo>
                    <a:pt x="100" y="375"/>
                  </a:lnTo>
                  <a:lnTo>
                    <a:pt x="104" y="375"/>
                  </a:lnTo>
                  <a:lnTo>
                    <a:pt x="114" y="375"/>
                  </a:lnTo>
                  <a:lnTo>
                    <a:pt x="131" y="375"/>
                  </a:lnTo>
                  <a:lnTo>
                    <a:pt x="149" y="375"/>
                  </a:lnTo>
                  <a:lnTo>
                    <a:pt x="170" y="375"/>
                  </a:lnTo>
                  <a:lnTo>
                    <a:pt x="190" y="375"/>
                  </a:lnTo>
                  <a:lnTo>
                    <a:pt x="207" y="375"/>
                  </a:lnTo>
                  <a:lnTo>
                    <a:pt x="220" y="375"/>
                  </a:lnTo>
                  <a:lnTo>
                    <a:pt x="248" y="398"/>
                  </a:lnTo>
                  <a:lnTo>
                    <a:pt x="277" y="419"/>
                  </a:lnTo>
                  <a:lnTo>
                    <a:pt x="307" y="438"/>
                  </a:lnTo>
                  <a:lnTo>
                    <a:pt x="337" y="457"/>
                  </a:lnTo>
                  <a:lnTo>
                    <a:pt x="367" y="473"/>
                  </a:lnTo>
                  <a:lnTo>
                    <a:pt x="397" y="489"/>
                  </a:lnTo>
                  <a:lnTo>
                    <a:pt x="427" y="502"/>
                  </a:lnTo>
                  <a:lnTo>
                    <a:pt x="458" y="514"/>
                  </a:lnTo>
                  <a:lnTo>
                    <a:pt x="489" y="524"/>
                  </a:lnTo>
                  <a:lnTo>
                    <a:pt x="520" y="533"/>
                  </a:lnTo>
                  <a:lnTo>
                    <a:pt x="553" y="541"/>
                  </a:lnTo>
                  <a:lnTo>
                    <a:pt x="585" y="548"/>
                  </a:lnTo>
                  <a:lnTo>
                    <a:pt x="618" y="551"/>
                  </a:lnTo>
                  <a:lnTo>
                    <a:pt x="652" y="554"/>
                  </a:lnTo>
                  <a:lnTo>
                    <a:pt x="686" y="555"/>
                  </a:lnTo>
                  <a:lnTo>
                    <a:pt x="719" y="555"/>
                  </a:lnTo>
                  <a:lnTo>
                    <a:pt x="743" y="554"/>
                  </a:lnTo>
                  <a:lnTo>
                    <a:pt x="766" y="553"/>
                  </a:lnTo>
                  <a:lnTo>
                    <a:pt x="790" y="550"/>
                  </a:lnTo>
                  <a:lnTo>
                    <a:pt x="812" y="546"/>
                  </a:lnTo>
                  <a:lnTo>
                    <a:pt x="834" y="541"/>
                  </a:lnTo>
                  <a:lnTo>
                    <a:pt x="855" y="536"/>
                  </a:lnTo>
                  <a:lnTo>
                    <a:pt x="874" y="529"/>
                  </a:lnTo>
                  <a:lnTo>
                    <a:pt x="895" y="522"/>
                  </a:lnTo>
                  <a:lnTo>
                    <a:pt x="913" y="514"/>
                  </a:lnTo>
                  <a:lnTo>
                    <a:pt x="932" y="506"/>
                  </a:lnTo>
                  <a:lnTo>
                    <a:pt x="948" y="496"/>
                  </a:lnTo>
                  <a:lnTo>
                    <a:pt x="964" y="486"/>
                  </a:lnTo>
                  <a:lnTo>
                    <a:pt x="980" y="475"/>
                  </a:lnTo>
                  <a:lnTo>
                    <a:pt x="994" y="463"/>
                  </a:lnTo>
                  <a:lnTo>
                    <a:pt x="1007" y="451"/>
                  </a:lnTo>
                  <a:lnTo>
                    <a:pt x="1019" y="438"/>
                  </a:lnTo>
                  <a:lnTo>
                    <a:pt x="1032" y="421"/>
                  </a:lnTo>
                  <a:lnTo>
                    <a:pt x="1042" y="405"/>
                  </a:lnTo>
                  <a:lnTo>
                    <a:pt x="1050" y="388"/>
                  </a:lnTo>
                  <a:lnTo>
                    <a:pt x="1056" y="368"/>
                  </a:lnTo>
                  <a:lnTo>
                    <a:pt x="1062" y="350"/>
                  </a:lnTo>
                  <a:lnTo>
                    <a:pt x="1064" y="330"/>
                  </a:lnTo>
                  <a:lnTo>
                    <a:pt x="1064" y="311"/>
                  </a:lnTo>
                  <a:lnTo>
                    <a:pt x="1063" y="291"/>
                  </a:lnTo>
                  <a:lnTo>
                    <a:pt x="1056" y="263"/>
                  </a:lnTo>
                  <a:lnTo>
                    <a:pt x="1047" y="234"/>
                  </a:lnTo>
                  <a:lnTo>
                    <a:pt x="1033" y="207"/>
                  </a:lnTo>
                  <a:lnTo>
                    <a:pt x="1016" y="181"/>
                  </a:lnTo>
                  <a:lnTo>
                    <a:pt x="995" y="156"/>
                  </a:lnTo>
                  <a:lnTo>
                    <a:pt x="972" y="133"/>
                  </a:lnTo>
                  <a:lnTo>
                    <a:pt x="946" y="111"/>
                  </a:lnTo>
                  <a:lnTo>
                    <a:pt x="916" y="90"/>
                  </a:lnTo>
                  <a:lnTo>
                    <a:pt x="885" y="72"/>
                  </a:lnTo>
                  <a:lnTo>
                    <a:pt x="851" y="55"/>
                  </a:lnTo>
                  <a:lnTo>
                    <a:pt x="814" y="39"/>
                  </a:lnTo>
                  <a:lnTo>
                    <a:pt x="777" y="27"/>
                  </a:lnTo>
                  <a:lnTo>
                    <a:pt x="736" y="17"/>
                  </a:lnTo>
                  <a:lnTo>
                    <a:pt x="696" y="8"/>
                  </a:lnTo>
                  <a:lnTo>
                    <a:pt x="653" y="3"/>
                  </a:lnTo>
                  <a:lnTo>
                    <a:pt x="610" y="0"/>
                  </a:lnTo>
                  <a:lnTo>
                    <a:pt x="572" y="0"/>
                  </a:lnTo>
                  <a:lnTo>
                    <a:pt x="535" y="3"/>
                  </a:lnTo>
                  <a:lnTo>
                    <a:pt x="498" y="7"/>
                  </a:lnTo>
                  <a:lnTo>
                    <a:pt x="463" y="12"/>
                  </a:lnTo>
                  <a:lnTo>
                    <a:pt x="430" y="21"/>
                  </a:lnTo>
                  <a:lnTo>
                    <a:pt x="398" y="30"/>
                  </a:lnTo>
                  <a:lnTo>
                    <a:pt x="368" y="42"/>
                  </a:lnTo>
                  <a:lnTo>
                    <a:pt x="341" y="56"/>
                  </a:lnTo>
                  <a:lnTo>
                    <a:pt x="313" y="70"/>
                  </a:lnTo>
                  <a:lnTo>
                    <a:pt x="290" y="87"/>
                  </a:lnTo>
                  <a:lnTo>
                    <a:pt x="268" y="105"/>
                  </a:lnTo>
                  <a:lnTo>
                    <a:pt x="248" y="124"/>
                  </a:lnTo>
                  <a:lnTo>
                    <a:pt x="230" y="144"/>
                  </a:lnTo>
                  <a:lnTo>
                    <a:pt x="216" y="166"/>
                  </a:lnTo>
                  <a:lnTo>
                    <a:pt x="204" y="190"/>
                  </a:lnTo>
                  <a:lnTo>
                    <a:pt x="195" y="213"/>
                  </a:lnTo>
                  <a:close/>
                </a:path>
              </a:pathLst>
            </a:custGeom>
            <a:solidFill>
              <a:srgbClr val="000000"/>
            </a:solidFill>
            <a:ln w="9525">
              <a:noFill/>
              <a:round/>
              <a:headEnd/>
              <a:tailEnd/>
            </a:ln>
          </p:spPr>
          <p:txBody>
            <a:bodyPr/>
            <a:lstStyle/>
            <a:p>
              <a:pPr rtl="0"/>
              <a:endParaRPr lang="en-US" sz="3800"/>
            </a:p>
          </p:txBody>
        </p:sp>
        <p:sp>
          <p:nvSpPr>
            <p:cNvPr id="201" name="Freeform 199"/>
            <p:cNvSpPr>
              <a:spLocks/>
            </p:cNvSpPr>
            <p:nvPr/>
          </p:nvSpPr>
          <p:spPr bwMode="auto">
            <a:xfrm>
              <a:off x="414" y="2523"/>
              <a:ext cx="221" cy="105"/>
            </a:xfrm>
            <a:custGeom>
              <a:avLst/>
              <a:gdLst>
                <a:gd name="T0" fmla="*/ 44 w 969"/>
                <a:gd name="T1" fmla="*/ 39 h 461"/>
                <a:gd name="T2" fmla="*/ 49 w 969"/>
                <a:gd name="T3" fmla="*/ 30 h 461"/>
                <a:gd name="T4" fmla="*/ 56 w 969"/>
                <a:gd name="T5" fmla="*/ 22 h 461"/>
                <a:gd name="T6" fmla="*/ 65 w 969"/>
                <a:gd name="T7" fmla="*/ 15 h 461"/>
                <a:gd name="T8" fmla="*/ 77 w 969"/>
                <a:gd name="T9" fmla="*/ 9 h 461"/>
                <a:gd name="T10" fmla="*/ 90 w 969"/>
                <a:gd name="T11" fmla="*/ 4 h 461"/>
                <a:gd name="T12" fmla="*/ 104 w 969"/>
                <a:gd name="T13" fmla="*/ 1 h 461"/>
                <a:gd name="T14" fmla="*/ 120 w 969"/>
                <a:gd name="T15" fmla="*/ 0 h 461"/>
                <a:gd name="T16" fmla="*/ 137 w 969"/>
                <a:gd name="T17" fmla="*/ 1 h 461"/>
                <a:gd name="T18" fmla="*/ 153 w 969"/>
                <a:gd name="T19" fmla="*/ 3 h 461"/>
                <a:gd name="T20" fmla="*/ 169 w 969"/>
                <a:gd name="T21" fmla="*/ 8 h 461"/>
                <a:gd name="T22" fmla="*/ 184 w 969"/>
                <a:gd name="T23" fmla="*/ 14 h 461"/>
                <a:gd name="T24" fmla="*/ 196 w 969"/>
                <a:gd name="T25" fmla="*/ 22 h 461"/>
                <a:gd name="T26" fmla="*/ 207 w 969"/>
                <a:gd name="T27" fmla="*/ 31 h 461"/>
                <a:gd name="T28" fmla="*/ 215 w 969"/>
                <a:gd name="T29" fmla="*/ 41 h 461"/>
                <a:gd name="T30" fmla="*/ 220 w 969"/>
                <a:gd name="T31" fmla="*/ 51 h 461"/>
                <a:gd name="T32" fmla="*/ 221 w 969"/>
                <a:gd name="T33" fmla="*/ 60 h 461"/>
                <a:gd name="T34" fmla="*/ 221 w 969"/>
                <a:gd name="T35" fmla="*/ 67 h 461"/>
                <a:gd name="T36" fmla="*/ 219 w 969"/>
                <a:gd name="T37" fmla="*/ 73 h 461"/>
                <a:gd name="T38" fmla="*/ 215 w 969"/>
                <a:gd name="T39" fmla="*/ 79 h 461"/>
                <a:gd name="T40" fmla="*/ 211 w 969"/>
                <a:gd name="T41" fmla="*/ 84 h 461"/>
                <a:gd name="T42" fmla="*/ 205 w 969"/>
                <a:gd name="T43" fmla="*/ 89 h 461"/>
                <a:gd name="T44" fmla="*/ 199 w 969"/>
                <a:gd name="T45" fmla="*/ 93 h 461"/>
                <a:gd name="T46" fmla="*/ 192 w 969"/>
                <a:gd name="T47" fmla="*/ 97 h 461"/>
                <a:gd name="T48" fmla="*/ 184 w 969"/>
                <a:gd name="T49" fmla="*/ 100 h 461"/>
                <a:gd name="T50" fmla="*/ 176 w 969"/>
                <a:gd name="T51" fmla="*/ 102 h 461"/>
                <a:gd name="T52" fmla="*/ 167 w 969"/>
                <a:gd name="T53" fmla="*/ 104 h 461"/>
                <a:gd name="T54" fmla="*/ 158 w 969"/>
                <a:gd name="T55" fmla="*/ 105 h 461"/>
                <a:gd name="T56" fmla="*/ 146 w 969"/>
                <a:gd name="T57" fmla="*/ 105 h 461"/>
                <a:gd name="T58" fmla="*/ 131 w 969"/>
                <a:gd name="T59" fmla="*/ 104 h 461"/>
                <a:gd name="T60" fmla="*/ 117 w 969"/>
                <a:gd name="T61" fmla="*/ 102 h 461"/>
                <a:gd name="T62" fmla="*/ 103 w 969"/>
                <a:gd name="T63" fmla="*/ 98 h 461"/>
                <a:gd name="T64" fmla="*/ 89 w 969"/>
                <a:gd name="T65" fmla="*/ 93 h 461"/>
                <a:gd name="T66" fmla="*/ 76 w 969"/>
                <a:gd name="T67" fmla="*/ 87 h 461"/>
                <a:gd name="T68" fmla="*/ 63 w 969"/>
                <a:gd name="T69" fmla="*/ 79 h 461"/>
                <a:gd name="T70" fmla="*/ 51 w 969"/>
                <a:gd name="T71" fmla="*/ 70 h 461"/>
                <a:gd name="T72" fmla="*/ 44 w 969"/>
                <a:gd name="T73" fmla="*/ 64 h 461"/>
                <a:gd name="T74" fmla="*/ 42 w 969"/>
                <a:gd name="T75" fmla="*/ 63 h 461"/>
                <a:gd name="T76" fmla="*/ 12 w 969"/>
                <a:gd name="T77" fmla="*/ 63 h 461"/>
                <a:gd name="T78" fmla="*/ 7 w 969"/>
                <a:gd name="T79" fmla="*/ 63 h 461"/>
                <a:gd name="T80" fmla="*/ 4 w 969"/>
                <a:gd name="T81" fmla="*/ 61 h 461"/>
                <a:gd name="T82" fmla="*/ 1 w 969"/>
                <a:gd name="T83" fmla="*/ 58 h 461"/>
                <a:gd name="T84" fmla="*/ 0 w 969"/>
                <a:gd name="T85" fmla="*/ 55 h 461"/>
                <a:gd name="T86" fmla="*/ 0 w 969"/>
                <a:gd name="T87" fmla="*/ 53 h 461"/>
                <a:gd name="T88" fmla="*/ 1 w 969"/>
                <a:gd name="T89" fmla="*/ 51 h 461"/>
                <a:gd name="T90" fmla="*/ 4 w 969"/>
                <a:gd name="T91" fmla="*/ 49 h 461"/>
                <a:gd name="T92" fmla="*/ 8 w 969"/>
                <a:gd name="T93" fmla="*/ 48 h 461"/>
                <a:gd name="T94" fmla="*/ 8 w 969"/>
                <a:gd name="T95" fmla="*/ 48 h 461"/>
                <a:gd name="T96" fmla="*/ 7 w 969"/>
                <a:gd name="T97" fmla="*/ 48 h 461"/>
                <a:gd name="T98" fmla="*/ 39 w 969"/>
                <a:gd name="T99" fmla="*/ 48 h 461"/>
                <a:gd name="T100" fmla="*/ 42 w 969"/>
                <a:gd name="T101" fmla="*/ 46 h 4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9"/>
                <a:gd name="T154" fmla="*/ 0 h 461"/>
                <a:gd name="T155" fmla="*/ 969 w 969"/>
                <a:gd name="T156" fmla="*/ 461 h 4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9" h="461">
                  <a:moveTo>
                    <a:pt x="189" y="194"/>
                  </a:moveTo>
                  <a:lnTo>
                    <a:pt x="194" y="173"/>
                  </a:lnTo>
                  <a:lnTo>
                    <a:pt x="203" y="152"/>
                  </a:lnTo>
                  <a:lnTo>
                    <a:pt x="215" y="133"/>
                  </a:lnTo>
                  <a:lnTo>
                    <a:pt x="229" y="113"/>
                  </a:lnTo>
                  <a:lnTo>
                    <a:pt x="246" y="96"/>
                  </a:lnTo>
                  <a:lnTo>
                    <a:pt x="265" y="79"/>
                  </a:lnTo>
                  <a:lnTo>
                    <a:pt x="287" y="65"/>
                  </a:lnTo>
                  <a:lnTo>
                    <a:pt x="312" y="51"/>
                  </a:lnTo>
                  <a:lnTo>
                    <a:pt x="338" y="39"/>
                  </a:lnTo>
                  <a:lnTo>
                    <a:pt x="366" y="27"/>
                  </a:lnTo>
                  <a:lnTo>
                    <a:pt x="394" y="18"/>
                  </a:lnTo>
                  <a:lnTo>
                    <a:pt x="425" y="12"/>
                  </a:lnTo>
                  <a:lnTo>
                    <a:pt x="458" y="5"/>
                  </a:lnTo>
                  <a:lnTo>
                    <a:pt x="490" y="1"/>
                  </a:lnTo>
                  <a:lnTo>
                    <a:pt x="526" y="0"/>
                  </a:lnTo>
                  <a:lnTo>
                    <a:pt x="561" y="0"/>
                  </a:lnTo>
                  <a:lnTo>
                    <a:pt x="599" y="3"/>
                  </a:lnTo>
                  <a:lnTo>
                    <a:pt x="636" y="8"/>
                  </a:lnTo>
                  <a:lnTo>
                    <a:pt x="673" y="14"/>
                  </a:lnTo>
                  <a:lnTo>
                    <a:pt x="709" y="24"/>
                  </a:lnTo>
                  <a:lnTo>
                    <a:pt x="743" y="34"/>
                  </a:lnTo>
                  <a:lnTo>
                    <a:pt x="775" y="47"/>
                  </a:lnTo>
                  <a:lnTo>
                    <a:pt x="805" y="61"/>
                  </a:lnTo>
                  <a:lnTo>
                    <a:pt x="835" y="78"/>
                  </a:lnTo>
                  <a:lnTo>
                    <a:pt x="861" y="95"/>
                  </a:lnTo>
                  <a:lnTo>
                    <a:pt x="885" y="115"/>
                  </a:lnTo>
                  <a:lnTo>
                    <a:pt x="907" y="134"/>
                  </a:lnTo>
                  <a:lnTo>
                    <a:pt x="925" y="156"/>
                  </a:lnTo>
                  <a:lnTo>
                    <a:pt x="941" y="178"/>
                  </a:lnTo>
                  <a:lnTo>
                    <a:pt x="954" y="200"/>
                  </a:lnTo>
                  <a:lnTo>
                    <a:pt x="963" y="224"/>
                  </a:lnTo>
                  <a:lnTo>
                    <a:pt x="968" y="249"/>
                  </a:lnTo>
                  <a:lnTo>
                    <a:pt x="969" y="264"/>
                  </a:lnTo>
                  <a:lnTo>
                    <a:pt x="969" y="278"/>
                  </a:lnTo>
                  <a:lnTo>
                    <a:pt x="967" y="293"/>
                  </a:lnTo>
                  <a:lnTo>
                    <a:pt x="963" y="307"/>
                  </a:lnTo>
                  <a:lnTo>
                    <a:pt x="959" y="321"/>
                  </a:lnTo>
                  <a:lnTo>
                    <a:pt x="951" y="334"/>
                  </a:lnTo>
                  <a:lnTo>
                    <a:pt x="943" y="346"/>
                  </a:lnTo>
                  <a:lnTo>
                    <a:pt x="934" y="359"/>
                  </a:lnTo>
                  <a:lnTo>
                    <a:pt x="924" y="370"/>
                  </a:lnTo>
                  <a:lnTo>
                    <a:pt x="913" y="380"/>
                  </a:lnTo>
                  <a:lnTo>
                    <a:pt x="900" y="390"/>
                  </a:lnTo>
                  <a:lnTo>
                    <a:pt x="887" y="399"/>
                  </a:lnTo>
                  <a:lnTo>
                    <a:pt x="873" y="409"/>
                  </a:lnTo>
                  <a:lnTo>
                    <a:pt x="859" y="416"/>
                  </a:lnTo>
                  <a:lnTo>
                    <a:pt x="842" y="424"/>
                  </a:lnTo>
                  <a:lnTo>
                    <a:pt x="826" y="431"/>
                  </a:lnTo>
                  <a:lnTo>
                    <a:pt x="808" y="437"/>
                  </a:lnTo>
                  <a:lnTo>
                    <a:pt x="790" y="442"/>
                  </a:lnTo>
                  <a:lnTo>
                    <a:pt x="772" y="448"/>
                  </a:lnTo>
                  <a:lnTo>
                    <a:pt x="752" y="451"/>
                  </a:lnTo>
                  <a:lnTo>
                    <a:pt x="733" y="455"/>
                  </a:lnTo>
                  <a:lnTo>
                    <a:pt x="712" y="458"/>
                  </a:lnTo>
                  <a:lnTo>
                    <a:pt x="691" y="459"/>
                  </a:lnTo>
                  <a:lnTo>
                    <a:pt x="670" y="461"/>
                  </a:lnTo>
                  <a:lnTo>
                    <a:pt x="638" y="461"/>
                  </a:lnTo>
                  <a:lnTo>
                    <a:pt x="605" y="459"/>
                  </a:lnTo>
                  <a:lnTo>
                    <a:pt x="574" y="457"/>
                  </a:lnTo>
                  <a:lnTo>
                    <a:pt x="543" y="451"/>
                  </a:lnTo>
                  <a:lnTo>
                    <a:pt x="511" y="446"/>
                  </a:lnTo>
                  <a:lnTo>
                    <a:pt x="481" y="438"/>
                  </a:lnTo>
                  <a:lnTo>
                    <a:pt x="451" y="431"/>
                  </a:lnTo>
                  <a:lnTo>
                    <a:pt x="422" y="420"/>
                  </a:lnTo>
                  <a:lnTo>
                    <a:pt x="392" y="409"/>
                  </a:lnTo>
                  <a:lnTo>
                    <a:pt x="363" y="396"/>
                  </a:lnTo>
                  <a:lnTo>
                    <a:pt x="334" y="380"/>
                  </a:lnTo>
                  <a:lnTo>
                    <a:pt x="306" y="364"/>
                  </a:lnTo>
                  <a:lnTo>
                    <a:pt x="277" y="346"/>
                  </a:lnTo>
                  <a:lnTo>
                    <a:pt x="250" y="327"/>
                  </a:lnTo>
                  <a:lnTo>
                    <a:pt x="222" y="306"/>
                  </a:lnTo>
                  <a:lnTo>
                    <a:pt x="195" y="284"/>
                  </a:lnTo>
                  <a:lnTo>
                    <a:pt x="191" y="281"/>
                  </a:lnTo>
                  <a:lnTo>
                    <a:pt x="187" y="280"/>
                  </a:lnTo>
                  <a:lnTo>
                    <a:pt x="183" y="278"/>
                  </a:lnTo>
                  <a:lnTo>
                    <a:pt x="179" y="278"/>
                  </a:lnTo>
                  <a:lnTo>
                    <a:pt x="52" y="278"/>
                  </a:lnTo>
                  <a:lnTo>
                    <a:pt x="43" y="277"/>
                  </a:lnTo>
                  <a:lnTo>
                    <a:pt x="32" y="276"/>
                  </a:lnTo>
                  <a:lnTo>
                    <a:pt x="25" y="272"/>
                  </a:lnTo>
                  <a:lnTo>
                    <a:pt x="17" y="268"/>
                  </a:lnTo>
                  <a:lnTo>
                    <a:pt x="10" y="263"/>
                  </a:lnTo>
                  <a:lnTo>
                    <a:pt x="5" y="256"/>
                  </a:lnTo>
                  <a:lnTo>
                    <a:pt x="1" y="250"/>
                  </a:lnTo>
                  <a:lnTo>
                    <a:pt x="0" y="243"/>
                  </a:lnTo>
                  <a:lnTo>
                    <a:pt x="0" y="238"/>
                  </a:lnTo>
                  <a:lnTo>
                    <a:pt x="0" y="234"/>
                  </a:lnTo>
                  <a:lnTo>
                    <a:pt x="2" y="230"/>
                  </a:lnTo>
                  <a:lnTo>
                    <a:pt x="5" y="226"/>
                  </a:lnTo>
                  <a:lnTo>
                    <a:pt x="10" y="221"/>
                  </a:lnTo>
                  <a:lnTo>
                    <a:pt x="17" y="217"/>
                  </a:lnTo>
                  <a:lnTo>
                    <a:pt x="26" y="213"/>
                  </a:lnTo>
                  <a:lnTo>
                    <a:pt x="35" y="212"/>
                  </a:lnTo>
                  <a:lnTo>
                    <a:pt x="34" y="212"/>
                  </a:lnTo>
                  <a:lnTo>
                    <a:pt x="32" y="212"/>
                  </a:lnTo>
                  <a:lnTo>
                    <a:pt x="164" y="213"/>
                  </a:lnTo>
                  <a:lnTo>
                    <a:pt x="172" y="212"/>
                  </a:lnTo>
                  <a:lnTo>
                    <a:pt x="179" y="207"/>
                  </a:lnTo>
                  <a:lnTo>
                    <a:pt x="185" y="202"/>
                  </a:lnTo>
                  <a:lnTo>
                    <a:pt x="189" y="194"/>
                  </a:lnTo>
                  <a:close/>
                </a:path>
              </a:pathLst>
            </a:custGeom>
            <a:solidFill>
              <a:srgbClr val="C0C0C0"/>
            </a:solidFill>
            <a:ln w="9525">
              <a:noFill/>
              <a:round/>
              <a:headEnd/>
              <a:tailEnd/>
            </a:ln>
          </p:spPr>
          <p:txBody>
            <a:bodyPr/>
            <a:lstStyle/>
            <a:p>
              <a:pPr rtl="0"/>
              <a:endParaRPr lang="en-US" sz="3800"/>
            </a:p>
          </p:txBody>
        </p:sp>
        <p:sp>
          <p:nvSpPr>
            <p:cNvPr id="202" name="Freeform 200"/>
            <p:cNvSpPr>
              <a:spLocks/>
            </p:cNvSpPr>
            <p:nvPr/>
          </p:nvSpPr>
          <p:spPr bwMode="auto">
            <a:xfrm>
              <a:off x="429" y="2498"/>
              <a:ext cx="247" cy="97"/>
            </a:xfrm>
            <a:custGeom>
              <a:avLst/>
              <a:gdLst>
                <a:gd name="T0" fmla="*/ 0 w 1077"/>
                <a:gd name="T1" fmla="*/ 67 h 421"/>
                <a:gd name="T2" fmla="*/ 0 w 1077"/>
                <a:gd name="T3" fmla="*/ 68 h 421"/>
                <a:gd name="T4" fmla="*/ 0 w 1077"/>
                <a:gd name="T5" fmla="*/ 70 h 421"/>
                <a:gd name="T6" fmla="*/ 2 w 1077"/>
                <a:gd name="T7" fmla="*/ 73 h 421"/>
                <a:gd name="T8" fmla="*/ 25 w 1077"/>
                <a:gd name="T9" fmla="*/ 81 h 421"/>
                <a:gd name="T10" fmla="*/ 26 w 1077"/>
                <a:gd name="T11" fmla="*/ 81 h 421"/>
                <a:gd name="T12" fmla="*/ 26 w 1077"/>
                <a:gd name="T13" fmla="*/ 81 h 421"/>
                <a:gd name="T14" fmla="*/ 29 w 1077"/>
                <a:gd name="T15" fmla="*/ 81 h 421"/>
                <a:gd name="T16" fmla="*/ 34 w 1077"/>
                <a:gd name="T17" fmla="*/ 82 h 421"/>
                <a:gd name="T18" fmla="*/ 39 w 1077"/>
                <a:gd name="T19" fmla="*/ 82 h 421"/>
                <a:gd name="T20" fmla="*/ 41 w 1077"/>
                <a:gd name="T21" fmla="*/ 83 h 421"/>
                <a:gd name="T22" fmla="*/ 61 w 1077"/>
                <a:gd name="T23" fmla="*/ 87 h 421"/>
                <a:gd name="T24" fmla="*/ 80 w 1077"/>
                <a:gd name="T25" fmla="*/ 91 h 421"/>
                <a:gd name="T26" fmla="*/ 99 w 1077"/>
                <a:gd name="T27" fmla="*/ 94 h 421"/>
                <a:gd name="T28" fmla="*/ 117 w 1077"/>
                <a:gd name="T29" fmla="*/ 95 h 421"/>
                <a:gd name="T30" fmla="*/ 135 w 1077"/>
                <a:gd name="T31" fmla="*/ 97 h 421"/>
                <a:gd name="T32" fmla="*/ 151 w 1077"/>
                <a:gd name="T33" fmla="*/ 97 h 421"/>
                <a:gd name="T34" fmla="*/ 167 w 1077"/>
                <a:gd name="T35" fmla="*/ 97 h 421"/>
                <a:gd name="T36" fmla="*/ 181 w 1077"/>
                <a:gd name="T37" fmla="*/ 97 h 421"/>
                <a:gd name="T38" fmla="*/ 194 w 1077"/>
                <a:gd name="T39" fmla="*/ 96 h 421"/>
                <a:gd name="T40" fmla="*/ 206 w 1077"/>
                <a:gd name="T41" fmla="*/ 95 h 421"/>
                <a:gd name="T42" fmla="*/ 217 w 1077"/>
                <a:gd name="T43" fmla="*/ 94 h 421"/>
                <a:gd name="T44" fmla="*/ 225 w 1077"/>
                <a:gd name="T45" fmla="*/ 92 h 421"/>
                <a:gd name="T46" fmla="*/ 233 w 1077"/>
                <a:gd name="T47" fmla="*/ 91 h 421"/>
                <a:gd name="T48" fmla="*/ 238 w 1077"/>
                <a:gd name="T49" fmla="*/ 91 h 421"/>
                <a:gd name="T50" fmla="*/ 241 w 1077"/>
                <a:gd name="T51" fmla="*/ 90 h 421"/>
                <a:gd name="T52" fmla="*/ 243 w 1077"/>
                <a:gd name="T53" fmla="*/ 90 h 421"/>
                <a:gd name="T54" fmla="*/ 246 w 1077"/>
                <a:gd name="T55" fmla="*/ 88 h 421"/>
                <a:gd name="T56" fmla="*/ 247 w 1077"/>
                <a:gd name="T57" fmla="*/ 84 h 421"/>
                <a:gd name="T58" fmla="*/ 247 w 1077"/>
                <a:gd name="T59" fmla="*/ 84 h 421"/>
                <a:gd name="T60" fmla="*/ 247 w 1077"/>
                <a:gd name="T61" fmla="*/ 84 h 421"/>
                <a:gd name="T62" fmla="*/ 245 w 1077"/>
                <a:gd name="T63" fmla="*/ 73 h 421"/>
                <a:gd name="T64" fmla="*/ 239 w 1077"/>
                <a:gd name="T65" fmla="*/ 60 h 421"/>
                <a:gd name="T66" fmla="*/ 229 w 1077"/>
                <a:gd name="T67" fmla="*/ 48 h 421"/>
                <a:gd name="T68" fmla="*/ 213 w 1077"/>
                <a:gd name="T69" fmla="*/ 40 h 421"/>
                <a:gd name="T70" fmla="*/ 210 w 1077"/>
                <a:gd name="T71" fmla="*/ 36 h 421"/>
                <a:gd name="T72" fmla="*/ 206 w 1077"/>
                <a:gd name="T73" fmla="*/ 31 h 421"/>
                <a:gd name="T74" fmla="*/ 200 w 1077"/>
                <a:gd name="T75" fmla="*/ 25 h 421"/>
                <a:gd name="T76" fmla="*/ 191 w 1077"/>
                <a:gd name="T77" fmla="*/ 19 h 421"/>
                <a:gd name="T78" fmla="*/ 179 w 1077"/>
                <a:gd name="T79" fmla="*/ 13 h 421"/>
                <a:gd name="T80" fmla="*/ 164 w 1077"/>
                <a:gd name="T81" fmla="*/ 8 h 421"/>
                <a:gd name="T82" fmla="*/ 145 w 1077"/>
                <a:gd name="T83" fmla="*/ 3 h 421"/>
                <a:gd name="T84" fmla="*/ 122 w 1077"/>
                <a:gd name="T85" fmla="*/ 0 h 421"/>
                <a:gd name="T86" fmla="*/ 116 w 1077"/>
                <a:gd name="T87" fmla="*/ 0 h 421"/>
                <a:gd name="T88" fmla="*/ 102 w 1077"/>
                <a:gd name="T89" fmla="*/ 0 h 421"/>
                <a:gd name="T90" fmla="*/ 83 w 1077"/>
                <a:gd name="T91" fmla="*/ 2 h 421"/>
                <a:gd name="T92" fmla="*/ 62 w 1077"/>
                <a:gd name="T93" fmla="*/ 6 h 421"/>
                <a:gd name="T94" fmla="*/ 41 w 1077"/>
                <a:gd name="T95" fmla="*/ 14 h 421"/>
                <a:gd name="T96" fmla="*/ 22 w 1077"/>
                <a:gd name="T97" fmla="*/ 26 h 421"/>
                <a:gd name="T98" fmla="*/ 7 w 1077"/>
                <a:gd name="T99" fmla="*/ 44 h 421"/>
                <a:gd name="T100" fmla="*/ 0 w 1077"/>
                <a:gd name="T101" fmla="*/ 67 h 4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7"/>
                <a:gd name="T154" fmla="*/ 0 h 421"/>
                <a:gd name="T155" fmla="*/ 1077 w 1077"/>
                <a:gd name="T156" fmla="*/ 421 h 4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7" h="421">
                  <a:moveTo>
                    <a:pt x="0" y="292"/>
                  </a:moveTo>
                  <a:lnTo>
                    <a:pt x="0" y="292"/>
                  </a:lnTo>
                  <a:lnTo>
                    <a:pt x="0" y="294"/>
                  </a:lnTo>
                  <a:lnTo>
                    <a:pt x="0" y="295"/>
                  </a:lnTo>
                  <a:lnTo>
                    <a:pt x="1" y="303"/>
                  </a:lnTo>
                  <a:lnTo>
                    <a:pt x="3" y="309"/>
                  </a:lnTo>
                  <a:lnTo>
                    <a:pt x="9" y="315"/>
                  </a:lnTo>
                  <a:lnTo>
                    <a:pt x="15" y="317"/>
                  </a:lnTo>
                  <a:lnTo>
                    <a:pt x="111" y="350"/>
                  </a:lnTo>
                  <a:lnTo>
                    <a:pt x="113" y="350"/>
                  </a:lnTo>
                  <a:lnTo>
                    <a:pt x="114" y="350"/>
                  </a:lnTo>
                  <a:lnTo>
                    <a:pt x="115" y="350"/>
                  </a:lnTo>
                  <a:lnTo>
                    <a:pt x="118" y="350"/>
                  </a:lnTo>
                  <a:lnTo>
                    <a:pt x="126" y="351"/>
                  </a:lnTo>
                  <a:lnTo>
                    <a:pt x="136" y="352"/>
                  </a:lnTo>
                  <a:lnTo>
                    <a:pt x="148" y="354"/>
                  </a:lnTo>
                  <a:lnTo>
                    <a:pt x="160" y="356"/>
                  </a:lnTo>
                  <a:lnTo>
                    <a:pt x="170" y="357"/>
                  </a:lnTo>
                  <a:lnTo>
                    <a:pt x="178" y="359"/>
                  </a:lnTo>
                  <a:lnTo>
                    <a:pt x="180" y="359"/>
                  </a:lnTo>
                  <a:lnTo>
                    <a:pt x="223" y="369"/>
                  </a:lnTo>
                  <a:lnTo>
                    <a:pt x="266" y="378"/>
                  </a:lnTo>
                  <a:lnTo>
                    <a:pt x="308" y="387"/>
                  </a:lnTo>
                  <a:lnTo>
                    <a:pt x="350" y="394"/>
                  </a:lnTo>
                  <a:lnTo>
                    <a:pt x="391" y="400"/>
                  </a:lnTo>
                  <a:lnTo>
                    <a:pt x="432" y="406"/>
                  </a:lnTo>
                  <a:lnTo>
                    <a:pt x="472" y="411"/>
                  </a:lnTo>
                  <a:lnTo>
                    <a:pt x="511" y="413"/>
                  </a:lnTo>
                  <a:lnTo>
                    <a:pt x="550" y="417"/>
                  </a:lnTo>
                  <a:lnTo>
                    <a:pt x="588" y="419"/>
                  </a:lnTo>
                  <a:lnTo>
                    <a:pt x="624" y="420"/>
                  </a:lnTo>
                  <a:lnTo>
                    <a:pt x="659" y="421"/>
                  </a:lnTo>
                  <a:lnTo>
                    <a:pt x="694" y="421"/>
                  </a:lnTo>
                  <a:lnTo>
                    <a:pt x="727" y="421"/>
                  </a:lnTo>
                  <a:lnTo>
                    <a:pt x="760" y="420"/>
                  </a:lnTo>
                  <a:lnTo>
                    <a:pt x="791" y="419"/>
                  </a:lnTo>
                  <a:lnTo>
                    <a:pt x="819" y="417"/>
                  </a:lnTo>
                  <a:lnTo>
                    <a:pt x="848" y="415"/>
                  </a:lnTo>
                  <a:lnTo>
                    <a:pt x="874" y="413"/>
                  </a:lnTo>
                  <a:lnTo>
                    <a:pt x="900" y="411"/>
                  </a:lnTo>
                  <a:lnTo>
                    <a:pt x="924" y="408"/>
                  </a:lnTo>
                  <a:lnTo>
                    <a:pt x="946" y="406"/>
                  </a:lnTo>
                  <a:lnTo>
                    <a:pt x="965" y="403"/>
                  </a:lnTo>
                  <a:lnTo>
                    <a:pt x="983" y="400"/>
                  </a:lnTo>
                  <a:lnTo>
                    <a:pt x="1000" y="398"/>
                  </a:lnTo>
                  <a:lnTo>
                    <a:pt x="1015" y="396"/>
                  </a:lnTo>
                  <a:lnTo>
                    <a:pt x="1028" y="394"/>
                  </a:lnTo>
                  <a:lnTo>
                    <a:pt x="1038" y="393"/>
                  </a:lnTo>
                  <a:lnTo>
                    <a:pt x="1046" y="391"/>
                  </a:lnTo>
                  <a:lnTo>
                    <a:pt x="1052" y="390"/>
                  </a:lnTo>
                  <a:lnTo>
                    <a:pt x="1056" y="389"/>
                  </a:lnTo>
                  <a:lnTo>
                    <a:pt x="1058" y="389"/>
                  </a:lnTo>
                  <a:lnTo>
                    <a:pt x="1065" y="385"/>
                  </a:lnTo>
                  <a:lnTo>
                    <a:pt x="1072" y="380"/>
                  </a:lnTo>
                  <a:lnTo>
                    <a:pt x="1076" y="373"/>
                  </a:lnTo>
                  <a:lnTo>
                    <a:pt x="1077" y="365"/>
                  </a:lnTo>
                  <a:lnTo>
                    <a:pt x="1077" y="364"/>
                  </a:lnTo>
                  <a:lnTo>
                    <a:pt x="1074" y="342"/>
                  </a:lnTo>
                  <a:lnTo>
                    <a:pt x="1068" y="316"/>
                  </a:lnTo>
                  <a:lnTo>
                    <a:pt x="1058" y="289"/>
                  </a:lnTo>
                  <a:lnTo>
                    <a:pt x="1043" y="261"/>
                  </a:lnTo>
                  <a:lnTo>
                    <a:pt x="1022" y="235"/>
                  </a:lnTo>
                  <a:lnTo>
                    <a:pt x="998" y="210"/>
                  </a:lnTo>
                  <a:lnTo>
                    <a:pt x="965" y="190"/>
                  </a:lnTo>
                  <a:lnTo>
                    <a:pt x="927" y="175"/>
                  </a:lnTo>
                  <a:lnTo>
                    <a:pt x="924" y="168"/>
                  </a:lnTo>
                  <a:lnTo>
                    <a:pt x="917" y="158"/>
                  </a:lnTo>
                  <a:lnTo>
                    <a:pt x="909" y="148"/>
                  </a:lnTo>
                  <a:lnTo>
                    <a:pt x="899" y="136"/>
                  </a:lnTo>
                  <a:lnTo>
                    <a:pt x="886" y="123"/>
                  </a:lnTo>
                  <a:lnTo>
                    <a:pt x="871" y="110"/>
                  </a:lnTo>
                  <a:lnTo>
                    <a:pt x="853" y="97"/>
                  </a:lnTo>
                  <a:lnTo>
                    <a:pt x="832" y="84"/>
                  </a:lnTo>
                  <a:lnTo>
                    <a:pt x="809" y="70"/>
                  </a:lnTo>
                  <a:lnTo>
                    <a:pt x="782" y="58"/>
                  </a:lnTo>
                  <a:lnTo>
                    <a:pt x="750" y="45"/>
                  </a:lnTo>
                  <a:lnTo>
                    <a:pt x="715" y="34"/>
                  </a:lnTo>
                  <a:lnTo>
                    <a:pt x="676" y="23"/>
                  </a:lnTo>
                  <a:lnTo>
                    <a:pt x="632" y="14"/>
                  </a:lnTo>
                  <a:lnTo>
                    <a:pt x="584" y="6"/>
                  </a:lnTo>
                  <a:lnTo>
                    <a:pt x="532" y="1"/>
                  </a:lnTo>
                  <a:lnTo>
                    <a:pt x="523" y="1"/>
                  </a:lnTo>
                  <a:lnTo>
                    <a:pt x="504" y="0"/>
                  </a:lnTo>
                  <a:lnTo>
                    <a:pt x="478" y="1"/>
                  </a:lnTo>
                  <a:lnTo>
                    <a:pt x="445" y="2"/>
                  </a:lnTo>
                  <a:lnTo>
                    <a:pt x="407" y="5"/>
                  </a:lnTo>
                  <a:lnTo>
                    <a:pt x="364" y="10"/>
                  </a:lnTo>
                  <a:lnTo>
                    <a:pt x="318" y="18"/>
                  </a:lnTo>
                  <a:lnTo>
                    <a:pt x="272" y="28"/>
                  </a:lnTo>
                  <a:lnTo>
                    <a:pt x="223" y="43"/>
                  </a:lnTo>
                  <a:lnTo>
                    <a:pt x="178" y="62"/>
                  </a:lnTo>
                  <a:lnTo>
                    <a:pt x="134" y="86"/>
                  </a:lnTo>
                  <a:lnTo>
                    <a:pt x="95" y="114"/>
                  </a:lnTo>
                  <a:lnTo>
                    <a:pt x="59" y="148"/>
                  </a:lnTo>
                  <a:lnTo>
                    <a:pt x="31" y="190"/>
                  </a:lnTo>
                  <a:lnTo>
                    <a:pt x="11" y="238"/>
                  </a:lnTo>
                  <a:lnTo>
                    <a:pt x="0" y="292"/>
                  </a:lnTo>
                  <a:close/>
                </a:path>
              </a:pathLst>
            </a:custGeom>
            <a:solidFill>
              <a:srgbClr val="000000"/>
            </a:solidFill>
            <a:ln w="9525">
              <a:noFill/>
              <a:round/>
              <a:headEnd/>
              <a:tailEnd/>
            </a:ln>
          </p:spPr>
          <p:txBody>
            <a:bodyPr/>
            <a:lstStyle/>
            <a:p>
              <a:pPr rtl="0"/>
              <a:endParaRPr lang="en-US" sz="3800"/>
            </a:p>
          </p:txBody>
        </p:sp>
        <p:sp>
          <p:nvSpPr>
            <p:cNvPr id="203" name="Freeform 201"/>
            <p:cNvSpPr>
              <a:spLocks/>
            </p:cNvSpPr>
            <p:nvPr/>
          </p:nvSpPr>
          <p:spPr bwMode="auto">
            <a:xfrm>
              <a:off x="440" y="2510"/>
              <a:ext cx="224" cy="74"/>
            </a:xfrm>
            <a:custGeom>
              <a:avLst/>
              <a:gdLst>
                <a:gd name="T0" fmla="*/ 123 w 975"/>
                <a:gd name="T1" fmla="*/ 2 h 324"/>
                <a:gd name="T2" fmla="*/ 144 w 975"/>
                <a:gd name="T3" fmla="*/ 6 h 324"/>
                <a:gd name="T4" fmla="*/ 161 w 975"/>
                <a:gd name="T5" fmla="*/ 11 h 324"/>
                <a:gd name="T6" fmla="*/ 173 w 975"/>
                <a:gd name="T7" fmla="*/ 17 h 324"/>
                <a:gd name="T8" fmla="*/ 182 w 975"/>
                <a:gd name="T9" fmla="*/ 23 h 324"/>
                <a:gd name="T10" fmla="*/ 187 w 975"/>
                <a:gd name="T11" fmla="*/ 28 h 324"/>
                <a:gd name="T12" fmla="*/ 191 w 975"/>
                <a:gd name="T13" fmla="*/ 32 h 324"/>
                <a:gd name="T14" fmla="*/ 192 w 975"/>
                <a:gd name="T15" fmla="*/ 34 h 324"/>
                <a:gd name="T16" fmla="*/ 193 w 975"/>
                <a:gd name="T17" fmla="*/ 36 h 324"/>
                <a:gd name="T18" fmla="*/ 195 w 975"/>
                <a:gd name="T19" fmla="*/ 38 h 324"/>
                <a:gd name="T20" fmla="*/ 203 w 975"/>
                <a:gd name="T21" fmla="*/ 41 h 324"/>
                <a:gd name="T22" fmla="*/ 213 w 975"/>
                <a:gd name="T23" fmla="*/ 48 h 324"/>
                <a:gd name="T24" fmla="*/ 220 w 975"/>
                <a:gd name="T25" fmla="*/ 56 h 324"/>
                <a:gd name="T26" fmla="*/ 223 w 975"/>
                <a:gd name="T27" fmla="*/ 64 h 324"/>
                <a:gd name="T28" fmla="*/ 220 w 975"/>
                <a:gd name="T29" fmla="*/ 69 h 324"/>
                <a:gd name="T30" fmla="*/ 207 w 975"/>
                <a:gd name="T31" fmla="*/ 70 h 324"/>
                <a:gd name="T32" fmla="*/ 189 w 975"/>
                <a:gd name="T33" fmla="*/ 72 h 324"/>
                <a:gd name="T34" fmla="*/ 167 w 975"/>
                <a:gd name="T35" fmla="*/ 74 h 324"/>
                <a:gd name="T36" fmla="*/ 141 w 975"/>
                <a:gd name="T37" fmla="*/ 74 h 324"/>
                <a:gd name="T38" fmla="*/ 113 w 975"/>
                <a:gd name="T39" fmla="*/ 73 h 324"/>
                <a:gd name="T40" fmla="*/ 82 w 975"/>
                <a:gd name="T41" fmla="*/ 70 h 324"/>
                <a:gd name="T42" fmla="*/ 49 w 975"/>
                <a:gd name="T43" fmla="*/ 64 h 324"/>
                <a:gd name="T44" fmla="*/ 32 w 975"/>
                <a:gd name="T45" fmla="*/ 60 h 324"/>
                <a:gd name="T46" fmla="*/ 32 w 975"/>
                <a:gd name="T47" fmla="*/ 60 h 324"/>
                <a:gd name="T48" fmla="*/ 31 w 975"/>
                <a:gd name="T49" fmla="*/ 60 h 324"/>
                <a:gd name="T50" fmla="*/ 27 w 975"/>
                <a:gd name="T51" fmla="*/ 59 h 324"/>
                <a:gd name="T52" fmla="*/ 22 w 975"/>
                <a:gd name="T53" fmla="*/ 58 h 324"/>
                <a:gd name="T54" fmla="*/ 18 w 975"/>
                <a:gd name="T55" fmla="*/ 58 h 324"/>
                <a:gd name="T56" fmla="*/ 16 w 975"/>
                <a:gd name="T57" fmla="*/ 58 h 324"/>
                <a:gd name="T58" fmla="*/ 13 w 975"/>
                <a:gd name="T59" fmla="*/ 56 h 324"/>
                <a:gd name="T60" fmla="*/ 8 w 975"/>
                <a:gd name="T61" fmla="*/ 55 h 324"/>
                <a:gd name="T62" fmla="*/ 3 w 975"/>
                <a:gd name="T63" fmla="*/ 53 h 324"/>
                <a:gd name="T64" fmla="*/ 3 w 975"/>
                <a:gd name="T65" fmla="*/ 42 h 324"/>
                <a:gd name="T66" fmla="*/ 14 w 975"/>
                <a:gd name="T67" fmla="*/ 26 h 324"/>
                <a:gd name="T68" fmla="*/ 30 w 975"/>
                <a:gd name="T69" fmla="*/ 15 h 324"/>
                <a:gd name="T70" fmla="*/ 49 w 975"/>
                <a:gd name="T71" fmla="*/ 8 h 324"/>
                <a:gd name="T72" fmla="*/ 68 w 975"/>
                <a:gd name="T73" fmla="*/ 3 h 324"/>
                <a:gd name="T74" fmla="*/ 86 w 975"/>
                <a:gd name="T75" fmla="*/ 1 h 324"/>
                <a:gd name="T76" fmla="*/ 101 w 975"/>
                <a:gd name="T77" fmla="*/ 0 h 324"/>
                <a:gd name="T78" fmla="*/ 109 w 975"/>
                <a:gd name="T79" fmla="*/ 0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5"/>
                <a:gd name="T121" fmla="*/ 0 h 324"/>
                <a:gd name="T122" fmla="*/ 975 w 975"/>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5" h="324">
                  <a:moveTo>
                    <a:pt x="479" y="0"/>
                  </a:moveTo>
                  <a:lnTo>
                    <a:pt x="534" y="7"/>
                  </a:lnTo>
                  <a:lnTo>
                    <a:pt x="583" y="15"/>
                  </a:lnTo>
                  <a:lnTo>
                    <a:pt x="626" y="25"/>
                  </a:lnTo>
                  <a:lnTo>
                    <a:pt x="665" y="35"/>
                  </a:lnTo>
                  <a:lnTo>
                    <a:pt x="699" y="47"/>
                  </a:lnTo>
                  <a:lnTo>
                    <a:pt x="728" y="60"/>
                  </a:lnTo>
                  <a:lnTo>
                    <a:pt x="752" y="73"/>
                  </a:lnTo>
                  <a:lnTo>
                    <a:pt x="773" y="86"/>
                  </a:lnTo>
                  <a:lnTo>
                    <a:pt x="792" y="99"/>
                  </a:lnTo>
                  <a:lnTo>
                    <a:pt x="805" y="112"/>
                  </a:lnTo>
                  <a:lnTo>
                    <a:pt x="816" y="122"/>
                  </a:lnTo>
                  <a:lnTo>
                    <a:pt x="824" y="133"/>
                  </a:lnTo>
                  <a:lnTo>
                    <a:pt x="831" y="141"/>
                  </a:lnTo>
                  <a:lnTo>
                    <a:pt x="834" y="147"/>
                  </a:lnTo>
                  <a:lnTo>
                    <a:pt x="837" y="151"/>
                  </a:lnTo>
                  <a:lnTo>
                    <a:pt x="837" y="152"/>
                  </a:lnTo>
                  <a:lnTo>
                    <a:pt x="840" y="158"/>
                  </a:lnTo>
                  <a:lnTo>
                    <a:pt x="844" y="163"/>
                  </a:lnTo>
                  <a:lnTo>
                    <a:pt x="849" y="167"/>
                  </a:lnTo>
                  <a:lnTo>
                    <a:pt x="855" y="168"/>
                  </a:lnTo>
                  <a:lnTo>
                    <a:pt x="885" y="178"/>
                  </a:lnTo>
                  <a:lnTo>
                    <a:pt x="910" y="191"/>
                  </a:lnTo>
                  <a:lnTo>
                    <a:pt x="929" y="208"/>
                  </a:lnTo>
                  <a:lnTo>
                    <a:pt x="945" y="227"/>
                  </a:lnTo>
                  <a:lnTo>
                    <a:pt x="957" y="246"/>
                  </a:lnTo>
                  <a:lnTo>
                    <a:pt x="966" y="264"/>
                  </a:lnTo>
                  <a:lnTo>
                    <a:pt x="971" y="281"/>
                  </a:lnTo>
                  <a:lnTo>
                    <a:pt x="975" y="297"/>
                  </a:lnTo>
                  <a:lnTo>
                    <a:pt x="956" y="301"/>
                  </a:lnTo>
                  <a:lnTo>
                    <a:pt x="931" y="305"/>
                  </a:lnTo>
                  <a:lnTo>
                    <a:pt x="900" y="308"/>
                  </a:lnTo>
                  <a:lnTo>
                    <a:pt x="863" y="312"/>
                  </a:lnTo>
                  <a:lnTo>
                    <a:pt x="821" y="316"/>
                  </a:lnTo>
                  <a:lnTo>
                    <a:pt x="776" y="320"/>
                  </a:lnTo>
                  <a:lnTo>
                    <a:pt x="726" y="323"/>
                  </a:lnTo>
                  <a:lnTo>
                    <a:pt x="672" y="324"/>
                  </a:lnTo>
                  <a:lnTo>
                    <a:pt x="615" y="324"/>
                  </a:lnTo>
                  <a:lnTo>
                    <a:pt x="553" y="323"/>
                  </a:lnTo>
                  <a:lnTo>
                    <a:pt x="491" y="319"/>
                  </a:lnTo>
                  <a:lnTo>
                    <a:pt x="425" y="314"/>
                  </a:lnTo>
                  <a:lnTo>
                    <a:pt x="356" y="306"/>
                  </a:lnTo>
                  <a:lnTo>
                    <a:pt x="285" y="294"/>
                  </a:lnTo>
                  <a:lnTo>
                    <a:pt x="214" y="280"/>
                  </a:lnTo>
                  <a:lnTo>
                    <a:pt x="141" y="263"/>
                  </a:lnTo>
                  <a:lnTo>
                    <a:pt x="140" y="263"/>
                  </a:lnTo>
                  <a:lnTo>
                    <a:pt x="140" y="262"/>
                  </a:lnTo>
                  <a:lnTo>
                    <a:pt x="138" y="262"/>
                  </a:lnTo>
                  <a:lnTo>
                    <a:pt x="137" y="262"/>
                  </a:lnTo>
                  <a:lnTo>
                    <a:pt x="134" y="262"/>
                  </a:lnTo>
                  <a:lnTo>
                    <a:pt x="128" y="260"/>
                  </a:lnTo>
                  <a:lnTo>
                    <a:pt x="119" y="259"/>
                  </a:lnTo>
                  <a:lnTo>
                    <a:pt x="107" y="258"/>
                  </a:lnTo>
                  <a:lnTo>
                    <a:pt x="97" y="256"/>
                  </a:lnTo>
                  <a:lnTo>
                    <a:pt x="86" y="255"/>
                  </a:lnTo>
                  <a:lnTo>
                    <a:pt x="78" y="255"/>
                  </a:lnTo>
                  <a:lnTo>
                    <a:pt x="74" y="254"/>
                  </a:lnTo>
                  <a:lnTo>
                    <a:pt x="71" y="253"/>
                  </a:lnTo>
                  <a:lnTo>
                    <a:pt x="65" y="251"/>
                  </a:lnTo>
                  <a:lnTo>
                    <a:pt x="56" y="247"/>
                  </a:lnTo>
                  <a:lnTo>
                    <a:pt x="46" y="245"/>
                  </a:lnTo>
                  <a:lnTo>
                    <a:pt x="34" y="241"/>
                  </a:lnTo>
                  <a:lnTo>
                    <a:pt x="22" y="237"/>
                  </a:lnTo>
                  <a:lnTo>
                    <a:pt x="11" y="233"/>
                  </a:lnTo>
                  <a:lnTo>
                    <a:pt x="0" y="229"/>
                  </a:lnTo>
                  <a:lnTo>
                    <a:pt x="13" y="186"/>
                  </a:lnTo>
                  <a:lnTo>
                    <a:pt x="34" y="148"/>
                  </a:lnTo>
                  <a:lnTo>
                    <a:pt x="61" y="116"/>
                  </a:lnTo>
                  <a:lnTo>
                    <a:pt x="95" y="89"/>
                  </a:lnTo>
                  <a:lnTo>
                    <a:pt x="132" y="67"/>
                  </a:lnTo>
                  <a:lnTo>
                    <a:pt x="172" y="47"/>
                  </a:lnTo>
                  <a:lnTo>
                    <a:pt x="214" y="33"/>
                  </a:lnTo>
                  <a:lnTo>
                    <a:pt x="255" y="21"/>
                  </a:lnTo>
                  <a:lnTo>
                    <a:pt x="298" y="13"/>
                  </a:lnTo>
                  <a:lnTo>
                    <a:pt x="339" y="7"/>
                  </a:lnTo>
                  <a:lnTo>
                    <a:pt x="375" y="3"/>
                  </a:lnTo>
                  <a:lnTo>
                    <a:pt x="409" y="1"/>
                  </a:lnTo>
                  <a:lnTo>
                    <a:pt x="438" y="0"/>
                  </a:lnTo>
                  <a:lnTo>
                    <a:pt x="460" y="0"/>
                  </a:lnTo>
                  <a:lnTo>
                    <a:pt x="474" y="0"/>
                  </a:lnTo>
                  <a:lnTo>
                    <a:pt x="479" y="0"/>
                  </a:lnTo>
                  <a:close/>
                </a:path>
              </a:pathLst>
            </a:custGeom>
            <a:solidFill>
              <a:srgbClr val="C0C0C0"/>
            </a:solidFill>
            <a:ln w="9525">
              <a:noFill/>
              <a:round/>
              <a:headEnd/>
              <a:tailEnd/>
            </a:ln>
          </p:spPr>
          <p:txBody>
            <a:bodyPr/>
            <a:lstStyle/>
            <a:p>
              <a:pPr rtl="0"/>
              <a:endParaRPr lang="en-US" sz="3800"/>
            </a:p>
          </p:txBody>
        </p:sp>
        <p:sp>
          <p:nvSpPr>
            <p:cNvPr id="204" name="Freeform 202"/>
            <p:cNvSpPr>
              <a:spLocks/>
            </p:cNvSpPr>
            <p:nvPr/>
          </p:nvSpPr>
          <p:spPr bwMode="auto">
            <a:xfrm>
              <a:off x="494" y="2536"/>
              <a:ext cx="149" cy="32"/>
            </a:xfrm>
            <a:custGeom>
              <a:avLst/>
              <a:gdLst>
                <a:gd name="T0" fmla="*/ 3 w 653"/>
                <a:gd name="T1" fmla="*/ 22 h 143"/>
                <a:gd name="T2" fmla="*/ 1 w 653"/>
                <a:gd name="T3" fmla="*/ 24 h 143"/>
                <a:gd name="T4" fmla="*/ 0 w 653"/>
                <a:gd name="T5" fmla="*/ 26 h 143"/>
                <a:gd name="T6" fmla="*/ 0 w 653"/>
                <a:gd name="T7" fmla="*/ 28 h 143"/>
                <a:gd name="T8" fmla="*/ 1 w 653"/>
                <a:gd name="T9" fmla="*/ 30 h 143"/>
                <a:gd name="T10" fmla="*/ 2 w 653"/>
                <a:gd name="T11" fmla="*/ 31 h 143"/>
                <a:gd name="T12" fmla="*/ 4 w 653"/>
                <a:gd name="T13" fmla="*/ 32 h 143"/>
                <a:gd name="T14" fmla="*/ 6 w 653"/>
                <a:gd name="T15" fmla="*/ 32 h 143"/>
                <a:gd name="T16" fmla="*/ 8 w 653"/>
                <a:gd name="T17" fmla="*/ 32 h 143"/>
                <a:gd name="T18" fmla="*/ 18 w 653"/>
                <a:gd name="T19" fmla="*/ 26 h 143"/>
                <a:gd name="T20" fmla="*/ 28 w 653"/>
                <a:gd name="T21" fmla="*/ 22 h 143"/>
                <a:gd name="T22" fmla="*/ 38 w 653"/>
                <a:gd name="T23" fmla="*/ 19 h 143"/>
                <a:gd name="T24" fmla="*/ 49 w 653"/>
                <a:gd name="T25" fmla="*/ 16 h 143"/>
                <a:gd name="T26" fmla="*/ 60 w 653"/>
                <a:gd name="T27" fmla="*/ 14 h 143"/>
                <a:gd name="T28" fmla="*/ 71 w 653"/>
                <a:gd name="T29" fmla="*/ 13 h 143"/>
                <a:gd name="T30" fmla="*/ 82 w 653"/>
                <a:gd name="T31" fmla="*/ 11 h 143"/>
                <a:gd name="T32" fmla="*/ 93 w 653"/>
                <a:gd name="T33" fmla="*/ 11 h 143"/>
                <a:gd name="T34" fmla="*/ 103 w 653"/>
                <a:gd name="T35" fmla="*/ 11 h 143"/>
                <a:gd name="T36" fmla="*/ 112 w 653"/>
                <a:gd name="T37" fmla="*/ 11 h 143"/>
                <a:gd name="T38" fmla="*/ 121 w 653"/>
                <a:gd name="T39" fmla="*/ 11 h 143"/>
                <a:gd name="T40" fmla="*/ 128 w 653"/>
                <a:gd name="T41" fmla="*/ 11 h 143"/>
                <a:gd name="T42" fmla="*/ 134 w 653"/>
                <a:gd name="T43" fmla="*/ 12 h 143"/>
                <a:gd name="T44" fmla="*/ 139 w 653"/>
                <a:gd name="T45" fmla="*/ 12 h 143"/>
                <a:gd name="T46" fmla="*/ 141 w 653"/>
                <a:gd name="T47" fmla="*/ 13 h 143"/>
                <a:gd name="T48" fmla="*/ 143 w 653"/>
                <a:gd name="T49" fmla="*/ 13 h 143"/>
                <a:gd name="T50" fmla="*/ 145 w 653"/>
                <a:gd name="T51" fmla="*/ 13 h 143"/>
                <a:gd name="T52" fmla="*/ 147 w 653"/>
                <a:gd name="T53" fmla="*/ 12 h 143"/>
                <a:gd name="T54" fmla="*/ 148 w 653"/>
                <a:gd name="T55" fmla="*/ 10 h 143"/>
                <a:gd name="T56" fmla="*/ 149 w 653"/>
                <a:gd name="T57" fmla="*/ 8 h 143"/>
                <a:gd name="T58" fmla="*/ 149 w 653"/>
                <a:gd name="T59" fmla="*/ 6 h 143"/>
                <a:gd name="T60" fmla="*/ 148 w 653"/>
                <a:gd name="T61" fmla="*/ 4 h 143"/>
                <a:gd name="T62" fmla="*/ 146 w 653"/>
                <a:gd name="T63" fmla="*/ 3 h 143"/>
                <a:gd name="T64" fmla="*/ 144 w 653"/>
                <a:gd name="T65" fmla="*/ 2 h 143"/>
                <a:gd name="T66" fmla="*/ 143 w 653"/>
                <a:gd name="T67" fmla="*/ 2 h 143"/>
                <a:gd name="T68" fmla="*/ 139 w 653"/>
                <a:gd name="T69" fmla="*/ 2 h 143"/>
                <a:gd name="T70" fmla="*/ 134 w 653"/>
                <a:gd name="T71" fmla="*/ 1 h 143"/>
                <a:gd name="T72" fmla="*/ 128 w 653"/>
                <a:gd name="T73" fmla="*/ 1 h 143"/>
                <a:gd name="T74" fmla="*/ 120 w 653"/>
                <a:gd name="T75" fmla="*/ 0 h 143"/>
                <a:gd name="T76" fmla="*/ 111 w 653"/>
                <a:gd name="T77" fmla="*/ 0 h 143"/>
                <a:gd name="T78" fmla="*/ 102 w 653"/>
                <a:gd name="T79" fmla="*/ 0 h 143"/>
                <a:gd name="T80" fmla="*/ 91 w 653"/>
                <a:gd name="T81" fmla="*/ 0 h 143"/>
                <a:gd name="T82" fmla="*/ 80 w 653"/>
                <a:gd name="T83" fmla="*/ 1 h 143"/>
                <a:gd name="T84" fmla="*/ 69 w 653"/>
                <a:gd name="T85" fmla="*/ 2 h 143"/>
                <a:gd name="T86" fmla="*/ 57 w 653"/>
                <a:gd name="T87" fmla="*/ 4 h 143"/>
                <a:gd name="T88" fmla="*/ 46 w 653"/>
                <a:gd name="T89" fmla="*/ 6 h 143"/>
                <a:gd name="T90" fmla="*/ 34 w 653"/>
                <a:gd name="T91" fmla="*/ 9 h 143"/>
                <a:gd name="T92" fmla="*/ 23 w 653"/>
                <a:gd name="T93" fmla="*/ 13 h 143"/>
                <a:gd name="T94" fmla="*/ 13 w 653"/>
                <a:gd name="T95" fmla="*/ 17 h 143"/>
                <a:gd name="T96" fmla="*/ 3 w 653"/>
                <a:gd name="T97" fmla="*/ 22 h 1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3"/>
                <a:gd name="T148" fmla="*/ 0 h 143"/>
                <a:gd name="T149" fmla="*/ 653 w 653"/>
                <a:gd name="T150" fmla="*/ 143 h 1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3" h="143">
                  <a:moveTo>
                    <a:pt x="11" y="100"/>
                  </a:moveTo>
                  <a:lnTo>
                    <a:pt x="4" y="107"/>
                  </a:lnTo>
                  <a:lnTo>
                    <a:pt x="0" y="115"/>
                  </a:lnTo>
                  <a:lnTo>
                    <a:pt x="0" y="124"/>
                  </a:lnTo>
                  <a:lnTo>
                    <a:pt x="4" y="133"/>
                  </a:lnTo>
                  <a:lnTo>
                    <a:pt x="10" y="139"/>
                  </a:lnTo>
                  <a:lnTo>
                    <a:pt x="18" y="143"/>
                  </a:lnTo>
                  <a:lnTo>
                    <a:pt x="27" y="143"/>
                  </a:lnTo>
                  <a:lnTo>
                    <a:pt x="36" y="141"/>
                  </a:lnTo>
                  <a:lnTo>
                    <a:pt x="78" y="117"/>
                  </a:lnTo>
                  <a:lnTo>
                    <a:pt x="122" y="99"/>
                  </a:lnTo>
                  <a:lnTo>
                    <a:pt x="168" y="83"/>
                  </a:lnTo>
                  <a:lnTo>
                    <a:pt x="216" y="72"/>
                  </a:lnTo>
                  <a:lnTo>
                    <a:pt x="265" y="62"/>
                  </a:lnTo>
                  <a:lnTo>
                    <a:pt x="313" y="56"/>
                  </a:lnTo>
                  <a:lnTo>
                    <a:pt x="361" y="51"/>
                  </a:lnTo>
                  <a:lnTo>
                    <a:pt x="408" y="48"/>
                  </a:lnTo>
                  <a:lnTo>
                    <a:pt x="453" y="48"/>
                  </a:lnTo>
                  <a:lnTo>
                    <a:pt x="493" y="48"/>
                  </a:lnTo>
                  <a:lnTo>
                    <a:pt x="529" y="49"/>
                  </a:lnTo>
                  <a:lnTo>
                    <a:pt x="562" y="51"/>
                  </a:lnTo>
                  <a:lnTo>
                    <a:pt x="588" y="53"/>
                  </a:lnTo>
                  <a:lnTo>
                    <a:pt x="607" y="55"/>
                  </a:lnTo>
                  <a:lnTo>
                    <a:pt x="620" y="56"/>
                  </a:lnTo>
                  <a:lnTo>
                    <a:pt x="626" y="57"/>
                  </a:lnTo>
                  <a:lnTo>
                    <a:pt x="635" y="56"/>
                  </a:lnTo>
                  <a:lnTo>
                    <a:pt x="644" y="52"/>
                  </a:lnTo>
                  <a:lnTo>
                    <a:pt x="649" y="46"/>
                  </a:lnTo>
                  <a:lnTo>
                    <a:pt x="653" y="36"/>
                  </a:lnTo>
                  <a:lnTo>
                    <a:pt x="652" y="27"/>
                  </a:lnTo>
                  <a:lnTo>
                    <a:pt x="648" y="18"/>
                  </a:lnTo>
                  <a:lnTo>
                    <a:pt x="641" y="13"/>
                  </a:lnTo>
                  <a:lnTo>
                    <a:pt x="632" y="9"/>
                  </a:lnTo>
                  <a:lnTo>
                    <a:pt x="626" y="8"/>
                  </a:lnTo>
                  <a:lnTo>
                    <a:pt x="610" y="7"/>
                  </a:lnTo>
                  <a:lnTo>
                    <a:pt x="588" y="5"/>
                  </a:lnTo>
                  <a:lnTo>
                    <a:pt x="561" y="3"/>
                  </a:lnTo>
                  <a:lnTo>
                    <a:pt x="527" y="1"/>
                  </a:lnTo>
                  <a:lnTo>
                    <a:pt x="488" y="0"/>
                  </a:lnTo>
                  <a:lnTo>
                    <a:pt x="446" y="0"/>
                  </a:lnTo>
                  <a:lnTo>
                    <a:pt x="400" y="1"/>
                  </a:lnTo>
                  <a:lnTo>
                    <a:pt x="352" y="4"/>
                  </a:lnTo>
                  <a:lnTo>
                    <a:pt x="302" y="9"/>
                  </a:lnTo>
                  <a:lnTo>
                    <a:pt x="251" y="16"/>
                  </a:lnTo>
                  <a:lnTo>
                    <a:pt x="200" y="26"/>
                  </a:lnTo>
                  <a:lnTo>
                    <a:pt x="151" y="39"/>
                  </a:lnTo>
                  <a:lnTo>
                    <a:pt x="101" y="56"/>
                  </a:lnTo>
                  <a:lnTo>
                    <a:pt x="56" y="75"/>
                  </a:lnTo>
                  <a:lnTo>
                    <a:pt x="11" y="100"/>
                  </a:lnTo>
                  <a:close/>
                </a:path>
              </a:pathLst>
            </a:custGeom>
            <a:solidFill>
              <a:srgbClr val="000000"/>
            </a:solidFill>
            <a:ln w="9525">
              <a:noFill/>
              <a:round/>
              <a:headEnd/>
              <a:tailEnd/>
            </a:ln>
          </p:spPr>
          <p:txBody>
            <a:bodyPr/>
            <a:lstStyle/>
            <a:p>
              <a:pPr rtl="0"/>
              <a:endParaRPr lang="en-US" sz="3800"/>
            </a:p>
          </p:txBody>
        </p:sp>
        <p:sp>
          <p:nvSpPr>
            <p:cNvPr id="205" name="Freeform 203"/>
            <p:cNvSpPr>
              <a:spLocks/>
            </p:cNvSpPr>
            <p:nvPr/>
          </p:nvSpPr>
          <p:spPr bwMode="auto">
            <a:xfrm>
              <a:off x="520" y="2500"/>
              <a:ext cx="68" cy="45"/>
            </a:xfrm>
            <a:custGeom>
              <a:avLst/>
              <a:gdLst>
                <a:gd name="T0" fmla="*/ 0 w 297"/>
                <a:gd name="T1" fmla="*/ 5 h 198"/>
                <a:gd name="T2" fmla="*/ 0 w 297"/>
                <a:gd name="T3" fmla="*/ 7 h 198"/>
                <a:gd name="T4" fmla="*/ 1 w 297"/>
                <a:gd name="T5" fmla="*/ 9 h 198"/>
                <a:gd name="T6" fmla="*/ 3 w 297"/>
                <a:gd name="T7" fmla="*/ 10 h 198"/>
                <a:gd name="T8" fmla="*/ 5 w 297"/>
                <a:gd name="T9" fmla="*/ 11 h 198"/>
                <a:gd name="T10" fmla="*/ 12 w 297"/>
                <a:gd name="T11" fmla="*/ 12 h 198"/>
                <a:gd name="T12" fmla="*/ 19 w 297"/>
                <a:gd name="T13" fmla="*/ 13 h 198"/>
                <a:gd name="T14" fmla="*/ 25 w 297"/>
                <a:gd name="T15" fmla="*/ 15 h 198"/>
                <a:gd name="T16" fmla="*/ 30 w 297"/>
                <a:gd name="T17" fmla="*/ 17 h 198"/>
                <a:gd name="T18" fmla="*/ 35 w 297"/>
                <a:gd name="T19" fmla="*/ 19 h 198"/>
                <a:gd name="T20" fmla="*/ 39 w 297"/>
                <a:gd name="T21" fmla="*/ 21 h 198"/>
                <a:gd name="T22" fmla="*/ 43 w 297"/>
                <a:gd name="T23" fmla="*/ 24 h 198"/>
                <a:gd name="T24" fmla="*/ 46 w 297"/>
                <a:gd name="T25" fmla="*/ 27 h 198"/>
                <a:gd name="T26" fmla="*/ 49 w 297"/>
                <a:gd name="T27" fmla="*/ 29 h 198"/>
                <a:gd name="T28" fmla="*/ 51 w 297"/>
                <a:gd name="T29" fmla="*/ 32 h 198"/>
                <a:gd name="T30" fmla="*/ 53 w 297"/>
                <a:gd name="T31" fmla="*/ 35 h 198"/>
                <a:gd name="T32" fmla="*/ 55 w 297"/>
                <a:gd name="T33" fmla="*/ 37 h 198"/>
                <a:gd name="T34" fmla="*/ 56 w 297"/>
                <a:gd name="T35" fmla="*/ 39 h 198"/>
                <a:gd name="T36" fmla="*/ 56 w 297"/>
                <a:gd name="T37" fmla="*/ 40 h 198"/>
                <a:gd name="T38" fmla="*/ 57 w 297"/>
                <a:gd name="T39" fmla="*/ 41 h 198"/>
                <a:gd name="T40" fmla="*/ 57 w 297"/>
                <a:gd name="T41" fmla="*/ 42 h 198"/>
                <a:gd name="T42" fmla="*/ 59 w 297"/>
                <a:gd name="T43" fmla="*/ 43 h 198"/>
                <a:gd name="T44" fmla="*/ 60 w 297"/>
                <a:gd name="T45" fmla="*/ 45 h 198"/>
                <a:gd name="T46" fmla="*/ 62 w 297"/>
                <a:gd name="T47" fmla="*/ 45 h 198"/>
                <a:gd name="T48" fmla="*/ 65 w 297"/>
                <a:gd name="T49" fmla="*/ 45 h 198"/>
                <a:gd name="T50" fmla="*/ 66 w 297"/>
                <a:gd name="T51" fmla="*/ 43 h 198"/>
                <a:gd name="T52" fmla="*/ 68 w 297"/>
                <a:gd name="T53" fmla="*/ 42 h 198"/>
                <a:gd name="T54" fmla="*/ 68 w 297"/>
                <a:gd name="T55" fmla="*/ 40 h 198"/>
                <a:gd name="T56" fmla="*/ 68 w 297"/>
                <a:gd name="T57" fmla="*/ 38 h 198"/>
                <a:gd name="T58" fmla="*/ 68 w 297"/>
                <a:gd name="T59" fmla="*/ 37 h 198"/>
                <a:gd name="T60" fmla="*/ 67 w 297"/>
                <a:gd name="T61" fmla="*/ 36 h 198"/>
                <a:gd name="T62" fmla="*/ 66 w 297"/>
                <a:gd name="T63" fmla="*/ 34 h 198"/>
                <a:gd name="T64" fmla="*/ 65 w 297"/>
                <a:gd name="T65" fmla="*/ 32 h 198"/>
                <a:gd name="T66" fmla="*/ 63 w 297"/>
                <a:gd name="T67" fmla="*/ 29 h 198"/>
                <a:gd name="T68" fmla="*/ 61 w 297"/>
                <a:gd name="T69" fmla="*/ 26 h 198"/>
                <a:gd name="T70" fmla="*/ 58 w 297"/>
                <a:gd name="T71" fmla="*/ 23 h 198"/>
                <a:gd name="T72" fmla="*/ 55 w 297"/>
                <a:gd name="T73" fmla="*/ 19 h 198"/>
                <a:gd name="T74" fmla="*/ 51 w 297"/>
                <a:gd name="T75" fmla="*/ 16 h 198"/>
                <a:gd name="T76" fmla="*/ 46 w 297"/>
                <a:gd name="T77" fmla="*/ 13 h 198"/>
                <a:gd name="T78" fmla="*/ 41 w 297"/>
                <a:gd name="T79" fmla="*/ 10 h 198"/>
                <a:gd name="T80" fmla="*/ 35 w 297"/>
                <a:gd name="T81" fmla="*/ 7 h 198"/>
                <a:gd name="T82" fmla="*/ 29 w 297"/>
                <a:gd name="T83" fmla="*/ 5 h 198"/>
                <a:gd name="T84" fmla="*/ 22 w 297"/>
                <a:gd name="T85" fmla="*/ 3 h 198"/>
                <a:gd name="T86" fmla="*/ 14 w 297"/>
                <a:gd name="T87" fmla="*/ 1 h 198"/>
                <a:gd name="T88" fmla="*/ 6 w 297"/>
                <a:gd name="T89" fmla="*/ 0 h 198"/>
                <a:gd name="T90" fmla="*/ 4 w 297"/>
                <a:gd name="T91" fmla="*/ 0 h 198"/>
                <a:gd name="T92" fmla="*/ 2 w 297"/>
                <a:gd name="T93" fmla="*/ 1 h 198"/>
                <a:gd name="T94" fmla="*/ 1 w 297"/>
                <a:gd name="T95" fmla="*/ 3 h 198"/>
                <a:gd name="T96" fmla="*/ 0 w 297"/>
                <a:gd name="T97" fmla="*/ 5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97"/>
                <a:gd name="T148" fmla="*/ 0 h 198"/>
                <a:gd name="T149" fmla="*/ 297 w 297"/>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97" h="198">
                  <a:moveTo>
                    <a:pt x="0" y="22"/>
                  </a:moveTo>
                  <a:lnTo>
                    <a:pt x="2" y="31"/>
                  </a:lnTo>
                  <a:lnTo>
                    <a:pt x="6" y="39"/>
                  </a:lnTo>
                  <a:lnTo>
                    <a:pt x="13" y="46"/>
                  </a:lnTo>
                  <a:lnTo>
                    <a:pt x="23" y="48"/>
                  </a:lnTo>
                  <a:lnTo>
                    <a:pt x="54" y="51"/>
                  </a:lnTo>
                  <a:lnTo>
                    <a:pt x="82" y="56"/>
                  </a:lnTo>
                  <a:lnTo>
                    <a:pt x="108" y="64"/>
                  </a:lnTo>
                  <a:lnTo>
                    <a:pt x="132" y="73"/>
                  </a:lnTo>
                  <a:lnTo>
                    <a:pt x="153" y="82"/>
                  </a:lnTo>
                  <a:lnTo>
                    <a:pt x="172" y="94"/>
                  </a:lnTo>
                  <a:lnTo>
                    <a:pt x="188" y="106"/>
                  </a:lnTo>
                  <a:lnTo>
                    <a:pt x="202" y="117"/>
                  </a:lnTo>
                  <a:lnTo>
                    <a:pt x="214" y="129"/>
                  </a:lnTo>
                  <a:lnTo>
                    <a:pt x="224" y="141"/>
                  </a:lnTo>
                  <a:lnTo>
                    <a:pt x="232" y="152"/>
                  </a:lnTo>
                  <a:lnTo>
                    <a:pt x="239" y="162"/>
                  </a:lnTo>
                  <a:lnTo>
                    <a:pt x="244" y="171"/>
                  </a:lnTo>
                  <a:lnTo>
                    <a:pt x="246" y="177"/>
                  </a:lnTo>
                  <a:lnTo>
                    <a:pt x="249" y="181"/>
                  </a:lnTo>
                  <a:lnTo>
                    <a:pt x="250" y="184"/>
                  </a:lnTo>
                  <a:lnTo>
                    <a:pt x="256" y="191"/>
                  </a:lnTo>
                  <a:lnTo>
                    <a:pt x="263" y="197"/>
                  </a:lnTo>
                  <a:lnTo>
                    <a:pt x="272" y="198"/>
                  </a:lnTo>
                  <a:lnTo>
                    <a:pt x="282" y="197"/>
                  </a:lnTo>
                  <a:lnTo>
                    <a:pt x="289" y="191"/>
                  </a:lnTo>
                  <a:lnTo>
                    <a:pt x="295" y="185"/>
                  </a:lnTo>
                  <a:lnTo>
                    <a:pt x="297" y="176"/>
                  </a:lnTo>
                  <a:lnTo>
                    <a:pt x="296" y="167"/>
                  </a:lnTo>
                  <a:lnTo>
                    <a:pt x="295" y="164"/>
                  </a:lnTo>
                  <a:lnTo>
                    <a:pt x="292" y="158"/>
                  </a:lnTo>
                  <a:lnTo>
                    <a:pt x="288" y="150"/>
                  </a:lnTo>
                  <a:lnTo>
                    <a:pt x="282" y="139"/>
                  </a:lnTo>
                  <a:lnTo>
                    <a:pt x="274" y="128"/>
                  </a:lnTo>
                  <a:lnTo>
                    <a:pt x="265" y="115"/>
                  </a:lnTo>
                  <a:lnTo>
                    <a:pt x="253" y="100"/>
                  </a:lnTo>
                  <a:lnTo>
                    <a:pt x="239" y="85"/>
                  </a:lnTo>
                  <a:lnTo>
                    <a:pt x="222" y="71"/>
                  </a:lnTo>
                  <a:lnTo>
                    <a:pt x="202" y="56"/>
                  </a:lnTo>
                  <a:lnTo>
                    <a:pt x="180" y="43"/>
                  </a:lnTo>
                  <a:lnTo>
                    <a:pt x="155" y="30"/>
                  </a:lnTo>
                  <a:lnTo>
                    <a:pt x="128" y="20"/>
                  </a:lnTo>
                  <a:lnTo>
                    <a:pt x="97" y="11"/>
                  </a:lnTo>
                  <a:lnTo>
                    <a:pt x="63" y="4"/>
                  </a:lnTo>
                  <a:lnTo>
                    <a:pt x="25" y="0"/>
                  </a:lnTo>
                  <a:lnTo>
                    <a:pt x="16" y="2"/>
                  </a:lnTo>
                  <a:lnTo>
                    <a:pt x="8" y="5"/>
                  </a:lnTo>
                  <a:lnTo>
                    <a:pt x="3" y="13"/>
                  </a:lnTo>
                  <a:lnTo>
                    <a:pt x="0" y="22"/>
                  </a:lnTo>
                  <a:close/>
                </a:path>
              </a:pathLst>
            </a:custGeom>
            <a:solidFill>
              <a:srgbClr val="000000"/>
            </a:solidFill>
            <a:ln w="9525">
              <a:noFill/>
              <a:round/>
              <a:headEnd/>
              <a:tailEnd/>
            </a:ln>
          </p:spPr>
          <p:txBody>
            <a:bodyPr/>
            <a:lstStyle/>
            <a:p>
              <a:pPr rtl="0"/>
              <a:endParaRPr lang="en-US" sz="3800"/>
            </a:p>
          </p:txBody>
        </p:sp>
        <p:sp>
          <p:nvSpPr>
            <p:cNvPr id="206" name="Freeform 204"/>
            <p:cNvSpPr>
              <a:spLocks/>
            </p:cNvSpPr>
            <p:nvPr/>
          </p:nvSpPr>
          <p:spPr bwMode="auto">
            <a:xfrm>
              <a:off x="604" y="2552"/>
              <a:ext cx="20" cy="40"/>
            </a:xfrm>
            <a:custGeom>
              <a:avLst/>
              <a:gdLst>
                <a:gd name="T0" fmla="*/ 2 w 90"/>
                <a:gd name="T1" fmla="*/ 1 h 173"/>
                <a:gd name="T2" fmla="*/ 1 w 90"/>
                <a:gd name="T3" fmla="*/ 3 h 173"/>
                <a:gd name="T4" fmla="*/ 0 w 90"/>
                <a:gd name="T5" fmla="*/ 5 h 173"/>
                <a:gd name="T6" fmla="*/ 0 w 90"/>
                <a:gd name="T7" fmla="*/ 7 h 173"/>
                <a:gd name="T8" fmla="*/ 1 w 90"/>
                <a:gd name="T9" fmla="*/ 9 h 173"/>
                <a:gd name="T10" fmla="*/ 3 w 90"/>
                <a:gd name="T11" fmla="*/ 13 h 173"/>
                <a:gd name="T12" fmla="*/ 5 w 90"/>
                <a:gd name="T13" fmla="*/ 17 h 173"/>
                <a:gd name="T14" fmla="*/ 7 w 90"/>
                <a:gd name="T15" fmla="*/ 22 h 173"/>
                <a:gd name="T16" fmla="*/ 8 w 90"/>
                <a:gd name="T17" fmla="*/ 25 h 173"/>
                <a:gd name="T18" fmla="*/ 9 w 90"/>
                <a:gd name="T19" fmla="*/ 29 h 173"/>
                <a:gd name="T20" fmla="*/ 9 w 90"/>
                <a:gd name="T21" fmla="*/ 32 h 173"/>
                <a:gd name="T22" fmla="*/ 10 w 90"/>
                <a:gd name="T23" fmla="*/ 34 h 173"/>
                <a:gd name="T24" fmla="*/ 10 w 90"/>
                <a:gd name="T25" fmla="*/ 35 h 173"/>
                <a:gd name="T26" fmla="*/ 10 w 90"/>
                <a:gd name="T27" fmla="*/ 37 h 173"/>
                <a:gd name="T28" fmla="*/ 11 w 90"/>
                <a:gd name="T29" fmla="*/ 39 h 173"/>
                <a:gd name="T30" fmla="*/ 13 w 90"/>
                <a:gd name="T31" fmla="*/ 40 h 173"/>
                <a:gd name="T32" fmla="*/ 15 w 90"/>
                <a:gd name="T33" fmla="*/ 40 h 173"/>
                <a:gd name="T34" fmla="*/ 18 w 90"/>
                <a:gd name="T35" fmla="*/ 40 h 173"/>
                <a:gd name="T36" fmla="*/ 19 w 90"/>
                <a:gd name="T37" fmla="*/ 38 h 173"/>
                <a:gd name="T38" fmla="*/ 20 w 90"/>
                <a:gd name="T39" fmla="*/ 36 h 173"/>
                <a:gd name="T40" fmla="*/ 20 w 90"/>
                <a:gd name="T41" fmla="*/ 34 h 173"/>
                <a:gd name="T42" fmla="*/ 20 w 90"/>
                <a:gd name="T43" fmla="*/ 33 h 173"/>
                <a:gd name="T44" fmla="*/ 20 w 90"/>
                <a:gd name="T45" fmla="*/ 31 h 173"/>
                <a:gd name="T46" fmla="*/ 19 w 90"/>
                <a:gd name="T47" fmla="*/ 27 h 173"/>
                <a:gd name="T48" fmla="*/ 18 w 90"/>
                <a:gd name="T49" fmla="*/ 22 h 173"/>
                <a:gd name="T50" fmla="*/ 17 w 90"/>
                <a:gd name="T51" fmla="*/ 17 h 173"/>
                <a:gd name="T52" fmla="*/ 15 w 90"/>
                <a:gd name="T53" fmla="*/ 12 h 173"/>
                <a:gd name="T54" fmla="*/ 12 w 90"/>
                <a:gd name="T55" fmla="*/ 7 h 173"/>
                <a:gd name="T56" fmla="*/ 10 w 90"/>
                <a:gd name="T57" fmla="*/ 2 h 173"/>
                <a:gd name="T58" fmla="*/ 8 w 90"/>
                <a:gd name="T59" fmla="*/ 1 h 173"/>
                <a:gd name="T60" fmla="*/ 6 w 90"/>
                <a:gd name="T61" fmla="*/ 0 h 173"/>
                <a:gd name="T62" fmla="*/ 4 w 90"/>
                <a:gd name="T63" fmla="*/ 0 h 173"/>
                <a:gd name="T64" fmla="*/ 2 w 90"/>
                <a:gd name="T65" fmla="*/ 1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73"/>
                <a:gd name="T101" fmla="*/ 90 w 90"/>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73">
                  <a:moveTo>
                    <a:pt x="10" y="4"/>
                  </a:moveTo>
                  <a:lnTo>
                    <a:pt x="3" y="12"/>
                  </a:lnTo>
                  <a:lnTo>
                    <a:pt x="0" y="21"/>
                  </a:lnTo>
                  <a:lnTo>
                    <a:pt x="0" y="30"/>
                  </a:lnTo>
                  <a:lnTo>
                    <a:pt x="4" y="38"/>
                  </a:lnTo>
                  <a:lnTo>
                    <a:pt x="15" y="55"/>
                  </a:lnTo>
                  <a:lnTo>
                    <a:pt x="24" y="73"/>
                  </a:lnTo>
                  <a:lnTo>
                    <a:pt x="30" y="93"/>
                  </a:lnTo>
                  <a:lnTo>
                    <a:pt x="36" y="110"/>
                  </a:lnTo>
                  <a:lnTo>
                    <a:pt x="39" y="127"/>
                  </a:lnTo>
                  <a:lnTo>
                    <a:pt x="42" y="140"/>
                  </a:lnTo>
                  <a:lnTo>
                    <a:pt x="43" y="149"/>
                  </a:lnTo>
                  <a:lnTo>
                    <a:pt x="43" y="151"/>
                  </a:lnTo>
                  <a:lnTo>
                    <a:pt x="46" y="160"/>
                  </a:lnTo>
                  <a:lnTo>
                    <a:pt x="51" y="168"/>
                  </a:lnTo>
                  <a:lnTo>
                    <a:pt x="59" y="172"/>
                  </a:lnTo>
                  <a:lnTo>
                    <a:pt x="69" y="173"/>
                  </a:lnTo>
                  <a:lnTo>
                    <a:pt x="79" y="171"/>
                  </a:lnTo>
                  <a:lnTo>
                    <a:pt x="85" y="164"/>
                  </a:lnTo>
                  <a:lnTo>
                    <a:pt x="89" y="157"/>
                  </a:lnTo>
                  <a:lnTo>
                    <a:pt x="90" y="147"/>
                  </a:lnTo>
                  <a:lnTo>
                    <a:pt x="90" y="142"/>
                  </a:lnTo>
                  <a:lnTo>
                    <a:pt x="88" y="132"/>
                  </a:lnTo>
                  <a:lnTo>
                    <a:pt x="85" y="116"/>
                  </a:lnTo>
                  <a:lnTo>
                    <a:pt x="81" y="97"/>
                  </a:lnTo>
                  <a:lnTo>
                    <a:pt x="75" y="75"/>
                  </a:lnTo>
                  <a:lnTo>
                    <a:pt x="67" y="53"/>
                  </a:lnTo>
                  <a:lnTo>
                    <a:pt x="56" y="30"/>
                  </a:lnTo>
                  <a:lnTo>
                    <a:pt x="43" y="10"/>
                  </a:lnTo>
                  <a:lnTo>
                    <a:pt x="37" y="3"/>
                  </a:lnTo>
                  <a:lnTo>
                    <a:pt x="28" y="0"/>
                  </a:lnTo>
                  <a:lnTo>
                    <a:pt x="19" y="0"/>
                  </a:lnTo>
                  <a:lnTo>
                    <a:pt x="10" y="4"/>
                  </a:lnTo>
                  <a:close/>
                </a:path>
              </a:pathLst>
            </a:custGeom>
            <a:solidFill>
              <a:srgbClr val="000000"/>
            </a:solidFill>
            <a:ln w="9525">
              <a:noFill/>
              <a:round/>
              <a:headEnd/>
              <a:tailEnd/>
            </a:ln>
          </p:spPr>
          <p:txBody>
            <a:bodyPr/>
            <a:lstStyle/>
            <a:p>
              <a:pPr rtl="0"/>
              <a:endParaRPr lang="en-US" sz="3800"/>
            </a:p>
          </p:txBody>
        </p:sp>
        <p:sp>
          <p:nvSpPr>
            <p:cNvPr id="207" name="Freeform 205"/>
            <p:cNvSpPr>
              <a:spLocks/>
            </p:cNvSpPr>
            <p:nvPr/>
          </p:nvSpPr>
          <p:spPr bwMode="auto">
            <a:xfrm>
              <a:off x="627" y="2552"/>
              <a:ext cx="18" cy="38"/>
            </a:xfrm>
            <a:custGeom>
              <a:avLst/>
              <a:gdLst>
                <a:gd name="T0" fmla="*/ 2 w 83"/>
                <a:gd name="T1" fmla="*/ 1 h 164"/>
                <a:gd name="T2" fmla="*/ 0 w 83"/>
                <a:gd name="T3" fmla="*/ 2 h 164"/>
                <a:gd name="T4" fmla="*/ 0 w 83"/>
                <a:gd name="T5" fmla="*/ 4 h 164"/>
                <a:gd name="T6" fmla="*/ 0 w 83"/>
                <a:gd name="T7" fmla="*/ 7 h 164"/>
                <a:gd name="T8" fmla="*/ 1 w 83"/>
                <a:gd name="T9" fmla="*/ 9 h 164"/>
                <a:gd name="T10" fmla="*/ 4 w 83"/>
                <a:gd name="T11" fmla="*/ 16 h 164"/>
                <a:gd name="T12" fmla="*/ 7 w 83"/>
                <a:gd name="T13" fmla="*/ 24 h 164"/>
                <a:gd name="T14" fmla="*/ 8 w 83"/>
                <a:gd name="T15" fmla="*/ 30 h 164"/>
                <a:gd name="T16" fmla="*/ 8 w 83"/>
                <a:gd name="T17" fmla="*/ 33 h 164"/>
                <a:gd name="T18" fmla="*/ 8 w 83"/>
                <a:gd name="T19" fmla="*/ 35 h 164"/>
                <a:gd name="T20" fmla="*/ 10 w 83"/>
                <a:gd name="T21" fmla="*/ 37 h 164"/>
                <a:gd name="T22" fmla="*/ 11 w 83"/>
                <a:gd name="T23" fmla="*/ 38 h 164"/>
                <a:gd name="T24" fmla="*/ 13 w 83"/>
                <a:gd name="T25" fmla="*/ 38 h 164"/>
                <a:gd name="T26" fmla="*/ 15 w 83"/>
                <a:gd name="T27" fmla="*/ 37 h 164"/>
                <a:gd name="T28" fmla="*/ 17 w 83"/>
                <a:gd name="T29" fmla="*/ 36 h 164"/>
                <a:gd name="T30" fmla="*/ 18 w 83"/>
                <a:gd name="T31" fmla="*/ 34 h 164"/>
                <a:gd name="T32" fmla="*/ 18 w 83"/>
                <a:gd name="T33" fmla="*/ 32 h 164"/>
                <a:gd name="T34" fmla="*/ 18 w 83"/>
                <a:gd name="T35" fmla="*/ 31 h 164"/>
                <a:gd name="T36" fmla="*/ 18 w 83"/>
                <a:gd name="T37" fmla="*/ 29 h 164"/>
                <a:gd name="T38" fmla="*/ 17 w 83"/>
                <a:gd name="T39" fmla="*/ 25 h 164"/>
                <a:gd name="T40" fmla="*/ 16 w 83"/>
                <a:gd name="T41" fmla="*/ 21 h 164"/>
                <a:gd name="T42" fmla="*/ 16 w 83"/>
                <a:gd name="T43" fmla="*/ 17 h 164"/>
                <a:gd name="T44" fmla="*/ 14 w 83"/>
                <a:gd name="T45" fmla="*/ 12 h 164"/>
                <a:gd name="T46" fmla="*/ 12 w 83"/>
                <a:gd name="T47" fmla="*/ 7 h 164"/>
                <a:gd name="T48" fmla="*/ 9 w 83"/>
                <a:gd name="T49" fmla="*/ 2 h 164"/>
                <a:gd name="T50" fmla="*/ 8 w 83"/>
                <a:gd name="T51" fmla="*/ 0 h 164"/>
                <a:gd name="T52" fmla="*/ 6 w 83"/>
                <a:gd name="T53" fmla="*/ 0 h 164"/>
                <a:gd name="T54" fmla="*/ 4 w 83"/>
                <a:gd name="T55" fmla="*/ 0 h 164"/>
                <a:gd name="T56" fmla="*/ 2 w 83"/>
                <a:gd name="T57" fmla="*/ 1 h 1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3"/>
                <a:gd name="T88" fmla="*/ 0 h 164"/>
                <a:gd name="T89" fmla="*/ 83 w 83"/>
                <a:gd name="T90" fmla="*/ 164 h 1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3" h="164">
                  <a:moveTo>
                    <a:pt x="9" y="4"/>
                  </a:moveTo>
                  <a:lnTo>
                    <a:pt x="2" y="10"/>
                  </a:lnTo>
                  <a:lnTo>
                    <a:pt x="0" y="19"/>
                  </a:lnTo>
                  <a:lnTo>
                    <a:pt x="0" y="29"/>
                  </a:lnTo>
                  <a:lnTo>
                    <a:pt x="4" y="38"/>
                  </a:lnTo>
                  <a:lnTo>
                    <a:pt x="20" y="70"/>
                  </a:lnTo>
                  <a:lnTo>
                    <a:pt x="31" y="104"/>
                  </a:lnTo>
                  <a:lnTo>
                    <a:pt x="35" y="130"/>
                  </a:lnTo>
                  <a:lnTo>
                    <a:pt x="36" y="142"/>
                  </a:lnTo>
                  <a:lnTo>
                    <a:pt x="39" y="151"/>
                  </a:lnTo>
                  <a:lnTo>
                    <a:pt x="44" y="159"/>
                  </a:lnTo>
                  <a:lnTo>
                    <a:pt x="50" y="162"/>
                  </a:lnTo>
                  <a:lnTo>
                    <a:pt x="60" y="164"/>
                  </a:lnTo>
                  <a:lnTo>
                    <a:pt x="70" y="161"/>
                  </a:lnTo>
                  <a:lnTo>
                    <a:pt x="78" y="156"/>
                  </a:lnTo>
                  <a:lnTo>
                    <a:pt x="82" y="148"/>
                  </a:lnTo>
                  <a:lnTo>
                    <a:pt x="83" y="139"/>
                  </a:lnTo>
                  <a:lnTo>
                    <a:pt x="83" y="135"/>
                  </a:lnTo>
                  <a:lnTo>
                    <a:pt x="82" y="125"/>
                  </a:lnTo>
                  <a:lnTo>
                    <a:pt x="80" y="110"/>
                  </a:lnTo>
                  <a:lnTo>
                    <a:pt x="76" y="92"/>
                  </a:lnTo>
                  <a:lnTo>
                    <a:pt x="73" y="73"/>
                  </a:lnTo>
                  <a:lnTo>
                    <a:pt x="65" y="51"/>
                  </a:lnTo>
                  <a:lnTo>
                    <a:pt x="56" y="30"/>
                  </a:lnTo>
                  <a:lnTo>
                    <a:pt x="43" y="9"/>
                  </a:lnTo>
                  <a:lnTo>
                    <a:pt x="35" y="2"/>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208" name="Freeform 206"/>
            <p:cNvSpPr>
              <a:spLocks/>
            </p:cNvSpPr>
            <p:nvPr/>
          </p:nvSpPr>
          <p:spPr bwMode="auto">
            <a:xfrm>
              <a:off x="338" y="2456"/>
              <a:ext cx="137" cy="91"/>
            </a:xfrm>
            <a:custGeom>
              <a:avLst/>
              <a:gdLst>
                <a:gd name="T0" fmla="*/ 6 w 600"/>
                <a:gd name="T1" fmla="*/ 8 h 394"/>
                <a:gd name="T2" fmla="*/ 4 w 600"/>
                <a:gd name="T3" fmla="*/ 10 h 394"/>
                <a:gd name="T4" fmla="*/ 0 w 600"/>
                <a:gd name="T5" fmla="*/ 42 h 394"/>
                <a:gd name="T6" fmla="*/ 0 w 600"/>
                <a:gd name="T7" fmla="*/ 42 h 394"/>
                <a:gd name="T8" fmla="*/ 0 w 600"/>
                <a:gd name="T9" fmla="*/ 43 h 394"/>
                <a:gd name="T10" fmla="*/ 0 w 600"/>
                <a:gd name="T11" fmla="*/ 45 h 394"/>
                <a:gd name="T12" fmla="*/ 2 w 600"/>
                <a:gd name="T13" fmla="*/ 47 h 394"/>
                <a:gd name="T14" fmla="*/ 3 w 600"/>
                <a:gd name="T15" fmla="*/ 48 h 394"/>
                <a:gd name="T16" fmla="*/ 5 w 600"/>
                <a:gd name="T17" fmla="*/ 48 h 394"/>
                <a:gd name="T18" fmla="*/ 5 w 600"/>
                <a:gd name="T19" fmla="*/ 48 h 394"/>
                <a:gd name="T20" fmla="*/ 4 w 600"/>
                <a:gd name="T21" fmla="*/ 48 h 394"/>
                <a:gd name="T22" fmla="*/ 2 w 600"/>
                <a:gd name="T23" fmla="*/ 50 h 394"/>
                <a:gd name="T24" fmla="*/ 1 w 600"/>
                <a:gd name="T25" fmla="*/ 53 h 394"/>
                <a:gd name="T26" fmla="*/ 1 w 600"/>
                <a:gd name="T27" fmla="*/ 54 h 394"/>
                <a:gd name="T28" fmla="*/ 1 w 600"/>
                <a:gd name="T29" fmla="*/ 55 h 394"/>
                <a:gd name="T30" fmla="*/ 8 w 600"/>
                <a:gd name="T31" fmla="*/ 77 h 394"/>
                <a:gd name="T32" fmla="*/ 10 w 600"/>
                <a:gd name="T33" fmla="*/ 79 h 394"/>
                <a:gd name="T34" fmla="*/ 12 w 600"/>
                <a:gd name="T35" fmla="*/ 80 h 394"/>
                <a:gd name="T36" fmla="*/ 15 w 600"/>
                <a:gd name="T37" fmla="*/ 79 h 394"/>
                <a:gd name="T38" fmla="*/ 17 w 600"/>
                <a:gd name="T39" fmla="*/ 78 h 394"/>
                <a:gd name="T40" fmla="*/ 23 w 600"/>
                <a:gd name="T41" fmla="*/ 75 h 394"/>
                <a:gd name="T42" fmla="*/ 33 w 600"/>
                <a:gd name="T43" fmla="*/ 71 h 394"/>
                <a:gd name="T44" fmla="*/ 47 w 600"/>
                <a:gd name="T45" fmla="*/ 67 h 394"/>
                <a:gd name="T46" fmla="*/ 62 w 600"/>
                <a:gd name="T47" fmla="*/ 64 h 394"/>
                <a:gd name="T48" fmla="*/ 79 w 600"/>
                <a:gd name="T49" fmla="*/ 65 h 394"/>
                <a:gd name="T50" fmla="*/ 95 w 600"/>
                <a:gd name="T51" fmla="*/ 70 h 394"/>
                <a:gd name="T52" fmla="*/ 111 w 600"/>
                <a:gd name="T53" fmla="*/ 81 h 394"/>
                <a:gd name="T54" fmla="*/ 119 w 600"/>
                <a:gd name="T55" fmla="*/ 89 h 394"/>
                <a:gd name="T56" fmla="*/ 121 w 600"/>
                <a:gd name="T57" fmla="*/ 91 h 394"/>
                <a:gd name="T58" fmla="*/ 123 w 600"/>
                <a:gd name="T59" fmla="*/ 91 h 394"/>
                <a:gd name="T60" fmla="*/ 126 w 600"/>
                <a:gd name="T61" fmla="*/ 91 h 394"/>
                <a:gd name="T62" fmla="*/ 128 w 600"/>
                <a:gd name="T63" fmla="*/ 91 h 394"/>
                <a:gd name="T64" fmla="*/ 131 w 600"/>
                <a:gd name="T65" fmla="*/ 89 h 394"/>
                <a:gd name="T66" fmla="*/ 135 w 600"/>
                <a:gd name="T67" fmla="*/ 85 h 394"/>
                <a:gd name="T68" fmla="*/ 137 w 600"/>
                <a:gd name="T69" fmla="*/ 75 h 394"/>
                <a:gd name="T70" fmla="*/ 137 w 600"/>
                <a:gd name="T71" fmla="*/ 68 h 394"/>
                <a:gd name="T72" fmla="*/ 137 w 600"/>
                <a:gd name="T73" fmla="*/ 68 h 394"/>
                <a:gd name="T74" fmla="*/ 136 w 600"/>
                <a:gd name="T75" fmla="*/ 66 h 394"/>
                <a:gd name="T76" fmla="*/ 131 w 600"/>
                <a:gd name="T77" fmla="*/ 54 h 394"/>
                <a:gd name="T78" fmla="*/ 121 w 600"/>
                <a:gd name="T79" fmla="*/ 36 h 394"/>
                <a:gd name="T80" fmla="*/ 103 w 600"/>
                <a:gd name="T81" fmla="*/ 19 h 394"/>
                <a:gd name="T82" fmla="*/ 87 w 600"/>
                <a:gd name="T83" fmla="*/ 8 h 394"/>
                <a:gd name="T84" fmla="*/ 78 w 600"/>
                <a:gd name="T85" fmla="*/ 5 h 394"/>
                <a:gd name="T86" fmla="*/ 69 w 600"/>
                <a:gd name="T87" fmla="*/ 2 h 394"/>
                <a:gd name="T88" fmla="*/ 58 w 600"/>
                <a:gd name="T89" fmla="*/ 1 h 394"/>
                <a:gd name="T90" fmla="*/ 48 w 600"/>
                <a:gd name="T91" fmla="*/ 0 h 394"/>
                <a:gd name="T92" fmla="*/ 37 w 600"/>
                <a:gd name="T93" fmla="*/ 1 h 394"/>
                <a:gd name="T94" fmla="*/ 25 w 600"/>
                <a:gd name="T95" fmla="*/ 2 h 394"/>
                <a:gd name="T96" fmla="*/ 13 w 600"/>
                <a:gd name="T97" fmla="*/ 5 h 3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0"/>
                <a:gd name="T148" fmla="*/ 0 h 394"/>
                <a:gd name="T149" fmla="*/ 600 w 600"/>
                <a:gd name="T150" fmla="*/ 394 h 3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0" h="394">
                  <a:moveTo>
                    <a:pt x="32" y="30"/>
                  </a:moveTo>
                  <a:lnTo>
                    <a:pt x="25" y="33"/>
                  </a:lnTo>
                  <a:lnTo>
                    <a:pt x="20" y="38"/>
                  </a:lnTo>
                  <a:lnTo>
                    <a:pt x="16" y="43"/>
                  </a:lnTo>
                  <a:lnTo>
                    <a:pt x="15" y="50"/>
                  </a:lnTo>
                  <a:lnTo>
                    <a:pt x="0" y="182"/>
                  </a:lnTo>
                  <a:lnTo>
                    <a:pt x="0" y="183"/>
                  </a:lnTo>
                  <a:lnTo>
                    <a:pt x="0" y="185"/>
                  </a:lnTo>
                  <a:lnTo>
                    <a:pt x="0" y="190"/>
                  </a:lnTo>
                  <a:lnTo>
                    <a:pt x="2" y="194"/>
                  </a:lnTo>
                  <a:lnTo>
                    <a:pt x="4" y="199"/>
                  </a:lnTo>
                  <a:lnTo>
                    <a:pt x="7" y="203"/>
                  </a:lnTo>
                  <a:lnTo>
                    <a:pt x="9" y="204"/>
                  </a:lnTo>
                  <a:lnTo>
                    <a:pt x="13" y="206"/>
                  </a:lnTo>
                  <a:lnTo>
                    <a:pt x="17" y="207"/>
                  </a:lnTo>
                  <a:lnTo>
                    <a:pt x="20" y="208"/>
                  </a:lnTo>
                  <a:lnTo>
                    <a:pt x="19" y="208"/>
                  </a:lnTo>
                  <a:lnTo>
                    <a:pt x="12" y="212"/>
                  </a:lnTo>
                  <a:lnTo>
                    <a:pt x="8" y="217"/>
                  </a:lnTo>
                  <a:lnTo>
                    <a:pt x="6" y="224"/>
                  </a:lnTo>
                  <a:lnTo>
                    <a:pt x="4" y="230"/>
                  </a:lnTo>
                  <a:lnTo>
                    <a:pt x="4" y="232"/>
                  </a:lnTo>
                  <a:lnTo>
                    <a:pt x="4" y="234"/>
                  </a:lnTo>
                  <a:lnTo>
                    <a:pt x="4" y="235"/>
                  </a:lnTo>
                  <a:lnTo>
                    <a:pt x="6" y="238"/>
                  </a:lnTo>
                  <a:lnTo>
                    <a:pt x="34" y="328"/>
                  </a:lnTo>
                  <a:lnTo>
                    <a:pt x="37" y="333"/>
                  </a:lnTo>
                  <a:lnTo>
                    <a:pt x="39" y="337"/>
                  </a:lnTo>
                  <a:lnTo>
                    <a:pt x="43" y="341"/>
                  </a:lnTo>
                  <a:lnTo>
                    <a:pt x="48" y="343"/>
                  </a:lnTo>
                  <a:lnTo>
                    <a:pt x="54" y="345"/>
                  </a:lnTo>
                  <a:lnTo>
                    <a:pt x="59" y="345"/>
                  </a:lnTo>
                  <a:lnTo>
                    <a:pt x="64" y="343"/>
                  </a:lnTo>
                  <a:lnTo>
                    <a:pt x="69" y="341"/>
                  </a:lnTo>
                  <a:lnTo>
                    <a:pt x="75" y="338"/>
                  </a:lnTo>
                  <a:lnTo>
                    <a:pt x="85" y="332"/>
                  </a:lnTo>
                  <a:lnTo>
                    <a:pt x="101" y="324"/>
                  </a:lnTo>
                  <a:lnTo>
                    <a:pt x="121" y="315"/>
                  </a:lnTo>
                  <a:lnTo>
                    <a:pt x="146" y="306"/>
                  </a:lnTo>
                  <a:lnTo>
                    <a:pt x="173" y="297"/>
                  </a:lnTo>
                  <a:lnTo>
                    <a:pt x="205" y="288"/>
                  </a:lnTo>
                  <a:lnTo>
                    <a:pt x="237" y="281"/>
                  </a:lnTo>
                  <a:lnTo>
                    <a:pt x="272" y="277"/>
                  </a:lnTo>
                  <a:lnTo>
                    <a:pt x="307" y="276"/>
                  </a:lnTo>
                  <a:lnTo>
                    <a:pt x="345" y="280"/>
                  </a:lnTo>
                  <a:lnTo>
                    <a:pt x="382" y="288"/>
                  </a:lnTo>
                  <a:lnTo>
                    <a:pt x="418" y="301"/>
                  </a:lnTo>
                  <a:lnTo>
                    <a:pt x="455" y="321"/>
                  </a:lnTo>
                  <a:lnTo>
                    <a:pt x="488" y="349"/>
                  </a:lnTo>
                  <a:lnTo>
                    <a:pt x="521" y="384"/>
                  </a:lnTo>
                  <a:lnTo>
                    <a:pt x="523" y="386"/>
                  </a:lnTo>
                  <a:lnTo>
                    <a:pt x="526" y="389"/>
                  </a:lnTo>
                  <a:lnTo>
                    <a:pt x="530" y="392"/>
                  </a:lnTo>
                  <a:lnTo>
                    <a:pt x="534" y="393"/>
                  </a:lnTo>
                  <a:lnTo>
                    <a:pt x="539" y="394"/>
                  </a:lnTo>
                  <a:lnTo>
                    <a:pt x="544" y="394"/>
                  </a:lnTo>
                  <a:lnTo>
                    <a:pt x="550" y="394"/>
                  </a:lnTo>
                  <a:lnTo>
                    <a:pt x="556" y="393"/>
                  </a:lnTo>
                  <a:lnTo>
                    <a:pt x="561" y="392"/>
                  </a:lnTo>
                  <a:lnTo>
                    <a:pt x="568" y="388"/>
                  </a:lnTo>
                  <a:lnTo>
                    <a:pt x="574" y="385"/>
                  </a:lnTo>
                  <a:lnTo>
                    <a:pt x="579" y="380"/>
                  </a:lnTo>
                  <a:lnTo>
                    <a:pt x="591" y="366"/>
                  </a:lnTo>
                  <a:lnTo>
                    <a:pt x="598" y="347"/>
                  </a:lnTo>
                  <a:lnTo>
                    <a:pt x="600" y="324"/>
                  </a:lnTo>
                  <a:lnTo>
                    <a:pt x="599" y="295"/>
                  </a:lnTo>
                  <a:lnTo>
                    <a:pt x="599" y="294"/>
                  </a:lnTo>
                  <a:lnTo>
                    <a:pt x="598" y="293"/>
                  </a:lnTo>
                  <a:lnTo>
                    <a:pt x="595" y="284"/>
                  </a:lnTo>
                  <a:lnTo>
                    <a:pt x="587" y="263"/>
                  </a:lnTo>
                  <a:lnTo>
                    <a:pt x="574" y="233"/>
                  </a:lnTo>
                  <a:lnTo>
                    <a:pt x="555" y="196"/>
                  </a:lnTo>
                  <a:lnTo>
                    <a:pt x="529" y="157"/>
                  </a:lnTo>
                  <a:lnTo>
                    <a:pt x="495" y="118"/>
                  </a:lnTo>
                  <a:lnTo>
                    <a:pt x="453" y="81"/>
                  </a:lnTo>
                  <a:lnTo>
                    <a:pt x="402" y="47"/>
                  </a:lnTo>
                  <a:lnTo>
                    <a:pt x="383" y="36"/>
                  </a:lnTo>
                  <a:lnTo>
                    <a:pt x="363" y="29"/>
                  </a:lnTo>
                  <a:lnTo>
                    <a:pt x="343" y="21"/>
                  </a:lnTo>
                  <a:lnTo>
                    <a:pt x="322" y="14"/>
                  </a:lnTo>
                  <a:lnTo>
                    <a:pt x="300" y="9"/>
                  </a:lnTo>
                  <a:lnTo>
                    <a:pt x="278" y="5"/>
                  </a:lnTo>
                  <a:lnTo>
                    <a:pt x="255" y="3"/>
                  </a:lnTo>
                  <a:lnTo>
                    <a:pt x="232" y="0"/>
                  </a:lnTo>
                  <a:lnTo>
                    <a:pt x="209" y="0"/>
                  </a:lnTo>
                  <a:lnTo>
                    <a:pt x="185" y="0"/>
                  </a:lnTo>
                  <a:lnTo>
                    <a:pt x="160" y="3"/>
                  </a:lnTo>
                  <a:lnTo>
                    <a:pt x="136" y="5"/>
                  </a:lnTo>
                  <a:lnTo>
                    <a:pt x="110" y="10"/>
                  </a:lnTo>
                  <a:lnTo>
                    <a:pt x="85" y="16"/>
                  </a:lnTo>
                  <a:lnTo>
                    <a:pt x="58" y="22"/>
                  </a:lnTo>
                  <a:lnTo>
                    <a:pt x="32" y="30"/>
                  </a:lnTo>
                  <a:close/>
                </a:path>
              </a:pathLst>
            </a:custGeom>
            <a:solidFill>
              <a:srgbClr val="000000"/>
            </a:solidFill>
            <a:ln w="9525">
              <a:noFill/>
              <a:round/>
              <a:headEnd/>
              <a:tailEnd/>
            </a:ln>
          </p:spPr>
          <p:txBody>
            <a:bodyPr/>
            <a:lstStyle/>
            <a:p>
              <a:pPr rtl="0"/>
              <a:endParaRPr lang="en-US" sz="3800"/>
            </a:p>
          </p:txBody>
        </p:sp>
        <p:sp>
          <p:nvSpPr>
            <p:cNvPr id="209" name="Freeform 207"/>
            <p:cNvSpPr>
              <a:spLocks/>
            </p:cNvSpPr>
            <p:nvPr/>
          </p:nvSpPr>
          <p:spPr bwMode="auto">
            <a:xfrm>
              <a:off x="350" y="2467"/>
              <a:ext cx="114" cy="68"/>
            </a:xfrm>
            <a:custGeom>
              <a:avLst/>
              <a:gdLst>
                <a:gd name="T0" fmla="*/ 84 w 501"/>
                <a:gd name="T1" fmla="*/ 16 h 295"/>
                <a:gd name="T2" fmla="*/ 99 w 501"/>
                <a:gd name="T3" fmla="*/ 31 h 295"/>
                <a:gd name="T4" fmla="*/ 109 w 501"/>
                <a:gd name="T5" fmla="*/ 46 h 295"/>
                <a:gd name="T6" fmla="*/ 113 w 501"/>
                <a:gd name="T7" fmla="*/ 57 h 295"/>
                <a:gd name="T8" fmla="*/ 114 w 501"/>
                <a:gd name="T9" fmla="*/ 60 h 295"/>
                <a:gd name="T10" fmla="*/ 114 w 501"/>
                <a:gd name="T11" fmla="*/ 62 h 295"/>
                <a:gd name="T12" fmla="*/ 114 w 501"/>
                <a:gd name="T13" fmla="*/ 65 h 295"/>
                <a:gd name="T14" fmla="*/ 114 w 501"/>
                <a:gd name="T15" fmla="*/ 68 h 295"/>
                <a:gd name="T16" fmla="*/ 106 w 501"/>
                <a:gd name="T17" fmla="*/ 61 h 295"/>
                <a:gd name="T18" fmla="*/ 91 w 501"/>
                <a:gd name="T19" fmla="*/ 50 h 295"/>
                <a:gd name="T20" fmla="*/ 76 w 501"/>
                <a:gd name="T21" fmla="*/ 44 h 295"/>
                <a:gd name="T22" fmla="*/ 60 w 501"/>
                <a:gd name="T23" fmla="*/ 42 h 295"/>
                <a:gd name="T24" fmla="*/ 44 w 501"/>
                <a:gd name="T25" fmla="*/ 43 h 295"/>
                <a:gd name="T26" fmla="*/ 30 w 501"/>
                <a:gd name="T27" fmla="*/ 45 h 295"/>
                <a:gd name="T28" fmla="*/ 18 w 501"/>
                <a:gd name="T29" fmla="*/ 49 h 295"/>
                <a:gd name="T30" fmla="*/ 8 w 501"/>
                <a:gd name="T31" fmla="*/ 53 h 295"/>
                <a:gd name="T32" fmla="*/ 4 w 501"/>
                <a:gd name="T33" fmla="*/ 52 h 295"/>
                <a:gd name="T34" fmla="*/ 3 w 501"/>
                <a:gd name="T35" fmla="*/ 48 h 295"/>
                <a:gd name="T36" fmla="*/ 5 w 501"/>
                <a:gd name="T37" fmla="*/ 44 h 295"/>
                <a:gd name="T38" fmla="*/ 16 w 501"/>
                <a:gd name="T39" fmla="*/ 40 h 295"/>
                <a:gd name="T40" fmla="*/ 28 w 501"/>
                <a:gd name="T41" fmla="*/ 35 h 295"/>
                <a:gd name="T42" fmla="*/ 36 w 501"/>
                <a:gd name="T43" fmla="*/ 32 h 295"/>
                <a:gd name="T44" fmla="*/ 39 w 501"/>
                <a:gd name="T45" fmla="*/ 30 h 295"/>
                <a:gd name="T46" fmla="*/ 40 w 501"/>
                <a:gd name="T47" fmla="*/ 28 h 295"/>
                <a:gd name="T48" fmla="*/ 41 w 501"/>
                <a:gd name="T49" fmla="*/ 26 h 295"/>
                <a:gd name="T50" fmla="*/ 41 w 501"/>
                <a:gd name="T51" fmla="*/ 25 h 295"/>
                <a:gd name="T52" fmla="*/ 40 w 501"/>
                <a:gd name="T53" fmla="*/ 23 h 295"/>
                <a:gd name="T54" fmla="*/ 37 w 501"/>
                <a:gd name="T55" fmla="*/ 21 h 295"/>
                <a:gd name="T56" fmla="*/ 33 w 501"/>
                <a:gd name="T57" fmla="*/ 21 h 295"/>
                <a:gd name="T58" fmla="*/ 26 w 501"/>
                <a:gd name="T59" fmla="*/ 22 h 295"/>
                <a:gd name="T60" fmla="*/ 15 w 501"/>
                <a:gd name="T61" fmla="*/ 23 h 295"/>
                <a:gd name="T62" fmla="*/ 4 w 501"/>
                <a:gd name="T63" fmla="*/ 25 h 295"/>
                <a:gd name="T64" fmla="*/ 1 w 501"/>
                <a:gd name="T65" fmla="*/ 20 h 295"/>
                <a:gd name="T66" fmla="*/ 2 w 501"/>
                <a:gd name="T67" fmla="*/ 9 h 295"/>
                <a:gd name="T68" fmla="*/ 8 w 501"/>
                <a:gd name="T69" fmla="*/ 4 h 295"/>
                <a:gd name="T70" fmla="*/ 18 w 501"/>
                <a:gd name="T71" fmla="*/ 2 h 295"/>
                <a:gd name="T72" fmla="*/ 28 w 501"/>
                <a:gd name="T73" fmla="*/ 1 h 295"/>
                <a:gd name="T74" fmla="*/ 37 w 501"/>
                <a:gd name="T75" fmla="*/ 0 h 295"/>
                <a:gd name="T76" fmla="*/ 46 w 501"/>
                <a:gd name="T77" fmla="*/ 1 h 295"/>
                <a:gd name="T78" fmla="*/ 55 w 501"/>
                <a:gd name="T79" fmla="*/ 2 h 295"/>
                <a:gd name="T80" fmla="*/ 63 w 501"/>
                <a:gd name="T81" fmla="*/ 4 h 295"/>
                <a:gd name="T82" fmla="*/ 71 w 501"/>
                <a:gd name="T83" fmla="*/ 7 h 2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1"/>
                <a:gd name="T127" fmla="*/ 0 h 295"/>
                <a:gd name="T128" fmla="*/ 501 w 501"/>
                <a:gd name="T129" fmla="*/ 295 h 2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1" h="295">
                  <a:moveTo>
                    <a:pt x="328" y="41"/>
                  </a:moveTo>
                  <a:lnTo>
                    <a:pt x="371" y="69"/>
                  </a:lnTo>
                  <a:lnTo>
                    <a:pt x="407" y="102"/>
                  </a:lnTo>
                  <a:lnTo>
                    <a:pt x="437" y="135"/>
                  </a:lnTo>
                  <a:lnTo>
                    <a:pt x="461" y="169"/>
                  </a:lnTo>
                  <a:lnTo>
                    <a:pt x="478" y="201"/>
                  </a:lnTo>
                  <a:lnTo>
                    <a:pt x="489" y="227"/>
                  </a:lnTo>
                  <a:lnTo>
                    <a:pt x="497" y="246"/>
                  </a:lnTo>
                  <a:lnTo>
                    <a:pt x="500" y="255"/>
                  </a:lnTo>
                  <a:lnTo>
                    <a:pt x="501" y="260"/>
                  </a:lnTo>
                  <a:lnTo>
                    <a:pt x="501" y="264"/>
                  </a:lnTo>
                  <a:lnTo>
                    <a:pt x="501" y="269"/>
                  </a:lnTo>
                  <a:lnTo>
                    <a:pt x="501" y="273"/>
                  </a:lnTo>
                  <a:lnTo>
                    <a:pt x="501" y="282"/>
                  </a:lnTo>
                  <a:lnTo>
                    <a:pt x="500" y="288"/>
                  </a:lnTo>
                  <a:lnTo>
                    <a:pt x="499" y="293"/>
                  </a:lnTo>
                  <a:lnTo>
                    <a:pt x="497" y="295"/>
                  </a:lnTo>
                  <a:lnTo>
                    <a:pt x="466" y="263"/>
                  </a:lnTo>
                  <a:lnTo>
                    <a:pt x="433" y="238"/>
                  </a:lnTo>
                  <a:lnTo>
                    <a:pt x="401" y="217"/>
                  </a:lnTo>
                  <a:lnTo>
                    <a:pt x="366" y="202"/>
                  </a:lnTo>
                  <a:lnTo>
                    <a:pt x="332" y="191"/>
                  </a:lnTo>
                  <a:lnTo>
                    <a:pt x="297" y="185"/>
                  </a:lnTo>
                  <a:lnTo>
                    <a:pt x="262" y="182"/>
                  </a:lnTo>
                  <a:lnTo>
                    <a:pt x="228" y="182"/>
                  </a:lnTo>
                  <a:lnTo>
                    <a:pt x="195" y="185"/>
                  </a:lnTo>
                  <a:lnTo>
                    <a:pt x="163" y="190"/>
                  </a:lnTo>
                  <a:lnTo>
                    <a:pt x="133" y="197"/>
                  </a:lnTo>
                  <a:lnTo>
                    <a:pt x="106" y="204"/>
                  </a:lnTo>
                  <a:lnTo>
                    <a:pt x="79" y="214"/>
                  </a:lnTo>
                  <a:lnTo>
                    <a:pt x="56" y="223"/>
                  </a:lnTo>
                  <a:lnTo>
                    <a:pt x="37" y="230"/>
                  </a:lnTo>
                  <a:lnTo>
                    <a:pt x="20" y="238"/>
                  </a:lnTo>
                  <a:lnTo>
                    <a:pt x="16" y="227"/>
                  </a:lnTo>
                  <a:lnTo>
                    <a:pt x="13" y="217"/>
                  </a:lnTo>
                  <a:lnTo>
                    <a:pt x="11" y="207"/>
                  </a:lnTo>
                  <a:lnTo>
                    <a:pt x="7" y="197"/>
                  </a:lnTo>
                  <a:lnTo>
                    <a:pt x="22" y="190"/>
                  </a:lnTo>
                  <a:lnTo>
                    <a:pt x="44" y="181"/>
                  </a:lnTo>
                  <a:lnTo>
                    <a:pt x="70" y="172"/>
                  </a:lnTo>
                  <a:lnTo>
                    <a:pt x="98" y="161"/>
                  </a:lnTo>
                  <a:lnTo>
                    <a:pt x="122" y="151"/>
                  </a:lnTo>
                  <a:lnTo>
                    <a:pt x="145" y="143"/>
                  </a:lnTo>
                  <a:lnTo>
                    <a:pt x="159" y="138"/>
                  </a:lnTo>
                  <a:lnTo>
                    <a:pt x="164" y="135"/>
                  </a:lnTo>
                  <a:lnTo>
                    <a:pt x="171" y="132"/>
                  </a:lnTo>
                  <a:lnTo>
                    <a:pt x="174" y="126"/>
                  </a:lnTo>
                  <a:lnTo>
                    <a:pt x="177" y="120"/>
                  </a:lnTo>
                  <a:lnTo>
                    <a:pt x="178" y="113"/>
                  </a:lnTo>
                  <a:lnTo>
                    <a:pt x="178" y="112"/>
                  </a:lnTo>
                  <a:lnTo>
                    <a:pt x="178" y="109"/>
                  </a:lnTo>
                  <a:lnTo>
                    <a:pt x="178" y="108"/>
                  </a:lnTo>
                  <a:lnTo>
                    <a:pt x="178" y="107"/>
                  </a:lnTo>
                  <a:lnTo>
                    <a:pt x="174" y="99"/>
                  </a:lnTo>
                  <a:lnTo>
                    <a:pt x="168" y="93"/>
                  </a:lnTo>
                  <a:lnTo>
                    <a:pt x="161" y="89"/>
                  </a:lnTo>
                  <a:lnTo>
                    <a:pt x="152" y="89"/>
                  </a:lnTo>
                  <a:lnTo>
                    <a:pt x="147" y="90"/>
                  </a:lnTo>
                  <a:lnTo>
                    <a:pt x="134" y="91"/>
                  </a:lnTo>
                  <a:lnTo>
                    <a:pt x="115" y="94"/>
                  </a:lnTo>
                  <a:lnTo>
                    <a:pt x="92" y="96"/>
                  </a:lnTo>
                  <a:lnTo>
                    <a:pt x="66" y="100"/>
                  </a:lnTo>
                  <a:lnTo>
                    <a:pt x="42" y="104"/>
                  </a:lnTo>
                  <a:lnTo>
                    <a:pt x="18" y="107"/>
                  </a:lnTo>
                  <a:lnTo>
                    <a:pt x="0" y="109"/>
                  </a:lnTo>
                  <a:lnTo>
                    <a:pt x="3" y="86"/>
                  </a:lnTo>
                  <a:lnTo>
                    <a:pt x="5" y="63"/>
                  </a:lnTo>
                  <a:lnTo>
                    <a:pt x="8" y="41"/>
                  </a:lnTo>
                  <a:lnTo>
                    <a:pt x="9" y="24"/>
                  </a:lnTo>
                  <a:lnTo>
                    <a:pt x="33" y="17"/>
                  </a:lnTo>
                  <a:lnTo>
                    <a:pt x="55" y="12"/>
                  </a:lnTo>
                  <a:lnTo>
                    <a:pt x="78" y="8"/>
                  </a:lnTo>
                  <a:lnTo>
                    <a:pt x="99" y="4"/>
                  </a:lnTo>
                  <a:lnTo>
                    <a:pt x="121" y="3"/>
                  </a:lnTo>
                  <a:lnTo>
                    <a:pt x="142" y="0"/>
                  </a:lnTo>
                  <a:lnTo>
                    <a:pt x="163" y="0"/>
                  </a:lnTo>
                  <a:lnTo>
                    <a:pt x="182" y="0"/>
                  </a:lnTo>
                  <a:lnTo>
                    <a:pt x="203" y="3"/>
                  </a:lnTo>
                  <a:lnTo>
                    <a:pt x="221" y="5"/>
                  </a:lnTo>
                  <a:lnTo>
                    <a:pt x="241" y="8"/>
                  </a:lnTo>
                  <a:lnTo>
                    <a:pt x="259" y="13"/>
                  </a:lnTo>
                  <a:lnTo>
                    <a:pt x="277" y="18"/>
                  </a:lnTo>
                  <a:lnTo>
                    <a:pt x="294" y="25"/>
                  </a:lnTo>
                  <a:lnTo>
                    <a:pt x="311" y="31"/>
                  </a:lnTo>
                  <a:lnTo>
                    <a:pt x="328" y="41"/>
                  </a:lnTo>
                  <a:close/>
                </a:path>
              </a:pathLst>
            </a:custGeom>
            <a:solidFill>
              <a:srgbClr val="C0C0C0"/>
            </a:solidFill>
            <a:ln w="9525">
              <a:noFill/>
              <a:round/>
              <a:headEnd/>
              <a:tailEnd/>
            </a:ln>
          </p:spPr>
          <p:txBody>
            <a:bodyPr/>
            <a:lstStyle/>
            <a:p>
              <a:pPr rtl="0"/>
              <a:endParaRPr lang="en-US" sz="3800"/>
            </a:p>
          </p:txBody>
        </p:sp>
        <p:sp>
          <p:nvSpPr>
            <p:cNvPr id="210" name="Freeform 208"/>
            <p:cNvSpPr>
              <a:spLocks/>
            </p:cNvSpPr>
            <p:nvPr/>
          </p:nvSpPr>
          <p:spPr bwMode="auto">
            <a:xfrm>
              <a:off x="570" y="2602"/>
              <a:ext cx="18" cy="22"/>
            </a:xfrm>
            <a:custGeom>
              <a:avLst/>
              <a:gdLst>
                <a:gd name="T0" fmla="*/ 7 w 78"/>
                <a:gd name="T1" fmla="*/ 0 h 96"/>
                <a:gd name="T2" fmla="*/ 6 w 78"/>
                <a:gd name="T3" fmla="*/ 1 h 96"/>
                <a:gd name="T4" fmla="*/ 5 w 78"/>
                <a:gd name="T5" fmla="*/ 2 h 96"/>
                <a:gd name="T6" fmla="*/ 5 w 78"/>
                <a:gd name="T7" fmla="*/ 3 h 96"/>
                <a:gd name="T8" fmla="*/ 4 w 78"/>
                <a:gd name="T9" fmla="*/ 4 h 96"/>
                <a:gd name="T10" fmla="*/ 4 w 78"/>
                <a:gd name="T11" fmla="*/ 4 h 96"/>
                <a:gd name="T12" fmla="*/ 5 w 78"/>
                <a:gd name="T13" fmla="*/ 5 h 96"/>
                <a:gd name="T14" fmla="*/ 5 w 78"/>
                <a:gd name="T15" fmla="*/ 5 h 96"/>
                <a:gd name="T16" fmla="*/ 5 w 78"/>
                <a:gd name="T17" fmla="*/ 6 h 96"/>
                <a:gd name="T18" fmla="*/ 5 w 78"/>
                <a:gd name="T19" fmla="*/ 6 h 96"/>
                <a:gd name="T20" fmla="*/ 6 w 78"/>
                <a:gd name="T21" fmla="*/ 8 h 96"/>
                <a:gd name="T22" fmla="*/ 6 w 78"/>
                <a:gd name="T23" fmla="*/ 10 h 96"/>
                <a:gd name="T24" fmla="*/ 7 w 78"/>
                <a:gd name="T25" fmla="*/ 12 h 96"/>
                <a:gd name="T26" fmla="*/ 6 w 78"/>
                <a:gd name="T27" fmla="*/ 13 h 96"/>
                <a:gd name="T28" fmla="*/ 4 w 78"/>
                <a:gd name="T29" fmla="*/ 13 h 96"/>
                <a:gd name="T30" fmla="*/ 3 w 78"/>
                <a:gd name="T31" fmla="*/ 14 h 96"/>
                <a:gd name="T32" fmla="*/ 3 w 78"/>
                <a:gd name="T33" fmla="*/ 14 h 96"/>
                <a:gd name="T34" fmla="*/ 2 w 78"/>
                <a:gd name="T35" fmla="*/ 14 h 96"/>
                <a:gd name="T36" fmla="*/ 1 w 78"/>
                <a:gd name="T37" fmla="*/ 15 h 96"/>
                <a:gd name="T38" fmla="*/ 0 w 78"/>
                <a:gd name="T39" fmla="*/ 17 h 96"/>
                <a:gd name="T40" fmla="*/ 0 w 78"/>
                <a:gd name="T41" fmla="*/ 18 h 96"/>
                <a:gd name="T42" fmla="*/ 0 w 78"/>
                <a:gd name="T43" fmla="*/ 18 h 96"/>
                <a:gd name="T44" fmla="*/ 0 w 78"/>
                <a:gd name="T45" fmla="*/ 18 h 96"/>
                <a:gd name="T46" fmla="*/ 0 w 78"/>
                <a:gd name="T47" fmla="*/ 19 h 96"/>
                <a:gd name="T48" fmla="*/ 0 w 78"/>
                <a:gd name="T49" fmla="*/ 19 h 96"/>
                <a:gd name="T50" fmla="*/ 1 w 78"/>
                <a:gd name="T51" fmla="*/ 21 h 96"/>
                <a:gd name="T52" fmla="*/ 2 w 78"/>
                <a:gd name="T53" fmla="*/ 22 h 96"/>
                <a:gd name="T54" fmla="*/ 4 w 78"/>
                <a:gd name="T55" fmla="*/ 22 h 96"/>
                <a:gd name="T56" fmla="*/ 6 w 78"/>
                <a:gd name="T57" fmla="*/ 22 h 96"/>
                <a:gd name="T58" fmla="*/ 15 w 78"/>
                <a:gd name="T59" fmla="*/ 19 h 96"/>
                <a:gd name="T60" fmla="*/ 16 w 78"/>
                <a:gd name="T61" fmla="*/ 18 h 96"/>
                <a:gd name="T62" fmla="*/ 16 w 78"/>
                <a:gd name="T63" fmla="*/ 18 h 96"/>
                <a:gd name="T64" fmla="*/ 17 w 78"/>
                <a:gd name="T65" fmla="*/ 18 h 96"/>
                <a:gd name="T66" fmla="*/ 18 w 78"/>
                <a:gd name="T67" fmla="*/ 17 h 96"/>
                <a:gd name="T68" fmla="*/ 18 w 78"/>
                <a:gd name="T69" fmla="*/ 16 h 96"/>
                <a:gd name="T70" fmla="*/ 18 w 78"/>
                <a:gd name="T71" fmla="*/ 15 h 96"/>
                <a:gd name="T72" fmla="*/ 18 w 78"/>
                <a:gd name="T73" fmla="*/ 14 h 96"/>
                <a:gd name="T74" fmla="*/ 18 w 78"/>
                <a:gd name="T75" fmla="*/ 13 h 96"/>
                <a:gd name="T76" fmla="*/ 13 w 78"/>
                <a:gd name="T77" fmla="*/ 2 h 96"/>
                <a:gd name="T78" fmla="*/ 12 w 78"/>
                <a:gd name="T79" fmla="*/ 1 h 96"/>
                <a:gd name="T80" fmla="*/ 10 w 78"/>
                <a:gd name="T81" fmla="*/ 0 h 96"/>
                <a:gd name="T82" fmla="*/ 9 w 78"/>
                <a:gd name="T83" fmla="*/ 0 h 96"/>
                <a:gd name="T84" fmla="*/ 7 w 78"/>
                <a:gd name="T85" fmla="*/ 0 h 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96"/>
                <a:gd name="T131" fmla="*/ 78 w 78"/>
                <a:gd name="T132" fmla="*/ 96 h 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96">
                  <a:moveTo>
                    <a:pt x="31" y="1"/>
                  </a:moveTo>
                  <a:lnTo>
                    <a:pt x="26" y="4"/>
                  </a:lnTo>
                  <a:lnTo>
                    <a:pt x="22" y="8"/>
                  </a:lnTo>
                  <a:lnTo>
                    <a:pt x="21" y="13"/>
                  </a:lnTo>
                  <a:lnTo>
                    <a:pt x="19" y="18"/>
                  </a:lnTo>
                  <a:lnTo>
                    <a:pt x="19" y="19"/>
                  </a:lnTo>
                  <a:lnTo>
                    <a:pt x="21" y="22"/>
                  </a:lnTo>
                  <a:lnTo>
                    <a:pt x="21" y="23"/>
                  </a:lnTo>
                  <a:lnTo>
                    <a:pt x="21" y="26"/>
                  </a:lnTo>
                  <a:lnTo>
                    <a:pt x="22" y="28"/>
                  </a:lnTo>
                  <a:lnTo>
                    <a:pt x="25" y="35"/>
                  </a:lnTo>
                  <a:lnTo>
                    <a:pt x="28" y="43"/>
                  </a:lnTo>
                  <a:lnTo>
                    <a:pt x="32" y="53"/>
                  </a:lnTo>
                  <a:lnTo>
                    <a:pt x="26" y="56"/>
                  </a:lnTo>
                  <a:lnTo>
                    <a:pt x="19" y="58"/>
                  </a:lnTo>
                  <a:lnTo>
                    <a:pt x="14" y="60"/>
                  </a:lnTo>
                  <a:lnTo>
                    <a:pt x="13" y="60"/>
                  </a:lnTo>
                  <a:lnTo>
                    <a:pt x="8" y="62"/>
                  </a:lnTo>
                  <a:lnTo>
                    <a:pt x="4" y="66"/>
                  </a:lnTo>
                  <a:lnTo>
                    <a:pt x="1" y="73"/>
                  </a:lnTo>
                  <a:lnTo>
                    <a:pt x="0" y="78"/>
                  </a:lnTo>
                  <a:lnTo>
                    <a:pt x="0" y="79"/>
                  </a:lnTo>
                  <a:lnTo>
                    <a:pt x="0" y="80"/>
                  </a:lnTo>
                  <a:lnTo>
                    <a:pt x="0" y="82"/>
                  </a:lnTo>
                  <a:lnTo>
                    <a:pt x="1" y="83"/>
                  </a:lnTo>
                  <a:lnTo>
                    <a:pt x="5" y="90"/>
                  </a:lnTo>
                  <a:lnTo>
                    <a:pt x="10" y="95"/>
                  </a:lnTo>
                  <a:lnTo>
                    <a:pt x="18" y="96"/>
                  </a:lnTo>
                  <a:lnTo>
                    <a:pt x="25" y="96"/>
                  </a:lnTo>
                  <a:lnTo>
                    <a:pt x="65" y="83"/>
                  </a:lnTo>
                  <a:lnTo>
                    <a:pt x="69" y="80"/>
                  </a:lnTo>
                  <a:lnTo>
                    <a:pt x="71" y="79"/>
                  </a:lnTo>
                  <a:lnTo>
                    <a:pt x="74" y="77"/>
                  </a:lnTo>
                  <a:lnTo>
                    <a:pt x="77" y="73"/>
                  </a:lnTo>
                  <a:lnTo>
                    <a:pt x="78" y="69"/>
                  </a:lnTo>
                  <a:lnTo>
                    <a:pt x="78" y="65"/>
                  </a:lnTo>
                  <a:lnTo>
                    <a:pt x="78" y="61"/>
                  </a:lnTo>
                  <a:lnTo>
                    <a:pt x="77" y="57"/>
                  </a:lnTo>
                  <a:lnTo>
                    <a:pt x="56" y="10"/>
                  </a:lnTo>
                  <a:lnTo>
                    <a:pt x="52" y="5"/>
                  </a:lnTo>
                  <a:lnTo>
                    <a:pt x="45" y="1"/>
                  </a:lnTo>
                  <a:lnTo>
                    <a:pt x="39" y="0"/>
                  </a:lnTo>
                  <a:lnTo>
                    <a:pt x="31" y="1"/>
                  </a:lnTo>
                  <a:close/>
                </a:path>
              </a:pathLst>
            </a:custGeom>
            <a:solidFill>
              <a:srgbClr val="000000"/>
            </a:solidFill>
            <a:ln w="9525">
              <a:noFill/>
              <a:round/>
              <a:headEnd/>
              <a:tailEnd/>
            </a:ln>
          </p:spPr>
          <p:txBody>
            <a:bodyPr/>
            <a:lstStyle/>
            <a:p>
              <a:pPr rtl="0"/>
              <a:endParaRPr lang="en-US" sz="3800"/>
            </a:p>
          </p:txBody>
        </p:sp>
        <p:sp>
          <p:nvSpPr>
            <p:cNvPr id="211" name="Freeform 209"/>
            <p:cNvSpPr>
              <a:spLocks/>
            </p:cNvSpPr>
            <p:nvPr/>
          </p:nvSpPr>
          <p:spPr bwMode="auto">
            <a:xfrm>
              <a:off x="545" y="2598"/>
              <a:ext cx="8" cy="9"/>
            </a:xfrm>
            <a:custGeom>
              <a:avLst/>
              <a:gdLst>
                <a:gd name="T0" fmla="*/ 8 w 39"/>
                <a:gd name="T1" fmla="*/ 4 h 41"/>
                <a:gd name="T2" fmla="*/ 8 w 39"/>
                <a:gd name="T3" fmla="*/ 6 h 41"/>
                <a:gd name="T4" fmla="*/ 7 w 39"/>
                <a:gd name="T5" fmla="*/ 7 h 41"/>
                <a:gd name="T6" fmla="*/ 5 w 39"/>
                <a:gd name="T7" fmla="*/ 9 h 41"/>
                <a:gd name="T8" fmla="*/ 4 w 39"/>
                <a:gd name="T9" fmla="*/ 9 h 41"/>
                <a:gd name="T10" fmla="*/ 2 w 39"/>
                <a:gd name="T11" fmla="*/ 9 h 41"/>
                <a:gd name="T12" fmla="*/ 1 w 39"/>
                <a:gd name="T13" fmla="*/ 7 h 41"/>
                <a:gd name="T14" fmla="*/ 0 w 39"/>
                <a:gd name="T15" fmla="*/ 6 h 41"/>
                <a:gd name="T16" fmla="*/ 0 w 39"/>
                <a:gd name="T17" fmla="*/ 4 h 41"/>
                <a:gd name="T18" fmla="*/ 0 w 39"/>
                <a:gd name="T19" fmla="*/ 3 h 41"/>
                <a:gd name="T20" fmla="*/ 1 w 39"/>
                <a:gd name="T21" fmla="*/ 1 h 41"/>
                <a:gd name="T22" fmla="*/ 2 w 39"/>
                <a:gd name="T23" fmla="*/ 0 h 41"/>
                <a:gd name="T24" fmla="*/ 4 w 39"/>
                <a:gd name="T25" fmla="*/ 0 h 41"/>
                <a:gd name="T26" fmla="*/ 5 w 39"/>
                <a:gd name="T27" fmla="*/ 0 h 41"/>
                <a:gd name="T28" fmla="*/ 7 w 39"/>
                <a:gd name="T29" fmla="*/ 1 h 41"/>
                <a:gd name="T30" fmla="*/ 8 w 39"/>
                <a:gd name="T31" fmla="*/ 3 h 41"/>
                <a:gd name="T32" fmla="*/ 8 w 39"/>
                <a:gd name="T33" fmla="*/ 4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1"/>
                <a:gd name="T53" fmla="*/ 39 w 39"/>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1">
                  <a:moveTo>
                    <a:pt x="39" y="20"/>
                  </a:moveTo>
                  <a:lnTo>
                    <a:pt x="38" y="28"/>
                  </a:lnTo>
                  <a:lnTo>
                    <a:pt x="33" y="34"/>
                  </a:lnTo>
                  <a:lnTo>
                    <a:pt x="26" y="39"/>
                  </a:lnTo>
                  <a:lnTo>
                    <a:pt x="18" y="41"/>
                  </a:lnTo>
                  <a:lnTo>
                    <a:pt x="12" y="39"/>
                  </a:lnTo>
                  <a:lnTo>
                    <a:pt x="5" y="34"/>
                  </a:lnTo>
                  <a:lnTo>
                    <a:pt x="1" y="28"/>
                  </a:lnTo>
                  <a:lnTo>
                    <a:pt x="0" y="20"/>
                  </a:lnTo>
                  <a:lnTo>
                    <a:pt x="1" y="12"/>
                  </a:lnTo>
                  <a:lnTo>
                    <a:pt x="5" y="5"/>
                  </a:lnTo>
                  <a:lnTo>
                    <a:pt x="12" y="1"/>
                  </a:lnTo>
                  <a:lnTo>
                    <a:pt x="18" y="0"/>
                  </a:lnTo>
                  <a:lnTo>
                    <a:pt x="26" y="1"/>
                  </a:lnTo>
                  <a:lnTo>
                    <a:pt x="33" y="5"/>
                  </a:lnTo>
                  <a:lnTo>
                    <a:pt x="38" y="12"/>
                  </a:lnTo>
                  <a:lnTo>
                    <a:pt x="39" y="20"/>
                  </a:lnTo>
                  <a:close/>
                </a:path>
              </a:pathLst>
            </a:custGeom>
            <a:solidFill>
              <a:srgbClr val="000000"/>
            </a:solidFill>
            <a:ln w="9525">
              <a:noFill/>
              <a:round/>
              <a:headEnd/>
              <a:tailEnd/>
            </a:ln>
          </p:spPr>
          <p:txBody>
            <a:bodyPr/>
            <a:lstStyle/>
            <a:p>
              <a:pPr rtl="0"/>
              <a:endParaRPr lang="en-US" sz="3800"/>
            </a:p>
          </p:txBody>
        </p:sp>
        <p:sp>
          <p:nvSpPr>
            <p:cNvPr id="212" name="Freeform 210"/>
            <p:cNvSpPr>
              <a:spLocks/>
            </p:cNvSpPr>
            <p:nvPr/>
          </p:nvSpPr>
          <p:spPr bwMode="auto">
            <a:xfrm>
              <a:off x="596" y="2596"/>
              <a:ext cx="9" cy="9"/>
            </a:xfrm>
            <a:custGeom>
              <a:avLst/>
              <a:gdLst>
                <a:gd name="T0" fmla="*/ 9 w 40"/>
                <a:gd name="T1" fmla="*/ 5 h 40"/>
                <a:gd name="T2" fmla="*/ 9 w 40"/>
                <a:gd name="T3" fmla="*/ 7 h 40"/>
                <a:gd name="T4" fmla="*/ 8 w 40"/>
                <a:gd name="T5" fmla="*/ 8 h 40"/>
                <a:gd name="T6" fmla="*/ 7 w 40"/>
                <a:gd name="T7" fmla="*/ 9 h 40"/>
                <a:gd name="T8" fmla="*/ 5 w 40"/>
                <a:gd name="T9" fmla="*/ 9 h 40"/>
                <a:gd name="T10" fmla="*/ 3 w 40"/>
                <a:gd name="T11" fmla="*/ 9 h 40"/>
                <a:gd name="T12" fmla="*/ 2 w 40"/>
                <a:gd name="T13" fmla="*/ 8 h 40"/>
                <a:gd name="T14" fmla="*/ 0 w 40"/>
                <a:gd name="T15" fmla="*/ 7 h 40"/>
                <a:gd name="T16" fmla="*/ 0 w 40"/>
                <a:gd name="T17" fmla="*/ 5 h 40"/>
                <a:gd name="T18" fmla="*/ 0 w 40"/>
                <a:gd name="T19" fmla="*/ 3 h 40"/>
                <a:gd name="T20" fmla="*/ 2 w 40"/>
                <a:gd name="T21" fmla="*/ 2 h 40"/>
                <a:gd name="T22" fmla="*/ 3 w 40"/>
                <a:gd name="T23" fmla="*/ 0 h 40"/>
                <a:gd name="T24" fmla="*/ 5 w 40"/>
                <a:gd name="T25" fmla="*/ 0 h 40"/>
                <a:gd name="T26" fmla="*/ 7 w 40"/>
                <a:gd name="T27" fmla="*/ 0 h 40"/>
                <a:gd name="T28" fmla="*/ 8 w 40"/>
                <a:gd name="T29" fmla="*/ 2 h 40"/>
                <a:gd name="T30" fmla="*/ 9 w 40"/>
                <a:gd name="T31" fmla="*/ 3 h 40"/>
                <a:gd name="T32" fmla="*/ 9 w 40"/>
                <a:gd name="T33" fmla="*/ 5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0"/>
                <a:gd name="T53" fmla="*/ 40 w 40"/>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0">
                  <a:moveTo>
                    <a:pt x="40" y="21"/>
                  </a:moveTo>
                  <a:lnTo>
                    <a:pt x="39" y="29"/>
                  </a:lnTo>
                  <a:lnTo>
                    <a:pt x="35" y="34"/>
                  </a:lnTo>
                  <a:lnTo>
                    <a:pt x="29" y="39"/>
                  </a:lnTo>
                  <a:lnTo>
                    <a:pt x="21" y="40"/>
                  </a:lnTo>
                  <a:lnTo>
                    <a:pt x="13" y="39"/>
                  </a:lnTo>
                  <a:lnTo>
                    <a:pt x="7" y="34"/>
                  </a:lnTo>
                  <a:lnTo>
                    <a:pt x="1" y="29"/>
                  </a:lnTo>
                  <a:lnTo>
                    <a:pt x="0" y="21"/>
                  </a:lnTo>
                  <a:lnTo>
                    <a:pt x="1" y="13"/>
                  </a:lnTo>
                  <a:lnTo>
                    <a:pt x="7" y="7"/>
                  </a:lnTo>
                  <a:lnTo>
                    <a:pt x="13" y="1"/>
                  </a:lnTo>
                  <a:lnTo>
                    <a:pt x="21" y="0"/>
                  </a:lnTo>
                  <a:lnTo>
                    <a:pt x="29" y="1"/>
                  </a:lnTo>
                  <a:lnTo>
                    <a:pt x="35" y="7"/>
                  </a:lnTo>
                  <a:lnTo>
                    <a:pt x="39" y="13"/>
                  </a:lnTo>
                  <a:lnTo>
                    <a:pt x="40" y="21"/>
                  </a:lnTo>
                  <a:close/>
                </a:path>
              </a:pathLst>
            </a:custGeom>
            <a:solidFill>
              <a:srgbClr val="000000"/>
            </a:solidFill>
            <a:ln w="9525">
              <a:noFill/>
              <a:round/>
              <a:headEnd/>
              <a:tailEnd/>
            </a:ln>
          </p:spPr>
          <p:txBody>
            <a:bodyPr/>
            <a:lstStyle/>
            <a:p>
              <a:pPr rtl="0"/>
              <a:endParaRPr lang="en-US" sz="3800"/>
            </a:p>
          </p:txBody>
        </p:sp>
        <p:sp>
          <p:nvSpPr>
            <p:cNvPr id="213" name="Freeform 211"/>
            <p:cNvSpPr>
              <a:spLocks/>
            </p:cNvSpPr>
            <p:nvPr/>
          </p:nvSpPr>
          <p:spPr bwMode="auto">
            <a:xfrm>
              <a:off x="429" y="2630"/>
              <a:ext cx="86" cy="174"/>
            </a:xfrm>
            <a:custGeom>
              <a:avLst/>
              <a:gdLst>
                <a:gd name="T0" fmla="*/ 42 w 375"/>
                <a:gd name="T1" fmla="*/ 4 h 760"/>
                <a:gd name="T2" fmla="*/ 29 w 375"/>
                <a:gd name="T3" fmla="*/ 21 h 760"/>
                <a:gd name="T4" fmla="*/ 12 w 375"/>
                <a:gd name="T5" fmla="*/ 68 h 760"/>
                <a:gd name="T6" fmla="*/ 3 w 375"/>
                <a:gd name="T7" fmla="*/ 120 h 760"/>
                <a:gd name="T8" fmla="*/ 0 w 375"/>
                <a:gd name="T9" fmla="*/ 155 h 760"/>
                <a:gd name="T10" fmla="*/ 0 w 375"/>
                <a:gd name="T11" fmla="*/ 165 h 760"/>
                <a:gd name="T12" fmla="*/ 10 w 375"/>
                <a:gd name="T13" fmla="*/ 169 h 760"/>
                <a:gd name="T14" fmla="*/ 22 w 375"/>
                <a:gd name="T15" fmla="*/ 173 h 760"/>
                <a:gd name="T16" fmla="*/ 33 w 375"/>
                <a:gd name="T17" fmla="*/ 174 h 760"/>
                <a:gd name="T18" fmla="*/ 42 w 375"/>
                <a:gd name="T19" fmla="*/ 173 h 760"/>
                <a:gd name="T20" fmla="*/ 48 w 375"/>
                <a:gd name="T21" fmla="*/ 171 h 760"/>
                <a:gd name="T22" fmla="*/ 53 w 375"/>
                <a:gd name="T23" fmla="*/ 168 h 760"/>
                <a:gd name="T24" fmla="*/ 57 w 375"/>
                <a:gd name="T25" fmla="*/ 166 h 760"/>
                <a:gd name="T26" fmla="*/ 59 w 375"/>
                <a:gd name="T27" fmla="*/ 164 h 760"/>
                <a:gd name="T28" fmla="*/ 60 w 375"/>
                <a:gd name="T29" fmla="*/ 162 h 760"/>
                <a:gd name="T30" fmla="*/ 58 w 375"/>
                <a:gd name="T31" fmla="*/ 141 h 760"/>
                <a:gd name="T32" fmla="*/ 58 w 375"/>
                <a:gd name="T33" fmla="*/ 116 h 760"/>
                <a:gd name="T34" fmla="*/ 62 w 375"/>
                <a:gd name="T35" fmla="*/ 101 h 760"/>
                <a:gd name="T36" fmla="*/ 66 w 375"/>
                <a:gd name="T37" fmla="*/ 95 h 760"/>
                <a:gd name="T38" fmla="*/ 71 w 375"/>
                <a:gd name="T39" fmla="*/ 91 h 760"/>
                <a:gd name="T40" fmla="*/ 79 w 375"/>
                <a:gd name="T41" fmla="*/ 82 h 760"/>
                <a:gd name="T42" fmla="*/ 83 w 375"/>
                <a:gd name="T43" fmla="*/ 73 h 760"/>
                <a:gd name="T44" fmla="*/ 85 w 375"/>
                <a:gd name="T45" fmla="*/ 66 h 760"/>
                <a:gd name="T46" fmla="*/ 86 w 375"/>
                <a:gd name="T47" fmla="*/ 64 h 760"/>
                <a:gd name="T48" fmla="*/ 85 w 375"/>
                <a:gd name="T49" fmla="*/ 61 h 760"/>
                <a:gd name="T50" fmla="*/ 83 w 375"/>
                <a:gd name="T51" fmla="*/ 50 h 760"/>
                <a:gd name="T52" fmla="*/ 79 w 375"/>
                <a:gd name="T53" fmla="*/ 34 h 760"/>
                <a:gd name="T54" fmla="*/ 75 w 375"/>
                <a:gd name="T55" fmla="*/ 18 h 760"/>
                <a:gd name="T56" fmla="*/ 72 w 375"/>
                <a:gd name="T57" fmla="*/ 8 h 760"/>
                <a:gd name="T58" fmla="*/ 67 w 375"/>
                <a:gd name="T59" fmla="*/ 3 h 760"/>
                <a:gd name="T60" fmla="*/ 61 w 375"/>
                <a:gd name="T61" fmla="*/ 1 h 760"/>
                <a:gd name="T62" fmla="*/ 54 w 375"/>
                <a:gd name="T63" fmla="*/ 0 h 760"/>
                <a:gd name="T64" fmla="*/ 47 w 375"/>
                <a:gd name="T65" fmla="*/ 2 h 760"/>
                <a:gd name="T66" fmla="*/ 43 w 375"/>
                <a:gd name="T67" fmla="*/ 4 h 7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5"/>
                <a:gd name="T103" fmla="*/ 0 h 760"/>
                <a:gd name="T104" fmla="*/ 375 w 375"/>
                <a:gd name="T105" fmla="*/ 760 h 7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5" h="760">
                  <a:moveTo>
                    <a:pt x="185" y="17"/>
                  </a:moveTo>
                  <a:lnTo>
                    <a:pt x="182" y="18"/>
                  </a:lnTo>
                  <a:lnTo>
                    <a:pt x="180" y="19"/>
                  </a:lnTo>
                  <a:lnTo>
                    <a:pt x="125" y="92"/>
                  </a:lnTo>
                  <a:lnTo>
                    <a:pt x="82" y="189"/>
                  </a:lnTo>
                  <a:lnTo>
                    <a:pt x="51" y="299"/>
                  </a:lnTo>
                  <a:lnTo>
                    <a:pt x="28" y="414"/>
                  </a:lnTo>
                  <a:lnTo>
                    <a:pt x="13" y="522"/>
                  </a:lnTo>
                  <a:lnTo>
                    <a:pt x="5" y="613"/>
                  </a:lnTo>
                  <a:lnTo>
                    <a:pt x="2" y="678"/>
                  </a:lnTo>
                  <a:lnTo>
                    <a:pt x="0" y="708"/>
                  </a:lnTo>
                  <a:lnTo>
                    <a:pt x="0" y="719"/>
                  </a:lnTo>
                  <a:lnTo>
                    <a:pt x="12" y="726"/>
                  </a:lnTo>
                  <a:lnTo>
                    <a:pt x="43" y="739"/>
                  </a:lnTo>
                  <a:lnTo>
                    <a:pt x="72" y="748"/>
                  </a:lnTo>
                  <a:lnTo>
                    <a:pt x="98" y="754"/>
                  </a:lnTo>
                  <a:lnTo>
                    <a:pt x="121" y="758"/>
                  </a:lnTo>
                  <a:lnTo>
                    <a:pt x="143" y="760"/>
                  </a:lnTo>
                  <a:lnTo>
                    <a:pt x="164" y="758"/>
                  </a:lnTo>
                  <a:lnTo>
                    <a:pt x="181" y="756"/>
                  </a:lnTo>
                  <a:lnTo>
                    <a:pt x="198" y="750"/>
                  </a:lnTo>
                  <a:lnTo>
                    <a:pt x="211" y="747"/>
                  </a:lnTo>
                  <a:lnTo>
                    <a:pt x="223" y="740"/>
                  </a:lnTo>
                  <a:lnTo>
                    <a:pt x="233" y="734"/>
                  </a:lnTo>
                  <a:lnTo>
                    <a:pt x="242" y="728"/>
                  </a:lnTo>
                  <a:lnTo>
                    <a:pt x="249" y="723"/>
                  </a:lnTo>
                  <a:lnTo>
                    <a:pt x="253" y="719"/>
                  </a:lnTo>
                  <a:lnTo>
                    <a:pt x="257" y="715"/>
                  </a:lnTo>
                  <a:lnTo>
                    <a:pt x="258" y="714"/>
                  </a:lnTo>
                  <a:lnTo>
                    <a:pt x="263" y="706"/>
                  </a:lnTo>
                  <a:lnTo>
                    <a:pt x="262" y="698"/>
                  </a:lnTo>
                  <a:lnTo>
                    <a:pt x="253" y="618"/>
                  </a:lnTo>
                  <a:lnTo>
                    <a:pt x="251" y="554"/>
                  </a:lnTo>
                  <a:lnTo>
                    <a:pt x="255" y="505"/>
                  </a:lnTo>
                  <a:lnTo>
                    <a:pt x="262" y="467"/>
                  </a:lnTo>
                  <a:lnTo>
                    <a:pt x="271" y="442"/>
                  </a:lnTo>
                  <a:lnTo>
                    <a:pt x="280" y="425"/>
                  </a:lnTo>
                  <a:lnTo>
                    <a:pt x="287" y="417"/>
                  </a:lnTo>
                  <a:lnTo>
                    <a:pt x="289" y="415"/>
                  </a:lnTo>
                  <a:lnTo>
                    <a:pt x="310" y="399"/>
                  </a:lnTo>
                  <a:lnTo>
                    <a:pt x="327" y="380"/>
                  </a:lnTo>
                  <a:lnTo>
                    <a:pt x="343" y="359"/>
                  </a:lnTo>
                  <a:lnTo>
                    <a:pt x="353" y="338"/>
                  </a:lnTo>
                  <a:lnTo>
                    <a:pt x="362" y="319"/>
                  </a:lnTo>
                  <a:lnTo>
                    <a:pt x="369" y="302"/>
                  </a:lnTo>
                  <a:lnTo>
                    <a:pt x="372" y="290"/>
                  </a:lnTo>
                  <a:lnTo>
                    <a:pt x="374" y="285"/>
                  </a:lnTo>
                  <a:lnTo>
                    <a:pt x="375" y="281"/>
                  </a:lnTo>
                  <a:lnTo>
                    <a:pt x="374" y="277"/>
                  </a:lnTo>
                  <a:lnTo>
                    <a:pt x="372" y="268"/>
                  </a:lnTo>
                  <a:lnTo>
                    <a:pt x="367" y="248"/>
                  </a:lnTo>
                  <a:lnTo>
                    <a:pt x="362" y="220"/>
                  </a:lnTo>
                  <a:lnTo>
                    <a:pt x="354" y="185"/>
                  </a:lnTo>
                  <a:lnTo>
                    <a:pt x="345" y="148"/>
                  </a:lnTo>
                  <a:lnTo>
                    <a:pt x="337" y="112"/>
                  </a:lnTo>
                  <a:lnTo>
                    <a:pt x="328" y="78"/>
                  </a:lnTo>
                  <a:lnTo>
                    <a:pt x="319" y="49"/>
                  </a:lnTo>
                  <a:lnTo>
                    <a:pt x="313" y="35"/>
                  </a:lnTo>
                  <a:lnTo>
                    <a:pt x="305" y="23"/>
                  </a:lnTo>
                  <a:lnTo>
                    <a:pt x="294" y="13"/>
                  </a:lnTo>
                  <a:lnTo>
                    <a:pt x="281" y="6"/>
                  </a:lnTo>
                  <a:lnTo>
                    <a:pt x="266" y="3"/>
                  </a:lnTo>
                  <a:lnTo>
                    <a:pt x="250" y="0"/>
                  </a:lnTo>
                  <a:lnTo>
                    <a:pt x="234" y="1"/>
                  </a:lnTo>
                  <a:lnTo>
                    <a:pt x="220" y="4"/>
                  </a:lnTo>
                  <a:lnTo>
                    <a:pt x="207" y="8"/>
                  </a:lnTo>
                  <a:lnTo>
                    <a:pt x="197" y="12"/>
                  </a:lnTo>
                  <a:lnTo>
                    <a:pt x="189" y="16"/>
                  </a:lnTo>
                  <a:lnTo>
                    <a:pt x="185" y="17"/>
                  </a:lnTo>
                  <a:close/>
                </a:path>
              </a:pathLst>
            </a:custGeom>
            <a:solidFill>
              <a:srgbClr val="000000"/>
            </a:solidFill>
            <a:ln w="9525">
              <a:noFill/>
              <a:round/>
              <a:headEnd/>
              <a:tailEnd/>
            </a:ln>
          </p:spPr>
          <p:txBody>
            <a:bodyPr/>
            <a:lstStyle/>
            <a:p>
              <a:pPr rtl="0"/>
              <a:endParaRPr lang="en-US" sz="3800"/>
            </a:p>
          </p:txBody>
        </p:sp>
        <p:sp>
          <p:nvSpPr>
            <p:cNvPr id="214" name="Freeform 212"/>
            <p:cNvSpPr>
              <a:spLocks/>
            </p:cNvSpPr>
            <p:nvPr/>
          </p:nvSpPr>
          <p:spPr bwMode="auto">
            <a:xfrm>
              <a:off x="438" y="2639"/>
              <a:ext cx="67" cy="156"/>
            </a:xfrm>
            <a:custGeom>
              <a:avLst/>
              <a:gdLst>
                <a:gd name="T0" fmla="*/ 52 w 292"/>
                <a:gd name="T1" fmla="*/ 1 h 679"/>
                <a:gd name="T2" fmla="*/ 53 w 292"/>
                <a:gd name="T3" fmla="*/ 1 h 679"/>
                <a:gd name="T4" fmla="*/ 53 w 292"/>
                <a:gd name="T5" fmla="*/ 2 h 679"/>
                <a:gd name="T6" fmla="*/ 54 w 292"/>
                <a:gd name="T7" fmla="*/ 3 h 679"/>
                <a:gd name="T8" fmla="*/ 55 w 292"/>
                <a:gd name="T9" fmla="*/ 5 h 679"/>
                <a:gd name="T10" fmla="*/ 57 w 292"/>
                <a:gd name="T11" fmla="*/ 11 h 679"/>
                <a:gd name="T12" fmla="*/ 59 w 292"/>
                <a:gd name="T13" fmla="*/ 18 h 679"/>
                <a:gd name="T14" fmla="*/ 61 w 292"/>
                <a:gd name="T15" fmla="*/ 26 h 679"/>
                <a:gd name="T16" fmla="*/ 63 w 292"/>
                <a:gd name="T17" fmla="*/ 33 h 679"/>
                <a:gd name="T18" fmla="*/ 64 w 292"/>
                <a:gd name="T19" fmla="*/ 40 h 679"/>
                <a:gd name="T20" fmla="*/ 66 w 292"/>
                <a:gd name="T21" fmla="*/ 47 h 679"/>
                <a:gd name="T22" fmla="*/ 67 w 292"/>
                <a:gd name="T23" fmla="*/ 52 h 679"/>
                <a:gd name="T24" fmla="*/ 67 w 292"/>
                <a:gd name="T25" fmla="*/ 55 h 679"/>
                <a:gd name="T26" fmla="*/ 67 w 292"/>
                <a:gd name="T27" fmla="*/ 57 h 679"/>
                <a:gd name="T28" fmla="*/ 66 w 292"/>
                <a:gd name="T29" fmla="*/ 60 h 679"/>
                <a:gd name="T30" fmla="*/ 64 w 292"/>
                <a:gd name="T31" fmla="*/ 62 h 679"/>
                <a:gd name="T32" fmla="*/ 63 w 292"/>
                <a:gd name="T33" fmla="*/ 66 h 679"/>
                <a:gd name="T34" fmla="*/ 61 w 292"/>
                <a:gd name="T35" fmla="*/ 69 h 679"/>
                <a:gd name="T36" fmla="*/ 58 w 292"/>
                <a:gd name="T37" fmla="*/ 73 h 679"/>
                <a:gd name="T38" fmla="*/ 56 w 292"/>
                <a:gd name="T39" fmla="*/ 76 h 679"/>
                <a:gd name="T40" fmla="*/ 52 w 292"/>
                <a:gd name="T41" fmla="*/ 78 h 679"/>
                <a:gd name="T42" fmla="*/ 51 w 292"/>
                <a:gd name="T43" fmla="*/ 79 h 679"/>
                <a:gd name="T44" fmla="*/ 50 w 292"/>
                <a:gd name="T45" fmla="*/ 81 h 679"/>
                <a:gd name="T46" fmla="*/ 47 w 292"/>
                <a:gd name="T47" fmla="*/ 83 h 679"/>
                <a:gd name="T48" fmla="*/ 45 w 292"/>
                <a:gd name="T49" fmla="*/ 87 h 679"/>
                <a:gd name="T50" fmla="*/ 43 w 292"/>
                <a:gd name="T51" fmla="*/ 93 h 679"/>
                <a:gd name="T52" fmla="*/ 41 w 292"/>
                <a:gd name="T53" fmla="*/ 100 h 679"/>
                <a:gd name="T54" fmla="*/ 40 w 292"/>
                <a:gd name="T55" fmla="*/ 110 h 679"/>
                <a:gd name="T56" fmla="*/ 39 w 292"/>
                <a:gd name="T57" fmla="*/ 122 h 679"/>
                <a:gd name="T58" fmla="*/ 39 w 292"/>
                <a:gd name="T59" fmla="*/ 128 h 679"/>
                <a:gd name="T60" fmla="*/ 40 w 292"/>
                <a:gd name="T61" fmla="*/ 135 h 679"/>
                <a:gd name="T62" fmla="*/ 41 w 292"/>
                <a:gd name="T63" fmla="*/ 142 h 679"/>
                <a:gd name="T64" fmla="*/ 41 w 292"/>
                <a:gd name="T65" fmla="*/ 150 h 679"/>
                <a:gd name="T66" fmla="*/ 40 w 292"/>
                <a:gd name="T67" fmla="*/ 152 h 679"/>
                <a:gd name="T68" fmla="*/ 37 w 292"/>
                <a:gd name="T69" fmla="*/ 153 h 679"/>
                <a:gd name="T70" fmla="*/ 33 w 292"/>
                <a:gd name="T71" fmla="*/ 155 h 679"/>
                <a:gd name="T72" fmla="*/ 29 w 292"/>
                <a:gd name="T73" fmla="*/ 156 h 679"/>
                <a:gd name="T74" fmla="*/ 23 w 292"/>
                <a:gd name="T75" fmla="*/ 156 h 679"/>
                <a:gd name="T76" fmla="*/ 17 w 292"/>
                <a:gd name="T77" fmla="*/ 156 h 679"/>
                <a:gd name="T78" fmla="*/ 9 w 292"/>
                <a:gd name="T79" fmla="*/ 154 h 679"/>
                <a:gd name="T80" fmla="*/ 0 w 292"/>
                <a:gd name="T81" fmla="*/ 150 h 679"/>
                <a:gd name="T82" fmla="*/ 0 w 292"/>
                <a:gd name="T83" fmla="*/ 140 h 679"/>
                <a:gd name="T84" fmla="*/ 2 w 292"/>
                <a:gd name="T85" fmla="*/ 124 h 679"/>
                <a:gd name="T86" fmla="*/ 4 w 292"/>
                <a:gd name="T87" fmla="*/ 103 h 679"/>
                <a:gd name="T88" fmla="*/ 7 w 292"/>
                <a:gd name="T89" fmla="*/ 81 h 679"/>
                <a:gd name="T90" fmla="*/ 12 w 292"/>
                <a:gd name="T91" fmla="*/ 58 h 679"/>
                <a:gd name="T92" fmla="*/ 19 w 292"/>
                <a:gd name="T93" fmla="*/ 36 h 679"/>
                <a:gd name="T94" fmla="*/ 27 w 292"/>
                <a:gd name="T95" fmla="*/ 17 h 679"/>
                <a:gd name="T96" fmla="*/ 38 w 292"/>
                <a:gd name="T97" fmla="*/ 3 h 679"/>
                <a:gd name="T98" fmla="*/ 39 w 292"/>
                <a:gd name="T99" fmla="*/ 2 h 679"/>
                <a:gd name="T100" fmla="*/ 41 w 292"/>
                <a:gd name="T101" fmla="*/ 2 h 679"/>
                <a:gd name="T102" fmla="*/ 42 w 292"/>
                <a:gd name="T103" fmla="*/ 1 h 679"/>
                <a:gd name="T104" fmla="*/ 44 w 292"/>
                <a:gd name="T105" fmla="*/ 0 h 679"/>
                <a:gd name="T106" fmla="*/ 46 w 292"/>
                <a:gd name="T107" fmla="*/ 0 h 679"/>
                <a:gd name="T108" fmla="*/ 48 w 292"/>
                <a:gd name="T109" fmla="*/ 0 h 679"/>
                <a:gd name="T110" fmla="*/ 50 w 292"/>
                <a:gd name="T111" fmla="*/ 0 h 679"/>
                <a:gd name="T112" fmla="*/ 52 w 292"/>
                <a:gd name="T113" fmla="*/ 1 h 6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2"/>
                <a:gd name="T172" fmla="*/ 0 h 679"/>
                <a:gd name="T173" fmla="*/ 292 w 292"/>
                <a:gd name="T174" fmla="*/ 679 h 6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2" h="679">
                  <a:moveTo>
                    <a:pt x="225" y="3"/>
                  </a:moveTo>
                  <a:lnTo>
                    <a:pt x="229" y="5"/>
                  </a:lnTo>
                  <a:lnTo>
                    <a:pt x="233" y="8"/>
                  </a:lnTo>
                  <a:lnTo>
                    <a:pt x="236" y="15"/>
                  </a:lnTo>
                  <a:lnTo>
                    <a:pt x="240" y="22"/>
                  </a:lnTo>
                  <a:lnTo>
                    <a:pt x="248" y="47"/>
                  </a:lnTo>
                  <a:lnTo>
                    <a:pt x="256" y="77"/>
                  </a:lnTo>
                  <a:lnTo>
                    <a:pt x="264" y="111"/>
                  </a:lnTo>
                  <a:lnTo>
                    <a:pt x="273" y="145"/>
                  </a:lnTo>
                  <a:lnTo>
                    <a:pt x="279" y="176"/>
                  </a:lnTo>
                  <a:lnTo>
                    <a:pt x="286" y="204"/>
                  </a:lnTo>
                  <a:lnTo>
                    <a:pt x="290" y="227"/>
                  </a:lnTo>
                  <a:lnTo>
                    <a:pt x="292" y="240"/>
                  </a:lnTo>
                  <a:lnTo>
                    <a:pt x="290" y="247"/>
                  </a:lnTo>
                  <a:lnTo>
                    <a:pt x="286" y="259"/>
                  </a:lnTo>
                  <a:lnTo>
                    <a:pt x="281" y="272"/>
                  </a:lnTo>
                  <a:lnTo>
                    <a:pt x="274" y="288"/>
                  </a:lnTo>
                  <a:lnTo>
                    <a:pt x="265" y="302"/>
                  </a:lnTo>
                  <a:lnTo>
                    <a:pt x="253" y="318"/>
                  </a:lnTo>
                  <a:lnTo>
                    <a:pt x="242" y="331"/>
                  </a:lnTo>
                  <a:lnTo>
                    <a:pt x="227" y="341"/>
                  </a:lnTo>
                  <a:lnTo>
                    <a:pt x="223" y="344"/>
                  </a:lnTo>
                  <a:lnTo>
                    <a:pt x="216" y="351"/>
                  </a:lnTo>
                  <a:lnTo>
                    <a:pt x="207" y="363"/>
                  </a:lnTo>
                  <a:lnTo>
                    <a:pt x="196" y="380"/>
                  </a:lnTo>
                  <a:lnTo>
                    <a:pt x="187" y="405"/>
                  </a:lnTo>
                  <a:lnTo>
                    <a:pt x="178" y="437"/>
                  </a:lnTo>
                  <a:lnTo>
                    <a:pt x="173" y="479"/>
                  </a:lnTo>
                  <a:lnTo>
                    <a:pt x="170" y="530"/>
                  </a:lnTo>
                  <a:lnTo>
                    <a:pt x="171" y="557"/>
                  </a:lnTo>
                  <a:lnTo>
                    <a:pt x="173" y="587"/>
                  </a:lnTo>
                  <a:lnTo>
                    <a:pt x="177" y="619"/>
                  </a:lnTo>
                  <a:lnTo>
                    <a:pt x="180" y="655"/>
                  </a:lnTo>
                  <a:lnTo>
                    <a:pt x="173" y="661"/>
                  </a:lnTo>
                  <a:lnTo>
                    <a:pt x="161" y="668"/>
                  </a:lnTo>
                  <a:lnTo>
                    <a:pt x="145" y="674"/>
                  </a:lnTo>
                  <a:lnTo>
                    <a:pt x="126" y="678"/>
                  </a:lnTo>
                  <a:lnTo>
                    <a:pt x="101" y="679"/>
                  </a:lnTo>
                  <a:lnTo>
                    <a:pt x="72" y="677"/>
                  </a:lnTo>
                  <a:lnTo>
                    <a:pt x="39" y="669"/>
                  </a:lnTo>
                  <a:lnTo>
                    <a:pt x="0" y="655"/>
                  </a:lnTo>
                  <a:lnTo>
                    <a:pt x="2" y="609"/>
                  </a:lnTo>
                  <a:lnTo>
                    <a:pt x="7" y="539"/>
                  </a:lnTo>
                  <a:lnTo>
                    <a:pt x="17" y="450"/>
                  </a:lnTo>
                  <a:lnTo>
                    <a:pt x="32" y="353"/>
                  </a:lnTo>
                  <a:lnTo>
                    <a:pt x="53" y="251"/>
                  </a:lnTo>
                  <a:lnTo>
                    <a:pt x="82" y="156"/>
                  </a:lnTo>
                  <a:lnTo>
                    <a:pt x="118" y="73"/>
                  </a:lnTo>
                  <a:lnTo>
                    <a:pt x="165" y="11"/>
                  </a:lnTo>
                  <a:lnTo>
                    <a:pt x="170" y="8"/>
                  </a:lnTo>
                  <a:lnTo>
                    <a:pt x="177" y="7"/>
                  </a:lnTo>
                  <a:lnTo>
                    <a:pt x="184" y="4"/>
                  </a:lnTo>
                  <a:lnTo>
                    <a:pt x="192" y="2"/>
                  </a:lnTo>
                  <a:lnTo>
                    <a:pt x="201" y="0"/>
                  </a:lnTo>
                  <a:lnTo>
                    <a:pt x="209" y="0"/>
                  </a:lnTo>
                  <a:lnTo>
                    <a:pt x="217" y="0"/>
                  </a:lnTo>
                  <a:lnTo>
                    <a:pt x="225" y="3"/>
                  </a:lnTo>
                  <a:close/>
                </a:path>
              </a:pathLst>
            </a:custGeom>
            <a:solidFill>
              <a:srgbClr val="C0C0C0"/>
            </a:solidFill>
            <a:ln w="9525">
              <a:noFill/>
              <a:round/>
              <a:headEnd/>
              <a:tailEnd/>
            </a:ln>
          </p:spPr>
          <p:txBody>
            <a:bodyPr/>
            <a:lstStyle/>
            <a:p>
              <a:pPr rtl="0"/>
              <a:endParaRPr lang="en-US" sz="3800"/>
            </a:p>
          </p:txBody>
        </p:sp>
        <p:sp>
          <p:nvSpPr>
            <p:cNvPr id="215" name="Freeform 213"/>
            <p:cNvSpPr>
              <a:spLocks/>
            </p:cNvSpPr>
            <p:nvPr/>
          </p:nvSpPr>
          <p:spPr bwMode="auto">
            <a:xfrm>
              <a:off x="480" y="2612"/>
              <a:ext cx="18" cy="24"/>
            </a:xfrm>
            <a:custGeom>
              <a:avLst/>
              <a:gdLst>
                <a:gd name="T0" fmla="*/ 0 w 82"/>
                <a:gd name="T1" fmla="*/ 20 h 107"/>
                <a:gd name="T2" fmla="*/ 8 w 82"/>
                <a:gd name="T3" fmla="*/ 24 h 107"/>
                <a:gd name="T4" fmla="*/ 9 w 82"/>
                <a:gd name="T5" fmla="*/ 21 h 107"/>
                <a:gd name="T6" fmla="*/ 11 w 82"/>
                <a:gd name="T7" fmla="*/ 19 h 107"/>
                <a:gd name="T8" fmla="*/ 12 w 82"/>
                <a:gd name="T9" fmla="*/ 16 h 107"/>
                <a:gd name="T10" fmla="*/ 13 w 82"/>
                <a:gd name="T11" fmla="*/ 14 h 107"/>
                <a:gd name="T12" fmla="*/ 15 w 82"/>
                <a:gd name="T13" fmla="*/ 12 h 107"/>
                <a:gd name="T14" fmla="*/ 16 w 82"/>
                <a:gd name="T15" fmla="*/ 10 h 107"/>
                <a:gd name="T16" fmla="*/ 17 w 82"/>
                <a:gd name="T17" fmla="*/ 8 h 107"/>
                <a:gd name="T18" fmla="*/ 18 w 82"/>
                <a:gd name="T19" fmla="*/ 7 h 107"/>
                <a:gd name="T20" fmla="*/ 13 w 82"/>
                <a:gd name="T21" fmla="*/ 0 h 107"/>
                <a:gd name="T22" fmla="*/ 11 w 82"/>
                <a:gd name="T23" fmla="*/ 2 h 107"/>
                <a:gd name="T24" fmla="*/ 9 w 82"/>
                <a:gd name="T25" fmla="*/ 4 h 107"/>
                <a:gd name="T26" fmla="*/ 7 w 82"/>
                <a:gd name="T27" fmla="*/ 8 h 107"/>
                <a:gd name="T28" fmla="*/ 5 w 82"/>
                <a:gd name="T29" fmla="*/ 11 h 107"/>
                <a:gd name="T30" fmla="*/ 3 w 82"/>
                <a:gd name="T31" fmla="*/ 14 h 107"/>
                <a:gd name="T32" fmla="*/ 2 w 82"/>
                <a:gd name="T33" fmla="*/ 17 h 107"/>
                <a:gd name="T34" fmla="*/ 1 w 82"/>
                <a:gd name="T35" fmla="*/ 19 h 107"/>
                <a:gd name="T36" fmla="*/ 0 w 82"/>
                <a:gd name="T37" fmla="*/ 20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
                <a:gd name="T58" fmla="*/ 0 h 107"/>
                <a:gd name="T59" fmla="*/ 82 w 82"/>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 h="107">
                  <a:moveTo>
                    <a:pt x="0" y="91"/>
                  </a:moveTo>
                  <a:lnTo>
                    <a:pt x="37" y="107"/>
                  </a:lnTo>
                  <a:lnTo>
                    <a:pt x="42" y="95"/>
                  </a:lnTo>
                  <a:lnTo>
                    <a:pt x="49" y="84"/>
                  </a:lnTo>
                  <a:lnTo>
                    <a:pt x="54" y="72"/>
                  </a:lnTo>
                  <a:lnTo>
                    <a:pt x="60" y="61"/>
                  </a:lnTo>
                  <a:lnTo>
                    <a:pt x="67" y="52"/>
                  </a:lnTo>
                  <a:lnTo>
                    <a:pt x="73" y="43"/>
                  </a:lnTo>
                  <a:lnTo>
                    <a:pt x="79" y="37"/>
                  </a:lnTo>
                  <a:lnTo>
                    <a:pt x="82" y="33"/>
                  </a:lnTo>
                  <a:lnTo>
                    <a:pt x="58" y="0"/>
                  </a:lnTo>
                  <a:lnTo>
                    <a:pt x="49" y="9"/>
                  </a:lnTo>
                  <a:lnTo>
                    <a:pt x="40" y="20"/>
                  </a:lnTo>
                  <a:lnTo>
                    <a:pt x="30" y="34"/>
                  </a:lnTo>
                  <a:lnTo>
                    <a:pt x="23" y="47"/>
                  </a:lnTo>
                  <a:lnTo>
                    <a:pt x="15" y="61"/>
                  </a:lnTo>
                  <a:lnTo>
                    <a:pt x="8" y="74"/>
                  </a:lnTo>
                  <a:lnTo>
                    <a:pt x="3" y="85"/>
                  </a:lnTo>
                  <a:lnTo>
                    <a:pt x="0" y="91"/>
                  </a:lnTo>
                  <a:close/>
                </a:path>
              </a:pathLst>
            </a:custGeom>
            <a:solidFill>
              <a:srgbClr val="000000"/>
            </a:solidFill>
            <a:ln w="9525">
              <a:noFill/>
              <a:round/>
              <a:headEnd/>
              <a:tailEnd/>
            </a:ln>
          </p:spPr>
          <p:txBody>
            <a:bodyPr/>
            <a:lstStyle/>
            <a:p>
              <a:pPr rtl="0"/>
              <a:endParaRPr lang="en-US" sz="3800"/>
            </a:p>
          </p:txBody>
        </p:sp>
        <p:sp>
          <p:nvSpPr>
            <p:cNvPr id="216" name="Freeform 214"/>
            <p:cNvSpPr>
              <a:spLocks/>
            </p:cNvSpPr>
            <p:nvPr/>
          </p:nvSpPr>
          <p:spPr bwMode="auto">
            <a:xfrm>
              <a:off x="586" y="2686"/>
              <a:ext cx="67" cy="65"/>
            </a:xfrm>
            <a:custGeom>
              <a:avLst/>
              <a:gdLst>
                <a:gd name="T0" fmla="*/ 2 w 292"/>
                <a:gd name="T1" fmla="*/ 2 h 284"/>
                <a:gd name="T2" fmla="*/ 0 w 292"/>
                <a:gd name="T3" fmla="*/ 3 h 284"/>
                <a:gd name="T4" fmla="*/ 0 w 292"/>
                <a:gd name="T5" fmla="*/ 5 h 284"/>
                <a:gd name="T6" fmla="*/ 0 w 292"/>
                <a:gd name="T7" fmla="*/ 8 h 284"/>
                <a:gd name="T8" fmla="*/ 2 w 292"/>
                <a:gd name="T9" fmla="*/ 9 h 284"/>
                <a:gd name="T10" fmla="*/ 58 w 292"/>
                <a:gd name="T11" fmla="*/ 64 h 284"/>
                <a:gd name="T12" fmla="*/ 59 w 292"/>
                <a:gd name="T13" fmla="*/ 65 h 284"/>
                <a:gd name="T14" fmla="*/ 61 w 292"/>
                <a:gd name="T15" fmla="*/ 65 h 284"/>
                <a:gd name="T16" fmla="*/ 64 w 292"/>
                <a:gd name="T17" fmla="*/ 65 h 284"/>
                <a:gd name="T18" fmla="*/ 65 w 292"/>
                <a:gd name="T19" fmla="*/ 64 h 284"/>
                <a:gd name="T20" fmla="*/ 67 w 292"/>
                <a:gd name="T21" fmla="*/ 62 h 284"/>
                <a:gd name="T22" fmla="*/ 67 w 292"/>
                <a:gd name="T23" fmla="*/ 60 h 284"/>
                <a:gd name="T24" fmla="*/ 67 w 292"/>
                <a:gd name="T25" fmla="*/ 58 h 284"/>
                <a:gd name="T26" fmla="*/ 65 w 292"/>
                <a:gd name="T27" fmla="*/ 56 h 284"/>
                <a:gd name="T28" fmla="*/ 9 w 292"/>
                <a:gd name="T29" fmla="*/ 2 h 284"/>
                <a:gd name="T30" fmla="*/ 8 w 292"/>
                <a:gd name="T31" fmla="*/ 0 h 284"/>
                <a:gd name="T32" fmla="*/ 5 w 292"/>
                <a:gd name="T33" fmla="*/ 0 h 284"/>
                <a:gd name="T34" fmla="*/ 3 w 292"/>
                <a:gd name="T35" fmla="*/ 0 h 284"/>
                <a:gd name="T36" fmla="*/ 2 w 292"/>
                <a:gd name="T37" fmla="*/ 2 h 2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2"/>
                <a:gd name="T58" fmla="*/ 0 h 284"/>
                <a:gd name="T59" fmla="*/ 292 w 292"/>
                <a:gd name="T60" fmla="*/ 284 h 2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2" h="284">
                  <a:moveTo>
                    <a:pt x="7" y="7"/>
                  </a:moveTo>
                  <a:lnTo>
                    <a:pt x="1" y="15"/>
                  </a:lnTo>
                  <a:lnTo>
                    <a:pt x="0" y="24"/>
                  </a:lnTo>
                  <a:lnTo>
                    <a:pt x="1" y="33"/>
                  </a:lnTo>
                  <a:lnTo>
                    <a:pt x="7" y="41"/>
                  </a:lnTo>
                  <a:lnTo>
                    <a:pt x="251" y="278"/>
                  </a:lnTo>
                  <a:lnTo>
                    <a:pt x="259" y="283"/>
                  </a:lnTo>
                  <a:lnTo>
                    <a:pt x="268" y="284"/>
                  </a:lnTo>
                  <a:lnTo>
                    <a:pt x="277" y="283"/>
                  </a:lnTo>
                  <a:lnTo>
                    <a:pt x="285" y="278"/>
                  </a:lnTo>
                  <a:lnTo>
                    <a:pt x="290" y="270"/>
                  </a:lnTo>
                  <a:lnTo>
                    <a:pt x="292" y="261"/>
                  </a:lnTo>
                  <a:lnTo>
                    <a:pt x="290" y="252"/>
                  </a:lnTo>
                  <a:lnTo>
                    <a:pt x="285" y="244"/>
                  </a:lnTo>
                  <a:lnTo>
                    <a:pt x="40" y="7"/>
                  </a:lnTo>
                  <a:lnTo>
                    <a:pt x="33" y="2"/>
                  </a:lnTo>
                  <a:lnTo>
                    <a:pt x="23" y="0"/>
                  </a:lnTo>
                  <a:lnTo>
                    <a:pt x="14" y="2"/>
                  </a:lnTo>
                  <a:lnTo>
                    <a:pt x="7" y="7"/>
                  </a:lnTo>
                  <a:close/>
                </a:path>
              </a:pathLst>
            </a:custGeom>
            <a:solidFill>
              <a:srgbClr val="000000"/>
            </a:solidFill>
            <a:ln w="9525">
              <a:noFill/>
              <a:round/>
              <a:headEnd/>
              <a:tailEnd/>
            </a:ln>
          </p:spPr>
          <p:txBody>
            <a:bodyPr/>
            <a:lstStyle/>
            <a:p>
              <a:pPr rtl="0"/>
              <a:endParaRPr lang="en-US" sz="3800"/>
            </a:p>
          </p:txBody>
        </p:sp>
        <p:sp>
          <p:nvSpPr>
            <p:cNvPr id="217" name="Freeform 215"/>
            <p:cNvSpPr>
              <a:spLocks/>
            </p:cNvSpPr>
            <p:nvPr/>
          </p:nvSpPr>
          <p:spPr bwMode="auto">
            <a:xfrm>
              <a:off x="477" y="2675"/>
              <a:ext cx="147" cy="82"/>
            </a:xfrm>
            <a:custGeom>
              <a:avLst/>
              <a:gdLst>
                <a:gd name="T0" fmla="*/ 2 w 640"/>
                <a:gd name="T1" fmla="*/ 1 h 359"/>
                <a:gd name="T2" fmla="*/ 0 w 640"/>
                <a:gd name="T3" fmla="*/ 4 h 359"/>
                <a:gd name="T4" fmla="*/ 0 w 640"/>
                <a:gd name="T5" fmla="*/ 7 h 359"/>
                <a:gd name="T6" fmla="*/ 2 w 640"/>
                <a:gd name="T7" fmla="*/ 11 h 359"/>
                <a:gd name="T8" fmla="*/ 5 w 640"/>
                <a:gd name="T9" fmla="*/ 18 h 359"/>
                <a:gd name="T10" fmla="*/ 9 w 640"/>
                <a:gd name="T11" fmla="*/ 27 h 359"/>
                <a:gd name="T12" fmla="*/ 16 w 640"/>
                <a:gd name="T13" fmla="*/ 37 h 359"/>
                <a:gd name="T14" fmla="*/ 24 w 640"/>
                <a:gd name="T15" fmla="*/ 48 h 359"/>
                <a:gd name="T16" fmla="*/ 35 w 640"/>
                <a:gd name="T17" fmla="*/ 58 h 359"/>
                <a:gd name="T18" fmla="*/ 47 w 640"/>
                <a:gd name="T19" fmla="*/ 67 h 359"/>
                <a:gd name="T20" fmla="*/ 59 w 640"/>
                <a:gd name="T21" fmla="*/ 74 h 359"/>
                <a:gd name="T22" fmla="*/ 69 w 640"/>
                <a:gd name="T23" fmla="*/ 77 h 359"/>
                <a:gd name="T24" fmla="*/ 79 w 640"/>
                <a:gd name="T25" fmla="*/ 80 h 359"/>
                <a:gd name="T26" fmla="*/ 90 w 640"/>
                <a:gd name="T27" fmla="*/ 82 h 359"/>
                <a:gd name="T28" fmla="*/ 102 w 640"/>
                <a:gd name="T29" fmla="*/ 82 h 359"/>
                <a:gd name="T30" fmla="*/ 113 w 640"/>
                <a:gd name="T31" fmla="*/ 81 h 359"/>
                <a:gd name="T32" fmla="*/ 125 w 640"/>
                <a:gd name="T33" fmla="*/ 79 h 359"/>
                <a:gd name="T34" fmla="*/ 138 w 640"/>
                <a:gd name="T35" fmla="*/ 76 h 359"/>
                <a:gd name="T36" fmla="*/ 146 w 640"/>
                <a:gd name="T37" fmla="*/ 73 h 359"/>
                <a:gd name="T38" fmla="*/ 147 w 640"/>
                <a:gd name="T39" fmla="*/ 70 h 359"/>
                <a:gd name="T40" fmla="*/ 146 w 640"/>
                <a:gd name="T41" fmla="*/ 67 h 359"/>
                <a:gd name="T42" fmla="*/ 143 w 640"/>
                <a:gd name="T43" fmla="*/ 66 h 359"/>
                <a:gd name="T44" fmla="*/ 135 w 640"/>
                <a:gd name="T45" fmla="*/ 67 h 359"/>
                <a:gd name="T46" fmla="*/ 124 w 640"/>
                <a:gd name="T47" fmla="*/ 70 h 359"/>
                <a:gd name="T48" fmla="*/ 113 w 640"/>
                <a:gd name="T49" fmla="*/ 72 h 359"/>
                <a:gd name="T50" fmla="*/ 102 w 640"/>
                <a:gd name="T51" fmla="*/ 73 h 359"/>
                <a:gd name="T52" fmla="*/ 91 w 640"/>
                <a:gd name="T53" fmla="*/ 73 h 359"/>
                <a:gd name="T54" fmla="*/ 82 w 640"/>
                <a:gd name="T55" fmla="*/ 71 h 359"/>
                <a:gd name="T56" fmla="*/ 72 w 640"/>
                <a:gd name="T57" fmla="*/ 69 h 359"/>
                <a:gd name="T58" fmla="*/ 63 w 640"/>
                <a:gd name="T59" fmla="*/ 66 h 359"/>
                <a:gd name="T60" fmla="*/ 52 w 640"/>
                <a:gd name="T61" fmla="*/ 60 h 359"/>
                <a:gd name="T62" fmla="*/ 41 w 640"/>
                <a:gd name="T63" fmla="*/ 51 h 359"/>
                <a:gd name="T64" fmla="*/ 31 w 640"/>
                <a:gd name="T65" fmla="*/ 41 h 359"/>
                <a:gd name="T66" fmla="*/ 23 w 640"/>
                <a:gd name="T67" fmla="*/ 31 h 359"/>
                <a:gd name="T68" fmla="*/ 17 w 640"/>
                <a:gd name="T69" fmla="*/ 22 h 359"/>
                <a:gd name="T70" fmla="*/ 13 w 640"/>
                <a:gd name="T71" fmla="*/ 14 h 359"/>
                <a:gd name="T72" fmla="*/ 10 w 640"/>
                <a:gd name="T73" fmla="*/ 7 h 359"/>
                <a:gd name="T74" fmla="*/ 9 w 640"/>
                <a:gd name="T75" fmla="*/ 4 h 359"/>
                <a:gd name="T76" fmla="*/ 8 w 640"/>
                <a:gd name="T77" fmla="*/ 2 h 359"/>
                <a:gd name="T78" fmla="*/ 5 w 640"/>
                <a:gd name="T79" fmla="*/ 0 h 3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0"/>
                <a:gd name="T121" fmla="*/ 0 h 359"/>
                <a:gd name="T122" fmla="*/ 640 w 640"/>
                <a:gd name="T123" fmla="*/ 359 h 3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0" h="359">
                  <a:moveTo>
                    <a:pt x="14" y="1"/>
                  </a:moveTo>
                  <a:lnTo>
                    <a:pt x="8" y="5"/>
                  </a:lnTo>
                  <a:lnTo>
                    <a:pt x="2" y="10"/>
                  </a:lnTo>
                  <a:lnTo>
                    <a:pt x="0" y="18"/>
                  </a:lnTo>
                  <a:lnTo>
                    <a:pt x="0" y="26"/>
                  </a:lnTo>
                  <a:lnTo>
                    <a:pt x="1" y="30"/>
                  </a:lnTo>
                  <a:lnTo>
                    <a:pt x="4" y="36"/>
                  </a:lnTo>
                  <a:lnTo>
                    <a:pt x="8" y="48"/>
                  </a:lnTo>
                  <a:lnTo>
                    <a:pt x="13" y="61"/>
                  </a:lnTo>
                  <a:lnTo>
                    <a:pt x="21" y="78"/>
                  </a:lnTo>
                  <a:lnTo>
                    <a:pt x="30" y="96"/>
                  </a:lnTo>
                  <a:lnTo>
                    <a:pt x="41" y="117"/>
                  </a:lnTo>
                  <a:lnTo>
                    <a:pt x="54" y="138"/>
                  </a:lnTo>
                  <a:lnTo>
                    <a:pt x="69" y="161"/>
                  </a:lnTo>
                  <a:lnTo>
                    <a:pt x="86" y="184"/>
                  </a:lnTo>
                  <a:lnTo>
                    <a:pt x="105" y="208"/>
                  </a:lnTo>
                  <a:lnTo>
                    <a:pt x="126" y="231"/>
                  </a:lnTo>
                  <a:lnTo>
                    <a:pt x="151" y="253"/>
                  </a:lnTo>
                  <a:lnTo>
                    <a:pt x="177" y="275"/>
                  </a:lnTo>
                  <a:lnTo>
                    <a:pt x="205" y="295"/>
                  </a:lnTo>
                  <a:lnTo>
                    <a:pt x="237" y="313"/>
                  </a:lnTo>
                  <a:lnTo>
                    <a:pt x="257" y="324"/>
                  </a:lnTo>
                  <a:lnTo>
                    <a:pt x="280" y="333"/>
                  </a:lnTo>
                  <a:lnTo>
                    <a:pt x="300" y="339"/>
                  </a:lnTo>
                  <a:lnTo>
                    <a:pt x="324" y="346"/>
                  </a:lnTo>
                  <a:lnTo>
                    <a:pt x="346" y="351"/>
                  </a:lnTo>
                  <a:lnTo>
                    <a:pt x="369" y="355"/>
                  </a:lnTo>
                  <a:lnTo>
                    <a:pt x="393" y="357"/>
                  </a:lnTo>
                  <a:lnTo>
                    <a:pt x="418" y="359"/>
                  </a:lnTo>
                  <a:lnTo>
                    <a:pt x="442" y="359"/>
                  </a:lnTo>
                  <a:lnTo>
                    <a:pt x="467" y="357"/>
                  </a:lnTo>
                  <a:lnTo>
                    <a:pt x="493" y="356"/>
                  </a:lnTo>
                  <a:lnTo>
                    <a:pt x="519" y="352"/>
                  </a:lnTo>
                  <a:lnTo>
                    <a:pt x="545" y="347"/>
                  </a:lnTo>
                  <a:lnTo>
                    <a:pt x="572" y="341"/>
                  </a:lnTo>
                  <a:lnTo>
                    <a:pt x="600" y="334"/>
                  </a:lnTo>
                  <a:lnTo>
                    <a:pt x="627" y="325"/>
                  </a:lnTo>
                  <a:lnTo>
                    <a:pt x="634" y="321"/>
                  </a:lnTo>
                  <a:lnTo>
                    <a:pt x="639" y="316"/>
                  </a:lnTo>
                  <a:lnTo>
                    <a:pt x="640" y="308"/>
                  </a:lnTo>
                  <a:lnTo>
                    <a:pt x="640" y="300"/>
                  </a:lnTo>
                  <a:lnTo>
                    <a:pt x="636" y="294"/>
                  </a:lnTo>
                  <a:lnTo>
                    <a:pt x="630" y="288"/>
                  </a:lnTo>
                  <a:lnTo>
                    <a:pt x="623" y="287"/>
                  </a:lnTo>
                  <a:lnTo>
                    <a:pt x="615" y="287"/>
                  </a:lnTo>
                  <a:lnTo>
                    <a:pt x="589" y="295"/>
                  </a:lnTo>
                  <a:lnTo>
                    <a:pt x="565" y="303"/>
                  </a:lnTo>
                  <a:lnTo>
                    <a:pt x="539" y="308"/>
                  </a:lnTo>
                  <a:lnTo>
                    <a:pt x="514" y="313"/>
                  </a:lnTo>
                  <a:lnTo>
                    <a:pt x="490" y="316"/>
                  </a:lnTo>
                  <a:lnTo>
                    <a:pt x="467" y="318"/>
                  </a:lnTo>
                  <a:lnTo>
                    <a:pt x="444" y="320"/>
                  </a:lnTo>
                  <a:lnTo>
                    <a:pt x="420" y="320"/>
                  </a:lnTo>
                  <a:lnTo>
                    <a:pt x="398" y="318"/>
                  </a:lnTo>
                  <a:lnTo>
                    <a:pt x="377" y="316"/>
                  </a:lnTo>
                  <a:lnTo>
                    <a:pt x="355" y="313"/>
                  </a:lnTo>
                  <a:lnTo>
                    <a:pt x="334" y="308"/>
                  </a:lnTo>
                  <a:lnTo>
                    <a:pt x="315" y="303"/>
                  </a:lnTo>
                  <a:lnTo>
                    <a:pt x="294" y="295"/>
                  </a:lnTo>
                  <a:lnTo>
                    <a:pt x="274" y="287"/>
                  </a:lnTo>
                  <a:lnTo>
                    <a:pt x="256" y="278"/>
                  </a:lnTo>
                  <a:lnTo>
                    <a:pt x="228" y="261"/>
                  </a:lnTo>
                  <a:lnTo>
                    <a:pt x="200" y="243"/>
                  </a:lnTo>
                  <a:lnTo>
                    <a:pt x="177" y="223"/>
                  </a:lnTo>
                  <a:lnTo>
                    <a:pt x="155" y="201"/>
                  </a:lnTo>
                  <a:lnTo>
                    <a:pt x="134" y="181"/>
                  </a:lnTo>
                  <a:lnTo>
                    <a:pt x="117" y="158"/>
                  </a:lnTo>
                  <a:lnTo>
                    <a:pt x="101" y="136"/>
                  </a:lnTo>
                  <a:lnTo>
                    <a:pt x="87" y="116"/>
                  </a:lnTo>
                  <a:lnTo>
                    <a:pt x="75" y="95"/>
                  </a:lnTo>
                  <a:lnTo>
                    <a:pt x="65" y="76"/>
                  </a:lnTo>
                  <a:lnTo>
                    <a:pt x="57" y="60"/>
                  </a:lnTo>
                  <a:lnTo>
                    <a:pt x="51" y="44"/>
                  </a:lnTo>
                  <a:lnTo>
                    <a:pt x="45" y="32"/>
                  </a:lnTo>
                  <a:lnTo>
                    <a:pt x="41" y="22"/>
                  </a:lnTo>
                  <a:lnTo>
                    <a:pt x="40" y="17"/>
                  </a:lnTo>
                  <a:lnTo>
                    <a:pt x="39" y="14"/>
                  </a:lnTo>
                  <a:lnTo>
                    <a:pt x="35" y="8"/>
                  </a:lnTo>
                  <a:lnTo>
                    <a:pt x="28" y="2"/>
                  </a:lnTo>
                  <a:lnTo>
                    <a:pt x="22" y="0"/>
                  </a:lnTo>
                  <a:lnTo>
                    <a:pt x="14" y="1"/>
                  </a:lnTo>
                  <a:close/>
                </a:path>
              </a:pathLst>
            </a:custGeom>
            <a:solidFill>
              <a:srgbClr val="000000"/>
            </a:solidFill>
            <a:ln w="9525">
              <a:noFill/>
              <a:round/>
              <a:headEnd/>
              <a:tailEnd/>
            </a:ln>
          </p:spPr>
          <p:txBody>
            <a:bodyPr/>
            <a:lstStyle/>
            <a:p>
              <a:pPr rtl="0"/>
              <a:endParaRPr lang="en-US" sz="3800"/>
            </a:p>
          </p:txBody>
        </p:sp>
        <p:sp>
          <p:nvSpPr>
            <p:cNvPr id="218" name="Freeform 216"/>
            <p:cNvSpPr>
              <a:spLocks/>
            </p:cNvSpPr>
            <p:nvPr/>
          </p:nvSpPr>
          <p:spPr bwMode="auto">
            <a:xfrm>
              <a:off x="608" y="2720"/>
              <a:ext cx="44" cy="37"/>
            </a:xfrm>
            <a:custGeom>
              <a:avLst/>
              <a:gdLst>
                <a:gd name="T0" fmla="*/ 20 w 194"/>
                <a:gd name="T1" fmla="*/ 1 h 165"/>
                <a:gd name="T2" fmla="*/ 16 w 194"/>
                <a:gd name="T3" fmla="*/ 2 h 165"/>
                <a:gd name="T4" fmla="*/ 13 w 194"/>
                <a:gd name="T5" fmla="*/ 3 h 165"/>
                <a:gd name="T6" fmla="*/ 11 w 194"/>
                <a:gd name="T7" fmla="*/ 4 h 165"/>
                <a:gd name="T8" fmla="*/ 8 w 194"/>
                <a:gd name="T9" fmla="*/ 5 h 165"/>
                <a:gd name="T10" fmla="*/ 6 w 194"/>
                <a:gd name="T11" fmla="*/ 7 h 165"/>
                <a:gd name="T12" fmla="*/ 5 w 194"/>
                <a:gd name="T13" fmla="*/ 8 h 165"/>
                <a:gd name="T14" fmla="*/ 3 w 194"/>
                <a:gd name="T15" fmla="*/ 10 h 165"/>
                <a:gd name="T16" fmla="*/ 2 w 194"/>
                <a:gd name="T17" fmla="*/ 12 h 165"/>
                <a:gd name="T18" fmla="*/ 1 w 194"/>
                <a:gd name="T19" fmla="*/ 14 h 165"/>
                <a:gd name="T20" fmla="*/ 1 w 194"/>
                <a:gd name="T21" fmla="*/ 16 h 165"/>
                <a:gd name="T22" fmla="*/ 0 w 194"/>
                <a:gd name="T23" fmla="*/ 18 h 165"/>
                <a:gd name="T24" fmla="*/ 0 w 194"/>
                <a:gd name="T25" fmla="*/ 20 h 165"/>
                <a:gd name="T26" fmla="*/ 0 w 194"/>
                <a:gd name="T27" fmla="*/ 24 h 165"/>
                <a:gd name="T28" fmla="*/ 2 w 194"/>
                <a:gd name="T29" fmla="*/ 27 h 165"/>
                <a:gd name="T30" fmla="*/ 2 w 194"/>
                <a:gd name="T31" fmla="*/ 30 h 165"/>
                <a:gd name="T32" fmla="*/ 3 w 194"/>
                <a:gd name="T33" fmla="*/ 31 h 165"/>
                <a:gd name="T34" fmla="*/ 3 w 194"/>
                <a:gd name="T35" fmla="*/ 31 h 165"/>
                <a:gd name="T36" fmla="*/ 4 w 194"/>
                <a:gd name="T37" fmla="*/ 31 h 165"/>
                <a:gd name="T38" fmla="*/ 4 w 194"/>
                <a:gd name="T39" fmla="*/ 32 h 165"/>
                <a:gd name="T40" fmla="*/ 4 w 194"/>
                <a:gd name="T41" fmla="*/ 32 h 165"/>
                <a:gd name="T42" fmla="*/ 7 w 194"/>
                <a:gd name="T43" fmla="*/ 35 h 165"/>
                <a:gd name="T44" fmla="*/ 11 w 194"/>
                <a:gd name="T45" fmla="*/ 36 h 165"/>
                <a:gd name="T46" fmla="*/ 15 w 194"/>
                <a:gd name="T47" fmla="*/ 37 h 165"/>
                <a:gd name="T48" fmla="*/ 20 w 194"/>
                <a:gd name="T49" fmla="*/ 37 h 165"/>
                <a:gd name="T50" fmla="*/ 24 w 194"/>
                <a:gd name="T51" fmla="*/ 37 h 165"/>
                <a:gd name="T52" fmla="*/ 28 w 194"/>
                <a:gd name="T53" fmla="*/ 36 h 165"/>
                <a:gd name="T54" fmla="*/ 31 w 194"/>
                <a:gd name="T55" fmla="*/ 35 h 165"/>
                <a:gd name="T56" fmla="*/ 33 w 194"/>
                <a:gd name="T57" fmla="*/ 35 h 165"/>
                <a:gd name="T58" fmla="*/ 33 w 194"/>
                <a:gd name="T59" fmla="*/ 35 h 165"/>
                <a:gd name="T60" fmla="*/ 34 w 194"/>
                <a:gd name="T61" fmla="*/ 34 h 165"/>
                <a:gd name="T62" fmla="*/ 34 w 194"/>
                <a:gd name="T63" fmla="*/ 34 h 165"/>
                <a:gd name="T64" fmla="*/ 34 w 194"/>
                <a:gd name="T65" fmla="*/ 34 h 165"/>
                <a:gd name="T66" fmla="*/ 36 w 194"/>
                <a:gd name="T67" fmla="*/ 32 h 165"/>
                <a:gd name="T68" fmla="*/ 37 w 194"/>
                <a:gd name="T69" fmla="*/ 30 h 165"/>
                <a:gd name="T70" fmla="*/ 38 w 194"/>
                <a:gd name="T71" fmla="*/ 28 h 165"/>
                <a:gd name="T72" fmla="*/ 38 w 194"/>
                <a:gd name="T73" fmla="*/ 26 h 165"/>
                <a:gd name="T74" fmla="*/ 38 w 194"/>
                <a:gd name="T75" fmla="*/ 25 h 165"/>
                <a:gd name="T76" fmla="*/ 38 w 194"/>
                <a:gd name="T77" fmla="*/ 24 h 165"/>
                <a:gd name="T78" fmla="*/ 38 w 194"/>
                <a:gd name="T79" fmla="*/ 23 h 165"/>
                <a:gd name="T80" fmla="*/ 38 w 194"/>
                <a:gd name="T81" fmla="*/ 22 h 165"/>
                <a:gd name="T82" fmla="*/ 39 w 194"/>
                <a:gd name="T83" fmla="*/ 21 h 165"/>
                <a:gd name="T84" fmla="*/ 41 w 194"/>
                <a:gd name="T85" fmla="*/ 20 h 165"/>
                <a:gd name="T86" fmla="*/ 42 w 194"/>
                <a:gd name="T87" fmla="*/ 19 h 165"/>
                <a:gd name="T88" fmla="*/ 43 w 194"/>
                <a:gd name="T89" fmla="*/ 18 h 165"/>
                <a:gd name="T90" fmla="*/ 43 w 194"/>
                <a:gd name="T91" fmla="*/ 17 h 165"/>
                <a:gd name="T92" fmla="*/ 44 w 194"/>
                <a:gd name="T93" fmla="*/ 16 h 165"/>
                <a:gd name="T94" fmla="*/ 44 w 194"/>
                <a:gd name="T95" fmla="*/ 15 h 165"/>
                <a:gd name="T96" fmla="*/ 44 w 194"/>
                <a:gd name="T97" fmla="*/ 14 h 165"/>
                <a:gd name="T98" fmla="*/ 44 w 194"/>
                <a:gd name="T99" fmla="*/ 13 h 165"/>
                <a:gd name="T100" fmla="*/ 44 w 194"/>
                <a:gd name="T101" fmla="*/ 12 h 165"/>
                <a:gd name="T102" fmla="*/ 43 w 194"/>
                <a:gd name="T103" fmla="*/ 11 h 165"/>
                <a:gd name="T104" fmla="*/ 43 w 194"/>
                <a:gd name="T105" fmla="*/ 10 h 165"/>
                <a:gd name="T106" fmla="*/ 41 w 194"/>
                <a:gd name="T107" fmla="*/ 6 h 165"/>
                <a:gd name="T108" fmla="*/ 38 w 194"/>
                <a:gd name="T109" fmla="*/ 3 h 165"/>
                <a:gd name="T110" fmla="*/ 35 w 194"/>
                <a:gd name="T111" fmla="*/ 2 h 165"/>
                <a:gd name="T112" fmla="*/ 32 w 194"/>
                <a:gd name="T113" fmla="*/ 1 h 165"/>
                <a:gd name="T114" fmla="*/ 28 w 194"/>
                <a:gd name="T115" fmla="*/ 0 h 165"/>
                <a:gd name="T116" fmla="*/ 25 w 194"/>
                <a:gd name="T117" fmla="*/ 0 h 165"/>
                <a:gd name="T118" fmla="*/ 22 w 194"/>
                <a:gd name="T119" fmla="*/ 1 h 165"/>
                <a:gd name="T120" fmla="*/ 20 w 194"/>
                <a:gd name="T121" fmla="*/ 1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4"/>
                <a:gd name="T184" fmla="*/ 0 h 165"/>
                <a:gd name="T185" fmla="*/ 194 w 194"/>
                <a:gd name="T186" fmla="*/ 165 h 1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4" h="165">
                  <a:moveTo>
                    <a:pt x="86" y="5"/>
                  </a:moveTo>
                  <a:lnTo>
                    <a:pt x="72" y="8"/>
                  </a:lnTo>
                  <a:lnTo>
                    <a:pt x="59" y="12"/>
                  </a:lnTo>
                  <a:lnTo>
                    <a:pt x="47" y="17"/>
                  </a:lnTo>
                  <a:lnTo>
                    <a:pt x="37" y="22"/>
                  </a:lnTo>
                  <a:lnTo>
                    <a:pt x="27" y="29"/>
                  </a:lnTo>
                  <a:lnTo>
                    <a:pt x="20" y="37"/>
                  </a:lnTo>
                  <a:lnTo>
                    <a:pt x="13" y="44"/>
                  </a:lnTo>
                  <a:lnTo>
                    <a:pt x="8" y="53"/>
                  </a:lnTo>
                  <a:lnTo>
                    <a:pt x="4" y="63"/>
                  </a:lnTo>
                  <a:lnTo>
                    <a:pt x="3" y="70"/>
                  </a:lnTo>
                  <a:lnTo>
                    <a:pt x="0" y="79"/>
                  </a:lnTo>
                  <a:lnTo>
                    <a:pt x="0" y="87"/>
                  </a:lnTo>
                  <a:lnTo>
                    <a:pt x="1" y="106"/>
                  </a:lnTo>
                  <a:lnTo>
                    <a:pt x="7" y="121"/>
                  </a:lnTo>
                  <a:lnTo>
                    <a:pt x="10" y="133"/>
                  </a:lnTo>
                  <a:lnTo>
                    <a:pt x="14" y="138"/>
                  </a:lnTo>
                  <a:lnTo>
                    <a:pt x="14" y="139"/>
                  </a:lnTo>
                  <a:lnTo>
                    <a:pt x="16" y="139"/>
                  </a:lnTo>
                  <a:lnTo>
                    <a:pt x="16" y="141"/>
                  </a:lnTo>
                  <a:lnTo>
                    <a:pt x="16" y="142"/>
                  </a:lnTo>
                  <a:lnTo>
                    <a:pt x="31" y="155"/>
                  </a:lnTo>
                  <a:lnTo>
                    <a:pt x="48" y="161"/>
                  </a:lnTo>
                  <a:lnTo>
                    <a:pt x="68" y="165"/>
                  </a:lnTo>
                  <a:lnTo>
                    <a:pt x="89" y="165"/>
                  </a:lnTo>
                  <a:lnTo>
                    <a:pt x="107" y="163"/>
                  </a:lnTo>
                  <a:lnTo>
                    <a:pt x="124" y="160"/>
                  </a:lnTo>
                  <a:lnTo>
                    <a:pt x="137" y="156"/>
                  </a:lnTo>
                  <a:lnTo>
                    <a:pt x="145" y="154"/>
                  </a:lnTo>
                  <a:lnTo>
                    <a:pt x="147" y="154"/>
                  </a:lnTo>
                  <a:lnTo>
                    <a:pt x="148" y="152"/>
                  </a:lnTo>
                  <a:lnTo>
                    <a:pt x="151" y="152"/>
                  </a:lnTo>
                  <a:lnTo>
                    <a:pt x="152" y="151"/>
                  </a:lnTo>
                  <a:lnTo>
                    <a:pt x="160" y="143"/>
                  </a:lnTo>
                  <a:lnTo>
                    <a:pt x="165" y="134"/>
                  </a:lnTo>
                  <a:lnTo>
                    <a:pt x="168" y="125"/>
                  </a:lnTo>
                  <a:lnTo>
                    <a:pt x="169" y="115"/>
                  </a:lnTo>
                  <a:lnTo>
                    <a:pt x="169" y="111"/>
                  </a:lnTo>
                  <a:lnTo>
                    <a:pt x="168" y="106"/>
                  </a:lnTo>
                  <a:lnTo>
                    <a:pt x="168" y="102"/>
                  </a:lnTo>
                  <a:lnTo>
                    <a:pt x="167" y="96"/>
                  </a:lnTo>
                  <a:lnTo>
                    <a:pt x="174" y="94"/>
                  </a:lnTo>
                  <a:lnTo>
                    <a:pt x="181" y="90"/>
                  </a:lnTo>
                  <a:lnTo>
                    <a:pt x="186" y="86"/>
                  </a:lnTo>
                  <a:lnTo>
                    <a:pt x="189" y="81"/>
                  </a:lnTo>
                  <a:lnTo>
                    <a:pt x="191" y="77"/>
                  </a:lnTo>
                  <a:lnTo>
                    <a:pt x="193" y="72"/>
                  </a:lnTo>
                  <a:lnTo>
                    <a:pt x="194" y="68"/>
                  </a:lnTo>
                  <a:lnTo>
                    <a:pt x="194" y="63"/>
                  </a:lnTo>
                  <a:lnTo>
                    <a:pt x="194" y="57"/>
                  </a:lnTo>
                  <a:lnTo>
                    <a:pt x="193" y="52"/>
                  </a:lnTo>
                  <a:lnTo>
                    <a:pt x="191" y="47"/>
                  </a:lnTo>
                  <a:lnTo>
                    <a:pt x="190" y="43"/>
                  </a:lnTo>
                  <a:lnTo>
                    <a:pt x="181" y="27"/>
                  </a:lnTo>
                  <a:lnTo>
                    <a:pt x="168" y="14"/>
                  </a:lnTo>
                  <a:lnTo>
                    <a:pt x="155" y="7"/>
                  </a:lnTo>
                  <a:lnTo>
                    <a:pt x="141" y="3"/>
                  </a:lnTo>
                  <a:lnTo>
                    <a:pt x="125" y="0"/>
                  </a:lnTo>
                  <a:lnTo>
                    <a:pt x="111" y="0"/>
                  </a:lnTo>
                  <a:lnTo>
                    <a:pt x="98" y="3"/>
                  </a:lnTo>
                  <a:lnTo>
                    <a:pt x="86" y="5"/>
                  </a:lnTo>
                  <a:close/>
                </a:path>
              </a:pathLst>
            </a:custGeom>
            <a:solidFill>
              <a:srgbClr val="000000"/>
            </a:solidFill>
            <a:ln w="9525">
              <a:noFill/>
              <a:round/>
              <a:headEnd/>
              <a:tailEnd/>
            </a:ln>
          </p:spPr>
          <p:txBody>
            <a:bodyPr/>
            <a:lstStyle/>
            <a:p>
              <a:pPr rtl="0"/>
              <a:endParaRPr lang="en-US" sz="3800"/>
            </a:p>
          </p:txBody>
        </p:sp>
        <p:sp>
          <p:nvSpPr>
            <p:cNvPr id="219" name="Freeform 217"/>
            <p:cNvSpPr>
              <a:spLocks/>
            </p:cNvSpPr>
            <p:nvPr/>
          </p:nvSpPr>
          <p:spPr bwMode="auto">
            <a:xfrm>
              <a:off x="619" y="2731"/>
              <a:ext cx="20" cy="15"/>
            </a:xfrm>
            <a:custGeom>
              <a:avLst/>
              <a:gdLst>
                <a:gd name="T0" fmla="*/ 0 w 89"/>
                <a:gd name="T1" fmla="*/ 8 h 69"/>
                <a:gd name="T2" fmla="*/ 0 w 89"/>
                <a:gd name="T3" fmla="*/ 8 h 69"/>
                <a:gd name="T4" fmla="*/ 0 w 89"/>
                <a:gd name="T5" fmla="*/ 7 h 69"/>
                <a:gd name="T6" fmla="*/ 0 w 89"/>
                <a:gd name="T7" fmla="*/ 6 h 69"/>
                <a:gd name="T8" fmla="*/ 1 w 89"/>
                <a:gd name="T9" fmla="*/ 6 h 69"/>
                <a:gd name="T10" fmla="*/ 1 w 89"/>
                <a:gd name="T11" fmla="*/ 5 h 69"/>
                <a:gd name="T12" fmla="*/ 2 w 89"/>
                <a:gd name="T13" fmla="*/ 4 h 69"/>
                <a:gd name="T14" fmla="*/ 4 w 89"/>
                <a:gd name="T15" fmla="*/ 3 h 69"/>
                <a:gd name="T16" fmla="*/ 5 w 89"/>
                <a:gd name="T17" fmla="*/ 2 h 69"/>
                <a:gd name="T18" fmla="*/ 6 w 89"/>
                <a:gd name="T19" fmla="*/ 2 h 69"/>
                <a:gd name="T20" fmla="*/ 8 w 89"/>
                <a:gd name="T21" fmla="*/ 2 h 69"/>
                <a:gd name="T22" fmla="*/ 9 w 89"/>
                <a:gd name="T23" fmla="*/ 1 h 69"/>
                <a:gd name="T24" fmla="*/ 11 w 89"/>
                <a:gd name="T25" fmla="*/ 1 h 69"/>
                <a:gd name="T26" fmla="*/ 11 w 89"/>
                <a:gd name="T27" fmla="*/ 1 h 69"/>
                <a:gd name="T28" fmla="*/ 11 w 89"/>
                <a:gd name="T29" fmla="*/ 1 h 69"/>
                <a:gd name="T30" fmla="*/ 11 w 89"/>
                <a:gd name="T31" fmla="*/ 1 h 69"/>
                <a:gd name="T32" fmla="*/ 11 w 89"/>
                <a:gd name="T33" fmla="*/ 1 h 69"/>
                <a:gd name="T34" fmla="*/ 13 w 89"/>
                <a:gd name="T35" fmla="*/ 0 h 69"/>
                <a:gd name="T36" fmla="*/ 15 w 89"/>
                <a:gd name="T37" fmla="*/ 0 h 69"/>
                <a:gd name="T38" fmla="*/ 18 w 89"/>
                <a:gd name="T39" fmla="*/ 0 h 69"/>
                <a:gd name="T40" fmla="*/ 20 w 89"/>
                <a:gd name="T41" fmla="*/ 1 h 69"/>
                <a:gd name="T42" fmla="*/ 19 w 89"/>
                <a:gd name="T43" fmla="*/ 2 h 69"/>
                <a:gd name="T44" fmla="*/ 18 w 89"/>
                <a:gd name="T45" fmla="*/ 2 h 69"/>
                <a:gd name="T46" fmla="*/ 18 w 89"/>
                <a:gd name="T47" fmla="*/ 2 h 69"/>
                <a:gd name="T48" fmla="*/ 18 w 89"/>
                <a:gd name="T49" fmla="*/ 2 h 69"/>
                <a:gd name="T50" fmla="*/ 16 w 89"/>
                <a:gd name="T51" fmla="*/ 2 h 69"/>
                <a:gd name="T52" fmla="*/ 15 w 89"/>
                <a:gd name="T53" fmla="*/ 3 h 69"/>
                <a:gd name="T54" fmla="*/ 14 w 89"/>
                <a:gd name="T55" fmla="*/ 4 h 69"/>
                <a:gd name="T56" fmla="*/ 14 w 89"/>
                <a:gd name="T57" fmla="*/ 5 h 69"/>
                <a:gd name="T58" fmla="*/ 14 w 89"/>
                <a:gd name="T59" fmla="*/ 6 h 69"/>
                <a:gd name="T60" fmla="*/ 14 w 89"/>
                <a:gd name="T61" fmla="*/ 6 h 69"/>
                <a:gd name="T62" fmla="*/ 13 w 89"/>
                <a:gd name="T63" fmla="*/ 7 h 69"/>
                <a:gd name="T64" fmla="*/ 13 w 89"/>
                <a:gd name="T65" fmla="*/ 7 h 69"/>
                <a:gd name="T66" fmla="*/ 13 w 89"/>
                <a:gd name="T67" fmla="*/ 8 h 69"/>
                <a:gd name="T68" fmla="*/ 14 w 89"/>
                <a:gd name="T69" fmla="*/ 8 h 69"/>
                <a:gd name="T70" fmla="*/ 14 w 89"/>
                <a:gd name="T71" fmla="*/ 9 h 69"/>
                <a:gd name="T72" fmla="*/ 15 w 89"/>
                <a:gd name="T73" fmla="*/ 10 h 69"/>
                <a:gd name="T74" fmla="*/ 15 w 89"/>
                <a:gd name="T75" fmla="*/ 11 h 69"/>
                <a:gd name="T76" fmla="*/ 16 w 89"/>
                <a:gd name="T77" fmla="*/ 12 h 69"/>
                <a:gd name="T78" fmla="*/ 16 w 89"/>
                <a:gd name="T79" fmla="*/ 13 h 69"/>
                <a:gd name="T80" fmla="*/ 16 w 89"/>
                <a:gd name="T81" fmla="*/ 14 h 69"/>
                <a:gd name="T82" fmla="*/ 14 w 89"/>
                <a:gd name="T83" fmla="*/ 14 h 69"/>
                <a:gd name="T84" fmla="*/ 12 w 89"/>
                <a:gd name="T85" fmla="*/ 15 h 69"/>
                <a:gd name="T86" fmla="*/ 9 w 89"/>
                <a:gd name="T87" fmla="*/ 15 h 69"/>
                <a:gd name="T88" fmla="*/ 7 w 89"/>
                <a:gd name="T89" fmla="*/ 15 h 69"/>
                <a:gd name="T90" fmla="*/ 6 w 89"/>
                <a:gd name="T91" fmla="*/ 15 h 69"/>
                <a:gd name="T92" fmla="*/ 4 w 89"/>
                <a:gd name="T93" fmla="*/ 15 h 69"/>
                <a:gd name="T94" fmla="*/ 2 w 89"/>
                <a:gd name="T95" fmla="*/ 15 h 69"/>
                <a:gd name="T96" fmla="*/ 2 w 89"/>
                <a:gd name="T97" fmla="*/ 14 h 69"/>
                <a:gd name="T98" fmla="*/ 1 w 89"/>
                <a:gd name="T99" fmla="*/ 13 h 69"/>
                <a:gd name="T100" fmla="*/ 1 w 89"/>
                <a:gd name="T101" fmla="*/ 12 h 69"/>
                <a:gd name="T102" fmla="*/ 0 w 89"/>
                <a:gd name="T103" fmla="*/ 10 h 69"/>
                <a:gd name="T104" fmla="*/ 0 w 89"/>
                <a:gd name="T105" fmla="*/ 8 h 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69"/>
                <a:gd name="T161" fmla="*/ 89 w 89"/>
                <a:gd name="T162" fmla="*/ 69 h 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69">
                  <a:moveTo>
                    <a:pt x="0" y="39"/>
                  </a:moveTo>
                  <a:lnTo>
                    <a:pt x="0" y="35"/>
                  </a:lnTo>
                  <a:lnTo>
                    <a:pt x="0" y="33"/>
                  </a:lnTo>
                  <a:lnTo>
                    <a:pt x="2" y="29"/>
                  </a:lnTo>
                  <a:lnTo>
                    <a:pt x="3" y="26"/>
                  </a:lnTo>
                  <a:lnTo>
                    <a:pt x="5" y="21"/>
                  </a:lnTo>
                  <a:lnTo>
                    <a:pt x="11" y="17"/>
                  </a:lnTo>
                  <a:lnTo>
                    <a:pt x="16" y="15"/>
                  </a:lnTo>
                  <a:lnTo>
                    <a:pt x="21" y="11"/>
                  </a:lnTo>
                  <a:lnTo>
                    <a:pt x="28" y="9"/>
                  </a:lnTo>
                  <a:lnTo>
                    <a:pt x="34" y="7"/>
                  </a:lnTo>
                  <a:lnTo>
                    <a:pt x="41" y="5"/>
                  </a:lnTo>
                  <a:lnTo>
                    <a:pt x="47" y="4"/>
                  </a:lnTo>
                  <a:lnTo>
                    <a:pt x="48" y="4"/>
                  </a:lnTo>
                  <a:lnTo>
                    <a:pt x="50" y="4"/>
                  </a:lnTo>
                  <a:lnTo>
                    <a:pt x="51" y="3"/>
                  </a:lnTo>
                  <a:lnTo>
                    <a:pt x="56" y="2"/>
                  </a:lnTo>
                  <a:lnTo>
                    <a:pt x="67" y="0"/>
                  </a:lnTo>
                  <a:lnTo>
                    <a:pt x="78" y="2"/>
                  </a:lnTo>
                  <a:lnTo>
                    <a:pt x="89" y="5"/>
                  </a:lnTo>
                  <a:lnTo>
                    <a:pt x="85" y="7"/>
                  </a:lnTo>
                  <a:lnTo>
                    <a:pt x="82" y="8"/>
                  </a:lnTo>
                  <a:lnTo>
                    <a:pt x="80" y="9"/>
                  </a:lnTo>
                  <a:lnTo>
                    <a:pt x="78" y="9"/>
                  </a:lnTo>
                  <a:lnTo>
                    <a:pt x="73" y="11"/>
                  </a:lnTo>
                  <a:lnTo>
                    <a:pt x="68" y="15"/>
                  </a:lnTo>
                  <a:lnTo>
                    <a:pt x="64" y="18"/>
                  </a:lnTo>
                  <a:lnTo>
                    <a:pt x="61" y="24"/>
                  </a:lnTo>
                  <a:lnTo>
                    <a:pt x="61" y="26"/>
                  </a:lnTo>
                  <a:lnTo>
                    <a:pt x="61" y="29"/>
                  </a:lnTo>
                  <a:lnTo>
                    <a:pt x="60" y="30"/>
                  </a:lnTo>
                  <a:lnTo>
                    <a:pt x="60" y="33"/>
                  </a:lnTo>
                  <a:lnTo>
                    <a:pt x="60" y="35"/>
                  </a:lnTo>
                  <a:lnTo>
                    <a:pt x="61" y="39"/>
                  </a:lnTo>
                  <a:lnTo>
                    <a:pt x="63" y="43"/>
                  </a:lnTo>
                  <a:lnTo>
                    <a:pt x="65" y="46"/>
                  </a:lnTo>
                  <a:lnTo>
                    <a:pt x="68" y="50"/>
                  </a:lnTo>
                  <a:lnTo>
                    <a:pt x="70" y="55"/>
                  </a:lnTo>
                  <a:lnTo>
                    <a:pt x="72" y="59"/>
                  </a:lnTo>
                  <a:lnTo>
                    <a:pt x="73" y="63"/>
                  </a:lnTo>
                  <a:lnTo>
                    <a:pt x="63" y="65"/>
                  </a:lnTo>
                  <a:lnTo>
                    <a:pt x="52" y="68"/>
                  </a:lnTo>
                  <a:lnTo>
                    <a:pt x="42" y="69"/>
                  </a:lnTo>
                  <a:lnTo>
                    <a:pt x="33" y="69"/>
                  </a:lnTo>
                  <a:lnTo>
                    <a:pt x="25" y="69"/>
                  </a:lnTo>
                  <a:lnTo>
                    <a:pt x="17" y="68"/>
                  </a:lnTo>
                  <a:lnTo>
                    <a:pt x="11" y="67"/>
                  </a:lnTo>
                  <a:lnTo>
                    <a:pt x="7" y="64"/>
                  </a:lnTo>
                  <a:lnTo>
                    <a:pt x="4" y="59"/>
                  </a:lnTo>
                  <a:lnTo>
                    <a:pt x="3" y="54"/>
                  </a:lnTo>
                  <a:lnTo>
                    <a:pt x="2" y="46"/>
                  </a:lnTo>
                  <a:lnTo>
                    <a:pt x="0" y="39"/>
                  </a:lnTo>
                  <a:close/>
                </a:path>
              </a:pathLst>
            </a:custGeom>
            <a:solidFill>
              <a:srgbClr val="C0C0C0"/>
            </a:solidFill>
            <a:ln w="9525">
              <a:noFill/>
              <a:round/>
              <a:headEnd/>
              <a:tailEnd/>
            </a:ln>
          </p:spPr>
          <p:txBody>
            <a:bodyPr/>
            <a:lstStyle/>
            <a:p>
              <a:pPr rtl="0"/>
              <a:endParaRPr lang="en-US" sz="3800"/>
            </a:p>
          </p:txBody>
        </p:sp>
      </p:grpSp>
      <p:grpSp>
        <p:nvGrpSpPr>
          <p:cNvPr id="220" name="Group 218"/>
          <p:cNvGrpSpPr>
            <a:grpSpLocks/>
          </p:cNvGrpSpPr>
          <p:nvPr/>
        </p:nvGrpSpPr>
        <p:grpSpPr bwMode="auto">
          <a:xfrm>
            <a:off x="2149475" y="3844925"/>
            <a:ext cx="833438" cy="954088"/>
            <a:chOff x="337" y="893"/>
            <a:chExt cx="525" cy="601"/>
          </a:xfrm>
        </p:grpSpPr>
        <p:sp>
          <p:nvSpPr>
            <p:cNvPr id="221" name="Freeform 219"/>
            <p:cNvSpPr>
              <a:spLocks/>
            </p:cNvSpPr>
            <p:nvPr/>
          </p:nvSpPr>
          <p:spPr bwMode="auto">
            <a:xfrm flipH="1">
              <a:off x="389" y="1329"/>
              <a:ext cx="158" cy="88"/>
            </a:xfrm>
            <a:custGeom>
              <a:avLst/>
              <a:gdLst>
                <a:gd name="T0" fmla="*/ 130 w 692"/>
                <a:gd name="T1" fmla="*/ 1 h 382"/>
                <a:gd name="T2" fmla="*/ 128 w 692"/>
                <a:gd name="T3" fmla="*/ 3 h 382"/>
                <a:gd name="T4" fmla="*/ 128 w 692"/>
                <a:gd name="T5" fmla="*/ 5 h 382"/>
                <a:gd name="T6" fmla="*/ 128 w 692"/>
                <a:gd name="T7" fmla="*/ 6 h 382"/>
                <a:gd name="T8" fmla="*/ 129 w 692"/>
                <a:gd name="T9" fmla="*/ 9 h 382"/>
                <a:gd name="T10" fmla="*/ 134 w 692"/>
                <a:gd name="T11" fmla="*/ 22 h 382"/>
                <a:gd name="T12" fmla="*/ 141 w 692"/>
                <a:gd name="T13" fmla="*/ 41 h 382"/>
                <a:gd name="T14" fmla="*/ 146 w 692"/>
                <a:gd name="T15" fmla="*/ 56 h 382"/>
                <a:gd name="T16" fmla="*/ 147 w 692"/>
                <a:gd name="T17" fmla="*/ 62 h 382"/>
                <a:gd name="T18" fmla="*/ 144 w 692"/>
                <a:gd name="T19" fmla="*/ 73 h 382"/>
                <a:gd name="T20" fmla="*/ 140 w 692"/>
                <a:gd name="T21" fmla="*/ 78 h 382"/>
                <a:gd name="T22" fmla="*/ 129 w 692"/>
                <a:gd name="T23" fmla="*/ 78 h 382"/>
                <a:gd name="T24" fmla="*/ 111 w 692"/>
                <a:gd name="T25" fmla="*/ 78 h 382"/>
                <a:gd name="T26" fmla="*/ 90 w 692"/>
                <a:gd name="T27" fmla="*/ 78 h 382"/>
                <a:gd name="T28" fmla="*/ 68 w 692"/>
                <a:gd name="T29" fmla="*/ 78 h 382"/>
                <a:gd name="T30" fmla="*/ 47 w 692"/>
                <a:gd name="T31" fmla="*/ 78 h 382"/>
                <a:gd name="T32" fmla="*/ 29 w 692"/>
                <a:gd name="T33" fmla="*/ 78 h 382"/>
                <a:gd name="T34" fmla="*/ 18 w 692"/>
                <a:gd name="T35" fmla="*/ 78 h 382"/>
                <a:gd name="T36" fmla="*/ 14 w 692"/>
                <a:gd name="T37" fmla="*/ 72 h 382"/>
                <a:gd name="T38" fmla="*/ 11 w 692"/>
                <a:gd name="T39" fmla="*/ 58 h 382"/>
                <a:gd name="T40" fmla="*/ 11 w 692"/>
                <a:gd name="T41" fmla="*/ 51 h 382"/>
                <a:gd name="T42" fmla="*/ 14 w 692"/>
                <a:gd name="T43" fmla="*/ 38 h 382"/>
                <a:gd name="T44" fmla="*/ 19 w 692"/>
                <a:gd name="T45" fmla="*/ 21 h 382"/>
                <a:gd name="T46" fmla="*/ 22 w 692"/>
                <a:gd name="T47" fmla="*/ 8 h 382"/>
                <a:gd name="T48" fmla="*/ 23 w 692"/>
                <a:gd name="T49" fmla="*/ 6 h 382"/>
                <a:gd name="T50" fmla="*/ 23 w 692"/>
                <a:gd name="T51" fmla="*/ 5 h 382"/>
                <a:gd name="T52" fmla="*/ 23 w 692"/>
                <a:gd name="T53" fmla="*/ 3 h 382"/>
                <a:gd name="T54" fmla="*/ 21 w 692"/>
                <a:gd name="T55" fmla="*/ 1 h 382"/>
                <a:gd name="T56" fmla="*/ 18 w 692"/>
                <a:gd name="T57" fmla="*/ 0 h 382"/>
                <a:gd name="T58" fmla="*/ 14 w 692"/>
                <a:gd name="T59" fmla="*/ 2 h 382"/>
                <a:gd name="T60" fmla="*/ 0 w 692"/>
                <a:gd name="T61" fmla="*/ 53 h 382"/>
                <a:gd name="T62" fmla="*/ 0 w 692"/>
                <a:gd name="T63" fmla="*/ 54 h 382"/>
                <a:gd name="T64" fmla="*/ 0 w 692"/>
                <a:gd name="T65" fmla="*/ 55 h 382"/>
                <a:gd name="T66" fmla="*/ 8 w 692"/>
                <a:gd name="T67" fmla="*/ 86 h 382"/>
                <a:gd name="T68" fmla="*/ 10 w 692"/>
                <a:gd name="T69" fmla="*/ 88 h 382"/>
                <a:gd name="T70" fmla="*/ 146 w 692"/>
                <a:gd name="T71" fmla="*/ 88 h 382"/>
                <a:gd name="T72" fmla="*/ 149 w 692"/>
                <a:gd name="T73" fmla="*/ 87 h 382"/>
                <a:gd name="T74" fmla="*/ 151 w 692"/>
                <a:gd name="T75" fmla="*/ 85 h 382"/>
                <a:gd name="T76" fmla="*/ 158 w 692"/>
                <a:gd name="T77" fmla="*/ 59 h 382"/>
                <a:gd name="T78" fmla="*/ 158 w 692"/>
                <a:gd name="T79" fmla="*/ 57 h 382"/>
                <a:gd name="T80" fmla="*/ 138 w 692"/>
                <a:gd name="T81" fmla="*/ 3 h 382"/>
                <a:gd name="T82" fmla="*/ 135 w 692"/>
                <a:gd name="T83" fmla="*/ 0 h 382"/>
                <a:gd name="T84" fmla="*/ 131 w 692"/>
                <a:gd name="T85" fmla="*/ 0 h 3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92"/>
                <a:gd name="T130" fmla="*/ 0 h 382"/>
                <a:gd name="T131" fmla="*/ 692 w 692"/>
                <a:gd name="T132" fmla="*/ 382 h 3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92" h="382">
                  <a:moveTo>
                    <a:pt x="575" y="1"/>
                  </a:moveTo>
                  <a:lnTo>
                    <a:pt x="569" y="5"/>
                  </a:lnTo>
                  <a:lnTo>
                    <a:pt x="564" y="9"/>
                  </a:lnTo>
                  <a:lnTo>
                    <a:pt x="562" y="15"/>
                  </a:lnTo>
                  <a:lnTo>
                    <a:pt x="560" y="22"/>
                  </a:lnTo>
                  <a:lnTo>
                    <a:pt x="560" y="23"/>
                  </a:lnTo>
                  <a:lnTo>
                    <a:pt x="562" y="26"/>
                  </a:lnTo>
                  <a:lnTo>
                    <a:pt x="562" y="27"/>
                  </a:lnTo>
                  <a:lnTo>
                    <a:pt x="562" y="29"/>
                  </a:lnTo>
                  <a:lnTo>
                    <a:pt x="566" y="39"/>
                  </a:lnTo>
                  <a:lnTo>
                    <a:pt x="575" y="63"/>
                  </a:lnTo>
                  <a:lnTo>
                    <a:pt x="588" y="97"/>
                  </a:lnTo>
                  <a:lnTo>
                    <a:pt x="602" y="137"/>
                  </a:lnTo>
                  <a:lnTo>
                    <a:pt x="618" y="178"/>
                  </a:lnTo>
                  <a:lnTo>
                    <a:pt x="632" y="214"/>
                  </a:lnTo>
                  <a:lnTo>
                    <a:pt x="641" y="242"/>
                  </a:lnTo>
                  <a:lnTo>
                    <a:pt x="646" y="255"/>
                  </a:lnTo>
                  <a:lnTo>
                    <a:pt x="642" y="269"/>
                  </a:lnTo>
                  <a:lnTo>
                    <a:pt x="636" y="292"/>
                  </a:lnTo>
                  <a:lnTo>
                    <a:pt x="629" y="317"/>
                  </a:lnTo>
                  <a:lnTo>
                    <a:pt x="624" y="338"/>
                  </a:lnTo>
                  <a:lnTo>
                    <a:pt x="614" y="338"/>
                  </a:lnTo>
                  <a:lnTo>
                    <a:pt x="593" y="338"/>
                  </a:lnTo>
                  <a:lnTo>
                    <a:pt x="564" y="338"/>
                  </a:lnTo>
                  <a:lnTo>
                    <a:pt x="529" y="338"/>
                  </a:lnTo>
                  <a:lnTo>
                    <a:pt x="488" y="338"/>
                  </a:lnTo>
                  <a:lnTo>
                    <a:pt x="443" y="338"/>
                  </a:lnTo>
                  <a:lnTo>
                    <a:pt x="395" y="338"/>
                  </a:lnTo>
                  <a:lnTo>
                    <a:pt x="347" y="338"/>
                  </a:lnTo>
                  <a:lnTo>
                    <a:pt x="298" y="338"/>
                  </a:lnTo>
                  <a:lnTo>
                    <a:pt x="250" y="338"/>
                  </a:lnTo>
                  <a:lnTo>
                    <a:pt x="205" y="338"/>
                  </a:lnTo>
                  <a:lnTo>
                    <a:pt x="164" y="338"/>
                  </a:lnTo>
                  <a:lnTo>
                    <a:pt x="129" y="338"/>
                  </a:lnTo>
                  <a:lnTo>
                    <a:pt x="100" y="338"/>
                  </a:lnTo>
                  <a:lnTo>
                    <a:pt x="79" y="338"/>
                  </a:lnTo>
                  <a:lnTo>
                    <a:pt x="69" y="338"/>
                  </a:lnTo>
                  <a:lnTo>
                    <a:pt x="62" y="313"/>
                  </a:lnTo>
                  <a:lnTo>
                    <a:pt x="55" y="281"/>
                  </a:lnTo>
                  <a:lnTo>
                    <a:pt x="48" y="251"/>
                  </a:lnTo>
                  <a:lnTo>
                    <a:pt x="44" y="235"/>
                  </a:lnTo>
                  <a:lnTo>
                    <a:pt x="47" y="223"/>
                  </a:lnTo>
                  <a:lnTo>
                    <a:pt x="55" y="199"/>
                  </a:lnTo>
                  <a:lnTo>
                    <a:pt x="62" y="165"/>
                  </a:lnTo>
                  <a:lnTo>
                    <a:pt x="73" y="127"/>
                  </a:lnTo>
                  <a:lnTo>
                    <a:pt x="83" y="91"/>
                  </a:lnTo>
                  <a:lnTo>
                    <a:pt x="92" y="58"/>
                  </a:lnTo>
                  <a:lnTo>
                    <a:pt x="98" y="36"/>
                  </a:lnTo>
                  <a:lnTo>
                    <a:pt x="100" y="27"/>
                  </a:lnTo>
                  <a:lnTo>
                    <a:pt x="101" y="26"/>
                  </a:lnTo>
                  <a:lnTo>
                    <a:pt x="101" y="24"/>
                  </a:lnTo>
                  <a:lnTo>
                    <a:pt x="101" y="23"/>
                  </a:lnTo>
                  <a:lnTo>
                    <a:pt x="101" y="22"/>
                  </a:lnTo>
                  <a:lnTo>
                    <a:pt x="100" y="15"/>
                  </a:lnTo>
                  <a:lnTo>
                    <a:pt x="98" y="9"/>
                  </a:lnTo>
                  <a:lnTo>
                    <a:pt x="92" y="3"/>
                  </a:lnTo>
                  <a:lnTo>
                    <a:pt x="86" y="1"/>
                  </a:lnTo>
                  <a:lnTo>
                    <a:pt x="77" y="0"/>
                  </a:lnTo>
                  <a:lnTo>
                    <a:pt x="69" y="2"/>
                  </a:lnTo>
                  <a:lnTo>
                    <a:pt x="62" y="9"/>
                  </a:lnTo>
                  <a:lnTo>
                    <a:pt x="59" y="16"/>
                  </a:lnTo>
                  <a:lnTo>
                    <a:pt x="0" y="229"/>
                  </a:lnTo>
                  <a:lnTo>
                    <a:pt x="0" y="231"/>
                  </a:lnTo>
                  <a:lnTo>
                    <a:pt x="0" y="234"/>
                  </a:lnTo>
                  <a:lnTo>
                    <a:pt x="0" y="236"/>
                  </a:lnTo>
                  <a:lnTo>
                    <a:pt x="0" y="239"/>
                  </a:lnTo>
                  <a:lnTo>
                    <a:pt x="30" y="365"/>
                  </a:lnTo>
                  <a:lnTo>
                    <a:pt x="33" y="372"/>
                  </a:lnTo>
                  <a:lnTo>
                    <a:pt x="38" y="377"/>
                  </a:lnTo>
                  <a:lnTo>
                    <a:pt x="43" y="381"/>
                  </a:lnTo>
                  <a:lnTo>
                    <a:pt x="51" y="382"/>
                  </a:lnTo>
                  <a:lnTo>
                    <a:pt x="641" y="382"/>
                  </a:lnTo>
                  <a:lnTo>
                    <a:pt x="647" y="381"/>
                  </a:lnTo>
                  <a:lnTo>
                    <a:pt x="654" y="378"/>
                  </a:lnTo>
                  <a:lnTo>
                    <a:pt x="659" y="373"/>
                  </a:lnTo>
                  <a:lnTo>
                    <a:pt x="662" y="367"/>
                  </a:lnTo>
                  <a:lnTo>
                    <a:pt x="690" y="260"/>
                  </a:lnTo>
                  <a:lnTo>
                    <a:pt x="692" y="256"/>
                  </a:lnTo>
                  <a:lnTo>
                    <a:pt x="692" y="253"/>
                  </a:lnTo>
                  <a:lnTo>
                    <a:pt x="692" y="249"/>
                  </a:lnTo>
                  <a:lnTo>
                    <a:pt x="690" y="247"/>
                  </a:lnTo>
                  <a:lnTo>
                    <a:pt x="603" y="14"/>
                  </a:lnTo>
                  <a:lnTo>
                    <a:pt x="599" y="6"/>
                  </a:lnTo>
                  <a:lnTo>
                    <a:pt x="592" y="1"/>
                  </a:lnTo>
                  <a:lnTo>
                    <a:pt x="584" y="0"/>
                  </a:lnTo>
                  <a:lnTo>
                    <a:pt x="575" y="1"/>
                  </a:lnTo>
                  <a:close/>
                </a:path>
              </a:pathLst>
            </a:custGeom>
            <a:solidFill>
              <a:srgbClr val="000000"/>
            </a:solidFill>
            <a:ln w="9525">
              <a:noFill/>
              <a:round/>
              <a:headEnd/>
              <a:tailEnd/>
            </a:ln>
          </p:spPr>
          <p:txBody>
            <a:bodyPr/>
            <a:lstStyle/>
            <a:p>
              <a:pPr rtl="0"/>
              <a:endParaRPr lang="en-US" sz="3800"/>
            </a:p>
          </p:txBody>
        </p:sp>
        <p:sp>
          <p:nvSpPr>
            <p:cNvPr id="222" name="Freeform 220"/>
            <p:cNvSpPr>
              <a:spLocks/>
            </p:cNvSpPr>
            <p:nvPr/>
          </p:nvSpPr>
          <p:spPr bwMode="auto">
            <a:xfrm flipH="1">
              <a:off x="372" y="1468"/>
              <a:ext cx="30" cy="21"/>
            </a:xfrm>
            <a:custGeom>
              <a:avLst/>
              <a:gdLst>
                <a:gd name="T0" fmla="*/ 0 w 130"/>
                <a:gd name="T1" fmla="*/ 10 h 93"/>
                <a:gd name="T2" fmla="*/ 0 w 130"/>
                <a:gd name="T3" fmla="*/ 10 h 93"/>
                <a:gd name="T4" fmla="*/ 0 w 130"/>
                <a:gd name="T5" fmla="*/ 10 h 93"/>
                <a:gd name="T6" fmla="*/ 0 w 130"/>
                <a:gd name="T7" fmla="*/ 10 h 93"/>
                <a:gd name="T8" fmla="*/ 0 w 130"/>
                <a:gd name="T9" fmla="*/ 10 h 93"/>
                <a:gd name="T10" fmla="*/ 0 w 130"/>
                <a:gd name="T11" fmla="*/ 12 h 93"/>
                <a:gd name="T12" fmla="*/ 1 w 130"/>
                <a:gd name="T13" fmla="*/ 14 h 93"/>
                <a:gd name="T14" fmla="*/ 2 w 130"/>
                <a:gd name="T15" fmla="*/ 16 h 93"/>
                <a:gd name="T16" fmla="*/ 4 w 130"/>
                <a:gd name="T17" fmla="*/ 17 h 93"/>
                <a:gd name="T18" fmla="*/ 6 w 130"/>
                <a:gd name="T19" fmla="*/ 19 h 93"/>
                <a:gd name="T20" fmla="*/ 9 w 130"/>
                <a:gd name="T21" fmla="*/ 20 h 93"/>
                <a:gd name="T22" fmla="*/ 12 w 130"/>
                <a:gd name="T23" fmla="*/ 21 h 93"/>
                <a:gd name="T24" fmla="*/ 15 w 130"/>
                <a:gd name="T25" fmla="*/ 21 h 93"/>
                <a:gd name="T26" fmla="*/ 18 w 130"/>
                <a:gd name="T27" fmla="*/ 21 h 93"/>
                <a:gd name="T28" fmla="*/ 21 w 130"/>
                <a:gd name="T29" fmla="*/ 21 h 93"/>
                <a:gd name="T30" fmla="*/ 23 w 130"/>
                <a:gd name="T31" fmla="*/ 20 h 93"/>
                <a:gd name="T32" fmla="*/ 25 w 130"/>
                <a:gd name="T33" fmla="*/ 19 h 93"/>
                <a:gd name="T34" fmla="*/ 27 w 130"/>
                <a:gd name="T35" fmla="*/ 17 h 93"/>
                <a:gd name="T36" fmla="*/ 29 w 130"/>
                <a:gd name="T37" fmla="*/ 16 h 93"/>
                <a:gd name="T38" fmla="*/ 30 w 130"/>
                <a:gd name="T39" fmla="*/ 14 h 93"/>
                <a:gd name="T40" fmla="*/ 30 w 130"/>
                <a:gd name="T41" fmla="*/ 12 h 93"/>
                <a:gd name="T42" fmla="*/ 30 w 130"/>
                <a:gd name="T43" fmla="*/ 9 h 93"/>
                <a:gd name="T44" fmla="*/ 29 w 130"/>
                <a:gd name="T45" fmla="*/ 7 h 93"/>
                <a:gd name="T46" fmla="*/ 28 w 130"/>
                <a:gd name="T47" fmla="*/ 5 h 93"/>
                <a:gd name="T48" fmla="*/ 27 w 130"/>
                <a:gd name="T49" fmla="*/ 4 h 93"/>
                <a:gd name="T50" fmla="*/ 24 w 130"/>
                <a:gd name="T51" fmla="*/ 2 h 93"/>
                <a:gd name="T52" fmla="*/ 22 w 130"/>
                <a:gd name="T53" fmla="*/ 1 h 93"/>
                <a:gd name="T54" fmla="*/ 19 w 130"/>
                <a:gd name="T55" fmla="*/ 0 h 93"/>
                <a:gd name="T56" fmla="*/ 16 w 130"/>
                <a:gd name="T57" fmla="*/ 0 h 93"/>
                <a:gd name="T58" fmla="*/ 13 w 130"/>
                <a:gd name="T59" fmla="*/ 0 h 93"/>
                <a:gd name="T60" fmla="*/ 10 w 130"/>
                <a:gd name="T61" fmla="*/ 0 h 93"/>
                <a:gd name="T62" fmla="*/ 7 w 130"/>
                <a:gd name="T63" fmla="*/ 1 h 93"/>
                <a:gd name="T64" fmla="*/ 5 w 130"/>
                <a:gd name="T65" fmla="*/ 2 h 93"/>
                <a:gd name="T66" fmla="*/ 3 w 130"/>
                <a:gd name="T67" fmla="*/ 4 h 93"/>
                <a:gd name="T68" fmla="*/ 2 w 130"/>
                <a:gd name="T69" fmla="*/ 5 h 93"/>
                <a:gd name="T70" fmla="*/ 1 w 130"/>
                <a:gd name="T71" fmla="*/ 7 h 93"/>
                <a:gd name="T72" fmla="*/ 0 w 130"/>
                <a:gd name="T73" fmla="*/ 10 h 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0"/>
                <a:gd name="T112" fmla="*/ 0 h 93"/>
                <a:gd name="T113" fmla="*/ 130 w 130"/>
                <a:gd name="T114" fmla="*/ 93 h 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0" h="93">
                  <a:moveTo>
                    <a:pt x="0" y="43"/>
                  </a:moveTo>
                  <a:lnTo>
                    <a:pt x="0" y="43"/>
                  </a:lnTo>
                  <a:lnTo>
                    <a:pt x="2" y="52"/>
                  </a:lnTo>
                  <a:lnTo>
                    <a:pt x="4" y="61"/>
                  </a:lnTo>
                  <a:lnTo>
                    <a:pt x="10" y="70"/>
                  </a:lnTo>
                  <a:lnTo>
                    <a:pt x="17" y="77"/>
                  </a:lnTo>
                  <a:lnTo>
                    <a:pt x="26" y="83"/>
                  </a:lnTo>
                  <a:lnTo>
                    <a:pt x="37" y="88"/>
                  </a:lnTo>
                  <a:lnTo>
                    <a:pt x="50" y="92"/>
                  </a:lnTo>
                  <a:lnTo>
                    <a:pt x="63" y="93"/>
                  </a:lnTo>
                  <a:lnTo>
                    <a:pt x="76" y="93"/>
                  </a:lnTo>
                  <a:lnTo>
                    <a:pt x="89" y="92"/>
                  </a:lnTo>
                  <a:lnTo>
                    <a:pt x="99" y="88"/>
                  </a:lnTo>
                  <a:lnTo>
                    <a:pt x="110" y="83"/>
                  </a:lnTo>
                  <a:lnTo>
                    <a:pt x="117" y="77"/>
                  </a:lnTo>
                  <a:lnTo>
                    <a:pt x="124" y="70"/>
                  </a:lnTo>
                  <a:lnTo>
                    <a:pt x="129" y="61"/>
                  </a:lnTo>
                  <a:lnTo>
                    <a:pt x="130" y="52"/>
                  </a:lnTo>
                  <a:lnTo>
                    <a:pt x="130" y="41"/>
                  </a:lnTo>
                  <a:lnTo>
                    <a:pt x="127" y="32"/>
                  </a:lnTo>
                  <a:lnTo>
                    <a:pt x="121" y="24"/>
                  </a:lnTo>
                  <a:lnTo>
                    <a:pt x="115" y="17"/>
                  </a:lnTo>
                  <a:lnTo>
                    <a:pt x="106" y="10"/>
                  </a:lnTo>
                  <a:lnTo>
                    <a:pt x="94" y="5"/>
                  </a:lnTo>
                  <a:lnTo>
                    <a:pt x="82" y="1"/>
                  </a:lnTo>
                  <a:lnTo>
                    <a:pt x="69" y="0"/>
                  </a:lnTo>
                  <a:lnTo>
                    <a:pt x="55" y="0"/>
                  </a:lnTo>
                  <a:lnTo>
                    <a:pt x="43" y="1"/>
                  </a:lnTo>
                  <a:lnTo>
                    <a:pt x="32" y="5"/>
                  </a:lnTo>
                  <a:lnTo>
                    <a:pt x="21" y="10"/>
                  </a:lnTo>
                  <a:lnTo>
                    <a:pt x="13" y="17"/>
                  </a:lnTo>
                  <a:lnTo>
                    <a:pt x="7" y="24"/>
                  </a:lnTo>
                  <a:lnTo>
                    <a:pt x="3" y="32"/>
                  </a:lnTo>
                  <a:lnTo>
                    <a:pt x="0" y="43"/>
                  </a:lnTo>
                  <a:close/>
                </a:path>
              </a:pathLst>
            </a:custGeom>
            <a:solidFill>
              <a:srgbClr val="000000"/>
            </a:solidFill>
            <a:ln w="9525">
              <a:noFill/>
              <a:round/>
              <a:headEnd/>
              <a:tailEnd/>
            </a:ln>
          </p:spPr>
          <p:txBody>
            <a:bodyPr/>
            <a:lstStyle/>
            <a:p>
              <a:pPr rtl="0"/>
              <a:endParaRPr lang="en-US" sz="3800"/>
            </a:p>
          </p:txBody>
        </p:sp>
        <p:sp>
          <p:nvSpPr>
            <p:cNvPr id="223" name="Freeform 221"/>
            <p:cNvSpPr>
              <a:spLocks/>
            </p:cNvSpPr>
            <p:nvPr/>
          </p:nvSpPr>
          <p:spPr bwMode="auto">
            <a:xfrm flipH="1">
              <a:off x="383" y="1332"/>
              <a:ext cx="43" cy="153"/>
            </a:xfrm>
            <a:custGeom>
              <a:avLst/>
              <a:gdLst>
                <a:gd name="T0" fmla="*/ 4 w 184"/>
                <a:gd name="T1" fmla="*/ 0 h 666"/>
                <a:gd name="T2" fmla="*/ 2 w 184"/>
                <a:gd name="T3" fmla="*/ 1 h 666"/>
                <a:gd name="T4" fmla="*/ 0 w 184"/>
                <a:gd name="T5" fmla="*/ 2 h 666"/>
                <a:gd name="T6" fmla="*/ 0 w 184"/>
                <a:gd name="T7" fmla="*/ 4 h 666"/>
                <a:gd name="T8" fmla="*/ 0 w 184"/>
                <a:gd name="T9" fmla="*/ 6 h 666"/>
                <a:gd name="T10" fmla="*/ 33 w 184"/>
                <a:gd name="T11" fmla="*/ 150 h 666"/>
                <a:gd name="T12" fmla="*/ 34 w 184"/>
                <a:gd name="T13" fmla="*/ 151 h 666"/>
                <a:gd name="T14" fmla="*/ 36 w 184"/>
                <a:gd name="T15" fmla="*/ 153 h 666"/>
                <a:gd name="T16" fmla="*/ 37 w 184"/>
                <a:gd name="T17" fmla="*/ 153 h 666"/>
                <a:gd name="T18" fmla="*/ 39 w 184"/>
                <a:gd name="T19" fmla="*/ 153 h 666"/>
                <a:gd name="T20" fmla="*/ 41 w 184"/>
                <a:gd name="T21" fmla="*/ 152 h 666"/>
                <a:gd name="T22" fmla="*/ 43 w 184"/>
                <a:gd name="T23" fmla="*/ 151 h 666"/>
                <a:gd name="T24" fmla="*/ 43 w 184"/>
                <a:gd name="T25" fmla="*/ 149 h 666"/>
                <a:gd name="T26" fmla="*/ 43 w 184"/>
                <a:gd name="T27" fmla="*/ 147 h 666"/>
                <a:gd name="T28" fmla="*/ 10 w 184"/>
                <a:gd name="T29" fmla="*/ 4 h 666"/>
                <a:gd name="T30" fmla="*/ 9 w 184"/>
                <a:gd name="T31" fmla="*/ 2 h 666"/>
                <a:gd name="T32" fmla="*/ 8 w 184"/>
                <a:gd name="T33" fmla="*/ 1 h 666"/>
                <a:gd name="T34" fmla="*/ 6 w 184"/>
                <a:gd name="T35" fmla="*/ 0 h 666"/>
                <a:gd name="T36" fmla="*/ 4 w 184"/>
                <a:gd name="T37" fmla="*/ 0 h 6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4"/>
                <a:gd name="T58" fmla="*/ 0 h 666"/>
                <a:gd name="T59" fmla="*/ 184 w 184"/>
                <a:gd name="T60" fmla="*/ 666 h 6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4" h="666">
                  <a:moveTo>
                    <a:pt x="17" y="0"/>
                  </a:moveTo>
                  <a:lnTo>
                    <a:pt x="9" y="4"/>
                  </a:lnTo>
                  <a:lnTo>
                    <a:pt x="2" y="9"/>
                  </a:lnTo>
                  <a:lnTo>
                    <a:pt x="0" y="17"/>
                  </a:lnTo>
                  <a:lnTo>
                    <a:pt x="0" y="26"/>
                  </a:lnTo>
                  <a:lnTo>
                    <a:pt x="141" y="651"/>
                  </a:lnTo>
                  <a:lnTo>
                    <a:pt x="145" y="659"/>
                  </a:lnTo>
                  <a:lnTo>
                    <a:pt x="152" y="664"/>
                  </a:lnTo>
                  <a:lnTo>
                    <a:pt x="160" y="666"/>
                  </a:lnTo>
                  <a:lnTo>
                    <a:pt x="169" y="666"/>
                  </a:lnTo>
                  <a:lnTo>
                    <a:pt x="177" y="662"/>
                  </a:lnTo>
                  <a:lnTo>
                    <a:pt x="182" y="657"/>
                  </a:lnTo>
                  <a:lnTo>
                    <a:pt x="184" y="649"/>
                  </a:lnTo>
                  <a:lnTo>
                    <a:pt x="184" y="640"/>
                  </a:lnTo>
                  <a:lnTo>
                    <a:pt x="43" y="17"/>
                  </a:lnTo>
                  <a:lnTo>
                    <a:pt x="39" y="9"/>
                  </a:lnTo>
                  <a:lnTo>
                    <a:pt x="34" y="3"/>
                  </a:lnTo>
                  <a:lnTo>
                    <a:pt x="26" y="0"/>
                  </a:lnTo>
                  <a:lnTo>
                    <a:pt x="17" y="0"/>
                  </a:lnTo>
                  <a:close/>
                </a:path>
              </a:pathLst>
            </a:custGeom>
            <a:solidFill>
              <a:srgbClr val="000000"/>
            </a:solidFill>
            <a:ln w="9525">
              <a:noFill/>
              <a:round/>
              <a:headEnd/>
              <a:tailEnd/>
            </a:ln>
          </p:spPr>
          <p:txBody>
            <a:bodyPr/>
            <a:lstStyle/>
            <a:p>
              <a:pPr rtl="0"/>
              <a:endParaRPr lang="en-US" sz="3800"/>
            </a:p>
          </p:txBody>
        </p:sp>
        <p:sp>
          <p:nvSpPr>
            <p:cNvPr id="224" name="Freeform 222"/>
            <p:cNvSpPr>
              <a:spLocks/>
            </p:cNvSpPr>
            <p:nvPr/>
          </p:nvSpPr>
          <p:spPr bwMode="auto">
            <a:xfrm flipH="1">
              <a:off x="337" y="1115"/>
              <a:ext cx="224" cy="225"/>
            </a:xfrm>
            <a:custGeom>
              <a:avLst/>
              <a:gdLst>
                <a:gd name="T0" fmla="*/ 201 w 983"/>
                <a:gd name="T1" fmla="*/ 8 h 985"/>
                <a:gd name="T2" fmla="*/ 201 w 983"/>
                <a:gd name="T3" fmla="*/ 8 h 985"/>
                <a:gd name="T4" fmla="*/ 199 w 983"/>
                <a:gd name="T5" fmla="*/ 16 h 985"/>
                <a:gd name="T6" fmla="*/ 188 w 983"/>
                <a:gd name="T7" fmla="*/ 61 h 985"/>
                <a:gd name="T8" fmla="*/ 173 w 983"/>
                <a:gd name="T9" fmla="*/ 122 h 985"/>
                <a:gd name="T10" fmla="*/ 161 w 983"/>
                <a:gd name="T11" fmla="*/ 167 h 985"/>
                <a:gd name="T12" fmla="*/ 158 w 983"/>
                <a:gd name="T13" fmla="*/ 179 h 985"/>
                <a:gd name="T14" fmla="*/ 154 w 983"/>
                <a:gd name="T15" fmla="*/ 186 h 985"/>
                <a:gd name="T16" fmla="*/ 151 w 983"/>
                <a:gd name="T17" fmla="*/ 190 h 985"/>
                <a:gd name="T18" fmla="*/ 149 w 983"/>
                <a:gd name="T19" fmla="*/ 191 h 985"/>
                <a:gd name="T20" fmla="*/ 147 w 983"/>
                <a:gd name="T21" fmla="*/ 192 h 985"/>
                <a:gd name="T22" fmla="*/ 147 w 983"/>
                <a:gd name="T23" fmla="*/ 192 h 985"/>
                <a:gd name="T24" fmla="*/ 146 w 983"/>
                <a:gd name="T25" fmla="*/ 192 h 985"/>
                <a:gd name="T26" fmla="*/ 144 w 983"/>
                <a:gd name="T27" fmla="*/ 191 h 985"/>
                <a:gd name="T28" fmla="*/ 139 w 983"/>
                <a:gd name="T29" fmla="*/ 191 h 985"/>
                <a:gd name="T30" fmla="*/ 124 w 983"/>
                <a:gd name="T31" fmla="*/ 192 h 985"/>
                <a:gd name="T32" fmla="*/ 105 w 983"/>
                <a:gd name="T33" fmla="*/ 193 h 985"/>
                <a:gd name="T34" fmla="*/ 84 w 983"/>
                <a:gd name="T35" fmla="*/ 193 h 985"/>
                <a:gd name="T36" fmla="*/ 61 w 983"/>
                <a:gd name="T37" fmla="*/ 195 h 985"/>
                <a:gd name="T38" fmla="*/ 40 w 983"/>
                <a:gd name="T39" fmla="*/ 196 h 985"/>
                <a:gd name="T40" fmla="*/ 23 w 983"/>
                <a:gd name="T41" fmla="*/ 197 h 985"/>
                <a:gd name="T42" fmla="*/ 12 w 983"/>
                <a:gd name="T43" fmla="*/ 199 h 985"/>
                <a:gd name="T44" fmla="*/ 5 w 983"/>
                <a:gd name="T45" fmla="*/ 202 h 985"/>
                <a:gd name="T46" fmla="*/ 1 w 983"/>
                <a:gd name="T47" fmla="*/ 208 h 985"/>
                <a:gd name="T48" fmla="*/ 0 w 983"/>
                <a:gd name="T49" fmla="*/ 214 h 985"/>
                <a:gd name="T50" fmla="*/ 1 w 983"/>
                <a:gd name="T51" fmla="*/ 220 h 985"/>
                <a:gd name="T52" fmla="*/ 3 w 983"/>
                <a:gd name="T53" fmla="*/ 224 h 985"/>
                <a:gd name="T54" fmla="*/ 5 w 983"/>
                <a:gd name="T55" fmla="*/ 225 h 985"/>
                <a:gd name="T56" fmla="*/ 160 w 983"/>
                <a:gd name="T57" fmla="*/ 225 h 985"/>
                <a:gd name="T58" fmla="*/ 161 w 983"/>
                <a:gd name="T59" fmla="*/ 225 h 985"/>
                <a:gd name="T60" fmla="*/ 161 w 983"/>
                <a:gd name="T61" fmla="*/ 225 h 985"/>
                <a:gd name="T62" fmla="*/ 176 w 983"/>
                <a:gd name="T63" fmla="*/ 221 h 985"/>
                <a:gd name="T64" fmla="*/ 185 w 983"/>
                <a:gd name="T65" fmla="*/ 213 h 985"/>
                <a:gd name="T66" fmla="*/ 190 w 983"/>
                <a:gd name="T67" fmla="*/ 205 h 985"/>
                <a:gd name="T68" fmla="*/ 191 w 983"/>
                <a:gd name="T69" fmla="*/ 198 h 985"/>
                <a:gd name="T70" fmla="*/ 191 w 983"/>
                <a:gd name="T71" fmla="*/ 198 h 985"/>
                <a:gd name="T72" fmla="*/ 191 w 983"/>
                <a:gd name="T73" fmla="*/ 198 h 985"/>
                <a:gd name="T74" fmla="*/ 224 w 983"/>
                <a:gd name="T75" fmla="*/ 10 h 985"/>
                <a:gd name="T76" fmla="*/ 224 w 983"/>
                <a:gd name="T77" fmla="*/ 8 h 985"/>
                <a:gd name="T78" fmla="*/ 222 w 983"/>
                <a:gd name="T79" fmla="*/ 5 h 985"/>
                <a:gd name="T80" fmla="*/ 220 w 983"/>
                <a:gd name="T81" fmla="*/ 3 h 985"/>
                <a:gd name="T82" fmla="*/ 217 w 983"/>
                <a:gd name="T83" fmla="*/ 1 h 985"/>
                <a:gd name="T84" fmla="*/ 215 w 983"/>
                <a:gd name="T85" fmla="*/ 0 h 985"/>
                <a:gd name="T86" fmla="*/ 211 w 983"/>
                <a:gd name="T87" fmla="*/ 0 h 985"/>
                <a:gd name="T88" fmla="*/ 206 w 983"/>
                <a:gd name="T89" fmla="*/ 2 h 985"/>
                <a:gd name="T90" fmla="*/ 203 w 983"/>
                <a:gd name="T91" fmla="*/ 5 h 985"/>
                <a:gd name="T92" fmla="*/ 201 w 983"/>
                <a:gd name="T93" fmla="*/ 7 h 9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3"/>
                <a:gd name="T142" fmla="*/ 0 h 985"/>
                <a:gd name="T143" fmla="*/ 983 w 983"/>
                <a:gd name="T144" fmla="*/ 985 h 9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3" h="985">
                  <a:moveTo>
                    <a:pt x="883" y="31"/>
                  </a:moveTo>
                  <a:lnTo>
                    <a:pt x="882" y="33"/>
                  </a:lnTo>
                  <a:lnTo>
                    <a:pt x="882" y="34"/>
                  </a:lnTo>
                  <a:lnTo>
                    <a:pt x="880" y="37"/>
                  </a:lnTo>
                  <a:lnTo>
                    <a:pt x="880" y="38"/>
                  </a:lnTo>
                  <a:lnTo>
                    <a:pt x="873" y="69"/>
                  </a:lnTo>
                  <a:lnTo>
                    <a:pt x="852" y="151"/>
                  </a:lnTo>
                  <a:lnTo>
                    <a:pt x="823" y="267"/>
                  </a:lnTo>
                  <a:lnTo>
                    <a:pt x="791" y="400"/>
                  </a:lnTo>
                  <a:lnTo>
                    <a:pt x="757" y="534"/>
                  </a:lnTo>
                  <a:lnTo>
                    <a:pt x="728" y="650"/>
                  </a:lnTo>
                  <a:lnTo>
                    <a:pt x="708" y="733"/>
                  </a:lnTo>
                  <a:lnTo>
                    <a:pt x="700" y="765"/>
                  </a:lnTo>
                  <a:lnTo>
                    <a:pt x="692" y="785"/>
                  </a:lnTo>
                  <a:lnTo>
                    <a:pt x="684" y="802"/>
                  </a:lnTo>
                  <a:lnTo>
                    <a:pt x="676" y="814"/>
                  </a:lnTo>
                  <a:lnTo>
                    <a:pt x="670" y="824"/>
                  </a:lnTo>
                  <a:lnTo>
                    <a:pt x="663" y="830"/>
                  </a:lnTo>
                  <a:lnTo>
                    <a:pt x="658" y="836"/>
                  </a:lnTo>
                  <a:lnTo>
                    <a:pt x="654" y="838"/>
                  </a:lnTo>
                  <a:lnTo>
                    <a:pt x="650" y="840"/>
                  </a:lnTo>
                  <a:lnTo>
                    <a:pt x="646" y="841"/>
                  </a:lnTo>
                  <a:lnTo>
                    <a:pt x="644" y="841"/>
                  </a:lnTo>
                  <a:lnTo>
                    <a:pt x="643" y="841"/>
                  </a:lnTo>
                  <a:lnTo>
                    <a:pt x="641" y="841"/>
                  </a:lnTo>
                  <a:lnTo>
                    <a:pt x="639" y="840"/>
                  </a:lnTo>
                  <a:lnTo>
                    <a:pt x="636" y="840"/>
                  </a:lnTo>
                  <a:lnTo>
                    <a:pt x="633" y="838"/>
                  </a:lnTo>
                  <a:lnTo>
                    <a:pt x="631" y="838"/>
                  </a:lnTo>
                  <a:lnTo>
                    <a:pt x="610" y="838"/>
                  </a:lnTo>
                  <a:lnTo>
                    <a:pt x="581" y="840"/>
                  </a:lnTo>
                  <a:lnTo>
                    <a:pt x="546" y="841"/>
                  </a:lnTo>
                  <a:lnTo>
                    <a:pt x="506" y="842"/>
                  </a:lnTo>
                  <a:lnTo>
                    <a:pt x="462" y="844"/>
                  </a:lnTo>
                  <a:lnTo>
                    <a:pt x="415" y="846"/>
                  </a:lnTo>
                  <a:lnTo>
                    <a:pt x="367" y="847"/>
                  </a:lnTo>
                  <a:lnTo>
                    <a:pt x="318" y="850"/>
                  </a:lnTo>
                  <a:lnTo>
                    <a:pt x="268" y="853"/>
                  </a:lnTo>
                  <a:lnTo>
                    <a:pt x="221" y="855"/>
                  </a:lnTo>
                  <a:lnTo>
                    <a:pt x="177" y="858"/>
                  </a:lnTo>
                  <a:lnTo>
                    <a:pt x="137" y="862"/>
                  </a:lnTo>
                  <a:lnTo>
                    <a:pt x="102" y="864"/>
                  </a:lnTo>
                  <a:lnTo>
                    <a:pt x="73" y="868"/>
                  </a:lnTo>
                  <a:lnTo>
                    <a:pt x="51" y="872"/>
                  </a:lnTo>
                  <a:lnTo>
                    <a:pt x="38" y="876"/>
                  </a:lnTo>
                  <a:lnTo>
                    <a:pt x="22" y="886"/>
                  </a:lnTo>
                  <a:lnTo>
                    <a:pt x="12" y="898"/>
                  </a:lnTo>
                  <a:lnTo>
                    <a:pt x="6" y="911"/>
                  </a:lnTo>
                  <a:lnTo>
                    <a:pt x="2" y="924"/>
                  </a:lnTo>
                  <a:lnTo>
                    <a:pt x="0" y="939"/>
                  </a:lnTo>
                  <a:lnTo>
                    <a:pt x="2" y="952"/>
                  </a:lnTo>
                  <a:lnTo>
                    <a:pt x="4" y="963"/>
                  </a:lnTo>
                  <a:lnTo>
                    <a:pt x="7" y="974"/>
                  </a:lnTo>
                  <a:lnTo>
                    <a:pt x="11" y="979"/>
                  </a:lnTo>
                  <a:lnTo>
                    <a:pt x="15" y="983"/>
                  </a:lnTo>
                  <a:lnTo>
                    <a:pt x="20" y="984"/>
                  </a:lnTo>
                  <a:lnTo>
                    <a:pt x="25" y="985"/>
                  </a:lnTo>
                  <a:lnTo>
                    <a:pt x="704" y="985"/>
                  </a:lnTo>
                  <a:lnTo>
                    <a:pt x="705" y="985"/>
                  </a:lnTo>
                  <a:lnTo>
                    <a:pt x="706" y="985"/>
                  </a:lnTo>
                  <a:lnTo>
                    <a:pt x="743" y="978"/>
                  </a:lnTo>
                  <a:lnTo>
                    <a:pt x="771" y="966"/>
                  </a:lnTo>
                  <a:lnTo>
                    <a:pt x="795" y="952"/>
                  </a:lnTo>
                  <a:lnTo>
                    <a:pt x="812" y="933"/>
                  </a:lnTo>
                  <a:lnTo>
                    <a:pt x="825" y="915"/>
                  </a:lnTo>
                  <a:lnTo>
                    <a:pt x="832" y="897"/>
                  </a:lnTo>
                  <a:lnTo>
                    <a:pt x="838" y="880"/>
                  </a:lnTo>
                  <a:lnTo>
                    <a:pt x="839" y="866"/>
                  </a:lnTo>
                  <a:lnTo>
                    <a:pt x="839" y="867"/>
                  </a:lnTo>
                  <a:lnTo>
                    <a:pt x="839" y="868"/>
                  </a:lnTo>
                  <a:lnTo>
                    <a:pt x="983" y="46"/>
                  </a:lnTo>
                  <a:lnTo>
                    <a:pt x="983" y="43"/>
                  </a:lnTo>
                  <a:lnTo>
                    <a:pt x="983" y="39"/>
                  </a:lnTo>
                  <a:lnTo>
                    <a:pt x="982" y="35"/>
                  </a:lnTo>
                  <a:lnTo>
                    <a:pt x="981" y="33"/>
                  </a:lnTo>
                  <a:lnTo>
                    <a:pt x="975" y="24"/>
                  </a:lnTo>
                  <a:lnTo>
                    <a:pt x="969" y="17"/>
                  </a:lnTo>
                  <a:lnTo>
                    <a:pt x="964" y="12"/>
                  </a:lnTo>
                  <a:lnTo>
                    <a:pt x="957" y="7"/>
                  </a:lnTo>
                  <a:lnTo>
                    <a:pt x="952" y="4"/>
                  </a:lnTo>
                  <a:lnTo>
                    <a:pt x="947" y="3"/>
                  </a:lnTo>
                  <a:lnTo>
                    <a:pt x="942" y="1"/>
                  </a:lnTo>
                  <a:lnTo>
                    <a:pt x="936" y="0"/>
                  </a:lnTo>
                  <a:lnTo>
                    <a:pt x="926" y="1"/>
                  </a:lnTo>
                  <a:lnTo>
                    <a:pt x="916" y="4"/>
                  </a:lnTo>
                  <a:lnTo>
                    <a:pt x="906" y="8"/>
                  </a:lnTo>
                  <a:lnTo>
                    <a:pt x="900" y="13"/>
                  </a:lnTo>
                  <a:lnTo>
                    <a:pt x="893" y="20"/>
                  </a:lnTo>
                  <a:lnTo>
                    <a:pt x="888" y="25"/>
                  </a:lnTo>
                  <a:lnTo>
                    <a:pt x="884" y="29"/>
                  </a:lnTo>
                  <a:lnTo>
                    <a:pt x="883" y="31"/>
                  </a:lnTo>
                  <a:close/>
                </a:path>
              </a:pathLst>
            </a:custGeom>
            <a:solidFill>
              <a:srgbClr val="000000"/>
            </a:solidFill>
            <a:ln w="9525">
              <a:noFill/>
              <a:round/>
              <a:headEnd/>
              <a:tailEnd/>
            </a:ln>
          </p:spPr>
          <p:txBody>
            <a:bodyPr/>
            <a:lstStyle/>
            <a:p>
              <a:pPr rtl="0"/>
              <a:endParaRPr lang="en-US" sz="3800"/>
            </a:p>
          </p:txBody>
        </p:sp>
        <p:sp>
          <p:nvSpPr>
            <p:cNvPr id="225" name="Freeform 223"/>
            <p:cNvSpPr>
              <a:spLocks/>
            </p:cNvSpPr>
            <p:nvPr/>
          </p:nvSpPr>
          <p:spPr bwMode="auto">
            <a:xfrm flipH="1">
              <a:off x="346" y="1124"/>
              <a:ext cx="207" cy="207"/>
            </a:xfrm>
            <a:custGeom>
              <a:avLst/>
              <a:gdLst>
                <a:gd name="T0" fmla="*/ 205 w 904"/>
                <a:gd name="T1" fmla="*/ 0 h 907"/>
                <a:gd name="T2" fmla="*/ 206 w 904"/>
                <a:gd name="T3" fmla="*/ 1 h 907"/>
                <a:gd name="T4" fmla="*/ 205 w 904"/>
                <a:gd name="T5" fmla="*/ 11 h 907"/>
                <a:gd name="T6" fmla="*/ 196 w 904"/>
                <a:gd name="T7" fmla="*/ 62 h 907"/>
                <a:gd name="T8" fmla="*/ 184 w 904"/>
                <a:gd name="T9" fmla="*/ 130 h 907"/>
                <a:gd name="T10" fmla="*/ 176 w 904"/>
                <a:gd name="T11" fmla="*/ 180 h 907"/>
                <a:gd name="T12" fmla="*/ 174 w 904"/>
                <a:gd name="T13" fmla="*/ 188 h 907"/>
                <a:gd name="T14" fmla="*/ 174 w 904"/>
                <a:gd name="T15" fmla="*/ 188 h 907"/>
                <a:gd name="T16" fmla="*/ 174 w 904"/>
                <a:gd name="T17" fmla="*/ 189 h 907"/>
                <a:gd name="T18" fmla="*/ 173 w 904"/>
                <a:gd name="T19" fmla="*/ 194 h 907"/>
                <a:gd name="T20" fmla="*/ 169 w 904"/>
                <a:gd name="T21" fmla="*/ 200 h 907"/>
                <a:gd name="T22" fmla="*/ 159 w 904"/>
                <a:gd name="T23" fmla="*/ 206 h 907"/>
                <a:gd name="T24" fmla="*/ 150 w 904"/>
                <a:gd name="T25" fmla="*/ 207 h 907"/>
                <a:gd name="T26" fmla="*/ 138 w 904"/>
                <a:gd name="T27" fmla="*/ 207 h 907"/>
                <a:gd name="T28" fmla="*/ 118 w 904"/>
                <a:gd name="T29" fmla="*/ 207 h 907"/>
                <a:gd name="T30" fmla="*/ 92 w 904"/>
                <a:gd name="T31" fmla="*/ 207 h 907"/>
                <a:gd name="T32" fmla="*/ 64 w 904"/>
                <a:gd name="T33" fmla="*/ 207 h 907"/>
                <a:gd name="T34" fmla="*/ 38 w 904"/>
                <a:gd name="T35" fmla="*/ 207 h 907"/>
                <a:gd name="T36" fmla="*/ 17 w 904"/>
                <a:gd name="T37" fmla="*/ 207 h 907"/>
                <a:gd name="T38" fmla="*/ 3 w 904"/>
                <a:gd name="T39" fmla="*/ 207 h 907"/>
                <a:gd name="T40" fmla="*/ 0 w 904"/>
                <a:gd name="T41" fmla="*/ 207 h 907"/>
                <a:gd name="T42" fmla="*/ 0 w 904"/>
                <a:gd name="T43" fmla="*/ 206 h 907"/>
                <a:gd name="T44" fmla="*/ 0 w 904"/>
                <a:gd name="T45" fmla="*/ 204 h 907"/>
                <a:gd name="T46" fmla="*/ 2 w 904"/>
                <a:gd name="T47" fmla="*/ 200 h 907"/>
                <a:gd name="T48" fmla="*/ 6 w 904"/>
                <a:gd name="T49" fmla="*/ 199 h 907"/>
                <a:gd name="T50" fmla="*/ 13 w 904"/>
                <a:gd name="T51" fmla="*/ 197 h 907"/>
                <a:gd name="T52" fmla="*/ 25 w 904"/>
                <a:gd name="T53" fmla="*/ 196 h 907"/>
                <a:gd name="T54" fmla="*/ 41 w 904"/>
                <a:gd name="T55" fmla="*/ 195 h 907"/>
                <a:gd name="T56" fmla="*/ 59 w 904"/>
                <a:gd name="T57" fmla="*/ 194 h 907"/>
                <a:gd name="T58" fmla="*/ 79 w 904"/>
                <a:gd name="T59" fmla="*/ 193 h 907"/>
                <a:gd name="T60" fmla="*/ 102 w 904"/>
                <a:gd name="T61" fmla="*/ 192 h 907"/>
                <a:gd name="T62" fmla="*/ 124 w 904"/>
                <a:gd name="T63" fmla="*/ 192 h 907"/>
                <a:gd name="T64" fmla="*/ 136 w 904"/>
                <a:gd name="T65" fmla="*/ 192 h 907"/>
                <a:gd name="T66" fmla="*/ 140 w 904"/>
                <a:gd name="T67" fmla="*/ 192 h 907"/>
                <a:gd name="T68" fmla="*/ 145 w 904"/>
                <a:gd name="T69" fmla="*/ 190 h 907"/>
                <a:gd name="T70" fmla="*/ 150 w 904"/>
                <a:gd name="T71" fmla="*/ 187 h 907"/>
                <a:gd name="T72" fmla="*/ 154 w 904"/>
                <a:gd name="T73" fmla="*/ 181 h 907"/>
                <a:gd name="T74" fmla="*/ 158 w 904"/>
                <a:gd name="T75" fmla="*/ 173 h 907"/>
                <a:gd name="T76" fmla="*/ 160 w 904"/>
                <a:gd name="T77" fmla="*/ 168 h 907"/>
                <a:gd name="T78" fmla="*/ 160 w 904"/>
                <a:gd name="T79" fmla="*/ 168 h 907"/>
                <a:gd name="T80" fmla="*/ 162 w 904"/>
                <a:gd name="T81" fmla="*/ 161 h 907"/>
                <a:gd name="T82" fmla="*/ 173 w 904"/>
                <a:gd name="T83" fmla="*/ 116 h 907"/>
                <a:gd name="T84" fmla="*/ 188 w 904"/>
                <a:gd name="T85" fmla="*/ 56 h 907"/>
                <a:gd name="T86" fmla="*/ 199 w 904"/>
                <a:gd name="T87" fmla="*/ 11 h 907"/>
                <a:gd name="T88" fmla="*/ 202 w 904"/>
                <a:gd name="T89" fmla="*/ 2 h 907"/>
                <a:gd name="T90" fmla="*/ 204 w 904"/>
                <a:gd name="T91" fmla="*/ 0 h 90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04"/>
                <a:gd name="T139" fmla="*/ 0 h 907"/>
                <a:gd name="T140" fmla="*/ 904 w 904"/>
                <a:gd name="T141" fmla="*/ 907 h 90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04" h="907">
                  <a:moveTo>
                    <a:pt x="896" y="0"/>
                  </a:moveTo>
                  <a:lnTo>
                    <a:pt x="897" y="1"/>
                  </a:lnTo>
                  <a:lnTo>
                    <a:pt x="900" y="3"/>
                  </a:lnTo>
                  <a:lnTo>
                    <a:pt x="901" y="5"/>
                  </a:lnTo>
                  <a:lnTo>
                    <a:pt x="904" y="8"/>
                  </a:lnTo>
                  <a:lnTo>
                    <a:pt x="897" y="47"/>
                  </a:lnTo>
                  <a:lnTo>
                    <a:pt x="880" y="142"/>
                  </a:lnTo>
                  <a:lnTo>
                    <a:pt x="857" y="272"/>
                  </a:lnTo>
                  <a:lnTo>
                    <a:pt x="831" y="421"/>
                  </a:lnTo>
                  <a:lnTo>
                    <a:pt x="805" y="569"/>
                  </a:lnTo>
                  <a:lnTo>
                    <a:pt x="783" y="698"/>
                  </a:lnTo>
                  <a:lnTo>
                    <a:pt x="767" y="789"/>
                  </a:lnTo>
                  <a:lnTo>
                    <a:pt x="761" y="823"/>
                  </a:lnTo>
                  <a:lnTo>
                    <a:pt x="761" y="824"/>
                  </a:lnTo>
                  <a:lnTo>
                    <a:pt x="761" y="825"/>
                  </a:lnTo>
                  <a:lnTo>
                    <a:pt x="761" y="829"/>
                  </a:lnTo>
                  <a:lnTo>
                    <a:pt x="760" y="838"/>
                  </a:lnTo>
                  <a:lnTo>
                    <a:pt x="756" y="850"/>
                  </a:lnTo>
                  <a:lnTo>
                    <a:pt x="748" y="863"/>
                  </a:lnTo>
                  <a:lnTo>
                    <a:pt x="736" y="877"/>
                  </a:lnTo>
                  <a:lnTo>
                    <a:pt x="719" y="890"/>
                  </a:lnTo>
                  <a:lnTo>
                    <a:pt x="695" y="901"/>
                  </a:lnTo>
                  <a:lnTo>
                    <a:pt x="663" y="907"/>
                  </a:lnTo>
                  <a:lnTo>
                    <a:pt x="656" y="907"/>
                  </a:lnTo>
                  <a:lnTo>
                    <a:pt x="635" y="907"/>
                  </a:lnTo>
                  <a:lnTo>
                    <a:pt x="604" y="907"/>
                  </a:lnTo>
                  <a:lnTo>
                    <a:pt x="562" y="907"/>
                  </a:lnTo>
                  <a:lnTo>
                    <a:pt x="514" y="907"/>
                  </a:lnTo>
                  <a:lnTo>
                    <a:pt x="459" y="907"/>
                  </a:lnTo>
                  <a:lnTo>
                    <a:pt x="402" y="907"/>
                  </a:lnTo>
                  <a:lnTo>
                    <a:pt x="342" y="907"/>
                  </a:lnTo>
                  <a:lnTo>
                    <a:pt x="281" y="907"/>
                  </a:lnTo>
                  <a:lnTo>
                    <a:pt x="223" y="907"/>
                  </a:lnTo>
                  <a:lnTo>
                    <a:pt x="167" y="907"/>
                  </a:lnTo>
                  <a:lnTo>
                    <a:pt x="116" y="907"/>
                  </a:lnTo>
                  <a:lnTo>
                    <a:pt x="73" y="907"/>
                  </a:lnTo>
                  <a:lnTo>
                    <a:pt x="38" y="907"/>
                  </a:lnTo>
                  <a:lnTo>
                    <a:pt x="13" y="907"/>
                  </a:lnTo>
                  <a:lnTo>
                    <a:pt x="2" y="907"/>
                  </a:lnTo>
                  <a:lnTo>
                    <a:pt x="2" y="905"/>
                  </a:lnTo>
                  <a:lnTo>
                    <a:pt x="2" y="903"/>
                  </a:lnTo>
                  <a:lnTo>
                    <a:pt x="0" y="901"/>
                  </a:lnTo>
                  <a:lnTo>
                    <a:pt x="0" y="900"/>
                  </a:lnTo>
                  <a:lnTo>
                    <a:pt x="2" y="892"/>
                  </a:lnTo>
                  <a:lnTo>
                    <a:pt x="4" y="885"/>
                  </a:lnTo>
                  <a:lnTo>
                    <a:pt x="9" y="877"/>
                  </a:lnTo>
                  <a:lnTo>
                    <a:pt x="17" y="872"/>
                  </a:lnTo>
                  <a:lnTo>
                    <a:pt x="25" y="870"/>
                  </a:lnTo>
                  <a:lnTo>
                    <a:pt x="39" y="867"/>
                  </a:lnTo>
                  <a:lnTo>
                    <a:pt x="58" y="864"/>
                  </a:lnTo>
                  <a:lnTo>
                    <a:pt x="82" y="862"/>
                  </a:lnTo>
                  <a:lnTo>
                    <a:pt x="110" y="860"/>
                  </a:lnTo>
                  <a:lnTo>
                    <a:pt x="142" y="858"/>
                  </a:lnTo>
                  <a:lnTo>
                    <a:pt x="178" y="855"/>
                  </a:lnTo>
                  <a:lnTo>
                    <a:pt x="217" y="853"/>
                  </a:lnTo>
                  <a:lnTo>
                    <a:pt x="259" y="850"/>
                  </a:lnTo>
                  <a:lnTo>
                    <a:pt x="302" y="849"/>
                  </a:lnTo>
                  <a:lnTo>
                    <a:pt x="347" y="846"/>
                  </a:lnTo>
                  <a:lnTo>
                    <a:pt x="396" y="845"/>
                  </a:lnTo>
                  <a:lnTo>
                    <a:pt x="444" y="842"/>
                  </a:lnTo>
                  <a:lnTo>
                    <a:pt x="492" y="841"/>
                  </a:lnTo>
                  <a:lnTo>
                    <a:pt x="541" y="840"/>
                  </a:lnTo>
                  <a:lnTo>
                    <a:pt x="589" y="838"/>
                  </a:lnTo>
                  <a:lnTo>
                    <a:pt x="596" y="841"/>
                  </a:lnTo>
                  <a:lnTo>
                    <a:pt x="604" y="842"/>
                  </a:lnTo>
                  <a:lnTo>
                    <a:pt x="613" y="842"/>
                  </a:lnTo>
                  <a:lnTo>
                    <a:pt x="622" y="840"/>
                  </a:lnTo>
                  <a:lnTo>
                    <a:pt x="632" y="834"/>
                  </a:lnTo>
                  <a:lnTo>
                    <a:pt x="643" y="828"/>
                  </a:lnTo>
                  <a:lnTo>
                    <a:pt x="653" y="819"/>
                  </a:lnTo>
                  <a:lnTo>
                    <a:pt x="662" y="807"/>
                  </a:lnTo>
                  <a:lnTo>
                    <a:pt x="672" y="794"/>
                  </a:lnTo>
                  <a:lnTo>
                    <a:pt x="682" y="777"/>
                  </a:lnTo>
                  <a:lnTo>
                    <a:pt x="689" y="760"/>
                  </a:lnTo>
                  <a:lnTo>
                    <a:pt x="698" y="739"/>
                  </a:lnTo>
                  <a:lnTo>
                    <a:pt x="698" y="738"/>
                  </a:lnTo>
                  <a:lnTo>
                    <a:pt x="698" y="737"/>
                  </a:lnTo>
                  <a:lnTo>
                    <a:pt x="706" y="706"/>
                  </a:lnTo>
                  <a:lnTo>
                    <a:pt x="726" y="625"/>
                  </a:lnTo>
                  <a:lnTo>
                    <a:pt x="754" y="510"/>
                  </a:lnTo>
                  <a:lnTo>
                    <a:pt x="787" y="379"/>
                  </a:lnTo>
                  <a:lnTo>
                    <a:pt x="819" y="246"/>
                  </a:lnTo>
                  <a:lnTo>
                    <a:pt x="849" y="130"/>
                  </a:lnTo>
                  <a:lnTo>
                    <a:pt x="869" y="47"/>
                  </a:lnTo>
                  <a:lnTo>
                    <a:pt x="878" y="13"/>
                  </a:lnTo>
                  <a:lnTo>
                    <a:pt x="882" y="8"/>
                  </a:lnTo>
                  <a:lnTo>
                    <a:pt x="887" y="4"/>
                  </a:lnTo>
                  <a:lnTo>
                    <a:pt x="892" y="1"/>
                  </a:lnTo>
                  <a:lnTo>
                    <a:pt x="896" y="0"/>
                  </a:lnTo>
                  <a:close/>
                </a:path>
              </a:pathLst>
            </a:custGeom>
            <a:solidFill>
              <a:srgbClr val="C0C0C0"/>
            </a:solidFill>
            <a:ln w="9525">
              <a:noFill/>
              <a:round/>
              <a:headEnd/>
              <a:tailEnd/>
            </a:ln>
          </p:spPr>
          <p:txBody>
            <a:bodyPr/>
            <a:lstStyle/>
            <a:p>
              <a:pPr rtl="0"/>
              <a:endParaRPr lang="en-US" sz="3800"/>
            </a:p>
          </p:txBody>
        </p:sp>
        <p:sp>
          <p:nvSpPr>
            <p:cNvPr id="226" name="Freeform 224"/>
            <p:cNvSpPr>
              <a:spLocks/>
            </p:cNvSpPr>
            <p:nvPr/>
          </p:nvSpPr>
          <p:spPr bwMode="auto">
            <a:xfrm flipH="1">
              <a:off x="774" y="1193"/>
              <a:ext cx="77" cy="290"/>
            </a:xfrm>
            <a:custGeom>
              <a:avLst/>
              <a:gdLst>
                <a:gd name="T0" fmla="*/ 70 w 338"/>
                <a:gd name="T1" fmla="*/ 0 h 1268"/>
                <a:gd name="T2" fmla="*/ 68 w 338"/>
                <a:gd name="T3" fmla="*/ 1 h 1268"/>
                <a:gd name="T4" fmla="*/ 64 w 338"/>
                <a:gd name="T5" fmla="*/ 3 h 1268"/>
                <a:gd name="T6" fmla="*/ 59 w 338"/>
                <a:gd name="T7" fmla="*/ 5 h 1268"/>
                <a:gd name="T8" fmla="*/ 53 w 338"/>
                <a:gd name="T9" fmla="*/ 8 h 1268"/>
                <a:gd name="T10" fmla="*/ 48 w 338"/>
                <a:gd name="T11" fmla="*/ 11 h 1268"/>
                <a:gd name="T12" fmla="*/ 43 w 338"/>
                <a:gd name="T13" fmla="*/ 15 h 1268"/>
                <a:gd name="T14" fmla="*/ 39 w 338"/>
                <a:gd name="T15" fmla="*/ 19 h 1268"/>
                <a:gd name="T16" fmla="*/ 37 w 338"/>
                <a:gd name="T17" fmla="*/ 24 h 1268"/>
                <a:gd name="T18" fmla="*/ 35 w 338"/>
                <a:gd name="T19" fmla="*/ 37 h 1268"/>
                <a:gd name="T20" fmla="*/ 31 w 338"/>
                <a:gd name="T21" fmla="*/ 65 h 1268"/>
                <a:gd name="T22" fmla="*/ 25 w 338"/>
                <a:gd name="T23" fmla="*/ 104 h 1268"/>
                <a:gd name="T24" fmla="*/ 19 w 338"/>
                <a:gd name="T25" fmla="*/ 148 h 1268"/>
                <a:gd name="T26" fmla="*/ 12 w 338"/>
                <a:gd name="T27" fmla="*/ 193 h 1268"/>
                <a:gd name="T28" fmla="*/ 7 w 338"/>
                <a:gd name="T29" fmla="*/ 234 h 1268"/>
                <a:gd name="T30" fmla="*/ 2 w 338"/>
                <a:gd name="T31" fmla="*/ 266 h 1268"/>
                <a:gd name="T32" fmla="*/ 0 w 338"/>
                <a:gd name="T33" fmla="*/ 284 h 1268"/>
                <a:gd name="T34" fmla="*/ 0 w 338"/>
                <a:gd name="T35" fmla="*/ 286 h 1268"/>
                <a:gd name="T36" fmla="*/ 1 w 338"/>
                <a:gd name="T37" fmla="*/ 288 h 1268"/>
                <a:gd name="T38" fmla="*/ 2 w 338"/>
                <a:gd name="T39" fmla="*/ 289 h 1268"/>
                <a:gd name="T40" fmla="*/ 4 w 338"/>
                <a:gd name="T41" fmla="*/ 290 h 1268"/>
                <a:gd name="T42" fmla="*/ 6 w 338"/>
                <a:gd name="T43" fmla="*/ 290 h 1268"/>
                <a:gd name="T44" fmla="*/ 8 w 338"/>
                <a:gd name="T45" fmla="*/ 289 h 1268"/>
                <a:gd name="T46" fmla="*/ 9 w 338"/>
                <a:gd name="T47" fmla="*/ 287 h 1268"/>
                <a:gd name="T48" fmla="*/ 10 w 338"/>
                <a:gd name="T49" fmla="*/ 285 h 1268"/>
                <a:gd name="T50" fmla="*/ 15 w 338"/>
                <a:gd name="T51" fmla="*/ 246 h 1268"/>
                <a:gd name="T52" fmla="*/ 21 w 338"/>
                <a:gd name="T53" fmla="*/ 204 h 1268"/>
                <a:gd name="T54" fmla="*/ 27 w 338"/>
                <a:gd name="T55" fmla="*/ 162 h 1268"/>
                <a:gd name="T56" fmla="*/ 33 w 338"/>
                <a:gd name="T57" fmla="*/ 121 h 1268"/>
                <a:gd name="T58" fmla="*/ 38 w 338"/>
                <a:gd name="T59" fmla="*/ 85 h 1268"/>
                <a:gd name="T60" fmla="*/ 42 w 338"/>
                <a:gd name="T61" fmla="*/ 56 h 1268"/>
                <a:gd name="T62" fmla="*/ 45 w 338"/>
                <a:gd name="T63" fmla="*/ 35 h 1268"/>
                <a:gd name="T64" fmla="*/ 46 w 338"/>
                <a:gd name="T65" fmla="*/ 26 h 1268"/>
                <a:gd name="T66" fmla="*/ 48 w 338"/>
                <a:gd name="T67" fmla="*/ 24 h 1268"/>
                <a:gd name="T68" fmla="*/ 50 w 338"/>
                <a:gd name="T69" fmla="*/ 22 h 1268"/>
                <a:gd name="T70" fmla="*/ 53 w 338"/>
                <a:gd name="T71" fmla="*/ 19 h 1268"/>
                <a:gd name="T72" fmla="*/ 57 w 338"/>
                <a:gd name="T73" fmla="*/ 17 h 1268"/>
                <a:gd name="T74" fmla="*/ 61 w 338"/>
                <a:gd name="T75" fmla="*/ 15 h 1268"/>
                <a:gd name="T76" fmla="*/ 65 w 338"/>
                <a:gd name="T77" fmla="*/ 13 h 1268"/>
                <a:gd name="T78" fmla="*/ 69 w 338"/>
                <a:gd name="T79" fmla="*/ 11 h 1268"/>
                <a:gd name="T80" fmla="*/ 73 w 338"/>
                <a:gd name="T81" fmla="*/ 10 h 1268"/>
                <a:gd name="T82" fmla="*/ 75 w 338"/>
                <a:gd name="T83" fmla="*/ 9 h 1268"/>
                <a:gd name="T84" fmla="*/ 76 w 338"/>
                <a:gd name="T85" fmla="*/ 7 h 1268"/>
                <a:gd name="T86" fmla="*/ 77 w 338"/>
                <a:gd name="T87" fmla="*/ 6 h 1268"/>
                <a:gd name="T88" fmla="*/ 77 w 338"/>
                <a:gd name="T89" fmla="*/ 3 h 1268"/>
                <a:gd name="T90" fmla="*/ 76 w 338"/>
                <a:gd name="T91" fmla="*/ 2 h 1268"/>
                <a:gd name="T92" fmla="*/ 74 w 338"/>
                <a:gd name="T93" fmla="*/ 0 h 1268"/>
                <a:gd name="T94" fmla="*/ 72 w 338"/>
                <a:gd name="T95" fmla="*/ 0 h 1268"/>
                <a:gd name="T96" fmla="*/ 70 w 338"/>
                <a:gd name="T97" fmla="*/ 0 h 12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8"/>
                <a:gd name="T148" fmla="*/ 0 h 1268"/>
                <a:gd name="T149" fmla="*/ 338 w 338"/>
                <a:gd name="T150" fmla="*/ 1268 h 12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8" h="1268">
                  <a:moveTo>
                    <a:pt x="309" y="1"/>
                  </a:moveTo>
                  <a:lnTo>
                    <a:pt x="297" y="5"/>
                  </a:lnTo>
                  <a:lnTo>
                    <a:pt x="279" y="12"/>
                  </a:lnTo>
                  <a:lnTo>
                    <a:pt x="257" y="22"/>
                  </a:lnTo>
                  <a:lnTo>
                    <a:pt x="234" y="34"/>
                  </a:lnTo>
                  <a:lnTo>
                    <a:pt x="210" y="48"/>
                  </a:lnTo>
                  <a:lnTo>
                    <a:pt x="188" y="64"/>
                  </a:lnTo>
                  <a:lnTo>
                    <a:pt x="173" y="83"/>
                  </a:lnTo>
                  <a:lnTo>
                    <a:pt x="162" y="103"/>
                  </a:lnTo>
                  <a:lnTo>
                    <a:pt x="152" y="160"/>
                  </a:lnTo>
                  <a:lnTo>
                    <a:pt x="134" y="285"/>
                  </a:lnTo>
                  <a:lnTo>
                    <a:pt x="109" y="454"/>
                  </a:lnTo>
                  <a:lnTo>
                    <a:pt x="82" y="648"/>
                  </a:lnTo>
                  <a:lnTo>
                    <a:pt x="54" y="846"/>
                  </a:lnTo>
                  <a:lnTo>
                    <a:pt x="30" y="1024"/>
                  </a:lnTo>
                  <a:lnTo>
                    <a:pt x="10" y="1163"/>
                  </a:lnTo>
                  <a:lnTo>
                    <a:pt x="0" y="1243"/>
                  </a:lnTo>
                  <a:lnTo>
                    <a:pt x="0" y="1251"/>
                  </a:lnTo>
                  <a:lnTo>
                    <a:pt x="4" y="1258"/>
                  </a:lnTo>
                  <a:lnTo>
                    <a:pt x="10" y="1264"/>
                  </a:lnTo>
                  <a:lnTo>
                    <a:pt x="18" y="1268"/>
                  </a:lnTo>
                  <a:lnTo>
                    <a:pt x="27" y="1266"/>
                  </a:lnTo>
                  <a:lnTo>
                    <a:pt x="35" y="1262"/>
                  </a:lnTo>
                  <a:lnTo>
                    <a:pt x="40" y="1256"/>
                  </a:lnTo>
                  <a:lnTo>
                    <a:pt x="43" y="1248"/>
                  </a:lnTo>
                  <a:lnTo>
                    <a:pt x="66" y="1075"/>
                  </a:lnTo>
                  <a:lnTo>
                    <a:pt x="92" y="891"/>
                  </a:lnTo>
                  <a:lnTo>
                    <a:pt x="118" y="707"/>
                  </a:lnTo>
                  <a:lnTo>
                    <a:pt x="143" y="530"/>
                  </a:lnTo>
                  <a:lnTo>
                    <a:pt x="165" y="372"/>
                  </a:lnTo>
                  <a:lnTo>
                    <a:pt x="183" y="244"/>
                  </a:lnTo>
                  <a:lnTo>
                    <a:pt x="197" y="155"/>
                  </a:lnTo>
                  <a:lnTo>
                    <a:pt x="204" y="114"/>
                  </a:lnTo>
                  <a:lnTo>
                    <a:pt x="209" y="105"/>
                  </a:lnTo>
                  <a:lnTo>
                    <a:pt x="219" y="95"/>
                  </a:lnTo>
                  <a:lnTo>
                    <a:pt x="234" y="84"/>
                  </a:lnTo>
                  <a:lnTo>
                    <a:pt x="249" y="74"/>
                  </a:lnTo>
                  <a:lnTo>
                    <a:pt x="268" y="65"/>
                  </a:lnTo>
                  <a:lnTo>
                    <a:pt x="287" y="57"/>
                  </a:lnTo>
                  <a:lnTo>
                    <a:pt x="305" y="49"/>
                  </a:lnTo>
                  <a:lnTo>
                    <a:pt x="322" y="43"/>
                  </a:lnTo>
                  <a:lnTo>
                    <a:pt x="330" y="39"/>
                  </a:lnTo>
                  <a:lnTo>
                    <a:pt x="335" y="32"/>
                  </a:lnTo>
                  <a:lnTo>
                    <a:pt x="338" y="25"/>
                  </a:lnTo>
                  <a:lnTo>
                    <a:pt x="336" y="15"/>
                  </a:lnTo>
                  <a:lnTo>
                    <a:pt x="333" y="8"/>
                  </a:lnTo>
                  <a:lnTo>
                    <a:pt x="326" y="2"/>
                  </a:lnTo>
                  <a:lnTo>
                    <a:pt x="318" y="0"/>
                  </a:lnTo>
                  <a:lnTo>
                    <a:pt x="309" y="1"/>
                  </a:lnTo>
                  <a:close/>
                </a:path>
              </a:pathLst>
            </a:custGeom>
            <a:solidFill>
              <a:srgbClr val="000000"/>
            </a:solidFill>
            <a:ln w="9525">
              <a:noFill/>
              <a:round/>
              <a:headEnd/>
              <a:tailEnd/>
            </a:ln>
          </p:spPr>
          <p:txBody>
            <a:bodyPr/>
            <a:lstStyle/>
            <a:p>
              <a:pPr rtl="0"/>
              <a:endParaRPr lang="en-US" sz="3800"/>
            </a:p>
          </p:txBody>
        </p:sp>
        <p:sp>
          <p:nvSpPr>
            <p:cNvPr id="227" name="Freeform 225"/>
            <p:cNvSpPr>
              <a:spLocks/>
            </p:cNvSpPr>
            <p:nvPr/>
          </p:nvSpPr>
          <p:spPr bwMode="auto">
            <a:xfrm flipH="1">
              <a:off x="713" y="1193"/>
              <a:ext cx="37" cy="288"/>
            </a:xfrm>
            <a:custGeom>
              <a:avLst/>
              <a:gdLst>
                <a:gd name="T0" fmla="*/ 1 w 165"/>
                <a:gd name="T1" fmla="*/ 3 h 1258"/>
                <a:gd name="T2" fmla="*/ 0 w 165"/>
                <a:gd name="T3" fmla="*/ 5 h 1258"/>
                <a:gd name="T4" fmla="*/ 0 w 165"/>
                <a:gd name="T5" fmla="*/ 7 h 1258"/>
                <a:gd name="T6" fmla="*/ 1 w 165"/>
                <a:gd name="T7" fmla="*/ 8 h 1258"/>
                <a:gd name="T8" fmla="*/ 2 w 165"/>
                <a:gd name="T9" fmla="*/ 10 h 1258"/>
                <a:gd name="T10" fmla="*/ 6 w 165"/>
                <a:gd name="T11" fmla="*/ 12 h 1258"/>
                <a:gd name="T12" fmla="*/ 10 w 165"/>
                <a:gd name="T13" fmla="*/ 14 h 1258"/>
                <a:gd name="T14" fmla="*/ 13 w 165"/>
                <a:gd name="T15" fmla="*/ 17 h 1258"/>
                <a:gd name="T16" fmla="*/ 17 w 165"/>
                <a:gd name="T17" fmla="*/ 20 h 1258"/>
                <a:gd name="T18" fmla="*/ 20 w 165"/>
                <a:gd name="T19" fmla="*/ 23 h 1258"/>
                <a:gd name="T20" fmla="*/ 23 w 165"/>
                <a:gd name="T21" fmla="*/ 25 h 1258"/>
                <a:gd name="T22" fmla="*/ 25 w 165"/>
                <a:gd name="T23" fmla="*/ 28 h 1258"/>
                <a:gd name="T24" fmla="*/ 26 w 165"/>
                <a:gd name="T25" fmla="*/ 30 h 1258"/>
                <a:gd name="T26" fmla="*/ 26 w 165"/>
                <a:gd name="T27" fmla="*/ 62 h 1258"/>
                <a:gd name="T28" fmla="*/ 27 w 165"/>
                <a:gd name="T29" fmla="*/ 128 h 1258"/>
                <a:gd name="T30" fmla="*/ 27 w 165"/>
                <a:gd name="T31" fmla="*/ 209 h 1258"/>
                <a:gd name="T32" fmla="*/ 27 w 165"/>
                <a:gd name="T33" fmla="*/ 283 h 1258"/>
                <a:gd name="T34" fmla="*/ 27 w 165"/>
                <a:gd name="T35" fmla="*/ 285 h 1258"/>
                <a:gd name="T36" fmla="*/ 29 w 165"/>
                <a:gd name="T37" fmla="*/ 286 h 1258"/>
                <a:gd name="T38" fmla="*/ 30 w 165"/>
                <a:gd name="T39" fmla="*/ 288 h 1258"/>
                <a:gd name="T40" fmla="*/ 32 w 165"/>
                <a:gd name="T41" fmla="*/ 288 h 1258"/>
                <a:gd name="T42" fmla="*/ 34 w 165"/>
                <a:gd name="T43" fmla="*/ 288 h 1258"/>
                <a:gd name="T44" fmla="*/ 36 w 165"/>
                <a:gd name="T45" fmla="*/ 286 h 1258"/>
                <a:gd name="T46" fmla="*/ 37 w 165"/>
                <a:gd name="T47" fmla="*/ 285 h 1258"/>
                <a:gd name="T48" fmla="*/ 37 w 165"/>
                <a:gd name="T49" fmla="*/ 283 h 1258"/>
                <a:gd name="T50" fmla="*/ 37 w 165"/>
                <a:gd name="T51" fmla="*/ 241 h 1258"/>
                <a:gd name="T52" fmla="*/ 37 w 165"/>
                <a:gd name="T53" fmla="*/ 157 h 1258"/>
                <a:gd name="T54" fmla="*/ 36 w 165"/>
                <a:gd name="T55" fmla="*/ 73 h 1258"/>
                <a:gd name="T56" fmla="*/ 36 w 165"/>
                <a:gd name="T57" fmla="*/ 30 h 1258"/>
                <a:gd name="T58" fmla="*/ 34 w 165"/>
                <a:gd name="T59" fmla="*/ 25 h 1258"/>
                <a:gd name="T60" fmla="*/ 31 w 165"/>
                <a:gd name="T61" fmla="*/ 20 h 1258"/>
                <a:gd name="T62" fmla="*/ 27 w 165"/>
                <a:gd name="T63" fmla="*/ 15 h 1258"/>
                <a:gd name="T64" fmla="*/ 22 w 165"/>
                <a:gd name="T65" fmla="*/ 11 h 1258"/>
                <a:gd name="T66" fmla="*/ 18 w 165"/>
                <a:gd name="T67" fmla="*/ 8 h 1258"/>
                <a:gd name="T68" fmla="*/ 13 w 165"/>
                <a:gd name="T69" fmla="*/ 5 h 1258"/>
                <a:gd name="T70" fmla="*/ 10 w 165"/>
                <a:gd name="T71" fmla="*/ 2 h 1258"/>
                <a:gd name="T72" fmla="*/ 7 w 165"/>
                <a:gd name="T73" fmla="*/ 1 h 1258"/>
                <a:gd name="T74" fmla="*/ 5 w 165"/>
                <a:gd name="T75" fmla="*/ 0 h 1258"/>
                <a:gd name="T76" fmla="*/ 4 w 165"/>
                <a:gd name="T77" fmla="*/ 0 h 1258"/>
                <a:gd name="T78" fmla="*/ 2 w 165"/>
                <a:gd name="T79" fmla="*/ 1 h 1258"/>
                <a:gd name="T80" fmla="*/ 1 w 165"/>
                <a:gd name="T81" fmla="*/ 3 h 12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5"/>
                <a:gd name="T124" fmla="*/ 0 h 1258"/>
                <a:gd name="T125" fmla="*/ 165 w 165"/>
                <a:gd name="T126" fmla="*/ 1258 h 12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5" h="1258">
                  <a:moveTo>
                    <a:pt x="3" y="12"/>
                  </a:moveTo>
                  <a:lnTo>
                    <a:pt x="0" y="20"/>
                  </a:lnTo>
                  <a:lnTo>
                    <a:pt x="0" y="29"/>
                  </a:lnTo>
                  <a:lnTo>
                    <a:pt x="4" y="37"/>
                  </a:lnTo>
                  <a:lnTo>
                    <a:pt x="11" y="42"/>
                  </a:lnTo>
                  <a:lnTo>
                    <a:pt x="26" y="51"/>
                  </a:lnTo>
                  <a:lnTo>
                    <a:pt x="43" y="62"/>
                  </a:lnTo>
                  <a:lnTo>
                    <a:pt x="60" y="75"/>
                  </a:lnTo>
                  <a:lnTo>
                    <a:pt x="77" y="86"/>
                  </a:lnTo>
                  <a:lnTo>
                    <a:pt x="91" y="99"/>
                  </a:lnTo>
                  <a:lnTo>
                    <a:pt x="103" y="111"/>
                  </a:lnTo>
                  <a:lnTo>
                    <a:pt x="111" y="123"/>
                  </a:lnTo>
                  <a:lnTo>
                    <a:pt x="115" y="133"/>
                  </a:lnTo>
                  <a:lnTo>
                    <a:pt x="117" y="270"/>
                  </a:lnTo>
                  <a:lnTo>
                    <a:pt x="120" y="561"/>
                  </a:lnTo>
                  <a:lnTo>
                    <a:pt x="121" y="915"/>
                  </a:lnTo>
                  <a:lnTo>
                    <a:pt x="121" y="1236"/>
                  </a:lnTo>
                  <a:lnTo>
                    <a:pt x="122" y="1245"/>
                  </a:lnTo>
                  <a:lnTo>
                    <a:pt x="128" y="1251"/>
                  </a:lnTo>
                  <a:lnTo>
                    <a:pt x="135" y="1256"/>
                  </a:lnTo>
                  <a:lnTo>
                    <a:pt x="143" y="1258"/>
                  </a:lnTo>
                  <a:lnTo>
                    <a:pt x="151" y="1256"/>
                  </a:lnTo>
                  <a:lnTo>
                    <a:pt x="159" y="1251"/>
                  </a:lnTo>
                  <a:lnTo>
                    <a:pt x="164" y="1243"/>
                  </a:lnTo>
                  <a:lnTo>
                    <a:pt x="165" y="1236"/>
                  </a:lnTo>
                  <a:lnTo>
                    <a:pt x="165" y="1052"/>
                  </a:lnTo>
                  <a:lnTo>
                    <a:pt x="164" y="685"/>
                  </a:lnTo>
                  <a:lnTo>
                    <a:pt x="161" y="317"/>
                  </a:lnTo>
                  <a:lnTo>
                    <a:pt x="159" y="129"/>
                  </a:lnTo>
                  <a:lnTo>
                    <a:pt x="152" y="108"/>
                  </a:lnTo>
                  <a:lnTo>
                    <a:pt x="139" y="88"/>
                  </a:lnTo>
                  <a:lnTo>
                    <a:pt x="121" y="67"/>
                  </a:lnTo>
                  <a:lnTo>
                    <a:pt x="100" y="49"/>
                  </a:lnTo>
                  <a:lnTo>
                    <a:pt x="79" y="33"/>
                  </a:lnTo>
                  <a:lnTo>
                    <a:pt x="59" y="20"/>
                  </a:lnTo>
                  <a:lnTo>
                    <a:pt x="43" y="10"/>
                  </a:lnTo>
                  <a:lnTo>
                    <a:pt x="31" y="3"/>
                  </a:lnTo>
                  <a:lnTo>
                    <a:pt x="24" y="0"/>
                  </a:lnTo>
                  <a:lnTo>
                    <a:pt x="16" y="2"/>
                  </a:lnTo>
                  <a:lnTo>
                    <a:pt x="8" y="6"/>
                  </a:lnTo>
                  <a:lnTo>
                    <a:pt x="3" y="12"/>
                  </a:lnTo>
                  <a:close/>
                </a:path>
              </a:pathLst>
            </a:custGeom>
            <a:solidFill>
              <a:srgbClr val="000000"/>
            </a:solidFill>
            <a:ln w="9525">
              <a:noFill/>
              <a:round/>
              <a:headEnd/>
              <a:tailEnd/>
            </a:ln>
          </p:spPr>
          <p:txBody>
            <a:bodyPr/>
            <a:lstStyle/>
            <a:p>
              <a:pPr rtl="0"/>
              <a:endParaRPr lang="en-US" sz="3800"/>
            </a:p>
          </p:txBody>
        </p:sp>
        <p:sp>
          <p:nvSpPr>
            <p:cNvPr id="228" name="Freeform 226"/>
            <p:cNvSpPr>
              <a:spLocks/>
            </p:cNvSpPr>
            <p:nvPr/>
          </p:nvSpPr>
          <p:spPr bwMode="auto">
            <a:xfrm flipH="1">
              <a:off x="500" y="1173"/>
              <a:ext cx="346" cy="78"/>
            </a:xfrm>
            <a:custGeom>
              <a:avLst/>
              <a:gdLst>
                <a:gd name="T0" fmla="*/ 12 w 1511"/>
                <a:gd name="T1" fmla="*/ 0 h 341"/>
                <a:gd name="T2" fmla="*/ 11 w 1511"/>
                <a:gd name="T3" fmla="*/ 1 h 341"/>
                <a:gd name="T4" fmla="*/ 10 w 1511"/>
                <a:gd name="T5" fmla="*/ 1 h 341"/>
                <a:gd name="T6" fmla="*/ 8 w 1511"/>
                <a:gd name="T7" fmla="*/ 2 h 341"/>
                <a:gd name="T8" fmla="*/ 7 w 1511"/>
                <a:gd name="T9" fmla="*/ 3 h 341"/>
                <a:gd name="T10" fmla="*/ 5 w 1511"/>
                <a:gd name="T11" fmla="*/ 4 h 341"/>
                <a:gd name="T12" fmla="*/ 3 w 1511"/>
                <a:gd name="T13" fmla="*/ 6 h 341"/>
                <a:gd name="T14" fmla="*/ 1 w 1511"/>
                <a:gd name="T15" fmla="*/ 8 h 341"/>
                <a:gd name="T16" fmla="*/ 0 w 1511"/>
                <a:gd name="T17" fmla="*/ 10 h 341"/>
                <a:gd name="T18" fmla="*/ 0 w 1511"/>
                <a:gd name="T19" fmla="*/ 13 h 341"/>
                <a:gd name="T20" fmla="*/ 1 w 1511"/>
                <a:gd name="T21" fmla="*/ 17 h 341"/>
                <a:gd name="T22" fmla="*/ 3 w 1511"/>
                <a:gd name="T23" fmla="*/ 20 h 341"/>
                <a:gd name="T24" fmla="*/ 6 w 1511"/>
                <a:gd name="T25" fmla="*/ 24 h 341"/>
                <a:gd name="T26" fmla="*/ 6 w 1511"/>
                <a:gd name="T27" fmla="*/ 24 h 341"/>
                <a:gd name="T28" fmla="*/ 7 w 1511"/>
                <a:gd name="T29" fmla="*/ 24 h 341"/>
                <a:gd name="T30" fmla="*/ 8 w 1511"/>
                <a:gd name="T31" fmla="*/ 25 h 341"/>
                <a:gd name="T32" fmla="*/ 8 w 1511"/>
                <a:gd name="T33" fmla="*/ 25 h 341"/>
                <a:gd name="T34" fmla="*/ 330 w 1511"/>
                <a:gd name="T35" fmla="*/ 78 h 341"/>
                <a:gd name="T36" fmla="*/ 330 w 1511"/>
                <a:gd name="T37" fmla="*/ 78 h 341"/>
                <a:gd name="T38" fmla="*/ 330 w 1511"/>
                <a:gd name="T39" fmla="*/ 78 h 341"/>
                <a:gd name="T40" fmla="*/ 331 w 1511"/>
                <a:gd name="T41" fmla="*/ 78 h 341"/>
                <a:gd name="T42" fmla="*/ 331 w 1511"/>
                <a:gd name="T43" fmla="*/ 78 h 341"/>
                <a:gd name="T44" fmla="*/ 332 w 1511"/>
                <a:gd name="T45" fmla="*/ 78 h 341"/>
                <a:gd name="T46" fmla="*/ 333 w 1511"/>
                <a:gd name="T47" fmla="*/ 78 h 341"/>
                <a:gd name="T48" fmla="*/ 335 w 1511"/>
                <a:gd name="T49" fmla="*/ 77 h 341"/>
                <a:gd name="T50" fmla="*/ 338 w 1511"/>
                <a:gd name="T51" fmla="*/ 76 h 341"/>
                <a:gd name="T52" fmla="*/ 340 w 1511"/>
                <a:gd name="T53" fmla="*/ 75 h 341"/>
                <a:gd name="T54" fmla="*/ 342 w 1511"/>
                <a:gd name="T55" fmla="*/ 74 h 341"/>
                <a:gd name="T56" fmla="*/ 344 w 1511"/>
                <a:gd name="T57" fmla="*/ 72 h 341"/>
                <a:gd name="T58" fmla="*/ 345 w 1511"/>
                <a:gd name="T59" fmla="*/ 69 h 341"/>
                <a:gd name="T60" fmla="*/ 346 w 1511"/>
                <a:gd name="T61" fmla="*/ 65 h 341"/>
                <a:gd name="T62" fmla="*/ 345 w 1511"/>
                <a:gd name="T63" fmla="*/ 61 h 341"/>
                <a:gd name="T64" fmla="*/ 342 w 1511"/>
                <a:gd name="T65" fmla="*/ 56 h 341"/>
                <a:gd name="T66" fmla="*/ 338 w 1511"/>
                <a:gd name="T67" fmla="*/ 52 h 341"/>
                <a:gd name="T68" fmla="*/ 338 w 1511"/>
                <a:gd name="T69" fmla="*/ 51 h 341"/>
                <a:gd name="T70" fmla="*/ 337 w 1511"/>
                <a:gd name="T71" fmla="*/ 51 h 341"/>
                <a:gd name="T72" fmla="*/ 336 w 1511"/>
                <a:gd name="T73" fmla="*/ 51 h 341"/>
                <a:gd name="T74" fmla="*/ 336 w 1511"/>
                <a:gd name="T75" fmla="*/ 50 h 341"/>
                <a:gd name="T76" fmla="*/ 14 w 1511"/>
                <a:gd name="T77" fmla="*/ 0 h 341"/>
                <a:gd name="T78" fmla="*/ 14 w 1511"/>
                <a:gd name="T79" fmla="*/ 0 h 341"/>
                <a:gd name="T80" fmla="*/ 13 w 1511"/>
                <a:gd name="T81" fmla="*/ 0 h 341"/>
                <a:gd name="T82" fmla="*/ 13 w 1511"/>
                <a:gd name="T83" fmla="*/ 0 h 341"/>
                <a:gd name="T84" fmla="*/ 12 w 1511"/>
                <a:gd name="T85" fmla="*/ 0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1"/>
                <a:gd name="T130" fmla="*/ 0 h 341"/>
                <a:gd name="T131" fmla="*/ 1511 w 1511"/>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1" h="341">
                  <a:moveTo>
                    <a:pt x="53" y="1"/>
                  </a:moveTo>
                  <a:lnTo>
                    <a:pt x="50" y="3"/>
                  </a:lnTo>
                  <a:lnTo>
                    <a:pt x="44" y="4"/>
                  </a:lnTo>
                  <a:lnTo>
                    <a:pt x="37" y="8"/>
                  </a:lnTo>
                  <a:lnTo>
                    <a:pt x="29" y="12"/>
                  </a:lnTo>
                  <a:lnTo>
                    <a:pt x="20" y="18"/>
                  </a:lnTo>
                  <a:lnTo>
                    <a:pt x="12" y="25"/>
                  </a:lnTo>
                  <a:lnTo>
                    <a:pt x="5" y="34"/>
                  </a:lnTo>
                  <a:lnTo>
                    <a:pt x="1" y="44"/>
                  </a:lnTo>
                  <a:lnTo>
                    <a:pt x="0" y="59"/>
                  </a:lnTo>
                  <a:lnTo>
                    <a:pt x="4" y="73"/>
                  </a:lnTo>
                  <a:lnTo>
                    <a:pt x="12" y="89"/>
                  </a:lnTo>
                  <a:lnTo>
                    <a:pt x="25" y="103"/>
                  </a:lnTo>
                  <a:lnTo>
                    <a:pt x="27" y="104"/>
                  </a:lnTo>
                  <a:lnTo>
                    <a:pt x="30" y="107"/>
                  </a:lnTo>
                  <a:lnTo>
                    <a:pt x="33" y="108"/>
                  </a:lnTo>
                  <a:lnTo>
                    <a:pt x="37" y="110"/>
                  </a:lnTo>
                  <a:lnTo>
                    <a:pt x="1439" y="341"/>
                  </a:lnTo>
                  <a:lnTo>
                    <a:pt x="1441" y="341"/>
                  </a:lnTo>
                  <a:lnTo>
                    <a:pt x="1443" y="341"/>
                  </a:lnTo>
                  <a:lnTo>
                    <a:pt x="1444" y="341"/>
                  </a:lnTo>
                  <a:lnTo>
                    <a:pt x="1446" y="341"/>
                  </a:lnTo>
                  <a:lnTo>
                    <a:pt x="1450" y="340"/>
                  </a:lnTo>
                  <a:lnTo>
                    <a:pt x="1456" y="339"/>
                  </a:lnTo>
                  <a:lnTo>
                    <a:pt x="1465" y="337"/>
                  </a:lnTo>
                  <a:lnTo>
                    <a:pt x="1474" y="333"/>
                  </a:lnTo>
                  <a:lnTo>
                    <a:pt x="1485" y="328"/>
                  </a:lnTo>
                  <a:lnTo>
                    <a:pt x="1494" y="322"/>
                  </a:lnTo>
                  <a:lnTo>
                    <a:pt x="1503" y="313"/>
                  </a:lnTo>
                  <a:lnTo>
                    <a:pt x="1508" y="301"/>
                  </a:lnTo>
                  <a:lnTo>
                    <a:pt x="1511" y="284"/>
                  </a:lnTo>
                  <a:lnTo>
                    <a:pt x="1507" y="266"/>
                  </a:lnTo>
                  <a:lnTo>
                    <a:pt x="1495" y="246"/>
                  </a:lnTo>
                  <a:lnTo>
                    <a:pt x="1478" y="227"/>
                  </a:lnTo>
                  <a:lnTo>
                    <a:pt x="1476" y="224"/>
                  </a:lnTo>
                  <a:lnTo>
                    <a:pt x="1473" y="223"/>
                  </a:lnTo>
                  <a:lnTo>
                    <a:pt x="1469" y="221"/>
                  </a:lnTo>
                  <a:lnTo>
                    <a:pt x="1467" y="220"/>
                  </a:lnTo>
                  <a:lnTo>
                    <a:pt x="63" y="1"/>
                  </a:lnTo>
                  <a:lnTo>
                    <a:pt x="60" y="0"/>
                  </a:lnTo>
                  <a:lnTo>
                    <a:pt x="57" y="0"/>
                  </a:lnTo>
                  <a:lnTo>
                    <a:pt x="56" y="0"/>
                  </a:lnTo>
                  <a:lnTo>
                    <a:pt x="53" y="1"/>
                  </a:lnTo>
                  <a:close/>
                </a:path>
              </a:pathLst>
            </a:custGeom>
            <a:solidFill>
              <a:srgbClr val="000000"/>
            </a:solidFill>
            <a:ln w="9525">
              <a:noFill/>
              <a:round/>
              <a:headEnd/>
              <a:tailEnd/>
            </a:ln>
          </p:spPr>
          <p:txBody>
            <a:bodyPr/>
            <a:lstStyle/>
            <a:p>
              <a:pPr rtl="0"/>
              <a:endParaRPr lang="en-US" sz="3800"/>
            </a:p>
          </p:txBody>
        </p:sp>
        <p:sp>
          <p:nvSpPr>
            <p:cNvPr id="229" name="Freeform 227"/>
            <p:cNvSpPr>
              <a:spLocks/>
            </p:cNvSpPr>
            <p:nvPr/>
          </p:nvSpPr>
          <p:spPr bwMode="auto">
            <a:xfrm flipH="1">
              <a:off x="510" y="1183"/>
              <a:ext cx="325" cy="58"/>
            </a:xfrm>
            <a:custGeom>
              <a:avLst/>
              <a:gdLst>
                <a:gd name="T0" fmla="*/ 0 w 1423"/>
                <a:gd name="T1" fmla="*/ 3 h 253"/>
                <a:gd name="T2" fmla="*/ 0 w 1423"/>
                <a:gd name="T3" fmla="*/ 3 h 253"/>
                <a:gd name="T4" fmla="*/ 0 w 1423"/>
                <a:gd name="T5" fmla="*/ 2 h 253"/>
                <a:gd name="T6" fmla="*/ 3 w 1423"/>
                <a:gd name="T7" fmla="*/ 1 h 253"/>
                <a:gd name="T8" fmla="*/ 5 w 1423"/>
                <a:gd name="T9" fmla="*/ 0 h 253"/>
                <a:gd name="T10" fmla="*/ 12 w 1423"/>
                <a:gd name="T11" fmla="*/ 1 h 253"/>
                <a:gd name="T12" fmla="*/ 25 w 1423"/>
                <a:gd name="T13" fmla="*/ 3 h 253"/>
                <a:gd name="T14" fmla="*/ 43 w 1423"/>
                <a:gd name="T15" fmla="*/ 6 h 253"/>
                <a:gd name="T16" fmla="*/ 66 w 1423"/>
                <a:gd name="T17" fmla="*/ 10 h 253"/>
                <a:gd name="T18" fmla="*/ 91 w 1423"/>
                <a:gd name="T19" fmla="*/ 14 h 253"/>
                <a:gd name="T20" fmla="*/ 119 w 1423"/>
                <a:gd name="T21" fmla="*/ 18 h 253"/>
                <a:gd name="T22" fmla="*/ 148 w 1423"/>
                <a:gd name="T23" fmla="*/ 23 h 253"/>
                <a:gd name="T24" fmla="*/ 177 w 1423"/>
                <a:gd name="T25" fmla="*/ 27 h 253"/>
                <a:gd name="T26" fmla="*/ 206 w 1423"/>
                <a:gd name="T27" fmla="*/ 32 h 253"/>
                <a:gd name="T28" fmla="*/ 234 w 1423"/>
                <a:gd name="T29" fmla="*/ 36 h 253"/>
                <a:gd name="T30" fmla="*/ 259 w 1423"/>
                <a:gd name="T31" fmla="*/ 40 h 253"/>
                <a:gd name="T32" fmla="*/ 282 w 1423"/>
                <a:gd name="T33" fmla="*/ 44 h 253"/>
                <a:gd name="T34" fmla="*/ 300 w 1423"/>
                <a:gd name="T35" fmla="*/ 47 h 253"/>
                <a:gd name="T36" fmla="*/ 313 w 1423"/>
                <a:gd name="T37" fmla="*/ 49 h 253"/>
                <a:gd name="T38" fmla="*/ 320 w 1423"/>
                <a:gd name="T39" fmla="*/ 50 h 253"/>
                <a:gd name="T40" fmla="*/ 323 w 1423"/>
                <a:gd name="T41" fmla="*/ 52 h 253"/>
                <a:gd name="T42" fmla="*/ 325 w 1423"/>
                <a:gd name="T43" fmla="*/ 55 h 253"/>
                <a:gd name="T44" fmla="*/ 325 w 1423"/>
                <a:gd name="T45" fmla="*/ 56 h 253"/>
                <a:gd name="T46" fmla="*/ 325 w 1423"/>
                <a:gd name="T47" fmla="*/ 56 h 253"/>
                <a:gd name="T48" fmla="*/ 324 w 1423"/>
                <a:gd name="T49" fmla="*/ 56 h 253"/>
                <a:gd name="T50" fmla="*/ 321 w 1423"/>
                <a:gd name="T51" fmla="*/ 57 h 253"/>
                <a:gd name="T52" fmla="*/ 318 w 1423"/>
                <a:gd name="T53" fmla="*/ 58 h 253"/>
                <a:gd name="T54" fmla="*/ 311 w 1423"/>
                <a:gd name="T55" fmla="*/ 56 h 253"/>
                <a:gd name="T56" fmla="*/ 298 w 1423"/>
                <a:gd name="T57" fmla="*/ 54 h 253"/>
                <a:gd name="T58" fmla="*/ 280 w 1423"/>
                <a:gd name="T59" fmla="*/ 51 h 253"/>
                <a:gd name="T60" fmla="*/ 258 w 1423"/>
                <a:gd name="T61" fmla="*/ 48 h 253"/>
                <a:gd name="T62" fmla="*/ 233 w 1423"/>
                <a:gd name="T63" fmla="*/ 44 h 253"/>
                <a:gd name="T64" fmla="*/ 205 w 1423"/>
                <a:gd name="T65" fmla="*/ 39 h 253"/>
                <a:gd name="T66" fmla="*/ 176 w 1423"/>
                <a:gd name="T67" fmla="*/ 34 h 253"/>
                <a:gd name="T68" fmla="*/ 146 w 1423"/>
                <a:gd name="T69" fmla="*/ 29 h 253"/>
                <a:gd name="T70" fmla="*/ 117 w 1423"/>
                <a:gd name="T71" fmla="*/ 24 h 253"/>
                <a:gd name="T72" fmla="*/ 90 w 1423"/>
                <a:gd name="T73" fmla="*/ 20 h 253"/>
                <a:gd name="T74" fmla="*/ 64 w 1423"/>
                <a:gd name="T75" fmla="*/ 16 h 253"/>
                <a:gd name="T76" fmla="*/ 42 w 1423"/>
                <a:gd name="T77" fmla="*/ 12 h 253"/>
                <a:gd name="T78" fmla="*/ 24 w 1423"/>
                <a:gd name="T79" fmla="*/ 9 h 253"/>
                <a:gd name="T80" fmla="*/ 10 w 1423"/>
                <a:gd name="T81" fmla="*/ 7 h 253"/>
                <a:gd name="T82" fmla="*/ 3 w 1423"/>
                <a:gd name="T83" fmla="*/ 6 h 253"/>
                <a:gd name="T84" fmla="*/ 1 w 1423"/>
                <a:gd name="T85" fmla="*/ 4 h 253"/>
                <a:gd name="T86" fmla="*/ 0 w 1423"/>
                <a:gd name="T87" fmla="*/ 3 h 2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3"/>
                <a:gd name="T133" fmla="*/ 0 h 253"/>
                <a:gd name="T134" fmla="*/ 1423 w 1423"/>
                <a:gd name="T135" fmla="*/ 253 h 2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3" h="253">
                  <a:moveTo>
                    <a:pt x="0" y="12"/>
                  </a:moveTo>
                  <a:lnTo>
                    <a:pt x="0" y="12"/>
                  </a:lnTo>
                  <a:lnTo>
                    <a:pt x="0" y="11"/>
                  </a:lnTo>
                  <a:lnTo>
                    <a:pt x="2" y="8"/>
                  </a:lnTo>
                  <a:lnTo>
                    <a:pt x="6" y="6"/>
                  </a:lnTo>
                  <a:lnTo>
                    <a:pt x="11" y="3"/>
                  </a:lnTo>
                  <a:lnTo>
                    <a:pt x="17" y="0"/>
                  </a:lnTo>
                  <a:lnTo>
                    <a:pt x="22" y="2"/>
                  </a:lnTo>
                  <a:lnTo>
                    <a:pt x="34" y="3"/>
                  </a:lnTo>
                  <a:lnTo>
                    <a:pt x="54" y="6"/>
                  </a:lnTo>
                  <a:lnTo>
                    <a:pt x="80" y="10"/>
                  </a:lnTo>
                  <a:lnTo>
                    <a:pt x="111" y="15"/>
                  </a:lnTo>
                  <a:lnTo>
                    <a:pt x="149" y="21"/>
                  </a:lnTo>
                  <a:lnTo>
                    <a:pt x="190" y="28"/>
                  </a:lnTo>
                  <a:lnTo>
                    <a:pt x="237" y="34"/>
                  </a:lnTo>
                  <a:lnTo>
                    <a:pt x="288" y="42"/>
                  </a:lnTo>
                  <a:lnTo>
                    <a:pt x="342" y="51"/>
                  </a:lnTo>
                  <a:lnTo>
                    <a:pt x="399" y="60"/>
                  </a:lnTo>
                  <a:lnTo>
                    <a:pt x="458" y="69"/>
                  </a:lnTo>
                  <a:lnTo>
                    <a:pt x="520" y="79"/>
                  </a:lnTo>
                  <a:lnTo>
                    <a:pt x="583" y="89"/>
                  </a:lnTo>
                  <a:lnTo>
                    <a:pt x="646" y="99"/>
                  </a:lnTo>
                  <a:lnTo>
                    <a:pt x="711" y="108"/>
                  </a:lnTo>
                  <a:lnTo>
                    <a:pt x="775" y="119"/>
                  </a:lnTo>
                  <a:lnTo>
                    <a:pt x="840" y="129"/>
                  </a:lnTo>
                  <a:lnTo>
                    <a:pt x="903" y="140"/>
                  </a:lnTo>
                  <a:lnTo>
                    <a:pt x="965" y="149"/>
                  </a:lnTo>
                  <a:lnTo>
                    <a:pt x="1023" y="158"/>
                  </a:lnTo>
                  <a:lnTo>
                    <a:pt x="1081" y="167"/>
                  </a:lnTo>
                  <a:lnTo>
                    <a:pt x="1135" y="176"/>
                  </a:lnTo>
                  <a:lnTo>
                    <a:pt x="1186" y="184"/>
                  </a:lnTo>
                  <a:lnTo>
                    <a:pt x="1233" y="190"/>
                  </a:lnTo>
                  <a:lnTo>
                    <a:pt x="1276" y="197"/>
                  </a:lnTo>
                  <a:lnTo>
                    <a:pt x="1312" y="203"/>
                  </a:lnTo>
                  <a:lnTo>
                    <a:pt x="1345" y="209"/>
                  </a:lnTo>
                  <a:lnTo>
                    <a:pt x="1371" y="213"/>
                  </a:lnTo>
                  <a:lnTo>
                    <a:pt x="1390" y="215"/>
                  </a:lnTo>
                  <a:lnTo>
                    <a:pt x="1403" y="217"/>
                  </a:lnTo>
                  <a:lnTo>
                    <a:pt x="1408" y="218"/>
                  </a:lnTo>
                  <a:lnTo>
                    <a:pt x="1416" y="227"/>
                  </a:lnTo>
                  <a:lnTo>
                    <a:pt x="1420" y="233"/>
                  </a:lnTo>
                  <a:lnTo>
                    <a:pt x="1423" y="240"/>
                  </a:lnTo>
                  <a:lnTo>
                    <a:pt x="1423" y="243"/>
                  </a:lnTo>
                  <a:lnTo>
                    <a:pt x="1420" y="245"/>
                  </a:lnTo>
                  <a:lnTo>
                    <a:pt x="1415" y="248"/>
                  </a:lnTo>
                  <a:lnTo>
                    <a:pt x="1407" y="250"/>
                  </a:lnTo>
                  <a:lnTo>
                    <a:pt x="1399" y="253"/>
                  </a:lnTo>
                  <a:lnTo>
                    <a:pt x="1394" y="252"/>
                  </a:lnTo>
                  <a:lnTo>
                    <a:pt x="1382" y="250"/>
                  </a:lnTo>
                  <a:lnTo>
                    <a:pt x="1363" y="246"/>
                  </a:lnTo>
                  <a:lnTo>
                    <a:pt x="1338" y="243"/>
                  </a:lnTo>
                  <a:lnTo>
                    <a:pt x="1306" y="237"/>
                  </a:lnTo>
                  <a:lnTo>
                    <a:pt x="1269" y="231"/>
                  </a:lnTo>
                  <a:lnTo>
                    <a:pt x="1228" y="224"/>
                  </a:lnTo>
                  <a:lnTo>
                    <a:pt x="1181" y="217"/>
                  </a:lnTo>
                  <a:lnTo>
                    <a:pt x="1130" y="209"/>
                  </a:lnTo>
                  <a:lnTo>
                    <a:pt x="1075" y="200"/>
                  </a:lnTo>
                  <a:lnTo>
                    <a:pt x="1018" y="190"/>
                  </a:lnTo>
                  <a:lnTo>
                    <a:pt x="960" y="180"/>
                  </a:lnTo>
                  <a:lnTo>
                    <a:pt x="897" y="170"/>
                  </a:lnTo>
                  <a:lnTo>
                    <a:pt x="835" y="159"/>
                  </a:lnTo>
                  <a:lnTo>
                    <a:pt x="770" y="149"/>
                  </a:lnTo>
                  <a:lnTo>
                    <a:pt x="706" y="138"/>
                  </a:lnTo>
                  <a:lnTo>
                    <a:pt x="641" y="128"/>
                  </a:lnTo>
                  <a:lnTo>
                    <a:pt x="578" y="118"/>
                  </a:lnTo>
                  <a:lnTo>
                    <a:pt x="514" y="106"/>
                  </a:lnTo>
                  <a:lnTo>
                    <a:pt x="453" y="97"/>
                  </a:lnTo>
                  <a:lnTo>
                    <a:pt x="393" y="86"/>
                  </a:lnTo>
                  <a:lnTo>
                    <a:pt x="336" y="77"/>
                  </a:lnTo>
                  <a:lnTo>
                    <a:pt x="281" y="68"/>
                  </a:lnTo>
                  <a:lnTo>
                    <a:pt x="230" y="59"/>
                  </a:lnTo>
                  <a:lnTo>
                    <a:pt x="182" y="51"/>
                  </a:lnTo>
                  <a:lnTo>
                    <a:pt x="141" y="45"/>
                  </a:lnTo>
                  <a:lnTo>
                    <a:pt x="103" y="38"/>
                  </a:lnTo>
                  <a:lnTo>
                    <a:pt x="71" y="33"/>
                  </a:lnTo>
                  <a:lnTo>
                    <a:pt x="45" y="29"/>
                  </a:lnTo>
                  <a:lnTo>
                    <a:pt x="25" y="25"/>
                  </a:lnTo>
                  <a:lnTo>
                    <a:pt x="12" y="24"/>
                  </a:lnTo>
                  <a:lnTo>
                    <a:pt x="7" y="23"/>
                  </a:lnTo>
                  <a:lnTo>
                    <a:pt x="4" y="19"/>
                  </a:lnTo>
                  <a:lnTo>
                    <a:pt x="2" y="16"/>
                  </a:lnTo>
                  <a:lnTo>
                    <a:pt x="0" y="13"/>
                  </a:lnTo>
                  <a:lnTo>
                    <a:pt x="0" y="12"/>
                  </a:lnTo>
                  <a:close/>
                </a:path>
              </a:pathLst>
            </a:custGeom>
            <a:solidFill>
              <a:srgbClr val="C0C0C0"/>
            </a:solidFill>
            <a:ln w="9525">
              <a:noFill/>
              <a:round/>
              <a:headEnd/>
              <a:tailEnd/>
            </a:ln>
          </p:spPr>
          <p:txBody>
            <a:bodyPr/>
            <a:lstStyle/>
            <a:p>
              <a:pPr rtl="0"/>
              <a:endParaRPr lang="en-US" sz="3800"/>
            </a:p>
          </p:txBody>
        </p:sp>
        <p:sp>
          <p:nvSpPr>
            <p:cNvPr id="230" name="Freeform 228"/>
            <p:cNvSpPr>
              <a:spLocks/>
            </p:cNvSpPr>
            <p:nvPr/>
          </p:nvSpPr>
          <p:spPr bwMode="auto">
            <a:xfrm flipH="1">
              <a:off x="502" y="1222"/>
              <a:ext cx="85" cy="120"/>
            </a:xfrm>
            <a:custGeom>
              <a:avLst/>
              <a:gdLst>
                <a:gd name="T0" fmla="*/ 2 w 372"/>
                <a:gd name="T1" fmla="*/ 1 h 522"/>
                <a:gd name="T2" fmla="*/ 0 w 372"/>
                <a:gd name="T3" fmla="*/ 2 h 522"/>
                <a:gd name="T4" fmla="*/ 0 w 372"/>
                <a:gd name="T5" fmla="*/ 4 h 522"/>
                <a:gd name="T6" fmla="*/ 0 w 372"/>
                <a:gd name="T7" fmla="*/ 6 h 522"/>
                <a:gd name="T8" fmla="*/ 1 w 372"/>
                <a:gd name="T9" fmla="*/ 8 h 522"/>
                <a:gd name="T10" fmla="*/ 76 w 372"/>
                <a:gd name="T11" fmla="*/ 118 h 522"/>
                <a:gd name="T12" fmla="*/ 77 w 372"/>
                <a:gd name="T13" fmla="*/ 119 h 522"/>
                <a:gd name="T14" fmla="*/ 79 w 372"/>
                <a:gd name="T15" fmla="*/ 120 h 522"/>
                <a:gd name="T16" fmla="*/ 81 w 372"/>
                <a:gd name="T17" fmla="*/ 120 h 522"/>
                <a:gd name="T18" fmla="*/ 83 w 372"/>
                <a:gd name="T19" fmla="*/ 119 h 522"/>
                <a:gd name="T20" fmla="*/ 84 w 372"/>
                <a:gd name="T21" fmla="*/ 117 h 522"/>
                <a:gd name="T22" fmla="*/ 85 w 372"/>
                <a:gd name="T23" fmla="*/ 116 h 522"/>
                <a:gd name="T24" fmla="*/ 85 w 372"/>
                <a:gd name="T25" fmla="*/ 114 h 522"/>
                <a:gd name="T26" fmla="*/ 84 w 372"/>
                <a:gd name="T27" fmla="*/ 112 h 522"/>
                <a:gd name="T28" fmla="*/ 9 w 372"/>
                <a:gd name="T29" fmla="*/ 2 h 522"/>
                <a:gd name="T30" fmla="*/ 7 w 372"/>
                <a:gd name="T31" fmla="*/ 1 h 522"/>
                <a:gd name="T32" fmla="*/ 6 w 372"/>
                <a:gd name="T33" fmla="*/ 0 h 522"/>
                <a:gd name="T34" fmla="*/ 4 w 372"/>
                <a:gd name="T35" fmla="*/ 0 h 522"/>
                <a:gd name="T36" fmla="*/ 2 w 372"/>
                <a:gd name="T37" fmla="*/ 1 h 5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2"/>
                <a:gd name="T58" fmla="*/ 0 h 522"/>
                <a:gd name="T59" fmla="*/ 372 w 372"/>
                <a:gd name="T60" fmla="*/ 522 h 5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2" h="522">
                  <a:moveTo>
                    <a:pt x="9" y="4"/>
                  </a:moveTo>
                  <a:lnTo>
                    <a:pt x="2" y="10"/>
                  </a:lnTo>
                  <a:lnTo>
                    <a:pt x="0" y="17"/>
                  </a:lnTo>
                  <a:lnTo>
                    <a:pt x="0" y="26"/>
                  </a:lnTo>
                  <a:lnTo>
                    <a:pt x="4" y="34"/>
                  </a:lnTo>
                  <a:lnTo>
                    <a:pt x="333" y="513"/>
                  </a:lnTo>
                  <a:lnTo>
                    <a:pt x="339" y="519"/>
                  </a:lnTo>
                  <a:lnTo>
                    <a:pt x="347" y="522"/>
                  </a:lnTo>
                  <a:lnTo>
                    <a:pt x="355" y="522"/>
                  </a:lnTo>
                  <a:lnTo>
                    <a:pt x="363" y="518"/>
                  </a:lnTo>
                  <a:lnTo>
                    <a:pt x="369" y="511"/>
                  </a:lnTo>
                  <a:lnTo>
                    <a:pt x="372" y="504"/>
                  </a:lnTo>
                  <a:lnTo>
                    <a:pt x="372" y="496"/>
                  </a:lnTo>
                  <a:lnTo>
                    <a:pt x="369" y="488"/>
                  </a:lnTo>
                  <a:lnTo>
                    <a:pt x="39" y="9"/>
                  </a:lnTo>
                  <a:lnTo>
                    <a:pt x="32" y="3"/>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231" name="Freeform 229"/>
            <p:cNvSpPr>
              <a:spLocks/>
            </p:cNvSpPr>
            <p:nvPr/>
          </p:nvSpPr>
          <p:spPr bwMode="auto">
            <a:xfrm flipH="1">
              <a:off x="703" y="1467"/>
              <a:ext cx="30" cy="22"/>
            </a:xfrm>
            <a:custGeom>
              <a:avLst/>
              <a:gdLst>
                <a:gd name="T0" fmla="*/ 0 w 130"/>
                <a:gd name="T1" fmla="*/ 11 h 95"/>
                <a:gd name="T2" fmla="*/ 0 w 130"/>
                <a:gd name="T3" fmla="*/ 13 h 95"/>
                <a:gd name="T4" fmla="*/ 1 w 130"/>
                <a:gd name="T5" fmla="*/ 15 h 95"/>
                <a:gd name="T6" fmla="*/ 2 w 130"/>
                <a:gd name="T7" fmla="*/ 17 h 95"/>
                <a:gd name="T8" fmla="*/ 4 w 130"/>
                <a:gd name="T9" fmla="*/ 19 h 95"/>
                <a:gd name="T10" fmla="*/ 6 w 130"/>
                <a:gd name="T11" fmla="*/ 20 h 95"/>
                <a:gd name="T12" fmla="*/ 9 w 130"/>
                <a:gd name="T13" fmla="*/ 21 h 95"/>
                <a:gd name="T14" fmla="*/ 12 w 130"/>
                <a:gd name="T15" fmla="*/ 22 h 95"/>
                <a:gd name="T16" fmla="*/ 15 w 130"/>
                <a:gd name="T17" fmla="*/ 22 h 95"/>
                <a:gd name="T18" fmla="*/ 18 w 130"/>
                <a:gd name="T19" fmla="*/ 22 h 95"/>
                <a:gd name="T20" fmla="*/ 21 w 130"/>
                <a:gd name="T21" fmla="*/ 21 h 95"/>
                <a:gd name="T22" fmla="*/ 24 w 130"/>
                <a:gd name="T23" fmla="*/ 20 h 95"/>
                <a:gd name="T24" fmla="*/ 26 w 130"/>
                <a:gd name="T25" fmla="*/ 19 h 95"/>
                <a:gd name="T26" fmla="*/ 27 w 130"/>
                <a:gd name="T27" fmla="*/ 17 h 95"/>
                <a:gd name="T28" fmla="*/ 29 w 130"/>
                <a:gd name="T29" fmla="*/ 15 h 95"/>
                <a:gd name="T30" fmla="*/ 30 w 130"/>
                <a:gd name="T31" fmla="*/ 13 h 95"/>
                <a:gd name="T32" fmla="*/ 30 w 130"/>
                <a:gd name="T33" fmla="*/ 11 h 95"/>
                <a:gd name="T34" fmla="*/ 30 w 130"/>
                <a:gd name="T35" fmla="*/ 9 h 95"/>
                <a:gd name="T36" fmla="*/ 29 w 130"/>
                <a:gd name="T37" fmla="*/ 6 h 95"/>
                <a:gd name="T38" fmla="*/ 27 w 130"/>
                <a:gd name="T39" fmla="*/ 5 h 95"/>
                <a:gd name="T40" fmla="*/ 26 w 130"/>
                <a:gd name="T41" fmla="*/ 3 h 95"/>
                <a:gd name="T42" fmla="*/ 24 w 130"/>
                <a:gd name="T43" fmla="*/ 2 h 95"/>
                <a:gd name="T44" fmla="*/ 21 w 130"/>
                <a:gd name="T45" fmla="*/ 1 h 95"/>
                <a:gd name="T46" fmla="*/ 18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9 h 95"/>
                <a:gd name="T64" fmla="*/ 0 w 130"/>
                <a:gd name="T65" fmla="*/ 11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8"/>
                  </a:moveTo>
                  <a:lnTo>
                    <a:pt x="1" y="57"/>
                  </a:lnTo>
                  <a:lnTo>
                    <a:pt x="5" y="66"/>
                  </a:lnTo>
                  <a:lnTo>
                    <a:pt x="10" y="74"/>
                  </a:lnTo>
                  <a:lnTo>
                    <a:pt x="18" y="81"/>
                  </a:lnTo>
                  <a:lnTo>
                    <a:pt x="27" y="87"/>
                  </a:lnTo>
                  <a:lnTo>
                    <a:pt x="39" y="91"/>
                  </a:lnTo>
                  <a:lnTo>
                    <a:pt x="52" y="94"/>
                  </a:lnTo>
                  <a:lnTo>
                    <a:pt x="65" y="95"/>
                  </a:lnTo>
                  <a:lnTo>
                    <a:pt x="78" y="94"/>
                  </a:lnTo>
                  <a:lnTo>
                    <a:pt x="91" y="91"/>
                  </a:lnTo>
                  <a:lnTo>
                    <a:pt x="103" y="87"/>
                  </a:lnTo>
                  <a:lnTo>
                    <a:pt x="112" y="81"/>
                  </a:lnTo>
                  <a:lnTo>
                    <a:pt x="119" y="74"/>
                  </a:lnTo>
                  <a:lnTo>
                    <a:pt x="125" y="66"/>
                  </a:lnTo>
                  <a:lnTo>
                    <a:pt x="129" y="57"/>
                  </a:lnTo>
                  <a:lnTo>
                    <a:pt x="130" y="48"/>
                  </a:lnTo>
                  <a:lnTo>
                    <a:pt x="129" y="38"/>
                  </a:lnTo>
                  <a:lnTo>
                    <a:pt x="125" y="28"/>
                  </a:lnTo>
                  <a:lnTo>
                    <a:pt x="119" y="21"/>
                  </a:lnTo>
                  <a:lnTo>
                    <a:pt x="112" y="14"/>
                  </a:lnTo>
                  <a:lnTo>
                    <a:pt x="103" y="8"/>
                  </a:lnTo>
                  <a:lnTo>
                    <a:pt x="91" y="4"/>
                  </a:lnTo>
                  <a:lnTo>
                    <a:pt x="78" y="1"/>
                  </a:lnTo>
                  <a:lnTo>
                    <a:pt x="65" y="0"/>
                  </a:lnTo>
                  <a:lnTo>
                    <a:pt x="52" y="1"/>
                  </a:lnTo>
                  <a:lnTo>
                    <a:pt x="39" y="4"/>
                  </a:lnTo>
                  <a:lnTo>
                    <a:pt x="27" y="8"/>
                  </a:lnTo>
                  <a:lnTo>
                    <a:pt x="18" y="14"/>
                  </a:lnTo>
                  <a:lnTo>
                    <a:pt x="10" y="21"/>
                  </a:lnTo>
                  <a:lnTo>
                    <a:pt x="5" y="28"/>
                  </a:lnTo>
                  <a:lnTo>
                    <a:pt x="1" y="38"/>
                  </a:lnTo>
                  <a:lnTo>
                    <a:pt x="0" y="48"/>
                  </a:lnTo>
                  <a:close/>
                </a:path>
              </a:pathLst>
            </a:custGeom>
            <a:solidFill>
              <a:srgbClr val="000000"/>
            </a:solidFill>
            <a:ln w="9525">
              <a:noFill/>
              <a:round/>
              <a:headEnd/>
              <a:tailEnd/>
            </a:ln>
          </p:spPr>
          <p:txBody>
            <a:bodyPr/>
            <a:lstStyle/>
            <a:p>
              <a:pPr rtl="0"/>
              <a:endParaRPr lang="en-US" sz="3800"/>
            </a:p>
          </p:txBody>
        </p:sp>
        <p:sp>
          <p:nvSpPr>
            <p:cNvPr id="232" name="Freeform 230"/>
            <p:cNvSpPr>
              <a:spLocks/>
            </p:cNvSpPr>
            <p:nvPr/>
          </p:nvSpPr>
          <p:spPr bwMode="auto">
            <a:xfrm flipH="1">
              <a:off x="352" y="1467"/>
              <a:ext cx="29" cy="22"/>
            </a:xfrm>
            <a:custGeom>
              <a:avLst/>
              <a:gdLst>
                <a:gd name="T0" fmla="*/ 0 w 130"/>
                <a:gd name="T1" fmla="*/ 11 h 94"/>
                <a:gd name="T2" fmla="*/ 0 w 130"/>
                <a:gd name="T3" fmla="*/ 13 h 94"/>
                <a:gd name="T4" fmla="*/ 1 w 130"/>
                <a:gd name="T5" fmla="*/ 15 h 94"/>
                <a:gd name="T6" fmla="*/ 2 w 130"/>
                <a:gd name="T7" fmla="*/ 17 h 94"/>
                <a:gd name="T8" fmla="*/ 4 w 130"/>
                <a:gd name="T9" fmla="*/ 19 h 94"/>
                <a:gd name="T10" fmla="*/ 6 w 130"/>
                <a:gd name="T11" fmla="*/ 20 h 94"/>
                <a:gd name="T12" fmla="*/ 9 w 130"/>
                <a:gd name="T13" fmla="*/ 21 h 94"/>
                <a:gd name="T14" fmla="*/ 12 w 130"/>
                <a:gd name="T15" fmla="*/ 22 h 94"/>
                <a:gd name="T16" fmla="*/ 15 w 130"/>
                <a:gd name="T17" fmla="*/ 22 h 94"/>
                <a:gd name="T18" fmla="*/ 17 w 130"/>
                <a:gd name="T19" fmla="*/ 22 h 94"/>
                <a:gd name="T20" fmla="*/ 20 w 130"/>
                <a:gd name="T21" fmla="*/ 21 h 94"/>
                <a:gd name="T22" fmla="*/ 23 w 130"/>
                <a:gd name="T23" fmla="*/ 20 h 94"/>
                <a:gd name="T24" fmla="*/ 25 w 130"/>
                <a:gd name="T25" fmla="*/ 19 h 94"/>
                <a:gd name="T26" fmla="*/ 27 w 130"/>
                <a:gd name="T27" fmla="*/ 17 h 94"/>
                <a:gd name="T28" fmla="*/ 28 w 130"/>
                <a:gd name="T29" fmla="*/ 15 h 94"/>
                <a:gd name="T30" fmla="*/ 29 w 130"/>
                <a:gd name="T31" fmla="*/ 13 h 94"/>
                <a:gd name="T32" fmla="*/ 29 w 130"/>
                <a:gd name="T33" fmla="*/ 11 h 94"/>
                <a:gd name="T34" fmla="*/ 29 w 130"/>
                <a:gd name="T35" fmla="*/ 8 h 94"/>
                <a:gd name="T36" fmla="*/ 28 w 130"/>
                <a:gd name="T37" fmla="*/ 7 h 94"/>
                <a:gd name="T38" fmla="*/ 27 w 130"/>
                <a:gd name="T39" fmla="*/ 4 h 94"/>
                <a:gd name="T40" fmla="*/ 25 w 130"/>
                <a:gd name="T41" fmla="*/ 3 h 94"/>
                <a:gd name="T42" fmla="*/ 23 w 130"/>
                <a:gd name="T43" fmla="*/ 2 h 94"/>
                <a:gd name="T44" fmla="*/ 20 w 130"/>
                <a:gd name="T45" fmla="*/ 1 h 94"/>
                <a:gd name="T46" fmla="*/ 17 w 130"/>
                <a:gd name="T47" fmla="*/ 0 h 94"/>
                <a:gd name="T48" fmla="*/ 15 w 130"/>
                <a:gd name="T49" fmla="*/ 0 h 94"/>
                <a:gd name="T50" fmla="*/ 12 w 130"/>
                <a:gd name="T51" fmla="*/ 0 h 94"/>
                <a:gd name="T52" fmla="*/ 9 w 130"/>
                <a:gd name="T53" fmla="*/ 1 h 94"/>
                <a:gd name="T54" fmla="*/ 6 w 130"/>
                <a:gd name="T55" fmla="*/ 2 h 94"/>
                <a:gd name="T56" fmla="*/ 4 w 130"/>
                <a:gd name="T57" fmla="*/ 3 h 94"/>
                <a:gd name="T58" fmla="*/ 2 w 130"/>
                <a:gd name="T59" fmla="*/ 4 h 94"/>
                <a:gd name="T60" fmla="*/ 1 w 130"/>
                <a:gd name="T61" fmla="*/ 7 h 94"/>
                <a:gd name="T62" fmla="*/ 0 w 130"/>
                <a:gd name="T63" fmla="*/ 8 h 94"/>
                <a:gd name="T64" fmla="*/ 0 w 130"/>
                <a:gd name="T65" fmla="*/ 11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4"/>
                <a:gd name="T101" fmla="*/ 130 w 130"/>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4">
                  <a:moveTo>
                    <a:pt x="0" y="47"/>
                  </a:moveTo>
                  <a:lnTo>
                    <a:pt x="2" y="57"/>
                  </a:lnTo>
                  <a:lnTo>
                    <a:pt x="6" y="65"/>
                  </a:lnTo>
                  <a:lnTo>
                    <a:pt x="11" y="74"/>
                  </a:lnTo>
                  <a:lnTo>
                    <a:pt x="19" y="81"/>
                  </a:lnTo>
                  <a:lnTo>
                    <a:pt x="28" y="86"/>
                  </a:lnTo>
                  <a:lnTo>
                    <a:pt x="39" y="90"/>
                  </a:lnTo>
                  <a:lnTo>
                    <a:pt x="52" y="92"/>
                  </a:lnTo>
                  <a:lnTo>
                    <a:pt x="65" y="94"/>
                  </a:lnTo>
                  <a:lnTo>
                    <a:pt x="78" y="92"/>
                  </a:lnTo>
                  <a:lnTo>
                    <a:pt x="91" y="90"/>
                  </a:lnTo>
                  <a:lnTo>
                    <a:pt x="102" y="86"/>
                  </a:lnTo>
                  <a:lnTo>
                    <a:pt x="112" y="81"/>
                  </a:lnTo>
                  <a:lnTo>
                    <a:pt x="120" y="74"/>
                  </a:lnTo>
                  <a:lnTo>
                    <a:pt x="125" y="65"/>
                  </a:lnTo>
                  <a:lnTo>
                    <a:pt x="129" y="57"/>
                  </a:lnTo>
                  <a:lnTo>
                    <a:pt x="130" y="47"/>
                  </a:lnTo>
                  <a:lnTo>
                    <a:pt x="129" y="36"/>
                  </a:lnTo>
                  <a:lnTo>
                    <a:pt x="125" y="28"/>
                  </a:lnTo>
                  <a:lnTo>
                    <a:pt x="120" y="19"/>
                  </a:lnTo>
                  <a:lnTo>
                    <a:pt x="112" y="13"/>
                  </a:lnTo>
                  <a:lnTo>
                    <a:pt x="102" y="8"/>
                  </a:lnTo>
                  <a:lnTo>
                    <a:pt x="91" y="4"/>
                  </a:lnTo>
                  <a:lnTo>
                    <a:pt x="78" y="1"/>
                  </a:lnTo>
                  <a:lnTo>
                    <a:pt x="65" y="0"/>
                  </a:lnTo>
                  <a:lnTo>
                    <a:pt x="52" y="1"/>
                  </a:lnTo>
                  <a:lnTo>
                    <a:pt x="39" y="4"/>
                  </a:lnTo>
                  <a:lnTo>
                    <a:pt x="28" y="8"/>
                  </a:lnTo>
                  <a:lnTo>
                    <a:pt x="19" y="13"/>
                  </a:lnTo>
                  <a:lnTo>
                    <a:pt x="11" y="19"/>
                  </a:lnTo>
                  <a:lnTo>
                    <a:pt x="6" y="28"/>
                  </a:lnTo>
                  <a:lnTo>
                    <a:pt x="2" y="36"/>
                  </a:lnTo>
                  <a:lnTo>
                    <a:pt x="0" y="47"/>
                  </a:lnTo>
                  <a:close/>
                </a:path>
              </a:pathLst>
            </a:custGeom>
            <a:solidFill>
              <a:srgbClr val="000000"/>
            </a:solidFill>
            <a:ln w="9525">
              <a:noFill/>
              <a:round/>
              <a:headEnd/>
              <a:tailEnd/>
            </a:ln>
          </p:spPr>
          <p:txBody>
            <a:bodyPr/>
            <a:lstStyle/>
            <a:p>
              <a:pPr rtl="0"/>
              <a:endParaRPr lang="en-US" sz="3800"/>
            </a:p>
          </p:txBody>
        </p:sp>
        <p:sp>
          <p:nvSpPr>
            <p:cNvPr id="233" name="Freeform 231"/>
            <p:cNvSpPr>
              <a:spLocks/>
            </p:cNvSpPr>
            <p:nvPr/>
          </p:nvSpPr>
          <p:spPr bwMode="auto">
            <a:xfrm flipH="1">
              <a:off x="833" y="1468"/>
              <a:ext cx="29" cy="21"/>
            </a:xfrm>
            <a:custGeom>
              <a:avLst/>
              <a:gdLst>
                <a:gd name="T0" fmla="*/ 0 w 130"/>
                <a:gd name="T1" fmla="*/ 10 h 95"/>
                <a:gd name="T2" fmla="*/ 0 w 130"/>
                <a:gd name="T3" fmla="*/ 13 h 95"/>
                <a:gd name="T4" fmla="*/ 1 w 130"/>
                <a:gd name="T5" fmla="*/ 15 h 95"/>
                <a:gd name="T6" fmla="*/ 2 w 130"/>
                <a:gd name="T7" fmla="*/ 16 h 95"/>
                <a:gd name="T8" fmla="*/ 4 w 130"/>
                <a:gd name="T9" fmla="*/ 18 h 95"/>
                <a:gd name="T10" fmla="*/ 6 w 130"/>
                <a:gd name="T11" fmla="*/ 19 h 95"/>
                <a:gd name="T12" fmla="*/ 9 w 130"/>
                <a:gd name="T13" fmla="*/ 20 h 95"/>
                <a:gd name="T14" fmla="*/ 12 w 130"/>
                <a:gd name="T15" fmla="*/ 21 h 95"/>
                <a:gd name="T16" fmla="*/ 15 w 130"/>
                <a:gd name="T17" fmla="*/ 21 h 95"/>
                <a:gd name="T18" fmla="*/ 17 w 130"/>
                <a:gd name="T19" fmla="*/ 21 h 95"/>
                <a:gd name="T20" fmla="*/ 20 w 130"/>
                <a:gd name="T21" fmla="*/ 20 h 95"/>
                <a:gd name="T22" fmla="*/ 23 w 130"/>
                <a:gd name="T23" fmla="*/ 19 h 95"/>
                <a:gd name="T24" fmla="*/ 25 w 130"/>
                <a:gd name="T25" fmla="*/ 18 h 95"/>
                <a:gd name="T26" fmla="*/ 27 w 130"/>
                <a:gd name="T27" fmla="*/ 16 h 95"/>
                <a:gd name="T28" fmla="*/ 28 w 130"/>
                <a:gd name="T29" fmla="*/ 15 h 95"/>
                <a:gd name="T30" fmla="*/ 29 w 130"/>
                <a:gd name="T31" fmla="*/ 13 h 95"/>
                <a:gd name="T32" fmla="*/ 29 w 130"/>
                <a:gd name="T33" fmla="*/ 10 h 95"/>
                <a:gd name="T34" fmla="*/ 29 w 130"/>
                <a:gd name="T35" fmla="*/ 8 h 95"/>
                <a:gd name="T36" fmla="*/ 28 w 130"/>
                <a:gd name="T37" fmla="*/ 6 h 95"/>
                <a:gd name="T38" fmla="*/ 27 w 130"/>
                <a:gd name="T39" fmla="*/ 5 h 95"/>
                <a:gd name="T40" fmla="*/ 25 w 130"/>
                <a:gd name="T41" fmla="*/ 3 h 95"/>
                <a:gd name="T42" fmla="*/ 23 w 130"/>
                <a:gd name="T43" fmla="*/ 2 h 95"/>
                <a:gd name="T44" fmla="*/ 20 w 130"/>
                <a:gd name="T45" fmla="*/ 1 h 95"/>
                <a:gd name="T46" fmla="*/ 17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8 h 95"/>
                <a:gd name="T64" fmla="*/ 0 w 130"/>
                <a:gd name="T65" fmla="*/ 10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7"/>
                  </a:moveTo>
                  <a:lnTo>
                    <a:pt x="1" y="57"/>
                  </a:lnTo>
                  <a:lnTo>
                    <a:pt x="5" y="66"/>
                  </a:lnTo>
                  <a:lnTo>
                    <a:pt x="10" y="74"/>
                  </a:lnTo>
                  <a:lnTo>
                    <a:pt x="18" y="80"/>
                  </a:lnTo>
                  <a:lnTo>
                    <a:pt x="27" y="87"/>
                  </a:lnTo>
                  <a:lnTo>
                    <a:pt x="39" y="91"/>
                  </a:lnTo>
                  <a:lnTo>
                    <a:pt x="52" y="93"/>
                  </a:lnTo>
                  <a:lnTo>
                    <a:pt x="65" y="95"/>
                  </a:lnTo>
                  <a:lnTo>
                    <a:pt x="78" y="93"/>
                  </a:lnTo>
                  <a:lnTo>
                    <a:pt x="91" y="91"/>
                  </a:lnTo>
                  <a:lnTo>
                    <a:pt x="101" y="87"/>
                  </a:lnTo>
                  <a:lnTo>
                    <a:pt x="112" y="80"/>
                  </a:lnTo>
                  <a:lnTo>
                    <a:pt x="120" y="74"/>
                  </a:lnTo>
                  <a:lnTo>
                    <a:pt x="125" y="66"/>
                  </a:lnTo>
                  <a:lnTo>
                    <a:pt x="129" y="57"/>
                  </a:lnTo>
                  <a:lnTo>
                    <a:pt x="130" y="47"/>
                  </a:lnTo>
                  <a:lnTo>
                    <a:pt x="129" y="38"/>
                  </a:lnTo>
                  <a:lnTo>
                    <a:pt x="125" y="28"/>
                  </a:lnTo>
                  <a:lnTo>
                    <a:pt x="120" y="21"/>
                  </a:lnTo>
                  <a:lnTo>
                    <a:pt x="112" y="13"/>
                  </a:lnTo>
                  <a:lnTo>
                    <a:pt x="101" y="8"/>
                  </a:lnTo>
                  <a:lnTo>
                    <a:pt x="91" y="4"/>
                  </a:lnTo>
                  <a:lnTo>
                    <a:pt x="78" y="1"/>
                  </a:lnTo>
                  <a:lnTo>
                    <a:pt x="65" y="0"/>
                  </a:lnTo>
                  <a:lnTo>
                    <a:pt x="52" y="1"/>
                  </a:lnTo>
                  <a:lnTo>
                    <a:pt x="39" y="4"/>
                  </a:lnTo>
                  <a:lnTo>
                    <a:pt x="27" y="8"/>
                  </a:lnTo>
                  <a:lnTo>
                    <a:pt x="18" y="13"/>
                  </a:lnTo>
                  <a:lnTo>
                    <a:pt x="10" y="21"/>
                  </a:lnTo>
                  <a:lnTo>
                    <a:pt x="5" y="28"/>
                  </a:lnTo>
                  <a:lnTo>
                    <a:pt x="1" y="38"/>
                  </a:lnTo>
                  <a:lnTo>
                    <a:pt x="0" y="47"/>
                  </a:lnTo>
                  <a:close/>
                </a:path>
              </a:pathLst>
            </a:custGeom>
            <a:solidFill>
              <a:srgbClr val="000000"/>
            </a:solidFill>
            <a:ln w="9525">
              <a:noFill/>
              <a:round/>
              <a:headEnd/>
              <a:tailEnd/>
            </a:ln>
          </p:spPr>
          <p:txBody>
            <a:bodyPr/>
            <a:lstStyle/>
            <a:p>
              <a:pPr rtl="0"/>
              <a:endParaRPr lang="en-US" sz="3800"/>
            </a:p>
          </p:txBody>
        </p:sp>
        <p:sp>
          <p:nvSpPr>
            <p:cNvPr id="234" name="Freeform 232"/>
            <p:cNvSpPr>
              <a:spLocks/>
            </p:cNvSpPr>
            <p:nvPr/>
          </p:nvSpPr>
          <p:spPr bwMode="auto">
            <a:xfrm flipH="1">
              <a:off x="363" y="1350"/>
              <a:ext cx="49" cy="134"/>
            </a:xfrm>
            <a:custGeom>
              <a:avLst/>
              <a:gdLst>
                <a:gd name="T0" fmla="*/ 4 w 218"/>
                <a:gd name="T1" fmla="*/ 0 h 582"/>
                <a:gd name="T2" fmla="*/ 2 w 218"/>
                <a:gd name="T3" fmla="*/ 1 h 582"/>
                <a:gd name="T4" fmla="*/ 1 w 218"/>
                <a:gd name="T5" fmla="*/ 3 h 582"/>
                <a:gd name="T6" fmla="*/ 0 w 218"/>
                <a:gd name="T7" fmla="*/ 5 h 582"/>
                <a:gd name="T8" fmla="*/ 0 w 218"/>
                <a:gd name="T9" fmla="*/ 7 h 582"/>
                <a:gd name="T10" fmla="*/ 39 w 218"/>
                <a:gd name="T11" fmla="*/ 130 h 582"/>
                <a:gd name="T12" fmla="*/ 40 w 218"/>
                <a:gd name="T13" fmla="*/ 132 h 582"/>
                <a:gd name="T14" fmla="*/ 42 w 218"/>
                <a:gd name="T15" fmla="*/ 133 h 582"/>
                <a:gd name="T16" fmla="*/ 44 w 218"/>
                <a:gd name="T17" fmla="*/ 134 h 582"/>
                <a:gd name="T18" fmla="*/ 46 w 218"/>
                <a:gd name="T19" fmla="*/ 134 h 582"/>
                <a:gd name="T20" fmla="*/ 47 w 218"/>
                <a:gd name="T21" fmla="*/ 133 h 582"/>
                <a:gd name="T22" fmla="*/ 49 w 218"/>
                <a:gd name="T23" fmla="*/ 131 h 582"/>
                <a:gd name="T24" fmla="*/ 49 w 218"/>
                <a:gd name="T25" fmla="*/ 129 h 582"/>
                <a:gd name="T26" fmla="*/ 49 w 218"/>
                <a:gd name="T27" fmla="*/ 127 h 582"/>
                <a:gd name="T28" fmla="*/ 10 w 218"/>
                <a:gd name="T29" fmla="*/ 4 h 582"/>
                <a:gd name="T30" fmla="*/ 9 w 218"/>
                <a:gd name="T31" fmla="*/ 2 h 582"/>
                <a:gd name="T32" fmla="*/ 7 w 218"/>
                <a:gd name="T33" fmla="*/ 1 h 582"/>
                <a:gd name="T34" fmla="*/ 6 w 218"/>
                <a:gd name="T35" fmla="*/ 0 h 582"/>
                <a:gd name="T36" fmla="*/ 4 w 218"/>
                <a:gd name="T37" fmla="*/ 0 h 5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582"/>
                <a:gd name="T59" fmla="*/ 218 w 218"/>
                <a:gd name="T60" fmla="*/ 582 h 5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582">
                  <a:moveTo>
                    <a:pt x="16" y="1"/>
                  </a:moveTo>
                  <a:lnTo>
                    <a:pt x="8" y="5"/>
                  </a:lnTo>
                  <a:lnTo>
                    <a:pt x="3" y="13"/>
                  </a:lnTo>
                  <a:lnTo>
                    <a:pt x="0" y="21"/>
                  </a:lnTo>
                  <a:lnTo>
                    <a:pt x="1" y="29"/>
                  </a:lnTo>
                  <a:lnTo>
                    <a:pt x="175" y="566"/>
                  </a:lnTo>
                  <a:lnTo>
                    <a:pt x="179" y="574"/>
                  </a:lnTo>
                  <a:lnTo>
                    <a:pt x="187" y="579"/>
                  </a:lnTo>
                  <a:lnTo>
                    <a:pt x="195" y="582"/>
                  </a:lnTo>
                  <a:lnTo>
                    <a:pt x="204" y="580"/>
                  </a:lnTo>
                  <a:lnTo>
                    <a:pt x="211" y="577"/>
                  </a:lnTo>
                  <a:lnTo>
                    <a:pt x="216" y="570"/>
                  </a:lnTo>
                  <a:lnTo>
                    <a:pt x="218" y="562"/>
                  </a:lnTo>
                  <a:lnTo>
                    <a:pt x="217" y="553"/>
                  </a:lnTo>
                  <a:lnTo>
                    <a:pt x="43" y="16"/>
                  </a:lnTo>
                  <a:lnTo>
                    <a:pt x="39" y="8"/>
                  </a:lnTo>
                  <a:lnTo>
                    <a:pt x="32" y="3"/>
                  </a:lnTo>
                  <a:lnTo>
                    <a:pt x="25" y="0"/>
                  </a:lnTo>
                  <a:lnTo>
                    <a:pt x="16" y="1"/>
                  </a:lnTo>
                  <a:close/>
                </a:path>
              </a:pathLst>
            </a:custGeom>
            <a:solidFill>
              <a:srgbClr val="000000"/>
            </a:solidFill>
            <a:ln w="9525">
              <a:noFill/>
              <a:round/>
              <a:headEnd/>
              <a:tailEnd/>
            </a:ln>
          </p:spPr>
          <p:txBody>
            <a:bodyPr/>
            <a:lstStyle/>
            <a:p>
              <a:pPr rtl="0"/>
              <a:endParaRPr lang="en-US" sz="3800"/>
            </a:p>
          </p:txBody>
        </p:sp>
        <p:sp>
          <p:nvSpPr>
            <p:cNvPr id="235" name="Freeform 233"/>
            <p:cNvSpPr>
              <a:spLocks/>
            </p:cNvSpPr>
            <p:nvPr/>
          </p:nvSpPr>
          <p:spPr bwMode="auto">
            <a:xfrm flipH="1">
              <a:off x="443" y="1364"/>
              <a:ext cx="49" cy="53"/>
            </a:xfrm>
            <a:custGeom>
              <a:avLst/>
              <a:gdLst>
                <a:gd name="T0" fmla="*/ 8 w 213"/>
                <a:gd name="T1" fmla="*/ 8 h 230"/>
                <a:gd name="T2" fmla="*/ 3 w 213"/>
                <a:gd name="T3" fmla="*/ 15 h 230"/>
                <a:gd name="T4" fmla="*/ 0 w 213"/>
                <a:gd name="T5" fmla="*/ 26 h 230"/>
                <a:gd name="T6" fmla="*/ 0 w 213"/>
                <a:gd name="T7" fmla="*/ 39 h 230"/>
                <a:gd name="T8" fmla="*/ 1 w 213"/>
                <a:gd name="T9" fmla="*/ 48 h 230"/>
                <a:gd name="T10" fmla="*/ 4 w 213"/>
                <a:gd name="T11" fmla="*/ 51 h 230"/>
                <a:gd name="T12" fmla="*/ 8 w 213"/>
                <a:gd name="T13" fmla="*/ 50 h 230"/>
                <a:gd name="T14" fmla="*/ 10 w 213"/>
                <a:gd name="T15" fmla="*/ 47 h 230"/>
                <a:gd name="T16" fmla="*/ 10 w 213"/>
                <a:gd name="T17" fmla="*/ 32 h 230"/>
                <a:gd name="T18" fmla="*/ 14 w 213"/>
                <a:gd name="T19" fmla="*/ 16 h 230"/>
                <a:gd name="T20" fmla="*/ 19 w 213"/>
                <a:gd name="T21" fmla="*/ 12 h 230"/>
                <a:gd name="T22" fmla="*/ 23 w 213"/>
                <a:gd name="T23" fmla="*/ 10 h 230"/>
                <a:gd name="T24" fmla="*/ 26 w 213"/>
                <a:gd name="T25" fmla="*/ 10 h 230"/>
                <a:gd name="T26" fmla="*/ 28 w 213"/>
                <a:gd name="T27" fmla="*/ 10 h 230"/>
                <a:gd name="T28" fmla="*/ 29 w 213"/>
                <a:gd name="T29" fmla="*/ 10 h 230"/>
                <a:gd name="T30" fmla="*/ 29 w 213"/>
                <a:gd name="T31" fmla="*/ 11 h 230"/>
                <a:gd name="T32" fmla="*/ 31 w 213"/>
                <a:gd name="T33" fmla="*/ 11 h 230"/>
                <a:gd name="T34" fmla="*/ 33 w 213"/>
                <a:gd name="T35" fmla="*/ 12 h 230"/>
                <a:gd name="T36" fmla="*/ 38 w 213"/>
                <a:gd name="T37" fmla="*/ 22 h 230"/>
                <a:gd name="T38" fmla="*/ 39 w 213"/>
                <a:gd name="T39" fmla="*/ 41 h 230"/>
                <a:gd name="T40" fmla="*/ 38 w 213"/>
                <a:gd name="T41" fmla="*/ 49 h 230"/>
                <a:gd name="T42" fmla="*/ 40 w 213"/>
                <a:gd name="T43" fmla="*/ 52 h 230"/>
                <a:gd name="T44" fmla="*/ 44 w 213"/>
                <a:gd name="T45" fmla="*/ 53 h 230"/>
                <a:gd name="T46" fmla="*/ 47 w 213"/>
                <a:gd name="T47" fmla="*/ 51 h 230"/>
                <a:gd name="T48" fmla="*/ 48 w 213"/>
                <a:gd name="T49" fmla="*/ 47 h 230"/>
                <a:gd name="T50" fmla="*/ 49 w 213"/>
                <a:gd name="T51" fmla="*/ 38 h 230"/>
                <a:gd name="T52" fmla="*/ 49 w 213"/>
                <a:gd name="T53" fmla="*/ 26 h 230"/>
                <a:gd name="T54" fmla="*/ 46 w 213"/>
                <a:gd name="T55" fmla="*/ 13 h 230"/>
                <a:gd name="T56" fmla="*/ 41 w 213"/>
                <a:gd name="T57" fmla="*/ 6 h 230"/>
                <a:gd name="T58" fmla="*/ 39 w 213"/>
                <a:gd name="T59" fmla="*/ 4 h 230"/>
                <a:gd name="T60" fmla="*/ 35 w 213"/>
                <a:gd name="T61" fmla="*/ 2 h 230"/>
                <a:gd name="T62" fmla="*/ 32 w 213"/>
                <a:gd name="T63" fmla="*/ 1 h 230"/>
                <a:gd name="T64" fmla="*/ 30 w 213"/>
                <a:gd name="T65" fmla="*/ 0 h 230"/>
                <a:gd name="T66" fmla="*/ 31 w 213"/>
                <a:gd name="T67" fmla="*/ 1 h 230"/>
                <a:gd name="T68" fmla="*/ 30 w 213"/>
                <a:gd name="T69" fmla="*/ 0 h 230"/>
                <a:gd name="T70" fmla="*/ 27 w 213"/>
                <a:gd name="T71" fmla="*/ 0 h 230"/>
                <a:gd name="T72" fmla="*/ 21 w 213"/>
                <a:gd name="T73" fmla="*/ 0 h 230"/>
                <a:gd name="T74" fmla="*/ 14 w 213"/>
                <a:gd name="T75" fmla="*/ 2 h 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3"/>
                <a:gd name="T115" fmla="*/ 0 h 230"/>
                <a:gd name="T116" fmla="*/ 213 w 213"/>
                <a:gd name="T117" fmla="*/ 230 h 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3" h="230">
                  <a:moveTo>
                    <a:pt x="46" y="21"/>
                  </a:moveTo>
                  <a:lnTo>
                    <a:pt x="33" y="34"/>
                  </a:lnTo>
                  <a:lnTo>
                    <a:pt x="22" y="49"/>
                  </a:lnTo>
                  <a:lnTo>
                    <a:pt x="13" y="67"/>
                  </a:lnTo>
                  <a:lnTo>
                    <a:pt x="6" y="88"/>
                  </a:lnTo>
                  <a:lnTo>
                    <a:pt x="2" y="113"/>
                  </a:lnTo>
                  <a:lnTo>
                    <a:pt x="0" y="139"/>
                  </a:lnTo>
                  <a:lnTo>
                    <a:pt x="0" y="169"/>
                  </a:lnTo>
                  <a:lnTo>
                    <a:pt x="1" y="200"/>
                  </a:lnTo>
                  <a:lnTo>
                    <a:pt x="3" y="209"/>
                  </a:lnTo>
                  <a:lnTo>
                    <a:pt x="9" y="216"/>
                  </a:lnTo>
                  <a:lnTo>
                    <a:pt x="16" y="220"/>
                  </a:lnTo>
                  <a:lnTo>
                    <a:pt x="24" y="221"/>
                  </a:lnTo>
                  <a:lnTo>
                    <a:pt x="33" y="218"/>
                  </a:lnTo>
                  <a:lnTo>
                    <a:pt x="40" y="213"/>
                  </a:lnTo>
                  <a:lnTo>
                    <a:pt x="44" y="205"/>
                  </a:lnTo>
                  <a:lnTo>
                    <a:pt x="45" y="196"/>
                  </a:lnTo>
                  <a:lnTo>
                    <a:pt x="44" y="139"/>
                  </a:lnTo>
                  <a:lnTo>
                    <a:pt x="49" y="97"/>
                  </a:lnTo>
                  <a:lnTo>
                    <a:pt x="61" y="71"/>
                  </a:lnTo>
                  <a:lnTo>
                    <a:pt x="74" y="56"/>
                  </a:lnTo>
                  <a:lnTo>
                    <a:pt x="81" y="51"/>
                  </a:lnTo>
                  <a:lnTo>
                    <a:pt x="91" y="47"/>
                  </a:lnTo>
                  <a:lnTo>
                    <a:pt x="98" y="44"/>
                  </a:lnTo>
                  <a:lnTo>
                    <a:pt x="106" y="44"/>
                  </a:lnTo>
                  <a:lnTo>
                    <a:pt x="113" y="44"/>
                  </a:lnTo>
                  <a:lnTo>
                    <a:pt x="118" y="44"/>
                  </a:lnTo>
                  <a:lnTo>
                    <a:pt x="122" y="45"/>
                  </a:lnTo>
                  <a:lnTo>
                    <a:pt x="123" y="45"/>
                  </a:lnTo>
                  <a:lnTo>
                    <a:pt x="124" y="45"/>
                  </a:lnTo>
                  <a:lnTo>
                    <a:pt x="126" y="45"/>
                  </a:lnTo>
                  <a:lnTo>
                    <a:pt x="126" y="47"/>
                  </a:lnTo>
                  <a:lnTo>
                    <a:pt x="127" y="47"/>
                  </a:lnTo>
                  <a:lnTo>
                    <a:pt x="133" y="48"/>
                  </a:lnTo>
                  <a:lnTo>
                    <a:pt x="140" y="51"/>
                  </a:lnTo>
                  <a:lnTo>
                    <a:pt x="145" y="54"/>
                  </a:lnTo>
                  <a:lnTo>
                    <a:pt x="150" y="60"/>
                  </a:lnTo>
                  <a:lnTo>
                    <a:pt x="165" y="94"/>
                  </a:lnTo>
                  <a:lnTo>
                    <a:pt x="170" y="135"/>
                  </a:lnTo>
                  <a:lnTo>
                    <a:pt x="169" y="176"/>
                  </a:lnTo>
                  <a:lnTo>
                    <a:pt x="166" y="204"/>
                  </a:lnTo>
                  <a:lnTo>
                    <a:pt x="166" y="213"/>
                  </a:lnTo>
                  <a:lnTo>
                    <a:pt x="169" y="221"/>
                  </a:lnTo>
                  <a:lnTo>
                    <a:pt x="175" y="226"/>
                  </a:lnTo>
                  <a:lnTo>
                    <a:pt x="183" y="230"/>
                  </a:lnTo>
                  <a:lnTo>
                    <a:pt x="192" y="229"/>
                  </a:lnTo>
                  <a:lnTo>
                    <a:pt x="200" y="226"/>
                  </a:lnTo>
                  <a:lnTo>
                    <a:pt x="205" y="220"/>
                  </a:lnTo>
                  <a:lnTo>
                    <a:pt x="209" y="212"/>
                  </a:lnTo>
                  <a:lnTo>
                    <a:pt x="210" y="203"/>
                  </a:lnTo>
                  <a:lnTo>
                    <a:pt x="211" y="186"/>
                  </a:lnTo>
                  <a:lnTo>
                    <a:pt x="213" y="165"/>
                  </a:lnTo>
                  <a:lnTo>
                    <a:pt x="213" y="139"/>
                  </a:lnTo>
                  <a:lnTo>
                    <a:pt x="211" y="112"/>
                  </a:lnTo>
                  <a:lnTo>
                    <a:pt x="206" y="83"/>
                  </a:lnTo>
                  <a:lnTo>
                    <a:pt x="198" y="57"/>
                  </a:lnTo>
                  <a:lnTo>
                    <a:pt x="185" y="34"/>
                  </a:lnTo>
                  <a:lnTo>
                    <a:pt x="180" y="27"/>
                  </a:lnTo>
                  <a:lnTo>
                    <a:pt x="175" y="22"/>
                  </a:lnTo>
                  <a:lnTo>
                    <a:pt x="169" y="17"/>
                  </a:lnTo>
                  <a:lnTo>
                    <a:pt x="162" y="12"/>
                  </a:lnTo>
                  <a:lnTo>
                    <a:pt x="154" y="9"/>
                  </a:lnTo>
                  <a:lnTo>
                    <a:pt x="146" y="6"/>
                  </a:lnTo>
                  <a:lnTo>
                    <a:pt x="139" y="4"/>
                  </a:lnTo>
                  <a:lnTo>
                    <a:pt x="131" y="2"/>
                  </a:lnTo>
                  <a:lnTo>
                    <a:pt x="132" y="2"/>
                  </a:lnTo>
                  <a:lnTo>
                    <a:pt x="133" y="2"/>
                  </a:lnTo>
                  <a:lnTo>
                    <a:pt x="133" y="4"/>
                  </a:lnTo>
                  <a:lnTo>
                    <a:pt x="135" y="4"/>
                  </a:lnTo>
                  <a:lnTo>
                    <a:pt x="132" y="2"/>
                  </a:lnTo>
                  <a:lnTo>
                    <a:pt x="126" y="1"/>
                  </a:lnTo>
                  <a:lnTo>
                    <a:pt x="117" y="0"/>
                  </a:lnTo>
                  <a:lnTo>
                    <a:pt x="105" y="0"/>
                  </a:lnTo>
                  <a:lnTo>
                    <a:pt x="91" y="1"/>
                  </a:lnTo>
                  <a:lnTo>
                    <a:pt x="76" y="4"/>
                  </a:lnTo>
                  <a:lnTo>
                    <a:pt x="61" y="10"/>
                  </a:lnTo>
                  <a:lnTo>
                    <a:pt x="46" y="21"/>
                  </a:lnTo>
                  <a:close/>
                </a:path>
              </a:pathLst>
            </a:custGeom>
            <a:solidFill>
              <a:srgbClr val="000000"/>
            </a:solidFill>
            <a:ln w="9525">
              <a:noFill/>
              <a:round/>
              <a:headEnd/>
              <a:tailEnd/>
            </a:ln>
          </p:spPr>
          <p:txBody>
            <a:bodyPr/>
            <a:lstStyle/>
            <a:p>
              <a:pPr rtl="0"/>
              <a:endParaRPr lang="en-US" sz="3800"/>
            </a:p>
          </p:txBody>
        </p:sp>
        <p:sp>
          <p:nvSpPr>
            <p:cNvPr id="236" name="Freeform 234"/>
            <p:cNvSpPr>
              <a:spLocks/>
            </p:cNvSpPr>
            <p:nvPr/>
          </p:nvSpPr>
          <p:spPr bwMode="auto">
            <a:xfrm flipH="1">
              <a:off x="541" y="1408"/>
              <a:ext cx="179" cy="66"/>
            </a:xfrm>
            <a:custGeom>
              <a:avLst/>
              <a:gdLst>
                <a:gd name="T0" fmla="*/ 1 w 778"/>
                <a:gd name="T1" fmla="*/ 60 h 286"/>
                <a:gd name="T2" fmla="*/ 0 w 778"/>
                <a:gd name="T3" fmla="*/ 66 h 286"/>
                <a:gd name="T4" fmla="*/ 179 w 778"/>
                <a:gd name="T5" fmla="*/ 66 h 286"/>
                <a:gd name="T6" fmla="*/ 178 w 778"/>
                <a:gd name="T7" fmla="*/ 60 h 286"/>
                <a:gd name="T8" fmla="*/ 176 w 778"/>
                <a:gd name="T9" fmla="*/ 54 h 286"/>
                <a:gd name="T10" fmla="*/ 174 w 778"/>
                <a:gd name="T11" fmla="*/ 47 h 286"/>
                <a:gd name="T12" fmla="*/ 171 w 778"/>
                <a:gd name="T13" fmla="*/ 41 h 286"/>
                <a:gd name="T14" fmla="*/ 168 w 778"/>
                <a:gd name="T15" fmla="*/ 36 h 286"/>
                <a:gd name="T16" fmla="*/ 164 w 778"/>
                <a:gd name="T17" fmla="*/ 31 h 286"/>
                <a:gd name="T18" fmla="*/ 159 w 778"/>
                <a:gd name="T19" fmla="*/ 26 h 286"/>
                <a:gd name="T20" fmla="*/ 154 w 778"/>
                <a:gd name="T21" fmla="*/ 21 h 286"/>
                <a:gd name="T22" fmla="*/ 148 w 778"/>
                <a:gd name="T23" fmla="*/ 17 h 286"/>
                <a:gd name="T24" fmla="*/ 142 w 778"/>
                <a:gd name="T25" fmla="*/ 13 h 286"/>
                <a:gd name="T26" fmla="*/ 136 w 778"/>
                <a:gd name="T27" fmla="*/ 10 h 286"/>
                <a:gd name="T28" fmla="*/ 129 w 778"/>
                <a:gd name="T29" fmla="*/ 7 h 286"/>
                <a:gd name="T30" fmla="*/ 121 w 778"/>
                <a:gd name="T31" fmla="*/ 4 h 286"/>
                <a:gd name="T32" fmla="*/ 114 w 778"/>
                <a:gd name="T33" fmla="*/ 3 h 286"/>
                <a:gd name="T34" fmla="*/ 106 w 778"/>
                <a:gd name="T35" fmla="*/ 1 h 286"/>
                <a:gd name="T36" fmla="*/ 98 w 778"/>
                <a:gd name="T37" fmla="*/ 0 h 286"/>
                <a:gd name="T38" fmla="*/ 90 w 778"/>
                <a:gd name="T39" fmla="*/ 0 h 286"/>
                <a:gd name="T40" fmla="*/ 82 w 778"/>
                <a:gd name="T41" fmla="*/ 0 h 286"/>
                <a:gd name="T42" fmla="*/ 74 w 778"/>
                <a:gd name="T43" fmla="*/ 1 h 286"/>
                <a:gd name="T44" fmla="*/ 66 w 778"/>
                <a:gd name="T45" fmla="*/ 3 h 286"/>
                <a:gd name="T46" fmla="*/ 58 w 778"/>
                <a:gd name="T47" fmla="*/ 4 h 286"/>
                <a:gd name="T48" fmla="*/ 51 w 778"/>
                <a:gd name="T49" fmla="*/ 7 h 286"/>
                <a:gd name="T50" fmla="*/ 44 w 778"/>
                <a:gd name="T51" fmla="*/ 10 h 286"/>
                <a:gd name="T52" fmla="*/ 38 w 778"/>
                <a:gd name="T53" fmla="*/ 13 h 286"/>
                <a:gd name="T54" fmla="*/ 31 w 778"/>
                <a:gd name="T55" fmla="*/ 17 h 286"/>
                <a:gd name="T56" fmla="*/ 26 w 778"/>
                <a:gd name="T57" fmla="*/ 21 h 286"/>
                <a:gd name="T58" fmla="*/ 20 w 778"/>
                <a:gd name="T59" fmla="*/ 26 h 286"/>
                <a:gd name="T60" fmla="*/ 15 w 778"/>
                <a:gd name="T61" fmla="*/ 31 h 286"/>
                <a:gd name="T62" fmla="*/ 11 w 778"/>
                <a:gd name="T63" fmla="*/ 36 h 286"/>
                <a:gd name="T64" fmla="*/ 8 w 778"/>
                <a:gd name="T65" fmla="*/ 42 h 286"/>
                <a:gd name="T66" fmla="*/ 5 w 778"/>
                <a:gd name="T67" fmla="*/ 48 h 286"/>
                <a:gd name="T68" fmla="*/ 3 w 778"/>
                <a:gd name="T69" fmla="*/ 54 h 286"/>
                <a:gd name="T70" fmla="*/ 1 w 778"/>
                <a:gd name="T71" fmla="*/ 60 h 2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8"/>
                <a:gd name="T109" fmla="*/ 0 h 286"/>
                <a:gd name="T110" fmla="*/ 778 w 778"/>
                <a:gd name="T111" fmla="*/ 286 h 2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8" h="286">
                  <a:moveTo>
                    <a:pt x="4" y="260"/>
                  </a:moveTo>
                  <a:lnTo>
                    <a:pt x="0" y="286"/>
                  </a:lnTo>
                  <a:lnTo>
                    <a:pt x="778" y="286"/>
                  </a:lnTo>
                  <a:lnTo>
                    <a:pt x="774" y="260"/>
                  </a:lnTo>
                  <a:lnTo>
                    <a:pt x="767" y="233"/>
                  </a:lnTo>
                  <a:lnTo>
                    <a:pt x="757" y="205"/>
                  </a:lnTo>
                  <a:lnTo>
                    <a:pt x="744" y="179"/>
                  </a:lnTo>
                  <a:lnTo>
                    <a:pt x="730" y="156"/>
                  </a:lnTo>
                  <a:lnTo>
                    <a:pt x="711" y="133"/>
                  </a:lnTo>
                  <a:lnTo>
                    <a:pt x="691" y="112"/>
                  </a:lnTo>
                  <a:lnTo>
                    <a:pt x="669" y="91"/>
                  </a:lnTo>
                  <a:lnTo>
                    <a:pt x="644" y="73"/>
                  </a:lnTo>
                  <a:lnTo>
                    <a:pt x="618" y="57"/>
                  </a:lnTo>
                  <a:lnTo>
                    <a:pt x="589" y="43"/>
                  </a:lnTo>
                  <a:lnTo>
                    <a:pt x="559" y="30"/>
                  </a:lnTo>
                  <a:lnTo>
                    <a:pt x="528" y="19"/>
                  </a:lnTo>
                  <a:lnTo>
                    <a:pt x="496" y="12"/>
                  </a:lnTo>
                  <a:lnTo>
                    <a:pt x="462" y="5"/>
                  </a:lnTo>
                  <a:lnTo>
                    <a:pt x="427" y="1"/>
                  </a:lnTo>
                  <a:lnTo>
                    <a:pt x="390" y="0"/>
                  </a:lnTo>
                  <a:lnTo>
                    <a:pt x="355" y="1"/>
                  </a:lnTo>
                  <a:lnTo>
                    <a:pt x="320" y="5"/>
                  </a:lnTo>
                  <a:lnTo>
                    <a:pt x="285" y="12"/>
                  </a:lnTo>
                  <a:lnTo>
                    <a:pt x="253" y="19"/>
                  </a:lnTo>
                  <a:lnTo>
                    <a:pt x="221" y="30"/>
                  </a:lnTo>
                  <a:lnTo>
                    <a:pt x="191" y="43"/>
                  </a:lnTo>
                  <a:lnTo>
                    <a:pt x="163" y="58"/>
                  </a:lnTo>
                  <a:lnTo>
                    <a:pt x="136" y="74"/>
                  </a:lnTo>
                  <a:lnTo>
                    <a:pt x="111" y="92"/>
                  </a:lnTo>
                  <a:lnTo>
                    <a:pt x="87" y="113"/>
                  </a:lnTo>
                  <a:lnTo>
                    <a:pt x="67" y="134"/>
                  </a:lnTo>
                  <a:lnTo>
                    <a:pt x="48" y="157"/>
                  </a:lnTo>
                  <a:lnTo>
                    <a:pt x="34" y="181"/>
                  </a:lnTo>
                  <a:lnTo>
                    <a:pt x="21" y="207"/>
                  </a:lnTo>
                  <a:lnTo>
                    <a:pt x="11" y="233"/>
                  </a:lnTo>
                  <a:lnTo>
                    <a:pt x="4" y="260"/>
                  </a:lnTo>
                  <a:close/>
                </a:path>
              </a:pathLst>
            </a:custGeom>
            <a:solidFill>
              <a:srgbClr val="000000"/>
            </a:solidFill>
            <a:ln w="9525">
              <a:noFill/>
              <a:round/>
              <a:headEnd/>
              <a:tailEnd/>
            </a:ln>
          </p:spPr>
          <p:txBody>
            <a:bodyPr/>
            <a:lstStyle/>
            <a:p>
              <a:pPr rtl="0"/>
              <a:endParaRPr lang="en-US" sz="3800"/>
            </a:p>
          </p:txBody>
        </p:sp>
        <p:sp>
          <p:nvSpPr>
            <p:cNvPr id="237" name="Freeform 235"/>
            <p:cNvSpPr>
              <a:spLocks/>
            </p:cNvSpPr>
            <p:nvPr/>
          </p:nvSpPr>
          <p:spPr bwMode="auto">
            <a:xfrm flipH="1">
              <a:off x="554" y="1418"/>
              <a:ext cx="153" cy="45"/>
            </a:xfrm>
            <a:custGeom>
              <a:avLst/>
              <a:gdLst>
                <a:gd name="T0" fmla="*/ 77 w 666"/>
                <a:gd name="T1" fmla="*/ 0 h 198"/>
                <a:gd name="T2" fmla="*/ 83 w 666"/>
                <a:gd name="T3" fmla="*/ 0 h 198"/>
                <a:gd name="T4" fmla="*/ 90 w 666"/>
                <a:gd name="T5" fmla="*/ 1 h 198"/>
                <a:gd name="T6" fmla="*/ 96 w 666"/>
                <a:gd name="T7" fmla="*/ 2 h 198"/>
                <a:gd name="T8" fmla="*/ 103 w 666"/>
                <a:gd name="T9" fmla="*/ 3 h 198"/>
                <a:gd name="T10" fmla="*/ 109 w 666"/>
                <a:gd name="T11" fmla="*/ 5 h 198"/>
                <a:gd name="T12" fmla="*/ 114 w 666"/>
                <a:gd name="T13" fmla="*/ 8 h 198"/>
                <a:gd name="T14" fmla="*/ 120 w 666"/>
                <a:gd name="T15" fmla="*/ 10 h 198"/>
                <a:gd name="T16" fmla="*/ 125 w 666"/>
                <a:gd name="T17" fmla="*/ 13 h 198"/>
                <a:gd name="T18" fmla="*/ 130 w 666"/>
                <a:gd name="T19" fmla="*/ 16 h 198"/>
                <a:gd name="T20" fmla="*/ 135 w 666"/>
                <a:gd name="T21" fmla="*/ 19 h 198"/>
                <a:gd name="T22" fmla="*/ 139 w 666"/>
                <a:gd name="T23" fmla="*/ 23 h 198"/>
                <a:gd name="T24" fmla="*/ 142 w 666"/>
                <a:gd name="T25" fmla="*/ 27 h 198"/>
                <a:gd name="T26" fmla="*/ 146 w 666"/>
                <a:gd name="T27" fmla="*/ 31 h 198"/>
                <a:gd name="T28" fmla="*/ 149 w 666"/>
                <a:gd name="T29" fmla="*/ 35 h 198"/>
                <a:gd name="T30" fmla="*/ 151 w 666"/>
                <a:gd name="T31" fmla="*/ 40 h 198"/>
                <a:gd name="T32" fmla="*/ 153 w 666"/>
                <a:gd name="T33" fmla="*/ 45 h 198"/>
                <a:gd name="T34" fmla="*/ 149 w 666"/>
                <a:gd name="T35" fmla="*/ 45 h 198"/>
                <a:gd name="T36" fmla="*/ 143 w 666"/>
                <a:gd name="T37" fmla="*/ 45 h 198"/>
                <a:gd name="T38" fmla="*/ 135 w 666"/>
                <a:gd name="T39" fmla="*/ 45 h 198"/>
                <a:gd name="T40" fmla="*/ 126 w 666"/>
                <a:gd name="T41" fmla="*/ 45 h 198"/>
                <a:gd name="T42" fmla="*/ 115 w 666"/>
                <a:gd name="T43" fmla="*/ 45 h 198"/>
                <a:gd name="T44" fmla="*/ 102 w 666"/>
                <a:gd name="T45" fmla="*/ 45 h 198"/>
                <a:gd name="T46" fmla="*/ 90 w 666"/>
                <a:gd name="T47" fmla="*/ 45 h 198"/>
                <a:gd name="T48" fmla="*/ 77 w 666"/>
                <a:gd name="T49" fmla="*/ 45 h 198"/>
                <a:gd name="T50" fmla="*/ 63 w 666"/>
                <a:gd name="T51" fmla="*/ 45 h 198"/>
                <a:gd name="T52" fmla="*/ 51 w 666"/>
                <a:gd name="T53" fmla="*/ 45 h 198"/>
                <a:gd name="T54" fmla="*/ 38 w 666"/>
                <a:gd name="T55" fmla="*/ 45 h 198"/>
                <a:gd name="T56" fmla="*/ 27 w 666"/>
                <a:gd name="T57" fmla="*/ 45 h 198"/>
                <a:gd name="T58" fmla="*/ 18 w 666"/>
                <a:gd name="T59" fmla="*/ 45 h 198"/>
                <a:gd name="T60" fmla="*/ 10 w 666"/>
                <a:gd name="T61" fmla="*/ 45 h 198"/>
                <a:gd name="T62" fmla="*/ 4 w 666"/>
                <a:gd name="T63" fmla="*/ 45 h 198"/>
                <a:gd name="T64" fmla="*/ 0 w 666"/>
                <a:gd name="T65" fmla="*/ 45 h 198"/>
                <a:gd name="T66" fmla="*/ 2 w 666"/>
                <a:gd name="T67" fmla="*/ 40 h 198"/>
                <a:gd name="T68" fmla="*/ 4 w 666"/>
                <a:gd name="T69" fmla="*/ 35 h 198"/>
                <a:gd name="T70" fmla="*/ 7 w 666"/>
                <a:gd name="T71" fmla="*/ 31 h 198"/>
                <a:gd name="T72" fmla="*/ 11 w 666"/>
                <a:gd name="T73" fmla="*/ 27 h 198"/>
                <a:gd name="T74" fmla="*/ 14 w 666"/>
                <a:gd name="T75" fmla="*/ 23 h 198"/>
                <a:gd name="T76" fmla="*/ 19 w 666"/>
                <a:gd name="T77" fmla="*/ 19 h 198"/>
                <a:gd name="T78" fmla="*/ 23 w 666"/>
                <a:gd name="T79" fmla="*/ 16 h 198"/>
                <a:gd name="T80" fmla="*/ 28 w 666"/>
                <a:gd name="T81" fmla="*/ 13 h 198"/>
                <a:gd name="T82" fmla="*/ 33 w 666"/>
                <a:gd name="T83" fmla="*/ 10 h 198"/>
                <a:gd name="T84" fmla="*/ 39 w 666"/>
                <a:gd name="T85" fmla="*/ 8 h 198"/>
                <a:gd name="T86" fmla="*/ 45 w 666"/>
                <a:gd name="T87" fmla="*/ 5 h 198"/>
                <a:gd name="T88" fmla="*/ 51 w 666"/>
                <a:gd name="T89" fmla="*/ 3 h 198"/>
                <a:gd name="T90" fmla="*/ 57 w 666"/>
                <a:gd name="T91" fmla="*/ 2 h 198"/>
                <a:gd name="T92" fmla="*/ 63 w 666"/>
                <a:gd name="T93" fmla="*/ 1 h 198"/>
                <a:gd name="T94" fmla="*/ 70 w 666"/>
                <a:gd name="T95" fmla="*/ 0 h 198"/>
                <a:gd name="T96" fmla="*/ 77 w 666"/>
                <a:gd name="T97" fmla="*/ 0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6"/>
                <a:gd name="T148" fmla="*/ 0 h 198"/>
                <a:gd name="T149" fmla="*/ 666 w 666"/>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6" h="198">
                  <a:moveTo>
                    <a:pt x="334" y="0"/>
                  </a:moveTo>
                  <a:lnTo>
                    <a:pt x="363" y="1"/>
                  </a:lnTo>
                  <a:lnTo>
                    <a:pt x="393" y="4"/>
                  </a:lnTo>
                  <a:lnTo>
                    <a:pt x="420" y="8"/>
                  </a:lnTo>
                  <a:lnTo>
                    <a:pt x="447" y="14"/>
                  </a:lnTo>
                  <a:lnTo>
                    <a:pt x="473" y="24"/>
                  </a:lnTo>
                  <a:lnTo>
                    <a:pt x="498" y="33"/>
                  </a:lnTo>
                  <a:lnTo>
                    <a:pt x="523" y="43"/>
                  </a:lnTo>
                  <a:lnTo>
                    <a:pt x="545" y="56"/>
                  </a:lnTo>
                  <a:lnTo>
                    <a:pt x="567" y="70"/>
                  </a:lnTo>
                  <a:lnTo>
                    <a:pt x="587" y="85"/>
                  </a:lnTo>
                  <a:lnTo>
                    <a:pt x="605" y="102"/>
                  </a:lnTo>
                  <a:lnTo>
                    <a:pt x="620" y="119"/>
                  </a:lnTo>
                  <a:lnTo>
                    <a:pt x="635" y="137"/>
                  </a:lnTo>
                  <a:lnTo>
                    <a:pt x="648" y="156"/>
                  </a:lnTo>
                  <a:lnTo>
                    <a:pt x="658" y="177"/>
                  </a:lnTo>
                  <a:lnTo>
                    <a:pt x="666" y="198"/>
                  </a:lnTo>
                  <a:lnTo>
                    <a:pt x="650" y="198"/>
                  </a:lnTo>
                  <a:lnTo>
                    <a:pt x="624" y="198"/>
                  </a:lnTo>
                  <a:lnTo>
                    <a:pt x="589" y="198"/>
                  </a:lnTo>
                  <a:lnTo>
                    <a:pt x="548" y="198"/>
                  </a:lnTo>
                  <a:lnTo>
                    <a:pt x="499" y="198"/>
                  </a:lnTo>
                  <a:lnTo>
                    <a:pt x="446" y="198"/>
                  </a:lnTo>
                  <a:lnTo>
                    <a:pt x="390" y="198"/>
                  </a:lnTo>
                  <a:lnTo>
                    <a:pt x="333" y="198"/>
                  </a:lnTo>
                  <a:lnTo>
                    <a:pt x="276" y="198"/>
                  </a:lnTo>
                  <a:lnTo>
                    <a:pt x="220" y="198"/>
                  </a:lnTo>
                  <a:lnTo>
                    <a:pt x="167" y="198"/>
                  </a:lnTo>
                  <a:lnTo>
                    <a:pt x="119" y="198"/>
                  </a:lnTo>
                  <a:lnTo>
                    <a:pt x="77" y="198"/>
                  </a:lnTo>
                  <a:lnTo>
                    <a:pt x="42" y="198"/>
                  </a:lnTo>
                  <a:lnTo>
                    <a:pt x="16" y="198"/>
                  </a:lnTo>
                  <a:lnTo>
                    <a:pt x="0" y="198"/>
                  </a:lnTo>
                  <a:lnTo>
                    <a:pt x="8" y="177"/>
                  </a:lnTo>
                  <a:lnTo>
                    <a:pt x="18" y="156"/>
                  </a:lnTo>
                  <a:lnTo>
                    <a:pt x="31" y="137"/>
                  </a:lnTo>
                  <a:lnTo>
                    <a:pt x="46" y="119"/>
                  </a:lnTo>
                  <a:lnTo>
                    <a:pt x="63" y="102"/>
                  </a:lnTo>
                  <a:lnTo>
                    <a:pt x="81" y="85"/>
                  </a:lnTo>
                  <a:lnTo>
                    <a:pt x="100" y="70"/>
                  </a:lnTo>
                  <a:lnTo>
                    <a:pt x="121" y="56"/>
                  </a:lnTo>
                  <a:lnTo>
                    <a:pt x="145" y="43"/>
                  </a:lnTo>
                  <a:lnTo>
                    <a:pt x="168" y="33"/>
                  </a:lnTo>
                  <a:lnTo>
                    <a:pt x="194" y="24"/>
                  </a:lnTo>
                  <a:lnTo>
                    <a:pt x="220" y="14"/>
                  </a:lnTo>
                  <a:lnTo>
                    <a:pt x="247" y="8"/>
                  </a:lnTo>
                  <a:lnTo>
                    <a:pt x="276" y="4"/>
                  </a:lnTo>
                  <a:lnTo>
                    <a:pt x="304" y="1"/>
                  </a:lnTo>
                  <a:lnTo>
                    <a:pt x="334" y="0"/>
                  </a:lnTo>
                  <a:close/>
                </a:path>
              </a:pathLst>
            </a:custGeom>
            <a:solidFill>
              <a:srgbClr val="C0C0C0"/>
            </a:solidFill>
            <a:ln w="9525">
              <a:noFill/>
              <a:round/>
              <a:headEnd/>
              <a:tailEnd/>
            </a:ln>
          </p:spPr>
          <p:txBody>
            <a:bodyPr/>
            <a:lstStyle/>
            <a:p>
              <a:pPr rtl="0"/>
              <a:endParaRPr lang="en-US" sz="3800"/>
            </a:p>
          </p:txBody>
        </p:sp>
        <p:sp>
          <p:nvSpPr>
            <p:cNvPr id="238" name="Freeform 236"/>
            <p:cNvSpPr>
              <a:spLocks/>
            </p:cNvSpPr>
            <p:nvPr/>
          </p:nvSpPr>
          <p:spPr bwMode="auto">
            <a:xfrm flipH="1">
              <a:off x="541" y="1463"/>
              <a:ext cx="179" cy="31"/>
            </a:xfrm>
            <a:custGeom>
              <a:avLst/>
              <a:gdLst>
                <a:gd name="T0" fmla="*/ 173 w 778"/>
                <a:gd name="T1" fmla="*/ 0 h 135"/>
                <a:gd name="T2" fmla="*/ 2 w 778"/>
                <a:gd name="T3" fmla="*/ 0 h 135"/>
                <a:gd name="T4" fmla="*/ 1 w 778"/>
                <a:gd name="T5" fmla="*/ 4 h 135"/>
                <a:gd name="T6" fmla="*/ 0 w 778"/>
                <a:gd name="T7" fmla="*/ 14 h 135"/>
                <a:gd name="T8" fmla="*/ 0 w 778"/>
                <a:gd name="T9" fmla="*/ 17 h 135"/>
                <a:gd name="T10" fmla="*/ 0 w 778"/>
                <a:gd name="T11" fmla="*/ 20 h 135"/>
                <a:gd name="T12" fmla="*/ 1 w 778"/>
                <a:gd name="T13" fmla="*/ 24 h 135"/>
                <a:gd name="T14" fmla="*/ 2 w 778"/>
                <a:gd name="T15" fmla="*/ 27 h 135"/>
                <a:gd name="T16" fmla="*/ 3 w 778"/>
                <a:gd name="T17" fmla="*/ 31 h 135"/>
                <a:gd name="T18" fmla="*/ 176 w 778"/>
                <a:gd name="T19" fmla="*/ 31 h 135"/>
                <a:gd name="T20" fmla="*/ 177 w 778"/>
                <a:gd name="T21" fmla="*/ 27 h 135"/>
                <a:gd name="T22" fmla="*/ 178 w 778"/>
                <a:gd name="T23" fmla="*/ 24 h 135"/>
                <a:gd name="T24" fmla="*/ 179 w 778"/>
                <a:gd name="T25" fmla="*/ 20 h 135"/>
                <a:gd name="T26" fmla="*/ 179 w 778"/>
                <a:gd name="T27" fmla="*/ 17 h 135"/>
                <a:gd name="T28" fmla="*/ 179 w 778"/>
                <a:gd name="T29" fmla="*/ 14 h 135"/>
                <a:gd name="T30" fmla="*/ 177 w 778"/>
                <a:gd name="T31" fmla="*/ 0 h 135"/>
                <a:gd name="T32" fmla="*/ 173 w 778"/>
                <a:gd name="T33" fmla="*/ 0 h 1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8"/>
                <a:gd name="T52" fmla="*/ 0 h 135"/>
                <a:gd name="T53" fmla="*/ 778 w 778"/>
                <a:gd name="T54" fmla="*/ 135 h 1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8" h="135">
                  <a:moveTo>
                    <a:pt x="752" y="1"/>
                  </a:moveTo>
                  <a:lnTo>
                    <a:pt x="7" y="1"/>
                  </a:lnTo>
                  <a:lnTo>
                    <a:pt x="4" y="19"/>
                  </a:lnTo>
                  <a:lnTo>
                    <a:pt x="0" y="62"/>
                  </a:lnTo>
                  <a:lnTo>
                    <a:pt x="0" y="76"/>
                  </a:lnTo>
                  <a:lnTo>
                    <a:pt x="2" y="89"/>
                  </a:lnTo>
                  <a:lnTo>
                    <a:pt x="4" y="104"/>
                  </a:lnTo>
                  <a:lnTo>
                    <a:pt x="7" y="118"/>
                  </a:lnTo>
                  <a:lnTo>
                    <a:pt x="11" y="135"/>
                  </a:lnTo>
                  <a:lnTo>
                    <a:pt x="767" y="135"/>
                  </a:lnTo>
                  <a:lnTo>
                    <a:pt x="771" y="118"/>
                  </a:lnTo>
                  <a:lnTo>
                    <a:pt x="774" y="104"/>
                  </a:lnTo>
                  <a:lnTo>
                    <a:pt x="776" y="89"/>
                  </a:lnTo>
                  <a:lnTo>
                    <a:pt x="778" y="76"/>
                  </a:lnTo>
                  <a:lnTo>
                    <a:pt x="778" y="62"/>
                  </a:lnTo>
                  <a:lnTo>
                    <a:pt x="771" y="0"/>
                  </a:lnTo>
                  <a:lnTo>
                    <a:pt x="752" y="1"/>
                  </a:lnTo>
                  <a:close/>
                </a:path>
              </a:pathLst>
            </a:custGeom>
            <a:solidFill>
              <a:srgbClr val="000000"/>
            </a:solidFill>
            <a:ln w="9525">
              <a:noFill/>
              <a:round/>
              <a:headEnd/>
              <a:tailEnd/>
            </a:ln>
          </p:spPr>
          <p:txBody>
            <a:bodyPr/>
            <a:lstStyle/>
            <a:p>
              <a:pPr rtl="0"/>
              <a:endParaRPr lang="en-US" sz="3800"/>
            </a:p>
          </p:txBody>
        </p:sp>
        <p:sp>
          <p:nvSpPr>
            <p:cNvPr id="239" name="Freeform 237"/>
            <p:cNvSpPr>
              <a:spLocks/>
            </p:cNvSpPr>
            <p:nvPr/>
          </p:nvSpPr>
          <p:spPr bwMode="auto">
            <a:xfrm flipH="1">
              <a:off x="551" y="1474"/>
              <a:ext cx="159" cy="10"/>
            </a:xfrm>
            <a:custGeom>
              <a:avLst/>
              <a:gdLst>
                <a:gd name="T0" fmla="*/ 159 w 689"/>
                <a:gd name="T1" fmla="*/ 0 h 46"/>
                <a:gd name="T2" fmla="*/ 159 w 689"/>
                <a:gd name="T3" fmla="*/ 2 h 46"/>
                <a:gd name="T4" fmla="*/ 159 w 689"/>
                <a:gd name="T5" fmla="*/ 3 h 46"/>
                <a:gd name="T6" fmla="*/ 159 w 689"/>
                <a:gd name="T7" fmla="*/ 3 h 46"/>
                <a:gd name="T8" fmla="*/ 159 w 689"/>
                <a:gd name="T9" fmla="*/ 4 h 46"/>
                <a:gd name="T10" fmla="*/ 159 w 689"/>
                <a:gd name="T11" fmla="*/ 5 h 46"/>
                <a:gd name="T12" fmla="*/ 159 w 689"/>
                <a:gd name="T13" fmla="*/ 7 h 46"/>
                <a:gd name="T14" fmla="*/ 159 w 689"/>
                <a:gd name="T15" fmla="*/ 8 h 46"/>
                <a:gd name="T16" fmla="*/ 158 w 689"/>
                <a:gd name="T17" fmla="*/ 10 h 46"/>
                <a:gd name="T18" fmla="*/ 155 w 689"/>
                <a:gd name="T19" fmla="*/ 10 h 46"/>
                <a:gd name="T20" fmla="*/ 150 w 689"/>
                <a:gd name="T21" fmla="*/ 10 h 46"/>
                <a:gd name="T22" fmla="*/ 141 w 689"/>
                <a:gd name="T23" fmla="*/ 10 h 46"/>
                <a:gd name="T24" fmla="*/ 131 w 689"/>
                <a:gd name="T25" fmla="*/ 10 h 46"/>
                <a:gd name="T26" fmla="*/ 120 w 689"/>
                <a:gd name="T27" fmla="*/ 10 h 46"/>
                <a:gd name="T28" fmla="*/ 107 w 689"/>
                <a:gd name="T29" fmla="*/ 10 h 46"/>
                <a:gd name="T30" fmla="*/ 93 w 689"/>
                <a:gd name="T31" fmla="*/ 10 h 46"/>
                <a:gd name="T32" fmla="*/ 79 w 689"/>
                <a:gd name="T33" fmla="*/ 10 h 46"/>
                <a:gd name="T34" fmla="*/ 66 w 689"/>
                <a:gd name="T35" fmla="*/ 10 h 46"/>
                <a:gd name="T36" fmla="*/ 52 w 689"/>
                <a:gd name="T37" fmla="*/ 10 h 46"/>
                <a:gd name="T38" fmla="*/ 39 w 689"/>
                <a:gd name="T39" fmla="*/ 10 h 46"/>
                <a:gd name="T40" fmla="*/ 27 w 689"/>
                <a:gd name="T41" fmla="*/ 10 h 46"/>
                <a:gd name="T42" fmla="*/ 18 w 689"/>
                <a:gd name="T43" fmla="*/ 10 h 46"/>
                <a:gd name="T44" fmla="*/ 9 w 689"/>
                <a:gd name="T45" fmla="*/ 10 h 46"/>
                <a:gd name="T46" fmla="*/ 3 w 689"/>
                <a:gd name="T47" fmla="*/ 10 h 46"/>
                <a:gd name="T48" fmla="*/ 0 w 689"/>
                <a:gd name="T49" fmla="*/ 10 h 46"/>
                <a:gd name="T50" fmla="*/ 0 w 689"/>
                <a:gd name="T51" fmla="*/ 8 h 46"/>
                <a:gd name="T52" fmla="*/ 0 w 689"/>
                <a:gd name="T53" fmla="*/ 7 h 46"/>
                <a:gd name="T54" fmla="*/ 0 w 689"/>
                <a:gd name="T55" fmla="*/ 5 h 46"/>
                <a:gd name="T56" fmla="*/ 0 w 689"/>
                <a:gd name="T57" fmla="*/ 4 h 46"/>
                <a:gd name="T58" fmla="*/ 0 w 689"/>
                <a:gd name="T59" fmla="*/ 3 h 46"/>
                <a:gd name="T60" fmla="*/ 0 w 689"/>
                <a:gd name="T61" fmla="*/ 3 h 46"/>
                <a:gd name="T62" fmla="*/ 0 w 689"/>
                <a:gd name="T63" fmla="*/ 2 h 46"/>
                <a:gd name="T64" fmla="*/ 0 w 689"/>
                <a:gd name="T65" fmla="*/ 0 h 46"/>
                <a:gd name="T66" fmla="*/ 3 w 689"/>
                <a:gd name="T67" fmla="*/ 0 h 46"/>
                <a:gd name="T68" fmla="*/ 9 w 689"/>
                <a:gd name="T69" fmla="*/ 0 h 46"/>
                <a:gd name="T70" fmla="*/ 17 w 689"/>
                <a:gd name="T71" fmla="*/ 0 h 46"/>
                <a:gd name="T72" fmla="*/ 27 w 689"/>
                <a:gd name="T73" fmla="*/ 0 h 46"/>
                <a:gd name="T74" fmla="*/ 39 w 689"/>
                <a:gd name="T75" fmla="*/ 0 h 46"/>
                <a:gd name="T76" fmla="*/ 52 w 689"/>
                <a:gd name="T77" fmla="*/ 0 h 46"/>
                <a:gd name="T78" fmla="*/ 65 w 689"/>
                <a:gd name="T79" fmla="*/ 0 h 46"/>
                <a:gd name="T80" fmla="*/ 79 w 689"/>
                <a:gd name="T81" fmla="*/ 0 h 46"/>
                <a:gd name="T82" fmla="*/ 93 w 689"/>
                <a:gd name="T83" fmla="*/ 0 h 46"/>
                <a:gd name="T84" fmla="*/ 107 w 689"/>
                <a:gd name="T85" fmla="*/ 0 h 46"/>
                <a:gd name="T86" fmla="*/ 120 w 689"/>
                <a:gd name="T87" fmla="*/ 0 h 46"/>
                <a:gd name="T88" fmla="*/ 132 w 689"/>
                <a:gd name="T89" fmla="*/ 0 h 46"/>
                <a:gd name="T90" fmla="*/ 141 w 689"/>
                <a:gd name="T91" fmla="*/ 0 h 46"/>
                <a:gd name="T92" fmla="*/ 150 w 689"/>
                <a:gd name="T93" fmla="*/ 0 h 46"/>
                <a:gd name="T94" fmla="*/ 156 w 689"/>
                <a:gd name="T95" fmla="*/ 0 h 46"/>
                <a:gd name="T96" fmla="*/ 159 w 689"/>
                <a:gd name="T97" fmla="*/ 0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9"/>
                <a:gd name="T148" fmla="*/ 0 h 46"/>
                <a:gd name="T149" fmla="*/ 689 w 689"/>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9" h="46">
                  <a:moveTo>
                    <a:pt x="687" y="0"/>
                  </a:moveTo>
                  <a:lnTo>
                    <a:pt x="689" y="7"/>
                  </a:lnTo>
                  <a:lnTo>
                    <a:pt x="689" y="12"/>
                  </a:lnTo>
                  <a:lnTo>
                    <a:pt x="689" y="16"/>
                  </a:lnTo>
                  <a:lnTo>
                    <a:pt x="689" y="17"/>
                  </a:lnTo>
                  <a:lnTo>
                    <a:pt x="689" y="25"/>
                  </a:lnTo>
                  <a:lnTo>
                    <a:pt x="687" y="31"/>
                  </a:lnTo>
                  <a:lnTo>
                    <a:pt x="687" y="39"/>
                  </a:lnTo>
                  <a:lnTo>
                    <a:pt x="686" y="46"/>
                  </a:lnTo>
                  <a:lnTo>
                    <a:pt x="673" y="46"/>
                  </a:lnTo>
                  <a:lnTo>
                    <a:pt x="648" y="46"/>
                  </a:lnTo>
                  <a:lnTo>
                    <a:pt x="612" y="46"/>
                  </a:lnTo>
                  <a:lnTo>
                    <a:pt x="569" y="46"/>
                  </a:lnTo>
                  <a:lnTo>
                    <a:pt x="518" y="46"/>
                  </a:lnTo>
                  <a:lnTo>
                    <a:pt x="464" y="46"/>
                  </a:lnTo>
                  <a:lnTo>
                    <a:pt x="404" y="46"/>
                  </a:lnTo>
                  <a:lnTo>
                    <a:pt x="344" y="46"/>
                  </a:lnTo>
                  <a:lnTo>
                    <a:pt x="284" y="46"/>
                  </a:lnTo>
                  <a:lnTo>
                    <a:pt x="224" y="46"/>
                  </a:lnTo>
                  <a:lnTo>
                    <a:pt x="170" y="46"/>
                  </a:lnTo>
                  <a:lnTo>
                    <a:pt x="119" y="46"/>
                  </a:lnTo>
                  <a:lnTo>
                    <a:pt x="76" y="46"/>
                  </a:lnTo>
                  <a:lnTo>
                    <a:pt x="40" y="46"/>
                  </a:lnTo>
                  <a:lnTo>
                    <a:pt x="15" y="46"/>
                  </a:lnTo>
                  <a:lnTo>
                    <a:pt x="2" y="46"/>
                  </a:lnTo>
                  <a:lnTo>
                    <a:pt x="1" y="39"/>
                  </a:lnTo>
                  <a:lnTo>
                    <a:pt x="1" y="31"/>
                  </a:lnTo>
                  <a:lnTo>
                    <a:pt x="0" y="24"/>
                  </a:lnTo>
                  <a:lnTo>
                    <a:pt x="0" y="17"/>
                  </a:lnTo>
                  <a:lnTo>
                    <a:pt x="0" y="16"/>
                  </a:lnTo>
                  <a:lnTo>
                    <a:pt x="0" y="12"/>
                  </a:lnTo>
                  <a:lnTo>
                    <a:pt x="0" y="7"/>
                  </a:lnTo>
                  <a:lnTo>
                    <a:pt x="1" y="0"/>
                  </a:lnTo>
                  <a:lnTo>
                    <a:pt x="14" y="0"/>
                  </a:lnTo>
                  <a:lnTo>
                    <a:pt x="40" y="0"/>
                  </a:lnTo>
                  <a:lnTo>
                    <a:pt x="75" y="0"/>
                  </a:lnTo>
                  <a:lnTo>
                    <a:pt x="118" y="0"/>
                  </a:lnTo>
                  <a:lnTo>
                    <a:pt x="169" y="0"/>
                  </a:lnTo>
                  <a:lnTo>
                    <a:pt x="224" y="0"/>
                  </a:lnTo>
                  <a:lnTo>
                    <a:pt x="283" y="0"/>
                  </a:lnTo>
                  <a:lnTo>
                    <a:pt x="344" y="0"/>
                  </a:lnTo>
                  <a:lnTo>
                    <a:pt x="405" y="0"/>
                  </a:lnTo>
                  <a:lnTo>
                    <a:pt x="464" y="0"/>
                  </a:lnTo>
                  <a:lnTo>
                    <a:pt x="520" y="0"/>
                  </a:lnTo>
                  <a:lnTo>
                    <a:pt x="570" y="0"/>
                  </a:lnTo>
                  <a:lnTo>
                    <a:pt x="613" y="0"/>
                  </a:lnTo>
                  <a:lnTo>
                    <a:pt x="648" y="0"/>
                  </a:lnTo>
                  <a:lnTo>
                    <a:pt x="674" y="0"/>
                  </a:lnTo>
                  <a:lnTo>
                    <a:pt x="687" y="0"/>
                  </a:lnTo>
                  <a:close/>
                </a:path>
              </a:pathLst>
            </a:custGeom>
            <a:solidFill>
              <a:srgbClr val="C0C0C0"/>
            </a:solidFill>
            <a:ln w="9525">
              <a:noFill/>
              <a:round/>
              <a:headEnd/>
              <a:tailEnd/>
            </a:ln>
          </p:spPr>
          <p:txBody>
            <a:bodyPr/>
            <a:lstStyle/>
            <a:p>
              <a:pPr rtl="0"/>
              <a:endParaRPr lang="en-US" sz="3800"/>
            </a:p>
          </p:txBody>
        </p:sp>
        <p:sp>
          <p:nvSpPr>
            <p:cNvPr id="240" name="Freeform 238"/>
            <p:cNvSpPr>
              <a:spLocks/>
            </p:cNvSpPr>
            <p:nvPr/>
          </p:nvSpPr>
          <p:spPr bwMode="auto">
            <a:xfrm flipH="1">
              <a:off x="438" y="1241"/>
              <a:ext cx="231" cy="239"/>
            </a:xfrm>
            <a:custGeom>
              <a:avLst/>
              <a:gdLst>
                <a:gd name="T0" fmla="*/ 167 w 1007"/>
                <a:gd name="T1" fmla="*/ 2 h 1042"/>
                <a:gd name="T2" fmla="*/ 166 w 1007"/>
                <a:gd name="T3" fmla="*/ 5 h 1042"/>
                <a:gd name="T4" fmla="*/ 166 w 1007"/>
                <a:gd name="T5" fmla="*/ 17 h 1042"/>
                <a:gd name="T6" fmla="*/ 149 w 1007"/>
                <a:gd name="T7" fmla="*/ 19 h 1042"/>
                <a:gd name="T8" fmla="*/ 122 w 1007"/>
                <a:gd name="T9" fmla="*/ 21 h 1042"/>
                <a:gd name="T10" fmla="*/ 92 w 1007"/>
                <a:gd name="T11" fmla="*/ 25 h 1042"/>
                <a:gd name="T12" fmla="*/ 64 w 1007"/>
                <a:gd name="T13" fmla="*/ 27 h 1042"/>
                <a:gd name="T14" fmla="*/ 45 w 1007"/>
                <a:gd name="T15" fmla="*/ 29 h 1042"/>
                <a:gd name="T16" fmla="*/ 32 w 1007"/>
                <a:gd name="T17" fmla="*/ 31 h 1042"/>
                <a:gd name="T18" fmla="*/ 22 w 1007"/>
                <a:gd name="T19" fmla="*/ 40 h 1042"/>
                <a:gd name="T20" fmla="*/ 18 w 1007"/>
                <a:gd name="T21" fmla="*/ 53 h 1042"/>
                <a:gd name="T22" fmla="*/ 14 w 1007"/>
                <a:gd name="T23" fmla="*/ 86 h 1042"/>
                <a:gd name="T24" fmla="*/ 5 w 1007"/>
                <a:gd name="T25" fmla="*/ 143 h 1042"/>
                <a:gd name="T26" fmla="*/ 0 w 1007"/>
                <a:gd name="T27" fmla="*/ 174 h 1042"/>
                <a:gd name="T28" fmla="*/ 0 w 1007"/>
                <a:gd name="T29" fmla="*/ 174 h 1042"/>
                <a:gd name="T30" fmla="*/ 0 w 1007"/>
                <a:gd name="T31" fmla="*/ 176 h 1042"/>
                <a:gd name="T32" fmla="*/ 2 w 1007"/>
                <a:gd name="T33" fmla="*/ 178 h 1042"/>
                <a:gd name="T34" fmla="*/ 10 w 1007"/>
                <a:gd name="T35" fmla="*/ 178 h 1042"/>
                <a:gd name="T36" fmla="*/ 34 w 1007"/>
                <a:gd name="T37" fmla="*/ 187 h 1042"/>
                <a:gd name="T38" fmla="*/ 65 w 1007"/>
                <a:gd name="T39" fmla="*/ 202 h 1042"/>
                <a:gd name="T40" fmla="*/ 94 w 1007"/>
                <a:gd name="T41" fmla="*/ 219 h 1042"/>
                <a:gd name="T42" fmla="*/ 116 w 1007"/>
                <a:gd name="T43" fmla="*/ 233 h 1042"/>
                <a:gd name="T44" fmla="*/ 125 w 1007"/>
                <a:gd name="T45" fmla="*/ 239 h 1042"/>
                <a:gd name="T46" fmla="*/ 128 w 1007"/>
                <a:gd name="T47" fmla="*/ 239 h 1042"/>
                <a:gd name="T48" fmla="*/ 131 w 1007"/>
                <a:gd name="T49" fmla="*/ 237 h 1042"/>
                <a:gd name="T50" fmla="*/ 131 w 1007"/>
                <a:gd name="T51" fmla="*/ 235 h 1042"/>
                <a:gd name="T52" fmla="*/ 131 w 1007"/>
                <a:gd name="T53" fmla="*/ 235 h 1042"/>
                <a:gd name="T54" fmla="*/ 124 w 1007"/>
                <a:gd name="T55" fmla="*/ 203 h 1042"/>
                <a:gd name="T56" fmla="*/ 113 w 1007"/>
                <a:gd name="T57" fmla="*/ 168 h 1042"/>
                <a:gd name="T58" fmla="*/ 101 w 1007"/>
                <a:gd name="T59" fmla="*/ 135 h 1042"/>
                <a:gd name="T60" fmla="*/ 89 w 1007"/>
                <a:gd name="T61" fmla="*/ 105 h 1042"/>
                <a:gd name="T62" fmla="*/ 81 w 1007"/>
                <a:gd name="T63" fmla="*/ 84 h 1042"/>
                <a:gd name="T64" fmla="*/ 90 w 1007"/>
                <a:gd name="T65" fmla="*/ 79 h 1042"/>
                <a:gd name="T66" fmla="*/ 115 w 1007"/>
                <a:gd name="T67" fmla="*/ 77 h 1042"/>
                <a:gd name="T68" fmla="*/ 145 w 1007"/>
                <a:gd name="T69" fmla="*/ 74 h 1042"/>
                <a:gd name="T70" fmla="*/ 175 w 1007"/>
                <a:gd name="T71" fmla="*/ 71 h 1042"/>
                <a:gd name="T72" fmla="*/ 200 w 1007"/>
                <a:gd name="T73" fmla="*/ 66 h 1042"/>
                <a:gd name="T74" fmla="*/ 217 w 1007"/>
                <a:gd name="T75" fmla="*/ 60 h 1042"/>
                <a:gd name="T76" fmla="*/ 228 w 1007"/>
                <a:gd name="T77" fmla="*/ 44 h 1042"/>
                <a:gd name="T78" fmla="*/ 231 w 1007"/>
                <a:gd name="T79" fmla="*/ 25 h 1042"/>
                <a:gd name="T80" fmla="*/ 231 w 1007"/>
                <a:gd name="T81" fmla="*/ 9 h 1042"/>
                <a:gd name="T82" fmla="*/ 230 w 1007"/>
                <a:gd name="T83" fmla="*/ 3 h 1042"/>
                <a:gd name="T84" fmla="*/ 227 w 1007"/>
                <a:gd name="T85" fmla="*/ 2 h 1042"/>
                <a:gd name="T86" fmla="*/ 169 w 1007"/>
                <a:gd name="T87" fmla="*/ 0 h 10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07"/>
                <a:gd name="T133" fmla="*/ 0 h 1042"/>
                <a:gd name="T134" fmla="*/ 1007 w 1007"/>
                <a:gd name="T135" fmla="*/ 1042 h 10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07" h="1042">
                  <a:moveTo>
                    <a:pt x="730" y="3"/>
                  </a:moveTo>
                  <a:lnTo>
                    <a:pt x="729" y="6"/>
                  </a:lnTo>
                  <a:lnTo>
                    <a:pt x="726" y="9"/>
                  </a:lnTo>
                  <a:lnTo>
                    <a:pt x="725" y="13"/>
                  </a:lnTo>
                  <a:lnTo>
                    <a:pt x="725" y="15"/>
                  </a:lnTo>
                  <a:lnTo>
                    <a:pt x="725" y="22"/>
                  </a:lnTo>
                  <a:lnTo>
                    <a:pt x="725" y="37"/>
                  </a:lnTo>
                  <a:lnTo>
                    <a:pt x="725" y="57"/>
                  </a:lnTo>
                  <a:lnTo>
                    <a:pt x="725" y="74"/>
                  </a:lnTo>
                  <a:lnTo>
                    <a:pt x="707" y="75"/>
                  </a:lnTo>
                  <a:lnTo>
                    <a:pt x="681" y="78"/>
                  </a:lnTo>
                  <a:lnTo>
                    <a:pt x="650" y="82"/>
                  </a:lnTo>
                  <a:lnTo>
                    <a:pt x="615" y="85"/>
                  </a:lnTo>
                  <a:lnTo>
                    <a:pt x="574" y="89"/>
                  </a:lnTo>
                  <a:lnTo>
                    <a:pt x="533" y="93"/>
                  </a:lnTo>
                  <a:lnTo>
                    <a:pt x="488" y="98"/>
                  </a:lnTo>
                  <a:lnTo>
                    <a:pt x="443" y="102"/>
                  </a:lnTo>
                  <a:lnTo>
                    <a:pt x="399" y="108"/>
                  </a:lnTo>
                  <a:lnTo>
                    <a:pt x="356" y="111"/>
                  </a:lnTo>
                  <a:lnTo>
                    <a:pt x="316" y="115"/>
                  </a:lnTo>
                  <a:lnTo>
                    <a:pt x="278" y="119"/>
                  </a:lnTo>
                  <a:lnTo>
                    <a:pt x="245" y="122"/>
                  </a:lnTo>
                  <a:lnTo>
                    <a:pt x="218" y="125"/>
                  </a:lnTo>
                  <a:lnTo>
                    <a:pt x="196" y="126"/>
                  </a:lnTo>
                  <a:lnTo>
                    <a:pt x="183" y="126"/>
                  </a:lnTo>
                  <a:lnTo>
                    <a:pt x="160" y="128"/>
                  </a:lnTo>
                  <a:lnTo>
                    <a:pt x="139" y="135"/>
                  </a:lnTo>
                  <a:lnTo>
                    <a:pt x="121" y="145"/>
                  </a:lnTo>
                  <a:lnTo>
                    <a:pt x="106" y="158"/>
                  </a:lnTo>
                  <a:lnTo>
                    <a:pt x="95" y="174"/>
                  </a:lnTo>
                  <a:lnTo>
                    <a:pt x="85" y="192"/>
                  </a:lnTo>
                  <a:lnTo>
                    <a:pt x="80" y="210"/>
                  </a:lnTo>
                  <a:lnTo>
                    <a:pt x="79" y="230"/>
                  </a:lnTo>
                  <a:lnTo>
                    <a:pt x="76" y="257"/>
                  </a:lnTo>
                  <a:lnTo>
                    <a:pt x="70" y="308"/>
                  </a:lnTo>
                  <a:lnTo>
                    <a:pt x="59" y="377"/>
                  </a:lnTo>
                  <a:lnTo>
                    <a:pt x="48" y="456"/>
                  </a:lnTo>
                  <a:lnTo>
                    <a:pt x="35" y="540"/>
                  </a:lnTo>
                  <a:lnTo>
                    <a:pt x="22" y="623"/>
                  </a:lnTo>
                  <a:lnTo>
                    <a:pt x="10" y="697"/>
                  </a:lnTo>
                  <a:lnTo>
                    <a:pt x="0" y="757"/>
                  </a:lnTo>
                  <a:lnTo>
                    <a:pt x="0" y="758"/>
                  </a:lnTo>
                  <a:lnTo>
                    <a:pt x="0" y="760"/>
                  </a:lnTo>
                  <a:lnTo>
                    <a:pt x="0" y="762"/>
                  </a:lnTo>
                  <a:lnTo>
                    <a:pt x="1" y="765"/>
                  </a:lnTo>
                  <a:lnTo>
                    <a:pt x="2" y="767"/>
                  </a:lnTo>
                  <a:lnTo>
                    <a:pt x="4" y="770"/>
                  </a:lnTo>
                  <a:lnTo>
                    <a:pt x="6" y="771"/>
                  </a:lnTo>
                  <a:lnTo>
                    <a:pt x="9" y="774"/>
                  </a:lnTo>
                  <a:lnTo>
                    <a:pt x="13" y="775"/>
                  </a:lnTo>
                  <a:lnTo>
                    <a:pt x="15" y="775"/>
                  </a:lnTo>
                  <a:lnTo>
                    <a:pt x="43" y="778"/>
                  </a:lnTo>
                  <a:lnTo>
                    <a:pt x="74" y="787"/>
                  </a:lnTo>
                  <a:lnTo>
                    <a:pt x="110" y="800"/>
                  </a:lnTo>
                  <a:lnTo>
                    <a:pt x="150" y="816"/>
                  </a:lnTo>
                  <a:lnTo>
                    <a:pt x="193" y="836"/>
                  </a:lnTo>
                  <a:lnTo>
                    <a:pt x="238" y="859"/>
                  </a:lnTo>
                  <a:lnTo>
                    <a:pt x="282" y="882"/>
                  </a:lnTo>
                  <a:lnTo>
                    <a:pt x="326" y="907"/>
                  </a:lnTo>
                  <a:lnTo>
                    <a:pt x="369" y="931"/>
                  </a:lnTo>
                  <a:lnTo>
                    <a:pt x="409" y="955"/>
                  </a:lnTo>
                  <a:lnTo>
                    <a:pt x="447" y="977"/>
                  </a:lnTo>
                  <a:lnTo>
                    <a:pt x="479" y="997"/>
                  </a:lnTo>
                  <a:lnTo>
                    <a:pt x="507" y="1015"/>
                  </a:lnTo>
                  <a:lnTo>
                    <a:pt x="527" y="1028"/>
                  </a:lnTo>
                  <a:lnTo>
                    <a:pt x="540" y="1036"/>
                  </a:lnTo>
                  <a:lnTo>
                    <a:pt x="546" y="1040"/>
                  </a:lnTo>
                  <a:lnTo>
                    <a:pt x="550" y="1042"/>
                  </a:lnTo>
                  <a:lnTo>
                    <a:pt x="555" y="1042"/>
                  </a:lnTo>
                  <a:lnTo>
                    <a:pt x="560" y="1042"/>
                  </a:lnTo>
                  <a:lnTo>
                    <a:pt x="564" y="1040"/>
                  </a:lnTo>
                  <a:lnTo>
                    <a:pt x="566" y="1037"/>
                  </a:lnTo>
                  <a:lnTo>
                    <a:pt x="569" y="1034"/>
                  </a:lnTo>
                  <a:lnTo>
                    <a:pt x="570" y="1030"/>
                  </a:lnTo>
                  <a:lnTo>
                    <a:pt x="570" y="1027"/>
                  </a:lnTo>
                  <a:lnTo>
                    <a:pt x="570" y="1025"/>
                  </a:lnTo>
                  <a:lnTo>
                    <a:pt x="570" y="1024"/>
                  </a:lnTo>
                  <a:lnTo>
                    <a:pt x="563" y="980"/>
                  </a:lnTo>
                  <a:lnTo>
                    <a:pt x="551" y="933"/>
                  </a:lnTo>
                  <a:lnTo>
                    <a:pt x="539" y="883"/>
                  </a:lnTo>
                  <a:lnTo>
                    <a:pt x="524" y="834"/>
                  </a:lnTo>
                  <a:lnTo>
                    <a:pt x="508" y="783"/>
                  </a:lnTo>
                  <a:lnTo>
                    <a:pt x="491" y="732"/>
                  </a:lnTo>
                  <a:lnTo>
                    <a:pt x="474" y="683"/>
                  </a:lnTo>
                  <a:lnTo>
                    <a:pt x="456" y="633"/>
                  </a:lnTo>
                  <a:lnTo>
                    <a:pt x="439" y="587"/>
                  </a:lnTo>
                  <a:lnTo>
                    <a:pt x="421" y="541"/>
                  </a:lnTo>
                  <a:lnTo>
                    <a:pt x="404" y="498"/>
                  </a:lnTo>
                  <a:lnTo>
                    <a:pt x="388" y="459"/>
                  </a:lnTo>
                  <a:lnTo>
                    <a:pt x="374" y="424"/>
                  </a:lnTo>
                  <a:lnTo>
                    <a:pt x="361" y="394"/>
                  </a:lnTo>
                  <a:lnTo>
                    <a:pt x="351" y="368"/>
                  </a:lnTo>
                  <a:lnTo>
                    <a:pt x="342" y="348"/>
                  </a:lnTo>
                  <a:lnTo>
                    <a:pt x="364" y="347"/>
                  </a:lnTo>
                  <a:lnTo>
                    <a:pt x="391" y="344"/>
                  </a:lnTo>
                  <a:lnTo>
                    <a:pt x="423" y="342"/>
                  </a:lnTo>
                  <a:lnTo>
                    <a:pt x="461" y="339"/>
                  </a:lnTo>
                  <a:lnTo>
                    <a:pt x="501" y="337"/>
                  </a:lnTo>
                  <a:lnTo>
                    <a:pt x="544" y="333"/>
                  </a:lnTo>
                  <a:lnTo>
                    <a:pt x="589" y="328"/>
                  </a:lnTo>
                  <a:lnTo>
                    <a:pt x="634" y="324"/>
                  </a:lnTo>
                  <a:lnTo>
                    <a:pt x="678" y="318"/>
                  </a:lnTo>
                  <a:lnTo>
                    <a:pt x="722" y="313"/>
                  </a:lnTo>
                  <a:lnTo>
                    <a:pt x="765" y="308"/>
                  </a:lnTo>
                  <a:lnTo>
                    <a:pt x="806" y="302"/>
                  </a:lnTo>
                  <a:lnTo>
                    <a:pt x="841" y="295"/>
                  </a:lnTo>
                  <a:lnTo>
                    <a:pt x="873" y="289"/>
                  </a:lnTo>
                  <a:lnTo>
                    <a:pt x="899" y="282"/>
                  </a:lnTo>
                  <a:lnTo>
                    <a:pt x="920" y="274"/>
                  </a:lnTo>
                  <a:lnTo>
                    <a:pt x="945" y="260"/>
                  </a:lnTo>
                  <a:lnTo>
                    <a:pt x="966" y="240"/>
                  </a:lnTo>
                  <a:lnTo>
                    <a:pt x="980" y="217"/>
                  </a:lnTo>
                  <a:lnTo>
                    <a:pt x="992" y="191"/>
                  </a:lnTo>
                  <a:lnTo>
                    <a:pt x="999" y="164"/>
                  </a:lnTo>
                  <a:lnTo>
                    <a:pt x="1005" y="136"/>
                  </a:lnTo>
                  <a:lnTo>
                    <a:pt x="1006" y="109"/>
                  </a:lnTo>
                  <a:lnTo>
                    <a:pt x="1007" y="84"/>
                  </a:lnTo>
                  <a:lnTo>
                    <a:pt x="1007" y="59"/>
                  </a:lnTo>
                  <a:lnTo>
                    <a:pt x="1006" y="40"/>
                  </a:lnTo>
                  <a:lnTo>
                    <a:pt x="1003" y="27"/>
                  </a:lnTo>
                  <a:lnTo>
                    <a:pt x="1003" y="20"/>
                  </a:lnTo>
                  <a:lnTo>
                    <a:pt x="1002" y="15"/>
                  </a:lnTo>
                  <a:lnTo>
                    <a:pt x="998" y="11"/>
                  </a:lnTo>
                  <a:lnTo>
                    <a:pt x="993" y="9"/>
                  </a:lnTo>
                  <a:lnTo>
                    <a:pt x="988" y="7"/>
                  </a:lnTo>
                  <a:lnTo>
                    <a:pt x="742" y="0"/>
                  </a:lnTo>
                  <a:lnTo>
                    <a:pt x="739" y="0"/>
                  </a:lnTo>
                  <a:lnTo>
                    <a:pt x="737" y="1"/>
                  </a:lnTo>
                  <a:lnTo>
                    <a:pt x="733" y="2"/>
                  </a:lnTo>
                  <a:lnTo>
                    <a:pt x="730" y="3"/>
                  </a:lnTo>
                  <a:close/>
                </a:path>
              </a:pathLst>
            </a:custGeom>
            <a:solidFill>
              <a:srgbClr val="000000"/>
            </a:solidFill>
            <a:ln w="9525">
              <a:noFill/>
              <a:round/>
              <a:headEnd/>
              <a:tailEnd/>
            </a:ln>
          </p:spPr>
          <p:txBody>
            <a:bodyPr/>
            <a:lstStyle/>
            <a:p>
              <a:pPr rtl="0"/>
              <a:endParaRPr lang="en-US" sz="3800"/>
            </a:p>
          </p:txBody>
        </p:sp>
        <p:sp>
          <p:nvSpPr>
            <p:cNvPr id="241" name="Freeform 239"/>
            <p:cNvSpPr>
              <a:spLocks/>
            </p:cNvSpPr>
            <p:nvPr/>
          </p:nvSpPr>
          <p:spPr bwMode="auto">
            <a:xfrm flipH="1">
              <a:off x="445" y="1249"/>
              <a:ext cx="215" cy="219"/>
            </a:xfrm>
            <a:custGeom>
              <a:avLst/>
              <a:gdLst>
                <a:gd name="T0" fmla="*/ 18 w 940"/>
                <a:gd name="T1" fmla="*/ 39 h 959"/>
                <a:gd name="T2" fmla="*/ 24 w 940"/>
                <a:gd name="T3" fmla="*/ 32 h 959"/>
                <a:gd name="T4" fmla="*/ 34 w 940"/>
                <a:gd name="T5" fmla="*/ 29 h 959"/>
                <a:gd name="T6" fmla="*/ 50 w 940"/>
                <a:gd name="T7" fmla="*/ 28 h 959"/>
                <a:gd name="T8" fmla="*/ 79 w 940"/>
                <a:gd name="T9" fmla="*/ 25 h 959"/>
                <a:gd name="T10" fmla="*/ 112 w 940"/>
                <a:gd name="T11" fmla="*/ 22 h 959"/>
                <a:gd name="T12" fmla="*/ 142 w 940"/>
                <a:gd name="T13" fmla="*/ 18 h 959"/>
                <a:gd name="T14" fmla="*/ 160 w 940"/>
                <a:gd name="T15" fmla="*/ 17 h 959"/>
                <a:gd name="T16" fmla="*/ 164 w 940"/>
                <a:gd name="T17" fmla="*/ 15 h 959"/>
                <a:gd name="T18" fmla="*/ 165 w 940"/>
                <a:gd name="T19" fmla="*/ 12 h 959"/>
                <a:gd name="T20" fmla="*/ 165 w 940"/>
                <a:gd name="T21" fmla="*/ 0 h 959"/>
                <a:gd name="T22" fmla="*/ 172 w 940"/>
                <a:gd name="T23" fmla="*/ 0 h 959"/>
                <a:gd name="T24" fmla="*/ 182 w 940"/>
                <a:gd name="T25" fmla="*/ 1 h 959"/>
                <a:gd name="T26" fmla="*/ 194 w 940"/>
                <a:gd name="T27" fmla="*/ 1 h 959"/>
                <a:gd name="T28" fmla="*/ 205 w 940"/>
                <a:gd name="T29" fmla="*/ 1 h 959"/>
                <a:gd name="T30" fmla="*/ 213 w 940"/>
                <a:gd name="T31" fmla="*/ 2 h 959"/>
                <a:gd name="T32" fmla="*/ 215 w 940"/>
                <a:gd name="T33" fmla="*/ 6 h 959"/>
                <a:gd name="T34" fmla="*/ 215 w 940"/>
                <a:gd name="T35" fmla="*/ 17 h 959"/>
                <a:gd name="T36" fmla="*/ 212 w 940"/>
                <a:gd name="T37" fmla="*/ 33 h 959"/>
                <a:gd name="T38" fmla="*/ 204 w 940"/>
                <a:gd name="T39" fmla="*/ 46 h 959"/>
                <a:gd name="T40" fmla="*/ 188 w 940"/>
                <a:gd name="T41" fmla="*/ 52 h 959"/>
                <a:gd name="T42" fmla="*/ 159 w 940"/>
                <a:gd name="T43" fmla="*/ 56 h 959"/>
                <a:gd name="T44" fmla="*/ 124 w 940"/>
                <a:gd name="T45" fmla="*/ 60 h 959"/>
                <a:gd name="T46" fmla="*/ 91 w 940"/>
                <a:gd name="T47" fmla="*/ 63 h 959"/>
                <a:gd name="T48" fmla="*/ 70 w 940"/>
                <a:gd name="T49" fmla="*/ 65 h 959"/>
                <a:gd name="T50" fmla="*/ 63 w 940"/>
                <a:gd name="T51" fmla="*/ 65 h 959"/>
                <a:gd name="T52" fmla="*/ 61 w 940"/>
                <a:gd name="T53" fmla="*/ 67 h 959"/>
                <a:gd name="T54" fmla="*/ 61 w 940"/>
                <a:gd name="T55" fmla="*/ 68 h 959"/>
                <a:gd name="T56" fmla="*/ 61 w 940"/>
                <a:gd name="T57" fmla="*/ 70 h 959"/>
                <a:gd name="T58" fmla="*/ 62 w 940"/>
                <a:gd name="T59" fmla="*/ 72 h 959"/>
                <a:gd name="T60" fmla="*/ 68 w 940"/>
                <a:gd name="T61" fmla="*/ 86 h 959"/>
                <a:gd name="T62" fmla="*/ 79 w 940"/>
                <a:gd name="T63" fmla="*/ 112 h 959"/>
                <a:gd name="T64" fmla="*/ 92 w 940"/>
                <a:gd name="T65" fmla="*/ 146 h 959"/>
                <a:gd name="T66" fmla="*/ 104 w 940"/>
                <a:gd name="T67" fmla="*/ 183 h 959"/>
                <a:gd name="T68" fmla="*/ 113 w 940"/>
                <a:gd name="T69" fmla="*/ 219 h 959"/>
                <a:gd name="T70" fmla="*/ 97 w 940"/>
                <a:gd name="T71" fmla="*/ 209 h 959"/>
                <a:gd name="T72" fmla="*/ 75 w 940"/>
                <a:gd name="T73" fmla="*/ 196 h 959"/>
                <a:gd name="T74" fmla="*/ 51 w 940"/>
                <a:gd name="T75" fmla="*/ 183 h 959"/>
                <a:gd name="T76" fmla="*/ 27 w 940"/>
                <a:gd name="T77" fmla="*/ 171 h 959"/>
                <a:gd name="T78" fmla="*/ 5 w 940"/>
                <a:gd name="T79" fmla="*/ 164 h 959"/>
                <a:gd name="T80" fmla="*/ 4 w 940"/>
                <a:gd name="T81" fmla="*/ 138 h 959"/>
                <a:gd name="T82" fmla="*/ 13 w 940"/>
                <a:gd name="T83" fmla="*/ 82 h 959"/>
                <a:gd name="T84" fmla="*/ 17 w 940"/>
                <a:gd name="T85" fmla="*/ 45 h 9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40"/>
                <a:gd name="T130" fmla="*/ 0 h 959"/>
                <a:gd name="T131" fmla="*/ 940 w 940"/>
                <a:gd name="T132" fmla="*/ 959 h 9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40" h="959">
                  <a:moveTo>
                    <a:pt x="76" y="198"/>
                  </a:moveTo>
                  <a:lnTo>
                    <a:pt x="78" y="185"/>
                  </a:lnTo>
                  <a:lnTo>
                    <a:pt x="80" y="172"/>
                  </a:lnTo>
                  <a:lnTo>
                    <a:pt x="86" y="159"/>
                  </a:lnTo>
                  <a:lnTo>
                    <a:pt x="93" y="148"/>
                  </a:lnTo>
                  <a:lnTo>
                    <a:pt x="104" y="139"/>
                  </a:lnTo>
                  <a:lnTo>
                    <a:pt x="115" y="133"/>
                  </a:lnTo>
                  <a:lnTo>
                    <a:pt x="131" y="128"/>
                  </a:lnTo>
                  <a:lnTo>
                    <a:pt x="148" y="126"/>
                  </a:lnTo>
                  <a:lnTo>
                    <a:pt x="164" y="126"/>
                  </a:lnTo>
                  <a:lnTo>
                    <a:pt x="188" y="124"/>
                  </a:lnTo>
                  <a:lnTo>
                    <a:pt x="219" y="121"/>
                  </a:lnTo>
                  <a:lnTo>
                    <a:pt x="257" y="119"/>
                  </a:lnTo>
                  <a:lnTo>
                    <a:pt x="300" y="115"/>
                  </a:lnTo>
                  <a:lnTo>
                    <a:pt x="346" y="109"/>
                  </a:lnTo>
                  <a:lnTo>
                    <a:pt x="394" y="106"/>
                  </a:lnTo>
                  <a:lnTo>
                    <a:pt x="443" y="100"/>
                  </a:lnTo>
                  <a:lnTo>
                    <a:pt x="491" y="95"/>
                  </a:lnTo>
                  <a:lnTo>
                    <a:pt x="538" y="90"/>
                  </a:lnTo>
                  <a:lnTo>
                    <a:pt x="581" y="86"/>
                  </a:lnTo>
                  <a:lnTo>
                    <a:pt x="621" y="81"/>
                  </a:lnTo>
                  <a:lnTo>
                    <a:pt x="655" y="78"/>
                  </a:lnTo>
                  <a:lnTo>
                    <a:pt x="681" y="74"/>
                  </a:lnTo>
                  <a:lnTo>
                    <a:pt x="699" y="73"/>
                  </a:lnTo>
                  <a:lnTo>
                    <a:pt x="708" y="72"/>
                  </a:lnTo>
                  <a:lnTo>
                    <a:pt x="715" y="70"/>
                  </a:lnTo>
                  <a:lnTo>
                    <a:pt x="719" y="66"/>
                  </a:lnTo>
                  <a:lnTo>
                    <a:pt x="721" y="61"/>
                  </a:lnTo>
                  <a:lnTo>
                    <a:pt x="723" y="56"/>
                  </a:lnTo>
                  <a:lnTo>
                    <a:pt x="723" y="51"/>
                  </a:lnTo>
                  <a:lnTo>
                    <a:pt x="723" y="35"/>
                  </a:lnTo>
                  <a:lnTo>
                    <a:pt x="723" y="17"/>
                  </a:lnTo>
                  <a:lnTo>
                    <a:pt x="723" y="0"/>
                  </a:lnTo>
                  <a:lnTo>
                    <a:pt x="729" y="0"/>
                  </a:lnTo>
                  <a:lnTo>
                    <a:pt x="738" y="1"/>
                  </a:lnTo>
                  <a:lnTo>
                    <a:pt x="751" y="1"/>
                  </a:lnTo>
                  <a:lnTo>
                    <a:pt x="764" y="1"/>
                  </a:lnTo>
                  <a:lnTo>
                    <a:pt x="780" y="3"/>
                  </a:lnTo>
                  <a:lnTo>
                    <a:pt x="797" y="3"/>
                  </a:lnTo>
                  <a:lnTo>
                    <a:pt x="814" y="3"/>
                  </a:lnTo>
                  <a:lnTo>
                    <a:pt x="832" y="4"/>
                  </a:lnTo>
                  <a:lnTo>
                    <a:pt x="850" y="4"/>
                  </a:lnTo>
                  <a:lnTo>
                    <a:pt x="867" y="5"/>
                  </a:lnTo>
                  <a:lnTo>
                    <a:pt x="882" y="5"/>
                  </a:lnTo>
                  <a:lnTo>
                    <a:pt x="898" y="5"/>
                  </a:lnTo>
                  <a:lnTo>
                    <a:pt x="911" y="7"/>
                  </a:lnTo>
                  <a:lnTo>
                    <a:pt x="923" y="7"/>
                  </a:lnTo>
                  <a:lnTo>
                    <a:pt x="932" y="7"/>
                  </a:lnTo>
                  <a:lnTo>
                    <a:pt x="937" y="7"/>
                  </a:lnTo>
                  <a:lnTo>
                    <a:pt x="938" y="16"/>
                  </a:lnTo>
                  <a:lnTo>
                    <a:pt x="938" y="26"/>
                  </a:lnTo>
                  <a:lnTo>
                    <a:pt x="940" y="38"/>
                  </a:lnTo>
                  <a:lnTo>
                    <a:pt x="940" y="52"/>
                  </a:lnTo>
                  <a:lnTo>
                    <a:pt x="940" y="74"/>
                  </a:lnTo>
                  <a:lnTo>
                    <a:pt x="937" y="98"/>
                  </a:lnTo>
                  <a:lnTo>
                    <a:pt x="933" y="121"/>
                  </a:lnTo>
                  <a:lnTo>
                    <a:pt x="928" y="143"/>
                  </a:lnTo>
                  <a:lnTo>
                    <a:pt x="919" y="165"/>
                  </a:lnTo>
                  <a:lnTo>
                    <a:pt x="907" y="185"/>
                  </a:lnTo>
                  <a:lnTo>
                    <a:pt x="893" y="201"/>
                  </a:lnTo>
                  <a:lnTo>
                    <a:pt x="873" y="212"/>
                  </a:lnTo>
                  <a:lnTo>
                    <a:pt x="850" y="220"/>
                  </a:lnTo>
                  <a:lnTo>
                    <a:pt x="820" y="228"/>
                  </a:lnTo>
                  <a:lnTo>
                    <a:pt x="782" y="234"/>
                  </a:lnTo>
                  <a:lnTo>
                    <a:pt x="739" y="241"/>
                  </a:lnTo>
                  <a:lnTo>
                    <a:pt x="693" y="247"/>
                  </a:lnTo>
                  <a:lnTo>
                    <a:pt x="643" y="254"/>
                  </a:lnTo>
                  <a:lnTo>
                    <a:pt x="593" y="259"/>
                  </a:lnTo>
                  <a:lnTo>
                    <a:pt x="542" y="264"/>
                  </a:lnTo>
                  <a:lnTo>
                    <a:pt x="492" y="270"/>
                  </a:lnTo>
                  <a:lnTo>
                    <a:pt x="444" y="273"/>
                  </a:lnTo>
                  <a:lnTo>
                    <a:pt x="400" y="276"/>
                  </a:lnTo>
                  <a:lnTo>
                    <a:pt x="361" y="280"/>
                  </a:lnTo>
                  <a:lnTo>
                    <a:pt x="329" y="283"/>
                  </a:lnTo>
                  <a:lnTo>
                    <a:pt x="304" y="284"/>
                  </a:lnTo>
                  <a:lnTo>
                    <a:pt x="287" y="285"/>
                  </a:lnTo>
                  <a:lnTo>
                    <a:pt x="281" y="285"/>
                  </a:lnTo>
                  <a:lnTo>
                    <a:pt x="277" y="285"/>
                  </a:lnTo>
                  <a:lnTo>
                    <a:pt x="273" y="286"/>
                  </a:lnTo>
                  <a:lnTo>
                    <a:pt x="270" y="289"/>
                  </a:lnTo>
                  <a:lnTo>
                    <a:pt x="268" y="293"/>
                  </a:lnTo>
                  <a:lnTo>
                    <a:pt x="266" y="294"/>
                  </a:lnTo>
                  <a:lnTo>
                    <a:pt x="266" y="297"/>
                  </a:lnTo>
                  <a:lnTo>
                    <a:pt x="265" y="298"/>
                  </a:lnTo>
                  <a:lnTo>
                    <a:pt x="265" y="301"/>
                  </a:lnTo>
                  <a:lnTo>
                    <a:pt x="265" y="302"/>
                  </a:lnTo>
                  <a:lnTo>
                    <a:pt x="266" y="305"/>
                  </a:lnTo>
                  <a:lnTo>
                    <a:pt x="266" y="306"/>
                  </a:lnTo>
                  <a:lnTo>
                    <a:pt x="266" y="309"/>
                  </a:lnTo>
                  <a:lnTo>
                    <a:pt x="269" y="314"/>
                  </a:lnTo>
                  <a:lnTo>
                    <a:pt x="274" y="327"/>
                  </a:lnTo>
                  <a:lnTo>
                    <a:pt x="284" y="348"/>
                  </a:lnTo>
                  <a:lnTo>
                    <a:pt x="296" y="375"/>
                  </a:lnTo>
                  <a:lnTo>
                    <a:pt x="310" y="409"/>
                  </a:lnTo>
                  <a:lnTo>
                    <a:pt x="326" y="448"/>
                  </a:lnTo>
                  <a:lnTo>
                    <a:pt x="344" y="491"/>
                  </a:lnTo>
                  <a:lnTo>
                    <a:pt x="362" y="538"/>
                  </a:lnTo>
                  <a:lnTo>
                    <a:pt x="382" y="588"/>
                  </a:lnTo>
                  <a:lnTo>
                    <a:pt x="401" y="640"/>
                  </a:lnTo>
                  <a:lnTo>
                    <a:pt x="420" y="694"/>
                  </a:lnTo>
                  <a:lnTo>
                    <a:pt x="438" y="749"/>
                  </a:lnTo>
                  <a:lnTo>
                    <a:pt x="456" y="803"/>
                  </a:lnTo>
                  <a:lnTo>
                    <a:pt x="472" y="857"/>
                  </a:lnTo>
                  <a:lnTo>
                    <a:pt x="485" y="909"/>
                  </a:lnTo>
                  <a:lnTo>
                    <a:pt x="496" y="959"/>
                  </a:lnTo>
                  <a:lnTo>
                    <a:pt x="477" y="946"/>
                  </a:lnTo>
                  <a:lnTo>
                    <a:pt x="453" y="932"/>
                  </a:lnTo>
                  <a:lnTo>
                    <a:pt x="426" y="916"/>
                  </a:lnTo>
                  <a:lnTo>
                    <a:pt x="396" y="898"/>
                  </a:lnTo>
                  <a:lnTo>
                    <a:pt x="364" y="879"/>
                  </a:lnTo>
                  <a:lnTo>
                    <a:pt x="330" y="859"/>
                  </a:lnTo>
                  <a:lnTo>
                    <a:pt x="295" y="840"/>
                  </a:lnTo>
                  <a:lnTo>
                    <a:pt x="260" y="820"/>
                  </a:lnTo>
                  <a:lnTo>
                    <a:pt x="223" y="801"/>
                  </a:lnTo>
                  <a:lnTo>
                    <a:pt x="187" y="782"/>
                  </a:lnTo>
                  <a:lnTo>
                    <a:pt x="151" y="765"/>
                  </a:lnTo>
                  <a:lnTo>
                    <a:pt x="117" y="750"/>
                  </a:lnTo>
                  <a:lnTo>
                    <a:pt x="84" y="737"/>
                  </a:lnTo>
                  <a:lnTo>
                    <a:pt x="53" y="726"/>
                  </a:lnTo>
                  <a:lnTo>
                    <a:pt x="24" y="719"/>
                  </a:lnTo>
                  <a:lnTo>
                    <a:pt x="0" y="713"/>
                  </a:lnTo>
                  <a:lnTo>
                    <a:pt x="6" y="668"/>
                  </a:lnTo>
                  <a:lnTo>
                    <a:pt x="17" y="603"/>
                  </a:lnTo>
                  <a:lnTo>
                    <a:pt x="30" y="523"/>
                  </a:lnTo>
                  <a:lnTo>
                    <a:pt x="43" y="439"/>
                  </a:lnTo>
                  <a:lnTo>
                    <a:pt x="56" y="357"/>
                  </a:lnTo>
                  <a:lnTo>
                    <a:pt x="66" y="284"/>
                  </a:lnTo>
                  <a:lnTo>
                    <a:pt x="74" y="228"/>
                  </a:lnTo>
                  <a:lnTo>
                    <a:pt x="76" y="198"/>
                  </a:lnTo>
                  <a:close/>
                </a:path>
              </a:pathLst>
            </a:custGeom>
            <a:solidFill>
              <a:srgbClr val="C0C0C0"/>
            </a:solidFill>
            <a:ln w="9525">
              <a:noFill/>
              <a:round/>
              <a:headEnd/>
              <a:tailEnd/>
            </a:ln>
          </p:spPr>
          <p:txBody>
            <a:bodyPr/>
            <a:lstStyle/>
            <a:p>
              <a:pPr rtl="0"/>
              <a:endParaRPr lang="en-US" sz="3800"/>
            </a:p>
          </p:txBody>
        </p:sp>
        <p:sp>
          <p:nvSpPr>
            <p:cNvPr id="242" name="Freeform 240"/>
            <p:cNvSpPr>
              <a:spLocks/>
            </p:cNvSpPr>
            <p:nvPr/>
          </p:nvSpPr>
          <p:spPr bwMode="auto">
            <a:xfrm flipH="1">
              <a:off x="439" y="1069"/>
              <a:ext cx="82" cy="190"/>
            </a:xfrm>
            <a:custGeom>
              <a:avLst/>
              <a:gdLst>
                <a:gd name="T0" fmla="*/ 11 w 357"/>
                <a:gd name="T1" fmla="*/ 2 h 828"/>
                <a:gd name="T2" fmla="*/ 8 w 357"/>
                <a:gd name="T3" fmla="*/ 4 h 828"/>
                <a:gd name="T4" fmla="*/ 6 w 357"/>
                <a:gd name="T5" fmla="*/ 7 h 828"/>
                <a:gd name="T6" fmla="*/ 4 w 357"/>
                <a:gd name="T7" fmla="*/ 10 h 828"/>
                <a:gd name="T8" fmla="*/ 2 w 357"/>
                <a:gd name="T9" fmla="*/ 19 h 828"/>
                <a:gd name="T10" fmla="*/ 0 w 357"/>
                <a:gd name="T11" fmla="*/ 40 h 828"/>
                <a:gd name="T12" fmla="*/ 1 w 357"/>
                <a:gd name="T13" fmla="*/ 64 h 828"/>
                <a:gd name="T14" fmla="*/ 5 w 357"/>
                <a:gd name="T15" fmla="*/ 90 h 828"/>
                <a:gd name="T16" fmla="*/ 10 w 357"/>
                <a:gd name="T17" fmla="*/ 103 h 828"/>
                <a:gd name="T18" fmla="*/ 13 w 357"/>
                <a:gd name="T19" fmla="*/ 115 h 828"/>
                <a:gd name="T20" fmla="*/ 17 w 357"/>
                <a:gd name="T21" fmla="*/ 135 h 828"/>
                <a:gd name="T22" fmla="*/ 19 w 357"/>
                <a:gd name="T23" fmla="*/ 162 h 828"/>
                <a:gd name="T24" fmla="*/ 18 w 357"/>
                <a:gd name="T25" fmla="*/ 177 h 828"/>
                <a:gd name="T26" fmla="*/ 19 w 357"/>
                <a:gd name="T27" fmla="*/ 178 h 828"/>
                <a:gd name="T28" fmla="*/ 19 w 357"/>
                <a:gd name="T29" fmla="*/ 179 h 828"/>
                <a:gd name="T30" fmla="*/ 21 w 357"/>
                <a:gd name="T31" fmla="*/ 181 h 828"/>
                <a:gd name="T32" fmla="*/ 25 w 357"/>
                <a:gd name="T33" fmla="*/ 184 h 828"/>
                <a:gd name="T34" fmla="*/ 30 w 357"/>
                <a:gd name="T35" fmla="*/ 187 h 828"/>
                <a:gd name="T36" fmla="*/ 38 w 357"/>
                <a:gd name="T37" fmla="*/ 189 h 828"/>
                <a:gd name="T38" fmla="*/ 47 w 357"/>
                <a:gd name="T39" fmla="*/ 190 h 828"/>
                <a:gd name="T40" fmla="*/ 59 w 357"/>
                <a:gd name="T41" fmla="*/ 189 h 828"/>
                <a:gd name="T42" fmla="*/ 72 w 357"/>
                <a:gd name="T43" fmla="*/ 185 h 828"/>
                <a:gd name="T44" fmla="*/ 81 w 357"/>
                <a:gd name="T45" fmla="*/ 181 h 828"/>
                <a:gd name="T46" fmla="*/ 82 w 357"/>
                <a:gd name="T47" fmla="*/ 179 h 828"/>
                <a:gd name="T48" fmla="*/ 82 w 357"/>
                <a:gd name="T49" fmla="*/ 171 h 828"/>
                <a:gd name="T50" fmla="*/ 79 w 357"/>
                <a:gd name="T51" fmla="*/ 131 h 828"/>
                <a:gd name="T52" fmla="*/ 69 w 357"/>
                <a:gd name="T53" fmla="*/ 75 h 828"/>
                <a:gd name="T54" fmla="*/ 51 w 357"/>
                <a:gd name="T55" fmla="*/ 23 h 828"/>
                <a:gd name="T56" fmla="*/ 37 w 357"/>
                <a:gd name="T57" fmla="*/ 4 h 828"/>
                <a:gd name="T58" fmla="*/ 36 w 357"/>
                <a:gd name="T59" fmla="*/ 4 h 828"/>
                <a:gd name="T60" fmla="*/ 35 w 357"/>
                <a:gd name="T61" fmla="*/ 4 h 828"/>
                <a:gd name="T62" fmla="*/ 31 w 357"/>
                <a:gd name="T63" fmla="*/ 2 h 828"/>
                <a:gd name="T64" fmla="*/ 24 w 357"/>
                <a:gd name="T65" fmla="*/ 0 h 828"/>
                <a:gd name="T66" fmla="*/ 16 w 357"/>
                <a:gd name="T67" fmla="*/ 0 h 8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7"/>
                <a:gd name="T103" fmla="*/ 0 h 828"/>
                <a:gd name="T104" fmla="*/ 357 w 357"/>
                <a:gd name="T105" fmla="*/ 828 h 8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7" h="828">
                  <a:moveTo>
                    <a:pt x="54" y="6"/>
                  </a:moveTo>
                  <a:lnTo>
                    <a:pt x="48" y="10"/>
                  </a:lnTo>
                  <a:lnTo>
                    <a:pt x="41" y="14"/>
                  </a:lnTo>
                  <a:lnTo>
                    <a:pt x="36" y="18"/>
                  </a:lnTo>
                  <a:lnTo>
                    <a:pt x="31" y="23"/>
                  </a:lnTo>
                  <a:lnTo>
                    <a:pt x="26" y="30"/>
                  </a:lnTo>
                  <a:lnTo>
                    <a:pt x="22" y="36"/>
                  </a:lnTo>
                  <a:lnTo>
                    <a:pt x="18" y="43"/>
                  </a:lnTo>
                  <a:lnTo>
                    <a:pt x="15" y="51"/>
                  </a:lnTo>
                  <a:lnTo>
                    <a:pt x="8" y="83"/>
                  </a:lnTo>
                  <a:lnTo>
                    <a:pt x="2" y="124"/>
                  </a:lnTo>
                  <a:lnTo>
                    <a:pt x="0" y="173"/>
                  </a:lnTo>
                  <a:lnTo>
                    <a:pt x="0" y="225"/>
                  </a:lnTo>
                  <a:lnTo>
                    <a:pt x="4" y="281"/>
                  </a:lnTo>
                  <a:lnTo>
                    <a:pt x="11" y="337"/>
                  </a:lnTo>
                  <a:lnTo>
                    <a:pt x="23" y="392"/>
                  </a:lnTo>
                  <a:lnTo>
                    <a:pt x="40" y="442"/>
                  </a:lnTo>
                  <a:lnTo>
                    <a:pt x="43" y="449"/>
                  </a:lnTo>
                  <a:lnTo>
                    <a:pt x="49" y="469"/>
                  </a:lnTo>
                  <a:lnTo>
                    <a:pt x="57" y="500"/>
                  </a:lnTo>
                  <a:lnTo>
                    <a:pt x="66" y="540"/>
                  </a:lnTo>
                  <a:lnTo>
                    <a:pt x="74" y="588"/>
                  </a:lnTo>
                  <a:lnTo>
                    <a:pt x="80" y="644"/>
                  </a:lnTo>
                  <a:lnTo>
                    <a:pt x="82" y="704"/>
                  </a:lnTo>
                  <a:lnTo>
                    <a:pt x="79" y="768"/>
                  </a:lnTo>
                  <a:lnTo>
                    <a:pt x="79" y="770"/>
                  </a:lnTo>
                  <a:lnTo>
                    <a:pt x="80" y="774"/>
                  </a:lnTo>
                  <a:lnTo>
                    <a:pt x="82" y="777"/>
                  </a:lnTo>
                  <a:lnTo>
                    <a:pt x="83" y="780"/>
                  </a:lnTo>
                  <a:lnTo>
                    <a:pt x="84" y="781"/>
                  </a:lnTo>
                  <a:lnTo>
                    <a:pt x="88" y="785"/>
                  </a:lnTo>
                  <a:lnTo>
                    <a:pt x="93" y="790"/>
                  </a:lnTo>
                  <a:lnTo>
                    <a:pt x="100" y="795"/>
                  </a:lnTo>
                  <a:lnTo>
                    <a:pt x="109" y="802"/>
                  </a:lnTo>
                  <a:lnTo>
                    <a:pt x="119" y="808"/>
                  </a:lnTo>
                  <a:lnTo>
                    <a:pt x="132" y="815"/>
                  </a:lnTo>
                  <a:lnTo>
                    <a:pt x="148" y="820"/>
                  </a:lnTo>
                  <a:lnTo>
                    <a:pt x="165" y="824"/>
                  </a:lnTo>
                  <a:lnTo>
                    <a:pt x="184" y="826"/>
                  </a:lnTo>
                  <a:lnTo>
                    <a:pt x="205" y="828"/>
                  </a:lnTo>
                  <a:lnTo>
                    <a:pt x="230" y="826"/>
                  </a:lnTo>
                  <a:lnTo>
                    <a:pt x="256" y="823"/>
                  </a:lnTo>
                  <a:lnTo>
                    <a:pt x="284" y="816"/>
                  </a:lnTo>
                  <a:lnTo>
                    <a:pt x="314" y="806"/>
                  </a:lnTo>
                  <a:lnTo>
                    <a:pt x="348" y="791"/>
                  </a:lnTo>
                  <a:lnTo>
                    <a:pt x="352" y="789"/>
                  </a:lnTo>
                  <a:lnTo>
                    <a:pt x="355" y="786"/>
                  </a:lnTo>
                  <a:lnTo>
                    <a:pt x="356" y="782"/>
                  </a:lnTo>
                  <a:lnTo>
                    <a:pt x="357" y="777"/>
                  </a:lnTo>
                  <a:lnTo>
                    <a:pt x="356" y="744"/>
                  </a:lnTo>
                  <a:lnTo>
                    <a:pt x="352" y="672"/>
                  </a:lnTo>
                  <a:lnTo>
                    <a:pt x="343" y="571"/>
                  </a:lnTo>
                  <a:lnTo>
                    <a:pt x="326" y="453"/>
                  </a:lnTo>
                  <a:lnTo>
                    <a:pt x="301" y="328"/>
                  </a:lnTo>
                  <a:lnTo>
                    <a:pt x="268" y="207"/>
                  </a:lnTo>
                  <a:lnTo>
                    <a:pt x="221" y="100"/>
                  </a:lnTo>
                  <a:lnTo>
                    <a:pt x="161" y="21"/>
                  </a:lnTo>
                  <a:lnTo>
                    <a:pt x="160" y="19"/>
                  </a:lnTo>
                  <a:lnTo>
                    <a:pt x="158" y="18"/>
                  </a:lnTo>
                  <a:lnTo>
                    <a:pt x="157" y="18"/>
                  </a:lnTo>
                  <a:lnTo>
                    <a:pt x="153" y="17"/>
                  </a:lnTo>
                  <a:lnTo>
                    <a:pt x="145" y="13"/>
                  </a:lnTo>
                  <a:lnTo>
                    <a:pt x="135" y="9"/>
                  </a:lnTo>
                  <a:lnTo>
                    <a:pt x="121" y="5"/>
                  </a:lnTo>
                  <a:lnTo>
                    <a:pt x="105" y="1"/>
                  </a:lnTo>
                  <a:lnTo>
                    <a:pt x="88" y="0"/>
                  </a:lnTo>
                  <a:lnTo>
                    <a:pt x="71" y="1"/>
                  </a:lnTo>
                  <a:lnTo>
                    <a:pt x="54" y="6"/>
                  </a:lnTo>
                  <a:close/>
                </a:path>
              </a:pathLst>
            </a:custGeom>
            <a:solidFill>
              <a:srgbClr val="000000"/>
            </a:solidFill>
            <a:ln w="9525">
              <a:noFill/>
              <a:round/>
              <a:headEnd/>
              <a:tailEnd/>
            </a:ln>
          </p:spPr>
          <p:txBody>
            <a:bodyPr/>
            <a:lstStyle/>
            <a:p>
              <a:pPr rtl="0"/>
              <a:endParaRPr lang="en-US" sz="3800"/>
            </a:p>
          </p:txBody>
        </p:sp>
        <p:sp>
          <p:nvSpPr>
            <p:cNvPr id="243" name="Freeform 241"/>
            <p:cNvSpPr>
              <a:spLocks/>
            </p:cNvSpPr>
            <p:nvPr/>
          </p:nvSpPr>
          <p:spPr bwMode="auto">
            <a:xfrm flipH="1">
              <a:off x="496" y="1245"/>
              <a:ext cx="0" cy="1"/>
            </a:xfrm>
            <a:custGeom>
              <a:avLst/>
              <a:gdLst>
                <a:gd name="T0" fmla="*/ 0 h 3"/>
                <a:gd name="T1" fmla="*/ 0 h 3"/>
                <a:gd name="T2" fmla="*/ 0 h 3"/>
                <a:gd name="T3" fmla="*/ 0 h 3"/>
                <a:gd name="T4" fmla="*/ 1 h 3"/>
                <a:gd name="T5" fmla="*/ 0 h 3"/>
                <a:gd name="T6" fmla="*/ 0 h 3"/>
                <a:gd name="T7" fmla="*/ 0 h 3"/>
                <a:gd name="T8" fmla="*/ 0 h 3"/>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h 3"/>
                <a:gd name="T19" fmla="*/ 3 h 3"/>
              </a:gdLst>
              <a:ahLst/>
              <a:cxnLst>
                <a:cxn ang="T9">
                  <a:pos x="0" y="T0"/>
                </a:cxn>
                <a:cxn ang="T10">
                  <a:pos x="0" y="T1"/>
                </a:cxn>
                <a:cxn ang="T11">
                  <a:pos x="0" y="T2"/>
                </a:cxn>
                <a:cxn ang="T12">
                  <a:pos x="0" y="T3"/>
                </a:cxn>
                <a:cxn ang="T13">
                  <a:pos x="0" y="T4"/>
                </a:cxn>
                <a:cxn ang="T14">
                  <a:pos x="0" y="T5"/>
                </a:cxn>
                <a:cxn ang="T15">
                  <a:pos x="0" y="T6"/>
                </a:cxn>
                <a:cxn ang="T16">
                  <a:pos x="0" y="T7"/>
                </a:cxn>
                <a:cxn ang="T17">
                  <a:pos x="0" y="T8"/>
                </a:cxn>
              </a:cxnLst>
              <a:rect l="0" t="T18" r="0" b="T19"/>
              <a:pathLst>
                <a:path h="3">
                  <a:moveTo>
                    <a:pt x="0" y="0"/>
                  </a:moveTo>
                  <a:lnTo>
                    <a:pt x="0" y="0"/>
                  </a:lnTo>
                  <a:lnTo>
                    <a:pt x="0" y="1"/>
                  </a:lnTo>
                  <a:lnTo>
                    <a:pt x="0" y="3"/>
                  </a:lnTo>
                  <a:lnTo>
                    <a:pt x="0" y="1"/>
                  </a:lnTo>
                  <a:lnTo>
                    <a:pt x="0" y="0"/>
                  </a:lnTo>
                  <a:close/>
                </a:path>
              </a:pathLst>
            </a:custGeom>
            <a:solidFill>
              <a:srgbClr val="000000"/>
            </a:solidFill>
            <a:ln w="9525">
              <a:noFill/>
              <a:round/>
              <a:headEnd/>
              <a:tailEnd/>
            </a:ln>
          </p:spPr>
          <p:txBody>
            <a:bodyPr/>
            <a:lstStyle/>
            <a:p>
              <a:pPr rtl="0"/>
              <a:endParaRPr lang="en-US" sz="3800"/>
            </a:p>
          </p:txBody>
        </p:sp>
        <p:sp>
          <p:nvSpPr>
            <p:cNvPr id="244" name="Freeform 242"/>
            <p:cNvSpPr>
              <a:spLocks/>
            </p:cNvSpPr>
            <p:nvPr/>
          </p:nvSpPr>
          <p:spPr bwMode="auto">
            <a:xfrm flipH="1">
              <a:off x="446" y="1076"/>
              <a:ext cx="67" cy="175"/>
            </a:xfrm>
            <a:custGeom>
              <a:avLst/>
              <a:gdLst>
                <a:gd name="T0" fmla="*/ 19 w 293"/>
                <a:gd name="T1" fmla="*/ 154 h 763"/>
                <a:gd name="T2" fmla="*/ 19 w 293"/>
                <a:gd name="T3" fmla="*/ 141 h 763"/>
                <a:gd name="T4" fmla="*/ 18 w 293"/>
                <a:gd name="T5" fmla="*/ 130 h 763"/>
                <a:gd name="T6" fmla="*/ 16 w 293"/>
                <a:gd name="T7" fmla="*/ 119 h 763"/>
                <a:gd name="T8" fmla="*/ 14 w 293"/>
                <a:gd name="T9" fmla="*/ 110 h 763"/>
                <a:gd name="T10" fmla="*/ 12 w 293"/>
                <a:gd name="T11" fmla="*/ 103 h 763"/>
                <a:gd name="T12" fmla="*/ 11 w 293"/>
                <a:gd name="T13" fmla="*/ 97 h 763"/>
                <a:gd name="T14" fmla="*/ 9 w 293"/>
                <a:gd name="T15" fmla="*/ 93 h 763"/>
                <a:gd name="T16" fmla="*/ 9 w 293"/>
                <a:gd name="T17" fmla="*/ 92 h 763"/>
                <a:gd name="T18" fmla="*/ 5 w 293"/>
                <a:gd name="T19" fmla="*/ 79 h 763"/>
                <a:gd name="T20" fmla="*/ 2 w 293"/>
                <a:gd name="T21" fmla="*/ 65 h 763"/>
                <a:gd name="T22" fmla="*/ 1 w 293"/>
                <a:gd name="T23" fmla="*/ 50 h 763"/>
                <a:gd name="T24" fmla="*/ 0 w 293"/>
                <a:gd name="T25" fmla="*/ 37 h 763"/>
                <a:gd name="T26" fmla="*/ 0 w 293"/>
                <a:gd name="T27" fmla="*/ 28 h 763"/>
                <a:gd name="T28" fmla="*/ 1 w 293"/>
                <a:gd name="T29" fmla="*/ 19 h 763"/>
                <a:gd name="T30" fmla="*/ 2 w 293"/>
                <a:gd name="T31" fmla="*/ 12 h 763"/>
                <a:gd name="T32" fmla="*/ 3 w 293"/>
                <a:gd name="T33" fmla="*/ 7 h 763"/>
                <a:gd name="T34" fmla="*/ 4 w 293"/>
                <a:gd name="T35" fmla="*/ 5 h 763"/>
                <a:gd name="T36" fmla="*/ 5 w 293"/>
                <a:gd name="T37" fmla="*/ 3 h 763"/>
                <a:gd name="T38" fmla="*/ 7 w 293"/>
                <a:gd name="T39" fmla="*/ 2 h 763"/>
                <a:gd name="T40" fmla="*/ 8 w 293"/>
                <a:gd name="T41" fmla="*/ 1 h 763"/>
                <a:gd name="T42" fmla="*/ 10 w 293"/>
                <a:gd name="T43" fmla="*/ 0 h 763"/>
                <a:gd name="T44" fmla="*/ 13 w 293"/>
                <a:gd name="T45" fmla="*/ 0 h 763"/>
                <a:gd name="T46" fmla="*/ 15 w 293"/>
                <a:gd name="T47" fmla="*/ 0 h 763"/>
                <a:gd name="T48" fmla="*/ 17 w 293"/>
                <a:gd name="T49" fmla="*/ 1 h 763"/>
                <a:gd name="T50" fmla="*/ 19 w 293"/>
                <a:gd name="T51" fmla="*/ 1 h 763"/>
                <a:gd name="T52" fmla="*/ 21 w 293"/>
                <a:gd name="T53" fmla="*/ 2 h 763"/>
                <a:gd name="T54" fmla="*/ 23 w 293"/>
                <a:gd name="T55" fmla="*/ 3 h 763"/>
                <a:gd name="T56" fmla="*/ 25 w 293"/>
                <a:gd name="T57" fmla="*/ 3 h 763"/>
                <a:gd name="T58" fmla="*/ 37 w 293"/>
                <a:gd name="T59" fmla="*/ 19 h 763"/>
                <a:gd name="T60" fmla="*/ 46 w 293"/>
                <a:gd name="T61" fmla="*/ 41 h 763"/>
                <a:gd name="T62" fmla="*/ 54 w 293"/>
                <a:gd name="T63" fmla="*/ 66 h 763"/>
                <a:gd name="T64" fmla="*/ 59 w 293"/>
                <a:gd name="T65" fmla="*/ 92 h 763"/>
                <a:gd name="T66" fmla="*/ 62 w 293"/>
                <a:gd name="T67" fmla="*/ 117 h 763"/>
                <a:gd name="T68" fmla="*/ 65 w 293"/>
                <a:gd name="T69" fmla="*/ 140 h 763"/>
                <a:gd name="T70" fmla="*/ 66 w 293"/>
                <a:gd name="T71" fmla="*/ 158 h 763"/>
                <a:gd name="T72" fmla="*/ 67 w 293"/>
                <a:gd name="T73" fmla="*/ 169 h 763"/>
                <a:gd name="T74" fmla="*/ 61 w 293"/>
                <a:gd name="T75" fmla="*/ 171 h 763"/>
                <a:gd name="T76" fmla="*/ 56 w 293"/>
                <a:gd name="T77" fmla="*/ 173 h 763"/>
                <a:gd name="T78" fmla="*/ 51 w 293"/>
                <a:gd name="T79" fmla="*/ 174 h 763"/>
                <a:gd name="T80" fmla="*/ 47 w 293"/>
                <a:gd name="T81" fmla="*/ 175 h 763"/>
                <a:gd name="T82" fmla="*/ 43 w 293"/>
                <a:gd name="T83" fmla="*/ 175 h 763"/>
                <a:gd name="T84" fmla="*/ 39 w 293"/>
                <a:gd name="T85" fmla="*/ 175 h 763"/>
                <a:gd name="T86" fmla="*/ 35 w 293"/>
                <a:gd name="T87" fmla="*/ 175 h 763"/>
                <a:gd name="T88" fmla="*/ 32 w 293"/>
                <a:gd name="T89" fmla="*/ 175 h 763"/>
                <a:gd name="T90" fmla="*/ 30 w 293"/>
                <a:gd name="T91" fmla="*/ 174 h 763"/>
                <a:gd name="T92" fmla="*/ 27 w 293"/>
                <a:gd name="T93" fmla="*/ 173 h 763"/>
                <a:gd name="T94" fmla="*/ 25 w 293"/>
                <a:gd name="T95" fmla="*/ 172 h 763"/>
                <a:gd name="T96" fmla="*/ 23 w 293"/>
                <a:gd name="T97" fmla="*/ 171 h 763"/>
                <a:gd name="T98" fmla="*/ 21 w 293"/>
                <a:gd name="T99" fmla="*/ 170 h 763"/>
                <a:gd name="T100" fmla="*/ 20 w 293"/>
                <a:gd name="T101" fmla="*/ 169 h 763"/>
                <a:gd name="T102" fmla="*/ 19 w 293"/>
                <a:gd name="T103" fmla="*/ 169 h 763"/>
                <a:gd name="T104" fmla="*/ 19 w 293"/>
                <a:gd name="T105" fmla="*/ 168 h 763"/>
                <a:gd name="T106" fmla="*/ 19 w 293"/>
                <a:gd name="T107" fmla="*/ 164 h 763"/>
                <a:gd name="T108" fmla="*/ 19 w 293"/>
                <a:gd name="T109" fmla="*/ 161 h 763"/>
                <a:gd name="T110" fmla="*/ 19 w 293"/>
                <a:gd name="T111" fmla="*/ 157 h 763"/>
                <a:gd name="T112" fmla="*/ 19 w 293"/>
                <a:gd name="T113" fmla="*/ 154 h 7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3"/>
                <a:gd name="T172" fmla="*/ 0 h 763"/>
                <a:gd name="T173" fmla="*/ 293 w 293"/>
                <a:gd name="T174" fmla="*/ 763 h 7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3" h="763">
                  <a:moveTo>
                    <a:pt x="83" y="671"/>
                  </a:moveTo>
                  <a:lnTo>
                    <a:pt x="82" y="616"/>
                  </a:lnTo>
                  <a:lnTo>
                    <a:pt x="77" y="565"/>
                  </a:lnTo>
                  <a:lnTo>
                    <a:pt x="69" y="520"/>
                  </a:lnTo>
                  <a:lnTo>
                    <a:pt x="61" y="481"/>
                  </a:lnTo>
                  <a:lnTo>
                    <a:pt x="54" y="448"/>
                  </a:lnTo>
                  <a:lnTo>
                    <a:pt x="46" y="422"/>
                  </a:lnTo>
                  <a:lnTo>
                    <a:pt x="41" y="405"/>
                  </a:lnTo>
                  <a:lnTo>
                    <a:pt x="38" y="399"/>
                  </a:lnTo>
                  <a:lnTo>
                    <a:pt x="21" y="343"/>
                  </a:lnTo>
                  <a:lnTo>
                    <a:pt x="9" y="283"/>
                  </a:lnTo>
                  <a:lnTo>
                    <a:pt x="3" y="220"/>
                  </a:lnTo>
                  <a:lnTo>
                    <a:pt x="0" y="161"/>
                  </a:lnTo>
                  <a:lnTo>
                    <a:pt x="2" y="122"/>
                  </a:lnTo>
                  <a:lnTo>
                    <a:pt x="4" y="85"/>
                  </a:lnTo>
                  <a:lnTo>
                    <a:pt x="8" y="54"/>
                  </a:lnTo>
                  <a:lnTo>
                    <a:pt x="15" y="29"/>
                  </a:lnTo>
                  <a:lnTo>
                    <a:pt x="18" y="21"/>
                  </a:lnTo>
                  <a:lnTo>
                    <a:pt x="22" y="13"/>
                  </a:lnTo>
                  <a:lnTo>
                    <a:pt x="29" y="8"/>
                  </a:lnTo>
                  <a:lnTo>
                    <a:pt x="35" y="4"/>
                  </a:lnTo>
                  <a:lnTo>
                    <a:pt x="44" y="2"/>
                  </a:lnTo>
                  <a:lnTo>
                    <a:pt x="55" y="0"/>
                  </a:lnTo>
                  <a:lnTo>
                    <a:pt x="65" y="2"/>
                  </a:lnTo>
                  <a:lnTo>
                    <a:pt x="76" y="3"/>
                  </a:lnTo>
                  <a:lnTo>
                    <a:pt x="85" y="6"/>
                  </a:lnTo>
                  <a:lnTo>
                    <a:pt x="94" y="8"/>
                  </a:lnTo>
                  <a:lnTo>
                    <a:pt x="102" y="11"/>
                  </a:lnTo>
                  <a:lnTo>
                    <a:pt x="108" y="13"/>
                  </a:lnTo>
                  <a:lnTo>
                    <a:pt x="160" y="84"/>
                  </a:lnTo>
                  <a:lnTo>
                    <a:pt x="202" y="179"/>
                  </a:lnTo>
                  <a:lnTo>
                    <a:pt x="234" y="287"/>
                  </a:lnTo>
                  <a:lnTo>
                    <a:pt x="258" y="401"/>
                  </a:lnTo>
                  <a:lnTo>
                    <a:pt x="273" y="512"/>
                  </a:lnTo>
                  <a:lnTo>
                    <a:pt x="284" y="610"/>
                  </a:lnTo>
                  <a:lnTo>
                    <a:pt x="290" y="688"/>
                  </a:lnTo>
                  <a:lnTo>
                    <a:pt x="293" y="735"/>
                  </a:lnTo>
                  <a:lnTo>
                    <a:pt x="268" y="745"/>
                  </a:lnTo>
                  <a:lnTo>
                    <a:pt x="246" y="753"/>
                  </a:lnTo>
                  <a:lnTo>
                    <a:pt x="225" y="758"/>
                  </a:lnTo>
                  <a:lnTo>
                    <a:pt x="206" y="762"/>
                  </a:lnTo>
                  <a:lnTo>
                    <a:pt x="187" y="763"/>
                  </a:lnTo>
                  <a:lnTo>
                    <a:pt x="171" y="763"/>
                  </a:lnTo>
                  <a:lnTo>
                    <a:pt x="155" y="763"/>
                  </a:lnTo>
                  <a:lnTo>
                    <a:pt x="142" y="761"/>
                  </a:lnTo>
                  <a:lnTo>
                    <a:pt x="130" y="758"/>
                  </a:lnTo>
                  <a:lnTo>
                    <a:pt x="119" y="755"/>
                  </a:lnTo>
                  <a:lnTo>
                    <a:pt x="109" y="751"/>
                  </a:lnTo>
                  <a:lnTo>
                    <a:pt x="102" y="746"/>
                  </a:lnTo>
                  <a:lnTo>
                    <a:pt x="94" y="742"/>
                  </a:lnTo>
                  <a:lnTo>
                    <a:pt x="89" y="738"/>
                  </a:lnTo>
                  <a:lnTo>
                    <a:pt x="85" y="735"/>
                  </a:lnTo>
                  <a:lnTo>
                    <a:pt x="81" y="732"/>
                  </a:lnTo>
                  <a:lnTo>
                    <a:pt x="82" y="716"/>
                  </a:lnTo>
                  <a:lnTo>
                    <a:pt x="82" y="701"/>
                  </a:lnTo>
                  <a:lnTo>
                    <a:pt x="83" y="685"/>
                  </a:lnTo>
                  <a:lnTo>
                    <a:pt x="83" y="671"/>
                  </a:lnTo>
                  <a:close/>
                </a:path>
              </a:pathLst>
            </a:custGeom>
            <a:solidFill>
              <a:srgbClr val="C0C0C0"/>
            </a:solidFill>
            <a:ln w="9525">
              <a:noFill/>
              <a:round/>
              <a:headEnd/>
              <a:tailEnd/>
            </a:ln>
          </p:spPr>
          <p:txBody>
            <a:bodyPr/>
            <a:lstStyle/>
            <a:p>
              <a:pPr rtl="0"/>
              <a:endParaRPr lang="en-US" sz="3800"/>
            </a:p>
          </p:txBody>
        </p:sp>
        <p:sp>
          <p:nvSpPr>
            <p:cNvPr id="245" name="Freeform 243"/>
            <p:cNvSpPr>
              <a:spLocks/>
            </p:cNvSpPr>
            <p:nvPr/>
          </p:nvSpPr>
          <p:spPr bwMode="auto">
            <a:xfrm flipH="1">
              <a:off x="494" y="1047"/>
              <a:ext cx="20" cy="27"/>
            </a:xfrm>
            <a:custGeom>
              <a:avLst/>
              <a:gdLst>
                <a:gd name="T0" fmla="*/ 0 w 90"/>
                <a:gd name="T1" fmla="*/ 8 h 118"/>
                <a:gd name="T2" fmla="*/ 1 w 90"/>
                <a:gd name="T3" fmla="*/ 9 h 118"/>
                <a:gd name="T4" fmla="*/ 2 w 90"/>
                <a:gd name="T5" fmla="*/ 11 h 118"/>
                <a:gd name="T6" fmla="*/ 4 w 90"/>
                <a:gd name="T7" fmla="*/ 13 h 118"/>
                <a:gd name="T8" fmla="*/ 5 w 90"/>
                <a:gd name="T9" fmla="*/ 16 h 118"/>
                <a:gd name="T10" fmla="*/ 7 w 90"/>
                <a:gd name="T11" fmla="*/ 19 h 118"/>
                <a:gd name="T12" fmla="*/ 8 w 90"/>
                <a:gd name="T13" fmla="*/ 21 h 118"/>
                <a:gd name="T14" fmla="*/ 10 w 90"/>
                <a:gd name="T15" fmla="*/ 24 h 118"/>
                <a:gd name="T16" fmla="*/ 11 w 90"/>
                <a:gd name="T17" fmla="*/ 27 h 118"/>
                <a:gd name="T18" fmla="*/ 20 w 90"/>
                <a:gd name="T19" fmla="*/ 23 h 118"/>
                <a:gd name="T20" fmla="*/ 19 w 90"/>
                <a:gd name="T21" fmla="*/ 21 h 118"/>
                <a:gd name="T22" fmla="*/ 18 w 90"/>
                <a:gd name="T23" fmla="*/ 19 h 118"/>
                <a:gd name="T24" fmla="*/ 16 w 90"/>
                <a:gd name="T25" fmla="*/ 16 h 118"/>
                <a:gd name="T26" fmla="*/ 15 w 90"/>
                <a:gd name="T27" fmla="*/ 12 h 118"/>
                <a:gd name="T28" fmla="*/ 12 w 90"/>
                <a:gd name="T29" fmla="*/ 8 h 118"/>
                <a:gd name="T30" fmla="*/ 10 w 90"/>
                <a:gd name="T31" fmla="*/ 5 h 118"/>
                <a:gd name="T32" fmla="*/ 8 w 90"/>
                <a:gd name="T33" fmla="*/ 2 h 118"/>
                <a:gd name="T34" fmla="*/ 6 w 90"/>
                <a:gd name="T35" fmla="*/ 0 h 118"/>
                <a:gd name="T36" fmla="*/ 0 w 90"/>
                <a:gd name="T37" fmla="*/ 8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118"/>
                <a:gd name="T59" fmla="*/ 90 w 90"/>
                <a:gd name="T60" fmla="*/ 118 h 1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118">
                  <a:moveTo>
                    <a:pt x="0" y="35"/>
                  </a:moveTo>
                  <a:lnTo>
                    <a:pt x="6" y="40"/>
                  </a:lnTo>
                  <a:lnTo>
                    <a:pt x="11" y="47"/>
                  </a:lnTo>
                  <a:lnTo>
                    <a:pt x="17" y="57"/>
                  </a:lnTo>
                  <a:lnTo>
                    <a:pt x="24" y="68"/>
                  </a:lnTo>
                  <a:lnTo>
                    <a:pt x="32" y="81"/>
                  </a:lnTo>
                  <a:lnTo>
                    <a:pt x="38" y="92"/>
                  </a:lnTo>
                  <a:lnTo>
                    <a:pt x="45" y="105"/>
                  </a:lnTo>
                  <a:lnTo>
                    <a:pt x="51" y="118"/>
                  </a:lnTo>
                  <a:lnTo>
                    <a:pt x="90" y="100"/>
                  </a:lnTo>
                  <a:lnTo>
                    <a:pt x="87" y="92"/>
                  </a:lnTo>
                  <a:lnTo>
                    <a:pt x="81" y="82"/>
                  </a:lnTo>
                  <a:lnTo>
                    <a:pt x="74" y="68"/>
                  </a:lnTo>
                  <a:lnTo>
                    <a:pt x="67" y="52"/>
                  </a:lnTo>
                  <a:lnTo>
                    <a:pt x="56" y="36"/>
                  </a:lnTo>
                  <a:lnTo>
                    <a:pt x="47" y="22"/>
                  </a:lnTo>
                  <a:lnTo>
                    <a:pt x="37" y="9"/>
                  </a:lnTo>
                  <a:lnTo>
                    <a:pt x="26" y="0"/>
                  </a:lnTo>
                  <a:lnTo>
                    <a:pt x="0" y="35"/>
                  </a:lnTo>
                  <a:close/>
                </a:path>
              </a:pathLst>
            </a:custGeom>
            <a:solidFill>
              <a:srgbClr val="000000"/>
            </a:solidFill>
            <a:ln w="9525">
              <a:noFill/>
              <a:round/>
              <a:headEnd/>
              <a:tailEnd/>
            </a:ln>
          </p:spPr>
          <p:txBody>
            <a:bodyPr/>
            <a:lstStyle/>
            <a:p>
              <a:pPr rtl="0"/>
              <a:endParaRPr lang="en-US" sz="3800"/>
            </a:p>
          </p:txBody>
        </p:sp>
        <p:sp>
          <p:nvSpPr>
            <p:cNvPr id="246" name="Freeform 244"/>
            <p:cNvSpPr>
              <a:spLocks/>
            </p:cNvSpPr>
            <p:nvPr/>
          </p:nvSpPr>
          <p:spPr bwMode="auto">
            <a:xfrm flipH="1">
              <a:off x="611" y="1129"/>
              <a:ext cx="74" cy="73"/>
            </a:xfrm>
            <a:custGeom>
              <a:avLst/>
              <a:gdLst>
                <a:gd name="T0" fmla="*/ 64 w 322"/>
                <a:gd name="T1" fmla="*/ 2 h 315"/>
                <a:gd name="T2" fmla="*/ 2 w 322"/>
                <a:gd name="T3" fmla="*/ 63 h 315"/>
                <a:gd name="T4" fmla="*/ 0 w 322"/>
                <a:gd name="T5" fmla="*/ 65 h 315"/>
                <a:gd name="T6" fmla="*/ 0 w 322"/>
                <a:gd name="T7" fmla="*/ 67 h 315"/>
                <a:gd name="T8" fmla="*/ 0 w 322"/>
                <a:gd name="T9" fmla="*/ 69 h 315"/>
                <a:gd name="T10" fmla="*/ 2 w 322"/>
                <a:gd name="T11" fmla="*/ 71 h 315"/>
                <a:gd name="T12" fmla="*/ 4 w 322"/>
                <a:gd name="T13" fmla="*/ 73 h 315"/>
                <a:gd name="T14" fmla="*/ 6 w 322"/>
                <a:gd name="T15" fmla="*/ 73 h 315"/>
                <a:gd name="T16" fmla="*/ 8 w 322"/>
                <a:gd name="T17" fmla="*/ 73 h 315"/>
                <a:gd name="T18" fmla="*/ 10 w 322"/>
                <a:gd name="T19" fmla="*/ 71 h 315"/>
                <a:gd name="T20" fmla="*/ 72 w 322"/>
                <a:gd name="T21" fmla="*/ 11 h 315"/>
                <a:gd name="T22" fmla="*/ 74 w 322"/>
                <a:gd name="T23" fmla="*/ 9 h 315"/>
                <a:gd name="T24" fmla="*/ 74 w 322"/>
                <a:gd name="T25" fmla="*/ 6 h 315"/>
                <a:gd name="T26" fmla="*/ 74 w 322"/>
                <a:gd name="T27" fmla="*/ 4 h 315"/>
                <a:gd name="T28" fmla="*/ 72 w 322"/>
                <a:gd name="T29" fmla="*/ 2 h 315"/>
                <a:gd name="T30" fmla="*/ 70 w 322"/>
                <a:gd name="T31" fmla="*/ 0 h 315"/>
                <a:gd name="T32" fmla="*/ 68 w 322"/>
                <a:gd name="T33" fmla="*/ 0 h 315"/>
                <a:gd name="T34" fmla="*/ 66 w 322"/>
                <a:gd name="T35" fmla="*/ 0 h 315"/>
                <a:gd name="T36" fmla="*/ 64 w 322"/>
                <a:gd name="T37" fmla="*/ 2 h 3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2"/>
                <a:gd name="T58" fmla="*/ 0 h 315"/>
                <a:gd name="T59" fmla="*/ 322 w 322"/>
                <a:gd name="T60" fmla="*/ 315 h 3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2" h="315">
                  <a:moveTo>
                    <a:pt x="279" y="8"/>
                  </a:moveTo>
                  <a:lnTo>
                    <a:pt x="8" y="270"/>
                  </a:lnTo>
                  <a:lnTo>
                    <a:pt x="2" y="279"/>
                  </a:lnTo>
                  <a:lnTo>
                    <a:pt x="0" y="288"/>
                  </a:lnTo>
                  <a:lnTo>
                    <a:pt x="2" y="298"/>
                  </a:lnTo>
                  <a:lnTo>
                    <a:pt x="7" y="307"/>
                  </a:lnTo>
                  <a:lnTo>
                    <a:pt x="16" y="313"/>
                  </a:lnTo>
                  <a:lnTo>
                    <a:pt x="26" y="315"/>
                  </a:lnTo>
                  <a:lnTo>
                    <a:pt x="36" y="313"/>
                  </a:lnTo>
                  <a:lnTo>
                    <a:pt x="45" y="307"/>
                  </a:lnTo>
                  <a:lnTo>
                    <a:pt x="314" y="46"/>
                  </a:lnTo>
                  <a:lnTo>
                    <a:pt x="320" y="37"/>
                  </a:lnTo>
                  <a:lnTo>
                    <a:pt x="322" y="26"/>
                  </a:lnTo>
                  <a:lnTo>
                    <a:pt x="320" y="17"/>
                  </a:lnTo>
                  <a:lnTo>
                    <a:pt x="315" y="8"/>
                  </a:lnTo>
                  <a:lnTo>
                    <a:pt x="306" y="1"/>
                  </a:lnTo>
                  <a:lnTo>
                    <a:pt x="297" y="0"/>
                  </a:lnTo>
                  <a:lnTo>
                    <a:pt x="288" y="1"/>
                  </a:lnTo>
                  <a:lnTo>
                    <a:pt x="279" y="8"/>
                  </a:lnTo>
                  <a:close/>
                </a:path>
              </a:pathLst>
            </a:custGeom>
            <a:solidFill>
              <a:srgbClr val="000000"/>
            </a:solidFill>
            <a:ln w="9525">
              <a:noFill/>
              <a:round/>
              <a:headEnd/>
              <a:tailEnd/>
            </a:ln>
          </p:spPr>
          <p:txBody>
            <a:bodyPr/>
            <a:lstStyle/>
            <a:p>
              <a:pPr rtl="0"/>
              <a:endParaRPr lang="en-US" sz="3800"/>
            </a:p>
          </p:txBody>
        </p:sp>
        <p:sp>
          <p:nvSpPr>
            <p:cNvPr id="247" name="Freeform 245"/>
            <p:cNvSpPr>
              <a:spLocks/>
            </p:cNvSpPr>
            <p:nvPr/>
          </p:nvSpPr>
          <p:spPr bwMode="auto">
            <a:xfrm flipH="1">
              <a:off x="490" y="1117"/>
              <a:ext cx="163" cy="91"/>
            </a:xfrm>
            <a:custGeom>
              <a:avLst/>
              <a:gdLst>
                <a:gd name="T0" fmla="*/ 153 w 708"/>
                <a:gd name="T1" fmla="*/ 4 h 397"/>
                <a:gd name="T2" fmla="*/ 151 w 708"/>
                <a:gd name="T3" fmla="*/ 8 h 397"/>
                <a:gd name="T4" fmla="*/ 148 w 708"/>
                <a:gd name="T5" fmla="*/ 15 h 397"/>
                <a:gd name="T6" fmla="*/ 144 w 708"/>
                <a:gd name="T7" fmla="*/ 24 h 397"/>
                <a:gd name="T8" fmla="*/ 137 w 708"/>
                <a:gd name="T9" fmla="*/ 35 h 397"/>
                <a:gd name="T10" fmla="*/ 129 w 708"/>
                <a:gd name="T11" fmla="*/ 46 h 397"/>
                <a:gd name="T12" fmla="*/ 118 w 708"/>
                <a:gd name="T13" fmla="*/ 56 h 397"/>
                <a:gd name="T14" fmla="*/ 105 w 708"/>
                <a:gd name="T15" fmla="*/ 66 h 397"/>
                <a:gd name="T16" fmla="*/ 93 w 708"/>
                <a:gd name="T17" fmla="*/ 73 h 397"/>
                <a:gd name="T18" fmla="*/ 83 w 708"/>
                <a:gd name="T19" fmla="*/ 77 h 397"/>
                <a:gd name="T20" fmla="*/ 72 w 708"/>
                <a:gd name="T21" fmla="*/ 79 h 397"/>
                <a:gd name="T22" fmla="*/ 61 w 708"/>
                <a:gd name="T23" fmla="*/ 81 h 397"/>
                <a:gd name="T24" fmla="*/ 50 w 708"/>
                <a:gd name="T25" fmla="*/ 81 h 397"/>
                <a:gd name="T26" fmla="*/ 38 w 708"/>
                <a:gd name="T27" fmla="*/ 80 h 397"/>
                <a:gd name="T28" fmla="*/ 26 w 708"/>
                <a:gd name="T29" fmla="*/ 78 h 397"/>
                <a:gd name="T30" fmla="*/ 13 w 708"/>
                <a:gd name="T31" fmla="*/ 75 h 397"/>
                <a:gd name="T32" fmla="*/ 4 w 708"/>
                <a:gd name="T33" fmla="*/ 73 h 397"/>
                <a:gd name="T34" fmla="*/ 1 w 708"/>
                <a:gd name="T35" fmla="*/ 75 h 397"/>
                <a:gd name="T36" fmla="*/ 0 w 708"/>
                <a:gd name="T37" fmla="*/ 78 h 397"/>
                <a:gd name="T38" fmla="*/ 2 w 708"/>
                <a:gd name="T39" fmla="*/ 82 h 397"/>
                <a:gd name="T40" fmla="*/ 10 w 708"/>
                <a:gd name="T41" fmla="*/ 85 h 397"/>
                <a:gd name="T42" fmla="*/ 24 w 708"/>
                <a:gd name="T43" fmla="*/ 88 h 397"/>
                <a:gd name="T44" fmla="*/ 37 w 708"/>
                <a:gd name="T45" fmla="*/ 90 h 397"/>
                <a:gd name="T46" fmla="*/ 50 w 708"/>
                <a:gd name="T47" fmla="*/ 91 h 397"/>
                <a:gd name="T48" fmla="*/ 63 w 708"/>
                <a:gd name="T49" fmla="*/ 91 h 397"/>
                <a:gd name="T50" fmla="*/ 75 w 708"/>
                <a:gd name="T51" fmla="*/ 89 h 397"/>
                <a:gd name="T52" fmla="*/ 86 w 708"/>
                <a:gd name="T53" fmla="*/ 86 h 397"/>
                <a:gd name="T54" fmla="*/ 97 w 708"/>
                <a:gd name="T55" fmla="*/ 82 h 397"/>
                <a:gd name="T56" fmla="*/ 111 w 708"/>
                <a:gd name="T57" fmla="*/ 75 h 397"/>
                <a:gd name="T58" fmla="*/ 125 w 708"/>
                <a:gd name="T59" fmla="*/ 64 h 397"/>
                <a:gd name="T60" fmla="*/ 136 w 708"/>
                <a:gd name="T61" fmla="*/ 53 h 397"/>
                <a:gd name="T62" fmla="*/ 146 w 708"/>
                <a:gd name="T63" fmla="*/ 41 h 397"/>
                <a:gd name="T64" fmla="*/ 153 w 708"/>
                <a:gd name="T65" fmla="*/ 30 h 397"/>
                <a:gd name="T66" fmla="*/ 158 w 708"/>
                <a:gd name="T67" fmla="*/ 19 h 397"/>
                <a:gd name="T68" fmla="*/ 161 w 708"/>
                <a:gd name="T69" fmla="*/ 12 h 397"/>
                <a:gd name="T70" fmla="*/ 163 w 708"/>
                <a:gd name="T71" fmla="*/ 7 h 397"/>
                <a:gd name="T72" fmla="*/ 163 w 708"/>
                <a:gd name="T73" fmla="*/ 4 h 397"/>
                <a:gd name="T74" fmla="*/ 161 w 708"/>
                <a:gd name="T75" fmla="*/ 1 h 397"/>
                <a:gd name="T76" fmla="*/ 157 w 708"/>
                <a:gd name="T77" fmla="*/ 0 h 397"/>
                <a:gd name="T78" fmla="*/ 154 w 708"/>
                <a:gd name="T79" fmla="*/ 2 h 3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8"/>
                <a:gd name="T121" fmla="*/ 0 h 397"/>
                <a:gd name="T122" fmla="*/ 708 w 708"/>
                <a:gd name="T123" fmla="*/ 397 h 3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8" h="397">
                  <a:moveTo>
                    <a:pt x="665" y="15"/>
                  </a:moveTo>
                  <a:lnTo>
                    <a:pt x="664" y="17"/>
                  </a:lnTo>
                  <a:lnTo>
                    <a:pt x="662" y="24"/>
                  </a:lnTo>
                  <a:lnTo>
                    <a:pt x="658" y="36"/>
                  </a:lnTo>
                  <a:lnTo>
                    <a:pt x="652" y="49"/>
                  </a:lnTo>
                  <a:lnTo>
                    <a:pt x="645" y="66"/>
                  </a:lnTo>
                  <a:lnTo>
                    <a:pt x="636" y="85"/>
                  </a:lnTo>
                  <a:lnTo>
                    <a:pt x="624" y="106"/>
                  </a:lnTo>
                  <a:lnTo>
                    <a:pt x="611" y="128"/>
                  </a:lnTo>
                  <a:lnTo>
                    <a:pt x="595" y="151"/>
                  </a:lnTo>
                  <a:lnTo>
                    <a:pt x="578" y="176"/>
                  </a:lnTo>
                  <a:lnTo>
                    <a:pt x="559" y="200"/>
                  </a:lnTo>
                  <a:lnTo>
                    <a:pt x="537" y="224"/>
                  </a:lnTo>
                  <a:lnTo>
                    <a:pt x="512" y="246"/>
                  </a:lnTo>
                  <a:lnTo>
                    <a:pt x="486" y="269"/>
                  </a:lnTo>
                  <a:lnTo>
                    <a:pt x="456" y="289"/>
                  </a:lnTo>
                  <a:lnTo>
                    <a:pt x="425" y="308"/>
                  </a:lnTo>
                  <a:lnTo>
                    <a:pt x="404" y="318"/>
                  </a:lnTo>
                  <a:lnTo>
                    <a:pt x="382" y="327"/>
                  </a:lnTo>
                  <a:lnTo>
                    <a:pt x="360" y="334"/>
                  </a:lnTo>
                  <a:lnTo>
                    <a:pt x="337" y="340"/>
                  </a:lnTo>
                  <a:lnTo>
                    <a:pt x="314" y="345"/>
                  </a:lnTo>
                  <a:lnTo>
                    <a:pt x="290" y="349"/>
                  </a:lnTo>
                  <a:lnTo>
                    <a:pt x="266" y="352"/>
                  </a:lnTo>
                  <a:lnTo>
                    <a:pt x="242" y="353"/>
                  </a:lnTo>
                  <a:lnTo>
                    <a:pt x="216" y="353"/>
                  </a:lnTo>
                  <a:lnTo>
                    <a:pt x="191" y="352"/>
                  </a:lnTo>
                  <a:lnTo>
                    <a:pt x="165" y="351"/>
                  </a:lnTo>
                  <a:lnTo>
                    <a:pt x="139" y="347"/>
                  </a:lnTo>
                  <a:lnTo>
                    <a:pt x="112" y="342"/>
                  </a:lnTo>
                  <a:lnTo>
                    <a:pt x="84" y="335"/>
                  </a:lnTo>
                  <a:lnTo>
                    <a:pt x="57" y="328"/>
                  </a:lnTo>
                  <a:lnTo>
                    <a:pt x="28" y="319"/>
                  </a:lnTo>
                  <a:lnTo>
                    <a:pt x="19" y="318"/>
                  </a:lnTo>
                  <a:lnTo>
                    <a:pt x="12" y="321"/>
                  </a:lnTo>
                  <a:lnTo>
                    <a:pt x="5" y="326"/>
                  </a:lnTo>
                  <a:lnTo>
                    <a:pt x="1" y="332"/>
                  </a:lnTo>
                  <a:lnTo>
                    <a:pt x="0" y="342"/>
                  </a:lnTo>
                  <a:lnTo>
                    <a:pt x="2" y="349"/>
                  </a:lnTo>
                  <a:lnTo>
                    <a:pt x="8" y="357"/>
                  </a:lnTo>
                  <a:lnTo>
                    <a:pt x="14" y="361"/>
                  </a:lnTo>
                  <a:lnTo>
                    <a:pt x="44" y="370"/>
                  </a:lnTo>
                  <a:lnTo>
                    <a:pt x="75" y="378"/>
                  </a:lnTo>
                  <a:lnTo>
                    <a:pt x="104" y="384"/>
                  </a:lnTo>
                  <a:lnTo>
                    <a:pt x="134" y="390"/>
                  </a:lnTo>
                  <a:lnTo>
                    <a:pt x="162" y="394"/>
                  </a:lnTo>
                  <a:lnTo>
                    <a:pt x="191" y="396"/>
                  </a:lnTo>
                  <a:lnTo>
                    <a:pt x="218" y="397"/>
                  </a:lnTo>
                  <a:lnTo>
                    <a:pt x="246" y="397"/>
                  </a:lnTo>
                  <a:lnTo>
                    <a:pt x="273" y="395"/>
                  </a:lnTo>
                  <a:lnTo>
                    <a:pt x="299" y="392"/>
                  </a:lnTo>
                  <a:lnTo>
                    <a:pt x="325" y="388"/>
                  </a:lnTo>
                  <a:lnTo>
                    <a:pt x="350" y="382"/>
                  </a:lnTo>
                  <a:lnTo>
                    <a:pt x="374" y="375"/>
                  </a:lnTo>
                  <a:lnTo>
                    <a:pt x="399" y="366"/>
                  </a:lnTo>
                  <a:lnTo>
                    <a:pt x="422" y="357"/>
                  </a:lnTo>
                  <a:lnTo>
                    <a:pt x="446" y="345"/>
                  </a:lnTo>
                  <a:lnTo>
                    <a:pt x="481" y="326"/>
                  </a:lnTo>
                  <a:lnTo>
                    <a:pt x="512" y="304"/>
                  </a:lnTo>
                  <a:lnTo>
                    <a:pt x="542" y="280"/>
                  </a:lnTo>
                  <a:lnTo>
                    <a:pt x="568" y="256"/>
                  </a:lnTo>
                  <a:lnTo>
                    <a:pt x="591" y="230"/>
                  </a:lnTo>
                  <a:lnTo>
                    <a:pt x="613" y="204"/>
                  </a:lnTo>
                  <a:lnTo>
                    <a:pt x="632" y="178"/>
                  </a:lnTo>
                  <a:lnTo>
                    <a:pt x="649" y="153"/>
                  </a:lnTo>
                  <a:lnTo>
                    <a:pt x="663" y="129"/>
                  </a:lnTo>
                  <a:lnTo>
                    <a:pt x="675" y="106"/>
                  </a:lnTo>
                  <a:lnTo>
                    <a:pt x="685" y="85"/>
                  </a:lnTo>
                  <a:lnTo>
                    <a:pt x="693" y="67"/>
                  </a:lnTo>
                  <a:lnTo>
                    <a:pt x="698" y="53"/>
                  </a:lnTo>
                  <a:lnTo>
                    <a:pt x="703" y="40"/>
                  </a:lnTo>
                  <a:lnTo>
                    <a:pt x="706" y="32"/>
                  </a:lnTo>
                  <a:lnTo>
                    <a:pt x="707" y="28"/>
                  </a:lnTo>
                  <a:lnTo>
                    <a:pt x="708" y="19"/>
                  </a:lnTo>
                  <a:lnTo>
                    <a:pt x="706" y="11"/>
                  </a:lnTo>
                  <a:lnTo>
                    <a:pt x="701" y="4"/>
                  </a:lnTo>
                  <a:lnTo>
                    <a:pt x="693" y="0"/>
                  </a:lnTo>
                  <a:lnTo>
                    <a:pt x="684" y="0"/>
                  </a:lnTo>
                  <a:lnTo>
                    <a:pt x="676" y="3"/>
                  </a:lnTo>
                  <a:lnTo>
                    <a:pt x="669" y="8"/>
                  </a:lnTo>
                  <a:lnTo>
                    <a:pt x="665" y="15"/>
                  </a:lnTo>
                  <a:close/>
                </a:path>
              </a:pathLst>
            </a:custGeom>
            <a:solidFill>
              <a:srgbClr val="000000"/>
            </a:solidFill>
            <a:ln w="9525">
              <a:noFill/>
              <a:round/>
              <a:headEnd/>
              <a:tailEnd/>
            </a:ln>
          </p:spPr>
          <p:txBody>
            <a:bodyPr/>
            <a:lstStyle/>
            <a:p>
              <a:pPr rtl="0"/>
              <a:endParaRPr lang="en-US" sz="3800"/>
            </a:p>
          </p:txBody>
        </p:sp>
        <p:sp>
          <p:nvSpPr>
            <p:cNvPr id="248" name="Freeform 246"/>
            <p:cNvSpPr>
              <a:spLocks/>
            </p:cNvSpPr>
            <p:nvPr/>
          </p:nvSpPr>
          <p:spPr bwMode="auto">
            <a:xfrm flipH="1">
              <a:off x="635" y="1167"/>
              <a:ext cx="49" cy="41"/>
            </a:xfrm>
            <a:custGeom>
              <a:avLst/>
              <a:gdLst>
                <a:gd name="T0" fmla="*/ 1 w 215"/>
                <a:gd name="T1" fmla="*/ 11 h 181"/>
                <a:gd name="T2" fmla="*/ 1 w 215"/>
                <a:gd name="T3" fmla="*/ 12 h 181"/>
                <a:gd name="T4" fmla="*/ 0 w 215"/>
                <a:gd name="T5" fmla="*/ 13 h 181"/>
                <a:gd name="T6" fmla="*/ 0 w 215"/>
                <a:gd name="T7" fmla="*/ 14 h 181"/>
                <a:gd name="T8" fmla="*/ 0 w 215"/>
                <a:gd name="T9" fmla="*/ 15 h 181"/>
                <a:gd name="T10" fmla="*/ 0 w 215"/>
                <a:gd name="T11" fmla="*/ 16 h 181"/>
                <a:gd name="T12" fmla="*/ 0 w 215"/>
                <a:gd name="T13" fmla="*/ 17 h 181"/>
                <a:gd name="T14" fmla="*/ 1 w 215"/>
                <a:gd name="T15" fmla="*/ 19 h 181"/>
                <a:gd name="T16" fmla="*/ 1 w 215"/>
                <a:gd name="T17" fmla="*/ 20 h 181"/>
                <a:gd name="T18" fmla="*/ 2 w 215"/>
                <a:gd name="T19" fmla="*/ 21 h 181"/>
                <a:gd name="T20" fmla="*/ 4 w 215"/>
                <a:gd name="T21" fmla="*/ 22 h 181"/>
                <a:gd name="T22" fmla="*/ 5 w 215"/>
                <a:gd name="T23" fmla="*/ 23 h 181"/>
                <a:gd name="T24" fmla="*/ 7 w 215"/>
                <a:gd name="T25" fmla="*/ 24 h 181"/>
                <a:gd name="T26" fmla="*/ 7 w 215"/>
                <a:gd name="T27" fmla="*/ 25 h 181"/>
                <a:gd name="T28" fmla="*/ 7 w 215"/>
                <a:gd name="T29" fmla="*/ 26 h 181"/>
                <a:gd name="T30" fmla="*/ 6 w 215"/>
                <a:gd name="T31" fmla="*/ 27 h 181"/>
                <a:gd name="T32" fmla="*/ 6 w 215"/>
                <a:gd name="T33" fmla="*/ 28 h 181"/>
                <a:gd name="T34" fmla="*/ 7 w 215"/>
                <a:gd name="T35" fmla="*/ 31 h 181"/>
                <a:gd name="T36" fmla="*/ 8 w 215"/>
                <a:gd name="T37" fmla="*/ 33 h 181"/>
                <a:gd name="T38" fmla="*/ 9 w 215"/>
                <a:gd name="T39" fmla="*/ 35 h 181"/>
                <a:gd name="T40" fmla="*/ 11 w 215"/>
                <a:gd name="T41" fmla="*/ 37 h 181"/>
                <a:gd name="T42" fmla="*/ 11 w 215"/>
                <a:gd name="T43" fmla="*/ 37 h 181"/>
                <a:gd name="T44" fmla="*/ 12 w 215"/>
                <a:gd name="T45" fmla="*/ 38 h 181"/>
                <a:gd name="T46" fmla="*/ 12 w 215"/>
                <a:gd name="T47" fmla="*/ 38 h 181"/>
                <a:gd name="T48" fmla="*/ 13 w 215"/>
                <a:gd name="T49" fmla="*/ 38 h 181"/>
                <a:gd name="T50" fmla="*/ 15 w 215"/>
                <a:gd name="T51" fmla="*/ 39 h 181"/>
                <a:gd name="T52" fmla="*/ 18 w 215"/>
                <a:gd name="T53" fmla="*/ 40 h 181"/>
                <a:gd name="T54" fmla="*/ 22 w 215"/>
                <a:gd name="T55" fmla="*/ 40 h 181"/>
                <a:gd name="T56" fmla="*/ 27 w 215"/>
                <a:gd name="T57" fmla="*/ 41 h 181"/>
                <a:gd name="T58" fmla="*/ 32 w 215"/>
                <a:gd name="T59" fmla="*/ 41 h 181"/>
                <a:gd name="T60" fmla="*/ 37 w 215"/>
                <a:gd name="T61" fmla="*/ 40 h 181"/>
                <a:gd name="T62" fmla="*/ 41 w 215"/>
                <a:gd name="T63" fmla="*/ 38 h 181"/>
                <a:gd name="T64" fmla="*/ 45 w 215"/>
                <a:gd name="T65" fmla="*/ 35 h 181"/>
                <a:gd name="T66" fmla="*/ 45 w 215"/>
                <a:gd name="T67" fmla="*/ 35 h 181"/>
                <a:gd name="T68" fmla="*/ 45 w 215"/>
                <a:gd name="T69" fmla="*/ 34 h 181"/>
                <a:gd name="T70" fmla="*/ 45 w 215"/>
                <a:gd name="T71" fmla="*/ 34 h 181"/>
                <a:gd name="T72" fmla="*/ 45 w 215"/>
                <a:gd name="T73" fmla="*/ 34 h 181"/>
                <a:gd name="T74" fmla="*/ 46 w 215"/>
                <a:gd name="T75" fmla="*/ 33 h 181"/>
                <a:gd name="T76" fmla="*/ 47 w 215"/>
                <a:gd name="T77" fmla="*/ 30 h 181"/>
                <a:gd name="T78" fmla="*/ 48 w 215"/>
                <a:gd name="T79" fmla="*/ 26 h 181"/>
                <a:gd name="T80" fmla="*/ 49 w 215"/>
                <a:gd name="T81" fmla="*/ 21 h 181"/>
                <a:gd name="T82" fmla="*/ 49 w 215"/>
                <a:gd name="T83" fmla="*/ 19 h 181"/>
                <a:gd name="T84" fmla="*/ 49 w 215"/>
                <a:gd name="T85" fmla="*/ 17 h 181"/>
                <a:gd name="T86" fmla="*/ 48 w 215"/>
                <a:gd name="T87" fmla="*/ 15 h 181"/>
                <a:gd name="T88" fmla="*/ 47 w 215"/>
                <a:gd name="T89" fmla="*/ 13 h 181"/>
                <a:gd name="T90" fmla="*/ 46 w 215"/>
                <a:gd name="T91" fmla="*/ 11 h 181"/>
                <a:gd name="T92" fmla="*/ 44 w 215"/>
                <a:gd name="T93" fmla="*/ 9 h 181"/>
                <a:gd name="T94" fmla="*/ 42 w 215"/>
                <a:gd name="T95" fmla="*/ 7 h 181"/>
                <a:gd name="T96" fmla="*/ 40 w 215"/>
                <a:gd name="T97" fmla="*/ 5 h 181"/>
                <a:gd name="T98" fmla="*/ 37 w 215"/>
                <a:gd name="T99" fmla="*/ 4 h 181"/>
                <a:gd name="T100" fmla="*/ 34 w 215"/>
                <a:gd name="T101" fmla="*/ 3 h 181"/>
                <a:gd name="T102" fmla="*/ 31 w 215"/>
                <a:gd name="T103" fmla="*/ 2 h 181"/>
                <a:gd name="T104" fmla="*/ 27 w 215"/>
                <a:gd name="T105" fmla="*/ 1 h 181"/>
                <a:gd name="T106" fmla="*/ 24 w 215"/>
                <a:gd name="T107" fmla="*/ 1 h 181"/>
                <a:gd name="T108" fmla="*/ 21 w 215"/>
                <a:gd name="T109" fmla="*/ 0 h 181"/>
                <a:gd name="T110" fmla="*/ 18 w 215"/>
                <a:gd name="T111" fmla="*/ 0 h 181"/>
                <a:gd name="T112" fmla="*/ 14 w 215"/>
                <a:gd name="T113" fmla="*/ 1 h 181"/>
                <a:gd name="T114" fmla="*/ 10 w 215"/>
                <a:gd name="T115" fmla="*/ 2 h 181"/>
                <a:gd name="T116" fmla="*/ 7 w 215"/>
                <a:gd name="T117" fmla="*/ 4 h 181"/>
                <a:gd name="T118" fmla="*/ 4 w 215"/>
                <a:gd name="T119" fmla="*/ 7 h 181"/>
                <a:gd name="T120" fmla="*/ 1 w 215"/>
                <a:gd name="T121" fmla="*/ 11 h 1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5"/>
                <a:gd name="T184" fmla="*/ 0 h 181"/>
                <a:gd name="T185" fmla="*/ 215 w 215"/>
                <a:gd name="T186" fmla="*/ 181 h 1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5" h="181">
                  <a:moveTo>
                    <a:pt x="5" y="47"/>
                  </a:moveTo>
                  <a:lnTo>
                    <a:pt x="4" y="51"/>
                  </a:lnTo>
                  <a:lnTo>
                    <a:pt x="1" y="56"/>
                  </a:lnTo>
                  <a:lnTo>
                    <a:pt x="0" y="61"/>
                  </a:lnTo>
                  <a:lnTo>
                    <a:pt x="0" y="67"/>
                  </a:lnTo>
                  <a:lnTo>
                    <a:pt x="0" y="72"/>
                  </a:lnTo>
                  <a:lnTo>
                    <a:pt x="1" y="77"/>
                  </a:lnTo>
                  <a:lnTo>
                    <a:pt x="3" y="82"/>
                  </a:lnTo>
                  <a:lnTo>
                    <a:pt x="5" y="87"/>
                  </a:lnTo>
                  <a:lnTo>
                    <a:pt x="9" y="93"/>
                  </a:lnTo>
                  <a:lnTo>
                    <a:pt x="16" y="98"/>
                  </a:lnTo>
                  <a:lnTo>
                    <a:pt x="22" y="102"/>
                  </a:lnTo>
                  <a:lnTo>
                    <a:pt x="31" y="104"/>
                  </a:lnTo>
                  <a:lnTo>
                    <a:pt x="30" y="109"/>
                  </a:lnTo>
                  <a:lnTo>
                    <a:pt x="29" y="115"/>
                  </a:lnTo>
                  <a:lnTo>
                    <a:pt x="27" y="120"/>
                  </a:lnTo>
                  <a:lnTo>
                    <a:pt x="27" y="125"/>
                  </a:lnTo>
                  <a:lnTo>
                    <a:pt x="29" y="136"/>
                  </a:lnTo>
                  <a:lnTo>
                    <a:pt x="33" y="146"/>
                  </a:lnTo>
                  <a:lnTo>
                    <a:pt x="38" y="155"/>
                  </a:lnTo>
                  <a:lnTo>
                    <a:pt x="47" y="164"/>
                  </a:lnTo>
                  <a:lnTo>
                    <a:pt x="49" y="165"/>
                  </a:lnTo>
                  <a:lnTo>
                    <a:pt x="51" y="167"/>
                  </a:lnTo>
                  <a:lnTo>
                    <a:pt x="53" y="168"/>
                  </a:lnTo>
                  <a:lnTo>
                    <a:pt x="55" y="168"/>
                  </a:lnTo>
                  <a:lnTo>
                    <a:pt x="64" y="171"/>
                  </a:lnTo>
                  <a:lnTo>
                    <a:pt x="78" y="175"/>
                  </a:lnTo>
                  <a:lnTo>
                    <a:pt x="98" y="178"/>
                  </a:lnTo>
                  <a:lnTo>
                    <a:pt x="118" y="181"/>
                  </a:lnTo>
                  <a:lnTo>
                    <a:pt x="139" y="180"/>
                  </a:lnTo>
                  <a:lnTo>
                    <a:pt x="161" y="177"/>
                  </a:lnTo>
                  <a:lnTo>
                    <a:pt x="181" y="168"/>
                  </a:lnTo>
                  <a:lnTo>
                    <a:pt x="196" y="155"/>
                  </a:lnTo>
                  <a:lnTo>
                    <a:pt x="198" y="154"/>
                  </a:lnTo>
                  <a:lnTo>
                    <a:pt x="198" y="152"/>
                  </a:lnTo>
                  <a:lnTo>
                    <a:pt x="199" y="152"/>
                  </a:lnTo>
                  <a:lnTo>
                    <a:pt x="199" y="151"/>
                  </a:lnTo>
                  <a:lnTo>
                    <a:pt x="203" y="145"/>
                  </a:lnTo>
                  <a:lnTo>
                    <a:pt x="208" y="132"/>
                  </a:lnTo>
                  <a:lnTo>
                    <a:pt x="212" y="115"/>
                  </a:lnTo>
                  <a:lnTo>
                    <a:pt x="215" y="94"/>
                  </a:lnTo>
                  <a:lnTo>
                    <a:pt x="215" y="85"/>
                  </a:lnTo>
                  <a:lnTo>
                    <a:pt x="213" y="76"/>
                  </a:lnTo>
                  <a:lnTo>
                    <a:pt x="211" y="68"/>
                  </a:lnTo>
                  <a:lnTo>
                    <a:pt x="207" y="59"/>
                  </a:lnTo>
                  <a:lnTo>
                    <a:pt x="200" y="48"/>
                  </a:lnTo>
                  <a:lnTo>
                    <a:pt x="194" y="39"/>
                  </a:lnTo>
                  <a:lnTo>
                    <a:pt x="185" y="31"/>
                  </a:lnTo>
                  <a:lnTo>
                    <a:pt x="174" y="24"/>
                  </a:lnTo>
                  <a:lnTo>
                    <a:pt x="163" y="18"/>
                  </a:lnTo>
                  <a:lnTo>
                    <a:pt x="150" y="13"/>
                  </a:lnTo>
                  <a:lnTo>
                    <a:pt x="135" y="9"/>
                  </a:lnTo>
                  <a:lnTo>
                    <a:pt x="120" y="5"/>
                  </a:lnTo>
                  <a:lnTo>
                    <a:pt x="107" y="3"/>
                  </a:lnTo>
                  <a:lnTo>
                    <a:pt x="92" y="0"/>
                  </a:lnTo>
                  <a:lnTo>
                    <a:pt x="77" y="0"/>
                  </a:lnTo>
                  <a:lnTo>
                    <a:pt x="60" y="3"/>
                  </a:lnTo>
                  <a:lnTo>
                    <a:pt x="44" y="8"/>
                  </a:lnTo>
                  <a:lnTo>
                    <a:pt x="29" y="16"/>
                  </a:lnTo>
                  <a:lnTo>
                    <a:pt x="16" y="29"/>
                  </a:lnTo>
                  <a:lnTo>
                    <a:pt x="5" y="47"/>
                  </a:lnTo>
                  <a:close/>
                </a:path>
              </a:pathLst>
            </a:custGeom>
            <a:solidFill>
              <a:srgbClr val="000000"/>
            </a:solidFill>
            <a:ln w="9525">
              <a:noFill/>
              <a:round/>
              <a:headEnd/>
              <a:tailEnd/>
            </a:ln>
          </p:spPr>
          <p:txBody>
            <a:bodyPr/>
            <a:lstStyle/>
            <a:p>
              <a:pPr rtl="0"/>
              <a:endParaRPr lang="en-US" sz="3800"/>
            </a:p>
          </p:txBody>
        </p:sp>
        <p:sp>
          <p:nvSpPr>
            <p:cNvPr id="249" name="Freeform 247"/>
            <p:cNvSpPr>
              <a:spLocks/>
            </p:cNvSpPr>
            <p:nvPr/>
          </p:nvSpPr>
          <p:spPr bwMode="auto">
            <a:xfrm flipH="1">
              <a:off x="648" y="1179"/>
              <a:ext cx="22" cy="17"/>
            </a:xfrm>
            <a:custGeom>
              <a:avLst/>
              <a:gdLst>
                <a:gd name="T0" fmla="*/ 10 w 99"/>
                <a:gd name="T1" fmla="*/ 0 h 74"/>
                <a:gd name="T2" fmla="*/ 10 w 99"/>
                <a:gd name="T3" fmla="*/ 1 h 74"/>
                <a:gd name="T4" fmla="*/ 10 w 99"/>
                <a:gd name="T5" fmla="*/ 1 h 74"/>
                <a:gd name="T6" fmla="*/ 10 w 99"/>
                <a:gd name="T7" fmla="*/ 1 h 74"/>
                <a:gd name="T8" fmla="*/ 10 w 99"/>
                <a:gd name="T9" fmla="*/ 1 h 74"/>
                <a:gd name="T10" fmla="*/ 12 w 99"/>
                <a:gd name="T11" fmla="*/ 1 h 74"/>
                <a:gd name="T12" fmla="*/ 14 w 99"/>
                <a:gd name="T13" fmla="*/ 1 h 74"/>
                <a:gd name="T14" fmla="*/ 15 w 99"/>
                <a:gd name="T15" fmla="*/ 2 h 74"/>
                <a:gd name="T16" fmla="*/ 17 w 99"/>
                <a:gd name="T17" fmla="*/ 2 h 74"/>
                <a:gd name="T18" fmla="*/ 18 w 99"/>
                <a:gd name="T19" fmla="*/ 3 h 74"/>
                <a:gd name="T20" fmla="*/ 20 w 99"/>
                <a:gd name="T21" fmla="*/ 4 h 74"/>
                <a:gd name="T22" fmla="*/ 21 w 99"/>
                <a:gd name="T23" fmla="*/ 5 h 74"/>
                <a:gd name="T24" fmla="*/ 22 w 99"/>
                <a:gd name="T25" fmla="*/ 6 h 74"/>
                <a:gd name="T26" fmla="*/ 22 w 99"/>
                <a:gd name="T27" fmla="*/ 7 h 74"/>
                <a:gd name="T28" fmla="*/ 22 w 99"/>
                <a:gd name="T29" fmla="*/ 8 h 74"/>
                <a:gd name="T30" fmla="*/ 22 w 99"/>
                <a:gd name="T31" fmla="*/ 9 h 74"/>
                <a:gd name="T32" fmla="*/ 22 w 99"/>
                <a:gd name="T33" fmla="*/ 9 h 74"/>
                <a:gd name="T34" fmla="*/ 22 w 99"/>
                <a:gd name="T35" fmla="*/ 11 h 74"/>
                <a:gd name="T36" fmla="*/ 22 w 99"/>
                <a:gd name="T37" fmla="*/ 13 h 74"/>
                <a:gd name="T38" fmla="*/ 21 w 99"/>
                <a:gd name="T39" fmla="*/ 14 h 74"/>
                <a:gd name="T40" fmla="*/ 21 w 99"/>
                <a:gd name="T41" fmla="*/ 15 h 74"/>
                <a:gd name="T42" fmla="*/ 20 w 99"/>
                <a:gd name="T43" fmla="*/ 16 h 74"/>
                <a:gd name="T44" fmla="*/ 18 w 99"/>
                <a:gd name="T45" fmla="*/ 17 h 74"/>
                <a:gd name="T46" fmla="*/ 16 w 99"/>
                <a:gd name="T47" fmla="*/ 17 h 74"/>
                <a:gd name="T48" fmla="*/ 14 w 99"/>
                <a:gd name="T49" fmla="*/ 17 h 74"/>
                <a:gd name="T50" fmla="*/ 12 w 99"/>
                <a:gd name="T51" fmla="*/ 17 h 74"/>
                <a:gd name="T52" fmla="*/ 9 w 99"/>
                <a:gd name="T53" fmla="*/ 17 h 74"/>
                <a:gd name="T54" fmla="*/ 7 w 99"/>
                <a:gd name="T55" fmla="*/ 16 h 74"/>
                <a:gd name="T56" fmla="*/ 4 w 99"/>
                <a:gd name="T57" fmla="*/ 15 h 74"/>
                <a:gd name="T58" fmla="*/ 5 w 99"/>
                <a:gd name="T59" fmla="*/ 14 h 74"/>
                <a:gd name="T60" fmla="*/ 5 w 99"/>
                <a:gd name="T61" fmla="*/ 13 h 74"/>
                <a:gd name="T62" fmla="*/ 6 w 99"/>
                <a:gd name="T63" fmla="*/ 12 h 74"/>
                <a:gd name="T64" fmla="*/ 6 w 99"/>
                <a:gd name="T65" fmla="*/ 11 h 74"/>
                <a:gd name="T66" fmla="*/ 7 w 99"/>
                <a:gd name="T67" fmla="*/ 10 h 74"/>
                <a:gd name="T68" fmla="*/ 7 w 99"/>
                <a:gd name="T69" fmla="*/ 9 h 74"/>
                <a:gd name="T70" fmla="*/ 7 w 99"/>
                <a:gd name="T71" fmla="*/ 9 h 74"/>
                <a:gd name="T72" fmla="*/ 7 w 99"/>
                <a:gd name="T73" fmla="*/ 7 h 74"/>
                <a:gd name="T74" fmla="*/ 7 w 99"/>
                <a:gd name="T75" fmla="*/ 7 h 74"/>
                <a:gd name="T76" fmla="*/ 7 w 99"/>
                <a:gd name="T77" fmla="*/ 6 h 74"/>
                <a:gd name="T78" fmla="*/ 7 w 99"/>
                <a:gd name="T79" fmla="*/ 6 h 74"/>
                <a:gd name="T80" fmla="*/ 7 w 99"/>
                <a:gd name="T81" fmla="*/ 6 h 74"/>
                <a:gd name="T82" fmla="*/ 6 w 99"/>
                <a:gd name="T83" fmla="*/ 4 h 74"/>
                <a:gd name="T84" fmla="*/ 6 w 99"/>
                <a:gd name="T85" fmla="*/ 3 h 74"/>
                <a:gd name="T86" fmla="*/ 4 w 99"/>
                <a:gd name="T87" fmla="*/ 2 h 74"/>
                <a:gd name="T88" fmla="*/ 3 w 99"/>
                <a:gd name="T89" fmla="*/ 2 h 74"/>
                <a:gd name="T90" fmla="*/ 3 w 99"/>
                <a:gd name="T91" fmla="*/ 2 h 74"/>
                <a:gd name="T92" fmla="*/ 2 w 99"/>
                <a:gd name="T93" fmla="*/ 1 h 74"/>
                <a:gd name="T94" fmla="*/ 1 w 99"/>
                <a:gd name="T95" fmla="*/ 1 h 74"/>
                <a:gd name="T96" fmla="*/ 0 w 99"/>
                <a:gd name="T97" fmla="*/ 1 h 74"/>
                <a:gd name="T98" fmla="*/ 2 w 99"/>
                <a:gd name="T99" fmla="*/ 0 h 74"/>
                <a:gd name="T100" fmla="*/ 3 w 99"/>
                <a:gd name="T101" fmla="*/ 0 h 74"/>
                <a:gd name="T102" fmla="*/ 4 w 99"/>
                <a:gd name="T103" fmla="*/ 0 h 74"/>
                <a:gd name="T104" fmla="*/ 6 w 99"/>
                <a:gd name="T105" fmla="*/ 0 h 74"/>
                <a:gd name="T106" fmla="*/ 7 w 99"/>
                <a:gd name="T107" fmla="*/ 0 h 74"/>
                <a:gd name="T108" fmla="*/ 8 w 99"/>
                <a:gd name="T109" fmla="*/ 0 h 74"/>
                <a:gd name="T110" fmla="*/ 9 w 99"/>
                <a:gd name="T111" fmla="*/ 0 h 74"/>
                <a:gd name="T112" fmla="*/ 10 w 99"/>
                <a:gd name="T113" fmla="*/ 0 h 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9"/>
                <a:gd name="T172" fmla="*/ 0 h 74"/>
                <a:gd name="T173" fmla="*/ 99 w 99"/>
                <a:gd name="T174" fmla="*/ 74 h 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9" h="74">
                  <a:moveTo>
                    <a:pt x="43" y="2"/>
                  </a:moveTo>
                  <a:lnTo>
                    <a:pt x="45" y="3"/>
                  </a:lnTo>
                  <a:lnTo>
                    <a:pt x="46" y="3"/>
                  </a:lnTo>
                  <a:lnTo>
                    <a:pt x="47" y="3"/>
                  </a:lnTo>
                  <a:lnTo>
                    <a:pt x="54" y="5"/>
                  </a:lnTo>
                  <a:lnTo>
                    <a:pt x="62" y="6"/>
                  </a:lnTo>
                  <a:lnTo>
                    <a:pt x="69" y="7"/>
                  </a:lnTo>
                  <a:lnTo>
                    <a:pt x="76" y="10"/>
                  </a:lnTo>
                  <a:lnTo>
                    <a:pt x="82" y="14"/>
                  </a:lnTo>
                  <a:lnTo>
                    <a:pt x="89" y="16"/>
                  </a:lnTo>
                  <a:lnTo>
                    <a:pt x="93" y="22"/>
                  </a:lnTo>
                  <a:lnTo>
                    <a:pt x="97" y="27"/>
                  </a:lnTo>
                  <a:lnTo>
                    <a:pt x="98" y="29"/>
                  </a:lnTo>
                  <a:lnTo>
                    <a:pt x="99" y="33"/>
                  </a:lnTo>
                  <a:lnTo>
                    <a:pt x="99" y="37"/>
                  </a:lnTo>
                  <a:lnTo>
                    <a:pt x="99" y="40"/>
                  </a:lnTo>
                  <a:lnTo>
                    <a:pt x="99" y="49"/>
                  </a:lnTo>
                  <a:lnTo>
                    <a:pt x="97" y="55"/>
                  </a:lnTo>
                  <a:lnTo>
                    <a:pt x="95" y="62"/>
                  </a:lnTo>
                  <a:lnTo>
                    <a:pt x="93" y="67"/>
                  </a:lnTo>
                  <a:lnTo>
                    <a:pt x="88" y="70"/>
                  </a:lnTo>
                  <a:lnTo>
                    <a:pt x="81" y="72"/>
                  </a:lnTo>
                  <a:lnTo>
                    <a:pt x="73" y="74"/>
                  </a:lnTo>
                  <a:lnTo>
                    <a:pt x="63" y="74"/>
                  </a:lnTo>
                  <a:lnTo>
                    <a:pt x="52" y="72"/>
                  </a:lnTo>
                  <a:lnTo>
                    <a:pt x="42" y="72"/>
                  </a:lnTo>
                  <a:lnTo>
                    <a:pt x="30" y="70"/>
                  </a:lnTo>
                  <a:lnTo>
                    <a:pt x="20" y="67"/>
                  </a:lnTo>
                  <a:lnTo>
                    <a:pt x="21" y="63"/>
                  </a:lnTo>
                  <a:lnTo>
                    <a:pt x="23" y="58"/>
                  </a:lnTo>
                  <a:lnTo>
                    <a:pt x="25" y="53"/>
                  </a:lnTo>
                  <a:lnTo>
                    <a:pt x="28" y="48"/>
                  </a:lnTo>
                  <a:lnTo>
                    <a:pt x="30" y="45"/>
                  </a:lnTo>
                  <a:lnTo>
                    <a:pt x="32" y="41"/>
                  </a:lnTo>
                  <a:lnTo>
                    <a:pt x="33" y="37"/>
                  </a:lnTo>
                  <a:lnTo>
                    <a:pt x="33" y="32"/>
                  </a:lnTo>
                  <a:lnTo>
                    <a:pt x="33" y="29"/>
                  </a:lnTo>
                  <a:lnTo>
                    <a:pt x="33" y="28"/>
                  </a:lnTo>
                  <a:lnTo>
                    <a:pt x="33" y="26"/>
                  </a:lnTo>
                  <a:lnTo>
                    <a:pt x="32" y="24"/>
                  </a:lnTo>
                  <a:lnTo>
                    <a:pt x="29" y="19"/>
                  </a:lnTo>
                  <a:lnTo>
                    <a:pt x="25" y="14"/>
                  </a:lnTo>
                  <a:lnTo>
                    <a:pt x="20" y="10"/>
                  </a:lnTo>
                  <a:lnTo>
                    <a:pt x="15" y="7"/>
                  </a:lnTo>
                  <a:lnTo>
                    <a:pt x="13" y="7"/>
                  </a:lnTo>
                  <a:lnTo>
                    <a:pt x="10" y="6"/>
                  </a:lnTo>
                  <a:lnTo>
                    <a:pt x="6" y="6"/>
                  </a:lnTo>
                  <a:lnTo>
                    <a:pt x="0" y="5"/>
                  </a:lnTo>
                  <a:lnTo>
                    <a:pt x="7" y="2"/>
                  </a:lnTo>
                  <a:lnTo>
                    <a:pt x="13" y="0"/>
                  </a:lnTo>
                  <a:lnTo>
                    <a:pt x="20" y="0"/>
                  </a:lnTo>
                  <a:lnTo>
                    <a:pt x="26" y="0"/>
                  </a:lnTo>
                  <a:lnTo>
                    <a:pt x="32" y="0"/>
                  </a:lnTo>
                  <a:lnTo>
                    <a:pt x="37" y="1"/>
                  </a:lnTo>
                  <a:lnTo>
                    <a:pt x="41" y="1"/>
                  </a:lnTo>
                  <a:lnTo>
                    <a:pt x="43" y="2"/>
                  </a:lnTo>
                  <a:close/>
                </a:path>
              </a:pathLst>
            </a:custGeom>
            <a:solidFill>
              <a:srgbClr val="C0C0C0"/>
            </a:solidFill>
            <a:ln w="9525">
              <a:noFill/>
              <a:round/>
              <a:headEnd/>
              <a:tailEnd/>
            </a:ln>
          </p:spPr>
          <p:txBody>
            <a:bodyPr/>
            <a:lstStyle/>
            <a:p>
              <a:pPr rtl="0"/>
              <a:endParaRPr lang="en-US" sz="3800"/>
            </a:p>
          </p:txBody>
        </p:sp>
        <p:sp>
          <p:nvSpPr>
            <p:cNvPr id="250" name="Freeform 248"/>
            <p:cNvSpPr>
              <a:spLocks/>
            </p:cNvSpPr>
            <p:nvPr/>
          </p:nvSpPr>
          <p:spPr bwMode="auto">
            <a:xfrm flipH="1">
              <a:off x="472" y="1105"/>
              <a:ext cx="56" cy="58"/>
            </a:xfrm>
            <a:custGeom>
              <a:avLst/>
              <a:gdLst>
                <a:gd name="T0" fmla="*/ 27 w 245"/>
                <a:gd name="T1" fmla="*/ 0 h 256"/>
                <a:gd name="T2" fmla="*/ 0 w 245"/>
                <a:gd name="T3" fmla="*/ 36 h 256"/>
                <a:gd name="T4" fmla="*/ 29 w 245"/>
                <a:gd name="T5" fmla="*/ 58 h 256"/>
                <a:gd name="T6" fmla="*/ 56 w 245"/>
                <a:gd name="T7" fmla="*/ 20 h 256"/>
                <a:gd name="T8" fmla="*/ 27 w 245"/>
                <a:gd name="T9" fmla="*/ 0 h 256"/>
                <a:gd name="T10" fmla="*/ 0 60000 65536"/>
                <a:gd name="T11" fmla="*/ 0 60000 65536"/>
                <a:gd name="T12" fmla="*/ 0 60000 65536"/>
                <a:gd name="T13" fmla="*/ 0 60000 65536"/>
                <a:gd name="T14" fmla="*/ 0 60000 65536"/>
                <a:gd name="T15" fmla="*/ 0 w 245"/>
                <a:gd name="T16" fmla="*/ 0 h 256"/>
                <a:gd name="T17" fmla="*/ 245 w 245"/>
                <a:gd name="T18" fmla="*/ 256 h 256"/>
              </a:gdLst>
              <a:ahLst/>
              <a:cxnLst>
                <a:cxn ang="T10">
                  <a:pos x="T0" y="T1"/>
                </a:cxn>
                <a:cxn ang="T11">
                  <a:pos x="T2" y="T3"/>
                </a:cxn>
                <a:cxn ang="T12">
                  <a:pos x="T4" y="T5"/>
                </a:cxn>
                <a:cxn ang="T13">
                  <a:pos x="T6" y="T7"/>
                </a:cxn>
                <a:cxn ang="T14">
                  <a:pos x="T8" y="T9"/>
                </a:cxn>
              </a:cxnLst>
              <a:rect l="T15" t="T16" r="T17" b="T18"/>
              <a:pathLst>
                <a:path w="245" h="256">
                  <a:moveTo>
                    <a:pt x="117" y="0"/>
                  </a:moveTo>
                  <a:lnTo>
                    <a:pt x="0" y="157"/>
                  </a:lnTo>
                  <a:lnTo>
                    <a:pt x="128" y="256"/>
                  </a:lnTo>
                  <a:lnTo>
                    <a:pt x="245" y="89"/>
                  </a:lnTo>
                  <a:lnTo>
                    <a:pt x="117" y="0"/>
                  </a:lnTo>
                  <a:close/>
                </a:path>
              </a:pathLst>
            </a:custGeom>
            <a:solidFill>
              <a:srgbClr val="C0C0C0"/>
            </a:solidFill>
            <a:ln w="9525">
              <a:noFill/>
              <a:round/>
              <a:headEnd/>
              <a:tailEnd/>
            </a:ln>
          </p:spPr>
          <p:txBody>
            <a:bodyPr/>
            <a:lstStyle/>
            <a:p>
              <a:pPr rtl="0"/>
              <a:endParaRPr lang="en-US" sz="3800"/>
            </a:p>
          </p:txBody>
        </p:sp>
        <p:sp>
          <p:nvSpPr>
            <p:cNvPr id="251" name="Freeform 249"/>
            <p:cNvSpPr>
              <a:spLocks/>
            </p:cNvSpPr>
            <p:nvPr/>
          </p:nvSpPr>
          <p:spPr bwMode="auto">
            <a:xfrm flipH="1">
              <a:off x="468" y="1101"/>
              <a:ext cx="63" cy="66"/>
            </a:xfrm>
            <a:custGeom>
              <a:avLst/>
              <a:gdLst>
                <a:gd name="T0" fmla="*/ 62 w 277"/>
                <a:gd name="T1" fmla="*/ 21 h 287"/>
                <a:gd name="T2" fmla="*/ 60 w 277"/>
                <a:gd name="T3" fmla="*/ 20 h 287"/>
                <a:gd name="T4" fmla="*/ 59 w 277"/>
                <a:gd name="T5" fmla="*/ 20 h 287"/>
                <a:gd name="T6" fmla="*/ 58 w 277"/>
                <a:gd name="T7" fmla="*/ 21 h 287"/>
                <a:gd name="T8" fmla="*/ 57 w 277"/>
                <a:gd name="T9" fmla="*/ 22 h 287"/>
                <a:gd name="T10" fmla="*/ 56 w 277"/>
                <a:gd name="T11" fmla="*/ 23 h 287"/>
                <a:gd name="T12" fmla="*/ 53 w 277"/>
                <a:gd name="T13" fmla="*/ 26 h 287"/>
                <a:gd name="T14" fmla="*/ 50 w 277"/>
                <a:gd name="T15" fmla="*/ 32 h 287"/>
                <a:gd name="T16" fmla="*/ 45 w 277"/>
                <a:gd name="T17" fmla="*/ 37 h 287"/>
                <a:gd name="T18" fmla="*/ 41 w 277"/>
                <a:gd name="T19" fmla="*/ 44 h 287"/>
                <a:gd name="T20" fmla="*/ 37 w 277"/>
                <a:gd name="T21" fmla="*/ 49 h 287"/>
                <a:gd name="T22" fmla="*/ 34 w 277"/>
                <a:gd name="T23" fmla="*/ 54 h 287"/>
                <a:gd name="T24" fmla="*/ 32 w 277"/>
                <a:gd name="T25" fmla="*/ 57 h 287"/>
                <a:gd name="T26" fmla="*/ 30 w 277"/>
                <a:gd name="T27" fmla="*/ 56 h 287"/>
                <a:gd name="T28" fmla="*/ 27 w 277"/>
                <a:gd name="T29" fmla="*/ 53 h 287"/>
                <a:gd name="T30" fmla="*/ 24 w 277"/>
                <a:gd name="T31" fmla="*/ 51 h 287"/>
                <a:gd name="T32" fmla="*/ 20 w 277"/>
                <a:gd name="T33" fmla="*/ 48 h 287"/>
                <a:gd name="T34" fmla="*/ 17 w 277"/>
                <a:gd name="T35" fmla="*/ 45 h 287"/>
                <a:gd name="T36" fmla="*/ 14 w 277"/>
                <a:gd name="T37" fmla="*/ 43 h 287"/>
                <a:gd name="T38" fmla="*/ 11 w 277"/>
                <a:gd name="T39" fmla="*/ 41 h 287"/>
                <a:gd name="T40" fmla="*/ 9 w 277"/>
                <a:gd name="T41" fmla="*/ 39 h 287"/>
                <a:gd name="T42" fmla="*/ 11 w 277"/>
                <a:gd name="T43" fmla="*/ 36 h 287"/>
                <a:gd name="T44" fmla="*/ 14 w 277"/>
                <a:gd name="T45" fmla="*/ 32 h 287"/>
                <a:gd name="T46" fmla="*/ 18 w 277"/>
                <a:gd name="T47" fmla="*/ 26 h 287"/>
                <a:gd name="T48" fmla="*/ 23 w 277"/>
                <a:gd name="T49" fmla="*/ 20 h 287"/>
                <a:gd name="T50" fmla="*/ 27 w 277"/>
                <a:gd name="T51" fmla="*/ 15 h 287"/>
                <a:gd name="T52" fmla="*/ 30 w 277"/>
                <a:gd name="T53" fmla="*/ 10 h 287"/>
                <a:gd name="T54" fmla="*/ 33 w 277"/>
                <a:gd name="T55" fmla="*/ 7 h 287"/>
                <a:gd name="T56" fmla="*/ 33 w 277"/>
                <a:gd name="T57" fmla="*/ 6 h 287"/>
                <a:gd name="T58" fmla="*/ 34 w 277"/>
                <a:gd name="T59" fmla="*/ 5 h 287"/>
                <a:gd name="T60" fmla="*/ 34 w 277"/>
                <a:gd name="T61" fmla="*/ 5 h 287"/>
                <a:gd name="T62" fmla="*/ 34 w 277"/>
                <a:gd name="T63" fmla="*/ 4 h 287"/>
                <a:gd name="T64" fmla="*/ 34 w 277"/>
                <a:gd name="T65" fmla="*/ 4 h 287"/>
                <a:gd name="T66" fmla="*/ 34 w 277"/>
                <a:gd name="T67" fmla="*/ 3 h 287"/>
                <a:gd name="T68" fmla="*/ 34 w 277"/>
                <a:gd name="T69" fmla="*/ 2 h 287"/>
                <a:gd name="T70" fmla="*/ 33 w 277"/>
                <a:gd name="T71" fmla="*/ 1 h 287"/>
                <a:gd name="T72" fmla="*/ 33 w 277"/>
                <a:gd name="T73" fmla="*/ 0 h 287"/>
                <a:gd name="T74" fmla="*/ 31 w 277"/>
                <a:gd name="T75" fmla="*/ 0 h 287"/>
                <a:gd name="T76" fmla="*/ 30 w 277"/>
                <a:gd name="T77" fmla="*/ 0 h 287"/>
                <a:gd name="T78" fmla="*/ 29 w 277"/>
                <a:gd name="T79" fmla="*/ 0 h 287"/>
                <a:gd name="T80" fmla="*/ 28 w 277"/>
                <a:gd name="T81" fmla="*/ 1 h 287"/>
                <a:gd name="T82" fmla="*/ 1 w 277"/>
                <a:gd name="T83" fmla="*/ 38 h 287"/>
                <a:gd name="T84" fmla="*/ 0 w 277"/>
                <a:gd name="T85" fmla="*/ 39 h 287"/>
                <a:gd name="T86" fmla="*/ 0 w 277"/>
                <a:gd name="T87" fmla="*/ 40 h 287"/>
                <a:gd name="T88" fmla="*/ 0 w 277"/>
                <a:gd name="T89" fmla="*/ 41 h 287"/>
                <a:gd name="T90" fmla="*/ 2 w 277"/>
                <a:gd name="T91" fmla="*/ 43 h 287"/>
                <a:gd name="T92" fmla="*/ 30 w 277"/>
                <a:gd name="T93" fmla="*/ 66 h 287"/>
                <a:gd name="T94" fmla="*/ 31 w 277"/>
                <a:gd name="T95" fmla="*/ 66 h 287"/>
                <a:gd name="T96" fmla="*/ 32 w 277"/>
                <a:gd name="T97" fmla="*/ 66 h 287"/>
                <a:gd name="T98" fmla="*/ 33 w 277"/>
                <a:gd name="T99" fmla="*/ 66 h 287"/>
                <a:gd name="T100" fmla="*/ 33 w 277"/>
                <a:gd name="T101" fmla="*/ 66 h 287"/>
                <a:gd name="T102" fmla="*/ 34 w 277"/>
                <a:gd name="T103" fmla="*/ 66 h 287"/>
                <a:gd name="T104" fmla="*/ 35 w 277"/>
                <a:gd name="T105" fmla="*/ 66 h 287"/>
                <a:gd name="T106" fmla="*/ 35 w 277"/>
                <a:gd name="T107" fmla="*/ 65 h 287"/>
                <a:gd name="T108" fmla="*/ 36 w 277"/>
                <a:gd name="T109" fmla="*/ 65 h 287"/>
                <a:gd name="T110" fmla="*/ 63 w 277"/>
                <a:gd name="T111" fmla="*/ 26 h 287"/>
                <a:gd name="T112" fmla="*/ 63 w 277"/>
                <a:gd name="T113" fmla="*/ 25 h 287"/>
                <a:gd name="T114" fmla="*/ 63 w 277"/>
                <a:gd name="T115" fmla="*/ 23 h 287"/>
                <a:gd name="T116" fmla="*/ 63 w 277"/>
                <a:gd name="T117" fmla="*/ 22 h 287"/>
                <a:gd name="T118" fmla="*/ 62 w 277"/>
                <a:gd name="T119" fmla="*/ 21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7"/>
                <a:gd name="T181" fmla="*/ 0 h 287"/>
                <a:gd name="T182" fmla="*/ 277 w 277"/>
                <a:gd name="T183" fmla="*/ 287 h 2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7" h="287">
                  <a:moveTo>
                    <a:pt x="272" y="91"/>
                  </a:moveTo>
                  <a:lnTo>
                    <a:pt x="265" y="88"/>
                  </a:lnTo>
                  <a:lnTo>
                    <a:pt x="259" y="88"/>
                  </a:lnTo>
                  <a:lnTo>
                    <a:pt x="254" y="91"/>
                  </a:lnTo>
                  <a:lnTo>
                    <a:pt x="249" y="95"/>
                  </a:lnTo>
                  <a:lnTo>
                    <a:pt x="245" y="100"/>
                  </a:lnTo>
                  <a:lnTo>
                    <a:pt x="234" y="115"/>
                  </a:lnTo>
                  <a:lnTo>
                    <a:pt x="219" y="137"/>
                  </a:lnTo>
                  <a:lnTo>
                    <a:pt x="200" y="162"/>
                  </a:lnTo>
                  <a:lnTo>
                    <a:pt x="182" y="190"/>
                  </a:lnTo>
                  <a:lnTo>
                    <a:pt x="164" y="214"/>
                  </a:lnTo>
                  <a:lnTo>
                    <a:pt x="150" y="235"/>
                  </a:lnTo>
                  <a:lnTo>
                    <a:pt x="141" y="248"/>
                  </a:lnTo>
                  <a:lnTo>
                    <a:pt x="132" y="242"/>
                  </a:lnTo>
                  <a:lnTo>
                    <a:pt x="119" y="232"/>
                  </a:lnTo>
                  <a:lnTo>
                    <a:pt x="104" y="221"/>
                  </a:lnTo>
                  <a:lnTo>
                    <a:pt x="90" y="209"/>
                  </a:lnTo>
                  <a:lnTo>
                    <a:pt x="74" y="197"/>
                  </a:lnTo>
                  <a:lnTo>
                    <a:pt x="60" y="186"/>
                  </a:lnTo>
                  <a:lnTo>
                    <a:pt x="48" y="177"/>
                  </a:lnTo>
                  <a:lnTo>
                    <a:pt x="39" y="170"/>
                  </a:lnTo>
                  <a:lnTo>
                    <a:pt x="48" y="157"/>
                  </a:lnTo>
                  <a:lnTo>
                    <a:pt x="63" y="137"/>
                  </a:lnTo>
                  <a:lnTo>
                    <a:pt x="81" y="114"/>
                  </a:lnTo>
                  <a:lnTo>
                    <a:pt x="99" y="89"/>
                  </a:lnTo>
                  <a:lnTo>
                    <a:pt x="117" y="66"/>
                  </a:lnTo>
                  <a:lnTo>
                    <a:pt x="133" y="45"/>
                  </a:lnTo>
                  <a:lnTo>
                    <a:pt x="143" y="31"/>
                  </a:lnTo>
                  <a:lnTo>
                    <a:pt x="147" y="26"/>
                  </a:lnTo>
                  <a:lnTo>
                    <a:pt x="148" y="23"/>
                  </a:lnTo>
                  <a:lnTo>
                    <a:pt x="150" y="20"/>
                  </a:lnTo>
                  <a:lnTo>
                    <a:pt x="151" y="19"/>
                  </a:lnTo>
                  <a:lnTo>
                    <a:pt x="151" y="16"/>
                  </a:lnTo>
                  <a:lnTo>
                    <a:pt x="151" y="13"/>
                  </a:lnTo>
                  <a:lnTo>
                    <a:pt x="150" y="9"/>
                  </a:lnTo>
                  <a:lnTo>
                    <a:pt x="147" y="5"/>
                  </a:lnTo>
                  <a:lnTo>
                    <a:pt x="145" y="2"/>
                  </a:lnTo>
                  <a:lnTo>
                    <a:pt x="138" y="0"/>
                  </a:lnTo>
                  <a:lnTo>
                    <a:pt x="132" y="0"/>
                  </a:lnTo>
                  <a:lnTo>
                    <a:pt x="126" y="2"/>
                  </a:lnTo>
                  <a:lnTo>
                    <a:pt x="121" y="6"/>
                  </a:lnTo>
                  <a:lnTo>
                    <a:pt x="3" y="164"/>
                  </a:lnTo>
                  <a:lnTo>
                    <a:pt x="0" y="169"/>
                  </a:lnTo>
                  <a:lnTo>
                    <a:pt x="0" y="175"/>
                  </a:lnTo>
                  <a:lnTo>
                    <a:pt x="2" y="180"/>
                  </a:lnTo>
                  <a:lnTo>
                    <a:pt x="7" y="186"/>
                  </a:lnTo>
                  <a:lnTo>
                    <a:pt x="134" y="285"/>
                  </a:lnTo>
                  <a:lnTo>
                    <a:pt x="137" y="286"/>
                  </a:lnTo>
                  <a:lnTo>
                    <a:pt x="141" y="287"/>
                  </a:lnTo>
                  <a:lnTo>
                    <a:pt x="143" y="287"/>
                  </a:lnTo>
                  <a:lnTo>
                    <a:pt x="147" y="287"/>
                  </a:lnTo>
                  <a:lnTo>
                    <a:pt x="150" y="287"/>
                  </a:lnTo>
                  <a:lnTo>
                    <a:pt x="152" y="286"/>
                  </a:lnTo>
                  <a:lnTo>
                    <a:pt x="155" y="283"/>
                  </a:lnTo>
                  <a:lnTo>
                    <a:pt x="158" y="281"/>
                  </a:lnTo>
                  <a:lnTo>
                    <a:pt x="275" y="114"/>
                  </a:lnTo>
                  <a:lnTo>
                    <a:pt x="277" y="108"/>
                  </a:lnTo>
                  <a:lnTo>
                    <a:pt x="277" y="101"/>
                  </a:lnTo>
                  <a:lnTo>
                    <a:pt x="276" y="96"/>
                  </a:lnTo>
                  <a:lnTo>
                    <a:pt x="272" y="91"/>
                  </a:lnTo>
                  <a:close/>
                </a:path>
              </a:pathLst>
            </a:custGeom>
            <a:solidFill>
              <a:srgbClr val="000000"/>
            </a:solidFill>
            <a:ln w="9525">
              <a:noFill/>
              <a:round/>
              <a:headEnd/>
              <a:tailEnd/>
            </a:ln>
          </p:spPr>
          <p:txBody>
            <a:bodyPr/>
            <a:lstStyle/>
            <a:p>
              <a:pPr rtl="0"/>
              <a:endParaRPr lang="en-US" sz="3800"/>
            </a:p>
          </p:txBody>
        </p:sp>
        <p:sp>
          <p:nvSpPr>
            <p:cNvPr id="252" name="Freeform 250"/>
            <p:cNvSpPr>
              <a:spLocks/>
            </p:cNvSpPr>
            <p:nvPr/>
          </p:nvSpPr>
          <p:spPr bwMode="auto">
            <a:xfrm flipH="1">
              <a:off x="442" y="974"/>
              <a:ext cx="199" cy="140"/>
            </a:xfrm>
            <a:custGeom>
              <a:avLst/>
              <a:gdLst>
                <a:gd name="T0" fmla="*/ 172 w 867"/>
                <a:gd name="T1" fmla="*/ 3 h 610"/>
                <a:gd name="T2" fmla="*/ 165 w 867"/>
                <a:gd name="T3" fmla="*/ 7 h 610"/>
                <a:gd name="T4" fmla="*/ 155 w 867"/>
                <a:gd name="T5" fmla="*/ 12 h 610"/>
                <a:gd name="T6" fmla="*/ 147 w 867"/>
                <a:gd name="T7" fmla="*/ 16 h 610"/>
                <a:gd name="T8" fmla="*/ 145 w 867"/>
                <a:gd name="T9" fmla="*/ 18 h 610"/>
                <a:gd name="T10" fmla="*/ 144 w 867"/>
                <a:gd name="T11" fmla="*/ 19 h 610"/>
                <a:gd name="T12" fmla="*/ 144 w 867"/>
                <a:gd name="T13" fmla="*/ 23 h 610"/>
                <a:gd name="T14" fmla="*/ 144 w 867"/>
                <a:gd name="T15" fmla="*/ 33 h 610"/>
                <a:gd name="T16" fmla="*/ 143 w 867"/>
                <a:gd name="T17" fmla="*/ 38 h 610"/>
                <a:gd name="T18" fmla="*/ 139 w 867"/>
                <a:gd name="T19" fmla="*/ 41 h 610"/>
                <a:gd name="T20" fmla="*/ 136 w 867"/>
                <a:gd name="T21" fmla="*/ 40 h 610"/>
                <a:gd name="T22" fmla="*/ 133 w 867"/>
                <a:gd name="T23" fmla="*/ 33 h 610"/>
                <a:gd name="T24" fmla="*/ 130 w 867"/>
                <a:gd name="T25" fmla="*/ 26 h 610"/>
                <a:gd name="T26" fmla="*/ 128 w 867"/>
                <a:gd name="T27" fmla="*/ 22 h 610"/>
                <a:gd name="T28" fmla="*/ 127 w 867"/>
                <a:gd name="T29" fmla="*/ 21 h 610"/>
                <a:gd name="T30" fmla="*/ 125 w 867"/>
                <a:gd name="T31" fmla="*/ 19 h 610"/>
                <a:gd name="T32" fmla="*/ 98 w 867"/>
                <a:gd name="T33" fmla="*/ 14 h 610"/>
                <a:gd name="T34" fmla="*/ 98 w 867"/>
                <a:gd name="T35" fmla="*/ 14 h 610"/>
                <a:gd name="T36" fmla="*/ 97 w 867"/>
                <a:gd name="T37" fmla="*/ 14 h 610"/>
                <a:gd name="T38" fmla="*/ 86 w 867"/>
                <a:gd name="T39" fmla="*/ 16 h 610"/>
                <a:gd name="T40" fmla="*/ 73 w 867"/>
                <a:gd name="T41" fmla="*/ 20 h 610"/>
                <a:gd name="T42" fmla="*/ 61 w 867"/>
                <a:gd name="T43" fmla="*/ 26 h 610"/>
                <a:gd name="T44" fmla="*/ 49 w 867"/>
                <a:gd name="T45" fmla="*/ 32 h 610"/>
                <a:gd name="T46" fmla="*/ 38 w 867"/>
                <a:gd name="T47" fmla="*/ 38 h 610"/>
                <a:gd name="T48" fmla="*/ 29 w 867"/>
                <a:gd name="T49" fmla="*/ 44 h 610"/>
                <a:gd name="T50" fmla="*/ 23 w 867"/>
                <a:gd name="T51" fmla="*/ 48 h 610"/>
                <a:gd name="T52" fmla="*/ 20 w 867"/>
                <a:gd name="T53" fmla="*/ 50 h 610"/>
                <a:gd name="T54" fmla="*/ 21 w 867"/>
                <a:gd name="T55" fmla="*/ 50 h 610"/>
                <a:gd name="T56" fmla="*/ 21 w 867"/>
                <a:gd name="T57" fmla="*/ 50 h 610"/>
                <a:gd name="T58" fmla="*/ 12 w 867"/>
                <a:gd name="T59" fmla="*/ 56 h 610"/>
                <a:gd name="T60" fmla="*/ 6 w 867"/>
                <a:gd name="T61" fmla="*/ 64 h 610"/>
                <a:gd name="T62" fmla="*/ 2 w 867"/>
                <a:gd name="T63" fmla="*/ 72 h 610"/>
                <a:gd name="T64" fmla="*/ 0 w 867"/>
                <a:gd name="T65" fmla="*/ 76 h 610"/>
                <a:gd name="T66" fmla="*/ 0 w 867"/>
                <a:gd name="T67" fmla="*/ 78 h 610"/>
                <a:gd name="T68" fmla="*/ 1 w 867"/>
                <a:gd name="T69" fmla="*/ 80 h 610"/>
                <a:gd name="T70" fmla="*/ 45 w 867"/>
                <a:gd name="T71" fmla="*/ 139 h 610"/>
                <a:gd name="T72" fmla="*/ 48 w 867"/>
                <a:gd name="T73" fmla="*/ 140 h 610"/>
                <a:gd name="T74" fmla="*/ 50 w 867"/>
                <a:gd name="T75" fmla="*/ 139 h 610"/>
                <a:gd name="T76" fmla="*/ 59 w 867"/>
                <a:gd name="T77" fmla="*/ 137 h 610"/>
                <a:gd name="T78" fmla="*/ 72 w 867"/>
                <a:gd name="T79" fmla="*/ 131 h 610"/>
                <a:gd name="T80" fmla="*/ 89 w 867"/>
                <a:gd name="T81" fmla="*/ 123 h 610"/>
                <a:gd name="T82" fmla="*/ 108 w 867"/>
                <a:gd name="T83" fmla="*/ 111 h 610"/>
                <a:gd name="T84" fmla="*/ 127 w 867"/>
                <a:gd name="T85" fmla="*/ 97 h 610"/>
                <a:gd name="T86" fmla="*/ 145 w 867"/>
                <a:gd name="T87" fmla="*/ 79 h 610"/>
                <a:gd name="T88" fmla="*/ 160 w 867"/>
                <a:gd name="T89" fmla="*/ 58 h 610"/>
                <a:gd name="T90" fmla="*/ 167 w 867"/>
                <a:gd name="T91" fmla="*/ 45 h 610"/>
                <a:gd name="T92" fmla="*/ 173 w 867"/>
                <a:gd name="T93" fmla="*/ 41 h 610"/>
                <a:gd name="T94" fmla="*/ 181 w 867"/>
                <a:gd name="T95" fmla="*/ 36 h 610"/>
                <a:gd name="T96" fmla="*/ 187 w 867"/>
                <a:gd name="T97" fmla="*/ 33 h 610"/>
                <a:gd name="T98" fmla="*/ 190 w 867"/>
                <a:gd name="T99" fmla="*/ 31 h 610"/>
                <a:gd name="T100" fmla="*/ 193 w 867"/>
                <a:gd name="T101" fmla="*/ 27 h 610"/>
                <a:gd name="T102" fmla="*/ 197 w 867"/>
                <a:gd name="T103" fmla="*/ 23 h 610"/>
                <a:gd name="T104" fmla="*/ 199 w 867"/>
                <a:gd name="T105" fmla="*/ 18 h 610"/>
                <a:gd name="T106" fmla="*/ 199 w 867"/>
                <a:gd name="T107" fmla="*/ 13 h 610"/>
                <a:gd name="T108" fmla="*/ 198 w 867"/>
                <a:gd name="T109" fmla="*/ 10 h 610"/>
                <a:gd name="T110" fmla="*/ 196 w 867"/>
                <a:gd name="T111" fmla="*/ 6 h 610"/>
                <a:gd name="T112" fmla="*/ 192 w 867"/>
                <a:gd name="T113" fmla="*/ 3 h 610"/>
                <a:gd name="T114" fmla="*/ 186 w 867"/>
                <a:gd name="T115" fmla="*/ 0 h 610"/>
                <a:gd name="T116" fmla="*/ 178 w 867"/>
                <a:gd name="T117" fmla="*/ 0 h 6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7"/>
                <a:gd name="T178" fmla="*/ 0 h 610"/>
                <a:gd name="T179" fmla="*/ 867 w 867"/>
                <a:gd name="T180" fmla="*/ 610 h 61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7" h="610">
                  <a:moveTo>
                    <a:pt x="755" y="9"/>
                  </a:moveTo>
                  <a:lnTo>
                    <a:pt x="750" y="11"/>
                  </a:lnTo>
                  <a:lnTo>
                    <a:pt x="736" y="19"/>
                  </a:lnTo>
                  <a:lnTo>
                    <a:pt x="717" y="30"/>
                  </a:lnTo>
                  <a:lnTo>
                    <a:pt x="695" y="41"/>
                  </a:lnTo>
                  <a:lnTo>
                    <a:pt x="675" y="53"/>
                  </a:lnTo>
                  <a:lnTo>
                    <a:pt x="655" y="62"/>
                  </a:lnTo>
                  <a:lnTo>
                    <a:pt x="642" y="70"/>
                  </a:lnTo>
                  <a:lnTo>
                    <a:pt x="637" y="73"/>
                  </a:lnTo>
                  <a:lnTo>
                    <a:pt x="633" y="77"/>
                  </a:lnTo>
                  <a:lnTo>
                    <a:pt x="629" y="80"/>
                  </a:lnTo>
                  <a:lnTo>
                    <a:pt x="628" y="84"/>
                  </a:lnTo>
                  <a:lnTo>
                    <a:pt x="626" y="90"/>
                  </a:lnTo>
                  <a:lnTo>
                    <a:pt x="626" y="99"/>
                  </a:lnTo>
                  <a:lnTo>
                    <a:pt x="628" y="119"/>
                  </a:lnTo>
                  <a:lnTo>
                    <a:pt x="628" y="143"/>
                  </a:lnTo>
                  <a:lnTo>
                    <a:pt x="628" y="160"/>
                  </a:lnTo>
                  <a:lnTo>
                    <a:pt x="623" y="165"/>
                  </a:lnTo>
                  <a:lnTo>
                    <a:pt x="615" y="170"/>
                  </a:lnTo>
                  <a:lnTo>
                    <a:pt x="607" y="178"/>
                  </a:lnTo>
                  <a:lnTo>
                    <a:pt x="598" y="186"/>
                  </a:lnTo>
                  <a:lnTo>
                    <a:pt x="591" y="173"/>
                  </a:lnTo>
                  <a:lnTo>
                    <a:pt x="585" y="159"/>
                  </a:lnTo>
                  <a:lnTo>
                    <a:pt x="578" y="143"/>
                  </a:lnTo>
                  <a:lnTo>
                    <a:pt x="571" y="129"/>
                  </a:lnTo>
                  <a:lnTo>
                    <a:pt x="565" y="114"/>
                  </a:lnTo>
                  <a:lnTo>
                    <a:pt x="560" y="104"/>
                  </a:lnTo>
                  <a:lnTo>
                    <a:pt x="556" y="96"/>
                  </a:lnTo>
                  <a:lnTo>
                    <a:pt x="555" y="93"/>
                  </a:lnTo>
                  <a:lnTo>
                    <a:pt x="552" y="90"/>
                  </a:lnTo>
                  <a:lnTo>
                    <a:pt x="550" y="87"/>
                  </a:lnTo>
                  <a:lnTo>
                    <a:pt x="546" y="84"/>
                  </a:lnTo>
                  <a:lnTo>
                    <a:pt x="541" y="83"/>
                  </a:lnTo>
                  <a:lnTo>
                    <a:pt x="426" y="62"/>
                  </a:lnTo>
                  <a:lnTo>
                    <a:pt x="425" y="62"/>
                  </a:lnTo>
                  <a:lnTo>
                    <a:pt x="424" y="62"/>
                  </a:lnTo>
                  <a:lnTo>
                    <a:pt x="422" y="62"/>
                  </a:lnTo>
                  <a:lnTo>
                    <a:pt x="398" y="65"/>
                  </a:lnTo>
                  <a:lnTo>
                    <a:pt x="373" y="70"/>
                  </a:lnTo>
                  <a:lnTo>
                    <a:pt x="346" y="78"/>
                  </a:lnTo>
                  <a:lnTo>
                    <a:pt x="318" y="87"/>
                  </a:lnTo>
                  <a:lnTo>
                    <a:pt x="291" y="99"/>
                  </a:lnTo>
                  <a:lnTo>
                    <a:pt x="264" y="112"/>
                  </a:lnTo>
                  <a:lnTo>
                    <a:pt x="238" y="125"/>
                  </a:lnTo>
                  <a:lnTo>
                    <a:pt x="212" y="139"/>
                  </a:lnTo>
                  <a:lnTo>
                    <a:pt x="187" y="153"/>
                  </a:lnTo>
                  <a:lnTo>
                    <a:pt x="165" y="166"/>
                  </a:lnTo>
                  <a:lnTo>
                    <a:pt x="144" y="179"/>
                  </a:lnTo>
                  <a:lnTo>
                    <a:pt x="126" y="191"/>
                  </a:lnTo>
                  <a:lnTo>
                    <a:pt x="112" y="201"/>
                  </a:lnTo>
                  <a:lnTo>
                    <a:pt x="100" y="209"/>
                  </a:lnTo>
                  <a:lnTo>
                    <a:pt x="92" y="214"/>
                  </a:lnTo>
                  <a:lnTo>
                    <a:pt x="88" y="217"/>
                  </a:lnTo>
                  <a:lnTo>
                    <a:pt x="90" y="216"/>
                  </a:lnTo>
                  <a:lnTo>
                    <a:pt x="91" y="216"/>
                  </a:lnTo>
                  <a:lnTo>
                    <a:pt x="71" y="228"/>
                  </a:lnTo>
                  <a:lnTo>
                    <a:pt x="53" y="243"/>
                  </a:lnTo>
                  <a:lnTo>
                    <a:pt x="39" y="261"/>
                  </a:lnTo>
                  <a:lnTo>
                    <a:pt x="26" y="280"/>
                  </a:lnTo>
                  <a:lnTo>
                    <a:pt x="15" y="298"/>
                  </a:lnTo>
                  <a:lnTo>
                    <a:pt x="8" y="313"/>
                  </a:lnTo>
                  <a:lnTo>
                    <a:pt x="2" y="324"/>
                  </a:lnTo>
                  <a:lnTo>
                    <a:pt x="1" y="329"/>
                  </a:lnTo>
                  <a:lnTo>
                    <a:pt x="0" y="333"/>
                  </a:lnTo>
                  <a:lnTo>
                    <a:pt x="0" y="338"/>
                  </a:lnTo>
                  <a:lnTo>
                    <a:pt x="1" y="343"/>
                  </a:lnTo>
                  <a:lnTo>
                    <a:pt x="4" y="347"/>
                  </a:lnTo>
                  <a:lnTo>
                    <a:pt x="191" y="601"/>
                  </a:lnTo>
                  <a:lnTo>
                    <a:pt x="195" y="605"/>
                  </a:lnTo>
                  <a:lnTo>
                    <a:pt x="200" y="609"/>
                  </a:lnTo>
                  <a:lnTo>
                    <a:pt x="207" y="610"/>
                  </a:lnTo>
                  <a:lnTo>
                    <a:pt x="212" y="609"/>
                  </a:lnTo>
                  <a:lnTo>
                    <a:pt x="220" y="606"/>
                  </a:lnTo>
                  <a:lnTo>
                    <a:pt x="234" y="602"/>
                  </a:lnTo>
                  <a:lnTo>
                    <a:pt x="255" y="595"/>
                  </a:lnTo>
                  <a:lnTo>
                    <a:pt x="282" y="584"/>
                  </a:lnTo>
                  <a:lnTo>
                    <a:pt x="314" y="570"/>
                  </a:lnTo>
                  <a:lnTo>
                    <a:pt x="350" y="554"/>
                  </a:lnTo>
                  <a:lnTo>
                    <a:pt x="389" y="535"/>
                  </a:lnTo>
                  <a:lnTo>
                    <a:pt x="429" y="511"/>
                  </a:lnTo>
                  <a:lnTo>
                    <a:pt x="472" y="485"/>
                  </a:lnTo>
                  <a:lnTo>
                    <a:pt x="513" y="455"/>
                  </a:lnTo>
                  <a:lnTo>
                    <a:pt x="555" y="423"/>
                  </a:lnTo>
                  <a:lnTo>
                    <a:pt x="595" y="386"/>
                  </a:lnTo>
                  <a:lnTo>
                    <a:pt x="632" y="345"/>
                  </a:lnTo>
                  <a:lnTo>
                    <a:pt x="665" y="300"/>
                  </a:lnTo>
                  <a:lnTo>
                    <a:pt x="695" y="252"/>
                  </a:lnTo>
                  <a:lnTo>
                    <a:pt x="720" y="200"/>
                  </a:lnTo>
                  <a:lnTo>
                    <a:pt x="727" y="196"/>
                  </a:lnTo>
                  <a:lnTo>
                    <a:pt x="740" y="188"/>
                  </a:lnTo>
                  <a:lnTo>
                    <a:pt x="755" y="178"/>
                  </a:lnTo>
                  <a:lnTo>
                    <a:pt x="773" y="168"/>
                  </a:lnTo>
                  <a:lnTo>
                    <a:pt x="790" y="157"/>
                  </a:lnTo>
                  <a:lnTo>
                    <a:pt x="805" y="148"/>
                  </a:lnTo>
                  <a:lnTo>
                    <a:pt x="815" y="142"/>
                  </a:lnTo>
                  <a:lnTo>
                    <a:pt x="819" y="139"/>
                  </a:lnTo>
                  <a:lnTo>
                    <a:pt x="827" y="134"/>
                  </a:lnTo>
                  <a:lnTo>
                    <a:pt x="834" y="127"/>
                  </a:lnTo>
                  <a:lnTo>
                    <a:pt x="842" y="119"/>
                  </a:lnTo>
                  <a:lnTo>
                    <a:pt x="850" y="110"/>
                  </a:lnTo>
                  <a:lnTo>
                    <a:pt x="857" y="101"/>
                  </a:lnTo>
                  <a:lnTo>
                    <a:pt x="862" y="90"/>
                  </a:lnTo>
                  <a:lnTo>
                    <a:pt x="866" y="79"/>
                  </a:lnTo>
                  <a:lnTo>
                    <a:pt x="867" y="66"/>
                  </a:lnTo>
                  <a:lnTo>
                    <a:pt x="867" y="58"/>
                  </a:lnTo>
                  <a:lnTo>
                    <a:pt x="866" y="50"/>
                  </a:lnTo>
                  <a:lnTo>
                    <a:pt x="863" y="44"/>
                  </a:lnTo>
                  <a:lnTo>
                    <a:pt x="859" y="36"/>
                  </a:lnTo>
                  <a:lnTo>
                    <a:pt x="854" y="28"/>
                  </a:lnTo>
                  <a:lnTo>
                    <a:pt x="846" y="19"/>
                  </a:lnTo>
                  <a:lnTo>
                    <a:pt x="836" y="11"/>
                  </a:lnTo>
                  <a:lnTo>
                    <a:pt x="824" y="5"/>
                  </a:lnTo>
                  <a:lnTo>
                    <a:pt x="810" y="1"/>
                  </a:lnTo>
                  <a:lnTo>
                    <a:pt x="794" y="0"/>
                  </a:lnTo>
                  <a:lnTo>
                    <a:pt x="776" y="2"/>
                  </a:lnTo>
                  <a:lnTo>
                    <a:pt x="755" y="9"/>
                  </a:lnTo>
                  <a:close/>
                </a:path>
              </a:pathLst>
            </a:custGeom>
            <a:solidFill>
              <a:srgbClr val="000000"/>
            </a:solidFill>
            <a:ln w="9525">
              <a:noFill/>
              <a:round/>
              <a:headEnd/>
              <a:tailEnd/>
            </a:ln>
          </p:spPr>
          <p:txBody>
            <a:bodyPr/>
            <a:lstStyle/>
            <a:p>
              <a:pPr rtl="0"/>
              <a:endParaRPr lang="en-US" sz="3800"/>
            </a:p>
          </p:txBody>
        </p:sp>
        <p:sp>
          <p:nvSpPr>
            <p:cNvPr id="253" name="Freeform 251"/>
            <p:cNvSpPr>
              <a:spLocks/>
            </p:cNvSpPr>
            <p:nvPr/>
          </p:nvSpPr>
          <p:spPr bwMode="auto">
            <a:xfrm flipH="1">
              <a:off x="452" y="983"/>
              <a:ext cx="179" cy="121"/>
            </a:xfrm>
            <a:custGeom>
              <a:avLst/>
              <a:gdLst>
                <a:gd name="T0" fmla="*/ 169 w 786"/>
                <a:gd name="T1" fmla="*/ 0 h 528"/>
                <a:gd name="T2" fmla="*/ 174 w 786"/>
                <a:gd name="T3" fmla="*/ 0 h 528"/>
                <a:gd name="T4" fmla="*/ 176 w 786"/>
                <a:gd name="T5" fmla="*/ 1 h 528"/>
                <a:gd name="T6" fmla="*/ 178 w 786"/>
                <a:gd name="T7" fmla="*/ 3 h 528"/>
                <a:gd name="T8" fmla="*/ 179 w 786"/>
                <a:gd name="T9" fmla="*/ 6 h 528"/>
                <a:gd name="T10" fmla="*/ 178 w 786"/>
                <a:gd name="T11" fmla="*/ 10 h 528"/>
                <a:gd name="T12" fmla="*/ 175 w 786"/>
                <a:gd name="T13" fmla="*/ 13 h 528"/>
                <a:gd name="T14" fmla="*/ 173 w 786"/>
                <a:gd name="T15" fmla="*/ 15 h 528"/>
                <a:gd name="T16" fmla="*/ 171 w 786"/>
                <a:gd name="T17" fmla="*/ 16 h 528"/>
                <a:gd name="T18" fmla="*/ 165 w 786"/>
                <a:gd name="T19" fmla="*/ 20 h 528"/>
                <a:gd name="T20" fmla="*/ 156 w 786"/>
                <a:gd name="T21" fmla="*/ 25 h 528"/>
                <a:gd name="T22" fmla="*/ 150 w 786"/>
                <a:gd name="T23" fmla="*/ 30 h 528"/>
                <a:gd name="T24" fmla="*/ 148 w 786"/>
                <a:gd name="T25" fmla="*/ 31 h 528"/>
                <a:gd name="T26" fmla="*/ 147 w 786"/>
                <a:gd name="T27" fmla="*/ 32 h 528"/>
                <a:gd name="T28" fmla="*/ 143 w 786"/>
                <a:gd name="T29" fmla="*/ 43 h 528"/>
                <a:gd name="T30" fmla="*/ 130 w 786"/>
                <a:gd name="T31" fmla="*/ 61 h 528"/>
                <a:gd name="T32" fmla="*/ 115 w 786"/>
                <a:gd name="T33" fmla="*/ 77 h 528"/>
                <a:gd name="T34" fmla="*/ 99 w 786"/>
                <a:gd name="T35" fmla="*/ 90 h 528"/>
                <a:gd name="T36" fmla="*/ 82 w 786"/>
                <a:gd name="T37" fmla="*/ 101 h 528"/>
                <a:gd name="T38" fmla="*/ 67 w 786"/>
                <a:gd name="T39" fmla="*/ 110 h 528"/>
                <a:gd name="T40" fmla="*/ 53 w 786"/>
                <a:gd name="T41" fmla="*/ 116 h 528"/>
                <a:gd name="T42" fmla="*/ 43 w 786"/>
                <a:gd name="T43" fmla="*/ 120 h 528"/>
                <a:gd name="T44" fmla="*/ 37 w 786"/>
                <a:gd name="T45" fmla="*/ 118 h 528"/>
                <a:gd name="T46" fmla="*/ 26 w 786"/>
                <a:gd name="T47" fmla="*/ 103 h 528"/>
                <a:gd name="T48" fmla="*/ 13 w 786"/>
                <a:gd name="T49" fmla="*/ 85 h 528"/>
                <a:gd name="T50" fmla="*/ 3 w 786"/>
                <a:gd name="T51" fmla="*/ 71 h 528"/>
                <a:gd name="T52" fmla="*/ 1 w 786"/>
                <a:gd name="T53" fmla="*/ 65 h 528"/>
                <a:gd name="T54" fmla="*/ 4 w 786"/>
                <a:gd name="T55" fmla="*/ 60 h 528"/>
                <a:gd name="T56" fmla="*/ 8 w 786"/>
                <a:gd name="T57" fmla="*/ 55 h 528"/>
                <a:gd name="T58" fmla="*/ 13 w 786"/>
                <a:gd name="T59" fmla="*/ 50 h 528"/>
                <a:gd name="T60" fmla="*/ 15 w 786"/>
                <a:gd name="T61" fmla="*/ 49 h 528"/>
                <a:gd name="T62" fmla="*/ 15 w 786"/>
                <a:gd name="T63" fmla="*/ 49 h 528"/>
                <a:gd name="T64" fmla="*/ 16 w 786"/>
                <a:gd name="T65" fmla="*/ 48 h 528"/>
                <a:gd name="T66" fmla="*/ 20 w 786"/>
                <a:gd name="T67" fmla="*/ 45 h 528"/>
                <a:gd name="T68" fmla="*/ 27 w 786"/>
                <a:gd name="T69" fmla="*/ 41 h 528"/>
                <a:gd name="T70" fmla="*/ 36 w 786"/>
                <a:gd name="T71" fmla="*/ 35 h 528"/>
                <a:gd name="T72" fmla="*/ 47 w 786"/>
                <a:gd name="T73" fmla="*/ 29 h 528"/>
                <a:gd name="T74" fmla="*/ 59 w 786"/>
                <a:gd name="T75" fmla="*/ 23 h 528"/>
                <a:gd name="T76" fmla="*/ 71 w 786"/>
                <a:gd name="T77" fmla="*/ 18 h 528"/>
                <a:gd name="T78" fmla="*/ 82 w 786"/>
                <a:gd name="T79" fmla="*/ 15 h 528"/>
                <a:gd name="T80" fmla="*/ 88 w 786"/>
                <a:gd name="T81" fmla="*/ 15 h 528"/>
                <a:gd name="T82" fmla="*/ 94 w 786"/>
                <a:gd name="T83" fmla="*/ 16 h 528"/>
                <a:gd name="T84" fmla="*/ 101 w 786"/>
                <a:gd name="T85" fmla="*/ 17 h 528"/>
                <a:gd name="T86" fmla="*/ 108 w 786"/>
                <a:gd name="T87" fmla="*/ 18 h 528"/>
                <a:gd name="T88" fmla="*/ 111 w 786"/>
                <a:gd name="T89" fmla="*/ 21 h 528"/>
                <a:gd name="T90" fmla="*/ 114 w 786"/>
                <a:gd name="T91" fmla="*/ 28 h 528"/>
                <a:gd name="T92" fmla="*/ 118 w 786"/>
                <a:gd name="T93" fmla="*/ 36 h 528"/>
                <a:gd name="T94" fmla="*/ 121 w 786"/>
                <a:gd name="T95" fmla="*/ 42 h 528"/>
                <a:gd name="T96" fmla="*/ 122 w 786"/>
                <a:gd name="T97" fmla="*/ 44 h 528"/>
                <a:gd name="T98" fmla="*/ 123 w 786"/>
                <a:gd name="T99" fmla="*/ 45 h 528"/>
                <a:gd name="T100" fmla="*/ 125 w 786"/>
                <a:gd name="T101" fmla="*/ 45 h 528"/>
                <a:gd name="T102" fmla="*/ 127 w 786"/>
                <a:gd name="T103" fmla="*/ 45 h 528"/>
                <a:gd name="T104" fmla="*/ 141 w 786"/>
                <a:gd name="T105" fmla="*/ 33 h 528"/>
                <a:gd name="T106" fmla="*/ 142 w 786"/>
                <a:gd name="T107" fmla="*/ 32 h 528"/>
                <a:gd name="T108" fmla="*/ 143 w 786"/>
                <a:gd name="T109" fmla="*/ 30 h 528"/>
                <a:gd name="T110" fmla="*/ 143 w 786"/>
                <a:gd name="T111" fmla="*/ 24 h 528"/>
                <a:gd name="T112" fmla="*/ 142 w 786"/>
                <a:gd name="T113" fmla="*/ 14 h 528"/>
                <a:gd name="T114" fmla="*/ 148 w 786"/>
                <a:gd name="T115" fmla="*/ 11 h 528"/>
                <a:gd name="T116" fmla="*/ 156 w 786"/>
                <a:gd name="T117" fmla="*/ 7 h 528"/>
                <a:gd name="T118" fmla="*/ 163 w 786"/>
                <a:gd name="T119" fmla="*/ 3 h 528"/>
                <a:gd name="T120" fmla="*/ 166 w 786"/>
                <a:gd name="T121" fmla="*/ 1 h 5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86"/>
                <a:gd name="T184" fmla="*/ 0 h 528"/>
                <a:gd name="T185" fmla="*/ 786 w 786"/>
                <a:gd name="T186" fmla="*/ 528 h 5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86" h="528">
                  <a:moveTo>
                    <a:pt x="731" y="5"/>
                  </a:moveTo>
                  <a:lnTo>
                    <a:pt x="743" y="1"/>
                  </a:lnTo>
                  <a:lnTo>
                    <a:pt x="754" y="0"/>
                  </a:lnTo>
                  <a:lnTo>
                    <a:pt x="762" y="1"/>
                  </a:lnTo>
                  <a:lnTo>
                    <a:pt x="770" y="4"/>
                  </a:lnTo>
                  <a:lnTo>
                    <a:pt x="775" y="6"/>
                  </a:lnTo>
                  <a:lnTo>
                    <a:pt x="779" y="10"/>
                  </a:lnTo>
                  <a:lnTo>
                    <a:pt x="782" y="14"/>
                  </a:lnTo>
                  <a:lnTo>
                    <a:pt x="783" y="17"/>
                  </a:lnTo>
                  <a:lnTo>
                    <a:pt x="786" y="26"/>
                  </a:lnTo>
                  <a:lnTo>
                    <a:pt x="786" y="35"/>
                  </a:lnTo>
                  <a:lnTo>
                    <a:pt x="782" y="44"/>
                  </a:lnTo>
                  <a:lnTo>
                    <a:pt x="775" y="52"/>
                  </a:lnTo>
                  <a:lnTo>
                    <a:pt x="769" y="58"/>
                  </a:lnTo>
                  <a:lnTo>
                    <a:pt x="764" y="64"/>
                  </a:lnTo>
                  <a:lnTo>
                    <a:pt x="758" y="66"/>
                  </a:lnTo>
                  <a:lnTo>
                    <a:pt x="757" y="67"/>
                  </a:lnTo>
                  <a:lnTo>
                    <a:pt x="753" y="70"/>
                  </a:lnTo>
                  <a:lnTo>
                    <a:pt x="741" y="78"/>
                  </a:lnTo>
                  <a:lnTo>
                    <a:pt x="725" y="88"/>
                  </a:lnTo>
                  <a:lnTo>
                    <a:pt x="705" y="99"/>
                  </a:lnTo>
                  <a:lnTo>
                    <a:pt x="686" y="110"/>
                  </a:lnTo>
                  <a:lnTo>
                    <a:pt x="670" y="121"/>
                  </a:lnTo>
                  <a:lnTo>
                    <a:pt x="657" y="129"/>
                  </a:lnTo>
                  <a:lnTo>
                    <a:pt x="653" y="131"/>
                  </a:lnTo>
                  <a:lnTo>
                    <a:pt x="650" y="134"/>
                  </a:lnTo>
                  <a:lnTo>
                    <a:pt x="648" y="135"/>
                  </a:lnTo>
                  <a:lnTo>
                    <a:pt x="647" y="138"/>
                  </a:lnTo>
                  <a:lnTo>
                    <a:pt x="645" y="140"/>
                  </a:lnTo>
                  <a:lnTo>
                    <a:pt x="626" y="186"/>
                  </a:lnTo>
                  <a:lnTo>
                    <a:pt x="601" y="228"/>
                  </a:lnTo>
                  <a:lnTo>
                    <a:pt x="572" y="267"/>
                  </a:lnTo>
                  <a:lnTo>
                    <a:pt x="541" y="303"/>
                  </a:lnTo>
                  <a:lnTo>
                    <a:pt x="507" y="336"/>
                  </a:lnTo>
                  <a:lnTo>
                    <a:pt x="472" y="367"/>
                  </a:lnTo>
                  <a:lnTo>
                    <a:pt x="436" y="394"/>
                  </a:lnTo>
                  <a:lnTo>
                    <a:pt x="398" y="419"/>
                  </a:lnTo>
                  <a:lnTo>
                    <a:pt x="362" y="441"/>
                  </a:lnTo>
                  <a:lnTo>
                    <a:pt x="327" y="462"/>
                  </a:lnTo>
                  <a:lnTo>
                    <a:pt x="293" y="479"/>
                  </a:lnTo>
                  <a:lnTo>
                    <a:pt x="262" y="493"/>
                  </a:lnTo>
                  <a:lnTo>
                    <a:pt x="233" y="506"/>
                  </a:lnTo>
                  <a:lnTo>
                    <a:pt x="208" y="515"/>
                  </a:lnTo>
                  <a:lnTo>
                    <a:pt x="189" y="523"/>
                  </a:lnTo>
                  <a:lnTo>
                    <a:pt x="173" y="528"/>
                  </a:lnTo>
                  <a:lnTo>
                    <a:pt x="162" y="513"/>
                  </a:lnTo>
                  <a:lnTo>
                    <a:pt x="142" y="485"/>
                  </a:lnTo>
                  <a:lnTo>
                    <a:pt x="115" y="449"/>
                  </a:lnTo>
                  <a:lnTo>
                    <a:pt x="86" y="410"/>
                  </a:lnTo>
                  <a:lnTo>
                    <a:pt x="56" y="369"/>
                  </a:lnTo>
                  <a:lnTo>
                    <a:pt x="30" y="334"/>
                  </a:lnTo>
                  <a:lnTo>
                    <a:pt x="11" y="308"/>
                  </a:lnTo>
                  <a:lnTo>
                    <a:pt x="0" y="294"/>
                  </a:lnTo>
                  <a:lnTo>
                    <a:pt x="6" y="285"/>
                  </a:lnTo>
                  <a:lnTo>
                    <a:pt x="11" y="273"/>
                  </a:lnTo>
                  <a:lnTo>
                    <a:pt x="19" y="261"/>
                  </a:lnTo>
                  <a:lnTo>
                    <a:pt x="26" y="250"/>
                  </a:lnTo>
                  <a:lnTo>
                    <a:pt x="36" y="238"/>
                  </a:lnTo>
                  <a:lnTo>
                    <a:pt x="45" y="228"/>
                  </a:lnTo>
                  <a:lnTo>
                    <a:pt x="55" y="218"/>
                  </a:lnTo>
                  <a:lnTo>
                    <a:pt x="67" y="212"/>
                  </a:lnTo>
                  <a:lnTo>
                    <a:pt x="68" y="212"/>
                  </a:lnTo>
                  <a:lnTo>
                    <a:pt x="68" y="211"/>
                  </a:lnTo>
                  <a:lnTo>
                    <a:pt x="71" y="209"/>
                  </a:lnTo>
                  <a:lnTo>
                    <a:pt x="77" y="204"/>
                  </a:lnTo>
                  <a:lnTo>
                    <a:pt x="89" y="196"/>
                  </a:lnTo>
                  <a:lnTo>
                    <a:pt x="102" y="187"/>
                  </a:lnTo>
                  <a:lnTo>
                    <a:pt x="119" y="177"/>
                  </a:lnTo>
                  <a:lnTo>
                    <a:pt x="138" y="165"/>
                  </a:lnTo>
                  <a:lnTo>
                    <a:pt x="160" y="152"/>
                  </a:lnTo>
                  <a:lnTo>
                    <a:pt x="184" y="138"/>
                  </a:lnTo>
                  <a:lnTo>
                    <a:pt x="207" y="125"/>
                  </a:lnTo>
                  <a:lnTo>
                    <a:pt x="233" y="112"/>
                  </a:lnTo>
                  <a:lnTo>
                    <a:pt x="259" y="99"/>
                  </a:lnTo>
                  <a:lnTo>
                    <a:pt x="285" y="88"/>
                  </a:lnTo>
                  <a:lnTo>
                    <a:pt x="311" y="78"/>
                  </a:lnTo>
                  <a:lnTo>
                    <a:pt x="336" y="71"/>
                  </a:lnTo>
                  <a:lnTo>
                    <a:pt x="359" y="66"/>
                  </a:lnTo>
                  <a:lnTo>
                    <a:pt x="381" y="64"/>
                  </a:lnTo>
                  <a:lnTo>
                    <a:pt x="387" y="64"/>
                  </a:lnTo>
                  <a:lnTo>
                    <a:pt x="397" y="66"/>
                  </a:lnTo>
                  <a:lnTo>
                    <a:pt x="411" y="69"/>
                  </a:lnTo>
                  <a:lnTo>
                    <a:pt x="427" y="71"/>
                  </a:lnTo>
                  <a:lnTo>
                    <a:pt x="444" y="74"/>
                  </a:lnTo>
                  <a:lnTo>
                    <a:pt x="461" y="77"/>
                  </a:lnTo>
                  <a:lnTo>
                    <a:pt x="474" y="79"/>
                  </a:lnTo>
                  <a:lnTo>
                    <a:pt x="483" y="80"/>
                  </a:lnTo>
                  <a:lnTo>
                    <a:pt x="487" y="90"/>
                  </a:lnTo>
                  <a:lnTo>
                    <a:pt x="493" y="104"/>
                  </a:lnTo>
                  <a:lnTo>
                    <a:pt x="502" y="121"/>
                  </a:lnTo>
                  <a:lnTo>
                    <a:pt x="510" y="139"/>
                  </a:lnTo>
                  <a:lnTo>
                    <a:pt x="519" y="157"/>
                  </a:lnTo>
                  <a:lnTo>
                    <a:pt x="526" y="172"/>
                  </a:lnTo>
                  <a:lnTo>
                    <a:pt x="531" y="182"/>
                  </a:lnTo>
                  <a:lnTo>
                    <a:pt x="532" y="186"/>
                  </a:lnTo>
                  <a:lnTo>
                    <a:pt x="535" y="190"/>
                  </a:lnTo>
                  <a:lnTo>
                    <a:pt x="537" y="194"/>
                  </a:lnTo>
                  <a:lnTo>
                    <a:pt x="541" y="196"/>
                  </a:lnTo>
                  <a:lnTo>
                    <a:pt x="546" y="198"/>
                  </a:lnTo>
                  <a:lnTo>
                    <a:pt x="550" y="198"/>
                  </a:lnTo>
                  <a:lnTo>
                    <a:pt x="556" y="198"/>
                  </a:lnTo>
                  <a:lnTo>
                    <a:pt x="559" y="196"/>
                  </a:lnTo>
                  <a:lnTo>
                    <a:pt x="563" y="194"/>
                  </a:lnTo>
                  <a:lnTo>
                    <a:pt x="619" y="146"/>
                  </a:lnTo>
                  <a:lnTo>
                    <a:pt x="622" y="143"/>
                  </a:lnTo>
                  <a:lnTo>
                    <a:pt x="624" y="139"/>
                  </a:lnTo>
                  <a:lnTo>
                    <a:pt x="626" y="135"/>
                  </a:lnTo>
                  <a:lnTo>
                    <a:pt x="626" y="130"/>
                  </a:lnTo>
                  <a:lnTo>
                    <a:pt x="626" y="122"/>
                  </a:lnTo>
                  <a:lnTo>
                    <a:pt x="626" y="103"/>
                  </a:lnTo>
                  <a:lnTo>
                    <a:pt x="624" y="80"/>
                  </a:lnTo>
                  <a:lnTo>
                    <a:pt x="624" y="62"/>
                  </a:lnTo>
                  <a:lnTo>
                    <a:pt x="635" y="57"/>
                  </a:lnTo>
                  <a:lnTo>
                    <a:pt x="649" y="49"/>
                  </a:lnTo>
                  <a:lnTo>
                    <a:pt x="666" y="40"/>
                  </a:lnTo>
                  <a:lnTo>
                    <a:pt x="684" y="30"/>
                  </a:lnTo>
                  <a:lnTo>
                    <a:pt x="702" y="21"/>
                  </a:lnTo>
                  <a:lnTo>
                    <a:pt x="717" y="13"/>
                  </a:lnTo>
                  <a:lnTo>
                    <a:pt x="727" y="8"/>
                  </a:lnTo>
                  <a:lnTo>
                    <a:pt x="731" y="5"/>
                  </a:lnTo>
                  <a:close/>
                </a:path>
              </a:pathLst>
            </a:custGeom>
            <a:solidFill>
              <a:srgbClr val="C0C0C0"/>
            </a:solidFill>
            <a:ln w="9525">
              <a:noFill/>
              <a:round/>
              <a:headEnd/>
              <a:tailEnd/>
            </a:ln>
          </p:spPr>
          <p:txBody>
            <a:bodyPr/>
            <a:lstStyle/>
            <a:p>
              <a:pPr rtl="0"/>
              <a:endParaRPr lang="en-US" sz="3800"/>
            </a:p>
          </p:txBody>
        </p:sp>
        <p:sp>
          <p:nvSpPr>
            <p:cNvPr id="254" name="Freeform 252"/>
            <p:cNvSpPr>
              <a:spLocks/>
            </p:cNvSpPr>
            <p:nvPr/>
          </p:nvSpPr>
          <p:spPr bwMode="auto">
            <a:xfrm flipH="1">
              <a:off x="474" y="893"/>
              <a:ext cx="200" cy="167"/>
            </a:xfrm>
            <a:custGeom>
              <a:avLst/>
              <a:gdLst>
                <a:gd name="T0" fmla="*/ 196 w 872"/>
                <a:gd name="T1" fmla="*/ 91 h 726"/>
                <a:gd name="T2" fmla="*/ 199 w 872"/>
                <a:gd name="T3" fmla="*/ 82 h 726"/>
                <a:gd name="T4" fmla="*/ 197 w 872"/>
                <a:gd name="T5" fmla="*/ 66 h 726"/>
                <a:gd name="T6" fmla="*/ 193 w 872"/>
                <a:gd name="T7" fmla="*/ 41 h 726"/>
                <a:gd name="T8" fmla="*/ 192 w 872"/>
                <a:gd name="T9" fmla="*/ 41 h 726"/>
                <a:gd name="T10" fmla="*/ 186 w 872"/>
                <a:gd name="T11" fmla="*/ 50 h 726"/>
                <a:gd name="T12" fmla="*/ 181 w 872"/>
                <a:gd name="T13" fmla="*/ 62 h 726"/>
                <a:gd name="T14" fmla="*/ 179 w 872"/>
                <a:gd name="T15" fmla="*/ 49 h 726"/>
                <a:gd name="T16" fmla="*/ 179 w 872"/>
                <a:gd name="T17" fmla="*/ 32 h 726"/>
                <a:gd name="T18" fmla="*/ 175 w 872"/>
                <a:gd name="T19" fmla="*/ 20 h 726"/>
                <a:gd name="T20" fmla="*/ 172 w 872"/>
                <a:gd name="T21" fmla="*/ 14 h 726"/>
                <a:gd name="T22" fmla="*/ 172 w 872"/>
                <a:gd name="T23" fmla="*/ 20 h 726"/>
                <a:gd name="T24" fmla="*/ 167 w 872"/>
                <a:gd name="T25" fmla="*/ 31 h 726"/>
                <a:gd name="T26" fmla="*/ 156 w 872"/>
                <a:gd name="T27" fmla="*/ 39 h 726"/>
                <a:gd name="T28" fmla="*/ 149 w 872"/>
                <a:gd name="T29" fmla="*/ 43 h 726"/>
                <a:gd name="T30" fmla="*/ 148 w 872"/>
                <a:gd name="T31" fmla="*/ 44 h 726"/>
                <a:gd name="T32" fmla="*/ 148 w 872"/>
                <a:gd name="T33" fmla="*/ 39 h 726"/>
                <a:gd name="T34" fmla="*/ 144 w 872"/>
                <a:gd name="T35" fmla="*/ 20 h 726"/>
                <a:gd name="T36" fmla="*/ 135 w 872"/>
                <a:gd name="T37" fmla="*/ 0 h 726"/>
                <a:gd name="T38" fmla="*/ 134 w 872"/>
                <a:gd name="T39" fmla="*/ 10 h 726"/>
                <a:gd name="T40" fmla="*/ 130 w 872"/>
                <a:gd name="T41" fmla="*/ 27 h 726"/>
                <a:gd name="T42" fmla="*/ 120 w 872"/>
                <a:gd name="T43" fmla="*/ 37 h 726"/>
                <a:gd name="T44" fmla="*/ 117 w 872"/>
                <a:gd name="T45" fmla="*/ 41 h 726"/>
                <a:gd name="T46" fmla="*/ 113 w 872"/>
                <a:gd name="T47" fmla="*/ 14 h 726"/>
                <a:gd name="T48" fmla="*/ 108 w 872"/>
                <a:gd name="T49" fmla="*/ 12 h 726"/>
                <a:gd name="T50" fmla="*/ 103 w 872"/>
                <a:gd name="T51" fmla="*/ 29 h 726"/>
                <a:gd name="T52" fmla="*/ 94 w 872"/>
                <a:gd name="T53" fmla="*/ 42 h 726"/>
                <a:gd name="T54" fmla="*/ 86 w 872"/>
                <a:gd name="T55" fmla="*/ 52 h 726"/>
                <a:gd name="T56" fmla="*/ 83 w 872"/>
                <a:gd name="T57" fmla="*/ 46 h 726"/>
                <a:gd name="T58" fmla="*/ 81 w 872"/>
                <a:gd name="T59" fmla="*/ 25 h 726"/>
                <a:gd name="T60" fmla="*/ 83 w 872"/>
                <a:gd name="T61" fmla="*/ 16 h 726"/>
                <a:gd name="T62" fmla="*/ 74 w 872"/>
                <a:gd name="T63" fmla="*/ 25 h 726"/>
                <a:gd name="T64" fmla="*/ 58 w 872"/>
                <a:gd name="T65" fmla="*/ 44 h 726"/>
                <a:gd name="T66" fmla="*/ 51 w 872"/>
                <a:gd name="T67" fmla="*/ 66 h 726"/>
                <a:gd name="T68" fmla="*/ 50 w 872"/>
                <a:gd name="T69" fmla="*/ 75 h 726"/>
                <a:gd name="T70" fmla="*/ 46 w 872"/>
                <a:gd name="T71" fmla="*/ 72 h 726"/>
                <a:gd name="T72" fmla="*/ 39 w 872"/>
                <a:gd name="T73" fmla="*/ 62 h 726"/>
                <a:gd name="T74" fmla="*/ 36 w 872"/>
                <a:gd name="T75" fmla="*/ 53 h 726"/>
                <a:gd name="T76" fmla="*/ 27 w 872"/>
                <a:gd name="T77" fmla="*/ 64 h 726"/>
                <a:gd name="T78" fmla="*/ 19 w 872"/>
                <a:gd name="T79" fmla="*/ 82 h 726"/>
                <a:gd name="T80" fmla="*/ 18 w 872"/>
                <a:gd name="T81" fmla="*/ 104 h 726"/>
                <a:gd name="T82" fmla="*/ 17 w 872"/>
                <a:gd name="T83" fmla="*/ 108 h 726"/>
                <a:gd name="T84" fmla="*/ 11 w 872"/>
                <a:gd name="T85" fmla="*/ 94 h 726"/>
                <a:gd name="T86" fmla="*/ 4 w 872"/>
                <a:gd name="T87" fmla="*/ 77 h 726"/>
                <a:gd name="T88" fmla="*/ 2 w 872"/>
                <a:gd name="T89" fmla="*/ 81 h 726"/>
                <a:gd name="T90" fmla="*/ 0 w 872"/>
                <a:gd name="T91" fmla="*/ 108 h 726"/>
                <a:gd name="T92" fmla="*/ 5 w 872"/>
                <a:gd name="T93" fmla="*/ 135 h 726"/>
                <a:gd name="T94" fmla="*/ 12 w 872"/>
                <a:gd name="T95" fmla="*/ 146 h 726"/>
                <a:gd name="T96" fmla="*/ 21 w 872"/>
                <a:gd name="T97" fmla="*/ 155 h 726"/>
                <a:gd name="T98" fmla="*/ 30 w 872"/>
                <a:gd name="T99" fmla="*/ 160 h 726"/>
                <a:gd name="T100" fmla="*/ 39 w 872"/>
                <a:gd name="T101" fmla="*/ 164 h 726"/>
                <a:gd name="T102" fmla="*/ 43 w 872"/>
                <a:gd name="T103" fmla="*/ 167 h 726"/>
                <a:gd name="T104" fmla="*/ 167 w 872"/>
                <a:gd name="T105" fmla="*/ 131 h 726"/>
                <a:gd name="T106" fmla="*/ 194 w 872"/>
                <a:gd name="T107" fmla="*/ 93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2"/>
                <a:gd name="T163" fmla="*/ 0 h 726"/>
                <a:gd name="T164" fmla="*/ 872 w 872"/>
                <a:gd name="T165" fmla="*/ 726 h 7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2" h="726">
                  <a:moveTo>
                    <a:pt x="847" y="406"/>
                  </a:moveTo>
                  <a:lnTo>
                    <a:pt x="848" y="403"/>
                  </a:lnTo>
                  <a:lnTo>
                    <a:pt x="854" y="397"/>
                  </a:lnTo>
                  <a:lnTo>
                    <a:pt x="859" y="387"/>
                  </a:lnTo>
                  <a:lnTo>
                    <a:pt x="865" y="372"/>
                  </a:lnTo>
                  <a:lnTo>
                    <a:pt x="869" y="355"/>
                  </a:lnTo>
                  <a:lnTo>
                    <a:pt x="872" y="335"/>
                  </a:lnTo>
                  <a:lnTo>
                    <a:pt x="868" y="311"/>
                  </a:lnTo>
                  <a:lnTo>
                    <a:pt x="860" y="285"/>
                  </a:lnTo>
                  <a:lnTo>
                    <a:pt x="845" y="236"/>
                  </a:lnTo>
                  <a:lnTo>
                    <a:pt x="841" y="200"/>
                  </a:lnTo>
                  <a:lnTo>
                    <a:pt x="842" y="178"/>
                  </a:lnTo>
                  <a:lnTo>
                    <a:pt x="843" y="171"/>
                  </a:lnTo>
                  <a:lnTo>
                    <a:pt x="842" y="173"/>
                  </a:lnTo>
                  <a:lnTo>
                    <a:pt x="837" y="180"/>
                  </a:lnTo>
                  <a:lnTo>
                    <a:pt x="830" y="189"/>
                  </a:lnTo>
                  <a:lnTo>
                    <a:pt x="821" y="202"/>
                  </a:lnTo>
                  <a:lnTo>
                    <a:pt x="813" y="217"/>
                  </a:lnTo>
                  <a:lnTo>
                    <a:pt x="804" y="234"/>
                  </a:lnTo>
                  <a:lnTo>
                    <a:pt x="796" y="253"/>
                  </a:lnTo>
                  <a:lnTo>
                    <a:pt x="791" y="271"/>
                  </a:lnTo>
                  <a:lnTo>
                    <a:pt x="789" y="263"/>
                  </a:lnTo>
                  <a:lnTo>
                    <a:pt x="783" y="242"/>
                  </a:lnTo>
                  <a:lnTo>
                    <a:pt x="780" y="212"/>
                  </a:lnTo>
                  <a:lnTo>
                    <a:pt x="782" y="177"/>
                  </a:lnTo>
                  <a:lnTo>
                    <a:pt x="783" y="157"/>
                  </a:lnTo>
                  <a:lnTo>
                    <a:pt x="782" y="138"/>
                  </a:lnTo>
                  <a:lnTo>
                    <a:pt x="777" y="118"/>
                  </a:lnTo>
                  <a:lnTo>
                    <a:pt x="772" y="100"/>
                  </a:lnTo>
                  <a:lnTo>
                    <a:pt x="764" y="85"/>
                  </a:lnTo>
                  <a:lnTo>
                    <a:pt x="759" y="72"/>
                  </a:lnTo>
                  <a:lnTo>
                    <a:pt x="754" y="64"/>
                  </a:lnTo>
                  <a:lnTo>
                    <a:pt x="752" y="61"/>
                  </a:lnTo>
                  <a:lnTo>
                    <a:pt x="752" y="65"/>
                  </a:lnTo>
                  <a:lnTo>
                    <a:pt x="751" y="73"/>
                  </a:lnTo>
                  <a:lnTo>
                    <a:pt x="748" y="86"/>
                  </a:lnTo>
                  <a:lnTo>
                    <a:pt x="743" y="102"/>
                  </a:lnTo>
                  <a:lnTo>
                    <a:pt x="737" y="118"/>
                  </a:lnTo>
                  <a:lnTo>
                    <a:pt x="726" y="135"/>
                  </a:lnTo>
                  <a:lnTo>
                    <a:pt x="712" y="150"/>
                  </a:lnTo>
                  <a:lnTo>
                    <a:pt x="695" y="161"/>
                  </a:lnTo>
                  <a:lnTo>
                    <a:pt x="678" y="169"/>
                  </a:lnTo>
                  <a:lnTo>
                    <a:pt x="665" y="176"/>
                  </a:lnTo>
                  <a:lnTo>
                    <a:pt x="656" y="182"/>
                  </a:lnTo>
                  <a:lnTo>
                    <a:pt x="651" y="186"/>
                  </a:lnTo>
                  <a:lnTo>
                    <a:pt x="647" y="189"/>
                  </a:lnTo>
                  <a:lnTo>
                    <a:pt x="646" y="191"/>
                  </a:lnTo>
                  <a:lnTo>
                    <a:pt x="646" y="193"/>
                  </a:lnTo>
                  <a:lnTo>
                    <a:pt x="646" y="187"/>
                  </a:lnTo>
                  <a:lnTo>
                    <a:pt x="644" y="171"/>
                  </a:lnTo>
                  <a:lnTo>
                    <a:pt x="642" y="148"/>
                  </a:lnTo>
                  <a:lnTo>
                    <a:pt x="637" y="120"/>
                  </a:lnTo>
                  <a:lnTo>
                    <a:pt x="630" y="87"/>
                  </a:lnTo>
                  <a:lnTo>
                    <a:pt x="620" y="56"/>
                  </a:lnTo>
                  <a:lnTo>
                    <a:pt x="607" y="26"/>
                  </a:lnTo>
                  <a:lnTo>
                    <a:pt x="590" y="0"/>
                  </a:lnTo>
                  <a:lnTo>
                    <a:pt x="590" y="5"/>
                  </a:lnTo>
                  <a:lnTo>
                    <a:pt x="587" y="20"/>
                  </a:lnTo>
                  <a:lnTo>
                    <a:pt x="585" y="42"/>
                  </a:lnTo>
                  <a:lnTo>
                    <a:pt x="581" y="65"/>
                  </a:lnTo>
                  <a:lnTo>
                    <a:pt x="574" y="91"/>
                  </a:lnTo>
                  <a:lnTo>
                    <a:pt x="566" y="116"/>
                  </a:lnTo>
                  <a:lnTo>
                    <a:pt x="556" y="135"/>
                  </a:lnTo>
                  <a:lnTo>
                    <a:pt x="544" y="147"/>
                  </a:lnTo>
                  <a:lnTo>
                    <a:pt x="525" y="161"/>
                  </a:lnTo>
                  <a:lnTo>
                    <a:pt x="513" y="172"/>
                  </a:lnTo>
                  <a:lnTo>
                    <a:pt x="509" y="177"/>
                  </a:lnTo>
                  <a:lnTo>
                    <a:pt x="508" y="180"/>
                  </a:lnTo>
                  <a:lnTo>
                    <a:pt x="507" y="159"/>
                  </a:lnTo>
                  <a:lnTo>
                    <a:pt x="500" y="113"/>
                  </a:lnTo>
                  <a:lnTo>
                    <a:pt x="491" y="62"/>
                  </a:lnTo>
                  <a:lnTo>
                    <a:pt x="479" y="31"/>
                  </a:lnTo>
                  <a:lnTo>
                    <a:pt x="478" y="36"/>
                  </a:lnTo>
                  <a:lnTo>
                    <a:pt x="473" y="52"/>
                  </a:lnTo>
                  <a:lnTo>
                    <a:pt x="466" y="75"/>
                  </a:lnTo>
                  <a:lnTo>
                    <a:pt x="457" y="100"/>
                  </a:lnTo>
                  <a:lnTo>
                    <a:pt x="447" y="128"/>
                  </a:lnTo>
                  <a:lnTo>
                    <a:pt x="435" y="152"/>
                  </a:lnTo>
                  <a:lnTo>
                    <a:pt x="423" y="172"/>
                  </a:lnTo>
                  <a:lnTo>
                    <a:pt x="412" y="182"/>
                  </a:lnTo>
                  <a:lnTo>
                    <a:pt x="392" y="197"/>
                  </a:lnTo>
                  <a:lnTo>
                    <a:pt x="380" y="213"/>
                  </a:lnTo>
                  <a:lnTo>
                    <a:pt x="375" y="228"/>
                  </a:lnTo>
                  <a:lnTo>
                    <a:pt x="374" y="234"/>
                  </a:lnTo>
                  <a:lnTo>
                    <a:pt x="370" y="224"/>
                  </a:lnTo>
                  <a:lnTo>
                    <a:pt x="360" y="198"/>
                  </a:lnTo>
                  <a:lnTo>
                    <a:pt x="352" y="165"/>
                  </a:lnTo>
                  <a:lnTo>
                    <a:pt x="349" y="134"/>
                  </a:lnTo>
                  <a:lnTo>
                    <a:pt x="354" y="108"/>
                  </a:lnTo>
                  <a:lnTo>
                    <a:pt x="357" y="87"/>
                  </a:lnTo>
                  <a:lnTo>
                    <a:pt x="360" y="74"/>
                  </a:lnTo>
                  <a:lnTo>
                    <a:pt x="361" y="69"/>
                  </a:lnTo>
                  <a:lnTo>
                    <a:pt x="356" y="74"/>
                  </a:lnTo>
                  <a:lnTo>
                    <a:pt x="341" y="89"/>
                  </a:lnTo>
                  <a:lnTo>
                    <a:pt x="321" y="109"/>
                  </a:lnTo>
                  <a:lnTo>
                    <a:pt x="297" y="134"/>
                  </a:lnTo>
                  <a:lnTo>
                    <a:pt x="274" y="164"/>
                  </a:lnTo>
                  <a:lnTo>
                    <a:pt x="252" y="193"/>
                  </a:lnTo>
                  <a:lnTo>
                    <a:pt x="236" y="221"/>
                  </a:lnTo>
                  <a:lnTo>
                    <a:pt x="228" y="247"/>
                  </a:lnTo>
                  <a:lnTo>
                    <a:pt x="223" y="286"/>
                  </a:lnTo>
                  <a:lnTo>
                    <a:pt x="221" y="311"/>
                  </a:lnTo>
                  <a:lnTo>
                    <a:pt x="219" y="323"/>
                  </a:lnTo>
                  <a:lnTo>
                    <a:pt x="219" y="327"/>
                  </a:lnTo>
                  <a:lnTo>
                    <a:pt x="217" y="325"/>
                  </a:lnTo>
                  <a:lnTo>
                    <a:pt x="210" y="320"/>
                  </a:lnTo>
                  <a:lnTo>
                    <a:pt x="200" y="311"/>
                  </a:lnTo>
                  <a:lnTo>
                    <a:pt x="189" y="299"/>
                  </a:lnTo>
                  <a:lnTo>
                    <a:pt x="179" y="285"/>
                  </a:lnTo>
                  <a:lnTo>
                    <a:pt x="169" y="268"/>
                  </a:lnTo>
                  <a:lnTo>
                    <a:pt x="162" y="249"/>
                  </a:lnTo>
                  <a:lnTo>
                    <a:pt x="159" y="226"/>
                  </a:lnTo>
                  <a:lnTo>
                    <a:pt x="156" y="230"/>
                  </a:lnTo>
                  <a:lnTo>
                    <a:pt x="146" y="242"/>
                  </a:lnTo>
                  <a:lnTo>
                    <a:pt x="133" y="258"/>
                  </a:lnTo>
                  <a:lnTo>
                    <a:pt x="119" y="280"/>
                  </a:lnTo>
                  <a:lnTo>
                    <a:pt x="104" y="303"/>
                  </a:lnTo>
                  <a:lnTo>
                    <a:pt x="91" y="329"/>
                  </a:lnTo>
                  <a:lnTo>
                    <a:pt x="81" y="357"/>
                  </a:lnTo>
                  <a:lnTo>
                    <a:pt x="78" y="381"/>
                  </a:lnTo>
                  <a:lnTo>
                    <a:pt x="78" y="424"/>
                  </a:lnTo>
                  <a:lnTo>
                    <a:pt x="78" y="453"/>
                  </a:lnTo>
                  <a:lnTo>
                    <a:pt x="78" y="469"/>
                  </a:lnTo>
                  <a:lnTo>
                    <a:pt x="78" y="474"/>
                  </a:lnTo>
                  <a:lnTo>
                    <a:pt x="75" y="469"/>
                  </a:lnTo>
                  <a:lnTo>
                    <a:pt x="68" y="454"/>
                  </a:lnTo>
                  <a:lnTo>
                    <a:pt x="59" y="435"/>
                  </a:lnTo>
                  <a:lnTo>
                    <a:pt x="49" y="410"/>
                  </a:lnTo>
                  <a:lnTo>
                    <a:pt x="37" y="384"/>
                  </a:lnTo>
                  <a:lnTo>
                    <a:pt x="27" y="359"/>
                  </a:lnTo>
                  <a:lnTo>
                    <a:pt x="19" y="336"/>
                  </a:lnTo>
                  <a:lnTo>
                    <a:pt x="15" y="319"/>
                  </a:lnTo>
                  <a:lnTo>
                    <a:pt x="14" y="327"/>
                  </a:lnTo>
                  <a:lnTo>
                    <a:pt x="10" y="350"/>
                  </a:lnTo>
                  <a:lnTo>
                    <a:pt x="5" y="384"/>
                  </a:lnTo>
                  <a:lnTo>
                    <a:pt x="1" y="424"/>
                  </a:lnTo>
                  <a:lnTo>
                    <a:pt x="0" y="470"/>
                  </a:lnTo>
                  <a:lnTo>
                    <a:pt x="1" y="514"/>
                  </a:lnTo>
                  <a:lnTo>
                    <a:pt x="7" y="554"/>
                  </a:lnTo>
                  <a:lnTo>
                    <a:pt x="20" y="588"/>
                  </a:lnTo>
                  <a:lnTo>
                    <a:pt x="29" y="604"/>
                  </a:lnTo>
                  <a:lnTo>
                    <a:pt x="40" y="620"/>
                  </a:lnTo>
                  <a:lnTo>
                    <a:pt x="52" y="635"/>
                  </a:lnTo>
                  <a:lnTo>
                    <a:pt x="63" y="649"/>
                  </a:lnTo>
                  <a:lnTo>
                    <a:pt x="76" y="663"/>
                  </a:lnTo>
                  <a:lnTo>
                    <a:pt x="91" y="673"/>
                  </a:lnTo>
                  <a:lnTo>
                    <a:pt x="104" y="683"/>
                  </a:lnTo>
                  <a:lnTo>
                    <a:pt x="118" y="690"/>
                  </a:lnTo>
                  <a:lnTo>
                    <a:pt x="131" y="696"/>
                  </a:lnTo>
                  <a:lnTo>
                    <a:pt x="145" y="702"/>
                  </a:lnTo>
                  <a:lnTo>
                    <a:pt x="157" y="708"/>
                  </a:lnTo>
                  <a:lnTo>
                    <a:pt x="169" y="713"/>
                  </a:lnTo>
                  <a:lnTo>
                    <a:pt x="178" y="718"/>
                  </a:lnTo>
                  <a:lnTo>
                    <a:pt x="184" y="722"/>
                  </a:lnTo>
                  <a:lnTo>
                    <a:pt x="189" y="725"/>
                  </a:lnTo>
                  <a:lnTo>
                    <a:pt x="191" y="726"/>
                  </a:lnTo>
                  <a:lnTo>
                    <a:pt x="673" y="487"/>
                  </a:lnTo>
                  <a:lnTo>
                    <a:pt x="729" y="571"/>
                  </a:lnTo>
                  <a:lnTo>
                    <a:pt x="798" y="519"/>
                  </a:lnTo>
                  <a:lnTo>
                    <a:pt x="794" y="450"/>
                  </a:lnTo>
                  <a:lnTo>
                    <a:pt x="847" y="406"/>
                  </a:lnTo>
                  <a:close/>
                </a:path>
              </a:pathLst>
            </a:custGeom>
            <a:solidFill>
              <a:srgbClr val="C0C0C0"/>
            </a:solidFill>
            <a:ln w="12700">
              <a:solidFill>
                <a:srgbClr val="12121C"/>
              </a:solidFill>
              <a:round/>
              <a:headEnd/>
              <a:tailEnd/>
            </a:ln>
          </p:spPr>
          <p:txBody>
            <a:bodyPr/>
            <a:lstStyle/>
            <a:p>
              <a:pPr rtl="0"/>
              <a:endParaRPr lang="en-US" sz="3800"/>
            </a:p>
          </p:txBody>
        </p:sp>
        <p:sp>
          <p:nvSpPr>
            <p:cNvPr id="255" name="Freeform 253"/>
            <p:cNvSpPr>
              <a:spLocks/>
            </p:cNvSpPr>
            <p:nvPr/>
          </p:nvSpPr>
          <p:spPr bwMode="auto">
            <a:xfrm flipH="1">
              <a:off x="462" y="988"/>
              <a:ext cx="23" cy="15"/>
            </a:xfrm>
            <a:custGeom>
              <a:avLst/>
              <a:gdLst>
                <a:gd name="T0" fmla="*/ 5 w 100"/>
                <a:gd name="T1" fmla="*/ 10 h 63"/>
                <a:gd name="T2" fmla="*/ 0 w 100"/>
                <a:gd name="T3" fmla="*/ 12 h 63"/>
                <a:gd name="T4" fmla="*/ 14 w 100"/>
                <a:gd name="T5" fmla="*/ 15 h 63"/>
                <a:gd name="T6" fmla="*/ 15 w 100"/>
                <a:gd name="T7" fmla="*/ 11 h 63"/>
                <a:gd name="T8" fmla="*/ 15 w 100"/>
                <a:gd name="T9" fmla="*/ 11 h 63"/>
                <a:gd name="T10" fmla="*/ 14 w 100"/>
                <a:gd name="T11" fmla="*/ 11 h 63"/>
                <a:gd name="T12" fmla="*/ 12 w 100"/>
                <a:gd name="T13" fmla="*/ 11 h 63"/>
                <a:gd name="T14" fmla="*/ 11 w 100"/>
                <a:gd name="T15" fmla="*/ 10 h 63"/>
                <a:gd name="T16" fmla="*/ 13 w 100"/>
                <a:gd name="T17" fmla="*/ 9 h 63"/>
                <a:gd name="T18" fmla="*/ 15 w 100"/>
                <a:gd name="T19" fmla="*/ 8 h 63"/>
                <a:gd name="T20" fmla="*/ 17 w 100"/>
                <a:gd name="T21" fmla="*/ 7 h 63"/>
                <a:gd name="T22" fmla="*/ 19 w 100"/>
                <a:gd name="T23" fmla="*/ 6 h 63"/>
                <a:gd name="T24" fmla="*/ 20 w 100"/>
                <a:gd name="T25" fmla="*/ 5 h 63"/>
                <a:gd name="T26" fmla="*/ 22 w 100"/>
                <a:gd name="T27" fmla="*/ 4 h 63"/>
                <a:gd name="T28" fmla="*/ 23 w 100"/>
                <a:gd name="T29" fmla="*/ 4 h 63"/>
                <a:gd name="T30" fmla="*/ 23 w 100"/>
                <a:gd name="T31" fmla="*/ 3 h 63"/>
                <a:gd name="T32" fmla="*/ 21 w 100"/>
                <a:gd name="T33" fmla="*/ 0 h 63"/>
                <a:gd name="T34" fmla="*/ 5 w 100"/>
                <a:gd name="T35" fmla="*/ 10 h 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
                <a:gd name="T55" fmla="*/ 0 h 63"/>
                <a:gd name="T56" fmla="*/ 100 w 100"/>
                <a:gd name="T57" fmla="*/ 63 h 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 h="63">
                  <a:moveTo>
                    <a:pt x="20" y="40"/>
                  </a:moveTo>
                  <a:lnTo>
                    <a:pt x="0" y="52"/>
                  </a:lnTo>
                  <a:lnTo>
                    <a:pt x="63" y="63"/>
                  </a:lnTo>
                  <a:lnTo>
                    <a:pt x="65" y="48"/>
                  </a:lnTo>
                  <a:lnTo>
                    <a:pt x="64" y="48"/>
                  </a:lnTo>
                  <a:lnTo>
                    <a:pt x="60" y="46"/>
                  </a:lnTo>
                  <a:lnTo>
                    <a:pt x="54" y="45"/>
                  </a:lnTo>
                  <a:lnTo>
                    <a:pt x="47" y="44"/>
                  </a:lnTo>
                  <a:lnTo>
                    <a:pt x="55" y="39"/>
                  </a:lnTo>
                  <a:lnTo>
                    <a:pt x="64" y="35"/>
                  </a:lnTo>
                  <a:lnTo>
                    <a:pt x="73" y="29"/>
                  </a:lnTo>
                  <a:lnTo>
                    <a:pt x="82" y="24"/>
                  </a:lnTo>
                  <a:lnTo>
                    <a:pt x="89" y="20"/>
                  </a:lnTo>
                  <a:lnTo>
                    <a:pt x="95" y="16"/>
                  </a:lnTo>
                  <a:lnTo>
                    <a:pt x="99" y="15"/>
                  </a:lnTo>
                  <a:lnTo>
                    <a:pt x="100" y="14"/>
                  </a:lnTo>
                  <a:lnTo>
                    <a:pt x="93" y="0"/>
                  </a:lnTo>
                  <a:lnTo>
                    <a:pt x="20" y="40"/>
                  </a:lnTo>
                  <a:close/>
                </a:path>
              </a:pathLst>
            </a:custGeom>
            <a:solidFill>
              <a:srgbClr val="000000"/>
            </a:solidFill>
            <a:ln w="9525">
              <a:noFill/>
              <a:round/>
              <a:headEnd/>
              <a:tailEnd/>
            </a:ln>
          </p:spPr>
          <p:txBody>
            <a:bodyPr/>
            <a:lstStyle/>
            <a:p>
              <a:pPr rtl="0"/>
              <a:endParaRPr lang="en-US" sz="3800"/>
            </a:p>
          </p:txBody>
        </p:sp>
        <p:sp>
          <p:nvSpPr>
            <p:cNvPr id="256" name="Freeform 254"/>
            <p:cNvSpPr>
              <a:spLocks/>
            </p:cNvSpPr>
            <p:nvPr/>
          </p:nvSpPr>
          <p:spPr bwMode="auto">
            <a:xfrm flipH="1">
              <a:off x="611" y="1425"/>
              <a:ext cx="36" cy="34"/>
            </a:xfrm>
            <a:custGeom>
              <a:avLst/>
              <a:gdLst>
                <a:gd name="T0" fmla="*/ 36 w 155"/>
                <a:gd name="T1" fmla="*/ 17 h 147"/>
                <a:gd name="T2" fmla="*/ 36 w 155"/>
                <a:gd name="T3" fmla="*/ 20 h 147"/>
                <a:gd name="T4" fmla="*/ 34 w 155"/>
                <a:gd name="T5" fmla="*/ 23 h 147"/>
                <a:gd name="T6" fmla="*/ 33 w 155"/>
                <a:gd name="T7" fmla="*/ 26 h 147"/>
                <a:gd name="T8" fmla="*/ 31 w 155"/>
                <a:gd name="T9" fmla="*/ 29 h 147"/>
                <a:gd name="T10" fmla="*/ 28 w 155"/>
                <a:gd name="T11" fmla="*/ 31 h 147"/>
                <a:gd name="T12" fmla="*/ 25 w 155"/>
                <a:gd name="T13" fmla="*/ 33 h 147"/>
                <a:gd name="T14" fmla="*/ 22 w 155"/>
                <a:gd name="T15" fmla="*/ 34 h 147"/>
                <a:gd name="T16" fmla="*/ 18 w 155"/>
                <a:gd name="T17" fmla="*/ 34 h 147"/>
                <a:gd name="T18" fmla="*/ 14 w 155"/>
                <a:gd name="T19" fmla="*/ 34 h 147"/>
                <a:gd name="T20" fmla="*/ 11 w 155"/>
                <a:gd name="T21" fmla="*/ 33 h 147"/>
                <a:gd name="T22" fmla="*/ 8 w 155"/>
                <a:gd name="T23" fmla="*/ 31 h 147"/>
                <a:gd name="T24" fmla="*/ 5 w 155"/>
                <a:gd name="T25" fmla="*/ 29 h 147"/>
                <a:gd name="T26" fmla="*/ 3 w 155"/>
                <a:gd name="T27" fmla="*/ 26 h 147"/>
                <a:gd name="T28" fmla="*/ 1 w 155"/>
                <a:gd name="T29" fmla="*/ 23 h 147"/>
                <a:gd name="T30" fmla="*/ 0 w 155"/>
                <a:gd name="T31" fmla="*/ 20 h 147"/>
                <a:gd name="T32" fmla="*/ 0 w 155"/>
                <a:gd name="T33" fmla="*/ 17 h 147"/>
                <a:gd name="T34" fmla="*/ 0 w 155"/>
                <a:gd name="T35" fmla="*/ 14 h 147"/>
                <a:gd name="T36" fmla="*/ 1 w 155"/>
                <a:gd name="T37" fmla="*/ 10 h 147"/>
                <a:gd name="T38" fmla="*/ 3 w 155"/>
                <a:gd name="T39" fmla="*/ 7 h 147"/>
                <a:gd name="T40" fmla="*/ 5 w 155"/>
                <a:gd name="T41" fmla="*/ 5 h 147"/>
                <a:gd name="T42" fmla="*/ 8 w 155"/>
                <a:gd name="T43" fmla="*/ 3 h 147"/>
                <a:gd name="T44" fmla="*/ 11 w 155"/>
                <a:gd name="T45" fmla="*/ 1 h 147"/>
                <a:gd name="T46" fmla="*/ 14 w 155"/>
                <a:gd name="T47" fmla="*/ 0 h 147"/>
                <a:gd name="T48" fmla="*/ 18 w 155"/>
                <a:gd name="T49" fmla="*/ 0 h 147"/>
                <a:gd name="T50" fmla="*/ 22 w 155"/>
                <a:gd name="T51" fmla="*/ 0 h 147"/>
                <a:gd name="T52" fmla="*/ 25 w 155"/>
                <a:gd name="T53" fmla="*/ 1 h 147"/>
                <a:gd name="T54" fmla="*/ 28 w 155"/>
                <a:gd name="T55" fmla="*/ 3 h 147"/>
                <a:gd name="T56" fmla="*/ 31 w 155"/>
                <a:gd name="T57" fmla="*/ 5 h 147"/>
                <a:gd name="T58" fmla="*/ 33 w 155"/>
                <a:gd name="T59" fmla="*/ 7 h 147"/>
                <a:gd name="T60" fmla="*/ 34 w 155"/>
                <a:gd name="T61" fmla="*/ 10 h 147"/>
                <a:gd name="T62" fmla="*/ 36 w 155"/>
                <a:gd name="T63" fmla="*/ 14 h 147"/>
                <a:gd name="T64" fmla="*/ 36 w 155"/>
                <a:gd name="T65" fmla="*/ 17 h 1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5"/>
                <a:gd name="T100" fmla="*/ 0 h 147"/>
                <a:gd name="T101" fmla="*/ 155 w 155"/>
                <a:gd name="T102" fmla="*/ 147 h 1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5" h="147">
                  <a:moveTo>
                    <a:pt x="155" y="73"/>
                  </a:moveTo>
                  <a:lnTo>
                    <a:pt x="153" y="87"/>
                  </a:lnTo>
                  <a:lnTo>
                    <a:pt x="148" y="101"/>
                  </a:lnTo>
                  <a:lnTo>
                    <a:pt x="142" y="114"/>
                  </a:lnTo>
                  <a:lnTo>
                    <a:pt x="132" y="125"/>
                  </a:lnTo>
                  <a:lnTo>
                    <a:pt x="121" y="134"/>
                  </a:lnTo>
                  <a:lnTo>
                    <a:pt x="108" y="141"/>
                  </a:lnTo>
                  <a:lnTo>
                    <a:pt x="93" y="146"/>
                  </a:lnTo>
                  <a:lnTo>
                    <a:pt x="78" y="147"/>
                  </a:lnTo>
                  <a:lnTo>
                    <a:pt x="62" y="146"/>
                  </a:lnTo>
                  <a:lnTo>
                    <a:pt x="48" y="141"/>
                  </a:lnTo>
                  <a:lnTo>
                    <a:pt x="35" y="134"/>
                  </a:lnTo>
                  <a:lnTo>
                    <a:pt x="23" y="125"/>
                  </a:lnTo>
                  <a:lnTo>
                    <a:pt x="13" y="114"/>
                  </a:lnTo>
                  <a:lnTo>
                    <a:pt x="6" y="101"/>
                  </a:lnTo>
                  <a:lnTo>
                    <a:pt x="1" y="87"/>
                  </a:lnTo>
                  <a:lnTo>
                    <a:pt x="0" y="73"/>
                  </a:lnTo>
                  <a:lnTo>
                    <a:pt x="1" y="59"/>
                  </a:lnTo>
                  <a:lnTo>
                    <a:pt x="6" y="44"/>
                  </a:lnTo>
                  <a:lnTo>
                    <a:pt x="13" y="32"/>
                  </a:lnTo>
                  <a:lnTo>
                    <a:pt x="23" y="21"/>
                  </a:lnTo>
                  <a:lnTo>
                    <a:pt x="35" y="13"/>
                  </a:lnTo>
                  <a:lnTo>
                    <a:pt x="48" y="5"/>
                  </a:lnTo>
                  <a:lnTo>
                    <a:pt x="62" y="1"/>
                  </a:lnTo>
                  <a:lnTo>
                    <a:pt x="78" y="0"/>
                  </a:lnTo>
                  <a:lnTo>
                    <a:pt x="93" y="1"/>
                  </a:lnTo>
                  <a:lnTo>
                    <a:pt x="108" y="5"/>
                  </a:lnTo>
                  <a:lnTo>
                    <a:pt x="121" y="13"/>
                  </a:lnTo>
                  <a:lnTo>
                    <a:pt x="132" y="21"/>
                  </a:lnTo>
                  <a:lnTo>
                    <a:pt x="142" y="32"/>
                  </a:lnTo>
                  <a:lnTo>
                    <a:pt x="148" y="44"/>
                  </a:lnTo>
                  <a:lnTo>
                    <a:pt x="153" y="59"/>
                  </a:lnTo>
                  <a:lnTo>
                    <a:pt x="155" y="73"/>
                  </a:lnTo>
                  <a:close/>
                </a:path>
              </a:pathLst>
            </a:custGeom>
            <a:solidFill>
              <a:srgbClr val="000000"/>
            </a:solidFill>
            <a:ln w="9525">
              <a:noFill/>
              <a:round/>
              <a:headEnd/>
              <a:tailEnd/>
            </a:ln>
          </p:spPr>
          <p:txBody>
            <a:bodyPr/>
            <a:lstStyle/>
            <a:p>
              <a:pPr rtl="0"/>
              <a:endParaRPr lang="en-US" sz="3800"/>
            </a:p>
          </p:txBody>
        </p:sp>
        <p:sp>
          <p:nvSpPr>
            <p:cNvPr id="257" name="Freeform 255"/>
            <p:cNvSpPr>
              <a:spLocks/>
            </p:cNvSpPr>
            <p:nvPr/>
          </p:nvSpPr>
          <p:spPr bwMode="auto">
            <a:xfrm flipH="1">
              <a:off x="588" y="1056"/>
              <a:ext cx="17" cy="18"/>
            </a:xfrm>
            <a:custGeom>
              <a:avLst/>
              <a:gdLst>
                <a:gd name="T0" fmla="*/ 1 w 74"/>
                <a:gd name="T1" fmla="*/ 3 h 79"/>
                <a:gd name="T2" fmla="*/ 0 w 74"/>
                <a:gd name="T3" fmla="*/ 15 h 79"/>
                <a:gd name="T4" fmla="*/ 0 w 74"/>
                <a:gd name="T5" fmla="*/ 15 h 79"/>
                <a:gd name="T6" fmla="*/ 0 w 74"/>
                <a:gd name="T7" fmla="*/ 16 h 79"/>
                <a:gd name="T8" fmla="*/ 0 w 74"/>
                <a:gd name="T9" fmla="*/ 17 h 79"/>
                <a:gd name="T10" fmla="*/ 1 w 74"/>
                <a:gd name="T11" fmla="*/ 17 h 79"/>
                <a:gd name="T12" fmla="*/ 1 w 74"/>
                <a:gd name="T13" fmla="*/ 18 h 79"/>
                <a:gd name="T14" fmla="*/ 2 w 74"/>
                <a:gd name="T15" fmla="*/ 18 h 79"/>
                <a:gd name="T16" fmla="*/ 3 w 74"/>
                <a:gd name="T17" fmla="*/ 18 h 79"/>
                <a:gd name="T18" fmla="*/ 3 w 74"/>
                <a:gd name="T19" fmla="*/ 18 h 79"/>
                <a:gd name="T20" fmla="*/ 14 w 74"/>
                <a:gd name="T21" fmla="*/ 17 h 79"/>
                <a:gd name="T22" fmla="*/ 15 w 74"/>
                <a:gd name="T23" fmla="*/ 17 h 79"/>
                <a:gd name="T24" fmla="*/ 16 w 74"/>
                <a:gd name="T25" fmla="*/ 16 h 79"/>
                <a:gd name="T26" fmla="*/ 17 w 74"/>
                <a:gd name="T27" fmla="*/ 15 h 79"/>
                <a:gd name="T28" fmla="*/ 17 w 74"/>
                <a:gd name="T29" fmla="*/ 14 h 79"/>
                <a:gd name="T30" fmla="*/ 17 w 74"/>
                <a:gd name="T31" fmla="*/ 13 h 79"/>
                <a:gd name="T32" fmla="*/ 16 w 74"/>
                <a:gd name="T33" fmla="*/ 12 h 79"/>
                <a:gd name="T34" fmla="*/ 15 w 74"/>
                <a:gd name="T35" fmla="*/ 11 h 79"/>
                <a:gd name="T36" fmla="*/ 14 w 74"/>
                <a:gd name="T37" fmla="*/ 11 h 79"/>
                <a:gd name="T38" fmla="*/ 13 w 74"/>
                <a:gd name="T39" fmla="*/ 11 h 79"/>
                <a:gd name="T40" fmla="*/ 11 w 74"/>
                <a:gd name="T41" fmla="*/ 11 h 79"/>
                <a:gd name="T42" fmla="*/ 9 w 74"/>
                <a:gd name="T43" fmla="*/ 11 h 79"/>
                <a:gd name="T44" fmla="*/ 6 w 74"/>
                <a:gd name="T45" fmla="*/ 12 h 79"/>
                <a:gd name="T46" fmla="*/ 7 w 74"/>
                <a:gd name="T47" fmla="*/ 9 h 79"/>
                <a:gd name="T48" fmla="*/ 7 w 74"/>
                <a:gd name="T49" fmla="*/ 6 h 79"/>
                <a:gd name="T50" fmla="*/ 7 w 74"/>
                <a:gd name="T51" fmla="*/ 4 h 79"/>
                <a:gd name="T52" fmla="*/ 7 w 74"/>
                <a:gd name="T53" fmla="*/ 3 h 79"/>
                <a:gd name="T54" fmla="*/ 7 w 74"/>
                <a:gd name="T55" fmla="*/ 3 h 79"/>
                <a:gd name="T56" fmla="*/ 7 w 74"/>
                <a:gd name="T57" fmla="*/ 3 h 79"/>
                <a:gd name="T58" fmla="*/ 7 w 74"/>
                <a:gd name="T59" fmla="*/ 3 h 79"/>
                <a:gd name="T60" fmla="*/ 7 w 74"/>
                <a:gd name="T61" fmla="*/ 3 h 79"/>
                <a:gd name="T62" fmla="*/ 7 w 74"/>
                <a:gd name="T63" fmla="*/ 2 h 79"/>
                <a:gd name="T64" fmla="*/ 6 w 74"/>
                <a:gd name="T65" fmla="*/ 1 h 79"/>
                <a:gd name="T66" fmla="*/ 6 w 74"/>
                <a:gd name="T67" fmla="*/ 0 h 79"/>
                <a:gd name="T68" fmla="*/ 4 w 74"/>
                <a:gd name="T69" fmla="*/ 0 h 79"/>
                <a:gd name="T70" fmla="*/ 3 w 74"/>
                <a:gd name="T71" fmla="*/ 0 h 79"/>
                <a:gd name="T72" fmla="*/ 2 w 74"/>
                <a:gd name="T73" fmla="*/ 1 h 79"/>
                <a:gd name="T74" fmla="*/ 1 w 74"/>
                <a:gd name="T75" fmla="*/ 1 h 79"/>
                <a:gd name="T76" fmla="*/ 1 w 74"/>
                <a:gd name="T77" fmla="*/ 3 h 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79"/>
                <a:gd name="T119" fmla="*/ 74 w 74"/>
                <a:gd name="T120" fmla="*/ 79 h 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79">
                  <a:moveTo>
                    <a:pt x="3" y="12"/>
                  </a:moveTo>
                  <a:lnTo>
                    <a:pt x="0" y="64"/>
                  </a:lnTo>
                  <a:lnTo>
                    <a:pt x="0" y="66"/>
                  </a:lnTo>
                  <a:lnTo>
                    <a:pt x="0" y="69"/>
                  </a:lnTo>
                  <a:lnTo>
                    <a:pt x="2" y="73"/>
                  </a:lnTo>
                  <a:lnTo>
                    <a:pt x="3" y="75"/>
                  </a:lnTo>
                  <a:lnTo>
                    <a:pt x="6" y="77"/>
                  </a:lnTo>
                  <a:lnTo>
                    <a:pt x="9" y="78"/>
                  </a:lnTo>
                  <a:lnTo>
                    <a:pt x="11" y="79"/>
                  </a:lnTo>
                  <a:lnTo>
                    <a:pt x="14" y="79"/>
                  </a:lnTo>
                  <a:lnTo>
                    <a:pt x="62" y="74"/>
                  </a:lnTo>
                  <a:lnTo>
                    <a:pt x="67" y="73"/>
                  </a:lnTo>
                  <a:lnTo>
                    <a:pt x="71" y="69"/>
                  </a:lnTo>
                  <a:lnTo>
                    <a:pt x="74" y="65"/>
                  </a:lnTo>
                  <a:lnTo>
                    <a:pt x="74" y="60"/>
                  </a:lnTo>
                  <a:lnTo>
                    <a:pt x="72" y="55"/>
                  </a:lnTo>
                  <a:lnTo>
                    <a:pt x="68" y="51"/>
                  </a:lnTo>
                  <a:lnTo>
                    <a:pt x="65" y="48"/>
                  </a:lnTo>
                  <a:lnTo>
                    <a:pt x="59" y="47"/>
                  </a:lnTo>
                  <a:lnTo>
                    <a:pt x="57" y="47"/>
                  </a:lnTo>
                  <a:lnTo>
                    <a:pt x="49" y="48"/>
                  </a:lnTo>
                  <a:lnTo>
                    <a:pt x="39" y="49"/>
                  </a:lnTo>
                  <a:lnTo>
                    <a:pt x="28" y="51"/>
                  </a:lnTo>
                  <a:lnTo>
                    <a:pt x="29" y="39"/>
                  </a:lnTo>
                  <a:lnTo>
                    <a:pt x="29" y="26"/>
                  </a:lnTo>
                  <a:lnTo>
                    <a:pt x="31" y="18"/>
                  </a:lnTo>
                  <a:lnTo>
                    <a:pt x="31" y="14"/>
                  </a:lnTo>
                  <a:lnTo>
                    <a:pt x="31" y="13"/>
                  </a:lnTo>
                  <a:lnTo>
                    <a:pt x="29" y="8"/>
                  </a:lnTo>
                  <a:lnTo>
                    <a:pt x="27" y="4"/>
                  </a:lnTo>
                  <a:lnTo>
                    <a:pt x="24" y="1"/>
                  </a:lnTo>
                  <a:lnTo>
                    <a:pt x="19" y="0"/>
                  </a:lnTo>
                  <a:lnTo>
                    <a:pt x="14" y="0"/>
                  </a:lnTo>
                  <a:lnTo>
                    <a:pt x="9" y="3"/>
                  </a:lnTo>
                  <a:lnTo>
                    <a:pt x="5" y="6"/>
                  </a:lnTo>
                  <a:lnTo>
                    <a:pt x="3" y="12"/>
                  </a:lnTo>
                  <a:close/>
                </a:path>
              </a:pathLst>
            </a:custGeom>
            <a:solidFill>
              <a:srgbClr val="000000"/>
            </a:solidFill>
            <a:ln w="9525">
              <a:noFill/>
              <a:round/>
              <a:headEnd/>
              <a:tailEnd/>
            </a:ln>
          </p:spPr>
          <p:txBody>
            <a:bodyPr/>
            <a:lstStyle/>
            <a:p>
              <a:pPr rtl="0"/>
              <a:endParaRPr lang="en-US" sz="3800"/>
            </a:p>
          </p:txBody>
        </p:sp>
        <p:sp>
          <p:nvSpPr>
            <p:cNvPr id="258" name="Freeform 256"/>
            <p:cNvSpPr>
              <a:spLocks/>
            </p:cNvSpPr>
            <p:nvPr/>
          </p:nvSpPr>
          <p:spPr bwMode="auto">
            <a:xfrm flipH="1">
              <a:off x="563" y="1072"/>
              <a:ext cx="20" cy="12"/>
            </a:xfrm>
            <a:custGeom>
              <a:avLst/>
              <a:gdLst>
                <a:gd name="T0" fmla="*/ 15 w 83"/>
                <a:gd name="T1" fmla="*/ 0 h 56"/>
                <a:gd name="T2" fmla="*/ 1 w 83"/>
                <a:gd name="T3" fmla="*/ 6 h 56"/>
                <a:gd name="T4" fmla="*/ 0 w 83"/>
                <a:gd name="T5" fmla="*/ 7 h 56"/>
                <a:gd name="T6" fmla="*/ 0 w 83"/>
                <a:gd name="T7" fmla="*/ 8 h 56"/>
                <a:gd name="T8" fmla="*/ 0 w 83"/>
                <a:gd name="T9" fmla="*/ 9 h 56"/>
                <a:gd name="T10" fmla="*/ 0 w 83"/>
                <a:gd name="T11" fmla="*/ 11 h 56"/>
                <a:gd name="T12" fmla="*/ 1 w 83"/>
                <a:gd name="T13" fmla="*/ 11 h 56"/>
                <a:gd name="T14" fmla="*/ 2 w 83"/>
                <a:gd name="T15" fmla="*/ 12 h 56"/>
                <a:gd name="T16" fmla="*/ 3 w 83"/>
                <a:gd name="T17" fmla="*/ 12 h 56"/>
                <a:gd name="T18" fmla="*/ 5 w 83"/>
                <a:gd name="T19" fmla="*/ 12 h 56"/>
                <a:gd name="T20" fmla="*/ 18 w 83"/>
                <a:gd name="T21" fmla="*/ 6 h 56"/>
                <a:gd name="T22" fmla="*/ 19 w 83"/>
                <a:gd name="T23" fmla="*/ 5 h 56"/>
                <a:gd name="T24" fmla="*/ 20 w 83"/>
                <a:gd name="T25" fmla="*/ 4 h 56"/>
                <a:gd name="T26" fmla="*/ 20 w 83"/>
                <a:gd name="T27" fmla="*/ 3 h 56"/>
                <a:gd name="T28" fmla="*/ 20 w 83"/>
                <a:gd name="T29" fmla="*/ 2 h 56"/>
                <a:gd name="T30" fmla="*/ 19 w 83"/>
                <a:gd name="T31" fmla="*/ 1 h 56"/>
                <a:gd name="T32" fmla="*/ 18 w 83"/>
                <a:gd name="T33" fmla="*/ 0 h 56"/>
                <a:gd name="T34" fmla="*/ 17 w 83"/>
                <a:gd name="T35" fmla="*/ 0 h 56"/>
                <a:gd name="T36" fmla="*/ 15 w 83"/>
                <a:gd name="T37" fmla="*/ 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56"/>
                <a:gd name="T59" fmla="*/ 83 w 83"/>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56">
                  <a:moveTo>
                    <a:pt x="63" y="2"/>
                  </a:moveTo>
                  <a:lnTo>
                    <a:pt x="6" y="30"/>
                  </a:lnTo>
                  <a:lnTo>
                    <a:pt x="2" y="33"/>
                  </a:lnTo>
                  <a:lnTo>
                    <a:pt x="0" y="38"/>
                  </a:lnTo>
                  <a:lnTo>
                    <a:pt x="0" y="43"/>
                  </a:lnTo>
                  <a:lnTo>
                    <a:pt x="1" y="49"/>
                  </a:lnTo>
                  <a:lnTo>
                    <a:pt x="4" y="52"/>
                  </a:lnTo>
                  <a:lnTo>
                    <a:pt x="9" y="55"/>
                  </a:lnTo>
                  <a:lnTo>
                    <a:pt x="14" y="56"/>
                  </a:lnTo>
                  <a:lnTo>
                    <a:pt x="19" y="55"/>
                  </a:lnTo>
                  <a:lnTo>
                    <a:pt x="76" y="26"/>
                  </a:lnTo>
                  <a:lnTo>
                    <a:pt x="80" y="22"/>
                  </a:lnTo>
                  <a:lnTo>
                    <a:pt x="83" y="19"/>
                  </a:lnTo>
                  <a:lnTo>
                    <a:pt x="83" y="13"/>
                  </a:lnTo>
                  <a:lnTo>
                    <a:pt x="82" y="8"/>
                  </a:lnTo>
                  <a:lnTo>
                    <a:pt x="79" y="3"/>
                  </a:lnTo>
                  <a:lnTo>
                    <a:pt x="74" y="0"/>
                  </a:lnTo>
                  <a:lnTo>
                    <a:pt x="69" y="0"/>
                  </a:lnTo>
                  <a:lnTo>
                    <a:pt x="63" y="2"/>
                  </a:lnTo>
                  <a:close/>
                </a:path>
              </a:pathLst>
            </a:custGeom>
            <a:solidFill>
              <a:srgbClr val="000000"/>
            </a:solidFill>
            <a:ln w="9525">
              <a:noFill/>
              <a:round/>
              <a:headEnd/>
              <a:tailEnd/>
            </a:ln>
          </p:spPr>
          <p:txBody>
            <a:bodyPr/>
            <a:lstStyle/>
            <a:p>
              <a:pPr rtl="0"/>
              <a:endParaRPr lang="en-US" sz="3800"/>
            </a:p>
          </p:txBody>
        </p:sp>
        <p:sp>
          <p:nvSpPr>
            <p:cNvPr id="259" name="Freeform 257"/>
            <p:cNvSpPr>
              <a:spLocks/>
            </p:cNvSpPr>
            <p:nvPr/>
          </p:nvSpPr>
          <p:spPr bwMode="auto">
            <a:xfrm flipH="1">
              <a:off x="566" y="1045"/>
              <a:ext cx="11" cy="11"/>
            </a:xfrm>
            <a:custGeom>
              <a:avLst/>
              <a:gdLst>
                <a:gd name="T0" fmla="*/ 11 w 48"/>
                <a:gd name="T1" fmla="*/ 5 h 49"/>
                <a:gd name="T2" fmla="*/ 11 w 48"/>
                <a:gd name="T3" fmla="*/ 7 h 49"/>
                <a:gd name="T4" fmla="*/ 10 w 48"/>
                <a:gd name="T5" fmla="*/ 9 h 49"/>
                <a:gd name="T6" fmla="*/ 8 w 48"/>
                <a:gd name="T7" fmla="*/ 10 h 49"/>
                <a:gd name="T8" fmla="*/ 6 w 48"/>
                <a:gd name="T9" fmla="*/ 11 h 49"/>
                <a:gd name="T10" fmla="*/ 4 w 48"/>
                <a:gd name="T11" fmla="*/ 10 h 49"/>
                <a:gd name="T12" fmla="*/ 2 w 48"/>
                <a:gd name="T13" fmla="*/ 9 h 49"/>
                <a:gd name="T14" fmla="*/ 1 w 48"/>
                <a:gd name="T15" fmla="*/ 7 h 49"/>
                <a:gd name="T16" fmla="*/ 0 w 48"/>
                <a:gd name="T17" fmla="*/ 5 h 49"/>
                <a:gd name="T18" fmla="*/ 1 w 48"/>
                <a:gd name="T19" fmla="*/ 3 h 49"/>
                <a:gd name="T20" fmla="*/ 2 w 48"/>
                <a:gd name="T21" fmla="*/ 2 h 49"/>
                <a:gd name="T22" fmla="*/ 4 w 48"/>
                <a:gd name="T23" fmla="*/ 0 h 49"/>
                <a:gd name="T24" fmla="*/ 6 w 48"/>
                <a:gd name="T25" fmla="*/ 0 h 49"/>
                <a:gd name="T26" fmla="*/ 8 w 48"/>
                <a:gd name="T27" fmla="*/ 0 h 49"/>
                <a:gd name="T28" fmla="*/ 10 w 48"/>
                <a:gd name="T29" fmla="*/ 2 h 49"/>
                <a:gd name="T30" fmla="*/ 11 w 48"/>
                <a:gd name="T31" fmla="*/ 3 h 49"/>
                <a:gd name="T32" fmla="*/ 11 w 48"/>
                <a:gd name="T33" fmla="*/ 5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9"/>
                <a:gd name="T53" fmla="*/ 48 w 48"/>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9">
                  <a:moveTo>
                    <a:pt x="48" y="24"/>
                  </a:moveTo>
                  <a:lnTo>
                    <a:pt x="47" y="33"/>
                  </a:lnTo>
                  <a:lnTo>
                    <a:pt x="42" y="41"/>
                  </a:lnTo>
                  <a:lnTo>
                    <a:pt x="34" y="46"/>
                  </a:lnTo>
                  <a:lnTo>
                    <a:pt x="25" y="49"/>
                  </a:lnTo>
                  <a:lnTo>
                    <a:pt x="16" y="46"/>
                  </a:lnTo>
                  <a:lnTo>
                    <a:pt x="8" y="41"/>
                  </a:lnTo>
                  <a:lnTo>
                    <a:pt x="3" y="33"/>
                  </a:lnTo>
                  <a:lnTo>
                    <a:pt x="0" y="24"/>
                  </a:lnTo>
                  <a:lnTo>
                    <a:pt x="3" y="15"/>
                  </a:lnTo>
                  <a:lnTo>
                    <a:pt x="8" y="7"/>
                  </a:lnTo>
                  <a:lnTo>
                    <a:pt x="16" y="2"/>
                  </a:lnTo>
                  <a:lnTo>
                    <a:pt x="25" y="0"/>
                  </a:lnTo>
                  <a:lnTo>
                    <a:pt x="34" y="2"/>
                  </a:lnTo>
                  <a:lnTo>
                    <a:pt x="42" y="7"/>
                  </a:lnTo>
                  <a:lnTo>
                    <a:pt x="47" y="15"/>
                  </a:lnTo>
                  <a:lnTo>
                    <a:pt x="48" y="24"/>
                  </a:lnTo>
                  <a:close/>
                </a:path>
              </a:pathLst>
            </a:custGeom>
            <a:solidFill>
              <a:srgbClr val="000000"/>
            </a:solidFill>
            <a:ln w="9525">
              <a:noFill/>
              <a:round/>
              <a:headEnd/>
              <a:tailEnd/>
            </a:ln>
          </p:spPr>
          <p:txBody>
            <a:bodyPr/>
            <a:lstStyle/>
            <a:p>
              <a:pPr rtl="0"/>
              <a:endParaRPr lang="en-US" sz="3800"/>
            </a:p>
          </p:txBody>
        </p:sp>
      </p:grpSp>
      <p:grpSp>
        <p:nvGrpSpPr>
          <p:cNvPr id="260" name="Group 258"/>
          <p:cNvGrpSpPr>
            <a:grpSpLocks/>
          </p:cNvGrpSpPr>
          <p:nvPr/>
        </p:nvGrpSpPr>
        <p:grpSpPr bwMode="auto">
          <a:xfrm>
            <a:off x="4610100" y="3852863"/>
            <a:ext cx="755650" cy="946150"/>
            <a:chOff x="337" y="2420"/>
            <a:chExt cx="476" cy="596"/>
          </a:xfrm>
        </p:grpSpPr>
        <p:sp>
          <p:nvSpPr>
            <p:cNvPr id="261" name="Freeform 259"/>
            <p:cNvSpPr>
              <a:spLocks/>
            </p:cNvSpPr>
            <p:nvPr/>
          </p:nvSpPr>
          <p:spPr bwMode="auto">
            <a:xfrm>
              <a:off x="385" y="2867"/>
              <a:ext cx="143" cy="79"/>
            </a:xfrm>
            <a:custGeom>
              <a:avLst/>
              <a:gdLst>
                <a:gd name="T0" fmla="*/ 0 w 626"/>
                <a:gd name="T1" fmla="*/ 51 h 346"/>
                <a:gd name="T2" fmla="*/ 0 w 626"/>
                <a:gd name="T3" fmla="*/ 52 h 346"/>
                <a:gd name="T4" fmla="*/ 0 w 626"/>
                <a:gd name="T5" fmla="*/ 54 h 346"/>
                <a:gd name="T6" fmla="*/ 7 w 626"/>
                <a:gd name="T7" fmla="*/ 77 h 346"/>
                <a:gd name="T8" fmla="*/ 9 w 626"/>
                <a:gd name="T9" fmla="*/ 79 h 346"/>
                <a:gd name="T10" fmla="*/ 132 w 626"/>
                <a:gd name="T11" fmla="*/ 79 h 346"/>
                <a:gd name="T12" fmla="*/ 135 w 626"/>
                <a:gd name="T13" fmla="*/ 78 h 346"/>
                <a:gd name="T14" fmla="*/ 137 w 626"/>
                <a:gd name="T15" fmla="*/ 75 h 346"/>
                <a:gd name="T16" fmla="*/ 143 w 626"/>
                <a:gd name="T17" fmla="*/ 49 h 346"/>
                <a:gd name="T18" fmla="*/ 143 w 626"/>
                <a:gd name="T19" fmla="*/ 48 h 346"/>
                <a:gd name="T20" fmla="*/ 131 w 626"/>
                <a:gd name="T21" fmla="*/ 3 h 346"/>
                <a:gd name="T22" fmla="*/ 129 w 626"/>
                <a:gd name="T23" fmla="*/ 1 h 346"/>
                <a:gd name="T24" fmla="*/ 125 w 626"/>
                <a:gd name="T25" fmla="*/ 0 h 346"/>
                <a:gd name="T26" fmla="*/ 123 w 626"/>
                <a:gd name="T27" fmla="*/ 2 h 346"/>
                <a:gd name="T28" fmla="*/ 122 w 626"/>
                <a:gd name="T29" fmla="*/ 4 h 346"/>
                <a:gd name="T30" fmla="*/ 122 w 626"/>
                <a:gd name="T31" fmla="*/ 5 h 346"/>
                <a:gd name="T32" fmla="*/ 122 w 626"/>
                <a:gd name="T33" fmla="*/ 6 h 346"/>
                <a:gd name="T34" fmla="*/ 124 w 626"/>
                <a:gd name="T35" fmla="*/ 12 h 346"/>
                <a:gd name="T36" fmla="*/ 128 w 626"/>
                <a:gd name="T37" fmla="*/ 26 h 346"/>
                <a:gd name="T38" fmla="*/ 132 w 626"/>
                <a:gd name="T39" fmla="*/ 41 h 346"/>
                <a:gd name="T40" fmla="*/ 134 w 626"/>
                <a:gd name="T41" fmla="*/ 48 h 346"/>
                <a:gd name="T42" fmla="*/ 132 w 626"/>
                <a:gd name="T43" fmla="*/ 58 h 346"/>
                <a:gd name="T44" fmla="*/ 129 w 626"/>
                <a:gd name="T45" fmla="*/ 70 h 346"/>
                <a:gd name="T46" fmla="*/ 122 w 626"/>
                <a:gd name="T47" fmla="*/ 70 h 346"/>
                <a:gd name="T48" fmla="*/ 109 w 626"/>
                <a:gd name="T49" fmla="*/ 70 h 346"/>
                <a:gd name="T50" fmla="*/ 91 w 626"/>
                <a:gd name="T51" fmla="*/ 70 h 346"/>
                <a:gd name="T52" fmla="*/ 71 w 626"/>
                <a:gd name="T53" fmla="*/ 70 h 346"/>
                <a:gd name="T54" fmla="*/ 51 w 626"/>
                <a:gd name="T55" fmla="*/ 70 h 346"/>
                <a:gd name="T56" fmla="*/ 34 w 626"/>
                <a:gd name="T57" fmla="*/ 70 h 346"/>
                <a:gd name="T58" fmla="*/ 20 w 626"/>
                <a:gd name="T59" fmla="*/ 70 h 346"/>
                <a:gd name="T60" fmla="*/ 14 w 626"/>
                <a:gd name="T61" fmla="*/ 70 h 346"/>
                <a:gd name="T62" fmla="*/ 11 w 626"/>
                <a:gd name="T63" fmla="*/ 60 h 346"/>
                <a:gd name="T64" fmla="*/ 9 w 626"/>
                <a:gd name="T65" fmla="*/ 53 h 346"/>
                <a:gd name="T66" fmla="*/ 12 w 626"/>
                <a:gd name="T67" fmla="*/ 44 h 346"/>
                <a:gd name="T68" fmla="*/ 18 w 626"/>
                <a:gd name="T69" fmla="*/ 29 h 346"/>
                <a:gd name="T70" fmla="*/ 24 w 626"/>
                <a:gd name="T71" fmla="*/ 13 h 346"/>
                <a:gd name="T72" fmla="*/ 27 w 626"/>
                <a:gd name="T73" fmla="*/ 6 h 346"/>
                <a:gd name="T74" fmla="*/ 27 w 626"/>
                <a:gd name="T75" fmla="*/ 5 h 346"/>
                <a:gd name="T76" fmla="*/ 27 w 626"/>
                <a:gd name="T77" fmla="*/ 4 h 346"/>
                <a:gd name="T78" fmla="*/ 26 w 626"/>
                <a:gd name="T79" fmla="*/ 2 h 346"/>
                <a:gd name="T80" fmla="*/ 24 w 626"/>
                <a:gd name="T81" fmla="*/ 0 h 346"/>
                <a:gd name="T82" fmla="*/ 20 w 626"/>
                <a:gd name="T83" fmla="*/ 0 h 346"/>
                <a:gd name="T84" fmla="*/ 18 w 626"/>
                <a:gd name="T85" fmla="*/ 3 h 3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26"/>
                <a:gd name="T130" fmla="*/ 0 h 346"/>
                <a:gd name="T131" fmla="*/ 626 w 626"/>
                <a:gd name="T132" fmla="*/ 346 h 3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26" h="346">
                  <a:moveTo>
                    <a:pt x="79" y="13"/>
                  </a:moveTo>
                  <a:lnTo>
                    <a:pt x="1" y="222"/>
                  </a:lnTo>
                  <a:lnTo>
                    <a:pt x="0" y="225"/>
                  </a:lnTo>
                  <a:lnTo>
                    <a:pt x="0" y="229"/>
                  </a:lnTo>
                  <a:lnTo>
                    <a:pt x="0" y="233"/>
                  </a:lnTo>
                  <a:lnTo>
                    <a:pt x="0" y="235"/>
                  </a:lnTo>
                  <a:lnTo>
                    <a:pt x="27" y="332"/>
                  </a:lnTo>
                  <a:lnTo>
                    <a:pt x="30" y="337"/>
                  </a:lnTo>
                  <a:lnTo>
                    <a:pt x="33" y="342"/>
                  </a:lnTo>
                  <a:lnTo>
                    <a:pt x="39" y="345"/>
                  </a:lnTo>
                  <a:lnTo>
                    <a:pt x="45" y="346"/>
                  </a:lnTo>
                  <a:lnTo>
                    <a:pt x="580" y="346"/>
                  </a:lnTo>
                  <a:lnTo>
                    <a:pt x="587" y="345"/>
                  </a:lnTo>
                  <a:lnTo>
                    <a:pt x="592" y="342"/>
                  </a:lnTo>
                  <a:lnTo>
                    <a:pt x="597" y="337"/>
                  </a:lnTo>
                  <a:lnTo>
                    <a:pt x="600" y="330"/>
                  </a:lnTo>
                  <a:lnTo>
                    <a:pt x="626" y="216"/>
                  </a:lnTo>
                  <a:lnTo>
                    <a:pt x="626" y="213"/>
                  </a:lnTo>
                  <a:lnTo>
                    <a:pt x="626" y="212"/>
                  </a:lnTo>
                  <a:lnTo>
                    <a:pt x="626" y="209"/>
                  </a:lnTo>
                  <a:lnTo>
                    <a:pt x="626" y="207"/>
                  </a:lnTo>
                  <a:lnTo>
                    <a:pt x="574" y="14"/>
                  </a:lnTo>
                  <a:lnTo>
                    <a:pt x="570" y="8"/>
                  </a:lnTo>
                  <a:lnTo>
                    <a:pt x="563" y="3"/>
                  </a:lnTo>
                  <a:lnTo>
                    <a:pt x="557" y="0"/>
                  </a:lnTo>
                  <a:lnTo>
                    <a:pt x="549" y="0"/>
                  </a:lnTo>
                  <a:lnTo>
                    <a:pt x="542" y="3"/>
                  </a:lnTo>
                  <a:lnTo>
                    <a:pt x="538" y="8"/>
                  </a:lnTo>
                  <a:lnTo>
                    <a:pt x="536" y="13"/>
                  </a:lnTo>
                  <a:lnTo>
                    <a:pt x="535" y="19"/>
                  </a:lnTo>
                  <a:lnTo>
                    <a:pt x="535" y="21"/>
                  </a:lnTo>
                  <a:lnTo>
                    <a:pt x="535" y="22"/>
                  </a:lnTo>
                  <a:lnTo>
                    <a:pt x="535" y="23"/>
                  </a:lnTo>
                  <a:lnTo>
                    <a:pt x="535" y="25"/>
                  </a:lnTo>
                  <a:lnTo>
                    <a:pt x="537" y="32"/>
                  </a:lnTo>
                  <a:lnTo>
                    <a:pt x="542" y="53"/>
                  </a:lnTo>
                  <a:lnTo>
                    <a:pt x="550" y="82"/>
                  </a:lnTo>
                  <a:lnTo>
                    <a:pt x="559" y="114"/>
                  </a:lnTo>
                  <a:lnTo>
                    <a:pt x="568" y="148"/>
                  </a:lnTo>
                  <a:lnTo>
                    <a:pt x="576" y="179"/>
                  </a:lnTo>
                  <a:lnTo>
                    <a:pt x="583" y="202"/>
                  </a:lnTo>
                  <a:lnTo>
                    <a:pt x="585" y="212"/>
                  </a:lnTo>
                  <a:lnTo>
                    <a:pt x="583" y="228"/>
                  </a:lnTo>
                  <a:lnTo>
                    <a:pt x="576" y="254"/>
                  </a:lnTo>
                  <a:lnTo>
                    <a:pt x="570" y="284"/>
                  </a:lnTo>
                  <a:lnTo>
                    <a:pt x="564" y="307"/>
                  </a:lnTo>
                  <a:lnTo>
                    <a:pt x="554" y="307"/>
                  </a:lnTo>
                  <a:lnTo>
                    <a:pt x="536" y="307"/>
                  </a:lnTo>
                  <a:lnTo>
                    <a:pt x="510" y="307"/>
                  </a:lnTo>
                  <a:lnTo>
                    <a:pt x="477" y="307"/>
                  </a:lnTo>
                  <a:lnTo>
                    <a:pt x="441" y="307"/>
                  </a:lnTo>
                  <a:lnTo>
                    <a:pt x="399" y="307"/>
                  </a:lnTo>
                  <a:lnTo>
                    <a:pt x="356" y="307"/>
                  </a:lnTo>
                  <a:lnTo>
                    <a:pt x="312" y="307"/>
                  </a:lnTo>
                  <a:lnTo>
                    <a:pt x="268" y="307"/>
                  </a:lnTo>
                  <a:lnTo>
                    <a:pt x="225" y="307"/>
                  </a:lnTo>
                  <a:lnTo>
                    <a:pt x="184" y="307"/>
                  </a:lnTo>
                  <a:lnTo>
                    <a:pt x="147" y="307"/>
                  </a:lnTo>
                  <a:lnTo>
                    <a:pt x="115" y="307"/>
                  </a:lnTo>
                  <a:lnTo>
                    <a:pt x="89" y="307"/>
                  </a:lnTo>
                  <a:lnTo>
                    <a:pt x="71" y="307"/>
                  </a:lnTo>
                  <a:lnTo>
                    <a:pt x="61" y="307"/>
                  </a:lnTo>
                  <a:lnTo>
                    <a:pt x="56" y="287"/>
                  </a:lnTo>
                  <a:lnTo>
                    <a:pt x="49" y="264"/>
                  </a:lnTo>
                  <a:lnTo>
                    <a:pt x="44" y="243"/>
                  </a:lnTo>
                  <a:lnTo>
                    <a:pt x="40" y="230"/>
                  </a:lnTo>
                  <a:lnTo>
                    <a:pt x="44" y="218"/>
                  </a:lnTo>
                  <a:lnTo>
                    <a:pt x="53" y="194"/>
                  </a:lnTo>
                  <a:lnTo>
                    <a:pt x="66" y="161"/>
                  </a:lnTo>
                  <a:lnTo>
                    <a:pt x="80" y="125"/>
                  </a:lnTo>
                  <a:lnTo>
                    <a:pt x="93" y="88"/>
                  </a:lnTo>
                  <a:lnTo>
                    <a:pt x="105" y="57"/>
                  </a:lnTo>
                  <a:lnTo>
                    <a:pt x="114" y="35"/>
                  </a:lnTo>
                  <a:lnTo>
                    <a:pt x="117" y="27"/>
                  </a:lnTo>
                  <a:lnTo>
                    <a:pt x="118" y="25"/>
                  </a:lnTo>
                  <a:lnTo>
                    <a:pt x="118" y="23"/>
                  </a:lnTo>
                  <a:lnTo>
                    <a:pt x="118" y="21"/>
                  </a:lnTo>
                  <a:lnTo>
                    <a:pt x="118" y="19"/>
                  </a:lnTo>
                  <a:lnTo>
                    <a:pt x="117" y="14"/>
                  </a:lnTo>
                  <a:lnTo>
                    <a:pt x="114" y="8"/>
                  </a:lnTo>
                  <a:lnTo>
                    <a:pt x="110" y="4"/>
                  </a:lnTo>
                  <a:lnTo>
                    <a:pt x="105" y="1"/>
                  </a:lnTo>
                  <a:lnTo>
                    <a:pt x="97" y="0"/>
                  </a:lnTo>
                  <a:lnTo>
                    <a:pt x="89" y="1"/>
                  </a:lnTo>
                  <a:lnTo>
                    <a:pt x="83" y="6"/>
                  </a:lnTo>
                  <a:lnTo>
                    <a:pt x="79" y="13"/>
                  </a:lnTo>
                  <a:close/>
                </a:path>
              </a:pathLst>
            </a:custGeom>
            <a:solidFill>
              <a:srgbClr val="000000"/>
            </a:solidFill>
            <a:ln w="9525">
              <a:noFill/>
              <a:round/>
              <a:headEnd/>
              <a:tailEnd/>
            </a:ln>
          </p:spPr>
          <p:txBody>
            <a:bodyPr/>
            <a:lstStyle/>
            <a:p>
              <a:pPr rtl="0"/>
              <a:endParaRPr lang="en-US" sz="3800"/>
            </a:p>
          </p:txBody>
        </p:sp>
        <p:sp>
          <p:nvSpPr>
            <p:cNvPr id="262" name="Freeform 260"/>
            <p:cNvSpPr>
              <a:spLocks/>
            </p:cNvSpPr>
            <p:nvPr/>
          </p:nvSpPr>
          <p:spPr bwMode="auto">
            <a:xfrm>
              <a:off x="370" y="2993"/>
              <a:ext cx="27" cy="19"/>
            </a:xfrm>
            <a:custGeom>
              <a:avLst/>
              <a:gdLst>
                <a:gd name="T0" fmla="*/ 13 w 117"/>
                <a:gd name="T1" fmla="*/ 0 h 84"/>
                <a:gd name="T2" fmla="*/ 10 w 117"/>
                <a:gd name="T3" fmla="*/ 0 h 84"/>
                <a:gd name="T4" fmla="*/ 8 w 117"/>
                <a:gd name="T5" fmla="*/ 1 h 84"/>
                <a:gd name="T6" fmla="*/ 6 w 117"/>
                <a:gd name="T7" fmla="*/ 2 h 84"/>
                <a:gd name="T8" fmla="*/ 3 w 117"/>
                <a:gd name="T9" fmla="*/ 3 h 84"/>
                <a:gd name="T10" fmla="*/ 2 w 117"/>
                <a:gd name="T11" fmla="*/ 5 h 84"/>
                <a:gd name="T12" fmla="*/ 1 w 117"/>
                <a:gd name="T13" fmla="*/ 6 h 84"/>
                <a:gd name="T14" fmla="*/ 0 w 117"/>
                <a:gd name="T15" fmla="*/ 8 h 84"/>
                <a:gd name="T16" fmla="*/ 0 w 117"/>
                <a:gd name="T17" fmla="*/ 10 h 84"/>
                <a:gd name="T18" fmla="*/ 0 w 117"/>
                <a:gd name="T19" fmla="*/ 12 h 84"/>
                <a:gd name="T20" fmla="*/ 1 w 117"/>
                <a:gd name="T21" fmla="*/ 13 h 84"/>
                <a:gd name="T22" fmla="*/ 2 w 117"/>
                <a:gd name="T23" fmla="*/ 15 h 84"/>
                <a:gd name="T24" fmla="*/ 3 w 117"/>
                <a:gd name="T25" fmla="*/ 16 h 84"/>
                <a:gd name="T26" fmla="*/ 4 w 117"/>
                <a:gd name="T27" fmla="*/ 17 h 84"/>
                <a:gd name="T28" fmla="*/ 6 w 117"/>
                <a:gd name="T29" fmla="*/ 17 h 84"/>
                <a:gd name="T30" fmla="*/ 7 w 117"/>
                <a:gd name="T31" fmla="*/ 18 h 84"/>
                <a:gd name="T32" fmla="*/ 8 w 117"/>
                <a:gd name="T33" fmla="*/ 18 h 84"/>
                <a:gd name="T34" fmla="*/ 10 w 117"/>
                <a:gd name="T35" fmla="*/ 19 h 84"/>
                <a:gd name="T36" fmla="*/ 11 w 117"/>
                <a:gd name="T37" fmla="*/ 19 h 84"/>
                <a:gd name="T38" fmla="*/ 13 w 117"/>
                <a:gd name="T39" fmla="*/ 19 h 84"/>
                <a:gd name="T40" fmla="*/ 14 w 117"/>
                <a:gd name="T41" fmla="*/ 19 h 84"/>
                <a:gd name="T42" fmla="*/ 17 w 117"/>
                <a:gd name="T43" fmla="*/ 19 h 84"/>
                <a:gd name="T44" fmla="*/ 20 w 117"/>
                <a:gd name="T45" fmla="*/ 18 h 84"/>
                <a:gd name="T46" fmla="*/ 22 w 117"/>
                <a:gd name="T47" fmla="*/ 17 h 84"/>
                <a:gd name="T48" fmla="*/ 24 w 117"/>
                <a:gd name="T49" fmla="*/ 15 h 84"/>
                <a:gd name="T50" fmla="*/ 25 w 117"/>
                <a:gd name="T51" fmla="*/ 14 h 84"/>
                <a:gd name="T52" fmla="*/ 27 w 117"/>
                <a:gd name="T53" fmla="*/ 12 h 84"/>
                <a:gd name="T54" fmla="*/ 27 w 117"/>
                <a:gd name="T55" fmla="*/ 10 h 84"/>
                <a:gd name="T56" fmla="*/ 27 w 117"/>
                <a:gd name="T57" fmla="*/ 8 h 84"/>
                <a:gd name="T58" fmla="*/ 27 w 117"/>
                <a:gd name="T59" fmla="*/ 8 h 84"/>
                <a:gd name="T60" fmla="*/ 27 w 117"/>
                <a:gd name="T61" fmla="*/ 7 h 84"/>
                <a:gd name="T62" fmla="*/ 26 w 117"/>
                <a:gd name="T63" fmla="*/ 5 h 84"/>
                <a:gd name="T64" fmla="*/ 25 w 117"/>
                <a:gd name="T65" fmla="*/ 3 h 84"/>
                <a:gd name="T66" fmla="*/ 23 w 117"/>
                <a:gd name="T67" fmla="*/ 2 h 84"/>
                <a:gd name="T68" fmla="*/ 21 w 117"/>
                <a:gd name="T69" fmla="*/ 1 h 84"/>
                <a:gd name="T70" fmla="*/ 18 w 117"/>
                <a:gd name="T71" fmla="*/ 0 h 84"/>
                <a:gd name="T72" fmla="*/ 16 w 117"/>
                <a:gd name="T73" fmla="*/ 0 h 84"/>
                <a:gd name="T74" fmla="*/ 13 w 117"/>
                <a:gd name="T75" fmla="*/ 0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
                <a:gd name="T115" fmla="*/ 0 h 84"/>
                <a:gd name="T116" fmla="*/ 117 w 117"/>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 h="84">
                  <a:moveTo>
                    <a:pt x="56" y="0"/>
                  </a:moveTo>
                  <a:lnTo>
                    <a:pt x="45" y="1"/>
                  </a:lnTo>
                  <a:lnTo>
                    <a:pt x="33" y="3"/>
                  </a:lnTo>
                  <a:lnTo>
                    <a:pt x="24" y="9"/>
                  </a:lnTo>
                  <a:lnTo>
                    <a:pt x="15" y="14"/>
                  </a:lnTo>
                  <a:lnTo>
                    <a:pt x="8" y="20"/>
                  </a:lnTo>
                  <a:lnTo>
                    <a:pt x="4" y="28"/>
                  </a:lnTo>
                  <a:lnTo>
                    <a:pt x="0" y="36"/>
                  </a:lnTo>
                  <a:lnTo>
                    <a:pt x="0" y="45"/>
                  </a:lnTo>
                  <a:lnTo>
                    <a:pt x="2" y="52"/>
                  </a:lnTo>
                  <a:lnTo>
                    <a:pt x="4" y="58"/>
                  </a:lnTo>
                  <a:lnTo>
                    <a:pt x="8" y="65"/>
                  </a:lnTo>
                  <a:lnTo>
                    <a:pt x="13" y="70"/>
                  </a:lnTo>
                  <a:lnTo>
                    <a:pt x="19" y="74"/>
                  </a:lnTo>
                  <a:lnTo>
                    <a:pt x="24" y="76"/>
                  </a:lnTo>
                  <a:lnTo>
                    <a:pt x="29" y="79"/>
                  </a:lnTo>
                  <a:lnTo>
                    <a:pt x="35" y="81"/>
                  </a:lnTo>
                  <a:lnTo>
                    <a:pt x="42" y="83"/>
                  </a:lnTo>
                  <a:lnTo>
                    <a:pt x="48" y="84"/>
                  </a:lnTo>
                  <a:lnTo>
                    <a:pt x="55" y="84"/>
                  </a:lnTo>
                  <a:lnTo>
                    <a:pt x="61" y="84"/>
                  </a:lnTo>
                  <a:lnTo>
                    <a:pt x="73" y="83"/>
                  </a:lnTo>
                  <a:lnTo>
                    <a:pt x="85" y="79"/>
                  </a:lnTo>
                  <a:lnTo>
                    <a:pt x="95" y="75"/>
                  </a:lnTo>
                  <a:lnTo>
                    <a:pt x="103" y="68"/>
                  </a:lnTo>
                  <a:lnTo>
                    <a:pt x="110" y="62"/>
                  </a:lnTo>
                  <a:lnTo>
                    <a:pt x="115" y="54"/>
                  </a:lnTo>
                  <a:lnTo>
                    <a:pt x="117" y="46"/>
                  </a:lnTo>
                  <a:lnTo>
                    <a:pt x="117" y="37"/>
                  </a:lnTo>
                  <a:lnTo>
                    <a:pt x="116" y="29"/>
                  </a:lnTo>
                  <a:lnTo>
                    <a:pt x="112" y="22"/>
                  </a:lnTo>
                  <a:lnTo>
                    <a:pt x="107" y="14"/>
                  </a:lnTo>
                  <a:lnTo>
                    <a:pt x="99" y="9"/>
                  </a:lnTo>
                  <a:lnTo>
                    <a:pt x="90" y="5"/>
                  </a:lnTo>
                  <a:lnTo>
                    <a:pt x="80" y="1"/>
                  </a:lnTo>
                  <a:lnTo>
                    <a:pt x="68" y="0"/>
                  </a:lnTo>
                  <a:lnTo>
                    <a:pt x="56" y="0"/>
                  </a:lnTo>
                  <a:close/>
                </a:path>
              </a:pathLst>
            </a:custGeom>
            <a:solidFill>
              <a:srgbClr val="000000"/>
            </a:solidFill>
            <a:ln w="9525">
              <a:noFill/>
              <a:round/>
              <a:headEnd/>
              <a:tailEnd/>
            </a:ln>
          </p:spPr>
          <p:txBody>
            <a:bodyPr/>
            <a:lstStyle/>
            <a:p>
              <a:pPr rtl="0"/>
              <a:endParaRPr lang="en-US" sz="3800"/>
            </a:p>
          </p:txBody>
        </p:sp>
        <p:sp>
          <p:nvSpPr>
            <p:cNvPr id="263" name="Freeform 261"/>
            <p:cNvSpPr>
              <a:spLocks/>
            </p:cNvSpPr>
            <p:nvPr/>
          </p:nvSpPr>
          <p:spPr bwMode="auto">
            <a:xfrm>
              <a:off x="379" y="2869"/>
              <a:ext cx="39" cy="139"/>
            </a:xfrm>
            <a:custGeom>
              <a:avLst/>
              <a:gdLst>
                <a:gd name="T0" fmla="*/ 30 w 168"/>
                <a:gd name="T1" fmla="*/ 3 h 604"/>
                <a:gd name="T2" fmla="*/ 0 w 168"/>
                <a:gd name="T3" fmla="*/ 133 h 604"/>
                <a:gd name="T4" fmla="*/ 0 w 168"/>
                <a:gd name="T5" fmla="*/ 135 h 604"/>
                <a:gd name="T6" fmla="*/ 1 w 168"/>
                <a:gd name="T7" fmla="*/ 137 h 604"/>
                <a:gd name="T8" fmla="*/ 2 w 168"/>
                <a:gd name="T9" fmla="*/ 138 h 604"/>
                <a:gd name="T10" fmla="*/ 4 w 168"/>
                <a:gd name="T11" fmla="*/ 139 h 604"/>
                <a:gd name="T12" fmla="*/ 6 w 168"/>
                <a:gd name="T13" fmla="*/ 139 h 604"/>
                <a:gd name="T14" fmla="*/ 7 w 168"/>
                <a:gd name="T15" fmla="*/ 138 h 604"/>
                <a:gd name="T16" fmla="*/ 8 w 168"/>
                <a:gd name="T17" fmla="*/ 137 h 604"/>
                <a:gd name="T18" fmla="*/ 9 w 168"/>
                <a:gd name="T19" fmla="*/ 135 h 604"/>
                <a:gd name="T20" fmla="*/ 39 w 168"/>
                <a:gd name="T21" fmla="*/ 5 h 604"/>
                <a:gd name="T22" fmla="*/ 39 w 168"/>
                <a:gd name="T23" fmla="*/ 4 h 604"/>
                <a:gd name="T24" fmla="*/ 39 w 168"/>
                <a:gd name="T25" fmla="*/ 2 h 604"/>
                <a:gd name="T26" fmla="*/ 37 w 168"/>
                <a:gd name="T27" fmla="*/ 1 h 604"/>
                <a:gd name="T28" fmla="*/ 35 w 168"/>
                <a:gd name="T29" fmla="*/ 0 h 604"/>
                <a:gd name="T30" fmla="*/ 34 w 168"/>
                <a:gd name="T31" fmla="*/ 0 h 604"/>
                <a:gd name="T32" fmla="*/ 32 w 168"/>
                <a:gd name="T33" fmla="*/ 1 h 604"/>
                <a:gd name="T34" fmla="*/ 31 w 168"/>
                <a:gd name="T35" fmla="*/ 2 h 604"/>
                <a:gd name="T36" fmla="*/ 30 w 168"/>
                <a:gd name="T37" fmla="*/ 3 h 6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
                <a:gd name="T58" fmla="*/ 0 h 604"/>
                <a:gd name="T59" fmla="*/ 168 w 168"/>
                <a:gd name="T60" fmla="*/ 604 h 6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 h="604">
                  <a:moveTo>
                    <a:pt x="129" y="14"/>
                  </a:moveTo>
                  <a:lnTo>
                    <a:pt x="0" y="579"/>
                  </a:lnTo>
                  <a:lnTo>
                    <a:pt x="0" y="587"/>
                  </a:lnTo>
                  <a:lnTo>
                    <a:pt x="4" y="594"/>
                  </a:lnTo>
                  <a:lnTo>
                    <a:pt x="9" y="600"/>
                  </a:lnTo>
                  <a:lnTo>
                    <a:pt x="16" y="604"/>
                  </a:lnTo>
                  <a:lnTo>
                    <a:pt x="24" y="604"/>
                  </a:lnTo>
                  <a:lnTo>
                    <a:pt x="30" y="601"/>
                  </a:lnTo>
                  <a:lnTo>
                    <a:pt x="35" y="596"/>
                  </a:lnTo>
                  <a:lnTo>
                    <a:pt x="39" y="588"/>
                  </a:lnTo>
                  <a:lnTo>
                    <a:pt x="168" y="23"/>
                  </a:lnTo>
                  <a:lnTo>
                    <a:pt x="168" y="16"/>
                  </a:lnTo>
                  <a:lnTo>
                    <a:pt x="166" y="9"/>
                  </a:lnTo>
                  <a:lnTo>
                    <a:pt x="160" y="4"/>
                  </a:lnTo>
                  <a:lnTo>
                    <a:pt x="152" y="0"/>
                  </a:lnTo>
                  <a:lnTo>
                    <a:pt x="145" y="0"/>
                  </a:lnTo>
                  <a:lnTo>
                    <a:pt x="138" y="3"/>
                  </a:lnTo>
                  <a:lnTo>
                    <a:pt x="133" y="8"/>
                  </a:lnTo>
                  <a:lnTo>
                    <a:pt x="129" y="14"/>
                  </a:lnTo>
                  <a:close/>
                </a:path>
              </a:pathLst>
            </a:custGeom>
            <a:solidFill>
              <a:srgbClr val="000000"/>
            </a:solidFill>
            <a:ln w="9525">
              <a:noFill/>
              <a:round/>
              <a:headEnd/>
              <a:tailEnd/>
            </a:ln>
          </p:spPr>
          <p:txBody>
            <a:bodyPr/>
            <a:lstStyle/>
            <a:p>
              <a:pPr rtl="0"/>
              <a:endParaRPr lang="en-US" sz="3800"/>
            </a:p>
          </p:txBody>
        </p:sp>
        <p:sp>
          <p:nvSpPr>
            <p:cNvPr id="264" name="Freeform 262"/>
            <p:cNvSpPr>
              <a:spLocks/>
            </p:cNvSpPr>
            <p:nvPr/>
          </p:nvSpPr>
          <p:spPr bwMode="auto">
            <a:xfrm>
              <a:off x="337" y="2672"/>
              <a:ext cx="205" cy="206"/>
            </a:xfrm>
            <a:custGeom>
              <a:avLst/>
              <a:gdLst>
                <a:gd name="T0" fmla="*/ 9 w 894"/>
                <a:gd name="T1" fmla="*/ 0 h 895"/>
                <a:gd name="T2" fmla="*/ 7 w 894"/>
                <a:gd name="T3" fmla="*/ 1 h 895"/>
                <a:gd name="T4" fmla="*/ 4 w 894"/>
                <a:gd name="T5" fmla="*/ 3 h 895"/>
                <a:gd name="T6" fmla="*/ 2 w 894"/>
                <a:gd name="T7" fmla="*/ 5 h 895"/>
                <a:gd name="T8" fmla="*/ 0 w 894"/>
                <a:gd name="T9" fmla="*/ 8 h 895"/>
                <a:gd name="T10" fmla="*/ 0 w 894"/>
                <a:gd name="T11" fmla="*/ 9 h 895"/>
                <a:gd name="T12" fmla="*/ 30 w 894"/>
                <a:gd name="T13" fmla="*/ 181 h 895"/>
                <a:gd name="T14" fmla="*/ 30 w 894"/>
                <a:gd name="T15" fmla="*/ 181 h 895"/>
                <a:gd name="T16" fmla="*/ 30 w 894"/>
                <a:gd name="T17" fmla="*/ 180 h 895"/>
                <a:gd name="T18" fmla="*/ 31 w 894"/>
                <a:gd name="T19" fmla="*/ 187 h 895"/>
                <a:gd name="T20" fmla="*/ 36 w 894"/>
                <a:gd name="T21" fmla="*/ 195 h 895"/>
                <a:gd name="T22" fmla="*/ 44 w 894"/>
                <a:gd name="T23" fmla="*/ 202 h 895"/>
                <a:gd name="T24" fmla="*/ 58 w 894"/>
                <a:gd name="T25" fmla="*/ 206 h 895"/>
                <a:gd name="T26" fmla="*/ 58 w 894"/>
                <a:gd name="T27" fmla="*/ 206 h 895"/>
                <a:gd name="T28" fmla="*/ 59 w 894"/>
                <a:gd name="T29" fmla="*/ 206 h 895"/>
                <a:gd name="T30" fmla="*/ 201 w 894"/>
                <a:gd name="T31" fmla="*/ 206 h 895"/>
                <a:gd name="T32" fmla="*/ 203 w 894"/>
                <a:gd name="T33" fmla="*/ 205 h 895"/>
                <a:gd name="T34" fmla="*/ 204 w 894"/>
                <a:gd name="T35" fmla="*/ 201 h 895"/>
                <a:gd name="T36" fmla="*/ 205 w 894"/>
                <a:gd name="T37" fmla="*/ 196 h 895"/>
                <a:gd name="T38" fmla="*/ 204 w 894"/>
                <a:gd name="T39" fmla="*/ 190 h 895"/>
                <a:gd name="T40" fmla="*/ 200 w 894"/>
                <a:gd name="T41" fmla="*/ 185 h 895"/>
                <a:gd name="T42" fmla="*/ 194 w 894"/>
                <a:gd name="T43" fmla="*/ 182 h 895"/>
                <a:gd name="T44" fmla="*/ 185 w 894"/>
                <a:gd name="T45" fmla="*/ 180 h 895"/>
                <a:gd name="T46" fmla="*/ 170 w 894"/>
                <a:gd name="T47" fmla="*/ 179 h 895"/>
                <a:gd name="T48" fmla="*/ 152 w 894"/>
                <a:gd name="T49" fmla="*/ 178 h 895"/>
                <a:gd name="T50" fmla="*/ 132 w 894"/>
                <a:gd name="T51" fmla="*/ 176 h 895"/>
                <a:gd name="T52" fmla="*/ 112 w 894"/>
                <a:gd name="T53" fmla="*/ 176 h 895"/>
                <a:gd name="T54" fmla="*/ 94 w 894"/>
                <a:gd name="T55" fmla="*/ 175 h 895"/>
                <a:gd name="T56" fmla="*/ 79 w 894"/>
                <a:gd name="T57" fmla="*/ 175 h 895"/>
                <a:gd name="T58" fmla="*/ 73 w 894"/>
                <a:gd name="T59" fmla="*/ 174 h 895"/>
                <a:gd name="T60" fmla="*/ 72 w 894"/>
                <a:gd name="T61" fmla="*/ 175 h 895"/>
                <a:gd name="T62" fmla="*/ 71 w 894"/>
                <a:gd name="T63" fmla="*/ 175 h 895"/>
                <a:gd name="T64" fmla="*/ 71 w 894"/>
                <a:gd name="T65" fmla="*/ 175 h 895"/>
                <a:gd name="T66" fmla="*/ 70 w 894"/>
                <a:gd name="T67" fmla="*/ 175 h 895"/>
                <a:gd name="T68" fmla="*/ 68 w 894"/>
                <a:gd name="T69" fmla="*/ 174 h 895"/>
                <a:gd name="T70" fmla="*/ 66 w 894"/>
                <a:gd name="T71" fmla="*/ 171 h 895"/>
                <a:gd name="T72" fmla="*/ 63 w 894"/>
                <a:gd name="T73" fmla="*/ 167 h 895"/>
                <a:gd name="T74" fmla="*/ 60 w 894"/>
                <a:gd name="T75" fmla="*/ 160 h 895"/>
                <a:gd name="T76" fmla="*/ 54 w 894"/>
                <a:gd name="T77" fmla="*/ 136 h 895"/>
                <a:gd name="T78" fmla="*/ 41 w 894"/>
                <a:gd name="T79" fmla="*/ 84 h 895"/>
                <a:gd name="T80" fmla="*/ 28 w 894"/>
                <a:gd name="T81" fmla="*/ 32 h 895"/>
                <a:gd name="T82" fmla="*/ 22 w 894"/>
                <a:gd name="T83" fmla="*/ 8 h 895"/>
                <a:gd name="T84" fmla="*/ 22 w 894"/>
                <a:gd name="T85" fmla="*/ 7 h 895"/>
                <a:gd name="T86" fmla="*/ 22 w 894"/>
                <a:gd name="T87" fmla="*/ 7 h 895"/>
                <a:gd name="T88" fmla="*/ 21 w 894"/>
                <a:gd name="T89" fmla="*/ 6 h 895"/>
                <a:gd name="T90" fmla="*/ 18 w 894"/>
                <a:gd name="T91" fmla="*/ 3 h 895"/>
                <a:gd name="T92" fmla="*/ 15 w 894"/>
                <a:gd name="T93" fmla="*/ 1 h 895"/>
                <a:gd name="T94" fmla="*/ 10 w 894"/>
                <a:gd name="T95" fmla="*/ 0 h 8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94"/>
                <a:gd name="T145" fmla="*/ 0 h 895"/>
                <a:gd name="T146" fmla="*/ 894 w 894"/>
                <a:gd name="T147" fmla="*/ 895 h 89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94" h="895">
                  <a:moveTo>
                    <a:pt x="45" y="0"/>
                  </a:moveTo>
                  <a:lnTo>
                    <a:pt x="39" y="0"/>
                  </a:lnTo>
                  <a:lnTo>
                    <a:pt x="36" y="2"/>
                  </a:lnTo>
                  <a:lnTo>
                    <a:pt x="30" y="4"/>
                  </a:lnTo>
                  <a:lnTo>
                    <a:pt x="24" y="7"/>
                  </a:lnTo>
                  <a:lnTo>
                    <a:pt x="19" y="11"/>
                  </a:lnTo>
                  <a:lnTo>
                    <a:pt x="13" y="16"/>
                  </a:lnTo>
                  <a:lnTo>
                    <a:pt x="8" y="22"/>
                  </a:lnTo>
                  <a:lnTo>
                    <a:pt x="3" y="30"/>
                  </a:lnTo>
                  <a:lnTo>
                    <a:pt x="2" y="33"/>
                  </a:lnTo>
                  <a:lnTo>
                    <a:pt x="0" y="37"/>
                  </a:lnTo>
                  <a:lnTo>
                    <a:pt x="0" y="41"/>
                  </a:lnTo>
                  <a:lnTo>
                    <a:pt x="0" y="43"/>
                  </a:lnTo>
                  <a:lnTo>
                    <a:pt x="131" y="787"/>
                  </a:lnTo>
                  <a:lnTo>
                    <a:pt x="131" y="786"/>
                  </a:lnTo>
                  <a:lnTo>
                    <a:pt x="131" y="785"/>
                  </a:lnTo>
                  <a:lnTo>
                    <a:pt x="131" y="783"/>
                  </a:lnTo>
                  <a:lnTo>
                    <a:pt x="132" y="798"/>
                  </a:lnTo>
                  <a:lnTo>
                    <a:pt x="136" y="813"/>
                  </a:lnTo>
                  <a:lnTo>
                    <a:pt x="144" y="830"/>
                  </a:lnTo>
                  <a:lnTo>
                    <a:pt x="155" y="847"/>
                  </a:lnTo>
                  <a:lnTo>
                    <a:pt x="172" y="864"/>
                  </a:lnTo>
                  <a:lnTo>
                    <a:pt x="193" y="877"/>
                  </a:lnTo>
                  <a:lnTo>
                    <a:pt x="220" y="889"/>
                  </a:lnTo>
                  <a:lnTo>
                    <a:pt x="253" y="895"/>
                  </a:lnTo>
                  <a:lnTo>
                    <a:pt x="254" y="895"/>
                  </a:lnTo>
                  <a:lnTo>
                    <a:pt x="256" y="895"/>
                  </a:lnTo>
                  <a:lnTo>
                    <a:pt x="870" y="895"/>
                  </a:lnTo>
                  <a:lnTo>
                    <a:pt x="875" y="894"/>
                  </a:lnTo>
                  <a:lnTo>
                    <a:pt x="881" y="891"/>
                  </a:lnTo>
                  <a:lnTo>
                    <a:pt x="885" y="889"/>
                  </a:lnTo>
                  <a:lnTo>
                    <a:pt x="888" y="883"/>
                  </a:lnTo>
                  <a:lnTo>
                    <a:pt x="891" y="874"/>
                  </a:lnTo>
                  <a:lnTo>
                    <a:pt x="893" y="863"/>
                  </a:lnTo>
                  <a:lnTo>
                    <a:pt x="894" y="851"/>
                  </a:lnTo>
                  <a:lnTo>
                    <a:pt x="893" y="838"/>
                  </a:lnTo>
                  <a:lnTo>
                    <a:pt x="891" y="825"/>
                  </a:lnTo>
                  <a:lnTo>
                    <a:pt x="884" y="813"/>
                  </a:lnTo>
                  <a:lnTo>
                    <a:pt x="874" y="802"/>
                  </a:lnTo>
                  <a:lnTo>
                    <a:pt x="859" y="792"/>
                  </a:lnTo>
                  <a:lnTo>
                    <a:pt x="848" y="789"/>
                  </a:lnTo>
                  <a:lnTo>
                    <a:pt x="829" y="786"/>
                  </a:lnTo>
                  <a:lnTo>
                    <a:pt x="805" y="782"/>
                  </a:lnTo>
                  <a:lnTo>
                    <a:pt x="775" y="779"/>
                  </a:lnTo>
                  <a:lnTo>
                    <a:pt x="740" y="777"/>
                  </a:lnTo>
                  <a:lnTo>
                    <a:pt x="702" y="774"/>
                  </a:lnTo>
                  <a:lnTo>
                    <a:pt x="662" y="772"/>
                  </a:lnTo>
                  <a:lnTo>
                    <a:pt x="619" y="769"/>
                  </a:lnTo>
                  <a:lnTo>
                    <a:pt x="576" y="766"/>
                  </a:lnTo>
                  <a:lnTo>
                    <a:pt x="531" y="765"/>
                  </a:lnTo>
                  <a:lnTo>
                    <a:pt x="490" y="764"/>
                  </a:lnTo>
                  <a:lnTo>
                    <a:pt x="448" y="761"/>
                  </a:lnTo>
                  <a:lnTo>
                    <a:pt x="410" y="760"/>
                  </a:lnTo>
                  <a:lnTo>
                    <a:pt x="375" y="759"/>
                  </a:lnTo>
                  <a:lnTo>
                    <a:pt x="345" y="759"/>
                  </a:lnTo>
                  <a:lnTo>
                    <a:pt x="321" y="757"/>
                  </a:lnTo>
                  <a:lnTo>
                    <a:pt x="318" y="757"/>
                  </a:lnTo>
                  <a:lnTo>
                    <a:pt x="315" y="759"/>
                  </a:lnTo>
                  <a:lnTo>
                    <a:pt x="313" y="760"/>
                  </a:lnTo>
                  <a:lnTo>
                    <a:pt x="310" y="761"/>
                  </a:lnTo>
                  <a:lnTo>
                    <a:pt x="310" y="760"/>
                  </a:lnTo>
                  <a:lnTo>
                    <a:pt x="310" y="761"/>
                  </a:lnTo>
                  <a:lnTo>
                    <a:pt x="309" y="761"/>
                  </a:lnTo>
                  <a:lnTo>
                    <a:pt x="308" y="761"/>
                  </a:lnTo>
                  <a:lnTo>
                    <a:pt x="305" y="760"/>
                  </a:lnTo>
                  <a:lnTo>
                    <a:pt x="301" y="759"/>
                  </a:lnTo>
                  <a:lnTo>
                    <a:pt x="297" y="756"/>
                  </a:lnTo>
                  <a:lnTo>
                    <a:pt x="293" y="751"/>
                  </a:lnTo>
                  <a:lnTo>
                    <a:pt x="287" y="744"/>
                  </a:lnTo>
                  <a:lnTo>
                    <a:pt x="282" y="737"/>
                  </a:lnTo>
                  <a:lnTo>
                    <a:pt x="275" y="725"/>
                  </a:lnTo>
                  <a:lnTo>
                    <a:pt x="269" y="711"/>
                  </a:lnTo>
                  <a:lnTo>
                    <a:pt x="261" y="694"/>
                  </a:lnTo>
                  <a:lnTo>
                    <a:pt x="254" y="664"/>
                  </a:lnTo>
                  <a:lnTo>
                    <a:pt x="235" y="590"/>
                  </a:lnTo>
                  <a:lnTo>
                    <a:pt x="209" y="484"/>
                  </a:lnTo>
                  <a:lnTo>
                    <a:pt x="180" y="363"/>
                  </a:lnTo>
                  <a:lnTo>
                    <a:pt x="150" y="242"/>
                  </a:lnTo>
                  <a:lnTo>
                    <a:pt x="124" y="138"/>
                  </a:lnTo>
                  <a:lnTo>
                    <a:pt x="105" y="64"/>
                  </a:lnTo>
                  <a:lnTo>
                    <a:pt x="98" y="35"/>
                  </a:lnTo>
                  <a:lnTo>
                    <a:pt x="97" y="34"/>
                  </a:lnTo>
                  <a:lnTo>
                    <a:pt x="97" y="32"/>
                  </a:lnTo>
                  <a:lnTo>
                    <a:pt x="95" y="30"/>
                  </a:lnTo>
                  <a:lnTo>
                    <a:pt x="94" y="29"/>
                  </a:lnTo>
                  <a:lnTo>
                    <a:pt x="93" y="26"/>
                  </a:lnTo>
                  <a:lnTo>
                    <a:pt x="90" y="24"/>
                  </a:lnTo>
                  <a:lnTo>
                    <a:pt x="85" y="19"/>
                  </a:lnTo>
                  <a:lnTo>
                    <a:pt x="80" y="13"/>
                  </a:lnTo>
                  <a:lnTo>
                    <a:pt x="72" y="8"/>
                  </a:lnTo>
                  <a:lnTo>
                    <a:pt x="64" y="4"/>
                  </a:lnTo>
                  <a:lnTo>
                    <a:pt x="55" y="2"/>
                  </a:lnTo>
                  <a:lnTo>
                    <a:pt x="45" y="0"/>
                  </a:lnTo>
                  <a:close/>
                </a:path>
              </a:pathLst>
            </a:custGeom>
            <a:solidFill>
              <a:srgbClr val="000000"/>
            </a:solidFill>
            <a:ln w="9525">
              <a:noFill/>
              <a:round/>
              <a:headEnd/>
              <a:tailEnd/>
            </a:ln>
          </p:spPr>
          <p:txBody>
            <a:bodyPr/>
            <a:lstStyle/>
            <a:p>
              <a:pPr rtl="0"/>
              <a:endParaRPr lang="en-US" sz="3800"/>
            </a:p>
          </p:txBody>
        </p:sp>
        <p:sp>
          <p:nvSpPr>
            <p:cNvPr id="265" name="Freeform 263"/>
            <p:cNvSpPr>
              <a:spLocks/>
            </p:cNvSpPr>
            <p:nvPr/>
          </p:nvSpPr>
          <p:spPr bwMode="auto">
            <a:xfrm>
              <a:off x="346" y="2681"/>
              <a:ext cx="187" cy="187"/>
            </a:xfrm>
            <a:custGeom>
              <a:avLst/>
              <a:gdLst>
                <a:gd name="T0" fmla="*/ 2 w 814"/>
                <a:gd name="T1" fmla="*/ 0 h 817"/>
                <a:gd name="T2" fmla="*/ 3 w 814"/>
                <a:gd name="T3" fmla="*/ 2 h 817"/>
                <a:gd name="T4" fmla="*/ 6 w 814"/>
                <a:gd name="T5" fmla="*/ 10 h 817"/>
                <a:gd name="T6" fmla="*/ 16 w 814"/>
                <a:gd name="T7" fmla="*/ 51 h 817"/>
                <a:gd name="T8" fmla="*/ 30 w 814"/>
                <a:gd name="T9" fmla="*/ 106 h 817"/>
                <a:gd name="T10" fmla="*/ 40 w 814"/>
                <a:gd name="T11" fmla="*/ 146 h 817"/>
                <a:gd name="T12" fmla="*/ 42 w 814"/>
                <a:gd name="T13" fmla="*/ 152 h 817"/>
                <a:gd name="T14" fmla="*/ 42 w 814"/>
                <a:gd name="T15" fmla="*/ 152 h 817"/>
                <a:gd name="T16" fmla="*/ 44 w 814"/>
                <a:gd name="T17" fmla="*/ 157 h 817"/>
                <a:gd name="T18" fmla="*/ 48 w 814"/>
                <a:gd name="T19" fmla="*/ 164 h 817"/>
                <a:gd name="T20" fmla="*/ 51 w 814"/>
                <a:gd name="T21" fmla="*/ 169 h 817"/>
                <a:gd name="T22" fmla="*/ 56 w 814"/>
                <a:gd name="T23" fmla="*/ 173 h 817"/>
                <a:gd name="T24" fmla="*/ 60 w 814"/>
                <a:gd name="T25" fmla="*/ 174 h 817"/>
                <a:gd name="T26" fmla="*/ 64 w 814"/>
                <a:gd name="T27" fmla="*/ 174 h 817"/>
                <a:gd name="T28" fmla="*/ 75 w 814"/>
                <a:gd name="T29" fmla="*/ 174 h 817"/>
                <a:gd name="T30" fmla="*/ 95 w 814"/>
                <a:gd name="T31" fmla="*/ 175 h 817"/>
                <a:gd name="T32" fmla="*/ 115 w 814"/>
                <a:gd name="T33" fmla="*/ 175 h 817"/>
                <a:gd name="T34" fmla="*/ 133 w 814"/>
                <a:gd name="T35" fmla="*/ 176 h 817"/>
                <a:gd name="T36" fmla="*/ 150 w 814"/>
                <a:gd name="T37" fmla="*/ 177 h 817"/>
                <a:gd name="T38" fmla="*/ 164 w 814"/>
                <a:gd name="T39" fmla="*/ 178 h 817"/>
                <a:gd name="T40" fmla="*/ 175 w 814"/>
                <a:gd name="T41" fmla="*/ 179 h 817"/>
                <a:gd name="T42" fmla="*/ 182 w 814"/>
                <a:gd name="T43" fmla="*/ 180 h 817"/>
                <a:gd name="T44" fmla="*/ 185 w 814"/>
                <a:gd name="T45" fmla="*/ 182 h 817"/>
                <a:gd name="T46" fmla="*/ 187 w 814"/>
                <a:gd name="T47" fmla="*/ 184 h 817"/>
                <a:gd name="T48" fmla="*/ 187 w 814"/>
                <a:gd name="T49" fmla="*/ 186 h 817"/>
                <a:gd name="T50" fmla="*/ 187 w 814"/>
                <a:gd name="T51" fmla="*/ 187 h 817"/>
                <a:gd name="T52" fmla="*/ 184 w 814"/>
                <a:gd name="T53" fmla="*/ 187 h 817"/>
                <a:gd name="T54" fmla="*/ 172 w 814"/>
                <a:gd name="T55" fmla="*/ 187 h 817"/>
                <a:gd name="T56" fmla="*/ 152 w 814"/>
                <a:gd name="T57" fmla="*/ 187 h 817"/>
                <a:gd name="T58" fmla="*/ 128 w 814"/>
                <a:gd name="T59" fmla="*/ 187 h 817"/>
                <a:gd name="T60" fmla="*/ 104 w 814"/>
                <a:gd name="T61" fmla="*/ 187 h 817"/>
                <a:gd name="T62" fmla="*/ 80 w 814"/>
                <a:gd name="T63" fmla="*/ 187 h 817"/>
                <a:gd name="T64" fmla="*/ 62 w 814"/>
                <a:gd name="T65" fmla="*/ 187 h 817"/>
                <a:gd name="T66" fmla="*/ 51 w 814"/>
                <a:gd name="T67" fmla="*/ 187 h 817"/>
                <a:gd name="T68" fmla="*/ 43 w 814"/>
                <a:gd name="T69" fmla="*/ 186 h 817"/>
                <a:gd name="T70" fmla="*/ 35 w 814"/>
                <a:gd name="T71" fmla="*/ 181 h 817"/>
                <a:gd name="T72" fmla="*/ 31 w 814"/>
                <a:gd name="T73" fmla="*/ 176 h 817"/>
                <a:gd name="T74" fmla="*/ 30 w 814"/>
                <a:gd name="T75" fmla="*/ 172 h 817"/>
                <a:gd name="T76" fmla="*/ 30 w 814"/>
                <a:gd name="T77" fmla="*/ 170 h 817"/>
                <a:gd name="T78" fmla="*/ 30 w 814"/>
                <a:gd name="T79" fmla="*/ 170 h 817"/>
                <a:gd name="T80" fmla="*/ 28 w 814"/>
                <a:gd name="T81" fmla="*/ 163 h 817"/>
                <a:gd name="T82" fmla="*/ 20 w 814"/>
                <a:gd name="T83" fmla="*/ 117 h 817"/>
                <a:gd name="T84" fmla="*/ 9 w 814"/>
                <a:gd name="T85" fmla="*/ 56 h 817"/>
                <a:gd name="T86" fmla="*/ 1 w 814"/>
                <a:gd name="T87" fmla="*/ 10 h 817"/>
                <a:gd name="T88" fmla="*/ 0 w 814"/>
                <a:gd name="T89" fmla="*/ 1 h 817"/>
                <a:gd name="T90" fmla="*/ 1 w 814"/>
                <a:gd name="T91" fmla="*/ 0 h 8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4"/>
                <a:gd name="T139" fmla="*/ 0 h 817"/>
                <a:gd name="T140" fmla="*/ 814 w 814"/>
                <a:gd name="T141" fmla="*/ 817 h 8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4" h="817">
                  <a:moveTo>
                    <a:pt x="5" y="0"/>
                  </a:moveTo>
                  <a:lnTo>
                    <a:pt x="9" y="2"/>
                  </a:lnTo>
                  <a:lnTo>
                    <a:pt x="13" y="3"/>
                  </a:lnTo>
                  <a:lnTo>
                    <a:pt x="15" y="7"/>
                  </a:lnTo>
                  <a:lnTo>
                    <a:pt x="19" y="11"/>
                  </a:lnTo>
                  <a:lnTo>
                    <a:pt x="27" y="42"/>
                  </a:lnTo>
                  <a:lnTo>
                    <a:pt x="45" y="117"/>
                  </a:lnTo>
                  <a:lnTo>
                    <a:pt x="71" y="221"/>
                  </a:lnTo>
                  <a:lnTo>
                    <a:pt x="101" y="341"/>
                  </a:lnTo>
                  <a:lnTo>
                    <a:pt x="131" y="461"/>
                  </a:lnTo>
                  <a:lnTo>
                    <a:pt x="157" y="564"/>
                  </a:lnTo>
                  <a:lnTo>
                    <a:pt x="175" y="638"/>
                  </a:lnTo>
                  <a:lnTo>
                    <a:pt x="182" y="665"/>
                  </a:lnTo>
                  <a:lnTo>
                    <a:pt x="182" y="666"/>
                  </a:lnTo>
                  <a:lnTo>
                    <a:pt x="182" y="668"/>
                  </a:lnTo>
                  <a:lnTo>
                    <a:pt x="190" y="686"/>
                  </a:lnTo>
                  <a:lnTo>
                    <a:pt x="198" y="703"/>
                  </a:lnTo>
                  <a:lnTo>
                    <a:pt x="207" y="717"/>
                  </a:lnTo>
                  <a:lnTo>
                    <a:pt x="216" y="729"/>
                  </a:lnTo>
                  <a:lnTo>
                    <a:pt x="224" y="739"/>
                  </a:lnTo>
                  <a:lnTo>
                    <a:pt x="233" y="748"/>
                  </a:lnTo>
                  <a:lnTo>
                    <a:pt x="243" y="755"/>
                  </a:lnTo>
                  <a:lnTo>
                    <a:pt x="252" y="759"/>
                  </a:lnTo>
                  <a:lnTo>
                    <a:pt x="263" y="761"/>
                  </a:lnTo>
                  <a:lnTo>
                    <a:pt x="270" y="761"/>
                  </a:lnTo>
                  <a:lnTo>
                    <a:pt x="278" y="760"/>
                  </a:lnTo>
                  <a:lnTo>
                    <a:pt x="283" y="759"/>
                  </a:lnTo>
                  <a:lnTo>
                    <a:pt x="328" y="760"/>
                  </a:lnTo>
                  <a:lnTo>
                    <a:pt x="371" y="761"/>
                  </a:lnTo>
                  <a:lnTo>
                    <a:pt x="415" y="763"/>
                  </a:lnTo>
                  <a:lnTo>
                    <a:pt x="458" y="765"/>
                  </a:lnTo>
                  <a:lnTo>
                    <a:pt x="501" y="766"/>
                  </a:lnTo>
                  <a:lnTo>
                    <a:pt x="542" y="768"/>
                  </a:lnTo>
                  <a:lnTo>
                    <a:pt x="581" y="770"/>
                  </a:lnTo>
                  <a:lnTo>
                    <a:pt x="619" y="772"/>
                  </a:lnTo>
                  <a:lnTo>
                    <a:pt x="654" y="774"/>
                  </a:lnTo>
                  <a:lnTo>
                    <a:pt x="687" y="777"/>
                  </a:lnTo>
                  <a:lnTo>
                    <a:pt x="716" y="778"/>
                  </a:lnTo>
                  <a:lnTo>
                    <a:pt x="742" y="781"/>
                  </a:lnTo>
                  <a:lnTo>
                    <a:pt x="762" y="782"/>
                  </a:lnTo>
                  <a:lnTo>
                    <a:pt x="781" y="785"/>
                  </a:lnTo>
                  <a:lnTo>
                    <a:pt x="792" y="786"/>
                  </a:lnTo>
                  <a:lnTo>
                    <a:pt x="800" y="789"/>
                  </a:lnTo>
                  <a:lnTo>
                    <a:pt x="807" y="794"/>
                  </a:lnTo>
                  <a:lnTo>
                    <a:pt x="812" y="800"/>
                  </a:lnTo>
                  <a:lnTo>
                    <a:pt x="813" y="805"/>
                  </a:lnTo>
                  <a:lnTo>
                    <a:pt x="814" y="812"/>
                  </a:lnTo>
                  <a:lnTo>
                    <a:pt x="814" y="813"/>
                  </a:lnTo>
                  <a:lnTo>
                    <a:pt x="814" y="815"/>
                  </a:lnTo>
                  <a:lnTo>
                    <a:pt x="813" y="816"/>
                  </a:lnTo>
                  <a:lnTo>
                    <a:pt x="813" y="817"/>
                  </a:lnTo>
                  <a:lnTo>
                    <a:pt x="801" y="817"/>
                  </a:lnTo>
                  <a:lnTo>
                    <a:pt x="779" y="817"/>
                  </a:lnTo>
                  <a:lnTo>
                    <a:pt x="748" y="817"/>
                  </a:lnTo>
                  <a:lnTo>
                    <a:pt x="708" y="817"/>
                  </a:lnTo>
                  <a:lnTo>
                    <a:pt x="662" y="817"/>
                  </a:lnTo>
                  <a:lnTo>
                    <a:pt x="613" y="817"/>
                  </a:lnTo>
                  <a:lnTo>
                    <a:pt x="559" y="817"/>
                  </a:lnTo>
                  <a:lnTo>
                    <a:pt x="505" y="817"/>
                  </a:lnTo>
                  <a:lnTo>
                    <a:pt x="451" y="817"/>
                  </a:lnTo>
                  <a:lnTo>
                    <a:pt x="399" y="817"/>
                  </a:lnTo>
                  <a:lnTo>
                    <a:pt x="350" y="817"/>
                  </a:lnTo>
                  <a:lnTo>
                    <a:pt x="307" y="817"/>
                  </a:lnTo>
                  <a:lnTo>
                    <a:pt x="270" y="817"/>
                  </a:lnTo>
                  <a:lnTo>
                    <a:pt x="242" y="817"/>
                  </a:lnTo>
                  <a:lnTo>
                    <a:pt x="222" y="817"/>
                  </a:lnTo>
                  <a:lnTo>
                    <a:pt x="216" y="817"/>
                  </a:lnTo>
                  <a:lnTo>
                    <a:pt x="188" y="812"/>
                  </a:lnTo>
                  <a:lnTo>
                    <a:pt x="168" y="803"/>
                  </a:lnTo>
                  <a:lnTo>
                    <a:pt x="152" y="791"/>
                  </a:lnTo>
                  <a:lnTo>
                    <a:pt x="142" y="779"/>
                  </a:lnTo>
                  <a:lnTo>
                    <a:pt x="135" y="768"/>
                  </a:lnTo>
                  <a:lnTo>
                    <a:pt x="131" y="757"/>
                  </a:lnTo>
                  <a:lnTo>
                    <a:pt x="130" y="750"/>
                  </a:lnTo>
                  <a:lnTo>
                    <a:pt x="130" y="744"/>
                  </a:lnTo>
                  <a:lnTo>
                    <a:pt x="130" y="743"/>
                  </a:lnTo>
                  <a:lnTo>
                    <a:pt x="129" y="743"/>
                  </a:lnTo>
                  <a:lnTo>
                    <a:pt x="129" y="742"/>
                  </a:lnTo>
                  <a:lnTo>
                    <a:pt x="123" y="711"/>
                  </a:lnTo>
                  <a:lnTo>
                    <a:pt x="109" y="629"/>
                  </a:lnTo>
                  <a:lnTo>
                    <a:pt x="88" y="513"/>
                  </a:lnTo>
                  <a:lnTo>
                    <a:pt x="65" y="380"/>
                  </a:lnTo>
                  <a:lnTo>
                    <a:pt x="41" y="246"/>
                  </a:lnTo>
                  <a:lnTo>
                    <a:pt x="21" y="128"/>
                  </a:lnTo>
                  <a:lnTo>
                    <a:pt x="6" y="42"/>
                  </a:lnTo>
                  <a:lnTo>
                    <a:pt x="0" y="6"/>
                  </a:lnTo>
                  <a:lnTo>
                    <a:pt x="1" y="4"/>
                  </a:lnTo>
                  <a:lnTo>
                    <a:pt x="4" y="2"/>
                  </a:lnTo>
                  <a:lnTo>
                    <a:pt x="5" y="0"/>
                  </a:lnTo>
                  <a:close/>
                </a:path>
              </a:pathLst>
            </a:custGeom>
            <a:solidFill>
              <a:srgbClr val="C0C0C0"/>
            </a:solidFill>
            <a:ln w="9525">
              <a:noFill/>
              <a:round/>
              <a:headEnd/>
              <a:tailEnd/>
            </a:ln>
          </p:spPr>
          <p:txBody>
            <a:bodyPr/>
            <a:lstStyle/>
            <a:p>
              <a:pPr rtl="0"/>
              <a:endParaRPr lang="en-US" sz="3800"/>
            </a:p>
          </p:txBody>
        </p:sp>
        <p:sp>
          <p:nvSpPr>
            <p:cNvPr id="266" name="Freeform 264"/>
            <p:cNvSpPr>
              <a:spLocks/>
            </p:cNvSpPr>
            <p:nvPr/>
          </p:nvSpPr>
          <p:spPr bwMode="auto">
            <a:xfrm>
              <a:off x="733" y="2743"/>
              <a:ext cx="70" cy="263"/>
            </a:xfrm>
            <a:custGeom>
              <a:avLst/>
              <a:gdLst>
                <a:gd name="T0" fmla="*/ 0 w 306"/>
                <a:gd name="T1" fmla="*/ 3 h 1144"/>
                <a:gd name="T2" fmla="*/ 0 w 306"/>
                <a:gd name="T3" fmla="*/ 5 h 1144"/>
                <a:gd name="T4" fmla="*/ 0 w 306"/>
                <a:gd name="T5" fmla="*/ 7 h 1144"/>
                <a:gd name="T6" fmla="*/ 2 w 306"/>
                <a:gd name="T7" fmla="*/ 8 h 1144"/>
                <a:gd name="T8" fmla="*/ 3 w 306"/>
                <a:gd name="T9" fmla="*/ 9 h 1144"/>
                <a:gd name="T10" fmla="*/ 7 w 306"/>
                <a:gd name="T11" fmla="*/ 10 h 1144"/>
                <a:gd name="T12" fmla="*/ 11 w 306"/>
                <a:gd name="T13" fmla="*/ 12 h 1144"/>
                <a:gd name="T14" fmla="*/ 14 w 306"/>
                <a:gd name="T15" fmla="*/ 13 h 1144"/>
                <a:gd name="T16" fmla="*/ 18 w 306"/>
                <a:gd name="T17" fmla="*/ 15 h 1144"/>
                <a:gd name="T18" fmla="*/ 22 w 306"/>
                <a:gd name="T19" fmla="*/ 17 h 1144"/>
                <a:gd name="T20" fmla="*/ 24 w 306"/>
                <a:gd name="T21" fmla="*/ 19 h 1144"/>
                <a:gd name="T22" fmla="*/ 27 w 306"/>
                <a:gd name="T23" fmla="*/ 22 h 1144"/>
                <a:gd name="T24" fmla="*/ 28 w 306"/>
                <a:gd name="T25" fmla="*/ 24 h 1144"/>
                <a:gd name="T26" fmla="*/ 29 w 306"/>
                <a:gd name="T27" fmla="*/ 32 h 1144"/>
                <a:gd name="T28" fmla="*/ 32 w 306"/>
                <a:gd name="T29" fmla="*/ 51 h 1144"/>
                <a:gd name="T30" fmla="*/ 36 w 306"/>
                <a:gd name="T31" fmla="*/ 77 h 1144"/>
                <a:gd name="T32" fmla="*/ 40 w 306"/>
                <a:gd name="T33" fmla="*/ 110 h 1144"/>
                <a:gd name="T34" fmla="*/ 46 w 306"/>
                <a:gd name="T35" fmla="*/ 146 h 1144"/>
                <a:gd name="T36" fmla="*/ 51 w 306"/>
                <a:gd name="T37" fmla="*/ 185 h 1144"/>
                <a:gd name="T38" fmla="*/ 56 w 306"/>
                <a:gd name="T39" fmla="*/ 223 h 1144"/>
                <a:gd name="T40" fmla="*/ 61 w 306"/>
                <a:gd name="T41" fmla="*/ 260 h 1144"/>
                <a:gd name="T42" fmla="*/ 62 w 306"/>
                <a:gd name="T43" fmla="*/ 261 h 1144"/>
                <a:gd name="T44" fmla="*/ 63 w 306"/>
                <a:gd name="T45" fmla="*/ 263 h 1144"/>
                <a:gd name="T46" fmla="*/ 64 w 306"/>
                <a:gd name="T47" fmla="*/ 263 h 1144"/>
                <a:gd name="T48" fmla="*/ 66 w 306"/>
                <a:gd name="T49" fmla="*/ 263 h 1144"/>
                <a:gd name="T50" fmla="*/ 68 w 306"/>
                <a:gd name="T51" fmla="*/ 263 h 1144"/>
                <a:gd name="T52" fmla="*/ 69 w 306"/>
                <a:gd name="T53" fmla="*/ 261 h 1144"/>
                <a:gd name="T54" fmla="*/ 70 w 306"/>
                <a:gd name="T55" fmla="*/ 260 h 1144"/>
                <a:gd name="T56" fmla="*/ 70 w 306"/>
                <a:gd name="T57" fmla="*/ 258 h 1144"/>
                <a:gd name="T58" fmla="*/ 68 w 306"/>
                <a:gd name="T59" fmla="*/ 242 h 1144"/>
                <a:gd name="T60" fmla="*/ 64 w 306"/>
                <a:gd name="T61" fmla="*/ 213 h 1144"/>
                <a:gd name="T62" fmla="*/ 59 w 306"/>
                <a:gd name="T63" fmla="*/ 175 h 1144"/>
                <a:gd name="T64" fmla="*/ 53 w 306"/>
                <a:gd name="T65" fmla="*/ 134 h 1144"/>
                <a:gd name="T66" fmla="*/ 47 w 306"/>
                <a:gd name="T67" fmla="*/ 94 h 1144"/>
                <a:gd name="T68" fmla="*/ 42 w 306"/>
                <a:gd name="T69" fmla="*/ 59 h 1144"/>
                <a:gd name="T70" fmla="*/ 38 w 306"/>
                <a:gd name="T71" fmla="*/ 33 h 1144"/>
                <a:gd name="T72" fmla="*/ 36 w 306"/>
                <a:gd name="T73" fmla="*/ 21 h 1144"/>
                <a:gd name="T74" fmla="*/ 34 w 306"/>
                <a:gd name="T75" fmla="*/ 17 h 1144"/>
                <a:gd name="T76" fmla="*/ 31 w 306"/>
                <a:gd name="T77" fmla="*/ 13 h 1144"/>
                <a:gd name="T78" fmla="*/ 27 w 306"/>
                <a:gd name="T79" fmla="*/ 10 h 1144"/>
                <a:gd name="T80" fmla="*/ 22 w 306"/>
                <a:gd name="T81" fmla="*/ 7 h 1144"/>
                <a:gd name="T82" fmla="*/ 17 w 306"/>
                <a:gd name="T83" fmla="*/ 4 h 1144"/>
                <a:gd name="T84" fmla="*/ 12 w 306"/>
                <a:gd name="T85" fmla="*/ 3 h 1144"/>
                <a:gd name="T86" fmla="*/ 8 w 306"/>
                <a:gd name="T87" fmla="*/ 1 h 1144"/>
                <a:gd name="T88" fmla="*/ 6 w 306"/>
                <a:gd name="T89" fmla="*/ 0 h 1144"/>
                <a:gd name="T90" fmla="*/ 4 w 306"/>
                <a:gd name="T91" fmla="*/ 0 h 1144"/>
                <a:gd name="T92" fmla="*/ 3 w 306"/>
                <a:gd name="T93" fmla="*/ 1 h 1144"/>
                <a:gd name="T94" fmla="*/ 1 w 306"/>
                <a:gd name="T95" fmla="*/ 2 h 1144"/>
                <a:gd name="T96" fmla="*/ 0 w 306"/>
                <a:gd name="T97" fmla="*/ 3 h 1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6"/>
                <a:gd name="T148" fmla="*/ 0 h 1144"/>
                <a:gd name="T149" fmla="*/ 306 w 306"/>
                <a:gd name="T150" fmla="*/ 1144 h 11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6" h="1144">
                  <a:moveTo>
                    <a:pt x="2" y="14"/>
                  </a:moveTo>
                  <a:lnTo>
                    <a:pt x="0" y="22"/>
                  </a:lnTo>
                  <a:lnTo>
                    <a:pt x="2" y="29"/>
                  </a:lnTo>
                  <a:lnTo>
                    <a:pt x="7" y="35"/>
                  </a:lnTo>
                  <a:lnTo>
                    <a:pt x="13" y="39"/>
                  </a:lnTo>
                  <a:lnTo>
                    <a:pt x="29" y="44"/>
                  </a:lnTo>
                  <a:lnTo>
                    <a:pt x="46" y="51"/>
                  </a:lnTo>
                  <a:lnTo>
                    <a:pt x="63" y="58"/>
                  </a:lnTo>
                  <a:lnTo>
                    <a:pt x="80" y="66"/>
                  </a:lnTo>
                  <a:lnTo>
                    <a:pt x="94" y="75"/>
                  </a:lnTo>
                  <a:lnTo>
                    <a:pt x="107" y="84"/>
                  </a:lnTo>
                  <a:lnTo>
                    <a:pt x="116" y="94"/>
                  </a:lnTo>
                  <a:lnTo>
                    <a:pt x="121" y="103"/>
                  </a:lnTo>
                  <a:lnTo>
                    <a:pt x="128" y="139"/>
                  </a:lnTo>
                  <a:lnTo>
                    <a:pt x="139" y="220"/>
                  </a:lnTo>
                  <a:lnTo>
                    <a:pt x="156" y="335"/>
                  </a:lnTo>
                  <a:lnTo>
                    <a:pt x="177" y="479"/>
                  </a:lnTo>
                  <a:lnTo>
                    <a:pt x="199" y="637"/>
                  </a:lnTo>
                  <a:lnTo>
                    <a:pt x="223" y="805"/>
                  </a:lnTo>
                  <a:lnTo>
                    <a:pt x="246" y="971"/>
                  </a:lnTo>
                  <a:lnTo>
                    <a:pt x="267" y="1129"/>
                  </a:lnTo>
                  <a:lnTo>
                    <a:pt x="270" y="1137"/>
                  </a:lnTo>
                  <a:lnTo>
                    <a:pt x="275" y="1142"/>
                  </a:lnTo>
                  <a:lnTo>
                    <a:pt x="281" y="1144"/>
                  </a:lnTo>
                  <a:lnTo>
                    <a:pt x="289" y="1144"/>
                  </a:lnTo>
                  <a:lnTo>
                    <a:pt x="297" y="1142"/>
                  </a:lnTo>
                  <a:lnTo>
                    <a:pt x="303" y="1137"/>
                  </a:lnTo>
                  <a:lnTo>
                    <a:pt x="306" y="1130"/>
                  </a:lnTo>
                  <a:lnTo>
                    <a:pt x="306" y="1122"/>
                  </a:lnTo>
                  <a:lnTo>
                    <a:pt x="297" y="1051"/>
                  </a:lnTo>
                  <a:lnTo>
                    <a:pt x="279" y="925"/>
                  </a:lnTo>
                  <a:lnTo>
                    <a:pt x="257" y="763"/>
                  </a:lnTo>
                  <a:lnTo>
                    <a:pt x="232" y="585"/>
                  </a:lnTo>
                  <a:lnTo>
                    <a:pt x="207" y="410"/>
                  </a:lnTo>
                  <a:lnTo>
                    <a:pt x="185" y="256"/>
                  </a:lnTo>
                  <a:lnTo>
                    <a:pt x="168" y="144"/>
                  </a:lnTo>
                  <a:lnTo>
                    <a:pt x="159" y="92"/>
                  </a:lnTo>
                  <a:lnTo>
                    <a:pt x="150" y="74"/>
                  </a:lnTo>
                  <a:lnTo>
                    <a:pt x="136" y="57"/>
                  </a:lnTo>
                  <a:lnTo>
                    <a:pt x="116" y="43"/>
                  </a:lnTo>
                  <a:lnTo>
                    <a:pt x="95" y="30"/>
                  </a:lnTo>
                  <a:lnTo>
                    <a:pt x="73" y="19"/>
                  </a:lnTo>
                  <a:lnTo>
                    <a:pt x="54" y="12"/>
                  </a:lnTo>
                  <a:lnTo>
                    <a:pt x="37" y="5"/>
                  </a:lnTo>
                  <a:lnTo>
                    <a:pt x="26" y="1"/>
                  </a:lnTo>
                  <a:lnTo>
                    <a:pt x="18" y="0"/>
                  </a:lnTo>
                  <a:lnTo>
                    <a:pt x="11" y="3"/>
                  </a:lnTo>
                  <a:lnTo>
                    <a:pt x="5" y="8"/>
                  </a:lnTo>
                  <a:lnTo>
                    <a:pt x="2" y="14"/>
                  </a:lnTo>
                  <a:close/>
                </a:path>
              </a:pathLst>
            </a:custGeom>
            <a:solidFill>
              <a:srgbClr val="000000"/>
            </a:solidFill>
            <a:ln w="9525">
              <a:noFill/>
              <a:round/>
              <a:headEnd/>
              <a:tailEnd/>
            </a:ln>
          </p:spPr>
          <p:txBody>
            <a:bodyPr/>
            <a:lstStyle/>
            <a:p>
              <a:pPr rtl="0"/>
              <a:endParaRPr lang="en-US" sz="3800"/>
            </a:p>
          </p:txBody>
        </p:sp>
        <p:sp>
          <p:nvSpPr>
            <p:cNvPr id="267" name="Freeform 265"/>
            <p:cNvSpPr>
              <a:spLocks/>
            </p:cNvSpPr>
            <p:nvPr/>
          </p:nvSpPr>
          <p:spPr bwMode="auto">
            <a:xfrm>
              <a:off x="678" y="2744"/>
              <a:ext cx="34" cy="260"/>
            </a:xfrm>
            <a:custGeom>
              <a:avLst/>
              <a:gdLst>
                <a:gd name="T0" fmla="*/ 27 w 151"/>
                <a:gd name="T1" fmla="*/ 0 h 1135"/>
                <a:gd name="T2" fmla="*/ 25 w 151"/>
                <a:gd name="T3" fmla="*/ 2 h 1135"/>
                <a:gd name="T4" fmla="*/ 22 w 151"/>
                <a:gd name="T5" fmla="*/ 4 h 1135"/>
                <a:gd name="T6" fmla="*/ 18 w 151"/>
                <a:gd name="T7" fmla="*/ 6 h 1135"/>
                <a:gd name="T8" fmla="*/ 13 w 151"/>
                <a:gd name="T9" fmla="*/ 10 h 1135"/>
                <a:gd name="T10" fmla="*/ 9 w 151"/>
                <a:gd name="T11" fmla="*/ 14 h 1135"/>
                <a:gd name="T12" fmla="*/ 5 w 151"/>
                <a:gd name="T13" fmla="*/ 18 h 1135"/>
                <a:gd name="T14" fmla="*/ 3 w 151"/>
                <a:gd name="T15" fmla="*/ 22 h 1135"/>
                <a:gd name="T16" fmla="*/ 2 w 151"/>
                <a:gd name="T17" fmla="*/ 26 h 1135"/>
                <a:gd name="T18" fmla="*/ 1 w 151"/>
                <a:gd name="T19" fmla="*/ 65 h 1135"/>
                <a:gd name="T20" fmla="*/ 1 w 151"/>
                <a:gd name="T21" fmla="*/ 141 h 1135"/>
                <a:gd name="T22" fmla="*/ 0 w 151"/>
                <a:gd name="T23" fmla="*/ 217 h 1135"/>
                <a:gd name="T24" fmla="*/ 0 w 151"/>
                <a:gd name="T25" fmla="*/ 255 h 1135"/>
                <a:gd name="T26" fmla="*/ 0 w 151"/>
                <a:gd name="T27" fmla="*/ 257 h 1135"/>
                <a:gd name="T28" fmla="*/ 2 w 151"/>
                <a:gd name="T29" fmla="*/ 259 h 1135"/>
                <a:gd name="T30" fmla="*/ 3 w 151"/>
                <a:gd name="T31" fmla="*/ 260 h 1135"/>
                <a:gd name="T32" fmla="*/ 5 w 151"/>
                <a:gd name="T33" fmla="*/ 260 h 1135"/>
                <a:gd name="T34" fmla="*/ 6 w 151"/>
                <a:gd name="T35" fmla="*/ 260 h 1135"/>
                <a:gd name="T36" fmla="*/ 8 w 151"/>
                <a:gd name="T37" fmla="*/ 259 h 1135"/>
                <a:gd name="T38" fmla="*/ 9 w 151"/>
                <a:gd name="T39" fmla="*/ 257 h 1135"/>
                <a:gd name="T40" fmla="*/ 9 w 151"/>
                <a:gd name="T41" fmla="*/ 255 h 1135"/>
                <a:gd name="T42" fmla="*/ 9 w 151"/>
                <a:gd name="T43" fmla="*/ 189 h 1135"/>
                <a:gd name="T44" fmla="*/ 9 w 151"/>
                <a:gd name="T45" fmla="*/ 116 h 1135"/>
                <a:gd name="T46" fmla="*/ 10 w 151"/>
                <a:gd name="T47" fmla="*/ 56 h 1135"/>
                <a:gd name="T48" fmla="*/ 10 w 151"/>
                <a:gd name="T49" fmla="*/ 27 h 1135"/>
                <a:gd name="T50" fmla="*/ 11 w 151"/>
                <a:gd name="T51" fmla="*/ 25 h 1135"/>
                <a:gd name="T52" fmla="*/ 13 w 151"/>
                <a:gd name="T53" fmla="*/ 23 h 1135"/>
                <a:gd name="T54" fmla="*/ 15 w 151"/>
                <a:gd name="T55" fmla="*/ 20 h 1135"/>
                <a:gd name="T56" fmla="*/ 18 w 151"/>
                <a:gd name="T57" fmla="*/ 17 h 1135"/>
                <a:gd name="T58" fmla="*/ 21 w 151"/>
                <a:gd name="T59" fmla="*/ 15 h 1135"/>
                <a:gd name="T60" fmla="*/ 25 w 151"/>
                <a:gd name="T61" fmla="*/ 12 h 1135"/>
                <a:gd name="T62" fmla="*/ 28 w 151"/>
                <a:gd name="T63" fmla="*/ 10 h 1135"/>
                <a:gd name="T64" fmla="*/ 32 w 151"/>
                <a:gd name="T65" fmla="*/ 8 h 1135"/>
                <a:gd name="T66" fmla="*/ 33 w 151"/>
                <a:gd name="T67" fmla="*/ 7 h 1135"/>
                <a:gd name="T68" fmla="*/ 34 w 151"/>
                <a:gd name="T69" fmla="*/ 5 h 1135"/>
                <a:gd name="T70" fmla="*/ 34 w 151"/>
                <a:gd name="T71" fmla="*/ 4 h 1135"/>
                <a:gd name="T72" fmla="*/ 34 w 151"/>
                <a:gd name="T73" fmla="*/ 2 h 1135"/>
                <a:gd name="T74" fmla="*/ 32 w 151"/>
                <a:gd name="T75" fmla="*/ 1 h 1135"/>
                <a:gd name="T76" fmla="*/ 31 w 151"/>
                <a:gd name="T77" fmla="*/ 0 h 1135"/>
                <a:gd name="T78" fmla="*/ 29 w 151"/>
                <a:gd name="T79" fmla="*/ 0 h 1135"/>
                <a:gd name="T80" fmla="*/ 27 w 151"/>
                <a:gd name="T81" fmla="*/ 0 h 11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1"/>
                <a:gd name="T124" fmla="*/ 0 h 1135"/>
                <a:gd name="T125" fmla="*/ 151 w 151"/>
                <a:gd name="T126" fmla="*/ 1135 h 11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1" h="1135">
                  <a:moveTo>
                    <a:pt x="121" y="2"/>
                  </a:moveTo>
                  <a:lnTo>
                    <a:pt x="111" y="7"/>
                  </a:lnTo>
                  <a:lnTo>
                    <a:pt x="96" y="16"/>
                  </a:lnTo>
                  <a:lnTo>
                    <a:pt x="78" y="28"/>
                  </a:lnTo>
                  <a:lnTo>
                    <a:pt x="59" y="42"/>
                  </a:lnTo>
                  <a:lnTo>
                    <a:pt x="41" y="59"/>
                  </a:lnTo>
                  <a:lnTo>
                    <a:pt x="24" y="78"/>
                  </a:lnTo>
                  <a:lnTo>
                    <a:pt x="12" y="96"/>
                  </a:lnTo>
                  <a:lnTo>
                    <a:pt x="7" y="115"/>
                  </a:lnTo>
                  <a:lnTo>
                    <a:pt x="4" y="284"/>
                  </a:lnTo>
                  <a:lnTo>
                    <a:pt x="3" y="617"/>
                  </a:lnTo>
                  <a:lnTo>
                    <a:pt x="1" y="949"/>
                  </a:lnTo>
                  <a:lnTo>
                    <a:pt x="0" y="1115"/>
                  </a:lnTo>
                  <a:lnTo>
                    <a:pt x="1" y="1123"/>
                  </a:lnTo>
                  <a:lnTo>
                    <a:pt x="7" y="1130"/>
                  </a:lnTo>
                  <a:lnTo>
                    <a:pt x="12" y="1134"/>
                  </a:lnTo>
                  <a:lnTo>
                    <a:pt x="20" y="1135"/>
                  </a:lnTo>
                  <a:lnTo>
                    <a:pt x="28" y="1134"/>
                  </a:lnTo>
                  <a:lnTo>
                    <a:pt x="34" y="1130"/>
                  </a:lnTo>
                  <a:lnTo>
                    <a:pt x="39" y="1123"/>
                  </a:lnTo>
                  <a:lnTo>
                    <a:pt x="41" y="1115"/>
                  </a:lnTo>
                  <a:lnTo>
                    <a:pt x="41" y="825"/>
                  </a:lnTo>
                  <a:lnTo>
                    <a:pt x="42" y="507"/>
                  </a:lnTo>
                  <a:lnTo>
                    <a:pt x="44" y="243"/>
                  </a:lnTo>
                  <a:lnTo>
                    <a:pt x="46" y="119"/>
                  </a:lnTo>
                  <a:lnTo>
                    <a:pt x="50" y="110"/>
                  </a:lnTo>
                  <a:lnTo>
                    <a:pt x="56" y="100"/>
                  </a:lnTo>
                  <a:lnTo>
                    <a:pt x="68" y="88"/>
                  </a:lnTo>
                  <a:lnTo>
                    <a:pt x="81" y="76"/>
                  </a:lnTo>
                  <a:lnTo>
                    <a:pt x="95" y="65"/>
                  </a:lnTo>
                  <a:lnTo>
                    <a:pt x="111" y="54"/>
                  </a:lnTo>
                  <a:lnTo>
                    <a:pt x="126" y="45"/>
                  </a:lnTo>
                  <a:lnTo>
                    <a:pt x="141" y="37"/>
                  </a:lnTo>
                  <a:lnTo>
                    <a:pt x="146" y="32"/>
                  </a:lnTo>
                  <a:lnTo>
                    <a:pt x="150" y="24"/>
                  </a:lnTo>
                  <a:lnTo>
                    <a:pt x="151" y="18"/>
                  </a:lnTo>
                  <a:lnTo>
                    <a:pt x="149" y="10"/>
                  </a:lnTo>
                  <a:lnTo>
                    <a:pt x="143" y="3"/>
                  </a:lnTo>
                  <a:lnTo>
                    <a:pt x="137" y="0"/>
                  </a:lnTo>
                  <a:lnTo>
                    <a:pt x="129" y="0"/>
                  </a:lnTo>
                  <a:lnTo>
                    <a:pt x="121" y="2"/>
                  </a:lnTo>
                  <a:close/>
                </a:path>
              </a:pathLst>
            </a:custGeom>
            <a:solidFill>
              <a:srgbClr val="000000"/>
            </a:solidFill>
            <a:ln w="9525">
              <a:noFill/>
              <a:round/>
              <a:headEnd/>
              <a:tailEnd/>
            </a:ln>
          </p:spPr>
          <p:txBody>
            <a:bodyPr/>
            <a:lstStyle/>
            <a:p>
              <a:pPr rtl="0"/>
              <a:endParaRPr lang="en-US" sz="3800"/>
            </a:p>
          </p:txBody>
        </p:sp>
        <p:sp>
          <p:nvSpPr>
            <p:cNvPr id="268" name="Freeform 266"/>
            <p:cNvSpPr>
              <a:spLocks/>
            </p:cNvSpPr>
            <p:nvPr/>
          </p:nvSpPr>
          <p:spPr bwMode="auto">
            <a:xfrm>
              <a:off x="485" y="2725"/>
              <a:ext cx="313" cy="71"/>
            </a:xfrm>
            <a:custGeom>
              <a:avLst/>
              <a:gdLst>
                <a:gd name="T0" fmla="*/ 300 w 1367"/>
                <a:gd name="T1" fmla="*/ 0 h 308"/>
                <a:gd name="T2" fmla="*/ 9 w 1367"/>
                <a:gd name="T3" fmla="*/ 46 h 308"/>
                <a:gd name="T4" fmla="*/ 8 w 1367"/>
                <a:gd name="T5" fmla="*/ 46 h 308"/>
                <a:gd name="T6" fmla="*/ 8 w 1367"/>
                <a:gd name="T7" fmla="*/ 46 h 308"/>
                <a:gd name="T8" fmla="*/ 7 w 1367"/>
                <a:gd name="T9" fmla="*/ 47 h 308"/>
                <a:gd name="T10" fmla="*/ 6 w 1367"/>
                <a:gd name="T11" fmla="*/ 47 h 308"/>
                <a:gd name="T12" fmla="*/ 3 w 1367"/>
                <a:gd name="T13" fmla="*/ 52 h 308"/>
                <a:gd name="T14" fmla="*/ 1 w 1367"/>
                <a:gd name="T15" fmla="*/ 55 h 308"/>
                <a:gd name="T16" fmla="*/ 0 w 1367"/>
                <a:gd name="T17" fmla="*/ 59 h 308"/>
                <a:gd name="T18" fmla="*/ 0 w 1367"/>
                <a:gd name="T19" fmla="*/ 63 h 308"/>
                <a:gd name="T20" fmla="*/ 1 w 1367"/>
                <a:gd name="T21" fmla="*/ 65 h 308"/>
                <a:gd name="T22" fmla="*/ 3 w 1367"/>
                <a:gd name="T23" fmla="*/ 67 h 308"/>
                <a:gd name="T24" fmla="*/ 5 w 1367"/>
                <a:gd name="T25" fmla="*/ 69 h 308"/>
                <a:gd name="T26" fmla="*/ 7 w 1367"/>
                <a:gd name="T27" fmla="*/ 70 h 308"/>
                <a:gd name="T28" fmla="*/ 9 w 1367"/>
                <a:gd name="T29" fmla="*/ 71 h 308"/>
                <a:gd name="T30" fmla="*/ 11 w 1367"/>
                <a:gd name="T31" fmla="*/ 71 h 308"/>
                <a:gd name="T32" fmla="*/ 12 w 1367"/>
                <a:gd name="T33" fmla="*/ 71 h 308"/>
                <a:gd name="T34" fmla="*/ 13 w 1367"/>
                <a:gd name="T35" fmla="*/ 71 h 308"/>
                <a:gd name="T36" fmla="*/ 14 w 1367"/>
                <a:gd name="T37" fmla="*/ 71 h 308"/>
                <a:gd name="T38" fmla="*/ 14 w 1367"/>
                <a:gd name="T39" fmla="*/ 71 h 308"/>
                <a:gd name="T40" fmla="*/ 14 w 1367"/>
                <a:gd name="T41" fmla="*/ 71 h 308"/>
                <a:gd name="T42" fmla="*/ 14 w 1367"/>
                <a:gd name="T43" fmla="*/ 71 h 308"/>
                <a:gd name="T44" fmla="*/ 306 w 1367"/>
                <a:gd name="T45" fmla="*/ 23 h 308"/>
                <a:gd name="T46" fmla="*/ 306 w 1367"/>
                <a:gd name="T47" fmla="*/ 23 h 308"/>
                <a:gd name="T48" fmla="*/ 307 w 1367"/>
                <a:gd name="T49" fmla="*/ 22 h 308"/>
                <a:gd name="T50" fmla="*/ 308 w 1367"/>
                <a:gd name="T51" fmla="*/ 22 h 308"/>
                <a:gd name="T52" fmla="*/ 308 w 1367"/>
                <a:gd name="T53" fmla="*/ 22 h 308"/>
                <a:gd name="T54" fmla="*/ 311 w 1367"/>
                <a:gd name="T55" fmla="*/ 19 h 308"/>
                <a:gd name="T56" fmla="*/ 312 w 1367"/>
                <a:gd name="T57" fmla="*/ 15 h 308"/>
                <a:gd name="T58" fmla="*/ 313 w 1367"/>
                <a:gd name="T59" fmla="*/ 12 h 308"/>
                <a:gd name="T60" fmla="*/ 313 w 1367"/>
                <a:gd name="T61" fmla="*/ 9 h 308"/>
                <a:gd name="T62" fmla="*/ 312 w 1367"/>
                <a:gd name="T63" fmla="*/ 7 h 308"/>
                <a:gd name="T64" fmla="*/ 310 w 1367"/>
                <a:gd name="T65" fmla="*/ 5 h 308"/>
                <a:gd name="T66" fmla="*/ 309 w 1367"/>
                <a:gd name="T67" fmla="*/ 3 h 308"/>
                <a:gd name="T68" fmla="*/ 307 w 1367"/>
                <a:gd name="T69" fmla="*/ 2 h 308"/>
                <a:gd name="T70" fmla="*/ 305 w 1367"/>
                <a:gd name="T71" fmla="*/ 1 h 308"/>
                <a:gd name="T72" fmla="*/ 304 w 1367"/>
                <a:gd name="T73" fmla="*/ 0 h 308"/>
                <a:gd name="T74" fmla="*/ 303 w 1367"/>
                <a:gd name="T75" fmla="*/ 0 h 308"/>
                <a:gd name="T76" fmla="*/ 302 w 1367"/>
                <a:gd name="T77" fmla="*/ 0 h 308"/>
                <a:gd name="T78" fmla="*/ 301 w 1367"/>
                <a:gd name="T79" fmla="*/ 0 h 308"/>
                <a:gd name="T80" fmla="*/ 301 w 1367"/>
                <a:gd name="T81" fmla="*/ 0 h 308"/>
                <a:gd name="T82" fmla="*/ 301 w 1367"/>
                <a:gd name="T83" fmla="*/ 0 h 308"/>
                <a:gd name="T84" fmla="*/ 300 w 1367"/>
                <a:gd name="T85" fmla="*/ 0 h 3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7"/>
                <a:gd name="T130" fmla="*/ 0 h 308"/>
                <a:gd name="T131" fmla="*/ 1367 w 1367"/>
                <a:gd name="T132" fmla="*/ 308 h 3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7" h="308">
                  <a:moveTo>
                    <a:pt x="1310" y="0"/>
                  </a:moveTo>
                  <a:lnTo>
                    <a:pt x="39" y="199"/>
                  </a:lnTo>
                  <a:lnTo>
                    <a:pt x="36" y="200"/>
                  </a:lnTo>
                  <a:lnTo>
                    <a:pt x="33" y="201"/>
                  </a:lnTo>
                  <a:lnTo>
                    <a:pt x="31" y="203"/>
                  </a:lnTo>
                  <a:lnTo>
                    <a:pt x="28" y="205"/>
                  </a:lnTo>
                  <a:lnTo>
                    <a:pt x="13" y="224"/>
                  </a:lnTo>
                  <a:lnTo>
                    <a:pt x="3" y="240"/>
                  </a:lnTo>
                  <a:lnTo>
                    <a:pt x="0" y="257"/>
                  </a:lnTo>
                  <a:lnTo>
                    <a:pt x="1" y="273"/>
                  </a:lnTo>
                  <a:lnTo>
                    <a:pt x="6" y="283"/>
                  </a:lnTo>
                  <a:lnTo>
                    <a:pt x="14" y="291"/>
                  </a:lnTo>
                  <a:lnTo>
                    <a:pt x="23" y="298"/>
                  </a:lnTo>
                  <a:lnTo>
                    <a:pt x="32" y="302"/>
                  </a:lnTo>
                  <a:lnTo>
                    <a:pt x="41" y="306"/>
                  </a:lnTo>
                  <a:lnTo>
                    <a:pt x="49" y="307"/>
                  </a:lnTo>
                  <a:lnTo>
                    <a:pt x="54" y="308"/>
                  </a:lnTo>
                  <a:lnTo>
                    <a:pt x="58" y="308"/>
                  </a:lnTo>
                  <a:lnTo>
                    <a:pt x="59" y="308"/>
                  </a:lnTo>
                  <a:lnTo>
                    <a:pt x="61" y="308"/>
                  </a:lnTo>
                  <a:lnTo>
                    <a:pt x="62" y="308"/>
                  </a:lnTo>
                  <a:lnTo>
                    <a:pt x="63" y="308"/>
                  </a:lnTo>
                  <a:lnTo>
                    <a:pt x="1335" y="99"/>
                  </a:lnTo>
                  <a:lnTo>
                    <a:pt x="1337" y="99"/>
                  </a:lnTo>
                  <a:lnTo>
                    <a:pt x="1340" y="97"/>
                  </a:lnTo>
                  <a:lnTo>
                    <a:pt x="1343" y="95"/>
                  </a:lnTo>
                  <a:lnTo>
                    <a:pt x="1345" y="94"/>
                  </a:lnTo>
                  <a:lnTo>
                    <a:pt x="1357" y="81"/>
                  </a:lnTo>
                  <a:lnTo>
                    <a:pt x="1363" y="67"/>
                  </a:lnTo>
                  <a:lnTo>
                    <a:pt x="1367" y="53"/>
                  </a:lnTo>
                  <a:lnTo>
                    <a:pt x="1366" y="40"/>
                  </a:lnTo>
                  <a:lnTo>
                    <a:pt x="1362" y="30"/>
                  </a:lnTo>
                  <a:lnTo>
                    <a:pt x="1356" y="22"/>
                  </a:lnTo>
                  <a:lnTo>
                    <a:pt x="1349" y="15"/>
                  </a:lnTo>
                  <a:lnTo>
                    <a:pt x="1341" y="10"/>
                  </a:lnTo>
                  <a:lnTo>
                    <a:pt x="1333" y="5"/>
                  </a:lnTo>
                  <a:lnTo>
                    <a:pt x="1327" y="2"/>
                  </a:lnTo>
                  <a:lnTo>
                    <a:pt x="1322" y="1"/>
                  </a:lnTo>
                  <a:lnTo>
                    <a:pt x="1319" y="0"/>
                  </a:lnTo>
                  <a:lnTo>
                    <a:pt x="1316" y="0"/>
                  </a:lnTo>
                  <a:lnTo>
                    <a:pt x="1315" y="0"/>
                  </a:lnTo>
                  <a:lnTo>
                    <a:pt x="1313" y="0"/>
                  </a:lnTo>
                  <a:lnTo>
                    <a:pt x="1310" y="0"/>
                  </a:lnTo>
                  <a:close/>
                </a:path>
              </a:pathLst>
            </a:custGeom>
            <a:solidFill>
              <a:srgbClr val="000000"/>
            </a:solidFill>
            <a:ln w="9525">
              <a:noFill/>
              <a:round/>
              <a:headEnd/>
              <a:tailEnd/>
            </a:ln>
          </p:spPr>
          <p:txBody>
            <a:bodyPr/>
            <a:lstStyle/>
            <a:p>
              <a:pPr rtl="0"/>
              <a:endParaRPr lang="en-US" sz="3800"/>
            </a:p>
          </p:txBody>
        </p:sp>
        <p:sp>
          <p:nvSpPr>
            <p:cNvPr id="269" name="Freeform 267"/>
            <p:cNvSpPr>
              <a:spLocks/>
            </p:cNvSpPr>
            <p:nvPr/>
          </p:nvSpPr>
          <p:spPr bwMode="auto">
            <a:xfrm>
              <a:off x="494" y="2735"/>
              <a:ext cx="295" cy="52"/>
            </a:xfrm>
            <a:custGeom>
              <a:avLst/>
              <a:gdLst>
                <a:gd name="T0" fmla="*/ 292 w 1288"/>
                <a:gd name="T1" fmla="*/ 1 h 229"/>
                <a:gd name="T2" fmla="*/ 295 w 1288"/>
                <a:gd name="T3" fmla="*/ 2 h 229"/>
                <a:gd name="T4" fmla="*/ 295 w 1288"/>
                <a:gd name="T5" fmla="*/ 2 h 229"/>
                <a:gd name="T6" fmla="*/ 295 w 1288"/>
                <a:gd name="T7" fmla="*/ 2 h 229"/>
                <a:gd name="T8" fmla="*/ 295 w 1288"/>
                <a:gd name="T9" fmla="*/ 3 h 229"/>
                <a:gd name="T10" fmla="*/ 294 w 1288"/>
                <a:gd name="T11" fmla="*/ 4 h 229"/>
                <a:gd name="T12" fmla="*/ 292 w 1288"/>
                <a:gd name="T13" fmla="*/ 5 h 229"/>
                <a:gd name="T14" fmla="*/ 286 w 1288"/>
                <a:gd name="T15" fmla="*/ 6 h 229"/>
                <a:gd name="T16" fmla="*/ 273 w 1288"/>
                <a:gd name="T17" fmla="*/ 8 h 229"/>
                <a:gd name="T18" fmla="*/ 257 w 1288"/>
                <a:gd name="T19" fmla="*/ 11 h 229"/>
                <a:gd name="T20" fmla="*/ 237 w 1288"/>
                <a:gd name="T21" fmla="*/ 14 h 229"/>
                <a:gd name="T22" fmla="*/ 214 w 1288"/>
                <a:gd name="T23" fmla="*/ 18 h 229"/>
                <a:gd name="T24" fmla="*/ 188 w 1288"/>
                <a:gd name="T25" fmla="*/ 22 h 229"/>
                <a:gd name="T26" fmla="*/ 162 w 1288"/>
                <a:gd name="T27" fmla="*/ 26 h 229"/>
                <a:gd name="T28" fmla="*/ 135 w 1288"/>
                <a:gd name="T29" fmla="*/ 31 h 229"/>
                <a:gd name="T30" fmla="*/ 109 w 1288"/>
                <a:gd name="T31" fmla="*/ 35 h 229"/>
                <a:gd name="T32" fmla="*/ 84 w 1288"/>
                <a:gd name="T33" fmla="*/ 39 h 229"/>
                <a:gd name="T34" fmla="*/ 61 w 1288"/>
                <a:gd name="T35" fmla="*/ 43 h 229"/>
                <a:gd name="T36" fmla="*/ 41 w 1288"/>
                <a:gd name="T37" fmla="*/ 46 h 229"/>
                <a:gd name="T38" fmla="*/ 24 w 1288"/>
                <a:gd name="T39" fmla="*/ 49 h 229"/>
                <a:gd name="T40" fmla="*/ 12 w 1288"/>
                <a:gd name="T41" fmla="*/ 51 h 229"/>
                <a:gd name="T42" fmla="*/ 6 w 1288"/>
                <a:gd name="T43" fmla="*/ 52 h 229"/>
                <a:gd name="T44" fmla="*/ 3 w 1288"/>
                <a:gd name="T45" fmla="*/ 52 h 229"/>
                <a:gd name="T46" fmla="*/ 0 w 1288"/>
                <a:gd name="T47" fmla="*/ 51 h 229"/>
                <a:gd name="T48" fmla="*/ 0 w 1288"/>
                <a:gd name="T49" fmla="*/ 50 h 229"/>
                <a:gd name="T50" fmla="*/ 0 w 1288"/>
                <a:gd name="T51" fmla="*/ 50 h 229"/>
                <a:gd name="T52" fmla="*/ 0 w 1288"/>
                <a:gd name="T53" fmla="*/ 49 h 229"/>
                <a:gd name="T54" fmla="*/ 1 w 1288"/>
                <a:gd name="T55" fmla="*/ 47 h 229"/>
                <a:gd name="T56" fmla="*/ 4 w 1288"/>
                <a:gd name="T57" fmla="*/ 45 h 229"/>
                <a:gd name="T58" fmla="*/ 11 w 1288"/>
                <a:gd name="T59" fmla="*/ 44 h 229"/>
                <a:gd name="T60" fmla="*/ 23 w 1288"/>
                <a:gd name="T61" fmla="*/ 42 h 229"/>
                <a:gd name="T62" fmla="*/ 39 w 1288"/>
                <a:gd name="T63" fmla="*/ 39 h 229"/>
                <a:gd name="T64" fmla="*/ 60 w 1288"/>
                <a:gd name="T65" fmla="*/ 36 h 229"/>
                <a:gd name="T66" fmla="*/ 83 w 1288"/>
                <a:gd name="T67" fmla="*/ 32 h 229"/>
                <a:gd name="T68" fmla="*/ 108 w 1288"/>
                <a:gd name="T69" fmla="*/ 29 h 229"/>
                <a:gd name="T70" fmla="*/ 134 w 1288"/>
                <a:gd name="T71" fmla="*/ 25 h 229"/>
                <a:gd name="T72" fmla="*/ 161 w 1288"/>
                <a:gd name="T73" fmla="*/ 20 h 229"/>
                <a:gd name="T74" fmla="*/ 187 w 1288"/>
                <a:gd name="T75" fmla="*/ 16 h 229"/>
                <a:gd name="T76" fmla="*/ 212 w 1288"/>
                <a:gd name="T77" fmla="*/ 12 h 229"/>
                <a:gd name="T78" fmla="*/ 235 w 1288"/>
                <a:gd name="T79" fmla="*/ 9 h 229"/>
                <a:gd name="T80" fmla="*/ 255 w 1288"/>
                <a:gd name="T81" fmla="*/ 6 h 229"/>
                <a:gd name="T82" fmla="*/ 272 w 1288"/>
                <a:gd name="T83" fmla="*/ 3 h 229"/>
                <a:gd name="T84" fmla="*/ 284 w 1288"/>
                <a:gd name="T85" fmla="*/ 1 h 229"/>
                <a:gd name="T86" fmla="*/ 290 w 1288"/>
                <a:gd name="T87" fmla="*/ 0 h 2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88"/>
                <a:gd name="T133" fmla="*/ 0 h 229"/>
                <a:gd name="T134" fmla="*/ 1288 w 1288"/>
                <a:gd name="T135" fmla="*/ 229 h 2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88" h="229">
                  <a:moveTo>
                    <a:pt x="1272" y="0"/>
                  </a:moveTo>
                  <a:lnTo>
                    <a:pt x="1277" y="3"/>
                  </a:lnTo>
                  <a:lnTo>
                    <a:pt x="1283" y="5"/>
                  </a:lnTo>
                  <a:lnTo>
                    <a:pt x="1287" y="8"/>
                  </a:lnTo>
                  <a:lnTo>
                    <a:pt x="1288" y="11"/>
                  </a:lnTo>
                  <a:lnTo>
                    <a:pt x="1288" y="12"/>
                  </a:lnTo>
                  <a:lnTo>
                    <a:pt x="1287" y="14"/>
                  </a:lnTo>
                  <a:lnTo>
                    <a:pt x="1284" y="17"/>
                  </a:lnTo>
                  <a:lnTo>
                    <a:pt x="1281" y="21"/>
                  </a:lnTo>
                  <a:lnTo>
                    <a:pt x="1276" y="22"/>
                  </a:lnTo>
                  <a:lnTo>
                    <a:pt x="1264" y="24"/>
                  </a:lnTo>
                  <a:lnTo>
                    <a:pt x="1248" y="26"/>
                  </a:lnTo>
                  <a:lnTo>
                    <a:pt x="1223" y="30"/>
                  </a:lnTo>
                  <a:lnTo>
                    <a:pt x="1194" y="35"/>
                  </a:lnTo>
                  <a:lnTo>
                    <a:pt x="1160" y="41"/>
                  </a:lnTo>
                  <a:lnTo>
                    <a:pt x="1121" y="47"/>
                  </a:lnTo>
                  <a:lnTo>
                    <a:pt x="1080" y="55"/>
                  </a:lnTo>
                  <a:lnTo>
                    <a:pt x="1033" y="63"/>
                  </a:lnTo>
                  <a:lnTo>
                    <a:pt x="985" y="70"/>
                  </a:lnTo>
                  <a:lnTo>
                    <a:pt x="933" y="78"/>
                  </a:lnTo>
                  <a:lnTo>
                    <a:pt x="878" y="87"/>
                  </a:lnTo>
                  <a:lnTo>
                    <a:pt x="822" y="96"/>
                  </a:lnTo>
                  <a:lnTo>
                    <a:pt x="765" y="107"/>
                  </a:lnTo>
                  <a:lnTo>
                    <a:pt x="707" y="116"/>
                  </a:lnTo>
                  <a:lnTo>
                    <a:pt x="649" y="125"/>
                  </a:lnTo>
                  <a:lnTo>
                    <a:pt x="590" y="135"/>
                  </a:lnTo>
                  <a:lnTo>
                    <a:pt x="532" y="145"/>
                  </a:lnTo>
                  <a:lnTo>
                    <a:pt x="475" y="154"/>
                  </a:lnTo>
                  <a:lnTo>
                    <a:pt x="420" y="163"/>
                  </a:lnTo>
                  <a:lnTo>
                    <a:pt x="365" y="172"/>
                  </a:lnTo>
                  <a:lnTo>
                    <a:pt x="314" y="181"/>
                  </a:lnTo>
                  <a:lnTo>
                    <a:pt x="265" y="189"/>
                  </a:lnTo>
                  <a:lnTo>
                    <a:pt x="219" y="197"/>
                  </a:lnTo>
                  <a:lnTo>
                    <a:pt x="177" y="203"/>
                  </a:lnTo>
                  <a:lnTo>
                    <a:pt x="139" y="210"/>
                  </a:lnTo>
                  <a:lnTo>
                    <a:pt x="106" y="215"/>
                  </a:lnTo>
                  <a:lnTo>
                    <a:pt x="78" y="220"/>
                  </a:lnTo>
                  <a:lnTo>
                    <a:pt x="54" y="224"/>
                  </a:lnTo>
                  <a:lnTo>
                    <a:pt x="37" y="226"/>
                  </a:lnTo>
                  <a:lnTo>
                    <a:pt x="26" y="228"/>
                  </a:lnTo>
                  <a:lnTo>
                    <a:pt x="22" y="229"/>
                  </a:lnTo>
                  <a:lnTo>
                    <a:pt x="14" y="228"/>
                  </a:lnTo>
                  <a:lnTo>
                    <a:pt x="7" y="225"/>
                  </a:lnTo>
                  <a:lnTo>
                    <a:pt x="2" y="223"/>
                  </a:lnTo>
                  <a:lnTo>
                    <a:pt x="0" y="220"/>
                  </a:lnTo>
                  <a:lnTo>
                    <a:pt x="0" y="219"/>
                  </a:lnTo>
                  <a:lnTo>
                    <a:pt x="0" y="216"/>
                  </a:lnTo>
                  <a:lnTo>
                    <a:pt x="2" y="212"/>
                  </a:lnTo>
                  <a:lnTo>
                    <a:pt x="6" y="206"/>
                  </a:lnTo>
                  <a:lnTo>
                    <a:pt x="13" y="198"/>
                  </a:lnTo>
                  <a:lnTo>
                    <a:pt x="18" y="197"/>
                  </a:lnTo>
                  <a:lnTo>
                    <a:pt x="29" y="195"/>
                  </a:lnTo>
                  <a:lnTo>
                    <a:pt x="46" y="193"/>
                  </a:lnTo>
                  <a:lnTo>
                    <a:pt x="70" y="189"/>
                  </a:lnTo>
                  <a:lnTo>
                    <a:pt x="100" y="184"/>
                  </a:lnTo>
                  <a:lnTo>
                    <a:pt x="134" y="178"/>
                  </a:lnTo>
                  <a:lnTo>
                    <a:pt x="171" y="173"/>
                  </a:lnTo>
                  <a:lnTo>
                    <a:pt x="214" y="167"/>
                  </a:lnTo>
                  <a:lnTo>
                    <a:pt x="260" y="159"/>
                  </a:lnTo>
                  <a:lnTo>
                    <a:pt x="309" y="151"/>
                  </a:lnTo>
                  <a:lnTo>
                    <a:pt x="361" y="143"/>
                  </a:lnTo>
                  <a:lnTo>
                    <a:pt x="415" y="134"/>
                  </a:lnTo>
                  <a:lnTo>
                    <a:pt x="471" y="126"/>
                  </a:lnTo>
                  <a:lnTo>
                    <a:pt x="528" y="117"/>
                  </a:lnTo>
                  <a:lnTo>
                    <a:pt x="585" y="108"/>
                  </a:lnTo>
                  <a:lnTo>
                    <a:pt x="644" y="99"/>
                  </a:lnTo>
                  <a:lnTo>
                    <a:pt x="702" y="90"/>
                  </a:lnTo>
                  <a:lnTo>
                    <a:pt x="761" y="81"/>
                  </a:lnTo>
                  <a:lnTo>
                    <a:pt x="817" y="72"/>
                  </a:lnTo>
                  <a:lnTo>
                    <a:pt x="873" y="63"/>
                  </a:lnTo>
                  <a:lnTo>
                    <a:pt x="926" y="55"/>
                  </a:lnTo>
                  <a:lnTo>
                    <a:pt x="978" y="46"/>
                  </a:lnTo>
                  <a:lnTo>
                    <a:pt x="1028" y="38"/>
                  </a:lnTo>
                  <a:lnTo>
                    <a:pt x="1073" y="31"/>
                  </a:lnTo>
                  <a:lnTo>
                    <a:pt x="1115" y="25"/>
                  </a:lnTo>
                  <a:lnTo>
                    <a:pt x="1154" y="18"/>
                  </a:lnTo>
                  <a:lnTo>
                    <a:pt x="1186" y="13"/>
                  </a:lnTo>
                  <a:lnTo>
                    <a:pt x="1216" y="9"/>
                  </a:lnTo>
                  <a:lnTo>
                    <a:pt x="1238" y="5"/>
                  </a:lnTo>
                  <a:lnTo>
                    <a:pt x="1257" y="3"/>
                  </a:lnTo>
                  <a:lnTo>
                    <a:pt x="1268" y="1"/>
                  </a:lnTo>
                  <a:lnTo>
                    <a:pt x="1272" y="0"/>
                  </a:lnTo>
                  <a:close/>
                </a:path>
              </a:pathLst>
            </a:custGeom>
            <a:solidFill>
              <a:srgbClr val="C0C0C0"/>
            </a:solidFill>
            <a:ln w="9525">
              <a:noFill/>
              <a:round/>
              <a:headEnd/>
              <a:tailEnd/>
            </a:ln>
          </p:spPr>
          <p:txBody>
            <a:bodyPr/>
            <a:lstStyle/>
            <a:p>
              <a:pPr rtl="0"/>
              <a:endParaRPr lang="en-US" sz="3800"/>
            </a:p>
          </p:txBody>
        </p:sp>
        <p:sp>
          <p:nvSpPr>
            <p:cNvPr id="270" name="Freeform 268"/>
            <p:cNvSpPr>
              <a:spLocks/>
            </p:cNvSpPr>
            <p:nvPr/>
          </p:nvSpPr>
          <p:spPr bwMode="auto">
            <a:xfrm>
              <a:off x="487" y="2770"/>
              <a:ext cx="77" cy="108"/>
            </a:xfrm>
            <a:custGeom>
              <a:avLst/>
              <a:gdLst>
                <a:gd name="T0" fmla="*/ 69 w 336"/>
                <a:gd name="T1" fmla="*/ 2 h 471"/>
                <a:gd name="T2" fmla="*/ 1 w 336"/>
                <a:gd name="T3" fmla="*/ 101 h 471"/>
                <a:gd name="T4" fmla="*/ 0 w 336"/>
                <a:gd name="T5" fmla="*/ 103 h 471"/>
                <a:gd name="T6" fmla="*/ 0 w 336"/>
                <a:gd name="T7" fmla="*/ 104 h 471"/>
                <a:gd name="T8" fmla="*/ 1 w 336"/>
                <a:gd name="T9" fmla="*/ 106 h 471"/>
                <a:gd name="T10" fmla="*/ 2 w 336"/>
                <a:gd name="T11" fmla="*/ 107 h 471"/>
                <a:gd name="T12" fmla="*/ 4 w 336"/>
                <a:gd name="T13" fmla="*/ 108 h 471"/>
                <a:gd name="T14" fmla="*/ 5 w 336"/>
                <a:gd name="T15" fmla="*/ 108 h 471"/>
                <a:gd name="T16" fmla="*/ 7 w 336"/>
                <a:gd name="T17" fmla="*/ 107 h 471"/>
                <a:gd name="T18" fmla="*/ 8 w 336"/>
                <a:gd name="T19" fmla="*/ 106 h 471"/>
                <a:gd name="T20" fmla="*/ 76 w 336"/>
                <a:gd name="T21" fmla="*/ 7 h 471"/>
                <a:gd name="T22" fmla="*/ 77 w 336"/>
                <a:gd name="T23" fmla="*/ 5 h 471"/>
                <a:gd name="T24" fmla="*/ 77 w 336"/>
                <a:gd name="T25" fmla="*/ 4 h 471"/>
                <a:gd name="T26" fmla="*/ 76 w 336"/>
                <a:gd name="T27" fmla="*/ 2 h 471"/>
                <a:gd name="T28" fmla="*/ 75 w 336"/>
                <a:gd name="T29" fmla="*/ 1 h 471"/>
                <a:gd name="T30" fmla="*/ 73 w 336"/>
                <a:gd name="T31" fmla="*/ 0 h 471"/>
                <a:gd name="T32" fmla="*/ 72 w 336"/>
                <a:gd name="T33" fmla="*/ 0 h 471"/>
                <a:gd name="T34" fmla="*/ 70 w 336"/>
                <a:gd name="T35" fmla="*/ 1 h 471"/>
                <a:gd name="T36" fmla="*/ 69 w 336"/>
                <a:gd name="T37" fmla="*/ 2 h 4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6"/>
                <a:gd name="T58" fmla="*/ 0 h 471"/>
                <a:gd name="T59" fmla="*/ 336 w 336"/>
                <a:gd name="T60" fmla="*/ 471 h 4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6" h="471">
                  <a:moveTo>
                    <a:pt x="300" y="8"/>
                  </a:moveTo>
                  <a:lnTo>
                    <a:pt x="3" y="441"/>
                  </a:lnTo>
                  <a:lnTo>
                    <a:pt x="0" y="449"/>
                  </a:lnTo>
                  <a:lnTo>
                    <a:pt x="0" y="455"/>
                  </a:lnTo>
                  <a:lnTo>
                    <a:pt x="3" y="463"/>
                  </a:lnTo>
                  <a:lnTo>
                    <a:pt x="8" y="468"/>
                  </a:lnTo>
                  <a:lnTo>
                    <a:pt x="16" y="471"/>
                  </a:lnTo>
                  <a:lnTo>
                    <a:pt x="22" y="471"/>
                  </a:lnTo>
                  <a:lnTo>
                    <a:pt x="30" y="468"/>
                  </a:lnTo>
                  <a:lnTo>
                    <a:pt x="35" y="463"/>
                  </a:lnTo>
                  <a:lnTo>
                    <a:pt x="332" y="31"/>
                  </a:lnTo>
                  <a:lnTo>
                    <a:pt x="335" y="23"/>
                  </a:lnTo>
                  <a:lnTo>
                    <a:pt x="336" y="16"/>
                  </a:lnTo>
                  <a:lnTo>
                    <a:pt x="332" y="9"/>
                  </a:lnTo>
                  <a:lnTo>
                    <a:pt x="327" y="3"/>
                  </a:lnTo>
                  <a:lnTo>
                    <a:pt x="319" y="0"/>
                  </a:lnTo>
                  <a:lnTo>
                    <a:pt x="313" y="0"/>
                  </a:lnTo>
                  <a:lnTo>
                    <a:pt x="305" y="3"/>
                  </a:lnTo>
                  <a:lnTo>
                    <a:pt x="300" y="8"/>
                  </a:lnTo>
                  <a:close/>
                </a:path>
              </a:pathLst>
            </a:custGeom>
            <a:solidFill>
              <a:srgbClr val="000000"/>
            </a:solidFill>
            <a:ln w="9525">
              <a:noFill/>
              <a:round/>
              <a:headEnd/>
              <a:tailEnd/>
            </a:ln>
          </p:spPr>
          <p:txBody>
            <a:bodyPr/>
            <a:lstStyle/>
            <a:p>
              <a:pPr rtl="0"/>
              <a:endParaRPr lang="en-US" sz="3800"/>
            </a:p>
          </p:txBody>
        </p:sp>
        <p:sp>
          <p:nvSpPr>
            <p:cNvPr id="271" name="Freeform 269"/>
            <p:cNvSpPr>
              <a:spLocks/>
            </p:cNvSpPr>
            <p:nvPr/>
          </p:nvSpPr>
          <p:spPr bwMode="auto">
            <a:xfrm>
              <a:off x="669" y="2992"/>
              <a:ext cx="27" cy="19"/>
            </a:xfrm>
            <a:custGeom>
              <a:avLst/>
              <a:gdLst>
                <a:gd name="T0" fmla="*/ 0 w 119"/>
                <a:gd name="T1" fmla="*/ 10 h 85"/>
                <a:gd name="T2" fmla="*/ 0 w 119"/>
                <a:gd name="T3" fmla="*/ 12 h 85"/>
                <a:gd name="T4" fmla="*/ 1 w 119"/>
                <a:gd name="T5" fmla="*/ 13 h 85"/>
                <a:gd name="T6" fmla="*/ 2 w 119"/>
                <a:gd name="T7" fmla="*/ 15 h 85"/>
                <a:gd name="T8" fmla="*/ 4 w 119"/>
                <a:gd name="T9" fmla="*/ 17 h 85"/>
                <a:gd name="T10" fmla="*/ 6 w 119"/>
                <a:gd name="T11" fmla="*/ 18 h 85"/>
                <a:gd name="T12" fmla="*/ 8 w 119"/>
                <a:gd name="T13" fmla="*/ 19 h 85"/>
                <a:gd name="T14" fmla="*/ 11 w 119"/>
                <a:gd name="T15" fmla="*/ 19 h 85"/>
                <a:gd name="T16" fmla="*/ 14 w 119"/>
                <a:gd name="T17" fmla="*/ 19 h 85"/>
                <a:gd name="T18" fmla="*/ 16 w 119"/>
                <a:gd name="T19" fmla="*/ 19 h 85"/>
                <a:gd name="T20" fmla="*/ 19 w 119"/>
                <a:gd name="T21" fmla="*/ 19 h 85"/>
                <a:gd name="T22" fmla="*/ 21 w 119"/>
                <a:gd name="T23" fmla="*/ 18 h 85"/>
                <a:gd name="T24" fmla="*/ 23 w 119"/>
                <a:gd name="T25" fmla="*/ 17 h 85"/>
                <a:gd name="T26" fmla="*/ 25 w 119"/>
                <a:gd name="T27" fmla="*/ 15 h 85"/>
                <a:gd name="T28" fmla="*/ 26 w 119"/>
                <a:gd name="T29" fmla="*/ 13 h 85"/>
                <a:gd name="T30" fmla="*/ 27 w 119"/>
                <a:gd name="T31" fmla="*/ 12 h 85"/>
                <a:gd name="T32" fmla="*/ 27 w 119"/>
                <a:gd name="T33" fmla="*/ 10 h 85"/>
                <a:gd name="T34" fmla="*/ 27 w 119"/>
                <a:gd name="T35" fmla="*/ 7 h 85"/>
                <a:gd name="T36" fmla="*/ 26 w 119"/>
                <a:gd name="T37" fmla="*/ 6 h 85"/>
                <a:gd name="T38" fmla="*/ 25 w 119"/>
                <a:gd name="T39" fmla="*/ 4 h 85"/>
                <a:gd name="T40" fmla="*/ 23 w 119"/>
                <a:gd name="T41" fmla="*/ 2 h 85"/>
                <a:gd name="T42" fmla="*/ 21 w 119"/>
                <a:gd name="T43" fmla="*/ 1 h 85"/>
                <a:gd name="T44" fmla="*/ 19 w 119"/>
                <a:gd name="T45" fmla="*/ 0 h 85"/>
                <a:gd name="T46" fmla="*/ 16 w 119"/>
                <a:gd name="T47" fmla="*/ 0 h 85"/>
                <a:gd name="T48" fmla="*/ 14 w 119"/>
                <a:gd name="T49" fmla="*/ 0 h 85"/>
                <a:gd name="T50" fmla="*/ 11 w 119"/>
                <a:gd name="T51" fmla="*/ 0 h 85"/>
                <a:gd name="T52" fmla="*/ 8 w 119"/>
                <a:gd name="T53" fmla="*/ 0 h 85"/>
                <a:gd name="T54" fmla="*/ 6 w 119"/>
                <a:gd name="T55" fmla="*/ 1 h 85"/>
                <a:gd name="T56" fmla="*/ 4 w 119"/>
                <a:gd name="T57" fmla="*/ 2 h 85"/>
                <a:gd name="T58" fmla="*/ 2 w 119"/>
                <a:gd name="T59" fmla="*/ 4 h 85"/>
                <a:gd name="T60" fmla="*/ 1 w 119"/>
                <a:gd name="T61" fmla="*/ 6 h 85"/>
                <a:gd name="T62" fmla="*/ 0 w 119"/>
                <a:gd name="T63" fmla="*/ 7 h 85"/>
                <a:gd name="T64" fmla="*/ 0 w 119"/>
                <a:gd name="T65" fmla="*/ 1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5"/>
                <a:gd name="T101" fmla="*/ 119 w 119"/>
                <a:gd name="T102" fmla="*/ 85 h 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5">
                  <a:moveTo>
                    <a:pt x="0" y="43"/>
                  </a:moveTo>
                  <a:lnTo>
                    <a:pt x="2" y="52"/>
                  </a:lnTo>
                  <a:lnTo>
                    <a:pt x="6" y="59"/>
                  </a:lnTo>
                  <a:lnTo>
                    <a:pt x="11" y="67"/>
                  </a:lnTo>
                  <a:lnTo>
                    <a:pt x="17" y="74"/>
                  </a:lnTo>
                  <a:lnTo>
                    <a:pt x="26" y="79"/>
                  </a:lnTo>
                  <a:lnTo>
                    <a:pt x="37" y="83"/>
                  </a:lnTo>
                  <a:lnTo>
                    <a:pt x="49" y="84"/>
                  </a:lnTo>
                  <a:lnTo>
                    <a:pt x="60" y="85"/>
                  </a:lnTo>
                  <a:lnTo>
                    <a:pt x="72" y="84"/>
                  </a:lnTo>
                  <a:lnTo>
                    <a:pt x="84" y="83"/>
                  </a:lnTo>
                  <a:lnTo>
                    <a:pt x="93" y="79"/>
                  </a:lnTo>
                  <a:lnTo>
                    <a:pt x="102" y="74"/>
                  </a:lnTo>
                  <a:lnTo>
                    <a:pt x="108" y="67"/>
                  </a:lnTo>
                  <a:lnTo>
                    <a:pt x="114" y="59"/>
                  </a:lnTo>
                  <a:lnTo>
                    <a:pt x="118" y="52"/>
                  </a:lnTo>
                  <a:lnTo>
                    <a:pt x="119" y="43"/>
                  </a:lnTo>
                  <a:lnTo>
                    <a:pt x="118" y="33"/>
                  </a:lnTo>
                  <a:lnTo>
                    <a:pt x="114" y="26"/>
                  </a:lnTo>
                  <a:lnTo>
                    <a:pt x="108" y="18"/>
                  </a:lnTo>
                  <a:lnTo>
                    <a:pt x="102" y="11"/>
                  </a:lnTo>
                  <a:lnTo>
                    <a:pt x="93" y="6"/>
                  </a:lnTo>
                  <a:lnTo>
                    <a:pt x="84" y="2"/>
                  </a:lnTo>
                  <a:lnTo>
                    <a:pt x="72" y="1"/>
                  </a:lnTo>
                  <a:lnTo>
                    <a:pt x="60" y="0"/>
                  </a:lnTo>
                  <a:lnTo>
                    <a:pt x="49" y="1"/>
                  </a:lnTo>
                  <a:lnTo>
                    <a:pt x="37"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272" name="Freeform 270"/>
            <p:cNvSpPr>
              <a:spLocks/>
            </p:cNvSpPr>
            <p:nvPr/>
          </p:nvSpPr>
          <p:spPr bwMode="auto">
            <a:xfrm>
              <a:off x="351" y="2992"/>
              <a:ext cx="27" cy="19"/>
            </a:xfrm>
            <a:custGeom>
              <a:avLst/>
              <a:gdLst>
                <a:gd name="T0" fmla="*/ 0 w 119"/>
                <a:gd name="T1" fmla="*/ 10 h 84"/>
                <a:gd name="T2" fmla="*/ 0 w 119"/>
                <a:gd name="T3" fmla="*/ 12 h 84"/>
                <a:gd name="T4" fmla="*/ 1 w 119"/>
                <a:gd name="T5" fmla="*/ 13 h 84"/>
                <a:gd name="T6" fmla="*/ 2 w 119"/>
                <a:gd name="T7" fmla="*/ 15 h 84"/>
                <a:gd name="T8" fmla="*/ 4 w 119"/>
                <a:gd name="T9" fmla="*/ 16 h 84"/>
                <a:gd name="T10" fmla="*/ 6 w 119"/>
                <a:gd name="T11" fmla="*/ 18 h 84"/>
                <a:gd name="T12" fmla="*/ 8 w 119"/>
                <a:gd name="T13" fmla="*/ 19 h 84"/>
                <a:gd name="T14" fmla="*/ 11 w 119"/>
                <a:gd name="T15" fmla="*/ 19 h 84"/>
                <a:gd name="T16" fmla="*/ 13 w 119"/>
                <a:gd name="T17" fmla="*/ 19 h 84"/>
                <a:gd name="T18" fmla="*/ 16 w 119"/>
                <a:gd name="T19" fmla="*/ 19 h 84"/>
                <a:gd name="T20" fmla="*/ 19 w 119"/>
                <a:gd name="T21" fmla="*/ 19 h 84"/>
                <a:gd name="T22" fmla="*/ 21 w 119"/>
                <a:gd name="T23" fmla="*/ 18 h 84"/>
                <a:gd name="T24" fmla="*/ 23 w 119"/>
                <a:gd name="T25" fmla="*/ 16 h 84"/>
                <a:gd name="T26" fmla="*/ 25 w 119"/>
                <a:gd name="T27" fmla="*/ 15 h 84"/>
                <a:gd name="T28" fmla="*/ 26 w 119"/>
                <a:gd name="T29" fmla="*/ 13 h 84"/>
                <a:gd name="T30" fmla="*/ 27 w 119"/>
                <a:gd name="T31" fmla="*/ 12 h 84"/>
                <a:gd name="T32" fmla="*/ 27 w 119"/>
                <a:gd name="T33" fmla="*/ 10 h 84"/>
                <a:gd name="T34" fmla="*/ 27 w 119"/>
                <a:gd name="T35" fmla="*/ 7 h 84"/>
                <a:gd name="T36" fmla="*/ 26 w 119"/>
                <a:gd name="T37" fmla="*/ 6 h 84"/>
                <a:gd name="T38" fmla="*/ 25 w 119"/>
                <a:gd name="T39" fmla="*/ 4 h 84"/>
                <a:gd name="T40" fmla="*/ 23 w 119"/>
                <a:gd name="T41" fmla="*/ 2 h 84"/>
                <a:gd name="T42" fmla="*/ 21 w 119"/>
                <a:gd name="T43" fmla="*/ 1 h 84"/>
                <a:gd name="T44" fmla="*/ 19 w 119"/>
                <a:gd name="T45" fmla="*/ 0 h 84"/>
                <a:gd name="T46" fmla="*/ 16 w 119"/>
                <a:gd name="T47" fmla="*/ 0 h 84"/>
                <a:gd name="T48" fmla="*/ 13 w 119"/>
                <a:gd name="T49" fmla="*/ 0 h 84"/>
                <a:gd name="T50" fmla="*/ 11 w 119"/>
                <a:gd name="T51" fmla="*/ 0 h 84"/>
                <a:gd name="T52" fmla="*/ 8 w 119"/>
                <a:gd name="T53" fmla="*/ 0 h 84"/>
                <a:gd name="T54" fmla="*/ 6 w 119"/>
                <a:gd name="T55" fmla="*/ 1 h 84"/>
                <a:gd name="T56" fmla="*/ 4 w 119"/>
                <a:gd name="T57" fmla="*/ 2 h 84"/>
                <a:gd name="T58" fmla="*/ 2 w 119"/>
                <a:gd name="T59" fmla="*/ 4 h 84"/>
                <a:gd name="T60" fmla="*/ 1 w 119"/>
                <a:gd name="T61" fmla="*/ 6 h 84"/>
                <a:gd name="T62" fmla="*/ 0 w 119"/>
                <a:gd name="T63" fmla="*/ 7 h 84"/>
                <a:gd name="T64" fmla="*/ 0 w 119"/>
                <a:gd name="T65" fmla="*/ 1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4"/>
                <a:gd name="T101" fmla="*/ 119 w 119"/>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4">
                  <a:moveTo>
                    <a:pt x="0" y="43"/>
                  </a:moveTo>
                  <a:lnTo>
                    <a:pt x="2" y="52"/>
                  </a:lnTo>
                  <a:lnTo>
                    <a:pt x="6" y="59"/>
                  </a:lnTo>
                  <a:lnTo>
                    <a:pt x="11" y="66"/>
                  </a:lnTo>
                  <a:lnTo>
                    <a:pt x="17" y="72"/>
                  </a:lnTo>
                  <a:lnTo>
                    <a:pt x="26" y="78"/>
                  </a:lnTo>
                  <a:lnTo>
                    <a:pt x="35" y="82"/>
                  </a:lnTo>
                  <a:lnTo>
                    <a:pt x="47" y="83"/>
                  </a:lnTo>
                  <a:lnTo>
                    <a:pt x="59" y="84"/>
                  </a:lnTo>
                  <a:lnTo>
                    <a:pt x="71" y="83"/>
                  </a:lnTo>
                  <a:lnTo>
                    <a:pt x="82" y="82"/>
                  </a:lnTo>
                  <a:lnTo>
                    <a:pt x="93" y="78"/>
                  </a:lnTo>
                  <a:lnTo>
                    <a:pt x="102" y="72"/>
                  </a:lnTo>
                  <a:lnTo>
                    <a:pt x="108" y="66"/>
                  </a:lnTo>
                  <a:lnTo>
                    <a:pt x="114" y="59"/>
                  </a:lnTo>
                  <a:lnTo>
                    <a:pt x="117" y="52"/>
                  </a:lnTo>
                  <a:lnTo>
                    <a:pt x="119" y="43"/>
                  </a:lnTo>
                  <a:lnTo>
                    <a:pt x="117" y="33"/>
                  </a:lnTo>
                  <a:lnTo>
                    <a:pt x="114" y="26"/>
                  </a:lnTo>
                  <a:lnTo>
                    <a:pt x="108" y="18"/>
                  </a:lnTo>
                  <a:lnTo>
                    <a:pt x="102" y="11"/>
                  </a:lnTo>
                  <a:lnTo>
                    <a:pt x="93" y="6"/>
                  </a:lnTo>
                  <a:lnTo>
                    <a:pt x="82" y="2"/>
                  </a:lnTo>
                  <a:lnTo>
                    <a:pt x="71" y="1"/>
                  </a:lnTo>
                  <a:lnTo>
                    <a:pt x="59" y="0"/>
                  </a:lnTo>
                  <a:lnTo>
                    <a:pt x="47" y="1"/>
                  </a:lnTo>
                  <a:lnTo>
                    <a:pt x="35"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273" name="Freeform 271"/>
            <p:cNvSpPr>
              <a:spLocks/>
            </p:cNvSpPr>
            <p:nvPr/>
          </p:nvSpPr>
          <p:spPr bwMode="auto">
            <a:xfrm>
              <a:off x="786" y="2993"/>
              <a:ext cx="27" cy="19"/>
            </a:xfrm>
            <a:custGeom>
              <a:avLst/>
              <a:gdLst>
                <a:gd name="T0" fmla="*/ 0 w 118"/>
                <a:gd name="T1" fmla="*/ 9 h 84"/>
                <a:gd name="T2" fmla="*/ 0 w 118"/>
                <a:gd name="T3" fmla="*/ 11 h 84"/>
                <a:gd name="T4" fmla="*/ 1 w 118"/>
                <a:gd name="T5" fmla="*/ 13 h 84"/>
                <a:gd name="T6" fmla="*/ 2 w 118"/>
                <a:gd name="T7" fmla="*/ 15 h 84"/>
                <a:gd name="T8" fmla="*/ 4 w 118"/>
                <a:gd name="T9" fmla="*/ 16 h 84"/>
                <a:gd name="T10" fmla="*/ 6 w 118"/>
                <a:gd name="T11" fmla="*/ 18 h 84"/>
                <a:gd name="T12" fmla="*/ 8 w 118"/>
                <a:gd name="T13" fmla="*/ 18 h 84"/>
                <a:gd name="T14" fmla="*/ 11 w 118"/>
                <a:gd name="T15" fmla="*/ 19 h 84"/>
                <a:gd name="T16" fmla="*/ 13 w 118"/>
                <a:gd name="T17" fmla="*/ 19 h 84"/>
                <a:gd name="T18" fmla="*/ 16 w 118"/>
                <a:gd name="T19" fmla="*/ 19 h 84"/>
                <a:gd name="T20" fmla="*/ 19 w 118"/>
                <a:gd name="T21" fmla="*/ 18 h 84"/>
                <a:gd name="T22" fmla="*/ 21 w 118"/>
                <a:gd name="T23" fmla="*/ 18 h 84"/>
                <a:gd name="T24" fmla="*/ 23 w 118"/>
                <a:gd name="T25" fmla="*/ 16 h 84"/>
                <a:gd name="T26" fmla="*/ 25 w 118"/>
                <a:gd name="T27" fmla="*/ 15 h 84"/>
                <a:gd name="T28" fmla="*/ 26 w 118"/>
                <a:gd name="T29" fmla="*/ 13 h 84"/>
                <a:gd name="T30" fmla="*/ 27 w 118"/>
                <a:gd name="T31" fmla="*/ 11 h 84"/>
                <a:gd name="T32" fmla="*/ 27 w 118"/>
                <a:gd name="T33" fmla="*/ 9 h 84"/>
                <a:gd name="T34" fmla="*/ 27 w 118"/>
                <a:gd name="T35" fmla="*/ 7 h 84"/>
                <a:gd name="T36" fmla="*/ 26 w 118"/>
                <a:gd name="T37" fmla="*/ 5 h 84"/>
                <a:gd name="T38" fmla="*/ 25 w 118"/>
                <a:gd name="T39" fmla="*/ 4 h 84"/>
                <a:gd name="T40" fmla="*/ 23 w 118"/>
                <a:gd name="T41" fmla="*/ 2 h 84"/>
                <a:gd name="T42" fmla="*/ 21 w 118"/>
                <a:gd name="T43" fmla="*/ 1 h 84"/>
                <a:gd name="T44" fmla="*/ 19 w 118"/>
                <a:gd name="T45" fmla="*/ 0 h 84"/>
                <a:gd name="T46" fmla="*/ 16 w 118"/>
                <a:gd name="T47" fmla="*/ 0 h 84"/>
                <a:gd name="T48" fmla="*/ 13 w 118"/>
                <a:gd name="T49" fmla="*/ 0 h 84"/>
                <a:gd name="T50" fmla="*/ 11 w 118"/>
                <a:gd name="T51" fmla="*/ 0 h 84"/>
                <a:gd name="T52" fmla="*/ 8 w 118"/>
                <a:gd name="T53" fmla="*/ 0 h 84"/>
                <a:gd name="T54" fmla="*/ 6 w 118"/>
                <a:gd name="T55" fmla="*/ 1 h 84"/>
                <a:gd name="T56" fmla="*/ 4 w 118"/>
                <a:gd name="T57" fmla="*/ 2 h 84"/>
                <a:gd name="T58" fmla="*/ 2 w 118"/>
                <a:gd name="T59" fmla="*/ 4 h 84"/>
                <a:gd name="T60" fmla="*/ 1 w 118"/>
                <a:gd name="T61" fmla="*/ 5 h 84"/>
                <a:gd name="T62" fmla="*/ 0 w 118"/>
                <a:gd name="T63" fmla="*/ 7 h 84"/>
                <a:gd name="T64" fmla="*/ 0 w 118"/>
                <a:gd name="T65" fmla="*/ 9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8"/>
                <a:gd name="T100" fmla="*/ 0 h 84"/>
                <a:gd name="T101" fmla="*/ 118 w 118"/>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8" h="84">
                  <a:moveTo>
                    <a:pt x="0" y="41"/>
                  </a:moveTo>
                  <a:lnTo>
                    <a:pt x="1" y="50"/>
                  </a:lnTo>
                  <a:lnTo>
                    <a:pt x="5" y="58"/>
                  </a:lnTo>
                  <a:lnTo>
                    <a:pt x="10" y="66"/>
                  </a:lnTo>
                  <a:lnTo>
                    <a:pt x="16" y="72"/>
                  </a:lnTo>
                  <a:lnTo>
                    <a:pt x="26" y="78"/>
                  </a:lnTo>
                  <a:lnTo>
                    <a:pt x="35" y="81"/>
                  </a:lnTo>
                  <a:lnTo>
                    <a:pt x="46" y="83"/>
                  </a:lnTo>
                  <a:lnTo>
                    <a:pt x="58" y="84"/>
                  </a:lnTo>
                  <a:lnTo>
                    <a:pt x="70" y="83"/>
                  </a:lnTo>
                  <a:lnTo>
                    <a:pt x="82" y="81"/>
                  </a:lnTo>
                  <a:lnTo>
                    <a:pt x="92" y="78"/>
                  </a:lnTo>
                  <a:lnTo>
                    <a:pt x="101" y="72"/>
                  </a:lnTo>
                  <a:lnTo>
                    <a:pt x="108" y="66"/>
                  </a:lnTo>
                  <a:lnTo>
                    <a:pt x="113" y="58"/>
                  </a:lnTo>
                  <a:lnTo>
                    <a:pt x="117" y="50"/>
                  </a:lnTo>
                  <a:lnTo>
                    <a:pt x="118" y="41"/>
                  </a:lnTo>
                  <a:lnTo>
                    <a:pt x="117" y="32"/>
                  </a:lnTo>
                  <a:lnTo>
                    <a:pt x="113" y="24"/>
                  </a:lnTo>
                  <a:lnTo>
                    <a:pt x="108" y="18"/>
                  </a:lnTo>
                  <a:lnTo>
                    <a:pt x="101" y="11"/>
                  </a:lnTo>
                  <a:lnTo>
                    <a:pt x="92" y="6"/>
                  </a:lnTo>
                  <a:lnTo>
                    <a:pt x="82" y="2"/>
                  </a:lnTo>
                  <a:lnTo>
                    <a:pt x="70" y="1"/>
                  </a:lnTo>
                  <a:lnTo>
                    <a:pt x="58" y="0"/>
                  </a:lnTo>
                  <a:lnTo>
                    <a:pt x="46" y="1"/>
                  </a:lnTo>
                  <a:lnTo>
                    <a:pt x="35" y="2"/>
                  </a:lnTo>
                  <a:lnTo>
                    <a:pt x="26" y="6"/>
                  </a:lnTo>
                  <a:lnTo>
                    <a:pt x="16" y="11"/>
                  </a:lnTo>
                  <a:lnTo>
                    <a:pt x="10" y="18"/>
                  </a:lnTo>
                  <a:lnTo>
                    <a:pt x="5" y="24"/>
                  </a:lnTo>
                  <a:lnTo>
                    <a:pt x="1" y="32"/>
                  </a:lnTo>
                  <a:lnTo>
                    <a:pt x="0" y="41"/>
                  </a:lnTo>
                  <a:close/>
                </a:path>
              </a:pathLst>
            </a:custGeom>
            <a:solidFill>
              <a:srgbClr val="000000"/>
            </a:solidFill>
            <a:ln w="9525">
              <a:noFill/>
              <a:round/>
              <a:headEnd/>
              <a:tailEnd/>
            </a:ln>
          </p:spPr>
          <p:txBody>
            <a:bodyPr/>
            <a:lstStyle/>
            <a:p>
              <a:pPr rtl="0"/>
              <a:endParaRPr lang="en-US" sz="3800"/>
            </a:p>
          </p:txBody>
        </p:sp>
        <p:sp>
          <p:nvSpPr>
            <p:cNvPr id="274" name="Freeform 272"/>
            <p:cNvSpPr>
              <a:spLocks/>
            </p:cNvSpPr>
            <p:nvPr/>
          </p:nvSpPr>
          <p:spPr bwMode="auto">
            <a:xfrm>
              <a:off x="361" y="2887"/>
              <a:ext cx="45" cy="120"/>
            </a:xfrm>
            <a:custGeom>
              <a:avLst/>
              <a:gdLst>
                <a:gd name="T0" fmla="*/ 36 w 198"/>
                <a:gd name="T1" fmla="*/ 3 h 526"/>
                <a:gd name="T2" fmla="*/ 0 w 198"/>
                <a:gd name="T3" fmla="*/ 114 h 526"/>
                <a:gd name="T4" fmla="*/ 0 w 198"/>
                <a:gd name="T5" fmla="*/ 116 h 526"/>
                <a:gd name="T6" fmla="*/ 1 w 198"/>
                <a:gd name="T7" fmla="*/ 117 h 526"/>
                <a:gd name="T8" fmla="*/ 2 w 198"/>
                <a:gd name="T9" fmla="*/ 119 h 526"/>
                <a:gd name="T10" fmla="*/ 3 w 198"/>
                <a:gd name="T11" fmla="*/ 120 h 526"/>
                <a:gd name="T12" fmla="*/ 5 w 198"/>
                <a:gd name="T13" fmla="*/ 120 h 526"/>
                <a:gd name="T14" fmla="*/ 7 w 198"/>
                <a:gd name="T15" fmla="*/ 120 h 526"/>
                <a:gd name="T16" fmla="*/ 8 w 198"/>
                <a:gd name="T17" fmla="*/ 118 h 526"/>
                <a:gd name="T18" fmla="*/ 9 w 198"/>
                <a:gd name="T19" fmla="*/ 117 h 526"/>
                <a:gd name="T20" fmla="*/ 45 w 198"/>
                <a:gd name="T21" fmla="*/ 6 h 526"/>
                <a:gd name="T22" fmla="*/ 45 w 198"/>
                <a:gd name="T23" fmla="*/ 4 h 526"/>
                <a:gd name="T24" fmla="*/ 45 w 198"/>
                <a:gd name="T25" fmla="*/ 3 h 526"/>
                <a:gd name="T26" fmla="*/ 44 w 198"/>
                <a:gd name="T27" fmla="*/ 1 h 526"/>
                <a:gd name="T28" fmla="*/ 42 w 198"/>
                <a:gd name="T29" fmla="*/ 0 h 526"/>
                <a:gd name="T30" fmla="*/ 40 w 198"/>
                <a:gd name="T31" fmla="*/ 0 h 526"/>
                <a:gd name="T32" fmla="*/ 38 w 198"/>
                <a:gd name="T33" fmla="*/ 1 h 526"/>
                <a:gd name="T34" fmla="*/ 37 w 198"/>
                <a:gd name="T35" fmla="*/ 2 h 526"/>
                <a:gd name="T36" fmla="*/ 36 w 198"/>
                <a:gd name="T37" fmla="*/ 3 h 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8"/>
                <a:gd name="T58" fmla="*/ 0 h 526"/>
                <a:gd name="T59" fmla="*/ 198 w 198"/>
                <a:gd name="T60" fmla="*/ 526 h 5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8" h="526">
                  <a:moveTo>
                    <a:pt x="159" y="15"/>
                  </a:moveTo>
                  <a:lnTo>
                    <a:pt x="2" y="501"/>
                  </a:lnTo>
                  <a:lnTo>
                    <a:pt x="0" y="507"/>
                  </a:lnTo>
                  <a:lnTo>
                    <a:pt x="3" y="515"/>
                  </a:lnTo>
                  <a:lnTo>
                    <a:pt x="8" y="522"/>
                  </a:lnTo>
                  <a:lnTo>
                    <a:pt x="15" y="526"/>
                  </a:lnTo>
                  <a:lnTo>
                    <a:pt x="22" y="526"/>
                  </a:lnTo>
                  <a:lnTo>
                    <a:pt x="29" y="524"/>
                  </a:lnTo>
                  <a:lnTo>
                    <a:pt x="35" y="519"/>
                  </a:lnTo>
                  <a:lnTo>
                    <a:pt x="39" y="513"/>
                  </a:lnTo>
                  <a:lnTo>
                    <a:pt x="197" y="26"/>
                  </a:lnTo>
                  <a:lnTo>
                    <a:pt x="198" y="18"/>
                  </a:lnTo>
                  <a:lnTo>
                    <a:pt x="197" y="12"/>
                  </a:lnTo>
                  <a:lnTo>
                    <a:pt x="192" y="5"/>
                  </a:lnTo>
                  <a:lnTo>
                    <a:pt x="185" y="2"/>
                  </a:lnTo>
                  <a:lnTo>
                    <a:pt x="177" y="0"/>
                  </a:lnTo>
                  <a:lnTo>
                    <a:pt x="169" y="3"/>
                  </a:lnTo>
                  <a:lnTo>
                    <a:pt x="163" y="8"/>
                  </a:lnTo>
                  <a:lnTo>
                    <a:pt x="159" y="15"/>
                  </a:lnTo>
                  <a:close/>
                </a:path>
              </a:pathLst>
            </a:custGeom>
            <a:solidFill>
              <a:srgbClr val="000000"/>
            </a:solidFill>
            <a:ln w="9525">
              <a:noFill/>
              <a:round/>
              <a:headEnd/>
              <a:tailEnd/>
            </a:ln>
          </p:spPr>
          <p:txBody>
            <a:bodyPr/>
            <a:lstStyle/>
            <a:p>
              <a:pPr rtl="0"/>
              <a:endParaRPr lang="en-US" sz="3800"/>
            </a:p>
          </p:txBody>
        </p:sp>
        <p:sp>
          <p:nvSpPr>
            <p:cNvPr id="275" name="Freeform 273"/>
            <p:cNvSpPr>
              <a:spLocks/>
            </p:cNvSpPr>
            <p:nvPr/>
          </p:nvSpPr>
          <p:spPr bwMode="auto">
            <a:xfrm>
              <a:off x="434" y="2899"/>
              <a:ext cx="44" cy="47"/>
            </a:xfrm>
            <a:custGeom>
              <a:avLst/>
              <a:gdLst>
                <a:gd name="T0" fmla="*/ 16 w 194"/>
                <a:gd name="T1" fmla="*/ 0 h 208"/>
                <a:gd name="T2" fmla="*/ 17 w 194"/>
                <a:gd name="T3" fmla="*/ 0 h 208"/>
                <a:gd name="T4" fmla="*/ 15 w 194"/>
                <a:gd name="T5" fmla="*/ 1 h 208"/>
                <a:gd name="T6" fmla="*/ 12 w 194"/>
                <a:gd name="T7" fmla="*/ 2 h 208"/>
                <a:gd name="T8" fmla="*/ 9 w 194"/>
                <a:gd name="T9" fmla="*/ 3 h 208"/>
                <a:gd name="T10" fmla="*/ 7 w 194"/>
                <a:gd name="T11" fmla="*/ 6 h 208"/>
                <a:gd name="T12" fmla="*/ 1 w 194"/>
                <a:gd name="T13" fmla="*/ 17 h 208"/>
                <a:gd name="T14" fmla="*/ 0 w 194"/>
                <a:gd name="T15" fmla="*/ 38 h 208"/>
                <a:gd name="T16" fmla="*/ 2 w 194"/>
                <a:gd name="T17" fmla="*/ 45 h 208"/>
                <a:gd name="T18" fmla="*/ 5 w 194"/>
                <a:gd name="T19" fmla="*/ 47 h 208"/>
                <a:gd name="T20" fmla="*/ 8 w 194"/>
                <a:gd name="T21" fmla="*/ 46 h 208"/>
                <a:gd name="T22" fmla="*/ 10 w 194"/>
                <a:gd name="T23" fmla="*/ 43 h 208"/>
                <a:gd name="T24" fmla="*/ 9 w 194"/>
                <a:gd name="T25" fmla="*/ 35 h 208"/>
                <a:gd name="T26" fmla="*/ 10 w 194"/>
                <a:gd name="T27" fmla="*/ 19 h 208"/>
                <a:gd name="T28" fmla="*/ 14 w 194"/>
                <a:gd name="T29" fmla="*/ 11 h 208"/>
                <a:gd name="T30" fmla="*/ 16 w 194"/>
                <a:gd name="T31" fmla="*/ 10 h 208"/>
                <a:gd name="T32" fmla="*/ 18 w 194"/>
                <a:gd name="T33" fmla="*/ 9 h 208"/>
                <a:gd name="T34" fmla="*/ 18 w 194"/>
                <a:gd name="T35" fmla="*/ 9 h 208"/>
                <a:gd name="T36" fmla="*/ 19 w 194"/>
                <a:gd name="T37" fmla="*/ 9 h 208"/>
                <a:gd name="T38" fmla="*/ 21 w 194"/>
                <a:gd name="T39" fmla="*/ 9 h 208"/>
                <a:gd name="T40" fmla="*/ 24 w 194"/>
                <a:gd name="T41" fmla="*/ 9 h 208"/>
                <a:gd name="T42" fmla="*/ 27 w 194"/>
                <a:gd name="T43" fmla="*/ 10 h 208"/>
                <a:gd name="T44" fmla="*/ 32 w 194"/>
                <a:gd name="T45" fmla="*/ 14 h 208"/>
                <a:gd name="T46" fmla="*/ 35 w 194"/>
                <a:gd name="T47" fmla="*/ 28 h 208"/>
                <a:gd name="T48" fmla="*/ 35 w 194"/>
                <a:gd name="T49" fmla="*/ 42 h 208"/>
                <a:gd name="T50" fmla="*/ 37 w 194"/>
                <a:gd name="T51" fmla="*/ 44 h 208"/>
                <a:gd name="T52" fmla="*/ 41 w 194"/>
                <a:gd name="T53" fmla="*/ 45 h 208"/>
                <a:gd name="T54" fmla="*/ 43 w 194"/>
                <a:gd name="T55" fmla="*/ 42 h 208"/>
                <a:gd name="T56" fmla="*/ 44 w 194"/>
                <a:gd name="T57" fmla="*/ 34 h 208"/>
                <a:gd name="T58" fmla="*/ 44 w 194"/>
                <a:gd name="T59" fmla="*/ 23 h 208"/>
                <a:gd name="T60" fmla="*/ 42 w 194"/>
                <a:gd name="T61" fmla="*/ 14 h 208"/>
                <a:gd name="T62" fmla="*/ 37 w 194"/>
                <a:gd name="T63" fmla="*/ 7 h 208"/>
                <a:gd name="T64" fmla="*/ 31 w 194"/>
                <a:gd name="T65" fmla="*/ 2 h 208"/>
                <a:gd name="T66" fmla="*/ 25 w 194"/>
                <a:gd name="T67" fmla="*/ 0 h 208"/>
                <a:gd name="T68" fmla="*/ 20 w 194"/>
                <a:gd name="T69" fmla="*/ 0 h 208"/>
                <a:gd name="T70" fmla="*/ 17 w 194"/>
                <a:gd name="T71" fmla="*/ 0 h 2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
                <a:gd name="T109" fmla="*/ 0 h 208"/>
                <a:gd name="T110" fmla="*/ 194 w 194"/>
                <a:gd name="T111" fmla="*/ 208 h 2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 h="208">
                  <a:moveTo>
                    <a:pt x="71" y="2"/>
                  </a:moveTo>
                  <a:lnTo>
                    <a:pt x="72" y="2"/>
                  </a:lnTo>
                  <a:lnTo>
                    <a:pt x="73" y="2"/>
                  </a:lnTo>
                  <a:lnTo>
                    <a:pt x="75" y="2"/>
                  </a:lnTo>
                  <a:lnTo>
                    <a:pt x="67" y="4"/>
                  </a:lnTo>
                  <a:lnTo>
                    <a:pt x="60" y="5"/>
                  </a:lnTo>
                  <a:lnTo>
                    <a:pt x="54" y="8"/>
                  </a:lnTo>
                  <a:lnTo>
                    <a:pt x="47" y="10"/>
                  </a:lnTo>
                  <a:lnTo>
                    <a:pt x="41" y="14"/>
                  </a:lnTo>
                  <a:lnTo>
                    <a:pt x="36" y="19"/>
                  </a:lnTo>
                  <a:lnTo>
                    <a:pt x="30" y="25"/>
                  </a:lnTo>
                  <a:lnTo>
                    <a:pt x="25" y="30"/>
                  </a:lnTo>
                  <a:lnTo>
                    <a:pt x="6" y="75"/>
                  </a:lnTo>
                  <a:lnTo>
                    <a:pt x="0" y="125"/>
                  </a:lnTo>
                  <a:lnTo>
                    <a:pt x="2" y="168"/>
                  </a:lnTo>
                  <a:lnTo>
                    <a:pt x="4" y="191"/>
                  </a:lnTo>
                  <a:lnTo>
                    <a:pt x="8" y="199"/>
                  </a:lnTo>
                  <a:lnTo>
                    <a:pt x="13" y="204"/>
                  </a:lnTo>
                  <a:lnTo>
                    <a:pt x="20" y="208"/>
                  </a:lnTo>
                  <a:lnTo>
                    <a:pt x="28" y="208"/>
                  </a:lnTo>
                  <a:lnTo>
                    <a:pt x="36" y="204"/>
                  </a:lnTo>
                  <a:lnTo>
                    <a:pt x="41" y="199"/>
                  </a:lnTo>
                  <a:lnTo>
                    <a:pt x="43" y="192"/>
                  </a:lnTo>
                  <a:lnTo>
                    <a:pt x="43" y="185"/>
                  </a:lnTo>
                  <a:lnTo>
                    <a:pt x="41" y="157"/>
                  </a:lnTo>
                  <a:lnTo>
                    <a:pt x="41" y="121"/>
                  </a:lnTo>
                  <a:lnTo>
                    <a:pt x="45" y="84"/>
                  </a:lnTo>
                  <a:lnTo>
                    <a:pt x="58" y="54"/>
                  </a:lnTo>
                  <a:lnTo>
                    <a:pt x="62" y="49"/>
                  </a:lnTo>
                  <a:lnTo>
                    <a:pt x="67" y="45"/>
                  </a:lnTo>
                  <a:lnTo>
                    <a:pt x="72" y="43"/>
                  </a:lnTo>
                  <a:lnTo>
                    <a:pt x="78" y="41"/>
                  </a:lnTo>
                  <a:lnTo>
                    <a:pt x="80" y="41"/>
                  </a:lnTo>
                  <a:lnTo>
                    <a:pt x="81" y="40"/>
                  </a:lnTo>
                  <a:lnTo>
                    <a:pt x="82" y="40"/>
                  </a:lnTo>
                  <a:lnTo>
                    <a:pt x="84" y="40"/>
                  </a:lnTo>
                  <a:lnTo>
                    <a:pt x="88" y="39"/>
                  </a:lnTo>
                  <a:lnTo>
                    <a:pt x="93" y="39"/>
                  </a:lnTo>
                  <a:lnTo>
                    <a:pt x="98" y="39"/>
                  </a:lnTo>
                  <a:lnTo>
                    <a:pt x="106" y="40"/>
                  </a:lnTo>
                  <a:lnTo>
                    <a:pt x="112" y="41"/>
                  </a:lnTo>
                  <a:lnTo>
                    <a:pt x="120" y="44"/>
                  </a:lnTo>
                  <a:lnTo>
                    <a:pt x="128" y="49"/>
                  </a:lnTo>
                  <a:lnTo>
                    <a:pt x="140" y="64"/>
                  </a:lnTo>
                  <a:lnTo>
                    <a:pt x="149" y="87"/>
                  </a:lnTo>
                  <a:lnTo>
                    <a:pt x="155" y="125"/>
                  </a:lnTo>
                  <a:lnTo>
                    <a:pt x="154" y="177"/>
                  </a:lnTo>
                  <a:lnTo>
                    <a:pt x="154" y="185"/>
                  </a:lnTo>
                  <a:lnTo>
                    <a:pt x="158" y="191"/>
                  </a:lnTo>
                  <a:lnTo>
                    <a:pt x="163" y="196"/>
                  </a:lnTo>
                  <a:lnTo>
                    <a:pt x="171" y="199"/>
                  </a:lnTo>
                  <a:lnTo>
                    <a:pt x="179" y="198"/>
                  </a:lnTo>
                  <a:lnTo>
                    <a:pt x="186" y="195"/>
                  </a:lnTo>
                  <a:lnTo>
                    <a:pt x="190" y="188"/>
                  </a:lnTo>
                  <a:lnTo>
                    <a:pt x="193" y="181"/>
                  </a:lnTo>
                  <a:lnTo>
                    <a:pt x="194" y="152"/>
                  </a:lnTo>
                  <a:lnTo>
                    <a:pt x="194" y="126"/>
                  </a:lnTo>
                  <a:lnTo>
                    <a:pt x="193" y="101"/>
                  </a:lnTo>
                  <a:lnTo>
                    <a:pt x="189" y="80"/>
                  </a:lnTo>
                  <a:lnTo>
                    <a:pt x="183" y="61"/>
                  </a:lnTo>
                  <a:lnTo>
                    <a:pt x="175" y="44"/>
                  </a:lnTo>
                  <a:lnTo>
                    <a:pt x="164" y="30"/>
                  </a:lnTo>
                  <a:lnTo>
                    <a:pt x="153" y="18"/>
                  </a:lnTo>
                  <a:lnTo>
                    <a:pt x="138" y="9"/>
                  </a:lnTo>
                  <a:lnTo>
                    <a:pt x="125" y="4"/>
                  </a:lnTo>
                  <a:lnTo>
                    <a:pt x="111" y="1"/>
                  </a:lnTo>
                  <a:lnTo>
                    <a:pt x="99" y="0"/>
                  </a:lnTo>
                  <a:lnTo>
                    <a:pt x="88" y="0"/>
                  </a:lnTo>
                  <a:lnTo>
                    <a:pt x="80" y="1"/>
                  </a:lnTo>
                  <a:lnTo>
                    <a:pt x="73" y="2"/>
                  </a:lnTo>
                  <a:lnTo>
                    <a:pt x="71" y="2"/>
                  </a:lnTo>
                  <a:close/>
                </a:path>
              </a:pathLst>
            </a:custGeom>
            <a:solidFill>
              <a:srgbClr val="000000"/>
            </a:solidFill>
            <a:ln w="9525">
              <a:noFill/>
              <a:round/>
              <a:headEnd/>
              <a:tailEnd/>
            </a:ln>
          </p:spPr>
          <p:txBody>
            <a:bodyPr/>
            <a:lstStyle/>
            <a:p>
              <a:pPr rtl="0"/>
              <a:endParaRPr lang="en-US" sz="3800"/>
            </a:p>
          </p:txBody>
        </p:sp>
        <p:sp>
          <p:nvSpPr>
            <p:cNvPr id="276" name="Freeform 274"/>
            <p:cNvSpPr>
              <a:spLocks/>
            </p:cNvSpPr>
            <p:nvPr/>
          </p:nvSpPr>
          <p:spPr bwMode="auto">
            <a:xfrm>
              <a:off x="523" y="2938"/>
              <a:ext cx="161" cy="60"/>
            </a:xfrm>
            <a:custGeom>
              <a:avLst/>
              <a:gdLst>
                <a:gd name="T0" fmla="*/ 1 w 705"/>
                <a:gd name="T1" fmla="*/ 55 h 258"/>
                <a:gd name="T2" fmla="*/ 0 w 705"/>
                <a:gd name="T3" fmla="*/ 60 h 258"/>
                <a:gd name="T4" fmla="*/ 161 w 705"/>
                <a:gd name="T5" fmla="*/ 60 h 258"/>
                <a:gd name="T6" fmla="*/ 160 w 705"/>
                <a:gd name="T7" fmla="*/ 55 h 258"/>
                <a:gd name="T8" fmla="*/ 158 w 705"/>
                <a:gd name="T9" fmla="*/ 49 h 258"/>
                <a:gd name="T10" fmla="*/ 157 w 705"/>
                <a:gd name="T11" fmla="*/ 43 h 258"/>
                <a:gd name="T12" fmla="*/ 154 w 705"/>
                <a:gd name="T13" fmla="*/ 38 h 258"/>
                <a:gd name="T14" fmla="*/ 151 w 705"/>
                <a:gd name="T15" fmla="*/ 33 h 258"/>
                <a:gd name="T16" fmla="*/ 147 w 705"/>
                <a:gd name="T17" fmla="*/ 28 h 258"/>
                <a:gd name="T18" fmla="*/ 143 w 705"/>
                <a:gd name="T19" fmla="*/ 23 h 258"/>
                <a:gd name="T20" fmla="*/ 138 w 705"/>
                <a:gd name="T21" fmla="*/ 20 h 258"/>
                <a:gd name="T22" fmla="*/ 133 w 705"/>
                <a:gd name="T23" fmla="*/ 16 h 258"/>
                <a:gd name="T24" fmla="*/ 128 w 705"/>
                <a:gd name="T25" fmla="*/ 12 h 258"/>
                <a:gd name="T26" fmla="*/ 122 w 705"/>
                <a:gd name="T27" fmla="*/ 9 h 258"/>
                <a:gd name="T28" fmla="*/ 115 w 705"/>
                <a:gd name="T29" fmla="*/ 6 h 258"/>
                <a:gd name="T30" fmla="*/ 109 w 705"/>
                <a:gd name="T31" fmla="*/ 4 h 258"/>
                <a:gd name="T32" fmla="*/ 102 w 705"/>
                <a:gd name="T33" fmla="*/ 2 h 258"/>
                <a:gd name="T34" fmla="*/ 95 w 705"/>
                <a:gd name="T35" fmla="*/ 1 h 258"/>
                <a:gd name="T36" fmla="*/ 88 w 705"/>
                <a:gd name="T37" fmla="*/ 0 h 258"/>
                <a:gd name="T38" fmla="*/ 80 w 705"/>
                <a:gd name="T39" fmla="*/ 0 h 258"/>
                <a:gd name="T40" fmla="*/ 73 w 705"/>
                <a:gd name="T41" fmla="*/ 0 h 258"/>
                <a:gd name="T42" fmla="*/ 66 w 705"/>
                <a:gd name="T43" fmla="*/ 1 h 258"/>
                <a:gd name="T44" fmla="*/ 59 w 705"/>
                <a:gd name="T45" fmla="*/ 2 h 258"/>
                <a:gd name="T46" fmla="*/ 52 w 705"/>
                <a:gd name="T47" fmla="*/ 4 h 258"/>
                <a:gd name="T48" fmla="*/ 46 w 705"/>
                <a:gd name="T49" fmla="*/ 6 h 258"/>
                <a:gd name="T50" fmla="*/ 39 w 705"/>
                <a:gd name="T51" fmla="*/ 9 h 258"/>
                <a:gd name="T52" fmla="*/ 33 w 705"/>
                <a:gd name="T53" fmla="*/ 12 h 258"/>
                <a:gd name="T54" fmla="*/ 28 w 705"/>
                <a:gd name="T55" fmla="*/ 16 h 258"/>
                <a:gd name="T56" fmla="*/ 23 w 705"/>
                <a:gd name="T57" fmla="*/ 20 h 258"/>
                <a:gd name="T58" fmla="*/ 18 w 705"/>
                <a:gd name="T59" fmla="*/ 23 h 258"/>
                <a:gd name="T60" fmla="*/ 14 w 705"/>
                <a:gd name="T61" fmla="*/ 28 h 258"/>
                <a:gd name="T62" fmla="*/ 10 w 705"/>
                <a:gd name="T63" fmla="*/ 33 h 258"/>
                <a:gd name="T64" fmla="*/ 7 w 705"/>
                <a:gd name="T65" fmla="*/ 38 h 258"/>
                <a:gd name="T66" fmla="*/ 4 w 705"/>
                <a:gd name="T67" fmla="*/ 43 h 258"/>
                <a:gd name="T68" fmla="*/ 3 w 705"/>
                <a:gd name="T69" fmla="*/ 49 h 258"/>
                <a:gd name="T70" fmla="*/ 1 w 705"/>
                <a:gd name="T71" fmla="*/ 55 h 2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05"/>
                <a:gd name="T109" fmla="*/ 0 h 258"/>
                <a:gd name="T110" fmla="*/ 705 w 705"/>
                <a:gd name="T111" fmla="*/ 258 h 2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05" h="258">
                  <a:moveTo>
                    <a:pt x="4" y="235"/>
                  </a:moveTo>
                  <a:lnTo>
                    <a:pt x="0" y="258"/>
                  </a:lnTo>
                  <a:lnTo>
                    <a:pt x="705" y="258"/>
                  </a:lnTo>
                  <a:lnTo>
                    <a:pt x="701" y="235"/>
                  </a:lnTo>
                  <a:lnTo>
                    <a:pt x="694" y="210"/>
                  </a:lnTo>
                  <a:lnTo>
                    <a:pt x="686" y="187"/>
                  </a:lnTo>
                  <a:lnTo>
                    <a:pt x="675" y="163"/>
                  </a:lnTo>
                  <a:lnTo>
                    <a:pt x="660" y="141"/>
                  </a:lnTo>
                  <a:lnTo>
                    <a:pt x="643" y="120"/>
                  </a:lnTo>
                  <a:lnTo>
                    <a:pt x="625" y="101"/>
                  </a:lnTo>
                  <a:lnTo>
                    <a:pt x="604" y="84"/>
                  </a:lnTo>
                  <a:lnTo>
                    <a:pt x="582" y="67"/>
                  </a:lnTo>
                  <a:lnTo>
                    <a:pt x="559" y="52"/>
                  </a:lnTo>
                  <a:lnTo>
                    <a:pt x="533" y="39"/>
                  </a:lnTo>
                  <a:lnTo>
                    <a:pt x="505" y="27"/>
                  </a:lnTo>
                  <a:lnTo>
                    <a:pt x="477" y="18"/>
                  </a:lnTo>
                  <a:lnTo>
                    <a:pt x="447" y="10"/>
                  </a:lnTo>
                  <a:lnTo>
                    <a:pt x="416" y="5"/>
                  </a:lnTo>
                  <a:lnTo>
                    <a:pt x="384" y="1"/>
                  </a:lnTo>
                  <a:lnTo>
                    <a:pt x="352" y="0"/>
                  </a:lnTo>
                  <a:lnTo>
                    <a:pt x="319" y="1"/>
                  </a:lnTo>
                  <a:lnTo>
                    <a:pt x="288" y="5"/>
                  </a:lnTo>
                  <a:lnTo>
                    <a:pt x="257" y="10"/>
                  </a:lnTo>
                  <a:lnTo>
                    <a:pt x="227" y="18"/>
                  </a:lnTo>
                  <a:lnTo>
                    <a:pt x="200" y="27"/>
                  </a:lnTo>
                  <a:lnTo>
                    <a:pt x="172" y="39"/>
                  </a:lnTo>
                  <a:lnTo>
                    <a:pt x="146" y="52"/>
                  </a:lnTo>
                  <a:lnTo>
                    <a:pt x="122" y="67"/>
                  </a:lnTo>
                  <a:lnTo>
                    <a:pt x="99" y="84"/>
                  </a:lnTo>
                  <a:lnTo>
                    <a:pt x="79" y="101"/>
                  </a:lnTo>
                  <a:lnTo>
                    <a:pt x="60" y="120"/>
                  </a:lnTo>
                  <a:lnTo>
                    <a:pt x="45" y="141"/>
                  </a:lnTo>
                  <a:lnTo>
                    <a:pt x="30" y="163"/>
                  </a:lnTo>
                  <a:lnTo>
                    <a:pt x="19" y="187"/>
                  </a:lnTo>
                  <a:lnTo>
                    <a:pt x="11" y="210"/>
                  </a:lnTo>
                  <a:lnTo>
                    <a:pt x="4" y="235"/>
                  </a:lnTo>
                  <a:close/>
                </a:path>
              </a:pathLst>
            </a:custGeom>
            <a:solidFill>
              <a:srgbClr val="000000"/>
            </a:solidFill>
            <a:ln w="9525">
              <a:noFill/>
              <a:round/>
              <a:headEnd/>
              <a:tailEnd/>
            </a:ln>
          </p:spPr>
          <p:txBody>
            <a:bodyPr/>
            <a:lstStyle/>
            <a:p>
              <a:pPr rtl="0"/>
              <a:endParaRPr lang="en-US" sz="3800"/>
            </a:p>
          </p:txBody>
        </p:sp>
        <p:sp>
          <p:nvSpPr>
            <p:cNvPr id="277" name="Freeform 275"/>
            <p:cNvSpPr>
              <a:spLocks/>
            </p:cNvSpPr>
            <p:nvPr/>
          </p:nvSpPr>
          <p:spPr bwMode="auto">
            <a:xfrm>
              <a:off x="535" y="2947"/>
              <a:ext cx="137" cy="41"/>
            </a:xfrm>
            <a:custGeom>
              <a:avLst/>
              <a:gdLst>
                <a:gd name="T0" fmla="*/ 68 w 603"/>
                <a:gd name="T1" fmla="*/ 0 h 178"/>
                <a:gd name="T2" fmla="*/ 75 w 603"/>
                <a:gd name="T3" fmla="*/ 0 h 178"/>
                <a:gd name="T4" fmla="*/ 80 w 603"/>
                <a:gd name="T5" fmla="*/ 1 h 178"/>
                <a:gd name="T6" fmla="*/ 86 w 603"/>
                <a:gd name="T7" fmla="*/ 2 h 178"/>
                <a:gd name="T8" fmla="*/ 92 w 603"/>
                <a:gd name="T9" fmla="*/ 3 h 178"/>
                <a:gd name="T10" fmla="*/ 97 w 603"/>
                <a:gd name="T11" fmla="*/ 5 h 178"/>
                <a:gd name="T12" fmla="*/ 102 w 603"/>
                <a:gd name="T13" fmla="*/ 7 h 178"/>
                <a:gd name="T14" fmla="*/ 107 w 603"/>
                <a:gd name="T15" fmla="*/ 9 h 178"/>
                <a:gd name="T16" fmla="*/ 112 w 603"/>
                <a:gd name="T17" fmla="*/ 12 h 178"/>
                <a:gd name="T18" fmla="*/ 117 w 603"/>
                <a:gd name="T19" fmla="*/ 14 h 178"/>
                <a:gd name="T20" fmla="*/ 120 w 603"/>
                <a:gd name="T21" fmla="*/ 18 h 178"/>
                <a:gd name="T22" fmla="*/ 124 w 603"/>
                <a:gd name="T23" fmla="*/ 21 h 178"/>
                <a:gd name="T24" fmla="*/ 127 w 603"/>
                <a:gd name="T25" fmla="*/ 25 h 178"/>
                <a:gd name="T26" fmla="*/ 130 w 603"/>
                <a:gd name="T27" fmla="*/ 28 h 178"/>
                <a:gd name="T28" fmla="*/ 133 w 603"/>
                <a:gd name="T29" fmla="*/ 32 h 178"/>
                <a:gd name="T30" fmla="*/ 135 w 603"/>
                <a:gd name="T31" fmla="*/ 37 h 178"/>
                <a:gd name="T32" fmla="*/ 137 w 603"/>
                <a:gd name="T33" fmla="*/ 41 h 178"/>
                <a:gd name="T34" fmla="*/ 134 w 603"/>
                <a:gd name="T35" fmla="*/ 41 h 178"/>
                <a:gd name="T36" fmla="*/ 128 w 603"/>
                <a:gd name="T37" fmla="*/ 41 h 178"/>
                <a:gd name="T38" fmla="*/ 121 w 603"/>
                <a:gd name="T39" fmla="*/ 41 h 178"/>
                <a:gd name="T40" fmla="*/ 113 w 603"/>
                <a:gd name="T41" fmla="*/ 41 h 178"/>
                <a:gd name="T42" fmla="*/ 103 w 603"/>
                <a:gd name="T43" fmla="*/ 41 h 178"/>
                <a:gd name="T44" fmla="*/ 92 w 603"/>
                <a:gd name="T45" fmla="*/ 41 h 178"/>
                <a:gd name="T46" fmla="*/ 80 w 603"/>
                <a:gd name="T47" fmla="*/ 41 h 178"/>
                <a:gd name="T48" fmla="*/ 69 w 603"/>
                <a:gd name="T49" fmla="*/ 41 h 178"/>
                <a:gd name="T50" fmla="*/ 57 w 603"/>
                <a:gd name="T51" fmla="*/ 41 h 178"/>
                <a:gd name="T52" fmla="*/ 45 w 603"/>
                <a:gd name="T53" fmla="*/ 41 h 178"/>
                <a:gd name="T54" fmla="*/ 34 w 603"/>
                <a:gd name="T55" fmla="*/ 41 h 178"/>
                <a:gd name="T56" fmla="*/ 24 w 603"/>
                <a:gd name="T57" fmla="*/ 41 h 178"/>
                <a:gd name="T58" fmla="*/ 16 w 603"/>
                <a:gd name="T59" fmla="*/ 41 h 178"/>
                <a:gd name="T60" fmla="*/ 9 w 603"/>
                <a:gd name="T61" fmla="*/ 41 h 178"/>
                <a:gd name="T62" fmla="*/ 3 w 603"/>
                <a:gd name="T63" fmla="*/ 41 h 178"/>
                <a:gd name="T64" fmla="*/ 0 w 603"/>
                <a:gd name="T65" fmla="*/ 41 h 178"/>
                <a:gd name="T66" fmla="*/ 2 w 603"/>
                <a:gd name="T67" fmla="*/ 37 h 178"/>
                <a:gd name="T68" fmla="*/ 4 w 603"/>
                <a:gd name="T69" fmla="*/ 32 h 178"/>
                <a:gd name="T70" fmla="*/ 6 w 603"/>
                <a:gd name="T71" fmla="*/ 28 h 178"/>
                <a:gd name="T72" fmla="*/ 9 w 603"/>
                <a:gd name="T73" fmla="*/ 25 h 178"/>
                <a:gd name="T74" fmla="*/ 13 w 603"/>
                <a:gd name="T75" fmla="*/ 21 h 178"/>
                <a:gd name="T76" fmla="*/ 16 w 603"/>
                <a:gd name="T77" fmla="*/ 18 h 178"/>
                <a:gd name="T78" fmla="*/ 20 w 603"/>
                <a:gd name="T79" fmla="*/ 14 h 178"/>
                <a:gd name="T80" fmla="*/ 25 w 603"/>
                <a:gd name="T81" fmla="*/ 12 h 178"/>
                <a:gd name="T82" fmla="*/ 29 w 603"/>
                <a:gd name="T83" fmla="*/ 9 h 178"/>
                <a:gd name="T84" fmla="*/ 34 w 603"/>
                <a:gd name="T85" fmla="*/ 7 h 178"/>
                <a:gd name="T86" fmla="*/ 39 w 603"/>
                <a:gd name="T87" fmla="*/ 5 h 178"/>
                <a:gd name="T88" fmla="*/ 45 w 603"/>
                <a:gd name="T89" fmla="*/ 3 h 178"/>
                <a:gd name="T90" fmla="*/ 51 w 603"/>
                <a:gd name="T91" fmla="*/ 2 h 178"/>
                <a:gd name="T92" fmla="*/ 56 w 603"/>
                <a:gd name="T93" fmla="*/ 1 h 178"/>
                <a:gd name="T94" fmla="*/ 62 w 603"/>
                <a:gd name="T95" fmla="*/ 0 h 178"/>
                <a:gd name="T96" fmla="*/ 68 w 603"/>
                <a:gd name="T97" fmla="*/ 0 h 1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3"/>
                <a:gd name="T148" fmla="*/ 0 h 178"/>
                <a:gd name="T149" fmla="*/ 603 w 603"/>
                <a:gd name="T150" fmla="*/ 178 h 1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3" h="178">
                  <a:moveTo>
                    <a:pt x="301" y="0"/>
                  </a:moveTo>
                  <a:lnTo>
                    <a:pt x="328" y="1"/>
                  </a:lnTo>
                  <a:lnTo>
                    <a:pt x="354" y="4"/>
                  </a:lnTo>
                  <a:lnTo>
                    <a:pt x="379" y="8"/>
                  </a:lnTo>
                  <a:lnTo>
                    <a:pt x="404" y="13"/>
                  </a:lnTo>
                  <a:lnTo>
                    <a:pt x="428" y="21"/>
                  </a:lnTo>
                  <a:lnTo>
                    <a:pt x="451" y="30"/>
                  </a:lnTo>
                  <a:lnTo>
                    <a:pt x="473" y="39"/>
                  </a:lnTo>
                  <a:lnTo>
                    <a:pt x="493" y="51"/>
                  </a:lnTo>
                  <a:lnTo>
                    <a:pt x="513" y="62"/>
                  </a:lnTo>
                  <a:lnTo>
                    <a:pt x="530" y="77"/>
                  </a:lnTo>
                  <a:lnTo>
                    <a:pt x="547" y="91"/>
                  </a:lnTo>
                  <a:lnTo>
                    <a:pt x="561" y="107"/>
                  </a:lnTo>
                  <a:lnTo>
                    <a:pt x="574" y="123"/>
                  </a:lnTo>
                  <a:lnTo>
                    <a:pt x="586" y="140"/>
                  </a:lnTo>
                  <a:lnTo>
                    <a:pt x="595" y="159"/>
                  </a:lnTo>
                  <a:lnTo>
                    <a:pt x="603" y="178"/>
                  </a:lnTo>
                  <a:lnTo>
                    <a:pt x="588" y="178"/>
                  </a:lnTo>
                  <a:lnTo>
                    <a:pt x="565" y="178"/>
                  </a:lnTo>
                  <a:lnTo>
                    <a:pt x="534" y="178"/>
                  </a:lnTo>
                  <a:lnTo>
                    <a:pt x="496" y="178"/>
                  </a:lnTo>
                  <a:lnTo>
                    <a:pt x="452" y="178"/>
                  </a:lnTo>
                  <a:lnTo>
                    <a:pt x="404" y="178"/>
                  </a:lnTo>
                  <a:lnTo>
                    <a:pt x="353" y="178"/>
                  </a:lnTo>
                  <a:lnTo>
                    <a:pt x="302" y="178"/>
                  </a:lnTo>
                  <a:lnTo>
                    <a:pt x="250" y="178"/>
                  </a:lnTo>
                  <a:lnTo>
                    <a:pt x="199" y="178"/>
                  </a:lnTo>
                  <a:lnTo>
                    <a:pt x="151" y="178"/>
                  </a:lnTo>
                  <a:lnTo>
                    <a:pt x="107" y="178"/>
                  </a:lnTo>
                  <a:lnTo>
                    <a:pt x="69" y="178"/>
                  </a:lnTo>
                  <a:lnTo>
                    <a:pt x="38" y="178"/>
                  </a:lnTo>
                  <a:lnTo>
                    <a:pt x="15" y="178"/>
                  </a:lnTo>
                  <a:lnTo>
                    <a:pt x="0" y="178"/>
                  </a:lnTo>
                  <a:lnTo>
                    <a:pt x="8" y="159"/>
                  </a:lnTo>
                  <a:lnTo>
                    <a:pt x="17" y="140"/>
                  </a:lnTo>
                  <a:lnTo>
                    <a:pt x="28" y="123"/>
                  </a:lnTo>
                  <a:lnTo>
                    <a:pt x="41" y="107"/>
                  </a:lnTo>
                  <a:lnTo>
                    <a:pt x="56" y="91"/>
                  </a:lnTo>
                  <a:lnTo>
                    <a:pt x="72" y="77"/>
                  </a:lnTo>
                  <a:lnTo>
                    <a:pt x="90" y="62"/>
                  </a:lnTo>
                  <a:lnTo>
                    <a:pt x="110" y="51"/>
                  </a:lnTo>
                  <a:lnTo>
                    <a:pt x="129" y="39"/>
                  </a:lnTo>
                  <a:lnTo>
                    <a:pt x="151" y="30"/>
                  </a:lnTo>
                  <a:lnTo>
                    <a:pt x="173" y="21"/>
                  </a:lnTo>
                  <a:lnTo>
                    <a:pt x="198" y="13"/>
                  </a:lnTo>
                  <a:lnTo>
                    <a:pt x="223" y="8"/>
                  </a:lnTo>
                  <a:lnTo>
                    <a:pt x="247" y="4"/>
                  </a:lnTo>
                  <a:lnTo>
                    <a:pt x="274" y="1"/>
                  </a:lnTo>
                  <a:lnTo>
                    <a:pt x="301" y="0"/>
                  </a:lnTo>
                  <a:close/>
                </a:path>
              </a:pathLst>
            </a:custGeom>
            <a:solidFill>
              <a:srgbClr val="C0C0C0"/>
            </a:solidFill>
            <a:ln w="9525">
              <a:noFill/>
              <a:round/>
              <a:headEnd/>
              <a:tailEnd/>
            </a:ln>
          </p:spPr>
          <p:txBody>
            <a:bodyPr/>
            <a:lstStyle/>
            <a:p>
              <a:pPr rtl="0"/>
              <a:endParaRPr lang="en-US" sz="3800"/>
            </a:p>
          </p:txBody>
        </p:sp>
        <p:sp>
          <p:nvSpPr>
            <p:cNvPr id="278" name="Freeform 276"/>
            <p:cNvSpPr>
              <a:spLocks/>
            </p:cNvSpPr>
            <p:nvPr/>
          </p:nvSpPr>
          <p:spPr bwMode="auto">
            <a:xfrm>
              <a:off x="523" y="2988"/>
              <a:ext cx="161" cy="28"/>
            </a:xfrm>
            <a:custGeom>
              <a:avLst/>
              <a:gdLst>
                <a:gd name="T0" fmla="*/ 156 w 705"/>
                <a:gd name="T1" fmla="*/ 0 h 122"/>
                <a:gd name="T2" fmla="*/ 1 w 705"/>
                <a:gd name="T3" fmla="*/ 0 h 122"/>
                <a:gd name="T4" fmla="*/ 1 w 705"/>
                <a:gd name="T5" fmla="*/ 4 h 122"/>
                <a:gd name="T6" fmla="*/ 0 w 705"/>
                <a:gd name="T7" fmla="*/ 13 h 122"/>
                <a:gd name="T8" fmla="*/ 0 w 705"/>
                <a:gd name="T9" fmla="*/ 16 h 122"/>
                <a:gd name="T10" fmla="*/ 0 w 705"/>
                <a:gd name="T11" fmla="*/ 19 h 122"/>
                <a:gd name="T12" fmla="*/ 1 w 705"/>
                <a:gd name="T13" fmla="*/ 22 h 122"/>
                <a:gd name="T14" fmla="*/ 2 w 705"/>
                <a:gd name="T15" fmla="*/ 25 h 122"/>
                <a:gd name="T16" fmla="*/ 3 w 705"/>
                <a:gd name="T17" fmla="*/ 28 h 122"/>
                <a:gd name="T18" fmla="*/ 158 w 705"/>
                <a:gd name="T19" fmla="*/ 28 h 122"/>
                <a:gd name="T20" fmla="*/ 159 w 705"/>
                <a:gd name="T21" fmla="*/ 25 h 122"/>
                <a:gd name="T22" fmla="*/ 160 w 705"/>
                <a:gd name="T23" fmla="*/ 22 h 122"/>
                <a:gd name="T24" fmla="*/ 161 w 705"/>
                <a:gd name="T25" fmla="*/ 19 h 122"/>
                <a:gd name="T26" fmla="*/ 161 w 705"/>
                <a:gd name="T27" fmla="*/ 16 h 122"/>
                <a:gd name="T28" fmla="*/ 161 w 705"/>
                <a:gd name="T29" fmla="*/ 13 h 122"/>
                <a:gd name="T30" fmla="*/ 160 w 705"/>
                <a:gd name="T31" fmla="*/ 0 h 122"/>
                <a:gd name="T32" fmla="*/ 156 w 705"/>
                <a:gd name="T33" fmla="*/ 0 h 1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5"/>
                <a:gd name="T52" fmla="*/ 0 h 122"/>
                <a:gd name="T53" fmla="*/ 705 w 705"/>
                <a:gd name="T54" fmla="*/ 122 h 1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5" h="122">
                  <a:moveTo>
                    <a:pt x="681" y="1"/>
                  </a:moveTo>
                  <a:lnTo>
                    <a:pt x="6" y="1"/>
                  </a:lnTo>
                  <a:lnTo>
                    <a:pt x="4" y="18"/>
                  </a:lnTo>
                  <a:lnTo>
                    <a:pt x="0" y="57"/>
                  </a:lnTo>
                  <a:lnTo>
                    <a:pt x="0" y="69"/>
                  </a:lnTo>
                  <a:lnTo>
                    <a:pt x="2" y="82"/>
                  </a:lnTo>
                  <a:lnTo>
                    <a:pt x="4" y="95"/>
                  </a:lnTo>
                  <a:lnTo>
                    <a:pt x="7" y="108"/>
                  </a:lnTo>
                  <a:lnTo>
                    <a:pt x="11" y="122"/>
                  </a:lnTo>
                  <a:lnTo>
                    <a:pt x="694" y="122"/>
                  </a:lnTo>
                  <a:lnTo>
                    <a:pt x="698" y="108"/>
                  </a:lnTo>
                  <a:lnTo>
                    <a:pt x="701" y="95"/>
                  </a:lnTo>
                  <a:lnTo>
                    <a:pt x="703" y="82"/>
                  </a:lnTo>
                  <a:lnTo>
                    <a:pt x="705" y="70"/>
                  </a:lnTo>
                  <a:lnTo>
                    <a:pt x="705" y="57"/>
                  </a:lnTo>
                  <a:lnTo>
                    <a:pt x="699" y="0"/>
                  </a:lnTo>
                  <a:lnTo>
                    <a:pt x="681" y="1"/>
                  </a:lnTo>
                  <a:close/>
                </a:path>
              </a:pathLst>
            </a:custGeom>
            <a:solidFill>
              <a:srgbClr val="000000"/>
            </a:solidFill>
            <a:ln w="9525">
              <a:noFill/>
              <a:round/>
              <a:headEnd/>
              <a:tailEnd/>
            </a:ln>
          </p:spPr>
          <p:txBody>
            <a:bodyPr/>
            <a:lstStyle/>
            <a:p>
              <a:pPr rtl="0"/>
              <a:endParaRPr lang="en-US" sz="3800"/>
            </a:p>
          </p:txBody>
        </p:sp>
        <p:sp>
          <p:nvSpPr>
            <p:cNvPr id="279" name="Freeform 277"/>
            <p:cNvSpPr>
              <a:spLocks/>
            </p:cNvSpPr>
            <p:nvPr/>
          </p:nvSpPr>
          <p:spPr bwMode="auto">
            <a:xfrm>
              <a:off x="532" y="2998"/>
              <a:ext cx="143" cy="9"/>
            </a:xfrm>
            <a:custGeom>
              <a:avLst/>
              <a:gdLst>
                <a:gd name="T0" fmla="*/ 143 w 625"/>
                <a:gd name="T1" fmla="*/ 0 h 42"/>
                <a:gd name="T2" fmla="*/ 143 w 625"/>
                <a:gd name="T3" fmla="*/ 1 h 42"/>
                <a:gd name="T4" fmla="*/ 143 w 625"/>
                <a:gd name="T5" fmla="*/ 2 h 42"/>
                <a:gd name="T6" fmla="*/ 143 w 625"/>
                <a:gd name="T7" fmla="*/ 3 h 42"/>
                <a:gd name="T8" fmla="*/ 143 w 625"/>
                <a:gd name="T9" fmla="*/ 3 h 42"/>
                <a:gd name="T10" fmla="*/ 143 w 625"/>
                <a:gd name="T11" fmla="*/ 5 h 42"/>
                <a:gd name="T12" fmla="*/ 143 w 625"/>
                <a:gd name="T13" fmla="*/ 6 h 42"/>
                <a:gd name="T14" fmla="*/ 143 w 625"/>
                <a:gd name="T15" fmla="*/ 8 h 42"/>
                <a:gd name="T16" fmla="*/ 142 w 625"/>
                <a:gd name="T17" fmla="*/ 9 h 42"/>
                <a:gd name="T18" fmla="*/ 140 w 625"/>
                <a:gd name="T19" fmla="*/ 9 h 42"/>
                <a:gd name="T20" fmla="*/ 135 w 625"/>
                <a:gd name="T21" fmla="*/ 9 h 42"/>
                <a:gd name="T22" fmla="*/ 127 w 625"/>
                <a:gd name="T23" fmla="*/ 9 h 42"/>
                <a:gd name="T24" fmla="*/ 118 w 625"/>
                <a:gd name="T25" fmla="*/ 9 h 42"/>
                <a:gd name="T26" fmla="*/ 108 w 625"/>
                <a:gd name="T27" fmla="*/ 9 h 42"/>
                <a:gd name="T28" fmla="*/ 96 w 625"/>
                <a:gd name="T29" fmla="*/ 9 h 42"/>
                <a:gd name="T30" fmla="*/ 84 w 625"/>
                <a:gd name="T31" fmla="*/ 9 h 42"/>
                <a:gd name="T32" fmla="*/ 72 w 625"/>
                <a:gd name="T33" fmla="*/ 9 h 42"/>
                <a:gd name="T34" fmla="*/ 59 w 625"/>
                <a:gd name="T35" fmla="*/ 9 h 42"/>
                <a:gd name="T36" fmla="*/ 47 w 625"/>
                <a:gd name="T37" fmla="*/ 9 h 42"/>
                <a:gd name="T38" fmla="*/ 35 w 625"/>
                <a:gd name="T39" fmla="*/ 9 h 42"/>
                <a:gd name="T40" fmla="*/ 25 w 625"/>
                <a:gd name="T41" fmla="*/ 9 h 42"/>
                <a:gd name="T42" fmla="*/ 16 w 625"/>
                <a:gd name="T43" fmla="*/ 9 h 42"/>
                <a:gd name="T44" fmla="*/ 9 w 625"/>
                <a:gd name="T45" fmla="*/ 9 h 42"/>
                <a:gd name="T46" fmla="*/ 3 w 625"/>
                <a:gd name="T47" fmla="*/ 9 h 42"/>
                <a:gd name="T48" fmla="*/ 1 w 625"/>
                <a:gd name="T49" fmla="*/ 9 h 42"/>
                <a:gd name="T50" fmla="*/ 0 w 625"/>
                <a:gd name="T51" fmla="*/ 8 h 42"/>
                <a:gd name="T52" fmla="*/ 0 w 625"/>
                <a:gd name="T53" fmla="*/ 6 h 42"/>
                <a:gd name="T54" fmla="*/ 0 w 625"/>
                <a:gd name="T55" fmla="*/ 5 h 42"/>
                <a:gd name="T56" fmla="*/ 0 w 625"/>
                <a:gd name="T57" fmla="*/ 3 h 42"/>
                <a:gd name="T58" fmla="*/ 0 w 625"/>
                <a:gd name="T59" fmla="*/ 3 h 42"/>
                <a:gd name="T60" fmla="*/ 0 w 625"/>
                <a:gd name="T61" fmla="*/ 2 h 42"/>
                <a:gd name="T62" fmla="*/ 0 w 625"/>
                <a:gd name="T63" fmla="*/ 1 h 42"/>
                <a:gd name="T64" fmla="*/ 0 w 625"/>
                <a:gd name="T65" fmla="*/ 0 h 42"/>
                <a:gd name="T66" fmla="*/ 3 w 625"/>
                <a:gd name="T67" fmla="*/ 0 h 42"/>
                <a:gd name="T68" fmla="*/ 8 w 625"/>
                <a:gd name="T69" fmla="*/ 0 h 42"/>
                <a:gd name="T70" fmla="*/ 16 w 625"/>
                <a:gd name="T71" fmla="*/ 0 h 42"/>
                <a:gd name="T72" fmla="*/ 25 w 625"/>
                <a:gd name="T73" fmla="*/ 0 h 42"/>
                <a:gd name="T74" fmla="*/ 35 w 625"/>
                <a:gd name="T75" fmla="*/ 0 h 42"/>
                <a:gd name="T76" fmla="*/ 47 w 625"/>
                <a:gd name="T77" fmla="*/ 0 h 42"/>
                <a:gd name="T78" fmla="*/ 59 w 625"/>
                <a:gd name="T79" fmla="*/ 0 h 42"/>
                <a:gd name="T80" fmla="*/ 72 w 625"/>
                <a:gd name="T81" fmla="*/ 0 h 42"/>
                <a:gd name="T82" fmla="*/ 84 w 625"/>
                <a:gd name="T83" fmla="*/ 0 h 42"/>
                <a:gd name="T84" fmla="*/ 96 w 625"/>
                <a:gd name="T85" fmla="*/ 0 h 42"/>
                <a:gd name="T86" fmla="*/ 108 w 625"/>
                <a:gd name="T87" fmla="*/ 0 h 42"/>
                <a:gd name="T88" fmla="*/ 118 w 625"/>
                <a:gd name="T89" fmla="*/ 0 h 42"/>
                <a:gd name="T90" fmla="*/ 127 w 625"/>
                <a:gd name="T91" fmla="*/ 0 h 42"/>
                <a:gd name="T92" fmla="*/ 135 w 625"/>
                <a:gd name="T93" fmla="*/ 0 h 42"/>
                <a:gd name="T94" fmla="*/ 140 w 625"/>
                <a:gd name="T95" fmla="*/ 0 h 42"/>
                <a:gd name="T96" fmla="*/ 143 w 625"/>
                <a:gd name="T97" fmla="*/ 0 h 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5"/>
                <a:gd name="T148" fmla="*/ 0 h 42"/>
                <a:gd name="T149" fmla="*/ 625 w 625"/>
                <a:gd name="T150" fmla="*/ 42 h 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5" h="42">
                  <a:moveTo>
                    <a:pt x="623" y="0"/>
                  </a:moveTo>
                  <a:lnTo>
                    <a:pt x="624" y="6"/>
                  </a:lnTo>
                  <a:lnTo>
                    <a:pt x="624" y="11"/>
                  </a:lnTo>
                  <a:lnTo>
                    <a:pt x="625" y="15"/>
                  </a:lnTo>
                  <a:lnTo>
                    <a:pt x="625" y="16"/>
                  </a:lnTo>
                  <a:lnTo>
                    <a:pt x="625" y="22"/>
                  </a:lnTo>
                  <a:lnTo>
                    <a:pt x="624" y="29"/>
                  </a:lnTo>
                  <a:lnTo>
                    <a:pt x="623" y="35"/>
                  </a:lnTo>
                  <a:lnTo>
                    <a:pt x="622" y="42"/>
                  </a:lnTo>
                  <a:lnTo>
                    <a:pt x="610" y="42"/>
                  </a:lnTo>
                  <a:lnTo>
                    <a:pt x="588" y="42"/>
                  </a:lnTo>
                  <a:lnTo>
                    <a:pt x="555" y="42"/>
                  </a:lnTo>
                  <a:lnTo>
                    <a:pt x="516" y="42"/>
                  </a:lnTo>
                  <a:lnTo>
                    <a:pt x="471" y="42"/>
                  </a:lnTo>
                  <a:lnTo>
                    <a:pt x="421" y="42"/>
                  </a:lnTo>
                  <a:lnTo>
                    <a:pt x="368" y="42"/>
                  </a:lnTo>
                  <a:lnTo>
                    <a:pt x="313" y="42"/>
                  </a:lnTo>
                  <a:lnTo>
                    <a:pt x="258" y="42"/>
                  </a:lnTo>
                  <a:lnTo>
                    <a:pt x="205" y="42"/>
                  </a:lnTo>
                  <a:lnTo>
                    <a:pt x="154" y="42"/>
                  </a:lnTo>
                  <a:lnTo>
                    <a:pt x="109" y="42"/>
                  </a:lnTo>
                  <a:lnTo>
                    <a:pt x="70" y="42"/>
                  </a:lnTo>
                  <a:lnTo>
                    <a:pt x="39" y="42"/>
                  </a:lnTo>
                  <a:lnTo>
                    <a:pt x="15" y="42"/>
                  </a:lnTo>
                  <a:lnTo>
                    <a:pt x="3" y="42"/>
                  </a:lnTo>
                  <a:lnTo>
                    <a:pt x="2" y="35"/>
                  </a:lnTo>
                  <a:lnTo>
                    <a:pt x="1" y="29"/>
                  </a:lnTo>
                  <a:lnTo>
                    <a:pt x="0" y="22"/>
                  </a:lnTo>
                  <a:lnTo>
                    <a:pt x="0" y="16"/>
                  </a:lnTo>
                  <a:lnTo>
                    <a:pt x="0" y="15"/>
                  </a:lnTo>
                  <a:lnTo>
                    <a:pt x="1" y="11"/>
                  </a:lnTo>
                  <a:lnTo>
                    <a:pt x="1" y="6"/>
                  </a:lnTo>
                  <a:lnTo>
                    <a:pt x="2" y="0"/>
                  </a:lnTo>
                  <a:lnTo>
                    <a:pt x="14" y="0"/>
                  </a:lnTo>
                  <a:lnTo>
                    <a:pt x="37" y="0"/>
                  </a:lnTo>
                  <a:lnTo>
                    <a:pt x="68" y="0"/>
                  </a:lnTo>
                  <a:lnTo>
                    <a:pt x="109" y="0"/>
                  </a:lnTo>
                  <a:lnTo>
                    <a:pt x="154" y="0"/>
                  </a:lnTo>
                  <a:lnTo>
                    <a:pt x="204" y="0"/>
                  </a:lnTo>
                  <a:lnTo>
                    <a:pt x="257" y="0"/>
                  </a:lnTo>
                  <a:lnTo>
                    <a:pt x="313" y="0"/>
                  </a:lnTo>
                  <a:lnTo>
                    <a:pt x="368" y="0"/>
                  </a:lnTo>
                  <a:lnTo>
                    <a:pt x="421" y="0"/>
                  </a:lnTo>
                  <a:lnTo>
                    <a:pt x="471" y="0"/>
                  </a:lnTo>
                  <a:lnTo>
                    <a:pt x="516" y="0"/>
                  </a:lnTo>
                  <a:lnTo>
                    <a:pt x="557" y="0"/>
                  </a:lnTo>
                  <a:lnTo>
                    <a:pt x="588" y="0"/>
                  </a:lnTo>
                  <a:lnTo>
                    <a:pt x="611" y="0"/>
                  </a:lnTo>
                  <a:lnTo>
                    <a:pt x="623" y="0"/>
                  </a:lnTo>
                  <a:close/>
                </a:path>
              </a:pathLst>
            </a:custGeom>
            <a:solidFill>
              <a:srgbClr val="C0C0C0"/>
            </a:solidFill>
            <a:ln w="9525">
              <a:noFill/>
              <a:round/>
              <a:headEnd/>
              <a:tailEnd/>
            </a:ln>
          </p:spPr>
          <p:txBody>
            <a:bodyPr/>
            <a:lstStyle/>
            <a:p>
              <a:pPr rtl="0"/>
              <a:endParaRPr lang="en-US" sz="3800"/>
            </a:p>
          </p:txBody>
        </p:sp>
        <p:sp>
          <p:nvSpPr>
            <p:cNvPr id="280" name="Freeform 278"/>
            <p:cNvSpPr>
              <a:spLocks/>
            </p:cNvSpPr>
            <p:nvPr/>
          </p:nvSpPr>
          <p:spPr bwMode="auto">
            <a:xfrm>
              <a:off x="428" y="2787"/>
              <a:ext cx="212" cy="223"/>
            </a:xfrm>
            <a:custGeom>
              <a:avLst/>
              <a:gdLst>
                <a:gd name="T0" fmla="*/ 2 w 927"/>
                <a:gd name="T1" fmla="*/ 2 h 975"/>
                <a:gd name="T2" fmla="*/ 1 w 927"/>
                <a:gd name="T3" fmla="*/ 7 h 975"/>
                <a:gd name="T4" fmla="*/ 0 w 927"/>
                <a:gd name="T5" fmla="*/ 13 h 975"/>
                <a:gd name="T6" fmla="*/ 0 w 927"/>
                <a:gd name="T7" fmla="*/ 24 h 975"/>
                <a:gd name="T8" fmla="*/ 2 w 927"/>
                <a:gd name="T9" fmla="*/ 35 h 975"/>
                <a:gd name="T10" fmla="*/ 6 w 927"/>
                <a:gd name="T11" fmla="*/ 47 h 975"/>
                <a:gd name="T12" fmla="*/ 13 w 927"/>
                <a:gd name="T13" fmla="*/ 56 h 975"/>
                <a:gd name="T14" fmla="*/ 23 w 927"/>
                <a:gd name="T15" fmla="*/ 61 h 975"/>
                <a:gd name="T16" fmla="*/ 35 w 927"/>
                <a:gd name="T17" fmla="*/ 63 h 975"/>
                <a:gd name="T18" fmla="*/ 50 w 927"/>
                <a:gd name="T19" fmla="*/ 66 h 975"/>
                <a:gd name="T20" fmla="*/ 67 w 927"/>
                <a:gd name="T21" fmla="*/ 68 h 975"/>
                <a:gd name="T22" fmla="*/ 86 w 927"/>
                <a:gd name="T23" fmla="*/ 70 h 975"/>
                <a:gd name="T24" fmla="*/ 104 w 927"/>
                <a:gd name="T25" fmla="*/ 72 h 975"/>
                <a:gd name="T26" fmla="*/ 119 w 927"/>
                <a:gd name="T27" fmla="*/ 73 h 975"/>
                <a:gd name="T28" fmla="*/ 132 w 927"/>
                <a:gd name="T29" fmla="*/ 74 h 975"/>
                <a:gd name="T30" fmla="*/ 133 w 927"/>
                <a:gd name="T31" fmla="*/ 85 h 975"/>
                <a:gd name="T32" fmla="*/ 121 w 927"/>
                <a:gd name="T33" fmla="*/ 115 h 975"/>
                <a:gd name="T34" fmla="*/ 106 w 927"/>
                <a:gd name="T35" fmla="*/ 154 h 975"/>
                <a:gd name="T36" fmla="*/ 94 w 927"/>
                <a:gd name="T37" fmla="*/ 194 h 975"/>
                <a:gd name="T38" fmla="*/ 89 w 927"/>
                <a:gd name="T39" fmla="*/ 223 h 975"/>
                <a:gd name="T40" fmla="*/ 102 w 927"/>
                <a:gd name="T41" fmla="*/ 214 h 975"/>
                <a:gd name="T42" fmla="*/ 114 w 927"/>
                <a:gd name="T43" fmla="*/ 207 h 975"/>
                <a:gd name="T44" fmla="*/ 129 w 927"/>
                <a:gd name="T45" fmla="*/ 198 h 975"/>
                <a:gd name="T46" fmla="*/ 145 w 927"/>
                <a:gd name="T47" fmla="*/ 189 h 975"/>
                <a:gd name="T48" fmla="*/ 161 w 927"/>
                <a:gd name="T49" fmla="*/ 180 h 975"/>
                <a:gd name="T50" fmla="*/ 177 w 927"/>
                <a:gd name="T51" fmla="*/ 172 h 975"/>
                <a:gd name="T52" fmla="*/ 191 w 927"/>
                <a:gd name="T53" fmla="*/ 167 h 975"/>
                <a:gd name="T54" fmla="*/ 202 w 927"/>
                <a:gd name="T55" fmla="*/ 163 h 975"/>
                <a:gd name="T56" fmla="*/ 212 w 927"/>
                <a:gd name="T57" fmla="*/ 163 h 975"/>
                <a:gd name="T58" fmla="*/ 208 w 927"/>
                <a:gd name="T59" fmla="*/ 141 h 975"/>
                <a:gd name="T60" fmla="*/ 203 w 927"/>
                <a:gd name="T61" fmla="*/ 107 h 975"/>
                <a:gd name="T62" fmla="*/ 198 w 927"/>
                <a:gd name="T63" fmla="*/ 75 h 975"/>
                <a:gd name="T64" fmla="*/ 195 w 927"/>
                <a:gd name="T65" fmla="*/ 54 h 975"/>
                <a:gd name="T66" fmla="*/ 194 w 927"/>
                <a:gd name="T67" fmla="*/ 45 h 975"/>
                <a:gd name="T68" fmla="*/ 191 w 927"/>
                <a:gd name="T69" fmla="*/ 37 h 975"/>
                <a:gd name="T70" fmla="*/ 186 w 927"/>
                <a:gd name="T71" fmla="*/ 30 h 975"/>
                <a:gd name="T72" fmla="*/ 177 w 927"/>
                <a:gd name="T73" fmla="*/ 27 h 975"/>
                <a:gd name="T74" fmla="*/ 169 w 927"/>
                <a:gd name="T75" fmla="*/ 26 h 975"/>
                <a:gd name="T76" fmla="*/ 159 w 927"/>
                <a:gd name="T77" fmla="*/ 25 h 975"/>
                <a:gd name="T78" fmla="*/ 145 w 927"/>
                <a:gd name="T79" fmla="*/ 24 h 975"/>
                <a:gd name="T80" fmla="*/ 129 w 927"/>
                <a:gd name="T81" fmla="*/ 22 h 975"/>
                <a:gd name="T82" fmla="*/ 110 w 927"/>
                <a:gd name="T83" fmla="*/ 21 h 975"/>
                <a:gd name="T84" fmla="*/ 93 w 927"/>
                <a:gd name="T85" fmla="*/ 19 h 975"/>
                <a:gd name="T86" fmla="*/ 77 w 927"/>
                <a:gd name="T87" fmla="*/ 17 h 975"/>
                <a:gd name="T88" fmla="*/ 65 w 927"/>
                <a:gd name="T89" fmla="*/ 16 h 975"/>
                <a:gd name="T90" fmla="*/ 61 w 927"/>
                <a:gd name="T91" fmla="*/ 11 h 975"/>
                <a:gd name="T92" fmla="*/ 61 w 927"/>
                <a:gd name="T93" fmla="*/ 2 h 975"/>
                <a:gd name="T94" fmla="*/ 56 w 927"/>
                <a:gd name="T95" fmla="*/ 0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27"/>
                <a:gd name="T145" fmla="*/ 0 h 975"/>
                <a:gd name="T146" fmla="*/ 927 w 927"/>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27" h="975">
                  <a:moveTo>
                    <a:pt x="245" y="0"/>
                  </a:moveTo>
                  <a:lnTo>
                    <a:pt x="7" y="7"/>
                  </a:lnTo>
                  <a:lnTo>
                    <a:pt x="4" y="24"/>
                  </a:lnTo>
                  <a:lnTo>
                    <a:pt x="4" y="29"/>
                  </a:lnTo>
                  <a:lnTo>
                    <a:pt x="3" y="42"/>
                  </a:lnTo>
                  <a:lnTo>
                    <a:pt x="0" y="59"/>
                  </a:lnTo>
                  <a:lnTo>
                    <a:pt x="0" y="81"/>
                  </a:lnTo>
                  <a:lnTo>
                    <a:pt x="2" y="105"/>
                  </a:lnTo>
                  <a:lnTo>
                    <a:pt x="3" y="129"/>
                  </a:lnTo>
                  <a:lnTo>
                    <a:pt x="8" y="155"/>
                  </a:lnTo>
                  <a:lnTo>
                    <a:pt x="16" y="181"/>
                  </a:lnTo>
                  <a:lnTo>
                    <a:pt x="26" y="205"/>
                  </a:lnTo>
                  <a:lnTo>
                    <a:pt x="41" y="227"/>
                  </a:lnTo>
                  <a:lnTo>
                    <a:pt x="59" y="244"/>
                  </a:lnTo>
                  <a:lnTo>
                    <a:pt x="82" y="258"/>
                  </a:lnTo>
                  <a:lnTo>
                    <a:pt x="101" y="265"/>
                  </a:lnTo>
                  <a:lnTo>
                    <a:pt x="124" y="271"/>
                  </a:lnTo>
                  <a:lnTo>
                    <a:pt x="153" y="276"/>
                  </a:lnTo>
                  <a:lnTo>
                    <a:pt x="184" y="283"/>
                  </a:lnTo>
                  <a:lnTo>
                    <a:pt x="219" y="288"/>
                  </a:lnTo>
                  <a:lnTo>
                    <a:pt x="257" y="293"/>
                  </a:lnTo>
                  <a:lnTo>
                    <a:pt x="294" y="297"/>
                  </a:lnTo>
                  <a:lnTo>
                    <a:pt x="335" y="302"/>
                  </a:lnTo>
                  <a:lnTo>
                    <a:pt x="375" y="306"/>
                  </a:lnTo>
                  <a:lnTo>
                    <a:pt x="414" y="310"/>
                  </a:lnTo>
                  <a:lnTo>
                    <a:pt x="453" y="314"/>
                  </a:lnTo>
                  <a:lnTo>
                    <a:pt x="490" y="317"/>
                  </a:lnTo>
                  <a:lnTo>
                    <a:pt x="522" y="319"/>
                  </a:lnTo>
                  <a:lnTo>
                    <a:pt x="553" y="322"/>
                  </a:lnTo>
                  <a:lnTo>
                    <a:pt x="579" y="324"/>
                  </a:lnTo>
                  <a:lnTo>
                    <a:pt x="600" y="326"/>
                  </a:lnTo>
                  <a:lnTo>
                    <a:pt x="582" y="370"/>
                  </a:lnTo>
                  <a:lnTo>
                    <a:pt x="556" y="430"/>
                  </a:lnTo>
                  <a:lnTo>
                    <a:pt x="527" y="503"/>
                  </a:lnTo>
                  <a:lnTo>
                    <a:pt x="496" y="584"/>
                  </a:lnTo>
                  <a:lnTo>
                    <a:pt x="465" y="673"/>
                  </a:lnTo>
                  <a:lnTo>
                    <a:pt x="436" y="763"/>
                  </a:lnTo>
                  <a:lnTo>
                    <a:pt x="413" y="850"/>
                  </a:lnTo>
                  <a:lnTo>
                    <a:pt x="396" y="930"/>
                  </a:lnTo>
                  <a:lnTo>
                    <a:pt x="388" y="975"/>
                  </a:lnTo>
                  <a:lnTo>
                    <a:pt x="427" y="950"/>
                  </a:lnTo>
                  <a:lnTo>
                    <a:pt x="448" y="937"/>
                  </a:lnTo>
                  <a:lnTo>
                    <a:pt x="473" y="920"/>
                  </a:lnTo>
                  <a:lnTo>
                    <a:pt x="500" y="903"/>
                  </a:lnTo>
                  <a:lnTo>
                    <a:pt x="531" y="885"/>
                  </a:lnTo>
                  <a:lnTo>
                    <a:pt x="564" y="865"/>
                  </a:lnTo>
                  <a:lnTo>
                    <a:pt x="598" y="846"/>
                  </a:lnTo>
                  <a:lnTo>
                    <a:pt x="633" y="825"/>
                  </a:lnTo>
                  <a:lnTo>
                    <a:pt x="668" y="806"/>
                  </a:lnTo>
                  <a:lnTo>
                    <a:pt x="704" y="787"/>
                  </a:lnTo>
                  <a:lnTo>
                    <a:pt x="738" y="769"/>
                  </a:lnTo>
                  <a:lnTo>
                    <a:pt x="772" y="754"/>
                  </a:lnTo>
                  <a:lnTo>
                    <a:pt x="805" y="739"/>
                  </a:lnTo>
                  <a:lnTo>
                    <a:pt x="833" y="729"/>
                  </a:lnTo>
                  <a:lnTo>
                    <a:pt x="861" y="720"/>
                  </a:lnTo>
                  <a:lnTo>
                    <a:pt x="884" y="713"/>
                  </a:lnTo>
                  <a:lnTo>
                    <a:pt x="903" y="712"/>
                  </a:lnTo>
                  <a:lnTo>
                    <a:pt x="927" y="712"/>
                  </a:lnTo>
                  <a:lnTo>
                    <a:pt x="923" y="689"/>
                  </a:lnTo>
                  <a:lnTo>
                    <a:pt x="911" y="618"/>
                  </a:lnTo>
                  <a:lnTo>
                    <a:pt x="900" y="544"/>
                  </a:lnTo>
                  <a:lnTo>
                    <a:pt x="888" y="469"/>
                  </a:lnTo>
                  <a:lnTo>
                    <a:pt x="876" y="396"/>
                  </a:lnTo>
                  <a:lnTo>
                    <a:pt x="867" y="330"/>
                  </a:lnTo>
                  <a:lnTo>
                    <a:pt x="859" y="275"/>
                  </a:lnTo>
                  <a:lnTo>
                    <a:pt x="853" y="235"/>
                  </a:lnTo>
                  <a:lnTo>
                    <a:pt x="851" y="214"/>
                  </a:lnTo>
                  <a:lnTo>
                    <a:pt x="850" y="196"/>
                  </a:lnTo>
                  <a:lnTo>
                    <a:pt x="845" y="177"/>
                  </a:lnTo>
                  <a:lnTo>
                    <a:pt x="837" y="160"/>
                  </a:lnTo>
                  <a:lnTo>
                    <a:pt x="827" y="145"/>
                  </a:lnTo>
                  <a:lnTo>
                    <a:pt x="812" y="132"/>
                  </a:lnTo>
                  <a:lnTo>
                    <a:pt x="795" y="123"/>
                  </a:lnTo>
                  <a:lnTo>
                    <a:pt x="775" y="116"/>
                  </a:lnTo>
                  <a:lnTo>
                    <a:pt x="751" y="114"/>
                  </a:lnTo>
                  <a:lnTo>
                    <a:pt x="740" y="114"/>
                  </a:lnTo>
                  <a:lnTo>
                    <a:pt x="721" y="112"/>
                  </a:lnTo>
                  <a:lnTo>
                    <a:pt x="697" y="110"/>
                  </a:lnTo>
                  <a:lnTo>
                    <a:pt x="668" y="107"/>
                  </a:lnTo>
                  <a:lnTo>
                    <a:pt x="635" y="105"/>
                  </a:lnTo>
                  <a:lnTo>
                    <a:pt x="600" y="102"/>
                  </a:lnTo>
                  <a:lnTo>
                    <a:pt x="563" y="98"/>
                  </a:lnTo>
                  <a:lnTo>
                    <a:pt x="523" y="94"/>
                  </a:lnTo>
                  <a:lnTo>
                    <a:pt x="483" y="90"/>
                  </a:lnTo>
                  <a:lnTo>
                    <a:pt x="444" y="86"/>
                  </a:lnTo>
                  <a:lnTo>
                    <a:pt x="406" y="82"/>
                  </a:lnTo>
                  <a:lnTo>
                    <a:pt x="371" y="79"/>
                  </a:lnTo>
                  <a:lnTo>
                    <a:pt x="337" y="75"/>
                  </a:lnTo>
                  <a:lnTo>
                    <a:pt x="309" y="72"/>
                  </a:lnTo>
                  <a:lnTo>
                    <a:pt x="284" y="69"/>
                  </a:lnTo>
                  <a:lnTo>
                    <a:pt x="266" y="68"/>
                  </a:lnTo>
                  <a:lnTo>
                    <a:pt x="266" y="50"/>
                  </a:lnTo>
                  <a:lnTo>
                    <a:pt x="266" y="27"/>
                  </a:lnTo>
                  <a:lnTo>
                    <a:pt x="266" y="8"/>
                  </a:lnTo>
                  <a:lnTo>
                    <a:pt x="266" y="0"/>
                  </a:lnTo>
                  <a:lnTo>
                    <a:pt x="245" y="0"/>
                  </a:lnTo>
                  <a:close/>
                </a:path>
              </a:pathLst>
            </a:custGeom>
            <a:solidFill>
              <a:srgbClr val="000000"/>
            </a:solidFill>
            <a:ln w="9525">
              <a:noFill/>
              <a:round/>
              <a:headEnd/>
              <a:tailEnd/>
            </a:ln>
          </p:spPr>
          <p:txBody>
            <a:bodyPr/>
            <a:lstStyle/>
            <a:p>
              <a:pPr rtl="0"/>
              <a:endParaRPr lang="en-US" sz="3800"/>
            </a:p>
          </p:txBody>
        </p:sp>
        <p:sp>
          <p:nvSpPr>
            <p:cNvPr id="281" name="Freeform 279"/>
            <p:cNvSpPr>
              <a:spLocks/>
            </p:cNvSpPr>
            <p:nvPr/>
          </p:nvSpPr>
          <p:spPr bwMode="auto">
            <a:xfrm>
              <a:off x="437" y="2796"/>
              <a:ext cx="193" cy="195"/>
            </a:xfrm>
            <a:custGeom>
              <a:avLst/>
              <a:gdLst>
                <a:gd name="T0" fmla="*/ 43 w 842"/>
                <a:gd name="T1" fmla="*/ 4 h 852"/>
                <a:gd name="T2" fmla="*/ 43 w 842"/>
                <a:gd name="T3" fmla="*/ 13 h 852"/>
                <a:gd name="T4" fmla="*/ 47 w 842"/>
                <a:gd name="T5" fmla="*/ 15 h 852"/>
                <a:gd name="T6" fmla="*/ 52 w 842"/>
                <a:gd name="T7" fmla="*/ 15 h 852"/>
                <a:gd name="T8" fmla="*/ 65 w 842"/>
                <a:gd name="T9" fmla="*/ 17 h 852"/>
                <a:gd name="T10" fmla="*/ 83 w 842"/>
                <a:gd name="T11" fmla="*/ 18 h 852"/>
                <a:gd name="T12" fmla="*/ 102 w 842"/>
                <a:gd name="T13" fmla="*/ 21 h 852"/>
                <a:gd name="T14" fmla="*/ 122 w 842"/>
                <a:gd name="T15" fmla="*/ 23 h 852"/>
                <a:gd name="T16" fmla="*/ 141 w 842"/>
                <a:gd name="T17" fmla="*/ 24 h 852"/>
                <a:gd name="T18" fmla="*/ 155 w 842"/>
                <a:gd name="T19" fmla="*/ 25 h 852"/>
                <a:gd name="T20" fmla="*/ 163 w 842"/>
                <a:gd name="T21" fmla="*/ 26 h 852"/>
                <a:gd name="T22" fmla="*/ 170 w 842"/>
                <a:gd name="T23" fmla="*/ 27 h 852"/>
                <a:gd name="T24" fmla="*/ 174 w 842"/>
                <a:gd name="T25" fmla="*/ 30 h 852"/>
                <a:gd name="T26" fmla="*/ 176 w 842"/>
                <a:gd name="T27" fmla="*/ 35 h 852"/>
                <a:gd name="T28" fmla="*/ 177 w 842"/>
                <a:gd name="T29" fmla="*/ 40 h 852"/>
                <a:gd name="T30" fmla="*/ 179 w 842"/>
                <a:gd name="T31" fmla="*/ 57 h 852"/>
                <a:gd name="T32" fmla="*/ 184 w 842"/>
                <a:gd name="T33" fmla="*/ 87 h 852"/>
                <a:gd name="T34" fmla="*/ 189 w 842"/>
                <a:gd name="T35" fmla="*/ 121 h 852"/>
                <a:gd name="T36" fmla="*/ 193 w 842"/>
                <a:gd name="T37" fmla="*/ 145 h 852"/>
                <a:gd name="T38" fmla="*/ 182 w 842"/>
                <a:gd name="T39" fmla="*/ 148 h 852"/>
                <a:gd name="T40" fmla="*/ 170 w 842"/>
                <a:gd name="T41" fmla="*/ 153 h 852"/>
                <a:gd name="T42" fmla="*/ 155 w 842"/>
                <a:gd name="T43" fmla="*/ 159 h 852"/>
                <a:gd name="T44" fmla="*/ 141 w 842"/>
                <a:gd name="T45" fmla="*/ 167 h 852"/>
                <a:gd name="T46" fmla="*/ 127 w 842"/>
                <a:gd name="T47" fmla="*/ 174 h 852"/>
                <a:gd name="T48" fmla="*/ 114 w 842"/>
                <a:gd name="T49" fmla="*/ 182 h 852"/>
                <a:gd name="T50" fmla="*/ 102 w 842"/>
                <a:gd name="T51" fmla="*/ 189 h 852"/>
                <a:gd name="T52" fmla="*/ 93 w 842"/>
                <a:gd name="T53" fmla="*/ 195 h 852"/>
                <a:gd name="T54" fmla="*/ 105 w 842"/>
                <a:gd name="T55" fmla="*/ 152 h 852"/>
                <a:gd name="T56" fmla="*/ 120 w 842"/>
                <a:gd name="T57" fmla="*/ 109 h 852"/>
                <a:gd name="T58" fmla="*/ 134 w 842"/>
                <a:gd name="T59" fmla="*/ 76 h 852"/>
                <a:gd name="T60" fmla="*/ 140 w 842"/>
                <a:gd name="T61" fmla="*/ 63 h 852"/>
                <a:gd name="T62" fmla="*/ 136 w 842"/>
                <a:gd name="T63" fmla="*/ 57 h 852"/>
                <a:gd name="T64" fmla="*/ 121 w 842"/>
                <a:gd name="T65" fmla="*/ 55 h 852"/>
                <a:gd name="T66" fmla="*/ 104 w 842"/>
                <a:gd name="T67" fmla="*/ 54 h 852"/>
                <a:gd name="T68" fmla="*/ 86 w 842"/>
                <a:gd name="T69" fmla="*/ 52 h 852"/>
                <a:gd name="T70" fmla="*/ 67 w 842"/>
                <a:gd name="T71" fmla="*/ 51 h 852"/>
                <a:gd name="T72" fmla="*/ 50 w 842"/>
                <a:gd name="T73" fmla="*/ 49 h 852"/>
                <a:gd name="T74" fmla="*/ 34 w 842"/>
                <a:gd name="T75" fmla="*/ 46 h 852"/>
                <a:gd name="T76" fmla="*/ 22 w 842"/>
                <a:gd name="T77" fmla="*/ 44 h 852"/>
                <a:gd name="T78" fmla="*/ 14 w 842"/>
                <a:gd name="T79" fmla="*/ 41 h 852"/>
                <a:gd name="T80" fmla="*/ 7 w 842"/>
                <a:gd name="T81" fmla="*/ 36 h 852"/>
                <a:gd name="T82" fmla="*/ 3 w 842"/>
                <a:gd name="T83" fmla="*/ 28 h 852"/>
                <a:gd name="T84" fmla="*/ 1 w 842"/>
                <a:gd name="T85" fmla="*/ 18 h 852"/>
                <a:gd name="T86" fmla="*/ 0 w 842"/>
                <a:gd name="T87" fmla="*/ 9 h 852"/>
                <a:gd name="T88" fmla="*/ 0 w 842"/>
                <a:gd name="T89" fmla="*/ 5 h 852"/>
                <a:gd name="T90" fmla="*/ 1 w 842"/>
                <a:gd name="T91" fmla="*/ 1 h 852"/>
                <a:gd name="T92" fmla="*/ 9 w 842"/>
                <a:gd name="T93" fmla="*/ 1 h 852"/>
                <a:gd name="T94" fmla="*/ 22 w 842"/>
                <a:gd name="T95" fmla="*/ 0 h 852"/>
                <a:gd name="T96" fmla="*/ 34 w 842"/>
                <a:gd name="T97" fmla="*/ 0 h 852"/>
                <a:gd name="T98" fmla="*/ 43 w 842"/>
                <a:gd name="T99" fmla="*/ 0 h 8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42"/>
                <a:gd name="T151" fmla="*/ 0 h 852"/>
                <a:gd name="T152" fmla="*/ 842 w 842"/>
                <a:gd name="T153" fmla="*/ 852 h 8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42" h="852">
                  <a:moveTo>
                    <a:pt x="188" y="0"/>
                  </a:moveTo>
                  <a:lnTo>
                    <a:pt x="188" y="18"/>
                  </a:lnTo>
                  <a:lnTo>
                    <a:pt x="188" y="39"/>
                  </a:lnTo>
                  <a:lnTo>
                    <a:pt x="188" y="56"/>
                  </a:lnTo>
                  <a:lnTo>
                    <a:pt x="188" y="62"/>
                  </a:lnTo>
                  <a:lnTo>
                    <a:pt x="205" y="64"/>
                  </a:lnTo>
                  <a:lnTo>
                    <a:pt x="213" y="65"/>
                  </a:lnTo>
                  <a:lnTo>
                    <a:pt x="229" y="66"/>
                  </a:lnTo>
                  <a:lnTo>
                    <a:pt x="254" y="69"/>
                  </a:lnTo>
                  <a:lnTo>
                    <a:pt x="284" y="73"/>
                  </a:lnTo>
                  <a:lnTo>
                    <a:pt x="321" y="77"/>
                  </a:lnTo>
                  <a:lnTo>
                    <a:pt x="360" y="80"/>
                  </a:lnTo>
                  <a:lnTo>
                    <a:pt x="403" y="84"/>
                  </a:lnTo>
                  <a:lnTo>
                    <a:pt x="445" y="90"/>
                  </a:lnTo>
                  <a:lnTo>
                    <a:pt x="490" y="93"/>
                  </a:lnTo>
                  <a:lnTo>
                    <a:pt x="534" y="99"/>
                  </a:lnTo>
                  <a:lnTo>
                    <a:pt x="576" y="103"/>
                  </a:lnTo>
                  <a:lnTo>
                    <a:pt x="613" y="105"/>
                  </a:lnTo>
                  <a:lnTo>
                    <a:pt x="647" y="109"/>
                  </a:lnTo>
                  <a:lnTo>
                    <a:pt x="676" y="110"/>
                  </a:lnTo>
                  <a:lnTo>
                    <a:pt x="698" y="113"/>
                  </a:lnTo>
                  <a:lnTo>
                    <a:pt x="712" y="113"/>
                  </a:lnTo>
                  <a:lnTo>
                    <a:pt x="727" y="114"/>
                  </a:lnTo>
                  <a:lnTo>
                    <a:pt x="740" y="118"/>
                  </a:lnTo>
                  <a:lnTo>
                    <a:pt x="750" y="123"/>
                  </a:lnTo>
                  <a:lnTo>
                    <a:pt x="759" y="131"/>
                  </a:lnTo>
                  <a:lnTo>
                    <a:pt x="766" y="140"/>
                  </a:lnTo>
                  <a:lnTo>
                    <a:pt x="769" y="151"/>
                  </a:lnTo>
                  <a:lnTo>
                    <a:pt x="772" y="161"/>
                  </a:lnTo>
                  <a:lnTo>
                    <a:pt x="773" y="173"/>
                  </a:lnTo>
                  <a:lnTo>
                    <a:pt x="776" y="199"/>
                  </a:lnTo>
                  <a:lnTo>
                    <a:pt x="783" y="247"/>
                  </a:lnTo>
                  <a:lnTo>
                    <a:pt x="792" y="311"/>
                  </a:lnTo>
                  <a:lnTo>
                    <a:pt x="802" y="382"/>
                  </a:lnTo>
                  <a:lnTo>
                    <a:pt x="814" y="456"/>
                  </a:lnTo>
                  <a:lnTo>
                    <a:pt x="825" y="528"/>
                  </a:lnTo>
                  <a:lnTo>
                    <a:pt x="835" y="589"/>
                  </a:lnTo>
                  <a:lnTo>
                    <a:pt x="842" y="633"/>
                  </a:lnTo>
                  <a:lnTo>
                    <a:pt x="820" y="638"/>
                  </a:lnTo>
                  <a:lnTo>
                    <a:pt x="794" y="646"/>
                  </a:lnTo>
                  <a:lnTo>
                    <a:pt x="768" y="655"/>
                  </a:lnTo>
                  <a:lnTo>
                    <a:pt x="740" y="667"/>
                  </a:lnTo>
                  <a:lnTo>
                    <a:pt x="710" y="681"/>
                  </a:lnTo>
                  <a:lnTo>
                    <a:pt x="678" y="696"/>
                  </a:lnTo>
                  <a:lnTo>
                    <a:pt x="647" y="711"/>
                  </a:lnTo>
                  <a:lnTo>
                    <a:pt x="616" y="728"/>
                  </a:lnTo>
                  <a:lnTo>
                    <a:pt x="585" y="745"/>
                  </a:lnTo>
                  <a:lnTo>
                    <a:pt x="553" y="762"/>
                  </a:lnTo>
                  <a:lnTo>
                    <a:pt x="524" y="779"/>
                  </a:lnTo>
                  <a:lnTo>
                    <a:pt x="496" y="796"/>
                  </a:lnTo>
                  <a:lnTo>
                    <a:pt x="470" y="811"/>
                  </a:lnTo>
                  <a:lnTo>
                    <a:pt x="445" y="826"/>
                  </a:lnTo>
                  <a:lnTo>
                    <a:pt x="423" y="840"/>
                  </a:lnTo>
                  <a:lnTo>
                    <a:pt x="405" y="852"/>
                  </a:lnTo>
                  <a:lnTo>
                    <a:pt x="429" y="759"/>
                  </a:lnTo>
                  <a:lnTo>
                    <a:pt x="458" y="663"/>
                  </a:lnTo>
                  <a:lnTo>
                    <a:pt x="491" y="567"/>
                  </a:lnTo>
                  <a:lnTo>
                    <a:pt x="525" y="476"/>
                  </a:lnTo>
                  <a:lnTo>
                    <a:pt x="557" y="397"/>
                  </a:lnTo>
                  <a:lnTo>
                    <a:pt x="583" y="333"/>
                  </a:lnTo>
                  <a:lnTo>
                    <a:pt x="602" y="291"/>
                  </a:lnTo>
                  <a:lnTo>
                    <a:pt x="609" y="274"/>
                  </a:lnTo>
                  <a:lnTo>
                    <a:pt x="621" y="248"/>
                  </a:lnTo>
                  <a:lnTo>
                    <a:pt x="593" y="247"/>
                  </a:lnTo>
                  <a:lnTo>
                    <a:pt x="563" y="244"/>
                  </a:lnTo>
                  <a:lnTo>
                    <a:pt x="529" y="242"/>
                  </a:lnTo>
                  <a:lnTo>
                    <a:pt x="492" y="239"/>
                  </a:lnTo>
                  <a:lnTo>
                    <a:pt x="455" y="237"/>
                  </a:lnTo>
                  <a:lnTo>
                    <a:pt x="416" y="233"/>
                  </a:lnTo>
                  <a:lnTo>
                    <a:pt x="375" y="229"/>
                  </a:lnTo>
                  <a:lnTo>
                    <a:pt x="335" y="225"/>
                  </a:lnTo>
                  <a:lnTo>
                    <a:pt x="294" y="221"/>
                  </a:lnTo>
                  <a:lnTo>
                    <a:pt x="255" y="217"/>
                  </a:lnTo>
                  <a:lnTo>
                    <a:pt x="219" y="212"/>
                  </a:lnTo>
                  <a:lnTo>
                    <a:pt x="183" y="207"/>
                  </a:lnTo>
                  <a:lnTo>
                    <a:pt x="150" y="203"/>
                  </a:lnTo>
                  <a:lnTo>
                    <a:pt x="121" y="198"/>
                  </a:lnTo>
                  <a:lnTo>
                    <a:pt x="95" y="191"/>
                  </a:lnTo>
                  <a:lnTo>
                    <a:pt x="75" y="186"/>
                  </a:lnTo>
                  <a:lnTo>
                    <a:pt x="59" y="181"/>
                  </a:lnTo>
                  <a:lnTo>
                    <a:pt x="43" y="172"/>
                  </a:lnTo>
                  <a:lnTo>
                    <a:pt x="30" y="157"/>
                  </a:lnTo>
                  <a:lnTo>
                    <a:pt x="20" y="142"/>
                  </a:lnTo>
                  <a:lnTo>
                    <a:pt x="12" y="122"/>
                  </a:lnTo>
                  <a:lnTo>
                    <a:pt x="7" y="103"/>
                  </a:lnTo>
                  <a:lnTo>
                    <a:pt x="3" y="80"/>
                  </a:lnTo>
                  <a:lnTo>
                    <a:pt x="0" y="60"/>
                  </a:lnTo>
                  <a:lnTo>
                    <a:pt x="0" y="39"/>
                  </a:lnTo>
                  <a:lnTo>
                    <a:pt x="0" y="30"/>
                  </a:lnTo>
                  <a:lnTo>
                    <a:pt x="2" y="22"/>
                  </a:lnTo>
                  <a:lnTo>
                    <a:pt x="2" y="13"/>
                  </a:lnTo>
                  <a:lnTo>
                    <a:pt x="3" y="5"/>
                  </a:lnTo>
                  <a:lnTo>
                    <a:pt x="17" y="5"/>
                  </a:lnTo>
                  <a:lnTo>
                    <a:pt x="38" y="4"/>
                  </a:lnTo>
                  <a:lnTo>
                    <a:pt x="64" y="2"/>
                  </a:lnTo>
                  <a:lnTo>
                    <a:pt x="94" y="2"/>
                  </a:lnTo>
                  <a:lnTo>
                    <a:pt x="123" y="1"/>
                  </a:lnTo>
                  <a:lnTo>
                    <a:pt x="150" y="0"/>
                  </a:lnTo>
                  <a:lnTo>
                    <a:pt x="172" y="0"/>
                  </a:lnTo>
                  <a:lnTo>
                    <a:pt x="188" y="0"/>
                  </a:lnTo>
                  <a:close/>
                </a:path>
              </a:pathLst>
            </a:custGeom>
            <a:solidFill>
              <a:srgbClr val="C0C0C0"/>
            </a:solidFill>
            <a:ln w="9525">
              <a:noFill/>
              <a:round/>
              <a:headEnd/>
              <a:tailEnd/>
            </a:ln>
          </p:spPr>
          <p:txBody>
            <a:bodyPr/>
            <a:lstStyle/>
            <a:p>
              <a:pPr rtl="0"/>
              <a:endParaRPr lang="en-US" sz="3800"/>
            </a:p>
          </p:txBody>
        </p:sp>
        <p:sp>
          <p:nvSpPr>
            <p:cNvPr id="282" name="Freeform 280"/>
            <p:cNvSpPr>
              <a:spLocks/>
            </p:cNvSpPr>
            <p:nvPr/>
          </p:nvSpPr>
          <p:spPr bwMode="auto">
            <a:xfrm>
              <a:off x="521" y="2420"/>
              <a:ext cx="108" cy="109"/>
            </a:xfrm>
            <a:custGeom>
              <a:avLst/>
              <a:gdLst>
                <a:gd name="T0" fmla="*/ 53 w 471"/>
                <a:gd name="T1" fmla="*/ 1 h 475"/>
                <a:gd name="T2" fmla="*/ 43 w 471"/>
                <a:gd name="T3" fmla="*/ 4 h 475"/>
                <a:gd name="T4" fmla="*/ 34 w 471"/>
                <a:gd name="T5" fmla="*/ 7 h 475"/>
                <a:gd name="T6" fmla="*/ 26 w 471"/>
                <a:gd name="T7" fmla="*/ 11 h 475"/>
                <a:gd name="T8" fmla="*/ 19 w 471"/>
                <a:gd name="T9" fmla="*/ 16 h 475"/>
                <a:gd name="T10" fmla="*/ 13 w 471"/>
                <a:gd name="T11" fmla="*/ 20 h 475"/>
                <a:gd name="T12" fmla="*/ 8 w 471"/>
                <a:gd name="T13" fmla="*/ 26 h 475"/>
                <a:gd name="T14" fmla="*/ 5 w 471"/>
                <a:gd name="T15" fmla="*/ 32 h 475"/>
                <a:gd name="T16" fmla="*/ 2 w 471"/>
                <a:gd name="T17" fmla="*/ 39 h 475"/>
                <a:gd name="T18" fmla="*/ 0 w 471"/>
                <a:gd name="T19" fmla="*/ 48 h 475"/>
                <a:gd name="T20" fmla="*/ 1 w 471"/>
                <a:gd name="T21" fmla="*/ 60 h 475"/>
                <a:gd name="T22" fmla="*/ 4 w 471"/>
                <a:gd name="T23" fmla="*/ 74 h 475"/>
                <a:gd name="T24" fmla="*/ 9 w 471"/>
                <a:gd name="T25" fmla="*/ 86 h 475"/>
                <a:gd name="T26" fmla="*/ 14 w 471"/>
                <a:gd name="T27" fmla="*/ 94 h 475"/>
                <a:gd name="T28" fmla="*/ 17 w 471"/>
                <a:gd name="T29" fmla="*/ 100 h 475"/>
                <a:gd name="T30" fmla="*/ 21 w 471"/>
                <a:gd name="T31" fmla="*/ 105 h 475"/>
                <a:gd name="T32" fmla="*/ 26 w 471"/>
                <a:gd name="T33" fmla="*/ 108 h 475"/>
                <a:gd name="T34" fmla="*/ 31 w 471"/>
                <a:gd name="T35" fmla="*/ 109 h 475"/>
                <a:gd name="T36" fmla="*/ 37 w 471"/>
                <a:gd name="T37" fmla="*/ 108 h 475"/>
                <a:gd name="T38" fmla="*/ 40 w 471"/>
                <a:gd name="T39" fmla="*/ 108 h 475"/>
                <a:gd name="T40" fmla="*/ 42 w 471"/>
                <a:gd name="T41" fmla="*/ 106 h 475"/>
                <a:gd name="T42" fmla="*/ 44 w 471"/>
                <a:gd name="T43" fmla="*/ 103 h 475"/>
                <a:gd name="T44" fmla="*/ 44 w 471"/>
                <a:gd name="T45" fmla="*/ 96 h 475"/>
                <a:gd name="T46" fmla="*/ 44 w 471"/>
                <a:gd name="T47" fmla="*/ 88 h 475"/>
                <a:gd name="T48" fmla="*/ 46 w 471"/>
                <a:gd name="T49" fmla="*/ 80 h 475"/>
                <a:gd name="T50" fmla="*/ 49 w 471"/>
                <a:gd name="T51" fmla="*/ 74 h 475"/>
                <a:gd name="T52" fmla="*/ 55 w 471"/>
                <a:gd name="T53" fmla="*/ 68 h 475"/>
                <a:gd name="T54" fmla="*/ 62 w 471"/>
                <a:gd name="T55" fmla="*/ 63 h 475"/>
                <a:gd name="T56" fmla="*/ 70 w 471"/>
                <a:gd name="T57" fmla="*/ 60 h 475"/>
                <a:gd name="T58" fmla="*/ 78 w 471"/>
                <a:gd name="T59" fmla="*/ 58 h 475"/>
                <a:gd name="T60" fmla="*/ 86 w 471"/>
                <a:gd name="T61" fmla="*/ 57 h 475"/>
                <a:gd name="T62" fmla="*/ 93 w 471"/>
                <a:gd name="T63" fmla="*/ 57 h 475"/>
                <a:gd name="T64" fmla="*/ 98 w 471"/>
                <a:gd name="T65" fmla="*/ 57 h 475"/>
                <a:gd name="T66" fmla="*/ 101 w 471"/>
                <a:gd name="T67" fmla="*/ 57 h 475"/>
                <a:gd name="T68" fmla="*/ 104 w 471"/>
                <a:gd name="T69" fmla="*/ 57 h 475"/>
                <a:gd name="T70" fmla="*/ 106 w 471"/>
                <a:gd name="T71" fmla="*/ 55 h 475"/>
                <a:gd name="T72" fmla="*/ 108 w 471"/>
                <a:gd name="T73" fmla="*/ 52 h 475"/>
                <a:gd name="T74" fmla="*/ 107 w 471"/>
                <a:gd name="T75" fmla="*/ 49 h 475"/>
                <a:gd name="T76" fmla="*/ 92 w 471"/>
                <a:gd name="T77" fmla="*/ 31 h 475"/>
                <a:gd name="T78" fmla="*/ 89 w 471"/>
                <a:gd name="T79" fmla="*/ 30 h 475"/>
                <a:gd name="T80" fmla="*/ 86 w 471"/>
                <a:gd name="T81" fmla="*/ 30 h 475"/>
                <a:gd name="T82" fmla="*/ 86 w 471"/>
                <a:gd name="T83" fmla="*/ 30 h 475"/>
                <a:gd name="T84" fmla="*/ 85 w 471"/>
                <a:gd name="T85" fmla="*/ 30 h 475"/>
                <a:gd name="T86" fmla="*/ 87 w 471"/>
                <a:gd name="T87" fmla="*/ 28 h 475"/>
                <a:gd name="T88" fmla="*/ 87 w 471"/>
                <a:gd name="T89" fmla="*/ 26 h 475"/>
                <a:gd name="T90" fmla="*/ 87 w 471"/>
                <a:gd name="T91" fmla="*/ 26 h 475"/>
                <a:gd name="T92" fmla="*/ 87 w 471"/>
                <a:gd name="T93" fmla="*/ 26 h 475"/>
                <a:gd name="T94" fmla="*/ 87 w 471"/>
                <a:gd name="T95" fmla="*/ 23 h 475"/>
                <a:gd name="T96" fmla="*/ 86 w 471"/>
                <a:gd name="T97" fmla="*/ 22 h 475"/>
                <a:gd name="T98" fmla="*/ 62 w 471"/>
                <a:gd name="T99" fmla="*/ 1 h 475"/>
                <a:gd name="T100" fmla="*/ 59 w 471"/>
                <a:gd name="T101" fmla="*/ 0 h 4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1"/>
                <a:gd name="T154" fmla="*/ 0 h 475"/>
                <a:gd name="T155" fmla="*/ 471 w 471"/>
                <a:gd name="T156" fmla="*/ 475 h 4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1" h="475">
                  <a:moveTo>
                    <a:pt x="254" y="0"/>
                  </a:moveTo>
                  <a:lnTo>
                    <a:pt x="230" y="6"/>
                  </a:lnTo>
                  <a:lnTo>
                    <a:pt x="207" y="11"/>
                  </a:lnTo>
                  <a:lnTo>
                    <a:pt x="186" y="17"/>
                  </a:lnTo>
                  <a:lnTo>
                    <a:pt x="165" y="24"/>
                  </a:lnTo>
                  <a:lnTo>
                    <a:pt x="147" y="32"/>
                  </a:lnTo>
                  <a:lnTo>
                    <a:pt x="129" y="39"/>
                  </a:lnTo>
                  <a:lnTo>
                    <a:pt x="112" y="48"/>
                  </a:lnTo>
                  <a:lnTo>
                    <a:pt x="96" y="58"/>
                  </a:lnTo>
                  <a:lnTo>
                    <a:pt x="82" y="68"/>
                  </a:lnTo>
                  <a:lnTo>
                    <a:pt x="69" y="78"/>
                  </a:lnTo>
                  <a:lnTo>
                    <a:pt x="57" y="89"/>
                  </a:lnTo>
                  <a:lnTo>
                    <a:pt x="46" y="100"/>
                  </a:lnTo>
                  <a:lnTo>
                    <a:pt x="36" y="113"/>
                  </a:lnTo>
                  <a:lnTo>
                    <a:pt x="27" y="126"/>
                  </a:lnTo>
                  <a:lnTo>
                    <a:pt x="21" y="139"/>
                  </a:lnTo>
                  <a:lnTo>
                    <a:pt x="14" y="154"/>
                  </a:lnTo>
                  <a:lnTo>
                    <a:pt x="8" y="172"/>
                  </a:lnTo>
                  <a:lnTo>
                    <a:pt x="4" y="190"/>
                  </a:lnTo>
                  <a:lnTo>
                    <a:pt x="1" y="210"/>
                  </a:lnTo>
                  <a:lnTo>
                    <a:pt x="0" y="228"/>
                  </a:lnTo>
                  <a:lnTo>
                    <a:pt x="3" y="262"/>
                  </a:lnTo>
                  <a:lnTo>
                    <a:pt x="9" y="294"/>
                  </a:lnTo>
                  <a:lnTo>
                    <a:pt x="18" y="324"/>
                  </a:lnTo>
                  <a:lnTo>
                    <a:pt x="30" y="351"/>
                  </a:lnTo>
                  <a:lnTo>
                    <a:pt x="40" y="376"/>
                  </a:lnTo>
                  <a:lnTo>
                    <a:pt x="52" y="396"/>
                  </a:lnTo>
                  <a:lnTo>
                    <a:pt x="61" y="409"/>
                  </a:lnTo>
                  <a:lnTo>
                    <a:pt x="66" y="418"/>
                  </a:lnTo>
                  <a:lnTo>
                    <a:pt x="73" y="435"/>
                  </a:lnTo>
                  <a:lnTo>
                    <a:pt x="81" y="449"/>
                  </a:lnTo>
                  <a:lnTo>
                    <a:pt x="90" y="458"/>
                  </a:lnTo>
                  <a:lnTo>
                    <a:pt x="99" y="465"/>
                  </a:lnTo>
                  <a:lnTo>
                    <a:pt x="112" y="470"/>
                  </a:lnTo>
                  <a:lnTo>
                    <a:pt x="125" y="474"/>
                  </a:lnTo>
                  <a:lnTo>
                    <a:pt x="137" y="475"/>
                  </a:lnTo>
                  <a:lnTo>
                    <a:pt x="148" y="474"/>
                  </a:lnTo>
                  <a:lnTo>
                    <a:pt x="160" y="472"/>
                  </a:lnTo>
                  <a:lnTo>
                    <a:pt x="168" y="471"/>
                  </a:lnTo>
                  <a:lnTo>
                    <a:pt x="174" y="469"/>
                  </a:lnTo>
                  <a:lnTo>
                    <a:pt x="178" y="467"/>
                  </a:lnTo>
                  <a:lnTo>
                    <a:pt x="185" y="463"/>
                  </a:lnTo>
                  <a:lnTo>
                    <a:pt x="190" y="457"/>
                  </a:lnTo>
                  <a:lnTo>
                    <a:pt x="194" y="449"/>
                  </a:lnTo>
                  <a:lnTo>
                    <a:pt x="194" y="441"/>
                  </a:lnTo>
                  <a:lnTo>
                    <a:pt x="191" y="420"/>
                  </a:lnTo>
                  <a:lnTo>
                    <a:pt x="191" y="401"/>
                  </a:lnTo>
                  <a:lnTo>
                    <a:pt x="191" y="383"/>
                  </a:lnTo>
                  <a:lnTo>
                    <a:pt x="195" y="366"/>
                  </a:lnTo>
                  <a:lnTo>
                    <a:pt x="199" y="350"/>
                  </a:lnTo>
                  <a:lnTo>
                    <a:pt x="207" y="336"/>
                  </a:lnTo>
                  <a:lnTo>
                    <a:pt x="215" y="322"/>
                  </a:lnTo>
                  <a:lnTo>
                    <a:pt x="225" y="310"/>
                  </a:lnTo>
                  <a:lnTo>
                    <a:pt x="238" y="297"/>
                  </a:lnTo>
                  <a:lnTo>
                    <a:pt x="254" y="286"/>
                  </a:lnTo>
                  <a:lnTo>
                    <a:pt x="271" y="276"/>
                  </a:lnTo>
                  <a:lnTo>
                    <a:pt x="288" y="268"/>
                  </a:lnTo>
                  <a:lnTo>
                    <a:pt x="306" y="263"/>
                  </a:lnTo>
                  <a:lnTo>
                    <a:pt x="324" y="258"/>
                  </a:lnTo>
                  <a:lnTo>
                    <a:pt x="342" y="254"/>
                  </a:lnTo>
                  <a:lnTo>
                    <a:pt x="359" y="251"/>
                  </a:lnTo>
                  <a:lnTo>
                    <a:pt x="376" y="249"/>
                  </a:lnTo>
                  <a:lnTo>
                    <a:pt x="392" y="247"/>
                  </a:lnTo>
                  <a:lnTo>
                    <a:pt x="406" y="247"/>
                  </a:lnTo>
                  <a:lnTo>
                    <a:pt x="419" y="246"/>
                  </a:lnTo>
                  <a:lnTo>
                    <a:pt x="429" y="247"/>
                  </a:lnTo>
                  <a:lnTo>
                    <a:pt x="437" y="247"/>
                  </a:lnTo>
                  <a:lnTo>
                    <a:pt x="442" y="247"/>
                  </a:lnTo>
                  <a:lnTo>
                    <a:pt x="444" y="247"/>
                  </a:lnTo>
                  <a:lnTo>
                    <a:pt x="452" y="247"/>
                  </a:lnTo>
                  <a:lnTo>
                    <a:pt x="458" y="245"/>
                  </a:lnTo>
                  <a:lnTo>
                    <a:pt x="463" y="241"/>
                  </a:lnTo>
                  <a:lnTo>
                    <a:pt x="468" y="234"/>
                  </a:lnTo>
                  <a:lnTo>
                    <a:pt x="471" y="228"/>
                  </a:lnTo>
                  <a:lnTo>
                    <a:pt x="471" y="220"/>
                  </a:lnTo>
                  <a:lnTo>
                    <a:pt x="468" y="214"/>
                  </a:lnTo>
                  <a:lnTo>
                    <a:pt x="465" y="208"/>
                  </a:lnTo>
                  <a:lnTo>
                    <a:pt x="401" y="136"/>
                  </a:lnTo>
                  <a:lnTo>
                    <a:pt x="396" y="132"/>
                  </a:lnTo>
                  <a:lnTo>
                    <a:pt x="389" y="129"/>
                  </a:lnTo>
                  <a:lnTo>
                    <a:pt x="383" y="128"/>
                  </a:lnTo>
                  <a:lnTo>
                    <a:pt x="376" y="129"/>
                  </a:lnTo>
                  <a:lnTo>
                    <a:pt x="375" y="129"/>
                  </a:lnTo>
                  <a:lnTo>
                    <a:pt x="372" y="129"/>
                  </a:lnTo>
                  <a:lnTo>
                    <a:pt x="376" y="126"/>
                  </a:lnTo>
                  <a:lnTo>
                    <a:pt x="379" y="123"/>
                  </a:lnTo>
                  <a:lnTo>
                    <a:pt x="380" y="119"/>
                  </a:lnTo>
                  <a:lnTo>
                    <a:pt x="381" y="113"/>
                  </a:lnTo>
                  <a:lnTo>
                    <a:pt x="381" y="112"/>
                  </a:lnTo>
                  <a:lnTo>
                    <a:pt x="380" y="107"/>
                  </a:lnTo>
                  <a:lnTo>
                    <a:pt x="379" y="102"/>
                  </a:lnTo>
                  <a:lnTo>
                    <a:pt x="376" y="98"/>
                  </a:lnTo>
                  <a:lnTo>
                    <a:pt x="373" y="94"/>
                  </a:lnTo>
                  <a:lnTo>
                    <a:pt x="273" y="6"/>
                  </a:lnTo>
                  <a:lnTo>
                    <a:pt x="269" y="3"/>
                  </a:lnTo>
                  <a:lnTo>
                    <a:pt x="264" y="0"/>
                  </a:lnTo>
                  <a:lnTo>
                    <a:pt x="259" y="0"/>
                  </a:lnTo>
                  <a:lnTo>
                    <a:pt x="254" y="0"/>
                  </a:lnTo>
                  <a:close/>
                </a:path>
              </a:pathLst>
            </a:custGeom>
            <a:solidFill>
              <a:srgbClr val="000000"/>
            </a:solidFill>
            <a:ln w="9525">
              <a:noFill/>
              <a:round/>
              <a:headEnd/>
              <a:tailEnd/>
            </a:ln>
          </p:spPr>
          <p:txBody>
            <a:bodyPr/>
            <a:lstStyle/>
            <a:p>
              <a:pPr rtl="0"/>
              <a:endParaRPr lang="en-US" sz="3800"/>
            </a:p>
          </p:txBody>
        </p:sp>
        <p:sp>
          <p:nvSpPr>
            <p:cNvPr id="283" name="Freeform 281"/>
            <p:cNvSpPr>
              <a:spLocks/>
            </p:cNvSpPr>
            <p:nvPr/>
          </p:nvSpPr>
          <p:spPr bwMode="auto">
            <a:xfrm>
              <a:off x="533" y="2432"/>
              <a:ext cx="79" cy="86"/>
            </a:xfrm>
            <a:custGeom>
              <a:avLst/>
              <a:gdLst>
                <a:gd name="T0" fmla="*/ 16 w 345"/>
                <a:gd name="T1" fmla="*/ 85 h 377"/>
                <a:gd name="T2" fmla="*/ 15 w 345"/>
                <a:gd name="T3" fmla="*/ 82 h 377"/>
                <a:gd name="T4" fmla="*/ 14 w 345"/>
                <a:gd name="T5" fmla="*/ 80 h 377"/>
                <a:gd name="T6" fmla="*/ 14 w 345"/>
                <a:gd name="T7" fmla="*/ 79 h 377"/>
                <a:gd name="T8" fmla="*/ 13 w 345"/>
                <a:gd name="T9" fmla="*/ 77 h 377"/>
                <a:gd name="T10" fmla="*/ 9 w 345"/>
                <a:gd name="T11" fmla="*/ 71 h 377"/>
                <a:gd name="T12" fmla="*/ 4 w 345"/>
                <a:gd name="T13" fmla="*/ 61 h 377"/>
                <a:gd name="T14" fmla="*/ 1 w 345"/>
                <a:gd name="T15" fmla="*/ 48 h 377"/>
                <a:gd name="T16" fmla="*/ 0 w 345"/>
                <a:gd name="T17" fmla="*/ 37 h 377"/>
                <a:gd name="T18" fmla="*/ 1 w 345"/>
                <a:gd name="T19" fmla="*/ 31 h 377"/>
                <a:gd name="T20" fmla="*/ 5 w 345"/>
                <a:gd name="T21" fmla="*/ 23 h 377"/>
                <a:gd name="T22" fmla="*/ 12 w 345"/>
                <a:gd name="T23" fmla="*/ 14 h 377"/>
                <a:gd name="T24" fmla="*/ 23 w 345"/>
                <a:gd name="T25" fmla="*/ 7 h 377"/>
                <a:gd name="T26" fmla="*/ 38 w 345"/>
                <a:gd name="T27" fmla="*/ 2 h 377"/>
                <a:gd name="T28" fmla="*/ 48 w 345"/>
                <a:gd name="T29" fmla="*/ 1 h 377"/>
                <a:gd name="T30" fmla="*/ 51 w 345"/>
                <a:gd name="T31" fmla="*/ 4 h 377"/>
                <a:gd name="T32" fmla="*/ 55 w 345"/>
                <a:gd name="T33" fmla="*/ 8 h 377"/>
                <a:gd name="T34" fmla="*/ 60 w 345"/>
                <a:gd name="T35" fmla="*/ 12 h 377"/>
                <a:gd name="T36" fmla="*/ 59 w 345"/>
                <a:gd name="T37" fmla="*/ 15 h 377"/>
                <a:gd name="T38" fmla="*/ 54 w 345"/>
                <a:gd name="T39" fmla="*/ 20 h 377"/>
                <a:gd name="T40" fmla="*/ 49 w 345"/>
                <a:gd name="T41" fmla="*/ 23 h 377"/>
                <a:gd name="T42" fmla="*/ 45 w 345"/>
                <a:gd name="T43" fmla="*/ 26 h 377"/>
                <a:gd name="T44" fmla="*/ 44 w 345"/>
                <a:gd name="T45" fmla="*/ 27 h 377"/>
                <a:gd name="T46" fmla="*/ 43 w 345"/>
                <a:gd name="T47" fmla="*/ 29 h 377"/>
                <a:gd name="T48" fmla="*/ 42 w 345"/>
                <a:gd name="T49" fmla="*/ 31 h 377"/>
                <a:gd name="T50" fmla="*/ 43 w 345"/>
                <a:gd name="T51" fmla="*/ 32 h 377"/>
                <a:gd name="T52" fmla="*/ 44 w 345"/>
                <a:gd name="T53" fmla="*/ 34 h 377"/>
                <a:gd name="T54" fmla="*/ 47 w 345"/>
                <a:gd name="T55" fmla="*/ 36 h 377"/>
                <a:gd name="T56" fmla="*/ 50 w 345"/>
                <a:gd name="T57" fmla="*/ 35 h 377"/>
                <a:gd name="T58" fmla="*/ 56 w 345"/>
                <a:gd name="T59" fmla="*/ 34 h 377"/>
                <a:gd name="T60" fmla="*/ 64 w 345"/>
                <a:gd name="T61" fmla="*/ 32 h 377"/>
                <a:gd name="T62" fmla="*/ 72 w 345"/>
                <a:gd name="T63" fmla="*/ 30 h 377"/>
                <a:gd name="T64" fmla="*/ 75 w 345"/>
                <a:gd name="T65" fmla="*/ 30 h 377"/>
                <a:gd name="T66" fmla="*/ 77 w 345"/>
                <a:gd name="T67" fmla="*/ 33 h 377"/>
                <a:gd name="T68" fmla="*/ 74 w 345"/>
                <a:gd name="T69" fmla="*/ 35 h 377"/>
                <a:gd name="T70" fmla="*/ 62 w 345"/>
                <a:gd name="T71" fmla="*/ 36 h 377"/>
                <a:gd name="T72" fmla="*/ 49 w 345"/>
                <a:gd name="T73" fmla="*/ 41 h 377"/>
                <a:gd name="T74" fmla="*/ 38 w 345"/>
                <a:gd name="T75" fmla="*/ 47 h 377"/>
                <a:gd name="T76" fmla="*/ 30 w 345"/>
                <a:gd name="T77" fmla="*/ 55 h 377"/>
                <a:gd name="T78" fmla="*/ 26 w 345"/>
                <a:gd name="T79" fmla="*/ 61 h 377"/>
                <a:gd name="T80" fmla="*/ 23 w 345"/>
                <a:gd name="T81" fmla="*/ 68 h 377"/>
                <a:gd name="T82" fmla="*/ 22 w 345"/>
                <a:gd name="T83" fmla="*/ 76 h 377"/>
                <a:gd name="T84" fmla="*/ 22 w 345"/>
                <a:gd name="T85" fmla="*/ 82 h 377"/>
                <a:gd name="T86" fmla="*/ 22 w 345"/>
                <a:gd name="T87" fmla="*/ 84 h 377"/>
                <a:gd name="T88" fmla="*/ 21 w 345"/>
                <a:gd name="T89" fmla="*/ 86 h 377"/>
                <a:gd name="T90" fmla="*/ 18 w 345"/>
                <a:gd name="T91" fmla="*/ 86 h 3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5"/>
                <a:gd name="T139" fmla="*/ 0 h 377"/>
                <a:gd name="T140" fmla="*/ 345 w 345"/>
                <a:gd name="T141" fmla="*/ 377 h 3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5" h="377">
                  <a:moveTo>
                    <a:pt x="73" y="373"/>
                  </a:moveTo>
                  <a:lnTo>
                    <a:pt x="70" y="372"/>
                  </a:lnTo>
                  <a:lnTo>
                    <a:pt x="68" y="368"/>
                  </a:lnTo>
                  <a:lnTo>
                    <a:pt x="64" y="361"/>
                  </a:lnTo>
                  <a:lnTo>
                    <a:pt x="61" y="352"/>
                  </a:lnTo>
                  <a:lnTo>
                    <a:pt x="61" y="350"/>
                  </a:lnTo>
                  <a:lnTo>
                    <a:pt x="60" y="347"/>
                  </a:lnTo>
                  <a:lnTo>
                    <a:pt x="60" y="346"/>
                  </a:lnTo>
                  <a:lnTo>
                    <a:pt x="59" y="343"/>
                  </a:lnTo>
                  <a:lnTo>
                    <a:pt x="56" y="339"/>
                  </a:lnTo>
                  <a:lnTo>
                    <a:pt x="50" y="329"/>
                  </a:lnTo>
                  <a:lnTo>
                    <a:pt x="39" y="312"/>
                  </a:lnTo>
                  <a:lnTo>
                    <a:pt x="29" y="291"/>
                  </a:lnTo>
                  <a:lnTo>
                    <a:pt x="18" y="266"/>
                  </a:lnTo>
                  <a:lnTo>
                    <a:pt x="9" y="239"/>
                  </a:lnTo>
                  <a:lnTo>
                    <a:pt x="3" y="209"/>
                  </a:lnTo>
                  <a:lnTo>
                    <a:pt x="0" y="178"/>
                  </a:lnTo>
                  <a:lnTo>
                    <a:pt x="0" y="164"/>
                  </a:lnTo>
                  <a:lnTo>
                    <a:pt x="3" y="149"/>
                  </a:lnTo>
                  <a:lnTo>
                    <a:pt x="5" y="136"/>
                  </a:lnTo>
                  <a:lnTo>
                    <a:pt x="11" y="122"/>
                  </a:lnTo>
                  <a:lnTo>
                    <a:pt x="21" y="100"/>
                  </a:lnTo>
                  <a:lnTo>
                    <a:pt x="35" y="80"/>
                  </a:lnTo>
                  <a:lnTo>
                    <a:pt x="53" y="63"/>
                  </a:lnTo>
                  <a:lnTo>
                    <a:pt x="76" y="47"/>
                  </a:lnTo>
                  <a:lnTo>
                    <a:pt x="102" y="32"/>
                  </a:lnTo>
                  <a:lnTo>
                    <a:pt x="132" y="19"/>
                  </a:lnTo>
                  <a:lnTo>
                    <a:pt x="165" y="9"/>
                  </a:lnTo>
                  <a:lnTo>
                    <a:pt x="203" y="0"/>
                  </a:lnTo>
                  <a:lnTo>
                    <a:pt x="208" y="5"/>
                  </a:lnTo>
                  <a:lnTo>
                    <a:pt x="215" y="10"/>
                  </a:lnTo>
                  <a:lnTo>
                    <a:pt x="224" y="18"/>
                  </a:lnTo>
                  <a:lnTo>
                    <a:pt x="233" y="26"/>
                  </a:lnTo>
                  <a:lnTo>
                    <a:pt x="242" y="35"/>
                  </a:lnTo>
                  <a:lnTo>
                    <a:pt x="253" y="43"/>
                  </a:lnTo>
                  <a:lnTo>
                    <a:pt x="262" y="52"/>
                  </a:lnTo>
                  <a:lnTo>
                    <a:pt x="271" y="60"/>
                  </a:lnTo>
                  <a:lnTo>
                    <a:pt x="259" y="67"/>
                  </a:lnTo>
                  <a:lnTo>
                    <a:pt x="247" y="76"/>
                  </a:lnTo>
                  <a:lnTo>
                    <a:pt x="234" y="86"/>
                  </a:lnTo>
                  <a:lnTo>
                    <a:pt x="223" y="93"/>
                  </a:lnTo>
                  <a:lnTo>
                    <a:pt x="212" y="101"/>
                  </a:lnTo>
                  <a:lnTo>
                    <a:pt x="203" y="108"/>
                  </a:lnTo>
                  <a:lnTo>
                    <a:pt x="198" y="112"/>
                  </a:lnTo>
                  <a:lnTo>
                    <a:pt x="195" y="113"/>
                  </a:lnTo>
                  <a:lnTo>
                    <a:pt x="191" y="117"/>
                  </a:lnTo>
                  <a:lnTo>
                    <a:pt x="188" y="122"/>
                  </a:lnTo>
                  <a:lnTo>
                    <a:pt x="186" y="127"/>
                  </a:lnTo>
                  <a:lnTo>
                    <a:pt x="185" y="132"/>
                  </a:lnTo>
                  <a:lnTo>
                    <a:pt x="185" y="135"/>
                  </a:lnTo>
                  <a:lnTo>
                    <a:pt x="186" y="138"/>
                  </a:lnTo>
                  <a:lnTo>
                    <a:pt x="186" y="140"/>
                  </a:lnTo>
                  <a:lnTo>
                    <a:pt x="188" y="143"/>
                  </a:lnTo>
                  <a:lnTo>
                    <a:pt x="191" y="149"/>
                  </a:lnTo>
                  <a:lnTo>
                    <a:pt x="198" y="155"/>
                  </a:lnTo>
                  <a:lnTo>
                    <a:pt x="206" y="156"/>
                  </a:lnTo>
                  <a:lnTo>
                    <a:pt x="215" y="156"/>
                  </a:lnTo>
                  <a:lnTo>
                    <a:pt x="219" y="155"/>
                  </a:lnTo>
                  <a:lnTo>
                    <a:pt x="229" y="152"/>
                  </a:lnTo>
                  <a:lnTo>
                    <a:pt x="245" y="148"/>
                  </a:lnTo>
                  <a:lnTo>
                    <a:pt x="263" y="144"/>
                  </a:lnTo>
                  <a:lnTo>
                    <a:pt x="281" y="139"/>
                  </a:lnTo>
                  <a:lnTo>
                    <a:pt x="299" y="135"/>
                  </a:lnTo>
                  <a:lnTo>
                    <a:pt x="315" y="131"/>
                  </a:lnTo>
                  <a:lnTo>
                    <a:pt x="325" y="128"/>
                  </a:lnTo>
                  <a:lnTo>
                    <a:pt x="329" y="132"/>
                  </a:lnTo>
                  <a:lnTo>
                    <a:pt x="333" y="136"/>
                  </a:lnTo>
                  <a:lnTo>
                    <a:pt x="338" y="143"/>
                  </a:lnTo>
                  <a:lnTo>
                    <a:pt x="345" y="149"/>
                  </a:lnTo>
                  <a:lnTo>
                    <a:pt x="322" y="152"/>
                  </a:lnTo>
                  <a:lnTo>
                    <a:pt x="297" y="155"/>
                  </a:lnTo>
                  <a:lnTo>
                    <a:pt x="270" y="160"/>
                  </a:lnTo>
                  <a:lnTo>
                    <a:pt x="242" y="168"/>
                  </a:lnTo>
                  <a:lnTo>
                    <a:pt x="215" y="178"/>
                  </a:lnTo>
                  <a:lnTo>
                    <a:pt x="189" y="191"/>
                  </a:lnTo>
                  <a:lnTo>
                    <a:pt x="164" y="207"/>
                  </a:lnTo>
                  <a:lnTo>
                    <a:pt x="142" y="227"/>
                  </a:lnTo>
                  <a:lnTo>
                    <a:pt x="132" y="240"/>
                  </a:lnTo>
                  <a:lnTo>
                    <a:pt x="121" y="255"/>
                  </a:lnTo>
                  <a:lnTo>
                    <a:pt x="113" y="269"/>
                  </a:lnTo>
                  <a:lnTo>
                    <a:pt x="107" y="285"/>
                  </a:lnTo>
                  <a:lnTo>
                    <a:pt x="102" y="300"/>
                  </a:lnTo>
                  <a:lnTo>
                    <a:pt x="98" y="317"/>
                  </a:lnTo>
                  <a:lnTo>
                    <a:pt x="96" y="335"/>
                  </a:lnTo>
                  <a:lnTo>
                    <a:pt x="95" y="355"/>
                  </a:lnTo>
                  <a:lnTo>
                    <a:pt x="95" y="360"/>
                  </a:lnTo>
                  <a:lnTo>
                    <a:pt x="96" y="365"/>
                  </a:lnTo>
                  <a:lnTo>
                    <a:pt x="96" y="370"/>
                  </a:lnTo>
                  <a:lnTo>
                    <a:pt x="96" y="376"/>
                  </a:lnTo>
                  <a:lnTo>
                    <a:pt x="90" y="377"/>
                  </a:lnTo>
                  <a:lnTo>
                    <a:pt x="85" y="376"/>
                  </a:lnTo>
                  <a:lnTo>
                    <a:pt x="78" y="376"/>
                  </a:lnTo>
                  <a:lnTo>
                    <a:pt x="73" y="373"/>
                  </a:lnTo>
                  <a:close/>
                </a:path>
              </a:pathLst>
            </a:custGeom>
            <a:solidFill>
              <a:srgbClr val="C0C0C0"/>
            </a:solidFill>
            <a:ln w="9525">
              <a:noFill/>
              <a:round/>
              <a:headEnd/>
              <a:tailEnd/>
            </a:ln>
          </p:spPr>
          <p:txBody>
            <a:bodyPr/>
            <a:lstStyle/>
            <a:p>
              <a:pPr rtl="0"/>
              <a:endParaRPr lang="en-US" sz="3800"/>
            </a:p>
          </p:txBody>
        </p:sp>
        <p:sp>
          <p:nvSpPr>
            <p:cNvPr id="284" name="Freeform 282"/>
            <p:cNvSpPr>
              <a:spLocks/>
            </p:cNvSpPr>
            <p:nvPr/>
          </p:nvSpPr>
          <p:spPr bwMode="auto">
            <a:xfrm>
              <a:off x="403" y="2511"/>
              <a:ext cx="243" cy="127"/>
            </a:xfrm>
            <a:custGeom>
              <a:avLst/>
              <a:gdLst>
                <a:gd name="T0" fmla="*/ 42 w 1064"/>
                <a:gd name="T1" fmla="*/ 49 h 555"/>
                <a:gd name="T2" fmla="*/ 34 w 1064"/>
                <a:gd name="T3" fmla="*/ 49 h 555"/>
                <a:gd name="T4" fmla="*/ 25 w 1064"/>
                <a:gd name="T5" fmla="*/ 49 h 555"/>
                <a:gd name="T6" fmla="*/ 20 w 1064"/>
                <a:gd name="T7" fmla="*/ 49 h 555"/>
                <a:gd name="T8" fmla="*/ 18 w 1064"/>
                <a:gd name="T9" fmla="*/ 49 h 555"/>
                <a:gd name="T10" fmla="*/ 18 w 1064"/>
                <a:gd name="T11" fmla="*/ 49 h 555"/>
                <a:gd name="T12" fmla="*/ 16 w 1064"/>
                <a:gd name="T13" fmla="*/ 49 h 555"/>
                <a:gd name="T14" fmla="*/ 12 w 1064"/>
                <a:gd name="T15" fmla="*/ 50 h 555"/>
                <a:gd name="T16" fmla="*/ 8 w 1064"/>
                <a:gd name="T17" fmla="*/ 52 h 555"/>
                <a:gd name="T18" fmla="*/ 5 w 1064"/>
                <a:gd name="T19" fmla="*/ 54 h 555"/>
                <a:gd name="T20" fmla="*/ 2 w 1064"/>
                <a:gd name="T21" fmla="*/ 58 h 555"/>
                <a:gd name="T22" fmla="*/ 0 w 1064"/>
                <a:gd name="T23" fmla="*/ 65 h 555"/>
                <a:gd name="T24" fmla="*/ 1 w 1064"/>
                <a:gd name="T25" fmla="*/ 71 h 555"/>
                <a:gd name="T26" fmla="*/ 5 w 1064"/>
                <a:gd name="T27" fmla="*/ 78 h 555"/>
                <a:gd name="T28" fmla="*/ 11 w 1064"/>
                <a:gd name="T29" fmla="*/ 83 h 555"/>
                <a:gd name="T30" fmla="*/ 19 w 1064"/>
                <a:gd name="T31" fmla="*/ 85 h 555"/>
                <a:gd name="T32" fmla="*/ 24 w 1064"/>
                <a:gd name="T33" fmla="*/ 86 h 555"/>
                <a:gd name="T34" fmla="*/ 30 w 1064"/>
                <a:gd name="T35" fmla="*/ 86 h 555"/>
                <a:gd name="T36" fmla="*/ 39 w 1064"/>
                <a:gd name="T37" fmla="*/ 86 h 555"/>
                <a:gd name="T38" fmla="*/ 47 w 1064"/>
                <a:gd name="T39" fmla="*/ 86 h 555"/>
                <a:gd name="T40" fmla="*/ 57 w 1064"/>
                <a:gd name="T41" fmla="*/ 91 h 555"/>
                <a:gd name="T42" fmla="*/ 70 w 1064"/>
                <a:gd name="T43" fmla="*/ 100 h 555"/>
                <a:gd name="T44" fmla="*/ 84 w 1064"/>
                <a:gd name="T45" fmla="*/ 108 h 555"/>
                <a:gd name="T46" fmla="*/ 98 w 1064"/>
                <a:gd name="T47" fmla="*/ 115 h 555"/>
                <a:gd name="T48" fmla="*/ 112 w 1064"/>
                <a:gd name="T49" fmla="*/ 120 h 555"/>
                <a:gd name="T50" fmla="*/ 126 w 1064"/>
                <a:gd name="T51" fmla="*/ 124 h 555"/>
                <a:gd name="T52" fmla="*/ 141 w 1064"/>
                <a:gd name="T53" fmla="*/ 126 h 555"/>
                <a:gd name="T54" fmla="*/ 157 w 1064"/>
                <a:gd name="T55" fmla="*/ 127 h 555"/>
                <a:gd name="T56" fmla="*/ 170 w 1064"/>
                <a:gd name="T57" fmla="*/ 127 h 555"/>
                <a:gd name="T58" fmla="*/ 180 w 1064"/>
                <a:gd name="T59" fmla="*/ 126 h 555"/>
                <a:gd name="T60" fmla="*/ 190 w 1064"/>
                <a:gd name="T61" fmla="*/ 124 h 555"/>
                <a:gd name="T62" fmla="*/ 200 w 1064"/>
                <a:gd name="T63" fmla="*/ 121 h 555"/>
                <a:gd name="T64" fmla="*/ 209 w 1064"/>
                <a:gd name="T65" fmla="*/ 118 h 555"/>
                <a:gd name="T66" fmla="*/ 217 w 1064"/>
                <a:gd name="T67" fmla="*/ 113 h 555"/>
                <a:gd name="T68" fmla="*/ 224 w 1064"/>
                <a:gd name="T69" fmla="*/ 109 h 555"/>
                <a:gd name="T70" fmla="*/ 230 w 1064"/>
                <a:gd name="T71" fmla="*/ 103 h 555"/>
                <a:gd name="T72" fmla="*/ 236 w 1064"/>
                <a:gd name="T73" fmla="*/ 96 h 555"/>
                <a:gd name="T74" fmla="*/ 240 w 1064"/>
                <a:gd name="T75" fmla="*/ 89 h 555"/>
                <a:gd name="T76" fmla="*/ 243 w 1064"/>
                <a:gd name="T77" fmla="*/ 80 h 555"/>
                <a:gd name="T78" fmla="*/ 243 w 1064"/>
                <a:gd name="T79" fmla="*/ 71 h 555"/>
                <a:gd name="T80" fmla="*/ 241 w 1064"/>
                <a:gd name="T81" fmla="*/ 60 h 555"/>
                <a:gd name="T82" fmla="*/ 236 w 1064"/>
                <a:gd name="T83" fmla="*/ 47 h 555"/>
                <a:gd name="T84" fmla="*/ 227 w 1064"/>
                <a:gd name="T85" fmla="*/ 36 h 555"/>
                <a:gd name="T86" fmla="*/ 216 w 1064"/>
                <a:gd name="T87" fmla="*/ 25 h 555"/>
                <a:gd name="T88" fmla="*/ 202 w 1064"/>
                <a:gd name="T89" fmla="*/ 16 h 555"/>
                <a:gd name="T90" fmla="*/ 186 w 1064"/>
                <a:gd name="T91" fmla="*/ 9 h 555"/>
                <a:gd name="T92" fmla="*/ 168 w 1064"/>
                <a:gd name="T93" fmla="*/ 4 h 555"/>
                <a:gd name="T94" fmla="*/ 149 w 1064"/>
                <a:gd name="T95" fmla="*/ 1 h 555"/>
                <a:gd name="T96" fmla="*/ 131 w 1064"/>
                <a:gd name="T97" fmla="*/ 0 h 555"/>
                <a:gd name="T98" fmla="*/ 114 w 1064"/>
                <a:gd name="T99" fmla="*/ 2 h 555"/>
                <a:gd name="T100" fmla="*/ 98 w 1064"/>
                <a:gd name="T101" fmla="*/ 5 h 555"/>
                <a:gd name="T102" fmla="*/ 84 w 1064"/>
                <a:gd name="T103" fmla="*/ 10 h 555"/>
                <a:gd name="T104" fmla="*/ 71 w 1064"/>
                <a:gd name="T105" fmla="*/ 16 h 555"/>
                <a:gd name="T106" fmla="*/ 61 w 1064"/>
                <a:gd name="T107" fmla="*/ 24 h 555"/>
                <a:gd name="T108" fmla="*/ 53 w 1064"/>
                <a:gd name="T109" fmla="*/ 33 h 555"/>
                <a:gd name="T110" fmla="*/ 47 w 1064"/>
                <a:gd name="T111" fmla="*/ 43 h 5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64"/>
                <a:gd name="T169" fmla="*/ 0 h 555"/>
                <a:gd name="T170" fmla="*/ 1064 w 1064"/>
                <a:gd name="T171" fmla="*/ 555 h 55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64" h="555">
                  <a:moveTo>
                    <a:pt x="195" y="213"/>
                  </a:moveTo>
                  <a:lnTo>
                    <a:pt x="183" y="213"/>
                  </a:lnTo>
                  <a:lnTo>
                    <a:pt x="166" y="213"/>
                  </a:lnTo>
                  <a:lnTo>
                    <a:pt x="148" y="213"/>
                  </a:lnTo>
                  <a:lnTo>
                    <a:pt x="129" y="212"/>
                  </a:lnTo>
                  <a:lnTo>
                    <a:pt x="110" y="212"/>
                  </a:lnTo>
                  <a:lnTo>
                    <a:pt x="96" y="212"/>
                  </a:lnTo>
                  <a:lnTo>
                    <a:pt x="86" y="212"/>
                  </a:lnTo>
                  <a:lnTo>
                    <a:pt x="82" y="212"/>
                  </a:lnTo>
                  <a:lnTo>
                    <a:pt x="80" y="212"/>
                  </a:lnTo>
                  <a:lnTo>
                    <a:pt x="80" y="213"/>
                  </a:lnTo>
                  <a:lnTo>
                    <a:pt x="71" y="215"/>
                  </a:lnTo>
                  <a:lnTo>
                    <a:pt x="61" y="216"/>
                  </a:lnTo>
                  <a:lnTo>
                    <a:pt x="53" y="219"/>
                  </a:lnTo>
                  <a:lnTo>
                    <a:pt x="44" y="222"/>
                  </a:lnTo>
                  <a:lnTo>
                    <a:pt x="36" y="226"/>
                  </a:lnTo>
                  <a:lnTo>
                    <a:pt x="28" y="232"/>
                  </a:lnTo>
                  <a:lnTo>
                    <a:pt x="22" y="237"/>
                  </a:lnTo>
                  <a:lnTo>
                    <a:pt x="15" y="243"/>
                  </a:lnTo>
                  <a:lnTo>
                    <a:pt x="8" y="255"/>
                  </a:lnTo>
                  <a:lnTo>
                    <a:pt x="2" y="268"/>
                  </a:lnTo>
                  <a:lnTo>
                    <a:pt x="0" y="282"/>
                  </a:lnTo>
                  <a:lnTo>
                    <a:pt x="0" y="297"/>
                  </a:lnTo>
                  <a:lnTo>
                    <a:pt x="4" y="312"/>
                  </a:lnTo>
                  <a:lnTo>
                    <a:pt x="10" y="328"/>
                  </a:lnTo>
                  <a:lnTo>
                    <a:pt x="21" y="341"/>
                  </a:lnTo>
                  <a:lnTo>
                    <a:pt x="32" y="352"/>
                  </a:lnTo>
                  <a:lnTo>
                    <a:pt x="48" y="362"/>
                  </a:lnTo>
                  <a:lnTo>
                    <a:pt x="64" y="368"/>
                  </a:lnTo>
                  <a:lnTo>
                    <a:pt x="82" y="373"/>
                  </a:lnTo>
                  <a:lnTo>
                    <a:pt x="100" y="375"/>
                  </a:lnTo>
                  <a:lnTo>
                    <a:pt x="104" y="375"/>
                  </a:lnTo>
                  <a:lnTo>
                    <a:pt x="114" y="375"/>
                  </a:lnTo>
                  <a:lnTo>
                    <a:pt x="131" y="375"/>
                  </a:lnTo>
                  <a:lnTo>
                    <a:pt x="149" y="375"/>
                  </a:lnTo>
                  <a:lnTo>
                    <a:pt x="170" y="375"/>
                  </a:lnTo>
                  <a:lnTo>
                    <a:pt x="190" y="375"/>
                  </a:lnTo>
                  <a:lnTo>
                    <a:pt x="207" y="375"/>
                  </a:lnTo>
                  <a:lnTo>
                    <a:pt x="220" y="375"/>
                  </a:lnTo>
                  <a:lnTo>
                    <a:pt x="248" y="398"/>
                  </a:lnTo>
                  <a:lnTo>
                    <a:pt x="277" y="419"/>
                  </a:lnTo>
                  <a:lnTo>
                    <a:pt x="307" y="438"/>
                  </a:lnTo>
                  <a:lnTo>
                    <a:pt x="337" y="457"/>
                  </a:lnTo>
                  <a:lnTo>
                    <a:pt x="367" y="473"/>
                  </a:lnTo>
                  <a:lnTo>
                    <a:pt x="397" y="489"/>
                  </a:lnTo>
                  <a:lnTo>
                    <a:pt x="427" y="502"/>
                  </a:lnTo>
                  <a:lnTo>
                    <a:pt x="458" y="514"/>
                  </a:lnTo>
                  <a:lnTo>
                    <a:pt x="489" y="524"/>
                  </a:lnTo>
                  <a:lnTo>
                    <a:pt x="520" y="533"/>
                  </a:lnTo>
                  <a:lnTo>
                    <a:pt x="553" y="541"/>
                  </a:lnTo>
                  <a:lnTo>
                    <a:pt x="585" y="548"/>
                  </a:lnTo>
                  <a:lnTo>
                    <a:pt x="618" y="551"/>
                  </a:lnTo>
                  <a:lnTo>
                    <a:pt x="652" y="554"/>
                  </a:lnTo>
                  <a:lnTo>
                    <a:pt x="686" y="555"/>
                  </a:lnTo>
                  <a:lnTo>
                    <a:pt x="719" y="555"/>
                  </a:lnTo>
                  <a:lnTo>
                    <a:pt x="743" y="554"/>
                  </a:lnTo>
                  <a:lnTo>
                    <a:pt x="766" y="553"/>
                  </a:lnTo>
                  <a:lnTo>
                    <a:pt x="790" y="550"/>
                  </a:lnTo>
                  <a:lnTo>
                    <a:pt x="812" y="546"/>
                  </a:lnTo>
                  <a:lnTo>
                    <a:pt x="834" y="541"/>
                  </a:lnTo>
                  <a:lnTo>
                    <a:pt x="855" y="536"/>
                  </a:lnTo>
                  <a:lnTo>
                    <a:pt x="874" y="529"/>
                  </a:lnTo>
                  <a:lnTo>
                    <a:pt x="895" y="522"/>
                  </a:lnTo>
                  <a:lnTo>
                    <a:pt x="913" y="514"/>
                  </a:lnTo>
                  <a:lnTo>
                    <a:pt x="932" y="506"/>
                  </a:lnTo>
                  <a:lnTo>
                    <a:pt x="948" y="496"/>
                  </a:lnTo>
                  <a:lnTo>
                    <a:pt x="964" y="486"/>
                  </a:lnTo>
                  <a:lnTo>
                    <a:pt x="980" y="475"/>
                  </a:lnTo>
                  <a:lnTo>
                    <a:pt x="994" y="463"/>
                  </a:lnTo>
                  <a:lnTo>
                    <a:pt x="1007" y="451"/>
                  </a:lnTo>
                  <a:lnTo>
                    <a:pt x="1019" y="438"/>
                  </a:lnTo>
                  <a:lnTo>
                    <a:pt x="1032" y="421"/>
                  </a:lnTo>
                  <a:lnTo>
                    <a:pt x="1042" y="405"/>
                  </a:lnTo>
                  <a:lnTo>
                    <a:pt x="1050" y="388"/>
                  </a:lnTo>
                  <a:lnTo>
                    <a:pt x="1056" y="368"/>
                  </a:lnTo>
                  <a:lnTo>
                    <a:pt x="1062" y="350"/>
                  </a:lnTo>
                  <a:lnTo>
                    <a:pt x="1064" y="330"/>
                  </a:lnTo>
                  <a:lnTo>
                    <a:pt x="1064" y="311"/>
                  </a:lnTo>
                  <a:lnTo>
                    <a:pt x="1063" y="291"/>
                  </a:lnTo>
                  <a:lnTo>
                    <a:pt x="1056" y="263"/>
                  </a:lnTo>
                  <a:lnTo>
                    <a:pt x="1047" y="234"/>
                  </a:lnTo>
                  <a:lnTo>
                    <a:pt x="1033" y="207"/>
                  </a:lnTo>
                  <a:lnTo>
                    <a:pt x="1016" y="181"/>
                  </a:lnTo>
                  <a:lnTo>
                    <a:pt x="995" y="156"/>
                  </a:lnTo>
                  <a:lnTo>
                    <a:pt x="972" y="133"/>
                  </a:lnTo>
                  <a:lnTo>
                    <a:pt x="946" y="111"/>
                  </a:lnTo>
                  <a:lnTo>
                    <a:pt x="916" y="90"/>
                  </a:lnTo>
                  <a:lnTo>
                    <a:pt x="885" y="72"/>
                  </a:lnTo>
                  <a:lnTo>
                    <a:pt x="851" y="55"/>
                  </a:lnTo>
                  <a:lnTo>
                    <a:pt x="814" y="39"/>
                  </a:lnTo>
                  <a:lnTo>
                    <a:pt x="777" y="27"/>
                  </a:lnTo>
                  <a:lnTo>
                    <a:pt x="736" y="17"/>
                  </a:lnTo>
                  <a:lnTo>
                    <a:pt x="696" y="8"/>
                  </a:lnTo>
                  <a:lnTo>
                    <a:pt x="653" y="3"/>
                  </a:lnTo>
                  <a:lnTo>
                    <a:pt x="610" y="0"/>
                  </a:lnTo>
                  <a:lnTo>
                    <a:pt x="572" y="0"/>
                  </a:lnTo>
                  <a:lnTo>
                    <a:pt x="535" y="3"/>
                  </a:lnTo>
                  <a:lnTo>
                    <a:pt x="498" y="7"/>
                  </a:lnTo>
                  <a:lnTo>
                    <a:pt x="463" y="12"/>
                  </a:lnTo>
                  <a:lnTo>
                    <a:pt x="430" y="21"/>
                  </a:lnTo>
                  <a:lnTo>
                    <a:pt x="398" y="30"/>
                  </a:lnTo>
                  <a:lnTo>
                    <a:pt x="368" y="42"/>
                  </a:lnTo>
                  <a:lnTo>
                    <a:pt x="341" y="56"/>
                  </a:lnTo>
                  <a:lnTo>
                    <a:pt x="313" y="70"/>
                  </a:lnTo>
                  <a:lnTo>
                    <a:pt x="290" y="87"/>
                  </a:lnTo>
                  <a:lnTo>
                    <a:pt x="268" y="105"/>
                  </a:lnTo>
                  <a:lnTo>
                    <a:pt x="248" y="124"/>
                  </a:lnTo>
                  <a:lnTo>
                    <a:pt x="230" y="144"/>
                  </a:lnTo>
                  <a:lnTo>
                    <a:pt x="216" y="166"/>
                  </a:lnTo>
                  <a:lnTo>
                    <a:pt x="204" y="190"/>
                  </a:lnTo>
                  <a:lnTo>
                    <a:pt x="195" y="213"/>
                  </a:lnTo>
                  <a:close/>
                </a:path>
              </a:pathLst>
            </a:custGeom>
            <a:solidFill>
              <a:srgbClr val="000000"/>
            </a:solidFill>
            <a:ln w="9525">
              <a:noFill/>
              <a:round/>
              <a:headEnd/>
              <a:tailEnd/>
            </a:ln>
          </p:spPr>
          <p:txBody>
            <a:bodyPr/>
            <a:lstStyle/>
            <a:p>
              <a:pPr rtl="0"/>
              <a:endParaRPr lang="en-US" sz="3800"/>
            </a:p>
          </p:txBody>
        </p:sp>
        <p:sp>
          <p:nvSpPr>
            <p:cNvPr id="285" name="Freeform 283"/>
            <p:cNvSpPr>
              <a:spLocks/>
            </p:cNvSpPr>
            <p:nvPr/>
          </p:nvSpPr>
          <p:spPr bwMode="auto">
            <a:xfrm>
              <a:off x="414" y="2523"/>
              <a:ext cx="221" cy="105"/>
            </a:xfrm>
            <a:custGeom>
              <a:avLst/>
              <a:gdLst>
                <a:gd name="T0" fmla="*/ 44 w 969"/>
                <a:gd name="T1" fmla="*/ 39 h 461"/>
                <a:gd name="T2" fmla="*/ 49 w 969"/>
                <a:gd name="T3" fmla="*/ 30 h 461"/>
                <a:gd name="T4" fmla="*/ 56 w 969"/>
                <a:gd name="T5" fmla="*/ 22 h 461"/>
                <a:gd name="T6" fmla="*/ 65 w 969"/>
                <a:gd name="T7" fmla="*/ 15 h 461"/>
                <a:gd name="T8" fmla="*/ 77 w 969"/>
                <a:gd name="T9" fmla="*/ 9 h 461"/>
                <a:gd name="T10" fmla="*/ 90 w 969"/>
                <a:gd name="T11" fmla="*/ 4 h 461"/>
                <a:gd name="T12" fmla="*/ 104 w 969"/>
                <a:gd name="T13" fmla="*/ 1 h 461"/>
                <a:gd name="T14" fmla="*/ 120 w 969"/>
                <a:gd name="T15" fmla="*/ 0 h 461"/>
                <a:gd name="T16" fmla="*/ 137 w 969"/>
                <a:gd name="T17" fmla="*/ 1 h 461"/>
                <a:gd name="T18" fmla="*/ 153 w 969"/>
                <a:gd name="T19" fmla="*/ 3 h 461"/>
                <a:gd name="T20" fmla="*/ 169 w 969"/>
                <a:gd name="T21" fmla="*/ 8 h 461"/>
                <a:gd name="T22" fmla="*/ 184 w 969"/>
                <a:gd name="T23" fmla="*/ 14 h 461"/>
                <a:gd name="T24" fmla="*/ 196 w 969"/>
                <a:gd name="T25" fmla="*/ 22 h 461"/>
                <a:gd name="T26" fmla="*/ 207 w 969"/>
                <a:gd name="T27" fmla="*/ 31 h 461"/>
                <a:gd name="T28" fmla="*/ 215 w 969"/>
                <a:gd name="T29" fmla="*/ 41 h 461"/>
                <a:gd name="T30" fmla="*/ 220 w 969"/>
                <a:gd name="T31" fmla="*/ 51 h 461"/>
                <a:gd name="T32" fmla="*/ 221 w 969"/>
                <a:gd name="T33" fmla="*/ 60 h 461"/>
                <a:gd name="T34" fmla="*/ 221 w 969"/>
                <a:gd name="T35" fmla="*/ 67 h 461"/>
                <a:gd name="T36" fmla="*/ 219 w 969"/>
                <a:gd name="T37" fmla="*/ 73 h 461"/>
                <a:gd name="T38" fmla="*/ 215 w 969"/>
                <a:gd name="T39" fmla="*/ 79 h 461"/>
                <a:gd name="T40" fmla="*/ 211 w 969"/>
                <a:gd name="T41" fmla="*/ 84 h 461"/>
                <a:gd name="T42" fmla="*/ 205 w 969"/>
                <a:gd name="T43" fmla="*/ 89 h 461"/>
                <a:gd name="T44" fmla="*/ 199 w 969"/>
                <a:gd name="T45" fmla="*/ 93 h 461"/>
                <a:gd name="T46" fmla="*/ 192 w 969"/>
                <a:gd name="T47" fmla="*/ 97 h 461"/>
                <a:gd name="T48" fmla="*/ 184 w 969"/>
                <a:gd name="T49" fmla="*/ 100 h 461"/>
                <a:gd name="T50" fmla="*/ 176 w 969"/>
                <a:gd name="T51" fmla="*/ 102 h 461"/>
                <a:gd name="T52" fmla="*/ 167 w 969"/>
                <a:gd name="T53" fmla="*/ 104 h 461"/>
                <a:gd name="T54" fmla="*/ 158 w 969"/>
                <a:gd name="T55" fmla="*/ 105 h 461"/>
                <a:gd name="T56" fmla="*/ 146 w 969"/>
                <a:gd name="T57" fmla="*/ 105 h 461"/>
                <a:gd name="T58" fmla="*/ 131 w 969"/>
                <a:gd name="T59" fmla="*/ 104 h 461"/>
                <a:gd name="T60" fmla="*/ 117 w 969"/>
                <a:gd name="T61" fmla="*/ 102 h 461"/>
                <a:gd name="T62" fmla="*/ 103 w 969"/>
                <a:gd name="T63" fmla="*/ 98 h 461"/>
                <a:gd name="T64" fmla="*/ 89 w 969"/>
                <a:gd name="T65" fmla="*/ 93 h 461"/>
                <a:gd name="T66" fmla="*/ 76 w 969"/>
                <a:gd name="T67" fmla="*/ 87 h 461"/>
                <a:gd name="T68" fmla="*/ 63 w 969"/>
                <a:gd name="T69" fmla="*/ 79 h 461"/>
                <a:gd name="T70" fmla="*/ 51 w 969"/>
                <a:gd name="T71" fmla="*/ 70 h 461"/>
                <a:gd name="T72" fmla="*/ 44 w 969"/>
                <a:gd name="T73" fmla="*/ 64 h 461"/>
                <a:gd name="T74" fmla="*/ 42 w 969"/>
                <a:gd name="T75" fmla="*/ 63 h 461"/>
                <a:gd name="T76" fmla="*/ 12 w 969"/>
                <a:gd name="T77" fmla="*/ 63 h 461"/>
                <a:gd name="T78" fmla="*/ 7 w 969"/>
                <a:gd name="T79" fmla="*/ 63 h 461"/>
                <a:gd name="T80" fmla="*/ 4 w 969"/>
                <a:gd name="T81" fmla="*/ 61 h 461"/>
                <a:gd name="T82" fmla="*/ 1 w 969"/>
                <a:gd name="T83" fmla="*/ 58 h 461"/>
                <a:gd name="T84" fmla="*/ 0 w 969"/>
                <a:gd name="T85" fmla="*/ 55 h 461"/>
                <a:gd name="T86" fmla="*/ 0 w 969"/>
                <a:gd name="T87" fmla="*/ 53 h 461"/>
                <a:gd name="T88" fmla="*/ 1 w 969"/>
                <a:gd name="T89" fmla="*/ 51 h 461"/>
                <a:gd name="T90" fmla="*/ 4 w 969"/>
                <a:gd name="T91" fmla="*/ 49 h 461"/>
                <a:gd name="T92" fmla="*/ 8 w 969"/>
                <a:gd name="T93" fmla="*/ 48 h 461"/>
                <a:gd name="T94" fmla="*/ 8 w 969"/>
                <a:gd name="T95" fmla="*/ 48 h 461"/>
                <a:gd name="T96" fmla="*/ 7 w 969"/>
                <a:gd name="T97" fmla="*/ 48 h 461"/>
                <a:gd name="T98" fmla="*/ 39 w 969"/>
                <a:gd name="T99" fmla="*/ 48 h 461"/>
                <a:gd name="T100" fmla="*/ 42 w 969"/>
                <a:gd name="T101" fmla="*/ 46 h 4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9"/>
                <a:gd name="T154" fmla="*/ 0 h 461"/>
                <a:gd name="T155" fmla="*/ 969 w 969"/>
                <a:gd name="T156" fmla="*/ 461 h 4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9" h="461">
                  <a:moveTo>
                    <a:pt x="189" y="194"/>
                  </a:moveTo>
                  <a:lnTo>
                    <a:pt x="194" y="173"/>
                  </a:lnTo>
                  <a:lnTo>
                    <a:pt x="203" y="152"/>
                  </a:lnTo>
                  <a:lnTo>
                    <a:pt x="215" y="133"/>
                  </a:lnTo>
                  <a:lnTo>
                    <a:pt x="229" y="113"/>
                  </a:lnTo>
                  <a:lnTo>
                    <a:pt x="246" y="96"/>
                  </a:lnTo>
                  <a:lnTo>
                    <a:pt x="265" y="79"/>
                  </a:lnTo>
                  <a:lnTo>
                    <a:pt x="287" y="65"/>
                  </a:lnTo>
                  <a:lnTo>
                    <a:pt x="312" y="51"/>
                  </a:lnTo>
                  <a:lnTo>
                    <a:pt x="338" y="39"/>
                  </a:lnTo>
                  <a:lnTo>
                    <a:pt x="366" y="27"/>
                  </a:lnTo>
                  <a:lnTo>
                    <a:pt x="394" y="18"/>
                  </a:lnTo>
                  <a:lnTo>
                    <a:pt x="425" y="12"/>
                  </a:lnTo>
                  <a:lnTo>
                    <a:pt x="458" y="5"/>
                  </a:lnTo>
                  <a:lnTo>
                    <a:pt x="490" y="1"/>
                  </a:lnTo>
                  <a:lnTo>
                    <a:pt x="526" y="0"/>
                  </a:lnTo>
                  <a:lnTo>
                    <a:pt x="561" y="0"/>
                  </a:lnTo>
                  <a:lnTo>
                    <a:pt x="599" y="3"/>
                  </a:lnTo>
                  <a:lnTo>
                    <a:pt x="636" y="8"/>
                  </a:lnTo>
                  <a:lnTo>
                    <a:pt x="673" y="14"/>
                  </a:lnTo>
                  <a:lnTo>
                    <a:pt x="709" y="24"/>
                  </a:lnTo>
                  <a:lnTo>
                    <a:pt x="743" y="34"/>
                  </a:lnTo>
                  <a:lnTo>
                    <a:pt x="775" y="47"/>
                  </a:lnTo>
                  <a:lnTo>
                    <a:pt x="805" y="61"/>
                  </a:lnTo>
                  <a:lnTo>
                    <a:pt x="835" y="78"/>
                  </a:lnTo>
                  <a:lnTo>
                    <a:pt x="861" y="95"/>
                  </a:lnTo>
                  <a:lnTo>
                    <a:pt x="885" y="115"/>
                  </a:lnTo>
                  <a:lnTo>
                    <a:pt x="907" y="134"/>
                  </a:lnTo>
                  <a:lnTo>
                    <a:pt x="925" y="156"/>
                  </a:lnTo>
                  <a:lnTo>
                    <a:pt x="941" y="178"/>
                  </a:lnTo>
                  <a:lnTo>
                    <a:pt x="954" y="200"/>
                  </a:lnTo>
                  <a:lnTo>
                    <a:pt x="963" y="224"/>
                  </a:lnTo>
                  <a:lnTo>
                    <a:pt x="968" y="249"/>
                  </a:lnTo>
                  <a:lnTo>
                    <a:pt x="969" y="264"/>
                  </a:lnTo>
                  <a:lnTo>
                    <a:pt x="969" y="278"/>
                  </a:lnTo>
                  <a:lnTo>
                    <a:pt x="967" y="293"/>
                  </a:lnTo>
                  <a:lnTo>
                    <a:pt x="963" y="307"/>
                  </a:lnTo>
                  <a:lnTo>
                    <a:pt x="959" y="321"/>
                  </a:lnTo>
                  <a:lnTo>
                    <a:pt x="951" y="334"/>
                  </a:lnTo>
                  <a:lnTo>
                    <a:pt x="943" y="346"/>
                  </a:lnTo>
                  <a:lnTo>
                    <a:pt x="934" y="359"/>
                  </a:lnTo>
                  <a:lnTo>
                    <a:pt x="924" y="370"/>
                  </a:lnTo>
                  <a:lnTo>
                    <a:pt x="913" y="380"/>
                  </a:lnTo>
                  <a:lnTo>
                    <a:pt x="900" y="390"/>
                  </a:lnTo>
                  <a:lnTo>
                    <a:pt x="887" y="399"/>
                  </a:lnTo>
                  <a:lnTo>
                    <a:pt x="873" y="409"/>
                  </a:lnTo>
                  <a:lnTo>
                    <a:pt x="859" y="416"/>
                  </a:lnTo>
                  <a:lnTo>
                    <a:pt x="842" y="424"/>
                  </a:lnTo>
                  <a:lnTo>
                    <a:pt x="826" y="431"/>
                  </a:lnTo>
                  <a:lnTo>
                    <a:pt x="808" y="437"/>
                  </a:lnTo>
                  <a:lnTo>
                    <a:pt x="790" y="442"/>
                  </a:lnTo>
                  <a:lnTo>
                    <a:pt x="772" y="448"/>
                  </a:lnTo>
                  <a:lnTo>
                    <a:pt x="752" y="451"/>
                  </a:lnTo>
                  <a:lnTo>
                    <a:pt x="733" y="455"/>
                  </a:lnTo>
                  <a:lnTo>
                    <a:pt x="712" y="458"/>
                  </a:lnTo>
                  <a:lnTo>
                    <a:pt x="691" y="459"/>
                  </a:lnTo>
                  <a:lnTo>
                    <a:pt x="670" y="461"/>
                  </a:lnTo>
                  <a:lnTo>
                    <a:pt x="638" y="461"/>
                  </a:lnTo>
                  <a:lnTo>
                    <a:pt x="605" y="459"/>
                  </a:lnTo>
                  <a:lnTo>
                    <a:pt x="574" y="457"/>
                  </a:lnTo>
                  <a:lnTo>
                    <a:pt x="543" y="451"/>
                  </a:lnTo>
                  <a:lnTo>
                    <a:pt x="511" y="446"/>
                  </a:lnTo>
                  <a:lnTo>
                    <a:pt x="481" y="438"/>
                  </a:lnTo>
                  <a:lnTo>
                    <a:pt x="451" y="431"/>
                  </a:lnTo>
                  <a:lnTo>
                    <a:pt x="422" y="420"/>
                  </a:lnTo>
                  <a:lnTo>
                    <a:pt x="392" y="409"/>
                  </a:lnTo>
                  <a:lnTo>
                    <a:pt x="363" y="396"/>
                  </a:lnTo>
                  <a:lnTo>
                    <a:pt x="334" y="380"/>
                  </a:lnTo>
                  <a:lnTo>
                    <a:pt x="306" y="364"/>
                  </a:lnTo>
                  <a:lnTo>
                    <a:pt x="277" y="346"/>
                  </a:lnTo>
                  <a:lnTo>
                    <a:pt x="250" y="327"/>
                  </a:lnTo>
                  <a:lnTo>
                    <a:pt x="222" y="306"/>
                  </a:lnTo>
                  <a:lnTo>
                    <a:pt x="195" y="284"/>
                  </a:lnTo>
                  <a:lnTo>
                    <a:pt x="191" y="281"/>
                  </a:lnTo>
                  <a:lnTo>
                    <a:pt x="187" y="280"/>
                  </a:lnTo>
                  <a:lnTo>
                    <a:pt x="183" y="278"/>
                  </a:lnTo>
                  <a:lnTo>
                    <a:pt x="179" y="278"/>
                  </a:lnTo>
                  <a:lnTo>
                    <a:pt x="52" y="278"/>
                  </a:lnTo>
                  <a:lnTo>
                    <a:pt x="43" y="277"/>
                  </a:lnTo>
                  <a:lnTo>
                    <a:pt x="32" y="276"/>
                  </a:lnTo>
                  <a:lnTo>
                    <a:pt x="25" y="272"/>
                  </a:lnTo>
                  <a:lnTo>
                    <a:pt x="17" y="268"/>
                  </a:lnTo>
                  <a:lnTo>
                    <a:pt x="10" y="263"/>
                  </a:lnTo>
                  <a:lnTo>
                    <a:pt x="5" y="256"/>
                  </a:lnTo>
                  <a:lnTo>
                    <a:pt x="1" y="250"/>
                  </a:lnTo>
                  <a:lnTo>
                    <a:pt x="0" y="243"/>
                  </a:lnTo>
                  <a:lnTo>
                    <a:pt x="0" y="238"/>
                  </a:lnTo>
                  <a:lnTo>
                    <a:pt x="0" y="234"/>
                  </a:lnTo>
                  <a:lnTo>
                    <a:pt x="2" y="230"/>
                  </a:lnTo>
                  <a:lnTo>
                    <a:pt x="5" y="226"/>
                  </a:lnTo>
                  <a:lnTo>
                    <a:pt x="10" y="221"/>
                  </a:lnTo>
                  <a:lnTo>
                    <a:pt x="17" y="217"/>
                  </a:lnTo>
                  <a:lnTo>
                    <a:pt x="26" y="213"/>
                  </a:lnTo>
                  <a:lnTo>
                    <a:pt x="35" y="212"/>
                  </a:lnTo>
                  <a:lnTo>
                    <a:pt x="34" y="212"/>
                  </a:lnTo>
                  <a:lnTo>
                    <a:pt x="32" y="212"/>
                  </a:lnTo>
                  <a:lnTo>
                    <a:pt x="164" y="213"/>
                  </a:lnTo>
                  <a:lnTo>
                    <a:pt x="172" y="212"/>
                  </a:lnTo>
                  <a:lnTo>
                    <a:pt x="179" y="207"/>
                  </a:lnTo>
                  <a:lnTo>
                    <a:pt x="185" y="202"/>
                  </a:lnTo>
                  <a:lnTo>
                    <a:pt x="189" y="194"/>
                  </a:lnTo>
                  <a:close/>
                </a:path>
              </a:pathLst>
            </a:custGeom>
            <a:solidFill>
              <a:srgbClr val="C0C0C0"/>
            </a:solidFill>
            <a:ln w="9525">
              <a:noFill/>
              <a:round/>
              <a:headEnd/>
              <a:tailEnd/>
            </a:ln>
          </p:spPr>
          <p:txBody>
            <a:bodyPr/>
            <a:lstStyle/>
            <a:p>
              <a:pPr rtl="0"/>
              <a:endParaRPr lang="en-US" sz="3800"/>
            </a:p>
          </p:txBody>
        </p:sp>
        <p:sp>
          <p:nvSpPr>
            <p:cNvPr id="286" name="Freeform 284"/>
            <p:cNvSpPr>
              <a:spLocks/>
            </p:cNvSpPr>
            <p:nvPr/>
          </p:nvSpPr>
          <p:spPr bwMode="auto">
            <a:xfrm>
              <a:off x="429" y="2498"/>
              <a:ext cx="247" cy="97"/>
            </a:xfrm>
            <a:custGeom>
              <a:avLst/>
              <a:gdLst>
                <a:gd name="T0" fmla="*/ 0 w 1077"/>
                <a:gd name="T1" fmla="*/ 67 h 421"/>
                <a:gd name="T2" fmla="*/ 0 w 1077"/>
                <a:gd name="T3" fmla="*/ 68 h 421"/>
                <a:gd name="T4" fmla="*/ 0 w 1077"/>
                <a:gd name="T5" fmla="*/ 70 h 421"/>
                <a:gd name="T6" fmla="*/ 2 w 1077"/>
                <a:gd name="T7" fmla="*/ 73 h 421"/>
                <a:gd name="T8" fmla="*/ 25 w 1077"/>
                <a:gd name="T9" fmla="*/ 81 h 421"/>
                <a:gd name="T10" fmla="*/ 26 w 1077"/>
                <a:gd name="T11" fmla="*/ 81 h 421"/>
                <a:gd name="T12" fmla="*/ 26 w 1077"/>
                <a:gd name="T13" fmla="*/ 81 h 421"/>
                <a:gd name="T14" fmla="*/ 29 w 1077"/>
                <a:gd name="T15" fmla="*/ 81 h 421"/>
                <a:gd name="T16" fmla="*/ 34 w 1077"/>
                <a:gd name="T17" fmla="*/ 82 h 421"/>
                <a:gd name="T18" fmla="*/ 39 w 1077"/>
                <a:gd name="T19" fmla="*/ 82 h 421"/>
                <a:gd name="T20" fmla="*/ 41 w 1077"/>
                <a:gd name="T21" fmla="*/ 83 h 421"/>
                <a:gd name="T22" fmla="*/ 61 w 1077"/>
                <a:gd name="T23" fmla="*/ 87 h 421"/>
                <a:gd name="T24" fmla="*/ 80 w 1077"/>
                <a:gd name="T25" fmla="*/ 91 h 421"/>
                <a:gd name="T26" fmla="*/ 99 w 1077"/>
                <a:gd name="T27" fmla="*/ 94 h 421"/>
                <a:gd name="T28" fmla="*/ 117 w 1077"/>
                <a:gd name="T29" fmla="*/ 95 h 421"/>
                <a:gd name="T30" fmla="*/ 135 w 1077"/>
                <a:gd name="T31" fmla="*/ 97 h 421"/>
                <a:gd name="T32" fmla="*/ 151 w 1077"/>
                <a:gd name="T33" fmla="*/ 97 h 421"/>
                <a:gd name="T34" fmla="*/ 167 w 1077"/>
                <a:gd name="T35" fmla="*/ 97 h 421"/>
                <a:gd name="T36" fmla="*/ 181 w 1077"/>
                <a:gd name="T37" fmla="*/ 97 h 421"/>
                <a:gd name="T38" fmla="*/ 194 w 1077"/>
                <a:gd name="T39" fmla="*/ 96 h 421"/>
                <a:gd name="T40" fmla="*/ 206 w 1077"/>
                <a:gd name="T41" fmla="*/ 95 h 421"/>
                <a:gd name="T42" fmla="*/ 217 w 1077"/>
                <a:gd name="T43" fmla="*/ 94 h 421"/>
                <a:gd name="T44" fmla="*/ 225 w 1077"/>
                <a:gd name="T45" fmla="*/ 92 h 421"/>
                <a:gd name="T46" fmla="*/ 233 w 1077"/>
                <a:gd name="T47" fmla="*/ 91 h 421"/>
                <a:gd name="T48" fmla="*/ 238 w 1077"/>
                <a:gd name="T49" fmla="*/ 91 h 421"/>
                <a:gd name="T50" fmla="*/ 241 w 1077"/>
                <a:gd name="T51" fmla="*/ 90 h 421"/>
                <a:gd name="T52" fmla="*/ 243 w 1077"/>
                <a:gd name="T53" fmla="*/ 90 h 421"/>
                <a:gd name="T54" fmla="*/ 246 w 1077"/>
                <a:gd name="T55" fmla="*/ 88 h 421"/>
                <a:gd name="T56" fmla="*/ 247 w 1077"/>
                <a:gd name="T57" fmla="*/ 84 h 421"/>
                <a:gd name="T58" fmla="*/ 247 w 1077"/>
                <a:gd name="T59" fmla="*/ 84 h 421"/>
                <a:gd name="T60" fmla="*/ 247 w 1077"/>
                <a:gd name="T61" fmla="*/ 84 h 421"/>
                <a:gd name="T62" fmla="*/ 245 w 1077"/>
                <a:gd name="T63" fmla="*/ 73 h 421"/>
                <a:gd name="T64" fmla="*/ 239 w 1077"/>
                <a:gd name="T65" fmla="*/ 60 h 421"/>
                <a:gd name="T66" fmla="*/ 229 w 1077"/>
                <a:gd name="T67" fmla="*/ 48 h 421"/>
                <a:gd name="T68" fmla="*/ 213 w 1077"/>
                <a:gd name="T69" fmla="*/ 40 h 421"/>
                <a:gd name="T70" fmla="*/ 210 w 1077"/>
                <a:gd name="T71" fmla="*/ 36 h 421"/>
                <a:gd name="T72" fmla="*/ 206 w 1077"/>
                <a:gd name="T73" fmla="*/ 31 h 421"/>
                <a:gd name="T74" fmla="*/ 200 w 1077"/>
                <a:gd name="T75" fmla="*/ 25 h 421"/>
                <a:gd name="T76" fmla="*/ 191 w 1077"/>
                <a:gd name="T77" fmla="*/ 19 h 421"/>
                <a:gd name="T78" fmla="*/ 179 w 1077"/>
                <a:gd name="T79" fmla="*/ 13 h 421"/>
                <a:gd name="T80" fmla="*/ 164 w 1077"/>
                <a:gd name="T81" fmla="*/ 8 h 421"/>
                <a:gd name="T82" fmla="*/ 145 w 1077"/>
                <a:gd name="T83" fmla="*/ 3 h 421"/>
                <a:gd name="T84" fmla="*/ 122 w 1077"/>
                <a:gd name="T85" fmla="*/ 0 h 421"/>
                <a:gd name="T86" fmla="*/ 116 w 1077"/>
                <a:gd name="T87" fmla="*/ 0 h 421"/>
                <a:gd name="T88" fmla="*/ 102 w 1077"/>
                <a:gd name="T89" fmla="*/ 0 h 421"/>
                <a:gd name="T90" fmla="*/ 83 w 1077"/>
                <a:gd name="T91" fmla="*/ 2 h 421"/>
                <a:gd name="T92" fmla="*/ 62 w 1077"/>
                <a:gd name="T93" fmla="*/ 6 h 421"/>
                <a:gd name="T94" fmla="*/ 41 w 1077"/>
                <a:gd name="T95" fmla="*/ 14 h 421"/>
                <a:gd name="T96" fmla="*/ 22 w 1077"/>
                <a:gd name="T97" fmla="*/ 26 h 421"/>
                <a:gd name="T98" fmla="*/ 7 w 1077"/>
                <a:gd name="T99" fmla="*/ 44 h 421"/>
                <a:gd name="T100" fmla="*/ 0 w 1077"/>
                <a:gd name="T101" fmla="*/ 67 h 4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7"/>
                <a:gd name="T154" fmla="*/ 0 h 421"/>
                <a:gd name="T155" fmla="*/ 1077 w 1077"/>
                <a:gd name="T156" fmla="*/ 421 h 4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7" h="421">
                  <a:moveTo>
                    <a:pt x="0" y="292"/>
                  </a:moveTo>
                  <a:lnTo>
                    <a:pt x="0" y="292"/>
                  </a:lnTo>
                  <a:lnTo>
                    <a:pt x="0" y="294"/>
                  </a:lnTo>
                  <a:lnTo>
                    <a:pt x="0" y="295"/>
                  </a:lnTo>
                  <a:lnTo>
                    <a:pt x="1" y="303"/>
                  </a:lnTo>
                  <a:lnTo>
                    <a:pt x="3" y="309"/>
                  </a:lnTo>
                  <a:lnTo>
                    <a:pt x="9" y="315"/>
                  </a:lnTo>
                  <a:lnTo>
                    <a:pt x="15" y="317"/>
                  </a:lnTo>
                  <a:lnTo>
                    <a:pt x="111" y="350"/>
                  </a:lnTo>
                  <a:lnTo>
                    <a:pt x="113" y="350"/>
                  </a:lnTo>
                  <a:lnTo>
                    <a:pt x="114" y="350"/>
                  </a:lnTo>
                  <a:lnTo>
                    <a:pt x="115" y="350"/>
                  </a:lnTo>
                  <a:lnTo>
                    <a:pt x="118" y="350"/>
                  </a:lnTo>
                  <a:lnTo>
                    <a:pt x="126" y="351"/>
                  </a:lnTo>
                  <a:lnTo>
                    <a:pt x="136" y="352"/>
                  </a:lnTo>
                  <a:lnTo>
                    <a:pt x="148" y="354"/>
                  </a:lnTo>
                  <a:lnTo>
                    <a:pt x="160" y="356"/>
                  </a:lnTo>
                  <a:lnTo>
                    <a:pt x="170" y="357"/>
                  </a:lnTo>
                  <a:lnTo>
                    <a:pt x="178" y="359"/>
                  </a:lnTo>
                  <a:lnTo>
                    <a:pt x="180" y="359"/>
                  </a:lnTo>
                  <a:lnTo>
                    <a:pt x="223" y="369"/>
                  </a:lnTo>
                  <a:lnTo>
                    <a:pt x="266" y="378"/>
                  </a:lnTo>
                  <a:lnTo>
                    <a:pt x="308" y="387"/>
                  </a:lnTo>
                  <a:lnTo>
                    <a:pt x="350" y="394"/>
                  </a:lnTo>
                  <a:lnTo>
                    <a:pt x="391" y="400"/>
                  </a:lnTo>
                  <a:lnTo>
                    <a:pt x="432" y="406"/>
                  </a:lnTo>
                  <a:lnTo>
                    <a:pt x="472" y="411"/>
                  </a:lnTo>
                  <a:lnTo>
                    <a:pt x="511" y="413"/>
                  </a:lnTo>
                  <a:lnTo>
                    <a:pt x="550" y="417"/>
                  </a:lnTo>
                  <a:lnTo>
                    <a:pt x="588" y="419"/>
                  </a:lnTo>
                  <a:lnTo>
                    <a:pt x="624" y="420"/>
                  </a:lnTo>
                  <a:lnTo>
                    <a:pt x="659" y="421"/>
                  </a:lnTo>
                  <a:lnTo>
                    <a:pt x="694" y="421"/>
                  </a:lnTo>
                  <a:lnTo>
                    <a:pt x="727" y="421"/>
                  </a:lnTo>
                  <a:lnTo>
                    <a:pt x="760" y="420"/>
                  </a:lnTo>
                  <a:lnTo>
                    <a:pt x="791" y="419"/>
                  </a:lnTo>
                  <a:lnTo>
                    <a:pt x="819" y="417"/>
                  </a:lnTo>
                  <a:lnTo>
                    <a:pt x="848" y="415"/>
                  </a:lnTo>
                  <a:lnTo>
                    <a:pt x="874" y="413"/>
                  </a:lnTo>
                  <a:lnTo>
                    <a:pt x="900" y="411"/>
                  </a:lnTo>
                  <a:lnTo>
                    <a:pt x="924" y="408"/>
                  </a:lnTo>
                  <a:lnTo>
                    <a:pt x="946" y="406"/>
                  </a:lnTo>
                  <a:lnTo>
                    <a:pt x="965" y="403"/>
                  </a:lnTo>
                  <a:lnTo>
                    <a:pt x="983" y="400"/>
                  </a:lnTo>
                  <a:lnTo>
                    <a:pt x="1000" y="398"/>
                  </a:lnTo>
                  <a:lnTo>
                    <a:pt x="1015" y="396"/>
                  </a:lnTo>
                  <a:lnTo>
                    <a:pt x="1028" y="394"/>
                  </a:lnTo>
                  <a:lnTo>
                    <a:pt x="1038" y="393"/>
                  </a:lnTo>
                  <a:lnTo>
                    <a:pt x="1046" y="391"/>
                  </a:lnTo>
                  <a:lnTo>
                    <a:pt x="1052" y="390"/>
                  </a:lnTo>
                  <a:lnTo>
                    <a:pt x="1056" y="389"/>
                  </a:lnTo>
                  <a:lnTo>
                    <a:pt x="1058" y="389"/>
                  </a:lnTo>
                  <a:lnTo>
                    <a:pt x="1065" y="385"/>
                  </a:lnTo>
                  <a:lnTo>
                    <a:pt x="1072" y="380"/>
                  </a:lnTo>
                  <a:lnTo>
                    <a:pt x="1076" y="373"/>
                  </a:lnTo>
                  <a:lnTo>
                    <a:pt x="1077" y="365"/>
                  </a:lnTo>
                  <a:lnTo>
                    <a:pt x="1077" y="364"/>
                  </a:lnTo>
                  <a:lnTo>
                    <a:pt x="1074" y="342"/>
                  </a:lnTo>
                  <a:lnTo>
                    <a:pt x="1068" y="316"/>
                  </a:lnTo>
                  <a:lnTo>
                    <a:pt x="1058" y="289"/>
                  </a:lnTo>
                  <a:lnTo>
                    <a:pt x="1043" y="261"/>
                  </a:lnTo>
                  <a:lnTo>
                    <a:pt x="1022" y="235"/>
                  </a:lnTo>
                  <a:lnTo>
                    <a:pt x="998" y="210"/>
                  </a:lnTo>
                  <a:lnTo>
                    <a:pt x="965" y="190"/>
                  </a:lnTo>
                  <a:lnTo>
                    <a:pt x="927" y="175"/>
                  </a:lnTo>
                  <a:lnTo>
                    <a:pt x="924" y="168"/>
                  </a:lnTo>
                  <a:lnTo>
                    <a:pt x="917" y="158"/>
                  </a:lnTo>
                  <a:lnTo>
                    <a:pt x="909" y="148"/>
                  </a:lnTo>
                  <a:lnTo>
                    <a:pt x="899" y="136"/>
                  </a:lnTo>
                  <a:lnTo>
                    <a:pt x="886" y="123"/>
                  </a:lnTo>
                  <a:lnTo>
                    <a:pt x="871" y="110"/>
                  </a:lnTo>
                  <a:lnTo>
                    <a:pt x="853" y="97"/>
                  </a:lnTo>
                  <a:lnTo>
                    <a:pt x="832" y="84"/>
                  </a:lnTo>
                  <a:lnTo>
                    <a:pt x="809" y="70"/>
                  </a:lnTo>
                  <a:lnTo>
                    <a:pt x="782" y="58"/>
                  </a:lnTo>
                  <a:lnTo>
                    <a:pt x="750" y="45"/>
                  </a:lnTo>
                  <a:lnTo>
                    <a:pt x="715" y="34"/>
                  </a:lnTo>
                  <a:lnTo>
                    <a:pt x="676" y="23"/>
                  </a:lnTo>
                  <a:lnTo>
                    <a:pt x="632" y="14"/>
                  </a:lnTo>
                  <a:lnTo>
                    <a:pt x="584" y="6"/>
                  </a:lnTo>
                  <a:lnTo>
                    <a:pt x="532" y="1"/>
                  </a:lnTo>
                  <a:lnTo>
                    <a:pt x="523" y="1"/>
                  </a:lnTo>
                  <a:lnTo>
                    <a:pt x="504" y="0"/>
                  </a:lnTo>
                  <a:lnTo>
                    <a:pt x="478" y="1"/>
                  </a:lnTo>
                  <a:lnTo>
                    <a:pt x="445" y="2"/>
                  </a:lnTo>
                  <a:lnTo>
                    <a:pt x="407" y="5"/>
                  </a:lnTo>
                  <a:lnTo>
                    <a:pt x="364" y="10"/>
                  </a:lnTo>
                  <a:lnTo>
                    <a:pt x="318" y="18"/>
                  </a:lnTo>
                  <a:lnTo>
                    <a:pt x="272" y="28"/>
                  </a:lnTo>
                  <a:lnTo>
                    <a:pt x="223" y="43"/>
                  </a:lnTo>
                  <a:lnTo>
                    <a:pt x="178" y="62"/>
                  </a:lnTo>
                  <a:lnTo>
                    <a:pt x="134" y="86"/>
                  </a:lnTo>
                  <a:lnTo>
                    <a:pt x="95" y="114"/>
                  </a:lnTo>
                  <a:lnTo>
                    <a:pt x="59" y="148"/>
                  </a:lnTo>
                  <a:lnTo>
                    <a:pt x="31" y="190"/>
                  </a:lnTo>
                  <a:lnTo>
                    <a:pt x="11" y="238"/>
                  </a:lnTo>
                  <a:lnTo>
                    <a:pt x="0" y="292"/>
                  </a:lnTo>
                  <a:close/>
                </a:path>
              </a:pathLst>
            </a:custGeom>
            <a:solidFill>
              <a:srgbClr val="000000"/>
            </a:solidFill>
            <a:ln w="9525">
              <a:noFill/>
              <a:round/>
              <a:headEnd/>
              <a:tailEnd/>
            </a:ln>
          </p:spPr>
          <p:txBody>
            <a:bodyPr/>
            <a:lstStyle/>
            <a:p>
              <a:pPr rtl="0"/>
              <a:endParaRPr lang="en-US" sz="3800"/>
            </a:p>
          </p:txBody>
        </p:sp>
        <p:sp>
          <p:nvSpPr>
            <p:cNvPr id="287" name="Freeform 285"/>
            <p:cNvSpPr>
              <a:spLocks/>
            </p:cNvSpPr>
            <p:nvPr/>
          </p:nvSpPr>
          <p:spPr bwMode="auto">
            <a:xfrm>
              <a:off x="440" y="2510"/>
              <a:ext cx="224" cy="74"/>
            </a:xfrm>
            <a:custGeom>
              <a:avLst/>
              <a:gdLst>
                <a:gd name="T0" fmla="*/ 123 w 975"/>
                <a:gd name="T1" fmla="*/ 2 h 324"/>
                <a:gd name="T2" fmla="*/ 144 w 975"/>
                <a:gd name="T3" fmla="*/ 6 h 324"/>
                <a:gd name="T4" fmla="*/ 161 w 975"/>
                <a:gd name="T5" fmla="*/ 11 h 324"/>
                <a:gd name="T6" fmla="*/ 173 w 975"/>
                <a:gd name="T7" fmla="*/ 17 h 324"/>
                <a:gd name="T8" fmla="*/ 182 w 975"/>
                <a:gd name="T9" fmla="*/ 23 h 324"/>
                <a:gd name="T10" fmla="*/ 187 w 975"/>
                <a:gd name="T11" fmla="*/ 28 h 324"/>
                <a:gd name="T12" fmla="*/ 191 w 975"/>
                <a:gd name="T13" fmla="*/ 32 h 324"/>
                <a:gd name="T14" fmla="*/ 192 w 975"/>
                <a:gd name="T15" fmla="*/ 34 h 324"/>
                <a:gd name="T16" fmla="*/ 193 w 975"/>
                <a:gd name="T17" fmla="*/ 36 h 324"/>
                <a:gd name="T18" fmla="*/ 195 w 975"/>
                <a:gd name="T19" fmla="*/ 38 h 324"/>
                <a:gd name="T20" fmla="*/ 203 w 975"/>
                <a:gd name="T21" fmla="*/ 41 h 324"/>
                <a:gd name="T22" fmla="*/ 213 w 975"/>
                <a:gd name="T23" fmla="*/ 48 h 324"/>
                <a:gd name="T24" fmla="*/ 220 w 975"/>
                <a:gd name="T25" fmla="*/ 56 h 324"/>
                <a:gd name="T26" fmla="*/ 223 w 975"/>
                <a:gd name="T27" fmla="*/ 64 h 324"/>
                <a:gd name="T28" fmla="*/ 220 w 975"/>
                <a:gd name="T29" fmla="*/ 69 h 324"/>
                <a:gd name="T30" fmla="*/ 207 w 975"/>
                <a:gd name="T31" fmla="*/ 70 h 324"/>
                <a:gd name="T32" fmla="*/ 189 w 975"/>
                <a:gd name="T33" fmla="*/ 72 h 324"/>
                <a:gd name="T34" fmla="*/ 167 w 975"/>
                <a:gd name="T35" fmla="*/ 74 h 324"/>
                <a:gd name="T36" fmla="*/ 141 w 975"/>
                <a:gd name="T37" fmla="*/ 74 h 324"/>
                <a:gd name="T38" fmla="*/ 113 w 975"/>
                <a:gd name="T39" fmla="*/ 73 h 324"/>
                <a:gd name="T40" fmla="*/ 82 w 975"/>
                <a:gd name="T41" fmla="*/ 70 h 324"/>
                <a:gd name="T42" fmla="*/ 49 w 975"/>
                <a:gd name="T43" fmla="*/ 64 h 324"/>
                <a:gd name="T44" fmla="*/ 32 w 975"/>
                <a:gd name="T45" fmla="*/ 60 h 324"/>
                <a:gd name="T46" fmla="*/ 32 w 975"/>
                <a:gd name="T47" fmla="*/ 60 h 324"/>
                <a:gd name="T48" fmla="*/ 31 w 975"/>
                <a:gd name="T49" fmla="*/ 60 h 324"/>
                <a:gd name="T50" fmla="*/ 27 w 975"/>
                <a:gd name="T51" fmla="*/ 59 h 324"/>
                <a:gd name="T52" fmla="*/ 22 w 975"/>
                <a:gd name="T53" fmla="*/ 58 h 324"/>
                <a:gd name="T54" fmla="*/ 18 w 975"/>
                <a:gd name="T55" fmla="*/ 58 h 324"/>
                <a:gd name="T56" fmla="*/ 16 w 975"/>
                <a:gd name="T57" fmla="*/ 58 h 324"/>
                <a:gd name="T58" fmla="*/ 13 w 975"/>
                <a:gd name="T59" fmla="*/ 56 h 324"/>
                <a:gd name="T60" fmla="*/ 8 w 975"/>
                <a:gd name="T61" fmla="*/ 55 h 324"/>
                <a:gd name="T62" fmla="*/ 3 w 975"/>
                <a:gd name="T63" fmla="*/ 53 h 324"/>
                <a:gd name="T64" fmla="*/ 3 w 975"/>
                <a:gd name="T65" fmla="*/ 42 h 324"/>
                <a:gd name="T66" fmla="*/ 14 w 975"/>
                <a:gd name="T67" fmla="*/ 26 h 324"/>
                <a:gd name="T68" fmla="*/ 30 w 975"/>
                <a:gd name="T69" fmla="*/ 15 h 324"/>
                <a:gd name="T70" fmla="*/ 49 w 975"/>
                <a:gd name="T71" fmla="*/ 8 h 324"/>
                <a:gd name="T72" fmla="*/ 68 w 975"/>
                <a:gd name="T73" fmla="*/ 3 h 324"/>
                <a:gd name="T74" fmla="*/ 86 w 975"/>
                <a:gd name="T75" fmla="*/ 1 h 324"/>
                <a:gd name="T76" fmla="*/ 101 w 975"/>
                <a:gd name="T77" fmla="*/ 0 h 324"/>
                <a:gd name="T78" fmla="*/ 109 w 975"/>
                <a:gd name="T79" fmla="*/ 0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5"/>
                <a:gd name="T121" fmla="*/ 0 h 324"/>
                <a:gd name="T122" fmla="*/ 975 w 975"/>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5" h="324">
                  <a:moveTo>
                    <a:pt x="479" y="0"/>
                  </a:moveTo>
                  <a:lnTo>
                    <a:pt x="534" y="7"/>
                  </a:lnTo>
                  <a:lnTo>
                    <a:pt x="583" y="15"/>
                  </a:lnTo>
                  <a:lnTo>
                    <a:pt x="626" y="25"/>
                  </a:lnTo>
                  <a:lnTo>
                    <a:pt x="665" y="35"/>
                  </a:lnTo>
                  <a:lnTo>
                    <a:pt x="699" y="47"/>
                  </a:lnTo>
                  <a:lnTo>
                    <a:pt x="728" y="60"/>
                  </a:lnTo>
                  <a:lnTo>
                    <a:pt x="752" y="73"/>
                  </a:lnTo>
                  <a:lnTo>
                    <a:pt x="773" y="86"/>
                  </a:lnTo>
                  <a:lnTo>
                    <a:pt x="792" y="99"/>
                  </a:lnTo>
                  <a:lnTo>
                    <a:pt x="805" y="112"/>
                  </a:lnTo>
                  <a:lnTo>
                    <a:pt x="816" y="122"/>
                  </a:lnTo>
                  <a:lnTo>
                    <a:pt x="824" y="133"/>
                  </a:lnTo>
                  <a:lnTo>
                    <a:pt x="831" y="141"/>
                  </a:lnTo>
                  <a:lnTo>
                    <a:pt x="834" y="147"/>
                  </a:lnTo>
                  <a:lnTo>
                    <a:pt x="837" y="151"/>
                  </a:lnTo>
                  <a:lnTo>
                    <a:pt x="837" y="152"/>
                  </a:lnTo>
                  <a:lnTo>
                    <a:pt x="840" y="158"/>
                  </a:lnTo>
                  <a:lnTo>
                    <a:pt x="844" y="163"/>
                  </a:lnTo>
                  <a:lnTo>
                    <a:pt x="849" y="167"/>
                  </a:lnTo>
                  <a:lnTo>
                    <a:pt x="855" y="168"/>
                  </a:lnTo>
                  <a:lnTo>
                    <a:pt x="885" y="178"/>
                  </a:lnTo>
                  <a:lnTo>
                    <a:pt x="910" y="191"/>
                  </a:lnTo>
                  <a:lnTo>
                    <a:pt x="929" y="208"/>
                  </a:lnTo>
                  <a:lnTo>
                    <a:pt x="945" y="227"/>
                  </a:lnTo>
                  <a:lnTo>
                    <a:pt x="957" y="246"/>
                  </a:lnTo>
                  <a:lnTo>
                    <a:pt x="966" y="264"/>
                  </a:lnTo>
                  <a:lnTo>
                    <a:pt x="971" y="281"/>
                  </a:lnTo>
                  <a:lnTo>
                    <a:pt x="975" y="297"/>
                  </a:lnTo>
                  <a:lnTo>
                    <a:pt x="956" y="301"/>
                  </a:lnTo>
                  <a:lnTo>
                    <a:pt x="931" y="305"/>
                  </a:lnTo>
                  <a:lnTo>
                    <a:pt x="900" y="308"/>
                  </a:lnTo>
                  <a:lnTo>
                    <a:pt x="863" y="312"/>
                  </a:lnTo>
                  <a:lnTo>
                    <a:pt x="821" y="316"/>
                  </a:lnTo>
                  <a:lnTo>
                    <a:pt x="776" y="320"/>
                  </a:lnTo>
                  <a:lnTo>
                    <a:pt x="726" y="323"/>
                  </a:lnTo>
                  <a:lnTo>
                    <a:pt x="672" y="324"/>
                  </a:lnTo>
                  <a:lnTo>
                    <a:pt x="615" y="324"/>
                  </a:lnTo>
                  <a:lnTo>
                    <a:pt x="553" y="323"/>
                  </a:lnTo>
                  <a:lnTo>
                    <a:pt x="491" y="319"/>
                  </a:lnTo>
                  <a:lnTo>
                    <a:pt x="425" y="314"/>
                  </a:lnTo>
                  <a:lnTo>
                    <a:pt x="356" y="306"/>
                  </a:lnTo>
                  <a:lnTo>
                    <a:pt x="285" y="294"/>
                  </a:lnTo>
                  <a:lnTo>
                    <a:pt x="214" y="280"/>
                  </a:lnTo>
                  <a:lnTo>
                    <a:pt x="141" y="263"/>
                  </a:lnTo>
                  <a:lnTo>
                    <a:pt x="140" y="263"/>
                  </a:lnTo>
                  <a:lnTo>
                    <a:pt x="140" y="262"/>
                  </a:lnTo>
                  <a:lnTo>
                    <a:pt x="138" y="262"/>
                  </a:lnTo>
                  <a:lnTo>
                    <a:pt x="137" y="262"/>
                  </a:lnTo>
                  <a:lnTo>
                    <a:pt x="134" y="262"/>
                  </a:lnTo>
                  <a:lnTo>
                    <a:pt x="128" y="260"/>
                  </a:lnTo>
                  <a:lnTo>
                    <a:pt x="119" y="259"/>
                  </a:lnTo>
                  <a:lnTo>
                    <a:pt x="107" y="258"/>
                  </a:lnTo>
                  <a:lnTo>
                    <a:pt x="97" y="256"/>
                  </a:lnTo>
                  <a:lnTo>
                    <a:pt x="86" y="255"/>
                  </a:lnTo>
                  <a:lnTo>
                    <a:pt x="78" y="255"/>
                  </a:lnTo>
                  <a:lnTo>
                    <a:pt x="74" y="254"/>
                  </a:lnTo>
                  <a:lnTo>
                    <a:pt x="71" y="253"/>
                  </a:lnTo>
                  <a:lnTo>
                    <a:pt x="65" y="251"/>
                  </a:lnTo>
                  <a:lnTo>
                    <a:pt x="56" y="247"/>
                  </a:lnTo>
                  <a:lnTo>
                    <a:pt x="46" y="245"/>
                  </a:lnTo>
                  <a:lnTo>
                    <a:pt x="34" y="241"/>
                  </a:lnTo>
                  <a:lnTo>
                    <a:pt x="22" y="237"/>
                  </a:lnTo>
                  <a:lnTo>
                    <a:pt x="11" y="233"/>
                  </a:lnTo>
                  <a:lnTo>
                    <a:pt x="0" y="229"/>
                  </a:lnTo>
                  <a:lnTo>
                    <a:pt x="13" y="186"/>
                  </a:lnTo>
                  <a:lnTo>
                    <a:pt x="34" y="148"/>
                  </a:lnTo>
                  <a:lnTo>
                    <a:pt x="61" y="116"/>
                  </a:lnTo>
                  <a:lnTo>
                    <a:pt x="95" y="89"/>
                  </a:lnTo>
                  <a:lnTo>
                    <a:pt x="132" y="67"/>
                  </a:lnTo>
                  <a:lnTo>
                    <a:pt x="172" y="47"/>
                  </a:lnTo>
                  <a:lnTo>
                    <a:pt x="214" y="33"/>
                  </a:lnTo>
                  <a:lnTo>
                    <a:pt x="255" y="21"/>
                  </a:lnTo>
                  <a:lnTo>
                    <a:pt x="298" y="13"/>
                  </a:lnTo>
                  <a:lnTo>
                    <a:pt x="339" y="7"/>
                  </a:lnTo>
                  <a:lnTo>
                    <a:pt x="375" y="3"/>
                  </a:lnTo>
                  <a:lnTo>
                    <a:pt x="409" y="1"/>
                  </a:lnTo>
                  <a:lnTo>
                    <a:pt x="438" y="0"/>
                  </a:lnTo>
                  <a:lnTo>
                    <a:pt x="460" y="0"/>
                  </a:lnTo>
                  <a:lnTo>
                    <a:pt x="474" y="0"/>
                  </a:lnTo>
                  <a:lnTo>
                    <a:pt x="479" y="0"/>
                  </a:lnTo>
                  <a:close/>
                </a:path>
              </a:pathLst>
            </a:custGeom>
            <a:solidFill>
              <a:srgbClr val="C0C0C0"/>
            </a:solidFill>
            <a:ln w="9525">
              <a:noFill/>
              <a:round/>
              <a:headEnd/>
              <a:tailEnd/>
            </a:ln>
          </p:spPr>
          <p:txBody>
            <a:bodyPr/>
            <a:lstStyle/>
            <a:p>
              <a:pPr rtl="0"/>
              <a:endParaRPr lang="en-US" sz="3800"/>
            </a:p>
          </p:txBody>
        </p:sp>
        <p:sp>
          <p:nvSpPr>
            <p:cNvPr id="288" name="Freeform 286"/>
            <p:cNvSpPr>
              <a:spLocks/>
            </p:cNvSpPr>
            <p:nvPr/>
          </p:nvSpPr>
          <p:spPr bwMode="auto">
            <a:xfrm>
              <a:off x="494" y="2536"/>
              <a:ext cx="149" cy="32"/>
            </a:xfrm>
            <a:custGeom>
              <a:avLst/>
              <a:gdLst>
                <a:gd name="T0" fmla="*/ 3 w 653"/>
                <a:gd name="T1" fmla="*/ 22 h 143"/>
                <a:gd name="T2" fmla="*/ 1 w 653"/>
                <a:gd name="T3" fmla="*/ 24 h 143"/>
                <a:gd name="T4" fmla="*/ 0 w 653"/>
                <a:gd name="T5" fmla="*/ 26 h 143"/>
                <a:gd name="T6" fmla="*/ 0 w 653"/>
                <a:gd name="T7" fmla="*/ 28 h 143"/>
                <a:gd name="T8" fmla="*/ 1 w 653"/>
                <a:gd name="T9" fmla="*/ 30 h 143"/>
                <a:gd name="T10" fmla="*/ 2 w 653"/>
                <a:gd name="T11" fmla="*/ 31 h 143"/>
                <a:gd name="T12" fmla="*/ 4 w 653"/>
                <a:gd name="T13" fmla="*/ 32 h 143"/>
                <a:gd name="T14" fmla="*/ 6 w 653"/>
                <a:gd name="T15" fmla="*/ 32 h 143"/>
                <a:gd name="T16" fmla="*/ 8 w 653"/>
                <a:gd name="T17" fmla="*/ 32 h 143"/>
                <a:gd name="T18" fmla="*/ 18 w 653"/>
                <a:gd name="T19" fmla="*/ 26 h 143"/>
                <a:gd name="T20" fmla="*/ 28 w 653"/>
                <a:gd name="T21" fmla="*/ 22 h 143"/>
                <a:gd name="T22" fmla="*/ 38 w 653"/>
                <a:gd name="T23" fmla="*/ 19 h 143"/>
                <a:gd name="T24" fmla="*/ 49 w 653"/>
                <a:gd name="T25" fmla="*/ 16 h 143"/>
                <a:gd name="T26" fmla="*/ 60 w 653"/>
                <a:gd name="T27" fmla="*/ 14 h 143"/>
                <a:gd name="T28" fmla="*/ 71 w 653"/>
                <a:gd name="T29" fmla="*/ 13 h 143"/>
                <a:gd name="T30" fmla="*/ 82 w 653"/>
                <a:gd name="T31" fmla="*/ 11 h 143"/>
                <a:gd name="T32" fmla="*/ 93 w 653"/>
                <a:gd name="T33" fmla="*/ 11 h 143"/>
                <a:gd name="T34" fmla="*/ 103 w 653"/>
                <a:gd name="T35" fmla="*/ 11 h 143"/>
                <a:gd name="T36" fmla="*/ 112 w 653"/>
                <a:gd name="T37" fmla="*/ 11 h 143"/>
                <a:gd name="T38" fmla="*/ 121 w 653"/>
                <a:gd name="T39" fmla="*/ 11 h 143"/>
                <a:gd name="T40" fmla="*/ 128 w 653"/>
                <a:gd name="T41" fmla="*/ 11 h 143"/>
                <a:gd name="T42" fmla="*/ 134 w 653"/>
                <a:gd name="T43" fmla="*/ 12 h 143"/>
                <a:gd name="T44" fmla="*/ 139 w 653"/>
                <a:gd name="T45" fmla="*/ 12 h 143"/>
                <a:gd name="T46" fmla="*/ 141 w 653"/>
                <a:gd name="T47" fmla="*/ 13 h 143"/>
                <a:gd name="T48" fmla="*/ 143 w 653"/>
                <a:gd name="T49" fmla="*/ 13 h 143"/>
                <a:gd name="T50" fmla="*/ 145 w 653"/>
                <a:gd name="T51" fmla="*/ 13 h 143"/>
                <a:gd name="T52" fmla="*/ 147 w 653"/>
                <a:gd name="T53" fmla="*/ 12 h 143"/>
                <a:gd name="T54" fmla="*/ 148 w 653"/>
                <a:gd name="T55" fmla="*/ 10 h 143"/>
                <a:gd name="T56" fmla="*/ 149 w 653"/>
                <a:gd name="T57" fmla="*/ 8 h 143"/>
                <a:gd name="T58" fmla="*/ 149 w 653"/>
                <a:gd name="T59" fmla="*/ 6 h 143"/>
                <a:gd name="T60" fmla="*/ 148 w 653"/>
                <a:gd name="T61" fmla="*/ 4 h 143"/>
                <a:gd name="T62" fmla="*/ 146 w 653"/>
                <a:gd name="T63" fmla="*/ 3 h 143"/>
                <a:gd name="T64" fmla="*/ 144 w 653"/>
                <a:gd name="T65" fmla="*/ 2 h 143"/>
                <a:gd name="T66" fmla="*/ 143 w 653"/>
                <a:gd name="T67" fmla="*/ 2 h 143"/>
                <a:gd name="T68" fmla="*/ 139 w 653"/>
                <a:gd name="T69" fmla="*/ 2 h 143"/>
                <a:gd name="T70" fmla="*/ 134 w 653"/>
                <a:gd name="T71" fmla="*/ 1 h 143"/>
                <a:gd name="T72" fmla="*/ 128 w 653"/>
                <a:gd name="T73" fmla="*/ 1 h 143"/>
                <a:gd name="T74" fmla="*/ 120 w 653"/>
                <a:gd name="T75" fmla="*/ 0 h 143"/>
                <a:gd name="T76" fmla="*/ 111 w 653"/>
                <a:gd name="T77" fmla="*/ 0 h 143"/>
                <a:gd name="T78" fmla="*/ 102 w 653"/>
                <a:gd name="T79" fmla="*/ 0 h 143"/>
                <a:gd name="T80" fmla="*/ 91 w 653"/>
                <a:gd name="T81" fmla="*/ 0 h 143"/>
                <a:gd name="T82" fmla="*/ 80 w 653"/>
                <a:gd name="T83" fmla="*/ 1 h 143"/>
                <a:gd name="T84" fmla="*/ 69 w 653"/>
                <a:gd name="T85" fmla="*/ 2 h 143"/>
                <a:gd name="T86" fmla="*/ 57 w 653"/>
                <a:gd name="T87" fmla="*/ 4 h 143"/>
                <a:gd name="T88" fmla="*/ 46 w 653"/>
                <a:gd name="T89" fmla="*/ 6 h 143"/>
                <a:gd name="T90" fmla="*/ 34 w 653"/>
                <a:gd name="T91" fmla="*/ 9 h 143"/>
                <a:gd name="T92" fmla="*/ 23 w 653"/>
                <a:gd name="T93" fmla="*/ 13 h 143"/>
                <a:gd name="T94" fmla="*/ 13 w 653"/>
                <a:gd name="T95" fmla="*/ 17 h 143"/>
                <a:gd name="T96" fmla="*/ 3 w 653"/>
                <a:gd name="T97" fmla="*/ 22 h 1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3"/>
                <a:gd name="T148" fmla="*/ 0 h 143"/>
                <a:gd name="T149" fmla="*/ 653 w 653"/>
                <a:gd name="T150" fmla="*/ 143 h 1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3" h="143">
                  <a:moveTo>
                    <a:pt x="11" y="100"/>
                  </a:moveTo>
                  <a:lnTo>
                    <a:pt x="4" y="107"/>
                  </a:lnTo>
                  <a:lnTo>
                    <a:pt x="0" y="115"/>
                  </a:lnTo>
                  <a:lnTo>
                    <a:pt x="0" y="124"/>
                  </a:lnTo>
                  <a:lnTo>
                    <a:pt x="4" y="133"/>
                  </a:lnTo>
                  <a:lnTo>
                    <a:pt x="10" y="139"/>
                  </a:lnTo>
                  <a:lnTo>
                    <a:pt x="18" y="143"/>
                  </a:lnTo>
                  <a:lnTo>
                    <a:pt x="27" y="143"/>
                  </a:lnTo>
                  <a:lnTo>
                    <a:pt x="36" y="141"/>
                  </a:lnTo>
                  <a:lnTo>
                    <a:pt x="78" y="117"/>
                  </a:lnTo>
                  <a:lnTo>
                    <a:pt x="122" y="99"/>
                  </a:lnTo>
                  <a:lnTo>
                    <a:pt x="168" y="83"/>
                  </a:lnTo>
                  <a:lnTo>
                    <a:pt x="216" y="72"/>
                  </a:lnTo>
                  <a:lnTo>
                    <a:pt x="265" y="62"/>
                  </a:lnTo>
                  <a:lnTo>
                    <a:pt x="313" y="56"/>
                  </a:lnTo>
                  <a:lnTo>
                    <a:pt x="361" y="51"/>
                  </a:lnTo>
                  <a:lnTo>
                    <a:pt x="408" y="48"/>
                  </a:lnTo>
                  <a:lnTo>
                    <a:pt x="453" y="48"/>
                  </a:lnTo>
                  <a:lnTo>
                    <a:pt x="493" y="48"/>
                  </a:lnTo>
                  <a:lnTo>
                    <a:pt x="529" y="49"/>
                  </a:lnTo>
                  <a:lnTo>
                    <a:pt x="562" y="51"/>
                  </a:lnTo>
                  <a:lnTo>
                    <a:pt x="588" y="53"/>
                  </a:lnTo>
                  <a:lnTo>
                    <a:pt x="607" y="55"/>
                  </a:lnTo>
                  <a:lnTo>
                    <a:pt x="620" y="56"/>
                  </a:lnTo>
                  <a:lnTo>
                    <a:pt x="626" y="57"/>
                  </a:lnTo>
                  <a:lnTo>
                    <a:pt x="635" y="56"/>
                  </a:lnTo>
                  <a:lnTo>
                    <a:pt x="644" y="52"/>
                  </a:lnTo>
                  <a:lnTo>
                    <a:pt x="649" y="46"/>
                  </a:lnTo>
                  <a:lnTo>
                    <a:pt x="653" y="36"/>
                  </a:lnTo>
                  <a:lnTo>
                    <a:pt x="652" y="27"/>
                  </a:lnTo>
                  <a:lnTo>
                    <a:pt x="648" y="18"/>
                  </a:lnTo>
                  <a:lnTo>
                    <a:pt x="641" y="13"/>
                  </a:lnTo>
                  <a:lnTo>
                    <a:pt x="632" y="9"/>
                  </a:lnTo>
                  <a:lnTo>
                    <a:pt x="626" y="8"/>
                  </a:lnTo>
                  <a:lnTo>
                    <a:pt x="610" y="7"/>
                  </a:lnTo>
                  <a:lnTo>
                    <a:pt x="588" y="5"/>
                  </a:lnTo>
                  <a:lnTo>
                    <a:pt x="561" y="3"/>
                  </a:lnTo>
                  <a:lnTo>
                    <a:pt x="527" y="1"/>
                  </a:lnTo>
                  <a:lnTo>
                    <a:pt x="488" y="0"/>
                  </a:lnTo>
                  <a:lnTo>
                    <a:pt x="446" y="0"/>
                  </a:lnTo>
                  <a:lnTo>
                    <a:pt x="400" y="1"/>
                  </a:lnTo>
                  <a:lnTo>
                    <a:pt x="352" y="4"/>
                  </a:lnTo>
                  <a:lnTo>
                    <a:pt x="302" y="9"/>
                  </a:lnTo>
                  <a:lnTo>
                    <a:pt x="251" y="16"/>
                  </a:lnTo>
                  <a:lnTo>
                    <a:pt x="200" y="26"/>
                  </a:lnTo>
                  <a:lnTo>
                    <a:pt x="151" y="39"/>
                  </a:lnTo>
                  <a:lnTo>
                    <a:pt x="101" y="56"/>
                  </a:lnTo>
                  <a:lnTo>
                    <a:pt x="56" y="75"/>
                  </a:lnTo>
                  <a:lnTo>
                    <a:pt x="11" y="100"/>
                  </a:lnTo>
                  <a:close/>
                </a:path>
              </a:pathLst>
            </a:custGeom>
            <a:solidFill>
              <a:srgbClr val="000000"/>
            </a:solidFill>
            <a:ln w="9525">
              <a:noFill/>
              <a:round/>
              <a:headEnd/>
              <a:tailEnd/>
            </a:ln>
          </p:spPr>
          <p:txBody>
            <a:bodyPr/>
            <a:lstStyle/>
            <a:p>
              <a:pPr rtl="0"/>
              <a:endParaRPr lang="en-US" sz="3800"/>
            </a:p>
          </p:txBody>
        </p:sp>
        <p:sp>
          <p:nvSpPr>
            <p:cNvPr id="289" name="Freeform 287"/>
            <p:cNvSpPr>
              <a:spLocks/>
            </p:cNvSpPr>
            <p:nvPr/>
          </p:nvSpPr>
          <p:spPr bwMode="auto">
            <a:xfrm>
              <a:off x="520" y="2500"/>
              <a:ext cx="68" cy="45"/>
            </a:xfrm>
            <a:custGeom>
              <a:avLst/>
              <a:gdLst>
                <a:gd name="T0" fmla="*/ 0 w 297"/>
                <a:gd name="T1" fmla="*/ 5 h 198"/>
                <a:gd name="T2" fmla="*/ 0 w 297"/>
                <a:gd name="T3" fmla="*/ 7 h 198"/>
                <a:gd name="T4" fmla="*/ 1 w 297"/>
                <a:gd name="T5" fmla="*/ 9 h 198"/>
                <a:gd name="T6" fmla="*/ 3 w 297"/>
                <a:gd name="T7" fmla="*/ 10 h 198"/>
                <a:gd name="T8" fmla="*/ 5 w 297"/>
                <a:gd name="T9" fmla="*/ 11 h 198"/>
                <a:gd name="T10" fmla="*/ 12 w 297"/>
                <a:gd name="T11" fmla="*/ 12 h 198"/>
                <a:gd name="T12" fmla="*/ 19 w 297"/>
                <a:gd name="T13" fmla="*/ 13 h 198"/>
                <a:gd name="T14" fmla="*/ 25 w 297"/>
                <a:gd name="T15" fmla="*/ 15 h 198"/>
                <a:gd name="T16" fmla="*/ 30 w 297"/>
                <a:gd name="T17" fmla="*/ 17 h 198"/>
                <a:gd name="T18" fmla="*/ 35 w 297"/>
                <a:gd name="T19" fmla="*/ 19 h 198"/>
                <a:gd name="T20" fmla="*/ 39 w 297"/>
                <a:gd name="T21" fmla="*/ 21 h 198"/>
                <a:gd name="T22" fmla="*/ 43 w 297"/>
                <a:gd name="T23" fmla="*/ 24 h 198"/>
                <a:gd name="T24" fmla="*/ 46 w 297"/>
                <a:gd name="T25" fmla="*/ 27 h 198"/>
                <a:gd name="T26" fmla="*/ 49 w 297"/>
                <a:gd name="T27" fmla="*/ 29 h 198"/>
                <a:gd name="T28" fmla="*/ 51 w 297"/>
                <a:gd name="T29" fmla="*/ 32 h 198"/>
                <a:gd name="T30" fmla="*/ 53 w 297"/>
                <a:gd name="T31" fmla="*/ 35 h 198"/>
                <a:gd name="T32" fmla="*/ 55 w 297"/>
                <a:gd name="T33" fmla="*/ 37 h 198"/>
                <a:gd name="T34" fmla="*/ 56 w 297"/>
                <a:gd name="T35" fmla="*/ 39 h 198"/>
                <a:gd name="T36" fmla="*/ 56 w 297"/>
                <a:gd name="T37" fmla="*/ 40 h 198"/>
                <a:gd name="T38" fmla="*/ 57 w 297"/>
                <a:gd name="T39" fmla="*/ 41 h 198"/>
                <a:gd name="T40" fmla="*/ 57 w 297"/>
                <a:gd name="T41" fmla="*/ 42 h 198"/>
                <a:gd name="T42" fmla="*/ 59 w 297"/>
                <a:gd name="T43" fmla="*/ 43 h 198"/>
                <a:gd name="T44" fmla="*/ 60 w 297"/>
                <a:gd name="T45" fmla="*/ 45 h 198"/>
                <a:gd name="T46" fmla="*/ 62 w 297"/>
                <a:gd name="T47" fmla="*/ 45 h 198"/>
                <a:gd name="T48" fmla="*/ 65 w 297"/>
                <a:gd name="T49" fmla="*/ 45 h 198"/>
                <a:gd name="T50" fmla="*/ 66 w 297"/>
                <a:gd name="T51" fmla="*/ 43 h 198"/>
                <a:gd name="T52" fmla="*/ 68 w 297"/>
                <a:gd name="T53" fmla="*/ 42 h 198"/>
                <a:gd name="T54" fmla="*/ 68 w 297"/>
                <a:gd name="T55" fmla="*/ 40 h 198"/>
                <a:gd name="T56" fmla="*/ 68 w 297"/>
                <a:gd name="T57" fmla="*/ 38 h 198"/>
                <a:gd name="T58" fmla="*/ 68 w 297"/>
                <a:gd name="T59" fmla="*/ 37 h 198"/>
                <a:gd name="T60" fmla="*/ 67 w 297"/>
                <a:gd name="T61" fmla="*/ 36 h 198"/>
                <a:gd name="T62" fmla="*/ 66 w 297"/>
                <a:gd name="T63" fmla="*/ 34 h 198"/>
                <a:gd name="T64" fmla="*/ 65 w 297"/>
                <a:gd name="T65" fmla="*/ 32 h 198"/>
                <a:gd name="T66" fmla="*/ 63 w 297"/>
                <a:gd name="T67" fmla="*/ 29 h 198"/>
                <a:gd name="T68" fmla="*/ 61 w 297"/>
                <a:gd name="T69" fmla="*/ 26 h 198"/>
                <a:gd name="T70" fmla="*/ 58 w 297"/>
                <a:gd name="T71" fmla="*/ 23 h 198"/>
                <a:gd name="T72" fmla="*/ 55 w 297"/>
                <a:gd name="T73" fmla="*/ 19 h 198"/>
                <a:gd name="T74" fmla="*/ 51 w 297"/>
                <a:gd name="T75" fmla="*/ 16 h 198"/>
                <a:gd name="T76" fmla="*/ 46 w 297"/>
                <a:gd name="T77" fmla="*/ 13 h 198"/>
                <a:gd name="T78" fmla="*/ 41 w 297"/>
                <a:gd name="T79" fmla="*/ 10 h 198"/>
                <a:gd name="T80" fmla="*/ 35 w 297"/>
                <a:gd name="T81" fmla="*/ 7 h 198"/>
                <a:gd name="T82" fmla="*/ 29 w 297"/>
                <a:gd name="T83" fmla="*/ 5 h 198"/>
                <a:gd name="T84" fmla="*/ 22 w 297"/>
                <a:gd name="T85" fmla="*/ 3 h 198"/>
                <a:gd name="T86" fmla="*/ 14 w 297"/>
                <a:gd name="T87" fmla="*/ 1 h 198"/>
                <a:gd name="T88" fmla="*/ 6 w 297"/>
                <a:gd name="T89" fmla="*/ 0 h 198"/>
                <a:gd name="T90" fmla="*/ 4 w 297"/>
                <a:gd name="T91" fmla="*/ 0 h 198"/>
                <a:gd name="T92" fmla="*/ 2 w 297"/>
                <a:gd name="T93" fmla="*/ 1 h 198"/>
                <a:gd name="T94" fmla="*/ 1 w 297"/>
                <a:gd name="T95" fmla="*/ 3 h 198"/>
                <a:gd name="T96" fmla="*/ 0 w 297"/>
                <a:gd name="T97" fmla="*/ 5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97"/>
                <a:gd name="T148" fmla="*/ 0 h 198"/>
                <a:gd name="T149" fmla="*/ 297 w 297"/>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97" h="198">
                  <a:moveTo>
                    <a:pt x="0" y="22"/>
                  </a:moveTo>
                  <a:lnTo>
                    <a:pt x="2" y="31"/>
                  </a:lnTo>
                  <a:lnTo>
                    <a:pt x="6" y="39"/>
                  </a:lnTo>
                  <a:lnTo>
                    <a:pt x="13" y="46"/>
                  </a:lnTo>
                  <a:lnTo>
                    <a:pt x="23" y="48"/>
                  </a:lnTo>
                  <a:lnTo>
                    <a:pt x="54" y="51"/>
                  </a:lnTo>
                  <a:lnTo>
                    <a:pt x="82" y="56"/>
                  </a:lnTo>
                  <a:lnTo>
                    <a:pt x="108" y="64"/>
                  </a:lnTo>
                  <a:lnTo>
                    <a:pt x="132" y="73"/>
                  </a:lnTo>
                  <a:lnTo>
                    <a:pt x="153" y="82"/>
                  </a:lnTo>
                  <a:lnTo>
                    <a:pt x="172" y="94"/>
                  </a:lnTo>
                  <a:lnTo>
                    <a:pt x="188" y="106"/>
                  </a:lnTo>
                  <a:lnTo>
                    <a:pt x="202" y="117"/>
                  </a:lnTo>
                  <a:lnTo>
                    <a:pt x="214" y="129"/>
                  </a:lnTo>
                  <a:lnTo>
                    <a:pt x="224" y="141"/>
                  </a:lnTo>
                  <a:lnTo>
                    <a:pt x="232" y="152"/>
                  </a:lnTo>
                  <a:lnTo>
                    <a:pt x="239" y="162"/>
                  </a:lnTo>
                  <a:lnTo>
                    <a:pt x="244" y="171"/>
                  </a:lnTo>
                  <a:lnTo>
                    <a:pt x="246" y="177"/>
                  </a:lnTo>
                  <a:lnTo>
                    <a:pt x="249" y="181"/>
                  </a:lnTo>
                  <a:lnTo>
                    <a:pt x="250" y="184"/>
                  </a:lnTo>
                  <a:lnTo>
                    <a:pt x="256" y="191"/>
                  </a:lnTo>
                  <a:lnTo>
                    <a:pt x="263" y="197"/>
                  </a:lnTo>
                  <a:lnTo>
                    <a:pt x="272" y="198"/>
                  </a:lnTo>
                  <a:lnTo>
                    <a:pt x="282" y="197"/>
                  </a:lnTo>
                  <a:lnTo>
                    <a:pt x="289" y="191"/>
                  </a:lnTo>
                  <a:lnTo>
                    <a:pt x="295" y="185"/>
                  </a:lnTo>
                  <a:lnTo>
                    <a:pt x="297" y="176"/>
                  </a:lnTo>
                  <a:lnTo>
                    <a:pt x="296" y="167"/>
                  </a:lnTo>
                  <a:lnTo>
                    <a:pt x="295" y="164"/>
                  </a:lnTo>
                  <a:lnTo>
                    <a:pt x="292" y="158"/>
                  </a:lnTo>
                  <a:lnTo>
                    <a:pt x="288" y="150"/>
                  </a:lnTo>
                  <a:lnTo>
                    <a:pt x="282" y="139"/>
                  </a:lnTo>
                  <a:lnTo>
                    <a:pt x="274" y="128"/>
                  </a:lnTo>
                  <a:lnTo>
                    <a:pt x="265" y="115"/>
                  </a:lnTo>
                  <a:lnTo>
                    <a:pt x="253" y="100"/>
                  </a:lnTo>
                  <a:lnTo>
                    <a:pt x="239" y="85"/>
                  </a:lnTo>
                  <a:lnTo>
                    <a:pt x="222" y="71"/>
                  </a:lnTo>
                  <a:lnTo>
                    <a:pt x="202" y="56"/>
                  </a:lnTo>
                  <a:lnTo>
                    <a:pt x="180" y="43"/>
                  </a:lnTo>
                  <a:lnTo>
                    <a:pt x="155" y="30"/>
                  </a:lnTo>
                  <a:lnTo>
                    <a:pt x="128" y="20"/>
                  </a:lnTo>
                  <a:lnTo>
                    <a:pt x="97" y="11"/>
                  </a:lnTo>
                  <a:lnTo>
                    <a:pt x="63" y="4"/>
                  </a:lnTo>
                  <a:lnTo>
                    <a:pt x="25" y="0"/>
                  </a:lnTo>
                  <a:lnTo>
                    <a:pt x="16" y="2"/>
                  </a:lnTo>
                  <a:lnTo>
                    <a:pt x="8" y="5"/>
                  </a:lnTo>
                  <a:lnTo>
                    <a:pt x="3" y="13"/>
                  </a:lnTo>
                  <a:lnTo>
                    <a:pt x="0" y="22"/>
                  </a:lnTo>
                  <a:close/>
                </a:path>
              </a:pathLst>
            </a:custGeom>
            <a:solidFill>
              <a:srgbClr val="000000"/>
            </a:solidFill>
            <a:ln w="9525">
              <a:noFill/>
              <a:round/>
              <a:headEnd/>
              <a:tailEnd/>
            </a:ln>
          </p:spPr>
          <p:txBody>
            <a:bodyPr/>
            <a:lstStyle/>
            <a:p>
              <a:pPr rtl="0"/>
              <a:endParaRPr lang="en-US" sz="3800"/>
            </a:p>
          </p:txBody>
        </p:sp>
        <p:sp>
          <p:nvSpPr>
            <p:cNvPr id="290" name="Freeform 288"/>
            <p:cNvSpPr>
              <a:spLocks/>
            </p:cNvSpPr>
            <p:nvPr/>
          </p:nvSpPr>
          <p:spPr bwMode="auto">
            <a:xfrm>
              <a:off x="604" y="2552"/>
              <a:ext cx="20" cy="40"/>
            </a:xfrm>
            <a:custGeom>
              <a:avLst/>
              <a:gdLst>
                <a:gd name="T0" fmla="*/ 2 w 90"/>
                <a:gd name="T1" fmla="*/ 1 h 173"/>
                <a:gd name="T2" fmla="*/ 1 w 90"/>
                <a:gd name="T3" fmla="*/ 3 h 173"/>
                <a:gd name="T4" fmla="*/ 0 w 90"/>
                <a:gd name="T5" fmla="*/ 5 h 173"/>
                <a:gd name="T6" fmla="*/ 0 w 90"/>
                <a:gd name="T7" fmla="*/ 7 h 173"/>
                <a:gd name="T8" fmla="*/ 1 w 90"/>
                <a:gd name="T9" fmla="*/ 9 h 173"/>
                <a:gd name="T10" fmla="*/ 3 w 90"/>
                <a:gd name="T11" fmla="*/ 13 h 173"/>
                <a:gd name="T12" fmla="*/ 5 w 90"/>
                <a:gd name="T13" fmla="*/ 17 h 173"/>
                <a:gd name="T14" fmla="*/ 7 w 90"/>
                <a:gd name="T15" fmla="*/ 22 h 173"/>
                <a:gd name="T16" fmla="*/ 8 w 90"/>
                <a:gd name="T17" fmla="*/ 25 h 173"/>
                <a:gd name="T18" fmla="*/ 9 w 90"/>
                <a:gd name="T19" fmla="*/ 29 h 173"/>
                <a:gd name="T20" fmla="*/ 9 w 90"/>
                <a:gd name="T21" fmla="*/ 32 h 173"/>
                <a:gd name="T22" fmla="*/ 10 w 90"/>
                <a:gd name="T23" fmla="*/ 34 h 173"/>
                <a:gd name="T24" fmla="*/ 10 w 90"/>
                <a:gd name="T25" fmla="*/ 35 h 173"/>
                <a:gd name="T26" fmla="*/ 10 w 90"/>
                <a:gd name="T27" fmla="*/ 37 h 173"/>
                <a:gd name="T28" fmla="*/ 11 w 90"/>
                <a:gd name="T29" fmla="*/ 39 h 173"/>
                <a:gd name="T30" fmla="*/ 13 w 90"/>
                <a:gd name="T31" fmla="*/ 40 h 173"/>
                <a:gd name="T32" fmla="*/ 15 w 90"/>
                <a:gd name="T33" fmla="*/ 40 h 173"/>
                <a:gd name="T34" fmla="*/ 18 w 90"/>
                <a:gd name="T35" fmla="*/ 40 h 173"/>
                <a:gd name="T36" fmla="*/ 19 w 90"/>
                <a:gd name="T37" fmla="*/ 38 h 173"/>
                <a:gd name="T38" fmla="*/ 20 w 90"/>
                <a:gd name="T39" fmla="*/ 36 h 173"/>
                <a:gd name="T40" fmla="*/ 20 w 90"/>
                <a:gd name="T41" fmla="*/ 34 h 173"/>
                <a:gd name="T42" fmla="*/ 20 w 90"/>
                <a:gd name="T43" fmla="*/ 33 h 173"/>
                <a:gd name="T44" fmla="*/ 20 w 90"/>
                <a:gd name="T45" fmla="*/ 31 h 173"/>
                <a:gd name="T46" fmla="*/ 19 w 90"/>
                <a:gd name="T47" fmla="*/ 27 h 173"/>
                <a:gd name="T48" fmla="*/ 18 w 90"/>
                <a:gd name="T49" fmla="*/ 22 h 173"/>
                <a:gd name="T50" fmla="*/ 17 w 90"/>
                <a:gd name="T51" fmla="*/ 17 h 173"/>
                <a:gd name="T52" fmla="*/ 15 w 90"/>
                <a:gd name="T53" fmla="*/ 12 h 173"/>
                <a:gd name="T54" fmla="*/ 12 w 90"/>
                <a:gd name="T55" fmla="*/ 7 h 173"/>
                <a:gd name="T56" fmla="*/ 10 w 90"/>
                <a:gd name="T57" fmla="*/ 2 h 173"/>
                <a:gd name="T58" fmla="*/ 8 w 90"/>
                <a:gd name="T59" fmla="*/ 1 h 173"/>
                <a:gd name="T60" fmla="*/ 6 w 90"/>
                <a:gd name="T61" fmla="*/ 0 h 173"/>
                <a:gd name="T62" fmla="*/ 4 w 90"/>
                <a:gd name="T63" fmla="*/ 0 h 173"/>
                <a:gd name="T64" fmla="*/ 2 w 90"/>
                <a:gd name="T65" fmla="*/ 1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73"/>
                <a:gd name="T101" fmla="*/ 90 w 90"/>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73">
                  <a:moveTo>
                    <a:pt x="10" y="4"/>
                  </a:moveTo>
                  <a:lnTo>
                    <a:pt x="3" y="12"/>
                  </a:lnTo>
                  <a:lnTo>
                    <a:pt x="0" y="21"/>
                  </a:lnTo>
                  <a:lnTo>
                    <a:pt x="0" y="30"/>
                  </a:lnTo>
                  <a:lnTo>
                    <a:pt x="4" y="38"/>
                  </a:lnTo>
                  <a:lnTo>
                    <a:pt x="15" y="55"/>
                  </a:lnTo>
                  <a:lnTo>
                    <a:pt x="24" y="73"/>
                  </a:lnTo>
                  <a:lnTo>
                    <a:pt x="30" y="93"/>
                  </a:lnTo>
                  <a:lnTo>
                    <a:pt x="36" y="110"/>
                  </a:lnTo>
                  <a:lnTo>
                    <a:pt x="39" y="127"/>
                  </a:lnTo>
                  <a:lnTo>
                    <a:pt x="42" y="140"/>
                  </a:lnTo>
                  <a:lnTo>
                    <a:pt x="43" y="149"/>
                  </a:lnTo>
                  <a:lnTo>
                    <a:pt x="43" y="151"/>
                  </a:lnTo>
                  <a:lnTo>
                    <a:pt x="46" y="160"/>
                  </a:lnTo>
                  <a:lnTo>
                    <a:pt x="51" y="168"/>
                  </a:lnTo>
                  <a:lnTo>
                    <a:pt x="59" y="172"/>
                  </a:lnTo>
                  <a:lnTo>
                    <a:pt x="69" y="173"/>
                  </a:lnTo>
                  <a:lnTo>
                    <a:pt x="79" y="171"/>
                  </a:lnTo>
                  <a:lnTo>
                    <a:pt x="85" y="164"/>
                  </a:lnTo>
                  <a:lnTo>
                    <a:pt x="89" y="157"/>
                  </a:lnTo>
                  <a:lnTo>
                    <a:pt x="90" y="147"/>
                  </a:lnTo>
                  <a:lnTo>
                    <a:pt x="90" y="142"/>
                  </a:lnTo>
                  <a:lnTo>
                    <a:pt x="88" y="132"/>
                  </a:lnTo>
                  <a:lnTo>
                    <a:pt x="85" y="116"/>
                  </a:lnTo>
                  <a:lnTo>
                    <a:pt x="81" y="97"/>
                  </a:lnTo>
                  <a:lnTo>
                    <a:pt x="75" y="75"/>
                  </a:lnTo>
                  <a:lnTo>
                    <a:pt x="67" y="53"/>
                  </a:lnTo>
                  <a:lnTo>
                    <a:pt x="56" y="30"/>
                  </a:lnTo>
                  <a:lnTo>
                    <a:pt x="43" y="10"/>
                  </a:lnTo>
                  <a:lnTo>
                    <a:pt x="37" y="3"/>
                  </a:lnTo>
                  <a:lnTo>
                    <a:pt x="28" y="0"/>
                  </a:lnTo>
                  <a:lnTo>
                    <a:pt x="19" y="0"/>
                  </a:lnTo>
                  <a:lnTo>
                    <a:pt x="10" y="4"/>
                  </a:lnTo>
                  <a:close/>
                </a:path>
              </a:pathLst>
            </a:custGeom>
            <a:solidFill>
              <a:srgbClr val="000000"/>
            </a:solidFill>
            <a:ln w="9525">
              <a:noFill/>
              <a:round/>
              <a:headEnd/>
              <a:tailEnd/>
            </a:ln>
          </p:spPr>
          <p:txBody>
            <a:bodyPr/>
            <a:lstStyle/>
            <a:p>
              <a:pPr rtl="0"/>
              <a:endParaRPr lang="en-US" sz="3800"/>
            </a:p>
          </p:txBody>
        </p:sp>
        <p:sp>
          <p:nvSpPr>
            <p:cNvPr id="291" name="Freeform 289"/>
            <p:cNvSpPr>
              <a:spLocks/>
            </p:cNvSpPr>
            <p:nvPr/>
          </p:nvSpPr>
          <p:spPr bwMode="auto">
            <a:xfrm>
              <a:off x="627" y="2552"/>
              <a:ext cx="18" cy="38"/>
            </a:xfrm>
            <a:custGeom>
              <a:avLst/>
              <a:gdLst>
                <a:gd name="T0" fmla="*/ 2 w 83"/>
                <a:gd name="T1" fmla="*/ 1 h 164"/>
                <a:gd name="T2" fmla="*/ 0 w 83"/>
                <a:gd name="T3" fmla="*/ 2 h 164"/>
                <a:gd name="T4" fmla="*/ 0 w 83"/>
                <a:gd name="T5" fmla="*/ 4 h 164"/>
                <a:gd name="T6" fmla="*/ 0 w 83"/>
                <a:gd name="T7" fmla="*/ 7 h 164"/>
                <a:gd name="T8" fmla="*/ 1 w 83"/>
                <a:gd name="T9" fmla="*/ 9 h 164"/>
                <a:gd name="T10" fmla="*/ 4 w 83"/>
                <a:gd name="T11" fmla="*/ 16 h 164"/>
                <a:gd name="T12" fmla="*/ 7 w 83"/>
                <a:gd name="T13" fmla="*/ 24 h 164"/>
                <a:gd name="T14" fmla="*/ 8 w 83"/>
                <a:gd name="T15" fmla="*/ 30 h 164"/>
                <a:gd name="T16" fmla="*/ 8 w 83"/>
                <a:gd name="T17" fmla="*/ 33 h 164"/>
                <a:gd name="T18" fmla="*/ 8 w 83"/>
                <a:gd name="T19" fmla="*/ 35 h 164"/>
                <a:gd name="T20" fmla="*/ 10 w 83"/>
                <a:gd name="T21" fmla="*/ 37 h 164"/>
                <a:gd name="T22" fmla="*/ 11 w 83"/>
                <a:gd name="T23" fmla="*/ 38 h 164"/>
                <a:gd name="T24" fmla="*/ 13 w 83"/>
                <a:gd name="T25" fmla="*/ 38 h 164"/>
                <a:gd name="T26" fmla="*/ 15 w 83"/>
                <a:gd name="T27" fmla="*/ 37 h 164"/>
                <a:gd name="T28" fmla="*/ 17 w 83"/>
                <a:gd name="T29" fmla="*/ 36 h 164"/>
                <a:gd name="T30" fmla="*/ 18 w 83"/>
                <a:gd name="T31" fmla="*/ 34 h 164"/>
                <a:gd name="T32" fmla="*/ 18 w 83"/>
                <a:gd name="T33" fmla="*/ 32 h 164"/>
                <a:gd name="T34" fmla="*/ 18 w 83"/>
                <a:gd name="T35" fmla="*/ 31 h 164"/>
                <a:gd name="T36" fmla="*/ 18 w 83"/>
                <a:gd name="T37" fmla="*/ 29 h 164"/>
                <a:gd name="T38" fmla="*/ 17 w 83"/>
                <a:gd name="T39" fmla="*/ 25 h 164"/>
                <a:gd name="T40" fmla="*/ 16 w 83"/>
                <a:gd name="T41" fmla="*/ 21 h 164"/>
                <a:gd name="T42" fmla="*/ 16 w 83"/>
                <a:gd name="T43" fmla="*/ 17 h 164"/>
                <a:gd name="T44" fmla="*/ 14 w 83"/>
                <a:gd name="T45" fmla="*/ 12 h 164"/>
                <a:gd name="T46" fmla="*/ 12 w 83"/>
                <a:gd name="T47" fmla="*/ 7 h 164"/>
                <a:gd name="T48" fmla="*/ 9 w 83"/>
                <a:gd name="T49" fmla="*/ 2 h 164"/>
                <a:gd name="T50" fmla="*/ 8 w 83"/>
                <a:gd name="T51" fmla="*/ 0 h 164"/>
                <a:gd name="T52" fmla="*/ 6 w 83"/>
                <a:gd name="T53" fmla="*/ 0 h 164"/>
                <a:gd name="T54" fmla="*/ 4 w 83"/>
                <a:gd name="T55" fmla="*/ 0 h 164"/>
                <a:gd name="T56" fmla="*/ 2 w 83"/>
                <a:gd name="T57" fmla="*/ 1 h 1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3"/>
                <a:gd name="T88" fmla="*/ 0 h 164"/>
                <a:gd name="T89" fmla="*/ 83 w 83"/>
                <a:gd name="T90" fmla="*/ 164 h 1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3" h="164">
                  <a:moveTo>
                    <a:pt x="9" y="4"/>
                  </a:moveTo>
                  <a:lnTo>
                    <a:pt x="2" y="10"/>
                  </a:lnTo>
                  <a:lnTo>
                    <a:pt x="0" y="19"/>
                  </a:lnTo>
                  <a:lnTo>
                    <a:pt x="0" y="29"/>
                  </a:lnTo>
                  <a:lnTo>
                    <a:pt x="4" y="38"/>
                  </a:lnTo>
                  <a:lnTo>
                    <a:pt x="20" y="70"/>
                  </a:lnTo>
                  <a:lnTo>
                    <a:pt x="31" y="104"/>
                  </a:lnTo>
                  <a:lnTo>
                    <a:pt x="35" y="130"/>
                  </a:lnTo>
                  <a:lnTo>
                    <a:pt x="36" y="142"/>
                  </a:lnTo>
                  <a:lnTo>
                    <a:pt x="39" y="151"/>
                  </a:lnTo>
                  <a:lnTo>
                    <a:pt x="44" y="159"/>
                  </a:lnTo>
                  <a:lnTo>
                    <a:pt x="50" y="162"/>
                  </a:lnTo>
                  <a:lnTo>
                    <a:pt x="60" y="164"/>
                  </a:lnTo>
                  <a:lnTo>
                    <a:pt x="70" y="161"/>
                  </a:lnTo>
                  <a:lnTo>
                    <a:pt x="78" y="156"/>
                  </a:lnTo>
                  <a:lnTo>
                    <a:pt x="82" y="148"/>
                  </a:lnTo>
                  <a:lnTo>
                    <a:pt x="83" y="139"/>
                  </a:lnTo>
                  <a:lnTo>
                    <a:pt x="83" y="135"/>
                  </a:lnTo>
                  <a:lnTo>
                    <a:pt x="82" y="125"/>
                  </a:lnTo>
                  <a:lnTo>
                    <a:pt x="80" y="110"/>
                  </a:lnTo>
                  <a:lnTo>
                    <a:pt x="76" y="92"/>
                  </a:lnTo>
                  <a:lnTo>
                    <a:pt x="73" y="73"/>
                  </a:lnTo>
                  <a:lnTo>
                    <a:pt x="65" y="51"/>
                  </a:lnTo>
                  <a:lnTo>
                    <a:pt x="56" y="30"/>
                  </a:lnTo>
                  <a:lnTo>
                    <a:pt x="43" y="9"/>
                  </a:lnTo>
                  <a:lnTo>
                    <a:pt x="35" y="2"/>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292" name="Freeform 290"/>
            <p:cNvSpPr>
              <a:spLocks/>
            </p:cNvSpPr>
            <p:nvPr/>
          </p:nvSpPr>
          <p:spPr bwMode="auto">
            <a:xfrm>
              <a:off x="338" y="2456"/>
              <a:ext cx="137" cy="91"/>
            </a:xfrm>
            <a:custGeom>
              <a:avLst/>
              <a:gdLst>
                <a:gd name="T0" fmla="*/ 6 w 600"/>
                <a:gd name="T1" fmla="*/ 8 h 394"/>
                <a:gd name="T2" fmla="*/ 4 w 600"/>
                <a:gd name="T3" fmla="*/ 10 h 394"/>
                <a:gd name="T4" fmla="*/ 0 w 600"/>
                <a:gd name="T5" fmla="*/ 42 h 394"/>
                <a:gd name="T6" fmla="*/ 0 w 600"/>
                <a:gd name="T7" fmla="*/ 42 h 394"/>
                <a:gd name="T8" fmla="*/ 0 w 600"/>
                <a:gd name="T9" fmla="*/ 43 h 394"/>
                <a:gd name="T10" fmla="*/ 0 w 600"/>
                <a:gd name="T11" fmla="*/ 45 h 394"/>
                <a:gd name="T12" fmla="*/ 2 w 600"/>
                <a:gd name="T13" fmla="*/ 47 h 394"/>
                <a:gd name="T14" fmla="*/ 3 w 600"/>
                <a:gd name="T15" fmla="*/ 48 h 394"/>
                <a:gd name="T16" fmla="*/ 5 w 600"/>
                <a:gd name="T17" fmla="*/ 48 h 394"/>
                <a:gd name="T18" fmla="*/ 5 w 600"/>
                <a:gd name="T19" fmla="*/ 48 h 394"/>
                <a:gd name="T20" fmla="*/ 4 w 600"/>
                <a:gd name="T21" fmla="*/ 48 h 394"/>
                <a:gd name="T22" fmla="*/ 2 w 600"/>
                <a:gd name="T23" fmla="*/ 50 h 394"/>
                <a:gd name="T24" fmla="*/ 1 w 600"/>
                <a:gd name="T25" fmla="*/ 53 h 394"/>
                <a:gd name="T26" fmla="*/ 1 w 600"/>
                <a:gd name="T27" fmla="*/ 54 h 394"/>
                <a:gd name="T28" fmla="*/ 1 w 600"/>
                <a:gd name="T29" fmla="*/ 55 h 394"/>
                <a:gd name="T30" fmla="*/ 8 w 600"/>
                <a:gd name="T31" fmla="*/ 77 h 394"/>
                <a:gd name="T32" fmla="*/ 10 w 600"/>
                <a:gd name="T33" fmla="*/ 79 h 394"/>
                <a:gd name="T34" fmla="*/ 12 w 600"/>
                <a:gd name="T35" fmla="*/ 80 h 394"/>
                <a:gd name="T36" fmla="*/ 15 w 600"/>
                <a:gd name="T37" fmla="*/ 79 h 394"/>
                <a:gd name="T38" fmla="*/ 17 w 600"/>
                <a:gd name="T39" fmla="*/ 78 h 394"/>
                <a:gd name="T40" fmla="*/ 23 w 600"/>
                <a:gd name="T41" fmla="*/ 75 h 394"/>
                <a:gd name="T42" fmla="*/ 33 w 600"/>
                <a:gd name="T43" fmla="*/ 71 h 394"/>
                <a:gd name="T44" fmla="*/ 47 w 600"/>
                <a:gd name="T45" fmla="*/ 67 h 394"/>
                <a:gd name="T46" fmla="*/ 62 w 600"/>
                <a:gd name="T47" fmla="*/ 64 h 394"/>
                <a:gd name="T48" fmla="*/ 79 w 600"/>
                <a:gd name="T49" fmla="*/ 65 h 394"/>
                <a:gd name="T50" fmla="*/ 95 w 600"/>
                <a:gd name="T51" fmla="*/ 70 h 394"/>
                <a:gd name="T52" fmla="*/ 111 w 600"/>
                <a:gd name="T53" fmla="*/ 81 h 394"/>
                <a:gd name="T54" fmla="*/ 119 w 600"/>
                <a:gd name="T55" fmla="*/ 89 h 394"/>
                <a:gd name="T56" fmla="*/ 121 w 600"/>
                <a:gd name="T57" fmla="*/ 91 h 394"/>
                <a:gd name="T58" fmla="*/ 123 w 600"/>
                <a:gd name="T59" fmla="*/ 91 h 394"/>
                <a:gd name="T60" fmla="*/ 126 w 600"/>
                <a:gd name="T61" fmla="*/ 91 h 394"/>
                <a:gd name="T62" fmla="*/ 128 w 600"/>
                <a:gd name="T63" fmla="*/ 91 h 394"/>
                <a:gd name="T64" fmla="*/ 131 w 600"/>
                <a:gd name="T65" fmla="*/ 89 h 394"/>
                <a:gd name="T66" fmla="*/ 135 w 600"/>
                <a:gd name="T67" fmla="*/ 85 h 394"/>
                <a:gd name="T68" fmla="*/ 137 w 600"/>
                <a:gd name="T69" fmla="*/ 75 h 394"/>
                <a:gd name="T70" fmla="*/ 137 w 600"/>
                <a:gd name="T71" fmla="*/ 68 h 394"/>
                <a:gd name="T72" fmla="*/ 137 w 600"/>
                <a:gd name="T73" fmla="*/ 68 h 394"/>
                <a:gd name="T74" fmla="*/ 136 w 600"/>
                <a:gd name="T75" fmla="*/ 66 h 394"/>
                <a:gd name="T76" fmla="*/ 131 w 600"/>
                <a:gd name="T77" fmla="*/ 54 h 394"/>
                <a:gd name="T78" fmla="*/ 121 w 600"/>
                <a:gd name="T79" fmla="*/ 36 h 394"/>
                <a:gd name="T80" fmla="*/ 103 w 600"/>
                <a:gd name="T81" fmla="*/ 19 h 394"/>
                <a:gd name="T82" fmla="*/ 87 w 600"/>
                <a:gd name="T83" fmla="*/ 8 h 394"/>
                <a:gd name="T84" fmla="*/ 78 w 600"/>
                <a:gd name="T85" fmla="*/ 5 h 394"/>
                <a:gd name="T86" fmla="*/ 69 w 600"/>
                <a:gd name="T87" fmla="*/ 2 h 394"/>
                <a:gd name="T88" fmla="*/ 58 w 600"/>
                <a:gd name="T89" fmla="*/ 1 h 394"/>
                <a:gd name="T90" fmla="*/ 48 w 600"/>
                <a:gd name="T91" fmla="*/ 0 h 394"/>
                <a:gd name="T92" fmla="*/ 37 w 600"/>
                <a:gd name="T93" fmla="*/ 1 h 394"/>
                <a:gd name="T94" fmla="*/ 25 w 600"/>
                <a:gd name="T95" fmla="*/ 2 h 394"/>
                <a:gd name="T96" fmla="*/ 13 w 600"/>
                <a:gd name="T97" fmla="*/ 5 h 3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0"/>
                <a:gd name="T148" fmla="*/ 0 h 394"/>
                <a:gd name="T149" fmla="*/ 600 w 600"/>
                <a:gd name="T150" fmla="*/ 394 h 3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0" h="394">
                  <a:moveTo>
                    <a:pt x="32" y="30"/>
                  </a:moveTo>
                  <a:lnTo>
                    <a:pt x="25" y="33"/>
                  </a:lnTo>
                  <a:lnTo>
                    <a:pt x="20" y="38"/>
                  </a:lnTo>
                  <a:lnTo>
                    <a:pt x="16" y="43"/>
                  </a:lnTo>
                  <a:lnTo>
                    <a:pt x="15" y="50"/>
                  </a:lnTo>
                  <a:lnTo>
                    <a:pt x="0" y="182"/>
                  </a:lnTo>
                  <a:lnTo>
                    <a:pt x="0" y="183"/>
                  </a:lnTo>
                  <a:lnTo>
                    <a:pt x="0" y="185"/>
                  </a:lnTo>
                  <a:lnTo>
                    <a:pt x="0" y="190"/>
                  </a:lnTo>
                  <a:lnTo>
                    <a:pt x="2" y="194"/>
                  </a:lnTo>
                  <a:lnTo>
                    <a:pt x="4" y="199"/>
                  </a:lnTo>
                  <a:lnTo>
                    <a:pt x="7" y="203"/>
                  </a:lnTo>
                  <a:lnTo>
                    <a:pt x="9" y="204"/>
                  </a:lnTo>
                  <a:lnTo>
                    <a:pt x="13" y="206"/>
                  </a:lnTo>
                  <a:lnTo>
                    <a:pt x="17" y="207"/>
                  </a:lnTo>
                  <a:lnTo>
                    <a:pt x="20" y="208"/>
                  </a:lnTo>
                  <a:lnTo>
                    <a:pt x="19" y="208"/>
                  </a:lnTo>
                  <a:lnTo>
                    <a:pt x="12" y="212"/>
                  </a:lnTo>
                  <a:lnTo>
                    <a:pt x="8" y="217"/>
                  </a:lnTo>
                  <a:lnTo>
                    <a:pt x="6" y="224"/>
                  </a:lnTo>
                  <a:lnTo>
                    <a:pt x="4" y="230"/>
                  </a:lnTo>
                  <a:lnTo>
                    <a:pt x="4" y="232"/>
                  </a:lnTo>
                  <a:lnTo>
                    <a:pt x="4" y="234"/>
                  </a:lnTo>
                  <a:lnTo>
                    <a:pt x="4" y="235"/>
                  </a:lnTo>
                  <a:lnTo>
                    <a:pt x="6" y="238"/>
                  </a:lnTo>
                  <a:lnTo>
                    <a:pt x="34" y="328"/>
                  </a:lnTo>
                  <a:lnTo>
                    <a:pt x="37" y="333"/>
                  </a:lnTo>
                  <a:lnTo>
                    <a:pt x="39" y="337"/>
                  </a:lnTo>
                  <a:lnTo>
                    <a:pt x="43" y="341"/>
                  </a:lnTo>
                  <a:lnTo>
                    <a:pt x="48" y="343"/>
                  </a:lnTo>
                  <a:lnTo>
                    <a:pt x="54" y="345"/>
                  </a:lnTo>
                  <a:lnTo>
                    <a:pt x="59" y="345"/>
                  </a:lnTo>
                  <a:lnTo>
                    <a:pt x="64" y="343"/>
                  </a:lnTo>
                  <a:lnTo>
                    <a:pt x="69" y="341"/>
                  </a:lnTo>
                  <a:lnTo>
                    <a:pt x="75" y="338"/>
                  </a:lnTo>
                  <a:lnTo>
                    <a:pt x="85" y="332"/>
                  </a:lnTo>
                  <a:lnTo>
                    <a:pt x="101" y="324"/>
                  </a:lnTo>
                  <a:lnTo>
                    <a:pt x="121" y="315"/>
                  </a:lnTo>
                  <a:lnTo>
                    <a:pt x="146" y="306"/>
                  </a:lnTo>
                  <a:lnTo>
                    <a:pt x="173" y="297"/>
                  </a:lnTo>
                  <a:lnTo>
                    <a:pt x="205" y="288"/>
                  </a:lnTo>
                  <a:lnTo>
                    <a:pt x="237" y="281"/>
                  </a:lnTo>
                  <a:lnTo>
                    <a:pt x="272" y="277"/>
                  </a:lnTo>
                  <a:lnTo>
                    <a:pt x="307" y="276"/>
                  </a:lnTo>
                  <a:lnTo>
                    <a:pt x="345" y="280"/>
                  </a:lnTo>
                  <a:lnTo>
                    <a:pt x="382" y="288"/>
                  </a:lnTo>
                  <a:lnTo>
                    <a:pt x="418" y="301"/>
                  </a:lnTo>
                  <a:lnTo>
                    <a:pt x="455" y="321"/>
                  </a:lnTo>
                  <a:lnTo>
                    <a:pt x="488" y="349"/>
                  </a:lnTo>
                  <a:lnTo>
                    <a:pt x="521" y="384"/>
                  </a:lnTo>
                  <a:lnTo>
                    <a:pt x="523" y="386"/>
                  </a:lnTo>
                  <a:lnTo>
                    <a:pt x="526" y="389"/>
                  </a:lnTo>
                  <a:lnTo>
                    <a:pt x="530" y="392"/>
                  </a:lnTo>
                  <a:lnTo>
                    <a:pt x="534" y="393"/>
                  </a:lnTo>
                  <a:lnTo>
                    <a:pt x="539" y="394"/>
                  </a:lnTo>
                  <a:lnTo>
                    <a:pt x="544" y="394"/>
                  </a:lnTo>
                  <a:lnTo>
                    <a:pt x="550" y="394"/>
                  </a:lnTo>
                  <a:lnTo>
                    <a:pt x="556" y="393"/>
                  </a:lnTo>
                  <a:lnTo>
                    <a:pt x="561" y="392"/>
                  </a:lnTo>
                  <a:lnTo>
                    <a:pt x="568" y="388"/>
                  </a:lnTo>
                  <a:lnTo>
                    <a:pt x="574" y="385"/>
                  </a:lnTo>
                  <a:lnTo>
                    <a:pt x="579" y="380"/>
                  </a:lnTo>
                  <a:lnTo>
                    <a:pt x="591" y="366"/>
                  </a:lnTo>
                  <a:lnTo>
                    <a:pt x="598" y="347"/>
                  </a:lnTo>
                  <a:lnTo>
                    <a:pt x="600" y="324"/>
                  </a:lnTo>
                  <a:lnTo>
                    <a:pt x="599" y="295"/>
                  </a:lnTo>
                  <a:lnTo>
                    <a:pt x="599" y="294"/>
                  </a:lnTo>
                  <a:lnTo>
                    <a:pt x="598" y="293"/>
                  </a:lnTo>
                  <a:lnTo>
                    <a:pt x="595" y="284"/>
                  </a:lnTo>
                  <a:lnTo>
                    <a:pt x="587" y="263"/>
                  </a:lnTo>
                  <a:lnTo>
                    <a:pt x="574" y="233"/>
                  </a:lnTo>
                  <a:lnTo>
                    <a:pt x="555" y="196"/>
                  </a:lnTo>
                  <a:lnTo>
                    <a:pt x="529" y="157"/>
                  </a:lnTo>
                  <a:lnTo>
                    <a:pt x="495" y="118"/>
                  </a:lnTo>
                  <a:lnTo>
                    <a:pt x="453" y="81"/>
                  </a:lnTo>
                  <a:lnTo>
                    <a:pt x="402" y="47"/>
                  </a:lnTo>
                  <a:lnTo>
                    <a:pt x="383" y="36"/>
                  </a:lnTo>
                  <a:lnTo>
                    <a:pt x="363" y="29"/>
                  </a:lnTo>
                  <a:lnTo>
                    <a:pt x="343" y="21"/>
                  </a:lnTo>
                  <a:lnTo>
                    <a:pt x="322" y="14"/>
                  </a:lnTo>
                  <a:lnTo>
                    <a:pt x="300" y="9"/>
                  </a:lnTo>
                  <a:lnTo>
                    <a:pt x="278" y="5"/>
                  </a:lnTo>
                  <a:lnTo>
                    <a:pt x="255" y="3"/>
                  </a:lnTo>
                  <a:lnTo>
                    <a:pt x="232" y="0"/>
                  </a:lnTo>
                  <a:lnTo>
                    <a:pt x="209" y="0"/>
                  </a:lnTo>
                  <a:lnTo>
                    <a:pt x="185" y="0"/>
                  </a:lnTo>
                  <a:lnTo>
                    <a:pt x="160" y="3"/>
                  </a:lnTo>
                  <a:lnTo>
                    <a:pt x="136" y="5"/>
                  </a:lnTo>
                  <a:lnTo>
                    <a:pt x="110" y="10"/>
                  </a:lnTo>
                  <a:lnTo>
                    <a:pt x="85" y="16"/>
                  </a:lnTo>
                  <a:lnTo>
                    <a:pt x="58" y="22"/>
                  </a:lnTo>
                  <a:lnTo>
                    <a:pt x="32" y="30"/>
                  </a:lnTo>
                  <a:close/>
                </a:path>
              </a:pathLst>
            </a:custGeom>
            <a:solidFill>
              <a:srgbClr val="000000"/>
            </a:solidFill>
            <a:ln w="9525">
              <a:noFill/>
              <a:round/>
              <a:headEnd/>
              <a:tailEnd/>
            </a:ln>
          </p:spPr>
          <p:txBody>
            <a:bodyPr/>
            <a:lstStyle/>
            <a:p>
              <a:pPr rtl="0"/>
              <a:endParaRPr lang="en-US" sz="3800"/>
            </a:p>
          </p:txBody>
        </p:sp>
        <p:sp>
          <p:nvSpPr>
            <p:cNvPr id="293" name="Freeform 291"/>
            <p:cNvSpPr>
              <a:spLocks/>
            </p:cNvSpPr>
            <p:nvPr/>
          </p:nvSpPr>
          <p:spPr bwMode="auto">
            <a:xfrm>
              <a:off x="350" y="2467"/>
              <a:ext cx="114" cy="68"/>
            </a:xfrm>
            <a:custGeom>
              <a:avLst/>
              <a:gdLst>
                <a:gd name="T0" fmla="*/ 84 w 501"/>
                <a:gd name="T1" fmla="*/ 16 h 295"/>
                <a:gd name="T2" fmla="*/ 99 w 501"/>
                <a:gd name="T3" fmla="*/ 31 h 295"/>
                <a:gd name="T4" fmla="*/ 109 w 501"/>
                <a:gd name="T5" fmla="*/ 46 h 295"/>
                <a:gd name="T6" fmla="*/ 113 w 501"/>
                <a:gd name="T7" fmla="*/ 57 h 295"/>
                <a:gd name="T8" fmla="*/ 114 w 501"/>
                <a:gd name="T9" fmla="*/ 60 h 295"/>
                <a:gd name="T10" fmla="*/ 114 w 501"/>
                <a:gd name="T11" fmla="*/ 62 h 295"/>
                <a:gd name="T12" fmla="*/ 114 w 501"/>
                <a:gd name="T13" fmla="*/ 65 h 295"/>
                <a:gd name="T14" fmla="*/ 114 w 501"/>
                <a:gd name="T15" fmla="*/ 68 h 295"/>
                <a:gd name="T16" fmla="*/ 106 w 501"/>
                <a:gd name="T17" fmla="*/ 61 h 295"/>
                <a:gd name="T18" fmla="*/ 91 w 501"/>
                <a:gd name="T19" fmla="*/ 50 h 295"/>
                <a:gd name="T20" fmla="*/ 76 w 501"/>
                <a:gd name="T21" fmla="*/ 44 h 295"/>
                <a:gd name="T22" fmla="*/ 60 w 501"/>
                <a:gd name="T23" fmla="*/ 42 h 295"/>
                <a:gd name="T24" fmla="*/ 44 w 501"/>
                <a:gd name="T25" fmla="*/ 43 h 295"/>
                <a:gd name="T26" fmla="*/ 30 w 501"/>
                <a:gd name="T27" fmla="*/ 45 h 295"/>
                <a:gd name="T28" fmla="*/ 18 w 501"/>
                <a:gd name="T29" fmla="*/ 49 h 295"/>
                <a:gd name="T30" fmla="*/ 8 w 501"/>
                <a:gd name="T31" fmla="*/ 53 h 295"/>
                <a:gd name="T32" fmla="*/ 4 w 501"/>
                <a:gd name="T33" fmla="*/ 52 h 295"/>
                <a:gd name="T34" fmla="*/ 3 w 501"/>
                <a:gd name="T35" fmla="*/ 48 h 295"/>
                <a:gd name="T36" fmla="*/ 5 w 501"/>
                <a:gd name="T37" fmla="*/ 44 h 295"/>
                <a:gd name="T38" fmla="*/ 16 w 501"/>
                <a:gd name="T39" fmla="*/ 40 h 295"/>
                <a:gd name="T40" fmla="*/ 28 w 501"/>
                <a:gd name="T41" fmla="*/ 35 h 295"/>
                <a:gd name="T42" fmla="*/ 36 w 501"/>
                <a:gd name="T43" fmla="*/ 32 h 295"/>
                <a:gd name="T44" fmla="*/ 39 w 501"/>
                <a:gd name="T45" fmla="*/ 30 h 295"/>
                <a:gd name="T46" fmla="*/ 40 w 501"/>
                <a:gd name="T47" fmla="*/ 28 h 295"/>
                <a:gd name="T48" fmla="*/ 41 w 501"/>
                <a:gd name="T49" fmla="*/ 26 h 295"/>
                <a:gd name="T50" fmla="*/ 41 w 501"/>
                <a:gd name="T51" fmla="*/ 25 h 295"/>
                <a:gd name="T52" fmla="*/ 40 w 501"/>
                <a:gd name="T53" fmla="*/ 23 h 295"/>
                <a:gd name="T54" fmla="*/ 37 w 501"/>
                <a:gd name="T55" fmla="*/ 21 h 295"/>
                <a:gd name="T56" fmla="*/ 33 w 501"/>
                <a:gd name="T57" fmla="*/ 21 h 295"/>
                <a:gd name="T58" fmla="*/ 26 w 501"/>
                <a:gd name="T59" fmla="*/ 22 h 295"/>
                <a:gd name="T60" fmla="*/ 15 w 501"/>
                <a:gd name="T61" fmla="*/ 23 h 295"/>
                <a:gd name="T62" fmla="*/ 4 w 501"/>
                <a:gd name="T63" fmla="*/ 25 h 295"/>
                <a:gd name="T64" fmla="*/ 1 w 501"/>
                <a:gd name="T65" fmla="*/ 20 h 295"/>
                <a:gd name="T66" fmla="*/ 2 w 501"/>
                <a:gd name="T67" fmla="*/ 9 h 295"/>
                <a:gd name="T68" fmla="*/ 8 w 501"/>
                <a:gd name="T69" fmla="*/ 4 h 295"/>
                <a:gd name="T70" fmla="*/ 18 w 501"/>
                <a:gd name="T71" fmla="*/ 2 h 295"/>
                <a:gd name="T72" fmla="*/ 28 w 501"/>
                <a:gd name="T73" fmla="*/ 1 h 295"/>
                <a:gd name="T74" fmla="*/ 37 w 501"/>
                <a:gd name="T75" fmla="*/ 0 h 295"/>
                <a:gd name="T76" fmla="*/ 46 w 501"/>
                <a:gd name="T77" fmla="*/ 1 h 295"/>
                <a:gd name="T78" fmla="*/ 55 w 501"/>
                <a:gd name="T79" fmla="*/ 2 h 295"/>
                <a:gd name="T80" fmla="*/ 63 w 501"/>
                <a:gd name="T81" fmla="*/ 4 h 295"/>
                <a:gd name="T82" fmla="*/ 71 w 501"/>
                <a:gd name="T83" fmla="*/ 7 h 2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1"/>
                <a:gd name="T127" fmla="*/ 0 h 295"/>
                <a:gd name="T128" fmla="*/ 501 w 501"/>
                <a:gd name="T129" fmla="*/ 295 h 2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1" h="295">
                  <a:moveTo>
                    <a:pt x="328" y="41"/>
                  </a:moveTo>
                  <a:lnTo>
                    <a:pt x="371" y="69"/>
                  </a:lnTo>
                  <a:lnTo>
                    <a:pt x="407" y="102"/>
                  </a:lnTo>
                  <a:lnTo>
                    <a:pt x="437" y="135"/>
                  </a:lnTo>
                  <a:lnTo>
                    <a:pt x="461" y="169"/>
                  </a:lnTo>
                  <a:lnTo>
                    <a:pt x="478" y="201"/>
                  </a:lnTo>
                  <a:lnTo>
                    <a:pt x="489" y="227"/>
                  </a:lnTo>
                  <a:lnTo>
                    <a:pt x="497" y="246"/>
                  </a:lnTo>
                  <a:lnTo>
                    <a:pt x="500" y="255"/>
                  </a:lnTo>
                  <a:lnTo>
                    <a:pt x="501" y="260"/>
                  </a:lnTo>
                  <a:lnTo>
                    <a:pt x="501" y="264"/>
                  </a:lnTo>
                  <a:lnTo>
                    <a:pt x="501" y="269"/>
                  </a:lnTo>
                  <a:lnTo>
                    <a:pt x="501" y="273"/>
                  </a:lnTo>
                  <a:lnTo>
                    <a:pt x="501" y="282"/>
                  </a:lnTo>
                  <a:lnTo>
                    <a:pt x="500" y="288"/>
                  </a:lnTo>
                  <a:lnTo>
                    <a:pt x="499" y="293"/>
                  </a:lnTo>
                  <a:lnTo>
                    <a:pt x="497" y="295"/>
                  </a:lnTo>
                  <a:lnTo>
                    <a:pt x="466" y="263"/>
                  </a:lnTo>
                  <a:lnTo>
                    <a:pt x="433" y="238"/>
                  </a:lnTo>
                  <a:lnTo>
                    <a:pt x="401" y="217"/>
                  </a:lnTo>
                  <a:lnTo>
                    <a:pt x="366" y="202"/>
                  </a:lnTo>
                  <a:lnTo>
                    <a:pt x="332" y="191"/>
                  </a:lnTo>
                  <a:lnTo>
                    <a:pt x="297" y="185"/>
                  </a:lnTo>
                  <a:lnTo>
                    <a:pt x="262" y="182"/>
                  </a:lnTo>
                  <a:lnTo>
                    <a:pt x="228" y="182"/>
                  </a:lnTo>
                  <a:lnTo>
                    <a:pt x="195" y="185"/>
                  </a:lnTo>
                  <a:lnTo>
                    <a:pt x="163" y="190"/>
                  </a:lnTo>
                  <a:lnTo>
                    <a:pt x="133" y="197"/>
                  </a:lnTo>
                  <a:lnTo>
                    <a:pt x="106" y="204"/>
                  </a:lnTo>
                  <a:lnTo>
                    <a:pt x="79" y="214"/>
                  </a:lnTo>
                  <a:lnTo>
                    <a:pt x="56" y="223"/>
                  </a:lnTo>
                  <a:lnTo>
                    <a:pt x="37" y="230"/>
                  </a:lnTo>
                  <a:lnTo>
                    <a:pt x="20" y="238"/>
                  </a:lnTo>
                  <a:lnTo>
                    <a:pt x="16" y="227"/>
                  </a:lnTo>
                  <a:lnTo>
                    <a:pt x="13" y="217"/>
                  </a:lnTo>
                  <a:lnTo>
                    <a:pt x="11" y="207"/>
                  </a:lnTo>
                  <a:lnTo>
                    <a:pt x="7" y="197"/>
                  </a:lnTo>
                  <a:lnTo>
                    <a:pt x="22" y="190"/>
                  </a:lnTo>
                  <a:lnTo>
                    <a:pt x="44" y="181"/>
                  </a:lnTo>
                  <a:lnTo>
                    <a:pt x="70" y="172"/>
                  </a:lnTo>
                  <a:lnTo>
                    <a:pt x="98" y="161"/>
                  </a:lnTo>
                  <a:lnTo>
                    <a:pt x="122" y="151"/>
                  </a:lnTo>
                  <a:lnTo>
                    <a:pt x="145" y="143"/>
                  </a:lnTo>
                  <a:lnTo>
                    <a:pt x="159" y="138"/>
                  </a:lnTo>
                  <a:lnTo>
                    <a:pt x="164" y="135"/>
                  </a:lnTo>
                  <a:lnTo>
                    <a:pt x="171" y="132"/>
                  </a:lnTo>
                  <a:lnTo>
                    <a:pt x="174" y="126"/>
                  </a:lnTo>
                  <a:lnTo>
                    <a:pt x="177" y="120"/>
                  </a:lnTo>
                  <a:lnTo>
                    <a:pt x="178" y="113"/>
                  </a:lnTo>
                  <a:lnTo>
                    <a:pt x="178" y="112"/>
                  </a:lnTo>
                  <a:lnTo>
                    <a:pt x="178" y="109"/>
                  </a:lnTo>
                  <a:lnTo>
                    <a:pt x="178" y="108"/>
                  </a:lnTo>
                  <a:lnTo>
                    <a:pt x="178" y="107"/>
                  </a:lnTo>
                  <a:lnTo>
                    <a:pt x="174" y="99"/>
                  </a:lnTo>
                  <a:lnTo>
                    <a:pt x="168" y="93"/>
                  </a:lnTo>
                  <a:lnTo>
                    <a:pt x="161" y="89"/>
                  </a:lnTo>
                  <a:lnTo>
                    <a:pt x="152" y="89"/>
                  </a:lnTo>
                  <a:lnTo>
                    <a:pt x="147" y="90"/>
                  </a:lnTo>
                  <a:lnTo>
                    <a:pt x="134" y="91"/>
                  </a:lnTo>
                  <a:lnTo>
                    <a:pt x="115" y="94"/>
                  </a:lnTo>
                  <a:lnTo>
                    <a:pt x="92" y="96"/>
                  </a:lnTo>
                  <a:lnTo>
                    <a:pt x="66" y="100"/>
                  </a:lnTo>
                  <a:lnTo>
                    <a:pt x="42" y="104"/>
                  </a:lnTo>
                  <a:lnTo>
                    <a:pt x="18" y="107"/>
                  </a:lnTo>
                  <a:lnTo>
                    <a:pt x="0" y="109"/>
                  </a:lnTo>
                  <a:lnTo>
                    <a:pt x="3" y="86"/>
                  </a:lnTo>
                  <a:lnTo>
                    <a:pt x="5" y="63"/>
                  </a:lnTo>
                  <a:lnTo>
                    <a:pt x="8" y="41"/>
                  </a:lnTo>
                  <a:lnTo>
                    <a:pt x="9" y="24"/>
                  </a:lnTo>
                  <a:lnTo>
                    <a:pt x="33" y="17"/>
                  </a:lnTo>
                  <a:lnTo>
                    <a:pt x="55" y="12"/>
                  </a:lnTo>
                  <a:lnTo>
                    <a:pt x="78" y="8"/>
                  </a:lnTo>
                  <a:lnTo>
                    <a:pt x="99" y="4"/>
                  </a:lnTo>
                  <a:lnTo>
                    <a:pt x="121" y="3"/>
                  </a:lnTo>
                  <a:lnTo>
                    <a:pt x="142" y="0"/>
                  </a:lnTo>
                  <a:lnTo>
                    <a:pt x="163" y="0"/>
                  </a:lnTo>
                  <a:lnTo>
                    <a:pt x="182" y="0"/>
                  </a:lnTo>
                  <a:lnTo>
                    <a:pt x="203" y="3"/>
                  </a:lnTo>
                  <a:lnTo>
                    <a:pt x="221" y="5"/>
                  </a:lnTo>
                  <a:lnTo>
                    <a:pt x="241" y="8"/>
                  </a:lnTo>
                  <a:lnTo>
                    <a:pt x="259" y="13"/>
                  </a:lnTo>
                  <a:lnTo>
                    <a:pt x="277" y="18"/>
                  </a:lnTo>
                  <a:lnTo>
                    <a:pt x="294" y="25"/>
                  </a:lnTo>
                  <a:lnTo>
                    <a:pt x="311" y="31"/>
                  </a:lnTo>
                  <a:lnTo>
                    <a:pt x="328" y="41"/>
                  </a:lnTo>
                  <a:close/>
                </a:path>
              </a:pathLst>
            </a:custGeom>
            <a:solidFill>
              <a:srgbClr val="C0C0C0"/>
            </a:solidFill>
            <a:ln w="9525">
              <a:noFill/>
              <a:round/>
              <a:headEnd/>
              <a:tailEnd/>
            </a:ln>
          </p:spPr>
          <p:txBody>
            <a:bodyPr/>
            <a:lstStyle/>
            <a:p>
              <a:pPr rtl="0"/>
              <a:endParaRPr lang="en-US" sz="3800"/>
            </a:p>
          </p:txBody>
        </p:sp>
        <p:sp>
          <p:nvSpPr>
            <p:cNvPr id="294" name="Freeform 292"/>
            <p:cNvSpPr>
              <a:spLocks/>
            </p:cNvSpPr>
            <p:nvPr/>
          </p:nvSpPr>
          <p:spPr bwMode="auto">
            <a:xfrm>
              <a:off x="570" y="2602"/>
              <a:ext cx="18" cy="22"/>
            </a:xfrm>
            <a:custGeom>
              <a:avLst/>
              <a:gdLst>
                <a:gd name="T0" fmla="*/ 7 w 78"/>
                <a:gd name="T1" fmla="*/ 0 h 96"/>
                <a:gd name="T2" fmla="*/ 6 w 78"/>
                <a:gd name="T3" fmla="*/ 1 h 96"/>
                <a:gd name="T4" fmla="*/ 5 w 78"/>
                <a:gd name="T5" fmla="*/ 2 h 96"/>
                <a:gd name="T6" fmla="*/ 5 w 78"/>
                <a:gd name="T7" fmla="*/ 3 h 96"/>
                <a:gd name="T8" fmla="*/ 4 w 78"/>
                <a:gd name="T9" fmla="*/ 4 h 96"/>
                <a:gd name="T10" fmla="*/ 4 w 78"/>
                <a:gd name="T11" fmla="*/ 4 h 96"/>
                <a:gd name="T12" fmla="*/ 5 w 78"/>
                <a:gd name="T13" fmla="*/ 5 h 96"/>
                <a:gd name="T14" fmla="*/ 5 w 78"/>
                <a:gd name="T15" fmla="*/ 5 h 96"/>
                <a:gd name="T16" fmla="*/ 5 w 78"/>
                <a:gd name="T17" fmla="*/ 6 h 96"/>
                <a:gd name="T18" fmla="*/ 5 w 78"/>
                <a:gd name="T19" fmla="*/ 6 h 96"/>
                <a:gd name="T20" fmla="*/ 6 w 78"/>
                <a:gd name="T21" fmla="*/ 8 h 96"/>
                <a:gd name="T22" fmla="*/ 6 w 78"/>
                <a:gd name="T23" fmla="*/ 10 h 96"/>
                <a:gd name="T24" fmla="*/ 7 w 78"/>
                <a:gd name="T25" fmla="*/ 12 h 96"/>
                <a:gd name="T26" fmla="*/ 6 w 78"/>
                <a:gd name="T27" fmla="*/ 13 h 96"/>
                <a:gd name="T28" fmla="*/ 4 w 78"/>
                <a:gd name="T29" fmla="*/ 13 h 96"/>
                <a:gd name="T30" fmla="*/ 3 w 78"/>
                <a:gd name="T31" fmla="*/ 14 h 96"/>
                <a:gd name="T32" fmla="*/ 3 w 78"/>
                <a:gd name="T33" fmla="*/ 14 h 96"/>
                <a:gd name="T34" fmla="*/ 2 w 78"/>
                <a:gd name="T35" fmla="*/ 14 h 96"/>
                <a:gd name="T36" fmla="*/ 1 w 78"/>
                <a:gd name="T37" fmla="*/ 15 h 96"/>
                <a:gd name="T38" fmla="*/ 0 w 78"/>
                <a:gd name="T39" fmla="*/ 17 h 96"/>
                <a:gd name="T40" fmla="*/ 0 w 78"/>
                <a:gd name="T41" fmla="*/ 18 h 96"/>
                <a:gd name="T42" fmla="*/ 0 w 78"/>
                <a:gd name="T43" fmla="*/ 18 h 96"/>
                <a:gd name="T44" fmla="*/ 0 w 78"/>
                <a:gd name="T45" fmla="*/ 18 h 96"/>
                <a:gd name="T46" fmla="*/ 0 w 78"/>
                <a:gd name="T47" fmla="*/ 19 h 96"/>
                <a:gd name="T48" fmla="*/ 0 w 78"/>
                <a:gd name="T49" fmla="*/ 19 h 96"/>
                <a:gd name="T50" fmla="*/ 1 w 78"/>
                <a:gd name="T51" fmla="*/ 21 h 96"/>
                <a:gd name="T52" fmla="*/ 2 w 78"/>
                <a:gd name="T53" fmla="*/ 22 h 96"/>
                <a:gd name="T54" fmla="*/ 4 w 78"/>
                <a:gd name="T55" fmla="*/ 22 h 96"/>
                <a:gd name="T56" fmla="*/ 6 w 78"/>
                <a:gd name="T57" fmla="*/ 22 h 96"/>
                <a:gd name="T58" fmla="*/ 15 w 78"/>
                <a:gd name="T59" fmla="*/ 19 h 96"/>
                <a:gd name="T60" fmla="*/ 16 w 78"/>
                <a:gd name="T61" fmla="*/ 18 h 96"/>
                <a:gd name="T62" fmla="*/ 16 w 78"/>
                <a:gd name="T63" fmla="*/ 18 h 96"/>
                <a:gd name="T64" fmla="*/ 17 w 78"/>
                <a:gd name="T65" fmla="*/ 18 h 96"/>
                <a:gd name="T66" fmla="*/ 18 w 78"/>
                <a:gd name="T67" fmla="*/ 17 h 96"/>
                <a:gd name="T68" fmla="*/ 18 w 78"/>
                <a:gd name="T69" fmla="*/ 16 h 96"/>
                <a:gd name="T70" fmla="*/ 18 w 78"/>
                <a:gd name="T71" fmla="*/ 15 h 96"/>
                <a:gd name="T72" fmla="*/ 18 w 78"/>
                <a:gd name="T73" fmla="*/ 14 h 96"/>
                <a:gd name="T74" fmla="*/ 18 w 78"/>
                <a:gd name="T75" fmla="*/ 13 h 96"/>
                <a:gd name="T76" fmla="*/ 13 w 78"/>
                <a:gd name="T77" fmla="*/ 2 h 96"/>
                <a:gd name="T78" fmla="*/ 12 w 78"/>
                <a:gd name="T79" fmla="*/ 1 h 96"/>
                <a:gd name="T80" fmla="*/ 10 w 78"/>
                <a:gd name="T81" fmla="*/ 0 h 96"/>
                <a:gd name="T82" fmla="*/ 9 w 78"/>
                <a:gd name="T83" fmla="*/ 0 h 96"/>
                <a:gd name="T84" fmla="*/ 7 w 78"/>
                <a:gd name="T85" fmla="*/ 0 h 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96"/>
                <a:gd name="T131" fmla="*/ 78 w 78"/>
                <a:gd name="T132" fmla="*/ 96 h 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96">
                  <a:moveTo>
                    <a:pt x="31" y="1"/>
                  </a:moveTo>
                  <a:lnTo>
                    <a:pt x="26" y="4"/>
                  </a:lnTo>
                  <a:lnTo>
                    <a:pt x="22" y="8"/>
                  </a:lnTo>
                  <a:lnTo>
                    <a:pt x="21" y="13"/>
                  </a:lnTo>
                  <a:lnTo>
                    <a:pt x="19" y="18"/>
                  </a:lnTo>
                  <a:lnTo>
                    <a:pt x="19" y="19"/>
                  </a:lnTo>
                  <a:lnTo>
                    <a:pt x="21" y="22"/>
                  </a:lnTo>
                  <a:lnTo>
                    <a:pt x="21" y="23"/>
                  </a:lnTo>
                  <a:lnTo>
                    <a:pt x="21" y="26"/>
                  </a:lnTo>
                  <a:lnTo>
                    <a:pt x="22" y="28"/>
                  </a:lnTo>
                  <a:lnTo>
                    <a:pt x="25" y="35"/>
                  </a:lnTo>
                  <a:lnTo>
                    <a:pt x="28" y="43"/>
                  </a:lnTo>
                  <a:lnTo>
                    <a:pt x="32" y="53"/>
                  </a:lnTo>
                  <a:lnTo>
                    <a:pt x="26" y="56"/>
                  </a:lnTo>
                  <a:lnTo>
                    <a:pt x="19" y="58"/>
                  </a:lnTo>
                  <a:lnTo>
                    <a:pt x="14" y="60"/>
                  </a:lnTo>
                  <a:lnTo>
                    <a:pt x="13" y="60"/>
                  </a:lnTo>
                  <a:lnTo>
                    <a:pt x="8" y="62"/>
                  </a:lnTo>
                  <a:lnTo>
                    <a:pt x="4" y="66"/>
                  </a:lnTo>
                  <a:lnTo>
                    <a:pt x="1" y="73"/>
                  </a:lnTo>
                  <a:lnTo>
                    <a:pt x="0" y="78"/>
                  </a:lnTo>
                  <a:lnTo>
                    <a:pt x="0" y="79"/>
                  </a:lnTo>
                  <a:lnTo>
                    <a:pt x="0" y="80"/>
                  </a:lnTo>
                  <a:lnTo>
                    <a:pt x="0" y="82"/>
                  </a:lnTo>
                  <a:lnTo>
                    <a:pt x="1" y="83"/>
                  </a:lnTo>
                  <a:lnTo>
                    <a:pt x="5" y="90"/>
                  </a:lnTo>
                  <a:lnTo>
                    <a:pt x="10" y="95"/>
                  </a:lnTo>
                  <a:lnTo>
                    <a:pt x="18" y="96"/>
                  </a:lnTo>
                  <a:lnTo>
                    <a:pt x="25" y="96"/>
                  </a:lnTo>
                  <a:lnTo>
                    <a:pt x="65" y="83"/>
                  </a:lnTo>
                  <a:lnTo>
                    <a:pt x="69" y="80"/>
                  </a:lnTo>
                  <a:lnTo>
                    <a:pt x="71" y="79"/>
                  </a:lnTo>
                  <a:lnTo>
                    <a:pt x="74" y="77"/>
                  </a:lnTo>
                  <a:lnTo>
                    <a:pt x="77" y="73"/>
                  </a:lnTo>
                  <a:lnTo>
                    <a:pt x="78" y="69"/>
                  </a:lnTo>
                  <a:lnTo>
                    <a:pt x="78" y="65"/>
                  </a:lnTo>
                  <a:lnTo>
                    <a:pt x="78" y="61"/>
                  </a:lnTo>
                  <a:lnTo>
                    <a:pt x="77" y="57"/>
                  </a:lnTo>
                  <a:lnTo>
                    <a:pt x="56" y="10"/>
                  </a:lnTo>
                  <a:lnTo>
                    <a:pt x="52" y="5"/>
                  </a:lnTo>
                  <a:lnTo>
                    <a:pt x="45" y="1"/>
                  </a:lnTo>
                  <a:lnTo>
                    <a:pt x="39" y="0"/>
                  </a:lnTo>
                  <a:lnTo>
                    <a:pt x="31" y="1"/>
                  </a:lnTo>
                  <a:close/>
                </a:path>
              </a:pathLst>
            </a:custGeom>
            <a:solidFill>
              <a:srgbClr val="000000"/>
            </a:solidFill>
            <a:ln w="9525">
              <a:noFill/>
              <a:round/>
              <a:headEnd/>
              <a:tailEnd/>
            </a:ln>
          </p:spPr>
          <p:txBody>
            <a:bodyPr/>
            <a:lstStyle/>
            <a:p>
              <a:pPr rtl="0"/>
              <a:endParaRPr lang="en-US" sz="3800"/>
            </a:p>
          </p:txBody>
        </p:sp>
        <p:sp>
          <p:nvSpPr>
            <p:cNvPr id="295" name="Freeform 293"/>
            <p:cNvSpPr>
              <a:spLocks/>
            </p:cNvSpPr>
            <p:nvPr/>
          </p:nvSpPr>
          <p:spPr bwMode="auto">
            <a:xfrm>
              <a:off x="545" y="2598"/>
              <a:ext cx="8" cy="9"/>
            </a:xfrm>
            <a:custGeom>
              <a:avLst/>
              <a:gdLst>
                <a:gd name="T0" fmla="*/ 8 w 39"/>
                <a:gd name="T1" fmla="*/ 4 h 41"/>
                <a:gd name="T2" fmla="*/ 8 w 39"/>
                <a:gd name="T3" fmla="*/ 6 h 41"/>
                <a:gd name="T4" fmla="*/ 7 w 39"/>
                <a:gd name="T5" fmla="*/ 7 h 41"/>
                <a:gd name="T6" fmla="*/ 5 w 39"/>
                <a:gd name="T7" fmla="*/ 9 h 41"/>
                <a:gd name="T8" fmla="*/ 4 w 39"/>
                <a:gd name="T9" fmla="*/ 9 h 41"/>
                <a:gd name="T10" fmla="*/ 2 w 39"/>
                <a:gd name="T11" fmla="*/ 9 h 41"/>
                <a:gd name="T12" fmla="*/ 1 w 39"/>
                <a:gd name="T13" fmla="*/ 7 h 41"/>
                <a:gd name="T14" fmla="*/ 0 w 39"/>
                <a:gd name="T15" fmla="*/ 6 h 41"/>
                <a:gd name="T16" fmla="*/ 0 w 39"/>
                <a:gd name="T17" fmla="*/ 4 h 41"/>
                <a:gd name="T18" fmla="*/ 0 w 39"/>
                <a:gd name="T19" fmla="*/ 3 h 41"/>
                <a:gd name="T20" fmla="*/ 1 w 39"/>
                <a:gd name="T21" fmla="*/ 1 h 41"/>
                <a:gd name="T22" fmla="*/ 2 w 39"/>
                <a:gd name="T23" fmla="*/ 0 h 41"/>
                <a:gd name="T24" fmla="*/ 4 w 39"/>
                <a:gd name="T25" fmla="*/ 0 h 41"/>
                <a:gd name="T26" fmla="*/ 5 w 39"/>
                <a:gd name="T27" fmla="*/ 0 h 41"/>
                <a:gd name="T28" fmla="*/ 7 w 39"/>
                <a:gd name="T29" fmla="*/ 1 h 41"/>
                <a:gd name="T30" fmla="*/ 8 w 39"/>
                <a:gd name="T31" fmla="*/ 3 h 41"/>
                <a:gd name="T32" fmla="*/ 8 w 39"/>
                <a:gd name="T33" fmla="*/ 4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1"/>
                <a:gd name="T53" fmla="*/ 39 w 39"/>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1">
                  <a:moveTo>
                    <a:pt x="39" y="20"/>
                  </a:moveTo>
                  <a:lnTo>
                    <a:pt x="38" y="28"/>
                  </a:lnTo>
                  <a:lnTo>
                    <a:pt x="33" y="34"/>
                  </a:lnTo>
                  <a:lnTo>
                    <a:pt x="26" y="39"/>
                  </a:lnTo>
                  <a:lnTo>
                    <a:pt x="18" y="41"/>
                  </a:lnTo>
                  <a:lnTo>
                    <a:pt x="12" y="39"/>
                  </a:lnTo>
                  <a:lnTo>
                    <a:pt x="5" y="34"/>
                  </a:lnTo>
                  <a:lnTo>
                    <a:pt x="1" y="28"/>
                  </a:lnTo>
                  <a:lnTo>
                    <a:pt x="0" y="20"/>
                  </a:lnTo>
                  <a:lnTo>
                    <a:pt x="1" y="12"/>
                  </a:lnTo>
                  <a:lnTo>
                    <a:pt x="5" y="5"/>
                  </a:lnTo>
                  <a:lnTo>
                    <a:pt x="12" y="1"/>
                  </a:lnTo>
                  <a:lnTo>
                    <a:pt x="18" y="0"/>
                  </a:lnTo>
                  <a:lnTo>
                    <a:pt x="26" y="1"/>
                  </a:lnTo>
                  <a:lnTo>
                    <a:pt x="33" y="5"/>
                  </a:lnTo>
                  <a:lnTo>
                    <a:pt x="38" y="12"/>
                  </a:lnTo>
                  <a:lnTo>
                    <a:pt x="39" y="20"/>
                  </a:lnTo>
                  <a:close/>
                </a:path>
              </a:pathLst>
            </a:custGeom>
            <a:solidFill>
              <a:srgbClr val="000000"/>
            </a:solidFill>
            <a:ln w="9525">
              <a:noFill/>
              <a:round/>
              <a:headEnd/>
              <a:tailEnd/>
            </a:ln>
          </p:spPr>
          <p:txBody>
            <a:bodyPr/>
            <a:lstStyle/>
            <a:p>
              <a:pPr rtl="0"/>
              <a:endParaRPr lang="en-US" sz="3800"/>
            </a:p>
          </p:txBody>
        </p:sp>
        <p:sp>
          <p:nvSpPr>
            <p:cNvPr id="296" name="Freeform 294"/>
            <p:cNvSpPr>
              <a:spLocks/>
            </p:cNvSpPr>
            <p:nvPr/>
          </p:nvSpPr>
          <p:spPr bwMode="auto">
            <a:xfrm>
              <a:off x="596" y="2596"/>
              <a:ext cx="9" cy="9"/>
            </a:xfrm>
            <a:custGeom>
              <a:avLst/>
              <a:gdLst>
                <a:gd name="T0" fmla="*/ 9 w 40"/>
                <a:gd name="T1" fmla="*/ 5 h 40"/>
                <a:gd name="T2" fmla="*/ 9 w 40"/>
                <a:gd name="T3" fmla="*/ 7 h 40"/>
                <a:gd name="T4" fmla="*/ 8 w 40"/>
                <a:gd name="T5" fmla="*/ 8 h 40"/>
                <a:gd name="T6" fmla="*/ 7 w 40"/>
                <a:gd name="T7" fmla="*/ 9 h 40"/>
                <a:gd name="T8" fmla="*/ 5 w 40"/>
                <a:gd name="T9" fmla="*/ 9 h 40"/>
                <a:gd name="T10" fmla="*/ 3 w 40"/>
                <a:gd name="T11" fmla="*/ 9 h 40"/>
                <a:gd name="T12" fmla="*/ 2 w 40"/>
                <a:gd name="T13" fmla="*/ 8 h 40"/>
                <a:gd name="T14" fmla="*/ 0 w 40"/>
                <a:gd name="T15" fmla="*/ 7 h 40"/>
                <a:gd name="T16" fmla="*/ 0 w 40"/>
                <a:gd name="T17" fmla="*/ 5 h 40"/>
                <a:gd name="T18" fmla="*/ 0 w 40"/>
                <a:gd name="T19" fmla="*/ 3 h 40"/>
                <a:gd name="T20" fmla="*/ 2 w 40"/>
                <a:gd name="T21" fmla="*/ 2 h 40"/>
                <a:gd name="T22" fmla="*/ 3 w 40"/>
                <a:gd name="T23" fmla="*/ 0 h 40"/>
                <a:gd name="T24" fmla="*/ 5 w 40"/>
                <a:gd name="T25" fmla="*/ 0 h 40"/>
                <a:gd name="T26" fmla="*/ 7 w 40"/>
                <a:gd name="T27" fmla="*/ 0 h 40"/>
                <a:gd name="T28" fmla="*/ 8 w 40"/>
                <a:gd name="T29" fmla="*/ 2 h 40"/>
                <a:gd name="T30" fmla="*/ 9 w 40"/>
                <a:gd name="T31" fmla="*/ 3 h 40"/>
                <a:gd name="T32" fmla="*/ 9 w 40"/>
                <a:gd name="T33" fmla="*/ 5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0"/>
                <a:gd name="T53" fmla="*/ 40 w 40"/>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0">
                  <a:moveTo>
                    <a:pt x="40" y="21"/>
                  </a:moveTo>
                  <a:lnTo>
                    <a:pt x="39" y="29"/>
                  </a:lnTo>
                  <a:lnTo>
                    <a:pt x="35" y="34"/>
                  </a:lnTo>
                  <a:lnTo>
                    <a:pt x="29" y="39"/>
                  </a:lnTo>
                  <a:lnTo>
                    <a:pt x="21" y="40"/>
                  </a:lnTo>
                  <a:lnTo>
                    <a:pt x="13" y="39"/>
                  </a:lnTo>
                  <a:lnTo>
                    <a:pt x="7" y="34"/>
                  </a:lnTo>
                  <a:lnTo>
                    <a:pt x="1" y="29"/>
                  </a:lnTo>
                  <a:lnTo>
                    <a:pt x="0" y="21"/>
                  </a:lnTo>
                  <a:lnTo>
                    <a:pt x="1" y="13"/>
                  </a:lnTo>
                  <a:lnTo>
                    <a:pt x="7" y="7"/>
                  </a:lnTo>
                  <a:lnTo>
                    <a:pt x="13" y="1"/>
                  </a:lnTo>
                  <a:lnTo>
                    <a:pt x="21" y="0"/>
                  </a:lnTo>
                  <a:lnTo>
                    <a:pt x="29" y="1"/>
                  </a:lnTo>
                  <a:lnTo>
                    <a:pt x="35" y="7"/>
                  </a:lnTo>
                  <a:lnTo>
                    <a:pt x="39" y="13"/>
                  </a:lnTo>
                  <a:lnTo>
                    <a:pt x="40" y="21"/>
                  </a:lnTo>
                  <a:close/>
                </a:path>
              </a:pathLst>
            </a:custGeom>
            <a:solidFill>
              <a:srgbClr val="000000"/>
            </a:solidFill>
            <a:ln w="9525">
              <a:noFill/>
              <a:round/>
              <a:headEnd/>
              <a:tailEnd/>
            </a:ln>
          </p:spPr>
          <p:txBody>
            <a:bodyPr/>
            <a:lstStyle/>
            <a:p>
              <a:pPr rtl="0"/>
              <a:endParaRPr lang="en-US" sz="3800"/>
            </a:p>
          </p:txBody>
        </p:sp>
        <p:sp>
          <p:nvSpPr>
            <p:cNvPr id="297" name="Freeform 295"/>
            <p:cNvSpPr>
              <a:spLocks/>
            </p:cNvSpPr>
            <p:nvPr/>
          </p:nvSpPr>
          <p:spPr bwMode="auto">
            <a:xfrm>
              <a:off x="429" y="2630"/>
              <a:ext cx="86" cy="174"/>
            </a:xfrm>
            <a:custGeom>
              <a:avLst/>
              <a:gdLst>
                <a:gd name="T0" fmla="*/ 42 w 375"/>
                <a:gd name="T1" fmla="*/ 4 h 760"/>
                <a:gd name="T2" fmla="*/ 29 w 375"/>
                <a:gd name="T3" fmla="*/ 21 h 760"/>
                <a:gd name="T4" fmla="*/ 12 w 375"/>
                <a:gd name="T5" fmla="*/ 68 h 760"/>
                <a:gd name="T6" fmla="*/ 3 w 375"/>
                <a:gd name="T7" fmla="*/ 120 h 760"/>
                <a:gd name="T8" fmla="*/ 0 w 375"/>
                <a:gd name="T9" fmla="*/ 155 h 760"/>
                <a:gd name="T10" fmla="*/ 0 w 375"/>
                <a:gd name="T11" fmla="*/ 165 h 760"/>
                <a:gd name="T12" fmla="*/ 10 w 375"/>
                <a:gd name="T13" fmla="*/ 169 h 760"/>
                <a:gd name="T14" fmla="*/ 22 w 375"/>
                <a:gd name="T15" fmla="*/ 173 h 760"/>
                <a:gd name="T16" fmla="*/ 33 w 375"/>
                <a:gd name="T17" fmla="*/ 174 h 760"/>
                <a:gd name="T18" fmla="*/ 42 w 375"/>
                <a:gd name="T19" fmla="*/ 173 h 760"/>
                <a:gd name="T20" fmla="*/ 48 w 375"/>
                <a:gd name="T21" fmla="*/ 171 h 760"/>
                <a:gd name="T22" fmla="*/ 53 w 375"/>
                <a:gd name="T23" fmla="*/ 168 h 760"/>
                <a:gd name="T24" fmla="*/ 57 w 375"/>
                <a:gd name="T25" fmla="*/ 166 h 760"/>
                <a:gd name="T26" fmla="*/ 59 w 375"/>
                <a:gd name="T27" fmla="*/ 164 h 760"/>
                <a:gd name="T28" fmla="*/ 60 w 375"/>
                <a:gd name="T29" fmla="*/ 162 h 760"/>
                <a:gd name="T30" fmla="*/ 58 w 375"/>
                <a:gd name="T31" fmla="*/ 141 h 760"/>
                <a:gd name="T32" fmla="*/ 58 w 375"/>
                <a:gd name="T33" fmla="*/ 116 h 760"/>
                <a:gd name="T34" fmla="*/ 62 w 375"/>
                <a:gd name="T35" fmla="*/ 101 h 760"/>
                <a:gd name="T36" fmla="*/ 66 w 375"/>
                <a:gd name="T37" fmla="*/ 95 h 760"/>
                <a:gd name="T38" fmla="*/ 71 w 375"/>
                <a:gd name="T39" fmla="*/ 91 h 760"/>
                <a:gd name="T40" fmla="*/ 79 w 375"/>
                <a:gd name="T41" fmla="*/ 82 h 760"/>
                <a:gd name="T42" fmla="*/ 83 w 375"/>
                <a:gd name="T43" fmla="*/ 73 h 760"/>
                <a:gd name="T44" fmla="*/ 85 w 375"/>
                <a:gd name="T45" fmla="*/ 66 h 760"/>
                <a:gd name="T46" fmla="*/ 86 w 375"/>
                <a:gd name="T47" fmla="*/ 64 h 760"/>
                <a:gd name="T48" fmla="*/ 85 w 375"/>
                <a:gd name="T49" fmla="*/ 61 h 760"/>
                <a:gd name="T50" fmla="*/ 83 w 375"/>
                <a:gd name="T51" fmla="*/ 50 h 760"/>
                <a:gd name="T52" fmla="*/ 79 w 375"/>
                <a:gd name="T53" fmla="*/ 34 h 760"/>
                <a:gd name="T54" fmla="*/ 75 w 375"/>
                <a:gd name="T55" fmla="*/ 18 h 760"/>
                <a:gd name="T56" fmla="*/ 72 w 375"/>
                <a:gd name="T57" fmla="*/ 8 h 760"/>
                <a:gd name="T58" fmla="*/ 67 w 375"/>
                <a:gd name="T59" fmla="*/ 3 h 760"/>
                <a:gd name="T60" fmla="*/ 61 w 375"/>
                <a:gd name="T61" fmla="*/ 1 h 760"/>
                <a:gd name="T62" fmla="*/ 54 w 375"/>
                <a:gd name="T63" fmla="*/ 0 h 760"/>
                <a:gd name="T64" fmla="*/ 47 w 375"/>
                <a:gd name="T65" fmla="*/ 2 h 760"/>
                <a:gd name="T66" fmla="*/ 43 w 375"/>
                <a:gd name="T67" fmla="*/ 4 h 7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5"/>
                <a:gd name="T103" fmla="*/ 0 h 760"/>
                <a:gd name="T104" fmla="*/ 375 w 375"/>
                <a:gd name="T105" fmla="*/ 760 h 7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5" h="760">
                  <a:moveTo>
                    <a:pt x="185" y="17"/>
                  </a:moveTo>
                  <a:lnTo>
                    <a:pt x="182" y="18"/>
                  </a:lnTo>
                  <a:lnTo>
                    <a:pt x="180" y="19"/>
                  </a:lnTo>
                  <a:lnTo>
                    <a:pt x="125" y="92"/>
                  </a:lnTo>
                  <a:lnTo>
                    <a:pt x="82" y="189"/>
                  </a:lnTo>
                  <a:lnTo>
                    <a:pt x="51" y="299"/>
                  </a:lnTo>
                  <a:lnTo>
                    <a:pt x="28" y="414"/>
                  </a:lnTo>
                  <a:lnTo>
                    <a:pt x="13" y="522"/>
                  </a:lnTo>
                  <a:lnTo>
                    <a:pt x="5" y="613"/>
                  </a:lnTo>
                  <a:lnTo>
                    <a:pt x="2" y="678"/>
                  </a:lnTo>
                  <a:lnTo>
                    <a:pt x="0" y="708"/>
                  </a:lnTo>
                  <a:lnTo>
                    <a:pt x="0" y="719"/>
                  </a:lnTo>
                  <a:lnTo>
                    <a:pt x="12" y="726"/>
                  </a:lnTo>
                  <a:lnTo>
                    <a:pt x="43" y="739"/>
                  </a:lnTo>
                  <a:lnTo>
                    <a:pt x="72" y="748"/>
                  </a:lnTo>
                  <a:lnTo>
                    <a:pt x="98" y="754"/>
                  </a:lnTo>
                  <a:lnTo>
                    <a:pt x="121" y="758"/>
                  </a:lnTo>
                  <a:lnTo>
                    <a:pt x="143" y="760"/>
                  </a:lnTo>
                  <a:lnTo>
                    <a:pt x="164" y="758"/>
                  </a:lnTo>
                  <a:lnTo>
                    <a:pt x="181" y="756"/>
                  </a:lnTo>
                  <a:lnTo>
                    <a:pt x="198" y="750"/>
                  </a:lnTo>
                  <a:lnTo>
                    <a:pt x="211" y="747"/>
                  </a:lnTo>
                  <a:lnTo>
                    <a:pt x="223" y="740"/>
                  </a:lnTo>
                  <a:lnTo>
                    <a:pt x="233" y="734"/>
                  </a:lnTo>
                  <a:lnTo>
                    <a:pt x="242" y="728"/>
                  </a:lnTo>
                  <a:lnTo>
                    <a:pt x="249" y="723"/>
                  </a:lnTo>
                  <a:lnTo>
                    <a:pt x="253" y="719"/>
                  </a:lnTo>
                  <a:lnTo>
                    <a:pt x="257" y="715"/>
                  </a:lnTo>
                  <a:lnTo>
                    <a:pt x="258" y="714"/>
                  </a:lnTo>
                  <a:lnTo>
                    <a:pt x="263" y="706"/>
                  </a:lnTo>
                  <a:lnTo>
                    <a:pt x="262" y="698"/>
                  </a:lnTo>
                  <a:lnTo>
                    <a:pt x="253" y="618"/>
                  </a:lnTo>
                  <a:lnTo>
                    <a:pt x="251" y="554"/>
                  </a:lnTo>
                  <a:lnTo>
                    <a:pt x="255" y="505"/>
                  </a:lnTo>
                  <a:lnTo>
                    <a:pt x="262" y="467"/>
                  </a:lnTo>
                  <a:lnTo>
                    <a:pt x="271" y="442"/>
                  </a:lnTo>
                  <a:lnTo>
                    <a:pt x="280" y="425"/>
                  </a:lnTo>
                  <a:lnTo>
                    <a:pt x="287" y="417"/>
                  </a:lnTo>
                  <a:lnTo>
                    <a:pt x="289" y="415"/>
                  </a:lnTo>
                  <a:lnTo>
                    <a:pt x="310" y="399"/>
                  </a:lnTo>
                  <a:lnTo>
                    <a:pt x="327" y="380"/>
                  </a:lnTo>
                  <a:lnTo>
                    <a:pt x="343" y="359"/>
                  </a:lnTo>
                  <a:lnTo>
                    <a:pt x="353" y="338"/>
                  </a:lnTo>
                  <a:lnTo>
                    <a:pt x="362" y="319"/>
                  </a:lnTo>
                  <a:lnTo>
                    <a:pt x="369" y="302"/>
                  </a:lnTo>
                  <a:lnTo>
                    <a:pt x="372" y="290"/>
                  </a:lnTo>
                  <a:lnTo>
                    <a:pt x="374" y="285"/>
                  </a:lnTo>
                  <a:lnTo>
                    <a:pt x="375" y="281"/>
                  </a:lnTo>
                  <a:lnTo>
                    <a:pt x="374" y="277"/>
                  </a:lnTo>
                  <a:lnTo>
                    <a:pt x="372" y="268"/>
                  </a:lnTo>
                  <a:lnTo>
                    <a:pt x="367" y="248"/>
                  </a:lnTo>
                  <a:lnTo>
                    <a:pt x="362" y="220"/>
                  </a:lnTo>
                  <a:lnTo>
                    <a:pt x="354" y="185"/>
                  </a:lnTo>
                  <a:lnTo>
                    <a:pt x="345" y="148"/>
                  </a:lnTo>
                  <a:lnTo>
                    <a:pt x="337" y="112"/>
                  </a:lnTo>
                  <a:lnTo>
                    <a:pt x="328" y="78"/>
                  </a:lnTo>
                  <a:lnTo>
                    <a:pt x="319" y="49"/>
                  </a:lnTo>
                  <a:lnTo>
                    <a:pt x="313" y="35"/>
                  </a:lnTo>
                  <a:lnTo>
                    <a:pt x="305" y="23"/>
                  </a:lnTo>
                  <a:lnTo>
                    <a:pt x="294" y="13"/>
                  </a:lnTo>
                  <a:lnTo>
                    <a:pt x="281" y="6"/>
                  </a:lnTo>
                  <a:lnTo>
                    <a:pt x="266" y="3"/>
                  </a:lnTo>
                  <a:lnTo>
                    <a:pt x="250" y="0"/>
                  </a:lnTo>
                  <a:lnTo>
                    <a:pt x="234" y="1"/>
                  </a:lnTo>
                  <a:lnTo>
                    <a:pt x="220" y="4"/>
                  </a:lnTo>
                  <a:lnTo>
                    <a:pt x="207" y="8"/>
                  </a:lnTo>
                  <a:lnTo>
                    <a:pt x="197" y="12"/>
                  </a:lnTo>
                  <a:lnTo>
                    <a:pt x="189" y="16"/>
                  </a:lnTo>
                  <a:lnTo>
                    <a:pt x="185" y="17"/>
                  </a:lnTo>
                  <a:close/>
                </a:path>
              </a:pathLst>
            </a:custGeom>
            <a:solidFill>
              <a:srgbClr val="000000"/>
            </a:solidFill>
            <a:ln w="9525">
              <a:noFill/>
              <a:round/>
              <a:headEnd/>
              <a:tailEnd/>
            </a:ln>
          </p:spPr>
          <p:txBody>
            <a:bodyPr/>
            <a:lstStyle/>
            <a:p>
              <a:pPr rtl="0"/>
              <a:endParaRPr lang="en-US" sz="3800"/>
            </a:p>
          </p:txBody>
        </p:sp>
        <p:sp>
          <p:nvSpPr>
            <p:cNvPr id="298" name="Freeform 296"/>
            <p:cNvSpPr>
              <a:spLocks/>
            </p:cNvSpPr>
            <p:nvPr/>
          </p:nvSpPr>
          <p:spPr bwMode="auto">
            <a:xfrm>
              <a:off x="438" y="2639"/>
              <a:ext cx="67" cy="156"/>
            </a:xfrm>
            <a:custGeom>
              <a:avLst/>
              <a:gdLst>
                <a:gd name="T0" fmla="*/ 52 w 292"/>
                <a:gd name="T1" fmla="*/ 1 h 679"/>
                <a:gd name="T2" fmla="*/ 53 w 292"/>
                <a:gd name="T3" fmla="*/ 1 h 679"/>
                <a:gd name="T4" fmla="*/ 53 w 292"/>
                <a:gd name="T5" fmla="*/ 2 h 679"/>
                <a:gd name="T6" fmla="*/ 54 w 292"/>
                <a:gd name="T7" fmla="*/ 3 h 679"/>
                <a:gd name="T8" fmla="*/ 55 w 292"/>
                <a:gd name="T9" fmla="*/ 5 h 679"/>
                <a:gd name="T10" fmla="*/ 57 w 292"/>
                <a:gd name="T11" fmla="*/ 11 h 679"/>
                <a:gd name="T12" fmla="*/ 59 w 292"/>
                <a:gd name="T13" fmla="*/ 18 h 679"/>
                <a:gd name="T14" fmla="*/ 61 w 292"/>
                <a:gd name="T15" fmla="*/ 26 h 679"/>
                <a:gd name="T16" fmla="*/ 63 w 292"/>
                <a:gd name="T17" fmla="*/ 33 h 679"/>
                <a:gd name="T18" fmla="*/ 64 w 292"/>
                <a:gd name="T19" fmla="*/ 40 h 679"/>
                <a:gd name="T20" fmla="*/ 66 w 292"/>
                <a:gd name="T21" fmla="*/ 47 h 679"/>
                <a:gd name="T22" fmla="*/ 67 w 292"/>
                <a:gd name="T23" fmla="*/ 52 h 679"/>
                <a:gd name="T24" fmla="*/ 67 w 292"/>
                <a:gd name="T25" fmla="*/ 55 h 679"/>
                <a:gd name="T26" fmla="*/ 67 w 292"/>
                <a:gd name="T27" fmla="*/ 57 h 679"/>
                <a:gd name="T28" fmla="*/ 66 w 292"/>
                <a:gd name="T29" fmla="*/ 60 h 679"/>
                <a:gd name="T30" fmla="*/ 64 w 292"/>
                <a:gd name="T31" fmla="*/ 62 h 679"/>
                <a:gd name="T32" fmla="*/ 63 w 292"/>
                <a:gd name="T33" fmla="*/ 66 h 679"/>
                <a:gd name="T34" fmla="*/ 61 w 292"/>
                <a:gd name="T35" fmla="*/ 69 h 679"/>
                <a:gd name="T36" fmla="*/ 58 w 292"/>
                <a:gd name="T37" fmla="*/ 73 h 679"/>
                <a:gd name="T38" fmla="*/ 56 w 292"/>
                <a:gd name="T39" fmla="*/ 76 h 679"/>
                <a:gd name="T40" fmla="*/ 52 w 292"/>
                <a:gd name="T41" fmla="*/ 78 h 679"/>
                <a:gd name="T42" fmla="*/ 51 w 292"/>
                <a:gd name="T43" fmla="*/ 79 h 679"/>
                <a:gd name="T44" fmla="*/ 50 w 292"/>
                <a:gd name="T45" fmla="*/ 81 h 679"/>
                <a:gd name="T46" fmla="*/ 47 w 292"/>
                <a:gd name="T47" fmla="*/ 83 h 679"/>
                <a:gd name="T48" fmla="*/ 45 w 292"/>
                <a:gd name="T49" fmla="*/ 87 h 679"/>
                <a:gd name="T50" fmla="*/ 43 w 292"/>
                <a:gd name="T51" fmla="*/ 93 h 679"/>
                <a:gd name="T52" fmla="*/ 41 w 292"/>
                <a:gd name="T53" fmla="*/ 100 h 679"/>
                <a:gd name="T54" fmla="*/ 40 w 292"/>
                <a:gd name="T55" fmla="*/ 110 h 679"/>
                <a:gd name="T56" fmla="*/ 39 w 292"/>
                <a:gd name="T57" fmla="*/ 122 h 679"/>
                <a:gd name="T58" fmla="*/ 39 w 292"/>
                <a:gd name="T59" fmla="*/ 128 h 679"/>
                <a:gd name="T60" fmla="*/ 40 w 292"/>
                <a:gd name="T61" fmla="*/ 135 h 679"/>
                <a:gd name="T62" fmla="*/ 41 w 292"/>
                <a:gd name="T63" fmla="*/ 142 h 679"/>
                <a:gd name="T64" fmla="*/ 41 w 292"/>
                <a:gd name="T65" fmla="*/ 150 h 679"/>
                <a:gd name="T66" fmla="*/ 40 w 292"/>
                <a:gd name="T67" fmla="*/ 152 h 679"/>
                <a:gd name="T68" fmla="*/ 37 w 292"/>
                <a:gd name="T69" fmla="*/ 153 h 679"/>
                <a:gd name="T70" fmla="*/ 33 w 292"/>
                <a:gd name="T71" fmla="*/ 155 h 679"/>
                <a:gd name="T72" fmla="*/ 29 w 292"/>
                <a:gd name="T73" fmla="*/ 156 h 679"/>
                <a:gd name="T74" fmla="*/ 23 w 292"/>
                <a:gd name="T75" fmla="*/ 156 h 679"/>
                <a:gd name="T76" fmla="*/ 17 w 292"/>
                <a:gd name="T77" fmla="*/ 156 h 679"/>
                <a:gd name="T78" fmla="*/ 9 w 292"/>
                <a:gd name="T79" fmla="*/ 154 h 679"/>
                <a:gd name="T80" fmla="*/ 0 w 292"/>
                <a:gd name="T81" fmla="*/ 150 h 679"/>
                <a:gd name="T82" fmla="*/ 0 w 292"/>
                <a:gd name="T83" fmla="*/ 140 h 679"/>
                <a:gd name="T84" fmla="*/ 2 w 292"/>
                <a:gd name="T85" fmla="*/ 124 h 679"/>
                <a:gd name="T86" fmla="*/ 4 w 292"/>
                <a:gd name="T87" fmla="*/ 103 h 679"/>
                <a:gd name="T88" fmla="*/ 7 w 292"/>
                <a:gd name="T89" fmla="*/ 81 h 679"/>
                <a:gd name="T90" fmla="*/ 12 w 292"/>
                <a:gd name="T91" fmla="*/ 58 h 679"/>
                <a:gd name="T92" fmla="*/ 19 w 292"/>
                <a:gd name="T93" fmla="*/ 36 h 679"/>
                <a:gd name="T94" fmla="*/ 27 w 292"/>
                <a:gd name="T95" fmla="*/ 17 h 679"/>
                <a:gd name="T96" fmla="*/ 38 w 292"/>
                <a:gd name="T97" fmla="*/ 3 h 679"/>
                <a:gd name="T98" fmla="*/ 39 w 292"/>
                <a:gd name="T99" fmla="*/ 2 h 679"/>
                <a:gd name="T100" fmla="*/ 41 w 292"/>
                <a:gd name="T101" fmla="*/ 2 h 679"/>
                <a:gd name="T102" fmla="*/ 42 w 292"/>
                <a:gd name="T103" fmla="*/ 1 h 679"/>
                <a:gd name="T104" fmla="*/ 44 w 292"/>
                <a:gd name="T105" fmla="*/ 0 h 679"/>
                <a:gd name="T106" fmla="*/ 46 w 292"/>
                <a:gd name="T107" fmla="*/ 0 h 679"/>
                <a:gd name="T108" fmla="*/ 48 w 292"/>
                <a:gd name="T109" fmla="*/ 0 h 679"/>
                <a:gd name="T110" fmla="*/ 50 w 292"/>
                <a:gd name="T111" fmla="*/ 0 h 679"/>
                <a:gd name="T112" fmla="*/ 52 w 292"/>
                <a:gd name="T113" fmla="*/ 1 h 6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2"/>
                <a:gd name="T172" fmla="*/ 0 h 679"/>
                <a:gd name="T173" fmla="*/ 292 w 292"/>
                <a:gd name="T174" fmla="*/ 679 h 6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2" h="679">
                  <a:moveTo>
                    <a:pt x="225" y="3"/>
                  </a:moveTo>
                  <a:lnTo>
                    <a:pt x="229" y="5"/>
                  </a:lnTo>
                  <a:lnTo>
                    <a:pt x="233" y="8"/>
                  </a:lnTo>
                  <a:lnTo>
                    <a:pt x="236" y="15"/>
                  </a:lnTo>
                  <a:lnTo>
                    <a:pt x="240" y="22"/>
                  </a:lnTo>
                  <a:lnTo>
                    <a:pt x="248" y="47"/>
                  </a:lnTo>
                  <a:lnTo>
                    <a:pt x="256" y="77"/>
                  </a:lnTo>
                  <a:lnTo>
                    <a:pt x="264" y="111"/>
                  </a:lnTo>
                  <a:lnTo>
                    <a:pt x="273" y="145"/>
                  </a:lnTo>
                  <a:lnTo>
                    <a:pt x="279" y="176"/>
                  </a:lnTo>
                  <a:lnTo>
                    <a:pt x="286" y="204"/>
                  </a:lnTo>
                  <a:lnTo>
                    <a:pt x="290" y="227"/>
                  </a:lnTo>
                  <a:lnTo>
                    <a:pt x="292" y="240"/>
                  </a:lnTo>
                  <a:lnTo>
                    <a:pt x="290" y="247"/>
                  </a:lnTo>
                  <a:lnTo>
                    <a:pt x="286" y="259"/>
                  </a:lnTo>
                  <a:lnTo>
                    <a:pt x="281" y="272"/>
                  </a:lnTo>
                  <a:lnTo>
                    <a:pt x="274" y="288"/>
                  </a:lnTo>
                  <a:lnTo>
                    <a:pt x="265" y="302"/>
                  </a:lnTo>
                  <a:lnTo>
                    <a:pt x="253" y="318"/>
                  </a:lnTo>
                  <a:lnTo>
                    <a:pt x="242" y="331"/>
                  </a:lnTo>
                  <a:lnTo>
                    <a:pt x="227" y="341"/>
                  </a:lnTo>
                  <a:lnTo>
                    <a:pt x="223" y="344"/>
                  </a:lnTo>
                  <a:lnTo>
                    <a:pt x="216" y="351"/>
                  </a:lnTo>
                  <a:lnTo>
                    <a:pt x="207" y="363"/>
                  </a:lnTo>
                  <a:lnTo>
                    <a:pt x="196" y="380"/>
                  </a:lnTo>
                  <a:lnTo>
                    <a:pt x="187" y="405"/>
                  </a:lnTo>
                  <a:lnTo>
                    <a:pt x="178" y="437"/>
                  </a:lnTo>
                  <a:lnTo>
                    <a:pt x="173" y="479"/>
                  </a:lnTo>
                  <a:lnTo>
                    <a:pt x="170" y="530"/>
                  </a:lnTo>
                  <a:lnTo>
                    <a:pt x="171" y="557"/>
                  </a:lnTo>
                  <a:lnTo>
                    <a:pt x="173" y="587"/>
                  </a:lnTo>
                  <a:lnTo>
                    <a:pt x="177" y="619"/>
                  </a:lnTo>
                  <a:lnTo>
                    <a:pt x="180" y="655"/>
                  </a:lnTo>
                  <a:lnTo>
                    <a:pt x="173" y="661"/>
                  </a:lnTo>
                  <a:lnTo>
                    <a:pt x="161" y="668"/>
                  </a:lnTo>
                  <a:lnTo>
                    <a:pt x="145" y="674"/>
                  </a:lnTo>
                  <a:lnTo>
                    <a:pt x="126" y="678"/>
                  </a:lnTo>
                  <a:lnTo>
                    <a:pt x="101" y="679"/>
                  </a:lnTo>
                  <a:lnTo>
                    <a:pt x="72" y="677"/>
                  </a:lnTo>
                  <a:lnTo>
                    <a:pt x="39" y="669"/>
                  </a:lnTo>
                  <a:lnTo>
                    <a:pt x="0" y="655"/>
                  </a:lnTo>
                  <a:lnTo>
                    <a:pt x="2" y="609"/>
                  </a:lnTo>
                  <a:lnTo>
                    <a:pt x="7" y="539"/>
                  </a:lnTo>
                  <a:lnTo>
                    <a:pt x="17" y="450"/>
                  </a:lnTo>
                  <a:lnTo>
                    <a:pt x="32" y="353"/>
                  </a:lnTo>
                  <a:lnTo>
                    <a:pt x="53" y="251"/>
                  </a:lnTo>
                  <a:lnTo>
                    <a:pt x="82" y="156"/>
                  </a:lnTo>
                  <a:lnTo>
                    <a:pt x="118" y="73"/>
                  </a:lnTo>
                  <a:lnTo>
                    <a:pt x="165" y="11"/>
                  </a:lnTo>
                  <a:lnTo>
                    <a:pt x="170" y="8"/>
                  </a:lnTo>
                  <a:lnTo>
                    <a:pt x="177" y="7"/>
                  </a:lnTo>
                  <a:lnTo>
                    <a:pt x="184" y="4"/>
                  </a:lnTo>
                  <a:lnTo>
                    <a:pt x="192" y="2"/>
                  </a:lnTo>
                  <a:lnTo>
                    <a:pt x="201" y="0"/>
                  </a:lnTo>
                  <a:lnTo>
                    <a:pt x="209" y="0"/>
                  </a:lnTo>
                  <a:lnTo>
                    <a:pt x="217" y="0"/>
                  </a:lnTo>
                  <a:lnTo>
                    <a:pt x="225" y="3"/>
                  </a:lnTo>
                  <a:close/>
                </a:path>
              </a:pathLst>
            </a:custGeom>
            <a:solidFill>
              <a:srgbClr val="C0C0C0"/>
            </a:solidFill>
            <a:ln w="9525">
              <a:noFill/>
              <a:round/>
              <a:headEnd/>
              <a:tailEnd/>
            </a:ln>
          </p:spPr>
          <p:txBody>
            <a:bodyPr/>
            <a:lstStyle/>
            <a:p>
              <a:pPr rtl="0"/>
              <a:endParaRPr lang="en-US" sz="3800"/>
            </a:p>
          </p:txBody>
        </p:sp>
        <p:sp>
          <p:nvSpPr>
            <p:cNvPr id="299" name="Freeform 297"/>
            <p:cNvSpPr>
              <a:spLocks/>
            </p:cNvSpPr>
            <p:nvPr/>
          </p:nvSpPr>
          <p:spPr bwMode="auto">
            <a:xfrm>
              <a:off x="480" y="2612"/>
              <a:ext cx="18" cy="24"/>
            </a:xfrm>
            <a:custGeom>
              <a:avLst/>
              <a:gdLst>
                <a:gd name="T0" fmla="*/ 0 w 82"/>
                <a:gd name="T1" fmla="*/ 20 h 107"/>
                <a:gd name="T2" fmla="*/ 8 w 82"/>
                <a:gd name="T3" fmla="*/ 24 h 107"/>
                <a:gd name="T4" fmla="*/ 9 w 82"/>
                <a:gd name="T5" fmla="*/ 21 h 107"/>
                <a:gd name="T6" fmla="*/ 11 w 82"/>
                <a:gd name="T7" fmla="*/ 19 h 107"/>
                <a:gd name="T8" fmla="*/ 12 w 82"/>
                <a:gd name="T9" fmla="*/ 16 h 107"/>
                <a:gd name="T10" fmla="*/ 13 w 82"/>
                <a:gd name="T11" fmla="*/ 14 h 107"/>
                <a:gd name="T12" fmla="*/ 15 w 82"/>
                <a:gd name="T13" fmla="*/ 12 h 107"/>
                <a:gd name="T14" fmla="*/ 16 w 82"/>
                <a:gd name="T15" fmla="*/ 10 h 107"/>
                <a:gd name="T16" fmla="*/ 17 w 82"/>
                <a:gd name="T17" fmla="*/ 8 h 107"/>
                <a:gd name="T18" fmla="*/ 18 w 82"/>
                <a:gd name="T19" fmla="*/ 7 h 107"/>
                <a:gd name="T20" fmla="*/ 13 w 82"/>
                <a:gd name="T21" fmla="*/ 0 h 107"/>
                <a:gd name="T22" fmla="*/ 11 w 82"/>
                <a:gd name="T23" fmla="*/ 2 h 107"/>
                <a:gd name="T24" fmla="*/ 9 w 82"/>
                <a:gd name="T25" fmla="*/ 4 h 107"/>
                <a:gd name="T26" fmla="*/ 7 w 82"/>
                <a:gd name="T27" fmla="*/ 8 h 107"/>
                <a:gd name="T28" fmla="*/ 5 w 82"/>
                <a:gd name="T29" fmla="*/ 11 h 107"/>
                <a:gd name="T30" fmla="*/ 3 w 82"/>
                <a:gd name="T31" fmla="*/ 14 h 107"/>
                <a:gd name="T32" fmla="*/ 2 w 82"/>
                <a:gd name="T33" fmla="*/ 17 h 107"/>
                <a:gd name="T34" fmla="*/ 1 w 82"/>
                <a:gd name="T35" fmla="*/ 19 h 107"/>
                <a:gd name="T36" fmla="*/ 0 w 82"/>
                <a:gd name="T37" fmla="*/ 20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
                <a:gd name="T58" fmla="*/ 0 h 107"/>
                <a:gd name="T59" fmla="*/ 82 w 82"/>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 h="107">
                  <a:moveTo>
                    <a:pt x="0" y="91"/>
                  </a:moveTo>
                  <a:lnTo>
                    <a:pt x="37" y="107"/>
                  </a:lnTo>
                  <a:lnTo>
                    <a:pt x="42" y="95"/>
                  </a:lnTo>
                  <a:lnTo>
                    <a:pt x="49" y="84"/>
                  </a:lnTo>
                  <a:lnTo>
                    <a:pt x="54" y="72"/>
                  </a:lnTo>
                  <a:lnTo>
                    <a:pt x="60" y="61"/>
                  </a:lnTo>
                  <a:lnTo>
                    <a:pt x="67" y="52"/>
                  </a:lnTo>
                  <a:lnTo>
                    <a:pt x="73" y="43"/>
                  </a:lnTo>
                  <a:lnTo>
                    <a:pt x="79" y="37"/>
                  </a:lnTo>
                  <a:lnTo>
                    <a:pt x="82" y="33"/>
                  </a:lnTo>
                  <a:lnTo>
                    <a:pt x="58" y="0"/>
                  </a:lnTo>
                  <a:lnTo>
                    <a:pt x="49" y="9"/>
                  </a:lnTo>
                  <a:lnTo>
                    <a:pt x="40" y="20"/>
                  </a:lnTo>
                  <a:lnTo>
                    <a:pt x="30" y="34"/>
                  </a:lnTo>
                  <a:lnTo>
                    <a:pt x="23" y="47"/>
                  </a:lnTo>
                  <a:lnTo>
                    <a:pt x="15" y="61"/>
                  </a:lnTo>
                  <a:lnTo>
                    <a:pt x="8" y="74"/>
                  </a:lnTo>
                  <a:lnTo>
                    <a:pt x="3" y="85"/>
                  </a:lnTo>
                  <a:lnTo>
                    <a:pt x="0" y="91"/>
                  </a:lnTo>
                  <a:close/>
                </a:path>
              </a:pathLst>
            </a:custGeom>
            <a:solidFill>
              <a:srgbClr val="000000"/>
            </a:solidFill>
            <a:ln w="9525">
              <a:noFill/>
              <a:round/>
              <a:headEnd/>
              <a:tailEnd/>
            </a:ln>
          </p:spPr>
          <p:txBody>
            <a:bodyPr/>
            <a:lstStyle/>
            <a:p>
              <a:pPr rtl="0"/>
              <a:endParaRPr lang="en-US" sz="3800"/>
            </a:p>
          </p:txBody>
        </p:sp>
        <p:sp>
          <p:nvSpPr>
            <p:cNvPr id="300" name="Freeform 298"/>
            <p:cNvSpPr>
              <a:spLocks/>
            </p:cNvSpPr>
            <p:nvPr/>
          </p:nvSpPr>
          <p:spPr bwMode="auto">
            <a:xfrm>
              <a:off x="586" y="2686"/>
              <a:ext cx="67" cy="65"/>
            </a:xfrm>
            <a:custGeom>
              <a:avLst/>
              <a:gdLst>
                <a:gd name="T0" fmla="*/ 2 w 292"/>
                <a:gd name="T1" fmla="*/ 2 h 284"/>
                <a:gd name="T2" fmla="*/ 0 w 292"/>
                <a:gd name="T3" fmla="*/ 3 h 284"/>
                <a:gd name="T4" fmla="*/ 0 w 292"/>
                <a:gd name="T5" fmla="*/ 5 h 284"/>
                <a:gd name="T6" fmla="*/ 0 w 292"/>
                <a:gd name="T7" fmla="*/ 8 h 284"/>
                <a:gd name="T8" fmla="*/ 2 w 292"/>
                <a:gd name="T9" fmla="*/ 9 h 284"/>
                <a:gd name="T10" fmla="*/ 58 w 292"/>
                <a:gd name="T11" fmla="*/ 64 h 284"/>
                <a:gd name="T12" fmla="*/ 59 w 292"/>
                <a:gd name="T13" fmla="*/ 65 h 284"/>
                <a:gd name="T14" fmla="*/ 61 w 292"/>
                <a:gd name="T15" fmla="*/ 65 h 284"/>
                <a:gd name="T16" fmla="*/ 64 w 292"/>
                <a:gd name="T17" fmla="*/ 65 h 284"/>
                <a:gd name="T18" fmla="*/ 65 w 292"/>
                <a:gd name="T19" fmla="*/ 64 h 284"/>
                <a:gd name="T20" fmla="*/ 67 w 292"/>
                <a:gd name="T21" fmla="*/ 62 h 284"/>
                <a:gd name="T22" fmla="*/ 67 w 292"/>
                <a:gd name="T23" fmla="*/ 60 h 284"/>
                <a:gd name="T24" fmla="*/ 67 w 292"/>
                <a:gd name="T25" fmla="*/ 58 h 284"/>
                <a:gd name="T26" fmla="*/ 65 w 292"/>
                <a:gd name="T27" fmla="*/ 56 h 284"/>
                <a:gd name="T28" fmla="*/ 9 w 292"/>
                <a:gd name="T29" fmla="*/ 2 h 284"/>
                <a:gd name="T30" fmla="*/ 8 w 292"/>
                <a:gd name="T31" fmla="*/ 0 h 284"/>
                <a:gd name="T32" fmla="*/ 5 w 292"/>
                <a:gd name="T33" fmla="*/ 0 h 284"/>
                <a:gd name="T34" fmla="*/ 3 w 292"/>
                <a:gd name="T35" fmla="*/ 0 h 284"/>
                <a:gd name="T36" fmla="*/ 2 w 292"/>
                <a:gd name="T37" fmla="*/ 2 h 2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2"/>
                <a:gd name="T58" fmla="*/ 0 h 284"/>
                <a:gd name="T59" fmla="*/ 292 w 292"/>
                <a:gd name="T60" fmla="*/ 284 h 2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2" h="284">
                  <a:moveTo>
                    <a:pt x="7" y="7"/>
                  </a:moveTo>
                  <a:lnTo>
                    <a:pt x="1" y="15"/>
                  </a:lnTo>
                  <a:lnTo>
                    <a:pt x="0" y="24"/>
                  </a:lnTo>
                  <a:lnTo>
                    <a:pt x="1" y="33"/>
                  </a:lnTo>
                  <a:lnTo>
                    <a:pt x="7" y="41"/>
                  </a:lnTo>
                  <a:lnTo>
                    <a:pt x="251" y="278"/>
                  </a:lnTo>
                  <a:lnTo>
                    <a:pt x="259" y="283"/>
                  </a:lnTo>
                  <a:lnTo>
                    <a:pt x="268" y="284"/>
                  </a:lnTo>
                  <a:lnTo>
                    <a:pt x="277" y="283"/>
                  </a:lnTo>
                  <a:lnTo>
                    <a:pt x="285" y="278"/>
                  </a:lnTo>
                  <a:lnTo>
                    <a:pt x="290" y="270"/>
                  </a:lnTo>
                  <a:lnTo>
                    <a:pt x="292" y="261"/>
                  </a:lnTo>
                  <a:lnTo>
                    <a:pt x="290" y="252"/>
                  </a:lnTo>
                  <a:lnTo>
                    <a:pt x="285" y="244"/>
                  </a:lnTo>
                  <a:lnTo>
                    <a:pt x="40" y="7"/>
                  </a:lnTo>
                  <a:lnTo>
                    <a:pt x="33" y="2"/>
                  </a:lnTo>
                  <a:lnTo>
                    <a:pt x="23" y="0"/>
                  </a:lnTo>
                  <a:lnTo>
                    <a:pt x="14" y="2"/>
                  </a:lnTo>
                  <a:lnTo>
                    <a:pt x="7" y="7"/>
                  </a:lnTo>
                  <a:close/>
                </a:path>
              </a:pathLst>
            </a:custGeom>
            <a:solidFill>
              <a:srgbClr val="000000"/>
            </a:solidFill>
            <a:ln w="9525">
              <a:noFill/>
              <a:round/>
              <a:headEnd/>
              <a:tailEnd/>
            </a:ln>
          </p:spPr>
          <p:txBody>
            <a:bodyPr/>
            <a:lstStyle/>
            <a:p>
              <a:pPr rtl="0"/>
              <a:endParaRPr lang="en-US" sz="3800"/>
            </a:p>
          </p:txBody>
        </p:sp>
        <p:sp>
          <p:nvSpPr>
            <p:cNvPr id="301" name="Freeform 299"/>
            <p:cNvSpPr>
              <a:spLocks/>
            </p:cNvSpPr>
            <p:nvPr/>
          </p:nvSpPr>
          <p:spPr bwMode="auto">
            <a:xfrm>
              <a:off x="477" y="2675"/>
              <a:ext cx="147" cy="82"/>
            </a:xfrm>
            <a:custGeom>
              <a:avLst/>
              <a:gdLst>
                <a:gd name="T0" fmla="*/ 2 w 640"/>
                <a:gd name="T1" fmla="*/ 1 h 359"/>
                <a:gd name="T2" fmla="*/ 0 w 640"/>
                <a:gd name="T3" fmla="*/ 4 h 359"/>
                <a:gd name="T4" fmla="*/ 0 w 640"/>
                <a:gd name="T5" fmla="*/ 7 h 359"/>
                <a:gd name="T6" fmla="*/ 2 w 640"/>
                <a:gd name="T7" fmla="*/ 11 h 359"/>
                <a:gd name="T8" fmla="*/ 5 w 640"/>
                <a:gd name="T9" fmla="*/ 18 h 359"/>
                <a:gd name="T10" fmla="*/ 9 w 640"/>
                <a:gd name="T11" fmla="*/ 27 h 359"/>
                <a:gd name="T12" fmla="*/ 16 w 640"/>
                <a:gd name="T13" fmla="*/ 37 h 359"/>
                <a:gd name="T14" fmla="*/ 24 w 640"/>
                <a:gd name="T15" fmla="*/ 48 h 359"/>
                <a:gd name="T16" fmla="*/ 35 w 640"/>
                <a:gd name="T17" fmla="*/ 58 h 359"/>
                <a:gd name="T18" fmla="*/ 47 w 640"/>
                <a:gd name="T19" fmla="*/ 67 h 359"/>
                <a:gd name="T20" fmla="*/ 59 w 640"/>
                <a:gd name="T21" fmla="*/ 74 h 359"/>
                <a:gd name="T22" fmla="*/ 69 w 640"/>
                <a:gd name="T23" fmla="*/ 77 h 359"/>
                <a:gd name="T24" fmla="*/ 79 w 640"/>
                <a:gd name="T25" fmla="*/ 80 h 359"/>
                <a:gd name="T26" fmla="*/ 90 w 640"/>
                <a:gd name="T27" fmla="*/ 82 h 359"/>
                <a:gd name="T28" fmla="*/ 102 w 640"/>
                <a:gd name="T29" fmla="*/ 82 h 359"/>
                <a:gd name="T30" fmla="*/ 113 w 640"/>
                <a:gd name="T31" fmla="*/ 81 h 359"/>
                <a:gd name="T32" fmla="*/ 125 w 640"/>
                <a:gd name="T33" fmla="*/ 79 h 359"/>
                <a:gd name="T34" fmla="*/ 138 w 640"/>
                <a:gd name="T35" fmla="*/ 76 h 359"/>
                <a:gd name="T36" fmla="*/ 146 w 640"/>
                <a:gd name="T37" fmla="*/ 73 h 359"/>
                <a:gd name="T38" fmla="*/ 147 w 640"/>
                <a:gd name="T39" fmla="*/ 70 h 359"/>
                <a:gd name="T40" fmla="*/ 146 w 640"/>
                <a:gd name="T41" fmla="*/ 67 h 359"/>
                <a:gd name="T42" fmla="*/ 143 w 640"/>
                <a:gd name="T43" fmla="*/ 66 h 359"/>
                <a:gd name="T44" fmla="*/ 135 w 640"/>
                <a:gd name="T45" fmla="*/ 67 h 359"/>
                <a:gd name="T46" fmla="*/ 124 w 640"/>
                <a:gd name="T47" fmla="*/ 70 h 359"/>
                <a:gd name="T48" fmla="*/ 113 w 640"/>
                <a:gd name="T49" fmla="*/ 72 h 359"/>
                <a:gd name="T50" fmla="*/ 102 w 640"/>
                <a:gd name="T51" fmla="*/ 73 h 359"/>
                <a:gd name="T52" fmla="*/ 91 w 640"/>
                <a:gd name="T53" fmla="*/ 73 h 359"/>
                <a:gd name="T54" fmla="*/ 82 w 640"/>
                <a:gd name="T55" fmla="*/ 71 h 359"/>
                <a:gd name="T56" fmla="*/ 72 w 640"/>
                <a:gd name="T57" fmla="*/ 69 h 359"/>
                <a:gd name="T58" fmla="*/ 63 w 640"/>
                <a:gd name="T59" fmla="*/ 66 h 359"/>
                <a:gd name="T60" fmla="*/ 52 w 640"/>
                <a:gd name="T61" fmla="*/ 60 h 359"/>
                <a:gd name="T62" fmla="*/ 41 w 640"/>
                <a:gd name="T63" fmla="*/ 51 h 359"/>
                <a:gd name="T64" fmla="*/ 31 w 640"/>
                <a:gd name="T65" fmla="*/ 41 h 359"/>
                <a:gd name="T66" fmla="*/ 23 w 640"/>
                <a:gd name="T67" fmla="*/ 31 h 359"/>
                <a:gd name="T68" fmla="*/ 17 w 640"/>
                <a:gd name="T69" fmla="*/ 22 h 359"/>
                <a:gd name="T70" fmla="*/ 13 w 640"/>
                <a:gd name="T71" fmla="*/ 14 h 359"/>
                <a:gd name="T72" fmla="*/ 10 w 640"/>
                <a:gd name="T73" fmla="*/ 7 h 359"/>
                <a:gd name="T74" fmla="*/ 9 w 640"/>
                <a:gd name="T75" fmla="*/ 4 h 359"/>
                <a:gd name="T76" fmla="*/ 8 w 640"/>
                <a:gd name="T77" fmla="*/ 2 h 359"/>
                <a:gd name="T78" fmla="*/ 5 w 640"/>
                <a:gd name="T79" fmla="*/ 0 h 3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0"/>
                <a:gd name="T121" fmla="*/ 0 h 359"/>
                <a:gd name="T122" fmla="*/ 640 w 640"/>
                <a:gd name="T123" fmla="*/ 359 h 3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0" h="359">
                  <a:moveTo>
                    <a:pt x="14" y="1"/>
                  </a:moveTo>
                  <a:lnTo>
                    <a:pt x="8" y="5"/>
                  </a:lnTo>
                  <a:lnTo>
                    <a:pt x="2" y="10"/>
                  </a:lnTo>
                  <a:lnTo>
                    <a:pt x="0" y="18"/>
                  </a:lnTo>
                  <a:lnTo>
                    <a:pt x="0" y="26"/>
                  </a:lnTo>
                  <a:lnTo>
                    <a:pt x="1" y="30"/>
                  </a:lnTo>
                  <a:lnTo>
                    <a:pt x="4" y="36"/>
                  </a:lnTo>
                  <a:lnTo>
                    <a:pt x="8" y="48"/>
                  </a:lnTo>
                  <a:lnTo>
                    <a:pt x="13" y="61"/>
                  </a:lnTo>
                  <a:lnTo>
                    <a:pt x="21" y="78"/>
                  </a:lnTo>
                  <a:lnTo>
                    <a:pt x="30" y="96"/>
                  </a:lnTo>
                  <a:lnTo>
                    <a:pt x="41" y="117"/>
                  </a:lnTo>
                  <a:lnTo>
                    <a:pt x="54" y="138"/>
                  </a:lnTo>
                  <a:lnTo>
                    <a:pt x="69" y="161"/>
                  </a:lnTo>
                  <a:lnTo>
                    <a:pt x="86" y="184"/>
                  </a:lnTo>
                  <a:lnTo>
                    <a:pt x="105" y="208"/>
                  </a:lnTo>
                  <a:lnTo>
                    <a:pt x="126" y="231"/>
                  </a:lnTo>
                  <a:lnTo>
                    <a:pt x="151" y="253"/>
                  </a:lnTo>
                  <a:lnTo>
                    <a:pt x="177" y="275"/>
                  </a:lnTo>
                  <a:lnTo>
                    <a:pt x="205" y="295"/>
                  </a:lnTo>
                  <a:lnTo>
                    <a:pt x="237" y="313"/>
                  </a:lnTo>
                  <a:lnTo>
                    <a:pt x="257" y="324"/>
                  </a:lnTo>
                  <a:lnTo>
                    <a:pt x="280" y="333"/>
                  </a:lnTo>
                  <a:lnTo>
                    <a:pt x="300" y="339"/>
                  </a:lnTo>
                  <a:lnTo>
                    <a:pt x="324" y="346"/>
                  </a:lnTo>
                  <a:lnTo>
                    <a:pt x="346" y="351"/>
                  </a:lnTo>
                  <a:lnTo>
                    <a:pt x="369" y="355"/>
                  </a:lnTo>
                  <a:lnTo>
                    <a:pt x="393" y="357"/>
                  </a:lnTo>
                  <a:lnTo>
                    <a:pt x="418" y="359"/>
                  </a:lnTo>
                  <a:lnTo>
                    <a:pt x="442" y="359"/>
                  </a:lnTo>
                  <a:lnTo>
                    <a:pt x="467" y="357"/>
                  </a:lnTo>
                  <a:lnTo>
                    <a:pt x="493" y="356"/>
                  </a:lnTo>
                  <a:lnTo>
                    <a:pt x="519" y="352"/>
                  </a:lnTo>
                  <a:lnTo>
                    <a:pt x="545" y="347"/>
                  </a:lnTo>
                  <a:lnTo>
                    <a:pt x="572" y="341"/>
                  </a:lnTo>
                  <a:lnTo>
                    <a:pt x="600" y="334"/>
                  </a:lnTo>
                  <a:lnTo>
                    <a:pt x="627" y="325"/>
                  </a:lnTo>
                  <a:lnTo>
                    <a:pt x="634" y="321"/>
                  </a:lnTo>
                  <a:lnTo>
                    <a:pt x="639" y="316"/>
                  </a:lnTo>
                  <a:lnTo>
                    <a:pt x="640" y="308"/>
                  </a:lnTo>
                  <a:lnTo>
                    <a:pt x="640" y="300"/>
                  </a:lnTo>
                  <a:lnTo>
                    <a:pt x="636" y="294"/>
                  </a:lnTo>
                  <a:lnTo>
                    <a:pt x="630" y="288"/>
                  </a:lnTo>
                  <a:lnTo>
                    <a:pt x="623" y="287"/>
                  </a:lnTo>
                  <a:lnTo>
                    <a:pt x="615" y="287"/>
                  </a:lnTo>
                  <a:lnTo>
                    <a:pt x="589" y="295"/>
                  </a:lnTo>
                  <a:lnTo>
                    <a:pt x="565" y="303"/>
                  </a:lnTo>
                  <a:lnTo>
                    <a:pt x="539" y="308"/>
                  </a:lnTo>
                  <a:lnTo>
                    <a:pt x="514" y="313"/>
                  </a:lnTo>
                  <a:lnTo>
                    <a:pt x="490" y="316"/>
                  </a:lnTo>
                  <a:lnTo>
                    <a:pt x="467" y="318"/>
                  </a:lnTo>
                  <a:lnTo>
                    <a:pt x="444" y="320"/>
                  </a:lnTo>
                  <a:lnTo>
                    <a:pt x="420" y="320"/>
                  </a:lnTo>
                  <a:lnTo>
                    <a:pt x="398" y="318"/>
                  </a:lnTo>
                  <a:lnTo>
                    <a:pt x="377" y="316"/>
                  </a:lnTo>
                  <a:lnTo>
                    <a:pt x="355" y="313"/>
                  </a:lnTo>
                  <a:lnTo>
                    <a:pt x="334" y="308"/>
                  </a:lnTo>
                  <a:lnTo>
                    <a:pt x="315" y="303"/>
                  </a:lnTo>
                  <a:lnTo>
                    <a:pt x="294" y="295"/>
                  </a:lnTo>
                  <a:lnTo>
                    <a:pt x="274" y="287"/>
                  </a:lnTo>
                  <a:lnTo>
                    <a:pt x="256" y="278"/>
                  </a:lnTo>
                  <a:lnTo>
                    <a:pt x="228" y="261"/>
                  </a:lnTo>
                  <a:lnTo>
                    <a:pt x="200" y="243"/>
                  </a:lnTo>
                  <a:lnTo>
                    <a:pt x="177" y="223"/>
                  </a:lnTo>
                  <a:lnTo>
                    <a:pt x="155" y="201"/>
                  </a:lnTo>
                  <a:lnTo>
                    <a:pt x="134" y="181"/>
                  </a:lnTo>
                  <a:lnTo>
                    <a:pt x="117" y="158"/>
                  </a:lnTo>
                  <a:lnTo>
                    <a:pt x="101" y="136"/>
                  </a:lnTo>
                  <a:lnTo>
                    <a:pt x="87" y="116"/>
                  </a:lnTo>
                  <a:lnTo>
                    <a:pt x="75" y="95"/>
                  </a:lnTo>
                  <a:lnTo>
                    <a:pt x="65" y="76"/>
                  </a:lnTo>
                  <a:lnTo>
                    <a:pt x="57" y="60"/>
                  </a:lnTo>
                  <a:lnTo>
                    <a:pt x="51" y="44"/>
                  </a:lnTo>
                  <a:lnTo>
                    <a:pt x="45" y="32"/>
                  </a:lnTo>
                  <a:lnTo>
                    <a:pt x="41" y="22"/>
                  </a:lnTo>
                  <a:lnTo>
                    <a:pt x="40" y="17"/>
                  </a:lnTo>
                  <a:lnTo>
                    <a:pt x="39" y="14"/>
                  </a:lnTo>
                  <a:lnTo>
                    <a:pt x="35" y="8"/>
                  </a:lnTo>
                  <a:lnTo>
                    <a:pt x="28" y="2"/>
                  </a:lnTo>
                  <a:lnTo>
                    <a:pt x="22" y="0"/>
                  </a:lnTo>
                  <a:lnTo>
                    <a:pt x="14" y="1"/>
                  </a:lnTo>
                  <a:close/>
                </a:path>
              </a:pathLst>
            </a:custGeom>
            <a:solidFill>
              <a:srgbClr val="000000"/>
            </a:solidFill>
            <a:ln w="9525">
              <a:noFill/>
              <a:round/>
              <a:headEnd/>
              <a:tailEnd/>
            </a:ln>
          </p:spPr>
          <p:txBody>
            <a:bodyPr/>
            <a:lstStyle/>
            <a:p>
              <a:pPr rtl="0"/>
              <a:endParaRPr lang="en-US" sz="3800"/>
            </a:p>
          </p:txBody>
        </p:sp>
        <p:sp>
          <p:nvSpPr>
            <p:cNvPr id="302" name="Freeform 300"/>
            <p:cNvSpPr>
              <a:spLocks/>
            </p:cNvSpPr>
            <p:nvPr/>
          </p:nvSpPr>
          <p:spPr bwMode="auto">
            <a:xfrm>
              <a:off x="608" y="2720"/>
              <a:ext cx="44" cy="37"/>
            </a:xfrm>
            <a:custGeom>
              <a:avLst/>
              <a:gdLst>
                <a:gd name="T0" fmla="*/ 20 w 194"/>
                <a:gd name="T1" fmla="*/ 1 h 165"/>
                <a:gd name="T2" fmla="*/ 16 w 194"/>
                <a:gd name="T3" fmla="*/ 2 h 165"/>
                <a:gd name="T4" fmla="*/ 13 w 194"/>
                <a:gd name="T5" fmla="*/ 3 h 165"/>
                <a:gd name="T6" fmla="*/ 11 w 194"/>
                <a:gd name="T7" fmla="*/ 4 h 165"/>
                <a:gd name="T8" fmla="*/ 8 w 194"/>
                <a:gd name="T9" fmla="*/ 5 h 165"/>
                <a:gd name="T10" fmla="*/ 6 w 194"/>
                <a:gd name="T11" fmla="*/ 7 h 165"/>
                <a:gd name="T12" fmla="*/ 5 w 194"/>
                <a:gd name="T13" fmla="*/ 8 h 165"/>
                <a:gd name="T14" fmla="*/ 3 w 194"/>
                <a:gd name="T15" fmla="*/ 10 h 165"/>
                <a:gd name="T16" fmla="*/ 2 w 194"/>
                <a:gd name="T17" fmla="*/ 12 h 165"/>
                <a:gd name="T18" fmla="*/ 1 w 194"/>
                <a:gd name="T19" fmla="*/ 14 h 165"/>
                <a:gd name="T20" fmla="*/ 1 w 194"/>
                <a:gd name="T21" fmla="*/ 16 h 165"/>
                <a:gd name="T22" fmla="*/ 0 w 194"/>
                <a:gd name="T23" fmla="*/ 18 h 165"/>
                <a:gd name="T24" fmla="*/ 0 w 194"/>
                <a:gd name="T25" fmla="*/ 20 h 165"/>
                <a:gd name="T26" fmla="*/ 0 w 194"/>
                <a:gd name="T27" fmla="*/ 24 h 165"/>
                <a:gd name="T28" fmla="*/ 2 w 194"/>
                <a:gd name="T29" fmla="*/ 27 h 165"/>
                <a:gd name="T30" fmla="*/ 2 w 194"/>
                <a:gd name="T31" fmla="*/ 30 h 165"/>
                <a:gd name="T32" fmla="*/ 3 w 194"/>
                <a:gd name="T33" fmla="*/ 31 h 165"/>
                <a:gd name="T34" fmla="*/ 3 w 194"/>
                <a:gd name="T35" fmla="*/ 31 h 165"/>
                <a:gd name="T36" fmla="*/ 4 w 194"/>
                <a:gd name="T37" fmla="*/ 31 h 165"/>
                <a:gd name="T38" fmla="*/ 4 w 194"/>
                <a:gd name="T39" fmla="*/ 32 h 165"/>
                <a:gd name="T40" fmla="*/ 4 w 194"/>
                <a:gd name="T41" fmla="*/ 32 h 165"/>
                <a:gd name="T42" fmla="*/ 7 w 194"/>
                <a:gd name="T43" fmla="*/ 35 h 165"/>
                <a:gd name="T44" fmla="*/ 11 w 194"/>
                <a:gd name="T45" fmla="*/ 36 h 165"/>
                <a:gd name="T46" fmla="*/ 15 w 194"/>
                <a:gd name="T47" fmla="*/ 37 h 165"/>
                <a:gd name="T48" fmla="*/ 20 w 194"/>
                <a:gd name="T49" fmla="*/ 37 h 165"/>
                <a:gd name="T50" fmla="*/ 24 w 194"/>
                <a:gd name="T51" fmla="*/ 37 h 165"/>
                <a:gd name="T52" fmla="*/ 28 w 194"/>
                <a:gd name="T53" fmla="*/ 36 h 165"/>
                <a:gd name="T54" fmla="*/ 31 w 194"/>
                <a:gd name="T55" fmla="*/ 35 h 165"/>
                <a:gd name="T56" fmla="*/ 33 w 194"/>
                <a:gd name="T57" fmla="*/ 35 h 165"/>
                <a:gd name="T58" fmla="*/ 33 w 194"/>
                <a:gd name="T59" fmla="*/ 35 h 165"/>
                <a:gd name="T60" fmla="*/ 34 w 194"/>
                <a:gd name="T61" fmla="*/ 34 h 165"/>
                <a:gd name="T62" fmla="*/ 34 w 194"/>
                <a:gd name="T63" fmla="*/ 34 h 165"/>
                <a:gd name="T64" fmla="*/ 34 w 194"/>
                <a:gd name="T65" fmla="*/ 34 h 165"/>
                <a:gd name="T66" fmla="*/ 36 w 194"/>
                <a:gd name="T67" fmla="*/ 32 h 165"/>
                <a:gd name="T68" fmla="*/ 37 w 194"/>
                <a:gd name="T69" fmla="*/ 30 h 165"/>
                <a:gd name="T70" fmla="*/ 38 w 194"/>
                <a:gd name="T71" fmla="*/ 28 h 165"/>
                <a:gd name="T72" fmla="*/ 38 w 194"/>
                <a:gd name="T73" fmla="*/ 26 h 165"/>
                <a:gd name="T74" fmla="*/ 38 w 194"/>
                <a:gd name="T75" fmla="*/ 25 h 165"/>
                <a:gd name="T76" fmla="*/ 38 w 194"/>
                <a:gd name="T77" fmla="*/ 24 h 165"/>
                <a:gd name="T78" fmla="*/ 38 w 194"/>
                <a:gd name="T79" fmla="*/ 23 h 165"/>
                <a:gd name="T80" fmla="*/ 38 w 194"/>
                <a:gd name="T81" fmla="*/ 22 h 165"/>
                <a:gd name="T82" fmla="*/ 39 w 194"/>
                <a:gd name="T83" fmla="*/ 21 h 165"/>
                <a:gd name="T84" fmla="*/ 41 w 194"/>
                <a:gd name="T85" fmla="*/ 20 h 165"/>
                <a:gd name="T86" fmla="*/ 42 w 194"/>
                <a:gd name="T87" fmla="*/ 19 h 165"/>
                <a:gd name="T88" fmla="*/ 43 w 194"/>
                <a:gd name="T89" fmla="*/ 18 h 165"/>
                <a:gd name="T90" fmla="*/ 43 w 194"/>
                <a:gd name="T91" fmla="*/ 17 h 165"/>
                <a:gd name="T92" fmla="*/ 44 w 194"/>
                <a:gd name="T93" fmla="*/ 16 h 165"/>
                <a:gd name="T94" fmla="*/ 44 w 194"/>
                <a:gd name="T95" fmla="*/ 15 h 165"/>
                <a:gd name="T96" fmla="*/ 44 w 194"/>
                <a:gd name="T97" fmla="*/ 14 h 165"/>
                <a:gd name="T98" fmla="*/ 44 w 194"/>
                <a:gd name="T99" fmla="*/ 13 h 165"/>
                <a:gd name="T100" fmla="*/ 44 w 194"/>
                <a:gd name="T101" fmla="*/ 12 h 165"/>
                <a:gd name="T102" fmla="*/ 43 w 194"/>
                <a:gd name="T103" fmla="*/ 11 h 165"/>
                <a:gd name="T104" fmla="*/ 43 w 194"/>
                <a:gd name="T105" fmla="*/ 10 h 165"/>
                <a:gd name="T106" fmla="*/ 41 w 194"/>
                <a:gd name="T107" fmla="*/ 6 h 165"/>
                <a:gd name="T108" fmla="*/ 38 w 194"/>
                <a:gd name="T109" fmla="*/ 3 h 165"/>
                <a:gd name="T110" fmla="*/ 35 w 194"/>
                <a:gd name="T111" fmla="*/ 2 h 165"/>
                <a:gd name="T112" fmla="*/ 32 w 194"/>
                <a:gd name="T113" fmla="*/ 1 h 165"/>
                <a:gd name="T114" fmla="*/ 28 w 194"/>
                <a:gd name="T115" fmla="*/ 0 h 165"/>
                <a:gd name="T116" fmla="*/ 25 w 194"/>
                <a:gd name="T117" fmla="*/ 0 h 165"/>
                <a:gd name="T118" fmla="*/ 22 w 194"/>
                <a:gd name="T119" fmla="*/ 1 h 165"/>
                <a:gd name="T120" fmla="*/ 20 w 194"/>
                <a:gd name="T121" fmla="*/ 1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4"/>
                <a:gd name="T184" fmla="*/ 0 h 165"/>
                <a:gd name="T185" fmla="*/ 194 w 194"/>
                <a:gd name="T186" fmla="*/ 165 h 1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4" h="165">
                  <a:moveTo>
                    <a:pt x="86" y="5"/>
                  </a:moveTo>
                  <a:lnTo>
                    <a:pt x="72" y="8"/>
                  </a:lnTo>
                  <a:lnTo>
                    <a:pt x="59" y="12"/>
                  </a:lnTo>
                  <a:lnTo>
                    <a:pt x="47" y="17"/>
                  </a:lnTo>
                  <a:lnTo>
                    <a:pt x="37" y="22"/>
                  </a:lnTo>
                  <a:lnTo>
                    <a:pt x="27" y="29"/>
                  </a:lnTo>
                  <a:lnTo>
                    <a:pt x="20" y="37"/>
                  </a:lnTo>
                  <a:lnTo>
                    <a:pt x="13" y="44"/>
                  </a:lnTo>
                  <a:lnTo>
                    <a:pt x="8" y="53"/>
                  </a:lnTo>
                  <a:lnTo>
                    <a:pt x="4" y="63"/>
                  </a:lnTo>
                  <a:lnTo>
                    <a:pt x="3" y="70"/>
                  </a:lnTo>
                  <a:lnTo>
                    <a:pt x="0" y="79"/>
                  </a:lnTo>
                  <a:lnTo>
                    <a:pt x="0" y="87"/>
                  </a:lnTo>
                  <a:lnTo>
                    <a:pt x="1" y="106"/>
                  </a:lnTo>
                  <a:lnTo>
                    <a:pt x="7" y="121"/>
                  </a:lnTo>
                  <a:lnTo>
                    <a:pt x="10" y="133"/>
                  </a:lnTo>
                  <a:lnTo>
                    <a:pt x="14" y="138"/>
                  </a:lnTo>
                  <a:lnTo>
                    <a:pt x="14" y="139"/>
                  </a:lnTo>
                  <a:lnTo>
                    <a:pt x="16" y="139"/>
                  </a:lnTo>
                  <a:lnTo>
                    <a:pt x="16" y="141"/>
                  </a:lnTo>
                  <a:lnTo>
                    <a:pt x="16" y="142"/>
                  </a:lnTo>
                  <a:lnTo>
                    <a:pt x="31" y="155"/>
                  </a:lnTo>
                  <a:lnTo>
                    <a:pt x="48" y="161"/>
                  </a:lnTo>
                  <a:lnTo>
                    <a:pt x="68" y="165"/>
                  </a:lnTo>
                  <a:lnTo>
                    <a:pt x="89" y="165"/>
                  </a:lnTo>
                  <a:lnTo>
                    <a:pt x="107" y="163"/>
                  </a:lnTo>
                  <a:lnTo>
                    <a:pt x="124" y="160"/>
                  </a:lnTo>
                  <a:lnTo>
                    <a:pt x="137" y="156"/>
                  </a:lnTo>
                  <a:lnTo>
                    <a:pt x="145" y="154"/>
                  </a:lnTo>
                  <a:lnTo>
                    <a:pt x="147" y="154"/>
                  </a:lnTo>
                  <a:lnTo>
                    <a:pt x="148" y="152"/>
                  </a:lnTo>
                  <a:lnTo>
                    <a:pt x="151" y="152"/>
                  </a:lnTo>
                  <a:lnTo>
                    <a:pt x="152" y="151"/>
                  </a:lnTo>
                  <a:lnTo>
                    <a:pt x="160" y="143"/>
                  </a:lnTo>
                  <a:lnTo>
                    <a:pt x="165" y="134"/>
                  </a:lnTo>
                  <a:lnTo>
                    <a:pt x="168" y="125"/>
                  </a:lnTo>
                  <a:lnTo>
                    <a:pt x="169" y="115"/>
                  </a:lnTo>
                  <a:lnTo>
                    <a:pt x="169" y="111"/>
                  </a:lnTo>
                  <a:lnTo>
                    <a:pt x="168" y="106"/>
                  </a:lnTo>
                  <a:lnTo>
                    <a:pt x="168" y="102"/>
                  </a:lnTo>
                  <a:lnTo>
                    <a:pt x="167" y="96"/>
                  </a:lnTo>
                  <a:lnTo>
                    <a:pt x="174" y="94"/>
                  </a:lnTo>
                  <a:lnTo>
                    <a:pt x="181" y="90"/>
                  </a:lnTo>
                  <a:lnTo>
                    <a:pt x="186" y="86"/>
                  </a:lnTo>
                  <a:lnTo>
                    <a:pt x="189" y="81"/>
                  </a:lnTo>
                  <a:lnTo>
                    <a:pt x="191" y="77"/>
                  </a:lnTo>
                  <a:lnTo>
                    <a:pt x="193" y="72"/>
                  </a:lnTo>
                  <a:lnTo>
                    <a:pt x="194" y="68"/>
                  </a:lnTo>
                  <a:lnTo>
                    <a:pt x="194" y="63"/>
                  </a:lnTo>
                  <a:lnTo>
                    <a:pt x="194" y="57"/>
                  </a:lnTo>
                  <a:lnTo>
                    <a:pt x="193" y="52"/>
                  </a:lnTo>
                  <a:lnTo>
                    <a:pt x="191" y="47"/>
                  </a:lnTo>
                  <a:lnTo>
                    <a:pt x="190" y="43"/>
                  </a:lnTo>
                  <a:lnTo>
                    <a:pt x="181" y="27"/>
                  </a:lnTo>
                  <a:lnTo>
                    <a:pt x="168" y="14"/>
                  </a:lnTo>
                  <a:lnTo>
                    <a:pt x="155" y="7"/>
                  </a:lnTo>
                  <a:lnTo>
                    <a:pt x="141" y="3"/>
                  </a:lnTo>
                  <a:lnTo>
                    <a:pt x="125" y="0"/>
                  </a:lnTo>
                  <a:lnTo>
                    <a:pt x="111" y="0"/>
                  </a:lnTo>
                  <a:lnTo>
                    <a:pt x="98" y="3"/>
                  </a:lnTo>
                  <a:lnTo>
                    <a:pt x="86" y="5"/>
                  </a:lnTo>
                  <a:close/>
                </a:path>
              </a:pathLst>
            </a:custGeom>
            <a:solidFill>
              <a:srgbClr val="000000"/>
            </a:solidFill>
            <a:ln w="9525">
              <a:noFill/>
              <a:round/>
              <a:headEnd/>
              <a:tailEnd/>
            </a:ln>
          </p:spPr>
          <p:txBody>
            <a:bodyPr/>
            <a:lstStyle/>
            <a:p>
              <a:pPr rtl="0"/>
              <a:endParaRPr lang="en-US" sz="3800"/>
            </a:p>
          </p:txBody>
        </p:sp>
        <p:sp>
          <p:nvSpPr>
            <p:cNvPr id="303" name="Freeform 301"/>
            <p:cNvSpPr>
              <a:spLocks/>
            </p:cNvSpPr>
            <p:nvPr/>
          </p:nvSpPr>
          <p:spPr bwMode="auto">
            <a:xfrm>
              <a:off x="619" y="2731"/>
              <a:ext cx="20" cy="15"/>
            </a:xfrm>
            <a:custGeom>
              <a:avLst/>
              <a:gdLst>
                <a:gd name="T0" fmla="*/ 0 w 89"/>
                <a:gd name="T1" fmla="*/ 8 h 69"/>
                <a:gd name="T2" fmla="*/ 0 w 89"/>
                <a:gd name="T3" fmla="*/ 8 h 69"/>
                <a:gd name="T4" fmla="*/ 0 w 89"/>
                <a:gd name="T5" fmla="*/ 7 h 69"/>
                <a:gd name="T6" fmla="*/ 0 w 89"/>
                <a:gd name="T7" fmla="*/ 6 h 69"/>
                <a:gd name="T8" fmla="*/ 1 w 89"/>
                <a:gd name="T9" fmla="*/ 6 h 69"/>
                <a:gd name="T10" fmla="*/ 1 w 89"/>
                <a:gd name="T11" fmla="*/ 5 h 69"/>
                <a:gd name="T12" fmla="*/ 2 w 89"/>
                <a:gd name="T13" fmla="*/ 4 h 69"/>
                <a:gd name="T14" fmla="*/ 4 w 89"/>
                <a:gd name="T15" fmla="*/ 3 h 69"/>
                <a:gd name="T16" fmla="*/ 5 w 89"/>
                <a:gd name="T17" fmla="*/ 2 h 69"/>
                <a:gd name="T18" fmla="*/ 6 w 89"/>
                <a:gd name="T19" fmla="*/ 2 h 69"/>
                <a:gd name="T20" fmla="*/ 8 w 89"/>
                <a:gd name="T21" fmla="*/ 2 h 69"/>
                <a:gd name="T22" fmla="*/ 9 w 89"/>
                <a:gd name="T23" fmla="*/ 1 h 69"/>
                <a:gd name="T24" fmla="*/ 11 w 89"/>
                <a:gd name="T25" fmla="*/ 1 h 69"/>
                <a:gd name="T26" fmla="*/ 11 w 89"/>
                <a:gd name="T27" fmla="*/ 1 h 69"/>
                <a:gd name="T28" fmla="*/ 11 w 89"/>
                <a:gd name="T29" fmla="*/ 1 h 69"/>
                <a:gd name="T30" fmla="*/ 11 w 89"/>
                <a:gd name="T31" fmla="*/ 1 h 69"/>
                <a:gd name="T32" fmla="*/ 11 w 89"/>
                <a:gd name="T33" fmla="*/ 1 h 69"/>
                <a:gd name="T34" fmla="*/ 13 w 89"/>
                <a:gd name="T35" fmla="*/ 0 h 69"/>
                <a:gd name="T36" fmla="*/ 15 w 89"/>
                <a:gd name="T37" fmla="*/ 0 h 69"/>
                <a:gd name="T38" fmla="*/ 18 w 89"/>
                <a:gd name="T39" fmla="*/ 0 h 69"/>
                <a:gd name="T40" fmla="*/ 20 w 89"/>
                <a:gd name="T41" fmla="*/ 1 h 69"/>
                <a:gd name="T42" fmla="*/ 19 w 89"/>
                <a:gd name="T43" fmla="*/ 2 h 69"/>
                <a:gd name="T44" fmla="*/ 18 w 89"/>
                <a:gd name="T45" fmla="*/ 2 h 69"/>
                <a:gd name="T46" fmla="*/ 18 w 89"/>
                <a:gd name="T47" fmla="*/ 2 h 69"/>
                <a:gd name="T48" fmla="*/ 18 w 89"/>
                <a:gd name="T49" fmla="*/ 2 h 69"/>
                <a:gd name="T50" fmla="*/ 16 w 89"/>
                <a:gd name="T51" fmla="*/ 2 h 69"/>
                <a:gd name="T52" fmla="*/ 15 w 89"/>
                <a:gd name="T53" fmla="*/ 3 h 69"/>
                <a:gd name="T54" fmla="*/ 14 w 89"/>
                <a:gd name="T55" fmla="*/ 4 h 69"/>
                <a:gd name="T56" fmla="*/ 14 w 89"/>
                <a:gd name="T57" fmla="*/ 5 h 69"/>
                <a:gd name="T58" fmla="*/ 14 w 89"/>
                <a:gd name="T59" fmla="*/ 6 h 69"/>
                <a:gd name="T60" fmla="*/ 14 w 89"/>
                <a:gd name="T61" fmla="*/ 6 h 69"/>
                <a:gd name="T62" fmla="*/ 13 w 89"/>
                <a:gd name="T63" fmla="*/ 7 h 69"/>
                <a:gd name="T64" fmla="*/ 13 w 89"/>
                <a:gd name="T65" fmla="*/ 7 h 69"/>
                <a:gd name="T66" fmla="*/ 13 w 89"/>
                <a:gd name="T67" fmla="*/ 8 h 69"/>
                <a:gd name="T68" fmla="*/ 14 w 89"/>
                <a:gd name="T69" fmla="*/ 8 h 69"/>
                <a:gd name="T70" fmla="*/ 14 w 89"/>
                <a:gd name="T71" fmla="*/ 9 h 69"/>
                <a:gd name="T72" fmla="*/ 15 w 89"/>
                <a:gd name="T73" fmla="*/ 10 h 69"/>
                <a:gd name="T74" fmla="*/ 15 w 89"/>
                <a:gd name="T75" fmla="*/ 11 h 69"/>
                <a:gd name="T76" fmla="*/ 16 w 89"/>
                <a:gd name="T77" fmla="*/ 12 h 69"/>
                <a:gd name="T78" fmla="*/ 16 w 89"/>
                <a:gd name="T79" fmla="*/ 13 h 69"/>
                <a:gd name="T80" fmla="*/ 16 w 89"/>
                <a:gd name="T81" fmla="*/ 14 h 69"/>
                <a:gd name="T82" fmla="*/ 14 w 89"/>
                <a:gd name="T83" fmla="*/ 14 h 69"/>
                <a:gd name="T84" fmla="*/ 12 w 89"/>
                <a:gd name="T85" fmla="*/ 15 h 69"/>
                <a:gd name="T86" fmla="*/ 9 w 89"/>
                <a:gd name="T87" fmla="*/ 15 h 69"/>
                <a:gd name="T88" fmla="*/ 7 w 89"/>
                <a:gd name="T89" fmla="*/ 15 h 69"/>
                <a:gd name="T90" fmla="*/ 6 w 89"/>
                <a:gd name="T91" fmla="*/ 15 h 69"/>
                <a:gd name="T92" fmla="*/ 4 w 89"/>
                <a:gd name="T93" fmla="*/ 15 h 69"/>
                <a:gd name="T94" fmla="*/ 2 w 89"/>
                <a:gd name="T95" fmla="*/ 15 h 69"/>
                <a:gd name="T96" fmla="*/ 2 w 89"/>
                <a:gd name="T97" fmla="*/ 14 h 69"/>
                <a:gd name="T98" fmla="*/ 1 w 89"/>
                <a:gd name="T99" fmla="*/ 13 h 69"/>
                <a:gd name="T100" fmla="*/ 1 w 89"/>
                <a:gd name="T101" fmla="*/ 12 h 69"/>
                <a:gd name="T102" fmla="*/ 0 w 89"/>
                <a:gd name="T103" fmla="*/ 10 h 69"/>
                <a:gd name="T104" fmla="*/ 0 w 89"/>
                <a:gd name="T105" fmla="*/ 8 h 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69"/>
                <a:gd name="T161" fmla="*/ 89 w 89"/>
                <a:gd name="T162" fmla="*/ 69 h 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69">
                  <a:moveTo>
                    <a:pt x="0" y="39"/>
                  </a:moveTo>
                  <a:lnTo>
                    <a:pt x="0" y="35"/>
                  </a:lnTo>
                  <a:lnTo>
                    <a:pt x="0" y="33"/>
                  </a:lnTo>
                  <a:lnTo>
                    <a:pt x="2" y="29"/>
                  </a:lnTo>
                  <a:lnTo>
                    <a:pt x="3" y="26"/>
                  </a:lnTo>
                  <a:lnTo>
                    <a:pt x="5" y="21"/>
                  </a:lnTo>
                  <a:lnTo>
                    <a:pt x="11" y="17"/>
                  </a:lnTo>
                  <a:lnTo>
                    <a:pt x="16" y="15"/>
                  </a:lnTo>
                  <a:lnTo>
                    <a:pt x="21" y="11"/>
                  </a:lnTo>
                  <a:lnTo>
                    <a:pt x="28" y="9"/>
                  </a:lnTo>
                  <a:lnTo>
                    <a:pt x="34" y="7"/>
                  </a:lnTo>
                  <a:lnTo>
                    <a:pt x="41" y="5"/>
                  </a:lnTo>
                  <a:lnTo>
                    <a:pt x="47" y="4"/>
                  </a:lnTo>
                  <a:lnTo>
                    <a:pt x="48" y="4"/>
                  </a:lnTo>
                  <a:lnTo>
                    <a:pt x="50" y="4"/>
                  </a:lnTo>
                  <a:lnTo>
                    <a:pt x="51" y="3"/>
                  </a:lnTo>
                  <a:lnTo>
                    <a:pt x="56" y="2"/>
                  </a:lnTo>
                  <a:lnTo>
                    <a:pt x="67" y="0"/>
                  </a:lnTo>
                  <a:lnTo>
                    <a:pt x="78" y="2"/>
                  </a:lnTo>
                  <a:lnTo>
                    <a:pt x="89" y="5"/>
                  </a:lnTo>
                  <a:lnTo>
                    <a:pt x="85" y="7"/>
                  </a:lnTo>
                  <a:lnTo>
                    <a:pt x="82" y="8"/>
                  </a:lnTo>
                  <a:lnTo>
                    <a:pt x="80" y="9"/>
                  </a:lnTo>
                  <a:lnTo>
                    <a:pt x="78" y="9"/>
                  </a:lnTo>
                  <a:lnTo>
                    <a:pt x="73" y="11"/>
                  </a:lnTo>
                  <a:lnTo>
                    <a:pt x="68" y="15"/>
                  </a:lnTo>
                  <a:lnTo>
                    <a:pt x="64" y="18"/>
                  </a:lnTo>
                  <a:lnTo>
                    <a:pt x="61" y="24"/>
                  </a:lnTo>
                  <a:lnTo>
                    <a:pt x="61" y="26"/>
                  </a:lnTo>
                  <a:lnTo>
                    <a:pt x="61" y="29"/>
                  </a:lnTo>
                  <a:lnTo>
                    <a:pt x="60" y="30"/>
                  </a:lnTo>
                  <a:lnTo>
                    <a:pt x="60" y="33"/>
                  </a:lnTo>
                  <a:lnTo>
                    <a:pt x="60" y="35"/>
                  </a:lnTo>
                  <a:lnTo>
                    <a:pt x="61" y="39"/>
                  </a:lnTo>
                  <a:lnTo>
                    <a:pt x="63" y="43"/>
                  </a:lnTo>
                  <a:lnTo>
                    <a:pt x="65" y="46"/>
                  </a:lnTo>
                  <a:lnTo>
                    <a:pt x="68" y="50"/>
                  </a:lnTo>
                  <a:lnTo>
                    <a:pt x="70" y="55"/>
                  </a:lnTo>
                  <a:lnTo>
                    <a:pt x="72" y="59"/>
                  </a:lnTo>
                  <a:lnTo>
                    <a:pt x="73" y="63"/>
                  </a:lnTo>
                  <a:lnTo>
                    <a:pt x="63" y="65"/>
                  </a:lnTo>
                  <a:lnTo>
                    <a:pt x="52" y="68"/>
                  </a:lnTo>
                  <a:lnTo>
                    <a:pt x="42" y="69"/>
                  </a:lnTo>
                  <a:lnTo>
                    <a:pt x="33" y="69"/>
                  </a:lnTo>
                  <a:lnTo>
                    <a:pt x="25" y="69"/>
                  </a:lnTo>
                  <a:lnTo>
                    <a:pt x="17" y="68"/>
                  </a:lnTo>
                  <a:lnTo>
                    <a:pt x="11" y="67"/>
                  </a:lnTo>
                  <a:lnTo>
                    <a:pt x="7" y="64"/>
                  </a:lnTo>
                  <a:lnTo>
                    <a:pt x="4" y="59"/>
                  </a:lnTo>
                  <a:lnTo>
                    <a:pt x="3" y="54"/>
                  </a:lnTo>
                  <a:lnTo>
                    <a:pt x="2" y="46"/>
                  </a:lnTo>
                  <a:lnTo>
                    <a:pt x="0" y="39"/>
                  </a:lnTo>
                  <a:close/>
                </a:path>
              </a:pathLst>
            </a:custGeom>
            <a:solidFill>
              <a:srgbClr val="C0C0C0"/>
            </a:solidFill>
            <a:ln w="9525">
              <a:noFill/>
              <a:round/>
              <a:headEnd/>
              <a:tailEnd/>
            </a:ln>
          </p:spPr>
          <p:txBody>
            <a:bodyPr/>
            <a:lstStyle/>
            <a:p>
              <a:pPr rtl="0"/>
              <a:endParaRPr lang="en-US" sz="3800"/>
            </a:p>
          </p:txBody>
        </p:sp>
      </p:grpSp>
      <p:grpSp>
        <p:nvGrpSpPr>
          <p:cNvPr id="304" name="Group 302"/>
          <p:cNvGrpSpPr>
            <a:grpSpLocks/>
          </p:cNvGrpSpPr>
          <p:nvPr/>
        </p:nvGrpSpPr>
        <p:grpSpPr bwMode="auto">
          <a:xfrm>
            <a:off x="5378450" y="3852863"/>
            <a:ext cx="755650" cy="946150"/>
            <a:chOff x="337" y="2420"/>
            <a:chExt cx="476" cy="596"/>
          </a:xfrm>
        </p:grpSpPr>
        <p:sp>
          <p:nvSpPr>
            <p:cNvPr id="305" name="Freeform 303"/>
            <p:cNvSpPr>
              <a:spLocks/>
            </p:cNvSpPr>
            <p:nvPr/>
          </p:nvSpPr>
          <p:spPr bwMode="auto">
            <a:xfrm>
              <a:off x="385" y="2867"/>
              <a:ext cx="143" cy="79"/>
            </a:xfrm>
            <a:custGeom>
              <a:avLst/>
              <a:gdLst>
                <a:gd name="T0" fmla="*/ 0 w 626"/>
                <a:gd name="T1" fmla="*/ 51 h 346"/>
                <a:gd name="T2" fmla="*/ 0 w 626"/>
                <a:gd name="T3" fmla="*/ 52 h 346"/>
                <a:gd name="T4" fmla="*/ 0 w 626"/>
                <a:gd name="T5" fmla="*/ 54 h 346"/>
                <a:gd name="T6" fmla="*/ 7 w 626"/>
                <a:gd name="T7" fmla="*/ 77 h 346"/>
                <a:gd name="T8" fmla="*/ 9 w 626"/>
                <a:gd name="T9" fmla="*/ 79 h 346"/>
                <a:gd name="T10" fmla="*/ 132 w 626"/>
                <a:gd name="T11" fmla="*/ 79 h 346"/>
                <a:gd name="T12" fmla="*/ 135 w 626"/>
                <a:gd name="T13" fmla="*/ 78 h 346"/>
                <a:gd name="T14" fmla="*/ 137 w 626"/>
                <a:gd name="T15" fmla="*/ 75 h 346"/>
                <a:gd name="T16" fmla="*/ 143 w 626"/>
                <a:gd name="T17" fmla="*/ 49 h 346"/>
                <a:gd name="T18" fmla="*/ 143 w 626"/>
                <a:gd name="T19" fmla="*/ 48 h 346"/>
                <a:gd name="T20" fmla="*/ 131 w 626"/>
                <a:gd name="T21" fmla="*/ 3 h 346"/>
                <a:gd name="T22" fmla="*/ 129 w 626"/>
                <a:gd name="T23" fmla="*/ 1 h 346"/>
                <a:gd name="T24" fmla="*/ 125 w 626"/>
                <a:gd name="T25" fmla="*/ 0 h 346"/>
                <a:gd name="T26" fmla="*/ 123 w 626"/>
                <a:gd name="T27" fmla="*/ 2 h 346"/>
                <a:gd name="T28" fmla="*/ 122 w 626"/>
                <a:gd name="T29" fmla="*/ 4 h 346"/>
                <a:gd name="T30" fmla="*/ 122 w 626"/>
                <a:gd name="T31" fmla="*/ 5 h 346"/>
                <a:gd name="T32" fmla="*/ 122 w 626"/>
                <a:gd name="T33" fmla="*/ 6 h 346"/>
                <a:gd name="T34" fmla="*/ 124 w 626"/>
                <a:gd name="T35" fmla="*/ 12 h 346"/>
                <a:gd name="T36" fmla="*/ 128 w 626"/>
                <a:gd name="T37" fmla="*/ 26 h 346"/>
                <a:gd name="T38" fmla="*/ 132 w 626"/>
                <a:gd name="T39" fmla="*/ 41 h 346"/>
                <a:gd name="T40" fmla="*/ 134 w 626"/>
                <a:gd name="T41" fmla="*/ 48 h 346"/>
                <a:gd name="T42" fmla="*/ 132 w 626"/>
                <a:gd name="T43" fmla="*/ 58 h 346"/>
                <a:gd name="T44" fmla="*/ 129 w 626"/>
                <a:gd name="T45" fmla="*/ 70 h 346"/>
                <a:gd name="T46" fmla="*/ 122 w 626"/>
                <a:gd name="T47" fmla="*/ 70 h 346"/>
                <a:gd name="T48" fmla="*/ 109 w 626"/>
                <a:gd name="T49" fmla="*/ 70 h 346"/>
                <a:gd name="T50" fmla="*/ 91 w 626"/>
                <a:gd name="T51" fmla="*/ 70 h 346"/>
                <a:gd name="T52" fmla="*/ 71 w 626"/>
                <a:gd name="T53" fmla="*/ 70 h 346"/>
                <a:gd name="T54" fmla="*/ 51 w 626"/>
                <a:gd name="T55" fmla="*/ 70 h 346"/>
                <a:gd name="T56" fmla="*/ 34 w 626"/>
                <a:gd name="T57" fmla="*/ 70 h 346"/>
                <a:gd name="T58" fmla="*/ 20 w 626"/>
                <a:gd name="T59" fmla="*/ 70 h 346"/>
                <a:gd name="T60" fmla="*/ 14 w 626"/>
                <a:gd name="T61" fmla="*/ 70 h 346"/>
                <a:gd name="T62" fmla="*/ 11 w 626"/>
                <a:gd name="T63" fmla="*/ 60 h 346"/>
                <a:gd name="T64" fmla="*/ 9 w 626"/>
                <a:gd name="T65" fmla="*/ 53 h 346"/>
                <a:gd name="T66" fmla="*/ 12 w 626"/>
                <a:gd name="T67" fmla="*/ 44 h 346"/>
                <a:gd name="T68" fmla="*/ 18 w 626"/>
                <a:gd name="T69" fmla="*/ 29 h 346"/>
                <a:gd name="T70" fmla="*/ 24 w 626"/>
                <a:gd name="T71" fmla="*/ 13 h 346"/>
                <a:gd name="T72" fmla="*/ 27 w 626"/>
                <a:gd name="T73" fmla="*/ 6 h 346"/>
                <a:gd name="T74" fmla="*/ 27 w 626"/>
                <a:gd name="T75" fmla="*/ 5 h 346"/>
                <a:gd name="T76" fmla="*/ 27 w 626"/>
                <a:gd name="T77" fmla="*/ 4 h 346"/>
                <a:gd name="T78" fmla="*/ 26 w 626"/>
                <a:gd name="T79" fmla="*/ 2 h 346"/>
                <a:gd name="T80" fmla="*/ 24 w 626"/>
                <a:gd name="T81" fmla="*/ 0 h 346"/>
                <a:gd name="T82" fmla="*/ 20 w 626"/>
                <a:gd name="T83" fmla="*/ 0 h 346"/>
                <a:gd name="T84" fmla="*/ 18 w 626"/>
                <a:gd name="T85" fmla="*/ 3 h 3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26"/>
                <a:gd name="T130" fmla="*/ 0 h 346"/>
                <a:gd name="T131" fmla="*/ 626 w 626"/>
                <a:gd name="T132" fmla="*/ 346 h 3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26" h="346">
                  <a:moveTo>
                    <a:pt x="79" y="13"/>
                  </a:moveTo>
                  <a:lnTo>
                    <a:pt x="1" y="222"/>
                  </a:lnTo>
                  <a:lnTo>
                    <a:pt x="0" y="225"/>
                  </a:lnTo>
                  <a:lnTo>
                    <a:pt x="0" y="229"/>
                  </a:lnTo>
                  <a:lnTo>
                    <a:pt x="0" y="233"/>
                  </a:lnTo>
                  <a:lnTo>
                    <a:pt x="0" y="235"/>
                  </a:lnTo>
                  <a:lnTo>
                    <a:pt x="27" y="332"/>
                  </a:lnTo>
                  <a:lnTo>
                    <a:pt x="30" y="337"/>
                  </a:lnTo>
                  <a:lnTo>
                    <a:pt x="33" y="342"/>
                  </a:lnTo>
                  <a:lnTo>
                    <a:pt x="39" y="345"/>
                  </a:lnTo>
                  <a:lnTo>
                    <a:pt x="45" y="346"/>
                  </a:lnTo>
                  <a:lnTo>
                    <a:pt x="580" y="346"/>
                  </a:lnTo>
                  <a:lnTo>
                    <a:pt x="587" y="345"/>
                  </a:lnTo>
                  <a:lnTo>
                    <a:pt x="592" y="342"/>
                  </a:lnTo>
                  <a:lnTo>
                    <a:pt x="597" y="337"/>
                  </a:lnTo>
                  <a:lnTo>
                    <a:pt x="600" y="330"/>
                  </a:lnTo>
                  <a:lnTo>
                    <a:pt x="626" y="216"/>
                  </a:lnTo>
                  <a:lnTo>
                    <a:pt x="626" y="213"/>
                  </a:lnTo>
                  <a:lnTo>
                    <a:pt x="626" y="212"/>
                  </a:lnTo>
                  <a:lnTo>
                    <a:pt x="626" y="209"/>
                  </a:lnTo>
                  <a:lnTo>
                    <a:pt x="626" y="207"/>
                  </a:lnTo>
                  <a:lnTo>
                    <a:pt x="574" y="14"/>
                  </a:lnTo>
                  <a:lnTo>
                    <a:pt x="570" y="8"/>
                  </a:lnTo>
                  <a:lnTo>
                    <a:pt x="563" y="3"/>
                  </a:lnTo>
                  <a:lnTo>
                    <a:pt x="557" y="0"/>
                  </a:lnTo>
                  <a:lnTo>
                    <a:pt x="549" y="0"/>
                  </a:lnTo>
                  <a:lnTo>
                    <a:pt x="542" y="3"/>
                  </a:lnTo>
                  <a:lnTo>
                    <a:pt x="538" y="8"/>
                  </a:lnTo>
                  <a:lnTo>
                    <a:pt x="536" y="13"/>
                  </a:lnTo>
                  <a:lnTo>
                    <a:pt x="535" y="19"/>
                  </a:lnTo>
                  <a:lnTo>
                    <a:pt x="535" y="21"/>
                  </a:lnTo>
                  <a:lnTo>
                    <a:pt x="535" y="22"/>
                  </a:lnTo>
                  <a:lnTo>
                    <a:pt x="535" y="23"/>
                  </a:lnTo>
                  <a:lnTo>
                    <a:pt x="535" y="25"/>
                  </a:lnTo>
                  <a:lnTo>
                    <a:pt x="537" y="32"/>
                  </a:lnTo>
                  <a:lnTo>
                    <a:pt x="542" y="53"/>
                  </a:lnTo>
                  <a:lnTo>
                    <a:pt x="550" y="82"/>
                  </a:lnTo>
                  <a:lnTo>
                    <a:pt x="559" y="114"/>
                  </a:lnTo>
                  <a:lnTo>
                    <a:pt x="568" y="148"/>
                  </a:lnTo>
                  <a:lnTo>
                    <a:pt x="576" y="179"/>
                  </a:lnTo>
                  <a:lnTo>
                    <a:pt x="583" y="202"/>
                  </a:lnTo>
                  <a:lnTo>
                    <a:pt x="585" y="212"/>
                  </a:lnTo>
                  <a:lnTo>
                    <a:pt x="583" y="228"/>
                  </a:lnTo>
                  <a:lnTo>
                    <a:pt x="576" y="254"/>
                  </a:lnTo>
                  <a:lnTo>
                    <a:pt x="570" y="284"/>
                  </a:lnTo>
                  <a:lnTo>
                    <a:pt x="564" y="307"/>
                  </a:lnTo>
                  <a:lnTo>
                    <a:pt x="554" y="307"/>
                  </a:lnTo>
                  <a:lnTo>
                    <a:pt x="536" y="307"/>
                  </a:lnTo>
                  <a:lnTo>
                    <a:pt x="510" y="307"/>
                  </a:lnTo>
                  <a:lnTo>
                    <a:pt x="477" y="307"/>
                  </a:lnTo>
                  <a:lnTo>
                    <a:pt x="441" y="307"/>
                  </a:lnTo>
                  <a:lnTo>
                    <a:pt x="399" y="307"/>
                  </a:lnTo>
                  <a:lnTo>
                    <a:pt x="356" y="307"/>
                  </a:lnTo>
                  <a:lnTo>
                    <a:pt x="312" y="307"/>
                  </a:lnTo>
                  <a:lnTo>
                    <a:pt x="268" y="307"/>
                  </a:lnTo>
                  <a:lnTo>
                    <a:pt x="225" y="307"/>
                  </a:lnTo>
                  <a:lnTo>
                    <a:pt x="184" y="307"/>
                  </a:lnTo>
                  <a:lnTo>
                    <a:pt x="147" y="307"/>
                  </a:lnTo>
                  <a:lnTo>
                    <a:pt x="115" y="307"/>
                  </a:lnTo>
                  <a:lnTo>
                    <a:pt x="89" y="307"/>
                  </a:lnTo>
                  <a:lnTo>
                    <a:pt x="71" y="307"/>
                  </a:lnTo>
                  <a:lnTo>
                    <a:pt x="61" y="307"/>
                  </a:lnTo>
                  <a:lnTo>
                    <a:pt x="56" y="287"/>
                  </a:lnTo>
                  <a:lnTo>
                    <a:pt x="49" y="264"/>
                  </a:lnTo>
                  <a:lnTo>
                    <a:pt x="44" y="243"/>
                  </a:lnTo>
                  <a:lnTo>
                    <a:pt x="40" y="230"/>
                  </a:lnTo>
                  <a:lnTo>
                    <a:pt x="44" y="218"/>
                  </a:lnTo>
                  <a:lnTo>
                    <a:pt x="53" y="194"/>
                  </a:lnTo>
                  <a:lnTo>
                    <a:pt x="66" y="161"/>
                  </a:lnTo>
                  <a:lnTo>
                    <a:pt x="80" y="125"/>
                  </a:lnTo>
                  <a:lnTo>
                    <a:pt x="93" y="88"/>
                  </a:lnTo>
                  <a:lnTo>
                    <a:pt x="105" y="57"/>
                  </a:lnTo>
                  <a:lnTo>
                    <a:pt x="114" y="35"/>
                  </a:lnTo>
                  <a:lnTo>
                    <a:pt x="117" y="27"/>
                  </a:lnTo>
                  <a:lnTo>
                    <a:pt x="118" y="25"/>
                  </a:lnTo>
                  <a:lnTo>
                    <a:pt x="118" y="23"/>
                  </a:lnTo>
                  <a:lnTo>
                    <a:pt x="118" y="21"/>
                  </a:lnTo>
                  <a:lnTo>
                    <a:pt x="118" y="19"/>
                  </a:lnTo>
                  <a:lnTo>
                    <a:pt x="117" y="14"/>
                  </a:lnTo>
                  <a:lnTo>
                    <a:pt x="114" y="8"/>
                  </a:lnTo>
                  <a:lnTo>
                    <a:pt x="110" y="4"/>
                  </a:lnTo>
                  <a:lnTo>
                    <a:pt x="105" y="1"/>
                  </a:lnTo>
                  <a:lnTo>
                    <a:pt x="97" y="0"/>
                  </a:lnTo>
                  <a:lnTo>
                    <a:pt x="89" y="1"/>
                  </a:lnTo>
                  <a:lnTo>
                    <a:pt x="83" y="6"/>
                  </a:lnTo>
                  <a:lnTo>
                    <a:pt x="79" y="13"/>
                  </a:lnTo>
                  <a:close/>
                </a:path>
              </a:pathLst>
            </a:custGeom>
            <a:solidFill>
              <a:srgbClr val="000000"/>
            </a:solidFill>
            <a:ln w="9525">
              <a:noFill/>
              <a:round/>
              <a:headEnd/>
              <a:tailEnd/>
            </a:ln>
          </p:spPr>
          <p:txBody>
            <a:bodyPr/>
            <a:lstStyle/>
            <a:p>
              <a:pPr rtl="0"/>
              <a:endParaRPr lang="en-US" sz="3800"/>
            </a:p>
          </p:txBody>
        </p:sp>
        <p:sp>
          <p:nvSpPr>
            <p:cNvPr id="306" name="Freeform 304"/>
            <p:cNvSpPr>
              <a:spLocks/>
            </p:cNvSpPr>
            <p:nvPr/>
          </p:nvSpPr>
          <p:spPr bwMode="auto">
            <a:xfrm>
              <a:off x="370" y="2993"/>
              <a:ext cx="27" cy="19"/>
            </a:xfrm>
            <a:custGeom>
              <a:avLst/>
              <a:gdLst>
                <a:gd name="T0" fmla="*/ 13 w 117"/>
                <a:gd name="T1" fmla="*/ 0 h 84"/>
                <a:gd name="T2" fmla="*/ 10 w 117"/>
                <a:gd name="T3" fmla="*/ 0 h 84"/>
                <a:gd name="T4" fmla="*/ 8 w 117"/>
                <a:gd name="T5" fmla="*/ 1 h 84"/>
                <a:gd name="T6" fmla="*/ 6 w 117"/>
                <a:gd name="T7" fmla="*/ 2 h 84"/>
                <a:gd name="T8" fmla="*/ 3 w 117"/>
                <a:gd name="T9" fmla="*/ 3 h 84"/>
                <a:gd name="T10" fmla="*/ 2 w 117"/>
                <a:gd name="T11" fmla="*/ 5 h 84"/>
                <a:gd name="T12" fmla="*/ 1 w 117"/>
                <a:gd name="T13" fmla="*/ 6 h 84"/>
                <a:gd name="T14" fmla="*/ 0 w 117"/>
                <a:gd name="T15" fmla="*/ 8 h 84"/>
                <a:gd name="T16" fmla="*/ 0 w 117"/>
                <a:gd name="T17" fmla="*/ 10 h 84"/>
                <a:gd name="T18" fmla="*/ 0 w 117"/>
                <a:gd name="T19" fmla="*/ 12 h 84"/>
                <a:gd name="T20" fmla="*/ 1 w 117"/>
                <a:gd name="T21" fmla="*/ 13 h 84"/>
                <a:gd name="T22" fmla="*/ 2 w 117"/>
                <a:gd name="T23" fmla="*/ 15 h 84"/>
                <a:gd name="T24" fmla="*/ 3 w 117"/>
                <a:gd name="T25" fmla="*/ 16 h 84"/>
                <a:gd name="T26" fmla="*/ 4 w 117"/>
                <a:gd name="T27" fmla="*/ 17 h 84"/>
                <a:gd name="T28" fmla="*/ 6 w 117"/>
                <a:gd name="T29" fmla="*/ 17 h 84"/>
                <a:gd name="T30" fmla="*/ 7 w 117"/>
                <a:gd name="T31" fmla="*/ 18 h 84"/>
                <a:gd name="T32" fmla="*/ 8 w 117"/>
                <a:gd name="T33" fmla="*/ 18 h 84"/>
                <a:gd name="T34" fmla="*/ 10 w 117"/>
                <a:gd name="T35" fmla="*/ 19 h 84"/>
                <a:gd name="T36" fmla="*/ 11 w 117"/>
                <a:gd name="T37" fmla="*/ 19 h 84"/>
                <a:gd name="T38" fmla="*/ 13 w 117"/>
                <a:gd name="T39" fmla="*/ 19 h 84"/>
                <a:gd name="T40" fmla="*/ 14 w 117"/>
                <a:gd name="T41" fmla="*/ 19 h 84"/>
                <a:gd name="T42" fmla="*/ 17 w 117"/>
                <a:gd name="T43" fmla="*/ 19 h 84"/>
                <a:gd name="T44" fmla="*/ 20 w 117"/>
                <a:gd name="T45" fmla="*/ 18 h 84"/>
                <a:gd name="T46" fmla="*/ 22 w 117"/>
                <a:gd name="T47" fmla="*/ 17 h 84"/>
                <a:gd name="T48" fmla="*/ 24 w 117"/>
                <a:gd name="T49" fmla="*/ 15 h 84"/>
                <a:gd name="T50" fmla="*/ 25 w 117"/>
                <a:gd name="T51" fmla="*/ 14 h 84"/>
                <a:gd name="T52" fmla="*/ 27 w 117"/>
                <a:gd name="T53" fmla="*/ 12 h 84"/>
                <a:gd name="T54" fmla="*/ 27 w 117"/>
                <a:gd name="T55" fmla="*/ 10 h 84"/>
                <a:gd name="T56" fmla="*/ 27 w 117"/>
                <a:gd name="T57" fmla="*/ 8 h 84"/>
                <a:gd name="T58" fmla="*/ 27 w 117"/>
                <a:gd name="T59" fmla="*/ 8 h 84"/>
                <a:gd name="T60" fmla="*/ 27 w 117"/>
                <a:gd name="T61" fmla="*/ 7 h 84"/>
                <a:gd name="T62" fmla="*/ 26 w 117"/>
                <a:gd name="T63" fmla="*/ 5 h 84"/>
                <a:gd name="T64" fmla="*/ 25 w 117"/>
                <a:gd name="T65" fmla="*/ 3 h 84"/>
                <a:gd name="T66" fmla="*/ 23 w 117"/>
                <a:gd name="T67" fmla="*/ 2 h 84"/>
                <a:gd name="T68" fmla="*/ 21 w 117"/>
                <a:gd name="T69" fmla="*/ 1 h 84"/>
                <a:gd name="T70" fmla="*/ 18 w 117"/>
                <a:gd name="T71" fmla="*/ 0 h 84"/>
                <a:gd name="T72" fmla="*/ 16 w 117"/>
                <a:gd name="T73" fmla="*/ 0 h 84"/>
                <a:gd name="T74" fmla="*/ 13 w 117"/>
                <a:gd name="T75" fmla="*/ 0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
                <a:gd name="T115" fmla="*/ 0 h 84"/>
                <a:gd name="T116" fmla="*/ 117 w 117"/>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 h="84">
                  <a:moveTo>
                    <a:pt x="56" y="0"/>
                  </a:moveTo>
                  <a:lnTo>
                    <a:pt x="45" y="1"/>
                  </a:lnTo>
                  <a:lnTo>
                    <a:pt x="33" y="3"/>
                  </a:lnTo>
                  <a:lnTo>
                    <a:pt x="24" y="9"/>
                  </a:lnTo>
                  <a:lnTo>
                    <a:pt x="15" y="14"/>
                  </a:lnTo>
                  <a:lnTo>
                    <a:pt x="8" y="20"/>
                  </a:lnTo>
                  <a:lnTo>
                    <a:pt x="4" y="28"/>
                  </a:lnTo>
                  <a:lnTo>
                    <a:pt x="0" y="36"/>
                  </a:lnTo>
                  <a:lnTo>
                    <a:pt x="0" y="45"/>
                  </a:lnTo>
                  <a:lnTo>
                    <a:pt x="2" y="52"/>
                  </a:lnTo>
                  <a:lnTo>
                    <a:pt x="4" y="58"/>
                  </a:lnTo>
                  <a:lnTo>
                    <a:pt x="8" y="65"/>
                  </a:lnTo>
                  <a:lnTo>
                    <a:pt x="13" y="70"/>
                  </a:lnTo>
                  <a:lnTo>
                    <a:pt x="19" y="74"/>
                  </a:lnTo>
                  <a:lnTo>
                    <a:pt x="24" y="76"/>
                  </a:lnTo>
                  <a:lnTo>
                    <a:pt x="29" y="79"/>
                  </a:lnTo>
                  <a:lnTo>
                    <a:pt x="35" y="81"/>
                  </a:lnTo>
                  <a:lnTo>
                    <a:pt x="42" y="83"/>
                  </a:lnTo>
                  <a:lnTo>
                    <a:pt x="48" y="84"/>
                  </a:lnTo>
                  <a:lnTo>
                    <a:pt x="55" y="84"/>
                  </a:lnTo>
                  <a:lnTo>
                    <a:pt x="61" y="84"/>
                  </a:lnTo>
                  <a:lnTo>
                    <a:pt x="73" y="83"/>
                  </a:lnTo>
                  <a:lnTo>
                    <a:pt x="85" y="79"/>
                  </a:lnTo>
                  <a:lnTo>
                    <a:pt x="95" y="75"/>
                  </a:lnTo>
                  <a:lnTo>
                    <a:pt x="103" y="68"/>
                  </a:lnTo>
                  <a:lnTo>
                    <a:pt x="110" y="62"/>
                  </a:lnTo>
                  <a:lnTo>
                    <a:pt x="115" y="54"/>
                  </a:lnTo>
                  <a:lnTo>
                    <a:pt x="117" y="46"/>
                  </a:lnTo>
                  <a:lnTo>
                    <a:pt x="117" y="37"/>
                  </a:lnTo>
                  <a:lnTo>
                    <a:pt x="116" y="29"/>
                  </a:lnTo>
                  <a:lnTo>
                    <a:pt x="112" y="22"/>
                  </a:lnTo>
                  <a:lnTo>
                    <a:pt x="107" y="14"/>
                  </a:lnTo>
                  <a:lnTo>
                    <a:pt x="99" y="9"/>
                  </a:lnTo>
                  <a:lnTo>
                    <a:pt x="90" y="5"/>
                  </a:lnTo>
                  <a:lnTo>
                    <a:pt x="80" y="1"/>
                  </a:lnTo>
                  <a:lnTo>
                    <a:pt x="68" y="0"/>
                  </a:lnTo>
                  <a:lnTo>
                    <a:pt x="56" y="0"/>
                  </a:lnTo>
                  <a:close/>
                </a:path>
              </a:pathLst>
            </a:custGeom>
            <a:solidFill>
              <a:srgbClr val="000000"/>
            </a:solidFill>
            <a:ln w="9525">
              <a:noFill/>
              <a:round/>
              <a:headEnd/>
              <a:tailEnd/>
            </a:ln>
          </p:spPr>
          <p:txBody>
            <a:bodyPr/>
            <a:lstStyle/>
            <a:p>
              <a:pPr rtl="0"/>
              <a:endParaRPr lang="en-US" sz="3800"/>
            </a:p>
          </p:txBody>
        </p:sp>
        <p:sp>
          <p:nvSpPr>
            <p:cNvPr id="307" name="Freeform 305"/>
            <p:cNvSpPr>
              <a:spLocks/>
            </p:cNvSpPr>
            <p:nvPr/>
          </p:nvSpPr>
          <p:spPr bwMode="auto">
            <a:xfrm>
              <a:off x="379" y="2869"/>
              <a:ext cx="39" cy="139"/>
            </a:xfrm>
            <a:custGeom>
              <a:avLst/>
              <a:gdLst>
                <a:gd name="T0" fmla="*/ 30 w 168"/>
                <a:gd name="T1" fmla="*/ 3 h 604"/>
                <a:gd name="T2" fmla="*/ 0 w 168"/>
                <a:gd name="T3" fmla="*/ 133 h 604"/>
                <a:gd name="T4" fmla="*/ 0 w 168"/>
                <a:gd name="T5" fmla="*/ 135 h 604"/>
                <a:gd name="T6" fmla="*/ 1 w 168"/>
                <a:gd name="T7" fmla="*/ 137 h 604"/>
                <a:gd name="T8" fmla="*/ 2 w 168"/>
                <a:gd name="T9" fmla="*/ 138 h 604"/>
                <a:gd name="T10" fmla="*/ 4 w 168"/>
                <a:gd name="T11" fmla="*/ 139 h 604"/>
                <a:gd name="T12" fmla="*/ 6 w 168"/>
                <a:gd name="T13" fmla="*/ 139 h 604"/>
                <a:gd name="T14" fmla="*/ 7 w 168"/>
                <a:gd name="T15" fmla="*/ 138 h 604"/>
                <a:gd name="T16" fmla="*/ 8 w 168"/>
                <a:gd name="T17" fmla="*/ 137 h 604"/>
                <a:gd name="T18" fmla="*/ 9 w 168"/>
                <a:gd name="T19" fmla="*/ 135 h 604"/>
                <a:gd name="T20" fmla="*/ 39 w 168"/>
                <a:gd name="T21" fmla="*/ 5 h 604"/>
                <a:gd name="T22" fmla="*/ 39 w 168"/>
                <a:gd name="T23" fmla="*/ 4 h 604"/>
                <a:gd name="T24" fmla="*/ 39 w 168"/>
                <a:gd name="T25" fmla="*/ 2 h 604"/>
                <a:gd name="T26" fmla="*/ 37 w 168"/>
                <a:gd name="T27" fmla="*/ 1 h 604"/>
                <a:gd name="T28" fmla="*/ 35 w 168"/>
                <a:gd name="T29" fmla="*/ 0 h 604"/>
                <a:gd name="T30" fmla="*/ 34 w 168"/>
                <a:gd name="T31" fmla="*/ 0 h 604"/>
                <a:gd name="T32" fmla="*/ 32 w 168"/>
                <a:gd name="T33" fmla="*/ 1 h 604"/>
                <a:gd name="T34" fmla="*/ 31 w 168"/>
                <a:gd name="T35" fmla="*/ 2 h 604"/>
                <a:gd name="T36" fmla="*/ 30 w 168"/>
                <a:gd name="T37" fmla="*/ 3 h 6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
                <a:gd name="T58" fmla="*/ 0 h 604"/>
                <a:gd name="T59" fmla="*/ 168 w 168"/>
                <a:gd name="T60" fmla="*/ 604 h 6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 h="604">
                  <a:moveTo>
                    <a:pt x="129" y="14"/>
                  </a:moveTo>
                  <a:lnTo>
                    <a:pt x="0" y="579"/>
                  </a:lnTo>
                  <a:lnTo>
                    <a:pt x="0" y="587"/>
                  </a:lnTo>
                  <a:lnTo>
                    <a:pt x="4" y="594"/>
                  </a:lnTo>
                  <a:lnTo>
                    <a:pt x="9" y="600"/>
                  </a:lnTo>
                  <a:lnTo>
                    <a:pt x="16" y="604"/>
                  </a:lnTo>
                  <a:lnTo>
                    <a:pt x="24" y="604"/>
                  </a:lnTo>
                  <a:lnTo>
                    <a:pt x="30" y="601"/>
                  </a:lnTo>
                  <a:lnTo>
                    <a:pt x="35" y="596"/>
                  </a:lnTo>
                  <a:lnTo>
                    <a:pt x="39" y="588"/>
                  </a:lnTo>
                  <a:lnTo>
                    <a:pt x="168" y="23"/>
                  </a:lnTo>
                  <a:lnTo>
                    <a:pt x="168" y="16"/>
                  </a:lnTo>
                  <a:lnTo>
                    <a:pt x="166" y="9"/>
                  </a:lnTo>
                  <a:lnTo>
                    <a:pt x="160" y="4"/>
                  </a:lnTo>
                  <a:lnTo>
                    <a:pt x="152" y="0"/>
                  </a:lnTo>
                  <a:lnTo>
                    <a:pt x="145" y="0"/>
                  </a:lnTo>
                  <a:lnTo>
                    <a:pt x="138" y="3"/>
                  </a:lnTo>
                  <a:lnTo>
                    <a:pt x="133" y="8"/>
                  </a:lnTo>
                  <a:lnTo>
                    <a:pt x="129" y="14"/>
                  </a:lnTo>
                  <a:close/>
                </a:path>
              </a:pathLst>
            </a:custGeom>
            <a:solidFill>
              <a:srgbClr val="000000"/>
            </a:solidFill>
            <a:ln w="9525">
              <a:noFill/>
              <a:round/>
              <a:headEnd/>
              <a:tailEnd/>
            </a:ln>
          </p:spPr>
          <p:txBody>
            <a:bodyPr/>
            <a:lstStyle/>
            <a:p>
              <a:pPr rtl="0"/>
              <a:endParaRPr lang="en-US" sz="3800"/>
            </a:p>
          </p:txBody>
        </p:sp>
        <p:sp>
          <p:nvSpPr>
            <p:cNvPr id="308" name="Freeform 306"/>
            <p:cNvSpPr>
              <a:spLocks/>
            </p:cNvSpPr>
            <p:nvPr/>
          </p:nvSpPr>
          <p:spPr bwMode="auto">
            <a:xfrm>
              <a:off x="337" y="2672"/>
              <a:ext cx="205" cy="206"/>
            </a:xfrm>
            <a:custGeom>
              <a:avLst/>
              <a:gdLst>
                <a:gd name="T0" fmla="*/ 9 w 894"/>
                <a:gd name="T1" fmla="*/ 0 h 895"/>
                <a:gd name="T2" fmla="*/ 7 w 894"/>
                <a:gd name="T3" fmla="*/ 1 h 895"/>
                <a:gd name="T4" fmla="*/ 4 w 894"/>
                <a:gd name="T5" fmla="*/ 3 h 895"/>
                <a:gd name="T6" fmla="*/ 2 w 894"/>
                <a:gd name="T7" fmla="*/ 5 h 895"/>
                <a:gd name="T8" fmla="*/ 0 w 894"/>
                <a:gd name="T9" fmla="*/ 8 h 895"/>
                <a:gd name="T10" fmla="*/ 0 w 894"/>
                <a:gd name="T11" fmla="*/ 9 h 895"/>
                <a:gd name="T12" fmla="*/ 30 w 894"/>
                <a:gd name="T13" fmla="*/ 181 h 895"/>
                <a:gd name="T14" fmla="*/ 30 w 894"/>
                <a:gd name="T15" fmla="*/ 181 h 895"/>
                <a:gd name="T16" fmla="*/ 30 w 894"/>
                <a:gd name="T17" fmla="*/ 180 h 895"/>
                <a:gd name="T18" fmla="*/ 31 w 894"/>
                <a:gd name="T19" fmla="*/ 187 h 895"/>
                <a:gd name="T20" fmla="*/ 36 w 894"/>
                <a:gd name="T21" fmla="*/ 195 h 895"/>
                <a:gd name="T22" fmla="*/ 44 w 894"/>
                <a:gd name="T23" fmla="*/ 202 h 895"/>
                <a:gd name="T24" fmla="*/ 58 w 894"/>
                <a:gd name="T25" fmla="*/ 206 h 895"/>
                <a:gd name="T26" fmla="*/ 58 w 894"/>
                <a:gd name="T27" fmla="*/ 206 h 895"/>
                <a:gd name="T28" fmla="*/ 59 w 894"/>
                <a:gd name="T29" fmla="*/ 206 h 895"/>
                <a:gd name="T30" fmla="*/ 201 w 894"/>
                <a:gd name="T31" fmla="*/ 206 h 895"/>
                <a:gd name="T32" fmla="*/ 203 w 894"/>
                <a:gd name="T33" fmla="*/ 205 h 895"/>
                <a:gd name="T34" fmla="*/ 204 w 894"/>
                <a:gd name="T35" fmla="*/ 201 h 895"/>
                <a:gd name="T36" fmla="*/ 205 w 894"/>
                <a:gd name="T37" fmla="*/ 196 h 895"/>
                <a:gd name="T38" fmla="*/ 204 w 894"/>
                <a:gd name="T39" fmla="*/ 190 h 895"/>
                <a:gd name="T40" fmla="*/ 200 w 894"/>
                <a:gd name="T41" fmla="*/ 185 h 895"/>
                <a:gd name="T42" fmla="*/ 194 w 894"/>
                <a:gd name="T43" fmla="*/ 182 h 895"/>
                <a:gd name="T44" fmla="*/ 185 w 894"/>
                <a:gd name="T45" fmla="*/ 180 h 895"/>
                <a:gd name="T46" fmla="*/ 170 w 894"/>
                <a:gd name="T47" fmla="*/ 179 h 895"/>
                <a:gd name="T48" fmla="*/ 152 w 894"/>
                <a:gd name="T49" fmla="*/ 178 h 895"/>
                <a:gd name="T50" fmla="*/ 132 w 894"/>
                <a:gd name="T51" fmla="*/ 176 h 895"/>
                <a:gd name="T52" fmla="*/ 112 w 894"/>
                <a:gd name="T53" fmla="*/ 176 h 895"/>
                <a:gd name="T54" fmla="*/ 94 w 894"/>
                <a:gd name="T55" fmla="*/ 175 h 895"/>
                <a:gd name="T56" fmla="*/ 79 w 894"/>
                <a:gd name="T57" fmla="*/ 175 h 895"/>
                <a:gd name="T58" fmla="*/ 73 w 894"/>
                <a:gd name="T59" fmla="*/ 174 h 895"/>
                <a:gd name="T60" fmla="*/ 72 w 894"/>
                <a:gd name="T61" fmla="*/ 175 h 895"/>
                <a:gd name="T62" fmla="*/ 71 w 894"/>
                <a:gd name="T63" fmla="*/ 175 h 895"/>
                <a:gd name="T64" fmla="*/ 71 w 894"/>
                <a:gd name="T65" fmla="*/ 175 h 895"/>
                <a:gd name="T66" fmla="*/ 70 w 894"/>
                <a:gd name="T67" fmla="*/ 175 h 895"/>
                <a:gd name="T68" fmla="*/ 68 w 894"/>
                <a:gd name="T69" fmla="*/ 174 h 895"/>
                <a:gd name="T70" fmla="*/ 66 w 894"/>
                <a:gd name="T71" fmla="*/ 171 h 895"/>
                <a:gd name="T72" fmla="*/ 63 w 894"/>
                <a:gd name="T73" fmla="*/ 167 h 895"/>
                <a:gd name="T74" fmla="*/ 60 w 894"/>
                <a:gd name="T75" fmla="*/ 160 h 895"/>
                <a:gd name="T76" fmla="*/ 54 w 894"/>
                <a:gd name="T77" fmla="*/ 136 h 895"/>
                <a:gd name="T78" fmla="*/ 41 w 894"/>
                <a:gd name="T79" fmla="*/ 84 h 895"/>
                <a:gd name="T80" fmla="*/ 28 w 894"/>
                <a:gd name="T81" fmla="*/ 32 h 895"/>
                <a:gd name="T82" fmla="*/ 22 w 894"/>
                <a:gd name="T83" fmla="*/ 8 h 895"/>
                <a:gd name="T84" fmla="*/ 22 w 894"/>
                <a:gd name="T85" fmla="*/ 7 h 895"/>
                <a:gd name="T86" fmla="*/ 22 w 894"/>
                <a:gd name="T87" fmla="*/ 7 h 895"/>
                <a:gd name="T88" fmla="*/ 21 w 894"/>
                <a:gd name="T89" fmla="*/ 6 h 895"/>
                <a:gd name="T90" fmla="*/ 18 w 894"/>
                <a:gd name="T91" fmla="*/ 3 h 895"/>
                <a:gd name="T92" fmla="*/ 15 w 894"/>
                <a:gd name="T93" fmla="*/ 1 h 895"/>
                <a:gd name="T94" fmla="*/ 10 w 894"/>
                <a:gd name="T95" fmla="*/ 0 h 8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94"/>
                <a:gd name="T145" fmla="*/ 0 h 895"/>
                <a:gd name="T146" fmla="*/ 894 w 894"/>
                <a:gd name="T147" fmla="*/ 895 h 89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94" h="895">
                  <a:moveTo>
                    <a:pt x="45" y="0"/>
                  </a:moveTo>
                  <a:lnTo>
                    <a:pt x="39" y="0"/>
                  </a:lnTo>
                  <a:lnTo>
                    <a:pt x="36" y="2"/>
                  </a:lnTo>
                  <a:lnTo>
                    <a:pt x="30" y="4"/>
                  </a:lnTo>
                  <a:lnTo>
                    <a:pt x="24" y="7"/>
                  </a:lnTo>
                  <a:lnTo>
                    <a:pt x="19" y="11"/>
                  </a:lnTo>
                  <a:lnTo>
                    <a:pt x="13" y="16"/>
                  </a:lnTo>
                  <a:lnTo>
                    <a:pt x="8" y="22"/>
                  </a:lnTo>
                  <a:lnTo>
                    <a:pt x="3" y="30"/>
                  </a:lnTo>
                  <a:lnTo>
                    <a:pt x="2" y="33"/>
                  </a:lnTo>
                  <a:lnTo>
                    <a:pt x="0" y="37"/>
                  </a:lnTo>
                  <a:lnTo>
                    <a:pt x="0" y="41"/>
                  </a:lnTo>
                  <a:lnTo>
                    <a:pt x="0" y="43"/>
                  </a:lnTo>
                  <a:lnTo>
                    <a:pt x="131" y="787"/>
                  </a:lnTo>
                  <a:lnTo>
                    <a:pt x="131" y="786"/>
                  </a:lnTo>
                  <a:lnTo>
                    <a:pt x="131" y="785"/>
                  </a:lnTo>
                  <a:lnTo>
                    <a:pt x="131" y="783"/>
                  </a:lnTo>
                  <a:lnTo>
                    <a:pt x="132" y="798"/>
                  </a:lnTo>
                  <a:lnTo>
                    <a:pt x="136" y="813"/>
                  </a:lnTo>
                  <a:lnTo>
                    <a:pt x="144" y="830"/>
                  </a:lnTo>
                  <a:lnTo>
                    <a:pt x="155" y="847"/>
                  </a:lnTo>
                  <a:lnTo>
                    <a:pt x="172" y="864"/>
                  </a:lnTo>
                  <a:lnTo>
                    <a:pt x="193" y="877"/>
                  </a:lnTo>
                  <a:lnTo>
                    <a:pt x="220" y="889"/>
                  </a:lnTo>
                  <a:lnTo>
                    <a:pt x="253" y="895"/>
                  </a:lnTo>
                  <a:lnTo>
                    <a:pt x="254" y="895"/>
                  </a:lnTo>
                  <a:lnTo>
                    <a:pt x="256" y="895"/>
                  </a:lnTo>
                  <a:lnTo>
                    <a:pt x="870" y="895"/>
                  </a:lnTo>
                  <a:lnTo>
                    <a:pt x="875" y="894"/>
                  </a:lnTo>
                  <a:lnTo>
                    <a:pt x="881" y="891"/>
                  </a:lnTo>
                  <a:lnTo>
                    <a:pt x="885" y="889"/>
                  </a:lnTo>
                  <a:lnTo>
                    <a:pt x="888" y="883"/>
                  </a:lnTo>
                  <a:lnTo>
                    <a:pt x="891" y="874"/>
                  </a:lnTo>
                  <a:lnTo>
                    <a:pt x="893" y="863"/>
                  </a:lnTo>
                  <a:lnTo>
                    <a:pt x="894" y="851"/>
                  </a:lnTo>
                  <a:lnTo>
                    <a:pt x="893" y="838"/>
                  </a:lnTo>
                  <a:lnTo>
                    <a:pt x="891" y="825"/>
                  </a:lnTo>
                  <a:lnTo>
                    <a:pt x="884" y="813"/>
                  </a:lnTo>
                  <a:lnTo>
                    <a:pt x="874" y="802"/>
                  </a:lnTo>
                  <a:lnTo>
                    <a:pt x="859" y="792"/>
                  </a:lnTo>
                  <a:lnTo>
                    <a:pt x="848" y="789"/>
                  </a:lnTo>
                  <a:lnTo>
                    <a:pt x="829" y="786"/>
                  </a:lnTo>
                  <a:lnTo>
                    <a:pt x="805" y="782"/>
                  </a:lnTo>
                  <a:lnTo>
                    <a:pt x="775" y="779"/>
                  </a:lnTo>
                  <a:lnTo>
                    <a:pt x="740" y="777"/>
                  </a:lnTo>
                  <a:lnTo>
                    <a:pt x="702" y="774"/>
                  </a:lnTo>
                  <a:lnTo>
                    <a:pt x="662" y="772"/>
                  </a:lnTo>
                  <a:lnTo>
                    <a:pt x="619" y="769"/>
                  </a:lnTo>
                  <a:lnTo>
                    <a:pt x="576" y="766"/>
                  </a:lnTo>
                  <a:lnTo>
                    <a:pt x="531" y="765"/>
                  </a:lnTo>
                  <a:lnTo>
                    <a:pt x="490" y="764"/>
                  </a:lnTo>
                  <a:lnTo>
                    <a:pt x="448" y="761"/>
                  </a:lnTo>
                  <a:lnTo>
                    <a:pt x="410" y="760"/>
                  </a:lnTo>
                  <a:lnTo>
                    <a:pt x="375" y="759"/>
                  </a:lnTo>
                  <a:lnTo>
                    <a:pt x="345" y="759"/>
                  </a:lnTo>
                  <a:lnTo>
                    <a:pt x="321" y="757"/>
                  </a:lnTo>
                  <a:lnTo>
                    <a:pt x="318" y="757"/>
                  </a:lnTo>
                  <a:lnTo>
                    <a:pt x="315" y="759"/>
                  </a:lnTo>
                  <a:lnTo>
                    <a:pt x="313" y="760"/>
                  </a:lnTo>
                  <a:lnTo>
                    <a:pt x="310" y="761"/>
                  </a:lnTo>
                  <a:lnTo>
                    <a:pt x="310" y="760"/>
                  </a:lnTo>
                  <a:lnTo>
                    <a:pt x="310" y="761"/>
                  </a:lnTo>
                  <a:lnTo>
                    <a:pt x="309" y="761"/>
                  </a:lnTo>
                  <a:lnTo>
                    <a:pt x="308" y="761"/>
                  </a:lnTo>
                  <a:lnTo>
                    <a:pt x="305" y="760"/>
                  </a:lnTo>
                  <a:lnTo>
                    <a:pt x="301" y="759"/>
                  </a:lnTo>
                  <a:lnTo>
                    <a:pt x="297" y="756"/>
                  </a:lnTo>
                  <a:lnTo>
                    <a:pt x="293" y="751"/>
                  </a:lnTo>
                  <a:lnTo>
                    <a:pt x="287" y="744"/>
                  </a:lnTo>
                  <a:lnTo>
                    <a:pt x="282" y="737"/>
                  </a:lnTo>
                  <a:lnTo>
                    <a:pt x="275" y="725"/>
                  </a:lnTo>
                  <a:lnTo>
                    <a:pt x="269" y="711"/>
                  </a:lnTo>
                  <a:lnTo>
                    <a:pt x="261" y="694"/>
                  </a:lnTo>
                  <a:lnTo>
                    <a:pt x="254" y="664"/>
                  </a:lnTo>
                  <a:lnTo>
                    <a:pt x="235" y="590"/>
                  </a:lnTo>
                  <a:lnTo>
                    <a:pt x="209" y="484"/>
                  </a:lnTo>
                  <a:lnTo>
                    <a:pt x="180" y="363"/>
                  </a:lnTo>
                  <a:lnTo>
                    <a:pt x="150" y="242"/>
                  </a:lnTo>
                  <a:lnTo>
                    <a:pt x="124" y="138"/>
                  </a:lnTo>
                  <a:lnTo>
                    <a:pt x="105" y="64"/>
                  </a:lnTo>
                  <a:lnTo>
                    <a:pt x="98" y="35"/>
                  </a:lnTo>
                  <a:lnTo>
                    <a:pt x="97" y="34"/>
                  </a:lnTo>
                  <a:lnTo>
                    <a:pt x="97" y="32"/>
                  </a:lnTo>
                  <a:lnTo>
                    <a:pt x="95" y="30"/>
                  </a:lnTo>
                  <a:lnTo>
                    <a:pt x="94" y="29"/>
                  </a:lnTo>
                  <a:lnTo>
                    <a:pt x="93" y="26"/>
                  </a:lnTo>
                  <a:lnTo>
                    <a:pt x="90" y="24"/>
                  </a:lnTo>
                  <a:lnTo>
                    <a:pt x="85" y="19"/>
                  </a:lnTo>
                  <a:lnTo>
                    <a:pt x="80" y="13"/>
                  </a:lnTo>
                  <a:lnTo>
                    <a:pt x="72" y="8"/>
                  </a:lnTo>
                  <a:lnTo>
                    <a:pt x="64" y="4"/>
                  </a:lnTo>
                  <a:lnTo>
                    <a:pt x="55" y="2"/>
                  </a:lnTo>
                  <a:lnTo>
                    <a:pt x="45" y="0"/>
                  </a:lnTo>
                  <a:close/>
                </a:path>
              </a:pathLst>
            </a:custGeom>
            <a:solidFill>
              <a:srgbClr val="000000"/>
            </a:solidFill>
            <a:ln w="9525">
              <a:noFill/>
              <a:round/>
              <a:headEnd/>
              <a:tailEnd/>
            </a:ln>
          </p:spPr>
          <p:txBody>
            <a:bodyPr/>
            <a:lstStyle/>
            <a:p>
              <a:pPr rtl="0"/>
              <a:endParaRPr lang="en-US" sz="3800"/>
            </a:p>
          </p:txBody>
        </p:sp>
        <p:sp>
          <p:nvSpPr>
            <p:cNvPr id="309" name="Freeform 307"/>
            <p:cNvSpPr>
              <a:spLocks/>
            </p:cNvSpPr>
            <p:nvPr/>
          </p:nvSpPr>
          <p:spPr bwMode="auto">
            <a:xfrm>
              <a:off x="346" y="2681"/>
              <a:ext cx="187" cy="187"/>
            </a:xfrm>
            <a:custGeom>
              <a:avLst/>
              <a:gdLst>
                <a:gd name="T0" fmla="*/ 2 w 814"/>
                <a:gd name="T1" fmla="*/ 0 h 817"/>
                <a:gd name="T2" fmla="*/ 3 w 814"/>
                <a:gd name="T3" fmla="*/ 2 h 817"/>
                <a:gd name="T4" fmla="*/ 6 w 814"/>
                <a:gd name="T5" fmla="*/ 10 h 817"/>
                <a:gd name="T6" fmla="*/ 16 w 814"/>
                <a:gd name="T7" fmla="*/ 51 h 817"/>
                <a:gd name="T8" fmla="*/ 30 w 814"/>
                <a:gd name="T9" fmla="*/ 106 h 817"/>
                <a:gd name="T10" fmla="*/ 40 w 814"/>
                <a:gd name="T11" fmla="*/ 146 h 817"/>
                <a:gd name="T12" fmla="*/ 42 w 814"/>
                <a:gd name="T13" fmla="*/ 152 h 817"/>
                <a:gd name="T14" fmla="*/ 42 w 814"/>
                <a:gd name="T15" fmla="*/ 152 h 817"/>
                <a:gd name="T16" fmla="*/ 44 w 814"/>
                <a:gd name="T17" fmla="*/ 157 h 817"/>
                <a:gd name="T18" fmla="*/ 48 w 814"/>
                <a:gd name="T19" fmla="*/ 164 h 817"/>
                <a:gd name="T20" fmla="*/ 51 w 814"/>
                <a:gd name="T21" fmla="*/ 169 h 817"/>
                <a:gd name="T22" fmla="*/ 56 w 814"/>
                <a:gd name="T23" fmla="*/ 173 h 817"/>
                <a:gd name="T24" fmla="*/ 60 w 814"/>
                <a:gd name="T25" fmla="*/ 174 h 817"/>
                <a:gd name="T26" fmla="*/ 64 w 814"/>
                <a:gd name="T27" fmla="*/ 174 h 817"/>
                <a:gd name="T28" fmla="*/ 75 w 814"/>
                <a:gd name="T29" fmla="*/ 174 h 817"/>
                <a:gd name="T30" fmla="*/ 95 w 814"/>
                <a:gd name="T31" fmla="*/ 175 h 817"/>
                <a:gd name="T32" fmla="*/ 115 w 814"/>
                <a:gd name="T33" fmla="*/ 175 h 817"/>
                <a:gd name="T34" fmla="*/ 133 w 814"/>
                <a:gd name="T35" fmla="*/ 176 h 817"/>
                <a:gd name="T36" fmla="*/ 150 w 814"/>
                <a:gd name="T37" fmla="*/ 177 h 817"/>
                <a:gd name="T38" fmla="*/ 164 w 814"/>
                <a:gd name="T39" fmla="*/ 178 h 817"/>
                <a:gd name="T40" fmla="*/ 175 w 814"/>
                <a:gd name="T41" fmla="*/ 179 h 817"/>
                <a:gd name="T42" fmla="*/ 182 w 814"/>
                <a:gd name="T43" fmla="*/ 180 h 817"/>
                <a:gd name="T44" fmla="*/ 185 w 814"/>
                <a:gd name="T45" fmla="*/ 182 h 817"/>
                <a:gd name="T46" fmla="*/ 187 w 814"/>
                <a:gd name="T47" fmla="*/ 184 h 817"/>
                <a:gd name="T48" fmla="*/ 187 w 814"/>
                <a:gd name="T49" fmla="*/ 186 h 817"/>
                <a:gd name="T50" fmla="*/ 187 w 814"/>
                <a:gd name="T51" fmla="*/ 187 h 817"/>
                <a:gd name="T52" fmla="*/ 184 w 814"/>
                <a:gd name="T53" fmla="*/ 187 h 817"/>
                <a:gd name="T54" fmla="*/ 172 w 814"/>
                <a:gd name="T55" fmla="*/ 187 h 817"/>
                <a:gd name="T56" fmla="*/ 152 w 814"/>
                <a:gd name="T57" fmla="*/ 187 h 817"/>
                <a:gd name="T58" fmla="*/ 128 w 814"/>
                <a:gd name="T59" fmla="*/ 187 h 817"/>
                <a:gd name="T60" fmla="*/ 104 w 814"/>
                <a:gd name="T61" fmla="*/ 187 h 817"/>
                <a:gd name="T62" fmla="*/ 80 w 814"/>
                <a:gd name="T63" fmla="*/ 187 h 817"/>
                <a:gd name="T64" fmla="*/ 62 w 814"/>
                <a:gd name="T65" fmla="*/ 187 h 817"/>
                <a:gd name="T66" fmla="*/ 51 w 814"/>
                <a:gd name="T67" fmla="*/ 187 h 817"/>
                <a:gd name="T68" fmla="*/ 43 w 814"/>
                <a:gd name="T69" fmla="*/ 186 h 817"/>
                <a:gd name="T70" fmla="*/ 35 w 814"/>
                <a:gd name="T71" fmla="*/ 181 h 817"/>
                <a:gd name="T72" fmla="*/ 31 w 814"/>
                <a:gd name="T73" fmla="*/ 176 h 817"/>
                <a:gd name="T74" fmla="*/ 30 w 814"/>
                <a:gd name="T75" fmla="*/ 172 h 817"/>
                <a:gd name="T76" fmla="*/ 30 w 814"/>
                <a:gd name="T77" fmla="*/ 170 h 817"/>
                <a:gd name="T78" fmla="*/ 30 w 814"/>
                <a:gd name="T79" fmla="*/ 170 h 817"/>
                <a:gd name="T80" fmla="*/ 28 w 814"/>
                <a:gd name="T81" fmla="*/ 163 h 817"/>
                <a:gd name="T82" fmla="*/ 20 w 814"/>
                <a:gd name="T83" fmla="*/ 117 h 817"/>
                <a:gd name="T84" fmla="*/ 9 w 814"/>
                <a:gd name="T85" fmla="*/ 56 h 817"/>
                <a:gd name="T86" fmla="*/ 1 w 814"/>
                <a:gd name="T87" fmla="*/ 10 h 817"/>
                <a:gd name="T88" fmla="*/ 0 w 814"/>
                <a:gd name="T89" fmla="*/ 1 h 817"/>
                <a:gd name="T90" fmla="*/ 1 w 814"/>
                <a:gd name="T91" fmla="*/ 0 h 8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4"/>
                <a:gd name="T139" fmla="*/ 0 h 817"/>
                <a:gd name="T140" fmla="*/ 814 w 814"/>
                <a:gd name="T141" fmla="*/ 817 h 8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4" h="817">
                  <a:moveTo>
                    <a:pt x="5" y="0"/>
                  </a:moveTo>
                  <a:lnTo>
                    <a:pt x="9" y="2"/>
                  </a:lnTo>
                  <a:lnTo>
                    <a:pt x="13" y="3"/>
                  </a:lnTo>
                  <a:lnTo>
                    <a:pt x="15" y="7"/>
                  </a:lnTo>
                  <a:lnTo>
                    <a:pt x="19" y="11"/>
                  </a:lnTo>
                  <a:lnTo>
                    <a:pt x="27" y="42"/>
                  </a:lnTo>
                  <a:lnTo>
                    <a:pt x="45" y="117"/>
                  </a:lnTo>
                  <a:lnTo>
                    <a:pt x="71" y="221"/>
                  </a:lnTo>
                  <a:lnTo>
                    <a:pt x="101" y="341"/>
                  </a:lnTo>
                  <a:lnTo>
                    <a:pt x="131" y="461"/>
                  </a:lnTo>
                  <a:lnTo>
                    <a:pt x="157" y="564"/>
                  </a:lnTo>
                  <a:lnTo>
                    <a:pt x="175" y="638"/>
                  </a:lnTo>
                  <a:lnTo>
                    <a:pt x="182" y="665"/>
                  </a:lnTo>
                  <a:lnTo>
                    <a:pt x="182" y="666"/>
                  </a:lnTo>
                  <a:lnTo>
                    <a:pt x="182" y="668"/>
                  </a:lnTo>
                  <a:lnTo>
                    <a:pt x="190" y="686"/>
                  </a:lnTo>
                  <a:lnTo>
                    <a:pt x="198" y="703"/>
                  </a:lnTo>
                  <a:lnTo>
                    <a:pt x="207" y="717"/>
                  </a:lnTo>
                  <a:lnTo>
                    <a:pt x="216" y="729"/>
                  </a:lnTo>
                  <a:lnTo>
                    <a:pt x="224" y="739"/>
                  </a:lnTo>
                  <a:lnTo>
                    <a:pt x="233" y="748"/>
                  </a:lnTo>
                  <a:lnTo>
                    <a:pt x="243" y="755"/>
                  </a:lnTo>
                  <a:lnTo>
                    <a:pt x="252" y="759"/>
                  </a:lnTo>
                  <a:lnTo>
                    <a:pt x="263" y="761"/>
                  </a:lnTo>
                  <a:lnTo>
                    <a:pt x="270" y="761"/>
                  </a:lnTo>
                  <a:lnTo>
                    <a:pt x="278" y="760"/>
                  </a:lnTo>
                  <a:lnTo>
                    <a:pt x="283" y="759"/>
                  </a:lnTo>
                  <a:lnTo>
                    <a:pt x="328" y="760"/>
                  </a:lnTo>
                  <a:lnTo>
                    <a:pt x="371" y="761"/>
                  </a:lnTo>
                  <a:lnTo>
                    <a:pt x="415" y="763"/>
                  </a:lnTo>
                  <a:lnTo>
                    <a:pt x="458" y="765"/>
                  </a:lnTo>
                  <a:lnTo>
                    <a:pt x="501" y="766"/>
                  </a:lnTo>
                  <a:lnTo>
                    <a:pt x="542" y="768"/>
                  </a:lnTo>
                  <a:lnTo>
                    <a:pt x="581" y="770"/>
                  </a:lnTo>
                  <a:lnTo>
                    <a:pt x="619" y="772"/>
                  </a:lnTo>
                  <a:lnTo>
                    <a:pt x="654" y="774"/>
                  </a:lnTo>
                  <a:lnTo>
                    <a:pt x="687" y="777"/>
                  </a:lnTo>
                  <a:lnTo>
                    <a:pt x="716" y="778"/>
                  </a:lnTo>
                  <a:lnTo>
                    <a:pt x="742" y="781"/>
                  </a:lnTo>
                  <a:lnTo>
                    <a:pt x="762" y="782"/>
                  </a:lnTo>
                  <a:lnTo>
                    <a:pt x="781" y="785"/>
                  </a:lnTo>
                  <a:lnTo>
                    <a:pt x="792" y="786"/>
                  </a:lnTo>
                  <a:lnTo>
                    <a:pt x="800" y="789"/>
                  </a:lnTo>
                  <a:lnTo>
                    <a:pt x="807" y="794"/>
                  </a:lnTo>
                  <a:lnTo>
                    <a:pt x="812" y="800"/>
                  </a:lnTo>
                  <a:lnTo>
                    <a:pt x="813" y="805"/>
                  </a:lnTo>
                  <a:lnTo>
                    <a:pt x="814" y="812"/>
                  </a:lnTo>
                  <a:lnTo>
                    <a:pt x="814" y="813"/>
                  </a:lnTo>
                  <a:lnTo>
                    <a:pt x="814" y="815"/>
                  </a:lnTo>
                  <a:lnTo>
                    <a:pt x="813" y="816"/>
                  </a:lnTo>
                  <a:lnTo>
                    <a:pt x="813" y="817"/>
                  </a:lnTo>
                  <a:lnTo>
                    <a:pt x="801" y="817"/>
                  </a:lnTo>
                  <a:lnTo>
                    <a:pt x="779" y="817"/>
                  </a:lnTo>
                  <a:lnTo>
                    <a:pt x="748" y="817"/>
                  </a:lnTo>
                  <a:lnTo>
                    <a:pt x="708" y="817"/>
                  </a:lnTo>
                  <a:lnTo>
                    <a:pt x="662" y="817"/>
                  </a:lnTo>
                  <a:lnTo>
                    <a:pt x="613" y="817"/>
                  </a:lnTo>
                  <a:lnTo>
                    <a:pt x="559" y="817"/>
                  </a:lnTo>
                  <a:lnTo>
                    <a:pt x="505" y="817"/>
                  </a:lnTo>
                  <a:lnTo>
                    <a:pt x="451" y="817"/>
                  </a:lnTo>
                  <a:lnTo>
                    <a:pt x="399" y="817"/>
                  </a:lnTo>
                  <a:lnTo>
                    <a:pt x="350" y="817"/>
                  </a:lnTo>
                  <a:lnTo>
                    <a:pt x="307" y="817"/>
                  </a:lnTo>
                  <a:lnTo>
                    <a:pt x="270" y="817"/>
                  </a:lnTo>
                  <a:lnTo>
                    <a:pt x="242" y="817"/>
                  </a:lnTo>
                  <a:lnTo>
                    <a:pt x="222" y="817"/>
                  </a:lnTo>
                  <a:lnTo>
                    <a:pt x="216" y="817"/>
                  </a:lnTo>
                  <a:lnTo>
                    <a:pt x="188" y="812"/>
                  </a:lnTo>
                  <a:lnTo>
                    <a:pt x="168" y="803"/>
                  </a:lnTo>
                  <a:lnTo>
                    <a:pt x="152" y="791"/>
                  </a:lnTo>
                  <a:lnTo>
                    <a:pt x="142" y="779"/>
                  </a:lnTo>
                  <a:lnTo>
                    <a:pt x="135" y="768"/>
                  </a:lnTo>
                  <a:lnTo>
                    <a:pt x="131" y="757"/>
                  </a:lnTo>
                  <a:lnTo>
                    <a:pt x="130" y="750"/>
                  </a:lnTo>
                  <a:lnTo>
                    <a:pt x="130" y="744"/>
                  </a:lnTo>
                  <a:lnTo>
                    <a:pt x="130" y="743"/>
                  </a:lnTo>
                  <a:lnTo>
                    <a:pt x="129" y="743"/>
                  </a:lnTo>
                  <a:lnTo>
                    <a:pt x="129" y="742"/>
                  </a:lnTo>
                  <a:lnTo>
                    <a:pt x="123" y="711"/>
                  </a:lnTo>
                  <a:lnTo>
                    <a:pt x="109" y="629"/>
                  </a:lnTo>
                  <a:lnTo>
                    <a:pt x="88" y="513"/>
                  </a:lnTo>
                  <a:lnTo>
                    <a:pt x="65" y="380"/>
                  </a:lnTo>
                  <a:lnTo>
                    <a:pt x="41" y="246"/>
                  </a:lnTo>
                  <a:lnTo>
                    <a:pt x="21" y="128"/>
                  </a:lnTo>
                  <a:lnTo>
                    <a:pt x="6" y="42"/>
                  </a:lnTo>
                  <a:lnTo>
                    <a:pt x="0" y="6"/>
                  </a:lnTo>
                  <a:lnTo>
                    <a:pt x="1" y="4"/>
                  </a:lnTo>
                  <a:lnTo>
                    <a:pt x="4" y="2"/>
                  </a:lnTo>
                  <a:lnTo>
                    <a:pt x="5" y="0"/>
                  </a:lnTo>
                  <a:close/>
                </a:path>
              </a:pathLst>
            </a:custGeom>
            <a:solidFill>
              <a:srgbClr val="C0C0C0"/>
            </a:solidFill>
            <a:ln w="9525">
              <a:noFill/>
              <a:round/>
              <a:headEnd/>
              <a:tailEnd/>
            </a:ln>
          </p:spPr>
          <p:txBody>
            <a:bodyPr/>
            <a:lstStyle/>
            <a:p>
              <a:pPr rtl="0"/>
              <a:endParaRPr lang="en-US" sz="3800"/>
            </a:p>
          </p:txBody>
        </p:sp>
        <p:sp>
          <p:nvSpPr>
            <p:cNvPr id="310" name="Freeform 308"/>
            <p:cNvSpPr>
              <a:spLocks/>
            </p:cNvSpPr>
            <p:nvPr/>
          </p:nvSpPr>
          <p:spPr bwMode="auto">
            <a:xfrm>
              <a:off x="733" y="2743"/>
              <a:ext cx="70" cy="263"/>
            </a:xfrm>
            <a:custGeom>
              <a:avLst/>
              <a:gdLst>
                <a:gd name="T0" fmla="*/ 0 w 306"/>
                <a:gd name="T1" fmla="*/ 3 h 1144"/>
                <a:gd name="T2" fmla="*/ 0 w 306"/>
                <a:gd name="T3" fmla="*/ 5 h 1144"/>
                <a:gd name="T4" fmla="*/ 0 w 306"/>
                <a:gd name="T5" fmla="*/ 7 h 1144"/>
                <a:gd name="T6" fmla="*/ 2 w 306"/>
                <a:gd name="T7" fmla="*/ 8 h 1144"/>
                <a:gd name="T8" fmla="*/ 3 w 306"/>
                <a:gd name="T9" fmla="*/ 9 h 1144"/>
                <a:gd name="T10" fmla="*/ 7 w 306"/>
                <a:gd name="T11" fmla="*/ 10 h 1144"/>
                <a:gd name="T12" fmla="*/ 11 w 306"/>
                <a:gd name="T13" fmla="*/ 12 h 1144"/>
                <a:gd name="T14" fmla="*/ 14 w 306"/>
                <a:gd name="T15" fmla="*/ 13 h 1144"/>
                <a:gd name="T16" fmla="*/ 18 w 306"/>
                <a:gd name="T17" fmla="*/ 15 h 1144"/>
                <a:gd name="T18" fmla="*/ 22 w 306"/>
                <a:gd name="T19" fmla="*/ 17 h 1144"/>
                <a:gd name="T20" fmla="*/ 24 w 306"/>
                <a:gd name="T21" fmla="*/ 19 h 1144"/>
                <a:gd name="T22" fmla="*/ 27 w 306"/>
                <a:gd name="T23" fmla="*/ 22 h 1144"/>
                <a:gd name="T24" fmla="*/ 28 w 306"/>
                <a:gd name="T25" fmla="*/ 24 h 1144"/>
                <a:gd name="T26" fmla="*/ 29 w 306"/>
                <a:gd name="T27" fmla="*/ 32 h 1144"/>
                <a:gd name="T28" fmla="*/ 32 w 306"/>
                <a:gd name="T29" fmla="*/ 51 h 1144"/>
                <a:gd name="T30" fmla="*/ 36 w 306"/>
                <a:gd name="T31" fmla="*/ 77 h 1144"/>
                <a:gd name="T32" fmla="*/ 40 w 306"/>
                <a:gd name="T33" fmla="*/ 110 h 1144"/>
                <a:gd name="T34" fmla="*/ 46 w 306"/>
                <a:gd name="T35" fmla="*/ 146 h 1144"/>
                <a:gd name="T36" fmla="*/ 51 w 306"/>
                <a:gd name="T37" fmla="*/ 185 h 1144"/>
                <a:gd name="T38" fmla="*/ 56 w 306"/>
                <a:gd name="T39" fmla="*/ 223 h 1144"/>
                <a:gd name="T40" fmla="*/ 61 w 306"/>
                <a:gd name="T41" fmla="*/ 260 h 1144"/>
                <a:gd name="T42" fmla="*/ 62 w 306"/>
                <a:gd name="T43" fmla="*/ 261 h 1144"/>
                <a:gd name="T44" fmla="*/ 63 w 306"/>
                <a:gd name="T45" fmla="*/ 263 h 1144"/>
                <a:gd name="T46" fmla="*/ 64 w 306"/>
                <a:gd name="T47" fmla="*/ 263 h 1144"/>
                <a:gd name="T48" fmla="*/ 66 w 306"/>
                <a:gd name="T49" fmla="*/ 263 h 1144"/>
                <a:gd name="T50" fmla="*/ 68 w 306"/>
                <a:gd name="T51" fmla="*/ 263 h 1144"/>
                <a:gd name="T52" fmla="*/ 69 w 306"/>
                <a:gd name="T53" fmla="*/ 261 h 1144"/>
                <a:gd name="T54" fmla="*/ 70 w 306"/>
                <a:gd name="T55" fmla="*/ 260 h 1144"/>
                <a:gd name="T56" fmla="*/ 70 w 306"/>
                <a:gd name="T57" fmla="*/ 258 h 1144"/>
                <a:gd name="T58" fmla="*/ 68 w 306"/>
                <a:gd name="T59" fmla="*/ 242 h 1144"/>
                <a:gd name="T60" fmla="*/ 64 w 306"/>
                <a:gd name="T61" fmla="*/ 213 h 1144"/>
                <a:gd name="T62" fmla="*/ 59 w 306"/>
                <a:gd name="T63" fmla="*/ 175 h 1144"/>
                <a:gd name="T64" fmla="*/ 53 w 306"/>
                <a:gd name="T65" fmla="*/ 134 h 1144"/>
                <a:gd name="T66" fmla="*/ 47 w 306"/>
                <a:gd name="T67" fmla="*/ 94 h 1144"/>
                <a:gd name="T68" fmla="*/ 42 w 306"/>
                <a:gd name="T69" fmla="*/ 59 h 1144"/>
                <a:gd name="T70" fmla="*/ 38 w 306"/>
                <a:gd name="T71" fmla="*/ 33 h 1144"/>
                <a:gd name="T72" fmla="*/ 36 w 306"/>
                <a:gd name="T73" fmla="*/ 21 h 1144"/>
                <a:gd name="T74" fmla="*/ 34 w 306"/>
                <a:gd name="T75" fmla="*/ 17 h 1144"/>
                <a:gd name="T76" fmla="*/ 31 w 306"/>
                <a:gd name="T77" fmla="*/ 13 h 1144"/>
                <a:gd name="T78" fmla="*/ 27 w 306"/>
                <a:gd name="T79" fmla="*/ 10 h 1144"/>
                <a:gd name="T80" fmla="*/ 22 w 306"/>
                <a:gd name="T81" fmla="*/ 7 h 1144"/>
                <a:gd name="T82" fmla="*/ 17 w 306"/>
                <a:gd name="T83" fmla="*/ 4 h 1144"/>
                <a:gd name="T84" fmla="*/ 12 w 306"/>
                <a:gd name="T85" fmla="*/ 3 h 1144"/>
                <a:gd name="T86" fmla="*/ 8 w 306"/>
                <a:gd name="T87" fmla="*/ 1 h 1144"/>
                <a:gd name="T88" fmla="*/ 6 w 306"/>
                <a:gd name="T89" fmla="*/ 0 h 1144"/>
                <a:gd name="T90" fmla="*/ 4 w 306"/>
                <a:gd name="T91" fmla="*/ 0 h 1144"/>
                <a:gd name="T92" fmla="*/ 3 w 306"/>
                <a:gd name="T93" fmla="*/ 1 h 1144"/>
                <a:gd name="T94" fmla="*/ 1 w 306"/>
                <a:gd name="T95" fmla="*/ 2 h 1144"/>
                <a:gd name="T96" fmla="*/ 0 w 306"/>
                <a:gd name="T97" fmla="*/ 3 h 1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6"/>
                <a:gd name="T148" fmla="*/ 0 h 1144"/>
                <a:gd name="T149" fmla="*/ 306 w 306"/>
                <a:gd name="T150" fmla="*/ 1144 h 11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6" h="1144">
                  <a:moveTo>
                    <a:pt x="2" y="14"/>
                  </a:moveTo>
                  <a:lnTo>
                    <a:pt x="0" y="22"/>
                  </a:lnTo>
                  <a:lnTo>
                    <a:pt x="2" y="29"/>
                  </a:lnTo>
                  <a:lnTo>
                    <a:pt x="7" y="35"/>
                  </a:lnTo>
                  <a:lnTo>
                    <a:pt x="13" y="39"/>
                  </a:lnTo>
                  <a:lnTo>
                    <a:pt x="29" y="44"/>
                  </a:lnTo>
                  <a:lnTo>
                    <a:pt x="46" y="51"/>
                  </a:lnTo>
                  <a:lnTo>
                    <a:pt x="63" y="58"/>
                  </a:lnTo>
                  <a:lnTo>
                    <a:pt x="80" y="66"/>
                  </a:lnTo>
                  <a:lnTo>
                    <a:pt x="94" y="75"/>
                  </a:lnTo>
                  <a:lnTo>
                    <a:pt x="107" y="84"/>
                  </a:lnTo>
                  <a:lnTo>
                    <a:pt x="116" y="94"/>
                  </a:lnTo>
                  <a:lnTo>
                    <a:pt x="121" y="103"/>
                  </a:lnTo>
                  <a:lnTo>
                    <a:pt x="128" y="139"/>
                  </a:lnTo>
                  <a:lnTo>
                    <a:pt x="139" y="220"/>
                  </a:lnTo>
                  <a:lnTo>
                    <a:pt x="156" y="335"/>
                  </a:lnTo>
                  <a:lnTo>
                    <a:pt x="177" y="479"/>
                  </a:lnTo>
                  <a:lnTo>
                    <a:pt x="199" y="637"/>
                  </a:lnTo>
                  <a:lnTo>
                    <a:pt x="223" y="805"/>
                  </a:lnTo>
                  <a:lnTo>
                    <a:pt x="246" y="971"/>
                  </a:lnTo>
                  <a:lnTo>
                    <a:pt x="267" y="1129"/>
                  </a:lnTo>
                  <a:lnTo>
                    <a:pt x="270" y="1137"/>
                  </a:lnTo>
                  <a:lnTo>
                    <a:pt x="275" y="1142"/>
                  </a:lnTo>
                  <a:lnTo>
                    <a:pt x="281" y="1144"/>
                  </a:lnTo>
                  <a:lnTo>
                    <a:pt x="289" y="1144"/>
                  </a:lnTo>
                  <a:lnTo>
                    <a:pt x="297" y="1142"/>
                  </a:lnTo>
                  <a:lnTo>
                    <a:pt x="303" y="1137"/>
                  </a:lnTo>
                  <a:lnTo>
                    <a:pt x="306" y="1130"/>
                  </a:lnTo>
                  <a:lnTo>
                    <a:pt x="306" y="1122"/>
                  </a:lnTo>
                  <a:lnTo>
                    <a:pt x="297" y="1051"/>
                  </a:lnTo>
                  <a:lnTo>
                    <a:pt x="279" y="925"/>
                  </a:lnTo>
                  <a:lnTo>
                    <a:pt x="257" y="763"/>
                  </a:lnTo>
                  <a:lnTo>
                    <a:pt x="232" y="585"/>
                  </a:lnTo>
                  <a:lnTo>
                    <a:pt x="207" y="410"/>
                  </a:lnTo>
                  <a:lnTo>
                    <a:pt x="185" y="256"/>
                  </a:lnTo>
                  <a:lnTo>
                    <a:pt x="168" y="144"/>
                  </a:lnTo>
                  <a:lnTo>
                    <a:pt x="159" y="92"/>
                  </a:lnTo>
                  <a:lnTo>
                    <a:pt x="150" y="74"/>
                  </a:lnTo>
                  <a:lnTo>
                    <a:pt x="136" y="57"/>
                  </a:lnTo>
                  <a:lnTo>
                    <a:pt x="116" y="43"/>
                  </a:lnTo>
                  <a:lnTo>
                    <a:pt x="95" y="30"/>
                  </a:lnTo>
                  <a:lnTo>
                    <a:pt x="73" y="19"/>
                  </a:lnTo>
                  <a:lnTo>
                    <a:pt x="54" y="12"/>
                  </a:lnTo>
                  <a:lnTo>
                    <a:pt x="37" y="5"/>
                  </a:lnTo>
                  <a:lnTo>
                    <a:pt x="26" y="1"/>
                  </a:lnTo>
                  <a:lnTo>
                    <a:pt x="18" y="0"/>
                  </a:lnTo>
                  <a:lnTo>
                    <a:pt x="11" y="3"/>
                  </a:lnTo>
                  <a:lnTo>
                    <a:pt x="5" y="8"/>
                  </a:lnTo>
                  <a:lnTo>
                    <a:pt x="2" y="14"/>
                  </a:lnTo>
                  <a:close/>
                </a:path>
              </a:pathLst>
            </a:custGeom>
            <a:solidFill>
              <a:srgbClr val="000000"/>
            </a:solidFill>
            <a:ln w="9525">
              <a:noFill/>
              <a:round/>
              <a:headEnd/>
              <a:tailEnd/>
            </a:ln>
          </p:spPr>
          <p:txBody>
            <a:bodyPr/>
            <a:lstStyle/>
            <a:p>
              <a:pPr rtl="0"/>
              <a:endParaRPr lang="en-US" sz="3800"/>
            </a:p>
          </p:txBody>
        </p:sp>
        <p:sp>
          <p:nvSpPr>
            <p:cNvPr id="311" name="Freeform 309"/>
            <p:cNvSpPr>
              <a:spLocks/>
            </p:cNvSpPr>
            <p:nvPr/>
          </p:nvSpPr>
          <p:spPr bwMode="auto">
            <a:xfrm>
              <a:off x="678" y="2744"/>
              <a:ext cx="34" cy="260"/>
            </a:xfrm>
            <a:custGeom>
              <a:avLst/>
              <a:gdLst>
                <a:gd name="T0" fmla="*/ 27 w 151"/>
                <a:gd name="T1" fmla="*/ 0 h 1135"/>
                <a:gd name="T2" fmla="*/ 25 w 151"/>
                <a:gd name="T3" fmla="*/ 2 h 1135"/>
                <a:gd name="T4" fmla="*/ 22 w 151"/>
                <a:gd name="T5" fmla="*/ 4 h 1135"/>
                <a:gd name="T6" fmla="*/ 18 w 151"/>
                <a:gd name="T7" fmla="*/ 6 h 1135"/>
                <a:gd name="T8" fmla="*/ 13 w 151"/>
                <a:gd name="T9" fmla="*/ 10 h 1135"/>
                <a:gd name="T10" fmla="*/ 9 w 151"/>
                <a:gd name="T11" fmla="*/ 14 h 1135"/>
                <a:gd name="T12" fmla="*/ 5 w 151"/>
                <a:gd name="T13" fmla="*/ 18 h 1135"/>
                <a:gd name="T14" fmla="*/ 3 w 151"/>
                <a:gd name="T15" fmla="*/ 22 h 1135"/>
                <a:gd name="T16" fmla="*/ 2 w 151"/>
                <a:gd name="T17" fmla="*/ 26 h 1135"/>
                <a:gd name="T18" fmla="*/ 1 w 151"/>
                <a:gd name="T19" fmla="*/ 65 h 1135"/>
                <a:gd name="T20" fmla="*/ 1 w 151"/>
                <a:gd name="T21" fmla="*/ 141 h 1135"/>
                <a:gd name="T22" fmla="*/ 0 w 151"/>
                <a:gd name="T23" fmla="*/ 217 h 1135"/>
                <a:gd name="T24" fmla="*/ 0 w 151"/>
                <a:gd name="T25" fmla="*/ 255 h 1135"/>
                <a:gd name="T26" fmla="*/ 0 w 151"/>
                <a:gd name="T27" fmla="*/ 257 h 1135"/>
                <a:gd name="T28" fmla="*/ 2 w 151"/>
                <a:gd name="T29" fmla="*/ 259 h 1135"/>
                <a:gd name="T30" fmla="*/ 3 w 151"/>
                <a:gd name="T31" fmla="*/ 260 h 1135"/>
                <a:gd name="T32" fmla="*/ 5 w 151"/>
                <a:gd name="T33" fmla="*/ 260 h 1135"/>
                <a:gd name="T34" fmla="*/ 6 w 151"/>
                <a:gd name="T35" fmla="*/ 260 h 1135"/>
                <a:gd name="T36" fmla="*/ 8 w 151"/>
                <a:gd name="T37" fmla="*/ 259 h 1135"/>
                <a:gd name="T38" fmla="*/ 9 w 151"/>
                <a:gd name="T39" fmla="*/ 257 h 1135"/>
                <a:gd name="T40" fmla="*/ 9 w 151"/>
                <a:gd name="T41" fmla="*/ 255 h 1135"/>
                <a:gd name="T42" fmla="*/ 9 w 151"/>
                <a:gd name="T43" fmla="*/ 189 h 1135"/>
                <a:gd name="T44" fmla="*/ 9 w 151"/>
                <a:gd name="T45" fmla="*/ 116 h 1135"/>
                <a:gd name="T46" fmla="*/ 10 w 151"/>
                <a:gd name="T47" fmla="*/ 56 h 1135"/>
                <a:gd name="T48" fmla="*/ 10 w 151"/>
                <a:gd name="T49" fmla="*/ 27 h 1135"/>
                <a:gd name="T50" fmla="*/ 11 w 151"/>
                <a:gd name="T51" fmla="*/ 25 h 1135"/>
                <a:gd name="T52" fmla="*/ 13 w 151"/>
                <a:gd name="T53" fmla="*/ 23 h 1135"/>
                <a:gd name="T54" fmla="*/ 15 w 151"/>
                <a:gd name="T55" fmla="*/ 20 h 1135"/>
                <a:gd name="T56" fmla="*/ 18 w 151"/>
                <a:gd name="T57" fmla="*/ 17 h 1135"/>
                <a:gd name="T58" fmla="*/ 21 w 151"/>
                <a:gd name="T59" fmla="*/ 15 h 1135"/>
                <a:gd name="T60" fmla="*/ 25 w 151"/>
                <a:gd name="T61" fmla="*/ 12 h 1135"/>
                <a:gd name="T62" fmla="*/ 28 w 151"/>
                <a:gd name="T63" fmla="*/ 10 h 1135"/>
                <a:gd name="T64" fmla="*/ 32 w 151"/>
                <a:gd name="T65" fmla="*/ 8 h 1135"/>
                <a:gd name="T66" fmla="*/ 33 w 151"/>
                <a:gd name="T67" fmla="*/ 7 h 1135"/>
                <a:gd name="T68" fmla="*/ 34 w 151"/>
                <a:gd name="T69" fmla="*/ 5 h 1135"/>
                <a:gd name="T70" fmla="*/ 34 w 151"/>
                <a:gd name="T71" fmla="*/ 4 h 1135"/>
                <a:gd name="T72" fmla="*/ 34 w 151"/>
                <a:gd name="T73" fmla="*/ 2 h 1135"/>
                <a:gd name="T74" fmla="*/ 32 w 151"/>
                <a:gd name="T75" fmla="*/ 1 h 1135"/>
                <a:gd name="T76" fmla="*/ 31 w 151"/>
                <a:gd name="T77" fmla="*/ 0 h 1135"/>
                <a:gd name="T78" fmla="*/ 29 w 151"/>
                <a:gd name="T79" fmla="*/ 0 h 1135"/>
                <a:gd name="T80" fmla="*/ 27 w 151"/>
                <a:gd name="T81" fmla="*/ 0 h 11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1"/>
                <a:gd name="T124" fmla="*/ 0 h 1135"/>
                <a:gd name="T125" fmla="*/ 151 w 151"/>
                <a:gd name="T126" fmla="*/ 1135 h 11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1" h="1135">
                  <a:moveTo>
                    <a:pt x="121" y="2"/>
                  </a:moveTo>
                  <a:lnTo>
                    <a:pt x="111" y="7"/>
                  </a:lnTo>
                  <a:lnTo>
                    <a:pt x="96" y="16"/>
                  </a:lnTo>
                  <a:lnTo>
                    <a:pt x="78" y="28"/>
                  </a:lnTo>
                  <a:lnTo>
                    <a:pt x="59" y="42"/>
                  </a:lnTo>
                  <a:lnTo>
                    <a:pt x="41" y="59"/>
                  </a:lnTo>
                  <a:lnTo>
                    <a:pt x="24" y="78"/>
                  </a:lnTo>
                  <a:lnTo>
                    <a:pt x="12" y="96"/>
                  </a:lnTo>
                  <a:lnTo>
                    <a:pt x="7" y="115"/>
                  </a:lnTo>
                  <a:lnTo>
                    <a:pt x="4" y="284"/>
                  </a:lnTo>
                  <a:lnTo>
                    <a:pt x="3" y="617"/>
                  </a:lnTo>
                  <a:lnTo>
                    <a:pt x="1" y="949"/>
                  </a:lnTo>
                  <a:lnTo>
                    <a:pt x="0" y="1115"/>
                  </a:lnTo>
                  <a:lnTo>
                    <a:pt x="1" y="1123"/>
                  </a:lnTo>
                  <a:lnTo>
                    <a:pt x="7" y="1130"/>
                  </a:lnTo>
                  <a:lnTo>
                    <a:pt x="12" y="1134"/>
                  </a:lnTo>
                  <a:lnTo>
                    <a:pt x="20" y="1135"/>
                  </a:lnTo>
                  <a:lnTo>
                    <a:pt x="28" y="1134"/>
                  </a:lnTo>
                  <a:lnTo>
                    <a:pt x="34" y="1130"/>
                  </a:lnTo>
                  <a:lnTo>
                    <a:pt x="39" y="1123"/>
                  </a:lnTo>
                  <a:lnTo>
                    <a:pt x="41" y="1115"/>
                  </a:lnTo>
                  <a:lnTo>
                    <a:pt x="41" y="825"/>
                  </a:lnTo>
                  <a:lnTo>
                    <a:pt x="42" y="507"/>
                  </a:lnTo>
                  <a:lnTo>
                    <a:pt x="44" y="243"/>
                  </a:lnTo>
                  <a:lnTo>
                    <a:pt x="46" y="119"/>
                  </a:lnTo>
                  <a:lnTo>
                    <a:pt x="50" y="110"/>
                  </a:lnTo>
                  <a:lnTo>
                    <a:pt x="56" y="100"/>
                  </a:lnTo>
                  <a:lnTo>
                    <a:pt x="68" y="88"/>
                  </a:lnTo>
                  <a:lnTo>
                    <a:pt x="81" y="76"/>
                  </a:lnTo>
                  <a:lnTo>
                    <a:pt x="95" y="65"/>
                  </a:lnTo>
                  <a:lnTo>
                    <a:pt x="111" y="54"/>
                  </a:lnTo>
                  <a:lnTo>
                    <a:pt x="126" y="45"/>
                  </a:lnTo>
                  <a:lnTo>
                    <a:pt x="141" y="37"/>
                  </a:lnTo>
                  <a:lnTo>
                    <a:pt x="146" y="32"/>
                  </a:lnTo>
                  <a:lnTo>
                    <a:pt x="150" y="24"/>
                  </a:lnTo>
                  <a:lnTo>
                    <a:pt x="151" y="18"/>
                  </a:lnTo>
                  <a:lnTo>
                    <a:pt x="149" y="10"/>
                  </a:lnTo>
                  <a:lnTo>
                    <a:pt x="143" y="3"/>
                  </a:lnTo>
                  <a:lnTo>
                    <a:pt x="137" y="0"/>
                  </a:lnTo>
                  <a:lnTo>
                    <a:pt x="129" y="0"/>
                  </a:lnTo>
                  <a:lnTo>
                    <a:pt x="121" y="2"/>
                  </a:lnTo>
                  <a:close/>
                </a:path>
              </a:pathLst>
            </a:custGeom>
            <a:solidFill>
              <a:srgbClr val="000000"/>
            </a:solidFill>
            <a:ln w="9525">
              <a:noFill/>
              <a:round/>
              <a:headEnd/>
              <a:tailEnd/>
            </a:ln>
          </p:spPr>
          <p:txBody>
            <a:bodyPr/>
            <a:lstStyle/>
            <a:p>
              <a:pPr rtl="0"/>
              <a:endParaRPr lang="en-US" sz="3800"/>
            </a:p>
          </p:txBody>
        </p:sp>
        <p:sp>
          <p:nvSpPr>
            <p:cNvPr id="312" name="Freeform 310"/>
            <p:cNvSpPr>
              <a:spLocks/>
            </p:cNvSpPr>
            <p:nvPr/>
          </p:nvSpPr>
          <p:spPr bwMode="auto">
            <a:xfrm>
              <a:off x="485" y="2725"/>
              <a:ext cx="313" cy="71"/>
            </a:xfrm>
            <a:custGeom>
              <a:avLst/>
              <a:gdLst>
                <a:gd name="T0" fmla="*/ 300 w 1367"/>
                <a:gd name="T1" fmla="*/ 0 h 308"/>
                <a:gd name="T2" fmla="*/ 9 w 1367"/>
                <a:gd name="T3" fmla="*/ 46 h 308"/>
                <a:gd name="T4" fmla="*/ 8 w 1367"/>
                <a:gd name="T5" fmla="*/ 46 h 308"/>
                <a:gd name="T6" fmla="*/ 8 w 1367"/>
                <a:gd name="T7" fmla="*/ 46 h 308"/>
                <a:gd name="T8" fmla="*/ 7 w 1367"/>
                <a:gd name="T9" fmla="*/ 47 h 308"/>
                <a:gd name="T10" fmla="*/ 6 w 1367"/>
                <a:gd name="T11" fmla="*/ 47 h 308"/>
                <a:gd name="T12" fmla="*/ 3 w 1367"/>
                <a:gd name="T13" fmla="*/ 52 h 308"/>
                <a:gd name="T14" fmla="*/ 1 w 1367"/>
                <a:gd name="T15" fmla="*/ 55 h 308"/>
                <a:gd name="T16" fmla="*/ 0 w 1367"/>
                <a:gd name="T17" fmla="*/ 59 h 308"/>
                <a:gd name="T18" fmla="*/ 0 w 1367"/>
                <a:gd name="T19" fmla="*/ 63 h 308"/>
                <a:gd name="T20" fmla="*/ 1 w 1367"/>
                <a:gd name="T21" fmla="*/ 65 h 308"/>
                <a:gd name="T22" fmla="*/ 3 w 1367"/>
                <a:gd name="T23" fmla="*/ 67 h 308"/>
                <a:gd name="T24" fmla="*/ 5 w 1367"/>
                <a:gd name="T25" fmla="*/ 69 h 308"/>
                <a:gd name="T26" fmla="*/ 7 w 1367"/>
                <a:gd name="T27" fmla="*/ 70 h 308"/>
                <a:gd name="T28" fmla="*/ 9 w 1367"/>
                <a:gd name="T29" fmla="*/ 71 h 308"/>
                <a:gd name="T30" fmla="*/ 11 w 1367"/>
                <a:gd name="T31" fmla="*/ 71 h 308"/>
                <a:gd name="T32" fmla="*/ 12 w 1367"/>
                <a:gd name="T33" fmla="*/ 71 h 308"/>
                <a:gd name="T34" fmla="*/ 13 w 1367"/>
                <a:gd name="T35" fmla="*/ 71 h 308"/>
                <a:gd name="T36" fmla="*/ 14 w 1367"/>
                <a:gd name="T37" fmla="*/ 71 h 308"/>
                <a:gd name="T38" fmla="*/ 14 w 1367"/>
                <a:gd name="T39" fmla="*/ 71 h 308"/>
                <a:gd name="T40" fmla="*/ 14 w 1367"/>
                <a:gd name="T41" fmla="*/ 71 h 308"/>
                <a:gd name="T42" fmla="*/ 14 w 1367"/>
                <a:gd name="T43" fmla="*/ 71 h 308"/>
                <a:gd name="T44" fmla="*/ 306 w 1367"/>
                <a:gd name="T45" fmla="*/ 23 h 308"/>
                <a:gd name="T46" fmla="*/ 306 w 1367"/>
                <a:gd name="T47" fmla="*/ 23 h 308"/>
                <a:gd name="T48" fmla="*/ 307 w 1367"/>
                <a:gd name="T49" fmla="*/ 22 h 308"/>
                <a:gd name="T50" fmla="*/ 308 w 1367"/>
                <a:gd name="T51" fmla="*/ 22 h 308"/>
                <a:gd name="T52" fmla="*/ 308 w 1367"/>
                <a:gd name="T53" fmla="*/ 22 h 308"/>
                <a:gd name="T54" fmla="*/ 311 w 1367"/>
                <a:gd name="T55" fmla="*/ 19 h 308"/>
                <a:gd name="T56" fmla="*/ 312 w 1367"/>
                <a:gd name="T57" fmla="*/ 15 h 308"/>
                <a:gd name="T58" fmla="*/ 313 w 1367"/>
                <a:gd name="T59" fmla="*/ 12 h 308"/>
                <a:gd name="T60" fmla="*/ 313 w 1367"/>
                <a:gd name="T61" fmla="*/ 9 h 308"/>
                <a:gd name="T62" fmla="*/ 312 w 1367"/>
                <a:gd name="T63" fmla="*/ 7 h 308"/>
                <a:gd name="T64" fmla="*/ 310 w 1367"/>
                <a:gd name="T65" fmla="*/ 5 h 308"/>
                <a:gd name="T66" fmla="*/ 309 w 1367"/>
                <a:gd name="T67" fmla="*/ 3 h 308"/>
                <a:gd name="T68" fmla="*/ 307 w 1367"/>
                <a:gd name="T69" fmla="*/ 2 h 308"/>
                <a:gd name="T70" fmla="*/ 305 w 1367"/>
                <a:gd name="T71" fmla="*/ 1 h 308"/>
                <a:gd name="T72" fmla="*/ 304 w 1367"/>
                <a:gd name="T73" fmla="*/ 0 h 308"/>
                <a:gd name="T74" fmla="*/ 303 w 1367"/>
                <a:gd name="T75" fmla="*/ 0 h 308"/>
                <a:gd name="T76" fmla="*/ 302 w 1367"/>
                <a:gd name="T77" fmla="*/ 0 h 308"/>
                <a:gd name="T78" fmla="*/ 301 w 1367"/>
                <a:gd name="T79" fmla="*/ 0 h 308"/>
                <a:gd name="T80" fmla="*/ 301 w 1367"/>
                <a:gd name="T81" fmla="*/ 0 h 308"/>
                <a:gd name="T82" fmla="*/ 301 w 1367"/>
                <a:gd name="T83" fmla="*/ 0 h 308"/>
                <a:gd name="T84" fmla="*/ 300 w 1367"/>
                <a:gd name="T85" fmla="*/ 0 h 3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7"/>
                <a:gd name="T130" fmla="*/ 0 h 308"/>
                <a:gd name="T131" fmla="*/ 1367 w 1367"/>
                <a:gd name="T132" fmla="*/ 308 h 3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7" h="308">
                  <a:moveTo>
                    <a:pt x="1310" y="0"/>
                  </a:moveTo>
                  <a:lnTo>
                    <a:pt x="39" y="199"/>
                  </a:lnTo>
                  <a:lnTo>
                    <a:pt x="36" y="200"/>
                  </a:lnTo>
                  <a:lnTo>
                    <a:pt x="33" y="201"/>
                  </a:lnTo>
                  <a:lnTo>
                    <a:pt x="31" y="203"/>
                  </a:lnTo>
                  <a:lnTo>
                    <a:pt x="28" y="205"/>
                  </a:lnTo>
                  <a:lnTo>
                    <a:pt x="13" y="224"/>
                  </a:lnTo>
                  <a:lnTo>
                    <a:pt x="3" y="240"/>
                  </a:lnTo>
                  <a:lnTo>
                    <a:pt x="0" y="257"/>
                  </a:lnTo>
                  <a:lnTo>
                    <a:pt x="1" y="273"/>
                  </a:lnTo>
                  <a:lnTo>
                    <a:pt x="6" y="283"/>
                  </a:lnTo>
                  <a:lnTo>
                    <a:pt x="14" y="291"/>
                  </a:lnTo>
                  <a:lnTo>
                    <a:pt x="23" y="298"/>
                  </a:lnTo>
                  <a:lnTo>
                    <a:pt x="32" y="302"/>
                  </a:lnTo>
                  <a:lnTo>
                    <a:pt x="41" y="306"/>
                  </a:lnTo>
                  <a:lnTo>
                    <a:pt x="49" y="307"/>
                  </a:lnTo>
                  <a:lnTo>
                    <a:pt x="54" y="308"/>
                  </a:lnTo>
                  <a:lnTo>
                    <a:pt x="58" y="308"/>
                  </a:lnTo>
                  <a:lnTo>
                    <a:pt x="59" y="308"/>
                  </a:lnTo>
                  <a:lnTo>
                    <a:pt x="61" y="308"/>
                  </a:lnTo>
                  <a:lnTo>
                    <a:pt x="62" y="308"/>
                  </a:lnTo>
                  <a:lnTo>
                    <a:pt x="63" y="308"/>
                  </a:lnTo>
                  <a:lnTo>
                    <a:pt x="1335" y="99"/>
                  </a:lnTo>
                  <a:lnTo>
                    <a:pt x="1337" y="99"/>
                  </a:lnTo>
                  <a:lnTo>
                    <a:pt x="1340" y="97"/>
                  </a:lnTo>
                  <a:lnTo>
                    <a:pt x="1343" y="95"/>
                  </a:lnTo>
                  <a:lnTo>
                    <a:pt x="1345" y="94"/>
                  </a:lnTo>
                  <a:lnTo>
                    <a:pt x="1357" y="81"/>
                  </a:lnTo>
                  <a:lnTo>
                    <a:pt x="1363" y="67"/>
                  </a:lnTo>
                  <a:lnTo>
                    <a:pt x="1367" y="53"/>
                  </a:lnTo>
                  <a:lnTo>
                    <a:pt x="1366" y="40"/>
                  </a:lnTo>
                  <a:lnTo>
                    <a:pt x="1362" y="30"/>
                  </a:lnTo>
                  <a:lnTo>
                    <a:pt x="1356" y="22"/>
                  </a:lnTo>
                  <a:lnTo>
                    <a:pt x="1349" y="15"/>
                  </a:lnTo>
                  <a:lnTo>
                    <a:pt x="1341" y="10"/>
                  </a:lnTo>
                  <a:lnTo>
                    <a:pt x="1333" y="5"/>
                  </a:lnTo>
                  <a:lnTo>
                    <a:pt x="1327" y="2"/>
                  </a:lnTo>
                  <a:lnTo>
                    <a:pt x="1322" y="1"/>
                  </a:lnTo>
                  <a:lnTo>
                    <a:pt x="1319" y="0"/>
                  </a:lnTo>
                  <a:lnTo>
                    <a:pt x="1316" y="0"/>
                  </a:lnTo>
                  <a:lnTo>
                    <a:pt x="1315" y="0"/>
                  </a:lnTo>
                  <a:lnTo>
                    <a:pt x="1313" y="0"/>
                  </a:lnTo>
                  <a:lnTo>
                    <a:pt x="1310" y="0"/>
                  </a:lnTo>
                  <a:close/>
                </a:path>
              </a:pathLst>
            </a:custGeom>
            <a:solidFill>
              <a:srgbClr val="000000"/>
            </a:solidFill>
            <a:ln w="9525">
              <a:noFill/>
              <a:round/>
              <a:headEnd/>
              <a:tailEnd/>
            </a:ln>
          </p:spPr>
          <p:txBody>
            <a:bodyPr/>
            <a:lstStyle/>
            <a:p>
              <a:pPr rtl="0"/>
              <a:endParaRPr lang="en-US" sz="3800"/>
            </a:p>
          </p:txBody>
        </p:sp>
        <p:sp>
          <p:nvSpPr>
            <p:cNvPr id="313" name="Freeform 311"/>
            <p:cNvSpPr>
              <a:spLocks/>
            </p:cNvSpPr>
            <p:nvPr/>
          </p:nvSpPr>
          <p:spPr bwMode="auto">
            <a:xfrm>
              <a:off x="494" y="2735"/>
              <a:ext cx="295" cy="52"/>
            </a:xfrm>
            <a:custGeom>
              <a:avLst/>
              <a:gdLst>
                <a:gd name="T0" fmla="*/ 292 w 1288"/>
                <a:gd name="T1" fmla="*/ 1 h 229"/>
                <a:gd name="T2" fmla="*/ 295 w 1288"/>
                <a:gd name="T3" fmla="*/ 2 h 229"/>
                <a:gd name="T4" fmla="*/ 295 w 1288"/>
                <a:gd name="T5" fmla="*/ 2 h 229"/>
                <a:gd name="T6" fmla="*/ 295 w 1288"/>
                <a:gd name="T7" fmla="*/ 2 h 229"/>
                <a:gd name="T8" fmla="*/ 295 w 1288"/>
                <a:gd name="T9" fmla="*/ 3 h 229"/>
                <a:gd name="T10" fmla="*/ 294 w 1288"/>
                <a:gd name="T11" fmla="*/ 4 h 229"/>
                <a:gd name="T12" fmla="*/ 292 w 1288"/>
                <a:gd name="T13" fmla="*/ 5 h 229"/>
                <a:gd name="T14" fmla="*/ 286 w 1288"/>
                <a:gd name="T15" fmla="*/ 6 h 229"/>
                <a:gd name="T16" fmla="*/ 273 w 1288"/>
                <a:gd name="T17" fmla="*/ 8 h 229"/>
                <a:gd name="T18" fmla="*/ 257 w 1288"/>
                <a:gd name="T19" fmla="*/ 11 h 229"/>
                <a:gd name="T20" fmla="*/ 237 w 1288"/>
                <a:gd name="T21" fmla="*/ 14 h 229"/>
                <a:gd name="T22" fmla="*/ 214 w 1288"/>
                <a:gd name="T23" fmla="*/ 18 h 229"/>
                <a:gd name="T24" fmla="*/ 188 w 1288"/>
                <a:gd name="T25" fmla="*/ 22 h 229"/>
                <a:gd name="T26" fmla="*/ 162 w 1288"/>
                <a:gd name="T27" fmla="*/ 26 h 229"/>
                <a:gd name="T28" fmla="*/ 135 w 1288"/>
                <a:gd name="T29" fmla="*/ 31 h 229"/>
                <a:gd name="T30" fmla="*/ 109 w 1288"/>
                <a:gd name="T31" fmla="*/ 35 h 229"/>
                <a:gd name="T32" fmla="*/ 84 w 1288"/>
                <a:gd name="T33" fmla="*/ 39 h 229"/>
                <a:gd name="T34" fmla="*/ 61 w 1288"/>
                <a:gd name="T35" fmla="*/ 43 h 229"/>
                <a:gd name="T36" fmla="*/ 41 w 1288"/>
                <a:gd name="T37" fmla="*/ 46 h 229"/>
                <a:gd name="T38" fmla="*/ 24 w 1288"/>
                <a:gd name="T39" fmla="*/ 49 h 229"/>
                <a:gd name="T40" fmla="*/ 12 w 1288"/>
                <a:gd name="T41" fmla="*/ 51 h 229"/>
                <a:gd name="T42" fmla="*/ 6 w 1288"/>
                <a:gd name="T43" fmla="*/ 52 h 229"/>
                <a:gd name="T44" fmla="*/ 3 w 1288"/>
                <a:gd name="T45" fmla="*/ 52 h 229"/>
                <a:gd name="T46" fmla="*/ 0 w 1288"/>
                <a:gd name="T47" fmla="*/ 51 h 229"/>
                <a:gd name="T48" fmla="*/ 0 w 1288"/>
                <a:gd name="T49" fmla="*/ 50 h 229"/>
                <a:gd name="T50" fmla="*/ 0 w 1288"/>
                <a:gd name="T51" fmla="*/ 50 h 229"/>
                <a:gd name="T52" fmla="*/ 0 w 1288"/>
                <a:gd name="T53" fmla="*/ 49 h 229"/>
                <a:gd name="T54" fmla="*/ 1 w 1288"/>
                <a:gd name="T55" fmla="*/ 47 h 229"/>
                <a:gd name="T56" fmla="*/ 4 w 1288"/>
                <a:gd name="T57" fmla="*/ 45 h 229"/>
                <a:gd name="T58" fmla="*/ 11 w 1288"/>
                <a:gd name="T59" fmla="*/ 44 h 229"/>
                <a:gd name="T60" fmla="*/ 23 w 1288"/>
                <a:gd name="T61" fmla="*/ 42 h 229"/>
                <a:gd name="T62" fmla="*/ 39 w 1288"/>
                <a:gd name="T63" fmla="*/ 39 h 229"/>
                <a:gd name="T64" fmla="*/ 60 w 1288"/>
                <a:gd name="T65" fmla="*/ 36 h 229"/>
                <a:gd name="T66" fmla="*/ 83 w 1288"/>
                <a:gd name="T67" fmla="*/ 32 h 229"/>
                <a:gd name="T68" fmla="*/ 108 w 1288"/>
                <a:gd name="T69" fmla="*/ 29 h 229"/>
                <a:gd name="T70" fmla="*/ 134 w 1288"/>
                <a:gd name="T71" fmla="*/ 25 h 229"/>
                <a:gd name="T72" fmla="*/ 161 w 1288"/>
                <a:gd name="T73" fmla="*/ 20 h 229"/>
                <a:gd name="T74" fmla="*/ 187 w 1288"/>
                <a:gd name="T75" fmla="*/ 16 h 229"/>
                <a:gd name="T76" fmla="*/ 212 w 1288"/>
                <a:gd name="T77" fmla="*/ 12 h 229"/>
                <a:gd name="T78" fmla="*/ 235 w 1288"/>
                <a:gd name="T79" fmla="*/ 9 h 229"/>
                <a:gd name="T80" fmla="*/ 255 w 1288"/>
                <a:gd name="T81" fmla="*/ 6 h 229"/>
                <a:gd name="T82" fmla="*/ 272 w 1288"/>
                <a:gd name="T83" fmla="*/ 3 h 229"/>
                <a:gd name="T84" fmla="*/ 284 w 1288"/>
                <a:gd name="T85" fmla="*/ 1 h 229"/>
                <a:gd name="T86" fmla="*/ 290 w 1288"/>
                <a:gd name="T87" fmla="*/ 0 h 2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88"/>
                <a:gd name="T133" fmla="*/ 0 h 229"/>
                <a:gd name="T134" fmla="*/ 1288 w 1288"/>
                <a:gd name="T135" fmla="*/ 229 h 2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88" h="229">
                  <a:moveTo>
                    <a:pt x="1272" y="0"/>
                  </a:moveTo>
                  <a:lnTo>
                    <a:pt x="1277" y="3"/>
                  </a:lnTo>
                  <a:lnTo>
                    <a:pt x="1283" y="5"/>
                  </a:lnTo>
                  <a:lnTo>
                    <a:pt x="1287" y="8"/>
                  </a:lnTo>
                  <a:lnTo>
                    <a:pt x="1288" y="11"/>
                  </a:lnTo>
                  <a:lnTo>
                    <a:pt x="1288" y="12"/>
                  </a:lnTo>
                  <a:lnTo>
                    <a:pt x="1287" y="14"/>
                  </a:lnTo>
                  <a:lnTo>
                    <a:pt x="1284" y="17"/>
                  </a:lnTo>
                  <a:lnTo>
                    <a:pt x="1281" y="21"/>
                  </a:lnTo>
                  <a:lnTo>
                    <a:pt x="1276" y="22"/>
                  </a:lnTo>
                  <a:lnTo>
                    <a:pt x="1264" y="24"/>
                  </a:lnTo>
                  <a:lnTo>
                    <a:pt x="1248" y="26"/>
                  </a:lnTo>
                  <a:lnTo>
                    <a:pt x="1223" y="30"/>
                  </a:lnTo>
                  <a:lnTo>
                    <a:pt x="1194" y="35"/>
                  </a:lnTo>
                  <a:lnTo>
                    <a:pt x="1160" y="41"/>
                  </a:lnTo>
                  <a:lnTo>
                    <a:pt x="1121" y="47"/>
                  </a:lnTo>
                  <a:lnTo>
                    <a:pt x="1080" y="55"/>
                  </a:lnTo>
                  <a:lnTo>
                    <a:pt x="1033" y="63"/>
                  </a:lnTo>
                  <a:lnTo>
                    <a:pt x="985" y="70"/>
                  </a:lnTo>
                  <a:lnTo>
                    <a:pt x="933" y="78"/>
                  </a:lnTo>
                  <a:lnTo>
                    <a:pt x="878" y="87"/>
                  </a:lnTo>
                  <a:lnTo>
                    <a:pt x="822" y="96"/>
                  </a:lnTo>
                  <a:lnTo>
                    <a:pt x="765" y="107"/>
                  </a:lnTo>
                  <a:lnTo>
                    <a:pt x="707" y="116"/>
                  </a:lnTo>
                  <a:lnTo>
                    <a:pt x="649" y="125"/>
                  </a:lnTo>
                  <a:lnTo>
                    <a:pt x="590" y="135"/>
                  </a:lnTo>
                  <a:lnTo>
                    <a:pt x="532" y="145"/>
                  </a:lnTo>
                  <a:lnTo>
                    <a:pt x="475" y="154"/>
                  </a:lnTo>
                  <a:lnTo>
                    <a:pt x="420" y="163"/>
                  </a:lnTo>
                  <a:lnTo>
                    <a:pt x="365" y="172"/>
                  </a:lnTo>
                  <a:lnTo>
                    <a:pt x="314" y="181"/>
                  </a:lnTo>
                  <a:lnTo>
                    <a:pt x="265" y="189"/>
                  </a:lnTo>
                  <a:lnTo>
                    <a:pt x="219" y="197"/>
                  </a:lnTo>
                  <a:lnTo>
                    <a:pt x="177" y="203"/>
                  </a:lnTo>
                  <a:lnTo>
                    <a:pt x="139" y="210"/>
                  </a:lnTo>
                  <a:lnTo>
                    <a:pt x="106" y="215"/>
                  </a:lnTo>
                  <a:lnTo>
                    <a:pt x="78" y="220"/>
                  </a:lnTo>
                  <a:lnTo>
                    <a:pt x="54" y="224"/>
                  </a:lnTo>
                  <a:lnTo>
                    <a:pt x="37" y="226"/>
                  </a:lnTo>
                  <a:lnTo>
                    <a:pt x="26" y="228"/>
                  </a:lnTo>
                  <a:lnTo>
                    <a:pt x="22" y="229"/>
                  </a:lnTo>
                  <a:lnTo>
                    <a:pt x="14" y="228"/>
                  </a:lnTo>
                  <a:lnTo>
                    <a:pt x="7" y="225"/>
                  </a:lnTo>
                  <a:lnTo>
                    <a:pt x="2" y="223"/>
                  </a:lnTo>
                  <a:lnTo>
                    <a:pt x="0" y="220"/>
                  </a:lnTo>
                  <a:lnTo>
                    <a:pt x="0" y="219"/>
                  </a:lnTo>
                  <a:lnTo>
                    <a:pt x="0" y="216"/>
                  </a:lnTo>
                  <a:lnTo>
                    <a:pt x="2" y="212"/>
                  </a:lnTo>
                  <a:lnTo>
                    <a:pt x="6" y="206"/>
                  </a:lnTo>
                  <a:lnTo>
                    <a:pt x="13" y="198"/>
                  </a:lnTo>
                  <a:lnTo>
                    <a:pt x="18" y="197"/>
                  </a:lnTo>
                  <a:lnTo>
                    <a:pt x="29" y="195"/>
                  </a:lnTo>
                  <a:lnTo>
                    <a:pt x="46" y="193"/>
                  </a:lnTo>
                  <a:lnTo>
                    <a:pt x="70" y="189"/>
                  </a:lnTo>
                  <a:lnTo>
                    <a:pt x="100" y="184"/>
                  </a:lnTo>
                  <a:lnTo>
                    <a:pt x="134" y="178"/>
                  </a:lnTo>
                  <a:lnTo>
                    <a:pt x="171" y="173"/>
                  </a:lnTo>
                  <a:lnTo>
                    <a:pt x="214" y="167"/>
                  </a:lnTo>
                  <a:lnTo>
                    <a:pt x="260" y="159"/>
                  </a:lnTo>
                  <a:lnTo>
                    <a:pt x="309" y="151"/>
                  </a:lnTo>
                  <a:lnTo>
                    <a:pt x="361" y="143"/>
                  </a:lnTo>
                  <a:lnTo>
                    <a:pt x="415" y="134"/>
                  </a:lnTo>
                  <a:lnTo>
                    <a:pt x="471" y="126"/>
                  </a:lnTo>
                  <a:lnTo>
                    <a:pt x="528" y="117"/>
                  </a:lnTo>
                  <a:lnTo>
                    <a:pt x="585" y="108"/>
                  </a:lnTo>
                  <a:lnTo>
                    <a:pt x="644" y="99"/>
                  </a:lnTo>
                  <a:lnTo>
                    <a:pt x="702" y="90"/>
                  </a:lnTo>
                  <a:lnTo>
                    <a:pt x="761" y="81"/>
                  </a:lnTo>
                  <a:lnTo>
                    <a:pt x="817" y="72"/>
                  </a:lnTo>
                  <a:lnTo>
                    <a:pt x="873" y="63"/>
                  </a:lnTo>
                  <a:lnTo>
                    <a:pt x="926" y="55"/>
                  </a:lnTo>
                  <a:lnTo>
                    <a:pt x="978" y="46"/>
                  </a:lnTo>
                  <a:lnTo>
                    <a:pt x="1028" y="38"/>
                  </a:lnTo>
                  <a:lnTo>
                    <a:pt x="1073" y="31"/>
                  </a:lnTo>
                  <a:lnTo>
                    <a:pt x="1115" y="25"/>
                  </a:lnTo>
                  <a:lnTo>
                    <a:pt x="1154" y="18"/>
                  </a:lnTo>
                  <a:lnTo>
                    <a:pt x="1186" y="13"/>
                  </a:lnTo>
                  <a:lnTo>
                    <a:pt x="1216" y="9"/>
                  </a:lnTo>
                  <a:lnTo>
                    <a:pt x="1238" y="5"/>
                  </a:lnTo>
                  <a:lnTo>
                    <a:pt x="1257" y="3"/>
                  </a:lnTo>
                  <a:lnTo>
                    <a:pt x="1268" y="1"/>
                  </a:lnTo>
                  <a:lnTo>
                    <a:pt x="1272" y="0"/>
                  </a:lnTo>
                  <a:close/>
                </a:path>
              </a:pathLst>
            </a:custGeom>
            <a:solidFill>
              <a:srgbClr val="C0C0C0"/>
            </a:solidFill>
            <a:ln w="9525">
              <a:noFill/>
              <a:round/>
              <a:headEnd/>
              <a:tailEnd/>
            </a:ln>
          </p:spPr>
          <p:txBody>
            <a:bodyPr/>
            <a:lstStyle/>
            <a:p>
              <a:pPr rtl="0"/>
              <a:endParaRPr lang="en-US" sz="3800"/>
            </a:p>
          </p:txBody>
        </p:sp>
        <p:sp>
          <p:nvSpPr>
            <p:cNvPr id="314" name="Freeform 312"/>
            <p:cNvSpPr>
              <a:spLocks/>
            </p:cNvSpPr>
            <p:nvPr/>
          </p:nvSpPr>
          <p:spPr bwMode="auto">
            <a:xfrm>
              <a:off x="487" y="2770"/>
              <a:ext cx="77" cy="108"/>
            </a:xfrm>
            <a:custGeom>
              <a:avLst/>
              <a:gdLst>
                <a:gd name="T0" fmla="*/ 69 w 336"/>
                <a:gd name="T1" fmla="*/ 2 h 471"/>
                <a:gd name="T2" fmla="*/ 1 w 336"/>
                <a:gd name="T3" fmla="*/ 101 h 471"/>
                <a:gd name="T4" fmla="*/ 0 w 336"/>
                <a:gd name="T5" fmla="*/ 103 h 471"/>
                <a:gd name="T6" fmla="*/ 0 w 336"/>
                <a:gd name="T7" fmla="*/ 104 h 471"/>
                <a:gd name="T8" fmla="*/ 1 w 336"/>
                <a:gd name="T9" fmla="*/ 106 h 471"/>
                <a:gd name="T10" fmla="*/ 2 w 336"/>
                <a:gd name="T11" fmla="*/ 107 h 471"/>
                <a:gd name="T12" fmla="*/ 4 w 336"/>
                <a:gd name="T13" fmla="*/ 108 h 471"/>
                <a:gd name="T14" fmla="*/ 5 w 336"/>
                <a:gd name="T15" fmla="*/ 108 h 471"/>
                <a:gd name="T16" fmla="*/ 7 w 336"/>
                <a:gd name="T17" fmla="*/ 107 h 471"/>
                <a:gd name="T18" fmla="*/ 8 w 336"/>
                <a:gd name="T19" fmla="*/ 106 h 471"/>
                <a:gd name="T20" fmla="*/ 76 w 336"/>
                <a:gd name="T21" fmla="*/ 7 h 471"/>
                <a:gd name="T22" fmla="*/ 77 w 336"/>
                <a:gd name="T23" fmla="*/ 5 h 471"/>
                <a:gd name="T24" fmla="*/ 77 w 336"/>
                <a:gd name="T25" fmla="*/ 4 h 471"/>
                <a:gd name="T26" fmla="*/ 76 w 336"/>
                <a:gd name="T27" fmla="*/ 2 h 471"/>
                <a:gd name="T28" fmla="*/ 75 w 336"/>
                <a:gd name="T29" fmla="*/ 1 h 471"/>
                <a:gd name="T30" fmla="*/ 73 w 336"/>
                <a:gd name="T31" fmla="*/ 0 h 471"/>
                <a:gd name="T32" fmla="*/ 72 w 336"/>
                <a:gd name="T33" fmla="*/ 0 h 471"/>
                <a:gd name="T34" fmla="*/ 70 w 336"/>
                <a:gd name="T35" fmla="*/ 1 h 471"/>
                <a:gd name="T36" fmla="*/ 69 w 336"/>
                <a:gd name="T37" fmla="*/ 2 h 4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6"/>
                <a:gd name="T58" fmla="*/ 0 h 471"/>
                <a:gd name="T59" fmla="*/ 336 w 336"/>
                <a:gd name="T60" fmla="*/ 471 h 4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6" h="471">
                  <a:moveTo>
                    <a:pt x="300" y="8"/>
                  </a:moveTo>
                  <a:lnTo>
                    <a:pt x="3" y="441"/>
                  </a:lnTo>
                  <a:lnTo>
                    <a:pt x="0" y="449"/>
                  </a:lnTo>
                  <a:lnTo>
                    <a:pt x="0" y="455"/>
                  </a:lnTo>
                  <a:lnTo>
                    <a:pt x="3" y="463"/>
                  </a:lnTo>
                  <a:lnTo>
                    <a:pt x="8" y="468"/>
                  </a:lnTo>
                  <a:lnTo>
                    <a:pt x="16" y="471"/>
                  </a:lnTo>
                  <a:lnTo>
                    <a:pt x="22" y="471"/>
                  </a:lnTo>
                  <a:lnTo>
                    <a:pt x="30" y="468"/>
                  </a:lnTo>
                  <a:lnTo>
                    <a:pt x="35" y="463"/>
                  </a:lnTo>
                  <a:lnTo>
                    <a:pt x="332" y="31"/>
                  </a:lnTo>
                  <a:lnTo>
                    <a:pt x="335" y="23"/>
                  </a:lnTo>
                  <a:lnTo>
                    <a:pt x="336" y="16"/>
                  </a:lnTo>
                  <a:lnTo>
                    <a:pt x="332" y="9"/>
                  </a:lnTo>
                  <a:lnTo>
                    <a:pt x="327" y="3"/>
                  </a:lnTo>
                  <a:lnTo>
                    <a:pt x="319" y="0"/>
                  </a:lnTo>
                  <a:lnTo>
                    <a:pt x="313" y="0"/>
                  </a:lnTo>
                  <a:lnTo>
                    <a:pt x="305" y="3"/>
                  </a:lnTo>
                  <a:lnTo>
                    <a:pt x="300" y="8"/>
                  </a:lnTo>
                  <a:close/>
                </a:path>
              </a:pathLst>
            </a:custGeom>
            <a:solidFill>
              <a:srgbClr val="000000"/>
            </a:solidFill>
            <a:ln w="9525">
              <a:noFill/>
              <a:round/>
              <a:headEnd/>
              <a:tailEnd/>
            </a:ln>
          </p:spPr>
          <p:txBody>
            <a:bodyPr/>
            <a:lstStyle/>
            <a:p>
              <a:pPr rtl="0"/>
              <a:endParaRPr lang="en-US" sz="3800"/>
            </a:p>
          </p:txBody>
        </p:sp>
        <p:sp>
          <p:nvSpPr>
            <p:cNvPr id="315" name="Freeform 313"/>
            <p:cNvSpPr>
              <a:spLocks/>
            </p:cNvSpPr>
            <p:nvPr/>
          </p:nvSpPr>
          <p:spPr bwMode="auto">
            <a:xfrm>
              <a:off x="669" y="2992"/>
              <a:ext cx="27" cy="19"/>
            </a:xfrm>
            <a:custGeom>
              <a:avLst/>
              <a:gdLst>
                <a:gd name="T0" fmla="*/ 0 w 119"/>
                <a:gd name="T1" fmla="*/ 10 h 85"/>
                <a:gd name="T2" fmla="*/ 0 w 119"/>
                <a:gd name="T3" fmla="*/ 12 h 85"/>
                <a:gd name="T4" fmla="*/ 1 w 119"/>
                <a:gd name="T5" fmla="*/ 13 h 85"/>
                <a:gd name="T6" fmla="*/ 2 w 119"/>
                <a:gd name="T7" fmla="*/ 15 h 85"/>
                <a:gd name="T8" fmla="*/ 4 w 119"/>
                <a:gd name="T9" fmla="*/ 17 h 85"/>
                <a:gd name="T10" fmla="*/ 6 w 119"/>
                <a:gd name="T11" fmla="*/ 18 h 85"/>
                <a:gd name="T12" fmla="*/ 8 w 119"/>
                <a:gd name="T13" fmla="*/ 19 h 85"/>
                <a:gd name="T14" fmla="*/ 11 w 119"/>
                <a:gd name="T15" fmla="*/ 19 h 85"/>
                <a:gd name="T16" fmla="*/ 14 w 119"/>
                <a:gd name="T17" fmla="*/ 19 h 85"/>
                <a:gd name="T18" fmla="*/ 16 w 119"/>
                <a:gd name="T19" fmla="*/ 19 h 85"/>
                <a:gd name="T20" fmla="*/ 19 w 119"/>
                <a:gd name="T21" fmla="*/ 19 h 85"/>
                <a:gd name="T22" fmla="*/ 21 w 119"/>
                <a:gd name="T23" fmla="*/ 18 h 85"/>
                <a:gd name="T24" fmla="*/ 23 w 119"/>
                <a:gd name="T25" fmla="*/ 17 h 85"/>
                <a:gd name="T26" fmla="*/ 25 w 119"/>
                <a:gd name="T27" fmla="*/ 15 h 85"/>
                <a:gd name="T28" fmla="*/ 26 w 119"/>
                <a:gd name="T29" fmla="*/ 13 h 85"/>
                <a:gd name="T30" fmla="*/ 27 w 119"/>
                <a:gd name="T31" fmla="*/ 12 h 85"/>
                <a:gd name="T32" fmla="*/ 27 w 119"/>
                <a:gd name="T33" fmla="*/ 10 h 85"/>
                <a:gd name="T34" fmla="*/ 27 w 119"/>
                <a:gd name="T35" fmla="*/ 7 h 85"/>
                <a:gd name="T36" fmla="*/ 26 w 119"/>
                <a:gd name="T37" fmla="*/ 6 h 85"/>
                <a:gd name="T38" fmla="*/ 25 w 119"/>
                <a:gd name="T39" fmla="*/ 4 h 85"/>
                <a:gd name="T40" fmla="*/ 23 w 119"/>
                <a:gd name="T41" fmla="*/ 2 h 85"/>
                <a:gd name="T42" fmla="*/ 21 w 119"/>
                <a:gd name="T43" fmla="*/ 1 h 85"/>
                <a:gd name="T44" fmla="*/ 19 w 119"/>
                <a:gd name="T45" fmla="*/ 0 h 85"/>
                <a:gd name="T46" fmla="*/ 16 w 119"/>
                <a:gd name="T47" fmla="*/ 0 h 85"/>
                <a:gd name="T48" fmla="*/ 14 w 119"/>
                <a:gd name="T49" fmla="*/ 0 h 85"/>
                <a:gd name="T50" fmla="*/ 11 w 119"/>
                <a:gd name="T51" fmla="*/ 0 h 85"/>
                <a:gd name="T52" fmla="*/ 8 w 119"/>
                <a:gd name="T53" fmla="*/ 0 h 85"/>
                <a:gd name="T54" fmla="*/ 6 w 119"/>
                <a:gd name="T55" fmla="*/ 1 h 85"/>
                <a:gd name="T56" fmla="*/ 4 w 119"/>
                <a:gd name="T57" fmla="*/ 2 h 85"/>
                <a:gd name="T58" fmla="*/ 2 w 119"/>
                <a:gd name="T59" fmla="*/ 4 h 85"/>
                <a:gd name="T60" fmla="*/ 1 w 119"/>
                <a:gd name="T61" fmla="*/ 6 h 85"/>
                <a:gd name="T62" fmla="*/ 0 w 119"/>
                <a:gd name="T63" fmla="*/ 7 h 85"/>
                <a:gd name="T64" fmla="*/ 0 w 119"/>
                <a:gd name="T65" fmla="*/ 1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5"/>
                <a:gd name="T101" fmla="*/ 119 w 119"/>
                <a:gd name="T102" fmla="*/ 85 h 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5">
                  <a:moveTo>
                    <a:pt x="0" y="43"/>
                  </a:moveTo>
                  <a:lnTo>
                    <a:pt x="2" y="52"/>
                  </a:lnTo>
                  <a:lnTo>
                    <a:pt x="6" y="59"/>
                  </a:lnTo>
                  <a:lnTo>
                    <a:pt x="11" y="67"/>
                  </a:lnTo>
                  <a:lnTo>
                    <a:pt x="17" y="74"/>
                  </a:lnTo>
                  <a:lnTo>
                    <a:pt x="26" y="79"/>
                  </a:lnTo>
                  <a:lnTo>
                    <a:pt x="37" y="83"/>
                  </a:lnTo>
                  <a:lnTo>
                    <a:pt x="49" y="84"/>
                  </a:lnTo>
                  <a:lnTo>
                    <a:pt x="60" y="85"/>
                  </a:lnTo>
                  <a:lnTo>
                    <a:pt x="72" y="84"/>
                  </a:lnTo>
                  <a:lnTo>
                    <a:pt x="84" y="83"/>
                  </a:lnTo>
                  <a:lnTo>
                    <a:pt x="93" y="79"/>
                  </a:lnTo>
                  <a:lnTo>
                    <a:pt x="102" y="74"/>
                  </a:lnTo>
                  <a:lnTo>
                    <a:pt x="108" y="67"/>
                  </a:lnTo>
                  <a:lnTo>
                    <a:pt x="114" y="59"/>
                  </a:lnTo>
                  <a:lnTo>
                    <a:pt x="118" y="52"/>
                  </a:lnTo>
                  <a:lnTo>
                    <a:pt x="119" y="43"/>
                  </a:lnTo>
                  <a:lnTo>
                    <a:pt x="118" y="33"/>
                  </a:lnTo>
                  <a:lnTo>
                    <a:pt x="114" y="26"/>
                  </a:lnTo>
                  <a:lnTo>
                    <a:pt x="108" y="18"/>
                  </a:lnTo>
                  <a:lnTo>
                    <a:pt x="102" y="11"/>
                  </a:lnTo>
                  <a:lnTo>
                    <a:pt x="93" y="6"/>
                  </a:lnTo>
                  <a:lnTo>
                    <a:pt x="84" y="2"/>
                  </a:lnTo>
                  <a:lnTo>
                    <a:pt x="72" y="1"/>
                  </a:lnTo>
                  <a:lnTo>
                    <a:pt x="60" y="0"/>
                  </a:lnTo>
                  <a:lnTo>
                    <a:pt x="49" y="1"/>
                  </a:lnTo>
                  <a:lnTo>
                    <a:pt x="37"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316" name="Freeform 314"/>
            <p:cNvSpPr>
              <a:spLocks/>
            </p:cNvSpPr>
            <p:nvPr/>
          </p:nvSpPr>
          <p:spPr bwMode="auto">
            <a:xfrm>
              <a:off x="351" y="2992"/>
              <a:ext cx="27" cy="19"/>
            </a:xfrm>
            <a:custGeom>
              <a:avLst/>
              <a:gdLst>
                <a:gd name="T0" fmla="*/ 0 w 119"/>
                <a:gd name="T1" fmla="*/ 10 h 84"/>
                <a:gd name="T2" fmla="*/ 0 w 119"/>
                <a:gd name="T3" fmla="*/ 12 h 84"/>
                <a:gd name="T4" fmla="*/ 1 w 119"/>
                <a:gd name="T5" fmla="*/ 13 h 84"/>
                <a:gd name="T6" fmla="*/ 2 w 119"/>
                <a:gd name="T7" fmla="*/ 15 h 84"/>
                <a:gd name="T8" fmla="*/ 4 w 119"/>
                <a:gd name="T9" fmla="*/ 16 h 84"/>
                <a:gd name="T10" fmla="*/ 6 w 119"/>
                <a:gd name="T11" fmla="*/ 18 h 84"/>
                <a:gd name="T12" fmla="*/ 8 w 119"/>
                <a:gd name="T13" fmla="*/ 19 h 84"/>
                <a:gd name="T14" fmla="*/ 11 w 119"/>
                <a:gd name="T15" fmla="*/ 19 h 84"/>
                <a:gd name="T16" fmla="*/ 13 w 119"/>
                <a:gd name="T17" fmla="*/ 19 h 84"/>
                <a:gd name="T18" fmla="*/ 16 w 119"/>
                <a:gd name="T19" fmla="*/ 19 h 84"/>
                <a:gd name="T20" fmla="*/ 19 w 119"/>
                <a:gd name="T21" fmla="*/ 19 h 84"/>
                <a:gd name="T22" fmla="*/ 21 w 119"/>
                <a:gd name="T23" fmla="*/ 18 h 84"/>
                <a:gd name="T24" fmla="*/ 23 w 119"/>
                <a:gd name="T25" fmla="*/ 16 h 84"/>
                <a:gd name="T26" fmla="*/ 25 w 119"/>
                <a:gd name="T27" fmla="*/ 15 h 84"/>
                <a:gd name="T28" fmla="*/ 26 w 119"/>
                <a:gd name="T29" fmla="*/ 13 h 84"/>
                <a:gd name="T30" fmla="*/ 27 w 119"/>
                <a:gd name="T31" fmla="*/ 12 h 84"/>
                <a:gd name="T32" fmla="*/ 27 w 119"/>
                <a:gd name="T33" fmla="*/ 10 h 84"/>
                <a:gd name="T34" fmla="*/ 27 w 119"/>
                <a:gd name="T35" fmla="*/ 7 h 84"/>
                <a:gd name="T36" fmla="*/ 26 w 119"/>
                <a:gd name="T37" fmla="*/ 6 h 84"/>
                <a:gd name="T38" fmla="*/ 25 w 119"/>
                <a:gd name="T39" fmla="*/ 4 h 84"/>
                <a:gd name="T40" fmla="*/ 23 w 119"/>
                <a:gd name="T41" fmla="*/ 2 h 84"/>
                <a:gd name="T42" fmla="*/ 21 w 119"/>
                <a:gd name="T43" fmla="*/ 1 h 84"/>
                <a:gd name="T44" fmla="*/ 19 w 119"/>
                <a:gd name="T45" fmla="*/ 0 h 84"/>
                <a:gd name="T46" fmla="*/ 16 w 119"/>
                <a:gd name="T47" fmla="*/ 0 h 84"/>
                <a:gd name="T48" fmla="*/ 13 w 119"/>
                <a:gd name="T49" fmla="*/ 0 h 84"/>
                <a:gd name="T50" fmla="*/ 11 w 119"/>
                <a:gd name="T51" fmla="*/ 0 h 84"/>
                <a:gd name="T52" fmla="*/ 8 w 119"/>
                <a:gd name="T53" fmla="*/ 0 h 84"/>
                <a:gd name="T54" fmla="*/ 6 w 119"/>
                <a:gd name="T55" fmla="*/ 1 h 84"/>
                <a:gd name="T56" fmla="*/ 4 w 119"/>
                <a:gd name="T57" fmla="*/ 2 h 84"/>
                <a:gd name="T58" fmla="*/ 2 w 119"/>
                <a:gd name="T59" fmla="*/ 4 h 84"/>
                <a:gd name="T60" fmla="*/ 1 w 119"/>
                <a:gd name="T61" fmla="*/ 6 h 84"/>
                <a:gd name="T62" fmla="*/ 0 w 119"/>
                <a:gd name="T63" fmla="*/ 7 h 84"/>
                <a:gd name="T64" fmla="*/ 0 w 119"/>
                <a:gd name="T65" fmla="*/ 1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4"/>
                <a:gd name="T101" fmla="*/ 119 w 119"/>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4">
                  <a:moveTo>
                    <a:pt x="0" y="43"/>
                  </a:moveTo>
                  <a:lnTo>
                    <a:pt x="2" y="52"/>
                  </a:lnTo>
                  <a:lnTo>
                    <a:pt x="6" y="59"/>
                  </a:lnTo>
                  <a:lnTo>
                    <a:pt x="11" y="66"/>
                  </a:lnTo>
                  <a:lnTo>
                    <a:pt x="17" y="72"/>
                  </a:lnTo>
                  <a:lnTo>
                    <a:pt x="26" y="78"/>
                  </a:lnTo>
                  <a:lnTo>
                    <a:pt x="35" y="82"/>
                  </a:lnTo>
                  <a:lnTo>
                    <a:pt x="47" y="83"/>
                  </a:lnTo>
                  <a:lnTo>
                    <a:pt x="59" y="84"/>
                  </a:lnTo>
                  <a:lnTo>
                    <a:pt x="71" y="83"/>
                  </a:lnTo>
                  <a:lnTo>
                    <a:pt x="82" y="82"/>
                  </a:lnTo>
                  <a:lnTo>
                    <a:pt x="93" y="78"/>
                  </a:lnTo>
                  <a:lnTo>
                    <a:pt x="102" y="72"/>
                  </a:lnTo>
                  <a:lnTo>
                    <a:pt x="108" y="66"/>
                  </a:lnTo>
                  <a:lnTo>
                    <a:pt x="114" y="59"/>
                  </a:lnTo>
                  <a:lnTo>
                    <a:pt x="117" y="52"/>
                  </a:lnTo>
                  <a:lnTo>
                    <a:pt x="119" y="43"/>
                  </a:lnTo>
                  <a:lnTo>
                    <a:pt x="117" y="33"/>
                  </a:lnTo>
                  <a:lnTo>
                    <a:pt x="114" y="26"/>
                  </a:lnTo>
                  <a:lnTo>
                    <a:pt x="108" y="18"/>
                  </a:lnTo>
                  <a:lnTo>
                    <a:pt x="102" y="11"/>
                  </a:lnTo>
                  <a:lnTo>
                    <a:pt x="93" y="6"/>
                  </a:lnTo>
                  <a:lnTo>
                    <a:pt x="82" y="2"/>
                  </a:lnTo>
                  <a:lnTo>
                    <a:pt x="71" y="1"/>
                  </a:lnTo>
                  <a:lnTo>
                    <a:pt x="59" y="0"/>
                  </a:lnTo>
                  <a:lnTo>
                    <a:pt x="47" y="1"/>
                  </a:lnTo>
                  <a:lnTo>
                    <a:pt x="35"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317" name="Freeform 315"/>
            <p:cNvSpPr>
              <a:spLocks/>
            </p:cNvSpPr>
            <p:nvPr/>
          </p:nvSpPr>
          <p:spPr bwMode="auto">
            <a:xfrm>
              <a:off x="786" y="2993"/>
              <a:ext cx="27" cy="19"/>
            </a:xfrm>
            <a:custGeom>
              <a:avLst/>
              <a:gdLst>
                <a:gd name="T0" fmla="*/ 0 w 118"/>
                <a:gd name="T1" fmla="*/ 9 h 84"/>
                <a:gd name="T2" fmla="*/ 0 w 118"/>
                <a:gd name="T3" fmla="*/ 11 h 84"/>
                <a:gd name="T4" fmla="*/ 1 w 118"/>
                <a:gd name="T5" fmla="*/ 13 h 84"/>
                <a:gd name="T6" fmla="*/ 2 w 118"/>
                <a:gd name="T7" fmla="*/ 15 h 84"/>
                <a:gd name="T8" fmla="*/ 4 w 118"/>
                <a:gd name="T9" fmla="*/ 16 h 84"/>
                <a:gd name="T10" fmla="*/ 6 w 118"/>
                <a:gd name="T11" fmla="*/ 18 h 84"/>
                <a:gd name="T12" fmla="*/ 8 w 118"/>
                <a:gd name="T13" fmla="*/ 18 h 84"/>
                <a:gd name="T14" fmla="*/ 11 w 118"/>
                <a:gd name="T15" fmla="*/ 19 h 84"/>
                <a:gd name="T16" fmla="*/ 13 w 118"/>
                <a:gd name="T17" fmla="*/ 19 h 84"/>
                <a:gd name="T18" fmla="*/ 16 w 118"/>
                <a:gd name="T19" fmla="*/ 19 h 84"/>
                <a:gd name="T20" fmla="*/ 19 w 118"/>
                <a:gd name="T21" fmla="*/ 18 h 84"/>
                <a:gd name="T22" fmla="*/ 21 w 118"/>
                <a:gd name="T23" fmla="*/ 18 h 84"/>
                <a:gd name="T24" fmla="*/ 23 w 118"/>
                <a:gd name="T25" fmla="*/ 16 h 84"/>
                <a:gd name="T26" fmla="*/ 25 w 118"/>
                <a:gd name="T27" fmla="*/ 15 h 84"/>
                <a:gd name="T28" fmla="*/ 26 w 118"/>
                <a:gd name="T29" fmla="*/ 13 h 84"/>
                <a:gd name="T30" fmla="*/ 27 w 118"/>
                <a:gd name="T31" fmla="*/ 11 h 84"/>
                <a:gd name="T32" fmla="*/ 27 w 118"/>
                <a:gd name="T33" fmla="*/ 9 h 84"/>
                <a:gd name="T34" fmla="*/ 27 w 118"/>
                <a:gd name="T35" fmla="*/ 7 h 84"/>
                <a:gd name="T36" fmla="*/ 26 w 118"/>
                <a:gd name="T37" fmla="*/ 5 h 84"/>
                <a:gd name="T38" fmla="*/ 25 w 118"/>
                <a:gd name="T39" fmla="*/ 4 h 84"/>
                <a:gd name="T40" fmla="*/ 23 w 118"/>
                <a:gd name="T41" fmla="*/ 2 h 84"/>
                <a:gd name="T42" fmla="*/ 21 w 118"/>
                <a:gd name="T43" fmla="*/ 1 h 84"/>
                <a:gd name="T44" fmla="*/ 19 w 118"/>
                <a:gd name="T45" fmla="*/ 0 h 84"/>
                <a:gd name="T46" fmla="*/ 16 w 118"/>
                <a:gd name="T47" fmla="*/ 0 h 84"/>
                <a:gd name="T48" fmla="*/ 13 w 118"/>
                <a:gd name="T49" fmla="*/ 0 h 84"/>
                <a:gd name="T50" fmla="*/ 11 w 118"/>
                <a:gd name="T51" fmla="*/ 0 h 84"/>
                <a:gd name="T52" fmla="*/ 8 w 118"/>
                <a:gd name="T53" fmla="*/ 0 h 84"/>
                <a:gd name="T54" fmla="*/ 6 w 118"/>
                <a:gd name="T55" fmla="*/ 1 h 84"/>
                <a:gd name="T56" fmla="*/ 4 w 118"/>
                <a:gd name="T57" fmla="*/ 2 h 84"/>
                <a:gd name="T58" fmla="*/ 2 w 118"/>
                <a:gd name="T59" fmla="*/ 4 h 84"/>
                <a:gd name="T60" fmla="*/ 1 w 118"/>
                <a:gd name="T61" fmla="*/ 5 h 84"/>
                <a:gd name="T62" fmla="*/ 0 w 118"/>
                <a:gd name="T63" fmla="*/ 7 h 84"/>
                <a:gd name="T64" fmla="*/ 0 w 118"/>
                <a:gd name="T65" fmla="*/ 9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8"/>
                <a:gd name="T100" fmla="*/ 0 h 84"/>
                <a:gd name="T101" fmla="*/ 118 w 118"/>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8" h="84">
                  <a:moveTo>
                    <a:pt x="0" y="41"/>
                  </a:moveTo>
                  <a:lnTo>
                    <a:pt x="1" y="50"/>
                  </a:lnTo>
                  <a:lnTo>
                    <a:pt x="5" y="58"/>
                  </a:lnTo>
                  <a:lnTo>
                    <a:pt x="10" y="66"/>
                  </a:lnTo>
                  <a:lnTo>
                    <a:pt x="16" y="72"/>
                  </a:lnTo>
                  <a:lnTo>
                    <a:pt x="26" y="78"/>
                  </a:lnTo>
                  <a:lnTo>
                    <a:pt x="35" y="81"/>
                  </a:lnTo>
                  <a:lnTo>
                    <a:pt x="46" y="83"/>
                  </a:lnTo>
                  <a:lnTo>
                    <a:pt x="58" y="84"/>
                  </a:lnTo>
                  <a:lnTo>
                    <a:pt x="70" y="83"/>
                  </a:lnTo>
                  <a:lnTo>
                    <a:pt x="82" y="81"/>
                  </a:lnTo>
                  <a:lnTo>
                    <a:pt x="92" y="78"/>
                  </a:lnTo>
                  <a:lnTo>
                    <a:pt x="101" y="72"/>
                  </a:lnTo>
                  <a:lnTo>
                    <a:pt x="108" y="66"/>
                  </a:lnTo>
                  <a:lnTo>
                    <a:pt x="113" y="58"/>
                  </a:lnTo>
                  <a:lnTo>
                    <a:pt x="117" y="50"/>
                  </a:lnTo>
                  <a:lnTo>
                    <a:pt x="118" y="41"/>
                  </a:lnTo>
                  <a:lnTo>
                    <a:pt x="117" y="32"/>
                  </a:lnTo>
                  <a:lnTo>
                    <a:pt x="113" y="24"/>
                  </a:lnTo>
                  <a:lnTo>
                    <a:pt x="108" y="18"/>
                  </a:lnTo>
                  <a:lnTo>
                    <a:pt x="101" y="11"/>
                  </a:lnTo>
                  <a:lnTo>
                    <a:pt x="92" y="6"/>
                  </a:lnTo>
                  <a:lnTo>
                    <a:pt x="82" y="2"/>
                  </a:lnTo>
                  <a:lnTo>
                    <a:pt x="70" y="1"/>
                  </a:lnTo>
                  <a:lnTo>
                    <a:pt x="58" y="0"/>
                  </a:lnTo>
                  <a:lnTo>
                    <a:pt x="46" y="1"/>
                  </a:lnTo>
                  <a:lnTo>
                    <a:pt x="35" y="2"/>
                  </a:lnTo>
                  <a:lnTo>
                    <a:pt x="26" y="6"/>
                  </a:lnTo>
                  <a:lnTo>
                    <a:pt x="16" y="11"/>
                  </a:lnTo>
                  <a:lnTo>
                    <a:pt x="10" y="18"/>
                  </a:lnTo>
                  <a:lnTo>
                    <a:pt x="5" y="24"/>
                  </a:lnTo>
                  <a:lnTo>
                    <a:pt x="1" y="32"/>
                  </a:lnTo>
                  <a:lnTo>
                    <a:pt x="0" y="41"/>
                  </a:lnTo>
                  <a:close/>
                </a:path>
              </a:pathLst>
            </a:custGeom>
            <a:solidFill>
              <a:srgbClr val="000000"/>
            </a:solidFill>
            <a:ln w="9525">
              <a:noFill/>
              <a:round/>
              <a:headEnd/>
              <a:tailEnd/>
            </a:ln>
          </p:spPr>
          <p:txBody>
            <a:bodyPr/>
            <a:lstStyle/>
            <a:p>
              <a:pPr rtl="0"/>
              <a:endParaRPr lang="en-US" sz="3800"/>
            </a:p>
          </p:txBody>
        </p:sp>
        <p:sp>
          <p:nvSpPr>
            <p:cNvPr id="318" name="Freeform 316"/>
            <p:cNvSpPr>
              <a:spLocks/>
            </p:cNvSpPr>
            <p:nvPr/>
          </p:nvSpPr>
          <p:spPr bwMode="auto">
            <a:xfrm>
              <a:off x="361" y="2887"/>
              <a:ext cx="45" cy="120"/>
            </a:xfrm>
            <a:custGeom>
              <a:avLst/>
              <a:gdLst>
                <a:gd name="T0" fmla="*/ 36 w 198"/>
                <a:gd name="T1" fmla="*/ 3 h 526"/>
                <a:gd name="T2" fmla="*/ 0 w 198"/>
                <a:gd name="T3" fmla="*/ 114 h 526"/>
                <a:gd name="T4" fmla="*/ 0 w 198"/>
                <a:gd name="T5" fmla="*/ 116 h 526"/>
                <a:gd name="T6" fmla="*/ 1 w 198"/>
                <a:gd name="T7" fmla="*/ 117 h 526"/>
                <a:gd name="T8" fmla="*/ 2 w 198"/>
                <a:gd name="T9" fmla="*/ 119 h 526"/>
                <a:gd name="T10" fmla="*/ 3 w 198"/>
                <a:gd name="T11" fmla="*/ 120 h 526"/>
                <a:gd name="T12" fmla="*/ 5 w 198"/>
                <a:gd name="T13" fmla="*/ 120 h 526"/>
                <a:gd name="T14" fmla="*/ 7 w 198"/>
                <a:gd name="T15" fmla="*/ 120 h 526"/>
                <a:gd name="T16" fmla="*/ 8 w 198"/>
                <a:gd name="T17" fmla="*/ 118 h 526"/>
                <a:gd name="T18" fmla="*/ 9 w 198"/>
                <a:gd name="T19" fmla="*/ 117 h 526"/>
                <a:gd name="T20" fmla="*/ 45 w 198"/>
                <a:gd name="T21" fmla="*/ 6 h 526"/>
                <a:gd name="T22" fmla="*/ 45 w 198"/>
                <a:gd name="T23" fmla="*/ 4 h 526"/>
                <a:gd name="T24" fmla="*/ 45 w 198"/>
                <a:gd name="T25" fmla="*/ 3 h 526"/>
                <a:gd name="T26" fmla="*/ 44 w 198"/>
                <a:gd name="T27" fmla="*/ 1 h 526"/>
                <a:gd name="T28" fmla="*/ 42 w 198"/>
                <a:gd name="T29" fmla="*/ 0 h 526"/>
                <a:gd name="T30" fmla="*/ 40 w 198"/>
                <a:gd name="T31" fmla="*/ 0 h 526"/>
                <a:gd name="T32" fmla="*/ 38 w 198"/>
                <a:gd name="T33" fmla="*/ 1 h 526"/>
                <a:gd name="T34" fmla="*/ 37 w 198"/>
                <a:gd name="T35" fmla="*/ 2 h 526"/>
                <a:gd name="T36" fmla="*/ 36 w 198"/>
                <a:gd name="T37" fmla="*/ 3 h 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8"/>
                <a:gd name="T58" fmla="*/ 0 h 526"/>
                <a:gd name="T59" fmla="*/ 198 w 198"/>
                <a:gd name="T60" fmla="*/ 526 h 5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8" h="526">
                  <a:moveTo>
                    <a:pt x="159" y="15"/>
                  </a:moveTo>
                  <a:lnTo>
                    <a:pt x="2" y="501"/>
                  </a:lnTo>
                  <a:lnTo>
                    <a:pt x="0" y="507"/>
                  </a:lnTo>
                  <a:lnTo>
                    <a:pt x="3" y="515"/>
                  </a:lnTo>
                  <a:lnTo>
                    <a:pt x="8" y="522"/>
                  </a:lnTo>
                  <a:lnTo>
                    <a:pt x="15" y="526"/>
                  </a:lnTo>
                  <a:lnTo>
                    <a:pt x="22" y="526"/>
                  </a:lnTo>
                  <a:lnTo>
                    <a:pt x="29" y="524"/>
                  </a:lnTo>
                  <a:lnTo>
                    <a:pt x="35" y="519"/>
                  </a:lnTo>
                  <a:lnTo>
                    <a:pt x="39" y="513"/>
                  </a:lnTo>
                  <a:lnTo>
                    <a:pt x="197" y="26"/>
                  </a:lnTo>
                  <a:lnTo>
                    <a:pt x="198" y="18"/>
                  </a:lnTo>
                  <a:lnTo>
                    <a:pt x="197" y="12"/>
                  </a:lnTo>
                  <a:lnTo>
                    <a:pt x="192" y="5"/>
                  </a:lnTo>
                  <a:lnTo>
                    <a:pt x="185" y="2"/>
                  </a:lnTo>
                  <a:lnTo>
                    <a:pt x="177" y="0"/>
                  </a:lnTo>
                  <a:lnTo>
                    <a:pt x="169" y="3"/>
                  </a:lnTo>
                  <a:lnTo>
                    <a:pt x="163" y="8"/>
                  </a:lnTo>
                  <a:lnTo>
                    <a:pt x="159" y="15"/>
                  </a:lnTo>
                  <a:close/>
                </a:path>
              </a:pathLst>
            </a:custGeom>
            <a:solidFill>
              <a:srgbClr val="000000"/>
            </a:solidFill>
            <a:ln w="9525">
              <a:noFill/>
              <a:round/>
              <a:headEnd/>
              <a:tailEnd/>
            </a:ln>
          </p:spPr>
          <p:txBody>
            <a:bodyPr/>
            <a:lstStyle/>
            <a:p>
              <a:pPr rtl="0"/>
              <a:endParaRPr lang="en-US" sz="3800"/>
            </a:p>
          </p:txBody>
        </p:sp>
        <p:sp>
          <p:nvSpPr>
            <p:cNvPr id="319" name="Freeform 317"/>
            <p:cNvSpPr>
              <a:spLocks/>
            </p:cNvSpPr>
            <p:nvPr/>
          </p:nvSpPr>
          <p:spPr bwMode="auto">
            <a:xfrm>
              <a:off x="434" y="2899"/>
              <a:ext cx="44" cy="47"/>
            </a:xfrm>
            <a:custGeom>
              <a:avLst/>
              <a:gdLst>
                <a:gd name="T0" fmla="*/ 16 w 194"/>
                <a:gd name="T1" fmla="*/ 0 h 208"/>
                <a:gd name="T2" fmla="*/ 17 w 194"/>
                <a:gd name="T3" fmla="*/ 0 h 208"/>
                <a:gd name="T4" fmla="*/ 15 w 194"/>
                <a:gd name="T5" fmla="*/ 1 h 208"/>
                <a:gd name="T6" fmla="*/ 12 w 194"/>
                <a:gd name="T7" fmla="*/ 2 h 208"/>
                <a:gd name="T8" fmla="*/ 9 w 194"/>
                <a:gd name="T9" fmla="*/ 3 h 208"/>
                <a:gd name="T10" fmla="*/ 7 w 194"/>
                <a:gd name="T11" fmla="*/ 6 h 208"/>
                <a:gd name="T12" fmla="*/ 1 w 194"/>
                <a:gd name="T13" fmla="*/ 17 h 208"/>
                <a:gd name="T14" fmla="*/ 0 w 194"/>
                <a:gd name="T15" fmla="*/ 38 h 208"/>
                <a:gd name="T16" fmla="*/ 2 w 194"/>
                <a:gd name="T17" fmla="*/ 45 h 208"/>
                <a:gd name="T18" fmla="*/ 5 w 194"/>
                <a:gd name="T19" fmla="*/ 47 h 208"/>
                <a:gd name="T20" fmla="*/ 8 w 194"/>
                <a:gd name="T21" fmla="*/ 46 h 208"/>
                <a:gd name="T22" fmla="*/ 10 w 194"/>
                <a:gd name="T23" fmla="*/ 43 h 208"/>
                <a:gd name="T24" fmla="*/ 9 w 194"/>
                <a:gd name="T25" fmla="*/ 35 h 208"/>
                <a:gd name="T26" fmla="*/ 10 w 194"/>
                <a:gd name="T27" fmla="*/ 19 h 208"/>
                <a:gd name="T28" fmla="*/ 14 w 194"/>
                <a:gd name="T29" fmla="*/ 11 h 208"/>
                <a:gd name="T30" fmla="*/ 16 w 194"/>
                <a:gd name="T31" fmla="*/ 10 h 208"/>
                <a:gd name="T32" fmla="*/ 18 w 194"/>
                <a:gd name="T33" fmla="*/ 9 h 208"/>
                <a:gd name="T34" fmla="*/ 18 w 194"/>
                <a:gd name="T35" fmla="*/ 9 h 208"/>
                <a:gd name="T36" fmla="*/ 19 w 194"/>
                <a:gd name="T37" fmla="*/ 9 h 208"/>
                <a:gd name="T38" fmla="*/ 21 w 194"/>
                <a:gd name="T39" fmla="*/ 9 h 208"/>
                <a:gd name="T40" fmla="*/ 24 w 194"/>
                <a:gd name="T41" fmla="*/ 9 h 208"/>
                <a:gd name="T42" fmla="*/ 27 w 194"/>
                <a:gd name="T43" fmla="*/ 10 h 208"/>
                <a:gd name="T44" fmla="*/ 32 w 194"/>
                <a:gd name="T45" fmla="*/ 14 h 208"/>
                <a:gd name="T46" fmla="*/ 35 w 194"/>
                <a:gd name="T47" fmla="*/ 28 h 208"/>
                <a:gd name="T48" fmla="*/ 35 w 194"/>
                <a:gd name="T49" fmla="*/ 42 h 208"/>
                <a:gd name="T50" fmla="*/ 37 w 194"/>
                <a:gd name="T51" fmla="*/ 44 h 208"/>
                <a:gd name="T52" fmla="*/ 41 w 194"/>
                <a:gd name="T53" fmla="*/ 45 h 208"/>
                <a:gd name="T54" fmla="*/ 43 w 194"/>
                <a:gd name="T55" fmla="*/ 42 h 208"/>
                <a:gd name="T56" fmla="*/ 44 w 194"/>
                <a:gd name="T57" fmla="*/ 34 h 208"/>
                <a:gd name="T58" fmla="*/ 44 w 194"/>
                <a:gd name="T59" fmla="*/ 23 h 208"/>
                <a:gd name="T60" fmla="*/ 42 w 194"/>
                <a:gd name="T61" fmla="*/ 14 h 208"/>
                <a:gd name="T62" fmla="*/ 37 w 194"/>
                <a:gd name="T63" fmla="*/ 7 h 208"/>
                <a:gd name="T64" fmla="*/ 31 w 194"/>
                <a:gd name="T65" fmla="*/ 2 h 208"/>
                <a:gd name="T66" fmla="*/ 25 w 194"/>
                <a:gd name="T67" fmla="*/ 0 h 208"/>
                <a:gd name="T68" fmla="*/ 20 w 194"/>
                <a:gd name="T69" fmla="*/ 0 h 208"/>
                <a:gd name="T70" fmla="*/ 17 w 194"/>
                <a:gd name="T71" fmla="*/ 0 h 2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
                <a:gd name="T109" fmla="*/ 0 h 208"/>
                <a:gd name="T110" fmla="*/ 194 w 194"/>
                <a:gd name="T111" fmla="*/ 208 h 2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 h="208">
                  <a:moveTo>
                    <a:pt x="71" y="2"/>
                  </a:moveTo>
                  <a:lnTo>
                    <a:pt x="72" y="2"/>
                  </a:lnTo>
                  <a:lnTo>
                    <a:pt x="73" y="2"/>
                  </a:lnTo>
                  <a:lnTo>
                    <a:pt x="75" y="2"/>
                  </a:lnTo>
                  <a:lnTo>
                    <a:pt x="67" y="4"/>
                  </a:lnTo>
                  <a:lnTo>
                    <a:pt x="60" y="5"/>
                  </a:lnTo>
                  <a:lnTo>
                    <a:pt x="54" y="8"/>
                  </a:lnTo>
                  <a:lnTo>
                    <a:pt x="47" y="10"/>
                  </a:lnTo>
                  <a:lnTo>
                    <a:pt x="41" y="14"/>
                  </a:lnTo>
                  <a:lnTo>
                    <a:pt x="36" y="19"/>
                  </a:lnTo>
                  <a:lnTo>
                    <a:pt x="30" y="25"/>
                  </a:lnTo>
                  <a:lnTo>
                    <a:pt x="25" y="30"/>
                  </a:lnTo>
                  <a:lnTo>
                    <a:pt x="6" y="75"/>
                  </a:lnTo>
                  <a:lnTo>
                    <a:pt x="0" y="125"/>
                  </a:lnTo>
                  <a:lnTo>
                    <a:pt x="2" y="168"/>
                  </a:lnTo>
                  <a:lnTo>
                    <a:pt x="4" y="191"/>
                  </a:lnTo>
                  <a:lnTo>
                    <a:pt x="8" y="199"/>
                  </a:lnTo>
                  <a:lnTo>
                    <a:pt x="13" y="204"/>
                  </a:lnTo>
                  <a:lnTo>
                    <a:pt x="20" y="208"/>
                  </a:lnTo>
                  <a:lnTo>
                    <a:pt x="28" y="208"/>
                  </a:lnTo>
                  <a:lnTo>
                    <a:pt x="36" y="204"/>
                  </a:lnTo>
                  <a:lnTo>
                    <a:pt x="41" y="199"/>
                  </a:lnTo>
                  <a:lnTo>
                    <a:pt x="43" y="192"/>
                  </a:lnTo>
                  <a:lnTo>
                    <a:pt x="43" y="185"/>
                  </a:lnTo>
                  <a:lnTo>
                    <a:pt x="41" y="157"/>
                  </a:lnTo>
                  <a:lnTo>
                    <a:pt x="41" y="121"/>
                  </a:lnTo>
                  <a:lnTo>
                    <a:pt x="45" y="84"/>
                  </a:lnTo>
                  <a:lnTo>
                    <a:pt x="58" y="54"/>
                  </a:lnTo>
                  <a:lnTo>
                    <a:pt x="62" y="49"/>
                  </a:lnTo>
                  <a:lnTo>
                    <a:pt x="67" y="45"/>
                  </a:lnTo>
                  <a:lnTo>
                    <a:pt x="72" y="43"/>
                  </a:lnTo>
                  <a:lnTo>
                    <a:pt x="78" y="41"/>
                  </a:lnTo>
                  <a:lnTo>
                    <a:pt x="80" y="41"/>
                  </a:lnTo>
                  <a:lnTo>
                    <a:pt x="81" y="40"/>
                  </a:lnTo>
                  <a:lnTo>
                    <a:pt x="82" y="40"/>
                  </a:lnTo>
                  <a:lnTo>
                    <a:pt x="84" y="40"/>
                  </a:lnTo>
                  <a:lnTo>
                    <a:pt x="88" y="39"/>
                  </a:lnTo>
                  <a:lnTo>
                    <a:pt x="93" y="39"/>
                  </a:lnTo>
                  <a:lnTo>
                    <a:pt x="98" y="39"/>
                  </a:lnTo>
                  <a:lnTo>
                    <a:pt x="106" y="40"/>
                  </a:lnTo>
                  <a:lnTo>
                    <a:pt x="112" y="41"/>
                  </a:lnTo>
                  <a:lnTo>
                    <a:pt x="120" y="44"/>
                  </a:lnTo>
                  <a:lnTo>
                    <a:pt x="128" y="49"/>
                  </a:lnTo>
                  <a:lnTo>
                    <a:pt x="140" y="64"/>
                  </a:lnTo>
                  <a:lnTo>
                    <a:pt x="149" y="87"/>
                  </a:lnTo>
                  <a:lnTo>
                    <a:pt x="155" y="125"/>
                  </a:lnTo>
                  <a:lnTo>
                    <a:pt x="154" y="177"/>
                  </a:lnTo>
                  <a:lnTo>
                    <a:pt x="154" y="185"/>
                  </a:lnTo>
                  <a:lnTo>
                    <a:pt x="158" y="191"/>
                  </a:lnTo>
                  <a:lnTo>
                    <a:pt x="163" y="196"/>
                  </a:lnTo>
                  <a:lnTo>
                    <a:pt x="171" y="199"/>
                  </a:lnTo>
                  <a:lnTo>
                    <a:pt x="179" y="198"/>
                  </a:lnTo>
                  <a:lnTo>
                    <a:pt x="186" y="195"/>
                  </a:lnTo>
                  <a:lnTo>
                    <a:pt x="190" y="188"/>
                  </a:lnTo>
                  <a:lnTo>
                    <a:pt x="193" y="181"/>
                  </a:lnTo>
                  <a:lnTo>
                    <a:pt x="194" y="152"/>
                  </a:lnTo>
                  <a:lnTo>
                    <a:pt x="194" y="126"/>
                  </a:lnTo>
                  <a:lnTo>
                    <a:pt x="193" y="101"/>
                  </a:lnTo>
                  <a:lnTo>
                    <a:pt x="189" y="80"/>
                  </a:lnTo>
                  <a:lnTo>
                    <a:pt x="183" y="61"/>
                  </a:lnTo>
                  <a:lnTo>
                    <a:pt x="175" y="44"/>
                  </a:lnTo>
                  <a:lnTo>
                    <a:pt x="164" y="30"/>
                  </a:lnTo>
                  <a:lnTo>
                    <a:pt x="153" y="18"/>
                  </a:lnTo>
                  <a:lnTo>
                    <a:pt x="138" y="9"/>
                  </a:lnTo>
                  <a:lnTo>
                    <a:pt x="125" y="4"/>
                  </a:lnTo>
                  <a:lnTo>
                    <a:pt x="111" y="1"/>
                  </a:lnTo>
                  <a:lnTo>
                    <a:pt x="99" y="0"/>
                  </a:lnTo>
                  <a:lnTo>
                    <a:pt x="88" y="0"/>
                  </a:lnTo>
                  <a:lnTo>
                    <a:pt x="80" y="1"/>
                  </a:lnTo>
                  <a:lnTo>
                    <a:pt x="73" y="2"/>
                  </a:lnTo>
                  <a:lnTo>
                    <a:pt x="71" y="2"/>
                  </a:lnTo>
                  <a:close/>
                </a:path>
              </a:pathLst>
            </a:custGeom>
            <a:solidFill>
              <a:srgbClr val="000000"/>
            </a:solidFill>
            <a:ln w="9525">
              <a:noFill/>
              <a:round/>
              <a:headEnd/>
              <a:tailEnd/>
            </a:ln>
          </p:spPr>
          <p:txBody>
            <a:bodyPr/>
            <a:lstStyle/>
            <a:p>
              <a:pPr rtl="0"/>
              <a:endParaRPr lang="en-US" sz="3800"/>
            </a:p>
          </p:txBody>
        </p:sp>
        <p:sp>
          <p:nvSpPr>
            <p:cNvPr id="320" name="Freeform 318"/>
            <p:cNvSpPr>
              <a:spLocks/>
            </p:cNvSpPr>
            <p:nvPr/>
          </p:nvSpPr>
          <p:spPr bwMode="auto">
            <a:xfrm>
              <a:off x="523" y="2938"/>
              <a:ext cx="161" cy="60"/>
            </a:xfrm>
            <a:custGeom>
              <a:avLst/>
              <a:gdLst>
                <a:gd name="T0" fmla="*/ 1 w 705"/>
                <a:gd name="T1" fmla="*/ 55 h 258"/>
                <a:gd name="T2" fmla="*/ 0 w 705"/>
                <a:gd name="T3" fmla="*/ 60 h 258"/>
                <a:gd name="T4" fmla="*/ 161 w 705"/>
                <a:gd name="T5" fmla="*/ 60 h 258"/>
                <a:gd name="T6" fmla="*/ 160 w 705"/>
                <a:gd name="T7" fmla="*/ 55 h 258"/>
                <a:gd name="T8" fmla="*/ 158 w 705"/>
                <a:gd name="T9" fmla="*/ 49 h 258"/>
                <a:gd name="T10" fmla="*/ 157 w 705"/>
                <a:gd name="T11" fmla="*/ 43 h 258"/>
                <a:gd name="T12" fmla="*/ 154 w 705"/>
                <a:gd name="T13" fmla="*/ 38 h 258"/>
                <a:gd name="T14" fmla="*/ 151 w 705"/>
                <a:gd name="T15" fmla="*/ 33 h 258"/>
                <a:gd name="T16" fmla="*/ 147 w 705"/>
                <a:gd name="T17" fmla="*/ 28 h 258"/>
                <a:gd name="T18" fmla="*/ 143 w 705"/>
                <a:gd name="T19" fmla="*/ 23 h 258"/>
                <a:gd name="T20" fmla="*/ 138 w 705"/>
                <a:gd name="T21" fmla="*/ 20 h 258"/>
                <a:gd name="T22" fmla="*/ 133 w 705"/>
                <a:gd name="T23" fmla="*/ 16 h 258"/>
                <a:gd name="T24" fmla="*/ 128 w 705"/>
                <a:gd name="T25" fmla="*/ 12 h 258"/>
                <a:gd name="T26" fmla="*/ 122 w 705"/>
                <a:gd name="T27" fmla="*/ 9 h 258"/>
                <a:gd name="T28" fmla="*/ 115 w 705"/>
                <a:gd name="T29" fmla="*/ 6 h 258"/>
                <a:gd name="T30" fmla="*/ 109 w 705"/>
                <a:gd name="T31" fmla="*/ 4 h 258"/>
                <a:gd name="T32" fmla="*/ 102 w 705"/>
                <a:gd name="T33" fmla="*/ 2 h 258"/>
                <a:gd name="T34" fmla="*/ 95 w 705"/>
                <a:gd name="T35" fmla="*/ 1 h 258"/>
                <a:gd name="T36" fmla="*/ 88 w 705"/>
                <a:gd name="T37" fmla="*/ 0 h 258"/>
                <a:gd name="T38" fmla="*/ 80 w 705"/>
                <a:gd name="T39" fmla="*/ 0 h 258"/>
                <a:gd name="T40" fmla="*/ 73 w 705"/>
                <a:gd name="T41" fmla="*/ 0 h 258"/>
                <a:gd name="T42" fmla="*/ 66 w 705"/>
                <a:gd name="T43" fmla="*/ 1 h 258"/>
                <a:gd name="T44" fmla="*/ 59 w 705"/>
                <a:gd name="T45" fmla="*/ 2 h 258"/>
                <a:gd name="T46" fmla="*/ 52 w 705"/>
                <a:gd name="T47" fmla="*/ 4 h 258"/>
                <a:gd name="T48" fmla="*/ 46 w 705"/>
                <a:gd name="T49" fmla="*/ 6 h 258"/>
                <a:gd name="T50" fmla="*/ 39 w 705"/>
                <a:gd name="T51" fmla="*/ 9 h 258"/>
                <a:gd name="T52" fmla="*/ 33 w 705"/>
                <a:gd name="T53" fmla="*/ 12 h 258"/>
                <a:gd name="T54" fmla="*/ 28 w 705"/>
                <a:gd name="T55" fmla="*/ 16 h 258"/>
                <a:gd name="T56" fmla="*/ 23 w 705"/>
                <a:gd name="T57" fmla="*/ 20 h 258"/>
                <a:gd name="T58" fmla="*/ 18 w 705"/>
                <a:gd name="T59" fmla="*/ 23 h 258"/>
                <a:gd name="T60" fmla="*/ 14 w 705"/>
                <a:gd name="T61" fmla="*/ 28 h 258"/>
                <a:gd name="T62" fmla="*/ 10 w 705"/>
                <a:gd name="T63" fmla="*/ 33 h 258"/>
                <a:gd name="T64" fmla="*/ 7 w 705"/>
                <a:gd name="T65" fmla="*/ 38 h 258"/>
                <a:gd name="T66" fmla="*/ 4 w 705"/>
                <a:gd name="T67" fmla="*/ 43 h 258"/>
                <a:gd name="T68" fmla="*/ 3 w 705"/>
                <a:gd name="T69" fmla="*/ 49 h 258"/>
                <a:gd name="T70" fmla="*/ 1 w 705"/>
                <a:gd name="T71" fmla="*/ 55 h 2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05"/>
                <a:gd name="T109" fmla="*/ 0 h 258"/>
                <a:gd name="T110" fmla="*/ 705 w 705"/>
                <a:gd name="T111" fmla="*/ 258 h 2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05" h="258">
                  <a:moveTo>
                    <a:pt x="4" y="235"/>
                  </a:moveTo>
                  <a:lnTo>
                    <a:pt x="0" y="258"/>
                  </a:lnTo>
                  <a:lnTo>
                    <a:pt x="705" y="258"/>
                  </a:lnTo>
                  <a:lnTo>
                    <a:pt x="701" y="235"/>
                  </a:lnTo>
                  <a:lnTo>
                    <a:pt x="694" y="210"/>
                  </a:lnTo>
                  <a:lnTo>
                    <a:pt x="686" y="187"/>
                  </a:lnTo>
                  <a:lnTo>
                    <a:pt x="675" y="163"/>
                  </a:lnTo>
                  <a:lnTo>
                    <a:pt x="660" y="141"/>
                  </a:lnTo>
                  <a:lnTo>
                    <a:pt x="643" y="120"/>
                  </a:lnTo>
                  <a:lnTo>
                    <a:pt x="625" y="101"/>
                  </a:lnTo>
                  <a:lnTo>
                    <a:pt x="604" y="84"/>
                  </a:lnTo>
                  <a:lnTo>
                    <a:pt x="582" y="67"/>
                  </a:lnTo>
                  <a:lnTo>
                    <a:pt x="559" y="52"/>
                  </a:lnTo>
                  <a:lnTo>
                    <a:pt x="533" y="39"/>
                  </a:lnTo>
                  <a:lnTo>
                    <a:pt x="505" y="27"/>
                  </a:lnTo>
                  <a:lnTo>
                    <a:pt x="477" y="18"/>
                  </a:lnTo>
                  <a:lnTo>
                    <a:pt x="447" y="10"/>
                  </a:lnTo>
                  <a:lnTo>
                    <a:pt x="416" y="5"/>
                  </a:lnTo>
                  <a:lnTo>
                    <a:pt x="384" y="1"/>
                  </a:lnTo>
                  <a:lnTo>
                    <a:pt x="352" y="0"/>
                  </a:lnTo>
                  <a:lnTo>
                    <a:pt x="319" y="1"/>
                  </a:lnTo>
                  <a:lnTo>
                    <a:pt x="288" y="5"/>
                  </a:lnTo>
                  <a:lnTo>
                    <a:pt x="257" y="10"/>
                  </a:lnTo>
                  <a:lnTo>
                    <a:pt x="227" y="18"/>
                  </a:lnTo>
                  <a:lnTo>
                    <a:pt x="200" y="27"/>
                  </a:lnTo>
                  <a:lnTo>
                    <a:pt x="172" y="39"/>
                  </a:lnTo>
                  <a:lnTo>
                    <a:pt x="146" y="52"/>
                  </a:lnTo>
                  <a:lnTo>
                    <a:pt x="122" y="67"/>
                  </a:lnTo>
                  <a:lnTo>
                    <a:pt x="99" y="84"/>
                  </a:lnTo>
                  <a:lnTo>
                    <a:pt x="79" y="101"/>
                  </a:lnTo>
                  <a:lnTo>
                    <a:pt x="60" y="120"/>
                  </a:lnTo>
                  <a:lnTo>
                    <a:pt x="45" y="141"/>
                  </a:lnTo>
                  <a:lnTo>
                    <a:pt x="30" y="163"/>
                  </a:lnTo>
                  <a:lnTo>
                    <a:pt x="19" y="187"/>
                  </a:lnTo>
                  <a:lnTo>
                    <a:pt x="11" y="210"/>
                  </a:lnTo>
                  <a:lnTo>
                    <a:pt x="4" y="235"/>
                  </a:lnTo>
                  <a:close/>
                </a:path>
              </a:pathLst>
            </a:custGeom>
            <a:solidFill>
              <a:srgbClr val="000000"/>
            </a:solidFill>
            <a:ln w="9525">
              <a:noFill/>
              <a:round/>
              <a:headEnd/>
              <a:tailEnd/>
            </a:ln>
          </p:spPr>
          <p:txBody>
            <a:bodyPr/>
            <a:lstStyle/>
            <a:p>
              <a:pPr rtl="0"/>
              <a:endParaRPr lang="en-US" sz="3800"/>
            </a:p>
          </p:txBody>
        </p:sp>
        <p:sp>
          <p:nvSpPr>
            <p:cNvPr id="321" name="Freeform 319"/>
            <p:cNvSpPr>
              <a:spLocks/>
            </p:cNvSpPr>
            <p:nvPr/>
          </p:nvSpPr>
          <p:spPr bwMode="auto">
            <a:xfrm>
              <a:off x="535" y="2947"/>
              <a:ext cx="137" cy="41"/>
            </a:xfrm>
            <a:custGeom>
              <a:avLst/>
              <a:gdLst>
                <a:gd name="T0" fmla="*/ 68 w 603"/>
                <a:gd name="T1" fmla="*/ 0 h 178"/>
                <a:gd name="T2" fmla="*/ 75 w 603"/>
                <a:gd name="T3" fmla="*/ 0 h 178"/>
                <a:gd name="T4" fmla="*/ 80 w 603"/>
                <a:gd name="T5" fmla="*/ 1 h 178"/>
                <a:gd name="T6" fmla="*/ 86 w 603"/>
                <a:gd name="T7" fmla="*/ 2 h 178"/>
                <a:gd name="T8" fmla="*/ 92 w 603"/>
                <a:gd name="T9" fmla="*/ 3 h 178"/>
                <a:gd name="T10" fmla="*/ 97 w 603"/>
                <a:gd name="T11" fmla="*/ 5 h 178"/>
                <a:gd name="T12" fmla="*/ 102 w 603"/>
                <a:gd name="T13" fmla="*/ 7 h 178"/>
                <a:gd name="T14" fmla="*/ 107 w 603"/>
                <a:gd name="T15" fmla="*/ 9 h 178"/>
                <a:gd name="T16" fmla="*/ 112 w 603"/>
                <a:gd name="T17" fmla="*/ 12 h 178"/>
                <a:gd name="T18" fmla="*/ 117 w 603"/>
                <a:gd name="T19" fmla="*/ 14 h 178"/>
                <a:gd name="T20" fmla="*/ 120 w 603"/>
                <a:gd name="T21" fmla="*/ 18 h 178"/>
                <a:gd name="T22" fmla="*/ 124 w 603"/>
                <a:gd name="T23" fmla="*/ 21 h 178"/>
                <a:gd name="T24" fmla="*/ 127 w 603"/>
                <a:gd name="T25" fmla="*/ 25 h 178"/>
                <a:gd name="T26" fmla="*/ 130 w 603"/>
                <a:gd name="T27" fmla="*/ 28 h 178"/>
                <a:gd name="T28" fmla="*/ 133 w 603"/>
                <a:gd name="T29" fmla="*/ 32 h 178"/>
                <a:gd name="T30" fmla="*/ 135 w 603"/>
                <a:gd name="T31" fmla="*/ 37 h 178"/>
                <a:gd name="T32" fmla="*/ 137 w 603"/>
                <a:gd name="T33" fmla="*/ 41 h 178"/>
                <a:gd name="T34" fmla="*/ 134 w 603"/>
                <a:gd name="T35" fmla="*/ 41 h 178"/>
                <a:gd name="T36" fmla="*/ 128 w 603"/>
                <a:gd name="T37" fmla="*/ 41 h 178"/>
                <a:gd name="T38" fmla="*/ 121 w 603"/>
                <a:gd name="T39" fmla="*/ 41 h 178"/>
                <a:gd name="T40" fmla="*/ 113 w 603"/>
                <a:gd name="T41" fmla="*/ 41 h 178"/>
                <a:gd name="T42" fmla="*/ 103 w 603"/>
                <a:gd name="T43" fmla="*/ 41 h 178"/>
                <a:gd name="T44" fmla="*/ 92 w 603"/>
                <a:gd name="T45" fmla="*/ 41 h 178"/>
                <a:gd name="T46" fmla="*/ 80 w 603"/>
                <a:gd name="T47" fmla="*/ 41 h 178"/>
                <a:gd name="T48" fmla="*/ 69 w 603"/>
                <a:gd name="T49" fmla="*/ 41 h 178"/>
                <a:gd name="T50" fmla="*/ 57 w 603"/>
                <a:gd name="T51" fmla="*/ 41 h 178"/>
                <a:gd name="T52" fmla="*/ 45 w 603"/>
                <a:gd name="T53" fmla="*/ 41 h 178"/>
                <a:gd name="T54" fmla="*/ 34 w 603"/>
                <a:gd name="T55" fmla="*/ 41 h 178"/>
                <a:gd name="T56" fmla="*/ 24 w 603"/>
                <a:gd name="T57" fmla="*/ 41 h 178"/>
                <a:gd name="T58" fmla="*/ 16 w 603"/>
                <a:gd name="T59" fmla="*/ 41 h 178"/>
                <a:gd name="T60" fmla="*/ 9 w 603"/>
                <a:gd name="T61" fmla="*/ 41 h 178"/>
                <a:gd name="T62" fmla="*/ 3 w 603"/>
                <a:gd name="T63" fmla="*/ 41 h 178"/>
                <a:gd name="T64" fmla="*/ 0 w 603"/>
                <a:gd name="T65" fmla="*/ 41 h 178"/>
                <a:gd name="T66" fmla="*/ 2 w 603"/>
                <a:gd name="T67" fmla="*/ 37 h 178"/>
                <a:gd name="T68" fmla="*/ 4 w 603"/>
                <a:gd name="T69" fmla="*/ 32 h 178"/>
                <a:gd name="T70" fmla="*/ 6 w 603"/>
                <a:gd name="T71" fmla="*/ 28 h 178"/>
                <a:gd name="T72" fmla="*/ 9 w 603"/>
                <a:gd name="T73" fmla="*/ 25 h 178"/>
                <a:gd name="T74" fmla="*/ 13 w 603"/>
                <a:gd name="T75" fmla="*/ 21 h 178"/>
                <a:gd name="T76" fmla="*/ 16 w 603"/>
                <a:gd name="T77" fmla="*/ 18 h 178"/>
                <a:gd name="T78" fmla="*/ 20 w 603"/>
                <a:gd name="T79" fmla="*/ 14 h 178"/>
                <a:gd name="T80" fmla="*/ 25 w 603"/>
                <a:gd name="T81" fmla="*/ 12 h 178"/>
                <a:gd name="T82" fmla="*/ 29 w 603"/>
                <a:gd name="T83" fmla="*/ 9 h 178"/>
                <a:gd name="T84" fmla="*/ 34 w 603"/>
                <a:gd name="T85" fmla="*/ 7 h 178"/>
                <a:gd name="T86" fmla="*/ 39 w 603"/>
                <a:gd name="T87" fmla="*/ 5 h 178"/>
                <a:gd name="T88" fmla="*/ 45 w 603"/>
                <a:gd name="T89" fmla="*/ 3 h 178"/>
                <a:gd name="T90" fmla="*/ 51 w 603"/>
                <a:gd name="T91" fmla="*/ 2 h 178"/>
                <a:gd name="T92" fmla="*/ 56 w 603"/>
                <a:gd name="T93" fmla="*/ 1 h 178"/>
                <a:gd name="T94" fmla="*/ 62 w 603"/>
                <a:gd name="T95" fmla="*/ 0 h 178"/>
                <a:gd name="T96" fmla="*/ 68 w 603"/>
                <a:gd name="T97" fmla="*/ 0 h 1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3"/>
                <a:gd name="T148" fmla="*/ 0 h 178"/>
                <a:gd name="T149" fmla="*/ 603 w 603"/>
                <a:gd name="T150" fmla="*/ 178 h 1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3" h="178">
                  <a:moveTo>
                    <a:pt x="301" y="0"/>
                  </a:moveTo>
                  <a:lnTo>
                    <a:pt x="328" y="1"/>
                  </a:lnTo>
                  <a:lnTo>
                    <a:pt x="354" y="4"/>
                  </a:lnTo>
                  <a:lnTo>
                    <a:pt x="379" y="8"/>
                  </a:lnTo>
                  <a:lnTo>
                    <a:pt x="404" y="13"/>
                  </a:lnTo>
                  <a:lnTo>
                    <a:pt x="428" y="21"/>
                  </a:lnTo>
                  <a:lnTo>
                    <a:pt x="451" y="30"/>
                  </a:lnTo>
                  <a:lnTo>
                    <a:pt x="473" y="39"/>
                  </a:lnTo>
                  <a:lnTo>
                    <a:pt x="493" y="51"/>
                  </a:lnTo>
                  <a:lnTo>
                    <a:pt x="513" y="62"/>
                  </a:lnTo>
                  <a:lnTo>
                    <a:pt x="530" y="77"/>
                  </a:lnTo>
                  <a:lnTo>
                    <a:pt x="547" y="91"/>
                  </a:lnTo>
                  <a:lnTo>
                    <a:pt x="561" y="107"/>
                  </a:lnTo>
                  <a:lnTo>
                    <a:pt x="574" y="123"/>
                  </a:lnTo>
                  <a:lnTo>
                    <a:pt x="586" y="140"/>
                  </a:lnTo>
                  <a:lnTo>
                    <a:pt x="595" y="159"/>
                  </a:lnTo>
                  <a:lnTo>
                    <a:pt x="603" y="178"/>
                  </a:lnTo>
                  <a:lnTo>
                    <a:pt x="588" y="178"/>
                  </a:lnTo>
                  <a:lnTo>
                    <a:pt x="565" y="178"/>
                  </a:lnTo>
                  <a:lnTo>
                    <a:pt x="534" y="178"/>
                  </a:lnTo>
                  <a:lnTo>
                    <a:pt x="496" y="178"/>
                  </a:lnTo>
                  <a:lnTo>
                    <a:pt x="452" y="178"/>
                  </a:lnTo>
                  <a:lnTo>
                    <a:pt x="404" y="178"/>
                  </a:lnTo>
                  <a:lnTo>
                    <a:pt x="353" y="178"/>
                  </a:lnTo>
                  <a:lnTo>
                    <a:pt x="302" y="178"/>
                  </a:lnTo>
                  <a:lnTo>
                    <a:pt x="250" y="178"/>
                  </a:lnTo>
                  <a:lnTo>
                    <a:pt x="199" y="178"/>
                  </a:lnTo>
                  <a:lnTo>
                    <a:pt x="151" y="178"/>
                  </a:lnTo>
                  <a:lnTo>
                    <a:pt x="107" y="178"/>
                  </a:lnTo>
                  <a:lnTo>
                    <a:pt x="69" y="178"/>
                  </a:lnTo>
                  <a:lnTo>
                    <a:pt x="38" y="178"/>
                  </a:lnTo>
                  <a:lnTo>
                    <a:pt x="15" y="178"/>
                  </a:lnTo>
                  <a:lnTo>
                    <a:pt x="0" y="178"/>
                  </a:lnTo>
                  <a:lnTo>
                    <a:pt x="8" y="159"/>
                  </a:lnTo>
                  <a:lnTo>
                    <a:pt x="17" y="140"/>
                  </a:lnTo>
                  <a:lnTo>
                    <a:pt x="28" y="123"/>
                  </a:lnTo>
                  <a:lnTo>
                    <a:pt x="41" y="107"/>
                  </a:lnTo>
                  <a:lnTo>
                    <a:pt x="56" y="91"/>
                  </a:lnTo>
                  <a:lnTo>
                    <a:pt x="72" y="77"/>
                  </a:lnTo>
                  <a:lnTo>
                    <a:pt x="90" y="62"/>
                  </a:lnTo>
                  <a:lnTo>
                    <a:pt x="110" y="51"/>
                  </a:lnTo>
                  <a:lnTo>
                    <a:pt x="129" y="39"/>
                  </a:lnTo>
                  <a:lnTo>
                    <a:pt x="151" y="30"/>
                  </a:lnTo>
                  <a:lnTo>
                    <a:pt x="173" y="21"/>
                  </a:lnTo>
                  <a:lnTo>
                    <a:pt x="198" y="13"/>
                  </a:lnTo>
                  <a:lnTo>
                    <a:pt x="223" y="8"/>
                  </a:lnTo>
                  <a:lnTo>
                    <a:pt x="247" y="4"/>
                  </a:lnTo>
                  <a:lnTo>
                    <a:pt x="274" y="1"/>
                  </a:lnTo>
                  <a:lnTo>
                    <a:pt x="301" y="0"/>
                  </a:lnTo>
                  <a:close/>
                </a:path>
              </a:pathLst>
            </a:custGeom>
            <a:solidFill>
              <a:srgbClr val="C0C0C0"/>
            </a:solidFill>
            <a:ln w="9525">
              <a:noFill/>
              <a:round/>
              <a:headEnd/>
              <a:tailEnd/>
            </a:ln>
          </p:spPr>
          <p:txBody>
            <a:bodyPr/>
            <a:lstStyle/>
            <a:p>
              <a:pPr rtl="0"/>
              <a:endParaRPr lang="en-US" sz="3800"/>
            </a:p>
          </p:txBody>
        </p:sp>
        <p:sp>
          <p:nvSpPr>
            <p:cNvPr id="322" name="Freeform 320"/>
            <p:cNvSpPr>
              <a:spLocks/>
            </p:cNvSpPr>
            <p:nvPr/>
          </p:nvSpPr>
          <p:spPr bwMode="auto">
            <a:xfrm>
              <a:off x="523" y="2988"/>
              <a:ext cx="161" cy="28"/>
            </a:xfrm>
            <a:custGeom>
              <a:avLst/>
              <a:gdLst>
                <a:gd name="T0" fmla="*/ 156 w 705"/>
                <a:gd name="T1" fmla="*/ 0 h 122"/>
                <a:gd name="T2" fmla="*/ 1 w 705"/>
                <a:gd name="T3" fmla="*/ 0 h 122"/>
                <a:gd name="T4" fmla="*/ 1 w 705"/>
                <a:gd name="T5" fmla="*/ 4 h 122"/>
                <a:gd name="T6" fmla="*/ 0 w 705"/>
                <a:gd name="T7" fmla="*/ 13 h 122"/>
                <a:gd name="T8" fmla="*/ 0 w 705"/>
                <a:gd name="T9" fmla="*/ 16 h 122"/>
                <a:gd name="T10" fmla="*/ 0 w 705"/>
                <a:gd name="T11" fmla="*/ 19 h 122"/>
                <a:gd name="T12" fmla="*/ 1 w 705"/>
                <a:gd name="T13" fmla="*/ 22 h 122"/>
                <a:gd name="T14" fmla="*/ 2 w 705"/>
                <a:gd name="T15" fmla="*/ 25 h 122"/>
                <a:gd name="T16" fmla="*/ 3 w 705"/>
                <a:gd name="T17" fmla="*/ 28 h 122"/>
                <a:gd name="T18" fmla="*/ 158 w 705"/>
                <a:gd name="T19" fmla="*/ 28 h 122"/>
                <a:gd name="T20" fmla="*/ 159 w 705"/>
                <a:gd name="T21" fmla="*/ 25 h 122"/>
                <a:gd name="T22" fmla="*/ 160 w 705"/>
                <a:gd name="T23" fmla="*/ 22 h 122"/>
                <a:gd name="T24" fmla="*/ 161 w 705"/>
                <a:gd name="T25" fmla="*/ 19 h 122"/>
                <a:gd name="T26" fmla="*/ 161 w 705"/>
                <a:gd name="T27" fmla="*/ 16 h 122"/>
                <a:gd name="T28" fmla="*/ 161 w 705"/>
                <a:gd name="T29" fmla="*/ 13 h 122"/>
                <a:gd name="T30" fmla="*/ 160 w 705"/>
                <a:gd name="T31" fmla="*/ 0 h 122"/>
                <a:gd name="T32" fmla="*/ 156 w 705"/>
                <a:gd name="T33" fmla="*/ 0 h 1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5"/>
                <a:gd name="T52" fmla="*/ 0 h 122"/>
                <a:gd name="T53" fmla="*/ 705 w 705"/>
                <a:gd name="T54" fmla="*/ 122 h 1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5" h="122">
                  <a:moveTo>
                    <a:pt x="681" y="1"/>
                  </a:moveTo>
                  <a:lnTo>
                    <a:pt x="6" y="1"/>
                  </a:lnTo>
                  <a:lnTo>
                    <a:pt x="4" y="18"/>
                  </a:lnTo>
                  <a:lnTo>
                    <a:pt x="0" y="57"/>
                  </a:lnTo>
                  <a:lnTo>
                    <a:pt x="0" y="69"/>
                  </a:lnTo>
                  <a:lnTo>
                    <a:pt x="2" y="82"/>
                  </a:lnTo>
                  <a:lnTo>
                    <a:pt x="4" y="95"/>
                  </a:lnTo>
                  <a:lnTo>
                    <a:pt x="7" y="108"/>
                  </a:lnTo>
                  <a:lnTo>
                    <a:pt x="11" y="122"/>
                  </a:lnTo>
                  <a:lnTo>
                    <a:pt x="694" y="122"/>
                  </a:lnTo>
                  <a:lnTo>
                    <a:pt x="698" y="108"/>
                  </a:lnTo>
                  <a:lnTo>
                    <a:pt x="701" y="95"/>
                  </a:lnTo>
                  <a:lnTo>
                    <a:pt x="703" y="82"/>
                  </a:lnTo>
                  <a:lnTo>
                    <a:pt x="705" y="70"/>
                  </a:lnTo>
                  <a:lnTo>
                    <a:pt x="705" y="57"/>
                  </a:lnTo>
                  <a:lnTo>
                    <a:pt x="699" y="0"/>
                  </a:lnTo>
                  <a:lnTo>
                    <a:pt x="681" y="1"/>
                  </a:lnTo>
                  <a:close/>
                </a:path>
              </a:pathLst>
            </a:custGeom>
            <a:solidFill>
              <a:srgbClr val="000000"/>
            </a:solidFill>
            <a:ln w="9525">
              <a:noFill/>
              <a:round/>
              <a:headEnd/>
              <a:tailEnd/>
            </a:ln>
          </p:spPr>
          <p:txBody>
            <a:bodyPr/>
            <a:lstStyle/>
            <a:p>
              <a:pPr rtl="0"/>
              <a:endParaRPr lang="en-US" sz="3800"/>
            </a:p>
          </p:txBody>
        </p:sp>
        <p:sp>
          <p:nvSpPr>
            <p:cNvPr id="323" name="Freeform 321"/>
            <p:cNvSpPr>
              <a:spLocks/>
            </p:cNvSpPr>
            <p:nvPr/>
          </p:nvSpPr>
          <p:spPr bwMode="auto">
            <a:xfrm>
              <a:off x="532" y="2998"/>
              <a:ext cx="143" cy="9"/>
            </a:xfrm>
            <a:custGeom>
              <a:avLst/>
              <a:gdLst>
                <a:gd name="T0" fmla="*/ 143 w 625"/>
                <a:gd name="T1" fmla="*/ 0 h 42"/>
                <a:gd name="T2" fmla="*/ 143 w 625"/>
                <a:gd name="T3" fmla="*/ 1 h 42"/>
                <a:gd name="T4" fmla="*/ 143 w 625"/>
                <a:gd name="T5" fmla="*/ 2 h 42"/>
                <a:gd name="T6" fmla="*/ 143 w 625"/>
                <a:gd name="T7" fmla="*/ 3 h 42"/>
                <a:gd name="T8" fmla="*/ 143 w 625"/>
                <a:gd name="T9" fmla="*/ 3 h 42"/>
                <a:gd name="T10" fmla="*/ 143 w 625"/>
                <a:gd name="T11" fmla="*/ 5 h 42"/>
                <a:gd name="T12" fmla="*/ 143 w 625"/>
                <a:gd name="T13" fmla="*/ 6 h 42"/>
                <a:gd name="T14" fmla="*/ 143 w 625"/>
                <a:gd name="T15" fmla="*/ 8 h 42"/>
                <a:gd name="T16" fmla="*/ 142 w 625"/>
                <a:gd name="T17" fmla="*/ 9 h 42"/>
                <a:gd name="T18" fmla="*/ 140 w 625"/>
                <a:gd name="T19" fmla="*/ 9 h 42"/>
                <a:gd name="T20" fmla="*/ 135 w 625"/>
                <a:gd name="T21" fmla="*/ 9 h 42"/>
                <a:gd name="T22" fmla="*/ 127 w 625"/>
                <a:gd name="T23" fmla="*/ 9 h 42"/>
                <a:gd name="T24" fmla="*/ 118 w 625"/>
                <a:gd name="T25" fmla="*/ 9 h 42"/>
                <a:gd name="T26" fmla="*/ 108 w 625"/>
                <a:gd name="T27" fmla="*/ 9 h 42"/>
                <a:gd name="T28" fmla="*/ 96 w 625"/>
                <a:gd name="T29" fmla="*/ 9 h 42"/>
                <a:gd name="T30" fmla="*/ 84 w 625"/>
                <a:gd name="T31" fmla="*/ 9 h 42"/>
                <a:gd name="T32" fmla="*/ 72 w 625"/>
                <a:gd name="T33" fmla="*/ 9 h 42"/>
                <a:gd name="T34" fmla="*/ 59 w 625"/>
                <a:gd name="T35" fmla="*/ 9 h 42"/>
                <a:gd name="T36" fmla="*/ 47 w 625"/>
                <a:gd name="T37" fmla="*/ 9 h 42"/>
                <a:gd name="T38" fmla="*/ 35 w 625"/>
                <a:gd name="T39" fmla="*/ 9 h 42"/>
                <a:gd name="T40" fmla="*/ 25 w 625"/>
                <a:gd name="T41" fmla="*/ 9 h 42"/>
                <a:gd name="T42" fmla="*/ 16 w 625"/>
                <a:gd name="T43" fmla="*/ 9 h 42"/>
                <a:gd name="T44" fmla="*/ 9 w 625"/>
                <a:gd name="T45" fmla="*/ 9 h 42"/>
                <a:gd name="T46" fmla="*/ 3 w 625"/>
                <a:gd name="T47" fmla="*/ 9 h 42"/>
                <a:gd name="T48" fmla="*/ 1 w 625"/>
                <a:gd name="T49" fmla="*/ 9 h 42"/>
                <a:gd name="T50" fmla="*/ 0 w 625"/>
                <a:gd name="T51" fmla="*/ 8 h 42"/>
                <a:gd name="T52" fmla="*/ 0 w 625"/>
                <a:gd name="T53" fmla="*/ 6 h 42"/>
                <a:gd name="T54" fmla="*/ 0 w 625"/>
                <a:gd name="T55" fmla="*/ 5 h 42"/>
                <a:gd name="T56" fmla="*/ 0 w 625"/>
                <a:gd name="T57" fmla="*/ 3 h 42"/>
                <a:gd name="T58" fmla="*/ 0 w 625"/>
                <a:gd name="T59" fmla="*/ 3 h 42"/>
                <a:gd name="T60" fmla="*/ 0 w 625"/>
                <a:gd name="T61" fmla="*/ 2 h 42"/>
                <a:gd name="T62" fmla="*/ 0 w 625"/>
                <a:gd name="T63" fmla="*/ 1 h 42"/>
                <a:gd name="T64" fmla="*/ 0 w 625"/>
                <a:gd name="T65" fmla="*/ 0 h 42"/>
                <a:gd name="T66" fmla="*/ 3 w 625"/>
                <a:gd name="T67" fmla="*/ 0 h 42"/>
                <a:gd name="T68" fmla="*/ 8 w 625"/>
                <a:gd name="T69" fmla="*/ 0 h 42"/>
                <a:gd name="T70" fmla="*/ 16 w 625"/>
                <a:gd name="T71" fmla="*/ 0 h 42"/>
                <a:gd name="T72" fmla="*/ 25 w 625"/>
                <a:gd name="T73" fmla="*/ 0 h 42"/>
                <a:gd name="T74" fmla="*/ 35 w 625"/>
                <a:gd name="T75" fmla="*/ 0 h 42"/>
                <a:gd name="T76" fmla="*/ 47 w 625"/>
                <a:gd name="T77" fmla="*/ 0 h 42"/>
                <a:gd name="T78" fmla="*/ 59 w 625"/>
                <a:gd name="T79" fmla="*/ 0 h 42"/>
                <a:gd name="T80" fmla="*/ 72 w 625"/>
                <a:gd name="T81" fmla="*/ 0 h 42"/>
                <a:gd name="T82" fmla="*/ 84 w 625"/>
                <a:gd name="T83" fmla="*/ 0 h 42"/>
                <a:gd name="T84" fmla="*/ 96 w 625"/>
                <a:gd name="T85" fmla="*/ 0 h 42"/>
                <a:gd name="T86" fmla="*/ 108 w 625"/>
                <a:gd name="T87" fmla="*/ 0 h 42"/>
                <a:gd name="T88" fmla="*/ 118 w 625"/>
                <a:gd name="T89" fmla="*/ 0 h 42"/>
                <a:gd name="T90" fmla="*/ 127 w 625"/>
                <a:gd name="T91" fmla="*/ 0 h 42"/>
                <a:gd name="T92" fmla="*/ 135 w 625"/>
                <a:gd name="T93" fmla="*/ 0 h 42"/>
                <a:gd name="T94" fmla="*/ 140 w 625"/>
                <a:gd name="T95" fmla="*/ 0 h 42"/>
                <a:gd name="T96" fmla="*/ 143 w 625"/>
                <a:gd name="T97" fmla="*/ 0 h 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5"/>
                <a:gd name="T148" fmla="*/ 0 h 42"/>
                <a:gd name="T149" fmla="*/ 625 w 625"/>
                <a:gd name="T150" fmla="*/ 42 h 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5" h="42">
                  <a:moveTo>
                    <a:pt x="623" y="0"/>
                  </a:moveTo>
                  <a:lnTo>
                    <a:pt x="624" y="6"/>
                  </a:lnTo>
                  <a:lnTo>
                    <a:pt x="624" y="11"/>
                  </a:lnTo>
                  <a:lnTo>
                    <a:pt x="625" y="15"/>
                  </a:lnTo>
                  <a:lnTo>
                    <a:pt x="625" y="16"/>
                  </a:lnTo>
                  <a:lnTo>
                    <a:pt x="625" y="22"/>
                  </a:lnTo>
                  <a:lnTo>
                    <a:pt x="624" y="29"/>
                  </a:lnTo>
                  <a:lnTo>
                    <a:pt x="623" y="35"/>
                  </a:lnTo>
                  <a:lnTo>
                    <a:pt x="622" y="42"/>
                  </a:lnTo>
                  <a:lnTo>
                    <a:pt x="610" y="42"/>
                  </a:lnTo>
                  <a:lnTo>
                    <a:pt x="588" y="42"/>
                  </a:lnTo>
                  <a:lnTo>
                    <a:pt x="555" y="42"/>
                  </a:lnTo>
                  <a:lnTo>
                    <a:pt x="516" y="42"/>
                  </a:lnTo>
                  <a:lnTo>
                    <a:pt x="471" y="42"/>
                  </a:lnTo>
                  <a:lnTo>
                    <a:pt x="421" y="42"/>
                  </a:lnTo>
                  <a:lnTo>
                    <a:pt x="368" y="42"/>
                  </a:lnTo>
                  <a:lnTo>
                    <a:pt x="313" y="42"/>
                  </a:lnTo>
                  <a:lnTo>
                    <a:pt x="258" y="42"/>
                  </a:lnTo>
                  <a:lnTo>
                    <a:pt x="205" y="42"/>
                  </a:lnTo>
                  <a:lnTo>
                    <a:pt x="154" y="42"/>
                  </a:lnTo>
                  <a:lnTo>
                    <a:pt x="109" y="42"/>
                  </a:lnTo>
                  <a:lnTo>
                    <a:pt x="70" y="42"/>
                  </a:lnTo>
                  <a:lnTo>
                    <a:pt x="39" y="42"/>
                  </a:lnTo>
                  <a:lnTo>
                    <a:pt x="15" y="42"/>
                  </a:lnTo>
                  <a:lnTo>
                    <a:pt x="3" y="42"/>
                  </a:lnTo>
                  <a:lnTo>
                    <a:pt x="2" y="35"/>
                  </a:lnTo>
                  <a:lnTo>
                    <a:pt x="1" y="29"/>
                  </a:lnTo>
                  <a:lnTo>
                    <a:pt x="0" y="22"/>
                  </a:lnTo>
                  <a:lnTo>
                    <a:pt x="0" y="16"/>
                  </a:lnTo>
                  <a:lnTo>
                    <a:pt x="0" y="15"/>
                  </a:lnTo>
                  <a:lnTo>
                    <a:pt x="1" y="11"/>
                  </a:lnTo>
                  <a:lnTo>
                    <a:pt x="1" y="6"/>
                  </a:lnTo>
                  <a:lnTo>
                    <a:pt x="2" y="0"/>
                  </a:lnTo>
                  <a:lnTo>
                    <a:pt x="14" y="0"/>
                  </a:lnTo>
                  <a:lnTo>
                    <a:pt x="37" y="0"/>
                  </a:lnTo>
                  <a:lnTo>
                    <a:pt x="68" y="0"/>
                  </a:lnTo>
                  <a:lnTo>
                    <a:pt x="109" y="0"/>
                  </a:lnTo>
                  <a:lnTo>
                    <a:pt x="154" y="0"/>
                  </a:lnTo>
                  <a:lnTo>
                    <a:pt x="204" y="0"/>
                  </a:lnTo>
                  <a:lnTo>
                    <a:pt x="257" y="0"/>
                  </a:lnTo>
                  <a:lnTo>
                    <a:pt x="313" y="0"/>
                  </a:lnTo>
                  <a:lnTo>
                    <a:pt x="368" y="0"/>
                  </a:lnTo>
                  <a:lnTo>
                    <a:pt x="421" y="0"/>
                  </a:lnTo>
                  <a:lnTo>
                    <a:pt x="471" y="0"/>
                  </a:lnTo>
                  <a:lnTo>
                    <a:pt x="516" y="0"/>
                  </a:lnTo>
                  <a:lnTo>
                    <a:pt x="557" y="0"/>
                  </a:lnTo>
                  <a:lnTo>
                    <a:pt x="588" y="0"/>
                  </a:lnTo>
                  <a:lnTo>
                    <a:pt x="611" y="0"/>
                  </a:lnTo>
                  <a:lnTo>
                    <a:pt x="623" y="0"/>
                  </a:lnTo>
                  <a:close/>
                </a:path>
              </a:pathLst>
            </a:custGeom>
            <a:solidFill>
              <a:srgbClr val="C0C0C0"/>
            </a:solidFill>
            <a:ln w="9525">
              <a:noFill/>
              <a:round/>
              <a:headEnd/>
              <a:tailEnd/>
            </a:ln>
          </p:spPr>
          <p:txBody>
            <a:bodyPr/>
            <a:lstStyle/>
            <a:p>
              <a:pPr rtl="0"/>
              <a:endParaRPr lang="en-US" sz="3800"/>
            </a:p>
          </p:txBody>
        </p:sp>
        <p:sp>
          <p:nvSpPr>
            <p:cNvPr id="324" name="Freeform 322"/>
            <p:cNvSpPr>
              <a:spLocks/>
            </p:cNvSpPr>
            <p:nvPr/>
          </p:nvSpPr>
          <p:spPr bwMode="auto">
            <a:xfrm>
              <a:off x="428" y="2787"/>
              <a:ext cx="212" cy="223"/>
            </a:xfrm>
            <a:custGeom>
              <a:avLst/>
              <a:gdLst>
                <a:gd name="T0" fmla="*/ 2 w 927"/>
                <a:gd name="T1" fmla="*/ 2 h 975"/>
                <a:gd name="T2" fmla="*/ 1 w 927"/>
                <a:gd name="T3" fmla="*/ 7 h 975"/>
                <a:gd name="T4" fmla="*/ 0 w 927"/>
                <a:gd name="T5" fmla="*/ 13 h 975"/>
                <a:gd name="T6" fmla="*/ 0 w 927"/>
                <a:gd name="T7" fmla="*/ 24 h 975"/>
                <a:gd name="T8" fmla="*/ 2 w 927"/>
                <a:gd name="T9" fmla="*/ 35 h 975"/>
                <a:gd name="T10" fmla="*/ 6 w 927"/>
                <a:gd name="T11" fmla="*/ 47 h 975"/>
                <a:gd name="T12" fmla="*/ 13 w 927"/>
                <a:gd name="T13" fmla="*/ 56 h 975"/>
                <a:gd name="T14" fmla="*/ 23 w 927"/>
                <a:gd name="T15" fmla="*/ 61 h 975"/>
                <a:gd name="T16" fmla="*/ 35 w 927"/>
                <a:gd name="T17" fmla="*/ 63 h 975"/>
                <a:gd name="T18" fmla="*/ 50 w 927"/>
                <a:gd name="T19" fmla="*/ 66 h 975"/>
                <a:gd name="T20" fmla="*/ 67 w 927"/>
                <a:gd name="T21" fmla="*/ 68 h 975"/>
                <a:gd name="T22" fmla="*/ 86 w 927"/>
                <a:gd name="T23" fmla="*/ 70 h 975"/>
                <a:gd name="T24" fmla="*/ 104 w 927"/>
                <a:gd name="T25" fmla="*/ 72 h 975"/>
                <a:gd name="T26" fmla="*/ 119 w 927"/>
                <a:gd name="T27" fmla="*/ 73 h 975"/>
                <a:gd name="T28" fmla="*/ 132 w 927"/>
                <a:gd name="T29" fmla="*/ 74 h 975"/>
                <a:gd name="T30" fmla="*/ 133 w 927"/>
                <a:gd name="T31" fmla="*/ 85 h 975"/>
                <a:gd name="T32" fmla="*/ 121 w 927"/>
                <a:gd name="T33" fmla="*/ 115 h 975"/>
                <a:gd name="T34" fmla="*/ 106 w 927"/>
                <a:gd name="T35" fmla="*/ 154 h 975"/>
                <a:gd name="T36" fmla="*/ 94 w 927"/>
                <a:gd name="T37" fmla="*/ 194 h 975"/>
                <a:gd name="T38" fmla="*/ 89 w 927"/>
                <a:gd name="T39" fmla="*/ 223 h 975"/>
                <a:gd name="T40" fmla="*/ 102 w 927"/>
                <a:gd name="T41" fmla="*/ 214 h 975"/>
                <a:gd name="T42" fmla="*/ 114 w 927"/>
                <a:gd name="T43" fmla="*/ 207 h 975"/>
                <a:gd name="T44" fmla="*/ 129 w 927"/>
                <a:gd name="T45" fmla="*/ 198 h 975"/>
                <a:gd name="T46" fmla="*/ 145 w 927"/>
                <a:gd name="T47" fmla="*/ 189 h 975"/>
                <a:gd name="T48" fmla="*/ 161 w 927"/>
                <a:gd name="T49" fmla="*/ 180 h 975"/>
                <a:gd name="T50" fmla="*/ 177 w 927"/>
                <a:gd name="T51" fmla="*/ 172 h 975"/>
                <a:gd name="T52" fmla="*/ 191 w 927"/>
                <a:gd name="T53" fmla="*/ 167 h 975"/>
                <a:gd name="T54" fmla="*/ 202 w 927"/>
                <a:gd name="T55" fmla="*/ 163 h 975"/>
                <a:gd name="T56" fmla="*/ 212 w 927"/>
                <a:gd name="T57" fmla="*/ 163 h 975"/>
                <a:gd name="T58" fmla="*/ 208 w 927"/>
                <a:gd name="T59" fmla="*/ 141 h 975"/>
                <a:gd name="T60" fmla="*/ 203 w 927"/>
                <a:gd name="T61" fmla="*/ 107 h 975"/>
                <a:gd name="T62" fmla="*/ 198 w 927"/>
                <a:gd name="T63" fmla="*/ 75 h 975"/>
                <a:gd name="T64" fmla="*/ 195 w 927"/>
                <a:gd name="T65" fmla="*/ 54 h 975"/>
                <a:gd name="T66" fmla="*/ 194 w 927"/>
                <a:gd name="T67" fmla="*/ 45 h 975"/>
                <a:gd name="T68" fmla="*/ 191 w 927"/>
                <a:gd name="T69" fmla="*/ 37 h 975"/>
                <a:gd name="T70" fmla="*/ 186 w 927"/>
                <a:gd name="T71" fmla="*/ 30 h 975"/>
                <a:gd name="T72" fmla="*/ 177 w 927"/>
                <a:gd name="T73" fmla="*/ 27 h 975"/>
                <a:gd name="T74" fmla="*/ 169 w 927"/>
                <a:gd name="T75" fmla="*/ 26 h 975"/>
                <a:gd name="T76" fmla="*/ 159 w 927"/>
                <a:gd name="T77" fmla="*/ 25 h 975"/>
                <a:gd name="T78" fmla="*/ 145 w 927"/>
                <a:gd name="T79" fmla="*/ 24 h 975"/>
                <a:gd name="T80" fmla="*/ 129 w 927"/>
                <a:gd name="T81" fmla="*/ 22 h 975"/>
                <a:gd name="T82" fmla="*/ 110 w 927"/>
                <a:gd name="T83" fmla="*/ 21 h 975"/>
                <a:gd name="T84" fmla="*/ 93 w 927"/>
                <a:gd name="T85" fmla="*/ 19 h 975"/>
                <a:gd name="T86" fmla="*/ 77 w 927"/>
                <a:gd name="T87" fmla="*/ 17 h 975"/>
                <a:gd name="T88" fmla="*/ 65 w 927"/>
                <a:gd name="T89" fmla="*/ 16 h 975"/>
                <a:gd name="T90" fmla="*/ 61 w 927"/>
                <a:gd name="T91" fmla="*/ 11 h 975"/>
                <a:gd name="T92" fmla="*/ 61 w 927"/>
                <a:gd name="T93" fmla="*/ 2 h 975"/>
                <a:gd name="T94" fmla="*/ 56 w 927"/>
                <a:gd name="T95" fmla="*/ 0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27"/>
                <a:gd name="T145" fmla="*/ 0 h 975"/>
                <a:gd name="T146" fmla="*/ 927 w 927"/>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27" h="975">
                  <a:moveTo>
                    <a:pt x="245" y="0"/>
                  </a:moveTo>
                  <a:lnTo>
                    <a:pt x="7" y="7"/>
                  </a:lnTo>
                  <a:lnTo>
                    <a:pt x="4" y="24"/>
                  </a:lnTo>
                  <a:lnTo>
                    <a:pt x="4" y="29"/>
                  </a:lnTo>
                  <a:lnTo>
                    <a:pt x="3" y="42"/>
                  </a:lnTo>
                  <a:lnTo>
                    <a:pt x="0" y="59"/>
                  </a:lnTo>
                  <a:lnTo>
                    <a:pt x="0" y="81"/>
                  </a:lnTo>
                  <a:lnTo>
                    <a:pt x="2" y="105"/>
                  </a:lnTo>
                  <a:lnTo>
                    <a:pt x="3" y="129"/>
                  </a:lnTo>
                  <a:lnTo>
                    <a:pt x="8" y="155"/>
                  </a:lnTo>
                  <a:lnTo>
                    <a:pt x="16" y="181"/>
                  </a:lnTo>
                  <a:lnTo>
                    <a:pt x="26" y="205"/>
                  </a:lnTo>
                  <a:lnTo>
                    <a:pt x="41" y="227"/>
                  </a:lnTo>
                  <a:lnTo>
                    <a:pt x="59" y="244"/>
                  </a:lnTo>
                  <a:lnTo>
                    <a:pt x="82" y="258"/>
                  </a:lnTo>
                  <a:lnTo>
                    <a:pt x="101" y="265"/>
                  </a:lnTo>
                  <a:lnTo>
                    <a:pt x="124" y="271"/>
                  </a:lnTo>
                  <a:lnTo>
                    <a:pt x="153" y="276"/>
                  </a:lnTo>
                  <a:lnTo>
                    <a:pt x="184" y="283"/>
                  </a:lnTo>
                  <a:lnTo>
                    <a:pt x="219" y="288"/>
                  </a:lnTo>
                  <a:lnTo>
                    <a:pt x="257" y="293"/>
                  </a:lnTo>
                  <a:lnTo>
                    <a:pt x="294" y="297"/>
                  </a:lnTo>
                  <a:lnTo>
                    <a:pt x="335" y="302"/>
                  </a:lnTo>
                  <a:lnTo>
                    <a:pt x="375" y="306"/>
                  </a:lnTo>
                  <a:lnTo>
                    <a:pt x="414" y="310"/>
                  </a:lnTo>
                  <a:lnTo>
                    <a:pt x="453" y="314"/>
                  </a:lnTo>
                  <a:lnTo>
                    <a:pt x="490" y="317"/>
                  </a:lnTo>
                  <a:lnTo>
                    <a:pt x="522" y="319"/>
                  </a:lnTo>
                  <a:lnTo>
                    <a:pt x="553" y="322"/>
                  </a:lnTo>
                  <a:lnTo>
                    <a:pt x="579" y="324"/>
                  </a:lnTo>
                  <a:lnTo>
                    <a:pt x="600" y="326"/>
                  </a:lnTo>
                  <a:lnTo>
                    <a:pt x="582" y="370"/>
                  </a:lnTo>
                  <a:lnTo>
                    <a:pt x="556" y="430"/>
                  </a:lnTo>
                  <a:lnTo>
                    <a:pt x="527" y="503"/>
                  </a:lnTo>
                  <a:lnTo>
                    <a:pt x="496" y="584"/>
                  </a:lnTo>
                  <a:lnTo>
                    <a:pt x="465" y="673"/>
                  </a:lnTo>
                  <a:lnTo>
                    <a:pt x="436" y="763"/>
                  </a:lnTo>
                  <a:lnTo>
                    <a:pt x="413" y="850"/>
                  </a:lnTo>
                  <a:lnTo>
                    <a:pt x="396" y="930"/>
                  </a:lnTo>
                  <a:lnTo>
                    <a:pt x="388" y="975"/>
                  </a:lnTo>
                  <a:lnTo>
                    <a:pt x="427" y="950"/>
                  </a:lnTo>
                  <a:lnTo>
                    <a:pt x="448" y="937"/>
                  </a:lnTo>
                  <a:lnTo>
                    <a:pt x="473" y="920"/>
                  </a:lnTo>
                  <a:lnTo>
                    <a:pt x="500" y="903"/>
                  </a:lnTo>
                  <a:lnTo>
                    <a:pt x="531" y="885"/>
                  </a:lnTo>
                  <a:lnTo>
                    <a:pt x="564" y="865"/>
                  </a:lnTo>
                  <a:lnTo>
                    <a:pt x="598" y="846"/>
                  </a:lnTo>
                  <a:lnTo>
                    <a:pt x="633" y="825"/>
                  </a:lnTo>
                  <a:lnTo>
                    <a:pt x="668" y="806"/>
                  </a:lnTo>
                  <a:lnTo>
                    <a:pt x="704" y="787"/>
                  </a:lnTo>
                  <a:lnTo>
                    <a:pt x="738" y="769"/>
                  </a:lnTo>
                  <a:lnTo>
                    <a:pt x="772" y="754"/>
                  </a:lnTo>
                  <a:lnTo>
                    <a:pt x="805" y="739"/>
                  </a:lnTo>
                  <a:lnTo>
                    <a:pt x="833" y="729"/>
                  </a:lnTo>
                  <a:lnTo>
                    <a:pt x="861" y="720"/>
                  </a:lnTo>
                  <a:lnTo>
                    <a:pt x="884" y="713"/>
                  </a:lnTo>
                  <a:lnTo>
                    <a:pt x="903" y="712"/>
                  </a:lnTo>
                  <a:lnTo>
                    <a:pt x="927" y="712"/>
                  </a:lnTo>
                  <a:lnTo>
                    <a:pt x="923" y="689"/>
                  </a:lnTo>
                  <a:lnTo>
                    <a:pt x="911" y="618"/>
                  </a:lnTo>
                  <a:lnTo>
                    <a:pt x="900" y="544"/>
                  </a:lnTo>
                  <a:lnTo>
                    <a:pt x="888" y="469"/>
                  </a:lnTo>
                  <a:lnTo>
                    <a:pt x="876" y="396"/>
                  </a:lnTo>
                  <a:lnTo>
                    <a:pt x="867" y="330"/>
                  </a:lnTo>
                  <a:lnTo>
                    <a:pt x="859" y="275"/>
                  </a:lnTo>
                  <a:lnTo>
                    <a:pt x="853" y="235"/>
                  </a:lnTo>
                  <a:lnTo>
                    <a:pt x="851" y="214"/>
                  </a:lnTo>
                  <a:lnTo>
                    <a:pt x="850" y="196"/>
                  </a:lnTo>
                  <a:lnTo>
                    <a:pt x="845" y="177"/>
                  </a:lnTo>
                  <a:lnTo>
                    <a:pt x="837" y="160"/>
                  </a:lnTo>
                  <a:lnTo>
                    <a:pt x="827" y="145"/>
                  </a:lnTo>
                  <a:lnTo>
                    <a:pt x="812" y="132"/>
                  </a:lnTo>
                  <a:lnTo>
                    <a:pt x="795" y="123"/>
                  </a:lnTo>
                  <a:lnTo>
                    <a:pt x="775" y="116"/>
                  </a:lnTo>
                  <a:lnTo>
                    <a:pt x="751" y="114"/>
                  </a:lnTo>
                  <a:lnTo>
                    <a:pt x="740" y="114"/>
                  </a:lnTo>
                  <a:lnTo>
                    <a:pt x="721" y="112"/>
                  </a:lnTo>
                  <a:lnTo>
                    <a:pt x="697" y="110"/>
                  </a:lnTo>
                  <a:lnTo>
                    <a:pt x="668" y="107"/>
                  </a:lnTo>
                  <a:lnTo>
                    <a:pt x="635" y="105"/>
                  </a:lnTo>
                  <a:lnTo>
                    <a:pt x="600" y="102"/>
                  </a:lnTo>
                  <a:lnTo>
                    <a:pt x="563" y="98"/>
                  </a:lnTo>
                  <a:lnTo>
                    <a:pt x="523" y="94"/>
                  </a:lnTo>
                  <a:lnTo>
                    <a:pt x="483" y="90"/>
                  </a:lnTo>
                  <a:lnTo>
                    <a:pt x="444" y="86"/>
                  </a:lnTo>
                  <a:lnTo>
                    <a:pt x="406" y="82"/>
                  </a:lnTo>
                  <a:lnTo>
                    <a:pt x="371" y="79"/>
                  </a:lnTo>
                  <a:lnTo>
                    <a:pt x="337" y="75"/>
                  </a:lnTo>
                  <a:lnTo>
                    <a:pt x="309" y="72"/>
                  </a:lnTo>
                  <a:lnTo>
                    <a:pt x="284" y="69"/>
                  </a:lnTo>
                  <a:lnTo>
                    <a:pt x="266" y="68"/>
                  </a:lnTo>
                  <a:lnTo>
                    <a:pt x="266" y="50"/>
                  </a:lnTo>
                  <a:lnTo>
                    <a:pt x="266" y="27"/>
                  </a:lnTo>
                  <a:lnTo>
                    <a:pt x="266" y="8"/>
                  </a:lnTo>
                  <a:lnTo>
                    <a:pt x="266" y="0"/>
                  </a:lnTo>
                  <a:lnTo>
                    <a:pt x="245" y="0"/>
                  </a:lnTo>
                  <a:close/>
                </a:path>
              </a:pathLst>
            </a:custGeom>
            <a:solidFill>
              <a:srgbClr val="000000"/>
            </a:solidFill>
            <a:ln w="9525">
              <a:noFill/>
              <a:round/>
              <a:headEnd/>
              <a:tailEnd/>
            </a:ln>
          </p:spPr>
          <p:txBody>
            <a:bodyPr/>
            <a:lstStyle/>
            <a:p>
              <a:pPr rtl="0"/>
              <a:endParaRPr lang="en-US" sz="3800"/>
            </a:p>
          </p:txBody>
        </p:sp>
        <p:sp>
          <p:nvSpPr>
            <p:cNvPr id="325" name="Freeform 323"/>
            <p:cNvSpPr>
              <a:spLocks/>
            </p:cNvSpPr>
            <p:nvPr/>
          </p:nvSpPr>
          <p:spPr bwMode="auto">
            <a:xfrm>
              <a:off x="437" y="2796"/>
              <a:ext cx="193" cy="195"/>
            </a:xfrm>
            <a:custGeom>
              <a:avLst/>
              <a:gdLst>
                <a:gd name="T0" fmla="*/ 43 w 842"/>
                <a:gd name="T1" fmla="*/ 4 h 852"/>
                <a:gd name="T2" fmla="*/ 43 w 842"/>
                <a:gd name="T3" fmla="*/ 13 h 852"/>
                <a:gd name="T4" fmla="*/ 47 w 842"/>
                <a:gd name="T5" fmla="*/ 15 h 852"/>
                <a:gd name="T6" fmla="*/ 52 w 842"/>
                <a:gd name="T7" fmla="*/ 15 h 852"/>
                <a:gd name="T8" fmla="*/ 65 w 842"/>
                <a:gd name="T9" fmla="*/ 17 h 852"/>
                <a:gd name="T10" fmla="*/ 83 w 842"/>
                <a:gd name="T11" fmla="*/ 18 h 852"/>
                <a:gd name="T12" fmla="*/ 102 w 842"/>
                <a:gd name="T13" fmla="*/ 21 h 852"/>
                <a:gd name="T14" fmla="*/ 122 w 842"/>
                <a:gd name="T15" fmla="*/ 23 h 852"/>
                <a:gd name="T16" fmla="*/ 141 w 842"/>
                <a:gd name="T17" fmla="*/ 24 h 852"/>
                <a:gd name="T18" fmla="*/ 155 w 842"/>
                <a:gd name="T19" fmla="*/ 25 h 852"/>
                <a:gd name="T20" fmla="*/ 163 w 842"/>
                <a:gd name="T21" fmla="*/ 26 h 852"/>
                <a:gd name="T22" fmla="*/ 170 w 842"/>
                <a:gd name="T23" fmla="*/ 27 h 852"/>
                <a:gd name="T24" fmla="*/ 174 w 842"/>
                <a:gd name="T25" fmla="*/ 30 h 852"/>
                <a:gd name="T26" fmla="*/ 176 w 842"/>
                <a:gd name="T27" fmla="*/ 35 h 852"/>
                <a:gd name="T28" fmla="*/ 177 w 842"/>
                <a:gd name="T29" fmla="*/ 40 h 852"/>
                <a:gd name="T30" fmla="*/ 179 w 842"/>
                <a:gd name="T31" fmla="*/ 57 h 852"/>
                <a:gd name="T32" fmla="*/ 184 w 842"/>
                <a:gd name="T33" fmla="*/ 87 h 852"/>
                <a:gd name="T34" fmla="*/ 189 w 842"/>
                <a:gd name="T35" fmla="*/ 121 h 852"/>
                <a:gd name="T36" fmla="*/ 193 w 842"/>
                <a:gd name="T37" fmla="*/ 145 h 852"/>
                <a:gd name="T38" fmla="*/ 182 w 842"/>
                <a:gd name="T39" fmla="*/ 148 h 852"/>
                <a:gd name="T40" fmla="*/ 170 w 842"/>
                <a:gd name="T41" fmla="*/ 153 h 852"/>
                <a:gd name="T42" fmla="*/ 155 w 842"/>
                <a:gd name="T43" fmla="*/ 159 h 852"/>
                <a:gd name="T44" fmla="*/ 141 w 842"/>
                <a:gd name="T45" fmla="*/ 167 h 852"/>
                <a:gd name="T46" fmla="*/ 127 w 842"/>
                <a:gd name="T47" fmla="*/ 174 h 852"/>
                <a:gd name="T48" fmla="*/ 114 w 842"/>
                <a:gd name="T49" fmla="*/ 182 h 852"/>
                <a:gd name="T50" fmla="*/ 102 w 842"/>
                <a:gd name="T51" fmla="*/ 189 h 852"/>
                <a:gd name="T52" fmla="*/ 93 w 842"/>
                <a:gd name="T53" fmla="*/ 195 h 852"/>
                <a:gd name="T54" fmla="*/ 105 w 842"/>
                <a:gd name="T55" fmla="*/ 152 h 852"/>
                <a:gd name="T56" fmla="*/ 120 w 842"/>
                <a:gd name="T57" fmla="*/ 109 h 852"/>
                <a:gd name="T58" fmla="*/ 134 w 842"/>
                <a:gd name="T59" fmla="*/ 76 h 852"/>
                <a:gd name="T60" fmla="*/ 140 w 842"/>
                <a:gd name="T61" fmla="*/ 63 h 852"/>
                <a:gd name="T62" fmla="*/ 136 w 842"/>
                <a:gd name="T63" fmla="*/ 57 h 852"/>
                <a:gd name="T64" fmla="*/ 121 w 842"/>
                <a:gd name="T65" fmla="*/ 55 h 852"/>
                <a:gd name="T66" fmla="*/ 104 w 842"/>
                <a:gd name="T67" fmla="*/ 54 h 852"/>
                <a:gd name="T68" fmla="*/ 86 w 842"/>
                <a:gd name="T69" fmla="*/ 52 h 852"/>
                <a:gd name="T70" fmla="*/ 67 w 842"/>
                <a:gd name="T71" fmla="*/ 51 h 852"/>
                <a:gd name="T72" fmla="*/ 50 w 842"/>
                <a:gd name="T73" fmla="*/ 49 h 852"/>
                <a:gd name="T74" fmla="*/ 34 w 842"/>
                <a:gd name="T75" fmla="*/ 46 h 852"/>
                <a:gd name="T76" fmla="*/ 22 w 842"/>
                <a:gd name="T77" fmla="*/ 44 h 852"/>
                <a:gd name="T78" fmla="*/ 14 w 842"/>
                <a:gd name="T79" fmla="*/ 41 h 852"/>
                <a:gd name="T80" fmla="*/ 7 w 842"/>
                <a:gd name="T81" fmla="*/ 36 h 852"/>
                <a:gd name="T82" fmla="*/ 3 w 842"/>
                <a:gd name="T83" fmla="*/ 28 h 852"/>
                <a:gd name="T84" fmla="*/ 1 w 842"/>
                <a:gd name="T85" fmla="*/ 18 h 852"/>
                <a:gd name="T86" fmla="*/ 0 w 842"/>
                <a:gd name="T87" fmla="*/ 9 h 852"/>
                <a:gd name="T88" fmla="*/ 0 w 842"/>
                <a:gd name="T89" fmla="*/ 5 h 852"/>
                <a:gd name="T90" fmla="*/ 1 w 842"/>
                <a:gd name="T91" fmla="*/ 1 h 852"/>
                <a:gd name="T92" fmla="*/ 9 w 842"/>
                <a:gd name="T93" fmla="*/ 1 h 852"/>
                <a:gd name="T94" fmla="*/ 22 w 842"/>
                <a:gd name="T95" fmla="*/ 0 h 852"/>
                <a:gd name="T96" fmla="*/ 34 w 842"/>
                <a:gd name="T97" fmla="*/ 0 h 852"/>
                <a:gd name="T98" fmla="*/ 43 w 842"/>
                <a:gd name="T99" fmla="*/ 0 h 8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42"/>
                <a:gd name="T151" fmla="*/ 0 h 852"/>
                <a:gd name="T152" fmla="*/ 842 w 842"/>
                <a:gd name="T153" fmla="*/ 852 h 8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42" h="852">
                  <a:moveTo>
                    <a:pt x="188" y="0"/>
                  </a:moveTo>
                  <a:lnTo>
                    <a:pt x="188" y="18"/>
                  </a:lnTo>
                  <a:lnTo>
                    <a:pt x="188" y="39"/>
                  </a:lnTo>
                  <a:lnTo>
                    <a:pt x="188" y="56"/>
                  </a:lnTo>
                  <a:lnTo>
                    <a:pt x="188" y="62"/>
                  </a:lnTo>
                  <a:lnTo>
                    <a:pt x="205" y="64"/>
                  </a:lnTo>
                  <a:lnTo>
                    <a:pt x="213" y="65"/>
                  </a:lnTo>
                  <a:lnTo>
                    <a:pt x="229" y="66"/>
                  </a:lnTo>
                  <a:lnTo>
                    <a:pt x="254" y="69"/>
                  </a:lnTo>
                  <a:lnTo>
                    <a:pt x="284" y="73"/>
                  </a:lnTo>
                  <a:lnTo>
                    <a:pt x="321" y="77"/>
                  </a:lnTo>
                  <a:lnTo>
                    <a:pt x="360" y="80"/>
                  </a:lnTo>
                  <a:lnTo>
                    <a:pt x="403" y="84"/>
                  </a:lnTo>
                  <a:lnTo>
                    <a:pt x="445" y="90"/>
                  </a:lnTo>
                  <a:lnTo>
                    <a:pt x="490" y="93"/>
                  </a:lnTo>
                  <a:lnTo>
                    <a:pt x="534" y="99"/>
                  </a:lnTo>
                  <a:lnTo>
                    <a:pt x="576" y="103"/>
                  </a:lnTo>
                  <a:lnTo>
                    <a:pt x="613" y="105"/>
                  </a:lnTo>
                  <a:lnTo>
                    <a:pt x="647" y="109"/>
                  </a:lnTo>
                  <a:lnTo>
                    <a:pt x="676" y="110"/>
                  </a:lnTo>
                  <a:lnTo>
                    <a:pt x="698" y="113"/>
                  </a:lnTo>
                  <a:lnTo>
                    <a:pt x="712" y="113"/>
                  </a:lnTo>
                  <a:lnTo>
                    <a:pt x="727" y="114"/>
                  </a:lnTo>
                  <a:lnTo>
                    <a:pt x="740" y="118"/>
                  </a:lnTo>
                  <a:lnTo>
                    <a:pt x="750" y="123"/>
                  </a:lnTo>
                  <a:lnTo>
                    <a:pt x="759" y="131"/>
                  </a:lnTo>
                  <a:lnTo>
                    <a:pt x="766" y="140"/>
                  </a:lnTo>
                  <a:lnTo>
                    <a:pt x="769" y="151"/>
                  </a:lnTo>
                  <a:lnTo>
                    <a:pt x="772" y="161"/>
                  </a:lnTo>
                  <a:lnTo>
                    <a:pt x="773" y="173"/>
                  </a:lnTo>
                  <a:lnTo>
                    <a:pt x="776" y="199"/>
                  </a:lnTo>
                  <a:lnTo>
                    <a:pt x="783" y="247"/>
                  </a:lnTo>
                  <a:lnTo>
                    <a:pt x="792" y="311"/>
                  </a:lnTo>
                  <a:lnTo>
                    <a:pt x="802" y="382"/>
                  </a:lnTo>
                  <a:lnTo>
                    <a:pt x="814" y="456"/>
                  </a:lnTo>
                  <a:lnTo>
                    <a:pt x="825" y="528"/>
                  </a:lnTo>
                  <a:lnTo>
                    <a:pt x="835" y="589"/>
                  </a:lnTo>
                  <a:lnTo>
                    <a:pt x="842" y="633"/>
                  </a:lnTo>
                  <a:lnTo>
                    <a:pt x="820" y="638"/>
                  </a:lnTo>
                  <a:lnTo>
                    <a:pt x="794" y="646"/>
                  </a:lnTo>
                  <a:lnTo>
                    <a:pt x="768" y="655"/>
                  </a:lnTo>
                  <a:lnTo>
                    <a:pt x="740" y="667"/>
                  </a:lnTo>
                  <a:lnTo>
                    <a:pt x="710" y="681"/>
                  </a:lnTo>
                  <a:lnTo>
                    <a:pt x="678" y="696"/>
                  </a:lnTo>
                  <a:lnTo>
                    <a:pt x="647" y="711"/>
                  </a:lnTo>
                  <a:lnTo>
                    <a:pt x="616" y="728"/>
                  </a:lnTo>
                  <a:lnTo>
                    <a:pt x="585" y="745"/>
                  </a:lnTo>
                  <a:lnTo>
                    <a:pt x="553" y="762"/>
                  </a:lnTo>
                  <a:lnTo>
                    <a:pt x="524" y="779"/>
                  </a:lnTo>
                  <a:lnTo>
                    <a:pt x="496" y="796"/>
                  </a:lnTo>
                  <a:lnTo>
                    <a:pt x="470" y="811"/>
                  </a:lnTo>
                  <a:lnTo>
                    <a:pt x="445" y="826"/>
                  </a:lnTo>
                  <a:lnTo>
                    <a:pt x="423" y="840"/>
                  </a:lnTo>
                  <a:lnTo>
                    <a:pt x="405" y="852"/>
                  </a:lnTo>
                  <a:lnTo>
                    <a:pt x="429" y="759"/>
                  </a:lnTo>
                  <a:lnTo>
                    <a:pt x="458" y="663"/>
                  </a:lnTo>
                  <a:lnTo>
                    <a:pt x="491" y="567"/>
                  </a:lnTo>
                  <a:lnTo>
                    <a:pt x="525" y="476"/>
                  </a:lnTo>
                  <a:lnTo>
                    <a:pt x="557" y="397"/>
                  </a:lnTo>
                  <a:lnTo>
                    <a:pt x="583" y="333"/>
                  </a:lnTo>
                  <a:lnTo>
                    <a:pt x="602" y="291"/>
                  </a:lnTo>
                  <a:lnTo>
                    <a:pt x="609" y="274"/>
                  </a:lnTo>
                  <a:lnTo>
                    <a:pt x="621" y="248"/>
                  </a:lnTo>
                  <a:lnTo>
                    <a:pt x="593" y="247"/>
                  </a:lnTo>
                  <a:lnTo>
                    <a:pt x="563" y="244"/>
                  </a:lnTo>
                  <a:lnTo>
                    <a:pt x="529" y="242"/>
                  </a:lnTo>
                  <a:lnTo>
                    <a:pt x="492" y="239"/>
                  </a:lnTo>
                  <a:lnTo>
                    <a:pt x="455" y="237"/>
                  </a:lnTo>
                  <a:lnTo>
                    <a:pt x="416" y="233"/>
                  </a:lnTo>
                  <a:lnTo>
                    <a:pt x="375" y="229"/>
                  </a:lnTo>
                  <a:lnTo>
                    <a:pt x="335" y="225"/>
                  </a:lnTo>
                  <a:lnTo>
                    <a:pt x="294" y="221"/>
                  </a:lnTo>
                  <a:lnTo>
                    <a:pt x="255" y="217"/>
                  </a:lnTo>
                  <a:lnTo>
                    <a:pt x="219" y="212"/>
                  </a:lnTo>
                  <a:lnTo>
                    <a:pt x="183" y="207"/>
                  </a:lnTo>
                  <a:lnTo>
                    <a:pt x="150" y="203"/>
                  </a:lnTo>
                  <a:lnTo>
                    <a:pt x="121" y="198"/>
                  </a:lnTo>
                  <a:lnTo>
                    <a:pt x="95" y="191"/>
                  </a:lnTo>
                  <a:lnTo>
                    <a:pt x="75" y="186"/>
                  </a:lnTo>
                  <a:lnTo>
                    <a:pt x="59" y="181"/>
                  </a:lnTo>
                  <a:lnTo>
                    <a:pt x="43" y="172"/>
                  </a:lnTo>
                  <a:lnTo>
                    <a:pt x="30" y="157"/>
                  </a:lnTo>
                  <a:lnTo>
                    <a:pt x="20" y="142"/>
                  </a:lnTo>
                  <a:lnTo>
                    <a:pt x="12" y="122"/>
                  </a:lnTo>
                  <a:lnTo>
                    <a:pt x="7" y="103"/>
                  </a:lnTo>
                  <a:lnTo>
                    <a:pt x="3" y="80"/>
                  </a:lnTo>
                  <a:lnTo>
                    <a:pt x="0" y="60"/>
                  </a:lnTo>
                  <a:lnTo>
                    <a:pt x="0" y="39"/>
                  </a:lnTo>
                  <a:lnTo>
                    <a:pt x="0" y="30"/>
                  </a:lnTo>
                  <a:lnTo>
                    <a:pt x="2" y="22"/>
                  </a:lnTo>
                  <a:lnTo>
                    <a:pt x="2" y="13"/>
                  </a:lnTo>
                  <a:lnTo>
                    <a:pt x="3" y="5"/>
                  </a:lnTo>
                  <a:lnTo>
                    <a:pt x="17" y="5"/>
                  </a:lnTo>
                  <a:lnTo>
                    <a:pt x="38" y="4"/>
                  </a:lnTo>
                  <a:lnTo>
                    <a:pt x="64" y="2"/>
                  </a:lnTo>
                  <a:lnTo>
                    <a:pt x="94" y="2"/>
                  </a:lnTo>
                  <a:lnTo>
                    <a:pt x="123" y="1"/>
                  </a:lnTo>
                  <a:lnTo>
                    <a:pt x="150" y="0"/>
                  </a:lnTo>
                  <a:lnTo>
                    <a:pt x="172" y="0"/>
                  </a:lnTo>
                  <a:lnTo>
                    <a:pt x="188" y="0"/>
                  </a:lnTo>
                  <a:close/>
                </a:path>
              </a:pathLst>
            </a:custGeom>
            <a:solidFill>
              <a:srgbClr val="C0C0C0"/>
            </a:solidFill>
            <a:ln w="9525">
              <a:noFill/>
              <a:round/>
              <a:headEnd/>
              <a:tailEnd/>
            </a:ln>
          </p:spPr>
          <p:txBody>
            <a:bodyPr/>
            <a:lstStyle/>
            <a:p>
              <a:pPr rtl="0"/>
              <a:endParaRPr lang="en-US" sz="3800"/>
            </a:p>
          </p:txBody>
        </p:sp>
        <p:sp>
          <p:nvSpPr>
            <p:cNvPr id="326" name="Freeform 324"/>
            <p:cNvSpPr>
              <a:spLocks/>
            </p:cNvSpPr>
            <p:nvPr/>
          </p:nvSpPr>
          <p:spPr bwMode="auto">
            <a:xfrm>
              <a:off x="521" y="2420"/>
              <a:ext cx="108" cy="109"/>
            </a:xfrm>
            <a:custGeom>
              <a:avLst/>
              <a:gdLst>
                <a:gd name="T0" fmla="*/ 53 w 471"/>
                <a:gd name="T1" fmla="*/ 1 h 475"/>
                <a:gd name="T2" fmla="*/ 43 w 471"/>
                <a:gd name="T3" fmla="*/ 4 h 475"/>
                <a:gd name="T4" fmla="*/ 34 w 471"/>
                <a:gd name="T5" fmla="*/ 7 h 475"/>
                <a:gd name="T6" fmla="*/ 26 w 471"/>
                <a:gd name="T7" fmla="*/ 11 h 475"/>
                <a:gd name="T8" fmla="*/ 19 w 471"/>
                <a:gd name="T9" fmla="*/ 16 h 475"/>
                <a:gd name="T10" fmla="*/ 13 w 471"/>
                <a:gd name="T11" fmla="*/ 20 h 475"/>
                <a:gd name="T12" fmla="*/ 8 w 471"/>
                <a:gd name="T13" fmla="*/ 26 h 475"/>
                <a:gd name="T14" fmla="*/ 5 w 471"/>
                <a:gd name="T15" fmla="*/ 32 h 475"/>
                <a:gd name="T16" fmla="*/ 2 w 471"/>
                <a:gd name="T17" fmla="*/ 39 h 475"/>
                <a:gd name="T18" fmla="*/ 0 w 471"/>
                <a:gd name="T19" fmla="*/ 48 h 475"/>
                <a:gd name="T20" fmla="*/ 1 w 471"/>
                <a:gd name="T21" fmla="*/ 60 h 475"/>
                <a:gd name="T22" fmla="*/ 4 w 471"/>
                <a:gd name="T23" fmla="*/ 74 h 475"/>
                <a:gd name="T24" fmla="*/ 9 w 471"/>
                <a:gd name="T25" fmla="*/ 86 h 475"/>
                <a:gd name="T26" fmla="*/ 14 w 471"/>
                <a:gd name="T27" fmla="*/ 94 h 475"/>
                <a:gd name="T28" fmla="*/ 17 w 471"/>
                <a:gd name="T29" fmla="*/ 100 h 475"/>
                <a:gd name="T30" fmla="*/ 21 w 471"/>
                <a:gd name="T31" fmla="*/ 105 h 475"/>
                <a:gd name="T32" fmla="*/ 26 w 471"/>
                <a:gd name="T33" fmla="*/ 108 h 475"/>
                <a:gd name="T34" fmla="*/ 31 w 471"/>
                <a:gd name="T35" fmla="*/ 109 h 475"/>
                <a:gd name="T36" fmla="*/ 37 w 471"/>
                <a:gd name="T37" fmla="*/ 108 h 475"/>
                <a:gd name="T38" fmla="*/ 40 w 471"/>
                <a:gd name="T39" fmla="*/ 108 h 475"/>
                <a:gd name="T40" fmla="*/ 42 w 471"/>
                <a:gd name="T41" fmla="*/ 106 h 475"/>
                <a:gd name="T42" fmla="*/ 44 w 471"/>
                <a:gd name="T43" fmla="*/ 103 h 475"/>
                <a:gd name="T44" fmla="*/ 44 w 471"/>
                <a:gd name="T45" fmla="*/ 96 h 475"/>
                <a:gd name="T46" fmla="*/ 44 w 471"/>
                <a:gd name="T47" fmla="*/ 88 h 475"/>
                <a:gd name="T48" fmla="*/ 46 w 471"/>
                <a:gd name="T49" fmla="*/ 80 h 475"/>
                <a:gd name="T50" fmla="*/ 49 w 471"/>
                <a:gd name="T51" fmla="*/ 74 h 475"/>
                <a:gd name="T52" fmla="*/ 55 w 471"/>
                <a:gd name="T53" fmla="*/ 68 h 475"/>
                <a:gd name="T54" fmla="*/ 62 w 471"/>
                <a:gd name="T55" fmla="*/ 63 h 475"/>
                <a:gd name="T56" fmla="*/ 70 w 471"/>
                <a:gd name="T57" fmla="*/ 60 h 475"/>
                <a:gd name="T58" fmla="*/ 78 w 471"/>
                <a:gd name="T59" fmla="*/ 58 h 475"/>
                <a:gd name="T60" fmla="*/ 86 w 471"/>
                <a:gd name="T61" fmla="*/ 57 h 475"/>
                <a:gd name="T62" fmla="*/ 93 w 471"/>
                <a:gd name="T63" fmla="*/ 57 h 475"/>
                <a:gd name="T64" fmla="*/ 98 w 471"/>
                <a:gd name="T65" fmla="*/ 57 h 475"/>
                <a:gd name="T66" fmla="*/ 101 w 471"/>
                <a:gd name="T67" fmla="*/ 57 h 475"/>
                <a:gd name="T68" fmla="*/ 104 w 471"/>
                <a:gd name="T69" fmla="*/ 57 h 475"/>
                <a:gd name="T70" fmla="*/ 106 w 471"/>
                <a:gd name="T71" fmla="*/ 55 h 475"/>
                <a:gd name="T72" fmla="*/ 108 w 471"/>
                <a:gd name="T73" fmla="*/ 52 h 475"/>
                <a:gd name="T74" fmla="*/ 107 w 471"/>
                <a:gd name="T75" fmla="*/ 49 h 475"/>
                <a:gd name="T76" fmla="*/ 92 w 471"/>
                <a:gd name="T77" fmla="*/ 31 h 475"/>
                <a:gd name="T78" fmla="*/ 89 w 471"/>
                <a:gd name="T79" fmla="*/ 30 h 475"/>
                <a:gd name="T80" fmla="*/ 86 w 471"/>
                <a:gd name="T81" fmla="*/ 30 h 475"/>
                <a:gd name="T82" fmla="*/ 86 w 471"/>
                <a:gd name="T83" fmla="*/ 30 h 475"/>
                <a:gd name="T84" fmla="*/ 85 w 471"/>
                <a:gd name="T85" fmla="*/ 30 h 475"/>
                <a:gd name="T86" fmla="*/ 87 w 471"/>
                <a:gd name="T87" fmla="*/ 28 h 475"/>
                <a:gd name="T88" fmla="*/ 87 w 471"/>
                <a:gd name="T89" fmla="*/ 26 h 475"/>
                <a:gd name="T90" fmla="*/ 87 w 471"/>
                <a:gd name="T91" fmla="*/ 26 h 475"/>
                <a:gd name="T92" fmla="*/ 87 w 471"/>
                <a:gd name="T93" fmla="*/ 26 h 475"/>
                <a:gd name="T94" fmla="*/ 87 w 471"/>
                <a:gd name="T95" fmla="*/ 23 h 475"/>
                <a:gd name="T96" fmla="*/ 86 w 471"/>
                <a:gd name="T97" fmla="*/ 22 h 475"/>
                <a:gd name="T98" fmla="*/ 62 w 471"/>
                <a:gd name="T99" fmla="*/ 1 h 475"/>
                <a:gd name="T100" fmla="*/ 59 w 471"/>
                <a:gd name="T101" fmla="*/ 0 h 4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1"/>
                <a:gd name="T154" fmla="*/ 0 h 475"/>
                <a:gd name="T155" fmla="*/ 471 w 471"/>
                <a:gd name="T156" fmla="*/ 475 h 4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1" h="475">
                  <a:moveTo>
                    <a:pt x="254" y="0"/>
                  </a:moveTo>
                  <a:lnTo>
                    <a:pt x="230" y="6"/>
                  </a:lnTo>
                  <a:lnTo>
                    <a:pt x="207" y="11"/>
                  </a:lnTo>
                  <a:lnTo>
                    <a:pt x="186" y="17"/>
                  </a:lnTo>
                  <a:lnTo>
                    <a:pt x="165" y="24"/>
                  </a:lnTo>
                  <a:lnTo>
                    <a:pt x="147" y="32"/>
                  </a:lnTo>
                  <a:lnTo>
                    <a:pt x="129" y="39"/>
                  </a:lnTo>
                  <a:lnTo>
                    <a:pt x="112" y="48"/>
                  </a:lnTo>
                  <a:lnTo>
                    <a:pt x="96" y="58"/>
                  </a:lnTo>
                  <a:lnTo>
                    <a:pt x="82" y="68"/>
                  </a:lnTo>
                  <a:lnTo>
                    <a:pt x="69" y="78"/>
                  </a:lnTo>
                  <a:lnTo>
                    <a:pt x="57" y="89"/>
                  </a:lnTo>
                  <a:lnTo>
                    <a:pt x="46" y="100"/>
                  </a:lnTo>
                  <a:lnTo>
                    <a:pt x="36" y="113"/>
                  </a:lnTo>
                  <a:lnTo>
                    <a:pt x="27" y="126"/>
                  </a:lnTo>
                  <a:lnTo>
                    <a:pt x="21" y="139"/>
                  </a:lnTo>
                  <a:lnTo>
                    <a:pt x="14" y="154"/>
                  </a:lnTo>
                  <a:lnTo>
                    <a:pt x="8" y="172"/>
                  </a:lnTo>
                  <a:lnTo>
                    <a:pt x="4" y="190"/>
                  </a:lnTo>
                  <a:lnTo>
                    <a:pt x="1" y="210"/>
                  </a:lnTo>
                  <a:lnTo>
                    <a:pt x="0" y="228"/>
                  </a:lnTo>
                  <a:lnTo>
                    <a:pt x="3" y="262"/>
                  </a:lnTo>
                  <a:lnTo>
                    <a:pt x="9" y="294"/>
                  </a:lnTo>
                  <a:lnTo>
                    <a:pt x="18" y="324"/>
                  </a:lnTo>
                  <a:lnTo>
                    <a:pt x="30" y="351"/>
                  </a:lnTo>
                  <a:lnTo>
                    <a:pt x="40" y="376"/>
                  </a:lnTo>
                  <a:lnTo>
                    <a:pt x="52" y="396"/>
                  </a:lnTo>
                  <a:lnTo>
                    <a:pt x="61" y="409"/>
                  </a:lnTo>
                  <a:lnTo>
                    <a:pt x="66" y="418"/>
                  </a:lnTo>
                  <a:lnTo>
                    <a:pt x="73" y="435"/>
                  </a:lnTo>
                  <a:lnTo>
                    <a:pt x="81" y="449"/>
                  </a:lnTo>
                  <a:lnTo>
                    <a:pt x="90" y="458"/>
                  </a:lnTo>
                  <a:lnTo>
                    <a:pt x="99" y="465"/>
                  </a:lnTo>
                  <a:lnTo>
                    <a:pt x="112" y="470"/>
                  </a:lnTo>
                  <a:lnTo>
                    <a:pt x="125" y="474"/>
                  </a:lnTo>
                  <a:lnTo>
                    <a:pt x="137" y="475"/>
                  </a:lnTo>
                  <a:lnTo>
                    <a:pt x="148" y="474"/>
                  </a:lnTo>
                  <a:lnTo>
                    <a:pt x="160" y="472"/>
                  </a:lnTo>
                  <a:lnTo>
                    <a:pt x="168" y="471"/>
                  </a:lnTo>
                  <a:lnTo>
                    <a:pt x="174" y="469"/>
                  </a:lnTo>
                  <a:lnTo>
                    <a:pt x="178" y="467"/>
                  </a:lnTo>
                  <a:lnTo>
                    <a:pt x="185" y="463"/>
                  </a:lnTo>
                  <a:lnTo>
                    <a:pt x="190" y="457"/>
                  </a:lnTo>
                  <a:lnTo>
                    <a:pt x="194" y="449"/>
                  </a:lnTo>
                  <a:lnTo>
                    <a:pt x="194" y="441"/>
                  </a:lnTo>
                  <a:lnTo>
                    <a:pt x="191" y="420"/>
                  </a:lnTo>
                  <a:lnTo>
                    <a:pt x="191" y="401"/>
                  </a:lnTo>
                  <a:lnTo>
                    <a:pt x="191" y="383"/>
                  </a:lnTo>
                  <a:lnTo>
                    <a:pt x="195" y="366"/>
                  </a:lnTo>
                  <a:lnTo>
                    <a:pt x="199" y="350"/>
                  </a:lnTo>
                  <a:lnTo>
                    <a:pt x="207" y="336"/>
                  </a:lnTo>
                  <a:lnTo>
                    <a:pt x="215" y="322"/>
                  </a:lnTo>
                  <a:lnTo>
                    <a:pt x="225" y="310"/>
                  </a:lnTo>
                  <a:lnTo>
                    <a:pt x="238" y="297"/>
                  </a:lnTo>
                  <a:lnTo>
                    <a:pt x="254" y="286"/>
                  </a:lnTo>
                  <a:lnTo>
                    <a:pt x="271" y="276"/>
                  </a:lnTo>
                  <a:lnTo>
                    <a:pt x="288" y="268"/>
                  </a:lnTo>
                  <a:lnTo>
                    <a:pt x="306" y="263"/>
                  </a:lnTo>
                  <a:lnTo>
                    <a:pt x="324" y="258"/>
                  </a:lnTo>
                  <a:lnTo>
                    <a:pt x="342" y="254"/>
                  </a:lnTo>
                  <a:lnTo>
                    <a:pt x="359" y="251"/>
                  </a:lnTo>
                  <a:lnTo>
                    <a:pt x="376" y="249"/>
                  </a:lnTo>
                  <a:lnTo>
                    <a:pt x="392" y="247"/>
                  </a:lnTo>
                  <a:lnTo>
                    <a:pt x="406" y="247"/>
                  </a:lnTo>
                  <a:lnTo>
                    <a:pt x="419" y="246"/>
                  </a:lnTo>
                  <a:lnTo>
                    <a:pt x="429" y="247"/>
                  </a:lnTo>
                  <a:lnTo>
                    <a:pt x="437" y="247"/>
                  </a:lnTo>
                  <a:lnTo>
                    <a:pt x="442" y="247"/>
                  </a:lnTo>
                  <a:lnTo>
                    <a:pt x="444" y="247"/>
                  </a:lnTo>
                  <a:lnTo>
                    <a:pt x="452" y="247"/>
                  </a:lnTo>
                  <a:lnTo>
                    <a:pt x="458" y="245"/>
                  </a:lnTo>
                  <a:lnTo>
                    <a:pt x="463" y="241"/>
                  </a:lnTo>
                  <a:lnTo>
                    <a:pt x="468" y="234"/>
                  </a:lnTo>
                  <a:lnTo>
                    <a:pt x="471" y="228"/>
                  </a:lnTo>
                  <a:lnTo>
                    <a:pt x="471" y="220"/>
                  </a:lnTo>
                  <a:lnTo>
                    <a:pt x="468" y="214"/>
                  </a:lnTo>
                  <a:lnTo>
                    <a:pt x="465" y="208"/>
                  </a:lnTo>
                  <a:lnTo>
                    <a:pt x="401" y="136"/>
                  </a:lnTo>
                  <a:lnTo>
                    <a:pt x="396" y="132"/>
                  </a:lnTo>
                  <a:lnTo>
                    <a:pt x="389" y="129"/>
                  </a:lnTo>
                  <a:lnTo>
                    <a:pt x="383" y="128"/>
                  </a:lnTo>
                  <a:lnTo>
                    <a:pt x="376" y="129"/>
                  </a:lnTo>
                  <a:lnTo>
                    <a:pt x="375" y="129"/>
                  </a:lnTo>
                  <a:lnTo>
                    <a:pt x="372" y="129"/>
                  </a:lnTo>
                  <a:lnTo>
                    <a:pt x="376" y="126"/>
                  </a:lnTo>
                  <a:lnTo>
                    <a:pt x="379" y="123"/>
                  </a:lnTo>
                  <a:lnTo>
                    <a:pt x="380" y="119"/>
                  </a:lnTo>
                  <a:lnTo>
                    <a:pt x="381" y="113"/>
                  </a:lnTo>
                  <a:lnTo>
                    <a:pt x="381" y="112"/>
                  </a:lnTo>
                  <a:lnTo>
                    <a:pt x="380" y="107"/>
                  </a:lnTo>
                  <a:lnTo>
                    <a:pt x="379" y="102"/>
                  </a:lnTo>
                  <a:lnTo>
                    <a:pt x="376" y="98"/>
                  </a:lnTo>
                  <a:lnTo>
                    <a:pt x="373" y="94"/>
                  </a:lnTo>
                  <a:lnTo>
                    <a:pt x="273" y="6"/>
                  </a:lnTo>
                  <a:lnTo>
                    <a:pt x="269" y="3"/>
                  </a:lnTo>
                  <a:lnTo>
                    <a:pt x="264" y="0"/>
                  </a:lnTo>
                  <a:lnTo>
                    <a:pt x="259" y="0"/>
                  </a:lnTo>
                  <a:lnTo>
                    <a:pt x="254" y="0"/>
                  </a:lnTo>
                  <a:close/>
                </a:path>
              </a:pathLst>
            </a:custGeom>
            <a:solidFill>
              <a:srgbClr val="000000"/>
            </a:solidFill>
            <a:ln w="9525">
              <a:noFill/>
              <a:round/>
              <a:headEnd/>
              <a:tailEnd/>
            </a:ln>
          </p:spPr>
          <p:txBody>
            <a:bodyPr/>
            <a:lstStyle/>
            <a:p>
              <a:pPr rtl="0"/>
              <a:endParaRPr lang="en-US" sz="3800"/>
            </a:p>
          </p:txBody>
        </p:sp>
        <p:sp>
          <p:nvSpPr>
            <p:cNvPr id="327" name="Freeform 325"/>
            <p:cNvSpPr>
              <a:spLocks/>
            </p:cNvSpPr>
            <p:nvPr/>
          </p:nvSpPr>
          <p:spPr bwMode="auto">
            <a:xfrm>
              <a:off x="533" y="2432"/>
              <a:ext cx="79" cy="86"/>
            </a:xfrm>
            <a:custGeom>
              <a:avLst/>
              <a:gdLst>
                <a:gd name="T0" fmla="*/ 16 w 345"/>
                <a:gd name="T1" fmla="*/ 85 h 377"/>
                <a:gd name="T2" fmla="*/ 15 w 345"/>
                <a:gd name="T3" fmla="*/ 82 h 377"/>
                <a:gd name="T4" fmla="*/ 14 w 345"/>
                <a:gd name="T5" fmla="*/ 80 h 377"/>
                <a:gd name="T6" fmla="*/ 14 w 345"/>
                <a:gd name="T7" fmla="*/ 79 h 377"/>
                <a:gd name="T8" fmla="*/ 13 w 345"/>
                <a:gd name="T9" fmla="*/ 77 h 377"/>
                <a:gd name="T10" fmla="*/ 9 w 345"/>
                <a:gd name="T11" fmla="*/ 71 h 377"/>
                <a:gd name="T12" fmla="*/ 4 w 345"/>
                <a:gd name="T13" fmla="*/ 61 h 377"/>
                <a:gd name="T14" fmla="*/ 1 w 345"/>
                <a:gd name="T15" fmla="*/ 48 h 377"/>
                <a:gd name="T16" fmla="*/ 0 w 345"/>
                <a:gd name="T17" fmla="*/ 37 h 377"/>
                <a:gd name="T18" fmla="*/ 1 w 345"/>
                <a:gd name="T19" fmla="*/ 31 h 377"/>
                <a:gd name="T20" fmla="*/ 5 w 345"/>
                <a:gd name="T21" fmla="*/ 23 h 377"/>
                <a:gd name="T22" fmla="*/ 12 w 345"/>
                <a:gd name="T23" fmla="*/ 14 h 377"/>
                <a:gd name="T24" fmla="*/ 23 w 345"/>
                <a:gd name="T25" fmla="*/ 7 h 377"/>
                <a:gd name="T26" fmla="*/ 38 w 345"/>
                <a:gd name="T27" fmla="*/ 2 h 377"/>
                <a:gd name="T28" fmla="*/ 48 w 345"/>
                <a:gd name="T29" fmla="*/ 1 h 377"/>
                <a:gd name="T30" fmla="*/ 51 w 345"/>
                <a:gd name="T31" fmla="*/ 4 h 377"/>
                <a:gd name="T32" fmla="*/ 55 w 345"/>
                <a:gd name="T33" fmla="*/ 8 h 377"/>
                <a:gd name="T34" fmla="*/ 60 w 345"/>
                <a:gd name="T35" fmla="*/ 12 h 377"/>
                <a:gd name="T36" fmla="*/ 59 w 345"/>
                <a:gd name="T37" fmla="*/ 15 h 377"/>
                <a:gd name="T38" fmla="*/ 54 w 345"/>
                <a:gd name="T39" fmla="*/ 20 h 377"/>
                <a:gd name="T40" fmla="*/ 49 w 345"/>
                <a:gd name="T41" fmla="*/ 23 h 377"/>
                <a:gd name="T42" fmla="*/ 45 w 345"/>
                <a:gd name="T43" fmla="*/ 26 h 377"/>
                <a:gd name="T44" fmla="*/ 44 w 345"/>
                <a:gd name="T45" fmla="*/ 27 h 377"/>
                <a:gd name="T46" fmla="*/ 43 w 345"/>
                <a:gd name="T47" fmla="*/ 29 h 377"/>
                <a:gd name="T48" fmla="*/ 42 w 345"/>
                <a:gd name="T49" fmla="*/ 31 h 377"/>
                <a:gd name="T50" fmla="*/ 43 w 345"/>
                <a:gd name="T51" fmla="*/ 32 h 377"/>
                <a:gd name="T52" fmla="*/ 44 w 345"/>
                <a:gd name="T53" fmla="*/ 34 h 377"/>
                <a:gd name="T54" fmla="*/ 47 w 345"/>
                <a:gd name="T55" fmla="*/ 36 h 377"/>
                <a:gd name="T56" fmla="*/ 50 w 345"/>
                <a:gd name="T57" fmla="*/ 35 h 377"/>
                <a:gd name="T58" fmla="*/ 56 w 345"/>
                <a:gd name="T59" fmla="*/ 34 h 377"/>
                <a:gd name="T60" fmla="*/ 64 w 345"/>
                <a:gd name="T61" fmla="*/ 32 h 377"/>
                <a:gd name="T62" fmla="*/ 72 w 345"/>
                <a:gd name="T63" fmla="*/ 30 h 377"/>
                <a:gd name="T64" fmla="*/ 75 w 345"/>
                <a:gd name="T65" fmla="*/ 30 h 377"/>
                <a:gd name="T66" fmla="*/ 77 w 345"/>
                <a:gd name="T67" fmla="*/ 33 h 377"/>
                <a:gd name="T68" fmla="*/ 74 w 345"/>
                <a:gd name="T69" fmla="*/ 35 h 377"/>
                <a:gd name="T70" fmla="*/ 62 w 345"/>
                <a:gd name="T71" fmla="*/ 36 h 377"/>
                <a:gd name="T72" fmla="*/ 49 w 345"/>
                <a:gd name="T73" fmla="*/ 41 h 377"/>
                <a:gd name="T74" fmla="*/ 38 w 345"/>
                <a:gd name="T75" fmla="*/ 47 h 377"/>
                <a:gd name="T76" fmla="*/ 30 w 345"/>
                <a:gd name="T77" fmla="*/ 55 h 377"/>
                <a:gd name="T78" fmla="*/ 26 w 345"/>
                <a:gd name="T79" fmla="*/ 61 h 377"/>
                <a:gd name="T80" fmla="*/ 23 w 345"/>
                <a:gd name="T81" fmla="*/ 68 h 377"/>
                <a:gd name="T82" fmla="*/ 22 w 345"/>
                <a:gd name="T83" fmla="*/ 76 h 377"/>
                <a:gd name="T84" fmla="*/ 22 w 345"/>
                <a:gd name="T85" fmla="*/ 82 h 377"/>
                <a:gd name="T86" fmla="*/ 22 w 345"/>
                <a:gd name="T87" fmla="*/ 84 h 377"/>
                <a:gd name="T88" fmla="*/ 21 w 345"/>
                <a:gd name="T89" fmla="*/ 86 h 377"/>
                <a:gd name="T90" fmla="*/ 18 w 345"/>
                <a:gd name="T91" fmla="*/ 86 h 3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5"/>
                <a:gd name="T139" fmla="*/ 0 h 377"/>
                <a:gd name="T140" fmla="*/ 345 w 345"/>
                <a:gd name="T141" fmla="*/ 377 h 3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5" h="377">
                  <a:moveTo>
                    <a:pt x="73" y="373"/>
                  </a:moveTo>
                  <a:lnTo>
                    <a:pt x="70" y="372"/>
                  </a:lnTo>
                  <a:lnTo>
                    <a:pt x="68" y="368"/>
                  </a:lnTo>
                  <a:lnTo>
                    <a:pt x="64" y="361"/>
                  </a:lnTo>
                  <a:lnTo>
                    <a:pt x="61" y="352"/>
                  </a:lnTo>
                  <a:lnTo>
                    <a:pt x="61" y="350"/>
                  </a:lnTo>
                  <a:lnTo>
                    <a:pt x="60" y="347"/>
                  </a:lnTo>
                  <a:lnTo>
                    <a:pt x="60" y="346"/>
                  </a:lnTo>
                  <a:lnTo>
                    <a:pt x="59" y="343"/>
                  </a:lnTo>
                  <a:lnTo>
                    <a:pt x="56" y="339"/>
                  </a:lnTo>
                  <a:lnTo>
                    <a:pt x="50" y="329"/>
                  </a:lnTo>
                  <a:lnTo>
                    <a:pt x="39" y="312"/>
                  </a:lnTo>
                  <a:lnTo>
                    <a:pt x="29" y="291"/>
                  </a:lnTo>
                  <a:lnTo>
                    <a:pt x="18" y="266"/>
                  </a:lnTo>
                  <a:lnTo>
                    <a:pt x="9" y="239"/>
                  </a:lnTo>
                  <a:lnTo>
                    <a:pt x="3" y="209"/>
                  </a:lnTo>
                  <a:lnTo>
                    <a:pt x="0" y="178"/>
                  </a:lnTo>
                  <a:lnTo>
                    <a:pt x="0" y="164"/>
                  </a:lnTo>
                  <a:lnTo>
                    <a:pt x="3" y="149"/>
                  </a:lnTo>
                  <a:lnTo>
                    <a:pt x="5" y="136"/>
                  </a:lnTo>
                  <a:lnTo>
                    <a:pt x="11" y="122"/>
                  </a:lnTo>
                  <a:lnTo>
                    <a:pt x="21" y="100"/>
                  </a:lnTo>
                  <a:lnTo>
                    <a:pt x="35" y="80"/>
                  </a:lnTo>
                  <a:lnTo>
                    <a:pt x="53" y="63"/>
                  </a:lnTo>
                  <a:lnTo>
                    <a:pt x="76" y="47"/>
                  </a:lnTo>
                  <a:lnTo>
                    <a:pt x="102" y="32"/>
                  </a:lnTo>
                  <a:lnTo>
                    <a:pt x="132" y="19"/>
                  </a:lnTo>
                  <a:lnTo>
                    <a:pt x="165" y="9"/>
                  </a:lnTo>
                  <a:lnTo>
                    <a:pt x="203" y="0"/>
                  </a:lnTo>
                  <a:lnTo>
                    <a:pt x="208" y="5"/>
                  </a:lnTo>
                  <a:lnTo>
                    <a:pt x="215" y="10"/>
                  </a:lnTo>
                  <a:lnTo>
                    <a:pt x="224" y="18"/>
                  </a:lnTo>
                  <a:lnTo>
                    <a:pt x="233" y="26"/>
                  </a:lnTo>
                  <a:lnTo>
                    <a:pt x="242" y="35"/>
                  </a:lnTo>
                  <a:lnTo>
                    <a:pt x="253" y="43"/>
                  </a:lnTo>
                  <a:lnTo>
                    <a:pt x="262" y="52"/>
                  </a:lnTo>
                  <a:lnTo>
                    <a:pt x="271" y="60"/>
                  </a:lnTo>
                  <a:lnTo>
                    <a:pt x="259" y="67"/>
                  </a:lnTo>
                  <a:lnTo>
                    <a:pt x="247" y="76"/>
                  </a:lnTo>
                  <a:lnTo>
                    <a:pt x="234" y="86"/>
                  </a:lnTo>
                  <a:lnTo>
                    <a:pt x="223" y="93"/>
                  </a:lnTo>
                  <a:lnTo>
                    <a:pt x="212" y="101"/>
                  </a:lnTo>
                  <a:lnTo>
                    <a:pt x="203" y="108"/>
                  </a:lnTo>
                  <a:lnTo>
                    <a:pt x="198" y="112"/>
                  </a:lnTo>
                  <a:lnTo>
                    <a:pt x="195" y="113"/>
                  </a:lnTo>
                  <a:lnTo>
                    <a:pt x="191" y="117"/>
                  </a:lnTo>
                  <a:lnTo>
                    <a:pt x="188" y="122"/>
                  </a:lnTo>
                  <a:lnTo>
                    <a:pt x="186" y="127"/>
                  </a:lnTo>
                  <a:lnTo>
                    <a:pt x="185" y="132"/>
                  </a:lnTo>
                  <a:lnTo>
                    <a:pt x="185" y="135"/>
                  </a:lnTo>
                  <a:lnTo>
                    <a:pt x="186" y="138"/>
                  </a:lnTo>
                  <a:lnTo>
                    <a:pt x="186" y="140"/>
                  </a:lnTo>
                  <a:lnTo>
                    <a:pt x="188" y="143"/>
                  </a:lnTo>
                  <a:lnTo>
                    <a:pt x="191" y="149"/>
                  </a:lnTo>
                  <a:lnTo>
                    <a:pt x="198" y="155"/>
                  </a:lnTo>
                  <a:lnTo>
                    <a:pt x="206" y="156"/>
                  </a:lnTo>
                  <a:lnTo>
                    <a:pt x="215" y="156"/>
                  </a:lnTo>
                  <a:lnTo>
                    <a:pt x="219" y="155"/>
                  </a:lnTo>
                  <a:lnTo>
                    <a:pt x="229" y="152"/>
                  </a:lnTo>
                  <a:lnTo>
                    <a:pt x="245" y="148"/>
                  </a:lnTo>
                  <a:lnTo>
                    <a:pt x="263" y="144"/>
                  </a:lnTo>
                  <a:lnTo>
                    <a:pt x="281" y="139"/>
                  </a:lnTo>
                  <a:lnTo>
                    <a:pt x="299" y="135"/>
                  </a:lnTo>
                  <a:lnTo>
                    <a:pt x="315" y="131"/>
                  </a:lnTo>
                  <a:lnTo>
                    <a:pt x="325" y="128"/>
                  </a:lnTo>
                  <a:lnTo>
                    <a:pt x="329" y="132"/>
                  </a:lnTo>
                  <a:lnTo>
                    <a:pt x="333" y="136"/>
                  </a:lnTo>
                  <a:lnTo>
                    <a:pt x="338" y="143"/>
                  </a:lnTo>
                  <a:lnTo>
                    <a:pt x="345" y="149"/>
                  </a:lnTo>
                  <a:lnTo>
                    <a:pt x="322" y="152"/>
                  </a:lnTo>
                  <a:lnTo>
                    <a:pt x="297" y="155"/>
                  </a:lnTo>
                  <a:lnTo>
                    <a:pt x="270" y="160"/>
                  </a:lnTo>
                  <a:lnTo>
                    <a:pt x="242" y="168"/>
                  </a:lnTo>
                  <a:lnTo>
                    <a:pt x="215" y="178"/>
                  </a:lnTo>
                  <a:lnTo>
                    <a:pt x="189" y="191"/>
                  </a:lnTo>
                  <a:lnTo>
                    <a:pt x="164" y="207"/>
                  </a:lnTo>
                  <a:lnTo>
                    <a:pt x="142" y="227"/>
                  </a:lnTo>
                  <a:lnTo>
                    <a:pt x="132" y="240"/>
                  </a:lnTo>
                  <a:lnTo>
                    <a:pt x="121" y="255"/>
                  </a:lnTo>
                  <a:lnTo>
                    <a:pt x="113" y="269"/>
                  </a:lnTo>
                  <a:lnTo>
                    <a:pt x="107" y="285"/>
                  </a:lnTo>
                  <a:lnTo>
                    <a:pt x="102" y="300"/>
                  </a:lnTo>
                  <a:lnTo>
                    <a:pt x="98" y="317"/>
                  </a:lnTo>
                  <a:lnTo>
                    <a:pt x="96" y="335"/>
                  </a:lnTo>
                  <a:lnTo>
                    <a:pt x="95" y="355"/>
                  </a:lnTo>
                  <a:lnTo>
                    <a:pt x="95" y="360"/>
                  </a:lnTo>
                  <a:lnTo>
                    <a:pt x="96" y="365"/>
                  </a:lnTo>
                  <a:lnTo>
                    <a:pt x="96" y="370"/>
                  </a:lnTo>
                  <a:lnTo>
                    <a:pt x="96" y="376"/>
                  </a:lnTo>
                  <a:lnTo>
                    <a:pt x="90" y="377"/>
                  </a:lnTo>
                  <a:lnTo>
                    <a:pt x="85" y="376"/>
                  </a:lnTo>
                  <a:lnTo>
                    <a:pt x="78" y="376"/>
                  </a:lnTo>
                  <a:lnTo>
                    <a:pt x="73" y="373"/>
                  </a:lnTo>
                  <a:close/>
                </a:path>
              </a:pathLst>
            </a:custGeom>
            <a:solidFill>
              <a:srgbClr val="C0C0C0"/>
            </a:solidFill>
            <a:ln w="9525">
              <a:noFill/>
              <a:round/>
              <a:headEnd/>
              <a:tailEnd/>
            </a:ln>
          </p:spPr>
          <p:txBody>
            <a:bodyPr/>
            <a:lstStyle/>
            <a:p>
              <a:pPr rtl="0"/>
              <a:endParaRPr lang="en-US" sz="3800"/>
            </a:p>
          </p:txBody>
        </p:sp>
        <p:sp>
          <p:nvSpPr>
            <p:cNvPr id="328" name="Freeform 326"/>
            <p:cNvSpPr>
              <a:spLocks/>
            </p:cNvSpPr>
            <p:nvPr/>
          </p:nvSpPr>
          <p:spPr bwMode="auto">
            <a:xfrm>
              <a:off x="403" y="2511"/>
              <a:ext cx="243" cy="127"/>
            </a:xfrm>
            <a:custGeom>
              <a:avLst/>
              <a:gdLst>
                <a:gd name="T0" fmla="*/ 42 w 1064"/>
                <a:gd name="T1" fmla="*/ 49 h 555"/>
                <a:gd name="T2" fmla="*/ 34 w 1064"/>
                <a:gd name="T3" fmla="*/ 49 h 555"/>
                <a:gd name="T4" fmla="*/ 25 w 1064"/>
                <a:gd name="T5" fmla="*/ 49 h 555"/>
                <a:gd name="T6" fmla="*/ 20 w 1064"/>
                <a:gd name="T7" fmla="*/ 49 h 555"/>
                <a:gd name="T8" fmla="*/ 18 w 1064"/>
                <a:gd name="T9" fmla="*/ 49 h 555"/>
                <a:gd name="T10" fmla="*/ 18 w 1064"/>
                <a:gd name="T11" fmla="*/ 49 h 555"/>
                <a:gd name="T12" fmla="*/ 16 w 1064"/>
                <a:gd name="T13" fmla="*/ 49 h 555"/>
                <a:gd name="T14" fmla="*/ 12 w 1064"/>
                <a:gd name="T15" fmla="*/ 50 h 555"/>
                <a:gd name="T16" fmla="*/ 8 w 1064"/>
                <a:gd name="T17" fmla="*/ 52 h 555"/>
                <a:gd name="T18" fmla="*/ 5 w 1064"/>
                <a:gd name="T19" fmla="*/ 54 h 555"/>
                <a:gd name="T20" fmla="*/ 2 w 1064"/>
                <a:gd name="T21" fmla="*/ 58 h 555"/>
                <a:gd name="T22" fmla="*/ 0 w 1064"/>
                <a:gd name="T23" fmla="*/ 65 h 555"/>
                <a:gd name="T24" fmla="*/ 1 w 1064"/>
                <a:gd name="T25" fmla="*/ 71 h 555"/>
                <a:gd name="T26" fmla="*/ 5 w 1064"/>
                <a:gd name="T27" fmla="*/ 78 h 555"/>
                <a:gd name="T28" fmla="*/ 11 w 1064"/>
                <a:gd name="T29" fmla="*/ 83 h 555"/>
                <a:gd name="T30" fmla="*/ 19 w 1064"/>
                <a:gd name="T31" fmla="*/ 85 h 555"/>
                <a:gd name="T32" fmla="*/ 24 w 1064"/>
                <a:gd name="T33" fmla="*/ 86 h 555"/>
                <a:gd name="T34" fmla="*/ 30 w 1064"/>
                <a:gd name="T35" fmla="*/ 86 h 555"/>
                <a:gd name="T36" fmla="*/ 39 w 1064"/>
                <a:gd name="T37" fmla="*/ 86 h 555"/>
                <a:gd name="T38" fmla="*/ 47 w 1064"/>
                <a:gd name="T39" fmla="*/ 86 h 555"/>
                <a:gd name="T40" fmla="*/ 57 w 1064"/>
                <a:gd name="T41" fmla="*/ 91 h 555"/>
                <a:gd name="T42" fmla="*/ 70 w 1064"/>
                <a:gd name="T43" fmla="*/ 100 h 555"/>
                <a:gd name="T44" fmla="*/ 84 w 1064"/>
                <a:gd name="T45" fmla="*/ 108 h 555"/>
                <a:gd name="T46" fmla="*/ 98 w 1064"/>
                <a:gd name="T47" fmla="*/ 115 h 555"/>
                <a:gd name="T48" fmla="*/ 112 w 1064"/>
                <a:gd name="T49" fmla="*/ 120 h 555"/>
                <a:gd name="T50" fmla="*/ 126 w 1064"/>
                <a:gd name="T51" fmla="*/ 124 h 555"/>
                <a:gd name="T52" fmla="*/ 141 w 1064"/>
                <a:gd name="T53" fmla="*/ 126 h 555"/>
                <a:gd name="T54" fmla="*/ 157 w 1064"/>
                <a:gd name="T55" fmla="*/ 127 h 555"/>
                <a:gd name="T56" fmla="*/ 170 w 1064"/>
                <a:gd name="T57" fmla="*/ 127 h 555"/>
                <a:gd name="T58" fmla="*/ 180 w 1064"/>
                <a:gd name="T59" fmla="*/ 126 h 555"/>
                <a:gd name="T60" fmla="*/ 190 w 1064"/>
                <a:gd name="T61" fmla="*/ 124 h 555"/>
                <a:gd name="T62" fmla="*/ 200 w 1064"/>
                <a:gd name="T63" fmla="*/ 121 h 555"/>
                <a:gd name="T64" fmla="*/ 209 w 1064"/>
                <a:gd name="T65" fmla="*/ 118 h 555"/>
                <a:gd name="T66" fmla="*/ 217 w 1064"/>
                <a:gd name="T67" fmla="*/ 113 h 555"/>
                <a:gd name="T68" fmla="*/ 224 w 1064"/>
                <a:gd name="T69" fmla="*/ 109 h 555"/>
                <a:gd name="T70" fmla="*/ 230 w 1064"/>
                <a:gd name="T71" fmla="*/ 103 h 555"/>
                <a:gd name="T72" fmla="*/ 236 w 1064"/>
                <a:gd name="T73" fmla="*/ 96 h 555"/>
                <a:gd name="T74" fmla="*/ 240 w 1064"/>
                <a:gd name="T75" fmla="*/ 89 h 555"/>
                <a:gd name="T76" fmla="*/ 243 w 1064"/>
                <a:gd name="T77" fmla="*/ 80 h 555"/>
                <a:gd name="T78" fmla="*/ 243 w 1064"/>
                <a:gd name="T79" fmla="*/ 71 h 555"/>
                <a:gd name="T80" fmla="*/ 241 w 1064"/>
                <a:gd name="T81" fmla="*/ 60 h 555"/>
                <a:gd name="T82" fmla="*/ 236 w 1064"/>
                <a:gd name="T83" fmla="*/ 47 h 555"/>
                <a:gd name="T84" fmla="*/ 227 w 1064"/>
                <a:gd name="T85" fmla="*/ 36 h 555"/>
                <a:gd name="T86" fmla="*/ 216 w 1064"/>
                <a:gd name="T87" fmla="*/ 25 h 555"/>
                <a:gd name="T88" fmla="*/ 202 w 1064"/>
                <a:gd name="T89" fmla="*/ 16 h 555"/>
                <a:gd name="T90" fmla="*/ 186 w 1064"/>
                <a:gd name="T91" fmla="*/ 9 h 555"/>
                <a:gd name="T92" fmla="*/ 168 w 1064"/>
                <a:gd name="T93" fmla="*/ 4 h 555"/>
                <a:gd name="T94" fmla="*/ 149 w 1064"/>
                <a:gd name="T95" fmla="*/ 1 h 555"/>
                <a:gd name="T96" fmla="*/ 131 w 1064"/>
                <a:gd name="T97" fmla="*/ 0 h 555"/>
                <a:gd name="T98" fmla="*/ 114 w 1064"/>
                <a:gd name="T99" fmla="*/ 2 h 555"/>
                <a:gd name="T100" fmla="*/ 98 w 1064"/>
                <a:gd name="T101" fmla="*/ 5 h 555"/>
                <a:gd name="T102" fmla="*/ 84 w 1064"/>
                <a:gd name="T103" fmla="*/ 10 h 555"/>
                <a:gd name="T104" fmla="*/ 71 w 1064"/>
                <a:gd name="T105" fmla="*/ 16 h 555"/>
                <a:gd name="T106" fmla="*/ 61 w 1064"/>
                <a:gd name="T107" fmla="*/ 24 h 555"/>
                <a:gd name="T108" fmla="*/ 53 w 1064"/>
                <a:gd name="T109" fmla="*/ 33 h 555"/>
                <a:gd name="T110" fmla="*/ 47 w 1064"/>
                <a:gd name="T111" fmla="*/ 43 h 5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64"/>
                <a:gd name="T169" fmla="*/ 0 h 555"/>
                <a:gd name="T170" fmla="*/ 1064 w 1064"/>
                <a:gd name="T171" fmla="*/ 555 h 55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64" h="555">
                  <a:moveTo>
                    <a:pt x="195" y="213"/>
                  </a:moveTo>
                  <a:lnTo>
                    <a:pt x="183" y="213"/>
                  </a:lnTo>
                  <a:lnTo>
                    <a:pt x="166" y="213"/>
                  </a:lnTo>
                  <a:lnTo>
                    <a:pt x="148" y="213"/>
                  </a:lnTo>
                  <a:lnTo>
                    <a:pt x="129" y="212"/>
                  </a:lnTo>
                  <a:lnTo>
                    <a:pt x="110" y="212"/>
                  </a:lnTo>
                  <a:lnTo>
                    <a:pt x="96" y="212"/>
                  </a:lnTo>
                  <a:lnTo>
                    <a:pt x="86" y="212"/>
                  </a:lnTo>
                  <a:lnTo>
                    <a:pt x="82" y="212"/>
                  </a:lnTo>
                  <a:lnTo>
                    <a:pt x="80" y="212"/>
                  </a:lnTo>
                  <a:lnTo>
                    <a:pt x="80" y="213"/>
                  </a:lnTo>
                  <a:lnTo>
                    <a:pt x="71" y="215"/>
                  </a:lnTo>
                  <a:lnTo>
                    <a:pt x="61" y="216"/>
                  </a:lnTo>
                  <a:lnTo>
                    <a:pt x="53" y="219"/>
                  </a:lnTo>
                  <a:lnTo>
                    <a:pt x="44" y="222"/>
                  </a:lnTo>
                  <a:lnTo>
                    <a:pt x="36" y="226"/>
                  </a:lnTo>
                  <a:lnTo>
                    <a:pt x="28" y="232"/>
                  </a:lnTo>
                  <a:lnTo>
                    <a:pt x="22" y="237"/>
                  </a:lnTo>
                  <a:lnTo>
                    <a:pt x="15" y="243"/>
                  </a:lnTo>
                  <a:lnTo>
                    <a:pt x="8" y="255"/>
                  </a:lnTo>
                  <a:lnTo>
                    <a:pt x="2" y="268"/>
                  </a:lnTo>
                  <a:lnTo>
                    <a:pt x="0" y="282"/>
                  </a:lnTo>
                  <a:lnTo>
                    <a:pt x="0" y="297"/>
                  </a:lnTo>
                  <a:lnTo>
                    <a:pt x="4" y="312"/>
                  </a:lnTo>
                  <a:lnTo>
                    <a:pt x="10" y="328"/>
                  </a:lnTo>
                  <a:lnTo>
                    <a:pt x="21" y="341"/>
                  </a:lnTo>
                  <a:lnTo>
                    <a:pt x="32" y="352"/>
                  </a:lnTo>
                  <a:lnTo>
                    <a:pt x="48" y="362"/>
                  </a:lnTo>
                  <a:lnTo>
                    <a:pt x="64" y="368"/>
                  </a:lnTo>
                  <a:lnTo>
                    <a:pt x="82" y="373"/>
                  </a:lnTo>
                  <a:lnTo>
                    <a:pt x="100" y="375"/>
                  </a:lnTo>
                  <a:lnTo>
                    <a:pt x="104" y="375"/>
                  </a:lnTo>
                  <a:lnTo>
                    <a:pt x="114" y="375"/>
                  </a:lnTo>
                  <a:lnTo>
                    <a:pt x="131" y="375"/>
                  </a:lnTo>
                  <a:lnTo>
                    <a:pt x="149" y="375"/>
                  </a:lnTo>
                  <a:lnTo>
                    <a:pt x="170" y="375"/>
                  </a:lnTo>
                  <a:lnTo>
                    <a:pt x="190" y="375"/>
                  </a:lnTo>
                  <a:lnTo>
                    <a:pt x="207" y="375"/>
                  </a:lnTo>
                  <a:lnTo>
                    <a:pt x="220" y="375"/>
                  </a:lnTo>
                  <a:lnTo>
                    <a:pt x="248" y="398"/>
                  </a:lnTo>
                  <a:lnTo>
                    <a:pt x="277" y="419"/>
                  </a:lnTo>
                  <a:lnTo>
                    <a:pt x="307" y="438"/>
                  </a:lnTo>
                  <a:lnTo>
                    <a:pt x="337" y="457"/>
                  </a:lnTo>
                  <a:lnTo>
                    <a:pt x="367" y="473"/>
                  </a:lnTo>
                  <a:lnTo>
                    <a:pt x="397" y="489"/>
                  </a:lnTo>
                  <a:lnTo>
                    <a:pt x="427" y="502"/>
                  </a:lnTo>
                  <a:lnTo>
                    <a:pt x="458" y="514"/>
                  </a:lnTo>
                  <a:lnTo>
                    <a:pt x="489" y="524"/>
                  </a:lnTo>
                  <a:lnTo>
                    <a:pt x="520" y="533"/>
                  </a:lnTo>
                  <a:lnTo>
                    <a:pt x="553" y="541"/>
                  </a:lnTo>
                  <a:lnTo>
                    <a:pt x="585" y="548"/>
                  </a:lnTo>
                  <a:lnTo>
                    <a:pt x="618" y="551"/>
                  </a:lnTo>
                  <a:lnTo>
                    <a:pt x="652" y="554"/>
                  </a:lnTo>
                  <a:lnTo>
                    <a:pt x="686" y="555"/>
                  </a:lnTo>
                  <a:lnTo>
                    <a:pt x="719" y="555"/>
                  </a:lnTo>
                  <a:lnTo>
                    <a:pt x="743" y="554"/>
                  </a:lnTo>
                  <a:lnTo>
                    <a:pt x="766" y="553"/>
                  </a:lnTo>
                  <a:lnTo>
                    <a:pt x="790" y="550"/>
                  </a:lnTo>
                  <a:lnTo>
                    <a:pt x="812" y="546"/>
                  </a:lnTo>
                  <a:lnTo>
                    <a:pt x="834" y="541"/>
                  </a:lnTo>
                  <a:lnTo>
                    <a:pt x="855" y="536"/>
                  </a:lnTo>
                  <a:lnTo>
                    <a:pt x="874" y="529"/>
                  </a:lnTo>
                  <a:lnTo>
                    <a:pt x="895" y="522"/>
                  </a:lnTo>
                  <a:lnTo>
                    <a:pt x="913" y="514"/>
                  </a:lnTo>
                  <a:lnTo>
                    <a:pt x="932" y="506"/>
                  </a:lnTo>
                  <a:lnTo>
                    <a:pt x="948" y="496"/>
                  </a:lnTo>
                  <a:lnTo>
                    <a:pt x="964" y="486"/>
                  </a:lnTo>
                  <a:lnTo>
                    <a:pt x="980" y="475"/>
                  </a:lnTo>
                  <a:lnTo>
                    <a:pt x="994" y="463"/>
                  </a:lnTo>
                  <a:lnTo>
                    <a:pt x="1007" y="451"/>
                  </a:lnTo>
                  <a:lnTo>
                    <a:pt x="1019" y="438"/>
                  </a:lnTo>
                  <a:lnTo>
                    <a:pt x="1032" y="421"/>
                  </a:lnTo>
                  <a:lnTo>
                    <a:pt x="1042" y="405"/>
                  </a:lnTo>
                  <a:lnTo>
                    <a:pt x="1050" y="388"/>
                  </a:lnTo>
                  <a:lnTo>
                    <a:pt x="1056" y="368"/>
                  </a:lnTo>
                  <a:lnTo>
                    <a:pt x="1062" y="350"/>
                  </a:lnTo>
                  <a:lnTo>
                    <a:pt x="1064" y="330"/>
                  </a:lnTo>
                  <a:lnTo>
                    <a:pt x="1064" y="311"/>
                  </a:lnTo>
                  <a:lnTo>
                    <a:pt x="1063" y="291"/>
                  </a:lnTo>
                  <a:lnTo>
                    <a:pt x="1056" y="263"/>
                  </a:lnTo>
                  <a:lnTo>
                    <a:pt x="1047" y="234"/>
                  </a:lnTo>
                  <a:lnTo>
                    <a:pt x="1033" y="207"/>
                  </a:lnTo>
                  <a:lnTo>
                    <a:pt x="1016" y="181"/>
                  </a:lnTo>
                  <a:lnTo>
                    <a:pt x="995" y="156"/>
                  </a:lnTo>
                  <a:lnTo>
                    <a:pt x="972" y="133"/>
                  </a:lnTo>
                  <a:lnTo>
                    <a:pt x="946" y="111"/>
                  </a:lnTo>
                  <a:lnTo>
                    <a:pt x="916" y="90"/>
                  </a:lnTo>
                  <a:lnTo>
                    <a:pt x="885" y="72"/>
                  </a:lnTo>
                  <a:lnTo>
                    <a:pt x="851" y="55"/>
                  </a:lnTo>
                  <a:lnTo>
                    <a:pt x="814" y="39"/>
                  </a:lnTo>
                  <a:lnTo>
                    <a:pt x="777" y="27"/>
                  </a:lnTo>
                  <a:lnTo>
                    <a:pt x="736" y="17"/>
                  </a:lnTo>
                  <a:lnTo>
                    <a:pt x="696" y="8"/>
                  </a:lnTo>
                  <a:lnTo>
                    <a:pt x="653" y="3"/>
                  </a:lnTo>
                  <a:lnTo>
                    <a:pt x="610" y="0"/>
                  </a:lnTo>
                  <a:lnTo>
                    <a:pt x="572" y="0"/>
                  </a:lnTo>
                  <a:lnTo>
                    <a:pt x="535" y="3"/>
                  </a:lnTo>
                  <a:lnTo>
                    <a:pt x="498" y="7"/>
                  </a:lnTo>
                  <a:lnTo>
                    <a:pt x="463" y="12"/>
                  </a:lnTo>
                  <a:lnTo>
                    <a:pt x="430" y="21"/>
                  </a:lnTo>
                  <a:lnTo>
                    <a:pt x="398" y="30"/>
                  </a:lnTo>
                  <a:lnTo>
                    <a:pt x="368" y="42"/>
                  </a:lnTo>
                  <a:lnTo>
                    <a:pt x="341" y="56"/>
                  </a:lnTo>
                  <a:lnTo>
                    <a:pt x="313" y="70"/>
                  </a:lnTo>
                  <a:lnTo>
                    <a:pt x="290" y="87"/>
                  </a:lnTo>
                  <a:lnTo>
                    <a:pt x="268" y="105"/>
                  </a:lnTo>
                  <a:lnTo>
                    <a:pt x="248" y="124"/>
                  </a:lnTo>
                  <a:lnTo>
                    <a:pt x="230" y="144"/>
                  </a:lnTo>
                  <a:lnTo>
                    <a:pt x="216" y="166"/>
                  </a:lnTo>
                  <a:lnTo>
                    <a:pt x="204" y="190"/>
                  </a:lnTo>
                  <a:lnTo>
                    <a:pt x="195" y="213"/>
                  </a:lnTo>
                  <a:close/>
                </a:path>
              </a:pathLst>
            </a:custGeom>
            <a:solidFill>
              <a:srgbClr val="000000"/>
            </a:solidFill>
            <a:ln w="9525">
              <a:noFill/>
              <a:round/>
              <a:headEnd/>
              <a:tailEnd/>
            </a:ln>
          </p:spPr>
          <p:txBody>
            <a:bodyPr/>
            <a:lstStyle/>
            <a:p>
              <a:pPr rtl="0"/>
              <a:endParaRPr lang="en-US" sz="3800"/>
            </a:p>
          </p:txBody>
        </p:sp>
        <p:sp>
          <p:nvSpPr>
            <p:cNvPr id="329" name="Freeform 327"/>
            <p:cNvSpPr>
              <a:spLocks/>
            </p:cNvSpPr>
            <p:nvPr/>
          </p:nvSpPr>
          <p:spPr bwMode="auto">
            <a:xfrm>
              <a:off x="414" y="2523"/>
              <a:ext cx="221" cy="105"/>
            </a:xfrm>
            <a:custGeom>
              <a:avLst/>
              <a:gdLst>
                <a:gd name="T0" fmla="*/ 44 w 969"/>
                <a:gd name="T1" fmla="*/ 39 h 461"/>
                <a:gd name="T2" fmla="*/ 49 w 969"/>
                <a:gd name="T3" fmla="*/ 30 h 461"/>
                <a:gd name="T4" fmla="*/ 56 w 969"/>
                <a:gd name="T5" fmla="*/ 22 h 461"/>
                <a:gd name="T6" fmla="*/ 65 w 969"/>
                <a:gd name="T7" fmla="*/ 15 h 461"/>
                <a:gd name="T8" fmla="*/ 77 w 969"/>
                <a:gd name="T9" fmla="*/ 9 h 461"/>
                <a:gd name="T10" fmla="*/ 90 w 969"/>
                <a:gd name="T11" fmla="*/ 4 h 461"/>
                <a:gd name="T12" fmla="*/ 104 w 969"/>
                <a:gd name="T13" fmla="*/ 1 h 461"/>
                <a:gd name="T14" fmla="*/ 120 w 969"/>
                <a:gd name="T15" fmla="*/ 0 h 461"/>
                <a:gd name="T16" fmla="*/ 137 w 969"/>
                <a:gd name="T17" fmla="*/ 1 h 461"/>
                <a:gd name="T18" fmla="*/ 153 w 969"/>
                <a:gd name="T19" fmla="*/ 3 h 461"/>
                <a:gd name="T20" fmla="*/ 169 w 969"/>
                <a:gd name="T21" fmla="*/ 8 h 461"/>
                <a:gd name="T22" fmla="*/ 184 w 969"/>
                <a:gd name="T23" fmla="*/ 14 h 461"/>
                <a:gd name="T24" fmla="*/ 196 w 969"/>
                <a:gd name="T25" fmla="*/ 22 h 461"/>
                <a:gd name="T26" fmla="*/ 207 w 969"/>
                <a:gd name="T27" fmla="*/ 31 h 461"/>
                <a:gd name="T28" fmla="*/ 215 w 969"/>
                <a:gd name="T29" fmla="*/ 41 h 461"/>
                <a:gd name="T30" fmla="*/ 220 w 969"/>
                <a:gd name="T31" fmla="*/ 51 h 461"/>
                <a:gd name="T32" fmla="*/ 221 w 969"/>
                <a:gd name="T33" fmla="*/ 60 h 461"/>
                <a:gd name="T34" fmla="*/ 221 w 969"/>
                <a:gd name="T35" fmla="*/ 67 h 461"/>
                <a:gd name="T36" fmla="*/ 219 w 969"/>
                <a:gd name="T37" fmla="*/ 73 h 461"/>
                <a:gd name="T38" fmla="*/ 215 w 969"/>
                <a:gd name="T39" fmla="*/ 79 h 461"/>
                <a:gd name="T40" fmla="*/ 211 w 969"/>
                <a:gd name="T41" fmla="*/ 84 h 461"/>
                <a:gd name="T42" fmla="*/ 205 w 969"/>
                <a:gd name="T43" fmla="*/ 89 h 461"/>
                <a:gd name="T44" fmla="*/ 199 w 969"/>
                <a:gd name="T45" fmla="*/ 93 h 461"/>
                <a:gd name="T46" fmla="*/ 192 w 969"/>
                <a:gd name="T47" fmla="*/ 97 h 461"/>
                <a:gd name="T48" fmla="*/ 184 w 969"/>
                <a:gd name="T49" fmla="*/ 100 h 461"/>
                <a:gd name="T50" fmla="*/ 176 w 969"/>
                <a:gd name="T51" fmla="*/ 102 h 461"/>
                <a:gd name="T52" fmla="*/ 167 w 969"/>
                <a:gd name="T53" fmla="*/ 104 h 461"/>
                <a:gd name="T54" fmla="*/ 158 w 969"/>
                <a:gd name="T55" fmla="*/ 105 h 461"/>
                <a:gd name="T56" fmla="*/ 146 w 969"/>
                <a:gd name="T57" fmla="*/ 105 h 461"/>
                <a:gd name="T58" fmla="*/ 131 w 969"/>
                <a:gd name="T59" fmla="*/ 104 h 461"/>
                <a:gd name="T60" fmla="*/ 117 w 969"/>
                <a:gd name="T61" fmla="*/ 102 h 461"/>
                <a:gd name="T62" fmla="*/ 103 w 969"/>
                <a:gd name="T63" fmla="*/ 98 h 461"/>
                <a:gd name="T64" fmla="*/ 89 w 969"/>
                <a:gd name="T65" fmla="*/ 93 h 461"/>
                <a:gd name="T66" fmla="*/ 76 w 969"/>
                <a:gd name="T67" fmla="*/ 87 h 461"/>
                <a:gd name="T68" fmla="*/ 63 w 969"/>
                <a:gd name="T69" fmla="*/ 79 h 461"/>
                <a:gd name="T70" fmla="*/ 51 w 969"/>
                <a:gd name="T71" fmla="*/ 70 h 461"/>
                <a:gd name="T72" fmla="*/ 44 w 969"/>
                <a:gd name="T73" fmla="*/ 64 h 461"/>
                <a:gd name="T74" fmla="*/ 42 w 969"/>
                <a:gd name="T75" fmla="*/ 63 h 461"/>
                <a:gd name="T76" fmla="*/ 12 w 969"/>
                <a:gd name="T77" fmla="*/ 63 h 461"/>
                <a:gd name="T78" fmla="*/ 7 w 969"/>
                <a:gd name="T79" fmla="*/ 63 h 461"/>
                <a:gd name="T80" fmla="*/ 4 w 969"/>
                <a:gd name="T81" fmla="*/ 61 h 461"/>
                <a:gd name="T82" fmla="*/ 1 w 969"/>
                <a:gd name="T83" fmla="*/ 58 h 461"/>
                <a:gd name="T84" fmla="*/ 0 w 969"/>
                <a:gd name="T85" fmla="*/ 55 h 461"/>
                <a:gd name="T86" fmla="*/ 0 w 969"/>
                <a:gd name="T87" fmla="*/ 53 h 461"/>
                <a:gd name="T88" fmla="*/ 1 w 969"/>
                <a:gd name="T89" fmla="*/ 51 h 461"/>
                <a:gd name="T90" fmla="*/ 4 w 969"/>
                <a:gd name="T91" fmla="*/ 49 h 461"/>
                <a:gd name="T92" fmla="*/ 8 w 969"/>
                <a:gd name="T93" fmla="*/ 48 h 461"/>
                <a:gd name="T94" fmla="*/ 8 w 969"/>
                <a:gd name="T95" fmla="*/ 48 h 461"/>
                <a:gd name="T96" fmla="*/ 7 w 969"/>
                <a:gd name="T97" fmla="*/ 48 h 461"/>
                <a:gd name="T98" fmla="*/ 39 w 969"/>
                <a:gd name="T99" fmla="*/ 48 h 461"/>
                <a:gd name="T100" fmla="*/ 42 w 969"/>
                <a:gd name="T101" fmla="*/ 46 h 4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9"/>
                <a:gd name="T154" fmla="*/ 0 h 461"/>
                <a:gd name="T155" fmla="*/ 969 w 969"/>
                <a:gd name="T156" fmla="*/ 461 h 4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9" h="461">
                  <a:moveTo>
                    <a:pt x="189" y="194"/>
                  </a:moveTo>
                  <a:lnTo>
                    <a:pt x="194" y="173"/>
                  </a:lnTo>
                  <a:lnTo>
                    <a:pt x="203" y="152"/>
                  </a:lnTo>
                  <a:lnTo>
                    <a:pt x="215" y="133"/>
                  </a:lnTo>
                  <a:lnTo>
                    <a:pt x="229" y="113"/>
                  </a:lnTo>
                  <a:lnTo>
                    <a:pt x="246" y="96"/>
                  </a:lnTo>
                  <a:lnTo>
                    <a:pt x="265" y="79"/>
                  </a:lnTo>
                  <a:lnTo>
                    <a:pt x="287" y="65"/>
                  </a:lnTo>
                  <a:lnTo>
                    <a:pt x="312" y="51"/>
                  </a:lnTo>
                  <a:lnTo>
                    <a:pt x="338" y="39"/>
                  </a:lnTo>
                  <a:lnTo>
                    <a:pt x="366" y="27"/>
                  </a:lnTo>
                  <a:lnTo>
                    <a:pt x="394" y="18"/>
                  </a:lnTo>
                  <a:lnTo>
                    <a:pt x="425" y="12"/>
                  </a:lnTo>
                  <a:lnTo>
                    <a:pt x="458" y="5"/>
                  </a:lnTo>
                  <a:lnTo>
                    <a:pt x="490" y="1"/>
                  </a:lnTo>
                  <a:lnTo>
                    <a:pt x="526" y="0"/>
                  </a:lnTo>
                  <a:lnTo>
                    <a:pt x="561" y="0"/>
                  </a:lnTo>
                  <a:lnTo>
                    <a:pt x="599" y="3"/>
                  </a:lnTo>
                  <a:lnTo>
                    <a:pt x="636" y="8"/>
                  </a:lnTo>
                  <a:lnTo>
                    <a:pt x="673" y="14"/>
                  </a:lnTo>
                  <a:lnTo>
                    <a:pt x="709" y="24"/>
                  </a:lnTo>
                  <a:lnTo>
                    <a:pt x="743" y="34"/>
                  </a:lnTo>
                  <a:lnTo>
                    <a:pt x="775" y="47"/>
                  </a:lnTo>
                  <a:lnTo>
                    <a:pt x="805" y="61"/>
                  </a:lnTo>
                  <a:lnTo>
                    <a:pt x="835" y="78"/>
                  </a:lnTo>
                  <a:lnTo>
                    <a:pt x="861" y="95"/>
                  </a:lnTo>
                  <a:lnTo>
                    <a:pt x="885" y="115"/>
                  </a:lnTo>
                  <a:lnTo>
                    <a:pt x="907" y="134"/>
                  </a:lnTo>
                  <a:lnTo>
                    <a:pt x="925" y="156"/>
                  </a:lnTo>
                  <a:lnTo>
                    <a:pt x="941" y="178"/>
                  </a:lnTo>
                  <a:lnTo>
                    <a:pt x="954" y="200"/>
                  </a:lnTo>
                  <a:lnTo>
                    <a:pt x="963" y="224"/>
                  </a:lnTo>
                  <a:lnTo>
                    <a:pt x="968" y="249"/>
                  </a:lnTo>
                  <a:lnTo>
                    <a:pt x="969" y="264"/>
                  </a:lnTo>
                  <a:lnTo>
                    <a:pt x="969" y="278"/>
                  </a:lnTo>
                  <a:lnTo>
                    <a:pt x="967" y="293"/>
                  </a:lnTo>
                  <a:lnTo>
                    <a:pt x="963" y="307"/>
                  </a:lnTo>
                  <a:lnTo>
                    <a:pt x="959" y="321"/>
                  </a:lnTo>
                  <a:lnTo>
                    <a:pt x="951" y="334"/>
                  </a:lnTo>
                  <a:lnTo>
                    <a:pt x="943" y="346"/>
                  </a:lnTo>
                  <a:lnTo>
                    <a:pt x="934" y="359"/>
                  </a:lnTo>
                  <a:lnTo>
                    <a:pt x="924" y="370"/>
                  </a:lnTo>
                  <a:lnTo>
                    <a:pt x="913" y="380"/>
                  </a:lnTo>
                  <a:lnTo>
                    <a:pt x="900" y="390"/>
                  </a:lnTo>
                  <a:lnTo>
                    <a:pt x="887" y="399"/>
                  </a:lnTo>
                  <a:lnTo>
                    <a:pt x="873" y="409"/>
                  </a:lnTo>
                  <a:lnTo>
                    <a:pt x="859" y="416"/>
                  </a:lnTo>
                  <a:lnTo>
                    <a:pt x="842" y="424"/>
                  </a:lnTo>
                  <a:lnTo>
                    <a:pt x="826" y="431"/>
                  </a:lnTo>
                  <a:lnTo>
                    <a:pt x="808" y="437"/>
                  </a:lnTo>
                  <a:lnTo>
                    <a:pt x="790" y="442"/>
                  </a:lnTo>
                  <a:lnTo>
                    <a:pt x="772" y="448"/>
                  </a:lnTo>
                  <a:lnTo>
                    <a:pt x="752" y="451"/>
                  </a:lnTo>
                  <a:lnTo>
                    <a:pt x="733" y="455"/>
                  </a:lnTo>
                  <a:lnTo>
                    <a:pt x="712" y="458"/>
                  </a:lnTo>
                  <a:lnTo>
                    <a:pt x="691" y="459"/>
                  </a:lnTo>
                  <a:lnTo>
                    <a:pt x="670" y="461"/>
                  </a:lnTo>
                  <a:lnTo>
                    <a:pt x="638" y="461"/>
                  </a:lnTo>
                  <a:lnTo>
                    <a:pt x="605" y="459"/>
                  </a:lnTo>
                  <a:lnTo>
                    <a:pt x="574" y="457"/>
                  </a:lnTo>
                  <a:lnTo>
                    <a:pt x="543" y="451"/>
                  </a:lnTo>
                  <a:lnTo>
                    <a:pt x="511" y="446"/>
                  </a:lnTo>
                  <a:lnTo>
                    <a:pt x="481" y="438"/>
                  </a:lnTo>
                  <a:lnTo>
                    <a:pt x="451" y="431"/>
                  </a:lnTo>
                  <a:lnTo>
                    <a:pt x="422" y="420"/>
                  </a:lnTo>
                  <a:lnTo>
                    <a:pt x="392" y="409"/>
                  </a:lnTo>
                  <a:lnTo>
                    <a:pt x="363" y="396"/>
                  </a:lnTo>
                  <a:lnTo>
                    <a:pt x="334" y="380"/>
                  </a:lnTo>
                  <a:lnTo>
                    <a:pt x="306" y="364"/>
                  </a:lnTo>
                  <a:lnTo>
                    <a:pt x="277" y="346"/>
                  </a:lnTo>
                  <a:lnTo>
                    <a:pt x="250" y="327"/>
                  </a:lnTo>
                  <a:lnTo>
                    <a:pt x="222" y="306"/>
                  </a:lnTo>
                  <a:lnTo>
                    <a:pt x="195" y="284"/>
                  </a:lnTo>
                  <a:lnTo>
                    <a:pt x="191" y="281"/>
                  </a:lnTo>
                  <a:lnTo>
                    <a:pt x="187" y="280"/>
                  </a:lnTo>
                  <a:lnTo>
                    <a:pt x="183" y="278"/>
                  </a:lnTo>
                  <a:lnTo>
                    <a:pt x="179" y="278"/>
                  </a:lnTo>
                  <a:lnTo>
                    <a:pt x="52" y="278"/>
                  </a:lnTo>
                  <a:lnTo>
                    <a:pt x="43" y="277"/>
                  </a:lnTo>
                  <a:lnTo>
                    <a:pt x="32" y="276"/>
                  </a:lnTo>
                  <a:lnTo>
                    <a:pt x="25" y="272"/>
                  </a:lnTo>
                  <a:lnTo>
                    <a:pt x="17" y="268"/>
                  </a:lnTo>
                  <a:lnTo>
                    <a:pt x="10" y="263"/>
                  </a:lnTo>
                  <a:lnTo>
                    <a:pt x="5" y="256"/>
                  </a:lnTo>
                  <a:lnTo>
                    <a:pt x="1" y="250"/>
                  </a:lnTo>
                  <a:lnTo>
                    <a:pt x="0" y="243"/>
                  </a:lnTo>
                  <a:lnTo>
                    <a:pt x="0" y="238"/>
                  </a:lnTo>
                  <a:lnTo>
                    <a:pt x="0" y="234"/>
                  </a:lnTo>
                  <a:lnTo>
                    <a:pt x="2" y="230"/>
                  </a:lnTo>
                  <a:lnTo>
                    <a:pt x="5" y="226"/>
                  </a:lnTo>
                  <a:lnTo>
                    <a:pt x="10" y="221"/>
                  </a:lnTo>
                  <a:lnTo>
                    <a:pt x="17" y="217"/>
                  </a:lnTo>
                  <a:lnTo>
                    <a:pt x="26" y="213"/>
                  </a:lnTo>
                  <a:lnTo>
                    <a:pt x="35" y="212"/>
                  </a:lnTo>
                  <a:lnTo>
                    <a:pt x="34" y="212"/>
                  </a:lnTo>
                  <a:lnTo>
                    <a:pt x="32" y="212"/>
                  </a:lnTo>
                  <a:lnTo>
                    <a:pt x="164" y="213"/>
                  </a:lnTo>
                  <a:lnTo>
                    <a:pt x="172" y="212"/>
                  </a:lnTo>
                  <a:lnTo>
                    <a:pt x="179" y="207"/>
                  </a:lnTo>
                  <a:lnTo>
                    <a:pt x="185" y="202"/>
                  </a:lnTo>
                  <a:lnTo>
                    <a:pt x="189" y="194"/>
                  </a:lnTo>
                  <a:close/>
                </a:path>
              </a:pathLst>
            </a:custGeom>
            <a:solidFill>
              <a:srgbClr val="C0C0C0"/>
            </a:solidFill>
            <a:ln w="9525">
              <a:noFill/>
              <a:round/>
              <a:headEnd/>
              <a:tailEnd/>
            </a:ln>
          </p:spPr>
          <p:txBody>
            <a:bodyPr/>
            <a:lstStyle/>
            <a:p>
              <a:pPr rtl="0"/>
              <a:endParaRPr lang="en-US" sz="3800"/>
            </a:p>
          </p:txBody>
        </p:sp>
        <p:sp>
          <p:nvSpPr>
            <p:cNvPr id="330" name="Freeform 328"/>
            <p:cNvSpPr>
              <a:spLocks/>
            </p:cNvSpPr>
            <p:nvPr/>
          </p:nvSpPr>
          <p:spPr bwMode="auto">
            <a:xfrm>
              <a:off x="429" y="2498"/>
              <a:ext cx="247" cy="97"/>
            </a:xfrm>
            <a:custGeom>
              <a:avLst/>
              <a:gdLst>
                <a:gd name="T0" fmla="*/ 0 w 1077"/>
                <a:gd name="T1" fmla="*/ 67 h 421"/>
                <a:gd name="T2" fmla="*/ 0 w 1077"/>
                <a:gd name="T3" fmla="*/ 68 h 421"/>
                <a:gd name="T4" fmla="*/ 0 w 1077"/>
                <a:gd name="T5" fmla="*/ 70 h 421"/>
                <a:gd name="T6" fmla="*/ 2 w 1077"/>
                <a:gd name="T7" fmla="*/ 73 h 421"/>
                <a:gd name="T8" fmla="*/ 25 w 1077"/>
                <a:gd name="T9" fmla="*/ 81 h 421"/>
                <a:gd name="T10" fmla="*/ 26 w 1077"/>
                <a:gd name="T11" fmla="*/ 81 h 421"/>
                <a:gd name="T12" fmla="*/ 26 w 1077"/>
                <a:gd name="T13" fmla="*/ 81 h 421"/>
                <a:gd name="T14" fmla="*/ 29 w 1077"/>
                <a:gd name="T15" fmla="*/ 81 h 421"/>
                <a:gd name="T16" fmla="*/ 34 w 1077"/>
                <a:gd name="T17" fmla="*/ 82 h 421"/>
                <a:gd name="T18" fmla="*/ 39 w 1077"/>
                <a:gd name="T19" fmla="*/ 82 h 421"/>
                <a:gd name="T20" fmla="*/ 41 w 1077"/>
                <a:gd name="T21" fmla="*/ 83 h 421"/>
                <a:gd name="T22" fmla="*/ 61 w 1077"/>
                <a:gd name="T23" fmla="*/ 87 h 421"/>
                <a:gd name="T24" fmla="*/ 80 w 1077"/>
                <a:gd name="T25" fmla="*/ 91 h 421"/>
                <a:gd name="T26" fmla="*/ 99 w 1077"/>
                <a:gd name="T27" fmla="*/ 94 h 421"/>
                <a:gd name="T28" fmla="*/ 117 w 1077"/>
                <a:gd name="T29" fmla="*/ 95 h 421"/>
                <a:gd name="T30" fmla="*/ 135 w 1077"/>
                <a:gd name="T31" fmla="*/ 97 h 421"/>
                <a:gd name="T32" fmla="*/ 151 w 1077"/>
                <a:gd name="T33" fmla="*/ 97 h 421"/>
                <a:gd name="T34" fmla="*/ 167 w 1077"/>
                <a:gd name="T35" fmla="*/ 97 h 421"/>
                <a:gd name="T36" fmla="*/ 181 w 1077"/>
                <a:gd name="T37" fmla="*/ 97 h 421"/>
                <a:gd name="T38" fmla="*/ 194 w 1077"/>
                <a:gd name="T39" fmla="*/ 96 h 421"/>
                <a:gd name="T40" fmla="*/ 206 w 1077"/>
                <a:gd name="T41" fmla="*/ 95 h 421"/>
                <a:gd name="T42" fmla="*/ 217 w 1077"/>
                <a:gd name="T43" fmla="*/ 94 h 421"/>
                <a:gd name="T44" fmla="*/ 225 w 1077"/>
                <a:gd name="T45" fmla="*/ 92 h 421"/>
                <a:gd name="T46" fmla="*/ 233 w 1077"/>
                <a:gd name="T47" fmla="*/ 91 h 421"/>
                <a:gd name="T48" fmla="*/ 238 w 1077"/>
                <a:gd name="T49" fmla="*/ 91 h 421"/>
                <a:gd name="T50" fmla="*/ 241 w 1077"/>
                <a:gd name="T51" fmla="*/ 90 h 421"/>
                <a:gd name="T52" fmla="*/ 243 w 1077"/>
                <a:gd name="T53" fmla="*/ 90 h 421"/>
                <a:gd name="T54" fmla="*/ 246 w 1077"/>
                <a:gd name="T55" fmla="*/ 88 h 421"/>
                <a:gd name="T56" fmla="*/ 247 w 1077"/>
                <a:gd name="T57" fmla="*/ 84 h 421"/>
                <a:gd name="T58" fmla="*/ 247 w 1077"/>
                <a:gd name="T59" fmla="*/ 84 h 421"/>
                <a:gd name="T60" fmla="*/ 247 w 1077"/>
                <a:gd name="T61" fmla="*/ 84 h 421"/>
                <a:gd name="T62" fmla="*/ 245 w 1077"/>
                <a:gd name="T63" fmla="*/ 73 h 421"/>
                <a:gd name="T64" fmla="*/ 239 w 1077"/>
                <a:gd name="T65" fmla="*/ 60 h 421"/>
                <a:gd name="T66" fmla="*/ 229 w 1077"/>
                <a:gd name="T67" fmla="*/ 48 h 421"/>
                <a:gd name="T68" fmla="*/ 213 w 1077"/>
                <a:gd name="T69" fmla="*/ 40 h 421"/>
                <a:gd name="T70" fmla="*/ 210 w 1077"/>
                <a:gd name="T71" fmla="*/ 36 h 421"/>
                <a:gd name="T72" fmla="*/ 206 w 1077"/>
                <a:gd name="T73" fmla="*/ 31 h 421"/>
                <a:gd name="T74" fmla="*/ 200 w 1077"/>
                <a:gd name="T75" fmla="*/ 25 h 421"/>
                <a:gd name="T76" fmla="*/ 191 w 1077"/>
                <a:gd name="T77" fmla="*/ 19 h 421"/>
                <a:gd name="T78" fmla="*/ 179 w 1077"/>
                <a:gd name="T79" fmla="*/ 13 h 421"/>
                <a:gd name="T80" fmla="*/ 164 w 1077"/>
                <a:gd name="T81" fmla="*/ 8 h 421"/>
                <a:gd name="T82" fmla="*/ 145 w 1077"/>
                <a:gd name="T83" fmla="*/ 3 h 421"/>
                <a:gd name="T84" fmla="*/ 122 w 1077"/>
                <a:gd name="T85" fmla="*/ 0 h 421"/>
                <a:gd name="T86" fmla="*/ 116 w 1077"/>
                <a:gd name="T87" fmla="*/ 0 h 421"/>
                <a:gd name="T88" fmla="*/ 102 w 1077"/>
                <a:gd name="T89" fmla="*/ 0 h 421"/>
                <a:gd name="T90" fmla="*/ 83 w 1077"/>
                <a:gd name="T91" fmla="*/ 2 h 421"/>
                <a:gd name="T92" fmla="*/ 62 w 1077"/>
                <a:gd name="T93" fmla="*/ 6 h 421"/>
                <a:gd name="T94" fmla="*/ 41 w 1077"/>
                <a:gd name="T95" fmla="*/ 14 h 421"/>
                <a:gd name="T96" fmla="*/ 22 w 1077"/>
                <a:gd name="T97" fmla="*/ 26 h 421"/>
                <a:gd name="T98" fmla="*/ 7 w 1077"/>
                <a:gd name="T99" fmla="*/ 44 h 421"/>
                <a:gd name="T100" fmla="*/ 0 w 1077"/>
                <a:gd name="T101" fmla="*/ 67 h 4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7"/>
                <a:gd name="T154" fmla="*/ 0 h 421"/>
                <a:gd name="T155" fmla="*/ 1077 w 1077"/>
                <a:gd name="T156" fmla="*/ 421 h 4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7" h="421">
                  <a:moveTo>
                    <a:pt x="0" y="292"/>
                  </a:moveTo>
                  <a:lnTo>
                    <a:pt x="0" y="292"/>
                  </a:lnTo>
                  <a:lnTo>
                    <a:pt x="0" y="294"/>
                  </a:lnTo>
                  <a:lnTo>
                    <a:pt x="0" y="295"/>
                  </a:lnTo>
                  <a:lnTo>
                    <a:pt x="1" y="303"/>
                  </a:lnTo>
                  <a:lnTo>
                    <a:pt x="3" y="309"/>
                  </a:lnTo>
                  <a:lnTo>
                    <a:pt x="9" y="315"/>
                  </a:lnTo>
                  <a:lnTo>
                    <a:pt x="15" y="317"/>
                  </a:lnTo>
                  <a:lnTo>
                    <a:pt x="111" y="350"/>
                  </a:lnTo>
                  <a:lnTo>
                    <a:pt x="113" y="350"/>
                  </a:lnTo>
                  <a:lnTo>
                    <a:pt x="114" y="350"/>
                  </a:lnTo>
                  <a:lnTo>
                    <a:pt x="115" y="350"/>
                  </a:lnTo>
                  <a:lnTo>
                    <a:pt x="118" y="350"/>
                  </a:lnTo>
                  <a:lnTo>
                    <a:pt x="126" y="351"/>
                  </a:lnTo>
                  <a:lnTo>
                    <a:pt x="136" y="352"/>
                  </a:lnTo>
                  <a:lnTo>
                    <a:pt x="148" y="354"/>
                  </a:lnTo>
                  <a:lnTo>
                    <a:pt x="160" y="356"/>
                  </a:lnTo>
                  <a:lnTo>
                    <a:pt x="170" y="357"/>
                  </a:lnTo>
                  <a:lnTo>
                    <a:pt x="178" y="359"/>
                  </a:lnTo>
                  <a:lnTo>
                    <a:pt x="180" y="359"/>
                  </a:lnTo>
                  <a:lnTo>
                    <a:pt x="223" y="369"/>
                  </a:lnTo>
                  <a:lnTo>
                    <a:pt x="266" y="378"/>
                  </a:lnTo>
                  <a:lnTo>
                    <a:pt x="308" y="387"/>
                  </a:lnTo>
                  <a:lnTo>
                    <a:pt x="350" y="394"/>
                  </a:lnTo>
                  <a:lnTo>
                    <a:pt x="391" y="400"/>
                  </a:lnTo>
                  <a:lnTo>
                    <a:pt x="432" y="406"/>
                  </a:lnTo>
                  <a:lnTo>
                    <a:pt x="472" y="411"/>
                  </a:lnTo>
                  <a:lnTo>
                    <a:pt x="511" y="413"/>
                  </a:lnTo>
                  <a:lnTo>
                    <a:pt x="550" y="417"/>
                  </a:lnTo>
                  <a:lnTo>
                    <a:pt x="588" y="419"/>
                  </a:lnTo>
                  <a:lnTo>
                    <a:pt x="624" y="420"/>
                  </a:lnTo>
                  <a:lnTo>
                    <a:pt x="659" y="421"/>
                  </a:lnTo>
                  <a:lnTo>
                    <a:pt x="694" y="421"/>
                  </a:lnTo>
                  <a:lnTo>
                    <a:pt x="727" y="421"/>
                  </a:lnTo>
                  <a:lnTo>
                    <a:pt x="760" y="420"/>
                  </a:lnTo>
                  <a:lnTo>
                    <a:pt x="791" y="419"/>
                  </a:lnTo>
                  <a:lnTo>
                    <a:pt x="819" y="417"/>
                  </a:lnTo>
                  <a:lnTo>
                    <a:pt x="848" y="415"/>
                  </a:lnTo>
                  <a:lnTo>
                    <a:pt x="874" y="413"/>
                  </a:lnTo>
                  <a:lnTo>
                    <a:pt x="900" y="411"/>
                  </a:lnTo>
                  <a:lnTo>
                    <a:pt x="924" y="408"/>
                  </a:lnTo>
                  <a:lnTo>
                    <a:pt x="946" y="406"/>
                  </a:lnTo>
                  <a:lnTo>
                    <a:pt x="965" y="403"/>
                  </a:lnTo>
                  <a:lnTo>
                    <a:pt x="983" y="400"/>
                  </a:lnTo>
                  <a:lnTo>
                    <a:pt x="1000" y="398"/>
                  </a:lnTo>
                  <a:lnTo>
                    <a:pt x="1015" y="396"/>
                  </a:lnTo>
                  <a:lnTo>
                    <a:pt x="1028" y="394"/>
                  </a:lnTo>
                  <a:lnTo>
                    <a:pt x="1038" y="393"/>
                  </a:lnTo>
                  <a:lnTo>
                    <a:pt x="1046" y="391"/>
                  </a:lnTo>
                  <a:lnTo>
                    <a:pt x="1052" y="390"/>
                  </a:lnTo>
                  <a:lnTo>
                    <a:pt x="1056" y="389"/>
                  </a:lnTo>
                  <a:lnTo>
                    <a:pt x="1058" y="389"/>
                  </a:lnTo>
                  <a:lnTo>
                    <a:pt x="1065" y="385"/>
                  </a:lnTo>
                  <a:lnTo>
                    <a:pt x="1072" y="380"/>
                  </a:lnTo>
                  <a:lnTo>
                    <a:pt x="1076" y="373"/>
                  </a:lnTo>
                  <a:lnTo>
                    <a:pt x="1077" y="365"/>
                  </a:lnTo>
                  <a:lnTo>
                    <a:pt x="1077" y="364"/>
                  </a:lnTo>
                  <a:lnTo>
                    <a:pt x="1074" y="342"/>
                  </a:lnTo>
                  <a:lnTo>
                    <a:pt x="1068" y="316"/>
                  </a:lnTo>
                  <a:lnTo>
                    <a:pt x="1058" y="289"/>
                  </a:lnTo>
                  <a:lnTo>
                    <a:pt x="1043" y="261"/>
                  </a:lnTo>
                  <a:lnTo>
                    <a:pt x="1022" y="235"/>
                  </a:lnTo>
                  <a:lnTo>
                    <a:pt x="998" y="210"/>
                  </a:lnTo>
                  <a:lnTo>
                    <a:pt x="965" y="190"/>
                  </a:lnTo>
                  <a:lnTo>
                    <a:pt x="927" y="175"/>
                  </a:lnTo>
                  <a:lnTo>
                    <a:pt x="924" y="168"/>
                  </a:lnTo>
                  <a:lnTo>
                    <a:pt x="917" y="158"/>
                  </a:lnTo>
                  <a:lnTo>
                    <a:pt x="909" y="148"/>
                  </a:lnTo>
                  <a:lnTo>
                    <a:pt x="899" y="136"/>
                  </a:lnTo>
                  <a:lnTo>
                    <a:pt x="886" y="123"/>
                  </a:lnTo>
                  <a:lnTo>
                    <a:pt x="871" y="110"/>
                  </a:lnTo>
                  <a:lnTo>
                    <a:pt x="853" y="97"/>
                  </a:lnTo>
                  <a:lnTo>
                    <a:pt x="832" y="84"/>
                  </a:lnTo>
                  <a:lnTo>
                    <a:pt x="809" y="70"/>
                  </a:lnTo>
                  <a:lnTo>
                    <a:pt x="782" y="58"/>
                  </a:lnTo>
                  <a:lnTo>
                    <a:pt x="750" y="45"/>
                  </a:lnTo>
                  <a:lnTo>
                    <a:pt x="715" y="34"/>
                  </a:lnTo>
                  <a:lnTo>
                    <a:pt x="676" y="23"/>
                  </a:lnTo>
                  <a:lnTo>
                    <a:pt x="632" y="14"/>
                  </a:lnTo>
                  <a:lnTo>
                    <a:pt x="584" y="6"/>
                  </a:lnTo>
                  <a:lnTo>
                    <a:pt x="532" y="1"/>
                  </a:lnTo>
                  <a:lnTo>
                    <a:pt x="523" y="1"/>
                  </a:lnTo>
                  <a:lnTo>
                    <a:pt x="504" y="0"/>
                  </a:lnTo>
                  <a:lnTo>
                    <a:pt x="478" y="1"/>
                  </a:lnTo>
                  <a:lnTo>
                    <a:pt x="445" y="2"/>
                  </a:lnTo>
                  <a:lnTo>
                    <a:pt x="407" y="5"/>
                  </a:lnTo>
                  <a:lnTo>
                    <a:pt x="364" y="10"/>
                  </a:lnTo>
                  <a:lnTo>
                    <a:pt x="318" y="18"/>
                  </a:lnTo>
                  <a:lnTo>
                    <a:pt x="272" y="28"/>
                  </a:lnTo>
                  <a:lnTo>
                    <a:pt x="223" y="43"/>
                  </a:lnTo>
                  <a:lnTo>
                    <a:pt x="178" y="62"/>
                  </a:lnTo>
                  <a:lnTo>
                    <a:pt x="134" y="86"/>
                  </a:lnTo>
                  <a:lnTo>
                    <a:pt x="95" y="114"/>
                  </a:lnTo>
                  <a:lnTo>
                    <a:pt x="59" y="148"/>
                  </a:lnTo>
                  <a:lnTo>
                    <a:pt x="31" y="190"/>
                  </a:lnTo>
                  <a:lnTo>
                    <a:pt x="11" y="238"/>
                  </a:lnTo>
                  <a:lnTo>
                    <a:pt x="0" y="292"/>
                  </a:lnTo>
                  <a:close/>
                </a:path>
              </a:pathLst>
            </a:custGeom>
            <a:solidFill>
              <a:srgbClr val="000000"/>
            </a:solidFill>
            <a:ln w="9525">
              <a:noFill/>
              <a:round/>
              <a:headEnd/>
              <a:tailEnd/>
            </a:ln>
          </p:spPr>
          <p:txBody>
            <a:bodyPr/>
            <a:lstStyle/>
            <a:p>
              <a:pPr rtl="0"/>
              <a:endParaRPr lang="en-US" sz="3800"/>
            </a:p>
          </p:txBody>
        </p:sp>
        <p:sp>
          <p:nvSpPr>
            <p:cNvPr id="331" name="Freeform 329"/>
            <p:cNvSpPr>
              <a:spLocks/>
            </p:cNvSpPr>
            <p:nvPr/>
          </p:nvSpPr>
          <p:spPr bwMode="auto">
            <a:xfrm>
              <a:off x="440" y="2510"/>
              <a:ext cx="224" cy="74"/>
            </a:xfrm>
            <a:custGeom>
              <a:avLst/>
              <a:gdLst>
                <a:gd name="T0" fmla="*/ 123 w 975"/>
                <a:gd name="T1" fmla="*/ 2 h 324"/>
                <a:gd name="T2" fmla="*/ 144 w 975"/>
                <a:gd name="T3" fmla="*/ 6 h 324"/>
                <a:gd name="T4" fmla="*/ 161 w 975"/>
                <a:gd name="T5" fmla="*/ 11 h 324"/>
                <a:gd name="T6" fmla="*/ 173 w 975"/>
                <a:gd name="T7" fmla="*/ 17 h 324"/>
                <a:gd name="T8" fmla="*/ 182 w 975"/>
                <a:gd name="T9" fmla="*/ 23 h 324"/>
                <a:gd name="T10" fmla="*/ 187 w 975"/>
                <a:gd name="T11" fmla="*/ 28 h 324"/>
                <a:gd name="T12" fmla="*/ 191 w 975"/>
                <a:gd name="T13" fmla="*/ 32 h 324"/>
                <a:gd name="T14" fmla="*/ 192 w 975"/>
                <a:gd name="T15" fmla="*/ 34 h 324"/>
                <a:gd name="T16" fmla="*/ 193 w 975"/>
                <a:gd name="T17" fmla="*/ 36 h 324"/>
                <a:gd name="T18" fmla="*/ 195 w 975"/>
                <a:gd name="T19" fmla="*/ 38 h 324"/>
                <a:gd name="T20" fmla="*/ 203 w 975"/>
                <a:gd name="T21" fmla="*/ 41 h 324"/>
                <a:gd name="T22" fmla="*/ 213 w 975"/>
                <a:gd name="T23" fmla="*/ 48 h 324"/>
                <a:gd name="T24" fmla="*/ 220 w 975"/>
                <a:gd name="T25" fmla="*/ 56 h 324"/>
                <a:gd name="T26" fmla="*/ 223 w 975"/>
                <a:gd name="T27" fmla="*/ 64 h 324"/>
                <a:gd name="T28" fmla="*/ 220 w 975"/>
                <a:gd name="T29" fmla="*/ 69 h 324"/>
                <a:gd name="T30" fmla="*/ 207 w 975"/>
                <a:gd name="T31" fmla="*/ 70 h 324"/>
                <a:gd name="T32" fmla="*/ 189 w 975"/>
                <a:gd name="T33" fmla="*/ 72 h 324"/>
                <a:gd name="T34" fmla="*/ 167 w 975"/>
                <a:gd name="T35" fmla="*/ 74 h 324"/>
                <a:gd name="T36" fmla="*/ 141 w 975"/>
                <a:gd name="T37" fmla="*/ 74 h 324"/>
                <a:gd name="T38" fmla="*/ 113 w 975"/>
                <a:gd name="T39" fmla="*/ 73 h 324"/>
                <a:gd name="T40" fmla="*/ 82 w 975"/>
                <a:gd name="T41" fmla="*/ 70 h 324"/>
                <a:gd name="T42" fmla="*/ 49 w 975"/>
                <a:gd name="T43" fmla="*/ 64 h 324"/>
                <a:gd name="T44" fmla="*/ 32 w 975"/>
                <a:gd name="T45" fmla="*/ 60 h 324"/>
                <a:gd name="T46" fmla="*/ 32 w 975"/>
                <a:gd name="T47" fmla="*/ 60 h 324"/>
                <a:gd name="T48" fmla="*/ 31 w 975"/>
                <a:gd name="T49" fmla="*/ 60 h 324"/>
                <a:gd name="T50" fmla="*/ 27 w 975"/>
                <a:gd name="T51" fmla="*/ 59 h 324"/>
                <a:gd name="T52" fmla="*/ 22 w 975"/>
                <a:gd name="T53" fmla="*/ 58 h 324"/>
                <a:gd name="T54" fmla="*/ 18 w 975"/>
                <a:gd name="T55" fmla="*/ 58 h 324"/>
                <a:gd name="T56" fmla="*/ 16 w 975"/>
                <a:gd name="T57" fmla="*/ 58 h 324"/>
                <a:gd name="T58" fmla="*/ 13 w 975"/>
                <a:gd name="T59" fmla="*/ 56 h 324"/>
                <a:gd name="T60" fmla="*/ 8 w 975"/>
                <a:gd name="T61" fmla="*/ 55 h 324"/>
                <a:gd name="T62" fmla="*/ 3 w 975"/>
                <a:gd name="T63" fmla="*/ 53 h 324"/>
                <a:gd name="T64" fmla="*/ 3 w 975"/>
                <a:gd name="T65" fmla="*/ 42 h 324"/>
                <a:gd name="T66" fmla="*/ 14 w 975"/>
                <a:gd name="T67" fmla="*/ 26 h 324"/>
                <a:gd name="T68" fmla="*/ 30 w 975"/>
                <a:gd name="T69" fmla="*/ 15 h 324"/>
                <a:gd name="T70" fmla="*/ 49 w 975"/>
                <a:gd name="T71" fmla="*/ 8 h 324"/>
                <a:gd name="T72" fmla="*/ 68 w 975"/>
                <a:gd name="T73" fmla="*/ 3 h 324"/>
                <a:gd name="T74" fmla="*/ 86 w 975"/>
                <a:gd name="T75" fmla="*/ 1 h 324"/>
                <a:gd name="T76" fmla="*/ 101 w 975"/>
                <a:gd name="T77" fmla="*/ 0 h 324"/>
                <a:gd name="T78" fmla="*/ 109 w 975"/>
                <a:gd name="T79" fmla="*/ 0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5"/>
                <a:gd name="T121" fmla="*/ 0 h 324"/>
                <a:gd name="T122" fmla="*/ 975 w 975"/>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5" h="324">
                  <a:moveTo>
                    <a:pt x="479" y="0"/>
                  </a:moveTo>
                  <a:lnTo>
                    <a:pt x="534" y="7"/>
                  </a:lnTo>
                  <a:lnTo>
                    <a:pt x="583" y="15"/>
                  </a:lnTo>
                  <a:lnTo>
                    <a:pt x="626" y="25"/>
                  </a:lnTo>
                  <a:lnTo>
                    <a:pt x="665" y="35"/>
                  </a:lnTo>
                  <a:lnTo>
                    <a:pt x="699" y="47"/>
                  </a:lnTo>
                  <a:lnTo>
                    <a:pt x="728" y="60"/>
                  </a:lnTo>
                  <a:lnTo>
                    <a:pt x="752" y="73"/>
                  </a:lnTo>
                  <a:lnTo>
                    <a:pt x="773" y="86"/>
                  </a:lnTo>
                  <a:lnTo>
                    <a:pt x="792" y="99"/>
                  </a:lnTo>
                  <a:lnTo>
                    <a:pt x="805" y="112"/>
                  </a:lnTo>
                  <a:lnTo>
                    <a:pt x="816" y="122"/>
                  </a:lnTo>
                  <a:lnTo>
                    <a:pt x="824" y="133"/>
                  </a:lnTo>
                  <a:lnTo>
                    <a:pt x="831" y="141"/>
                  </a:lnTo>
                  <a:lnTo>
                    <a:pt x="834" y="147"/>
                  </a:lnTo>
                  <a:lnTo>
                    <a:pt x="837" y="151"/>
                  </a:lnTo>
                  <a:lnTo>
                    <a:pt x="837" y="152"/>
                  </a:lnTo>
                  <a:lnTo>
                    <a:pt x="840" y="158"/>
                  </a:lnTo>
                  <a:lnTo>
                    <a:pt x="844" y="163"/>
                  </a:lnTo>
                  <a:lnTo>
                    <a:pt x="849" y="167"/>
                  </a:lnTo>
                  <a:lnTo>
                    <a:pt x="855" y="168"/>
                  </a:lnTo>
                  <a:lnTo>
                    <a:pt x="885" y="178"/>
                  </a:lnTo>
                  <a:lnTo>
                    <a:pt x="910" y="191"/>
                  </a:lnTo>
                  <a:lnTo>
                    <a:pt x="929" y="208"/>
                  </a:lnTo>
                  <a:lnTo>
                    <a:pt x="945" y="227"/>
                  </a:lnTo>
                  <a:lnTo>
                    <a:pt x="957" y="246"/>
                  </a:lnTo>
                  <a:lnTo>
                    <a:pt x="966" y="264"/>
                  </a:lnTo>
                  <a:lnTo>
                    <a:pt x="971" y="281"/>
                  </a:lnTo>
                  <a:lnTo>
                    <a:pt x="975" y="297"/>
                  </a:lnTo>
                  <a:lnTo>
                    <a:pt x="956" y="301"/>
                  </a:lnTo>
                  <a:lnTo>
                    <a:pt x="931" y="305"/>
                  </a:lnTo>
                  <a:lnTo>
                    <a:pt x="900" y="308"/>
                  </a:lnTo>
                  <a:lnTo>
                    <a:pt x="863" y="312"/>
                  </a:lnTo>
                  <a:lnTo>
                    <a:pt x="821" y="316"/>
                  </a:lnTo>
                  <a:lnTo>
                    <a:pt x="776" y="320"/>
                  </a:lnTo>
                  <a:lnTo>
                    <a:pt x="726" y="323"/>
                  </a:lnTo>
                  <a:lnTo>
                    <a:pt x="672" y="324"/>
                  </a:lnTo>
                  <a:lnTo>
                    <a:pt x="615" y="324"/>
                  </a:lnTo>
                  <a:lnTo>
                    <a:pt x="553" y="323"/>
                  </a:lnTo>
                  <a:lnTo>
                    <a:pt x="491" y="319"/>
                  </a:lnTo>
                  <a:lnTo>
                    <a:pt x="425" y="314"/>
                  </a:lnTo>
                  <a:lnTo>
                    <a:pt x="356" y="306"/>
                  </a:lnTo>
                  <a:lnTo>
                    <a:pt x="285" y="294"/>
                  </a:lnTo>
                  <a:lnTo>
                    <a:pt x="214" y="280"/>
                  </a:lnTo>
                  <a:lnTo>
                    <a:pt x="141" y="263"/>
                  </a:lnTo>
                  <a:lnTo>
                    <a:pt x="140" y="263"/>
                  </a:lnTo>
                  <a:lnTo>
                    <a:pt x="140" y="262"/>
                  </a:lnTo>
                  <a:lnTo>
                    <a:pt x="138" y="262"/>
                  </a:lnTo>
                  <a:lnTo>
                    <a:pt x="137" y="262"/>
                  </a:lnTo>
                  <a:lnTo>
                    <a:pt x="134" y="262"/>
                  </a:lnTo>
                  <a:lnTo>
                    <a:pt x="128" y="260"/>
                  </a:lnTo>
                  <a:lnTo>
                    <a:pt x="119" y="259"/>
                  </a:lnTo>
                  <a:lnTo>
                    <a:pt x="107" y="258"/>
                  </a:lnTo>
                  <a:lnTo>
                    <a:pt x="97" y="256"/>
                  </a:lnTo>
                  <a:lnTo>
                    <a:pt x="86" y="255"/>
                  </a:lnTo>
                  <a:lnTo>
                    <a:pt x="78" y="255"/>
                  </a:lnTo>
                  <a:lnTo>
                    <a:pt x="74" y="254"/>
                  </a:lnTo>
                  <a:lnTo>
                    <a:pt x="71" y="253"/>
                  </a:lnTo>
                  <a:lnTo>
                    <a:pt x="65" y="251"/>
                  </a:lnTo>
                  <a:lnTo>
                    <a:pt x="56" y="247"/>
                  </a:lnTo>
                  <a:lnTo>
                    <a:pt x="46" y="245"/>
                  </a:lnTo>
                  <a:lnTo>
                    <a:pt x="34" y="241"/>
                  </a:lnTo>
                  <a:lnTo>
                    <a:pt x="22" y="237"/>
                  </a:lnTo>
                  <a:lnTo>
                    <a:pt x="11" y="233"/>
                  </a:lnTo>
                  <a:lnTo>
                    <a:pt x="0" y="229"/>
                  </a:lnTo>
                  <a:lnTo>
                    <a:pt x="13" y="186"/>
                  </a:lnTo>
                  <a:lnTo>
                    <a:pt x="34" y="148"/>
                  </a:lnTo>
                  <a:lnTo>
                    <a:pt x="61" y="116"/>
                  </a:lnTo>
                  <a:lnTo>
                    <a:pt x="95" y="89"/>
                  </a:lnTo>
                  <a:lnTo>
                    <a:pt x="132" y="67"/>
                  </a:lnTo>
                  <a:lnTo>
                    <a:pt x="172" y="47"/>
                  </a:lnTo>
                  <a:lnTo>
                    <a:pt x="214" y="33"/>
                  </a:lnTo>
                  <a:lnTo>
                    <a:pt x="255" y="21"/>
                  </a:lnTo>
                  <a:lnTo>
                    <a:pt x="298" y="13"/>
                  </a:lnTo>
                  <a:lnTo>
                    <a:pt x="339" y="7"/>
                  </a:lnTo>
                  <a:lnTo>
                    <a:pt x="375" y="3"/>
                  </a:lnTo>
                  <a:lnTo>
                    <a:pt x="409" y="1"/>
                  </a:lnTo>
                  <a:lnTo>
                    <a:pt x="438" y="0"/>
                  </a:lnTo>
                  <a:lnTo>
                    <a:pt x="460" y="0"/>
                  </a:lnTo>
                  <a:lnTo>
                    <a:pt x="474" y="0"/>
                  </a:lnTo>
                  <a:lnTo>
                    <a:pt x="479" y="0"/>
                  </a:lnTo>
                  <a:close/>
                </a:path>
              </a:pathLst>
            </a:custGeom>
            <a:solidFill>
              <a:srgbClr val="C0C0C0"/>
            </a:solidFill>
            <a:ln w="9525">
              <a:noFill/>
              <a:round/>
              <a:headEnd/>
              <a:tailEnd/>
            </a:ln>
          </p:spPr>
          <p:txBody>
            <a:bodyPr/>
            <a:lstStyle/>
            <a:p>
              <a:pPr rtl="0"/>
              <a:endParaRPr lang="en-US" sz="3800"/>
            </a:p>
          </p:txBody>
        </p:sp>
        <p:sp>
          <p:nvSpPr>
            <p:cNvPr id="332" name="Freeform 330"/>
            <p:cNvSpPr>
              <a:spLocks/>
            </p:cNvSpPr>
            <p:nvPr/>
          </p:nvSpPr>
          <p:spPr bwMode="auto">
            <a:xfrm>
              <a:off x="494" y="2536"/>
              <a:ext cx="149" cy="32"/>
            </a:xfrm>
            <a:custGeom>
              <a:avLst/>
              <a:gdLst>
                <a:gd name="T0" fmla="*/ 3 w 653"/>
                <a:gd name="T1" fmla="*/ 22 h 143"/>
                <a:gd name="T2" fmla="*/ 1 w 653"/>
                <a:gd name="T3" fmla="*/ 24 h 143"/>
                <a:gd name="T4" fmla="*/ 0 w 653"/>
                <a:gd name="T5" fmla="*/ 26 h 143"/>
                <a:gd name="T6" fmla="*/ 0 w 653"/>
                <a:gd name="T7" fmla="*/ 28 h 143"/>
                <a:gd name="T8" fmla="*/ 1 w 653"/>
                <a:gd name="T9" fmla="*/ 30 h 143"/>
                <a:gd name="T10" fmla="*/ 2 w 653"/>
                <a:gd name="T11" fmla="*/ 31 h 143"/>
                <a:gd name="T12" fmla="*/ 4 w 653"/>
                <a:gd name="T13" fmla="*/ 32 h 143"/>
                <a:gd name="T14" fmla="*/ 6 w 653"/>
                <a:gd name="T15" fmla="*/ 32 h 143"/>
                <a:gd name="T16" fmla="*/ 8 w 653"/>
                <a:gd name="T17" fmla="*/ 32 h 143"/>
                <a:gd name="T18" fmla="*/ 18 w 653"/>
                <a:gd name="T19" fmla="*/ 26 h 143"/>
                <a:gd name="T20" fmla="*/ 28 w 653"/>
                <a:gd name="T21" fmla="*/ 22 h 143"/>
                <a:gd name="T22" fmla="*/ 38 w 653"/>
                <a:gd name="T23" fmla="*/ 19 h 143"/>
                <a:gd name="T24" fmla="*/ 49 w 653"/>
                <a:gd name="T25" fmla="*/ 16 h 143"/>
                <a:gd name="T26" fmla="*/ 60 w 653"/>
                <a:gd name="T27" fmla="*/ 14 h 143"/>
                <a:gd name="T28" fmla="*/ 71 w 653"/>
                <a:gd name="T29" fmla="*/ 13 h 143"/>
                <a:gd name="T30" fmla="*/ 82 w 653"/>
                <a:gd name="T31" fmla="*/ 11 h 143"/>
                <a:gd name="T32" fmla="*/ 93 w 653"/>
                <a:gd name="T33" fmla="*/ 11 h 143"/>
                <a:gd name="T34" fmla="*/ 103 w 653"/>
                <a:gd name="T35" fmla="*/ 11 h 143"/>
                <a:gd name="T36" fmla="*/ 112 w 653"/>
                <a:gd name="T37" fmla="*/ 11 h 143"/>
                <a:gd name="T38" fmla="*/ 121 w 653"/>
                <a:gd name="T39" fmla="*/ 11 h 143"/>
                <a:gd name="T40" fmla="*/ 128 w 653"/>
                <a:gd name="T41" fmla="*/ 11 h 143"/>
                <a:gd name="T42" fmla="*/ 134 w 653"/>
                <a:gd name="T43" fmla="*/ 12 h 143"/>
                <a:gd name="T44" fmla="*/ 139 w 653"/>
                <a:gd name="T45" fmla="*/ 12 h 143"/>
                <a:gd name="T46" fmla="*/ 141 w 653"/>
                <a:gd name="T47" fmla="*/ 13 h 143"/>
                <a:gd name="T48" fmla="*/ 143 w 653"/>
                <a:gd name="T49" fmla="*/ 13 h 143"/>
                <a:gd name="T50" fmla="*/ 145 w 653"/>
                <a:gd name="T51" fmla="*/ 13 h 143"/>
                <a:gd name="T52" fmla="*/ 147 w 653"/>
                <a:gd name="T53" fmla="*/ 12 h 143"/>
                <a:gd name="T54" fmla="*/ 148 w 653"/>
                <a:gd name="T55" fmla="*/ 10 h 143"/>
                <a:gd name="T56" fmla="*/ 149 w 653"/>
                <a:gd name="T57" fmla="*/ 8 h 143"/>
                <a:gd name="T58" fmla="*/ 149 w 653"/>
                <a:gd name="T59" fmla="*/ 6 h 143"/>
                <a:gd name="T60" fmla="*/ 148 w 653"/>
                <a:gd name="T61" fmla="*/ 4 h 143"/>
                <a:gd name="T62" fmla="*/ 146 w 653"/>
                <a:gd name="T63" fmla="*/ 3 h 143"/>
                <a:gd name="T64" fmla="*/ 144 w 653"/>
                <a:gd name="T65" fmla="*/ 2 h 143"/>
                <a:gd name="T66" fmla="*/ 143 w 653"/>
                <a:gd name="T67" fmla="*/ 2 h 143"/>
                <a:gd name="T68" fmla="*/ 139 w 653"/>
                <a:gd name="T69" fmla="*/ 2 h 143"/>
                <a:gd name="T70" fmla="*/ 134 w 653"/>
                <a:gd name="T71" fmla="*/ 1 h 143"/>
                <a:gd name="T72" fmla="*/ 128 w 653"/>
                <a:gd name="T73" fmla="*/ 1 h 143"/>
                <a:gd name="T74" fmla="*/ 120 w 653"/>
                <a:gd name="T75" fmla="*/ 0 h 143"/>
                <a:gd name="T76" fmla="*/ 111 w 653"/>
                <a:gd name="T77" fmla="*/ 0 h 143"/>
                <a:gd name="T78" fmla="*/ 102 w 653"/>
                <a:gd name="T79" fmla="*/ 0 h 143"/>
                <a:gd name="T80" fmla="*/ 91 w 653"/>
                <a:gd name="T81" fmla="*/ 0 h 143"/>
                <a:gd name="T82" fmla="*/ 80 w 653"/>
                <a:gd name="T83" fmla="*/ 1 h 143"/>
                <a:gd name="T84" fmla="*/ 69 w 653"/>
                <a:gd name="T85" fmla="*/ 2 h 143"/>
                <a:gd name="T86" fmla="*/ 57 w 653"/>
                <a:gd name="T87" fmla="*/ 4 h 143"/>
                <a:gd name="T88" fmla="*/ 46 w 653"/>
                <a:gd name="T89" fmla="*/ 6 h 143"/>
                <a:gd name="T90" fmla="*/ 34 w 653"/>
                <a:gd name="T91" fmla="*/ 9 h 143"/>
                <a:gd name="T92" fmla="*/ 23 w 653"/>
                <a:gd name="T93" fmla="*/ 13 h 143"/>
                <a:gd name="T94" fmla="*/ 13 w 653"/>
                <a:gd name="T95" fmla="*/ 17 h 143"/>
                <a:gd name="T96" fmla="*/ 3 w 653"/>
                <a:gd name="T97" fmla="*/ 22 h 1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3"/>
                <a:gd name="T148" fmla="*/ 0 h 143"/>
                <a:gd name="T149" fmla="*/ 653 w 653"/>
                <a:gd name="T150" fmla="*/ 143 h 1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3" h="143">
                  <a:moveTo>
                    <a:pt x="11" y="100"/>
                  </a:moveTo>
                  <a:lnTo>
                    <a:pt x="4" y="107"/>
                  </a:lnTo>
                  <a:lnTo>
                    <a:pt x="0" y="115"/>
                  </a:lnTo>
                  <a:lnTo>
                    <a:pt x="0" y="124"/>
                  </a:lnTo>
                  <a:lnTo>
                    <a:pt x="4" y="133"/>
                  </a:lnTo>
                  <a:lnTo>
                    <a:pt x="10" y="139"/>
                  </a:lnTo>
                  <a:lnTo>
                    <a:pt x="18" y="143"/>
                  </a:lnTo>
                  <a:lnTo>
                    <a:pt x="27" y="143"/>
                  </a:lnTo>
                  <a:lnTo>
                    <a:pt x="36" y="141"/>
                  </a:lnTo>
                  <a:lnTo>
                    <a:pt x="78" y="117"/>
                  </a:lnTo>
                  <a:lnTo>
                    <a:pt x="122" y="99"/>
                  </a:lnTo>
                  <a:lnTo>
                    <a:pt x="168" y="83"/>
                  </a:lnTo>
                  <a:lnTo>
                    <a:pt x="216" y="72"/>
                  </a:lnTo>
                  <a:lnTo>
                    <a:pt x="265" y="62"/>
                  </a:lnTo>
                  <a:lnTo>
                    <a:pt x="313" y="56"/>
                  </a:lnTo>
                  <a:lnTo>
                    <a:pt x="361" y="51"/>
                  </a:lnTo>
                  <a:lnTo>
                    <a:pt x="408" y="48"/>
                  </a:lnTo>
                  <a:lnTo>
                    <a:pt x="453" y="48"/>
                  </a:lnTo>
                  <a:lnTo>
                    <a:pt x="493" y="48"/>
                  </a:lnTo>
                  <a:lnTo>
                    <a:pt x="529" y="49"/>
                  </a:lnTo>
                  <a:lnTo>
                    <a:pt x="562" y="51"/>
                  </a:lnTo>
                  <a:lnTo>
                    <a:pt x="588" y="53"/>
                  </a:lnTo>
                  <a:lnTo>
                    <a:pt x="607" y="55"/>
                  </a:lnTo>
                  <a:lnTo>
                    <a:pt x="620" y="56"/>
                  </a:lnTo>
                  <a:lnTo>
                    <a:pt x="626" y="57"/>
                  </a:lnTo>
                  <a:lnTo>
                    <a:pt x="635" y="56"/>
                  </a:lnTo>
                  <a:lnTo>
                    <a:pt x="644" y="52"/>
                  </a:lnTo>
                  <a:lnTo>
                    <a:pt x="649" y="46"/>
                  </a:lnTo>
                  <a:lnTo>
                    <a:pt x="653" y="36"/>
                  </a:lnTo>
                  <a:lnTo>
                    <a:pt x="652" y="27"/>
                  </a:lnTo>
                  <a:lnTo>
                    <a:pt x="648" y="18"/>
                  </a:lnTo>
                  <a:lnTo>
                    <a:pt x="641" y="13"/>
                  </a:lnTo>
                  <a:lnTo>
                    <a:pt x="632" y="9"/>
                  </a:lnTo>
                  <a:lnTo>
                    <a:pt x="626" y="8"/>
                  </a:lnTo>
                  <a:lnTo>
                    <a:pt x="610" y="7"/>
                  </a:lnTo>
                  <a:lnTo>
                    <a:pt x="588" y="5"/>
                  </a:lnTo>
                  <a:lnTo>
                    <a:pt x="561" y="3"/>
                  </a:lnTo>
                  <a:lnTo>
                    <a:pt x="527" y="1"/>
                  </a:lnTo>
                  <a:lnTo>
                    <a:pt x="488" y="0"/>
                  </a:lnTo>
                  <a:lnTo>
                    <a:pt x="446" y="0"/>
                  </a:lnTo>
                  <a:lnTo>
                    <a:pt x="400" y="1"/>
                  </a:lnTo>
                  <a:lnTo>
                    <a:pt x="352" y="4"/>
                  </a:lnTo>
                  <a:lnTo>
                    <a:pt x="302" y="9"/>
                  </a:lnTo>
                  <a:lnTo>
                    <a:pt x="251" y="16"/>
                  </a:lnTo>
                  <a:lnTo>
                    <a:pt x="200" y="26"/>
                  </a:lnTo>
                  <a:lnTo>
                    <a:pt x="151" y="39"/>
                  </a:lnTo>
                  <a:lnTo>
                    <a:pt x="101" y="56"/>
                  </a:lnTo>
                  <a:lnTo>
                    <a:pt x="56" y="75"/>
                  </a:lnTo>
                  <a:lnTo>
                    <a:pt x="11" y="100"/>
                  </a:lnTo>
                  <a:close/>
                </a:path>
              </a:pathLst>
            </a:custGeom>
            <a:solidFill>
              <a:srgbClr val="000000"/>
            </a:solidFill>
            <a:ln w="9525">
              <a:noFill/>
              <a:round/>
              <a:headEnd/>
              <a:tailEnd/>
            </a:ln>
          </p:spPr>
          <p:txBody>
            <a:bodyPr/>
            <a:lstStyle/>
            <a:p>
              <a:pPr rtl="0"/>
              <a:endParaRPr lang="en-US" sz="3800"/>
            </a:p>
          </p:txBody>
        </p:sp>
        <p:sp>
          <p:nvSpPr>
            <p:cNvPr id="333" name="Freeform 331"/>
            <p:cNvSpPr>
              <a:spLocks/>
            </p:cNvSpPr>
            <p:nvPr/>
          </p:nvSpPr>
          <p:spPr bwMode="auto">
            <a:xfrm>
              <a:off x="520" y="2500"/>
              <a:ext cx="68" cy="45"/>
            </a:xfrm>
            <a:custGeom>
              <a:avLst/>
              <a:gdLst>
                <a:gd name="T0" fmla="*/ 0 w 297"/>
                <a:gd name="T1" fmla="*/ 5 h 198"/>
                <a:gd name="T2" fmla="*/ 0 w 297"/>
                <a:gd name="T3" fmla="*/ 7 h 198"/>
                <a:gd name="T4" fmla="*/ 1 w 297"/>
                <a:gd name="T5" fmla="*/ 9 h 198"/>
                <a:gd name="T6" fmla="*/ 3 w 297"/>
                <a:gd name="T7" fmla="*/ 10 h 198"/>
                <a:gd name="T8" fmla="*/ 5 w 297"/>
                <a:gd name="T9" fmla="*/ 11 h 198"/>
                <a:gd name="T10" fmla="*/ 12 w 297"/>
                <a:gd name="T11" fmla="*/ 12 h 198"/>
                <a:gd name="T12" fmla="*/ 19 w 297"/>
                <a:gd name="T13" fmla="*/ 13 h 198"/>
                <a:gd name="T14" fmla="*/ 25 w 297"/>
                <a:gd name="T15" fmla="*/ 15 h 198"/>
                <a:gd name="T16" fmla="*/ 30 w 297"/>
                <a:gd name="T17" fmla="*/ 17 h 198"/>
                <a:gd name="T18" fmla="*/ 35 w 297"/>
                <a:gd name="T19" fmla="*/ 19 h 198"/>
                <a:gd name="T20" fmla="*/ 39 w 297"/>
                <a:gd name="T21" fmla="*/ 21 h 198"/>
                <a:gd name="T22" fmla="*/ 43 w 297"/>
                <a:gd name="T23" fmla="*/ 24 h 198"/>
                <a:gd name="T24" fmla="*/ 46 w 297"/>
                <a:gd name="T25" fmla="*/ 27 h 198"/>
                <a:gd name="T26" fmla="*/ 49 w 297"/>
                <a:gd name="T27" fmla="*/ 29 h 198"/>
                <a:gd name="T28" fmla="*/ 51 w 297"/>
                <a:gd name="T29" fmla="*/ 32 h 198"/>
                <a:gd name="T30" fmla="*/ 53 w 297"/>
                <a:gd name="T31" fmla="*/ 35 h 198"/>
                <a:gd name="T32" fmla="*/ 55 w 297"/>
                <a:gd name="T33" fmla="*/ 37 h 198"/>
                <a:gd name="T34" fmla="*/ 56 w 297"/>
                <a:gd name="T35" fmla="*/ 39 h 198"/>
                <a:gd name="T36" fmla="*/ 56 w 297"/>
                <a:gd name="T37" fmla="*/ 40 h 198"/>
                <a:gd name="T38" fmla="*/ 57 w 297"/>
                <a:gd name="T39" fmla="*/ 41 h 198"/>
                <a:gd name="T40" fmla="*/ 57 w 297"/>
                <a:gd name="T41" fmla="*/ 42 h 198"/>
                <a:gd name="T42" fmla="*/ 59 w 297"/>
                <a:gd name="T43" fmla="*/ 43 h 198"/>
                <a:gd name="T44" fmla="*/ 60 w 297"/>
                <a:gd name="T45" fmla="*/ 45 h 198"/>
                <a:gd name="T46" fmla="*/ 62 w 297"/>
                <a:gd name="T47" fmla="*/ 45 h 198"/>
                <a:gd name="T48" fmla="*/ 65 w 297"/>
                <a:gd name="T49" fmla="*/ 45 h 198"/>
                <a:gd name="T50" fmla="*/ 66 w 297"/>
                <a:gd name="T51" fmla="*/ 43 h 198"/>
                <a:gd name="T52" fmla="*/ 68 w 297"/>
                <a:gd name="T53" fmla="*/ 42 h 198"/>
                <a:gd name="T54" fmla="*/ 68 w 297"/>
                <a:gd name="T55" fmla="*/ 40 h 198"/>
                <a:gd name="T56" fmla="*/ 68 w 297"/>
                <a:gd name="T57" fmla="*/ 38 h 198"/>
                <a:gd name="T58" fmla="*/ 68 w 297"/>
                <a:gd name="T59" fmla="*/ 37 h 198"/>
                <a:gd name="T60" fmla="*/ 67 w 297"/>
                <a:gd name="T61" fmla="*/ 36 h 198"/>
                <a:gd name="T62" fmla="*/ 66 w 297"/>
                <a:gd name="T63" fmla="*/ 34 h 198"/>
                <a:gd name="T64" fmla="*/ 65 w 297"/>
                <a:gd name="T65" fmla="*/ 32 h 198"/>
                <a:gd name="T66" fmla="*/ 63 w 297"/>
                <a:gd name="T67" fmla="*/ 29 h 198"/>
                <a:gd name="T68" fmla="*/ 61 w 297"/>
                <a:gd name="T69" fmla="*/ 26 h 198"/>
                <a:gd name="T70" fmla="*/ 58 w 297"/>
                <a:gd name="T71" fmla="*/ 23 h 198"/>
                <a:gd name="T72" fmla="*/ 55 w 297"/>
                <a:gd name="T73" fmla="*/ 19 h 198"/>
                <a:gd name="T74" fmla="*/ 51 w 297"/>
                <a:gd name="T75" fmla="*/ 16 h 198"/>
                <a:gd name="T76" fmla="*/ 46 w 297"/>
                <a:gd name="T77" fmla="*/ 13 h 198"/>
                <a:gd name="T78" fmla="*/ 41 w 297"/>
                <a:gd name="T79" fmla="*/ 10 h 198"/>
                <a:gd name="T80" fmla="*/ 35 w 297"/>
                <a:gd name="T81" fmla="*/ 7 h 198"/>
                <a:gd name="T82" fmla="*/ 29 w 297"/>
                <a:gd name="T83" fmla="*/ 5 h 198"/>
                <a:gd name="T84" fmla="*/ 22 w 297"/>
                <a:gd name="T85" fmla="*/ 3 h 198"/>
                <a:gd name="T86" fmla="*/ 14 w 297"/>
                <a:gd name="T87" fmla="*/ 1 h 198"/>
                <a:gd name="T88" fmla="*/ 6 w 297"/>
                <a:gd name="T89" fmla="*/ 0 h 198"/>
                <a:gd name="T90" fmla="*/ 4 w 297"/>
                <a:gd name="T91" fmla="*/ 0 h 198"/>
                <a:gd name="T92" fmla="*/ 2 w 297"/>
                <a:gd name="T93" fmla="*/ 1 h 198"/>
                <a:gd name="T94" fmla="*/ 1 w 297"/>
                <a:gd name="T95" fmla="*/ 3 h 198"/>
                <a:gd name="T96" fmla="*/ 0 w 297"/>
                <a:gd name="T97" fmla="*/ 5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97"/>
                <a:gd name="T148" fmla="*/ 0 h 198"/>
                <a:gd name="T149" fmla="*/ 297 w 297"/>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97" h="198">
                  <a:moveTo>
                    <a:pt x="0" y="22"/>
                  </a:moveTo>
                  <a:lnTo>
                    <a:pt x="2" y="31"/>
                  </a:lnTo>
                  <a:lnTo>
                    <a:pt x="6" y="39"/>
                  </a:lnTo>
                  <a:lnTo>
                    <a:pt x="13" y="46"/>
                  </a:lnTo>
                  <a:lnTo>
                    <a:pt x="23" y="48"/>
                  </a:lnTo>
                  <a:lnTo>
                    <a:pt x="54" y="51"/>
                  </a:lnTo>
                  <a:lnTo>
                    <a:pt x="82" y="56"/>
                  </a:lnTo>
                  <a:lnTo>
                    <a:pt x="108" y="64"/>
                  </a:lnTo>
                  <a:lnTo>
                    <a:pt x="132" y="73"/>
                  </a:lnTo>
                  <a:lnTo>
                    <a:pt x="153" y="82"/>
                  </a:lnTo>
                  <a:lnTo>
                    <a:pt x="172" y="94"/>
                  </a:lnTo>
                  <a:lnTo>
                    <a:pt x="188" y="106"/>
                  </a:lnTo>
                  <a:lnTo>
                    <a:pt x="202" y="117"/>
                  </a:lnTo>
                  <a:lnTo>
                    <a:pt x="214" y="129"/>
                  </a:lnTo>
                  <a:lnTo>
                    <a:pt x="224" y="141"/>
                  </a:lnTo>
                  <a:lnTo>
                    <a:pt x="232" y="152"/>
                  </a:lnTo>
                  <a:lnTo>
                    <a:pt x="239" y="162"/>
                  </a:lnTo>
                  <a:lnTo>
                    <a:pt x="244" y="171"/>
                  </a:lnTo>
                  <a:lnTo>
                    <a:pt x="246" y="177"/>
                  </a:lnTo>
                  <a:lnTo>
                    <a:pt x="249" y="181"/>
                  </a:lnTo>
                  <a:lnTo>
                    <a:pt x="250" y="184"/>
                  </a:lnTo>
                  <a:lnTo>
                    <a:pt x="256" y="191"/>
                  </a:lnTo>
                  <a:lnTo>
                    <a:pt x="263" y="197"/>
                  </a:lnTo>
                  <a:lnTo>
                    <a:pt x="272" y="198"/>
                  </a:lnTo>
                  <a:lnTo>
                    <a:pt x="282" y="197"/>
                  </a:lnTo>
                  <a:lnTo>
                    <a:pt x="289" y="191"/>
                  </a:lnTo>
                  <a:lnTo>
                    <a:pt x="295" y="185"/>
                  </a:lnTo>
                  <a:lnTo>
                    <a:pt x="297" y="176"/>
                  </a:lnTo>
                  <a:lnTo>
                    <a:pt x="296" y="167"/>
                  </a:lnTo>
                  <a:lnTo>
                    <a:pt x="295" y="164"/>
                  </a:lnTo>
                  <a:lnTo>
                    <a:pt x="292" y="158"/>
                  </a:lnTo>
                  <a:lnTo>
                    <a:pt x="288" y="150"/>
                  </a:lnTo>
                  <a:lnTo>
                    <a:pt x="282" y="139"/>
                  </a:lnTo>
                  <a:lnTo>
                    <a:pt x="274" y="128"/>
                  </a:lnTo>
                  <a:lnTo>
                    <a:pt x="265" y="115"/>
                  </a:lnTo>
                  <a:lnTo>
                    <a:pt x="253" y="100"/>
                  </a:lnTo>
                  <a:lnTo>
                    <a:pt x="239" y="85"/>
                  </a:lnTo>
                  <a:lnTo>
                    <a:pt x="222" y="71"/>
                  </a:lnTo>
                  <a:lnTo>
                    <a:pt x="202" y="56"/>
                  </a:lnTo>
                  <a:lnTo>
                    <a:pt x="180" y="43"/>
                  </a:lnTo>
                  <a:lnTo>
                    <a:pt x="155" y="30"/>
                  </a:lnTo>
                  <a:lnTo>
                    <a:pt x="128" y="20"/>
                  </a:lnTo>
                  <a:lnTo>
                    <a:pt x="97" y="11"/>
                  </a:lnTo>
                  <a:lnTo>
                    <a:pt x="63" y="4"/>
                  </a:lnTo>
                  <a:lnTo>
                    <a:pt x="25" y="0"/>
                  </a:lnTo>
                  <a:lnTo>
                    <a:pt x="16" y="2"/>
                  </a:lnTo>
                  <a:lnTo>
                    <a:pt x="8" y="5"/>
                  </a:lnTo>
                  <a:lnTo>
                    <a:pt x="3" y="13"/>
                  </a:lnTo>
                  <a:lnTo>
                    <a:pt x="0" y="22"/>
                  </a:lnTo>
                  <a:close/>
                </a:path>
              </a:pathLst>
            </a:custGeom>
            <a:solidFill>
              <a:srgbClr val="000000"/>
            </a:solidFill>
            <a:ln w="9525">
              <a:noFill/>
              <a:round/>
              <a:headEnd/>
              <a:tailEnd/>
            </a:ln>
          </p:spPr>
          <p:txBody>
            <a:bodyPr/>
            <a:lstStyle/>
            <a:p>
              <a:pPr rtl="0"/>
              <a:endParaRPr lang="en-US" sz="3800"/>
            </a:p>
          </p:txBody>
        </p:sp>
        <p:sp>
          <p:nvSpPr>
            <p:cNvPr id="334" name="Freeform 332"/>
            <p:cNvSpPr>
              <a:spLocks/>
            </p:cNvSpPr>
            <p:nvPr/>
          </p:nvSpPr>
          <p:spPr bwMode="auto">
            <a:xfrm>
              <a:off x="604" y="2552"/>
              <a:ext cx="20" cy="40"/>
            </a:xfrm>
            <a:custGeom>
              <a:avLst/>
              <a:gdLst>
                <a:gd name="T0" fmla="*/ 2 w 90"/>
                <a:gd name="T1" fmla="*/ 1 h 173"/>
                <a:gd name="T2" fmla="*/ 1 w 90"/>
                <a:gd name="T3" fmla="*/ 3 h 173"/>
                <a:gd name="T4" fmla="*/ 0 w 90"/>
                <a:gd name="T5" fmla="*/ 5 h 173"/>
                <a:gd name="T6" fmla="*/ 0 w 90"/>
                <a:gd name="T7" fmla="*/ 7 h 173"/>
                <a:gd name="T8" fmla="*/ 1 w 90"/>
                <a:gd name="T9" fmla="*/ 9 h 173"/>
                <a:gd name="T10" fmla="*/ 3 w 90"/>
                <a:gd name="T11" fmla="*/ 13 h 173"/>
                <a:gd name="T12" fmla="*/ 5 w 90"/>
                <a:gd name="T13" fmla="*/ 17 h 173"/>
                <a:gd name="T14" fmla="*/ 7 w 90"/>
                <a:gd name="T15" fmla="*/ 22 h 173"/>
                <a:gd name="T16" fmla="*/ 8 w 90"/>
                <a:gd name="T17" fmla="*/ 25 h 173"/>
                <a:gd name="T18" fmla="*/ 9 w 90"/>
                <a:gd name="T19" fmla="*/ 29 h 173"/>
                <a:gd name="T20" fmla="*/ 9 w 90"/>
                <a:gd name="T21" fmla="*/ 32 h 173"/>
                <a:gd name="T22" fmla="*/ 10 w 90"/>
                <a:gd name="T23" fmla="*/ 34 h 173"/>
                <a:gd name="T24" fmla="*/ 10 w 90"/>
                <a:gd name="T25" fmla="*/ 35 h 173"/>
                <a:gd name="T26" fmla="*/ 10 w 90"/>
                <a:gd name="T27" fmla="*/ 37 h 173"/>
                <a:gd name="T28" fmla="*/ 11 w 90"/>
                <a:gd name="T29" fmla="*/ 39 h 173"/>
                <a:gd name="T30" fmla="*/ 13 w 90"/>
                <a:gd name="T31" fmla="*/ 40 h 173"/>
                <a:gd name="T32" fmla="*/ 15 w 90"/>
                <a:gd name="T33" fmla="*/ 40 h 173"/>
                <a:gd name="T34" fmla="*/ 18 w 90"/>
                <a:gd name="T35" fmla="*/ 40 h 173"/>
                <a:gd name="T36" fmla="*/ 19 w 90"/>
                <a:gd name="T37" fmla="*/ 38 h 173"/>
                <a:gd name="T38" fmla="*/ 20 w 90"/>
                <a:gd name="T39" fmla="*/ 36 h 173"/>
                <a:gd name="T40" fmla="*/ 20 w 90"/>
                <a:gd name="T41" fmla="*/ 34 h 173"/>
                <a:gd name="T42" fmla="*/ 20 w 90"/>
                <a:gd name="T43" fmla="*/ 33 h 173"/>
                <a:gd name="T44" fmla="*/ 20 w 90"/>
                <a:gd name="T45" fmla="*/ 31 h 173"/>
                <a:gd name="T46" fmla="*/ 19 w 90"/>
                <a:gd name="T47" fmla="*/ 27 h 173"/>
                <a:gd name="T48" fmla="*/ 18 w 90"/>
                <a:gd name="T49" fmla="*/ 22 h 173"/>
                <a:gd name="T50" fmla="*/ 17 w 90"/>
                <a:gd name="T51" fmla="*/ 17 h 173"/>
                <a:gd name="T52" fmla="*/ 15 w 90"/>
                <a:gd name="T53" fmla="*/ 12 h 173"/>
                <a:gd name="T54" fmla="*/ 12 w 90"/>
                <a:gd name="T55" fmla="*/ 7 h 173"/>
                <a:gd name="T56" fmla="*/ 10 w 90"/>
                <a:gd name="T57" fmla="*/ 2 h 173"/>
                <a:gd name="T58" fmla="*/ 8 w 90"/>
                <a:gd name="T59" fmla="*/ 1 h 173"/>
                <a:gd name="T60" fmla="*/ 6 w 90"/>
                <a:gd name="T61" fmla="*/ 0 h 173"/>
                <a:gd name="T62" fmla="*/ 4 w 90"/>
                <a:gd name="T63" fmla="*/ 0 h 173"/>
                <a:gd name="T64" fmla="*/ 2 w 90"/>
                <a:gd name="T65" fmla="*/ 1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73"/>
                <a:gd name="T101" fmla="*/ 90 w 90"/>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73">
                  <a:moveTo>
                    <a:pt x="10" y="4"/>
                  </a:moveTo>
                  <a:lnTo>
                    <a:pt x="3" y="12"/>
                  </a:lnTo>
                  <a:lnTo>
                    <a:pt x="0" y="21"/>
                  </a:lnTo>
                  <a:lnTo>
                    <a:pt x="0" y="30"/>
                  </a:lnTo>
                  <a:lnTo>
                    <a:pt x="4" y="38"/>
                  </a:lnTo>
                  <a:lnTo>
                    <a:pt x="15" y="55"/>
                  </a:lnTo>
                  <a:lnTo>
                    <a:pt x="24" y="73"/>
                  </a:lnTo>
                  <a:lnTo>
                    <a:pt x="30" y="93"/>
                  </a:lnTo>
                  <a:lnTo>
                    <a:pt x="36" y="110"/>
                  </a:lnTo>
                  <a:lnTo>
                    <a:pt x="39" y="127"/>
                  </a:lnTo>
                  <a:lnTo>
                    <a:pt x="42" y="140"/>
                  </a:lnTo>
                  <a:lnTo>
                    <a:pt x="43" y="149"/>
                  </a:lnTo>
                  <a:lnTo>
                    <a:pt x="43" y="151"/>
                  </a:lnTo>
                  <a:lnTo>
                    <a:pt x="46" y="160"/>
                  </a:lnTo>
                  <a:lnTo>
                    <a:pt x="51" y="168"/>
                  </a:lnTo>
                  <a:lnTo>
                    <a:pt x="59" y="172"/>
                  </a:lnTo>
                  <a:lnTo>
                    <a:pt x="69" y="173"/>
                  </a:lnTo>
                  <a:lnTo>
                    <a:pt x="79" y="171"/>
                  </a:lnTo>
                  <a:lnTo>
                    <a:pt x="85" y="164"/>
                  </a:lnTo>
                  <a:lnTo>
                    <a:pt x="89" y="157"/>
                  </a:lnTo>
                  <a:lnTo>
                    <a:pt x="90" y="147"/>
                  </a:lnTo>
                  <a:lnTo>
                    <a:pt x="90" y="142"/>
                  </a:lnTo>
                  <a:lnTo>
                    <a:pt x="88" y="132"/>
                  </a:lnTo>
                  <a:lnTo>
                    <a:pt x="85" y="116"/>
                  </a:lnTo>
                  <a:lnTo>
                    <a:pt x="81" y="97"/>
                  </a:lnTo>
                  <a:lnTo>
                    <a:pt x="75" y="75"/>
                  </a:lnTo>
                  <a:lnTo>
                    <a:pt x="67" y="53"/>
                  </a:lnTo>
                  <a:lnTo>
                    <a:pt x="56" y="30"/>
                  </a:lnTo>
                  <a:lnTo>
                    <a:pt x="43" y="10"/>
                  </a:lnTo>
                  <a:lnTo>
                    <a:pt x="37" y="3"/>
                  </a:lnTo>
                  <a:lnTo>
                    <a:pt x="28" y="0"/>
                  </a:lnTo>
                  <a:lnTo>
                    <a:pt x="19" y="0"/>
                  </a:lnTo>
                  <a:lnTo>
                    <a:pt x="10" y="4"/>
                  </a:lnTo>
                  <a:close/>
                </a:path>
              </a:pathLst>
            </a:custGeom>
            <a:solidFill>
              <a:srgbClr val="000000"/>
            </a:solidFill>
            <a:ln w="9525">
              <a:noFill/>
              <a:round/>
              <a:headEnd/>
              <a:tailEnd/>
            </a:ln>
          </p:spPr>
          <p:txBody>
            <a:bodyPr/>
            <a:lstStyle/>
            <a:p>
              <a:pPr rtl="0"/>
              <a:endParaRPr lang="en-US" sz="3800"/>
            </a:p>
          </p:txBody>
        </p:sp>
        <p:sp>
          <p:nvSpPr>
            <p:cNvPr id="335" name="Freeform 333"/>
            <p:cNvSpPr>
              <a:spLocks/>
            </p:cNvSpPr>
            <p:nvPr/>
          </p:nvSpPr>
          <p:spPr bwMode="auto">
            <a:xfrm>
              <a:off x="627" y="2552"/>
              <a:ext cx="18" cy="38"/>
            </a:xfrm>
            <a:custGeom>
              <a:avLst/>
              <a:gdLst>
                <a:gd name="T0" fmla="*/ 2 w 83"/>
                <a:gd name="T1" fmla="*/ 1 h 164"/>
                <a:gd name="T2" fmla="*/ 0 w 83"/>
                <a:gd name="T3" fmla="*/ 2 h 164"/>
                <a:gd name="T4" fmla="*/ 0 w 83"/>
                <a:gd name="T5" fmla="*/ 4 h 164"/>
                <a:gd name="T6" fmla="*/ 0 w 83"/>
                <a:gd name="T7" fmla="*/ 7 h 164"/>
                <a:gd name="T8" fmla="*/ 1 w 83"/>
                <a:gd name="T9" fmla="*/ 9 h 164"/>
                <a:gd name="T10" fmla="*/ 4 w 83"/>
                <a:gd name="T11" fmla="*/ 16 h 164"/>
                <a:gd name="T12" fmla="*/ 7 w 83"/>
                <a:gd name="T13" fmla="*/ 24 h 164"/>
                <a:gd name="T14" fmla="*/ 8 w 83"/>
                <a:gd name="T15" fmla="*/ 30 h 164"/>
                <a:gd name="T16" fmla="*/ 8 w 83"/>
                <a:gd name="T17" fmla="*/ 33 h 164"/>
                <a:gd name="T18" fmla="*/ 8 w 83"/>
                <a:gd name="T19" fmla="*/ 35 h 164"/>
                <a:gd name="T20" fmla="*/ 10 w 83"/>
                <a:gd name="T21" fmla="*/ 37 h 164"/>
                <a:gd name="T22" fmla="*/ 11 w 83"/>
                <a:gd name="T23" fmla="*/ 38 h 164"/>
                <a:gd name="T24" fmla="*/ 13 w 83"/>
                <a:gd name="T25" fmla="*/ 38 h 164"/>
                <a:gd name="T26" fmla="*/ 15 w 83"/>
                <a:gd name="T27" fmla="*/ 37 h 164"/>
                <a:gd name="T28" fmla="*/ 17 w 83"/>
                <a:gd name="T29" fmla="*/ 36 h 164"/>
                <a:gd name="T30" fmla="*/ 18 w 83"/>
                <a:gd name="T31" fmla="*/ 34 h 164"/>
                <a:gd name="T32" fmla="*/ 18 w 83"/>
                <a:gd name="T33" fmla="*/ 32 h 164"/>
                <a:gd name="T34" fmla="*/ 18 w 83"/>
                <a:gd name="T35" fmla="*/ 31 h 164"/>
                <a:gd name="T36" fmla="*/ 18 w 83"/>
                <a:gd name="T37" fmla="*/ 29 h 164"/>
                <a:gd name="T38" fmla="*/ 17 w 83"/>
                <a:gd name="T39" fmla="*/ 25 h 164"/>
                <a:gd name="T40" fmla="*/ 16 w 83"/>
                <a:gd name="T41" fmla="*/ 21 h 164"/>
                <a:gd name="T42" fmla="*/ 16 w 83"/>
                <a:gd name="T43" fmla="*/ 17 h 164"/>
                <a:gd name="T44" fmla="*/ 14 w 83"/>
                <a:gd name="T45" fmla="*/ 12 h 164"/>
                <a:gd name="T46" fmla="*/ 12 w 83"/>
                <a:gd name="T47" fmla="*/ 7 h 164"/>
                <a:gd name="T48" fmla="*/ 9 w 83"/>
                <a:gd name="T49" fmla="*/ 2 h 164"/>
                <a:gd name="T50" fmla="*/ 8 w 83"/>
                <a:gd name="T51" fmla="*/ 0 h 164"/>
                <a:gd name="T52" fmla="*/ 6 w 83"/>
                <a:gd name="T53" fmla="*/ 0 h 164"/>
                <a:gd name="T54" fmla="*/ 4 w 83"/>
                <a:gd name="T55" fmla="*/ 0 h 164"/>
                <a:gd name="T56" fmla="*/ 2 w 83"/>
                <a:gd name="T57" fmla="*/ 1 h 1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3"/>
                <a:gd name="T88" fmla="*/ 0 h 164"/>
                <a:gd name="T89" fmla="*/ 83 w 83"/>
                <a:gd name="T90" fmla="*/ 164 h 1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3" h="164">
                  <a:moveTo>
                    <a:pt x="9" y="4"/>
                  </a:moveTo>
                  <a:lnTo>
                    <a:pt x="2" y="10"/>
                  </a:lnTo>
                  <a:lnTo>
                    <a:pt x="0" y="19"/>
                  </a:lnTo>
                  <a:lnTo>
                    <a:pt x="0" y="29"/>
                  </a:lnTo>
                  <a:lnTo>
                    <a:pt x="4" y="38"/>
                  </a:lnTo>
                  <a:lnTo>
                    <a:pt x="20" y="70"/>
                  </a:lnTo>
                  <a:lnTo>
                    <a:pt x="31" y="104"/>
                  </a:lnTo>
                  <a:lnTo>
                    <a:pt x="35" y="130"/>
                  </a:lnTo>
                  <a:lnTo>
                    <a:pt x="36" y="142"/>
                  </a:lnTo>
                  <a:lnTo>
                    <a:pt x="39" y="151"/>
                  </a:lnTo>
                  <a:lnTo>
                    <a:pt x="44" y="159"/>
                  </a:lnTo>
                  <a:lnTo>
                    <a:pt x="50" y="162"/>
                  </a:lnTo>
                  <a:lnTo>
                    <a:pt x="60" y="164"/>
                  </a:lnTo>
                  <a:lnTo>
                    <a:pt x="70" y="161"/>
                  </a:lnTo>
                  <a:lnTo>
                    <a:pt x="78" y="156"/>
                  </a:lnTo>
                  <a:lnTo>
                    <a:pt x="82" y="148"/>
                  </a:lnTo>
                  <a:lnTo>
                    <a:pt x="83" y="139"/>
                  </a:lnTo>
                  <a:lnTo>
                    <a:pt x="83" y="135"/>
                  </a:lnTo>
                  <a:lnTo>
                    <a:pt x="82" y="125"/>
                  </a:lnTo>
                  <a:lnTo>
                    <a:pt x="80" y="110"/>
                  </a:lnTo>
                  <a:lnTo>
                    <a:pt x="76" y="92"/>
                  </a:lnTo>
                  <a:lnTo>
                    <a:pt x="73" y="73"/>
                  </a:lnTo>
                  <a:lnTo>
                    <a:pt x="65" y="51"/>
                  </a:lnTo>
                  <a:lnTo>
                    <a:pt x="56" y="30"/>
                  </a:lnTo>
                  <a:lnTo>
                    <a:pt x="43" y="9"/>
                  </a:lnTo>
                  <a:lnTo>
                    <a:pt x="35" y="2"/>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336" name="Freeform 334"/>
            <p:cNvSpPr>
              <a:spLocks/>
            </p:cNvSpPr>
            <p:nvPr/>
          </p:nvSpPr>
          <p:spPr bwMode="auto">
            <a:xfrm>
              <a:off x="338" y="2456"/>
              <a:ext cx="137" cy="91"/>
            </a:xfrm>
            <a:custGeom>
              <a:avLst/>
              <a:gdLst>
                <a:gd name="T0" fmla="*/ 6 w 600"/>
                <a:gd name="T1" fmla="*/ 8 h 394"/>
                <a:gd name="T2" fmla="*/ 4 w 600"/>
                <a:gd name="T3" fmla="*/ 10 h 394"/>
                <a:gd name="T4" fmla="*/ 0 w 600"/>
                <a:gd name="T5" fmla="*/ 42 h 394"/>
                <a:gd name="T6" fmla="*/ 0 w 600"/>
                <a:gd name="T7" fmla="*/ 42 h 394"/>
                <a:gd name="T8" fmla="*/ 0 w 600"/>
                <a:gd name="T9" fmla="*/ 43 h 394"/>
                <a:gd name="T10" fmla="*/ 0 w 600"/>
                <a:gd name="T11" fmla="*/ 45 h 394"/>
                <a:gd name="T12" fmla="*/ 2 w 600"/>
                <a:gd name="T13" fmla="*/ 47 h 394"/>
                <a:gd name="T14" fmla="*/ 3 w 600"/>
                <a:gd name="T15" fmla="*/ 48 h 394"/>
                <a:gd name="T16" fmla="*/ 5 w 600"/>
                <a:gd name="T17" fmla="*/ 48 h 394"/>
                <a:gd name="T18" fmla="*/ 5 w 600"/>
                <a:gd name="T19" fmla="*/ 48 h 394"/>
                <a:gd name="T20" fmla="*/ 4 w 600"/>
                <a:gd name="T21" fmla="*/ 48 h 394"/>
                <a:gd name="T22" fmla="*/ 2 w 600"/>
                <a:gd name="T23" fmla="*/ 50 h 394"/>
                <a:gd name="T24" fmla="*/ 1 w 600"/>
                <a:gd name="T25" fmla="*/ 53 h 394"/>
                <a:gd name="T26" fmla="*/ 1 w 600"/>
                <a:gd name="T27" fmla="*/ 54 h 394"/>
                <a:gd name="T28" fmla="*/ 1 w 600"/>
                <a:gd name="T29" fmla="*/ 55 h 394"/>
                <a:gd name="T30" fmla="*/ 8 w 600"/>
                <a:gd name="T31" fmla="*/ 77 h 394"/>
                <a:gd name="T32" fmla="*/ 10 w 600"/>
                <a:gd name="T33" fmla="*/ 79 h 394"/>
                <a:gd name="T34" fmla="*/ 12 w 600"/>
                <a:gd name="T35" fmla="*/ 80 h 394"/>
                <a:gd name="T36" fmla="*/ 15 w 600"/>
                <a:gd name="T37" fmla="*/ 79 h 394"/>
                <a:gd name="T38" fmla="*/ 17 w 600"/>
                <a:gd name="T39" fmla="*/ 78 h 394"/>
                <a:gd name="T40" fmla="*/ 23 w 600"/>
                <a:gd name="T41" fmla="*/ 75 h 394"/>
                <a:gd name="T42" fmla="*/ 33 w 600"/>
                <a:gd name="T43" fmla="*/ 71 h 394"/>
                <a:gd name="T44" fmla="*/ 47 w 600"/>
                <a:gd name="T45" fmla="*/ 67 h 394"/>
                <a:gd name="T46" fmla="*/ 62 w 600"/>
                <a:gd name="T47" fmla="*/ 64 h 394"/>
                <a:gd name="T48" fmla="*/ 79 w 600"/>
                <a:gd name="T49" fmla="*/ 65 h 394"/>
                <a:gd name="T50" fmla="*/ 95 w 600"/>
                <a:gd name="T51" fmla="*/ 70 h 394"/>
                <a:gd name="T52" fmla="*/ 111 w 600"/>
                <a:gd name="T53" fmla="*/ 81 h 394"/>
                <a:gd name="T54" fmla="*/ 119 w 600"/>
                <a:gd name="T55" fmla="*/ 89 h 394"/>
                <a:gd name="T56" fmla="*/ 121 w 600"/>
                <a:gd name="T57" fmla="*/ 91 h 394"/>
                <a:gd name="T58" fmla="*/ 123 w 600"/>
                <a:gd name="T59" fmla="*/ 91 h 394"/>
                <a:gd name="T60" fmla="*/ 126 w 600"/>
                <a:gd name="T61" fmla="*/ 91 h 394"/>
                <a:gd name="T62" fmla="*/ 128 w 600"/>
                <a:gd name="T63" fmla="*/ 91 h 394"/>
                <a:gd name="T64" fmla="*/ 131 w 600"/>
                <a:gd name="T65" fmla="*/ 89 h 394"/>
                <a:gd name="T66" fmla="*/ 135 w 600"/>
                <a:gd name="T67" fmla="*/ 85 h 394"/>
                <a:gd name="T68" fmla="*/ 137 w 600"/>
                <a:gd name="T69" fmla="*/ 75 h 394"/>
                <a:gd name="T70" fmla="*/ 137 w 600"/>
                <a:gd name="T71" fmla="*/ 68 h 394"/>
                <a:gd name="T72" fmla="*/ 137 w 600"/>
                <a:gd name="T73" fmla="*/ 68 h 394"/>
                <a:gd name="T74" fmla="*/ 136 w 600"/>
                <a:gd name="T75" fmla="*/ 66 h 394"/>
                <a:gd name="T76" fmla="*/ 131 w 600"/>
                <a:gd name="T77" fmla="*/ 54 h 394"/>
                <a:gd name="T78" fmla="*/ 121 w 600"/>
                <a:gd name="T79" fmla="*/ 36 h 394"/>
                <a:gd name="T80" fmla="*/ 103 w 600"/>
                <a:gd name="T81" fmla="*/ 19 h 394"/>
                <a:gd name="T82" fmla="*/ 87 w 600"/>
                <a:gd name="T83" fmla="*/ 8 h 394"/>
                <a:gd name="T84" fmla="*/ 78 w 600"/>
                <a:gd name="T85" fmla="*/ 5 h 394"/>
                <a:gd name="T86" fmla="*/ 69 w 600"/>
                <a:gd name="T87" fmla="*/ 2 h 394"/>
                <a:gd name="T88" fmla="*/ 58 w 600"/>
                <a:gd name="T89" fmla="*/ 1 h 394"/>
                <a:gd name="T90" fmla="*/ 48 w 600"/>
                <a:gd name="T91" fmla="*/ 0 h 394"/>
                <a:gd name="T92" fmla="*/ 37 w 600"/>
                <a:gd name="T93" fmla="*/ 1 h 394"/>
                <a:gd name="T94" fmla="*/ 25 w 600"/>
                <a:gd name="T95" fmla="*/ 2 h 394"/>
                <a:gd name="T96" fmla="*/ 13 w 600"/>
                <a:gd name="T97" fmla="*/ 5 h 3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0"/>
                <a:gd name="T148" fmla="*/ 0 h 394"/>
                <a:gd name="T149" fmla="*/ 600 w 600"/>
                <a:gd name="T150" fmla="*/ 394 h 3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0" h="394">
                  <a:moveTo>
                    <a:pt x="32" y="30"/>
                  </a:moveTo>
                  <a:lnTo>
                    <a:pt x="25" y="33"/>
                  </a:lnTo>
                  <a:lnTo>
                    <a:pt x="20" y="38"/>
                  </a:lnTo>
                  <a:lnTo>
                    <a:pt x="16" y="43"/>
                  </a:lnTo>
                  <a:lnTo>
                    <a:pt x="15" y="50"/>
                  </a:lnTo>
                  <a:lnTo>
                    <a:pt x="0" y="182"/>
                  </a:lnTo>
                  <a:lnTo>
                    <a:pt x="0" y="183"/>
                  </a:lnTo>
                  <a:lnTo>
                    <a:pt x="0" y="185"/>
                  </a:lnTo>
                  <a:lnTo>
                    <a:pt x="0" y="190"/>
                  </a:lnTo>
                  <a:lnTo>
                    <a:pt x="2" y="194"/>
                  </a:lnTo>
                  <a:lnTo>
                    <a:pt x="4" y="199"/>
                  </a:lnTo>
                  <a:lnTo>
                    <a:pt x="7" y="203"/>
                  </a:lnTo>
                  <a:lnTo>
                    <a:pt x="9" y="204"/>
                  </a:lnTo>
                  <a:lnTo>
                    <a:pt x="13" y="206"/>
                  </a:lnTo>
                  <a:lnTo>
                    <a:pt x="17" y="207"/>
                  </a:lnTo>
                  <a:lnTo>
                    <a:pt x="20" y="208"/>
                  </a:lnTo>
                  <a:lnTo>
                    <a:pt x="19" y="208"/>
                  </a:lnTo>
                  <a:lnTo>
                    <a:pt x="12" y="212"/>
                  </a:lnTo>
                  <a:lnTo>
                    <a:pt x="8" y="217"/>
                  </a:lnTo>
                  <a:lnTo>
                    <a:pt x="6" y="224"/>
                  </a:lnTo>
                  <a:lnTo>
                    <a:pt x="4" y="230"/>
                  </a:lnTo>
                  <a:lnTo>
                    <a:pt x="4" y="232"/>
                  </a:lnTo>
                  <a:lnTo>
                    <a:pt x="4" y="234"/>
                  </a:lnTo>
                  <a:lnTo>
                    <a:pt x="4" y="235"/>
                  </a:lnTo>
                  <a:lnTo>
                    <a:pt x="6" y="238"/>
                  </a:lnTo>
                  <a:lnTo>
                    <a:pt x="34" y="328"/>
                  </a:lnTo>
                  <a:lnTo>
                    <a:pt x="37" y="333"/>
                  </a:lnTo>
                  <a:lnTo>
                    <a:pt x="39" y="337"/>
                  </a:lnTo>
                  <a:lnTo>
                    <a:pt x="43" y="341"/>
                  </a:lnTo>
                  <a:lnTo>
                    <a:pt x="48" y="343"/>
                  </a:lnTo>
                  <a:lnTo>
                    <a:pt x="54" y="345"/>
                  </a:lnTo>
                  <a:lnTo>
                    <a:pt x="59" y="345"/>
                  </a:lnTo>
                  <a:lnTo>
                    <a:pt x="64" y="343"/>
                  </a:lnTo>
                  <a:lnTo>
                    <a:pt x="69" y="341"/>
                  </a:lnTo>
                  <a:lnTo>
                    <a:pt x="75" y="338"/>
                  </a:lnTo>
                  <a:lnTo>
                    <a:pt x="85" y="332"/>
                  </a:lnTo>
                  <a:lnTo>
                    <a:pt x="101" y="324"/>
                  </a:lnTo>
                  <a:lnTo>
                    <a:pt x="121" y="315"/>
                  </a:lnTo>
                  <a:lnTo>
                    <a:pt x="146" y="306"/>
                  </a:lnTo>
                  <a:lnTo>
                    <a:pt x="173" y="297"/>
                  </a:lnTo>
                  <a:lnTo>
                    <a:pt x="205" y="288"/>
                  </a:lnTo>
                  <a:lnTo>
                    <a:pt x="237" y="281"/>
                  </a:lnTo>
                  <a:lnTo>
                    <a:pt x="272" y="277"/>
                  </a:lnTo>
                  <a:lnTo>
                    <a:pt x="307" y="276"/>
                  </a:lnTo>
                  <a:lnTo>
                    <a:pt x="345" y="280"/>
                  </a:lnTo>
                  <a:lnTo>
                    <a:pt x="382" y="288"/>
                  </a:lnTo>
                  <a:lnTo>
                    <a:pt x="418" y="301"/>
                  </a:lnTo>
                  <a:lnTo>
                    <a:pt x="455" y="321"/>
                  </a:lnTo>
                  <a:lnTo>
                    <a:pt x="488" y="349"/>
                  </a:lnTo>
                  <a:lnTo>
                    <a:pt x="521" y="384"/>
                  </a:lnTo>
                  <a:lnTo>
                    <a:pt x="523" y="386"/>
                  </a:lnTo>
                  <a:lnTo>
                    <a:pt x="526" y="389"/>
                  </a:lnTo>
                  <a:lnTo>
                    <a:pt x="530" y="392"/>
                  </a:lnTo>
                  <a:lnTo>
                    <a:pt x="534" y="393"/>
                  </a:lnTo>
                  <a:lnTo>
                    <a:pt x="539" y="394"/>
                  </a:lnTo>
                  <a:lnTo>
                    <a:pt x="544" y="394"/>
                  </a:lnTo>
                  <a:lnTo>
                    <a:pt x="550" y="394"/>
                  </a:lnTo>
                  <a:lnTo>
                    <a:pt x="556" y="393"/>
                  </a:lnTo>
                  <a:lnTo>
                    <a:pt x="561" y="392"/>
                  </a:lnTo>
                  <a:lnTo>
                    <a:pt x="568" y="388"/>
                  </a:lnTo>
                  <a:lnTo>
                    <a:pt x="574" y="385"/>
                  </a:lnTo>
                  <a:lnTo>
                    <a:pt x="579" y="380"/>
                  </a:lnTo>
                  <a:lnTo>
                    <a:pt x="591" y="366"/>
                  </a:lnTo>
                  <a:lnTo>
                    <a:pt x="598" y="347"/>
                  </a:lnTo>
                  <a:lnTo>
                    <a:pt x="600" y="324"/>
                  </a:lnTo>
                  <a:lnTo>
                    <a:pt x="599" y="295"/>
                  </a:lnTo>
                  <a:lnTo>
                    <a:pt x="599" y="294"/>
                  </a:lnTo>
                  <a:lnTo>
                    <a:pt x="598" y="293"/>
                  </a:lnTo>
                  <a:lnTo>
                    <a:pt x="595" y="284"/>
                  </a:lnTo>
                  <a:lnTo>
                    <a:pt x="587" y="263"/>
                  </a:lnTo>
                  <a:lnTo>
                    <a:pt x="574" y="233"/>
                  </a:lnTo>
                  <a:lnTo>
                    <a:pt x="555" y="196"/>
                  </a:lnTo>
                  <a:lnTo>
                    <a:pt x="529" y="157"/>
                  </a:lnTo>
                  <a:lnTo>
                    <a:pt x="495" y="118"/>
                  </a:lnTo>
                  <a:lnTo>
                    <a:pt x="453" y="81"/>
                  </a:lnTo>
                  <a:lnTo>
                    <a:pt x="402" y="47"/>
                  </a:lnTo>
                  <a:lnTo>
                    <a:pt x="383" y="36"/>
                  </a:lnTo>
                  <a:lnTo>
                    <a:pt x="363" y="29"/>
                  </a:lnTo>
                  <a:lnTo>
                    <a:pt x="343" y="21"/>
                  </a:lnTo>
                  <a:lnTo>
                    <a:pt x="322" y="14"/>
                  </a:lnTo>
                  <a:lnTo>
                    <a:pt x="300" y="9"/>
                  </a:lnTo>
                  <a:lnTo>
                    <a:pt x="278" y="5"/>
                  </a:lnTo>
                  <a:lnTo>
                    <a:pt x="255" y="3"/>
                  </a:lnTo>
                  <a:lnTo>
                    <a:pt x="232" y="0"/>
                  </a:lnTo>
                  <a:lnTo>
                    <a:pt x="209" y="0"/>
                  </a:lnTo>
                  <a:lnTo>
                    <a:pt x="185" y="0"/>
                  </a:lnTo>
                  <a:lnTo>
                    <a:pt x="160" y="3"/>
                  </a:lnTo>
                  <a:lnTo>
                    <a:pt x="136" y="5"/>
                  </a:lnTo>
                  <a:lnTo>
                    <a:pt x="110" y="10"/>
                  </a:lnTo>
                  <a:lnTo>
                    <a:pt x="85" y="16"/>
                  </a:lnTo>
                  <a:lnTo>
                    <a:pt x="58" y="22"/>
                  </a:lnTo>
                  <a:lnTo>
                    <a:pt x="32" y="30"/>
                  </a:lnTo>
                  <a:close/>
                </a:path>
              </a:pathLst>
            </a:custGeom>
            <a:solidFill>
              <a:srgbClr val="000000"/>
            </a:solidFill>
            <a:ln w="9525">
              <a:noFill/>
              <a:round/>
              <a:headEnd/>
              <a:tailEnd/>
            </a:ln>
          </p:spPr>
          <p:txBody>
            <a:bodyPr/>
            <a:lstStyle/>
            <a:p>
              <a:pPr rtl="0"/>
              <a:endParaRPr lang="en-US" sz="3800"/>
            </a:p>
          </p:txBody>
        </p:sp>
        <p:sp>
          <p:nvSpPr>
            <p:cNvPr id="337" name="Freeform 335"/>
            <p:cNvSpPr>
              <a:spLocks/>
            </p:cNvSpPr>
            <p:nvPr/>
          </p:nvSpPr>
          <p:spPr bwMode="auto">
            <a:xfrm>
              <a:off x="350" y="2467"/>
              <a:ext cx="114" cy="68"/>
            </a:xfrm>
            <a:custGeom>
              <a:avLst/>
              <a:gdLst>
                <a:gd name="T0" fmla="*/ 84 w 501"/>
                <a:gd name="T1" fmla="*/ 16 h 295"/>
                <a:gd name="T2" fmla="*/ 99 w 501"/>
                <a:gd name="T3" fmla="*/ 31 h 295"/>
                <a:gd name="T4" fmla="*/ 109 w 501"/>
                <a:gd name="T5" fmla="*/ 46 h 295"/>
                <a:gd name="T6" fmla="*/ 113 w 501"/>
                <a:gd name="T7" fmla="*/ 57 h 295"/>
                <a:gd name="T8" fmla="*/ 114 w 501"/>
                <a:gd name="T9" fmla="*/ 60 h 295"/>
                <a:gd name="T10" fmla="*/ 114 w 501"/>
                <a:gd name="T11" fmla="*/ 62 h 295"/>
                <a:gd name="T12" fmla="*/ 114 w 501"/>
                <a:gd name="T13" fmla="*/ 65 h 295"/>
                <a:gd name="T14" fmla="*/ 114 w 501"/>
                <a:gd name="T15" fmla="*/ 68 h 295"/>
                <a:gd name="T16" fmla="*/ 106 w 501"/>
                <a:gd name="T17" fmla="*/ 61 h 295"/>
                <a:gd name="T18" fmla="*/ 91 w 501"/>
                <a:gd name="T19" fmla="*/ 50 h 295"/>
                <a:gd name="T20" fmla="*/ 76 w 501"/>
                <a:gd name="T21" fmla="*/ 44 h 295"/>
                <a:gd name="T22" fmla="*/ 60 w 501"/>
                <a:gd name="T23" fmla="*/ 42 h 295"/>
                <a:gd name="T24" fmla="*/ 44 w 501"/>
                <a:gd name="T25" fmla="*/ 43 h 295"/>
                <a:gd name="T26" fmla="*/ 30 w 501"/>
                <a:gd name="T27" fmla="*/ 45 h 295"/>
                <a:gd name="T28" fmla="*/ 18 w 501"/>
                <a:gd name="T29" fmla="*/ 49 h 295"/>
                <a:gd name="T30" fmla="*/ 8 w 501"/>
                <a:gd name="T31" fmla="*/ 53 h 295"/>
                <a:gd name="T32" fmla="*/ 4 w 501"/>
                <a:gd name="T33" fmla="*/ 52 h 295"/>
                <a:gd name="T34" fmla="*/ 3 w 501"/>
                <a:gd name="T35" fmla="*/ 48 h 295"/>
                <a:gd name="T36" fmla="*/ 5 w 501"/>
                <a:gd name="T37" fmla="*/ 44 h 295"/>
                <a:gd name="T38" fmla="*/ 16 w 501"/>
                <a:gd name="T39" fmla="*/ 40 h 295"/>
                <a:gd name="T40" fmla="*/ 28 w 501"/>
                <a:gd name="T41" fmla="*/ 35 h 295"/>
                <a:gd name="T42" fmla="*/ 36 w 501"/>
                <a:gd name="T43" fmla="*/ 32 h 295"/>
                <a:gd name="T44" fmla="*/ 39 w 501"/>
                <a:gd name="T45" fmla="*/ 30 h 295"/>
                <a:gd name="T46" fmla="*/ 40 w 501"/>
                <a:gd name="T47" fmla="*/ 28 h 295"/>
                <a:gd name="T48" fmla="*/ 41 w 501"/>
                <a:gd name="T49" fmla="*/ 26 h 295"/>
                <a:gd name="T50" fmla="*/ 41 w 501"/>
                <a:gd name="T51" fmla="*/ 25 h 295"/>
                <a:gd name="T52" fmla="*/ 40 w 501"/>
                <a:gd name="T53" fmla="*/ 23 h 295"/>
                <a:gd name="T54" fmla="*/ 37 w 501"/>
                <a:gd name="T55" fmla="*/ 21 h 295"/>
                <a:gd name="T56" fmla="*/ 33 w 501"/>
                <a:gd name="T57" fmla="*/ 21 h 295"/>
                <a:gd name="T58" fmla="*/ 26 w 501"/>
                <a:gd name="T59" fmla="*/ 22 h 295"/>
                <a:gd name="T60" fmla="*/ 15 w 501"/>
                <a:gd name="T61" fmla="*/ 23 h 295"/>
                <a:gd name="T62" fmla="*/ 4 w 501"/>
                <a:gd name="T63" fmla="*/ 25 h 295"/>
                <a:gd name="T64" fmla="*/ 1 w 501"/>
                <a:gd name="T65" fmla="*/ 20 h 295"/>
                <a:gd name="T66" fmla="*/ 2 w 501"/>
                <a:gd name="T67" fmla="*/ 9 h 295"/>
                <a:gd name="T68" fmla="*/ 8 w 501"/>
                <a:gd name="T69" fmla="*/ 4 h 295"/>
                <a:gd name="T70" fmla="*/ 18 w 501"/>
                <a:gd name="T71" fmla="*/ 2 h 295"/>
                <a:gd name="T72" fmla="*/ 28 w 501"/>
                <a:gd name="T73" fmla="*/ 1 h 295"/>
                <a:gd name="T74" fmla="*/ 37 w 501"/>
                <a:gd name="T75" fmla="*/ 0 h 295"/>
                <a:gd name="T76" fmla="*/ 46 w 501"/>
                <a:gd name="T77" fmla="*/ 1 h 295"/>
                <a:gd name="T78" fmla="*/ 55 w 501"/>
                <a:gd name="T79" fmla="*/ 2 h 295"/>
                <a:gd name="T80" fmla="*/ 63 w 501"/>
                <a:gd name="T81" fmla="*/ 4 h 295"/>
                <a:gd name="T82" fmla="*/ 71 w 501"/>
                <a:gd name="T83" fmla="*/ 7 h 2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1"/>
                <a:gd name="T127" fmla="*/ 0 h 295"/>
                <a:gd name="T128" fmla="*/ 501 w 501"/>
                <a:gd name="T129" fmla="*/ 295 h 2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1" h="295">
                  <a:moveTo>
                    <a:pt x="328" y="41"/>
                  </a:moveTo>
                  <a:lnTo>
                    <a:pt x="371" y="69"/>
                  </a:lnTo>
                  <a:lnTo>
                    <a:pt x="407" y="102"/>
                  </a:lnTo>
                  <a:lnTo>
                    <a:pt x="437" y="135"/>
                  </a:lnTo>
                  <a:lnTo>
                    <a:pt x="461" y="169"/>
                  </a:lnTo>
                  <a:lnTo>
                    <a:pt x="478" y="201"/>
                  </a:lnTo>
                  <a:lnTo>
                    <a:pt x="489" y="227"/>
                  </a:lnTo>
                  <a:lnTo>
                    <a:pt x="497" y="246"/>
                  </a:lnTo>
                  <a:lnTo>
                    <a:pt x="500" y="255"/>
                  </a:lnTo>
                  <a:lnTo>
                    <a:pt x="501" y="260"/>
                  </a:lnTo>
                  <a:lnTo>
                    <a:pt x="501" y="264"/>
                  </a:lnTo>
                  <a:lnTo>
                    <a:pt x="501" y="269"/>
                  </a:lnTo>
                  <a:lnTo>
                    <a:pt x="501" y="273"/>
                  </a:lnTo>
                  <a:lnTo>
                    <a:pt x="501" y="282"/>
                  </a:lnTo>
                  <a:lnTo>
                    <a:pt x="500" y="288"/>
                  </a:lnTo>
                  <a:lnTo>
                    <a:pt x="499" y="293"/>
                  </a:lnTo>
                  <a:lnTo>
                    <a:pt x="497" y="295"/>
                  </a:lnTo>
                  <a:lnTo>
                    <a:pt x="466" y="263"/>
                  </a:lnTo>
                  <a:lnTo>
                    <a:pt x="433" y="238"/>
                  </a:lnTo>
                  <a:lnTo>
                    <a:pt x="401" y="217"/>
                  </a:lnTo>
                  <a:lnTo>
                    <a:pt x="366" y="202"/>
                  </a:lnTo>
                  <a:lnTo>
                    <a:pt x="332" y="191"/>
                  </a:lnTo>
                  <a:lnTo>
                    <a:pt x="297" y="185"/>
                  </a:lnTo>
                  <a:lnTo>
                    <a:pt x="262" y="182"/>
                  </a:lnTo>
                  <a:lnTo>
                    <a:pt x="228" y="182"/>
                  </a:lnTo>
                  <a:lnTo>
                    <a:pt x="195" y="185"/>
                  </a:lnTo>
                  <a:lnTo>
                    <a:pt x="163" y="190"/>
                  </a:lnTo>
                  <a:lnTo>
                    <a:pt x="133" y="197"/>
                  </a:lnTo>
                  <a:lnTo>
                    <a:pt x="106" y="204"/>
                  </a:lnTo>
                  <a:lnTo>
                    <a:pt x="79" y="214"/>
                  </a:lnTo>
                  <a:lnTo>
                    <a:pt x="56" y="223"/>
                  </a:lnTo>
                  <a:lnTo>
                    <a:pt x="37" y="230"/>
                  </a:lnTo>
                  <a:lnTo>
                    <a:pt x="20" y="238"/>
                  </a:lnTo>
                  <a:lnTo>
                    <a:pt x="16" y="227"/>
                  </a:lnTo>
                  <a:lnTo>
                    <a:pt x="13" y="217"/>
                  </a:lnTo>
                  <a:lnTo>
                    <a:pt x="11" y="207"/>
                  </a:lnTo>
                  <a:lnTo>
                    <a:pt x="7" y="197"/>
                  </a:lnTo>
                  <a:lnTo>
                    <a:pt x="22" y="190"/>
                  </a:lnTo>
                  <a:lnTo>
                    <a:pt x="44" y="181"/>
                  </a:lnTo>
                  <a:lnTo>
                    <a:pt x="70" y="172"/>
                  </a:lnTo>
                  <a:lnTo>
                    <a:pt x="98" y="161"/>
                  </a:lnTo>
                  <a:lnTo>
                    <a:pt x="122" y="151"/>
                  </a:lnTo>
                  <a:lnTo>
                    <a:pt x="145" y="143"/>
                  </a:lnTo>
                  <a:lnTo>
                    <a:pt x="159" y="138"/>
                  </a:lnTo>
                  <a:lnTo>
                    <a:pt x="164" y="135"/>
                  </a:lnTo>
                  <a:lnTo>
                    <a:pt x="171" y="132"/>
                  </a:lnTo>
                  <a:lnTo>
                    <a:pt x="174" y="126"/>
                  </a:lnTo>
                  <a:lnTo>
                    <a:pt x="177" y="120"/>
                  </a:lnTo>
                  <a:lnTo>
                    <a:pt x="178" y="113"/>
                  </a:lnTo>
                  <a:lnTo>
                    <a:pt x="178" y="112"/>
                  </a:lnTo>
                  <a:lnTo>
                    <a:pt x="178" y="109"/>
                  </a:lnTo>
                  <a:lnTo>
                    <a:pt x="178" y="108"/>
                  </a:lnTo>
                  <a:lnTo>
                    <a:pt x="178" y="107"/>
                  </a:lnTo>
                  <a:lnTo>
                    <a:pt x="174" y="99"/>
                  </a:lnTo>
                  <a:lnTo>
                    <a:pt x="168" y="93"/>
                  </a:lnTo>
                  <a:lnTo>
                    <a:pt x="161" y="89"/>
                  </a:lnTo>
                  <a:lnTo>
                    <a:pt x="152" y="89"/>
                  </a:lnTo>
                  <a:lnTo>
                    <a:pt x="147" y="90"/>
                  </a:lnTo>
                  <a:lnTo>
                    <a:pt x="134" y="91"/>
                  </a:lnTo>
                  <a:lnTo>
                    <a:pt x="115" y="94"/>
                  </a:lnTo>
                  <a:lnTo>
                    <a:pt x="92" y="96"/>
                  </a:lnTo>
                  <a:lnTo>
                    <a:pt x="66" y="100"/>
                  </a:lnTo>
                  <a:lnTo>
                    <a:pt x="42" y="104"/>
                  </a:lnTo>
                  <a:lnTo>
                    <a:pt x="18" y="107"/>
                  </a:lnTo>
                  <a:lnTo>
                    <a:pt x="0" y="109"/>
                  </a:lnTo>
                  <a:lnTo>
                    <a:pt x="3" y="86"/>
                  </a:lnTo>
                  <a:lnTo>
                    <a:pt x="5" y="63"/>
                  </a:lnTo>
                  <a:lnTo>
                    <a:pt x="8" y="41"/>
                  </a:lnTo>
                  <a:lnTo>
                    <a:pt x="9" y="24"/>
                  </a:lnTo>
                  <a:lnTo>
                    <a:pt x="33" y="17"/>
                  </a:lnTo>
                  <a:lnTo>
                    <a:pt x="55" y="12"/>
                  </a:lnTo>
                  <a:lnTo>
                    <a:pt x="78" y="8"/>
                  </a:lnTo>
                  <a:lnTo>
                    <a:pt x="99" y="4"/>
                  </a:lnTo>
                  <a:lnTo>
                    <a:pt x="121" y="3"/>
                  </a:lnTo>
                  <a:lnTo>
                    <a:pt x="142" y="0"/>
                  </a:lnTo>
                  <a:lnTo>
                    <a:pt x="163" y="0"/>
                  </a:lnTo>
                  <a:lnTo>
                    <a:pt x="182" y="0"/>
                  </a:lnTo>
                  <a:lnTo>
                    <a:pt x="203" y="3"/>
                  </a:lnTo>
                  <a:lnTo>
                    <a:pt x="221" y="5"/>
                  </a:lnTo>
                  <a:lnTo>
                    <a:pt x="241" y="8"/>
                  </a:lnTo>
                  <a:lnTo>
                    <a:pt x="259" y="13"/>
                  </a:lnTo>
                  <a:lnTo>
                    <a:pt x="277" y="18"/>
                  </a:lnTo>
                  <a:lnTo>
                    <a:pt x="294" y="25"/>
                  </a:lnTo>
                  <a:lnTo>
                    <a:pt x="311" y="31"/>
                  </a:lnTo>
                  <a:lnTo>
                    <a:pt x="328" y="41"/>
                  </a:lnTo>
                  <a:close/>
                </a:path>
              </a:pathLst>
            </a:custGeom>
            <a:solidFill>
              <a:srgbClr val="C0C0C0"/>
            </a:solidFill>
            <a:ln w="9525">
              <a:noFill/>
              <a:round/>
              <a:headEnd/>
              <a:tailEnd/>
            </a:ln>
          </p:spPr>
          <p:txBody>
            <a:bodyPr/>
            <a:lstStyle/>
            <a:p>
              <a:pPr rtl="0"/>
              <a:endParaRPr lang="en-US" sz="3800"/>
            </a:p>
          </p:txBody>
        </p:sp>
        <p:sp>
          <p:nvSpPr>
            <p:cNvPr id="338" name="Freeform 336"/>
            <p:cNvSpPr>
              <a:spLocks/>
            </p:cNvSpPr>
            <p:nvPr/>
          </p:nvSpPr>
          <p:spPr bwMode="auto">
            <a:xfrm>
              <a:off x="570" y="2602"/>
              <a:ext cx="18" cy="22"/>
            </a:xfrm>
            <a:custGeom>
              <a:avLst/>
              <a:gdLst>
                <a:gd name="T0" fmla="*/ 7 w 78"/>
                <a:gd name="T1" fmla="*/ 0 h 96"/>
                <a:gd name="T2" fmla="*/ 6 w 78"/>
                <a:gd name="T3" fmla="*/ 1 h 96"/>
                <a:gd name="T4" fmla="*/ 5 w 78"/>
                <a:gd name="T5" fmla="*/ 2 h 96"/>
                <a:gd name="T6" fmla="*/ 5 w 78"/>
                <a:gd name="T7" fmla="*/ 3 h 96"/>
                <a:gd name="T8" fmla="*/ 4 w 78"/>
                <a:gd name="T9" fmla="*/ 4 h 96"/>
                <a:gd name="T10" fmla="*/ 4 w 78"/>
                <a:gd name="T11" fmla="*/ 4 h 96"/>
                <a:gd name="T12" fmla="*/ 5 w 78"/>
                <a:gd name="T13" fmla="*/ 5 h 96"/>
                <a:gd name="T14" fmla="*/ 5 w 78"/>
                <a:gd name="T15" fmla="*/ 5 h 96"/>
                <a:gd name="T16" fmla="*/ 5 w 78"/>
                <a:gd name="T17" fmla="*/ 6 h 96"/>
                <a:gd name="T18" fmla="*/ 5 w 78"/>
                <a:gd name="T19" fmla="*/ 6 h 96"/>
                <a:gd name="T20" fmla="*/ 6 w 78"/>
                <a:gd name="T21" fmla="*/ 8 h 96"/>
                <a:gd name="T22" fmla="*/ 6 w 78"/>
                <a:gd name="T23" fmla="*/ 10 h 96"/>
                <a:gd name="T24" fmla="*/ 7 w 78"/>
                <a:gd name="T25" fmla="*/ 12 h 96"/>
                <a:gd name="T26" fmla="*/ 6 w 78"/>
                <a:gd name="T27" fmla="*/ 13 h 96"/>
                <a:gd name="T28" fmla="*/ 4 w 78"/>
                <a:gd name="T29" fmla="*/ 13 h 96"/>
                <a:gd name="T30" fmla="*/ 3 w 78"/>
                <a:gd name="T31" fmla="*/ 14 h 96"/>
                <a:gd name="T32" fmla="*/ 3 w 78"/>
                <a:gd name="T33" fmla="*/ 14 h 96"/>
                <a:gd name="T34" fmla="*/ 2 w 78"/>
                <a:gd name="T35" fmla="*/ 14 h 96"/>
                <a:gd name="T36" fmla="*/ 1 w 78"/>
                <a:gd name="T37" fmla="*/ 15 h 96"/>
                <a:gd name="T38" fmla="*/ 0 w 78"/>
                <a:gd name="T39" fmla="*/ 17 h 96"/>
                <a:gd name="T40" fmla="*/ 0 w 78"/>
                <a:gd name="T41" fmla="*/ 18 h 96"/>
                <a:gd name="T42" fmla="*/ 0 w 78"/>
                <a:gd name="T43" fmla="*/ 18 h 96"/>
                <a:gd name="T44" fmla="*/ 0 w 78"/>
                <a:gd name="T45" fmla="*/ 18 h 96"/>
                <a:gd name="T46" fmla="*/ 0 w 78"/>
                <a:gd name="T47" fmla="*/ 19 h 96"/>
                <a:gd name="T48" fmla="*/ 0 w 78"/>
                <a:gd name="T49" fmla="*/ 19 h 96"/>
                <a:gd name="T50" fmla="*/ 1 w 78"/>
                <a:gd name="T51" fmla="*/ 21 h 96"/>
                <a:gd name="T52" fmla="*/ 2 w 78"/>
                <a:gd name="T53" fmla="*/ 22 h 96"/>
                <a:gd name="T54" fmla="*/ 4 w 78"/>
                <a:gd name="T55" fmla="*/ 22 h 96"/>
                <a:gd name="T56" fmla="*/ 6 w 78"/>
                <a:gd name="T57" fmla="*/ 22 h 96"/>
                <a:gd name="T58" fmla="*/ 15 w 78"/>
                <a:gd name="T59" fmla="*/ 19 h 96"/>
                <a:gd name="T60" fmla="*/ 16 w 78"/>
                <a:gd name="T61" fmla="*/ 18 h 96"/>
                <a:gd name="T62" fmla="*/ 16 w 78"/>
                <a:gd name="T63" fmla="*/ 18 h 96"/>
                <a:gd name="T64" fmla="*/ 17 w 78"/>
                <a:gd name="T65" fmla="*/ 18 h 96"/>
                <a:gd name="T66" fmla="*/ 18 w 78"/>
                <a:gd name="T67" fmla="*/ 17 h 96"/>
                <a:gd name="T68" fmla="*/ 18 w 78"/>
                <a:gd name="T69" fmla="*/ 16 h 96"/>
                <a:gd name="T70" fmla="*/ 18 w 78"/>
                <a:gd name="T71" fmla="*/ 15 h 96"/>
                <a:gd name="T72" fmla="*/ 18 w 78"/>
                <a:gd name="T73" fmla="*/ 14 h 96"/>
                <a:gd name="T74" fmla="*/ 18 w 78"/>
                <a:gd name="T75" fmla="*/ 13 h 96"/>
                <a:gd name="T76" fmla="*/ 13 w 78"/>
                <a:gd name="T77" fmla="*/ 2 h 96"/>
                <a:gd name="T78" fmla="*/ 12 w 78"/>
                <a:gd name="T79" fmla="*/ 1 h 96"/>
                <a:gd name="T80" fmla="*/ 10 w 78"/>
                <a:gd name="T81" fmla="*/ 0 h 96"/>
                <a:gd name="T82" fmla="*/ 9 w 78"/>
                <a:gd name="T83" fmla="*/ 0 h 96"/>
                <a:gd name="T84" fmla="*/ 7 w 78"/>
                <a:gd name="T85" fmla="*/ 0 h 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96"/>
                <a:gd name="T131" fmla="*/ 78 w 78"/>
                <a:gd name="T132" fmla="*/ 96 h 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96">
                  <a:moveTo>
                    <a:pt x="31" y="1"/>
                  </a:moveTo>
                  <a:lnTo>
                    <a:pt x="26" y="4"/>
                  </a:lnTo>
                  <a:lnTo>
                    <a:pt x="22" y="8"/>
                  </a:lnTo>
                  <a:lnTo>
                    <a:pt x="21" y="13"/>
                  </a:lnTo>
                  <a:lnTo>
                    <a:pt x="19" y="18"/>
                  </a:lnTo>
                  <a:lnTo>
                    <a:pt x="19" y="19"/>
                  </a:lnTo>
                  <a:lnTo>
                    <a:pt x="21" y="22"/>
                  </a:lnTo>
                  <a:lnTo>
                    <a:pt x="21" y="23"/>
                  </a:lnTo>
                  <a:lnTo>
                    <a:pt x="21" y="26"/>
                  </a:lnTo>
                  <a:lnTo>
                    <a:pt x="22" y="28"/>
                  </a:lnTo>
                  <a:lnTo>
                    <a:pt x="25" y="35"/>
                  </a:lnTo>
                  <a:lnTo>
                    <a:pt x="28" y="43"/>
                  </a:lnTo>
                  <a:lnTo>
                    <a:pt x="32" y="53"/>
                  </a:lnTo>
                  <a:lnTo>
                    <a:pt x="26" y="56"/>
                  </a:lnTo>
                  <a:lnTo>
                    <a:pt x="19" y="58"/>
                  </a:lnTo>
                  <a:lnTo>
                    <a:pt x="14" y="60"/>
                  </a:lnTo>
                  <a:lnTo>
                    <a:pt x="13" y="60"/>
                  </a:lnTo>
                  <a:lnTo>
                    <a:pt x="8" y="62"/>
                  </a:lnTo>
                  <a:lnTo>
                    <a:pt x="4" y="66"/>
                  </a:lnTo>
                  <a:lnTo>
                    <a:pt x="1" y="73"/>
                  </a:lnTo>
                  <a:lnTo>
                    <a:pt x="0" y="78"/>
                  </a:lnTo>
                  <a:lnTo>
                    <a:pt x="0" y="79"/>
                  </a:lnTo>
                  <a:lnTo>
                    <a:pt x="0" y="80"/>
                  </a:lnTo>
                  <a:lnTo>
                    <a:pt x="0" y="82"/>
                  </a:lnTo>
                  <a:lnTo>
                    <a:pt x="1" y="83"/>
                  </a:lnTo>
                  <a:lnTo>
                    <a:pt x="5" y="90"/>
                  </a:lnTo>
                  <a:lnTo>
                    <a:pt x="10" y="95"/>
                  </a:lnTo>
                  <a:lnTo>
                    <a:pt x="18" y="96"/>
                  </a:lnTo>
                  <a:lnTo>
                    <a:pt x="25" y="96"/>
                  </a:lnTo>
                  <a:lnTo>
                    <a:pt x="65" y="83"/>
                  </a:lnTo>
                  <a:lnTo>
                    <a:pt x="69" y="80"/>
                  </a:lnTo>
                  <a:lnTo>
                    <a:pt x="71" y="79"/>
                  </a:lnTo>
                  <a:lnTo>
                    <a:pt x="74" y="77"/>
                  </a:lnTo>
                  <a:lnTo>
                    <a:pt x="77" y="73"/>
                  </a:lnTo>
                  <a:lnTo>
                    <a:pt x="78" y="69"/>
                  </a:lnTo>
                  <a:lnTo>
                    <a:pt x="78" y="65"/>
                  </a:lnTo>
                  <a:lnTo>
                    <a:pt x="78" y="61"/>
                  </a:lnTo>
                  <a:lnTo>
                    <a:pt x="77" y="57"/>
                  </a:lnTo>
                  <a:lnTo>
                    <a:pt x="56" y="10"/>
                  </a:lnTo>
                  <a:lnTo>
                    <a:pt x="52" y="5"/>
                  </a:lnTo>
                  <a:lnTo>
                    <a:pt x="45" y="1"/>
                  </a:lnTo>
                  <a:lnTo>
                    <a:pt x="39" y="0"/>
                  </a:lnTo>
                  <a:lnTo>
                    <a:pt x="31" y="1"/>
                  </a:lnTo>
                  <a:close/>
                </a:path>
              </a:pathLst>
            </a:custGeom>
            <a:solidFill>
              <a:srgbClr val="000000"/>
            </a:solidFill>
            <a:ln w="9525">
              <a:noFill/>
              <a:round/>
              <a:headEnd/>
              <a:tailEnd/>
            </a:ln>
          </p:spPr>
          <p:txBody>
            <a:bodyPr/>
            <a:lstStyle/>
            <a:p>
              <a:pPr rtl="0"/>
              <a:endParaRPr lang="en-US" sz="3800"/>
            </a:p>
          </p:txBody>
        </p:sp>
        <p:sp>
          <p:nvSpPr>
            <p:cNvPr id="339" name="Freeform 337"/>
            <p:cNvSpPr>
              <a:spLocks/>
            </p:cNvSpPr>
            <p:nvPr/>
          </p:nvSpPr>
          <p:spPr bwMode="auto">
            <a:xfrm>
              <a:off x="545" y="2598"/>
              <a:ext cx="8" cy="9"/>
            </a:xfrm>
            <a:custGeom>
              <a:avLst/>
              <a:gdLst>
                <a:gd name="T0" fmla="*/ 8 w 39"/>
                <a:gd name="T1" fmla="*/ 4 h 41"/>
                <a:gd name="T2" fmla="*/ 8 w 39"/>
                <a:gd name="T3" fmla="*/ 6 h 41"/>
                <a:gd name="T4" fmla="*/ 7 w 39"/>
                <a:gd name="T5" fmla="*/ 7 h 41"/>
                <a:gd name="T6" fmla="*/ 5 w 39"/>
                <a:gd name="T7" fmla="*/ 9 h 41"/>
                <a:gd name="T8" fmla="*/ 4 w 39"/>
                <a:gd name="T9" fmla="*/ 9 h 41"/>
                <a:gd name="T10" fmla="*/ 2 w 39"/>
                <a:gd name="T11" fmla="*/ 9 h 41"/>
                <a:gd name="T12" fmla="*/ 1 w 39"/>
                <a:gd name="T13" fmla="*/ 7 h 41"/>
                <a:gd name="T14" fmla="*/ 0 w 39"/>
                <a:gd name="T15" fmla="*/ 6 h 41"/>
                <a:gd name="T16" fmla="*/ 0 w 39"/>
                <a:gd name="T17" fmla="*/ 4 h 41"/>
                <a:gd name="T18" fmla="*/ 0 w 39"/>
                <a:gd name="T19" fmla="*/ 3 h 41"/>
                <a:gd name="T20" fmla="*/ 1 w 39"/>
                <a:gd name="T21" fmla="*/ 1 h 41"/>
                <a:gd name="T22" fmla="*/ 2 w 39"/>
                <a:gd name="T23" fmla="*/ 0 h 41"/>
                <a:gd name="T24" fmla="*/ 4 w 39"/>
                <a:gd name="T25" fmla="*/ 0 h 41"/>
                <a:gd name="T26" fmla="*/ 5 w 39"/>
                <a:gd name="T27" fmla="*/ 0 h 41"/>
                <a:gd name="T28" fmla="*/ 7 w 39"/>
                <a:gd name="T29" fmla="*/ 1 h 41"/>
                <a:gd name="T30" fmla="*/ 8 w 39"/>
                <a:gd name="T31" fmla="*/ 3 h 41"/>
                <a:gd name="T32" fmla="*/ 8 w 39"/>
                <a:gd name="T33" fmla="*/ 4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1"/>
                <a:gd name="T53" fmla="*/ 39 w 39"/>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1">
                  <a:moveTo>
                    <a:pt x="39" y="20"/>
                  </a:moveTo>
                  <a:lnTo>
                    <a:pt x="38" y="28"/>
                  </a:lnTo>
                  <a:lnTo>
                    <a:pt x="33" y="34"/>
                  </a:lnTo>
                  <a:lnTo>
                    <a:pt x="26" y="39"/>
                  </a:lnTo>
                  <a:lnTo>
                    <a:pt x="18" y="41"/>
                  </a:lnTo>
                  <a:lnTo>
                    <a:pt x="12" y="39"/>
                  </a:lnTo>
                  <a:lnTo>
                    <a:pt x="5" y="34"/>
                  </a:lnTo>
                  <a:lnTo>
                    <a:pt x="1" y="28"/>
                  </a:lnTo>
                  <a:lnTo>
                    <a:pt x="0" y="20"/>
                  </a:lnTo>
                  <a:lnTo>
                    <a:pt x="1" y="12"/>
                  </a:lnTo>
                  <a:lnTo>
                    <a:pt x="5" y="5"/>
                  </a:lnTo>
                  <a:lnTo>
                    <a:pt x="12" y="1"/>
                  </a:lnTo>
                  <a:lnTo>
                    <a:pt x="18" y="0"/>
                  </a:lnTo>
                  <a:lnTo>
                    <a:pt x="26" y="1"/>
                  </a:lnTo>
                  <a:lnTo>
                    <a:pt x="33" y="5"/>
                  </a:lnTo>
                  <a:lnTo>
                    <a:pt x="38" y="12"/>
                  </a:lnTo>
                  <a:lnTo>
                    <a:pt x="39" y="20"/>
                  </a:lnTo>
                  <a:close/>
                </a:path>
              </a:pathLst>
            </a:custGeom>
            <a:solidFill>
              <a:srgbClr val="000000"/>
            </a:solidFill>
            <a:ln w="9525">
              <a:noFill/>
              <a:round/>
              <a:headEnd/>
              <a:tailEnd/>
            </a:ln>
          </p:spPr>
          <p:txBody>
            <a:bodyPr/>
            <a:lstStyle/>
            <a:p>
              <a:pPr rtl="0"/>
              <a:endParaRPr lang="en-US" sz="3800"/>
            </a:p>
          </p:txBody>
        </p:sp>
        <p:sp>
          <p:nvSpPr>
            <p:cNvPr id="340" name="Freeform 338"/>
            <p:cNvSpPr>
              <a:spLocks/>
            </p:cNvSpPr>
            <p:nvPr/>
          </p:nvSpPr>
          <p:spPr bwMode="auto">
            <a:xfrm>
              <a:off x="596" y="2596"/>
              <a:ext cx="9" cy="9"/>
            </a:xfrm>
            <a:custGeom>
              <a:avLst/>
              <a:gdLst>
                <a:gd name="T0" fmla="*/ 9 w 40"/>
                <a:gd name="T1" fmla="*/ 5 h 40"/>
                <a:gd name="T2" fmla="*/ 9 w 40"/>
                <a:gd name="T3" fmla="*/ 7 h 40"/>
                <a:gd name="T4" fmla="*/ 8 w 40"/>
                <a:gd name="T5" fmla="*/ 8 h 40"/>
                <a:gd name="T6" fmla="*/ 7 w 40"/>
                <a:gd name="T7" fmla="*/ 9 h 40"/>
                <a:gd name="T8" fmla="*/ 5 w 40"/>
                <a:gd name="T9" fmla="*/ 9 h 40"/>
                <a:gd name="T10" fmla="*/ 3 w 40"/>
                <a:gd name="T11" fmla="*/ 9 h 40"/>
                <a:gd name="T12" fmla="*/ 2 w 40"/>
                <a:gd name="T13" fmla="*/ 8 h 40"/>
                <a:gd name="T14" fmla="*/ 0 w 40"/>
                <a:gd name="T15" fmla="*/ 7 h 40"/>
                <a:gd name="T16" fmla="*/ 0 w 40"/>
                <a:gd name="T17" fmla="*/ 5 h 40"/>
                <a:gd name="T18" fmla="*/ 0 w 40"/>
                <a:gd name="T19" fmla="*/ 3 h 40"/>
                <a:gd name="T20" fmla="*/ 2 w 40"/>
                <a:gd name="T21" fmla="*/ 2 h 40"/>
                <a:gd name="T22" fmla="*/ 3 w 40"/>
                <a:gd name="T23" fmla="*/ 0 h 40"/>
                <a:gd name="T24" fmla="*/ 5 w 40"/>
                <a:gd name="T25" fmla="*/ 0 h 40"/>
                <a:gd name="T26" fmla="*/ 7 w 40"/>
                <a:gd name="T27" fmla="*/ 0 h 40"/>
                <a:gd name="T28" fmla="*/ 8 w 40"/>
                <a:gd name="T29" fmla="*/ 2 h 40"/>
                <a:gd name="T30" fmla="*/ 9 w 40"/>
                <a:gd name="T31" fmla="*/ 3 h 40"/>
                <a:gd name="T32" fmla="*/ 9 w 40"/>
                <a:gd name="T33" fmla="*/ 5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0"/>
                <a:gd name="T53" fmla="*/ 40 w 40"/>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0">
                  <a:moveTo>
                    <a:pt x="40" y="21"/>
                  </a:moveTo>
                  <a:lnTo>
                    <a:pt x="39" y="29"/>
                  </a:lnTo>
                  <a:lnTo>
                    <a:pt x="35" y="34"/>
                  </a:lnTo>
                  <a:lnTo>
                    <a:pt x="29" y="39"/>
                  </a:lnTo>
                  <a:lnTo>
                    <a:pt x="21" y="40"/>
                  </a:lnTo>
                  <a:lnTo>
                    <a:pt x="13" y="39"/>
                  </a:lnTo>
                  <a:lnTo>
                    <a:pt x="7" y="34"/>
                  </a:lnTo>
                  <a:lnTo>
                    <a:pt x="1" y="29"/>
                  </a:lnTo>
                  <a:lnTo>
                    <a:pt x="0" y="21"/>
                  </a:lnTo>
                  <a:lnTo>
                    <a:pt x="1" y="13"/>
                  </a:lnTo>
                  <a:lnTo>
                    <a:pt x="7" y="7"/>
                  </a:lnTo>
                  <a:lnTo>
                    <a:pt x="13" y="1"/>
                  </a:lnTo>
                  <a:lnTo>
                    <a:pt x="21" y="0"/>
                  </a:lnTo>
                  <a:lnTo>
                    <a:pt x="29" y="1"/>
                  </a:lnTo>
                  <a:lnTo>
                    <a:pt x="35" y="7"/>
                  </a:lnTo>
                  <a:lnTo>
                    <a:pt x="39" y="13"/>
                  </a:lnTo>
                  <a:lnTo>
                    <a:pt x="40" y="21"/>
                  </a:lnTo>
                  <a:close/>
                </a:path>
              </a:pathLst>
            </a:custGeom>
            <a:solidFill>
              <a:srgbClr val="000000"/>
            </a:solidFill>
            <a:ln w="9525">
              <a:noFill/>
              <a:round/>
              <a:headEnd/>
              <a:tailEnd/>
            </a:ln>
          </p:spPr>
          <p:txBody>
            <a:bodyPr/>
            <a:lstStyle/>
            <a:p>
              <a:pPr rtl="0"/>
              <a:endParaRPr lang="en-US" sz="3800"/>
            </a:p>
          </p:txBody>
        </p:sp>
        <p:sp>
          <p:nvSpPr>
            <p:cNvPr id="341" name="Freeform 339"/>
            <p:cNvSpPr>
              <a:spLocks/>
            </p:cNvSpPr>
            <p:nvPr/>
          </p:nvSpPr>
          <p:spPr bwMode="auto">
            <a:xfrm>
              <a:off x="429" y="2630"/>
              <a:ext cx="86" cy="174"/>
            </a:xfrm>
            <a:custGeom>
              <a:avLst/>
              <a:gdLst>
                <a:gd name="T0" fmla="*/ 42 w 375"/>
                <a:gd name="T1" fmla="*/ 4 h 760"/>
                <a:gd name="T2" fmla="*/ 29 w 375"/>
                <a:gd name="T3" fmla="*/ 21 h 760"/>
                <a:gd name="T4" fmla="*/ 12 w 375"/>
                <a:gd name="T5" fmla="*/ 68 h 760"/>
                <a:gd name="T6" fmla="*/ 3 w 375"/>
                <a:gd name="T7" fmla="*/ 120 h 760"/>
                <a:gd name="T8" fmla="*/ 0 w 375"/>
                <a:gd name="T9" fmla="*/ 155 h 760"/>
                <a:gd name="T10" fmla="*/ 0 w 375"/>
                <a:gd name="T11" fmla="*/ 165 h 760"/>
                <a:gd name="T12" fmla="*/ 10 w 375"/>
                <a:gd name="T13" fmla="*/ 169 h 760"/>
                <a:gd name="T14" fmla="*/ 22 w 375"/>
                <a:gd name="T15" fmla="*/ 173 h 760"/>
                <a:gd name="T16" fmla="*/ 33 w 375"/>
                <a:gd name="T17" fmla="*/ 174 h 760"/>
                <a:gd name="T18" fmla="*/ 42 w 375"/>
                <a:gd name="T19" fmla="*/ 173 h 760"/>
                <a:gd name="T20" fmla="*/ 48 w 375"/>
                <a:gd name="T21" fmla="*/ 171 h 760"/>
                <a:gd name="T22" fmla="*/ 53 w 375"/>
                <a:gd name="T23" fmla="*/ 168 h 760"/>
                <a:gd name="T24" fmla="*/ 57 w 375"/>
                <a:gd name="T25" fmla="*/ 166 h 760"/>
                <a:gd name="T26" fmla="*/ 59 w 375"/>
                <a:gd name="T27" fmla="*/ 164 h 760"/>
                <a:gd name="T28" fmla="*/ 60 w 375"/>
                <a:gd name="T29" fmla="*/ 162 h 760"/>
                <a:gd name="T30" fmla="*/ 58 w 375"/>
                <a:gd name="T31" fmla="*/ 141 h 760"/>
                <a:gd name="T32" fmla="*/ 58 w 375"/>
                <a:gd name="T33" fmla="*/ 116 h 760"/>
                <a:gd name="T34" fmla="*/ 62 w 375"/>
                <a:gd name="T35" fmla="*/ 101 h 760"/>
                <a:gd name="T36" fmla="*/ 66 w 375"/>
                <a:gd name="T37" fmla="*/ 95 h 760"/>
                <a:gd name="T38" fmla="*/ 71 w 375"/>
                <a:gd name="T39" fmla="*/ 91 h 760"/>
                <a:gd name="T40" fmla="*/ 79 w 375"/>
                <a:gd name="T41" fmla="*/ 82 h 760"/>
                <a:gd name="T42" fmla="*/ 83 w 375"/>
                <a:gd name="T43" fmla="*/ 73 h 760"/>
                <a:gd name="T44" fmla="*/ 85 w 375"/>
                <a:gd name="T45" fmla="*/ 66 h 760"/>
                <a:gd name="T46" fmla="*/ 86 w 375"/>
                <a:gd name="T47" fmla="*/ 64 h 760"/>
                <a:gd name="T48" fmla="*/ 85 w 375"/>
                <a:gd name="T49" fmla="*/ 61 h 760"/>
                <a:gd name="T50" fmla="*/ 83 w 375"/>
                <a:gd name="T51" fmla="*/ 50 h 760"/>
                <a:gd name="T52" fmla="*/ 79 w 375"/>
                <a:gd name="T53" fmla="*/ 34 h 760"/>
                <a:gd name="T54" fmla="*/ 75 w 375"/>
                <a:gd name="T55" fmla="*/ 18 h 760"/>
                <a:gd name="T56" fmla="*/ 72 w 375"/>
                <a:gd name="T57" fmla="*/ 8 h 760"/>
                <a:gd name="T58" fmla="*/ 67 w 375"/>
                <a:gd name="T59" fmla="*/ 3 h 760"/>
                <a:gd name="T60" fmla="*/ 61 w 375"/>
                <a:gd name="T61" fmla="*/ 1 h 760"/>
                <a:gd name="T62" fmla="*/ 54 w 375"/>
                <a:gd name="T63" fmla="*/ 0 h 760"/>
                <a:gd name="T64" fmla="*/ 47 w 375"/>
                <a:gd name="T65" fmla="*/ 2 h 760"/>
                <a:gd name="T66" fmla="*/ 43 w 375"/>
                <a:gd name="T67" fmla="*/ 4 h 7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5"/>
                <a:gd name="T103" fmla="*/ 0 h 760"/>
                <a:gd name="T104" fmla="*/ 375 w 375"/>
                <a:gd name="T105" fmla="*/ 760 h 7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5" h="760">
                  <a:moveTo>
                    <a:pt x="185" y="17"/>
                  </a:moveTo>
                  <a:lnTo>
                    <a:pt x="182" y="18"/>
                  </a:lnTo>
                  <a:lnTo>
                    <a:pt x="180" y="19"/>
                  </a:lnTo>
                  <a:lnTo>
                    <a:pt x="125" y="92"/>
                  </a:lnTo>
                  <a:lnTo>
                    <a:pt x="82" y="189"/>
                  </a:lnTo>
                  <a:lnTo>
                    <a:pt x="51" y="299"/>
                  </a:lnTo>
                  <a:lnTo>
                    <a:pt x="28" y="414"/>
                  </a:lnTo>
                  <a:lnTo>
                    <a:pt x="13" y="522"/>
                  </a:lnTo>
                  <a:lnTo>
                    <a:pt x="5" y="613"/>
                  </a:lnTo>
                  <a:lnTo>
                    <a:pt x="2" y="678"/>
                  </a:lnTo>
                  <a:lnTo>
                    <a:pt x="0" y="708"/>
                  </a:lnTo>
                  <a:lnTo>
                    <a:pt x="0" y="719"/>
                  </a:lnTo>
                  <a:lnTo>
                    <a:pt x="12" y="726"/>
                  </a:lnTo>
                  <a:lnTo>
                    <a:pt x="43" y="739"/>
                  </a:lnTo>
                  <a:lnTo>
                    <a:pt x="72" y="748"/>
                  </a:lnTo>
                  <a:lnTo>
                    <a:pt x="98" y="754"/>
                  </a:lnTo>
                  <a:lnTo>
                    <a:pt x="121" y="758"/>
                  </a:lnTo>
                  <a:lnTo>
                    <a:pt x="143" y="760"/>
                  </a:lnTo>
                  <a:lnTo>
                    <a:pt x="164" y="758"/>
                  </a:lnTo>
                  <a:lnTo>
                    <a:pt x="181" y="756"/>
                  </a:lnTo>
                  <a:lnTo>
                    <a:pt x="198" y="750"/>
                  </a:lnTo>
                  <a:lnTo>
                    <a:pt x="211" y="747"/>
                  </a:lnTo>
                  <a:lnTo>
                    <a:pt x="223" y="740"/>
                  </a:lnTo>
                  <a:lnTo>
                    <a:pt x="233" y="734"/>
                  </a:lnTo>
                  <a:lnTo>
                    <a:pt x="242" y="728"/>
                  </a:lnTo>
                  <a:lnTo>
                    <a:pt x="249" y="723"/>
                  </a:lnTo>
                  <a:lnTo>
                    <a:pt x="253" y="719"/>
                  </a:lnTo>
                  <a:lnTo>
                    <a:pt x="257" y="715"/>
                  </a:lnTo>
                  <a:lnTo>
                    <a:pt x="258" y="714"/>
                  </a:lnTo>
                  <a:lnTo>
                    <a:pt x="263" y="706"/>
                  </a:lnTo>
                  <a:lnTo>
                    <a:pt x="262" y="698"/>
                  </a:lnTo>
                  <a:lnTo>
                    <a:pt x="253" y="618"/>
                  </a:lnTo>
                  <a:lnTo>
                    <a:pt x="251" y="554"/>
                  </a:lnTo>
                  <a:lnTo>
                    <a:pt x="255" y="505"/>
                  </a:lnTo>
                  <a:lnTo>
                    <a:pt x="262" y="467"/>
                  </a:lnTo>
                  <a:lnTo>
                    <a:pt x="271" y="442"/>
                  </a:lnTo>
                  <a:lnTo>
                    <a:pt x="280" y="425"/>
                  </a:lnTo>
                  <a:lnTo>
                    <a:pt x="287" y="417"/>
                  </a:lnTo>
                  <a:lnTo>
                    <a:pt x="289" y="415"/>
                  </a:lnTo>
                  <a:lnTo>
                    <a:pt x="310" y="399"/>
                  </a:lnTo>
                  <a:lnTo>
                    <a:pt x="327" y="380"/>
                  </a:lnTo>
                  <a:lnTo>
                    <a:pt x="343" y="359"/>
                  </a:lnTo>
                  <a:lnTo>
                    <a:pt x="353" y="338"/>
                  </a:lnTo>
                  <a:lnTo>
                    <a:pt x="362" y="319"/>
                  </a:lnTo>
                  <a:lnTo>
                    <a:pt x="369" y="302"/>
                  </a:lnTo>
                  <a:lnTo>
                    <a:pt x="372" y="290"/>
                  </a:lnTo>
                  <a:lnTo>
                    <a:pt x="374" y="285"/>
                  </a:lnTo>
                  <a:lnTo>
                    <a:pt x="375" y="281"/>
                  </a:lnTo>
                  <a:lnTo>
                    <a:pt x="374" y="277"/>
                  </a:lnTo>
                  <a:lnTo>
                    <a:pt x="372" y="268"/>
                  </a:lnTo>
                  <a:lnTo>
                    <a:pt x="367" y="248"/>
                  </a:lnTo>
                  <a:lnTo>
                    <a:pt x="362" y="220"/>
                  </a:lnTo>
                  <a:lnTo>
                    <a:pt x="354" y="185"/>
                  </a:lnTo>
                  <a:lnTo>
                    <a:pt x="345" y="148"/>
                  </a:lnTo>
                  <a:lnTo>
                    <a:pt x="337" y="112"/>
                  </a:lnTo>
                  <a:lnTo>
                    <a:pt x="328" y="78"/>
                  </a:lnTo>
                  <a:lnTo>
                    <a:pt x="319" y="49"/>
                  </a:lnTo>
                  <a:lnTo>
                    <a:pt x="313" y="35"/>
                  </a:lnTo>
                  <a:lnTo>
                    <a:pt x="305" y="23"/>
                  </a:lnTo>
                  <a:lnTo>
                    <a:pt x="294" y="13"/>
                  </a:lnTo>
                  <a:lnTo>
                    <a:pt x="281" y="6"/>
                  </a:lnTo>
                  <a:lnTo>
                    <a:pt x="266" y="3"/>
                  </a:lnTo>
                  <a:lnTo>
                    <a:pt x="250" y="0"/>
                  </a:lnTo>
                  <a:lnTo>
                    <a:pt x="234" y="1"/>
                  </a:lnTo>
                  <a:lnTo>
                    <a:pt x="220" y="4"/>
                  </a:lnTo>
                  <a:lnTo>
                    <a:pt x="207" y="8"/>
                  </a:lnTo>
                  <a:lnTo>
                    <a:pt x="197" y="12"/>
                  </a:lnTo>
                  <a:lnTo>
                    <a:pt x="189" y="16"/>
                  </a:lnTo>
                  <a:lnTo>
                    <a:pt x="185" y="17"/>
                  </a:lnTo>
                  <a:close/>
                </a:path>
              </a:pathLst>
            </a:custGeom>
            <a:solidFill>
              <a:srgbClr val="000000"/>
            </a:solidFill>
            <a:ln w="9525">
              <a:noFill/>
              <a:round/>
              <a:headEnd/>
              <a:tailEnd/>
            </a:ln>
          </p:spPr>
          <p:txBody>
            <a:bodyPr/>
            <a:lstStyle/>
            <a:p>
              <a:pPr rtl="0"/>
              <a:endParaRPr lang="en-US" sz="3800"/>
            </a:p>
          </p:txBody>
        </p:sp>
        <p:sp>
          <p:nvSpPr>
            <p:cNvPr id="342" name="Freeform 340"/>
            <p:cNvSpPr>
              <a:spLocks/>
            </p:cNvSpPr>
            <p:nvPr/>
          </p:nvSpPr>
          <p:spPr bwMode="auto">
            <a:xfrm>
              <a:off x="438" y="2639"/>
              <a:ext cx="67" cy="156"/>
            </a:xfrm>
            <a:custGeom>
              <a:avLst/>
              <a:gdLst>
                <a:gd name="T0" fmla="*/ 52 w 292"/>
                <a:gd name="T1" fmla="*/ 1 h 679"/>
                <a:gd name="T2" fmla="*/ 53 w 292"/>
                <a:gd name="T3" fmla="*/ 1 h 679"/>
                <a:gd name="T4" fmla="*/ 53 w 292"/>
                <a:gd name="T5" fmla="*/ 2 h 679"/>
                <a:gd name="T6" fmla="*/ 54 w 292"/>
                <a:gd name="T7" fmla="*/ 3 h 679"/>
                <a:gd name="T8" fmla="*/ 55 w 292"/>
                <a:gd name="T9" fmla="*/ 5 h 679"/>
                <a:gd name="T10" fmla="*/ 57 w 292"/>
                <a:gd name="T11" fmla="*/ 11 h 679"/>
                <a:gd name="T12" fmla="*/ 59 w 292"/>
                <a:gd name="T13" fmla="*/ 18 h 679"/>
                <a:gd name="T14" fmla="*/ 61 w 292"/>
                <a:gd name="T15" fmla="*/ 26 h 679"/>
                <a:gd name="T16" fmla="*/ 63 w 292"/>
                <a:gd name="T17" fmla="*/ 33 h 679"/>
                <a:gd name="T18" fmla="*/ 64 w 292"/>
                <a:gd name="T19" fmla="*/ 40 h 679"/>
                <a:gd name="T20" fmla="*/ 66 w 292"/>
                <a:gd name="T21" fmla="*/ 47 h 679"/>
                <a:gd name="T22" fmla="*/ 67 w 292"/>
                <a:gd name="T23" fmla="*/ 52 h 679"/>
                <a:gd name="T24" fmla="*/ 67 w 292"/>
                <a:gd name="T25" fmla="*/ 55 h 679"/>
                <a:gd name="T26" fmla="*/ 67 w 292"/>
                <a:gd name="T27" fmla="*/ 57 h 679"/>
                <a:gd name="T28" fmla="*/ 66 w 292"/>
                <a:gd name="T29" fmla="*/ 60 h 679"/>
                <a:gd name="T30" fmla="*/ 64 w 292"/>
                <a:gd name="T31" fmla="*/ 62 h 679"/>
                <a:gd name="T32" fmla="*/ 63 w 292"/>
                <a:gd name="T33" fmla="*/ 66 h 679"/>
                <a:gd name="T34" fmla="*/ 61 w 292"/>
                <a:gd name="T35" fmla="*/ 69 h 679"/>
                <a:gd name="T36" fmla="*/ 58 w 292"/>
                <a:gd name="T37" fmla="*/ 73 h 679"/>
                <a:gd name="T38" fmla="*/ 56 w 292"/>
                <a:gd name="T39" fmla="*/ 76 h 679"/>
                <a:gd name="T40" fmla="*/ 52 w 292"/>
                <a:gd name="T41" fmla="*/ 78 h 679"/>
                <a:gd name="T42" fmla="*/ 51 w 292"/>
                <a:gd name="T43" fmla="*/ 79 h 679"/>
                <a:gd name="T44" fmla="*/ 50 w 292"/>
                <a:gd name="T45" fmla="*/ 81 h 679"/>
                <a:gd name="T46" fmla="*/ 47 w 292"/>
                <a:gd name="T47" fmla="*/ 83 h 679"/>
                <a:gd name="T48" fmla="*/ 45 w 292"/>
                <a:gd name="T49" fmla="*/ 87 h 679"/>
                <a:gd name="T50" fmla="*/ 43 w 292"/>
                <a:gd name="T51" fmla="*/ 93 h 679"/>
                <a:gd name="T52" fmla="*/ 41 w 292"/>
                <a:gd name="T53" fmla="*/ 100 h 679"/>
                <a:gd name="T54" fmla="*/ 40 w 292"/>
                <a:gd name="T55" fmla="*/ 110 h 679"/>
                <a:gd name="T56" fmla="*/ 39 w 292"/>
                <a:gd name="T57" fmla="*/ 122 h 679"/>
                <a:gd name="T58" fmla="*/ 39 w 292"/>
                <a:gd name="T59" fmla="*/ 128 h 679"/>
                <a:gd name="T60" fmla="*/ 40 w 292"/>
                <a:gd name="T61" fmla="*/ 135 h 679"/>
                <a:gd name="T62" fmla="*/ 41 w 292"/>
                <a:gd name="T63" fmla="*/ 142 h 679"/>
                <a:gd name="T64" fmla="*/ 41 w 292"/>
                <a:gd name="T65" fmla="*/ 150 h 679"/>
                <a:gd name="T66" fmla="*/ 40 w 292"/>
                <a:gd name="T67" fmla="*/ 152 h 679"/>
                <a:gd name="T68" fmla="*/ 37 w 292"/>
                <a:gd name="T69" fmla="*/ 153 h 679"/>
                <a:gd name="T70" fmla="*/ 33 w 292"/>
                <a:gd name="T71" fmla="*/ 155 h 679"/>
                <a:gd name="T72" fmla="*/ 29 w 292"/>
                <a:gd name="T73" fmla="*/ 156 h 679"/>
                <a:gd name="T74" fmla="*/ 23 w 292"/>
                <a:gd name="T75" fmla="*/ 156 h 679"/>
                <a:gd name="T76" fmla="*/ 17 w 292"/>
                <a:gd name="T77" fmla="*/ 156 h 679"/>
                <a:gd name="T78" fmla="*/ 9 w 292"/>
                <a:gd name="T79" fmla="*/ 154 h 679"/>
                <a:gd name="T80" fmla="*/ 0 w 292"/>
                <a:gd name="T81" fmla="*/ 150 h 679"/>
                <a:gd name="T82" fmla="*/ 0 w 292"/>
                <a:gd name="T83" fmla="*/ 140 h 679"/>
                <a:gd name="T84" fmla="*/ 2 w 292"/>
                <a:gd name="T85" fmla="*/ 124 h 679"/>
                <a:gd name="T86" fmla="*/ 4 w 292"/>
                <a:gd name="T87" fmla="*/ 103 h 679"/>
                <a:gd name="T88" fmla="*/ 7 w 292"/>
                <a:gd name="T89" fmla="*/ 81 h 679"/>
                <a:gd name="T90" fmla="*/ 12 w 292"/>
                <a:gd name="T91" fmla="*/ 58 h 679"/>
                <a:gd name="T92" fmla="*/ 19 w 292"/>
                <a:gd name="T93" fmla="*/ 36 h 679"/>
                <a:gd name="T94" fmla="*/ 27 w 292"/>
                <a:gd name="T95" fmla="*/ 17 h 679"/>
                <a:gd name="T96" fmla="*/ 38 w 292"/>
                <a:gd name="T97" fmla="*/ 3 h 679"/>
                <a:gd name="T98" fmla="*/ 39 w 292"/>
                <a:gd name="T99" fmla="*/ 2 h 679"/>
                <a:gd name="T100" fmla="*/ 41 w 292"/>
                <a:gd name="T101" fmla="*/ 2 h 679"/>
                <a:gd name="T102" fmla="*/ 42 w 292"/>
                <a:gd name="T103" fmla="*/ 1 h 679"/>
                <a:gd name="T104" fmla="*/ 44 w 292"/>
                <a:gd name="T105" fmla="*/ 0 h 679"/>
                <a:gd name="T106" fmla="*/ 46 w 292"/>
                <a:gd name="T107" fmla="*/ 0 h 679"/>
                <a:gd name="T108" fmla="*/ 48 w 292"/>
                <a:gd name="T109" fmla="*/ 0 h 679"/>
                <a:gd name="T110" fmla="*/ 50 w 292"/>
                <a:gd name="T111" fmla="*/ 0 h 679"/>
                <a:gd name="T112" fmla="*/ 52 w 292"/>
                <a:gd name="T113" fmla="*/ 1 h 6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2"/>
                <a:gd name="T172" fmla="*/ 0 h 679"/>
                <a:gd name="T173" fmla="*/ 292 w 292"/>
                <a:gd name="T174" fmla="*/ 679 h 6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2" h="679">
                  <a:moveTo>
                    <a:pt x="225" y="3"/>
                  </a:moveTo>
                  <a:lnTo>
                    <a:pt x="229" y="5"/>
                  </a:lnTo>
                  <a:lnTo>
                    <a:pt x="233" y="8"/>
                  </a:lnTo>
                  <a:lnTo>
                    <a:pt x="236" y="15"/>
                  </a:lnTo>
                  <a:lnTo>
                    <a:pt x="240" y="22"/>
                  </a:lnTo>
                  <a:lnTo>
                    <a:pt x="248" y="47"/>
                  </a:lnTo>
                  <a:lnTo>
                    <a:pt x="256" y="77"/>
                  </a:lnTo>
                  <a:lnTo>
                    <a:pt x="264" y="111"/>
                  </a:lnTo>
                  <a:lnTo>
                    <a:pt x="273" y="145"/>
                  </a:lnTo>
                  <a:lnTo>
                    <a:pt x="279" y="176"/>
                  </a:lnTo>
                  <a:lnTo>
                    <a:pt x="286" y="204"/>
                  </a:lnTo>
                  <a:lnTo>
                    <a:pt x="290" y="227"/>
                  </a:lnTo>
                  <a:lnTo>
                    <a:pt x="292" y="240"/>
                  </a:lnTo>
                  <a:lnTo>
                    <a:pt x="290" y="247"/>
                  </a:lnTo>
                  <a:lnTo>
                    <a:pt x="286" y="259"/>
                  </a:lnTo>
                  <a:lnTo>
                    <a:pt x="281" y="272"/>
                  </a:lnTo>
                  <a:lnTo>
                    <a:pt x="274" y="288"/>
                  </a:lnTo>
                  <a:lnTo>
                    <a:pt x="265" y="302"/>
                  </a:lnTo>
                  <a:lnTo>
                    <a:pt x="253" y="318"/>
                  </a:lnTo>
                  <a:lnTo>
                    <a:pt x="242" y="331"/>
                  </a:lnTo>
                  <a:lnTo>
                    <a:pt x="227" y="341"/>
                  </a:lnTo>
                  <a:lnTo>
                    <a:pt x="223" y="344"/>
                  </a:lnTo>
                  <a:lnTo>
                    <a:pt x="216" y="351"/>
                  </a:lnTo>
                  <a:lnTo>
                    <a:pt x="207" y="363"/>
                  </a:lnTo>
                  <a:lnTo>
                    <a:pt x="196" y="380"/>
                  </a:lnTo>
                  <a:lnTo>
                    <a:pt x="187" y="405"/>
                  </a:lnTo>
                  <a:lnTo>
                    <a:pt x="178" y="437"/>
                  </a:lnTo>
                  <a:lnTo>
                    <a:pt x="173" y="479"/>
                  </a:lnTo>
                  <a:lnTo>
                    <a:pt x="170" y="530"/>
                  </a:lnTo>
                  <a:lnTo>
                    <a:pt x="171" y="557"/>
                  </a:lnTo>
                  <a:lnTo>
                    <a:pt x="173" y="587"/>
                  </a:lnTo>
                  <a:lnTo>
                    <a:pt x="177" y="619"/>
                  </a:lnTo>
                  <a:lnTo>
                    <a:pt x="180" y="655"/>
                  </a:lnTo>
                  <a:lnTo>
                    <a:pt x="173" y="661"/>
                  </a:lnTo>
                  <a:lnTo>
                    <a:pt x="161" y="668"/>
                  </a:lnTo>
                  <a:lnTo>
                    <a:pt x="145" y="674"/>
                  </a:lnTo>
                  <a:lnTo>
                    <a:pt x="126" y="678"/>
                  </a:lnTo>
                  <a:lnTo>
                    <a:pt x="101" y="679"/>
                  </a:lnTo>
                  <a:lnTo>
                    <a:pt x="72" y="677"/>
                  </a:lnTo>
                  <a:lnTo>
                    <a:pt x="39" y="669"/>
                  </a:lnTo>
                  <a:lnTo>
                    <a:pt x="0" y="655"/>
                  </a:lnTo>
                  <a:lnTo>
                    <a:pt x="2" y="609"/>
                  </a:lnTo>
                  <a:lnTo>
                    <a:pt x="7" y="539"/>
                  </a:lnTo>
                  <a:lnTo>
                    <a:pt x="17" y="450"/>
                  </a:lnTo>
                  <a:lnTo>
                    <a:pt x="32" y="353"/>
                  </a:lnTo>
                  <a:lnTo>
                    <a:pt x="53" y="251"/>
                  </a:lnTo>
                  <a:lnTo>
                    <a:pt x="82" y="156"/>
                  </a:lnTo>
                  <a:lnTo>
                    <a:pt x="118" y="73"/>
                  </a:lnTo>
                  <a:lnTo>
                    <a:pt x="165" y="11"/>
                  </a:lnTo>
                  <a:lnTo>
                    <a:pt x="170" y="8"/>
                  </a:lnTo>
                  <a:lnTo>
                    <a:pt x="177" y="7"/>
                  </a:lnTo>
                  <a:lnTo>
                    <a:pt x="184" y="4"/>
                  </a:lnTo>
                  <a:lnTo>
                    <a:pt x="192" y="2"/>
                  </a:lnTo>
                  <a:lnTo>
                    <a:pt x="201" y="0"/>
                  </a:lnTo>
                  <a:lnTo>
                    <a:pt x="209" y="0"/>
                  </a:lnTo>
                  <a:lnTo>
                    <a:pt x="217" y="0"/>
                  </a:lnTo>
                  <a:lnTo>
                    <a:pt x="225" y="3"/>
                  </a:lnTo>
                  <a:close/>
                </a:path>
              </a:pathLst>
            </a:custGeom>
            <a:solidFill>
              <a:srgbClr val="C0C0C0"/>
            </a:solidFill>
            <a:ln w="9525">
              <a:noFill/>
              <a:round/>
              <a:headEnd/>
              <a:tailEnd/>
            </a:ln>
          </p:spPr>
          <p:txBody>
            <a:bodyPr/>
            <a:lstStyle/>
            <a:p>
              <a:pPr rtl="0"/>
              <a:endParaRPr lang="en-US" sz="3800"/>
            </a:p>
          </p:txBody>
        </p:sp>
        <p:sp>
          <p:nvSpPr>
            <p:cNvPr id="343" name="Freeform 341"/>
            <p:cNvSpPr>
              <a:spLocks/>
            </p:cNvSpPr>
            <p:nvPr/>
          </p:nvSpPr>
          <p:spPr bwMode="auto">
            <a:xfrm>
              <a:off x="480" y="2612"/>
              <a:ext cx="18" cy="24"/>
            </a:xfrm>
            <a:custGeom>
              <a:avLst/>
              <a:gdLst>
                <a:gd name="T0" fmla="*/ 0 w 82"/>
                <a:gd name="T1" fmla="*/ 20 h 107"/>
                <a:gd name="T2" fmla="*/ 8 w 82"/>
                <a:gd name="T3" fmla="*/ 24 h 107"/>
                <a:gd name="T4" fmla="*/ 9 w 82"/>
                <a:gd name="T5" fmla="*/ 21 h 107"/>
                <a:gd name="T6" fmla="*/ 11 w 82"/>
                <a:gd name="T7" fmla="*/ 19 h 107"/>
                <a:gd name="T8" fmla="*/ 12 w 82"/>
                <a:gd name="T9" fmla="*/ 16 h 107"/>
                <a:gd name="T10" fmla="*/ 13 w 82"/>
                <a:gd name="T11" fmla="*/ 14 h 107"/>
                <a:gd name="T12" fmla="*/ 15 w 82"/>
                <a:gd name="T13" fmla="*/ 12 h 107"/>
                <a:gd name="T14" fmla="*/ 16 w 82"/>
                <a:gd name="T15" fmla="*/ 10 h 107"/>
                <a:gd name="T16" fmla="*/ 17 w 82"/>
                <a:gd name="T17" fmla="*/ 8 h 107"/>
                <a:gd name="T18" fmla="*/ 18 w 82"/>
                <a:gd name="T19" fmla="*/ 7 h 107"/>
                <a:gd name="T20" fmla="*/ 13 w 82"/>
                <a:gd name="T21" fmla="*/ 0 h 107"/>
                <a:gd name="T22" fmla="*/ 11 w 82"/>
                <a:gd name="T23" fmla="*/ 2 h 107"/>
                <a:gd name="T24" fmla="*/ 9 w 82"/>
                <a:gd name="T25" fmla="*/ 4 h 107"/>
                <a:gd name="T26" fmla="*/ 7 w 82"/>
                <a:gd name="T27" fmla="*/ 8 h 107"/>
                <a:gd name="T28" fmla="*/ 5 w 82"/>
                <a:gd name="T29" fmla="*/ 11 h 107"/>
                <a:gd name="T30" fmla="*/ 3 w 82"/>
                <a:gd name="T31" fmla="*/ 14 h 107"/>
                <a:gd name="T32" fmla="*/ 2 w 82"/>
                <a:gd name="T33" fmla="*/ 17 h 107"/>
                <a:gd name="T34" fmla="*/ 1 w 82"/>
                <a:gd name="T35" fmla="*/ 19 h 107"/>
                <a:gd name="T36" fmla="*/ 0 w 82"/>
                <a:gd name="T37" fmla="*/ 20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
                <a:gd name="T58" fmla="*/ 0 h 107"/>
                <a:gd name="T59" fmla="*/ 82 w 82"/>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 h="107">
                  <a:moveTo>
                    <a:pt x="0" y="91"/>
                  </a:moveTo>
                  <a:lnTo>
                    <a:pt x="37" y="107"/>
                  </a:lnTo>
                  <a:lnTo>
                    <a:pt x="42" y="95"/>
                  </a:lnTo>
                  <a:lnTo>
                    <a:pt x="49" y="84"/>
                  </a:lnTo>
                  <a:lnTo>
                    <a:pt x="54" y="72"/>
                  </a:lnTo>
                  <a:lnTo>
                    <a:pt x="60" y="61"/>
                  </a:lnTo>
                  <a:lnTo>
                    <a:pt x="67" y="52"/>
                  </a:lnTo>
                  <a:lnTo>
                    <a:pt x="73" y="43"/>
                  </a:lnTo>
                  <a:lnTo>
                    <a:pt x="79" y="37"/>
                  </a:lnTo>
                  <a:lnTo>
                    <a:pt x="82" y="33"/>
                  </a:lnTo>
                  <a:lnTo>
                    <a:pt x="58" y="0"/>
                  </a:lnTo>
                  <a:lnTo>
                    <a:pt x="49" y="9"/>
                  </a:lnTo>
                  <a:lnTo>
                    <a:pt x="40" y="20"/>
                  </a:lnTo>
                  <a:lnTo>
                    <a:pt x="30" y="34"/>
                  </a:lnTo>
                  <a:lnTo>
                    <a:pt x="23" y="47"/>
                  </a:lnTo>
                  <a:lnTo>
                    <a:pt x="15" y="61"/>
                  </a:lnTo>
                  <a:lnTo>
                    <a:pt x="8" y="74"/>
                  </a:lnTo>
                  <a:lnTo>
                    <a:pt x="3" y="85"/>
                  </a:lnTo>
                  <a:lnTo>
                    <a:pt x="0" y="91"/>
                  </a:lnTo>
                  <a:close/>
                </a:path>
              </a:pathLst>
            </a:custGeom>
            <a:solidFill>
              <a:srgbClr val="000000"/>
            </a:solidFill>
            <a:ln w="9525">
              <a:noFill/>
              <a:round/>
              <a:headEnd/>
              <a:tailEnd/>
            </a:ln>
          </p:spPr>
          <p:txBody>
            <a:bodyPr/>
            <a:lstStyle/>
            <a:p>
              <a:pPr rtl="0"/>
              <a:endParaRPr lang="en-US" sz="3800"/>
            </a:p>
          </p:txBody>
        </p:sp>
        <p:sp>
          <p:nvSpPr>
            <p:cNvPr id="344" name="Freeform 342"/>
            <p:cNvSpPr>
              <a:spLocks/>
            </p:cNvSpPr>
            <p:nvPr/>
          </p:nvSpPr>
          <p:spPr bwMode="auto">
            <a:xfrm>
              <a:off x="586" y="2686"/>
              <a:ext cx="67" cy="65"/>
            </a:xfrm>
            <a:custGeom>
              <a:avLst/>
              <a:gdLst>
                <a:gd name="T0" fmla="*/ 2 w 292"/>
                <a:gd name="T1" fmla="*/ 2 h 284"/>
                <a:gd name="T2" fmla="*/ 0 w 292"/>
                <a:gd name="T3" fmla="*/ 3 h 284"/>
                <a:gd name="T4" fmla="*/ 0 w 292"/>
                <a:gd name="T5" fmla="*/ 5 h 284"/>
                <a:gd name="T6" fmla="*/ 0 w 292"/>
                <a:gd name="T7" fmla="*/ 8 h 284"/>
                <a:gd name="T8" fmla="*/ 2 w 292"/>
                <a:gd name="T9" fmla="*/ 9 h 284"/>
                <a:gd name="T10" fmla="*/ 58 w 292"/>
                <a:gd name="T11" fmla="*/ 64 h 284"/>
                <a:gd name="T12" fmla="*/ 59 w 292"/>
                <a:gd name="T13" fmla="*/ 65 h 284"/>
                <a:gd name="T14" fmla="*/ 61 w 292"/>
                <a:gd name="T15" fmla="*/ 65 h 284"/>
                <a:gd name="T16" fmla="*/ 64 w 292"/>
                <a:gd name="T17" fmla="*/ 65 h 284"/>
                <a:gd name="T18" fmla="*/ 65 w 292"/>
                <a:gd name="T19" fmla="*/ 64 h 284"/>
                <a:gd name="T20" fmla="*/ 67 w 292"/>
                <a:gd name="T21" fmla="*/ 62 h 284"/>
                <a:gd name="T22" fmla="*/ 67 w 292"/>
                <a:gd name="T23" fmla="*/ 60 h 284"/>
                <a:gd name="T24" fmla="*/ 67 w 292"/>
                <a:gd name="T25" fmla="*/ 58 h 284"/>
                <a:gd name="T26" fmla="*/ 65 w 292"/>
                <a:gd name="T27" fmla="*/ 56 h 284"/>
                <a:gd name="T28" fmla="*/ 9 w 292"/>
                <a:gd name="T29" fmla="*/ 2 h 284"/>
                <a:gd name="T30" fmla="*/ 8 w 292"/>
                <a:gd name="T31" fmla="*/ 0 h 284"/>
                <a:gd name="T32" fmla="*/ 5 w 292"/>
                <a:gd name="T33" fmla="*/ 0 h 284"/>
                <a:gd name="T34" fmla="*/ 3 w 292"/>
                <a:gd name="T35" fmla="*/ 0 h 284"/>
                <a:gd name="T36" fmla="*/ 2 w 292"/>
                <a:gd name="T37" fmla="*/ 2 h 2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2"/>
                <a:gd name="T58" fmla="*/ 0 h 284"/>
                <a:gd name="T59" fmla="*/ 292 w 292"/>
                <a:gd name="T60" fmla="*/ 284 h 2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2" h="284">
                  <a:moveTo>
                    <a:pt x="7" y="7"/>
                  </a:moveTo>
                  <a:lnTo>
                    <a:pt x="1" y="15"/>
                  </a:lnTo>
                  <a:lnTo>
                    <a:pt x="0" y="24"/>
                  </a:lnTo>
                  <a:lnTo>
                    <a:pt x="1" y="33"/>
                  </a:lnTo>
                  <a:lnTo>
                    <a:pt x="7" y="41"/>
                  </a:lnTo>
                  <a:lnTo>
                    <a:pt x="251" y="278"/>
                  </a:lnTo>
                  <a:lnTo>
                    <a:pt x="259" y="283"/>
                  </a:lnTo>
                  <a:lnTo>
                    <a:pt x="268" y="284"/>
                  </a:lnTo>
                  <a:lnTo>
                    <a:pt x="277" y="283"/>
                  </a:lnTo>
                  <a:lnTo>
                    <a:pt x="285" y="278"/>
                  </a:lnTo>
                  <a:lnTo>
                    <a:pt x="290" y="270"/>
                  </a:lnTo>
                  <a:lnTo>
                    <a:pt x="292" y="261"/>
                  </a:lnTo>
                  <a:lnTo>
                    <a:pt x="290" y="252"/>
                  </a:lnTo>
                  <a:lnTo>
                    <a:pt x="285" y="244"/>
                  </a:lnTo>
                  <a:lnTo>
                    <a:pt x="40" y="7"/>
                  </a:lnTo>
                  <a:lnTo>
                    <a:pt x="33" y="2"/>
                  </a:lnTo>
                  <a:lnTo>
                    <a:pt x="23" y="0"/>
                  </a:lnTo>
                  <a:lnTo>
                    <a:pt x="14" y="2"/>
                  </a:lnTo>
                  <a:lnTo>
                    <a:pt x="7" y="7"/>
                  </a:lnTo>
                  <a:close/>
                </a:path>
              </a:pathLst>
            </a:custGeom>
            <a:solidFill>
              <a:srgbClr val="000000"/>
            </a:solidFill>
            <a:ln w="9525">
              <a:noFill/>
              <a:round/>
              <a:headEnd/>
              <a:tailEnd/>
            </a:ln>
          </p:spPr>
          <p:txBody>
            <a:bodyPr/>
            <a:lstStyle/>
            <a:p>
              <a:pPr rtl="0"/>
              <a:endParaRPr lang="en-US" sz="3800"/>
            </a:p>
          </p:txBody>
        </p:sp>
        <p:sp>
          <p:nvSpPr>
            <p:cNvPr id="345" name="Freeform 343"/>
            <p:cNvSpPr>
              <a:spLocks/>
            </p:cNvSpPr>
            <p:nvPr/>
          </p:nvSpPr>
          <p:spPr bwMode="auto">
            <a:xfrm>
              <a:off x="477" y="2675"/>
              <a:ext cx="147" cy="82"/>
            </a:xfrm>
            <a:custGeom>
              <a:avLst/>
              <a:gdLst>
                <a:gd name="T0" fmla="*/ 2 w 640"/>
                <a:gd name="T1" fmla="*/ 1 h 359"/>
                <a:gd name="T2" fmla="*/ 0 w 640"/>
                <a:gd name="T3" fmla="*/ 4 h 359"/>
                <a:gd name="T4" fmla="*/ 0 w 640"/>
                <a:gd name="T5" fmla="*/ 7 h 359"/>
                <a:gd name="T6" fmla="*/ 2 w 640"/>
                <a:gd name="T7" fmla="*/ 11 h 359"/>
                <a:gd name="T8" fmla="*/ 5 w 640"/>
                <a:gd name="T9" fmla="*/ 18 h 359"/>
                <a:gd name="T10" fmla="*/ 9 w 640"/>
                <a:gd name="T11" fmla="*/ 27 h 359"/>
                <a:gd name="T12" fmla="*/ 16 w 640"/>
                <a:gd name="T13" fmla="*/ 37 h 359"/>
                <a:gd name="T14" fmla="*/ 24 w 640"/>
                <a:gd name="T15" fmla="*/ 48 h 359"/>
                <a:gd name="T16" fmla="*/ 35 w 640"/>
                <a:gd name="T17" fmla="*/ 58 h 359"/>
                <a:gd name="T18" fmla="*/ 47 w 640"/>
                <a:gd name="T19" fmla="*/ 67 h 359"/>
                <a:gd name="T20" fmla="*/ 59 w 640"/>
                <a:gd name="T21" fmla="*/ 74 h 359"/>
                <a:gd name="T22" fmla="*/ 69 w 640"/>
                <a:gd name="T23" fmla="*/ 77 h 359"/>
                <a:gd name="T24" fmla="*/ 79 w 640"/>
                <a:gd name="T25" fmla="*/ 80 h 359"/>
                <a:gd name="T26" fmla="*/ 90 w 640"/>
                <a:gd name="T27" fmla="*/ 82 h 359"/>
                <a:gd name="T28" fmla="*/ 102 w 640"/>
                <a:gd name="T29" fmla="*/ 82 h 359"/>
                <a:gd name="T30" fmla="*/ 113 w 640"/>
                <a:gd name="T31" fmla="*/ 81 h 359"/>
                <a:gd name="T32" fmla="*/ 125 w 640"/>
                <a:gd name="T33" fmla="*/ 79 h 359"/>
                <a:gd name="T34" fmla="*/ 138 w 640"/>
                <a:gd name="T35" fmla="*/ 76 h 359"/>
                <a:gd name="T36" fmla="*/ 146 w 640"/>
                <a:gd name="T37" fmla="*/ 73 h 359"/>
                <a:gd name="T38" fmla="*/ 147 w 640"/>
                <a:gd name="T39" fmla="*/ 70 h 359"/>
                <a:gd name="T40" fmla="*/ 146 w 640"/>
                <a:gd name="T41" fmla="*/ 67 h 359"/>
                <a:gd name="T42" fmla="*/ 143 w 640"/>
                <a:gd name="T43" fmla="*/ 66 h 359"/>
                <a:gd name="T44" fmla="*/ 135 w 640"/>
                <a:gd name="T45" fmla="*/ 67 h 359"/>
                <a:gd name="T46" fmla="*/ 124 w 640"/>
                <a:gd name="T47" fmla="*/ 70 h 359"/>
                <a:gd name="T48" fmla="*/ 113 w 640"/>
                <a:gd name="T49" fmla="*/ 72 h 359"/>
                <a:gd name="T50" fmla="*/ 102 w 640"/>
                <a:gd name="T51" fmla="*/ 73 h 359"/>
                <a:gd name="T52" fmla="*/ 91 w 640"/>
                <a:gd name="T53" fmla="*/ 73 h 359"/>
                <a:gd name="T54" fmla="*/ 82 w 640"/>
                <a:gd name="T55" fmla="*/ 71 h 359"/>
                <a:gd name="T56" fmla="*/ 72 w 640"/>
                <a:gd name="T57" fmla="*/ 69 h 359"/>
                <a:gd name="T58" fmla="*/ 63 w 640"/>
                <a:gd name="T59" fmla="*/ 66 h 359"/>
                <a:gd name="T60" fmla="*/ 52 w 640"/>
                <a:gd name="T61" fmla="*/ 60 h 359"/>
                <a:gd name="T62" fmla="*/ 41 w 640"/>
                <a:gd name="T63" fmla="*/ 51 h 359"/>
                <a:gd name="T64" fmla="*/ 31 w 640"/>
                <a:gd name="T65" fmla="*/ 41 h 359"/>
                <a:gd name="T66" fmla="*/ 23 w 640"/>
                <a:gd name="T67" fmla="*/ 31 h 359"/>
                <a:gd name="T68" fmla="*/ 17 w 640"/>
                <a:gd name="T69" fmla="*/ 22 h 359"/>
                <a:gd name="T70" fmla="*/ 13 w 640"/>
                <a:gd name="T71" fmla="*/ 14 h 359"/>
                <a:gd name="T72" fmla="*/ 10 w 640"/>
                <a:gd name="T73" fmla="*/ 7 h 359"/>
                <a:gd name="T74" fmla="*/ 9 w 640"/>
                <a:gd name="T75" fmla="*/ 4 h 359"/>
                <a:gd name="T76" fmla="*/ 8 w 640"/>
                <a:gd name="T77" fmla="*/ 2 h 359"/>
                <a:gd name="T78" fmla="*/ 5 w 640"/>
                <a:gd name="T79" fmla="*/ 0 h 3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0"/>
                <a:gd name="T121" fmla="*/ 0 h 359"/>
                <a:gd name="T122" fmla="*/ 640 w 640"/>
                <a:gd name="T123" fmla="*/ 359 h 3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0" h="359">
                  <a:moveTo>
                    <a:pt x="14" y="1"/>
                  </a:moveTo>
                  <a:lnTo>
                    <a:pt x="8" y="5"/>
                  </a:lnTo>
                  <a:lnTo>
                    <a:pt x="2" y="10"/>
                  </a:lnTo>
                  <a:lnTo>
                    <a:pt x="0" y="18"/>
                  </a:lnTo>
                  <a:lnTo>
                    <a:pt x="0" y="26"/>
                  </a:lnTo>
                  <a:lnTo>
                    <a:pt x="1" y="30"/>
                  </a:lnTo>
                  <a:lnTo>
                    <a:pt x="4" y="36"/>
                  </a:lnTo>
                  <a:lnTo>
                    <a:pt x="8" y="48"/>
                  </a:lnTo>
                  <a:lnTo>
                    <a:pt x="13" y="61"/>
                  </a:lnTo>
                  <a:lnTo>
                    <a:pt x="21" y="78"/>
                  </a:lnTo>
                  <a:lnTo>
                    <a:pt x="30" y="96"/>
                  </a:lnTo>
                  <a:lnTo>
                    <a:pt x="41" y="117"/>
                  </a:lnTo>
                  <a:lnTo>
                    <a:pt x="54" y="138"/>
                  </a:lnTo>
                  <a:lnTo>
                    <a:pt x="69" y="161"/>
                  </a:lnTo>
                  <a:lnTo>
                    <a:pt x="86" y="184"/>
                  </a:lnTo>
                  <a:lnTo>
                    <a:pt x="105" y="208"/>
                  </a:lnTo>
                  <a:lnTo>
                    <a:pt x="126" y="231"/>
                  </a:lnTo>
                  <a:lnTo>
                    <a:pt x="151" y="253"/>
                  </a:lnTo>
                  <a:lnTo>
                    <a:pt x="177" y="275"/>
                  </a:lnTo>
                  <a:lnTo>
                    <a:pt x="205" y="295"/>
                  </a:lnTo>
                  <a:lnTo>
                    <a:pt x="237" y="313"/>
                  </a:lnTo>
                  <a:lnTo>
                    <a:pt x="257" y="324"/>
                  </a:lnTo>
                  <a:lnTo>
                    <a:pt x="280" y="333"/>
                  </a:lnTo>
                  <a:lnTo>
                    <a:pt x="300" y="339"/>
                  </a:lnTo>
                  <a:lnTo>
                    <a:pt x="324" y="346"/>
                  </a:lnTo>
                  <a:lnTo>
                    <a:pt x="346" y="351"/>
                  </a:lnTo>
                  <a:lnTo>
                    <a:pt x="369" y="355"/>
                  </a:lnTo>
                  <a:lnTo>
                    <a:pt x="393" y="357"/>
                  </a:lnTo>
                  <a:lnTo>
                    <a:pt x="418" y="359"/>
                  </a:lnTo>
                  <a:lnTo>
                    <a:pt x="442" y="359"/>
                  </a:lnTo>
                  <a:lnTo>
                    <a:pt x="467" y="357"/>
                  </a:lnTo>
                  <a:lnTo>
                    <a:pt x="493" y="356"/>
                  </a:lnTo>
                  <a:lnTo>
                    <a:pt x="519" y="352"/>
                  </a:lnTo>
                  <a:lnTo>
                    <a:pt x="545" y="347"/>
                  </a:lnTo>
                  <a:lnTo>
                    <a:pt x="572" y="341"/>
                  </a:lnTo>
                  <a:lnTo>
                    <a:pt x="600" y="334"/>
                  </a:lnTo>
                  <a:lnTo>
                    <a:pt x="627" y="325"/>
                  </a:lnTo>
                  <a:lnTo>
                    <a:pt x="634" y="321"/>
                  </a:lnTo>
                  <a:lnTo>
                    <a:pt x="639" y="316"/>
                  </a:lnTo>
                  <a:lnTo>
                    <a:pt x="640" y="308"/>
                  </a:lnTo>
                  <a:lnTo>
                    <a:pt x="640" y="300"/>
                  </a:lnTo>
                  <a:lnTo>
                    <a:pt x="636" y="294"/>
                  </a:lnTo>
                  <a:lnTo>
                    <a:pt x="630" y="288"/>
                  </a:lnTo>
                  <a:lnTo>
                    <a:pt x="623" y="287"/>
                  </a:lnTo>
                  <a:lnTo>
                    <a:pt x="615" y="287"/>
                  </a:lnTo>
                  <a:lnTo>
                    <a:pt x="589" y="295"/>
                  </a:lnTo>
                  <a:lnTo>
                    <a:pt x="565" y="303"/>
                  </a:lnTo>
                  <a:lnTo>
                    <a:pt x="539" y="308"/>
                  </a:lnTo>
                  <a:lnTo>
                    <a:pt x="514" y="313"/>
                  </a:lnTo>
                  <a:lnTo>
                    <a:pt x="490" y="316"/>
                  </a:lnTo>
                  <a:lnTo>
                    <a:pt x="467" y="318"/>
                  </a:lnTo>
                  <a:lnTo>
                    <a:pt x="444" y="320"/>
                  </a:lnTo>
                  <a:lnTo>
                    <a:pt x="420" y="320"/>
                  </a:lnTo>
                  <a:lnTo>
                    <a:pt x="398" y="318"/>
                  </a:lnTo>
                  <a:lnTo>
                    <a:pt x="377" y="316"/>
                  </a:lnTo>
                  <a:lnTo>
                    <a:pt x="355" y="313"/>
                  </a:lnTo>
                  <a:lnTo>
                    <a:pt x="334" y="308"/>
                  </a:lnTo>
                  <a:lnTo>
                    <a:pt x="315" y="303"/>
                  </a:lnTo>
                  <a:lnTo>
                    <a:pt x="294" y="295"/>
                  </a:lnTo>
                  <a:lnTo>
                    <a:pt x="274" y="287"/>
                  </a:lnTo>
                  <a:lnTo>
                    <a:pt x="256" y="278"/>
                  </a:lnTo>
                  <a:lnTo>
                    <a:pt x="228" y="261"/>
                  </a:lnTo>
                  <a:lnTo>
                    <a:pt x="200" y="243"/>
                  </a:lnTo>
                  <a:lnTo>
                    <a:pt x="177" y="223"/>
                  </a:lnTo>
                  <a:lnTo>
                    <a:pt x="155" y="201"/>
                  </a:lnTo>
                  <a:lnTo>
                    <a:pt x="134" y="181"/>
                  </a:lnTo>
                  <a:lnTo>
                    <a:pt x="117" y="158"/>
                  </a:lnTo>
                  <a:lnTo>
                    <a:pt x="101" y="136"/>
                  </a:lnTo>
                  <a:lnTo>
                    <a:pt x="87" y="116"/>
                  </a:lnTo>
                  <a:lnTo>
                    <a:pt x="75" y="95"/>
                  </a:lnTo>
                  <a:lnTo>
                    <a:pt x="65" y="76"/>
                  </a:lnTo>
                  <a:lnTo>
                    <a:pt x="57" y="60"/>
                  </a:lnTo>
                  <a:lnTo>
                    <a:pt x="51" y="44"/>
                  </a:lnTo>
                  <a:lnTo>
                    <a:pt x="45" y="32"/>
                  </a:lnTo>
                  <a:lnTo>
                    <a:pt x="41" y="22"/>
                  </a:lnTo>
                  <a:lnTo>
                    <a:pt x="40" y="17"/>
                  </a:lnTo>
                  <a:lnTo>
                    <a:pt x="39" y="14"/>
                  </a:lnTo>
                  <a:lnTo>
                    <a:pt x="35" y="8"/>
                  </a:lnTo>
                  <a:lnTo>
                    <a:pt x="28" y="2"/>
                  </a:lnTo>
                  <a:lnTo>
                    <a:pt x="22" y="0"/>
                  </a:lnTo>
                  <a:lnTo>
                    <a:pt x="14" y="1"/>
                  </a:lnTo>
                  <a:close/>
                </a:path>
              </a:pathLst>
            </a:custGeom>
            <a:solidFill>
              <a:srgbClr val="000000"/>
            </a:solidFill>
            <a:ln w="9525">
              <a:noFill/>
              <a:round/>
              <a:headEnd/>
              <a:tailEnd/>
            </a:ln>
          </p:spPr>
          <p:txBody>
            <a:bodyPr/>
            <a:lstStyle/>
            <a:p>
              <a:pPr rtl="0"/>
              <a:endParaRPr lang="en-US" sz="3800"/>
            </a:p>
          </p:txBody>
        </p:sp>
        <p:sp>
          <p:nvSpPr>
            <p:cNvPr id="346" name="Freeform 344"/>
            <p:cNvSpPr>
              <a:spLocks/>
            </p:cNvSpPr>
            <p:nvPr/>
          </p:nvSpPr>
          <p:spPr bwMode="auto">
            <a:xfrm>
              <a:off x="608" y="2720"/>
              <a:ext cx="44" cy="37"/>
            </a:xfrm>
            <a:custGeom>
              <a:avLst/>
              <a:gdLst>
                <a:gd name="T0" fmla="*/ 20 w 194"/>
                <a:gd name="T1" fmla="*/ 1 h 165"/>
                <a:gd name="T2" fmla="*/ 16 w 194"/>
                <a:gd name="T3" fmla="*/ 2 h 165"/>
                <a:gd name="T4" fmla="*/ 13 w 194"/>
                <a:gd name="T5" fmla="*/ 3 h 165"/>
                <a:gd name="T6" fmla="*/ 11 w 194"/>
                <a:gd name="T7" fmla="*/ 4 h 165"/>
                <a:gd name="T8" fmla="*/ 8 w 194"/>
                <a:gd name="T9" fmla="*/ 5 h 165"/>
                <a:gd name="T10" fmla="*/ 6 w 194"/>
                <a:gd name="T11" fmla="*/ 7 h 165"/>
                <a:gd name="T12" fmla="*/ 5 w 194"/>
                <a:gd name="T13" fmla="*/ 8 h 165"/>
                <a:gd name="T14" fmla="*/ 3 w 194"/>
                <a:gd name="T15" fmla="*/ 10 h 165"/>
                <a:gd name="T16" fmla="*/ 2 w 194"/>
                <a:gd name="T17" fmla="*/ 12 h 165"/>
                <a:gd name="T18" fmla="*/ 1 w 194"/>
                <a:gd name="T19" fmla="*/ 14 h 165"/>
                <a:gd name="T20" fmla="*/ 1 w 194"/>
                <a:gd name="T21" fmla="*/ 16 h 165"/>
                <a:gd name="T22" fmla="*/ 0 w 194"/>
                <a:gd name="T23" fmla="*/ 18 h 165"/>
                <a:gd name="T24" fmla="*/ 0 w 194"/>
                <a:gd name="T25" fmla="*/ 20 h 165"/>
                <a:gd name="T26" fmla="*/ 0 w 194"/>
                <a:gd name="T27" fmla="*/ 24 h 165"/>
                <a:gd name="T28" fmla="*/ 2 w 194"/>
                <a:gd name="T29" fmla="*/ 27 h 165"/>
                <a:gd name="T30" fmla="*/ 2 w 194"/>
                <a:gd name="T31" fmla="*/ 30 h 165"/>
                <a:gd name="T32" fmla="*/ 3 w 194"/>
                <a:gd name="T33" fmla="*/ 31 h 165"/>
                <a:gd name="T34" fmla="*/ 3 w 194"/>
                <a:gd name="T35" fmla="*/ 31 h 165"/>
                <a:gd name="T36" fmla="*/ 4 w 194"/>
                <a:gd name="T37" fmla="*/ 31 h 165"/>
                <a:gd name="T38" fmla="*/ 4 w 194"/>
                <a:gd name="T39" fmla="*/ 32 h 165"/>
                <a:gd name="T40" fmla="*/ 4 w 194"/>
                <a:gd name="T41" fmla="*/ 32 h 165"/>
                <a:gd name="T42" fmla="*/ 7 w 194"/>
                <a:gd name="T43" fmla="*/ 35 h 165"/>
                <a:gd name="T44" fmla="*/ 11 w 194"/>
                <a:gd name="T45" fmla="*/ 36 h 165"/>
                <a:gd name="T46" fmla="*/ 15 w 194"/>
                <a:gd name="T47" fmla="*/ 37 h 165"/>
                <a:gd name="T48" fmla="*/ 20 w 194"/>
                <a:gd name="T49" fmla="*/ 37 h 165"/>
                <a:gd name="T50" fmla="*/ 24 w 194"/>
                <a:gd name="T51" fmla="*/ 37 h 165"/>
                <a:gd name="T52" fmla="*/ 28 w 194"/>
                <a:gd name="T53" fmla="*/ 36 h 165"/>
                <a:gd name="T54" fmla="*/ 31 w 194"/>
                <a:gd name="T55" fmla="*/ 35 h 165"/>
                <a:gd name="T56" fmla="*/ 33 w 194"/>
                <a:gd name="T57" fmla="*/ 35 h 165"/>
                <a:gd name="T58" fmla="*/ 33 w 194"/>
                <a:gd name="T59" fmla="*/ 35 h 165"/>
                <a:gd name="T60" fmla="*/ 34 w 194"/>
                <a:gd name="T61" fmla="*/ 34 h 165"/>
                <a:gd name="T62" fmla="*/ 34 w 194"/>
                <a:gd name="T63" fmla="*/ 34 h 165"/>
                <a:gd name="T64" fmla="*/ 34 w 194"/>
                <a:gd name="T65" fmla="*/ 34 h 165"/>
                <a:gd name="T66" fmla="*/ 36 w 194"/>
                <a:gd name="T67" fmla="*/ 32 h 165"/>
                <a:gd name="T68" fmla="*/ 37 w 194"/>
                <a:gd name="T69" fmla="*/ 30 h 165"/>
                <a:gd name="T70" fmla="*/ 38 w 194"/>
                <a:gd name="T71" fmla="*/ 28 h 165"/>
                <a:gd name="T72" fmla="*/ 38 w 194"/>
                <a:gd name="T73" fmla="*/ 26 h 165"/>
                <a:gd name="T74" fmla="*/ 38 w 194"/>
                <a:gd name="T75" fmla="*/ 25 h 165"/>
                <a:gd name="T76" fmla="*/ 38 w 194"/>
                <a:gd name="T77" fmla="*/ 24 h 165"/>
                <a:gd name="T78" fmla="*/ 38 w 194"/>
                <a:gd name="T79" fmla="*/ 23 h 165"/>
                <a:gd name="T80" fmla="*/ 38 w 194"/>
                <a:gd name="T81" fmla="*/ 22 h 165"/>
                <a:gd name="T82" fmla="*/ 39 w 194"/>
                <a:gd name="T83" fmla="*/ 21 h 165"/>
                <a:gd name="T84" fmla="*/ 41 w 194"/>
                <a:gd name="T85" fmla="*/ 20 h 165"/>
                <a:gd name="T86" fmla="*/ 42 w 194"/>
                <a:gd name="T87" fmla="*/ 19 h 165"/>
                <a:gd name="T88" fmla="*/ 43 w 194"/>
                <a:gd name="T89" fmla="*/ 18 h 165"/>
                <a:gd name="T90" fmla="*/ 43 w 194"/>
                <a:gd name="T91" fmla="*/ 17 h 165"/>
                <a:gd name="T92" fmla="*/ 44 w 194"/>
                <a:gd name="T93" fmla="*/ 16 h 165"/>
                <a:gd name="T94" fmla="*/ 44 w 194"/>
                <a:gd name="T95" fmla="*/ 15 h 165"/>
                <a:gd name="T96" fmla="*/ 44 w 194"/>
                <a:gd name="T97" fmla="*/ 14 h 165"/>
                <a:gd name="T98" fmla="*/ 44 w 194"/>
                <a:gd name="T99" fmla="*/ 13 h 165"/>
                <a:gd name="T100" fmla="*/ 44 w 194"/>
                <a:gd name="T101" fmla="*/ 12 h 165"/>
                <a:gd name="T102" fmla="*/ 43 w 194"/>
                <a:gd name="T103" fmla="*/ 11 h 165"/>
                <a:gd name="T104" fmla="*/ 43 w 194"/>
                <a:gd name="T105" fmla="*/ 10 h 165"/>
                <a:gd name="T106" fmla="*/ 41 w 194"/>
                <a:gd name="T107" fmla="*/ 6 h 165"/>
                <a:gd name="T108" fmla="*/ 38 w 194"/>
                <a:gd name="T109" fmla="*/ 3 h 165"/>
                <a:gd name="T110" fmla="*/ 35 w 194"/>
                <a:gd name="T111" fmla="*/ 2 h 165"/>
                <a:gd name="T112" fmla="*/ 32 w 194"/>
                <a:gd name="T113" fmla="*/ 1 h 165"/>
                <a:gd name="T114" fmla="*/ 28 w 194"/>
                <a:gd name="T115" fmla="*/ 0 h 165"/>
                <a:gd name="T116" fmla="*/ 25 w 194"/>
                <a:gd name="T117" fmla="*/ 0 h 165"/>
                <a:gd name="T118" fmla="*/ 22 w 194"/>
                <a:gd name="T119" fmla="*/ 1 h 165"/>
                <a:gd name="T120" fmla="*/ 20 w 194"/>
                <a:gd name="T121" fmla="*/ 1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4"/>
                <a:gd name="T184" fmla="*/ 0 h 165"/>
                <a:gd name="T185" fmla="*/ 194 w 194"/>
                <a:gd name="T186" fmla="*/ 165 h 1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4" h="165">
                  <a:moveTo>
                    <a:pt x="86" y="5"/>
                  </a:moveTo>
                  <a:lnTo>
                    <a:pt x="72" y="8"/>
                  </a:lnTo>
                  <a:lnTo>
                    <a:pt x="59" y="12"/>
                  </a:lnTo>
                  <a:lnTo>
                    <a:pt x="47" y="17"/>
                  </a:lnTo>
                  <a:lnTo>
                    <a:pt x="37" y="22"/>
                  </a:lnTo>
                  <a:lnTo>
                    <a:pt x="27" y="29"/>
                  </a:lnTo>
                  <a:lnTo>
                    <a:pt x="20" y="37"/>
                  </a:lnTo>
                  <a:lnTo>
                    <a:pt x="13" y="44"/>
                  </a:lnTo>
                  <a:lnTo>
                    <a:pt x="8" y="53"/>
                  </a:lnTo>
                  <a:lnTo>
                    <a:pt x="4" y="63"/>
                  </a:lnTo>
                  <a:lnTo>
                    <a:pt x="3" y="70"/>
                  </a:lnTo>
                  <a:lnTo>
                    <a:pt x="0" y="79"/>
                  </a:lnTo>
                  <a:lnTo>
                    <a:pt x="0" y="87"/>
                  </a:lnTo>
                  <a:lnTo>
                    <a:pt x="1" y="106"/>
                  </a:lnTo>
                  <a:lnTo>
                    <a:pt x="7" y="121"/>
                  </a:lnTo>
                  <a:lnTo>
                    <a:pt x="10" y="133"/>
                  </a:lnTo>
                  <a:lnTo>
                    <a:pt x="14" y="138"/>
                  </a:lnTo>
                  <a:lnTo>
                    <a:pt x="14" y="139"/>
                  </a:lnTo>
                  <a:lnTo>
                    <a:pt x="16" y="139"/>
                  </a:lnTo>
                  <a:lnTo>
                    <a:pt x="16" y="141"/>
                  </a:lnTo>
                  <a:lnTo>
                    <a:pt x="16" y="142"/>
                  </a:lnTo>
                  <a:lnTo>
                    <a:pt x="31" y="155"/>
                  </a:lnTo>
                  <a:lnTo>
                    <a:pt x="48" y="161"/>
                  </a:lnTo>
                  <a:lnTo>
                    <a:pt x="68" y="165"/>
                  </a:lnTo>
                  <a:lnTo>
                    <a:pt x="89" y="165"/>
                  </a:lnTo>
                  <a:lnTo>
                    <a:pt x="107" y="163"/>
                  </a:lnTo>
                  <a:lnTo>
                    <a:pt x="124" y="160"/>
                  </a:lnTo>
                  <a:lnTo>
                    <a:pt x="137" y="156"/>
                  </a:lnTo>
                  <a:lnTo>
                    <a:pt x="145" y="154"/>
                  </a:lnTo>
                  <a:lnTo>
                    <a:pt x="147" y="154"/>
                  </a:lnTo>
                  <a:lnTo>
                    <a:pt x="148" y="152"/>
                  </a:lnTo>
                  <a:lnTo>
                    <a:pt x="151" y="152"/>
                  </a:lnTo>
                  <a:lnTo>
                    <a:pt x="152" y="151"/>
                  </a:lnTo>
                  <a:lnTo>
                    <a:pt x="160" y="143"/>
                  </a:lnTo>
                  <a:lnTo>
                    <a:pt x="165" y="134"/>
                  </a:lnTo>
                  <a:lnTo>
                    <a:pt x="168" y="125"/>
                  </a:lnTo>
                  <a:lnTo>
                    <a:pt x="169" y="115"/>
                  </a:lnTo>
                  <a:lnTo>
                    <a:pt x="169" y="111"/>
                  </a:lnTo>
                  <a:lnTo>
                    <a:pt x="168" y="106"/>
                  </a:lnTo>
                  <a:lnTo>
                    <a:pt x="168" y="102"/>
                  </a:lnTo>
                  <a:lnTo>
                    <a:pt x="167" y="96"/>
                  </a:lnTo>
                  <a:lnTo>
                    <a:pt x="174" y="94"/>
                  </a:lnTo>
                  <a:lnTo>
                    <a:pt x="181" y="90"/>
                  </a:lnTo>
                  <a:lnTo>
                    <a:pt x="186" y="86"/>
                  </a:lnTo>
                  <a:lnTo>
                    <a:pt x="189" y="81"/>
                  </a:lnTo>
                  <a:lnTo>
                    <a:pt x="191" y="77"/>
                  </a:lnTo>
                  <a:lnTo>
                    <a:pt x="193" y="72"/>
                  </a:lnTo>
                  <a:lnTo>
                    <a:pt x="194" y="68"/>
                  </a:lnTo>
                  <a:lnTo>
                    <a:pt x="194" y="63"/>
                  </a:lnTo>
                  <a:lnTo>
                    <a:pt x="194" y="57"/>
                  </a:lnTo>
                  <a:lnTo>
                    <a:pt x="193" y="52"/>
                  </a:lnTo>
                  <a:lnTo>
                    <a:pt x="191" y="47"/>
                  </a:lnTo>
                  <a:lnTo>
                    <a:pt x="190" y="43"/>
                  </a:lnTo>
                  <a:lnTo>
                    <a:pt x="181" y="27"/>
                  </a:lnTo>
                  <a:lnTo>
                    <a:pt x="168" y="14"/>
                  </a:lnTo>
                  <a:lnTo>
                    <a:pt x="155" y="7"/>
                  </a:lnTo>
                  <a:lnTo>
                    <a:pt x="141" y="3"/>
                  </a:lnTo>
                  <a:lnTo>
                    <a:pt x="125" y="0"/>
                  </a:lnTo>
                  <a:lnTo>
                    <a:pt x="111" y="0"/>
                  </a:lnTo>
                  <a:lnTo>
                    <a:pt x="98" y="3"/>
                  </a:lnTo>
                  <a:lnTo>
                    <a:pt x="86" y="5"/>
                  </a:lnTo>
                  <a:close/>
                </a:path>
              </a:pathLst>
            </a:custGeom>
            <a:solidFill>
              <a:srgbClr val="000000"/>
            </a:solidFill>
            <a:ln w="9525">
              <a:noFill/>
              <a:round/>
              <a:headEnd/>
              <a:tailEnd/>
            </a:ln>
          </p:spPr>
          <p:txBody>
            <a:bodyPr/>
            <a:lstStyle/>
            <a:p>
              <a:pPr rtl="0"/>
              <a:endParaRPr lang="en-US" sz="3800"/>
            </a:p>
          </p:txBody>
        </p:sp>
        <p:sp>
          <p:nvSpPr>
            <p:cNvPr id="347" name="Freeform 345"/>
            <p:cNvSpPr>
              <a:spLocks/>
            </p:cNvSpPr>
            <p:nvPr/>
          </p:nvSpPr>
          <p:spPr bwMode="auto">
            <a:xfrm>
              <a:off x="619" y="2731"/>
              <a:ext cx="20" cy="15"/>
            </a:xfrm>
            <a:custGeom>
              <a:avLst/>
              <a:gdLst>
                <a:gd name="T0" fmla="*/ 0 w 89"/>
                <a:gd name="T1" fmla="*/ 8 h 69"/>
                <a:gd name="T2" fmla="*/ 0 w 89"/>
                <a:gd name="T3" fmla="*/ 8 h 69"/>
                <a:gd name="T4" fmla="*/ 0 w 89"/>
                <a:gd name="T5" fmla="*/ 7 h 69"/>
                <a:gd name="T6" fmla="*/ 0 w 89"/>
                <a:gd name="T7" fmla="*/ 6 h 69"/>
                <a:gd name="T8" fmla="*/ 1 w 89"/>
                <a:gd name="T9" fmla="*/ 6 h 69"/>
                <a:gd name="T10" fmla="*/ 1 w 89"/>
                <a:gd name="T11" fmla="*/ 5 h 69"/>
                <a:gd name="T12" fmla="*/ 2 w 89"/>
                <a:gd name="T13" fmla="*/ 4 h 69"/>
                <a:gd name="T14" fmla="*/ 4 w 89"/>
                <a:gd name="T15" fmla="*/ 3 h 69"/>
                <a:gd name="T16" fmla="*/ 5 w 89"/>
                <a:gd name="T17" fmla="*/ 2 h 69"/>
                <a:gd name="T18" fmla="*/ 6 w 89"/>
                <a:gd name="T19" fmla="*/ 2 h 69"/>
                <a:gd name="T20" fmla="*/ 8 w 89"/>
                <a:gd name="T21" fmla="*/ 2 h 69"/>
                <a:gd name="T22" fmla="*/ 9 w 89"/>
                <a:gd name="T23" fmla="*/ 1 h 69"/>
                <a:gd name="T24" fmla="*/ 11 w 89"/>
                <a:gd name="T25" fmla="*/ 1 h 69"/>
                <a:gd name="T26" fmla="*/ 11 w 89"/>
                <a:gd name="T27" fmla="*/ 1 h 69"/>
                <a:gd name="T28" fmla="*/ 11 w 89"/>
                <a:gd name="T29" fmla="*/ 1 h 69"/>
                <a:gd name="T30" fmla="*/ 11 w 89"/>
                <a:gd name="T31" fmla="*/ 1 h 69"/>
                <a:gd name="T32" fmla="*/ 11 w 89"/>
                <a:gd name="T33" fmla="*/ 1 h 69"/>
                <a:gd name="T34" fmla="*/ 13 w 89"/>
                <a:gd name="T35" fmla="*/ 0 h 69"/>
                <a:gd name="T36" fmla="*/ 15 w 89"/>
                <a:gd name="T37" fmla="*/ 0 h 69"/>
                <a:gd name="T38" fmla="*/ 18 w 89"/>
                <a:gd name="T39" fmla="*/ 0 h 69"/>
                <a:gd name="T40" fmla="*/ 20 w 89"/>
                <a:gd name="T41" fmla="*/ 1 h 69"/>
                <a:gd name="T42" fmla="*/ 19 w 89"/>
                <a:gd name="T43" fmla="*/ 2 h 69"/>
                <a:gd name="T44" fmla="*/ 18 w 89"/>
                <a:gd name="T45" fmla="*/ 2 h 69"/>
                <a:gd name="T46" fmla="*/ 18 w 89"/>
                <a:gd name="T47" fmla="*/ 2 h 69"/>
                <a:gd name="T48" fmla="*/ 18 w 89"/>
                <a:gd name="T49" fmla="*/ 2 h 69"/>
                <a:gd name="T50" fmla="*/ 16 w 89"/>
                <a:gd name="T51" fmla="*/ 2 h 69"/>
                <a:gd name="T52" fmla="*/ 15 w 89"/>
                <a:gd name="T53" fmla="*/ 3 h 69"/>
                <a:gd name="T54" fmla="*/ 14 w 89"/>
                <a:gd name="T55" fmla="*/ 4 h 69"/>
                <a:gd name="T56" fmla="*/ 14 w 89"/>
                <a:gd name="T57" fmla="*/ 5 h 69"/>
                <a:gd name="T58" fmla="*/ 14 w 89"/>
                <a:gd name="T59" fmla="*/ 6 h 69"/>
                <a:gd name="T60" fmla="*/ 14 w 89"/>
                <a:gd name="T61" fmla="*/ 6 h 69"/>
                <a:gd name="T62" fmla="*/ 13 w 89"/>
                <a:gd name="T63" fmla="*/ 7 h 69"/>
                <a:gd name="T64" fmla="*/ 13 w 89"/>
                <a:gd name="T65" fmla="*/ 7 h 69"/>
                <a:gd name="T66" fmla="*/ 13 w 89"/>
                <a:gd name="T67" fmla="*/ 8 h 69"/>
                <a:gd name="T68" fmla="*/ 14 w 89"/>
                <a:gd name="T69" fmla="*/ 8 h 69"/>
                <a:gd name="T70" fmla="*/ 14 w 89"/>
                <a:gd name="T71" fmla="*/ 9 h 69"/>
                <a:gd name="T72" fmla="*/ 15 w 89"/>
                <a:gd name="T73" fmla="*/ 10 h 69"/>
                <a:gd name="T74" fmla="*/ 15 w 89"/>
                <a:gd name="T75" fmla="*/ 11 h 69"/>
                <a:gd name="T76" fmla="*/ 16 w 89"/>
                <a:gd name="T77" fmla="*/ 12 h 69"/>
                <a:gd name="T78" fmla="*/ 16 w 89"/>
                <a:gd name="T79" fmla="*/ 13 h 69"/>
                <a:gd name="T80" fmla="*/ 16 w 89"/>
                <a:gd name="T81" fmla="*/ 14 h 69"/>
                <a:gd name="T82" fmla="*/ 14 w 89"/>
                <a:gd name="T83" fmla="*/ 14 h 69"/>
                <a:gd name="T84" fmla="*/ 12 w 89"/>
                <a:gd name="T85" fmla="*/ 15 h 69"/>
                <a:gd name="T86" fmla="*/ 9 w 89"/>
                <a:gd name="T87" fmla="*/ 15 h 69"/>
                <a:gd name="T88" fmla="*/ 7 w 89"/>
                <a:gd name="T89" fmla="*/ 15 h 69"/>
                <a:gd name="T90" fmla="*/ 6 w 89"/>
                <a:gd name="T91" fmla="*/ 15 h 69"/>
                <a:gd name="T92" fmla="*/ 4 w 89"/>
                <a:gd name="T93" fmla="*/ 15 h 69"/>
                <a:gd name="T94" fmla="*/ 2 w 89"/>
                <a:gd name="T95" fmla="*/ 15 h 69"/>
                <a:gd name="T96" fmla="*/ 2 w 89"/>
                <a:gd name="T97" fmla="*/ 14 h 69"/>
                <a:gd name="T98" fmla="*/ 1 w 89"/>
                <a:gd name="T99" fmla="*/ 13 h 69"/>
                <a:gd name="T100" fmla="*/ 1 w 89"/>
                <a:gd name="T101" fmla="*/ 12 h 69"/>
                <a:gd name="T102" fmla="*/ 0 w 89"/>
                <a:gd name="T103" fmla="*/ 10 h 69"/>
                <a:gd name="T104" fmla="*/ 0 w 89"/>
                <a:gd name="T105" fmla="*/ 8 h 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69"/>
                <a:gd name="T161" fmla="*/ 89 w 89"/>
                <a:gd name="T162" fmla="*/ 69 h 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69">
                  <a:moveTo>
                    <a:pt x="0" y="39"/>
                  </a:moveTo>
                  <a:lnTo>
                    <a:pt x="0" y="35"/>
                  </a:lnTo>
                  <a:lnTo>
                    <a:pt x="0" y="33"/>
                  </a:lnTo>
                  <a:lnTo>
                    <a:pt x="2" y="29"/>
                  </a:lnTo>
                  <a:lnTo>
                    <a:pt x="3" y="26"/>
                  </a:lnTo>
                  <a:lnTo>
                    <a:pt x="5" y="21"/>
                  </a:lnTo>
                  <a:lnTo>
                    <a:pt x="11" y="17"/>
                  </a:lnTo>
                  <a:lnTo>
                    <a:pt x="16" y="15"/>
                  </a:lnTo>
                  <a:lnTo>
                    <a:pt x="21" y="11"/>
                  </a:lnTo>
                  <a:lnTo>
                    <a:pt x="28" y="9"/>
                  </a:lnTo>
                  <a:lnTo>
                    <a:pt x="34" y="7"/>
                  </a:lnTo>
                  <a:lnTo>
                    <a:pt x="41" y="5"/>
                  </a:lnTo>
                  <a:lnTo>
                    <a:pt x="47" y="4"/>
                  </a:lnTo>
                  <a:lnTo>
                    <a:pt x="48" y="4"/>
                  </a:lnTo>
                  <a:lnTo>
                    <a:pt x="50" y="4"/>
                  </a:lnTo>
                  <a:lnTo>
                    <a:pt x="51" y="3"/>
                  </a:lnTo>
                  <a:lnTo>
                    <a:pt x="56" y="2"/>
                  </a:lnTo>
                  <a:lnTo>
                    <a:pt x="67" y="0"/>
                  </a:lnTo>
                  <a:lnTo>
                    <a:pt x="78" y="2"/>
                  </a:lnTo>
                  <a:lnTo>
                    <a:pt x="89" y="5"/>
                  </a:lnTo>
                  <a:lnTo>
                    <a:pt x="85" y="7"/>
                  </a:lnTo>
                  <a:lnTo>
                    <a:pt x="82" y="8"/>
                  </a:lnTo>
                  <a:lnTo>
                    <a:pt x="80" y="9"/>
                  </a:lnTo>
                  <a:lnTo>
                    <a:pt x="78" y="9"/>
                  </a:lnTo>
                  <a:lnTo>
                    <a:pt x="73" y="11"/>
                  </a:lnTo>
                  <a:lnTo>
                    <a:pt x="68" y="15"/>
                  </a:lnTo>
                  <a:lnTo>
                    <a:pt x="64" y="18"/>
                  </a:lnTo>
                  <a:lnTo>
                    <a:pt x="61" y="24"/>
                  </a:lnTo>
                  <a:lnTo>
                    <a:pt x="61" y="26"/>
                  </a:lnTo>
                  <a:lnTo>
                    <a:pt x="61" y="29"/>
                  </a:lnTo>
                  <a:lnTo>
                    <a:pt x="60" y="30"/>
                  </a:lnTo>
                  <a:lnTo>
                    <a:pt x="60" y="33"/>
                  </a:lnTo>
                  <a:lnTo>
                    <a:pt x="60" y="35"/>
                  </a:lnTo>
                  <a:lnTo>
                    <a:pt x="61" y="39"/>
                  </a:lnTo>
                  <a:lnTo>
                    <a:pt x="63" y="43"/>
                  </a:lnTo>
                  <a:lnTo>
                    <a:pt x="65" y="46"/>
                  </a:lnTo>
                  <a:lnTo>
                    <a:pt x="68" y="50"/>
                  </a:lnTo>
                  <a:lnTo>
                    <a:pt x="70" y="55"/>
                  </a:lnTo>
                  <a:lnTo>
                    <a:pt x="72" y="59"/>
                  </a:lnTo>
                  <a:lnTo>
                    <a:pt x="73" y="63"/>
                  </a:lnTo>
                  <a:lnTo>
                    <a:pt x="63" y="65"/>
                  </a:lnTo>
                  <a:lnTo>
                    <a:pt x="52" y="68"/>
                  </a:lnTo>
                  <a:lnTo>
                    <a:pt x="42" y="69"/>
                  </a:lnTo>
                  <a:lnTo>
                    <a:pt x="33" y="69"/>
                  </a:lnTo>
                  <a:lnTo>
                    <a:pt x="25" y="69"/>
                  </a:lnTo>
                  <a:lnTo>
                    <a:pt x="17" y="68"/>
                  </a:lnTo>
                  <a:lnTo>
                    <a:pt x="11" y="67"/>
                  </a:lnTo>
                  <a:lnTo>
                    <a:pt x="7" y="64"/>
                  </a:lnTo>
                  <a:lnTo>
                    <a:pt x="4" y="59"/>
                  </a:lnTo>
                  <a:lnTo>
                    <a:pt x="3" y="54"/>
                  </a:lnTo>
                  <a:lnTo>
                    <a:pt x="2" y="46"/>
                  </a:lnTo>
                  <a:lnTo>
                    <a:pt x="0" y="39"/>
                  </a:lnTo>
                  <a:close/>
                </a:path>
              </a:pathLst>
            </a:custGeom>
            <a:solidFill>
              <a:srgbClr val="C0C0C0"/>
            </a:solidFill>
            <a:ln w="9525">
              <a:noFill/>
              <a:round/>
              <a:headEnd/>
              <a:tailEnd/>
            </a:ln>
          </p:spPr>
          <p:txBody>
            <a:bodyPr/>
            <a:lstStyle/>
            <a:p>
              <a:pPr rtl="0"/>
              <a:endParaRPr lang="en-US" sz="3800"/>
            </a:p>
          </p:txBody>
        </p:sp>
      </p:grpSp>
      <p:grpSp>
        <p:nvGrpSpPr>
          <p:cNvPr id="348" name="Group 346"/>
          <p:cNvGrpSpPr>
            <a:grpSpLocks/>
          </p:cNvGrpSpPr>
          <p:nvPr/>
        </p:nvGrpSpPr>
        <p:grpSpPr bwMode="auto">
          <a:xfrm>
            <a:off x="7761288" y="3844925"/>
            <a:ext cx="833437" cy="954088"/>
            <a:chOff x="337" y="893"/>
            <a:chExt cx="525" cy="601"/>
          </a:xfrm>
        </p:grpSpPr>
        <p:sp>
          <p:nvSpPr>
            <p:cNvPr id="349" name="Freeform 347"/>
            <p:cNvSpPr>
              <a:spLocks/>
            </p:cNvSpPr>
            <p:nvPr/>
          </p:nvSpPr>
          <p:spPr bwMode="auto">
            <a:xfrm flipH="1">
              <a:off x="389" y="1329"/>
              <a:ext cx="158" cy="88"/>
            </a:xfrm>
            <a:custGeom>
              <a:avLst/>
              <a:gdLst>
                <a:gd name="T0" fmla="*/ 130 w 692"/>
                <a:gd name="T1" fmla="*/ 1 h 382"/>
                <a:gd name="T2" fmla="*/ 128 w 692"/>
                <a:gd name="T3" fmla="*/ 3 h 382"/>
                <a:gd name="T4" fmla="*/ 128 w 692"/>
                <a:gd name="T5" fmla="*/ 5 h 382"/>
                <a:gd name="T6" fmla="*/ 128 w 692"/>
                <a:gd name="T7" fmla="*/ 6 h 382"/>
                <a:gd name="T8" fmla="*/ 129 w 692"/>
                <a:gd name="T9" fmla="*/ 9 h 382"/>
                <a:gd name="T10" fmla="*/ 134 w 692"/>
                <a:gd name="T11" fmla="*/ 22 h 382"/>
                <a:gd name="T12" fmla="*/ 141 w 692"/>
                <a:gd name="T13" fmla="*/ 41 h 382"/>
                <a:gd name="T14" fmla="*/ 146 w 692"/>
                <a:gd name="T15" fmla="*/ 56 h 382"/>
                <a:gd name="T16" fmla="*/ 147 w 692"/>
                <a:gd name="T17" fmla="*/ 62 h 382"/>
                <a:gd name="T18" fmla="*/ 144 w 692"/>
                <a:gd name="T19" fmla="*/ 73 h 382"/>
                <a:gd name="T20" fmla="*/ 140 w 692"/>
                <a:gd name="T21" fmla="*/ 78 h 382"/>
                <a:gd name="T22" fmla="*/ 129 w 692"/>
                <a:gd name="T23" fmla="*/ 78 h 382"/>
                <a:gd name="T24" fmla="*/ 111 w 692"/>
                <a:gd name="T25" fmla="*/ 78 h 382"/>
                <a:gd name="T26" fmla="*/ 90 w 692"/>
                <a:gd name="T27" fmla="*/ 78 h 382"/>
                <a:gd name="T28" fmla="*/ 68 w 692"/>
                <a:gd name="T29" fmla="*/ 78 h 382"/>
                <a:gd name="T30" fmla="*/ 47 w 692"/>
                <a:gd name="T31" fmla="*/ 78 h 382"/>
                <a:gd name="T32" fmla="*/ 29 w 692"/>
                <a:gd name="T33" fmla="*/ 78 h 382"/>
                <a:gd name="T34" fmla="*/ 18 w 692"/>
                <a:gd name="T35" fmla="*/ 78 h 382"/>
                <a:gd name="T36" fmla="*/ 14 w 692"/>
                <a:gd name="T37" fmla="*/ 72 h 382"/>
                <a:gd name="T38" fmla="*/ 11 w 692"/>
                <a:gd name="T39" fmla="*/ 58 h 382"/>
                <a:gd name="T40" fmla="*/ 11 w 692"/>
                <a:gd name="T41" fmla="*/ 51 h 382"/>
                <a:gd name="T42" fmla="*/ 14 w 692"/>
                <a:gd name="T43" fmla="*/ 38 h 382"/>
                <a:gd name="T44" fmla="*/ 19 w 692"/>
                <a:gd name="T45" fmla="*/ 21 h 382"/>
                <a:gd name="T46" fmla="*/ 22 w 692"/>
                <a:gd name="T47" fmla="*/ 8 h 382"/>
                <a:gd name="T48" fmla="*/ 23 w 692"/>
                <a:gd name="T49" fmla="*/ 6 h 382"/>
                <a:gd name="T50" fmla="*/ 23 w 692"/>
                <a:gd name="T51" fmla="*/ 5 h 382"/>
                <a:gd name="T52" fmla="*/ 23 w 692"/>
                <a:gd name="T53" fmla="*/ 3 h 382"/>
                <a:gd name="T54" fmla="*/ 21 w 692"/>
                <a:gd name="T55" fmla="*/ 1 h 382"/>
                <a:gd name="T56" fmla="*/ 18 w 692"/>
                <a:gd name="T57" fmla="*/ 0 h 382"/>
                <a:gd name="T58" fmla="*/ 14 w 692"/>
                <a:gd name="T59" fmla="*/ 2 h 382"/>
                <a:gd name="T60" fmla="*/ 0 w 692"/>
                <a:gd name="T61" fmla="*/ 53 h 382"/>
                <a:gd name="T62" fmla="*/ 0 w 692"/>
                <a:gd name="T63" fmla="*/ 54 h 382"/>
                <a:gd name="T64" fmla="*/ 0 w 692"/>
                <a:gd name="T65" fmla="*/ 55 h 382"/>
                <a:gd name="T66" fmla="*/ 8 w 692"/>
                <a:gd name="T67" fmla="*/ 86 h 382"/>
                <a:gd name="T68" fmla="*/ 10 w 692"/>
                <a:gd name="T69" fmla="*/ 88 h 382"/>
                <a:gd name="T70" fmla="*/ 146 w 692"/>
                <a:gd name="T71" fmla="*/ 88 h 382"/>
                <a:gd name="T72" fmla="*/ 149 w 692"/>
                <a:gd name="T73" fmla="*/ 87 h 382"/>
                <a:gd name="T74" fmla="*/ 151 w 692"/>
                <a:gd name="T75" fmla="*/ 85 h 382"/>
                <a:gd name="T76" fmla="*/ 158 w 692"/>
                <a:gd name="T77" fmla="*/ 59 h 382"/>
                <a:gd name="T78" fmla="*/ 158 w 692"/>
                <a:gd name="T79" fmla="*/ 57 h 382"/>
                <a:gd name="T80" fmla="*/ 138 w 692"/>
                <a:gd name="T81" fmla="*/ 3 h 382"/>
                <a:gd name="T82" fmla="*/ 135 w 692"/>
                <a:gd name="T83" fmla="*/ 0 h 382"/>
                <a:gd name="T84" fmla="*/ 131 w 692"/>
                <a:gd name="T85" fmla="*/ 0 h 3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92"/>
                <a:gd name="T130" fmla="*/ 0 h 382"/>
                <a:gd name="T131" fmla="*/ 692 w 692"/>
                <a:gd name="T132" fmla="*/ 382 h 3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92" h="382">
                  <a:moveTo>
                    <a:pt x="575" y="1"/>
                  </a:moveTo>
                  <a:lnTo>
                    <a:pt x="569" y="5"/>
                  </a:lnTo>
                  <a:lnTo>
                    <a:pt x="564" y="9"/>
                  </a:lnTo>
                  <a:lnTo>
                    <a:pt x="562" y="15"/>
                  </a:lnTo>
                  <a:lnTo>
                    <a:pt x="560" y="22"/>
                  </a:lnTo>
                  <a:lnTo>
                    <a:pt x="560" y="23"/>
                  </a:lnTo>
                  <a:lnTo>
                    <a:pt x="562" y="26"/>
                  </a:lnTo>
                  <a:lnTo>
                    <a:pt x="562" y="27"/>
                  </a:lnTo>
                  <a:lnTo>
                    <a:pt x="562" y="29"/>
                  </a:lnTo>
                  <a:lnTo>
                    <a:pt x="566" y="39"/>
                  </a:lnTo>
                  <a:lnTo>
                    <a:pt x="575" y="63"/>
                  </a:lnTo>
                  <a:lnTo>
                    <a:pt x="588" y="97"/>
                  </a:lnTo>
                  <a:lnTo>
                    <a:pt x="602" y="137"/>
                  </a:lnTo>
                  <a:lnTo>
                    <a:pt x="618" y="178"/>
                  </a:lnTo>
                  <a:lnTo>
                    <a:pt x="632" y="214"/>
                  </a:lnTo>
                  <a:lnTo>
                    <a:pt x="641" y="242"/>
                  </a:lnTo>
                  <a:lnTo>
                    <a:pt x="646" y="255"/>
                  </a:lnTo>
                  <a:lnTo>
                    <a:pt x="642" y="269"/>
                  </a:lnTo>
                  <a:lnTo>
                    <a:pt x="636" y="292"/>
                  </a:lnTo>
                  <a:lnTo>
                    <a:pt x="629" y="317"/>
                  </a:lnTo>
                  <a:lnTo>
                    <a:pt x="624" y="338"/>
                  </a:lnTo>
                  <a:lnTo>
                    <a:pt x="614" y="338"/>
                  </a:lnTo>
                  <a:lnTo>
                    <a:pt x="593" y="338"/>
                  </a:lnTo>
                  <a:lnTo>
                    <a:pt x="564" y="338"/>
                  </a:lnTo>
                  <a:lnTo>
                    <a:pt x="529" y="338"/>
                  </a:lnTo>
                  <a:lnTo>
                    <a:pt x="488" y="338"/>
                  </a:lnTo>
                  <a:lnTo>
                    <a:pt x="443" y="338"/>
                  </a:lnTo>
                  <a:lnTo>
                    <a:pt x="395" y="338"/>
                  </a:lnTo>
                  <a:lnTo>
                    <a:pt x="347" y="338"/>
                  </a:lnTo>
                  <a:lnTo>
                    <a:pt x="298" y="338"/>
                  </a:lnTo>
                  <a:lnTo>
                    <a:pt x="250" y="338"/>
                  </a:lnTo>
                  <a:lnTo>
                    <a:pt x="205" y="338"/>
                  </a:lnTo>
                  <a:lnTo>
                    <a:pt x="164" y="338"/>
                  </a:lnTo>
                  <a:lnTo>
                    <a:pt x="129" y="338"/>
                  </a:lnTo>
                  <a:lnTo>
                    <a:pt x="100" y="338"/>
                  </a:lnTo>
                  <a:lnTo>
                    <a:pt x="79" y="338"/>
                  </a:lnTo>
                  <a:lnTo>
                    <a:pt x="69" y="338"/>
                  </a:lnTo>
                  <a:lnTo>
                    <a:pt x="62" y="313"/>
                  </a:lnTo>
                  <a:lnTo>
                    <a:pt x="55" y="281"/>
                  </a:lnTo>
                  <a:lnTo>
                    <a:pt x="48" y="251"/>
                  </a:lnTo>
                  <a:lnTo>
                    <a:pt x="44" y="235"/>
                  </a:lnTo>
                  <a:lnTo>
                    <a:pt x="47" y="223"/>
                  </a:lnTo>
                  <a:lnTo>
                    <a:pt x="55" y="199"/>
                  </a:lnTo>
                  <a:lnTo>
                    <a:pt x="62" y="165"/>
                  </a:lnTo>
                  <a:lnTo>
                    <a:pt x="73" y="127"/>
                  </a:lnTo>
                  <a:lnTo>
                    <a:pt x="83" y="91"/>
                  </a:lnTo>
                  <a:lnTo>
                    <a:pt x="92" y="58"/>
                  </a:lnTo>
                  <a:lnTo>
                    <a:pt x="98" y="36"/>
                  </a:lnTo>
                  <a:lnTo>
                    <a:pt x="100" y="27"/>
                  </a:lnTo>
                  <a:lnTo>
                    <a:pt x="101" y="26"/>
                  </a:lnTo>
                  <a:lnTo>
                    <a:pt x="101" y="24"/>
                  </a:lnTo>
                  <a:lnTo>
                    <a:pt x="101" y="23"/>
                  </a:lnTo>
                  <a:lnTo>
                    <a:pt x="101" y="22"/>
                  </a:lnTo>
                  <a:lnTo>
                    <a:pt x="100" y="15"/>
                  </a:lnTo>
                  <a:lnTo>
                    <a:pt x="98" y="9"/>
                  </a:lnTo>
                  <a:lnTo>
                    <a:pt x="92" y="3"/>
                  </a:lnTo>
                  <a:lnTo>
                    <a:pt x="86" y="1"/>
                  </a:lnTo>
                  <a:lnTo>
                    <a:pt x="77" y="0"/>
                  </a:lnTo>
                  <a:lnTo>
                    <a:pt x="69" y="2"/>
                  </a:lnTo>
                  <a:lnTo>
                    <a:pt x="62" y="9"/>
                  </a:lnTo>
                  <a:lnTo>
                    <a:pt x="59" y="16"/>
                  </a:lnTo>
                  <a:lnTo>
                    <a:pt x="0" y="229"/>
                  </a:lnTo>
                  <a:lnTo>
                    <a:pt x="0" y="231"/>
                  </a:lnTo>
                  <a:lnTo>
                    <a:pt x="0" y="234"/>
                  </a:lnTo>
                  <a:lnTo>
                    <a:pt x="0" y="236"/>
                  </a:lnTo>
                  <a:lnTo>
                    <a:pt x="0" y="239"/>
                  </a:lnTo>
                  <a:lnTo>
                    <a:pt x="30" y="365"/>
                  </a:lnTo>
                  <a:lnTo>
                    <a:pt x="33" y="372"/>
                  </a:lnTo>
                  <a:lnTo>
                    <a:pt x="38" y="377"/>
                  </a:lnTo>
                  <a:lnTo>
                    <a:pt x="43" y="381"/>
                  </a:lnTo>
                  <a:lnTo>
                    <a:pt x="51" y="382"/>
                  </a:lnTo>
                  <a:lnTo>
                    <a:pt x="641" y="382"/>
                  </a:lnTo>
                  <a:lnTo>
                    <a:pt x="647" y="381"/>
                  </a:lnTo>
                  <a:lnTo>
                    <a:pt x="654" y="378"/>
                  </a:lnTo>
                  <a:lnTo>
                    <a:pt x="659" y="373"/>
                  </a:lnTo>
                  <a:lnTo>
                    <a:pt x="662" y="367"/>
                  </a:lnTo>
                  <a:lnTo>
                    <a:pt x="690" y="260"/>
                  </a:lnTo>
                  <a:lnTo>
                    <a:pt x="692" y="256"/>
                  </a:lnTo>
                  <a:lnTo>
                    <a:pt x="692" y="253"/>
                  </a:lnTo>
                  <a:lnTo>
                    <a:pt x="692" y="249"/>
                  </a:lnTo>
                  <a:lnTo>
                    <a:pt x="690" y="247"/>
                  </a:lnTo>
                  <a:lnTo>
                    <a:pt x="603" y="14"/>
                  </a:lnTo>
                  <a:lnTo>
                    <a:pt x="599" y="6"/>
                  </a:lnTo>
                  <a:lnTo>
                    <a:pt x="592" y="1"/>
                  </a:lnTo>
                  <a:lnTo>
                    <a:pt x="584" y="0"/>
                  </a:lnTo>
                  <a:lnTo>
                    <a:pt x="575" y="1"/>
                  </a:lnTo>
                  <a:close/>
                </a:path>
              </a:pathLst>
            </a:custGeom>
            <a:solidFill>
              <a:srgbClr val="000000"/>
            </a:solidFill>
            <a:ln w="9525">
              <a:noFill/>
              <a:round/>
              <a:headEnd/>
              <a:tailEnd/>
            </a:ln>
          </p:spPr>
          <p:txBody>
            <a:bodyPr/>
            <a:lstStyle/>
            <a:p>
              <a:pPr rtl="0"/>
              <a:endParaRPr lang="en-US" sz="3800"/>
            </a:p>
          </p:txBody>
        </p:sp>
        <p:sp>
          <p:nvSpPr>
            <p:cNvPr id="350" name="Freeform 348"/>
            <p:cNvSpPr>
              <a:spLocks/>
            </p:cNvSpPr>
            <p:nvPr/>
          </p:nvSpPr>
          <p:spPr bwMode="auto">
            <a:xfrm flipH="1">
              <a:off x="372" y="1468"/>
              <a:ext cx="30" cy="21"/>
            </a:xfrm>
            <a:custGeom>
              <a:avLst/>
              <a:gdLst>
                <a:gd name="T0" fmla="*/ 0 w 130"/>
                <a:gd name="T1" fmla="*/ 10 h 93"/>
                <a:gd name="T2" fmla="*/ 0 w 130"/>
                <a:gd name="T3" fmla="*/ 10 h 93"/>
                <a:gd name="T4" fmla="*/ 0 w 130"/>
                <a:gd name="T5" fmla="*/ 10 h 93"/>
                <a:gd name="T6" fmla="*/ 0 w 130"/>
                <a:gd name="T7" fmla="*/ 10 h 93"/>
                <a:gd name="T8" fmla="*/ 0 w 130"/>
                <a:gd name="T9" fmla="*/ 10 h 93"/>
                <a:gd name="T10" fmla="*/ 0 w 130"/>
                <a:gd name="T11" fmla="*/ 12 h 93"/>
                <a:gd name="T12" fmla="*/ 1 w 130"/>
                <a:gd name="T13" fmla="*/ 14 h 93"/>
                <a:gd name="T14" fmla="*/ 2 w 130"/>
                <a:gd name="T15" fmla="*/ 16 h 93"/>
                <a:gd name="T16" fmla="*/ 4 w 130"/>
                <a:gd name="T17" fmla="*/ 17 h 93"/>
                <a:gd name="T18" fmla="*/ 6 w 130"/>
                <a:gd name="T19" fmla="*/ 19 h 93"/>
                <a:gd name="T20" fmla="*/ 9 w 130"/>
                <a:gd name="T21" fmla="*/ 20 h 93"/>
                <a:gd name="T22" fmla="*/ 12 w 130"/>
                <a:gd name="T23" fmla="*/ 21 h 93"/>
                <a:gd name="T24" fmla="*/ 15 w 130"/>
                <a:gd name="T25" fmla="*/ 21 h 93"/>
                <a:gd name="T26" fmla="*/ 18 w 130"/>
                <a:gd name="T27" fmla="*/ 21 h 93"/>
                <a:gd name="T28" fmla="*/ 21 w 130"/>
                <a:gd name="T29" fmla="*/ 21 h 93"/>
                <a:gd name="T30" fmla="*/ 23 w 130"/>
                <a:gd name="T31" fmla="*/ 20 h 93"/>
                <a:gd name="T32" fmla="*/ 25 w 130"/>
                <a:gd name="T33" fmla="*/ 19 h 93"/>
                <a:gd name="T34" fmla="*/ 27 w 130"/>
                <a:gd name="T35" fmla="*/ 17 h 93"/>
                <a:gd name="T36" fmla="*/ 29 w 130"/>
                <a:gd name="T37" fmla="*/ 16 h 93"/>
                <a:gd name="T38" fmla="*/ 30 w 130"/>
                <a:gd name="T39" fmla="*/ 14 h 93"/>
                <a:gd name="T40" fmla="*/ 30 w 130"/>
                <a:gd name="T41" fmla="*/ 12 h 93"/>
                <a:gd name="T42" fmla="*/ 30 w 130"/>
                <a:gd name="T43" fmla="*/ 9 h 93"/>
                <a:gd name="T44" fmla="*/ 29 w 130"/>
                <a:gd name="T45" fmla="*/ 7 h 93"/>
                <a:gd name="T46" fmla="*/ 28 w 130"/>
                <a:gd name="T47" fmla="*/ 5 h 93"/>
                <a:gd name="T48" fmla="*/ 27 w 130"/>
                <a:gd name="T49" fmla="*/ 4 h 93"/>
                <a:gd name="T50" fmla="*/ 24 w 130"/>
                <a:gd name="T51" fmla="*/ 2 h 93"/>
                <a:gd name="T52" fmla="*/ 22 w 130"/>
                <a:gd name="T53" fmla="*/ 1 h 93"/>
                <a:gd name="T54" fmla="*/ 19 w 130"/>
                <a:gd name="T55" fmla="*/ 0 h 93"/>
                <a:gd name="T56" fmla="*/ 16 w 130"/>
                <a:gd name="T57" fmla="*/ 0 h 93"/>
                <a:gd name="T58" fmla="*/ 13 w 130"/>
                <a:gd name="T59" fmla="*/ 0 h 93"/>
                <a:gd name="T60" fmla="*/ 10 w 130"/>
                <a:gd name="T61" fmla="*/ 0 h 93"/>
                <a:gd name="T62" fmla="*/ 7 w 130"/>
                <a:gd name="T63" fmla="*/ 1 h 93"/>
                <a:gd name="T64" fmla="*/ 5 w 130"/>
                <a:gd name="T65" fmla="*/ 2 h 93"/>
                <a:gd name="T66" fmla="*/ 3 w 130"/>
                <a:gd name="T67" fmla="*/ 4 h 93"/>
                <a:gd name="T68" fmla="*/ 2 w 130"/>
                <a:gd name="T69" fmla="*/ 5 h 93"/>
                <a:gd name="T70" fmla="*/ 1 w 130"/>
                <a:gd name="T71" fmla="*/ 7 h 93"/>
                <a:gd name="T72" fmla="*/ 0 w 130"/>
                <a:gd name="T73" fmla="*/ 10 h 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0"/>
                <a:gd name="T112" fmla="*/ 0 h 93"/>
                <a:gd name="T113" fmla="*/ 130 w 130"/>
                <a:gd name="T114" fmla="*/ 93 h 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0" h="93">
                  <a:moveTo>
                    <a:pt x="0" y="43"/>
                  </a:moveTo>
                  <a:lnTo>
                    <a:pt x="0" y="43"/>
                  </a:lnTo>
                  <a:lnTo>
                    <a:pt x="2" y="52"/>
                  </a:lnTo>
                  <a:lnTo>
                    <a:pt x="4" y="61"/>
                  </a:lnTo>
                  <a:lnTo>
                    <a:pt x="10" y="70"/>
                  </a:lnTo>
                  <a:lnTo>
                    <a:pt x="17" y="77"/>
                  </a:lnTo>
                  <a:lnTo>
                    <a:pt x="26" y="83"/>
                  </a:lnTo>
                  <a:lnTo>
                    <a:pt x="37" y="88"/>
                  </a:lnTo>
                  <a:lnTo>
                    <a:pt x="50" y="92"/>
                  </a:lnTo>
                  <a:lnTo>
                    <a:pt x="63" y="93"/>
                  </a:lnTo>
                  <a:lnTo>
                    <a:pt x="76" y="93"/>
                  </a:lnTo>
                  <a:lnTo>
                    <a:pt x="89" y="92"/>
                  </a:lnTo>
                  <a:lnTo>
                    <a:pt x="99" y="88"/>
                  </a:lnTo>
                  <a:lnTo>
                    <a:pt x="110" y="83"/>
                  </a:lnTo>
                  <a:lnTo>
                    <a:pt x="117" y="77"/>
                  </a:lnTo>
                  <a:lnTo>
                    <a:pt x="124" y="70"/>
                  </a:lnTo>
                  <a:lnTo>
                    <a:pt x="129" y="61"/>
                  </a:lnTo>
                  <a:lnTo>
                    <a:pt x="130" y="52"/>
                  </a:lnTo>
                  <a:lnTo>
                    <a:pt x="130" y="41"/>
                  </a:lnTo>
                  <a:lnTo>
                    <a:pt x="127" y="32"/>
                  </a:lnTo>
                  <a:lnTo>
                    <a:pt x="121" y="24"/>
                  </a:lnTo>
                  <a:lnTo>
                    <a:pt x="115" y="17"/>
                  </a:lnTo>
                  <a:lnTo>
                    <a:pt x="106" y="10"/>
                  </a:lnTo>
                  <a:lnTo>
                    <a:pt x="94" y="5"/>
                  </a:lnTo>
                  <a:lnTo>
                    <a:pt x="82" y="1"/>
                  </a:lnTo>
                  <a:lnTo>
                    <a:pt x="69" y="0"/>
                  </a:lnTo>
                  <a:lnTo>
                    <a:pt x="55" y="0"/>
                  </a:lnTo>
                  <a:lnTo>
                    <a:pt x="43" y="1"/>
                  </a:lnTo>
                  <a:lnTo>
                    <a:pt x="32" y="5"/>
                  </a:lnTo>
                  <a:lnTo>
                    <a:pt x="21" y="10"/>
                  </a:lnTo>
                  <a:lnTo>
                    <a:pt x="13" y="17"/>
                  </a:lnTo>
                  <a:lnTo>
                    <a:pt x="7" y="24"/>
                  </a:lnTo>
                  <a:lnTo>
                    <a:pt x="3" y="32"/>
                  </a:lnTo>
                  <a:lnTo>
                    <a:pt x="0" y="43"/>
                  </a:lnTo>
                  <a:close/>
                </a:path>
              </a:pathLst>
            </a:custGeom>
            <a:solidFill>
              <a:srgbClr val="000000"/>
            </a:solidFill>
            <a:ln w="9525">
              <a:noFill/>
              <a:round/>
              <a:headEnd/>
              <a:tailEnd/>
            </a:ln>
          </p:spPr>
          <p:txBody>
            <a:bodyPr/>
            <a:lstStyle/>
            <a:p>
              <a:pPr rtl="0"/>
              <a:endParaRPr lang="en-US" sz="3800"/>
            </a:p>
          </p:txBody>
        </p:sp>
        <p:sp>
          <p:nvSpPr>
            <p:cNvPr id="351" name="Freeform 349"/>
            <p:cNvSpPr>
              <a:spLocks/>
            </p:cNvSpPr>
            <p:nvPr/>
          </p:nvSpPr>
          <p:spPr bwMode="auto">
            <a:xfrm flipH="1">
              <a:off x="383" y="1332"/>
              <a:ext cx="43" cy="153"/>
            </a:xfrm>
            <a:custGeom>
              <a:avLst/>
              <a:gdLst>
                <a:gd name="T0" fmla="*/ 4 w 184"/>
                <a:gd name="T1" fmla="*/ 0 h 666"/>
                <a:gd name="T2" fmla="*/ 2 w 184"/>
                <a:gd name="T3" fmla="*/ 1 h 666"/>
                <a:gd name="T4" fmla="*/ 0 w 184"/>
                <a:gd name="T5" fmla="*/ 2 h 666"/>
                <a:gd name="T6" fmla="*/ 0 w 184"/>
                <a:gd name="T7" fmla="*/ 4 h 666"/>
                <a:gd name="T8" fmla="*/ 0 w 184"/>
                <a:gd name="T9" fmla="*/ 6 h 666"/>
                <a:gd name="T10" fmla="*/ 33 w 184"/>
                <a:gd name="T11" fmla="*/ 150 h 666"/>
                <a:gd name="T12" fmla="*/ 34 w 184"/>
                <a:gd name="T13" fmla="*/ 151 h 666"/>
                <a:gd name="T14" fmla="*/ 36 w 184"/>
                <a:gd name="T15" fmla="*/ 153 h 666"/>
                <a:gd name="T16" fmla="*/ 37 w 184"/>
                <a:gd name="T17" fmla="*/ 153 h 666"/>
                <a:gd name="T18" fmla="*/ 39 w 184"/>
                <a:gd name="T19" fmla="*/ 153 h 666"/>
                <a:gd name="T20" fmla="*/ 41 w 184"/>
                <a:gd name="T21" fmla="*/ 152 h 666"/>
                <a:gd name="T22" fmla="*/ 43 w 184"/>
                <a:gd name="T23" fmla="*/ 151 h 666"/>
                <a:gd name="T24" fmla="*/ 43 w 184"/>
                <a:gd name="T25" fmla="*/ 149 h 666"/>
                <a:gd name="T26" fmla="*/ 43 w 184"/>
                <a:gd name="T27" fmla="*/ 147 h 666"/>
                <a:gd name="T28" fmla="*/ 10 w 184"/>
                <a:gd name="T29" fmla="*/ 4 h 666"/>
                <a:gd name="T30" fmla="*/ 9 w 184"/>
                <a:gd name="T31" fmla="*/ 2 h 666"/>
                <a:gd name="T32" fmla="*/ 8 w 184"/>
                <a:gd name="T33" fmla="*/ 1 h 666"/>
                <a:gd name="T34" fmla="*/ 6 w 184"/>
                <a:gd name="T35" fmla="*/ 0 h 666"/>
                <a:gd name="T36" fmla="*/ 4 w 184"/>
                <a:gd name="T37" fmla="*/ 0 h 6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4"/>
                <a:gd name="T58" fmla="*/ 0 h 666"/>
                <a:gd name="T59" fmla="*/ 184 w 184"/>
                <a:gd name="T60" fmla="*/ 666 h 6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4" h="666">
                  <a:moveTo>
                    <a:pt x="17" y="0"/>
                  </a:moveTo>
                  <a:lnTo>
                    <a:pt x="9" y="4"/>
                  </a:lnTo>
                  <a:lnTo>
                    <a:pt x="2" y="9"/>
                  </a:lnTo>
                  <a:lnTo>
                    <a:pt x="0" y="17"/>
                  </a:lnTo>
                  <a:lnTo>
                    <a:pt x="0" y="26"/>
                  </a:lnTo>
                  <a:lnTo>
                    <a:pt x="141" y="651"/>
                  </a:lnTo>
                  <a:lnTo>
                    <a:pt x="145" y="659"/>
                  </a:lnTo>
                  <a:lnTo>
                    <a:pt x="152" y="664"/>
                  </a:lnTo>
                  <a:lnTo>
                    <a:pt x="160" y="666"/>
                  </a:lnTo>
                  <a:lnTo>
                    <a:pt x="169" y="666"/>
                  </a:lnTo>
                  <a:lnTo>
                    <a:pt x="177" y="662"/>
                  </a:lnTo>
                  <a:lnTo>
                    <a:pt x="182" y="657"/>
                  </a:lnTo>
                  <a:lnTo>
                    <a:pt x="184" y="649"/>
                  </a:lnTo>
                  <a:lnTo>
                    <a:pt x="184" y="640"/>
                  </a:lnTo>
                  <a:lnTo>
                    <a:pt x="43" y="17"/>
                  </a:lnTo>
                  <a:lnTo>
                    <a:pt x="39" y="9"/>
                  </a:lnTo>
                  <a:lnTo>
                    <a:pt x="34" y="3"/>
                  </a:lnTo>
                  <a:lnTo>
                    <a:pt x="26" y="0"/>
                  </a:lnTo>
                  <a:lnTo>
                    <a:pt x="17" y="0"/>
                  </a:lnTo>
                  <a:close/>
                </a:path>
              </a:pathLst>
            </a:custGeom>
            <a:solidFill>
              <a:srgbClr val="000000"/>
            </a:solidFill>
            <a:ln w="9525">
              <a:noFill/>
              <a:round/>
              <a:headEnd/>
              <a:tailEnd/>
            </a:ln>
          </p:spPr>
          <p:txBody>
            <a:bodyPr/>
            <a:lstStyle/>
            <a:p>
              <a:pPr rtl="0"/>
              <a:endParaRPr lang="en-US" sz="3800"/>
            </a:p>
          </p:txBody>
        </p:sp>
        <p:sp>
          <p:nvSpPr>
            <p:cNvPr id="352" name="Freeform 350"/>
            <p:cNvSpPr>
              <a:spLocks/>
            </p:cNvSpPr>
            <p:nvPr/>
          </p:nvSpPr>
          <p:spPr bwMode="auto">
            <a:xfrm flipH="1">
              <a:off x="337" y="1115"/>
              <a:ext cx="224" cy="225"/>
            </a:xfrm>
            <a:custGeom>
              <a:avLst/>
              <a:gdLst>
                <a:gd name="T0" fmla="*/ 201 w 983"/>
                <a:gd name="T1" fmla="*/ 8 h 985"/>
                <a:gd name="T2" fmla="*/ 201 w 983"/>
                <a:gd name="T3" fmla="*/ 8 h 985"/>
                <a:gd name="T4" fmla="*/ 199 w 983"/>
                <a:gd name="T5" fmla="*/ 16 h 985"/>
                <a:gd name="T6" fmla="*/ 188 w 983"/>
                <a:gd name="T7" fmla="*/ 61 h 985"/>
                <a:gd name="T8" fmla="*/ 173 w 983"/>
                <a:gd name="T9" fmla="*/ 122 h 985"/>
                <a:gd name="T10" fmla="*/ 161 w 983"/>
                <a:gd name="T11" fmla="*/ 167 h 985"/>
                <a:gd name="T12" fmla="*/ 158 w 983"/>
                <a:gd name="T13" fmla="*/ 179 h 985"/>
                <a:gd name="T14" fmla="*/ 154 w 983"/>
                <a:gd name="T15" fmla="*/ 186 h 985"/>
                <a:gd name="T16" fmla="*/ 151 w 983"/>
                <a:gd name="T17" fmla="*/ 190 h 985"/>
                <a:gd name="T18" fmla="*/ 149 w 983"/>
                <a:gd name="T19" fmla="*/ 191 h 985"/>
                <a:gd name="T20" fmla="*/ 147 w 983"/>
                <a:gd name="T21" fmla="*/ 192 h 985"/>
                <a:gd name="T22" fmla="*/ 147 w 983"/>
                <a:gd name="T23" fmla="*/ 192 h 985"/>
                <a:gd name="T24" fmla="*/ 146 w 983"/>
                <a:gd name="T25" fmla="*/ 192 h 985"/>
                <a:gd name="T26" fmla="*/ 144 w 983"/>
                <a:gd name="T27" fmla="*/ 191 h 985"/>
                <a:gd name="T28" fmla="*/ 139 w 983"/>
                <a:gd name="T29" fmla="*/ 191 h 985"/>
                <a:gd name="T30" fmla="*/ 124 w 983"/>
                <a:gd name="T31" fmla="*/ 192 h 985"/>
                <a:gd name="T32" fmla="*/ 105 w 983"/>
                <a:gd name="T33" fmla="*/ 193 h 985"/>
                <a:gd name="T34" fmla="*/ 84 w 983"/>
                <a:gd name="T35" fmla="*/ 193 h 985"/>
                <a:gd name="T36" fmla="*/ 61 w 983"/>
                <a:gd name="T37" fmla="*/ 195 h 985"/>
                <a:gd name="T38" fmla="*/ 40 w 983"/>
                <a:gd name="T39" fmla="*/ 196 h 985"/>
                <a:gd name="T40" fmla="*/ 23 w 983"/>
                <a:gd name="T41" fmla="*/ 197 h 985"/>
                <a:gd name="T42" fmla="*/ 12 w 983"/>
                <a:gd name="T43" fmla="*/ 199 h 985"/>
                <a:gd name="T44" fmla="*/ 5 w 983"/>
                <a:gd name="T45" fmla="*/ 202 h 985"/>
                <a:gd name="T46" fmla="*/ 1 w 983"/>
                <a:gd name="T47" fmla="*/ 208 h 985"/>
                <a:gd name="T48" fmla="*/ 0 w 983"/>
                <a:gd name="T49" fmla="*/ 214 h 985"/>
                <a:gd name="T50" fmla="*/ 1 w 983"/>
                <a:gd name="T51" fmla="*/ 220 h 985"/>
                <a:gd name="T52" fmla="*/ 3 w 983"/>
                <a:gd name="T53" fmla="*/ 224 h 985"/>
                <a:gd name="T54" fmla="*/ 5 w 983"/>
                <a:gd name="T55" fmla="*/ 225 h 985"/>
                <a:gd name="T56" fmla="*/ 160 w 983"/>
                <a:gd name="T57" fmla="*/ 225 h 985"/>
                <a:gd name="T58" fmla="*/ 161 w 983"/>
                <a:gd name="T59" fmla="*/ 225 h 985"/>
                <a:gd name="T60" fmla="*/ 161 w 983"/>
                <a:gd name="T61" fmla="*/ 225 h 985"/>
                <a:gd name="T62" fmla="*/ 176 w 983"/>
                <a:gd name="T63" fmla="*/ 221 h 985"/>
                <a:gd name="T64" fmla="*/ 185 w 983"/>
                <a:gd name="T65" fmla="*/ 213 h 985"/>
                <a:gd name="T66" fmla="*/ 190 w 983"/>
                <a:gd name="T67" fmla="*/ 205 h 985"/>
                <a:gd name="T68" fmla="*/ 191 w 983"/>
                <a:gd name="T69" fmla="*/ 198 h 985"/>
                <a:gd name="T70" fmla="*/ 191 w 983"/>
                <a:gd name="T71" fmla="*/ 198 h 985"/>
                <a:gd name="T72" fmla="*/ 191 w 983"/>
                <a:gd name="T73" fmla="*/ 198 h 985"/>
                <a:gd name="T74" fmla="*/ 224 w 983"/>
                <a:gd name="T75" fmla="*/ 10 h 985"/>
                <a:gd name="T76" fmla="*/ 224 w 983"/>
                <a:gd name="T77" fmla="*/ 8 h 985"/>
                <a:gd name="T78" fmla="*/ 222 w 983"/>
                <a:gd name="T79" fmla="*/ 5 h 985"/>
                <a:gd name="T80" fmla="*/ 220 w 983"/>
                <a:gd name="T81" fmla="*/ 3 h 985"/>
                <a:gd name="T82" fmla="*/ 217 w 983"/>
                <a:gd name="T83" fmla="*/ 1 h 985"/>
                <a:gd name="T84" fmla="*/ 215 w 983"/>
                <a:gd name="T85" fmla="*/ 0 h 985"/>
                <a:gd name="T86" fmla="*/ 211 w 983"/>
                <a:gd name="T87" fmla="*/ 0 h 985"/>
                <a:gd name="T88" fmla="*/ 206 w 983"/>
                <a:gd name="T89" fmla="*/ 2 h 985"/>
                <a:gd name="T90" fmla="*/ 203 w 983"/>
                <a:gd name="T91" fmla="*/ 5 h 985"/>
                <a:gd name="T92" fmla="*/ 201 w 983"/>
                <a:gd name="T93" fmla="*/ 7 h 9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3"/>
                <a:gd name="T142" fmla="*/ 0 h 985"/>
                <a:gd name="T143" fmla="*/ 983 w 983"/>
                <a:gd name="T144" fmla="*/ 985 h 9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3" h="985">
                  <a:moveTo>
                    <a:pt x="883" y="31"/>
                  </a:moveTo>
                  <a:lnTo>
                    <a:pt x="882" y="33"/>
                  </a:lnTo>
                  <a:lnTo>
                    <a:pt x="882" y="34"/>
                  </a:lnTo>
                  <a:lnTo>
                    <a:pt x="880" y="37"/>
                  </a:lnTo>
                  <a:lnTo>
                    <a:pt x="880" y="38"/>
                  </a:lnTo>
                  <a:lnTo>
                    <a:pt x="873" y="69"/>
                  </a:lnTo>
                  <a:lnTo>
                    <a:pt x="852" y="151"/>
                  </a:lnTo>
                  <a:lnTo>
                    <a:pt x="823" y="267"/>
                  </a:lnTo>
                  <a:lnTo>
                    <a:pt x="791" y="400"/>
                  </a:lnTo>
                  <a:lnTo>
                    <a:pt x="757" y="534"/>
                  </a:lnTo>
                  <a:lnTo>
                    <a:pt x="728" y="650"/>
                  </a:lnTo>
                  <a:lnTo>
                    <a:pt x="708" y="733"/>
                  </a:lnTo>
                  <a:lnTo>
                    <a:pt x="700" y="765"/>
                  </a:lnTo>
                  <a:lnTo>
                    <a:pt x="692" y="785"/>
                  </a:lnTo>
                  <a:lnTo>
                    <a:pt x="684" y="802"/>
                  </a:lnTo>
                  <a:lnTo>
                    <a:pt x="676" y="814"/>
                  </a:lnTo>
                  <a:lnTo>
                    <a:pt x="670" y="824"/>
                  </a:lnTo>
                  <a:lnTo>
                    <a:pt x="663" y="830"/>
                  </a:lnTo>
                  <a:lnTo>
                    <a:pt x="658" y="836"/>
                  </a:lnTo>
                  <a:lnTo>
                    <a:pt x="654" y="838"/>
                  </a:lnTo>
                  <a:lnTo>
                    <a:pt x="650" y="840"/>
                  </a:lnTo>
                  <a:lnTo>
                    <a:pt x="646" y="841"/>
                  </a:lnTo>
                  <a:lnTo>
                    <a:pt x="644" y="841"/>
                  </a:lnTo>
                  <a:lnTo>
                    <a:pt x="643" y="841"/>
                  </a:lnTo>
                  <a:lnTo>
                    <a:pt x="641" y="841"/>
                  </a:lnTo>
                  <a:lnTo>
                    <a:pt x="639" y="840"/>
                  </a:lnTo>
                  <a:lnTo>
                    <a:pt x="636" y="840"/>
                  </a:lnTo>
                  <a:lnTo>
                    <a:pt x="633" y="838"/>
                  </a:lnTo>
                  <a:lnTo>
                    <a:pt x="631" y="838"/>
                  </a:lnTo>
                  <a:lnTo>
                    <a:pt x="610" y="838"/>
                  </a:lnTo>
                  <a:lnTo>
                    <a:pt x="581" y="840"/>
                  </a:lnTo>
                  <a:lnTo>
                    <a:pt x="546" y="841"/>
                  </a:lnTo>
                  <a:lnTo>
                    <a:pt x="506" y="842"/>
                  </a:lnTo>
                  <a:lnTo>
                    <a:pt x="462" y="844"/>
                  </a:lnTo>
                  <a:lnTo>
                    <a:pt x="415" y="846"/>
                  </a:lnTo>
                  <a:lnTo>
                    <a:pt x="367" y="847"/>
                  </a:lnTo>
                  <a:lnTo>
                    <a:pt x="318" y="850"/>
                  </a:lnTo>
                  <a:lnTo>
                    <a:pt x="268" y="853"/>
                  </a:lnTo>
                  <a:lnTo>
                    <a:pt x="221" y="855"/>
                  </a:lnTo>
                  <a:lnTo>
                    <a:pt x="177" y="858"/>
                  </a:lnTo>
                  <a:lnTo>
                    <a:pt x="137" y="862"/>
                  </a:lnTo>
                  <a:lnTo>
                    <a:pt x="102" y="864"/>
                  </a:lnTo>
                  <a:lnTo>
                    <a:pt x="73" y="868"/>
                  </a:lnTo>
                  <a:lnTo>
                    <a:pt x="51" y="872"/>
                  </a:lnTo>
                  <a:lnTo>
                    <a:pt x="38" y="876"/>
                  </a:lnTo>
                  <a:lnTo>
                    <a:pt x="22" y="886"/>
                  </a:lnTo>
                  <a:lnTo>
                    <a:pt x="12" y="898"/>
                  </a:lnTo>
                  <a:lnTo>
                    <a:pt x="6" y="911"/>
                  </a:lnTo>
                  <a:lnTo>
                    <a:pt x="2" y="924"/>
                  </a:lnTo>
                  <a:lnTo>
                    <a:pt x="0" y="939"/>
                  </a:lnTo>
                  <a:lnTo>
                    <a:pt x="2" y="952"/>
                  </a:lnTo>
                  <a:lnTo>
                    <a:pt x="4" y="963"/>
                  </a:lnTo>
                  <a:lnTo>
                    <a:pt x="7" y="974"/>
                  </a:lnTo>
                  <a:lnTo>
                    <a:pt x="11" y="979"/>
                  </a:lnTo>
                  <a:lnTo>
                    <a:pt x="15" y="983"/>
                  </a:lnTo>
                  <a:lnTo>
                    <a:pt x="20" y="984"/>
                  </a:lnTo>
                  <a:lnTo>
                    <a:pt x="25" y="985"/>
                  </a:lnTo>
                  <a:lnTo>
                    <a:pt x="704" y="985"/>
                  </a:lnTo>
                  <a:lnTo>
                    <a:pt x="705" y="985"/>
                  </a:lnTo>
                  <a:lnTo>
                    <a:pt x="706" y="985"/>
                  </a:lnTo>
                  <a:lnTo>
                    <a:pt x="743" y="978"/>
                  </a:lnTo>
                  <a:lnTo>
                    <a:pt x="771" y="966"/>
                  </a:lnTo>
                  <a:lnTo>
                    <a:pt x="795" y="952"/>
                  </a:lnTo>
                  <a:lnTo>
                    <a:pt x="812" y="933"/>
                  </a:lnTo>
                  <a:lnTo>
                    <a:pt x="825" y="915"/>
                  </a:lnTo>
                  <a:lnTo>
                    <a:pt x="832" y="897"/>
                  </a:lnTo>
                  <a:lnTo>
                    <a:pt x="838" y="880"/>
                  </a:lnTo>
                  <a:lnTo>
                    <a:pt x="839" y="866"/>
                  </a:lnTo>
                  <a:lnTo>
                    <a:pt x="839" y="867"/>
                  </a:lnTo>
                  <a:lnTo>
                    <a:pt x="839" y="868"/>
                  </a:lnTo>
                  <a:lnTo>
                    <a:pt x="983" y="46"/>
                  </a:lnTo>
                  <a:lnTo>
                    <a:pt x="983" y="43"/>
                  </a:lnTo>
                  <a:lnTo>
                    <a:pt x="983" y="39"/>
                  </a:lnTo>
                  <a:lnTo>
                    <a:pt x="982" y="35"/>
                  </a:lnTo>
                  <a:lnTo>
                    <a:pt x="981" y="33"/>
                  </a:lnTo>
                  <a:lnTo>
                    <a:pt x="975" y="24"/>
                  </a:lnTo>
                  <a:lnTo>
                    <a:pt x="969" y="17"/>
                  </a:lnTo>
                  <a:lnTo>
                    <a:pt x="964" y="12"/>
                  </a:lnTo>
                  <a:lnTo>
                    <a:pt x="957" y="7"/>
                  </a:lnTo>
                  <a:lnTo>
                    <a:pt x="952" y="4"/>
                  </a:lnTo>
                  <a:lnTo>
                    <a:pt x="947" y="3"/>
                  </a:lnTo>
                  <a:lnTo>
                    <a:pt x="942" y="1"/>
                  </a:lnTo>
                  <a:lnTo>
                    <a:pt x="936" y="0"/>
                  </a:lnTo>
                  <a:lnTo>
                    <a:pt x="926" y="1"/>
                  </a:lnTo>
                  <a:lnTo>
                    <a:pt x="916" y="4"/>
                  </a:lnTo>
                  <a:lnTo>
                    <a:pt x="906" y="8"/>
                  </a:lnTo>
                  <a:lnTo>
                    <a:pt x="900" y="13"/>
                  </a:lnTo>
                  <a:lnTo>
                    <a:pt x="893" y="20"/>
                  </a:lnTo>
                  <a:lnTo>
                    <a:pt x="888" y="25"/>
                  </a:lnTo>
                  <a:lnTo>
                    <a:pt x="884" y="29"/>
                  </a:lnTo>
                  <a:lnTo>
                    <a:pt x="883" y="31"/>
                  </a:lnTo>
                  <a:close/>
                </a:path>
              </a:pathLst>
            </a:custGeom>
            <a:solidFill>
              <a:srgbClr val="000000"/>
            </a:solidFill>
            <a:ln w="9525">
              <a:noFill/>
              <a:round/>
              <a:headEnd/>
              <a:tailEnd/>
            </a:ln>
          </p:spPr>
          <p:txBody>
            <a:bodyPr/>
            <a:lstStyle/>
            <a:p>
              <a:pPr rtl="0"/>
              <a:endParaRPr lang="en-US" sz="3800"/>
            </a:p>
          </p:txBody>
        </p:sp>
        <p:sp>
          <p:nvSpPr>
            <p:cNvPr id="353" name="Freeform 351"/>
            <p:cNvSpPr>
              <a:spLocks/>
            </p:cNvSpPr>
            <p:nvPr/>
          </p:nvSpPr>
          <p:spPr bwMode="auto">
            <a:xfrm flipH="1">
              <a:off x="346" y="1124"/>
              <a:ext cx="207" cy="207"/>
            </a:xfrm>
            <a:custGeom>
              <a:avLst/>
              <a:gdLst>
                <a:gd name="T0" fmla="*/ 205 w 904"/>
                <a:gd name="T1" fmla="*/ 0 h 907"/>
                <a:gd name="T2" fmla="*/ 206 w 904"/>
                <a:gd name="T3" fmla="*/ 1 h 907"/>
                <a:gd name="T4" fmla="*/ 205 w 904"/>
                <a:gd name="T5" fmla="*/ 11 h 907"/>
                <a:gd name="T6" fmla="*/ 196 w 904"/>
                <a:gd name="T7" fmla="*/ 62 h 907"/>
                <a:gd name="T8" fmla="*/ 184 w 904"/>
                <a:gd name="T9" fmla="*/ 130 h 907"/>
                <a:gd name="T10" fmla="*/ 176 w 904"/>
                <a:gd name="T11" fmla="*/ 180 h 907"/>
                <a:gd name="T12" fmla="*/ 174 w 904"/>
                <a:gd name="T13" fmla="*/ 188 h 907"/>
                <a:gd name="T14" fmla="*/ 174 w 904"/>
                <a:gd name="T15" fmla="*/ 188 h 907"/>
                <a:gd name="T16" fmla="*/ 174 w 904"/>
                <a:gd name="T17" fmla="*/ 189 h 907"/>
                <a:gd name="T18" fmla="*/ 173 w 904"/>
                <a:gd name="T19" fmla="*/ 194 h 907"/>
                <a:gd name="T20" fmla="*/ 169 w 904"/>
                <a:gd name="T21" fmla="*/ 200 h 907"/>
                <a:gd name="T22" fmla="*/ 159 w 904"/>
                <a:gd name="T23" fmla="*/ 206 h 907"/>
                <a:gd name="T24" fmla="*/ 150 w 904"/>
                <a:gd name="T25" fmla="*/ 207 h 907"/>
                <a:gd name="T26" fmla="*/ 138 w 904"/>
                <a:gd name="T27" fmla="*/ 207 h 907"/>
                <a:gd name="T28" fmla="*/ 118 w 904"/>
                <a:gd name="T29" fmla="*/ 207 h 907"/>
                <a:gd name="T30" fmla="*/ 92 w 904"/>
                <a:gd name="T31" fmla="*/ 207 h 907"/>
                <a:gd name="T32" fmla="*/ 64 w 904"/>
                <a:gd name="T33" fmla="*/ 207 h 907"/>
                <a:gd name="T34" fmla="*/ 38 w 904"/>
                <a:gd name="T35" fmla="*/ 207 h 907"/>
                <a:gd name="T36" fmla="*/ 17 w 904"/>
                <a:gd name="T37" fmla="*/ 207 h 907"/>
                <a:gd name="T38" fmla="*/ 3 w 904"/>
                <a:gd name="T39" fmla="*/ 207 h 907"/>
                <a:gd name="T40" fmla="*/ 0 w 904"/>
                <a:gd name="T41" fmla="*/ 207 h 907"/>
                <a:gd name="T42" fmla="*/ 0 w 904"/>
                <a:gd name="T43" fmla="*/ 206 h 907"/>
                <a:gd name="T44" fmla="*/ 0 w 904"/>
                <a:gd name="T45" fmla="*/ 204 h 907"/>
                <a:gd name="T46" fmla="*/ 2 w 904"/>
                <a:gd name="T47" fmla="*/ 200 h 907"/>
                <a:gd name="T48" fmla="*/ 6 w 904"/>
                <a:gd name="T49" fmla="*/ 199 h 907"/>
                <a:gd name="T50" fmla="*/ 13 w 904"/>
                <a:gd name="T51" fmla="*/ 197 h 907"/>
                <a:gd name="T52" fmla="*/ 25 w 904"/>
                <a:gd name="T53" fmla="*/ 196 h 907"/>
                <a:gd name="T54" fmla="*/ 41 w 904"/>
                <a:gd name="T55" fmla="*/ 195 h 907"/>
                <a:gd name="T56" fmla="*/ 59 w 904"/>
                <a:gd name="T57" fmla="*/ 194 h 907"/>
                <a:gd name="T58" fmla="*/ 79 w 904"/>
                <a:gd name="T59" fmla="*/ 193 h 907"/>
                <a:gd name="T60" fmla="*/ 102 w 904"/>
                <a:gd name="T61" fmla="*/ 192 h 907"/>
                <a:gd name="T62" fmla="*/ 124 w 904"/>
                <a:gd name="T63" fmla="*/ 192 h 907"/>
                <a:gd name="T64" fmla="*/ 136 w 904"/>
                <a:gd name="T65" fmla="*/ 192 h 907"/>
                <a:gd name="T66" fmla="*/ 140 w 904"/>
                <a:gd name="T67" fmla="*/ 192 h 907"/>
                <a:gd name="T68" fmla="*/ 145 w 904"/>
                <a:gd name="T69" fmla="*/ 190 h 907"/>
                <a:gd name="T70" fmla="*/ 150 w 904"/>
                <a:gd name="T71" fmla="*/ 187 h 907"/>
                <a:gd name="T72" fmla="*/ 154 w 904"/>
                <a:gd name="T73" fmla="*/ 181 h 907"/>
                <a:gd name="T74" fmla="*/ 158 w 904"/>
                <a:gd name="T75" fmla="*/ 173 h 907"/>
                <a:gd name="T76" fmla="*/ 160 w 904"/>
                <a:gd name="T77" fmla="*/ 168 h 907"/>
                <a:gd name="T78" fmla="*/ 160 w 904"/>
                <a:gd name="T79" fmla="*/ 168 h 907"/>
                <a:gd name="T80" fmla="*/ 162 w 904"/>
                <a:gd name="T81" fmla="*/ 161 h 907"/>
                <a:gd name="T82" fmla="*/ 173 w 904"/>
                <a:gd name="T83" fmla="*/ 116 h 907"/>
                <a:gd name="T84" fmla="*/ 188 w 904"/>
                <a:gd name="T85" fmla="*/ 56 h 907"/>
                <a:gd name="T86" fmla="*/ 199 w 904"/>
                <a:gd name="T87" fmla="*/ 11 h 907"/>
                <a:gd name="T88" fmla="*/ 202 w 904"/>
                <a:gd name="T89" fmla="*/ 2 h 907"/>
                <a:gd name="T90" fmla="*/ 204 w 904"/>
                <a:gd name="T91" fmla="*/ 0 h 90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04"/>
                <a:gd name="T139" fmla="*/ 0 h 907"/>
                <a:gd name="T140" fmla="*/ 904 w 904"/>
                <a:gd name="T141" fmla="*/ 907 h 90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04" h="907">
                  <a:moveTo>
                    <a:pt x="896" y="0"/>
                  </a:moveTo>
                  <a:lnTo>
                    <a:pt x="897" y="1"/>
                  </a:lnTo>
                  <a:lnTo>
                    <a:pt x="900" y="3"/>
                  </a:lnTo>
                  <a:lnTo>
                    <a:pt x="901" y="5"/>
                  </a:lnTo>
                  <a:lnTo>
                    <a:pt x="904" y="8"/>
                  </a:lnTo>
                  <a:lnTo>
                    <a:pt x="897" y="47"/>
                  </a:lnTo>
                  <a:lnTo>
                    <a:pt x="880" y="142"/>
                  </a:lnTo>
                  <a:lnTo>
                    <a:pt x="857" y="272"/>
                  </a:lnTo>
                  <a:lnTo>
                    <a:pt x="831" y="421"/>
                  </a:lnTo>
                  <a:lnTo>
                    <a:pt x="805" y="569"/>
                  </a:lnTo>
                  <a:lnTo>
                    <a:pt x="783" y="698"/>
                  </a:lnTo>
                  <a:lnTo>
                    <a:pt x="767" y="789"/>
                  </a:lnTo>
                  <a:lnTo>
                    <a:pt x="761" y="823"/>
                  </a:lnTo>
                  <a:lnTo>
                    <a:pt x="761" y="824"/>
                  </a:lnTo>
                  <a:lnTo>
                    <a:pt x="761" y="825"/>
                  </a:lnTo>
                  <a:lnTo>
                    <a:pt x="761" y="829"/>
                  </a:lnTo>
                  <a:lnTo>
                    <a:pt x="760" y="838"/>
                  </a:lnTo>
                  <a:lnTo>
                    <a:pt x="756" y="850"/>
                  </a:lnTo>
                  <a:lnTo>
                    <a:pt x="748" y="863"/>
                  </a:lnTo>
                  <a:lnTo>
                    <a:pt x="736" y="877"/>
                  </a:lnTo>
                  <a:lnTo>
                    <a:pt x="719" y="890"/>
                  </a:lnTo>
                  <a:lnTo>
                    <a:pt x="695" y="901"/>
                  </a:lnTo>
                  <a:lnTo>
                    <a:pt x="663" y="907"/>
                  </a:lnTo>
                  <a:lnTo>
                    <a:pt x="656" y="907"/>
                  </a:lnTo>
                  <a:lnTo>
                    <a:pt x="635" y="907"/>
                  </a:lnTo>
                  <a:lnTo>
                    <a:pt x="604" y="907"/>
                  </a:lnTo>
                  <a:lnTo>
                    <a:pt x="562" y="907"/>
                  </a:lnTo>
                  <a:lnTo>
                    <a:pt x="514" y="907"/>
                  </a:lnTo>
                  <a:lnTo>
                    <a:pt x="459" y="907"/>
                  </a:lnTo>
                  <a:lnTo>
                    <a:pt x="402" y="907"/>
                  </a:lnTo>
                  <a:lnTo>
                    <a:pt x="342" y="907"/>
                  </a:lnTo>
                  <a:lnTo>
                    <a:pt x="281" y="907"/>
                  </a:lnTo>
                  <a:lnTo>
                    <a:pt x="223" y="907"/>
                  </a:lnTo>
                  <a:lnTo>
                    <a:pt x="167" y="907"/>
                  </a:lnTo>
                  <a:lnTo>
                    <a:pt x="116" y="907"/>
                  </a:lnTo>
                  <a:lnTo>
                    <a:pt x="73" y="907"/>
                  </a:lnTo>
                  <a:lnTo>
                    <a:pt x="38" y="907"/>
                  </a:lnTo>
                  <a:lnTo>
                    <a:pt x="13" y="907"/>
                  </a:lnTo>
                  <a:lnTo>
                    <a:pt x="2" y="907"/>
                  </a:lnTo>
                  <a:lnTo>
                    <a:pt x="2" y="905"/>
                  </a:lnTo>
                  <a:lnTo>
                    <a:pt x="2" y="903"/>
                  </a:lnTo>
                  <a:lnTo>
                    <a:pt x="0" y="901"/>
                  </a:lnTo>
                  <a:lnTo>
                    <a:pt x="0" y="900"/>
                  </a:lnTo>
                  <a:lnTo>
                    <a:pt x="2" y="892"/>
                  </a:lnTo>
                  <a:lnTo>
                    <a:pt x="4" y="885"/>
                  </a:lnTo>
                  <a:lnTo>
                    <a:pt x="9" y="877"/>
                  </a:lnTo>
                  <a:lnTo>
                    <a:pt x="17" y="872"/>
                  </a:lnTo>
                  <a:lnTo>
                    <a:pt x="25" y="870"/>
                  </a:lnTo>
                  <a:lnTo>
                    <a:pt x="39" y="867"/>
                  </a:lnTo>
                  <a:lnTo>
                    <a:pt x="58" y="864"/>
                  </a:lnTo>
                  <a:lnTo>
                    <a:pt x="82" y="862"/>
                  </a:lnTo>
                  <a:lnTo>
                    <a:pt x="110" y="860"/>
                  </a:lnTo>
                  <a:lnTo>
                    <a:pt x="142" y="858"/>
                  </a:lnTo>
                  <a:lnTo>
                    <a:pt x="178" y="855"/>
                  </a:lnTo>
                  <a:lnTo>
                    <a:pt x="217" y="853"/>
                  </a:lnTo>
                  <a:lnTo>
                    <a:pt x="259" y="850"/>
                  </a:lnTo>
                  <a:lnTo>
                    <a:pt x="302" y="849"/>
                  </a:lnTo>
                  <a:lnTo>
                    <a:pt x="347" y="846"/>
                  </a:lnTo>
                  <a:lnTo>
                    <a:pt x="396" y="845"/>
                  </a:lnTo>
                  <a:lnTo>
                    <a:pt x="444" y="842"/>
                  </a:lnTo>
                  <a:lnTo>
                    <a:pt x="492" y="841"/>
                  </a:lnTo>
                  <a:lnTo>
                    <a:pt x="541" y="840"/>
                  </a:lnTo>
                  <a:lnTo>
                    <a:pt x="589" y="838"/>
                  </a:lnTo>
                  <a:lnTo>
                    <a:pt x="596" y="841"/>
                  </a:lnTo>
                  <a:lnTo>
                    <a:pt x="604" y="842"/>
                  </a:lnTo>
                  <a:lnTo>
                    <a:pt x="613" y="842"/>
                  </a:lnTo>
                  <a:lnTo>
                    <a:pt x="622" y="840"/>
                  </a:lnTo>
                  <a:lnTo>
                    <a:pt x="632" y="834"/>
                  </a:lnTo>
                  <a:lnTo>
                    <a:pt x="643" y="828"/>
                  </a:lnTo>
                  <a:lnTo>
                    <a:pt x="653" y="819"/>
                  </a:lnTo>
                  <a:lnTo>
                    <a:pt x="662" y="807"/>
                  </a:lnTo>
                  <a:lnTo>
                    <a:pt x="672" y="794"/>
                  </a:lnTo>
                  <a:lnTo>
                    <a:pt x="682" y="777"/>
                  </a:lnTo>
                  <a:lnTo>
                    <a:pt x="689" y="760"/>
                  </a:lnTo>
                  <a:lnTo>
                    <a:pt x="698" y="739"/>
                  </a:lnTo>
                  <a:lnTo>
                    <a:pt x="698" y="738"/>
                  </a:lnTo>
                  <a:lnTo>
                    <a:pt x="698" y="737"/>
                  </a:lnTo>
                  <a:lnTo>
                    <a:pt x="706" y="706"/>
                  </a:lnTo>
                  <a:lnTo>
                    <a:pt x="726" y="625"/>
                  </a:lnTo>
                  <a:lnTo>
                    <a:pt x="754" y="510"/>
                  </a:lnTo>
                  <a:lnTo>
                    <a:pt x="787" y="379"/>
                  </a:lnTo>
                  <a:lnTo>
                    <a:pt x="819" y="246"/>
                  </a:lnTo>
                  <a:lnTo>
                    <a:pt x="849" y="130"/>
                  </a:lnTo>
                  <a:lnTo>
                    <a:pt x="869" y="47"/>
                  </a:lnTo>
                  <a:lnTo>
                    <a:pt x="878" y="13"/>
                  </a:lnTo>
                  <a:lnTo>
                    <a:pt x="882" y="8"/>
                  </a:lnTo>
                  <a:lnTo>
                    <a:pt x="887" y="4"/>
                  </a:lnTo>
                  <a:lnTo>
                    <a:pt x="892" y="1"/>
                  </a:lnTo>
                  <a:lnTo>
                    <a:pt x="896" y="0"/>
                  </a:lnTo>
                  <a:close/>
                </a:path>
              </a:pathLst>
            </a:custGeom>
            <a:solidFill>
              <a:srgbClr val="C0C0C0"/>
            </a:solidFill>
            <a:ln w="9525">
              <a:noFill/>
              <a:round/>
              <a:headEnd/>
              <a:tailEnd/>
            </a:ln>
          </p:spPr>
          <p:txBody>
            <a:bodyPr/>
            <a:lstStyle/>
            <a:p>
              <a:pPr rtl="0"/>
              <a:endParaRPr lang="en-US" sz="3800"/>
            </a:p>
          </p:txBody>
        </p:sp>
        <p:sp>
          <p:nvSpPr>
            <p:cNvPr id="354" name="Freeform 352"/>
            <p:cNvSpPr>
              <a:spLocks/>
            </p:cNvSpPr>
            <p:nvPr/>
          </p:nvSpPr>
          <p:spPr bwMode="auto">
            <a:xfrm flipH="1">
              <a:off x="774" y="1193"/>
              <a:ext cx="77" cy="290"/>
            </a:xfrm>
            <a:custGeom>
              <a:avLst/>
              <a:gdLst>
                <a:gd name="T0" fmla="*/ 70 w 338"/>
                <a:gd name="T1" fmla="*/ 0 h 1268"/>
                <a:gd name="T2" fmla="*/ 68 w 338"/>
                <a:gd name="T3" fmla="*/ 1 h 1268"/>
                <a:gd name="T4" fmla="*/ 64 w 338"/>
                <a:gd name="T5" fmla="*/ 3 h 1268"/>
                <a:gd name="T6" fmla="*/ 59 w 338"/>
                <a:gd name="T7" fmla="*/ 5 h 1268"/>
                <a:gd name="T8" fmla="*/ 53 w 338"/>
                <a:gd name="T9" fmla="*/ 8 h 1268"/>
                <a:gd name="T10" fmla="*/ 48 w 338"/>
                <a:gd name="T11" fmla="*/ 11 h 1268"/>
                <a:gd name="T12" fmla="*/ 43 w 338"/>
                <a:gd name="T13" fmla="*/ 15 h 1268"/>
                <a:gd name="T14" fmla="*/ 39 w 338"/>
                <a:gd name="T15" fmla="*/ 19 h 1268"/>
                <a:gd name="T16" fmla="*/ 37 w 338"/>
                <a:gd name="T17" fmla="*/ 24 h 1268"/>
                <a:gd name="T18" fmla="*/ 35 w 338"/>
                <a:gd name="T19" fmla="*/ 37 h 1268"/>
                <a:gd name="T20" fmla="*/ 31 w 338"/>
                <a:gd name="T21" fmla="*/ 65 h 1268"/>
                <a:gd name="T22" fmla="*/ 25 w 338"/>
                <a:gd name="T23" fmla="*/ 104 h 1268"/>
                <a:gd name="T24" fmla="*/ 19 w 338"/>
                <a:gd name="T25" fmla="*/ 148 h 1268"/>
                <a:gd name="T26" fmla="*/ 12 w 338"/>
                <a:gd name="T27" fmla="*/ 193 h 1268"/>
                <a:gd name="T28" fmla="*/ 7 w 338"/>
                <a:gd name="T29" fmla="*/ 234 h 1268"/>
                <a:gd name="T30" fmla="*/ 2 w 338"/>
                <a:gd name="T31" fmla="*/ 266 h 1268"/>
                <a:gd name="T32" fmla="*/ 0 w 338"/>
                <a:gd name="T33" fmla="*/ 284 h 1268"/>
                <a:gd name="T34" fmla="*/ 0 w 338"/>
                <a:gd name="T35" fmla="*/ 286 h 1268"/>
                <a:gd name="T36" fmla="*/ 1 w 338"/>
                <a:gd name="T37" fmla="*/ 288 h 1268"/>
                <a:gd name="T38" fmla="*/ 2 w 338"/>
                <a:gd name="T39" fmla="*/ 289 h 1268"/>
                <a:gd name="T40" fmla="*/ 4 w 338"/>
                <a:gd name="T41" fmla="*/ 290 h 1268"/>
                <a:gd name="T42" fmla="*/ 6 w 338"/>
                <a:gd name="T43" fmla="*/ 290 h 1268"/>
                <a:gd name="T44" fmla="*/ 8 w 338"/>
                <a:gd name="T45" fmla="*/ 289 h 1268"/>
                <a:gd name="T46" fmla="*/ 9 w 338"/>
                <a:gd name="T47" fmla="*/ 287 h 1268"/>
                <a:gd name="T48" fmla="*/ 10 w 338"/>
                <a:gd name="T49" fmla="*/ 285 h 1268"/>
                <a:gd name="T50" fmla="*/ 15 w 338"/>
                <a:gd name="T51" fmla="*/ 246 h 1268"/>
                <a:gd name="T52" fmla="*/ 21 w 338"/>
                <a:gd name="T53" fmla="*/ 204 h 1268"/>
                <a:gd name="T54" fmla="*/ 27 w 338"/>
                <a:gd name="T55" fmla="*/ 162 h 1268"/>
                <a:gd name="T56" fmla="*/ 33 w 338"/>
                <a:gd name="T57" fmla="*/ 121 h 1268"/>
                <a:gd name="T58" fmla="*/ 38 w 338"/>
                <a:gd name="T59" fmla="*/ 85 h 1268"/>
                <a:gd name="T60" fmla="*/ 42 w 338"/>
                <a:gd name="T61" fmla="*/ 56 h 1268"/>
                <a:gd name="T62" fmla="*/ 45 w 338"/>
                <a:gd name="T63" fmla="*/ 35 h 1268"/>
                <a:gd name="T64" fmla="*/ 46 w 338"/>
                <a:gd name="T65" fmla="*/ 26 h 1268"/>
                <a:gd name="T66" fmla="*/ 48 w 338"/>
                <a:gd name="T67" fmla="*/ 24 h 1268"/>
                <a:gd name="T68" fmla="*/ 50 w 338"/>
                <a:gd name="T69" fmla="*/ 22 h 1268"/>
                <a:gd name="T70" fmla="*/ 53 w 338"/>
                <a:gd name="T71" fmla="*/ 19 h 1268"/>
                <a:gd name="T72" fmla="*/ 57 w 338"/>
                <a:gd name="T73" fmla="*/ 17 h 1268"/>
                <a:gd name="T74" fmla="*/ 61 w 338"/>
                <a:gd name="T75" fmla="*/ 15 h 1268"/>
                <a:gd name="T76" fmla="*/ 65 w 338"/>
                <a:gd name="T77" fmla="*/ 13 h 1268"/>
                <a:gd name="T78" fmla="*/ 69 w 338"/>
                <a:gd name="T79" fmla="*/ 11 h 1268"/>
                <a:gd name="T80" fmla="*/ 73 w 338"/>
                <a:gd name="T81" fmla="*/ 10 h 1268"/>
                <a:gd name="T82" fmla="*/ 75 w 338"/>
                <a:gd name="T83" fmla="*/ 9 h 1268"/>
                <a:gd name="T84" fmla="*/ 76 w 338"/>
                <a:gd name="T85" fmla="*/ 7 h 1268"/>
                <a:gd name="T86" fmla="*/ 77 w 338"/>
                <a:gd name="T87" fmla="*/ 6 h 1268"/>
                <a:gd name="T88" fmla="*/ 77 w 338"/>
                <a:gd name="T89" fmla="*/ 3 h 1268"/>
                <a:gd name="T90" fmla="*/ 76 w 338"/>
                <a:gd name="T91" fmla="*/ 2 h 1268"/>
                <a:gd name="T92" fmla="*/ 74 w 338"/>
                <a:gd name="T93" fmla="*/ 0 h 1268"/>
                <a:gd name="T94" fmla="*/ 72 w 338"/>
                <a:gd name="T95" fmla="*/ 0 h 1268"/>
                <a:gd name="T96" fmla="*/ 70 w 338"/>
                <a:gd name="T97" fmla="*/ 0 h 12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8"/>
                <a:gd name="T148" fmla="*/ 0 h 1268"/>
                <a:gd name="T149" fmla="*/ 338 w 338"/>
                <a:gd name="T150" fmla="*/ 1268 h 12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8" h="1268">
                  <a:moveTo>
                    <a:pt x="309" y="1"/>
                  </a:moveTo>
                  <a:lnTo>
                    <a:pt x="297" y="5"/>
                  </a:lnTo>
                  <a:lnTo>
                    <a:pt x="279" y="12"/>
                  </a:lnTo>
                  <a:lnTo>
                    <a:pt x="257" y="22"/>
                  </a:lnTo>
                  <a:lnTo>
                    <a:pt x="234" y="34"/>
                  </a:lnTo>
                  <a:lnTo>
                    <a:pt x="210" y="48"/>
                  </a:lnTo>
                  <a:lnTo>
                    <a:pt x="188" y="64"/>
                  </a:lnTo>
                  <a:lnTo>
                    <a:pt x="173" y="83"/>
                  </a:lnTo>
                  <a:lnTo>
                    <a:pt x="162" y="103"/>
                  </a:lnTo>
                  <a:lnTo>
                    <a:pt x="152" y="160"/>
                  </a:lnTo>
                  <a:lnTo>
                    <a:pt x="134" y="285"/>
                  </a:lnTo>
                  <a:lnTo>
                    <a:pt x="109" y="454"/>
                  </a:lnTo>
                  <a:lnTo>
                    <a:pt x="82" y="648"/>
                  </a:lnTo>
                  <a:lnTo>
                    <a:pt x="54" y="846"/>
                  </a:lnTo>
                  <a:lnTo>
                    <a:pt x="30" y="1024"/>
                  </a:lnTo>
                  <a:lnTo>
                    <a:pt x="10" y="1163"/>
                  </a:lnTo>
                  <a:lnTo>
                    <a:pt x="0" y="1243"/>
                  </a:lnTo>
                  <a:lnTo>
                    <a:pt x="0" y="1251"/>
                  </a:lnTo>
                  <a:lnTo>
                    <a:pt x="4" y="1258"/>
                  </a:lnTo>
                  <a:lnTo>
                    <a:pt x="10" y="1264"/>
                  </a:lnTo>
                  <a:lnTo>
                    <a:pt x="18" y="1268"/>
                  </a:lnTo>
                  <a:lnTo>
                    <a:pt x="27" y="1266"/>
                  </a:lnTo>
                  <a:lnTo>
                    <a:pt x="35" y="1262"/>
                  </a:lnTo>
                  <a:lnTo>
                    <a:pt x="40" y="1256"/>
                  </a:lnTo>
                  <a:lnTo>
                    <a:pt x="43" y="1248"/>
                  </a:lnTo>
                  <a:lnTo>
                    <a:pt x="66" y="1075"/>
                  </a:lnTo>
                  <a:lnTo>
                    <a:pt x="92" y="891"/>
                  </a:lnTo>
                  <a:lnTo>
                    <a:pt x="118" y="707"/>
                  </a:lnTo>
                  <a:lnTo>
                    <a:pt x="143" y="530"/>
                  </a:lnTo>
                  <a:lnTo>
                    <a:pt x="165" y="372"/>
                  </a:lnTo>
                  <a:lnTo>
                    <a:pt x="183" y="244"/>
                  </a:lnTo>
                  <a:lnTo>
                    <a:pt x="197" y="155"/>
                  </a:lnTo>
                  <a:lnTo>
                    <a:pt x="204" y="114"/>
                  </a:lnTo>
                  <a:lnTo>
                    <a:pt x="209" y="105"/>
                  </a:lnTo>
                  <a:lnTo>
                    <a:pt x="219" y="95"/>
                  </a:lnTo>
                  <a:lnTo>
                    <a:pt x="234" y="84"/>
                  </a:lnTo>
                  <a:lnTo>
                    <a:pt x="249" y="74"/>
                  </a:lnTo>
                  <a:lnTo>
                    <a:pt x="268" y="65"/>
                  </a:lnTo>
                  <a:lnTo>
                    <a:pt x="287" y="57"/>
                  </a:lnTo>
                  <a:lnTo>
                    <a:pt x="305" y="49"/>
                  </a:lnTo>
                  <a:lnTo>
                    <a:pt x="322" y="43"/>
                  </a:lnTo>
                  <a:lnTo>
                    <a:pt x="330" y="39"/>
                  </a:lnTo>
                  <a:lnTo>
                    <a:pt x="335" y="32"/>
                  </a:lnTo>
                  <a:lnTo>
                    <a:pt x="338" y="25"/>
                  </a:lnTo>
                  <a:lnTo>
                    <a:pt x="336" y="15"/>
                  </a:lnTo>
                  <a:lnTo>
                    <a:pt x="333" y="8"/>
                  </a:lnTo>
                  <a:lnTo>
                    <a:pt x="326" y="2"/>
                  </a:lnTo>
                  <a:lnTo>
                    <a:pt x="318" y="0"/>
                  </a:lnTo>
                  <a:lnTo>
                    <a:pt x="309" y="1"/>
                  </a:lnTo>
                  <a:close/>
                </a:path>
              </a:pathLst>
            </a:custGeom>
            <a:solidFill>
              <a:srgbClr val="000000"/>
            </a:solidFill>
            <a:ln w="9525">
              <a:noFill/>
              <a:round/>
              <a:headEnd/>
              <a:tailEnd/>
            </a:ln>
          </p:spPr>
          <p:txBody>
            <a:bodyPr/>
            <a:lstStyle/>
            <a:p>
              <a:pPr rtl="0"/>
              <a:endParaRPr lang="en-US" sz="3800"/>
            </a:p>
          </p:txBody>
        </p:sp>
        <p:sp>
          <p:nvSpPr>
            <p:cNvPr id="355" name="Freeform 353"/>
            <p:cNvSpPr>
              <a:spLocks/>
            </p:cNvSpPr>
            <p:nvPr/>
          </p:nvSpPr>
          <p:spPr bwMode="auto">
            <a:xfrm flipH="1">
              <a:off x="713" y="1193"/>
              <a:ext cx="37" cy="288"/>
            </a:xfrm>
            <a:custGeom>
              <a:avLst/>
              <a:gdLst>
                <a:gd name="T0" fmla="*/ 1 w 165"/>
                <a:gd name="T1" fmla="*/ 3 h 1258"/>
                <a:gd name="T2" fmla="*/ 0 w 165"/>
                <a:gd name="T3" fmla="*/ 5 h 1258"/>
                <a:gd name="T4" fmla="*/ 0 w 165"/>
                <a:gd name="T5" fmla="*/ 7 h 1258"/>
                <a:gd name="T6" fmla="*/ 1 w 165"/>
                <a:gd name="T7" fmla="*/ 8 h 1258"/>
                <a:gd name="T8" fmla="*/ 2 w 165"/>
                <a:gd name="T9" fmla="*/ 10 h 1258"/>
                <a:gd name="T10" fmla="*/ 6 w 165"/>
                <a:gd name="T11" fmla="*/ 12 h 1258"/>
                <a:gd name="T12" fmla="*/ 10 w 165"/>
                <a:gd name="T13" fmla="*/ 14 h 1258"/>
                <a:gd name="T14" fmla="*/ 13 w 165"/>
                <a:gd name="T15" fmla="*/ 17 h 1258"/>
                <a:gd name="T16" fmla="*/ 17 w 165"/>
                <a:gd name="T17" fmla="*/ 20 h 1258"/>
                <a:gd name="T18" fmla="*/ 20 w 165"/>
                <a:gd name="T19" fmla="*/ 23 h 1258"/>
                <a:gd name="T20" fmla="*/ 23 w 165"/>
                <a:gd name="T21" fmla="*/ 25 h 1258"/>
                <a:gd name="T22" fmla="*/ 25 w 165"/>
                <a:gd name="T23" fmla="*/ 28 h 1258"/>
                <a:gd name="T24" fmla="*/ 26 w 165"/>
                <a:gd name="T25" fmla="*/ 30 h 1258"/>
                <a:gd name="T26" fmla="*/ 26 w 165"/>
                <a:gd name="T27" fmla="*/ 62 h 1258"/>
                <a:gd name="T28" fmla="*/ 27 w 165"/>
                <a:gd name="T29" fmla="*/ 128 h 1258"/>
                <a:gd name="T30" fmla="*/ 27 w 165"/>
                <a:gd name="T31" fmla="*/ 209 h 1258"/>
                <a:gd name="T32" fmla="*/ 27 w 165"/>
                <a:gd name="T33" fmla="*/ 283 h 1258"/>
                <a:gd name="T34" fmla="*/ 27 w 165"/>
                <a:gd name="T35" fmla="*/ 285 h 1258"/>
                <a:gd name="T36" fmla="*/ 29 w 165"/>
                <a:gd name="T37" fmla="*/ 286 h 1258"/>
                <a:gd name="T38" fmla="*/ 30 w 165"/>
                <a:gd name="T39" fmla="*/ 288 h 1258"/>
                <a:gd name="T40" fmla="*/ 32 w 165"/>
                <a:gd name="T41" fmla="*/ 288 h 1258"/>
                <a:gd name="T42" fmla="*/ 34 w 165"/>
                <a:gd name="T43" fmla="*/ 288 h 1258"/>
                <a:gd name="T44" fmla="*/ 36 w 165"/>
                <a:gd name="T45" fmla="*/ 286 h 1258"/>
                <a:gd name="T46" fmla="*/ 37 w 165"/>
                <a:gd name="T47" fmla="*/ 285 h 1258"/>
                <a:gd name="T48" fmla="*/ 37 w 165"/>
                <a:gd name="T49" fmla="*/ 283 h 1258"/>
                <a:gd name="T50" fmla="*/ 37 w 165"/>
                <a:gd name="T51" fmla="*/ 241 h 1258"/>
                <a:gd name="T52" fmla="*/ 37 w 165"/>
                <a:gd name="T53" fmla="*/ 157 h 1258"/>
                <a:gd name="T54" fmla="*/ 36 w 165"/>
                <a:gd name="T55" fmla="*/ 73 h 1258"/>
                <a:gd name="T56" fmla="*/ 36 w 165"/>
                <a:gd name="T57" fmla="*/ 30 h 1258"/>
                <a:gd name="T58" fmla="*/ 34 w 165"/>
                <a:gd name="T59" fmla="*/ 25 h 1258"/>
                <a:gd name="T60" fmla="*/ 31 w 165"/>
                <a:gd name="T61" fmla="*/ 20 h 1258"/>
                <a:gd name="T62" fmla="*/ 27 w 165"/>
                <a:gd name="T63" fmla="*/ 15 h 1258"/>
                <a:gd name="T64" fmla="*/ 22 w 165"/>
                <a:gd name="T65" fmla="*/ 11 h 1258"/>
                <a:gd name="T66" fmla="*/ 18 w 165"/>
                <a:gd name="T67" fmla="*/ 8 h 1258"/>
                <a:gd name="T68" fmla="*/ 13 w 165"/>
                <a:gd name="T69" fmla="*/ 5 h 1258"/>
                <a:gd name="T70" fmla="*/ 10 w 165"/>
                <a:gd name="T71" fmla="*/ 2 h 1258"/>
                <a:gd name="T72" fmla="*/ 7 w 165"/>
                <a:gd name="T73" fmla="*/ 1 h 1258"/>
                <a:gd name="T74" fmla="*/ 5 w 165"/>
                <a:gd name="T75" fmla="*/ 0 h 1258"/>
                <a:gd name="T76" fmla="*/ 4 w 165"/>
                <a:gd name="T77" fmla="*/ 0 h 1258"/>
                <a:gd name="T78" fmla="*/ 2 w 165"/>
                <a:gd name="T79" fmla="*/ 1 h 1258"/>
                <a:gd name="T80" fmla="*/ 1 w 165"/>
                <a:gd name="T81" fmla="*/ 3 h 12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5"/>
                <a:gd name="T124" fmla="*/ 0 h 1258"/>
                <a:gd name="T125" fmla="*/ 165 w 165"/>
                <a:gd name="T126" fmla="*/ 1258 h 12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5" h="1258">
                  <a:moveTo>
                    <a:pt x="3" y="12"/>
                  </a:moveTo>
                  <a:lnTo>
                    <a:pt x="0" y="20"/>
                  </a:lnTo>
                  <a:lnTo>
                    <a:pt x="0" y="29"/>
                  </a:lnTo>
                  <a:lnTo>
                    <a:pt x="4" y="37"/>
                  </a:lnTo>
                  <a:lnTo>
                    <a:pt x="11" y="42"/>
                  </a:lnTo>
                  <a:lnTo>
                    <a:pt x="26" y="51"/>
                  </a:lnTo>
                  <a:lnTo>
                    <a:pt x="43" y="62"/>
                  </a:lnTo>
                  <a:lnTo>
                    <a:pt x="60" y="75"/>
                  </a:lnTo>
                  <a:lnTo>
                    <a:pt x="77" y="86"/>
                  </a:lnTo>
                  <a:lnTo>
                    <a:pt x="91" y="99"/>
                  </a:lnTo>
                  <a:lnTo>
                    <a:pt x="103" y="111"/>
                  </a:lnTo>
                  <a:lnTo>
                    <a:pt x="111" y="123"/>
                  </a:lnTo>
                  <a:lnTo>
                    <a:pt x="115" y="133"/>
                  </a:lnTo>
                  <a:lnTo>
                    <a:pt x="117" y="270"/>
                  </a:lnTo>
                  <a:lnTo>
                    <a:pt x="120" y="561"/>
                  </a:lnTo>
                  <a:lnTo>
                    <a:pt x="121" y="915"/>
                  </a:lnTo>
                  <a:lnTo>
                    <a:pt x="121" y="1236"/>
                  </a:lnTo>
                  <a:lnTo>
                    <a:pt x="122" y="1245"/>
                  </a:lnTo>
                  <a:lnTo>
                    <a:pt x="128" y="1251"/>
                  </a:lnTo>
                  <a:lnTo>
                    <a:pt x="135" y="1256"/>
                  </a:lnTo>
                  <a:lnTo>
                    <a:pt x="143" y="1258"/>
                  </a:lnTo>
                  <a:lnTo>
                    <a:pt x="151" y="1256"/>
                  </a:lnTo>
                  <a:lnTo>
                    <a:pt x="159" y="1251"/>
                  </a:lnTo>
                  <a:lnTo>
                    <a:pt x="164" y="1243"/>
                  </a:lnTo>
                  <a:lnTo>
                    <a:pt x="165" y="1236"/>
                  </a:lnTo>
                  <a:lnTo>
                    <a:pt x="165" y="1052"/>
                  </a:lnTo>
                  <a:lnTo>
                    <a:pt x="164" y="685"/>
                  </a:lnTo>
                  <a:lnTo>
                    <a:pt x="161" y="317"/>
                  </a:lnTo>
                  <a:lnTo>
                    <a:pt x="159" y="129"/>
                  </a:lnTo>
                  <a:lnTo>
                    <a:pt x="152" y="108"/>
                  </a:lnTo>
                  <a:lnTo>
                    <a:pt x="139" y="88"/>
                  </a:lnTo>
                  <a:lnTo>
                    <a:pt x="121" y="67"/>
                  </a:lnTo>
                  <a:lnTo>
                    <a:pt x="100" y="49"/>
                  </a:lnTo>
                  <a:lnTo>
                    <a:pt x="79" y="33"/>
                  </a:lnTo>
                  <a:lnTo>
                    <a:pt x="59" y="20"/>
                  </a:lnTo>
                  <a:lnTo>
                    <a:pt x="43" y="10"/>
                  </a:lnTo>
                  <a:lnTo>
                    <a:pt x="31" y="3"/>
                  </a:lnTo>
                  <a:lnTo>
                    <a:pt x="24" y="0"/>
                  </a:lnTo>
                  <a:lnTo>
                    <a:pt x="16" y="2"/>
                  </a:lnTo>
                  <a:lnTo>
                    <a:pt x="8" y="6"/>
                  </a:lnTo>
                  <a:lnTo>
                    <a:pt x="3" y="12"/>
                  </a:lnTo>
                  <a:close/>
                </a:path>
              </a:pathLst>
            </a:custGeom>
            <a:solidFill>
              <a:srgbClr val="000000"/>
            </a:solidFill>
            <a:ln w="9525">
              <a:noFill/>
              <a:round/>
              <a:headEnd/>
              <a:tailEnd/>
            </a:ln>
          </p:spPr>
          <p:txBody>
            <a:bodyPr/>
            <a:lstStyle/>
            <a:p>
              <a:pPr rtl="0"/>
              <a:endParaRPr lang="en-US" sz="3800"/>
            </a:p>
          </p:txBody>
        </p:sp>
        <p:sp>
          <p:nvSpPr>
            <p:cNvPr id="356" name="Freeform 354"/>
            <p:cNvSpPr>
              <a:spLocks/>
            </p:cNvSpPr>
            <p:nvPr/>
          </p:nvSpPr>
          <p:spPr bwMode="auto">
            <a:xfrm flipH="1">
              <a:off x="500" y="1173"/>
              <a:ext cx="346" cy="78"/>
            </a:xfrm>
            <a:custGeom>
              <a:avLst/>
              <a:gdLst>
                <a:gd name="T0" fmla="*/ 12 w 1511"/>
                <a:gd name="T1" fmla="*/ 0 h 341"/>
                <a:gd name="T2" fmla="*/ 11 w 1511"/>
                <a:gd name="T3" fmla="*/ 1 h 341"/>
                <a:gd name="T4" fmla="*/ 10 w 1511"/>
                <a:gd name="T5" fmla="*/ 1 h 341"/>
                <a:gd name="T6" fmla="*/ 8 w 1511"/>
                <a:gd name="T7" fmla="*/ 2 h 341"/>
                <a:gd name="T8" fmla="*/ 7 w 1511"/>
                <a:gd name="T9" fmla="*/ 3 h 341"/>
                <a:gd name="T10" fmla="*/ 5 w 1511"/>
                <a:gd name="T11" fmla="*/ 4 h 341"/>
                <a:gd name="T12" fmla="*/ 3 w 1511"/>
                <a:gd name="T13" fmla="*/ 6 h 341"/>
                <a:gd name="T14" fmla="*/ 1 w 1511"/>
                <a:gd name="T15" fmla="*/ 8 h 341"/>
                <a:gd name="T16" fmla="*/ 0 w 1511"/>
                <a:gd name="T17" fmla="*/ 10 h 341"/>
                <a:gd name="T18" fmla="*/ 0 w 1511"/>
                <a:gd name="T19" fmla="*/ 13 h 341"/>
                <a:gd name="T20" fmla="*/ 1 w 1511"/>
                <a:gd name="T21" fmla="*/ 17 h 341"/>
                <a:gd name="T22" fmla="*/ 3 w 1511"/>
                <a:gd name="T23" fmla="*/ 20 h 341"/>
                <a:gd name="T24" fmla="*/ 6 w 1511"/>
                <a:gd name="T25" fmla="*/ 24 h 341"/>
                <a:gd name="T26" fmla="*/ 6 w 1511"/>
                <a:gd name="T27" fmla="*/ 24 h 341"/>
                <a:gd name="T28" fmla="*/ 7 w 1511"/>
                <a:gd name="T29" fmla="*/ 24 h 341"/>
                <a:gd name="T30" fmla="*/ 8 w 1511"/>
                <a:gd name="T31" fmla="*/ 25 h 341"/>
                <a:gd name="T32" fmla="*/ 8 w 1511"/>
                <a:gd name="T33" fmla="*/ 25 h 341"/>
                <a:gd name="T34" fmla="*/ 330 w 1511"/>
                <a:gd name="T35" fmla="*/ 78 h 341"/>
                <a:gd name="T36" fmla="*/ 330 w 1511"/>
                <a:gd name="T37" fmla="*/ 78 h 341"/>
                <a:gd name="T38" fmla="*/ 330 w 1511"/>
                <a:gd name="T39" fmla="*/ 78 h 341"/>
                <a:gd name="T40" fmla="*/ 331 w 1511"/>
                <a:gd name="T41" fmla="*/ 78 h 341"/>
                <a:gd name="T42" fmla="*/ 331 w 1511"/>
                <a:gd name="T43" fmla="*/ 78 h 341"/>
                <a:gd name="T44" fmla="*/ 332 w 1511"/>
                <a:gd name="T45" fmla="*/ 78 h 341"/>
                <a:gd name="T46" fmla="*/ 333 w 1511"/>
                <a:gd name="T47" fmla="*/ 78 h 341"/>
                <a:gd name="T48" fmla="*/ 335 w 1511"/>
                <a:gd name="T49" fmla="*/ 77 h 341"/>
                <a:gd name="T50" fmla="*/ 338 w 1511"/>
                <a:gd name="T51" fmla="*/ 76 h 341"/>
                <a:gd name="T52" fmla="*/ 340 w 1511"/>
                <a:gd name="T53" fmla="*/ 75 h 341"/>
                <a:gd name="T54" fmla="*/ 342 w 1511"/>
                <a:gd name="T55" fmla="*/ 74 h 341"/>
                <a:gd name="T56" fmla="*/ 344 w 1511"/>
                <a:gd name="T57" fmla="*/ 72 h 341"/>
                <a:gd name="T58" fmla="*/ 345 w 1511"/>
                <a:gd name="T59" fmla="*/ 69 h 341"/>
                <a:gd name="T60" fmla="*/ 346 w 1511"/>
                <a:gd name="T61" fmla="*/ 65 h 341"/>
                <a:gd name="T62" fmla="*/ 345 w 1511"/>
                <a:gd name="T63" fmla="*/ 61 h 341"/>
                <a:gd name="T64" fmla="*/ 342 w 1511"/>
                <a:gd name="T65" fmla="*/ 56 h 341"/>
                <a:gd name="T66" fmla="*/ 338 w 1511"/>
                <a:gd name="T67" fmla="*/ 52 h 341"/>
                <a:gd name="T68" fmla="*/ 338 w 1511"/>
                <a:gd name="T69" fmla="*/ 51 h 341"/>
                <a:gd name="T70" fmla="*/ 337 w 1511"/>
                <a:gd name="T71" fmla="*/ 51 h 341"/>
                <a:gd name="T72" fmla="*/ 336 w 1511"/>
                <a:gd name="T73" fmla="*/ 51 h 341"/>
                <a:gd name="T74" fmla="*/ 336 w 1511"/>
                <a:gd name="T75" fmla="*/ 50 h 341"/>
                <a:gd name="T76" fmla="*/ 14 w 1511"/>
                <a:gd name="T77" fmla="*/ 0 h 341"/>
                <a:gd name="T78" fmla="*/ 14 w 1511"/>
                <a:gd name="T79" fmla="*/ 0 h 341"/>
                <a:gd name="T80" fmla="*/ 13 w 1511"/>
                <a:gd name="T81" fmla="*/ 0 h 341"/>
                <a:gd name="T82" fmla="*/ 13 w 1511"/>
                <a:gd name="T83" fmla="*/ 0 h 341"/>
                <a:gd name="T84" fmla="*/ 12 w 1511"/>
                <a:gd name="T85" fmla="*/ 0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1"/>
                <a:gd name="T130" fmla="*/ 0 h 341"/>
                <a:gd name="T131" fmla="*/ 1511 w 1511"/>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1" h="341">
                  <a:moveTo>
                    <a:pt x="53" y="1"/>
                  </a:moveTo>
                  <a:lnTo>
                    <a:pt x="50" y="3"/>
                  </a:lnTo>
                  <a:lnTo>
                    <a:pt x="44" y="4"/>
                  </a:lnTo>
                  <a:lnTo>
                    <a:pt x="37" y="8"/>
                  </a:lnTo>
                  <a:lnTo>
                    <a:pt x="29" y="12"/>
                  </a:lnTo>
                  <a:lnTo>
                    <a:pt x="20" y="18"/>
                  </a:lnTo>
                  <a:lnTo>
                    <a:pt x="12" y="25"/>
                  </a:lnTo>
                  <a:lnTo>
                    <a:pt x="5" y="34"/>
                  </a:lnTo>
                  <a:lnTo>
                    <a:pt x="1" y="44"/>
                  </a:lnTo>
                  <a:lnTo>
                    <a:pt x="0" y="59"/>
                  </a:lnTo>
                  <a:lnTo>
                    <a:pt x="4" y="73"/>
                  </a:lnTo>
                  <a:lnTo>
                    <a:pt x="12" y="89"/>
                  </a:lnTo>
                  <a:lnTo>
                    <a:pt x="25" y="103"/>
                  </a:lnTo>
                  <a:lnTo>
                    <a:pt x="27" y="104"/>
                  </a:lnTo>
                  <a:lnTo>
                    <a:pt x="30" y="107"/>
                  </a:lnTo>
                  <a:lnTo>
                    <a:pt x="33" y="108"/>
                  </a:lnTo>
                  <a:lnTo>
                    <a:pt x="37" y="110"/>
                  </a:lnTo>
                  <a:lnTo>
                    <a:pt x="1439" y="341"/>
                  </a:lnTo>
                  <a:lnTo>
                    <a:pt x="1441" y="341"/>
                  </a:lnTo>
                  <a:lnTo>
                    <a:pt x="1443" y="341"/>
                  </a:lnTo>
                  <a:lnTo>
                    <a:pt x="1444" y="341"/>
                  </a:lnTo>
                  <a:lnTo>
                    <a:pt x="1446" y="341"/>
                  </a:lnTo>
                  <a:lnTo>
                    <a:pt x="1450" y="340"/>
                  </a:lnTo>
                  <a:lnTo>
                    <a:pt x="1456" y="339"/>
                  </a:lnTo>
                  <a:lnTo>
                    <a:pt x="1465" y="337"/>
                  </a:lnTo>
                  <a:lnTo>
                    <a:pt x="1474" y="333"/>
                  </a:lnTo>
                  <a:lnTo>
                    <a:pt x="1485" y="328"/>
                  </a:lnTo>
                  <a:lnTo>
                    <a:pt x="1494" y="322"/>
                  </a:lnTo>
                  <a:lnTo>
                    <a:pt x="1503" y="313"/>
                  </a:lnTo>
                  <a:lnTo>
                    <a:pt x="1508" y="301"/>
                  </a:lnTo>
                  <a:lnTo>
                    <a:pt x="1511" y="284"/>
                  </a:lnTo>
                  <a:lnTo>
                    <a:pt x="1507" y="266"/>
                  </a:lnTo>
                  <a:lnTo>
                    <a:pt x="1495" y="246"/>
                  </a:lnTo>
                  <a:lnTo>
                    <a:pt x="1478" y="227"/>
                  </a:lnTo>
                  <a:lnTo>
                    <a:pt x="1476" y="224"/>
                  </a:lnTo>
                  <a:lnTo>
                    <a:pt x="1473" y="223"/>
                  </a:lnTo>
                  <a:lnTo>
                    <a:pt x="1469" y="221"/>
                  </a:lnTo>
                  <a:lnTo>
                    <a:pt x="1467" y="220"/>
                  </a:lnTo>
                  <a:lnTo>
                    <a:pt x="63" y="1"/>
                  </a:lnTo>
                  <a:lnTo>
                    <a:pt x="60" y="0"/>
                  </a:lnTo>
                  <a:lnTo>
                    <a:pt x="57" y="0"/>
                  </a:lnTo>
                  <a:lnTo>
                    <a:pt x="56" y="0"/>
                  </a:lnTo>
                  <a:lnTo>
                    <a:pt x="53" y="1"/>
                  </a:lnTo>
                  <a:close/>
                </a:path>
              </a:pathLst>
            </a:custGeom>
            <a:solidFill>
              <a:srgbClr val="000000"/>
            </a:solidFill>
            <a:ln w="9525">
              <a:noFill/>
              <a:round/>
              <a:headEnd/>
              <a:tailEnd/>
            </a:ln>
          </p:spPr>
          <p:txBody>
            <a:bodyPr/>
            <a:lstStyle/>
            <a:p>
              <a:pPr rtl="0"/>
              <a:endParaRPr lang="en-US" sz="3800"/>
            </a:p>
          </p:txBody>
        </p:sp>
        <p:sp>
          <p:nvSpPr>
            <p:cNvPr id="357" name="Freeform 355"/>
            <p:cNvSpPr>
              <a:spLocks/>
            </p:cNvSpPr>
            <p:nvPr/>
          </p:nvSpPr>
          <p:spPr bwMode="auto">
            <a:xfrm flipH="1">
              <a:off x="510" y="1183"/>
              <a:ext cx="325" cy="58"/>
            </a:xfrm>
            <a:custGeom>
              <a:avLst/>
              <a:gdLst>
                <a:gd name="T0" fmla="*/ 0 w 1423"/>
                <a:gd name="T1" fmla="*/ 3 h 253"/>
                <a:gd name="T2" fmla="*/ 0 w 1423"/>
                <a:gd name="T3" fmla="*/ 3 h 253"/>
                <a:gd name="T4" fmla="*/ 0 w 1423"/>
                <a:gd name="T5" fmla="*/ 2 h 253"/>
                <a:gd name="T6" fmla="*/ 3 w 1423"/>
                <a:gd name="T7" fmla="*/ 1 h 253"/>
                <a:gd name="T8" fmla="*/ 5 w 1423"/>
                <a:gd name="T9" fmla="*/ 0 h 253"/>
                <a:gd name="T10" fmla="*/ 12 w 1423"/>
                <a:gd name="T11" fmla="*/ 1 h 253"/>
                <a:gd name="T12" fmla="*/ 25 w 1423"/>
                <a:gd name="T13" fmla="*/ 3 h 253"/>
                <a:gd name="T14" fmla="*/ 43 w 1423"/>
                <a:gd name="T15" fmla="*/ 6 h 253"/>
                <a:gd name="T16" fmla="*/ 66 w 1423"/>
                <a:gd name="T17" fmla="*/ 10 h 253"/>
                <a:gd name="T18" fmla="*/ 91 w 1423"/>
                <a:gd name="T19" fmla="*/ 14 h 253"/>
                <a:gd name="T20" fmla="*/ 119 w 1423"/>
                <a:gd name="T21" fmla="*/ 18 h 253"/>
                <a:gd name="T22" fmla="*/ 148 w 1423"/>
                <a:gd name="T23" fmla="*/ 23 h 253"/>
                <a:gd name="T24" fmla="*/ 177 w 1423"/>
                <a:gd name="T25" fmla="*/ 27 h 253"/>
                <a:gd name="T26" fmla="*/ 206 w 1423"/>
                <a:gd name="T27" fmla="*/ 32 h 253"/>
                <a:gd name="T28" fmla="*/ 234 w 1423"/>
                <a:gd name="T29" fmla="*/ 36 h 253"/>
                <a:gd name="T30" fmla="*/ 259 w 1423"/>
                <a:gd name="T31" fmla="*/ 40 h 253"/>
                <a:gd name="T32" fmla="*/ 282 w 1423"/>
                <a:gd name="T33" fmla="*/ 44 h 253"/>
                <a:gd name="T34" fmla="*/ 300 w 1423"/>
                <a:gd name="T35" fmla="*/ 47 h 253"/>
                <a:gd name="T36" fmla="*/ 313 w 1423"/>
                <a:gd name="T37" fmla="*/ 49 h 253"/>
                <a:gd name="T38" fmla="*/ 320 w 1423"/>
                <a:gd name="T39" fmla="*/ 50 h 253"/>
                <a:gd name="T40" fmla="*/ 323 w 1423"/>
                <a:gd name="T41" fmla="*/ 52 h 253"/>
                <a:gd name="T42" fmla="*/ 325 w 1423"/>
                <a:gd name="T43" fmla="*/ 55 h 253"/>
                <a:gd name="T44" fmla="*/ 325 w 1423"/>
                <a:gd name="T45" fmla="*/ 56 h 253"/>
                <a:gd name="T46" fmla="*/ 325 w 1423"/>
                <a:gd name="T47" fmla="*/ 56 h 253"/>
                <a:gd name="T48" fmla="*/ 324 w 1423"/>
                <a:gd name="T49" fmla="*/ 56 h 253"/>
                <a:gd name="T50" fmla="*/ 321 w 1423"/>
                <a:gd name="T51" fmla="*/ 57 h 253"/>
                <a:gd name="T52" fmla="*/ 318 w 1423"/>
                <a:gd name="T53" fmla="*/ 58 h 253"/>
                <a:gd name="T54" fmla="*/ 311 w 1423"/>
                <a:gd name="T55" fmla="*/ 56 h 253"/>
                <a:gd name="T56" fmla="*/ 298 w 1423"/>
                <a:gd name="T57" fmla="*/ 54 h 253"/>
                <a:gd name="T58" fmla="*/ 280 w 1423"/>
                <a:gd name="T59" fmla="*/ 51 h 253"/>
                <a:gd name="T60" fmla="*/ 258 w 1423"/>
                <a:gd name="T61" fmla="*/ 48 h 253"/>
                <a:gd name="T62" fmla="*/ 233 w 1423"/>
                <a:gd name="T63" fmla="*/ 44 h 253"/>
                <a:gd name="T64" fmla="*/ 205 w 1423"/>
                <a:gd name="T65" fmla="*/ 39 h 253"/>
                <a:gd name="T66" fmla="*/ 176 w 1423"/>
                <a:gd name="T67" fmla="*/ 34 h 253"/>
                <a:gd name="T68" fmla="*/ 146 w 1423"/>
                <a:gd name="T69" fmla="*/ 29 h 253"/>
                <a:gd name="T70" fmla="*/ 117 w 1423"/>
                <a:gd name="T71" fmla="*/ 24 h 253"/>
                <a:gd name="T72" fmla="*/ 90 w 1423"/>
                <a:gd name="T73" fmla="*/ 20 h 253"/>
                <a:gd name="T74" fmla="*/ 64 w 1423"/>
                <a:gd name="T75" fmla="*/ 16 h 253"/>
                <a:gd name="T76" fmla="*/ 42 w 1423"/>
                <a:gd name="T77" fmla="*/ 12 h 253"/>
                <a:gd name="T78" fmla="*/ 24 w 1423"/>
                <a:gd name="T79" fmla="*/ 9 h 253"/>
                <a:gd name="T80" fmla="*/ 10 w 1423"/>
                <a:gd name="T81" fmla="*/ 7 h 253"/>
                <a:gd name="T82" fmla="*/ 3 w 1423"/>
                <a:gd name="T83" fmla="*/ 6 h 253"/>
                <a:gd name="T84" fmla="*/ 1 w 1423"/>
                <a:gd name="T85" fmla="*/ 4 h 253"/>
                <a:gd name="T86" fmla="*/ 0 w 1423"/>
                <a:gd name="T87" fmla="*/ 3 h 2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3"/>
                <a:gd name="T133" fmla="*/ 0 h 253"/>
                <a:gd name="T134" fmla="*/ 1423 w 1423"/>
                <a:gd name="T135" fmla="*/ 253 h 2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3" h="253">
                  <a:moveTo>
                    <a:pt x="0" y="12"/>
                  </a:moveTo>
                  <a:lnTo>
                    <a:pt x="0" y="12"/>
                  </a:lnTo>
                  <a:lnTo>
                    <a:pt x="0" y="11"/>
                  </a:lnTo>
                  <a:lnTo>
                    <a:pt x="2" y="8"/>
                  </a:lnTo>
                  <a:lnTo>
                    <a:pt x="6" y="6"/>
                  </a:lnTo>
                  <a:lnTo>
                    <a:pt x="11" y="3"/>
                  </a:lnTo>
                  <a:lnTo>
                    <a:pt x="17" y="0"/>
                  </a:lnTo>
                  <a:lnTo>
                    <a:pt x="22" y="2"/>
                  </a:lnTo>
                  <a:lnTo>
                    <a:pt x="34" y="3"/>
                  </a:lnTo>
                  <a:lnTo>
                    <a:pt x="54" y="6"/>
                  </a:lnTo>
                  <a:lnTo>
                    <a:pt x="80" y="10"/>
                  </a:lnTo>
                  <a:lnTo>
                    <a:pt x="111" y="15"/>
                  </a:lnTo>
                  <a:lnTo>
                    <a:pt x="149" y="21"/>
                  </a:lnTo>
                  <a:lnTo>
                    <a:pt x="190" y="28"/>
                  </a:lnTo>
                  <a:lnTo>
                    <a:pt x="237" y="34"/>
                  </a:lnTo>
                  <a:lnTo>
                    <a:pt x="288" y="42"/>
                  </a:lnTo>
                  <a:lnTo>
                    <a:pt x="342" y="51"/>
                  </a:lnTo>
                  <a:lnTo>
                    <a:pt x="399" y="60"/>
                  </a:lnTo>
                  <a:lnTo>
                    <a:pt x="458" y="69"/>
                  </a:lnTo>
                  <a:lnTo>
                    <a:pt x="520" y="79"/>
                  </a:lnTo>
                  <a:lnTo>
                    <a:pt x="583" y="89"/>
                  </a:lnTo>
                  <a:lnTo>
                    <a:pt x="646" y="99"/>
                  </a:lnTo>
                  <a:lnTo>
                    <a:pt x="711" y="108"/>
                  </a:lnTo>
                  <a:lnTo>
                    <a:pt x="775" y="119"/>
                  </a:lnTo>
                  <a:lnTo>
                    <a:pt x="840" y="129"/>
                  </a:lnTo>
                  <a:lnTo>
                    <a:pt x="903" y="140"/>
                  </a:lnTo>
                  <a:lnTo>
                    <a:pt x="965" y="149"/>
                  </a:lnTo>
                  <a:lnTo>
                    <a:pt x="1023" y="158"/>
                  </a:lnTo>
                  <a:lnTo>
                    <a:pt x="1081" y="167"/>
                  </a:lnTo>
                  <a:lnTo>
                    <a:pt x="1135" y="176"/>
                  </a:lnTo>
                  <a:lnTo>
                    <a:pt x="1186" y="184"/>
                  </a:lnTo>
                  <a:lnTo>
                    <a:pt x="1233" y="190"/>
                  </a:lnTo>
                  <a:lnTo>
                    <a:pt x="1276" y="197"/>
                  </a:lnTo>
                  <a:lnTo>
                    <a:pt x="1312" y="203"/>
                  </a:lnTo>
                  <a:lnTo>
                    <a:pt x="1345" y="209"/>
                  </a:lnTo>
                  <a:lnTo>
                    <a:pt x="1371" y="213"/>
                  </a:lnTo>
                  <a:lnTo>
                    <a:pt x="1390" y="215"/>
                  </a:lnTo>
                  <a:lnTo>
                    <a:pt x="1403" y="217"/>
                  </a:lnTo>
                  <a:lnTo>
                    <a:pt x="1408" y="218"/>
                  </a:lnTo>
                  <a:lnTo>
                    <a:pt x="1416" y="227"/>
                  </a:lnTo>
                  <a:lnTo>
                    <a:pt x="1420" y="233"/>
                  </a:lnTo>
                  <a:lnTo>
                    <a:pt x="1423" y="240"/>
                  </a:lnTo>
                  <a:lnTo>
                    <a:pt x="1423" y="243"/>
                  </a:lnTo>
                  <a:lnTo>
                    <a:pt x="1420" y="245"/>
                  </a:lnTo>
                  <a:lnTo>
                    <a:pt x="1415" y="248"/>
                  </a:lnTo>
                  <a:lnTo>
                    <a:pt x="1407" y="250"/>
                  </a:lnTo>
                  <a:lnTo>
                    <a:pt x="1399" y="253"/>
                  </a:lnTo>
                  <a:lnTo>
                    <a:pt x="1394" y="252"/>
                  </a:lnTo>
                  <a:lnTo>
                    <a:pt x="1382" y="250"/>
                  </a:lnTo>
                  <a:lnTo>
                    <a:pt x="1363" y="246"/>
                  </a:lnTo>
                  <a:lnTo>
                    <a:pt x="1338" y="243"/>
                  </a:lnTo>
                  <a:lnTo>
                    <a:pt x="1306" y="237"/>
                  </a:lnTo>
                  <a:lnTo>
                    <a:pt x="1269" y="231"/>
                  </a:lnTo>
                  <a:lnTo>
                    <a:pt x="1228" y="224"/>
                  </a:lnTo>
                  <a:lnTo>
                    <a:pt x="1181" y="217"/>
                  </a:lnTo>
                  <a:lnTo>
                    <a:pt x="1130" y="209"/>
                  </a:lnTo>
                  <a:lnTo>
                    <a:pt x="1075" y="200"/>
                  </a:lnTo>
                  <a:lnTo>
                    <a:pt x="1018" y="190"/>
                  </a:lnTo>
                  <a:lnTo>
                    <a:pt x="960" y="180"/>
                  </a:lnTo>
                  <a:lnTo>
                    <a:pt x="897" y="170"/>
                  </a:lnTo>
                  <a:lnTo>
                    <a:pt x="835" y="159"/>
                  </a:lnTo>
                  <a:lnTo>
                    <a:pt x="770" y="149"/>
                  </a:lnTo>
                  <a:lnTo>
                    <a:pt x="706" y="138"/>
                  </a:lnTo>
                  <a:lnTo>
                    <a:pt x="641" y="128"/>
                  </a:lnTo>
                  <a:lnTo>
                    <a:pt x="578" y="118"/>
                  </a:lnTo>
                  <a:lnTo>
                    <a:pt x="514" y="106"/>
                  </a:lnTo>
                  <a:lnTo>
                    <a:pt x="453" y="97"/>
                  </a:lnTo>
                  <a:lnTo>
                    <a:pt x="393" y="86"/>
                  </a:lnTo>
                  <a:lnTo>
                    <a:pt x="336" y="77"/>
                  </a:lnTo>
                  <a:lnTo>
                    <a:pt x="281" y="68"/>
                  </a:lnTo>
                  <a:lnTo>
                    <a:pt x="230" y="59"/>
                  </a:lnTo>
                  <a:lnTo>
                    <a:pt x="182" y="51"/>
                  </a:lnTo>
                  <a:lnTo>
                    <a:pt x="141" y="45"/>
                  </a:lnTo>
                  <a:lnTo>
                    <a:pt x="103" y="38"/>
                  </a:lnTo>
                  <a:lnTo>
                    <a:pt x="71" y="33"/>
                  </a:lnTo>
                  <a:lnTo>
                    <a:pt x="45" y="29"/>
                  </a:lnTo>
                  <a:lnTo>
                    <a:pt x="25" y="25"/>
                  </a:lnTo>
                  <a:lnTo>
                    <a:pt x="12" y="24"/>
                  </a:lnTo>
                  <a:lnTo>
                    <a:pt x="7" y="23"/>
                  </a:lnTo>
                  <a:lnTo>
                    <a:pt x="4" y="19"/>
                  </a:lnTo>
                  <a:lnTo>
                    <a:pt x="2" y="16"/>
                  </a:lnTo>
                  <a:lnTo>
                    <a:pt x="0" y="13"/>
                  </a:lnTo>
                  <a:lnTo>
                    <a:pt x="0" y="12"/>
                  </a:lnTo>
                  <a:close/>
                </a:path>
              </a:pathLst>
            </a:custGeom>
            <a:solidFill>
              <a:srgbClr val="C0C0C0"/>
            </a:solidFill>
            <a:ln w="9525">
              <a:noFill/>
              <a:round/>
              <a:headEnd/>
              <a:tailEnd/>
            </a:ln>
          </p:spPr>
          <p:txBody>
            <a:bodyPr/>
            <a:lstStyle/>
            <a:p>
              <a:pPr rtl="0"/>
              <a:endParaRPr lang="en-US" sz="3800"/>
            </a:p>
          </p:txBody>
        </p:sp>
        <p:sp>
          <p:nvSpPr>
            <p:cNvPr id="358" name="Freeform 356"/>
            <p:cNvSpPr>
              <a:spLocks/>
            </p:cNvSpPr>
            <p:nvPr/>
          </p:nvSpPr>
          <p:spPr bwMode="auto">
            <a:xfrm flipH="1">
              <a:off x="502" y="1222"/>
              <a:ext cx="85" cy="120"/>
            </a:xfrm>
            <a:custGeom>
              <a:avLst/>
              <a:gdLst>
                <a:gd name="T0" fmla="*/ 2 w 372"/>
                <a:gd name="T1" fmla="*/ 1 h 522"/>
                <a:gd name="T2" fmla="*/ 0 w 372"/>
                <a:gd name="T3" fmla="*/ 2 h 522"/>
                <a:gd name="T4" fmla="*/ 0 w 372"/>
                <a:gd name="T5" fmla="*/ 4 h 522"/>
                <a:gd name="T6" fmla="*/ 0 w 372"/>
                <a:gd name="T7" fmla="*/ 6 h 522"/>
                <a:gd name="T8" fmla="*/ 1 w 372"/>
                <a:gd name="T9" fmla="*/ 8 h 522"/>
                <a:gd name="T10" fmla="*/ 76 w 372"/>
                <a:gd name="T11" fmla="*/ 118 h 522"/>
                <a:gd name="T12" fmla="*/ 77 w 372"/>
                <a:gd name="T13" fmla="*/ 119 h 522"/>
                <a:gd name="T14" fmla="*/ 79 w 372"/>
                <a:gd name="T15" fmla="*/ 120 h 522"/>
                <a:gd name="T16" fmla="*/ 81 w 372"/>
                <a:gd name="T17" fmla="*/ 120 h 522"/>
                <a:gd name="T18" fmla="*/ 83 w 372"/>
                <a:gd name="T19" fmla="*/ 119 h 522"/>
                <a:gd name="T20" fmla="*/ 84 w 372"/>
                <a:gd name="T21" fmla="*/ 117 h 522"/>
                <a:gd name="T22" fmla="*/ 85 w 372"/>
                <a:gd name="T23" fmla="*/ 116 h 522"/>
                <a:gd name="T24" fmla="*/ 85 w 372"/>
                <a:gd name="T25" fmla="*/ 114 h 522"/>
                <a:gd name="T26" fmla="*/ 84 w 372"/>
                <a:gd name="T27" fmla="*/ 112 h 522"/>
                <a:gd name="T28" fmla="*/ 9 w 372"/>
                <a:gd name="T29" fmla="*/ 2 h 522"/>
                <a:gd name="T30" fmla="*/ 7 w 372"/>
                <a:gd name="T31" fmla="*/ 1 h 522"/>
                <a:gd name="T32" fmla="*/ 6 w 372"/>
                <a:gd name="T33" fmla="*/ 0 h 522"/>
                <a:gd name="T34" fmla="*/ 4 w 372"/>
                <a:gd name="T35" fmla="*/ 0 h 522"/>
                <a:gd name="T36" fmla="*/ 2 w 372"/>
                <a:gd name="T37" fmla="*/ 1 h 5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2"/>
                <a:gd name="T58" fmla="*/ 0 h 522"/>
                <a:gd name="T59" fmla="*/ 372 w 372"/>
                <a:gd name="T60" fmla="*/ 522 h 5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2" h="522">
                  <a:moveTo>
                    <a:pt x="9" y="4"/>
                  </a:moveTo>
                  <a:lnTo>
                    <a:pt x="2" y="10"/>
                  </a:lnTo>
                  <a:lnTo>
                    <a:pt x="0" y="17"/>
                  </a:lnTo>
                  <a:lnTo>
                    <a:pt x="0" y="26"/>
                  </a:lnTo>
                  <a:lnTo>
                    <a:pt x="4" y="34"/>
                  </a:lnTo>
                  <a:lnTo>
                    <a:pt x="333" y="513"/>
                  </a:lnTo>
                  <a:lnTo>
                    <a:pt x="339" y="519"/>
                  </a:lnTo>
                  <a:lnTo>
                    <a:pt x="347" y="522"/>
                  </a:lnTo>
                  <a:lnTo>
                    <a:pt x="355" y="522"/>
                  </a:lnTo>
                  <a:lnTo>
                    <a:pt x="363" y="518"/>
                  </a:lnTo>
                  <a:lnTo>
                    <a:pt x="369" y="511"/>
                  </a:lnTo>
                  <a:lnTo>
                    <a:pt x="372" y="504"/>
                  </a:lnTo>
                  <a:lnTo>
                    <a:pt x="372" y="496"/>
                  </a:lnTo>
                  <a:lnTo>
                    <a:pt x="369" y="488"/>
                  </a:lnTo>
                  <a:lnTo>
                    <a:pt x="39" y="9"/>
                  </a:lnTo>
                  <a:lnTo>
                    <a:pt x="32" y="3"/>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359" name="Freeform 357"/>
            <p:cNvSpPr>
              <a:spLocks/>
            </p:cNvSpPr>
            <p:nvPr/>
          </p:nvSpPr>
          <p:spPr bwMode="auto">
            <a:xfrm flipH="1">
              <a:off x="703" y="1467"/>
              <a:ext cx="30" cy="22"/>
            </a:xfrm>
            <a:custGeom>
              <a:avLst/>
              <a:gdLst>
                <a:gd name="T0" fmla="*/ 0 w 130"/>
                <a:gd name="T1" fmla="*/ 11 h 95"/>
                <a:gd name="T2" fmla="*/ 0 w 130"/>
                <a:gd name="T3" fmla="*/ 13 h 95"/>
                <a:gd name="T4" fmla="*/ 1 w 130"/>
                <a:gd name="T5" fmla="*/ 15 h 95"/>
                <a:gd name="T6" fmla="*/ 2 w 130"/>
                <a:gd name="T7" fmla="*/ 17 h 95"/>
                <a:gd name="T8" fmla="*/ 4 w 130"/>
                <a:gd name="T9" fmla="*/ 19 h 95"/>
                <a:gd name="T10" fmla="*/ 6 w 130"/>
                <a:gd name="T11" fmla="*/ 20 h 95"/>
                <a:gd name="T12" fmla="*/ 9 w 130"/>
                <a:gd name="T13" fmla="*/ 21 h 95"/>
                <a:gd name="T14" fmla="*/ 12 w 130"/>
                <a:gd name="T15" fmla="*/ 22 h 95"/>
                <a:gd name="T16" fmla="*/ 15 w 130"/>
                <a:gd name="T17" fmla="*/ 22 h 95"/>
                <a:gd name="T18" fmla="*/ 18 w 130"/>
                <a:gd name="T19" fmla="*/ 22 h 95"/>
                <a:gd name="T20" fmla="*/ 21 w 130"/>
                <a:gd name="T21" fmla="*/ 21 h 95"/>
                <a:gd name="T22" fmla="*/ 24 w 130"/>
                <a:gd name="T23" fmla="*/ 20 h 95"/>
                <a:gd name="T24" fmla="*/ 26 w 130"/>
                <a:gd name="T25" fmla="*/ 19 h 95"/>
                <a:gd name="T26" fmla="*/ 27 w 130"/>
                <a:gd name="T27" fmla="*/ 17 h 95"/>
                <a:gd name="T28" fmla="*/ 29 w 130"/>
                <a:gd name="T29" fmla="*/ 15 h 95"/>
                <a:gd name="T30" fmla="*/ 30 w 130"/>
                <a:gd name="T31" fmla="*/ 13 h 95"/>
                <a:gd name="T32" fmla="*/ 30 w 130"/>
                <a:gd name="T33" fmla="*/ 11 h 95"/>
                <a:gd name="T34" fmla="*/ 30 w 130"/>
                <a:gd name="T35" fmla="*/ 9 h 95"/>
                <a:gd name="T36" fmla="*/ 29 w 130"/>
                <a:gd name="T37" fmla="*/ 6 h 95"/>
                <a:gd name="T38" fmla="*/ 27 w 130"/>
                <a:gd name="T39" fmla="*/ 5 h 95"/>
                <a:gd name="T40" fmla="*/ 26 w 130"/>
                <a:gd name="T41" fmla="*/ 3 h 95"/>
                <a:gd name="T42" fmla="*/ 24 w 130"/>
                <a:gd name="T43" fmla="*/ 2 h 95"/>
                <a:gd name="T44" fmla="*/ 21 w 130"/>
                <a:gd name="T45" fmla="*/ 1 h 95"/>
                <a:gd name="T46" fmla="*/ 18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9 h 95"/>
                <a:gd name="T64" fmla="*/ 0 w 130"/>
                <a:gd name="T65" fmla="*/ 11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8"/>
                  </a:moveTo>
                  <a:lnTo>
                    <a:pt x="1" y="57"/>
                  </a:lnTo>
                  <a:lnTo>
                    <a:pt x="5" y="66"/>
                  </a:lnTo>
                  <a:lnTo>
                    <a:pt x="10" y="74"/>
                  </a:lnTo>
                  <a:lnTo>
                    <a:pt x="18" y="81"/>
                  </a:lnTo>
                  <a:lnTo>
                    <a:pt x="27" y="87"/>
                  </a:lnTo>
                  <a:lnTo>
                    <a:pt x="39" y="91"/>
                  </a:lnTo>
                  <a:lnTo>
                    <a:pt x="52" y="94"/>
                  </a:lnTo>
                  <a:lnTo>
                    <a:pt x="65" y="95"/>
                  </a:lnTo>
                  <a:lnTo>
                    <a:pt x="78" y="94"/>
                  </a:lnTo>
                  <a:lnTo>
                    <a:pt x="91" y="91"/>
                  </a:lnTo>
                  <a:lnTo>
                    <a:pt x="103" y="87"/>
                  </a:lnTo>
                  <a:lnTo>
                    <a:pt x="112" y="81"/>
                  </a:lnTo>
                  <a:lnTo>
                    <a:pt x="119" y="74"/>
                  </a:lnTo>
                  <a:lnTo>
                    <a:pt x="125" y="66"/>
                  </a:lnTo>
                  <a:lnTo>
                    <a:pt x="129" y="57"/>
                  </a:lnTo>
                  <a:lnTo>
                    <a:pt x="130" y="48"/>
                  </a:lnTo>
                  <a:lnTo>
                    <a:pt x="129" y="38"/>
                  </a:lnTo>
                  <a:lnTo>
                    <a:pt x="125" y="28"/>
                  </a:lnTo>
                  <a:lnTo>
                    <a:pt x="119" y="21"/>
                  </a:lnTo>
                  <a:lnTo>
                    <a:pt x="112" y="14"/>
                  </a:lnTo>
                  <a:lnTo>
                    <a:pt x="103" y="8"/>
                  </a:lnTo>
                  <a:lnTo>
                    <a:pt x="91" y="4"/>
                  </a:lnTo>
                  <a:lnTo>
                    <a:pt x="78" y="1"/>
                  </a:lnTo>
                  <a:lnTo>
                    <a:pt x="65" y="0"/>
                  </a:lnTo>
                  <a:lnTo>
                    <a:pt x="52" y="1"/>
                  </a:lnTo>
                  <a:lnTo>
                    <a:pt x="39" y="4"/>
                  </a:lnTo>
                  <a:lnTo>
                    <a:pt x="27" y="8"/>
                  </a:lnTo>
                  <a:lnTo>
                    <a:pt x="18" y="14"/>
                  </a:lnTo>
                  <a:lnTo>
                    <a:pt x="10" y="21"/>
                  </a:lnTo>
                  <a:lnTo>
                    <a:pt x="5" y="28"/>
                  </a:lnTo>
                  <a:lnTo>
                    <a:pt x="1" y="38"/>
                  </a:lnTo>
                  <a:lnTo>
                    <a:pt x="0" y="48"/>
                  </a:lnTo>
                  <a:close/>
                </a:path>
              </a:pathLst>
            </a:custGeom>
            <a:solidFill>
              <a:srgbClr val="000000"/>
            </a:solidFill>
            <a:ln w="9525">
              <a:noFill/>
              <a:round/>
              <a:headEnd/>
              <a:tailEnd/>
            </a:ln>
          </p:spPr>
          <p:txBody>
            <a:bodyPr/>
            <a:lstStyle/>
            <a:p>
              <a:pPr rtl="0"/>
              <a:endParaRPr lang="en-US" sz="3800"/>
            </a:p>
          </p:txBody>
        </p:sp>
        <p:sp>
          <p:nvSpPr>
            <p:cNvPr id="360" name="Freeform 358"/>
            <p:cNvSpPr>
              <a:spLocks/>
            </p:cNvSpPr>
            <p:nvPr/>
          </p:nvSpPr>
          <p:spPr bwMode="auto">
            <a:xfrm flipH="1">
              <a:off x="352" y="1467"/>
              <a:ext cx="29" cy="22"/>
            </a:xfrm>
            <a:custGeom>
              <a:avLst/>
              <a:gdLst>
                <a:gd name="T0" fmla="*/ 0 w 130"/>
                <a:gd name="T1" fmla="*/ 11 h 94"/>
                <a:gd name="T2" fmla="*/ 0 w 130"/>
                <a:gd name="T3" fmla="*/ 13 h 94"/>
                <a:gd name="T4" fmla="*/ 1 w 130"/>
                <a:gd name="T5" fmla="*/ 15 h 94"/>
                <a:gd name="T6" fmla="*/ 2 w 130"/>
                <a:gd name="T7" fmla="*/ 17 h 94"/>
                <a:gd name="T8" fmla="*/ 4 w 130"/>
                <a:gd name="T9" fmla="*/ 19 h 94"/>
                <a:gd name="T10" fmla="*/ 6 w 130"/>
                <a:gd name="T11" fmla="*/ 20 h 94"/>
                <a:gd name="T12" fmla="*/ 9 w 130"/>
                <a:gd name="T13" fmla="*/ 21 h 94"/>
                <a:gd name="T14" fmla="*/ 12 w 130"/>
                <a:gd name="T15" fmla="*/ 22 h 94"/>
                <a:gd name="T16" fmla="*/ 15 w 130"/>
                <a:gd name="T17" fmla="*/ 22 h 94"/>
                <a:gd name="T18" fmla="*/ 17 w 130"/>
                <a:gd name="T19" fmla="*/ 22 h 94"/>
                <a:gd name="T20" fmla="*/ 20 w 130"/>
                <a:gd name="T21" fmla="*/ 21 h 94"/>
                <a:gd name="T22" fmla="*/ 23 w 130"/>
                <a:gd name="T23" fmla="*/ 20 h 94"/>
                <a:gd name="T24" fmla="*/ 25 w 130"/>
                <a:gd name="T25" fmla="*/ 19 h 94"/>
                <a:gd name="T26" fmla="*/ 27 w 130"/>
                <a:gd name="T27" fmla="*/ 17 h 94"/>
                <a:gd name="T28" fmla="*/ 28 w 130"/>
                <a:gd name="T29" fmla="*/ 15 h 94"/>
                <a:gd name="T30" fmla="*/ 29 w 130"/>
                <a:gd name="T31" fmla="*/ 13 h 94"/>
                <a:gd name="T32" fmla="*/ 29 w 130"/>
                <a:gd name="T33" fmla="*/ 11 h 94"/>
                <a:gd name="T34" fmla="*/ 29 w 130"/>
                <a:gd name="T35" fmla="*/ 8 h 94"/>
                <a:gd name="T36" fmla="*/ 28 w 130"/>
                <a:gd name="T37" fmla="*/ 7 h 94"/>
                <a:gd name="T38" fmla="*/ 27 w 130"/>
                <a:gd name="T39" fmla="*/ 4 h 94"/>
                <a:gd name="T40" fmla="*/ 25 w 130"/>
                <a:gd name="T41" fmla="*/ 3 h 94"/>
                <a:gd name="T42" fmla="*/ 23 w 130"/>
                <a:gd name="T43" fmla="*/ 2 h 94"/>
                <a:gd name="T44" fmla="*/ 20 w 130"/>
                <a:gd name="T45" fmla="*/ 1 h 94"/>
                <a:gd name="T46" fmla="*/ 17 w 130"/>
                <a:gd name="T47" fmla="*/ 0 h 94"/>
                <a:gd name="T48" fmla="*/ 15 w 130"/>
                <a:gd name="T49" fmla="*/ 0 h 94"/>
                <a:gd name="T50" fmla="*/ 12 w 130"/>
                <a:gd name="T51" fmla="*/ 0 h 94"/>
                <a:gd name="T52" fmla="*/ 9 w 130"/>
                <a:gd name="T53" fmla="*/ 1 h 94"/>
                <a:gd name="T54" fmla="*/ 6 w 130"/>
                <a:gd name="T55" fmla="*/ 2 h 94"/>
                <a:gd name="T56" fmla="*/ 4 w 130"/>
                <a:gd name="T57" fmla="*/ 3 h 94"/>
                <a:gd name="T58" fmla="*/ 2 w 130"/>
                <a:gd name="T59" fmla="*/ 4 h 94"/>
                <a:gd name="T60" fmla="*/ 1 w 130"/>
                <a:gd name="T61" fmla="*/ 7 h 94"/>
                <a:gd name="T62" fmla="*/ 0 w 130"/>
                <a:gd name="T63" fmla="*/ 8 h 94"/>
                <a:gd name="T64" fmla="*/ 0 w 130"/>
                <a:gd name="T65" fmla="*/ 11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4"/>
                <a:gd name="T101" fmla="*/ 130 w 130"/>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4">
                  <a:moveTo>
                    <a:pt x="0" y="47"/>
                  </a:moveTo>
                  <a:lnTo>
                    <a:pt x="2" y="57"/>
                  </a:lnTo>
                  <a:lnTo>
                    <a:pt x="6" y="65"/>
                  </a:lnTo>
                  <a:lnTo>
                    <a:pt x="11" y="74"/>
                  </a:lnTo>
                  <a:lnTo>
                    <a:pt x="19" y="81"/>
                  </a:lnTo>
                  <a:lnTo>
                    <a:pt x="28" y="86"/>
                  </a:lnTo>
                  <a:lnTo>
                    <a:pt x="39" y="90"/>
                  </a:lnTo>
                  <a:lnTo>
                    <a:pt x="52" y="92"/>
                  </a:lnTo>
                  <a:lnTo>
                    <a:pt x="65" y="94"/>
                  </a:lnTo>
                  <a:lnTo>
                    <a:pt x="78" y="92"/>
                  </a:lnTo>
                  <a:lnTo>
                    <a:pt x="91" y="90"/>
                  </a:lnTo>
                  <a:lnTo>
                    <a:pt x="102" y="86"/>
                  </a:lnTo>
                  <a:lnTo>
                    <a:pt x="112" y="81"/>
                  </a:lnTo>
                  <a:lnTo>
                    <a:pt x="120" y="74"/>
                  </a:lnTo>
                  <a:lnTo>
                    <a:pt x="125" y="65"/>
                  </a:lnTo>
                  <a:lnTo>
                    <a:pt x="129" y="57"/>
                  </a:lnTo>
                  <a:lnTo>
                    <a:pt x="130" y="47"/>
                  </a:lnTo>
                  <a:lnTo>
                    <a:pt x="129" y="36"/>
                  </a:lnTo>
                  <a:lnTo>
                    <a:pt x="125" y="28"/>
                  </a:lnTo>
                  <a:lnTo>
                    <a:pt x="120" y="19"/>
                  </a:lnTo>
                  <a:lnTo>
                    <a:pt x="112" y="13"/>
                  </a:lnTo>
                  <a:lnTo>
                    <a:pt x="102" y="8"/>
                  </a:lnTo>
                  <a:lnTo>
                    <a:pt x="91" y="4"/>
                  </a:lnTo>
                  <a:lnTo>
                    <a:pt x="78" y="1"/>
                  </a:lnTo>
                  <a:lnTo>
                    <a:pt x="65" y="0"/>
                  </a:lnTo>
                  <a:lnTo>
                    <a:pt x="52" y="1"/>
                  </a:lnTo>
                  <a:lnTo>
                    <a:pt x="39" y="4"/>
                  </a:lnTo>
                  <a:lnTo>
                    <a:pt x="28" y="8"/>
                  </a:lnTo>
                  <a:lnTo>
                    <a:pt x="19" y="13"/>
                  </a:lnTo>
                  <a:lnTo>
                    <a:pt x="11" y="19"/>
                  </a:lnTo>
                  <a:lnTo>
                    <a:pt x="6" y="28"/>
                  </a:lnTo>
                  <a:lnTo>
                    <a:pt x="2" y="36"/>
                  </a:lnTo>
                  <a:lnTo>
                    <a:pt x="0" y="47"/>
                  </a:lnTo>
                  <a:close/>
                </a:path>
              </a:pathLst>
            </a:custGeom>
            <a:solidFill>
              <a:srgbClr val="000000"/>
            </a:solidFill>
            <a:ln w="9525">
              <a:noFill/>
              <a:round/>
              <a:headEnd/>
              <a:tailEnd/>
            </a:ln>
          </p:spPr>
          <p:txBody>
            <a:bodyPr/>
            <a:lstStyle/>
            <a:p>
              <a:pPr rtl="0"/>
              <a:endParaRPr lang="en-US" sz="3800"/>
            </a:p>
          </p:txBody>
        </p:sp>
        <p:sp>
          <p:nvSpPr>
            <p:cNvPr id="361" name="Freeform 359"/>
            <p:cNvSpPr>
              <a:spLocks/>
            </p:cNvSpPr>
            <p:nvPr/>
          </p:nvSpPr>
          <p:spPr bwMode="auto">
            <a:xfrm flipH="1">
              <a:off x="833" y="1468"/>
              <a:ext cx="29" cy="21"/>
            </a:xfrm>
            <a:custGeom>
              <a:avLst/>
              <a:gdLst>
                <a:gd name="T0" fmla="*/ 0 w 130"/>
                <a:gd name="T1" fmla="*/ 10 h 95"/>
                <a:gd name="T2" fmla="*/ 0 w 130"/>
                <a:gd name="T3" fmla="*/ 13 h 95"/>
                <a:gd name="T4" fmla="*/ 1 w 130"/>
                <a:gd name="T5" fmla="*/ 15 h 95"/>
                <a:gd name="T6" fmla="*/ 2 w 130"/>
                <a:gd name="T7" fmla="*/ 16 h 95"/>
                <a:gd name="T8" fmla="*/ 4 w 130"/>
                <a:gd name="T9" fmla="*/ 18 h 95"/>
                <a:gd name="T10" fmla="*/ 6 w 130"/>
                <a:gd name="T11" fmla="*/ 19 h 95"/>
                <a:gd name="T12" fmla="*/ 9 w 130"/>
                <a:gd name="T13" fmla="*/ 20 h 95"/>
                <a:gd name="T14" fmla="*/ 12 w 130"/>
                <a:gd name="T15" fmla="*/ 21 h 95"/>
                <a:gd name="T16" fmla="*/ 15 w 130"/>
                <a:gd name="T17" fmla="*/ 21 h 95"/>
                <a:gd name="T18" fmla="*/ 17 w 130"/>
                <a:gd name="T19" fmla="*/ 21 h 95"/>
                <a:gd name="T20" fmla="*/ 20 w 130"/>
                <a:gd name="T21" fmla="*/ 20 h 95"/>
                <a:gd name="T22" fmla="*/ 23 w 130"/>
                <a:gd name="T23" fmla="*/ 19 h 95"/>
                <a:gd name="T24" fmla="*/ 25 w 130"/>
                <a:gd name="T25" fmla="*/ 18 h 95"/>
                <a:gd name="T26" fmla="*/ 27 w 130"/>
                <a:gd name="T27" fmla="*/ 16 h 95"/>
                <a:gd name="T28" fmla="*/ 28 w 130"/>
                <a:gd name="T29" fmla="*/ 15 h 95"/>
                <a:gd name="T30" fmla="*/ 29 w 130"/>
                <a:gd name="T31" fmla="*/ 13 h 95"/>
                <a:gd name="T32" fmla="*/ 29 w 130"/>
                <a:gd name="T33" fmla="*/ 10 h 95"/>
                <a:gd name="T34" fmla="*/ 29 w 130"/>
                <a:gd name="T35" fmla="*/ 8 h 95"/>
                <a:gd name="T36" fmla="*/ 28 w 130"/>
                <a:gd name="T37" fmla="*/ 6 h 95"/>
                <a:gd name="T38" fmla="*/ 27 w 130"/>
                <a:gd name="T39" fmla="*/ 5 h 95"/>
                <a:gd name="T40" fmla="*/ 25 w 130"/>
                <a:gd name="T41" fmla="*/ 3 h 95"/>
                <a:gd name="T42" fmla="*/ 23 w 130"/>
                <a:gd name="T43" fmla="*/ 2 h 95"/>
                <a:gd name="T44" fmla="*/ 20 w 130"/>
                <a:gd name="T45" fmla="*/ 1 h 95"/>
                <a:gd name="T46" fmla="*/ 17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8 h 95"/>
                <a:gd name="T64" fmla="*/ 0 w 130"/>
                <a:gd name="T65" fmla="*/ 10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7"/>
                  </a:moveTo>
                  <a:lnTo>
                    <a:pt x="1" y="57"/>
                  </a:lnTo>
                  <a:lnTo>
                    <a:pt x="5" y="66"/>
                  </a:lnTo>
                  <a:lnTo>
                    <a:pt x="10" y="74"/>
                  </a:lnTo>
                  <a:lnTo>
                    <a:pt x="18" y="80"/>
                  </a:lnTo>
                  <a:lnTo>
                    <a:pt x="27" y="87"/>
                  </a:lnTo>
                  <a:lnTo>
                    <a:pt x="39" y="91"/>
                  </a:lnTo>
                  <a:lnTo>
                    <a:pt x="52" y="93"/>
                  </a:lnTo>
                  <a:lnTo>
                    <a:pt x="65" y="95"/>
                  </a:lnTo>
                  <a:lnTo>
                    <a:pt x="78" y="93"/>
                  </a:lnTo>
                  <a:lnTo>
                    <a:pt x="91" y="91"/>
                  </a:lnTo>
                  <a:lnTo>
                    <a:pt x="101" y="87"/>
                  </a:lnTo>
                  <a:lnTo>
                    <a:pt x="112" y="80"/>
                  </a:lnTo>
                  <a:lnTo>
                    <a:pt x="120" y="74"/>
                  </a:lnTo>
                  <a:lnTo>
                    <a:pt x="125" y="66"/>
                  </a:lnTo>
                  <a:lnTo>
                    <a:pt x="129" y="57"/>
                  </a:lnTo>
                  <a:lnTo>
                    <a:pt x="130" y="47"/>
                  </a:lnTo>
                  <a:lnTo>
                    <a:pt x="129" y="38"/>
                  </a:lnTo>
                  <a:lnTo>
                    <a:pt x="125" y="28"/>
                  </a:lnTo>
                  <a:lnTo>
                    <a:pt x="120" y="21"/>
                  </a:lnTo>
                  <a:lnTo>
                    <a:pt x="112" y="13"/>
                  </a:lnTo>
                  <a:lnTo>
                    <a:pt x="101" y="8"/>
                  </a:lnTo>
                  <a:lnTo>
                    <a:pt x="91" y="4"/>
                  </a:lnTo>
                  <a:lnTo>
                    <a:pt x="78" y="1"/>
                  </a:lnTo>
                  <a:lnTo>
                    <a:pt x="65" y="0"/>
                  </a:lnTo>
                  <a:lnTo>
                    <a:pt x="52" y="1"/>
                  </a:lnTo>
                  <a:lnTo>
                    <a:pt x="39" y="4"/>
                  </a:lnTo>
                  <a:lnTo>
                    <a:pt x="27" y="8"/>
                  </a:lnTo>
                  <a:lnTo>
                    <a:pt x="18" y="13"/>
                  </a:lnTo>
                  <a:lnTo>
                    <a:pt x="10" y="21"/>
                  </a:lnTo>
                  <a:lnTo>
                    <a:pt x="5" y="28"/>
                  </a:lnTo>
                  <a:lnTo>
                    <a:pt x="1" y="38"/>
                  </a:lnTo>
                  <a:lnTo>
                    <a:pt x="0" y="47"/>
                  </a:lnTo>
                  <a:close/>
                </a:path>
              </a:pathLst>
            </a:custGeom>
            <a:solidFill>
              <a:srgbClr val="000000"/>
            </a:solidFill>
            <a:ln w="9525">
              <a:noFill/>
              <a:round/>
              <a:headEnd/>
              <a:tailEnd/>
            </a:ln>
          </p:spPr>
          <p:txBody>
            <a:bodyPr/>
            <a:lstStyle/>
            <a:p>
              <a:pPr rtl="0"/>
              <a:endParaRPr lang="en-US" sz="3800"/>
            </a:p>
          </p:txBody>
        </p:sp>
        <p:sp>
          <p:nvSpPr>
            <p:cNvPr id="362" name="Freeform 360"/>
            <p:cNvSpPr>
              <a:spLocks/>
            </p:cNvSpPr>
            <p:nvPr/>
          </p:nvSpPr>
          <p:spPr bwMode="auto">
            <a:xfrm flipH="1">
              <a:off x="363" y="1350"/>
              <a:ext cx="49" cy="134"/>
            </a:xfrm>
            <a:custGeom>
              <a:avLst/>
              <a:gdLst>
                <a:gd name="T0" fmla="*/ 4 w 218"/>
                <a:gd name="T1" fmla="*/ 0 h 582"/>
                <a:gd name="T2" fmla="*/ 2 w 218"/>
                <a:gd name="T3" fmla="*/ 1 h 582"/>
                <a:gd name="T4" fmla="*/ 1 w 218"/>
                <a:gd name="T5" fmla="*/ 3 h 582"/>
                <a:gd name="T6" fmla="*/ 0 w 218"/>
                <a:gd name="T7" fmla="*/ 5 h 582"/>
                <a:gd name="T8" fmla="*/ 0 w 218"/>
                <a:gd name="T9" fmla="*/ 7 h 582"/>
                <a:gd name="T10" fmla="*/ 39 w 218"/>
                <a:gd name="T11" fmla="*/ 130 h 582"/>
                <a:gd name="T12" fmla="*/ 40 w 218"/>
                <a:gd name="T13" fmla="*/ 132 h 582"/>
                <a:gd name="T14" fmla="*/ 42 w 218"/>
                <a:gd name="T15" fmla="*/ 133 h 582"/>
                <a:gd name="T16" fmla="*/ 44 w 218"/>
                <a:gd name="T17" fmla="*/ 134 h 582"/>
                <a:gd name="T18" fmla="*/ 46 w 218"/>
                <a:gd name="T19" fmla="*/ 134 h 582"/>
                <a:gd name="T20" fmla="*/ 47 w 218"/>
                <a:gd name="T21" fmla="*/ 133 h 582"/>
                <a:gd name="T22" fmla="*/ 49 w 218"/>
                <a:gd name="T23" fmla="*/ 131 h 582"/>
                <a:gd name="T24" fmla="*/ 49 w 218"/>
                <a:gd name="T25" fmla="*/ 129 h 582"/>
                <a:gd name="T26" fmla="*/ 49 w 218"/>
                <a:gd name="T27" fmla="*/ 127 h 582"/>
                <a:gd name="T28" fmla="*/ 10 w 218"/>
                <a:gd name="T29" fmla="*/ 4 h 582"/>
                <a:gd name="T30" fmla="*/ 9 w 218"/>
                <a:gd name="T31" fmla="*/ 2 h 582"/>
                <a:gd name="T32" fmla="*/ 7 w 218"/>
                <a:gd name="T33" fmla="*/ 1 h 582"/>
                <a:gd name="T34" fmla="*/ 6 w 218"/>
                <a:gd name="T35" fmla="*/ 0 h 582"/>
                <a:gd name="T36" fmla="*/ 4 w 218"/>
                <a:gd name="T37" fmla="*/ 0 h 5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582"/>
                <a:gd name="T59" fmla="*/ 218 w 218"/>
                <a:gd name="T60" fmla="*/ 582 h 5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582">
                  <a:moveTo>
                    <a:pt x="16" y="1"/>
                  </a:moveTo>
                  <a:lnTo>
                    <a:pt x="8" y="5"/>
                  </a:lnTo>
                  <a:lnTo>
                    <a:pt x="3" y="13"/>
                  </a:lnTo>
                  <a:lnTo>
                    <a:pt x="0" y="21"/>
                  </a:lnTo>
                  <a:lnTo>
                    <a:pt x="1" y="29"/>
                  </a:lnTo>
                  <a:lnTo>
                    <a:pt x="175" y="566"/>
                  </a:lnTo>
                  <a:lnTo>
                    <a:pt x="179" y="574"/>
                  </a:lnTo>
                  <a:lnTo>
                    <a:pt x="187" y="579"/>
                  </a:lnTo>
                  <a:lnTo>
                    <a:pt x="195" y="582"/>
                  </a:lnTo>
                  <a:lnTo>
                    <a:pt x="204" y="580"/>
                  </a:lnTo>
                  <a:lnTo>
                    <a:pt x="211" y="577"/>
                  </a:lnTo>
                  <a:lnTo>
                    <a:pt x="216" y="570"/>
                  </a:lnTo>
                  <a:lnTo>
                    <a:pt x="218" y="562"/>
                  </a:lnTo>
                  <a:lnTo>
                    <a:pt x="217" y="553"/>
                  </a:lnTo>
                  <a:lnTo>
                    <a:pt x="43" y="16"/>
                  </a:lnTo>
                  <a:lnTo>
                    <a:pt x="39" y="8"/>
                  </a:lnTo>
                  <a:lnTo>
                    <a:pt x="32" y="3"/>
                  </a:lnTo>
                  <a:lnTo>
                    <a:pt x="25" y="0"/>
                  </a:lnTo>
                  <a:lnTo>
                    <a:pt x="16" y="1"/>
                  </a:lnTo>
                  <a:close/>
                </a:path>
              </a:pathLst>
            </a:custGeom>
            <a:solidFill>
              <a:srgbClr val="000000"/>
            </a:solidFill>
            <a:ln w="9525">
              <a:noFill/>
              <a:round/>
              <a:headEnd/>
              <a:tailEnd/>
            </a:ln>
          </p:spPr>
          <p:txBody>
            <a:bodyPr/>
            <a:lstStyle/>
            <a:p>
              <a:pPr rtl="0"/>
              <a:endParaRPr lang="en-US" sz="3800"/>
            </a:p>
          </p:txBody>
        </p:sp>
        <p:sp>
          <p:nvSpPr>
            <p:cNvPr id="363" name="Freeform 361"/>
            <p:cNvSpPr>
              <a:spLocks/>
            </p:cNvSpPr>
            <p:nvPr/>
          </p:nvSpPr>
          <p:spPr bwMode="auto">
            <a:xfrm flipH="1">
              <a:off x="443" y="1364"/>
              <a:ext cx="49" cy="53"/>
            </a:xfrm>
            <a:custGeom>
              <a:avLst/>
              <a:gdLst>
                <a:gd name="T0" fmla="*/ 8 w 213"/>
                <a:gd name="T1" fmla="*/ 8 h 230"/>
                <a:gd name="T2" fmla="*/ 3 w 213"/>
                <a:gd name="T3" fmla="*/ 15 h 230"/>
                <a:gd name="T4" fmla="*/ 0 w 213"/>
                <a:gd name="T5" fmla="*/ 26 h 230"/>
                <a:gd name="T6" fmla="*/ 0 w 213"/>
                <a:gd name="T7" fmla="*/ 39 h 230"/>
                <a:gd name="T8" fmla="*/ 1 w 213"/>
                <a:gd name="T9" fmla="*/ 48 h 230"/>
                <a:gd name="T10" fmla="*/ 4 w 213"/>
                <a:gd name="T11" fmla="*/ 51 h 230"/>
                <a:gd name="T12" fmla="*/ 8 w 213"/>
                <a:gd name="T13" fmla="*/ 50 h 230"/>
                <a:gd name="T14" fmla="*/ 10 w 213"/>
                <a:gd name="T15" fmla="*/ 47 h 230"/>
                <a:gd name="T16" fmla="*/ 10 w 213"/>
                <a:gd name="T17" fmla="*/ 32 h 230"/>
                <a:gd name="T18" fmla="*/ 14 w 213"/>
                <a:gd name="T19" fmla="*/ 16 h 230"/>
                <a:gd name="T20" fmla="*/ 19 w 213"/>
                <a:gd name="T21" fmla="*/ 12 h 230"/>
                <a:gd name="T22" fmla="*/ 23 w 213"/>
                <a:gd name="T23" fmla="*/ 10 h 230"/>
                <a:gd name="T24" fmla="*/ 26 w 213"/>
                <a:gd name="T25" fmla="*/ 10 h 230"/>
                <a:gd name="T26" fmla="*/ 28 w 213"/>
                <a:gd name="T27" fmla="*/ 10 h 230"/>
                <a:gd name="T28" fmla="*/ 29 w 213"/>
                <a:gd name="T29" fmla="*/ 10 h 230"/>
                <a:gd name="T30" fmla="*/ 29 w 213"/>
                <a:gd name="T31" fmla="*/ 11 h 230"/>
                <a:gd name="T32" fmla="*/ 31 w 213"/>
                <a:gd name="T33" fmla="*/ 11 h 230"/>
                <a:gd name="T34" fmla="*/ 33 w 213"/>
                <a:gd name="T35" fmla="*/ 12 h 230"/>
                <a:gd name="T36" fmla="*/ 38 w 213"/>
                <a:gd name="T37" fmla="*/ 22 h 230"/>
                <a:gd name="T38" fmla="*/ 39 w 213"/>
                <a:gd name="T39" fmla="*/ 41 h 230"/>
                <a:gd name="T40" fmla="*/ 38 w 213"/>
                <a:gd name="T41" fmla="*/ 49 h 230"/>
                <a:gd name="T42" fmla="*/ 40 w 213"/>
                <a:gd name="T43" fmla="*/ 52 h 230"/>
                <a:gd name="T44" fmla="*/ 44 w 213"/>
                <a:gd name="T45" fmla="*/ 53 h 230"/>
                <a:gd name="T46" fmla="*/ 47 w 213"/>
                <a:gd name="T47" fmla="*/ 51 h 230"/>
                <a:gd name="T48" fmla="*/ 48 w 213"/>
                <a:gd name="T49" fmla="*/ 47 h 230"/>
                <a:gd name="T50" fmla="*/ 49 w 213"/>
                <a:gd name="T51" fmla="*/ 38 h 230"/>
                <a:gd name="T52" fmla="*/ 49 w 213"/>
                <a:gd name="T53" fmla="*/ 26 h 230"/>
                <a:gd name="T54" fmla="*/ 46 w 213"/>
                <a:gd name="T55" fmla="*/ 13 h 230"/>
                <a:gd name="T56" fmla="*/ 41 w 213"/>
                <a:gd name="T57" fmla="*/ 6 h 230"/>
                <a:gd name="T58" fmla="*/ 39 w 213"/>
                <a:gd name="T59" fmla="*/ 4 h 230"/>
                <a:gd name="T60" fmla="*/ 35 w 213"/>
                <a:gd name="T61" fmla="*/ 2 h 230"/>
                <a:gd name="T62" fmla="*/ 32 w 213"/>
                <a:gd name="T63" fmla="*/ 1 h 230"/>
                <a:gd name="T64" fmla="*/ 30 w 213"/>
                <a:gd name="T65" fmla="*/ 0 h 230"/>
                <a:gd name="T66" fmla="*/ 31 w 213"/>
                <a:gd name="T67" fmla="*/ 1 h 230"/>
                <a:gd name="T68" fmla="*/ 30 w 213"/>
                <a:gd name="T69" fmla="*/ 0 h 230"/>
                <a:gd name="T70" fmla="*/ 27 w 213"/>
                <a:gd name="T71" fmla="*/ 0 h 230"/>
                <a:gd name="T72" fmla="*/ 21 w 213"/>
                <a:gd name="T73" fmla="*/ 0 h 230"/>
                <a:gd name="T74" fmla="*/ 14 w 213"/>
                <a:gd name="T75" fmla="*/ 2 h 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3"/>
                <a:gd name="T115" fmla="*/ 0 h 230"/>
                <a:gd name="T116" fmla="*/ 213 w 213"/>
                <a:gd name="T117" fmla="*/ 230 h 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3" h="230">
                  <a:moveTo>
                    <a:pt x="46" y="21"/>
                  </a:moveTo>
                  <a:lnTo>
                    <a:pt x="33" y="34"/>
                  </a:lnTo>
                  <a:lnTo>
                    <a:pt x="22" y="49"/>
                  </a:lnTo>
                  <a:lnTo>
                    <a:pt x="13" y="67"/>
                  </a:lnTo>
                  <a:lnTo>
                    <a:pt x="6" y="88"/>
                  </a:lnTo>
                  <a:lnTo>
                    <a:pt x="2" y="113"/>
                  </a:lnTo>
                  <a:lnTo>
                    <a:pt x="0" y="139"/>
                  </a:lnTo>
                  <a:lnTo>
                    <a:pt x="0" y="169"/>
                  </a:lnTo>
                  <a:lnTo>
                    <a:pt x="1" y="200"/>
                  </a:lnTo>
                  <a:lnTo>
                    <a:pt x="3" y="209"/>
                  </a:lnTo>
                  <a:lnTo>
                    <a:pt x="9" y="216"/>
                  </a:lnTo>
                  <a:lnTo>
                    <a:pt x="16" y="220"/>
                  </a:lnTo>
                  <a:lnTo>
                    <a:pt x="24" y="221"/>
                  </a:lnTo>
                  <a:lnTo>
                    <a:pt x="33" y="218"/>
                  </a:lnTo>
                  <a:lnTo>
                    <a:pt x="40" y="213"/>
                  </a:lnTo>
                  <a:lnTo>
                    <a:pt x="44" y="205"/>
                  </a:lnTo>
                  <a:lnTo>
                    <a:pt x="45" y="196"/>
                  </a:lnTo>
                  <a:lnTo>
                    <a:pt x="44" y="139"/>
                  </a:lnTo>
                  <a:lnTo>
                    <a:pt x="49" y="97"/>
                  </a:lnTo>
                  <a:lnTo>
                    <a:pt x="61" y="71"/>
                  </a:lnTo>
                  <a:lnTo>
                    <a:pt x="74" y="56"/>
                  </a:lnTo>
                  <a:lnTo>
                    <a:pt x="81" y="51"/>
                  </a:lnTo>
                  <a:lnTo>
                    <a:pt x="91" y="47"/>
                  </a:lnTo>
                  <a:lnTo>
                    <a:pt x="98" y="44"/>
                  </a:lnTo>
                  <a:lnTo>
                    <a:pt x="106" y="44"/>
                  </a:lnTo>
                  <a:lnTo>
                    <a:pt x="113" y="44"/>
                  </a:lnTo>
                  <a:lnTo>
                    <a:pt x="118" y="44"/>
                  </a:lnTo>
                  <a:lnTo>
                    <a:pt x="122" y="45"/>
                  </a:lnTo>
                  <a:lnTo>
                    <a:pt x="123" y="45"/>
                  </a:lnTo>
                  <a:lnTo>
                    <a:pt x="124" y="45"/>
                  </a:lnTo>
                  <a:lnTo>
                    <a:pt x="126" y="45"/>
                  </a:lnTo>
                  <a:lnTo>
                    <a:pt x="126" y="47"/>
                  </a:lnTo>
                  <a:lnTo>
                    <a:pt x="127" y="47"/>
                  </a:lnTo>
                  <a:lnTo>
                    <a:pt x="133" y="48"/>
                  </a:lnTo>
                  <a:lnTo>
                    <a:pt x="140" y="51"/>
                  </a:lnTo>
                  <a:lnTo>
                    <a:pt x="145" y="54"/>
                  </a:lnTo>
                  <a:lnTo>
                    <a:pt x="150" y="60"/>
                  </a:lnTo>
                  <a:lnTo>
                    <a:pt x="165" y="94"/>
                  </a:lnTo>
                  <a:lnTo>
                    <a:pt x="170" y="135"/>
                  </a:lnTo>
                  <a:lnTo>
                    <a:pt x="169" y="176"/>
                  </a:lnTo>
                  <a:lnTo>
                    <a:pt x="166" y="204"/>
                  </a:lnTo>
                  <a:lnTo>
                    <a:pt x="166" y="213"/>
                  </a:lnTo>
                  <a:lnTo>
                    <a:pt x="169" y="221"/>
                  </a:lnTo>
                  <a:lnTo>
                    <a:pt x="175" y="226"/>
                  </a:lnTo>
                  <a:lnTo>
                    <a:pt x="183" y="230"/>
                  </a:lnTo>
                  <a:lnTo>
                    <a:pt x="192" y="229"/>
                  </a:lnTo>
                  <a:lnTo>
                    <a:pt x="200" y="226"/>
                  </a:lnTo>
                  <a:lnTo>
                    <a:pt x="205" y="220"/>
                  </a:lnTo>
                  <a:lnTo>
                    <a:pt x="209" y="212"/>
                  </a:lnTo>
                  <a:lnTo>
                    <a:pt x="210" y="203"/>
                  </a:lnTo>
                  <a:lnTo>
                    <a:pt x="211" y="186"/>
                  </a:lnTo>
                  <a:lnTo>
                    <a:pt x="213" y="165"/>
                  </a:lnTo>
                  <a:lnTo>
                    <a:pt x="213" y="139"/>
                  </a:lnTo>
                  <a:lnTo>
                    <a:pt x="211" y="112"/>
                  </a:lnTo>
                  <a:lnTo>
                    <a:pt x="206" y="83"/>
                  </a:lnTo>
                  <a:lnTo>
                    <a:pt x="198" y="57"/>
                  </a:lnTo>
                  <a:lnTo>
                    <a:pt x="185" y="34"/>
                  </a:lnTo>
                  <a:lnTo>
                    <a:pt x="180" y="27"/>
                  </a:lnTo>
                  <a:lnTo>
                    <a:pt x="175" y="22"/>
                  </a:lnTo>
                  <a:lnTo>
                    <a:pt x="169" y="17"/>
                  </a:lnTo>
                  <a:lnTo>
                    <a:pt x="162" y="12"/>
                  </a:lnTo>
                  <a:lnTo>
                    <a:pt x="154" y="9"/>
                  </a:lnTo>
                  <a:lnTo>
                    <a:pt x="146" y="6"/>
                  </a:lnTo>
                  <a:lnTo>
                    <a:pt x="139" y="4"/>
                  </a:lnTo>
                  <a:lnTo>
                    <a:pt x="131" y="2"/>
                  </a:lnTo>
                  <a:lnTo>
                    <a:pt x="132" y="2"/>
                  </a:lnTo>
                  <a:lnTo>
                    <a:pt x="133" y="2"/>
                  </a:lnTo>
                  <a:lnTo>
                    <a:pt x="133" y="4"/>
                  </a:lnTo>
                  <a:lnTo>
                    <a:pt x="135" y="4"/>
                  </a:lnTo>
                  <a:lnTo>
                    <a:pt x="132" y="2"/>
                  </a:lnTo>
                  <a:lnTo>
                    <a:pt x="126" y="1"/>
                  </a:lnTo>
                  <a:lnTo>
                    <a:pt x="117" y="0"/>
                  </a:lnTo>
                  <a:lnTo>
                    <a:pt x="105" y="0"/>
                  </a:lnTo>
                  <a:lnTo>
                    <a:pt x="91" y="1"/>
                  </a:lnTo>
                  <a:lnTo>
                    <a:pt x="76" y="4"/>
                  </a:lnTo>
                  <a:lnTo>
                    <a:pt x="61" y="10"/>
                  </a:lnTo>
                  <a:lnTo>
                    <a:pt x="46" y="21"/>
                  </a:lnTo>
                  <a:close/>
                </a:path>
              </a:pathLst>
            </a:custGeom>
            <a:solidFill>
              <a:srgbClr val="000000"/>
            </a:solidFill>
            <a:ln w="9525">
              <a:noFill/>
              <a:round/>
              <a:headEnd/>
              <a:tailEnd/>
            </a:ln>
          </p:spPr>
          <p:txBody>
            <a:bodyPr/>
            <a:lstStyle/>
            <a:p>
              <a:pPr rtl="0"/>
              <a:endParaRPr lang="en-US" sz="3800"/>
            </a:p>
          </p:txBody>
        </p:sp>
        <p:sp>
          <p:nvSpPr>
            <p:cNvPr id="364" name="Freeform 362"/>
            <p:cNvSpPr>
              <a:spLocks/>
            </p:cNvSpPr>
            <p:nvPr/>
          </p:nvSpPr>
          <p:spPr bwMode="auto">
            <a:xfrm flipH="1">
              <a:off x="541" y="1408"/>
              <a:ext cx="179" cy="66"/>
            </a:xfrm>
            <a:custGeom>
              <a:avLst/>
              <a:gdLst>
                <a:gd name="T0" fmla="*/ 1 w 778"/>
                <a:gd name="T1" fmla="*/ 60 h 286"/>
                <a:gd name="T2" fmla="*/ 0 w 778"/>
                <a:gd name="T3" fmla="*/ 66 h 286"/>
                <a:gd name="T4" fmla="*/ 179 w 778"/>
                <a:gd name="T5" fmla="*/ 66 h 286"/>
                <a:gd name="T6" fmla="*/ 178 w 778"/>
                <a:gd name="T7" fmla="*/ 60 h 286"/>
                <a:gd name="T8" fmla="*/ 176 w 778"/>
                <a:gd name="T9" fmla="*/ 54 h 286"/>
                <a:gd name="T10" fmla="*/ 174 w 778"/>
                <a:gd name="T11" fmla="*/ 47 h 286"/>
                <a:gd name="T12" fmla="*/ 171 w 778"/>
                <a:gd name="T13" fmla="*/ 41 h 286"/>
                <a:gd name="T14" fmla="*/ 168 w 778"/>
                <a:gd name="T15" fmla="*/ 36 h 286"/>
                <a:gd name="T16" fmla="*/ 164 w 778"/>
                <a:gd name="T17" fmla="*/ 31 h 286"/>
                <a:gd name="T18" fmla="*/ 159 w 778"/>
                <a:gd name="T19" fmla="*/ 26 h 286"/>
                <a:gd name="T20" fmla="*/ 154 w 778"/>
                <a:gd name="T21" fmla="*/ 21 h 286"/>
                <a:gd name="T22" fmla="*/ 148 w 778"/>
                <a:gd name="T23" fmla="*/ 17 h 286"/>
                <a:gd name="T24" fmla="*/ 142 w 778"/>
                <a:gd name="T25" fmla="*/ 13 h 286"/>
                <a:gd name="T26" fmla="*/ 136 w 778"/>
                <a:gd name="T27" fmla="*/ 10 h 286"/>
                <a:gd name="T28" fmla="*/ 129 w 778"/>
                <a:gd name="T29" fmla="*/ 7 h 286"/>
                <a:gd name="T30" fmla="*/ 121 w 778"/>
                <a:gd name="T31" fmla="*/ 4 h 286"/>
                <a:gd name="T32" fmla="*/ 114 w 778"/>
                <a:gd name="T33" fmla="*/ 3 h 286"/>
                <a:gd name="T34" fmla="*/ 106 w 778"/>
                <a:gd name="T35" fmla="*/ 1 h 286"/>
                <a:gd name="T36" fmla="*/ 98 w 778"/>
                <a:gd name="T37" fmla="*/ 0 h 286"/>
                <a:gd name="T38" fmla="*/ 90 w 778"/>
                <a:gd name="T39" fmla="*/ 0 h 286"/>
                <a:gd name="T40" fmla="*/ 82 w 778"/>
                <a:gd name="T41" fmla="*/ 0 h 286"/>
                <a:gd name="T42" fmla="*/ 74 w 778"/>
                <a:gd name="T43" fmla="*/ 1 h 286"/>
                <a:gd name="T44" fmla="*/ 66 w 778"/>
                <a:gd name="T45" fmla="*/ 3 h 286"/>
                <a:gd name="T46" fmla="*/ 58 w 778"/>
                <a:gd name="T47" fmla="*/ 4 h 286"/>
                <a:gd name="T48" fmla="*/ 51 w 778"/>
                <a:gd name="T49" fmla="*/ 7 h 286"/>
                <a:gd name="T50" fmla="*/ 44 w 778"/>
                <a:gd name="T51" fmla="*/ 10 h 286"/>
                <a:gd name="T52" fmla="*/ 38 w 778"/>
                <a:gd name="T53" fmla="*/ 13 h 286"/>
                <a:gd name="T54" fmla="*/ 31 w 778"/>
                <a:gd name="T55" fmla="*/ 17 h 286"/>
                <a:gd name="T56" fmla="*/ 26 w 778"/>
                <a:gd name="T57" fmla="*/ 21 h 286"/>
                <a:gd name="T58" fmla="*/ 20 w 778"/>
                <a:gd name="T59" fmla="*/ 26 h 286"/>
                <a:gd name="T60" fmla="*/ 15 w 778"/>
                <a:gd name="T61" fmla="*/ 31 h 286"/>
                <a:gd name="T62" fmla="*/ 11 w 778"/>
                <a:gd name="T63" fmla="*/ 36 h 286"/>
                <a:gd name="T64" fmla="*/ 8 w 778"/>
                <a:gd name="T65" fmla="*/ 42 h 286"/>
                <a:gd name="T66" fmla="*/ 5 w 778"/>
                <a:gd name="T67" fmla="*/ 48 h 286"/>
                <a:gd name="T68" fmla="*/ 3 w 778"/>
                <a:gd name="T69" fmla="*/ 54 h 286"/>
                <a:gd name="T70" fmla="*/ 1 w 778"/>
                <a:gd name="T71" fmla="*/ 60 h 2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8"/>
                <a:gd name="T109" fmla="*/ 0 h 286"/>
                <a:gd name="T110" fmla="*/ 778 w 778"/>
                <a:gd name="T111" fmla="*/ 286 h 2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8" h="286">
                  <a:moveTo>
                    <a:pt x="4" y="260"/>
                  </a:moveTo>
                  <a:lnTo>
                    <a:pt x="0" y="286"/>
                  </a:lnTo>
                  <a:lnTo>
                    <a:pt x="778" y="286"/>
                  </a:lnTo>
                  <a:lnTo>
                    <a:pt x="774" y="260"/>
                  </a:lnTo>
                  <a:lnTo>
                    <a:pt x="767" y="233"/>
                  </a:lnTo>
                  <a:lnTo>
                    <a:pt x="757" y="205"/>
                  </a:lnTo>
                  <a:lnTo>
                    <a:pt x="744" y="179"/>
                  </a:lnTo>
                  <a:lnTo>
                    <a:pt x="730" y="156"/>
                  </a:lnTo>
                  <a:lnTo>
                    <a:pt x="711" y="133"/>
                  </a:lnTo>
                  <a:lnTo>
                    <a:pt x="691" y="112"/>
                  </a:lnTo>
                  <a:lnTo>
                    <a:pt x="669" y="91"/>
                  </a:lnTo>
                  <a:lnTo>
                    <a:pt x="644" y="73"/>
                  </a:lnTo>
                  <a:lnTo>
                    <a:pt x="618" y="57"/>
                  </a:lnTo>
                  <a:lnTo>
                    <a:pt x="589" y="43"/>
                  </a:lnTo>
                  <a:lnTo>
                    <a:pt x="559" y="30"/>
                  </a:lnTo>
                  <a:lnTo>
                    <a:pt x="528" y="19"/>
                  </a:lnTo>
                  <a:lnTo>
                    <a:pt x="496" y="12"/>
                  </a:lnTo>
                  <a:lnTo>
                    <a:pt x="462" y="5"/>
                  </a:lnTo>
                  <a:lnTo>
                    <a:pt x="427" y="1"/>
                  </a:lnTo>
                  <a:lnTo>
                    <a:pt x="390" y="0"/>
                  </a:lnTo>
                  <a:lnTo>
                    <a:pt x="355" y="1"/>
                  </a:lnTo>
                  <a:lnTo>
                    <a:pt x="320" y="5"/>
                  </a:lnTo>
                  <a:lnTo>
                    <a:pt x="285" y="12"/>
                  </a:lnTo>
                  <a:lnTo>
                    <a:pt x="253" y="19"/>
                  </a:lnTo>
                  <a:lnTo>
                    <a:pt x="221" y="30"/>
                  </a:lnTo>
                  <a:lnTo>
                    <a:pt x="191" y="43"/>
                  </a:lnTo>
                  <a:lnTo>
                    <a:pt x="163" y="58"/>
                  </a:lnTo>
                  <a:lnTo>
                    <a:pt x="136" y="74"/>
                  </a:lnTo>
                  <a:lnTo>
                    <a:pt x="111" y="92"/>
                  </a:lnTo>
                  <a:lnTo>
                    <a:pt x="87" y="113"/>
                  </a:lnTo>
                  <a:lnTo>
                    <a:pt x="67" y="134"/>
                  </a:lnTo>
                  <a:lnTo>
                    <a:pt x="48" y="157"/>
                  </a:lnTo>
                  <a:lnTo>
                    <a:pt x="34" y="181"/>
                  </a:lnTo>
                  <a:lnTo>
                    <a:pt x="21" y="207"/>
                  </a:lnTo>
                  <a:lnTo>
                    <a:pt x="11" y="233"/>
                  </a:lnTo>
                  <a:lnTo>
                    <a:pt x="4" y="260"/>
                  </a:lnTo>
                  <a:close/>
                </a:path>
              </a:pathLst>
            </a:custGeom>
            <a:solidFill>
              <a:srgbClr val="000000"/>
            </a:solidFill>
            <a:ln w="9525">
              <a:noFill/>
              <a:round/>
              <a:headEnd/>
              <a:tailEnd/>
            </a:ln>
          </p:spPr>
          <p:txBody>
            <a:bodyPr/>
            <a:lstStyle/>
            <a:p>
              <a:pPr rtl="0"/>
              <a:endParaRPr lang="en-US" sz="3800"/>
            </a:p>
          </p:txBody>
        </p:sp>
        <p:sp>
          <p:nvSpPr>
            <p:cNvPr id="365" name="Freeform 363"/>
            <p:cNvSpPr>
              <a:spLocks/>
            </p:cNvSpPr>
            <p:nvPr/>
          </p:nvSpPr>
          <p:spPr bwMode="auto">
            <a:xfrm flipH="1">
              <a:off x="554" y="1418"/>
              <a:ext cx="153" cy="45"/>
            </a:xfrm>
            <a:custGeom>
              <a:avLst/>
              <a:gdLst>
                <a:gd name="T0" fmla="*/ 77 w 666"/>
                <a:gd name="T1" fmla="*/ 0 h 198"/>
                <a:gd name="T2" fmla="*/ 83 w 666"/>
                <a:gd name="T3" fmla="*/ 0 h 198"/>
                <a:gd name="T4" fmla="*/ 90 w 666"/>
                <a:gd name="T5" fmla="*/ 1 h 198"/>
                <a:gd name="T6" fmla="*/ 96 w 666"/>
                <a:gd name="T7" fmla="*/ 2 h 198"/>
                <a:gd name="T8" fmla="*/ 103 w 666"/>
                <a:gd name="T9" fmla="*/ 3 h 198"/>
                <a:gd name="T10" fmla="*/ 109 w 666"/>
                <a:gd name="T11" fmla="*/ 5 h 198"/>
                <a:gd name="T12" fmla="*/ 114 w 666"/>
                <a:gd name="T13" fmla="*/ 8 h 198"/>
                <a:gd name="T14" fmla="*/ 120 w 666"/>
                <a:gd name="T15" fmla="*/ 10 h 198"/>
                <a:gd name="T16" fmla="*/ 125 w 666"/>
                <a:gd name="T17" fmla="*/ 13 h 198"/>
                <a:gd name="T18" fmla="*/ 130 w 666"/>
                <a:gd name="T19" fmla="*/ 16 h 198"/>
                <a:gd name="T20" fmla="*/ 135 w 666"/>
                <a:gd name="T21" fmla="*/ 19 h 198"/>
                <a:gd name="T22" fmla="*/ 139 w 666"/>
                <a:gd name="T23" fmla="*/ 23 h 198"/>
                <a:gd name="T24" fmla="*/ 142 w 666"/>
                <a:gd name="T25" fmla="*/ 27 h 198"/>
                <a:gd name="T26" fmla="*/ 146 w 666"/>
                <a:gd name="T27" fmla="*/ 31 h 198"/>
                <a:gd name="T28" fmla="*/ 149 w 666"/>
                <a:gd name="T29" fmla="*/ 35 h 198"/>
                <a:gd name="T30" fmla="*/ 151 w 666"/>
                <a:gd name="T31" fmla="*/ 40 h 198"/>
                <a:gd name="T32" fmla="*/ 153 w 666"/>
                <a:gd name="T33" fmla="*/ 45 h 198"/>
                <a:gd name="T34" fmla="*/ 149 w 666"/>
                <a:gd name="T35" fmla="*/ 45 h 198"/>
                <a:gd name="T36" fmla="*/ 143 w 666"/>
                <a:gd name="T37" fmla="*/ 45 h 198"/>
                <a:gd name="T38" fmla="*/ 135 w 666"/>
                <a:gd name="T39" fmla="*/ 45 h 198"/>
                <a:gd name="T40" fmla="*/ 126 w 666"/>
                <a:gd name="T41" fmla="*/ 45 h 198"/>
                <a:gd name="T42" fmla="*/ 115 w 666"/>
                <a:gd name="T43" fmla="*/ 45 h 198"/>
                <a:gd name="T44" fmla="*/ 102 w 666"/>
                <a:gd name="T45" fmla="*/ 45 h 198"/>
                <a:gd name="T46" fmla="*/ 90 w 666"/>
                <a:gd name="T47" fmla="*/ 45 h 198"/>
                <a:gd name="T48" fmla="*/ 77 w 666"/>
                <a:gd name="T49" fmla="*/ 45 h 198"/>
                <a:gd name="T50" fmla="*/ 63 w 666"/>
                <a:gd name="T51" fmla="*/ 45 h 198"/>
                <a:gd name="T52" fmla="*/ 51 w 666"/>
                <a:gd name="T53" fmla="*/ 45 h 198"/>
                <a:gd name="T54" fmla="*/ 38 w 666"/>
                <a:gd name="T55" fmla="*/ 45 h 198"/>
                <a:gd name="T56" fmla="*/ 27 w 666"/>
                <a:gd name="T57" fmla="*/ 45 h 198"/>
                <a:gd name="T58" fmla="*/ 18 w 666"/>
                <a:gd name="T59" fmla="*/ 45 h 198"/>
                <a:gd name="T60" fmla="*/ 10 w 666"/>
                <a:gd name="T61" fmla="*/ 45 h 198"/>
                <a:gd name="T62" fmla="*/ 4 w 666"/>
                <a:gd name="T63" fmla="*/ 45 h 198"/>
                <a:gd name="T64" fmla="*/ 0 w 666"/>
                <a:gd name="T65" fmla="*/ 45 h 198"/>
                <a:gd name="T66" fmla="*/ 2 w 666"/>
                <a:gd name="T67" fmla="*/ 40 h 198"/>
                <a:gd name="T68" fmla="*/ 4 w 666"/>
                <a:gd name="T69" fmla="*/ 35 h 198"/>
                <a:gd name="T70" fmla="*/ 7 w 666"/>
                <a:gd name="T71" fmla="*/ 31 h 198"/>
                <a:gd name="T72" fmla="*/ 11 w 666"/>
                <a:gd name="T73" fmla="*/ 27 h 198"/>
                <a:gd name="T74" fmla="*/ 14 w 666"/>
                <a:gd name="T75" fmla="*/ 23 h 198"/>
                <a:gd name="T76" fmla="*/ 19 w 666"/>
                <a:gd name="T77" fmla="*/ 19 h 198"/>
                <a:gd name="T78" fmla="*/ 23 w 666"/>
                <a:gd name="T79" fmla="*/ 16 h 198"/>
                <a:gd name="T80" fmla="*/ 28 w 666"/>
                <a:gd name="T81" fmla="*/ 13 h 198"/>
                <a:gd name="T82" fmla="*/ 33 w 666"/>
                <a:gd name="T83" fmla="*/ 10 h 198"/>
                <a:gd name="T84" fmla="*/ 39 w 666"/>
                <a:gd name="T85" fmla="*/ 8 h 198"/>
                <a:gd name="T86" fmla="*/ 45 w 666"/>
                <a:gd name="T87" fmla="*/ 5 h 198"/>
                <a:gd name="T88" fmla="*/ 51 w 666"/>
                <a:gd name="T89" fmla="*/ 3 h 198"/>
                <a:gd name="T90" fmla="*/ 57 w 666"/>
                <a:gd name="T91" fmla="*/ 2 h 198"/>
                <a:gd name="T92" fmla="*/ 63 w 666"/>
                <a:gd name="T93" fmla="*/ 1 h 198"/>
                <a:gd name="T94" fmla="*/ 70 w 666"/>
                <a:gd name="T95" fmla="*/ 0 h 198"/>
                <a:gd name="T96" fmla="*/ 77 w 666"/>
                <a:gd name="T97" fmla="*/ 0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6"/>
                <a:gd name="T148" fmla="*/ 0 h 198"/>
                <a:gd name="T149" fmla="*/ 666 w 666"/>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6" h="198">
                  <a:moveTo>
                    <a:pt x="334" y="0"/>
                  </a:moveTo>
                  <a:lnTo>
                    <a:pt x="363" y="1"/>
                  </a:lnTo>
                  <a:lnTo>
                    <a:pt x="393" y="4"/>
                  </a:lnTo>
                  <a:lnTo>
                    <a:pt x="420" y="8"/>
                  </a:lnTo>
                  <a:lnTo>
                    <a:pt x="447" y="14"/>
                  </a:lnTo>
                  <a:lnTo>
                    <a:pt x="473" y="24"/>
                  </a:lnTo>
                  <a:lnTo>
                    <a:pt x="498" y="33"/>
                  </a:lnTo>
                  <a:lnTo>
                    <a:pt x="523" y="43"/>
                  </a:lnTo>
                  <a:lnTo>
                    <a:pt x="545" y="56"/>
                  </a:lnTo>
                  <a:lnTo>
                    <a:pt x="567" y="70"/>
                  </a:lnTo>
                  <a:lnTo>
                    <a:pt x="587" y="85"/>
                  </a:lnTo>
                  <a:lnTo>
                    <a:pt x="605" y="102"/>
                  </a:lnTo>
                  <a:lnTo>
                    <a:pt x="620" y="119"/>
                  </a:lnTo>
                  <a:lnTo>
                    <a:pt x="635" y="137"/>
                  </a:lnTo>
                  <a:lnTo>
                    <a:pt x="648" y="156"/>
                  </a:lnTo>
                  <a:lnTo>
                    <a:pt x="658" y="177"/>
                  </a:lnTo>
                  <a:lnTo>
                    <a:pt x="666" y="198"/>
                  </a:lnTo>
                  <a:lnTo>
                    <a:pt x="650" y="198"/>
                  </a:lnTo>
                  <a:lnTo>
                    <a:pt x="624" y="198"/>
                  </a:lnTo>
                  <a:lnTo>
                    <a:pt x="589" y="198"/>
                  </a:lnTo>
                  <a:lnTo>
                    <a:pt x="548" y="198"/>
                  </a:lnTo>
                  <a:lnTo>
                    <a:pt x="499" y="198"/>
                  </a:lnTo>
                  <a:lnTo>
                    <a:pt x="446" y="198"/>
                  </a:lnTo>
                  <a:lnTo>
                    <a:pt x="390" y="198"/>
                  </a:lnTo>
                  <a:lnTo>
                    <a:pt x="333" y="198"/>
                  </a:lnTo>
                  <a:lnTo>
                    <a:pt x="276" y="198"/>
                  </a:lnTo>
                  <a:lnTo>
                    <a:pt x="220" y="198"/>
                  </a:lnTo>
                  <a:lnTo>
                    <a:pt x="167" y="198"/>
                  </a:lnTo>
                  <a:lnTo>
                    <a:pt x="119" y="198"/>
                  </a:lnTo>
                  <a:lnTo>
                    <a:pt x="77" y="198"/>
                  </a:lnTo>
                  <a:lnTo>
                    <a:pt x="42" y="198"/>
                  </a:lnTo>
                  <a:lnTo>
                    <a:pt x="16" y="198"/>
                  </a:lnTo>
                  <a:lnTo>
                    <a:pt x="0" y="198"/>
                  </a:lnTo>
                  <a:lnTo>
                    <a:pt x="8" y="177"/>
                  </a:lnTo>
                  <a:lnTo>
                    <a:pt x="18" y="156"/>
                  </a:lnTo>
                  <a:lnTo>
                    <a:pt x="31" y="137"/>
                  </a:lnTo>
                  <a:lnTo>
                    <a:pt x="46" y="119"/>
                  </a:lnTo>
                  <a:lnTo>
                    <a:pt x="63" y="102"/>
                  </a:lnTo>
                  <a:lnTo>
                    <a:pt x="81" y="85"/>
                  </a:lnTo>
                  <a:lnTo>
                    <a:pt x="100" y="70"/>
                  </a:lnTo>
                  <a:lnTo>
                    <a:pt x="121" y="56"/>
                  </a:lnTo>
                  <a:lnTo>
                    <a:pt x="145" y="43"/>
                  </a:lnTo>
                  <a:lnTo>
                    <a:pt x="168" y="33"/>
                  </a:lnTo>
                  <a:lnTo>
                    <a:pt x="194" y="24"/>
                  </a:lnTo>
                  <a:lnTo>
                    <a:pt x="220" y="14"/>
                  </a:lnTo>
                  <a:lnTo>
                    <a:pt x="247" y="8"/>
                  </a:lnTo>
                  <a:lnTo>
                    <a:pt x="276" y="4"/>
                  </a:lnTo>
                  <a:lnTo>
                    <a:pt x="304" y="1"/>
                  </a:lnTo>
                  <a:lnTo>
                    <a:pt x="334" y="0"/>
                  </a:lnTo>
                  <a:close/>
                </a:path>
              </a:pathLst>
            </a:custGeom>
            <a:solidFill>
              <a:srgbClr val="C0C0C0"/>
            </a:solidFill>
            <a:ln w="9525">
              <a:noFill/>
              <a:round/>
              <a:headEnd/>
              <a:tailEnd/>
            </a:ln>
          </p:spPr>
          <p:txBody>
            <a:bodyPr/>
            <a:lstStyle/>
            <a:p>
              <a:pPr rtl="0"/>
              <a:endParaRPr lang="en-US" sz="3800"/>
            </a:p>
          </p:txBody>
        </p:sp>
        <p:sp>
          <p:nvSpPr>
            <p:cNvPr id="366" name="Freeform 364"/>
            <p:cNvSpPr>
              <a:spLocks/>
            </p:cNvSpPr>
            <p:nvPr/>
          </p:nvSpPr>
          <p:spPr bwMode="auto">
            <a:xfrm flipH="1">
              <a:off x="541" y="1463"/>
              <a:ext cx="179" cy="31"/>
            </a:xfrm>
            <a:custGeom>
              <a:avLst/>
              <a:gdLst>
                <a:gd name="T0" fmla="*/ 173 w 778"/>
                <a:gd name="T1" fmla="*/ 0 h 135"/>
                <a:gd name="T2" fmla="*/ 2 w 778"/>
                <a:gd name="T3" fmla="*/ 0 h 135"/>
                <a:gd name="T4" fmla="*/ 1 w 778"/>
                <a:gd name="T5" fmla="*/ 4 h 135"/>
                <a:gd name="T6" fmla="*/ 0 w 778"/>
                <a:gd name="T7" fmla="*/ 14 h 135"/>
                <a:gd name="T8" fmla="*/ 0 w 778"/>
                <a:gd name="T9" fmla="*/ 17 h 135"/>
                <a:gd name="T10" fmla="*/ 0 w 778"/>
                <a:gd name="T11" fmla="*/ 20 h 135"/>
                <a:gd name="T12" fmla="*/ 1 w 778"/>
                <a:gd name="T13" fmla="*/ 24 h 135"/>
                <a:gd name="T14" fmla="*/ 2 w 778"/>
                <a:gd name="T15" fmla="*/ 27 h 135"/>
                <a:gd name="T16" fmla="*/ 3 w 778"/>
                <a:gd name="T17" fmla="*/ 31 h 135"/>
                <a:gd name="T18" fmla="*/ 176 w 778"/>
                <a:gd name="T19" fmla="*/ 31 h 135"/>
                <a:gd name="T20" fmla="*/ 177 w 778"/>
                <a:gd name="T21" fmla="*/ 27 h 135"/>
                <a:gd name="T22" fmla="*/ 178 w 778"/>
                <a:gd name="T23" fmla="*/ 24 h 135"/>
                <a:gd name="T24" fmla="*/ 179 w 778"/>
                <a:gd name="T25" fmla="*/ 20 h 135"/>
                <a:gd name="T26" fmla="*/ 179 w 778"/>
                <a:gd name="T27" fmla="*/ 17 h 135"/>
                <a:gd name="T28" fmla="*/ 179 w 778"/>
                <a:gd name="T29" fmla="*/ 14 h 135"/>
                <a:gd name="T30" fmla="*/ 177 w 778"/>
                <a:gd name="T31" fmla="*/ 0 h 135"/>
                <a:gd name="T32" fmla="*/ 173 w 778"/>
                <a:gd name="T33" fmla="*/ 0 h 1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8"/>
                <a:gd name="T52" fmla="*/ 0 h 135"/>
                <a:gd name="T53" fmla="*/ 778 w 778"/>
                <a:gd name="T54" fmla="*/ 135 h 1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8" h="135">
                  <a:moveTo>
                    <a:pt x="752" y="1"/>
                  </a:moveTo>
                  <a:lnTo>
                    <a:pt x="7" y="1"/>
                  </a:lnTo>
                  <a:lnTo>
                    <a:pt x="4" y="19"/>
                  </a:lnTo>
                  <a:lnTo>
                    <a:pt x="0" y="62"/>
                  </a:lnTo>
                  <a:lnTo>
                    <a:pt x="0" y="76"/>
                  </a:lnTo>
                  <a:lnTo>
                    <a:pt x="2" y="89"/>
                  </a:lnTo>
                  <a:lnTo>
                    <a:pt x="4" y="104"/>
                  </a:lnTo>
                  <a:lnTo>
                    <a:pt x="7" y="118"/>
                  </a:lnTo>
                  <a:lnTo>
                    <a:pt x="11" y="135"/>
                  </a:lnTo>
                  <a:lnTo>
                    <a:pt x="767" y="135"/>
                  </a:lnTo>
                  <a:lnTo>
                    <a:pt x="771" y="118"/>
                  </a:lnTo>
                  <a:lnTo>
                    <a:pt x="774" y="104"/>
                  </a:lnTo>
                  <a:lnTo>
                    <a:pt x="776" y="89"/>
                  </a:lnTo>
                  <a:lnTo>
                    <a:pt x="778" y="76"/>
                  </a:lnTo>
                  <a:lnTo>
                    <a:pt x="778" y="62"/>
                  </a:lnTo>
                  <a:lnTo>
                    <a:pt x="771" y="0"/>
                  </a:lnTo>
                  <a:lnTo>
                    <a:pt x="752" y="1"/>
                  </a:lnTo>
                  <a:close/>
                </a:path>
              </a:pathLst>
            </a:custGeom>
            <a:solidFill>
              <a:srgbClr val="000000"/>
            </a:solidFill>
            <a:ln w="9525">
              <a:noFill/>
              <a:round/>
              <a:headEnd/>
              <a:tailEnd/>
            </a:ln>
          </p:spPr>
          <p:txBody>
            <a:bodyPr/>
            <a:lstStyle/>
            <a:p>
              <a:pPr rtl="0"/>
              <a:endParaRPr lang="en-US" sz="3800"/>
            </a:p>
          </p:txBody>
        </p:sp>
        <p:sp>
          <p:nvSpPr>
            <p:cNvPr id="367" name="Freeform 365"/>
            <p:cNvSpPr>
              <a:spLocks/>
            </p:cNvSpPr>
            <p:nvPr/>
          </p:nvSpPr>
          <p:spPr bwMode="auto">
            <a:xfrm flipH="1">
              <a:off x="551" y="1474"/>
              <a:ext cx="159" cy="10"/>
            </a:xfrm>
            <a:custGeom>
              <a:avLst/>
              <a:gdLst>
                <a:gd name="T0" fmla="*/ 159 w 689"/>
                <a:gd name="T1" fmla="*/ 0 h 46"/>
                <a:gd name="T2" fmla="*/ 159 w 689"/>
                <a:gd name="T3" fmla="*/ 2 h 46"/>
                <a:gd name="T4" fmla="*/ 159 w 689"/>
                <a:gd name="T5" fmla="*/ 3 h 46"/>
                <a:gd name="T6" fmla="*/ 159 w 689"/>
                <a:gd name="T7" fmla="*/ 3 h 46"/>
                <a:gd name="T8" fmla="*/ 159 w 689"/>
                <a:gd name="T9" fmla="*/ 4 h 46"/>
                <a:gd name="T10" fmla="*/ 159 w 689"/>
                <a:gd name="T11" fmla="*/ 5 h 46"/>
                <a:gd name="T12" fmla="*/ 159 w 689"/>
                <a:gd name="T13" fmla="*/ 7 h 46"/>
                <a:gd name="T14" fmla="*/ 159 w 689"/>
                <a:gd name="T15" fmla="*/ 8 h 46"/>
                <a:gd name="T16" fmla="*/ 158 w 689"/>
                <a:gd name="T17" fmla="*/ 10 h 46"/>
                <a:gd name="T18" fmla="*/ 155 w 689"/>
                <a:gd name="T19" fmla="*/ 10 h 46"/>
                <a:gd name="T20" fmla="*/ 150 w 689"/>
                <a:gd name="T21" fmla="*/ 10 h 46"/>
                <a:gd name="T22" fmla="*/ 141 w 689"/>
                <a:gd name="T23" fmla="*/ 10 h 46"/>
                <a:gd name="T24" fmla="*/ 131 w 689"/>
                <a:gd name="T25" fmla="*/ 10 h 46"/>
                <a:gd name="T26" fmla="*/ 120 w 689"/>
                <a:gd name="T27" fmla="*/ 10 h 46"/>
                <a:gd name="T28" fmla="*/ 107 w 689"/>
                <a:gd name="T29" fmla="*/ 10 h 46"/>
                <a:gd name="T30" fmla="*/ 93 w 689"/>
                <a:gd name="T31" fmla="*/ 10 h 46"/>
                <a:gd name="T32" fmla="*/ 79 w 689"/>
                <a:gd name="T33" fmla="*/ 10 h 46"/>
                <a:gd name="T34" fmla="*/ 66 w 689"/>
                <a:gd name="T35" fmla="*/ 10 h 46"/>
                <a:gd name="T36" fmla="*/ 52 w 689"/>
                <a:gd name="T37" fmla="*/ 10 h 46"/>
                <a:gd name="T38" fmla="*/ 39 w 689"/>
                <a:gd name="T39" fmla="*/ 10 h 46"/>
                <a:gd name="T40" fmla="*/ 27 w 689"/>
                <a:gd name="T41" fmla="*/ 10 h 46"/>
                <a:gd name="T42" fmla="*/ 18 w 689"/>
                <a:gd name="T43" fmla="*/ 10 h 46"/>
                <a:gd name="T44" fmla="*/ 9 w 689"/>
                <a:gd name="T45" fmla="*/ 10 h 46"/>
                <a:gd name="T46" fmla="*/ 3 w 689"/>
                <a:gd name="T47" fmla="*/ 10 h 46"/>
                <a:gd name="T48" fmla="*/ 0 w 689"/>
                <a:gd name="T49" fmla="*/ 10 h 46"/>
                <a:gd name="T50" fmla="*/ 0 w 689"/>
                <a:gd name="T51" fmla="*/ 8 h 46"/>
                <a:gd name="T52" fmla="*/ 0 w 689"/>
                <a:gd name="T53" fmla="*/ 7 h 46"/>
                <a:gd name="T54" fmla="*/ 0 w 689"/>
                <a:gd name="T55" fmla="*/ 5 h 46"/>
                <a:gd name="T56" fmla="*/ 0 w 689"/>
                <a:gd name="T57" fmla="*/ 4 h 46"/>
                <a:gd name="T58" fmla="*/ 0 w 689"/>
                <a:gd name="T59" fmla="*/ 3 h 46"/>
                <a:gd name="T60" fmla="*/ 0 w 689"/>
                <a:gd name="T61" fmla="*/ 3 h 46"/>
                <a:gd name="T62" fmla="*/ 0 w 689"/>
                <a:gd name="T63" fmla="*/ 2 h 46"/>
                <a:gd name="T64" fmla="*/ 0 w 689"/>
                <a:gd name="T65" fmla="*/ 0 h 46"/>
                <a:gd name="T66" fmla="*/ 3 w 689"/>
                <a:gd name="T67" fmla="*/ 0 h 46"/>
                <a:gd name="T68" fmla="*/ 9 w 689"/>
                <a:gd name="T69" fmla="*/ 0 h 46"/>
                <a:gd name="T70" fmla="*/ 17 w 689"/>
                <a:gd name="T71" fmla="*/ 0 h 46"/>
                <a:gd name="T72" fmla="*/ 27 w 689"/>
                <a:gd name="T73" fmla="*/ 0 h 46"/>
                <a:gd name="T74" fmla="*/ 39 w 689"/>
                <a:gd name="T75" fmla="*/ 0 h 46"/>
                <a:gd name="T76" fmla="*/ 52 w 689"/>
                <a:gd name="T77" fmla="*/ 0 h 46"/>
                <a:gd name="T78" fmla="*/ 65 w 689"/>
                <a:gd name="T79" fmla="*/ 0 h 46"/>
                <a:gd name="T80" fmla="*/ 79 w 689"/>
                <a:gd name="T81" fmla="*/ 0 h 46"/>
                <a:gd name="T82" fmla="*/ 93 w 689"/>
                <a:gd name="T83" fmla="*/ 0 h 46"/>
                <a:gd name="T84" fmla="*/ 107 w 689"/>
                <a:gd name="T85" fmla="*/ 0 h 46"/>
                <a:gd name="T86" fmla="*/ 120 w 689"/>
                <a:gd name="T87" fmla="*/ 0 h 46"/>
                <a:gd name="T88" fmla="*/ 132 w 689"/>
                <a:gd name="T89" fmla="*/ 0 h 46"/>
                <a:gd name="T90" fmla="*/ 141 w 689"/>
                <a:gd name="T91" fmla="*/ 0 h 46"/>
                <a:gd name="T92" fmla="*/ 150 w 689"/>
                <a:gd name="T93" fmla="*/ 0 h 46"/>
                <a:gd name="T94" fmla="*/ 156 w 689"/>
                <a:gd name="T95" fmla="*/ 0 h 46"/>
                <a:gd name="T96" fmla="*/ 159 w 689"/>
                <a:gd name="T97" fmla="*/ 0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9"/>
                <a:gd name="T148" fmla="*/ 0 h 46"/>
                <a:gd name="T149" fmla="*/ 689 w 689"/>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9" h="46">
                  <a:moveTo>
                    <a:pt x="687" y="0"/>
                  </a:moveTo>
                  <a:lnTo>
                    <a:pt x="689" y="7"/>
                  </a:lnTo>
                  <a:lnTo>
                    <a:pt x="689" y="12"/>
                  </a:lnTo>
                  <a:lnTo>
                    <a:pt x="689" y="16"/>
                  </a:lnTo>
                  <a:lnTo>
                    <a:pt x="689" y="17"/>
                  </a:lnTo>
                  <a:lnTo>
                    <a:pt x="689" y="25"/>
                  </a:lnTo>
                  <a:lnTo>
                    <a:pt x="687" y="31"/>
                  </a:lnTo>
                  <a:lnTo>
                    <a:pt x="687" y="39"/>
                  </a:lnTo>
                  <a:lnTo>
                    <a:pt x="686" y="46"/>
                  </a:lnTo>
                  <a:lnTo>
                    <a:pt x="673" y="46"/>
                  </a:lnTo>
                  <a:lnTo>
                    <a:pt x="648" y="46"/>
                  </a:lnTo>
                  <a:lnTo>
                    <a:pt x="612" y="46"/>
                  </a:lnTo>
                  <a:lnTo>
                    <a:pt x="569" y="46"/>
                  </a:lnTo>
                  <a:lnTo>
                    <a:pt x="518" y="46"/>
                  </a:lnTo>
                  <a:lnTo>
                    <a:pt x="464" y="46"/>
                  </a:lnTo>
                  <a:lnTo>
                    <a:pt x="404" y="46"/>
                  </a:lnTo>
                  <a:lnTo>
                    <a:pt x="344" y="46"/>
                  </a:lnTo>
                  <a:lnTo>
                    <a:pt x="284" y="46"/>
                  </a:lnTo>
                  <a:lnTo>
                    <a:pt x="224" y="46"/>
                  </a:lnTo>
                  <a:lnTo>
                    <a:pt x="170" y="46"/>
                  </a:lnTo>
                  <a:lnTo>
                    <a:pt x="119" y="46"/>
                  </a:lnTo>
                  <a:lnTo>
                    <a:pt x="76" y="46"/>
                  </a:lnTo>
                  <a:lnTo>
                    <a:pt x="40" y="46"/>
                  </a:lnTo>
                  <a:lnTo>
                    <a:pt x="15" y="46"/>
                  </a:lnTo>
                  <a:lnTo>
                    <a:pt x="2" y="46"/>
                  </a:lnTo>
                  <a:lnTo>
                    <a:pt x="1" y="39"/>
                  </a:lnTo>
                  <a:lnTo>
                    <a:pt x="1" y="31"/>
                  </a:lnTo>
                  <a:lnTo>
                    <a:pt x="0" y="24"/>
                  </a:lnTo>
                  <a:lnTo>
                    <a:pt x="0" y="17"/>
                  </a:lnTo>
                  <a:lnTo>
                    <a:pt x="0" y="16"/>
                  </a:lnTo>
                  <a:lnTo>
                    <a:pt x="0" y="12"/>
                  </a:lnTo>
                  <a:lnTo>
                    <a:pt x="0" y="7"/>
                  </a:lnTo>
                  <a:lnTo>
                    <a:pt x="1" y="0"/>
                  </a:lnTo>
                  <a:lnTo>
                    <a:pt x="14" y="0"/>
                  </a:lnTo>
                  <a:lnTo>
                    <a:pt x="40" y="0"/>
                  </a:lnTo>
                  <a:lnTo>
                    <a:pt x="75" y="0"/>
                  </a:lnTo>
                  <a:lnTo>
                    <a:pt x="118" y="0"/>
                  </a:lnTo>
                  <a:lnTo>
                    <a:pt x="169" y="0"/>
                  </a:lnTo>
                  <a:lnTo>
                    <a:pt x="224" y="0"/>
                  </a:lnTo>
                  <a:lnTo>
                    <a:pt x="283" y="0"/>
                  </a:lnTo>
                  <a:lnTo>
                    <a:pt x="344" y="0"/>
                  </a:lnTo>
                  <a:lnTo>
                    <a:pt x="405" y="0"/>
                  </a:lnTo>
                  <a:lnTo>
                    <a:pt x="464" y="0"/>
                  </a:lnTo>
                  <a:lnTo>
                    <a:pt x="520" y="0"/>
                  </a:lnTo>
                  <a:lnTo>
                    <a:pt x="570" y="0"/>
                  </a:lnTo>
                  <a:lnTo>
                    <a:pt x="613" y="0"/>
                  </a:lnTo>
                  <a:lnTo>
                    <a:pt x="648" y="0"/>
                  </a:lnTo>
                  <a:lnTo>
                    <a:pt x="674" y="0"/>
                  </a:lnTo>
                  <a:lnTo>
                    <a:pt x="687" y="0"/>
                  </a:lnTo>
                  <a:close/>
                </a:path>
              </a:pathLst>
            </a:custGeom>
            <a:solidFill>
              <a:srgbClr val="C0C0C0"/>
            </a:solidFill>
            <a:ln w="9525">
              <a:noFill/>
              <a:round/>
              <a:headEnd/>
              <a:tailEnd/>
            </a:ln>
          </p:spPr>
          <p:txBody>
            <a:bodyPr/>
            <a:lstStyle/>
            <a:p>
              <a:pPr rtl="0"/>
              <a:endParaRPr lang="en-US" sz="3800"/>
            </a:p>
          </p:txBody>
        </p:sp>
        <p:sp>
          <p:nvSpPr>
            <p:cNvPr id="368" name="Freeform 366"/>
            <p:cNvSpPr>
              <a:spLocks/>
            </p:cNvSpPr>
            <p:nvPr/>
          </p:nvSpPr>
          <p:spPr bwMode="auto">
            <a:xfrm flipH="1">
              <a:off x="438" y="1241"/>
              <a:ext cx="231" cy="239"/>
            </a:xfrm>
            <a:custGeom>
              <a:avLst/>
              <a:gdLst>
                <a:gd name="T0" fmla="*/ 167 w 1007"/>
                <a:gd name="T1" fmla="*/ 2 h 1042"/>
                <a:gd name="T2" fmla="*/ 166 w 1007"/>
                <a:gd name="T3" fmla="*/ 5 h 1042"/>
                <a:gd name="T4" fmla="*/ 166 w 1007"/>
                <a:gd name="T5" fmla="*/ 17 h 1042"/>
                <a:gd name="T6" fmla="*/ 149 w 1007"/>
                <a:gd name="T7" fmla="*/ 19 h 1042"/>
                <a:gd name="T8" fmla="*/ 122 w 1007"/>
                <a:gd name="T9" fmla="*/ 21 h 1042"/>
                <a:gd name="T10" fmla="*/ 92 w 1007"/>
                <a:gd name="T11" fmla="*/ 25 h 1042"/>
                <a:gd name="T12" fmla="*/ 64 w 1007"/>
                <a:gd name="T13" fmla="*/ 27 h 1042"/>
                <a:gd name="T14" fmla="*/ 45 w 1007"/>
                <a:gd name="T15" fmla="*/ 29 h 1042"/>
                <a:gd name="T16" fmla="*/ 32 w 1007"/>
                <a:gd name="T17" fmla="*/ 31 h 1042"/>
                <a:gd name="T18" fmla="*/ 22 w 1007"/>
                <a:gd name="T19" fmla="*/ 40 h 1042"/>
                <a:gd name="T20" fmla="*/ 18 w 1007"/>
                <a:gd name="T21" fmla="*/ 53 h 1042"/>
                <a:gd name="T22" fmla="*/ 14 w 1007"/>
                <a:gd name="T23" fmla="*/ 86 h 1042"/>
                <a:gd name="T24" fmla="*/ 5 w 1007"/>
                <a:gd name="T25" fmla="*/ 143 h 1042"/>
                <a:gd name="T26" fmla="*/ 0 w 1007"/>
                <a:gd name="T27" fmla="*/ 174 h 1042"/>
                <a:gd name="T28" fmla="*/ 0 w 1007"/>
                <a:gd name="T29" fmla="*/ 174 h 1042"/>
                <a:gd name="T30" fmla="*/ 0 w 1007"/>
                <a:gd name="T31" fmla="*/ 176 h 1042"/>
                <a:gd name="T32" fmla="*/ 2 w 1007"/>
                <a:gd name="T33" fmla="*/ 178 h 1042"/>
                <a:gd name="T34" fmla="*/ 10 w 1007"/>
                <a:gd name="T35" fmla="*/ 178 h 1042"/>
                <a:gd name="T36" fmla="*/ 34 w 1007"/>
                <a:gd name="T37" fmla="*/ 187 h 1042"/>
                <a:gd name="T38" fmla="*/ 65 w 1007"/>
                <a:gd name="T39" fmla="*/ 202 h 1042"/>
                <a:gd name="T40" fmla="*/ 94 w 1007"/>
                <a:gd name="T41" fmla="*/ 219 h 1042"/>
                <a:gd name="T42" fmla="*/ 116 w 1007"/>
                <a:gd name="T43" fmla="*/ 233 h 1042"/>
                <a:gd name="T44" fmla="*/ 125 w 1007"/>
                <a:gd name="T45" fmla="*/ 239 h 1042"/>
                <a:gd name="T46" fmla="*/ 128 w 1007"/>
                <a:gd name="T47" fmla="*/ 239 h 1042"/>
                <a:gd name="T48" fmla="*/ 131 w 1007"/>
                <a:gd name="T49" fmla="*/ 237 h 1042"/>
                <a:gd name="T50" fmla="*/ 131 w 1007"/>
                <a:gd name="T51" fmla="*/ 235 h 1042"/>
                <a:gd name="T52" fmla="*/ 131 w 1007"/>
                <a:gd name="T53" fmla="*/ 235 h 1042"/>
                <a:gd name="T54" fmla="*/ 124 w 1007"/>
                <a:gd name="T55" fmla="*/ 203 h 1042"/>
                <a:gd name="T56" fmla="*/ 113 w 1007"/>
                <a:gd name="T57" fmla="*/ 168 h 1042"/>
                <a:gd name="T58" fmla="*/ 101 w 1007"/>
                <a:gd name="T59" fmla="*/ 135 h 1042"/>
                <a:gd name="T60" fmla="*/ 89 w 1007"/>
                <a:gd name="T61" fmla="*/ 105 h 1042"/>
                <a:gd name="T62" fmla="*/ 81 w 1007"/>
                <a:gd name="T63" fmla="*/ 84 h 1042"/>
                <a:gd name="T64" fmla="*/ 90 w 1007"/>
                <a:gd name="T65" fmla="*/ 79 h 1042"/>
                <a:gd name="T66" fmla="*/ 115 w 1007"/>
                <a:gd name="T67" fmla="*/ 77 h 1042"/>
                <a:gd name="T68" fmla="*/ 145 w 1007"/>
                <a:gd name="T69" fmla="*/ 74 h 1042"/>
                <a:gd name="T70" fmla="*/ 175 w 1007"/>
                <a:gd name="T71" fmla="*/ 71 h 1042"/>
                <a:gd name="T72" fmla="*/ 200 w 1007"/>
                <a:gd name="T73" fmla="*/ 66 h 1042"/>
                <a:gd name="T74" fmla="*/ 217 w 1007"/>
                <a:gd name="T75" fmla="*/ 60 h 1042"/>
                <a:gd name="T76" fmla="*/ 228 w 1007"/>
                <a:gd name="T77" fmla="*/ 44 h 1042"/>
                <a:gd name="T78" fmla="*/ 231 w 1007"/>
                <a:gd name="T79" fmla="*/ 25 h 1042"/>
                <a:gd name="T80" fmla="*/ 231 w 1007"/>
                <a:gd name="T81" fmla="*/ 9 h 1042"/>
                <a:gd name="T82" fmla="*/ 230 w 1007"/>
                <a:gd name="T83" fmla="*/ 3 h 1042"/>
                <a:gd name="T84" fmla="*/ 227 w 1007"/>
                <a:gd name="T85" fmla="*/ 2 h 1042"/>
                <a:gd name="T86" fmla="*/ 169 w 1007"/>
                <a:gd name="T87" fmla="*/ 0 h 10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07"/>
                <a:gd name="T133" fmla="*/ 0 h 1042"/>
                <a:gd name="T134" fmla="*/ 1007 w 1007"/>
                <a:gd name="T135" fmla="*/ 1042 h 10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07" h="1042">
                  <a:moveTo>
                    <a:pt x="730" y="3"/>
                  </a:moveTo>
                  <a:lnTo>
                    <a:pt x="729" y="6"/>
                  </a:lnTo>
                  <a:lnTo>
                    <a:pt x="726" y="9"/>
                  </a:lnTo>
                  <a:lnTo>
                    <a:pt x="725" y="13"/>
                  </a:lnTo>
                  <a:lnTo>
                    <a:pt x="725" y="15"/>
                  </a:lnTo>
                  <a:lnTo>
                    <a:pt x="725" y="22"/>
                  </a:lnTo>
                  <a:lnTo>
                    <a:pt x="725" y="37"/>
                  </a:lnTo>
                  <a:lnTo>
                    <a:pt x="725" y="57"/>
                  </a:lnTo>
                  <a:lnTo>
                    <a:pt x="725" y="74"/>
                  </a:lnTo>
                  <a:lnTo>
                    <a:pt x="707" y="75"/>
                  </a:lnTo>
                  <a:lnTo>
                    <a:pt x="681" y="78"/>
                  </a:lnTo>
                  <a:lnTo>
                    <a:pt x="650" y="82"/>
                  </a:lnTo>
                  <a:lnTo>
                    <a:pt x="615" y="85"/>
                  </a:lnTo>
                  <a:lnTo>
                    <a:pt x="574" y="89"/>
                  </a:lnTo>
                  <a:lnTo>
                    <a:pt x="533" y="93"/>
                  </a:lnTo>
                  <a:lnTo>
                    <a:pt x="488" y="98"/>
                  </a:lnTo>
                  <a:lnTo>
                    <a:pt x="443" y="102"/>
                  </a:lnTo>
                  <a:lnTo>
                    <a:pt x="399" y="108"/>
                  </a:lnTo>
                  <a:lnTo>
                    <a:pt x="356" y="111"/>
                  </a:lnTo>
                  <a:lnTo>
                    <a:pt x="316" y="115"/>
                  </a:lnTo>
                  <a:lnTo>
                    <a:pt x="278" y="119"/>
                  </a:lnTo>
                  <a:lnTo>
                    <a:pt x="245" y="122"/>
                  </a:lnTo>
                  <a:lnTo>
                    <a:pt x="218" y="125"/>
                  </a:lnTo>
                  <a:lnTo>
                    <a:pt x="196" y="126"/>
                  </a:lnTo>
                  <a:lnTo>
                    <a:pt x="183" y="126"/>
                  </a:lnTo>
                  <a:lnTo>
                    <a:pt x="160" y="128"/>
                  </a:lnTo>
                  <a:lnTo>
                    <a:pt x="139" y="135"/>
                  </a:lnTo>
                  <a:lnTo>
                    <a:pt x="121" y="145"/>
                  </a:lnTo>
                  <a:lnTo>
                    <a:pt x="106" y="158"/>
                  </a:lnTo>
                  <a:lnTo>
                    <a:pt x="95" y="174"/>
                  </a:lnTo>
                  <a:lnTo>
                    <a:pt x="85" y="192"/>
                  </a:lnTo>
                  <a:lnTo>
                    <a:pt x="80" y="210"/>
                  </a:lnTo>
                  <a:lnTo>
                    <a:pt x="79" y="230"/>
                  </a:lnTo>
                  <a:lnTo>
                    <a:pt x="76" y="257"/>
                  </a:lnTo>
                  <a:lnTo>
                    <a:pt x="70" y="308"/>
                  </a:lnTo>
                  <a:lnTo>
                    <a:pt x="59" y="377"/>
                  </a:lnTo>
                  <a:lnTo>
                    <a:pt x="48" y="456"/>
                  </a:lnTo>
                  <a:lnTo>
                    <a:pt x="35" y="540"/>
                  </a:lnTo>
                  <a:lnTo>
                    <a:pt x="22" y="623"/>
                  </a:lnTo>
                  <a:lnTo>
                    <a:pt x="10" y="697"/>
                  </a:lnTo>
                  <a:lnTo>
                    <a:pt x="0" y="757"/>
                  </a:lnTo>
                  <a:lnTo>
                    <a:pt x="0" y="758"/>
                  </a:lnTo>
                  <a:lnTo>
                    <a:pt x="0" y="760"/>
                  </a:lnTo>
                  <a:lnTo>
                    <a:pt x="0" y="762"/>
                  </a:lnTo>
                  <a:lnTo>
                    <a:pt x="1" y="765"/>
                  </a:lnTo>
                  <a:lnTo>
                    <a:pt x="2" y="767"/>
                  </a:lnTo>
                  <a:lnTo>
                    <a:pt x="4" y="770"/>
                  </a:lnTo>
                  <a:lnTo>
                    <a:pt x="6" y="771"/>
                  </a:lnTo>
                  <a:lnTo>
                    <a:pt x="9" y="774"/>
                  </a:lnTo>
                  <a:lnTo>
                    <a:pt x="13" y="775"/>
                  </a:lnTo>
                  <a:lnTo>
                    <a:pt x="15" y="775"/>
                  </a:lnTo>
                  <a:lnTo>
                    <a:pt x="43" y="778"/>
                  </a:lnTo>
                  <a:lnTo>
                    <a:pt x="74" y="787"/>
                  </a:lnTo>
                  <a:lnTo>
                    <a:pt x="110" y="800"/>
                  </a:lnTo>
                  <a:lnTo>
                    <a:pt x="150" y="816"/>
                  </a:lnTo>
                  <a:lnTo>
                    <a:pt x="193" y="836"/>
                  </a:lnTo>
                  <a:lnTo>
                    <a:pt x="238" y="859"/>
                  </a:lnTo>
                  <a:lnTo>
                    <a:pt x="282" y="882"/>
                  </a:lnTo>
                  <a:lnTo>
                    <a:pt x="326" y="907"/>
                  </a:lnTo>
                  <a:lnTo>
                    <a:pt x="369" y="931"/>
                  </a:lnTo>
                  <a:lnTo>
                    <a:pt x="409" y="955"/>
                  </a:lnTo>
                  <a:lnTo>
                    <a:pt x="447" y="977"/>
                  </a:lnTo>
                  <a:lnTo>
                    <a:pt x="479" y="997"/>
                  </a:lnTo>
                  <a:lnTo>
                    <a:pt x="507" y="1015"/>
                  </a:lnTo>
                  <a:lnTo>
                    <a:pt x="527" y="1028"/>
                  </a:lnTo>
                  <a:lnTo>
                    <a:pt x="540" y="1036"/>
                  </a:lnTo>
                  <a:lnTo>
                    <a:pt x="546" y="1040"/>
                  </a:lnTo>
                  <a:lnTo>
                    <a:pt x="550" y="1042"/>
                  </a:lnTo>
                  <a:lnTo>
                    <a:pt x="555" y="1042"/>
                  </a:lnTo>
                  <a:lnTo>
                    <a:pt x="560" y="1042"/>
                  </a:lnTo>
                  <a:lnTo>
                    <a:pt x="564" y="1040"/>
                  </a:lnTo>
                  <a:lnTo>
                    <a:pt x="566" y="1037"/>
                  </a:lnTo>
                  <a:lnTo>
                    <a:pt x="569" y="1034"/>
                  </a:lnTo>
                  <a:lnTo>
                    <a:pt x="570" y="1030"/>
                  </a:lnTo>
                  <a:lnTo>
                    <a:pt x="570" y="1027"/>
                  </a:lnTo>
                  <a:lnTo>
                    <a:pt x="570" y="1025"/>
                  </a:lnTo>
                  <a:lnTo>
                    <a:pt x="570" y="1024"/>
                  </a:lnTo>
                  <a:lnTo>
                    <a:pt x="563" y="980"/>
                  </a:lnTo>
                  <a:lnTo>
                    <a:pt x="551" y="933"/>
                  </a:lnTo>
                  <a:lnTo>
                    <a:pt x="539" y="883"/>
                  </a:lnTo>
                  <a:lnTo>
                    <a:pt x="524" y="834"/>
                  </a:lnTo>
                  <a:lnTo>
                    <a:pt x="508" y="783"/>
                  </a:lnTo>
                  <a:lnTo>
                    <a:pt x="491" y="732"/>
                  </a:lnTo>
                  <a:lnTo>
                    <a:pt x="474" y="683"/>
                  </a:lnTo>
                  <a:lnTo>
                    <a:pt x="456" y="633"/>
                  </a:lnTo>
                  <a:lnTo>
                    <a:pt x="439" y="587"/>
                  </a:lnTo>
                  <a:lnTo>
                    <a:pt x="421" y="541"/>
                  </a:lnTo>
                  <a:lnTo>
                    <a:pt x="404" y="498"/>
                  </a:lnTo>
                  <a:lnTo>
                    <a:pt x="388" y="459"/>
                  </a:lnTo>
                  <a:lnTo>
                    <a:pt x="374" y="424"/>
                  </a:lnTo>
                  <a:lnTo>
                    <a:pt x="361" y="394"/>
                  </a:lnTo>
                  <a:lnTo>
                    <a:pt x="351" y="368"/>
                  </a:lnTo>
                  <a:lnTo>
                    <a:pt x="342" y="348"/>
                  </a:lnTo>
                  <a:lnTo>
                    <a:pt x="364" y="347"/>
                  </a:lnTo>
                  <a:lnTo>
                    <a:pt x="391" y="344"/>
                  </a:lnTo>
                  <a:lnTo>
                    <a:pt x="423" y="342"/>
                  </a:lnTo>
                  <a:lnTo>
                    <a:pt x="461" y="339"/>
                  </a:lnTo>
                  <a:lnTo>
                    <a:pt x="501" y="337"/>
                  </a:lnTo>
                  <a:lnTo>
                    <a:pt x="544" y="333"/>
                  </a:lnTo>
                  <a:lnTo>
                    <a:pt x="589" y="328"/>
                  </a:lnTo>
                  <a:lnTo>
                    <a:pt x="634" y="324"/>
                  </a:lnTo>
                  <a:lnTo>
                    <a:pt x="678" y="318"/>
                  </a:lnTo>
                  <a:lnTo>
                    <a:pt x="722" y="313"/>
                  </a:lnTo>
                  <a:lnTo>
                    <a:pt x="765" y="308"/>
                  </a:lnTo>
                  <a:lnTo>
                    <a:pt x="806" y="302"/>
                  </a:lnTo>
                  <a:lnTo>
                    <a:pt x="841" y="295"/>
                  </a:lnTo>
                  <a:lnTo>
                    <a:pt x="873" y="289"/>
                  </a:lnTo>
                  <a:lnTo>
                    <a:pt x="899" y="282"/>
                  </a:lnTo>
                  <a:lnTo>
                    <a:pt x="920" y="274"/>
                  </a:lnTo>
                  <a:lnTo>
                    <a:pt x="945" y="260"/>
                  </a:lnTo>
                  <a:lnTo>
                    <a:pt x="966" y="240"/>
                  </a:lnTo>
                  <a:lnTo>
                    <a:pt x="980" y="217"/>
                  </a:lnTo>
                  <a:lnTo>
                    <a:pt x="992" y="191"/>
                  </a:lnTo>
                  <a:lnTo>
                    <a:pt x="999" y="164"/>
                  </a:lnTo>
                  <a:lnTo>
                    <a:pt x="1005" y="136"/>
                  </a:lnTo>
                  <a:lnTo>
                    <a:pt x="1006" y="109"/>
                  </a:lnTo>
                  <a:lnTo>
                    <a:pt x="1007" y="84"/>
                  </a:lnTo>
                  <a:lnTo>
                    <a:pt x="1007" y="59"/>
                  </a:lnTo>
                  <a:lnTo>
                    <a:pt x="1006" y="40"/>
                  </a:lnTo>
                  <a:lnTo>
                    <a:pt x="1003" y="27"/>
                  </a:lnTo>
                  <a:lnTo>
                    <a:pt x="1003" y="20"/>
                  </a:lnTo>
                  <a:lnTo>
                    <a:pt x="1002" y="15"/>
                  </a:lnTo>
                  <a:lnTo>
                    <a:pt x="998" y="11"/>
                  </a:lnTo>
                  <a:lnTo>
                    <a:pt x="993" y="9"/>
                  </a:lnTo>
                  <a:lnTo>
                    <a:pt x="988" y="7"/>
                  </a:lnTo>
                  <a:lnTo>
                    <a:pt x="742" y="0"/>
                  </a:lnTo>
                  <a:lnTo>
                    <a:pt x="739" y="0"/>
                  </a:lnTo>
                  <a:lnTo>
                    <a:pt x="737" y="1"/>
                  </a:lnTo>
                  <a:lnTo>
                    <a:pt x="733" y="2"/>
                  </a:lnTo>
                  <a:lnTo>
                    <a:pt x="730" y="3"/>
                  </a:lnTo>
                  <a:close/>
                </a:path>
              </a:pathLst>
            </a:custGeom>
            <a:solidFill>
              <a:srgbClr val="000000"/>
            </a:solidFill>
            <a:ln w="9525">
              <a:noFill/>
              <a:round/>
              <a:headEnd/>
              <a:tailEnd/>
            </a:ln>
          </p:spPr>
          <p:txBody>
            <a:bodyPr/>
            <a:lstStyle/>
            <a:p>
              <a:pPr rtl="0"/>
              <a:endParaRPr lang="en-US" sz="3800"/>
            </a:p>
          </p:txBody>
        </p:sp>
        <p:sp>
          <p:nvSpPr>
            <p:cNvPr id="369" name="Freeform 367"/>
            <p:cNvSpPr>
              <a:spLocks/>
            </p:cNvSpPr>
            <p:nvPr/>
          </p:nvSpPr>
          <p:spPr bwMode="auto">
            <a:xfrm flipH="1">
              <a:off x="445" y="1249"/>
              <a:ext cx="215" cy="219"/>
            </a:xfrm>
            <a:custGeom>
              <a:avLst/>
              <a:gdLst>
                <a:gd name="T0" fmla="*/ 18 w 940"/>
                <a:gd name="T1" fmla="*/ 39 h 959"/>
                <a:gd name="T2" fmla="*/ 24 w 940"/>
                <a:gd name="T3" fmla="*/ 32 h 959"/>
                <a:gd name="T4" fmla="*/ 34 w 940"/>
                <a:gd name="T5" fmla="*/ 29 h 959"/>
                <a:gd name="T6" fmla="*/ 50 w 940"/>
                <a:gd name="T7" fmla="*/ 28 h 959"/>
                <a:gd name="T8" fmla="*/ 79 w 940"/>
                <a:gd name="T9" fmla="*/ 25 h 959"/>
                <a:gd name="T10" fmla="*/ 112 w 940"/>
                <a:gd name="T11" fmla="*/ 22 h 959"/>
                <a:gd name="T12" fmla="*/ 142 w 940"/>
                <a:gd name="T13" fmla="*/ 18 h 959"/>
                <a:gd name="T14" fmla="*/ 160 w 940"/>
                <a:gd name="T15" fmla="*/ 17 h 959"/>
                <a:gd name="T16" fmla="*/ 164 w 940"/>
                <a:gd name="T17" fmla="*/ 15 h 959"/>
                <a:gd name="T18" fmla="*/ 165 w 940"/>
                <a:gd name="T19" fmla="*/ 12 h 959"/>
                <a:gd name="T20" fmla="*/ 165 w 940"/>
                <a:gd name="T21" fmla="*/ 0 h 959"/>
                <a:gd name="T22" fmla="*/ 172 w 940"/>
                <a:gd name="T23" fmla="*/ 0 h 959"/>
                <a:gd name="T24" fmla="*/ 182 w 940"/>
                <a:gd name="T25" fmla="*/ 1 h 959"/>
                <a:gd name="T26" fmla="*/ 194 w 940"/>
                <a:gd name="T27" fmla="*/ 1 h 959"/>
                <a:gd name="T28" fmla="*/ 205 w 940"/>
                <a:gd name="T29" fmla="*/ 1 h 959"/>
                <a:gd name="T30" fmla="*/ 213 w 940"/>
                <a:gd name="T31" fmla="*/ 2 h 959"/>
                <a:gd name="T32" fmla="*/ 215 w 940"/>
                <a:gd name="T33" fmla="*/ 6 h 959"/>
                <a:gd name="T34" fmla="*/ 215 w 940"/>
                <a:gd name="T35" fmla="*/ 17 h 959"/>
                <a:gd name="T36" fmla="*/ 212 w 940"/>
                <a:gd name="T37" fmla="*/ 33 h 959"/>
                <a:gd name="T38" fmla="*/ 204 w 940"/>
                <a:gd name="T39" fmla="*/ 46 h 959"/>
                <a:gd name="T40" fmla="*/ 188 w 940"/>
                <a:gd name="T41" fmla="*/ 52 h 959"/>
                <a:gd name="T42" fmla="*/ 159 w 940"/>
                <a:gd name="T43" fmla="*/ 56 h 959"/>
                <a:gd name="T44" fmla="*/ 124 w 940"/>
                <a:gd name="T45" fmla="*/ 60 h 959"/>
                <a:gd name="T46" fmla="*/ 91 w 940"/>
                <a:gd name="T47" fmla="*/ 63 h 959"/>
                <a:gd name="T48" fmla="*/ 70 w 940"/>
                <a:gd name="T49" fmla="*/ 65 h 959"/>
                <a:gd name="T50" fmla="*/ 63 w 940"/>
                <a:gd name="T51" fmla="*/ 65 h 959"/>
                <a:gd name="T52" fmla="*/ 61 w 940"/>
                <a:gd name="T53" fmla="*/ 67 h 959"/>
                <a:gd name="T54" fmla="*/ 61 w 940"/>
                <a:gd name="T55" fmla="*/ 68 h 959"/>
                <a:gd name="T56" fmla="*/ 61 w 940"/>
                <a:gd name="T57" fmla="*/ 70 h 959"/>
                <a:gd name="T58" fmla="*/ 62 w 940"/>
                <a:gd name="T59" fmla="*/ 72 h 959"/>
                <a:gd name="T60" fmla="*/ 68 w 940"/>
                <a:gd name="T61" fmla="*/ 86 h 959"/>
                <a:gd name="T62" fmla="*/ 79 w 940"/>
                <a:gd name="T63" fmla="*/ 112 h 959"/>
                <a:gd name="T64" fmla="*/ 92 w 940"/>
                <a:gd name="T65" fmla="*/ 146 h 959"/>
                <a:gd name="T66" fmla="*/ 104 w 940"/>
                <a:gd name="T67" fmla="*/ 183 h 959"/>
                <a:gd name="T68" fmla="*/ 113 w 940"/>
                <a:gd name="T69" fmla="*/ 219 h 959"/>
                <a:gd name="T70" fmla="*/ 97 w 940"/>
                <a:gd name="T71" fmla="*/ 209 h 959"/>
                <a:gd name="T72" fmla="*/ 75 w 940"/>
                <a:gd name="T73" fmla="*/ 196 h 959"/>
                <a:gd name="T74" fmla="*/ 51 w 940"/>
                <a:gd name="T75" fmla="*/ 183 h 959"/>
                <a:gd name="T76" fmla="*/ 27 w 940"/>
                <a:gd name="T77" fmla="*/ 171 h 959"/>
                <a:gd name="T78" fmla="*/ 5 w 940"/>
                <a:gd name="T79" fmla="*/ 164 h 959"/>
                <a:gd name="T80" fmla="*/ 4 w 940"/>
                <a:gd name="T81" fmla="*/ 138 h 959"/>
                <a:gd name="T82" fmla="*/ 13 w 940"/>
                <a:gd name="T83" fmla="*/ 82 h 959"/>
                <a:gd name="T84" fmla="*/ 17 w 940"/>
                <a:gd name="T85" fmla="*/ 45 h 9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40"/>
                <a:gd name="T130" fmla="*/ 0 h 959"/>
                <a:gd name="T131" fmla="*/ 940 w 940"/>
                <a:gd name="T132" fmla="*/ 959 h 9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40" h="959">
                  <a:moveTo>
                    <a:pt x="76" y="198"/>
                  </a:moveTo>
                  <a:lnTo>
                    <a:pt x="78" y="185"/>
                  </a:lnTo>
                  <a:lnTo>
                    <a:pt x="80" y="172"/>
                  </a:lnTo>
                  <a:lnTo>
                    <a:pt x="86" y="159"/>
                  </a:lnTo>
                  <a:lnTo>
                    <a:pt x="93" y="148"/>
                  </a:lnTo>
                  <a:lnTo>
                    <a:pt x="104" y="139"/>
                  </a:lnTo>
                  <a:lnTo>
                    <a:pt x="115" y="133"/>
                  </a:lnTo>
                  <a:lnTo>
                    <a:pt x="131" y="128"/>
                  </a:lnTo>
                  <a:lnTo>
                    <a:pt x="148" y="126"/>
                  </a:lnTo>
                  <a:lnTo>
                    <a:pt x="164" y="126"/>
                  </a:lnTo>
                  <a:lnTo>
                    <a:pt x="188" y="124"/>
                  </a:lnTo>
                  <a:lnTo>
                    <a:pt x="219" y="121"/>
                  </a:lnTo>
                  <a:lnTo>
                    <a:pt x="257" y="119"/>
                  </a:lnTo>
                  <a:lnTo>
                    <a:pt x="300" y="115"/>
                  </a:lnTo>
                  <a:lnTo>
                    <a:pt x="346" y="109"/>
                  </a:lnTo>
                  <a:lnTo>
                    <a:pt x="394" y="106"/>
                  </a:lnTo>
                  <a:lnTo>
                    <a:pt x="443" y="100"/>
                  </a:lnTo>
                  <a:lnTo>
                    <a:pt x="491" y="95"/>
                  </a:lnTo>
                  <a:lnTo>
                    <a:pt x="538" y="90"/>
                  </a:lnTo>
                  <a:lnTo>
                    <a:pt x="581" y="86"/>
                  </a:lnTo>
                  <a:lnTo>
                    <a:pt x="621" y="81"/>
                  </a:lnTo>
                  <a:lnTo>
                    <a:pt x="655" y="78"/>
                  </a:lnTo>
                  <a:lnTo>
                    <a:pt x="681" y="74"/>
                  </a:lnTo>
                  <a:lnTo>
                    <a:pt x="699" y="73"/>
                  </a:lnTo>
                  <a:lnTo>
                    <a:pt x="708" y="72"/>
                  </a:lnTo>
                  <a:lnTo>
                    <a:pt x="715" y="70"/>
                  </a:lnTo>
                  <a:lnTo>
                    <a:pt x="719" y="66"/>
                  </a:lnTo>
                  <a:lnTo>
                    <a:pt x="721" y="61"/>
                  </a:lnTo>
                  <a:lnTo>
                    <a:pt x="723" y="56"/>
                  </a:lnTo>
                  <a:lnTo>
                    <a:pt x="723" y="51"/>
                  </a:lnTo>
                  <a:lnTo>
                    <a:pt x="723" y="35"/>
                  </a:lnTo>
                  <a:lnTo>
                    <a:pt x="723" y="17"/>
                  </a:lnTo>
                  <a:lnTo>
                    <a:pt x="723" y="0"/>
                  </a:lnTo>
                  <a:lnTo>
                    <a:pt x="729" y="0"/>
                  </a:lnTo>
                  <a:lnTo>
                    <a:pt x="738" y="1"/>
                  </a:lnTo>
                  <a:lnTo>
                    <a:pt x="751" y="1"/>
                  </a:lnTo>
                  <a:lnTo>
                    <a:pt x="764" y="1"/>
                  </a:lnTo>
                  <a:lnTo>
                    <a:pt x="780" y="3"/>
                  </a:lnTo>
                  <a:lnTo>
                    <a:pt x="797" y="3"/>
                  </a:lnTo>
                  <a:lnTo>
                    <a:pt x="814" y="3"/>
                  </a:lnTo>
                  <a:lnTo>
                    <a:pt x="832" y="4"/>
                  </a:lnTo>
                  <a:lnTo>
                    <a:pt x="850" y="4"/>
                  </a:lnTo>
                  <a:lnTo>
                    <a:pt x="867" y="5"/>
                  </a:lnTo>
                  <a:lnTo>
                    <a:pt x="882" y="5"/>
                  </a:lnTo>
                  <a:lnTo>
                    <a:pt x="898" y="5"/>
                  </a:lnTo>
                  <a:lnTo>
                    <a:pt x="911" y="7"/>
                  </a:lnTo>
                  <a:lnTo>
                    <a:pt x="923" y="7"/>
                  </a:lnTo>
                  <a:lnTo>
                    <a:pt x="932" y="7"/>
                  </a:lnTo>
                  <a:lnTo>
                    <a:pt x="937" y="7"/>
                  </a:lnTo>
                  <a:lnTo>
                    <a:pt x="938" y="16"/>
                  </a:lnTo>
                  <a:lnTo>
                    <a:pt x="938" y="26"/>
                  </a:lnTo>
                  <a:lnTo>
                    <a:pt x="940" y="38"/>
                  </a:lnTo>
                  <a:lnTo>
                    <a:pt x="940" y="52"/>
                  </a:lnTo>
                  <a:lnTo>
                    <a:pt x="940" y="74"/>
                  </a:lnTo>
                  <a:lnTo>
                    <a:pt x="937" y="98"/>
                  </a:lnTo>
                  <a:lnTo>
                    <a:pt x="933" y="121"/>
                  </a:lnTo>
                  <a:lnTo>
                    <a:pt x="928" y="143"/>
                  </a:lnTo>
                  <a:lnTo>
                    <a:pt x="919" y="165"/>
                  </a:lnTo>
                  <a:lnTo>
                    <a:pt x="907" y="185"/>
                  </a:lnTo>
                  <a:lnTo>
                    <a:pt x="893" y="201"/>
                  </a:lnTo>
                  <a:lnTo>
                    <a:pt x="873" y="212"/>
                  </a:lnTo>
                  <a:lnTo>
                    <a:pt x="850" y="220"/>
                  </a:lnTo>
                  <a:lnTo>
                    <a:pt x="820" y="228"/>
                  </a:lnTo>
                  <a:lnTo>
                    <a:pt x="782" y="234"/>
                  </a:lnTo>
                  <a:lnTo>
                    <a:pt x="739" y="241"/>
                  </a:lnTo>
                  <a:lnTo>
                    <a:pt x="693" y="247"/>
                  </a:lnTo>
                  <a:lnTo>
                    <a:pt x="643" y="254"/>
                  </a:lnTo>
                  <a:lnTo>
                    <a:pt x="593" y="259"/>
                  </a:lnTo>
                  <a:lnTo>
                    <a:pt x="542" y="264"/>
                  </a:lnTo>
                  <a:lnTo>
                    <a:pt x="492" y="270"/>
                  </a:lnTo>
                  <a:lnTo>
                    <a:pt x="444" y="273"/>
                  </a:lnTo>
                  <a:lnTo>
                    <a:pt x="400" y="276"/>
                  </a:lnTo>
                  <a:lnTo>
                    <a:pt x="361" y="280"/>
                  </a:lnTo>
                  <a:lnTo>
                    <a:pt x="329" y="283"/>
                  </a:lnTo>
                  <a:lnTo>
                    <a:pt x="304" y="284"/>
                  </a:lnTo>
                  <a:lnTo>
                    <a:pt x="287" y="285"/>
                  </a:lnTo>
                  <a:lnTo>
                    <a:pt x="281" y="285"/>
                  </a:lnTo>
                  <a:lnTo>
                    <a:pt x="277" y="285"/>
                  </a:lnTo>
                  <a:lnTo>
                    <a:pt x="273" y="286"/>
                  </a:lnTo>
                  <a:lnTo>
                    <a:pt x="270" y="289"/>
                  </a:lnTo>
                  <a:lnTo>
                    <a:pt x="268" y="293"/>
                  </a:lnTo>
                  <a:lnTo>
                    <a:pt x="266" y="294"/>
                  </a:lnTo>
                  <a:lnTo>
                    <a:pt x="266" y="297"/>
                  </a:lnTo>
                  <a:lnTo>
                    <a:pt x="265" y="298"/>
                  </a:lnTo>
                  <a:lnTo>
                    <a:pt x="265" y="301"/>
                  </a:lnTo>
                  <a:lnTo>
                    <a:pt x="265" y="302"/>
                  </a:lnTo>
                  <a:lnTo>
                    <a:pt x="266" y="305"/>
                  </a:lnTo>
                  <a:lnTo>
                    <a:pt x="266" y="306"/>
                  </a:lnTo>
                  <a:lnTo>
                    <a:pt x="266" y="309"/>
                  </a:lnTo>
                  <a:lnTo>
                    <a:pt x="269" y="314"/>
                  </a:lnTo>
                  <a:lnTo>
                    <a:pt x="274" y="327"/>
                  </a:lnTo>
                  <a:lnTo>
                    <a:pt x="284" y="348"/>
                  </a:lnTo>
                  <a:lnTo>
                    <a:pt x="296" y="375"/>
                  </a:lnTo>
                  <a:lnTo>
                    <a:pt x="310" y="409"/>
                  </a:lnTo>
                  <a:lnTo>
                    <a:pt x="326" y="448"/>
                  </a:lnTo>
                  <a:lnTo>
                    <a:pt x="344" y="491"/>
                  </a:lnTo>
                  <a:lnTo>
                    <a:pt x="362" y="538"/>
                  </a:lnTo>
                  <a:lnTo>
                    <a:pt x="382" y="588"/>
                  </a:lnTo>
                  <a:lnTo>
                    <a:pt x="401" y="640"/>
                  </a:lnTo>
                  <a:lnTo>
                    <a:pt x="420" y="694"/>
                  </a:lnTo>
                  <a:lnTo>
                    <a:pt x="438" y="749"/>
                  </a:lnTo>
                  <a:lnTo>
                    <a:pt x="456" y="803"/>
                  </a:lnTo>
                  <a:lnTo>
                    <a:pt x="472" y="857"/>
                  </a:lnTo>
                  <a:lnTo>
                    <a:pt x="485" y="909"/>
                  </a:lnTo>
                  <a:lnTo>
                    <a:pt x="496" y="959"/>
                  </a:lnTo>
                  <a:lnTo>
                    <a:pt x="477" y="946"/>
                  </a:lnTo>
                  <a:lnTo>
                    <a:pt x="453" y="932"/>
                  </a:lnTo>
                  <a:lnTo>
                    <a:pt x="426" y="916"/>
                  </a:lnTo>
                  <a:lnTo>
                    <a:pt x="396" y="898"/>
                  </a:lnTo>
                  <a:lnTo>
                    <a:pt x="364" y="879"/>
                  </a:lnTo>
                  <a:lnTo>
                    <a:pt x="330" y="859"/>
                  </a:lnTo>
                  <a:lnTo>
                    <a:pt x="295" y="840"/>
                  </a:lnTo>
                  <a:lnTo>
                    <a:pt x="260" y="820"/>
                  </a:lnTo>
                  <a:lnTo>
                    <a:pt x="223" y="801"/>
                  </a:lnTo>
                  <a:lnTo>
                    <a:pt x="187" y="782"/>
                  </a:lnTo>
                  <a:lnTo>
                    <a:pt x="151" y="765"/>
                  </a:lnTo>
                  <a:lnTo>
                    <a:pt x="117" y="750"/>
                  </a:lnTo>
                  <a:lnTo>
                    <a:pt x="84" y="737"/>
                  </a:lnTo>
                  <a:lnTo>
                    <a:pt x="53" y="726"/>
                  </a:lnTo>
                  <a:lnTo>
                    <a:pt x="24" y="719"/>
                  </a:lnTo>
                  <a:lnTo>
                    <a:pt x="0" y="713"/>
                  </a:lnTo>
                  <a:lnTo>
                    <a:pt x="6" y="668"/>
                  </a:lnTo>
                  <a:lnTo>
                    <a:pt x="17" y="603"/>
                  </a:lnTo>
                  <a:lnTo>
                    <a:pt x="30" y="523"/>
                  </a:lnTo>
                  <a:lnTo>
                    <a:pt x="43" y="439"/>
                  </a:lnTo>
                  <a:lnTo>
                    <a:pt x="56" y="357"/>
                  </a:lnTo>
                  <a:lnTo>
                    <a:pt x="66" y="284"/>
                  </a:lnTo>
                  <a:lnTo>
                    <a:pt x="74" y="228"/>
                  </a:lnTo>
                  <a:lnTo>
                    <a:pt x="76" y="198"/>
                  </a:lnTo>
                  <a:close/>
                </a:path>
              </a:pathLst>
            </a:custGeom>
            <a:solidFill>
              <a:srgbClr val="C0C0C0"/>
            </a:solidFill>
            <a:ln w="9525">
              <a:noFill/>
              <a:round/>
              <a:headEnd/>
              <a:tailEnd/>
            </a:ln>
          </p:spPr>
          <p:txBody>
            <a:bodyPr/>
            <a:lstStyle/>
            <a:p>
              <a:pPr rtl="0"/>
              <a:endParaRPr lang="en-US" sz="3800"/>
            </a:p>
          </p:txBody>
        </p:sp>
        <p:sp>
          <p:nvSpPr>
            <p:cNvPr id="370" name="Freeform 368"/>
            <p:cNvSpPr>
              <a:spLocks/>
            </p:cNvSpPr>
            <p:nvPr/>
          </p:nvSpPr>
          <p:spPr bwMode="auto">
            <a:xfrm flipH="1">
              <a:off x="439" y="1069"/>
              <a:ext cx="82" cy="190"/>
            </a:xfrm>
            <a:custGeom>
              <a:avLst/>
              <a:gdLst>
                <a:gd name="T0" fmla="*/ 11 w 357"/>
                <a:gd name="T1" fmla="*/ 2 h 828"/>
                <a:gd name="T2" fmla="*/ 8 w 357"/>
                <a:gd name="T3" fmla="*/ 4 h 828"/>
                <a:gd name="T4" fmla="*/ 6 w 357"/>
                <a:gd name="T5" fmla="*/ 7 h 828"/>
                <a:gd name="T6" fmla="*/ 4 w 357"/>
                <a:gd name="T7" fmla="*/ 10 h 828"/>
                <a:gd name="T8" fmla="*/ 2 w 357"/>
                <a:gd name="T9" fmla="*/ 19 h 828"/>
                <a:gd name="T10" fmla="*/ 0 w 357"/>
                <a:gd name="T11" fmla="*/ 40 h 828"/>
                <a:gd name="T12" fmla="*/ 1 w 357"/>
                <a:gd name="T13" fmla="*/ 64 h 828"/>
                <a:gd name="T14" fmla="*/ 5 w 357"/>
                <a:gd name="T15" fmla="*/ 90 h 828"/>
                <a:gd name="T16" fmla="*/ 10 w 357"/>
                <a:gd name="T17" fmla="*/ 103 h 828"/>
                <a:gd name="T18" fmla="*/ 13 w 357"/>
                <a:gd name="T19" fmla="*/ 115 h 828"/>
                <a:gd name="T20" fmla="*/ 17 w 357"/>
                <a:gd name="T21" fmla="*/ 135 h 828"/>
                <a:gd name="T22" fmla="*/ 19 w 357"/>
                <a:gd name="T23" fmla="*/ 162 h 828"/>
                <a:gd name="T24" fmla="*/ 18 w 357"/>
                <a:gd name="T25" fmla="*/ 177 h 828"/>
                <a:gd name="T26" fmla="*/ 19 w 357"/>
                <a:gd name="T27" fmla="*/ 178 h 828"/>
                <a:gd name="T28" fmla="*/ 19 w 357"/>
                <a:gd name="T29" fmla="*/ 179 h 828"/>
                <a:gd name="T30" fmla="*/ 21 w 357"/>
                <a:gd name="T31" fmla="*/ 181 h 828"/>
                <a:gd name="T32" fmla="*/ 25 w 357"/>
                <a:gd name="T33" fmla="*/ 184 h 828"/>
                <a:gd name="T34" fmla="*/ 30 w 357"/>
                <a:gd name="T35" fmla="*/ 187 h 828"/>
                <a:gd name="T36" fmla="*/ 38 w 357"/>
                <a:gd name="T37" fmla="*/ 189 h 828"/>
                <a:gd name="T38" fmla="*/ 47 w 357"/>
                <a:gd name="T39" fmla="*/ 190 h 828"/>
                <a:gd name="T40" fmla="*/ 59 w 357"/>
                <a:gd name="T41" fmla="*/ 189 h 828"/>
                <a:gd name="T42" fmla="*/ 72 w 357"/>
                <a:gd name="T43" fmla="*/ 185 h 828"/>
                <a:gd name="T44" fmla="*/ 81 w 357"/>
                <a:gd name="T45" fmla="*/ 181 h 828"/>
                <a:gd name="T46" fmla="*/ 82 w 357"/>
                <a:gd name="T47" fmla="*/ 179 h 828"/>
                <a:gd name="T48" fmla="*/ 82 w 357"/>
                <a:gd name="T49" fmla="*/ 171 h 828"/>
                <a:gd name="T50" fmla="*/ 79 w 357"/>
                <a:gd name="T51" fmla="*/ 131 h 828"/>
                <a:gd name="T52" fmla="*/ 69 w 357"/>
                <a:gd name="T53" fmla="*/ 75 h 828"/>
                <a:gd name="T54" fmla="*/ 51 w 357"/>
                <a:gd name="T55" fmla="*/ 23 h 828"/>
                <a:gd name="T56" fmla="*/ 37 w 357"/>
                <a:gd name="T57" fmla="*/ 4 h 828"/>
                <a:gd name="T58" fmla="*/ 36 w 357"/>
                <a:gd name="T59" fmla="*/ 4 h 828"/>
                <a:gd name="T60" fmla="*/ 35 w 357"/>
                <a:gd name="T61" fmla="*/ 4 h 828"/>
                <a:gd name="T62" fmla="*/ 31 w 357"/>
                <a:gd name="T63" fmla="*/ 2 h 828"/>
                <a:gd name="T64" fmla="*/ 24 w 357"/>
                <a:gd name="T65" fmla="*/ 0 h 828"/>
                <a:gd name="T66" fmla="*/ 16 w 357"/>
                <a:gd name="T67" fmla="*/ 0 h 8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7"/>
                <a:gd name="T103" fmla="*/ 0 h 828"/>
                <a:gd name="T104" fmla="*/ 357 w 357"/>
                <a:gd name="T105" fmla="*/ 828 h 8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7" h="828">
                  <a:moveTo>
                    <a:pt x="54" y="6"/>
                  </a:moveTo>
                  <a:lnTo>
                    <a:pt x="48" y="10"/>
                  </a:lnTo>
                  <a:lnTo>
                    <a:pt x="41" y="14"/>
                  </a:lnTo>
                  <a:lnTo>
                    <a:pt x="36" y="18"/>
                  </a:lnTo>
                  <a:lnTo>
                    <a:pt x="31" y="23"/>
                  </a:lnTo>
                  <a:lnTo>
                    <a:pt x="26" y="30"/>
                  </a:lnTo>
                  <a:lnTo>
                    <a:pt x="22" y="36"/>
                  </a:lnTo>
                  <a:lnTo>
                    <a:pt x="18" y="43"/>
                  </a:lnTo>
                  <a:lnTo>
                    <a:pt x="15" y="51"/>
                  </a:lnTo>
                  <a:lnTo>
                    <a:pt x="8" y="83"/>
                  </a:lnTo>
                  <a:lnTo>
                    <a:pt x="2" y="124"/>
                  </a:lnTo>
                  <a:lnTo>
                    <a:pt x="0" y="173"/>
                  </a:lnTo>
                  <a:lnTo>
                    <a:pt x="0" y="225"/>
                  </a:lnTo>
                  <a:lnTo>
                    <a:pt x="4" y="281"/>
                  </a:lnTo>
                  <a:lnTo>
                    <a:pt x="11" y="337"/>
                  </a:lnTo>
                  <a:lnTo>
                    <a:pt x="23" y="392"/>
                  </a:lnTo>
                  <a:lnTo>
                    <a:pt x="40" y="442"/>
                  </a:lnTo>
                  <a:lnTo>
                    <a:pt x="43" y="449"/>
                  </a:lnTo>
                  <a:lnTo>
                    <a:pt x="49" y="469"/>
                  </a:lnTo>
                  <a:lnTo>
                    <a:pt x="57" y="500"/>
                  </a:lnTo>
                  <a:lnTo>
                    <a:pt x="66" y="540"/>
                  </a:lnTo>
                  <a:lnTo>
                    <a:pt x="74" y="588"/>
                  </a:lnTo>
                  <a:lnTo>
                    <a:pt x="80" y="644"/>
                  </a:lnTo>
                  <a:lnTo>
                    <a:pt x="82" y="704"/>
                  </a:lnTo>
                  <a:lnTo>
                    <a:pt x="79" y="768"/>
                  </a:lnTo>
                  <a:lnTo>
                    <a:pt x="79" y="770"/>
                  </a:lnTo>
                  <a:lnTo>
                    <a:pt x="80" y="774"/>
                  </a:lnTo>
                  <a:lnTo>
                    <a:pt x="82" y="777"/>
                  </a:lnTo>
                  <a:lnTo>
                    <a:pt x="83" y="780"/>
                  </a:lnTo>
                  <a:lnTo>
                    <a:pt x="84" y="781"/>
                  </a:lnTo>
                  <a:lnTo>
                    <a:pt x="88" y="785"/>
                  </a:lnTo>
                  <a:lnTo>
                    <a:pt x="93" y="790"/>
                  </a:lnTo>
                  <a:lnTo>
                    <a:pt x="100" y="795"/>
                  </a:lnTo>
                  <a:lnTo>
                    <a:pt x="109" y="802"/>
                  </a:lnTo>
                  <a:lnTo>
                    <a:pt x="119" y="808"/>
                  </a:lnTo>
                  <a:lnTo>
                    <a:pt x="132" y="815"/>
                  </a:lnTo>
                  <a:lnTo>
                    <a:pt x="148" y="820"/>
                  </a:lnTo>
                  <a:lnTo>
                    <a:pt x="165" y="824"/>
                  </a:lnTo>
                  <a:lnTo>
                    <a:pt x="184" y="826"/>
                  </a:lnTo>
                  <a:lnTo>
                    <a:pt x="205" y="828"/>
                  </a:lnTo>
                  <a:lnTo>
                    <a:pt x="230" y="826"/>
                  </a:lnTo>
                  <a:lnTo>
                    <a:pt x="256" y="823"/>
                  </a:lnTo>
                  <a:lnTo>
                    <a:pt x="284" y="816"/>
                  </a:lnTo>
                  <a:lnTo>
                    <a:pt x="314" y="806"/>
                  </a:lnTo>
                  <a:lnTo>
                    <a:pt x="348" y="791"/>
                  </a:lnTo>
                  <a:lnTo>
                    <a:pt x="352" y="789"/>
                  </a:lnTo>
                  <a:lnTo>
                    <a:pt x="355" y="786"/>
                  </a:lnTo>
                  <a:lnTo>
                    <a:pt x="356" y="782"/>
                  </a:lnTo>
                  <a:lnTo>
                    <a:pt x="357" y="777"/>
                  </a:lnTo>
                  <a:lnTo>
                    <a:pt x="356" y="744"/>
                  </a:lnTo>
                  <a:lnTo>
                    <a:pt x="352" y="672"/>
                  </a:lnTo>
                  <a:lnTo>
                    <a:pt x="343" y="571"/>
                  </a:lnTo>
                  <a:lnTo>
                    <a:pt x="326" y="453"/>
                  </a:lnTo>
                  <a:lnTo>
                    <a:pt x="301" y="328"/>
                  </a:lnTo>
                  <a:lnTo>
                    <a:pt x="268" y="207"/>
                  </a:lnTo>
                  <a:lnTo>
                    <a:pt x="221" y="100"/>
                  </a:lnTo>
                  <a:lnTo>
                    <a:pt x="161" y="21"/>
                  </a:lnTo>
                  <a:lnTo>
                    <a:pt x="160" y="19"/>
                  </a:lnTo>
                  <a:lnTo>
                    <a:pt x="158" y="18"/>
                  </a:lnTo>
                  <a:lnTo>
                    <a:pt x="157" y="18"/>
                  </a:lnTo>
                  <a:lnTo>
                    <a:pt x="153" y="17"/>
                  </a:lnTo>
                  <a:lnTo>
                    <a:pt x="145" y="13"/>
                  </a:lnTo>
                  <a:lnTo>
                    <a:pt x="135" y="9"/>
                  </a:lnTo>
                  <a:lnTo>
                    <a:pt x="121" y="5"/>
                  </a:lnTo>
                  <a:lnTo>
                    <a:pt x="105" y="1"/>
                  </a:lnTo>
                  <a:lnTo>
                    <a:pt x="88" y="0"/>
                  </a:lnTo>
                  <a:lnTo>
                    <a:pt x="71" y="1"/>
                  </a:lnTo>
                  <a:lnTo>
                    <a:pt x="54" y="6"/>
                  </a:lnTo>
                  <a:close/>
                </a:path>
              </a:pathLst>
            </a:custGeom>
            <a:solidFill>
              <a:srgbClr val="000000"/>
            </a:solidFill>
            <a:ln w="9525">
              <a:noFill/>
              <a:round/>
              <a:headEnd/>
              <a:tailEnd/>
            </a:ln>
          </p:spPr>
          <p:txBody>
            <a:bodyPr/>
            <a:lstStyle/>
            <a:p>
              <a:pPr rtl="0"/>
              <a:endParaRPr lang="en-US" sz="3800"/>
            </a:p>
          </p:txBody>
        </p:sp>
        <p:sp>
          <p:nvSpPr>
            <p:cNvPr id="371" name="Freeform 369"/>
            <p:cNvSpPr>
              <a:spLocks/>
            </p:cNvSpPr>
            <p:nvPr/>
          </p:nvSpPr>
          <p:spPr bwMode="auto">
            <a:xfrm flipH="1">
              <a:off x="496" y="1245"/>
              <a:ext cx="0" cy="1"/>
            </a:xfrm>
            <a:custGeom>
              <a:avLst/>
              <a:gdLst>
                <a:gd name="T0" fmla="*/ 0 h 3"/>
                <a:gd name="T1" fmla="*/ 0 h 3"/>
                <a:gd name="T2" fmla="*/ 0 h 3"/>
                <a:gd name="T3" fmla="*/ 0 h 3"/>
                <a:gd name="T4" fmla="*/ 1 h 3"/>
                <a:gd name="T5" fmla="*/ 0 h 3"/>
                <a:gd name="T6" fmla="*/ 0 h 3"/>
                <a:gd name="T7" fmla="*/ 0 h 3"/>
                <a:gd name="T8" fmla="*/ 0 h 3"/>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h 3"/>
                <a:gd name="T19" fmla="*/ 3 h 3"/>
              </a:gdLst>
              <a:ahLst/>
              <a:cxnLst>
                <a:cxn ang="T9">
                  <a:pos x="0" y="T0"/>
                </a:cxn>
                <a:cxn ang="T10">
                  <a:pos x="0" y="T1"/>
                </a:cxn>
                <a:cxn ang="T11">
                  <a:pos x="0" y="T2"/>
                </a:cxn>
                <a:cxn ang="T12">
                  <a:pos x="0" y="T3"/>
                </a:cxn>
                <a:cxn ang="T13">
                  <a:pos x="0" y="T4"/>
                </a:cxn>
                <a:cxn ang="T14">
                  <a:pos x="0" y="T5"/>
                </a:cxn>
                <a:cxn ang="T15">
                  <a:pos x="0" y="T6"/>
                </a:cxn>
                <a:cxn ang="T16">
                  <a:pos x="0" y="T7"/>
                </a:cxn>
                <a:cxn ang="T17">
                  <a:pos x="0" y="T8"/>
                </a:cxn>
              </a:cxnLst>
              <a:rect l="0" t="T18" r="0" b="T19"/>
              <a:pathLst>
                <a:path h="3">
                  <a:moveTo>
                    <a:pt x="0" y="0"/>
                  </a:moveTo>
                  <a:lnTo>
                    <a:pt x="0" y="0"/>
                  </a:lnTo>
                  <a:lnTo>
                    <a:pt x="0" y="1"/>
                  </a:lnTo>
                  <a:lnTo>
                    <a:pt x="0" y="3"/>
                  </a:lnTo>
                  <a:lnTo>
                    <a:pt x="0" y="1"/>
                  </a:lnTo>
                  <a:lnTo>
                    <a:pt x="0" y="0"/>
                  </a:lnTo>
                  <a:close/>
                </a:path>
              </a:pathLst>
            </a:custGeom>
            <a:solidFill>
              <a:srgbClr val="000000"/>
            </a:solidFill>
            <a:ln w="9525">
              <a:noFill/>
              <a:round/>
              <a:headEnd/>
              <a:tailEnd/>
            </a:ln>
          </p:spPr>
          <p:txBody>
            <a:bodyPr/>
            <a:lstStyle/>
            <a:p>
              <a:pPr rtl="0"/>
              <a:endParaRPr lang="en-US" sz="3800"/>
            </a:p>
          </p:txBody>
        </p:sp>
        <p:sp>
          <p:nvSpPr>
            <p:cNvPr id="372" name="Freeform 370"/>
            <p:cNvSpPr>
              <a:spLocks/>
            </p:cNvSpPr>
            <p:nvPr/>
          </p:nvSpPr>
          <p:spPr bwMode="auto">
            <a:xfrm flipH="1">
              <a:off x="446" y="1076"/>
              <a:ext cx="67" cy="175"/>
            </a:xfrm>
            <a:custGeom>
              <a:avLst/>
              <a:gdLst>
                <a:gd name="T0" fmla="*/ 19 w 293"/>
                <a:gd name="T1" fmla="*/ 154 h 763"/>
                <a:gd name="T2" fmla="*/ 19 w 293"/>
                <a:gd name="T3" fmla="*/ 141 h 763"/>
                <a:gd name="T4" fmla="*/ 18 w 293"/>
                <a:gd name="T5" fmla="*/ 130 h 763"/>
                <a:gd name="T6" fmla="*/ 16 w 293"/>
                <a:gd name="T7" fmla="*/ 119 h 763"/>
                <a:gd name="T8" fmla="*/ 14 w 293"/>
                <a:gd name="T9" fmla="*/ 110 h 763"/>
                <a:gd name="T10" fmla="*/ 12 w 293"/>
                <a:gd name="T11" fmla="*/ 103 h 763"/>
                <a:gd name="T12" fmla="*/ 11 w 293"/>
                <a:gd name="T13" fmla="*/ 97 h 763"/>
                <a:gd name="T14" fmla="*/ 9 w 293"/>
                <a:gd name="T15" fmla="*/ 93 h 763"/>
                <a:gd name="T16" fmla="*/ 9 w 293"/>
                <a:gd name="T17" fmla="*/ 92 h 763"/>
                <a:gd name="T18" fmla="*/ 5 w 293"/>
                <a:gd name="T19" fmla="*/ 79 h 763"/>
                <a:gd name="T20" fmla="*/ 2 w 293"/>
                <a:gd name="T21" fmla="*/ 65 h 763"/>
                <a:gd name="T22" fmla="*/ 1 w 293"/>
                <a:gd name="T23" fmla="*/ 50 h 763"/>
                <a:gd name="T24" fmla="*/ 0 w 293"/>
                <a:gd name="T25" fmla="*/ 37 h 763"/>
                <a:gd name="T26" fmla="*/ 0 w 293"/>
                <a:gd name="T27" fmla="*/ 28 h 763"/>
                <a:gd name="T28" fmla="*/ 1 w 293"/>
                <a:gd name="T29" fmla="*/ 19 h 763"/>
                <a:gd name="T30" fmla="*/ 2 w 293"/>
                <a:gd name="T31" fmla="*/ 12 h 763"/>
                <a:gd name="T32" fmla="*/ 3 w 293"/>
                <a:gd name="T33" fmla="*/ 7 h 763"/>
                <a:gd name="T34" fmla="*/ 4 w 293"/>
                <a:gd name="T35" fmla="*/ 5 h 763"/>
                <a:gd name="T36" fmla="*/ 5 w 293"/>
                <a:gd name="T37" fmla="*/ 3 h 763"/>
                <a:gd name="T38" fmla="*/ 7 w 293"/>
                <a:gd name="T39" fmla="*/ 2 h 763"/>
                <a:gd name="T40" fmla="*/ 8 w 293"/>
                <a:gd name="T41" fmla="*/ 1 h 763"/>
                <a:gd name="T42" fmla="*/ 10 w 293"/>
                <a:gd name="T43" fmla="*/ 0 h 763"/>
                <a:gd name="T44" fmla="*/ 13 w 293"/>
                <a:gd name="T45" fmla="*/ 0 h 763"/>
                <a:gd name="T46" fmla="*/ 15 w 293"/>
                <a:gd name="T47" fmla="*/ 0 h 763"/>
                <a:gd name="T48" fmla="*/ 17 w 293"/>
                <a:gd name="T49" fmla="*/ 1 h 763"/>
                <a:gd name="T50" fmla="*/ 19 w 293"/>
                <a:gd name="T51" fmla="*/ 1 h 763"/>
                <a:gd name="T52" fmla="*/ 21 w 293"/>
                <a:gd name="T53" fmla="*/ 2 h 763"/>
                <a:gd name="T54" fmla="*/ 23 w 293"/>
                <a:gd name="T55" fmla="*/ 3 h 763"/>
                <a:gd name="T56" fmla="*/ 25 w 293"/>
                <a:gd name="T57" fmla="*/ 3 h 763"/>
                <a:gd name="T58" fmla="*/ 37 w 293"/>
                <a:gd name="T59" fmla="*/ 19 h 763"/>
                <a:gd name="T60" fmla="*/ 46 w 293"/>
                <a:gd name="T61" fmla="*/ 41 h 763"/>
                <a:gd name="T62" fmla="*/ 54 w 293"/>
                <a:gd name="T63" fmla="*/ 66 h 763"/>
                <a:gd name="T64" fmla="*/ 59 w 293"/>
                <a:gd name="T65" fmla="*/ 92 h 763"/>
                <a:gd name="T66" fmla="*/ 62 w 293"/>
                <a:gd name="T67" fmla="*/ 117 h 763"/>
                <a:gd name="T68" fmla="*/ 65 w 293"/>
                <a:gd name="T69" fmla="*/ 140 h 763"/>
                <a:gd name="T70" fmla="*/ 66 w 293"/>
                <a:gd name="T71" fmla="*/ 158 h 763"/>
                <a:gd name="T72" fmla="*/ 67 w 293"/>
                <a:gd name="T73" fmla="*/ 169 h 763"/>
                <a:gd name="T74" fmla="*/ 61 w 293"/>
                <a:gd name="T75" fmla="*/ 171 h 763"/>
                <a:gd name="T76" fmla="*/ 56 w 293"/>
                <a:gd name="T77" fmla="*/ 173 h 763"/>
                <a:gd name="T78" fmla="*/ 51 w 293"/>
                <a:gd name="T79" fmla="*/ 174 h 763"/>
                <a:gd name="T80" fmla="*/ 47 w 293"/>
                <a:gd name="T81" fmla="*/ 175 h 763"/>
                <a:gd name="T82" fmla="*/ 43 w 293"/>
                <a:gd name="T83" fmla="*/ 175 h 763"/>
                <a:gd name="T84" fmla="*/ 39 w 293"/>
                <a:gd name="T85" fmla="*/ 175 h 763"/>
                <a:gd name="T86" fmla="*/ 35 w 293"/>
                <a:gd name="T87" fmla="*/ 175 h 763"/>
                <a:gd name="T88" fmla="*/ 32 w 293"/>
                <a:gd name="T89" fmla="*/ 175 h 763"/>
                <a:gd name="T90" fmla="*/ 30 w 293"/>
                <a:gd name="T91" fmla="*/ 174 h 763"/>
                <a:gd name="T92" fmla="*/ 27 w 293"/>
                <a:gd name="T93" fmla="*/ 173 h 763"/>
                <a:gd name="T94" fmla="*/ 25 w 293"/>
                <a:gd name="T95" fmla="*/ 172 h 763"/>
                <a:gd name="T96" fmla="*/ 23 w 293"/>
                <a:gd name="T97" fmla="*/ 171 h 763"/>
                <a:gd name="T98" fmla="*/ 21 w 293"/>
                <a:gd name="T99" fmla="*/ 170 h 763"/>
                <a:gd name="T100" fmla="*/ 20 w 293"/>
                <a:gd name="T101" fmla="*/ 169 h 763"/>
                <a:gd name="T102" fmla="*/ 19 w 293"/>
                <a:gd name="T103" fmla="*/ 169 h 763"/>
                <a:gd name="T104" fmla="*/ 19 w 293"/>
                <a:gd name="T105" fmla="*/ 168 h 763"/>
                <a:gd name="T106" fmla="*/ 19 w 293"/>
                <a:gd name="T107" fmla="*/ 164 h 763"/>
                <a:gd name="T108" fmla="*/ 19 w 293"/>
                <a:gd name="T109" fmla="*/ 161 h 763"/>
                <a:gd name="T110" fmla="*/ 19 w 293"/>
                <a:gd name="T111" fmla="*/ 157 h 763"/>
                <a:gd name="T112" fmla="*/ 19 w 293"/>
                <a:gd name="T113" fmla="*/ 154 h 7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3"/>
                <a:gd name="T172" fmla="*/ 0 h 763"/>
                <a:gd name="T173" fmla="*/ 293 w 293"/>
                <a:gd name="T174" fmla="*/ 763 h 7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3" h="763">
                  <a:moveTo>
                    <a:pt x="83" y="671"/>
                  </a:moveTo>
                  <a:lnTo>
                    <a:pt x="82" y="616"/>
                  </a:lnTo>
                  <a:lnTo>
                    <a:pt x="77" y="565"/>
                  </a:lnTo>
                  <a:lnTo>
                    <a:pt x="69" y="520"/>
                  </a:lnTo>
                  <a:lnTo>
                    <a:pt x="61" y="481"/>
                  </a:lnTo>
                  <a:lnTo>
                    <a:pt x="54" y="448"/>
                  </a:lnTo>
                  <a:lnTo>
                    <a:pt x="46" y="422"/>
                  </a:lnTo>
                  <a:lnTo>
                    <a:pt x="41" y="405"/>
                  </a:lnTo>
                  <a:lnTo>
                    <a:pt x="38" y="399"/>
                  </a:lnTo>
                  <a:lnTo>
                    <a:pt x="21" y="343"/>
                  </a:lnTo>
                  <a:lnTo>
                    <a:pt x="9" y="283"/>
                  </a:lnTo>
                  <a:lnTo>
                    <a:pt x="3" y="220"/>
                  </a:lnTo>
                  <a:lnTo>
                    <a:pt x="0" y="161"/>
                  </a:lnTo>
                  <a:lnTo>
                    <a:pt x="2" y="122"/>
                  </a:lnTo>
                  <a:lnTo>
                    <a:pt x="4" y="85"/>
                  </a:lnTo>
                  <a:lnTo>
                    <a:pt x="8" y="54"/>
                  </a:lnTo>
                  <a:lnTo>
                    <a:pt x="15" y="29"/>
                  </a:lnTo>
                  <a:lnTo>
                    <a:pt x="18" y="21"/>
                  </a:lnTo>
                  <a:lnTo>
                    <a:pt x="22" y="13"/>
                  </a:lnTo>
                  <a:lnTo>
                    <a:pt x="29" y="8"/>
                  </a:lnTo>
                  <a:lnTo>
                    <a:pt x="35" y="4"/>
                  </a:lnTo>
                  <a:lnTo>
                    <a:pt x="44" y="2"/>
                  </a:lnTo>
                  <a:lnTo>
                    <a:pt x="55" y="0"/>
                  </a:lnTo>
                  <a:lnTo>
                    <a:pt x="65" y="2"/>
                  </a:lnTo>
                  <a:lnTo>
                    <a:pt x="76" y="3"/>
                  </a:lnTo>
                  <a:lnTo>
                    <a:pt x="85" y="6"/>
                  </a:lnTo>
                  <a:lnTo>
                    <a:pt x="94" y="8"/>
                  </a:lnTo>
                  <a:lnTo>
                    <a:pt x="102" y="11"/>
                  </a:lnTo>
                  <a:lnTo>
                    <a:pt x="108" y="13"/>
                  </a:lnTo>
                  <a:lnTo>
                    <a:pt x="160" y="84"/>
                  </a:lnTo>
                  <a:lnTo>
                    <a:pt x="202" y="179"/>
                  </a:lnTo>
                  <a:lnTo>
                    <a:pt x="234" y="287"/>
                  </a:lnTo>
                  <a:lnTo>
                    <a:pt x="258" y="401"/>
                  </a:lnTo>
                  <a:lnTo>
                    <a:pt x="273" y="512"/>
                  </a:lnTo>
                  <a:lnTo>
                    <a:pt x="284" y="610"/>
                  </a:lnTo>
                  <a:lnTo>
                    <a:pt x="290" y="688"/>
                  </a:lnTo>
                  <a:lnTo>
                    <a:pt x="293" y="735"/>
                  </a:lnTo>
                  <a:lnTo>
                    <a:pt x="268" y="745"/>
                  </a:lnTo>
                  <a:lnTo>
                    <a:pt x="246" y="753"/>
                  </a:lnTo>
                  <a:lnTo>
                    <a:pt x="225" y="758"/>
                  </a:lnTo>
                  <a:lnTo>
                    <a:pt x="206" y="762"/>
                  </a:lnTo>
                  <a:lnTo>
                    <a:pt x="187" y="763"/>
                  </a:lnTo>
                  <a:lnTo>
                    <a:pt x="171" y="763"/>
                  </a:lnTo>
                  <a:lnTo>
                    <a:pt x="155" y="763"/>
                  </a:lnTo>
                  <a:lnTo>
                    <a:pt x="142" y="761"/>
                  </a:lnTo>
                  <a:lnTo>
                    <a:pt x="130" y="758"/>
                  </a:lnTo>
                  <a:lnTo>
                    <a:pt x="119" y="755"/>
                  </a:lnTo>
                  <a:lnTo>
                    <a:pt x="109" y="751"/>
                  </a:lnTo>
                  <a:lnTo>
                    <a:pt x="102" y="746"/>
                  </a:lnTo>
                  <a:lnTo>
                    <a:pt x="94" y="742"/>
                  </a:lnTo>
                  <a:lnTo>
                    <a:pt x="89" y="738"/>
                  </a:lnTo>
                  <a:lnTo>
                    <a:pt x="85" y="735"/>
                  </a:lnTo>
                  <a:lnTo>
                    <a:pt x="81" y="732"/>
                  </a:lnTo>
                  <a:lnTo>
                    <a:pt x="82" y="716"/>
                  </a:lnTo>
                  <a:lnTo>
                    <a:pt x="82" y="701"/>
                  </a:lnTo>
                  <a:lnTo>
                    <a:pt x="83" y="685"/>
                  </a:lnTo>
                  <a:lnTo>
                    <a:pt x="83" y="671"/>
                  </a:lnTo>
                  <a:close/>
                </a:path>
              </a:pathLst>
            </a:custGeom>
            <a:solidFill>
              <a:srgbClr val="C0C0C0"/>
            </a:solidFill>
            <a:ln w="9525">
              <a:noFill/>
              <a:round/>
              <a:headEnd/>
              <a:tailEnd/>
            </a:ln>
          </p:spPr>
          <p:txBody>
            <a:bodyPr/>
            <a:lstStyle/>
            <a:p>
              <a:pPr rtl="0"/>
              <a:endParaRPr lang="en-US" sz="3800"/>
            </a:p>
          </p:txBody>
        </p:sp>
        <p:sp>
          <p:nvSpPr>
            <p:cNvPr id="373" name="Freeform 371"/>
            <p:cNvSpPr>
              <a:spLocks/>
            </p:cNvSpPr>
            <p:nvPr/>
          </p:nvSpPr>
          <p:spPr bwMode="auto">
            <a:xfrm flipH="1">
              <a:off x="494" y="1047"/>
              <a:ext cx="20" cy="27"/>
            </a:xfrm>
            <a:custGeom>
              <a:avLst/>
              <a:gdLst>
                <a:gd name="T0" fmla="*/ 0 w 90"/>
                <a:gd name="T1" fmla="*/ 8 h 118"/>
                <a:gd name="T2" fmla="*/ 1 w 90"/>
                <a:gd name="T3" fmla="*/ 9 h 118"/>
                <a:gd name="T4" fmla="*/ 2 w 90"/>
                <a:gd name="T5" fmla="*/ 11 h 118"/>
                <a:gd name="T6" fmla="*/ 4 w 90"/>
                <a:gd name="T7" fmla="*/ 13 h 118"/>
                <a:gd name="T8" fmla="*/ 5 w 90"/>
                <a:gd name="T9" fmla="*/ 16 h 118"/>
                <a:gd name="T10" fmla="*/ 7 w 90"/>
                <a:gd name="T11" fmla="*/ 19 h 118"/>
                <a:gd name="T12" fmla="*/ 8 w 90"/>
                <a:gd name="T13" fmla="*/ 21 h 118"/>
                <a:gd name="T14" fmla="*/ 10 w 90"/>
                <a:gd name="T15" fmla="*/ 24 h 118"/>
                <a:gd name="T16" fmla="*/ 11 w 90"/>
                <a:gd name="T17" fmla="*/ 27 h 118"/>
                <a:gd name="T18" fmla="*/ 20 w 90"/>
                <a:gd name="T19" fmla="*/ 23 h 118"/>
                <a:gd name="T20" fmla="*/ 19 w 90"/>
                <a:gd name="T21" fmla="*/ 21 h 118"/>
                <a:gd name="T22" fmla="*/ 18 w 90"/>
                <a:gd name="T23" fmla="*/ 19 h 118"/>
                <a:gd name="T24" fmla="*/ 16 w 90"/>
                <a:gd name="T25" fmla="*/ 16 h 118"/>
                <a:gd name="T26" fmla="*/ 15 w 90"/>
                <a:gd name="T27" fmla="*/ 12 h 118"/>
                <a:gd name="T28" fmla="*/ 12 w 90"/>
                <a:gd name="T29" fmla="*/ 8 h 118"/>
                <a:gd name="T30" fmla="*/ 10 w 90"/>
                <a:gd name="T31" fmla="*/ 5 h 118"/>
                <a:gd name="T32" fmla="*/ 8 w 90"/>
                <a:gd name="T33" fmla="*/ 2 h 118"/>
                <a:gd name="T34" fmla="*/ 6 w 90"/>
                <a:gd name="T35" fmla="*/ 0 h 118"/>
                <a:gd name="T36" fmla="*/ 0 w 90"/>
                <a:gd name="T37" fmla="*/ 8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118"/>
                <a:gd name="T59" fmla="*/ 90 w 90"/>
                <a:gd name="T60" fmla="*/ 118 h 1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118">
                  <a:moveTo>
                    <a:pt x="0" y="35"/>
                  </a:moveTo>
                  <a:lnTo>
                    <a:pt x="6" y="40"/>
                  </a:lnTo>
                  <a:lnTo>
                    <a:pt x="11" y="47"/>
                  </a:lnTo>
                  <a:lnTo>
                    <a:pt x="17" y="57"/>
                  </a:lnTo>
                  <a:lnTo>
                    <a:pt x="24" y="68"/>
                  </a:lnTo>
                  <a:lnTo>
                    <a:pt x="32" y="81"/>
                  </a:lnTo>
                  <a:lnTo>
                    <a:pt x="38" y="92"/>
                  </a:lnTo>
                  <a:lnTo>
                    <a:pt x="45" y="105"/>
                  </a:lnTo>
                  <a:lnTo>
                    <a:pt x="51" y="118"/>
                  </a:lnTo>
                  <a:lnTo>
                    <a:pt x="90" y="100"/>
                  </a:lnTo>
                  <a:lnTo>
                    <a:pt x="87" y="92"/>
                  </a:lnTo>
                  <a:lnTo>
                    <a:pt x="81" y="82"/>
                  </a:lnTo>
                  <a:lnTo>
                    <a:pt x="74" y="68"/>
                  </a:lnTo>
                  <a:lnTo>
                    <a:pt x="67" y="52"/>
                  </a:lnTo>
                  <a:lnTo>
                    <a:pt x="56" y="36"/>
                  </a:lnTo>
                  <a:lnTo>
                    <a:pt x="47" y="22"/>
                  </a:lnTo>
                  <a:lnTo>
                    <a:pt x="37" y="9"/>
                  </a:lnTo>
                  <a:lnTo>
                    <a:pt x="26" y="0"/>
                  </a:lnTo>
                  <a:lnTo>
                    <a:pt x="0" y="35"/>
                  </a:lnTo>
                  <a:close/>
                </a:path>
              </a:pathLst>
            </a:custGeom>
            <a:solidFill>
              <a:srgbClr val="000000"/>
            </a:solidFill>
            <a:ln w="9525">
              <a:noFill/>
              <a:round/>
              <a:headEnd/>
              <a:tailEnd/>
            </a:ln>
          </p:spPr>
          <p:txBody>
            <a:bodyPr/>
            <a:lstStyle/>
            <a:p>
              <a:pPr rtl="0"/>
              <a:endParaRPr lang="en-US" sz="3800"/>
            </a:p>
          </p:txBody>
        </p:sp>
        <p:sp>
          <p:nvSpPr>
            <p:cNvPr id="374" name="Freeform 372"/>
            <p:cNvSpPr>
              <a:spLocks/>
            </p:cNvSpPr>
            <p:nvPr/>
          </p:nvSpPr>
          <p:spPr bwMode="auto">
            <a:xfrm flipH="1">
              <a:off x="611" y="1129"/>
              <a:ext cx="74" cy="73"/>
            </a:xfrm>
            <a:custGeom>
              <a:avLst/>
              <a:gdLst>
                <a:gd name="T0" fmla="*/ 64 w 322"/>
                <a:gd name="T1" fmla="*/ 2 h 315"/>
                <a:gd name="T2" fmla="*/ 2 w 322"/>
                <a:gd name="T3" fmla="*/ 63 h 315"/>
                <a:gd name="T4" fmla="*/ 0 w 322"/>
                <a:gd name="T5" fmla="*/ 65 h 315"/>
                <a:gd name="T6" fmla="*/ 0 w 322"/>
                <a:gd name="T7" fmla="*/ 67 h 315"/>
                <a:gd name="T8" fmla="*/ 0 w 322"/>
                <a:gd name="T9" fmla="*/ 69 h 315"/>
                <a:gd name="T10" fmla="*/ 2 w 322"/>
                <a:gd name="T11" fmla="*/ 71 h 315"/>
                <a:gd name="T12" fmla="*/ 4 w 322"/>
                <a:gd name="T13" fmla="*/ 73 h 315"/>
                <a:gd name="T14" fmla="*/ 6 w 322"/>
                <a:gd name="T15" fmla="*/ 73 h 315"/>
                <a:gd name="T16" fmla="*/ 8 w 322"/>
                <a:gd name="T17" fmla="*/ 73 h 315"/>
                <a:gd name="T18" fmla="*/ 10 w 322"/>
                <a:gd name="T19" fmla="*/ 71 h 315"/>
                <a:gd name="T20" fmla="*/ 72 w 322"/>
                <a:gd name="T21" fmla="*/ 11 h 315"/>
                <a:gd name="T22" fmla="*/ 74 w 322"/>
                <a:gd name="T23" fmla="*/ 9 h 315"/>
                <a:gd name="T24" fmla="*/ 74 w 322"/>
                <a:gd name="T25" fmla="*/ 6 h 315"/>
                <a:gd name="T26" fmla="*/ 74 w 322"/>
                <a:gd name="T27" fmla="*/ 4 h 315"/>
                <a:gd name="T28" fmla="*/ 72 w 322"/>
                <a:gd name="T29" fmla="*/ 2 h 315"/>
                <a:gd name="T30" fmla="*/ 70 w 322"/>
                <a:gd name="T31" fmla="*/ 0 h 315"/>
                <a:gd name="T32" fmla="*/ 68 w 322"/>
                <a:gd name="T33" fmla="*/ 0 h 315"/>
                <a:gd name="T34" fmla="*/ 66 w 322"/>
                <a:gd name="T35" fmla="*/ 0 h 315"/>
                <a:gd name="T36" fmla="*/ 64 w 322"/>
                <a:gd name="T37" fmla="*/ 2 h 3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2"/>
                <a:gd name="T58" fmla="*/ 0 h 315"/>
                <a:gd name="T59" fmla="*/ 322 w 322"/>
                <a:gd name="T60" fmla="*/ 315 h 3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2" h="315">
                  <a:moveTo>
                    <a:pt x="279" y="8"/>
                  </a:moveTo>
                  <a:lnTo>
                    <a:pt x="8" y="270"/>
                  </a:lnTo>
                  <a:lnTo>
                    <a:pt x="2" y="279"/>
                  </a:lnTo>
                  <a:lnTo>
                    <a:pt x="0" y="288"/>
                  </a:lnTo>
                  <a:lnTo>
                    <a:pt x="2" y="298"/>
                  </a:lnTo>
                  <a:lnTo>
                    <a:pt x="7" y="307"/>
                  </a:lnTo>
                  <a:lnTo>
                    <a:pt x="16" y="313"/>
                  </a:lnTo>
                  <a:lnTo>
                    <a:pt x="26" y="315"/>
                  </a:lnTo>
                  <a:lnTo>
                    <a:pt x="36" y="313"/>
                  </a:lnTo>
                  <a:lnTo>
                    <a:pt x="45" y="307"/>
                  </a:lnTo>
                  <a:lnTo>
                    <a:pt x="314" y="46"/>
                  </a:lnTo>
                  <a:lnTo>
                    <a:pt x="320" y="37"/>
                  </a:lnTo>
                  <a:lnTo>
                    <a:pt x="322" y="26"/>
                  </a:lnTo>
                  <a:lnTo>
                    <a:pt x="320" y="17"/>
                  </a:lnTo>
                  <a:lnTo>
                    <a:pt x="315" y="8"/>
                  </a:lnTo>
                  <a:lnTo>
                    <a:pt x="306" y="1"/>
                  </a:lnTo>
                  <a:lnTo>
                    <a:pt x="297" y="0"/>
                  </a:lnTo>
                  <a:lnTo>
                    <a:pt x="288" y="1"/>
                  </a:lnTo>
                  <a:lnTo>
                    <a:pt x="279" y="8"/>
                  </a:lnTo>
                  <a:close/>
                </a:path>
              </a:pathLst>
            </a:custGeom>
            <a:solidFill>
              <a:srgbClr val="000000"/>
            </a:solidFill>
            <a:ln w="9525">
              <a:noFill/>
              <a:round/>
              <a:headEnd/>
              <a:tailEnd/>
            </a:ln>
          </p:spPr>
          <p:txBody>
            <a:bodyPr/>
            <a:lstStyle/>
            <a:p>
              <a:pPr rtl="0"/>
              <a:endParaRPr lang="en-US" sz="3800"/>
            </a:p>
          </p:txBody>
        </p:sp>
        <p:sp>
          <p:nvSpPr>
            <p:cNvPr id="375" name="Freeform 373"/>
            <p:cNvSpPr>
              <a:spLocks/>
            </p:cNvSpPr>
            <p:nvPr/>
          </p:nvSpPr>
          <p:spPr bwMode="auto">
            <a:xfrm flipH="1">
              <a:off x="490" y="1117"/>
              <a:ext cx="163" cy="91"/>
            </a:xfrm>
            <a:custGeom>
              <a:avLst/>
              <a:gdLst>
                <a:gd name="T0" fmla="*/ 153 w 708"/>
                <a:gd name="T1" fmla="*/ 4 h 397"/>
                <a:gd name="T2" fmla="*/ 151 w 708"/>
                <a:gd name="T3" fmla="*/ 8 h 397"/>
                <a:gd name="T4" fmla="*/ 148 w 708"/>
                <a:gd name="T5" fmla="*/ 15 h 397"/>
                <a:gd name="T6" fmla="*/ 144 w 708"/>
                <a:gd name="T7" fmla="*/ 24 h 397"/>
                <a:gd name="T8" fmla="*/ 137 w 708"/>
                <a:gd name="T9" fmla="*/ 35 h 397"/>
                <a:gd name="T10" fmla="*/ 129 w 708"/>
                <a:gd name="T11" fmla="*/ 46 h 397"/>
                <a:gd name="T12" fmla="*/ 118 w 708"/>
                <a:gd name="T13" fmla="*/ 56 h 397"/>
                <a:gd name="T14" fmla="*/ 105 w 708"/>
                <a:gd name="T15" fmla="*/ 66 h 397"/>
                <a:gd name="T16" fmla="*/ 93 w 708"/>
                <a:gd name="T17" fmla="*/ 73 h 397"/>
                <a:gd name="T18" fmla="*/ 83 w 708"/>
                <a:gd name="T19" fmla="*/ 77 h 397"/>
                <a:gd name="T20" fmla="*/ 72 w 708"/>
                <a:gd name="T21" fmla="*/ 79 h 397"/>
                <a:gd name="T22" fmla="*/ 61 w 708"/>
                <a:gd name="T23" fmla="*/ 81 h 397"/>
                <a:gd name="T24" fmla="*/ 50 w 708"/>
                <a:gd name="T25" fmla="*/ 81 h 397"/>
                <a:gd name="T26" fmla="*/ 38 w 708"/>
                <a:gd name="T27" fmla="*/ 80 h 397"/>
                <a:gd name="T28" fmla="*/ 26 w 708"/>
                <a:gd name="T29" fmla="*/ 78 h 397"/>
                <a:gd name="T30" fmla="*/ 13 w 708"/>
                <a:gd name="T31" fmla="*/ 75 h 397"/>
                <a:gd name="T32" fmla="*/ 4 w 708"/>
                <a:gd name="T33" fmla="*/ 73 h 397"/>
                <a:gd name="T34" fmla="*/ 1 w 708"/>
                <a:gd name="T35" fmla="*/ 75 h 397"/>
                <a:gd name="T36" fmla="*/ 0 w 708"/>
                <a:gd name="T37" fmla="*/ 78 h 397"/>
                <a:gd name="T38" fmla="*/ 2 w 708"/>
                <a:gd name="T39" fmla="*/ 82 h 397"/>
                <a:gd name="T40" fmla="*/ 10 w 708"/>
                <a:gd name="T41" fmla="*/ 85 h 397"/>
                <a:gd name="T42" fmla="*/ 24 w 708"/>
                <a:gd name="T43" fmla="*/ 88 h 397"/>
                <a:gd name="T44" fmla="*/ 37 w 708"/>
                <a:gd name="T45" fmla="*/ 90 h 397"/>
                <a:gd name="T46" fmla="*/ 50 w 708"/>
                <a:gd name="T47" fmla="*/ 91 h 397"/>
                <a:gd name="T48" fmla="*/ 63 w 708"/>
                <a:gd name="T49" fmla="*/ 91 h 397"/>
                <a:gd name="T50" fmla="*/ 75 w 708"/>
                <a:gd name="T51" fmla="*/ 89 h 397"/>
                <a:gd name="T52" fmla="*/ 86 w 708"/>
                <a:gd name="T53" fmla="*/ 86 h 397"/>
                <a:gd name="T54" fmla="*/ 97 w 708"/>
                <a:gd name="T55" fmla="*/ 82 h 397"/>
                <a:gd name="T56" fmla="*/ 111 w 708"/>
                <a:gd name="T57" fmla="*/ 75 h 397"/>
                <a:gd name="T58" fmla="*/ 125 w 708"/>
                <a:gd name="T59" fmla="*/ 64 h 397"/>
                <a:gd name="T60" fmla="*/ 136 w 708"/>
                <a:gd name="T61" fmla="*/ 53 h 397"/>
                <a:gd name="T62" fmla="*/ 146 w 708"/>
                <a:gd name="T63" fmla="*/ 41 h 397"/>
                <a:gd name="T64" fmla="*/ 153 w 708"/>
                <a:gd name="T65" fmla="*/ 30 h 397"/>
                <a:gd name="T66" fmla="*/ 158 w 708"/>
                <a:gd name="T67" fmla="*/ 19 h 397"/>
                <a:gd name="T68" fmla="*/ 161 w 708"/>
                <a:gd name="T69" fmla="*/ 12 h 397"/>
                <a:gd name="T70" fmla="*/ 163 w 708"/>
                <a:gd name="T71" fmla="*/ 7 h 397"/>
                <a:gd name="T72" fmla="*/ 163 w 708"/>
                <a:gd name="T73" fmla="*/ 4 h 397"/>
                <a:gd name="T74" fmla="*/ 161 w 708"/>
                <a:gd name="T75" fmla="*/ 1 h 397"/>
                <a:gd name="T76" fmla="*/ 157 w 708"/>
                <a:gd name="T77" fmla="*/ 0 h 397"/>
                <a:gd name="T78" fmla="*/ 154 w 708"/>
                <a:gd name="T79" fmla="*/ 2 h 3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8"/>
                <a:gd name="T121" fmla="*/ 0 h 397"/>
                <a:gd name="T122" fmla="*/ 708 w 708"/>
                <a:gd name="T123" fmla="*/ 397 h 3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8" h="397">
                  <a:moveTo>
                    <a:pt x="665" y="15"/>
                  </a:moveTo>
                  <a:lnTo>
                    <a:pt x="664" y="17"/>
                  </a:lnTo>
                  <a:lnTo>
                    <a:pt x="662" y="24"/>
                  </a:lnTo>
                  <a:lnTo>
                    <a:pt x="658" y="36"/>
                  </a:lnTo>
                  <a:lnTo>
                    <a:pt x="652" y="49"/>
                  </a:lnTo>
                  <a:lnTo>
                    <a:pt x="645" y="66"/>
                  </a:lnTo>
                  <a:lnTo>
                    <a:pt x="636" y="85"/>
                  </a:lnTo>
                  <a:lnTo>
                    <a:pt x="624" y="106"/>
                  </a:lnTo>
                  <a:lnTo>
                    <a:pt x="611" y="128"/>
                  </a:lnTo>
                  <a:lnTo>
                    <a:pt x="595" y="151"/>
                  </a:lnTo>
                  <a:lnTo>
                    <a:pt x="578" y="176"/>
                  </a:lnTo>
                  <a:lnTo>
                    <a:pt x="559" y="200"/>
                  </a:lnTo>
                  <a:lnTo>
                    <a:pt x="537" y="224"/>
                  </a:lnTo>
                  <a:lnTo>
                    <a:pt x="512" y="246"/>
                  </a:lnTo>
                  <a:lnTo>
                    <a:pt x="486" y="269"/>
                  </a:lnTo>
                  <a:lnTo>
                    <a:pt x="456" y="289"/>
                  </a:lnTo>
                  <a:lnTo>
                    <a:pt x="425" y="308"/>
                  </a:lnTo>
                  <a:lnTo>
                    <a:pt x="404" y="318"/>
                  </a:lnTo>
                  <a:lnTo>
                    <a:pt x="382" y="327"/>
                  </a:lnTo>
                  <a:lnTo>
                    <a:pt x="360" y="334"/>
                  </a:lnTo>
                  <a:lnTo>
                    <a:pt x="337" y="340"/>
                  </a:lnTo>
                  <a:lnTo>
                    <a:pt x="314" y="345"/>
                  </a:lnTo>
                  <a:lnTo>
                    <a:pt x="290" y="349"/>
                  </a:lnTo>
                  <a:lnTo>
                    <a:pt x="266" y="352"/>
                  </a:lnTo>
                  <a:lnTo>
                    <a:pt x="242" y="353"/>
                  </a:lnTo>
                  <a:lnTo>
                    <a:pt x="216" y="353"/>
                  </a:lnTo>
                  <a:lnTo>
                    <a:pt x="191" y="352"/>
                  </a:lnTo>
                  <a:lnTo>
                    <a:pt x="165" y="351"/>
                  </a:lnTo>
                  <a:lnTo>
                    <a:pt x="139" y="347"/>
                  </a:lnTo>
                  <a:lnTo>
                    <a:pt x="112" y="342"/>
                  </a:lnTo>
                  <a:lnTo>
                    <a:pt x="84" y="335"/>
                  </a:lnTo>
                  <a:lnTo>
                    <a:pt x="57" y="328"/>
                  </a:lnTo>
                  <a:lnTo>
                    <a:pt x="28" y="319"/>
                  </a:lnTo>
                  <a:lnTo>
                    <a:pt x="19" y="318"/>
                  </a:lnTo>
                  <a:lnTo>
                    <a:pt x="12" y="321"/>
                  </a:lnTo>
                  <a:lnTo>
                    <a:pt x="5" y="326"/>
                  </a:lnTo>
                  <a:lnTo>
                    <a:pt x="1" y="332"/>
                  </a:lnTo>
                  <a:lnTo>
                    <a:pt x="0" y="342"/>
                  </a:lnTo>
                  <a:lnTo>
                    <a:pt x="2" y="349"/>
                  </a:lnTo>
                  <a:lnTo>
                    <a:pt x="8" y="357"/>
                  </a:lnTo>
                  <a:lnTo>
                    <a:pt x="14" y="361"/>
                  </a:lnTo>
                  <a:lnTo>
                    <a:pt x="44" y="370"/>
                  </a:lnTo>
                  <a:lnTo>
                    <a:pt x="75" y="378"/>
                  </a:lnTo>
                  <a:lnTo>
                    <a:pt x="104" y="384"/>
                  </a:lnTo>
                  <a:lnTo>
                    <a:pt x="134" y="390"/>
                  </a:lnTo>
                  <a:lnTo>
                    <a:pt x="162" y="394"/>
                  </a:lnTo>
                  <a:lnTo>
                    <a:pt x="191" y="396"/>
                  </a:lnTo>
                  <a:lnTo>
                    <a:pt x="218" y="397"/>
                  </a:lnTo>
                  <a:lnTo>
                    <a:pt x="246" y="397"/>
                  </a:lnTo>
                  <a:lnTo>
                    <a:pt x="273" y="395"/>
                  </a:lnTo>
                  <a:lnTo>
                    <a:pt x="299" y="392"/>
                  </a:lnTo>
                  <a:lnTo>
                    <a:pt x="325" y="388"/>
                  </a:lnTo>
                  <a:lnTo>
                    <a:pt x="350" y="382"/>
                  </a:lnTo>
                  <a:lnTo>
                    <a:pt x="374" y="375"/>
                  </a:lnTo>
                  <a:lnTo>
                    <a:pt x="399" y="366"/>
                  </a:lnTo>
                  <a:lnTo>
                    <a:pt x="422" y="357"/>
                  </a:lnTo>
                  <a:lnTo>
                    <a:pt x="446" y="345"/>
                  </a:lnTo>
                  <a:lnTo>
                    <a:pt x="481" y="326"/>
                  </a:lnTo>
                  <a:lnTo>
                    <a:pt x="512" y="304"/>
                  </a:lnTo>
                  <a:lnTo>
                    <a:pt x="542" y="280"/>
                  </a:lnTo>
                  <a:lnTo>
                    <a:pt x="568" y="256"/>
                  </a:lnTo>
                  <a:lnTo>
                    <a:pt x="591" y="230"/>
                  </a:lnTo>
                  <a:lnTo>
                    <a:pt x="613" y="204"/>
                  </a:lnTo>
                  <a:lnTo>
                    <a:pt x="632" y="178"/>
                  </a:lnTo>
                  <a:lnTo>
                    <a:pt x="649" y="153"/>
                  </a:lnTo>
                  <a:lnTo>
                    <a:pt x="663" y="129"/>
                  </a:lnTo>
                  <a:lnTo>
                    <a:pt x="675" y="106"/>
                  </a:lnTo>
                  <a:lnTo>
                    <a:pt x="685" y="85"/>
                  </a:lnTo>
                  <a:lnTo>
                    <a:pt x="693" y="67"/>
                  </a:lnTo>
                  <a:lnTo>
                    <a:pt x="698" y="53"/>
                  </a:lnTo>
                  <a:lnTo>
                    <a:pt x="703" y="40"/>
                  </a:lnTo>
                  <a:lnTo>
                    <a:pt x="706" y="32"/>
                  </a:lnTo>
                  <a:lnTo>
                    <a:pt x="707" y="28"/>
                  </a:lnTo>
                  <a:lnTo>
                    <a:pt x="708" y="19"/>
                  </a:lnTo>
                  <a:lnTo>
                    <a:pt x="706" y="11"/>
                  </a:lnTo>
                  <a:lnTo>
                    <a:pt x="701" y="4"/>
                  </a:lnTo>
                  <a:lnTo>
                    <a:pt x="693" y="0"/>
                  </a:lnTo>
                  <a:lnTo>
                    <a:pt x="684" y="0"/>
                  </a:lnTo>
                  <a:lnTo>
                    <a:pt x="676" y="3"/>
                  </a:lnTo>
                  <a:lnTo>
                    <a:pt x="669" y="8"/>
                  </a:lnTo>
                  <a:lnTo>
                    <a:pt x="665" y="15"/>
                  </a:lnTo>
                  <a:close/>
                </a:path>
              </a:pathLst>
            </a:custGeom>
            <a:solidFill>
              <a:srgbClr val="000000"/>
            </a:solidFill>
            <a:ln w="9525">
              <a:noFill/>
              <a:round/>
              <a:headEnd/>
              <a:tailEnd/>
            </a:ln>
          </p:spPr>
          <p:txBody>
            <a:bodyPr/>
            <a:lstStyle/>
            <a:p>
              <a:pPr rtl="0"/>
              <a:endParaRPr lang="en-US" sz="3800"/>
            </a:p>
          </p:txBody>
        </p:sp>
        <p:sp>
          <p:nvSpPr>
            <p:cNvPr id="376" name="Freeform 374"/>
            <p:cNvSpPr>
              <a:spLocks/>
            </p:cNvSpPr>
            <p:nvPr/>
          </p:nvSpPr>
          <p:spPr bwMode="auto">
            <a:xfrm flipH="1">
              <a:off x="635" y="1167"/>
              <a:ext cx="49" cy="41"/>
            </a:xfrm>
            <a:custGeom>
              <a:avLst/>
              <a:gdLst>
                <a:gd name="T0" fmla="*/ 1 w 215"/>
                <a:gd name="T1" fmla="*/ 11 h 181"/>
                <a:gd name="T2" fmla="*/ 1 w 215"/>
                <a:gd name="T3" fmla="*/ 12 h 181"/>
                <a:gd name="T4" fmla="*/ 0 w 215"/>
                <a:gd name="T5" fmla="*/ 13 h 181"/>
                <a:gd name="T6" fmla="*/ 0 w 215"/>
                <a:gd name="T7" fmla="*/ 14 h 181"/>
                <a:gd name="T8" fmla="*/ 0 w 215"/>
                <a:gd name="T9" fmla="*/ 15 h 181"/>
                <a:gd name="T10" fmla="*/ 0 w 215"/>
                <a:gd name="T11" fmla="*/ 16 h 181"/>
                <a:gd name="T12" fmla="*/ 0 w 215"/>
                <a:gd name="T13" fmla="*/ 17 h 181"/>
                <a:gd name="T14" fmla="*/ 1 w 215"/>
                <a:gd name="T15" fmla="*/ 19 h 181"/>
                <a:gd name="T16" fmla="*/ 1 w 215"/>
                <a:gd name="T17" fmla="*/ 20 h 181"/>
                <a:gd name="T18" fmla="*/ 2 w 215"/>
                <a:gd name="T19" fmla="*/ 21 h 181"/>
                <a:gd name="T20" fmla="*/ 4 w 215"/>
                <a:gd name="T21" fmla="*/ 22 h 181"/>
                <a:gd name="T22" fmla="*/ 5 w 215"/>
                <a:gd name="T23" fmla="*/ 23 h 181"/>
                <a:gd name="T24" fmla="*/ 7 w 215"/>
                <a:gd name="T25" fmla="*/ 24 h 181"/>
                <a:gd name="T26" fmla="*/ 7 w 215"/>
                <a:gd name="T27" fmla="*/ 25 h 181"/>
                <a:gd name="T28" fmla="*/ 7 w 215"/>
                <a:gd name="T29" fmla="*/ 26 h 181"/>
                <a:gd name="T30" fmla="*/ 6 w 215"/>
                <a:gd name="T31" fmla="*/ 27 h 181"/>
                <a:gd name="T32" fmla="*/ 6 w 215"/>
                <a:gd name="T33" fmla="*/ 28 h 181"/>
                <a:gd name="T34" fmla="*/ 7 w 215"/>
                <a:gd name="T35" fmla="*/ 31 h 181"/>
                <a:gd name="T36" fmla="*/ 8 w 215"/>
                <a:gd name="T37" fmla="*/ 33 h 181"/>
                <a:gd name="T38" fmla="*/ 9 w 215"/>
                <a:gd name="T39" fmla="*/ 35 h 181"/>
                <a:gd name="T40" fmla="*/ 11 w 215"/>
                <a:gd name="T41" fmla="*/ 37 h 181"/>
                <a:gd name="T42" fmla="*/ 11 w 215"/>
                <a:gd name="T43" fmla="*/ 37 h 181"/>
                <a:gd name="T44" fmla="*/ 12 w 215"/>
                <a:gd name="T45" fmla="*/ 38 h 181"/>
                <a:gd name="T46" fmla="*/ 12 w 215"/>
                <a:gd name="T47" fmla="*/ 38 h 181"/>
                <a:gd name="T48" fmla="*/ 13 w 215"/>
                <a:gd name="T49" fmla="*/ 38 h 181"/>
                <a:gd name="T50" fmla="*/ 15 w 215"/>
                <a:gd name="T51" fmla="*/ 39 h 181"/>
                <a:gd name="T52" fmla="*/ 18 w 215"/>
                <a:gd name="T53" fmla="*/ 40 h 181"/>
                <a:gd name="T54" fmla="*/ 22 w 215"/>
                <a:gd name="T55" fmla="*/ 40 h 181"/>
                <a:gd name="T56" fmla="*/ 27 w 215"/>
                <a:gd name="T57" fmla="*/ 41 h 181"/>
                <a:gd name="T58" fmla="*/ 32 w 215"/>
                <a:gd name="T59" fmla="*/ 41 h 181"/>
                <a:gd name="T60" fmla="*/ 37 w 215"/>
                <a:gd name="T61" fmla="*/ 40 h 181"/>
                <a:gd name="T62" fmla="*/ 41 w 215"/>
                <a:gd name="T63" fmla="*/ 38 h 181"/>
                <a:gd name="T64" fmla="*/ 45 w 215"/>
                <a:gd name="T65" fmla="*/ 35 h 181"/>
                <a:gd name="T66" fmla="*/ 45 w 215"/>
                <a:gd name="T67" fmla="*/ 35 h 181"/>
                <a:gd name="T68" fmla="*/ 45 w 215"/>
                <a:gd name="T69" fmla="*/ 34 h 181"/>
                <a:gd name="T70" fmla="*/ 45 w 215"/>
                <a:gd name="T71" fmla="*/ 34 h 181"/>
                <a:gd name="T72" fmla="*/ 45 w 215"/>
                <a:gd name="T73" fmla="*/ 34 h 181"/>
                <a:gd name="T74" fmla="*/ 46 w 215"/>
                <a:gd name="T75" fmla="*/ 33 h 181"/>
                <a:gd name="T76" fmla="*/ 47 w 215"/>
                <a:gd name="T77" fmla="*/ 30 h 181"/>
                <a:gd name="T78" fmla="*/ 48 w 215"/>
                <a:gd name="T79" fmla="*/ 26 h 181"/>
                <a:gd name="T80" fmla="*/ 49 w 215"/>
                <a:gd name="T81" fmla="*/ 21 h 181"/>
                <a:gd name="T82" fmla="*/ 49 w 215"/>
                <a:gd name="T83" fmla="*/ 19 h 181"/>
                <a:gd name="T84" fmla="*/ 49 w 215"/>
                <a:gd name="T85" fmla="*/ 17 h 181"/>
                <a:gd name="T86" fmla="*/ 48 w 215"/>
                <a:gd name="T87" fmla="*/ 15 h 181"/>
                <a:gd name="T88" fmla="*/ 47 w 215"/>
                <a:gd name="T89" fmla="*/ 13 h 181"/>
                <a:gd name="T90" fmla="*/ 46 w 215"/>
                <a:gd name="T91" fmla="*/ 11 h 181"/>
                <a:gd name="T92" fmla="*/ 44 w 215"/>
                <a:gd name="T93" fmla="*/ 9 h 181"/>
                <a:gd name="T94" fmla="*/ 42 w 215"/>
                <a:gd name="T95" fmla="*/ 7 h 181"/>
                <a:gd name="T96" fmla="*/ 40 w 215"/>
                <a:gd name="T97" fmla="*/ 5 h 181"/>
                <a:gd name="T98" fmla="*/ 37 w 215"/>
                <a:gd name="T99" fmla="*/ 4 h 181"/>
                <a:gd name="T100" fmla="*/ 34 w 215"/>
                <a:gd name="T101" fmla="*/ 3 h 181"/>
                <a:gd name="T102" fmla="*/ 31 w 215"/>
                <a:gd name="T103" fmla="*/ 2 h 181"/>
                <a:gd name="T104" fmla="*/ 27 w 215"/>
                <a:gd name="T105" fmla="*/ 1 h 181"/>
                <a:gd name="T106" fmla="*/ 24 w 215"/>
                <a:gd name="T107" fmla="*/ 1 h 181"/>
                <a:gd name="T108" fmla="*/ 21 w 215"/>
                <a:gd name="T109" fmla="*/ 0 h 181"/>
                <a:gd name="T110" fmla="*/ 18 w 215"/>
                <a:gd name="T111" fmla="*/ 0 h 181"/>
                <a:gd name="T112" fmla="*/ 14 w 215"/>
                <a:gd name="T113" fmla="*/ 1 h 181"/>
                <a:gd name="T114" fmla="*/ 10 w 215"/>
                <a:gd name="T115" fmla="*/ 2 h 181"/>
                <a:gd name="T116" fmla="*/ 7 w 215"/>
                <a:gd name="T117" fmla="*/ 4 h 181"/>
                <a:gd name="T118" fmla="*/ 4 w 215"/>
                <a:gd name="T119" fmla="*/ 7 h 181"/>
                <a:gd name="T120" fmla="*/ 1 w 215"/>
                <a:gd name="T121" fmla="*/ 11 h 1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5"/>
                <a:gd name="T184" fmla="*/ 0 h 181"/>
                <a:gd name="T185" fmla="*/ 215 w 215"/>
                <a:gd name="T186" fmla="*/ 181 h 1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5" h="181">
                  <a:moveTo>
                    <a:pt x="5" y="47"/>
                  </a:moveTo>
                  <a:lnTo>
                    <a:pt x="4" y="51"/>
                  </a:lnTo>
                  <a:lnTo>
                    <a:pt x="1" y="56"/>
                  </a:lnTo>
                  <a:lnTo>
                    <a:pt x="0" y="61"/>
                  </a:lnTo>
                  <a:lnTo>
                    <a:pt x="0" y="67"/>
                  </a:lnTo>
                  <a:lnTo>
                    <a:pt x="0" y="72"/>
                  </a:lnTo>
                  <a:lnTo>
                    <a:pt x="1" y="77"/>
                  </a:lnTo>
                  <a:lnTo>
                    <a:pt x="3" y="82"/>
                  </a:lnTo>
                  <a:lnTo>
                    <a:pt x="5" y="87"/>
                  </a:lnTo>
                  <a:lnTo>
                    <a:pt x="9" y="93"/>
                  </a:lnTo>
                  <a:lnTo>
                    <a:pt x="16" y="98"/>
                  </a:lnTo>
                  <a:lnTo>
                    <a:pt x="22" y="102"/>
                  </a:lnTo>
                  <a:lnTo>
                    <a:pt x="31" y="104"/>
                  </a:lnTo>
                  <a:lnTo>
                    <a:pt x="30" y="109"/>
                  </a:lnTo>
                  <a:lnTo>
                    <a:pt x="29" y="115"/>
                  </a:lnTo>
                  <a:lnTo>
                    <a:pt x="27" y="120"/>
                  </a:lnTo>
                  <a:lnTo>
                    <a:pt x="27" y="125"/>
                  </a:lnTo>
                  <a:lnTo>
                    <a:pt x="29" y="136"/>
                  </a:lnTo>
                  <a:lnTo>
                    <a:pt x="33" y="146"/>
                  </a:lnTo>
                  <a:lnTo>
                    <a:pt x="38" y="155"/>
                  </a:lnTo>
                  <a:lnTo>
                    <a:pt x="47" y="164"/>
                  </a:lnTo>
                  <a:lnTo>
                    <a:pt x="49" y="165"/>
                  </a:lnTo>
                  <a:lnTo>
                    <a:pt x="51" y="167"/>
                  </a:lnTo>
                  <a:lnTo>
                    <a:pt x="53" y="168"/>
                  </a:lnTo>
                  <a:lnTo>
                    <a:pt x="55" y="168"/>
                  </a:lnTo>
                  <a:lnTo>
                    <a:pt x="64" y="171"/>
                  </a:lnTo>
                  <a:lnTo>
                    <a:pt x="78" y="175"/>
                  </a:lnTo>
                  <a:lnTo>
                    <a:pt x="98" y="178"/>
                  </a:lnTo>
                  <a:lnTo>
                    <a:pt x="118" y="181"/>
                  </a:lnTo>
                  <a:lnTo>
                    <a:pt x="139" y="180"/>
                  </a:lnTo>
                  <a:lnTo>
                    <a:pt x="161" y="177"/>
                  </a:lnTo>
                  <a:lnTo>
                    <a:pt x="181" y="168"/>
                  </a:lnTo>
                  <a:lnTo>
                    <a:pt x="196" y="155"/>
                  </a:lnTo>
                  <a:lnTo>
                    <a:pt x="198" y="154"/>
                  </a:lnTo>
                  <a:lnTo>
                    <a:pt x="198" y="152"/>
                  </a:lnTo>
                  <a:lnTo>
                    <a:pt x="199" y="152"/>
                  </a:lnTo>
                  <a:lnTo>
                    <a:pt x="199" y="151"/>
                  </a:lnTo>
                  <a:lnTo>
                    <a:pt x="203" y="145"/>
                  </a:lnTo>
                  <a:lnTo>
                    <a:pt x="208" y="132"/>
                  </a:lnTo>
                  <a:lnTo>
                    <a:pt x="212" y="115"/>
                  </a:lnTo>
                  <a:lnTo>
                    <a:pt x="215" y="94"/>
                  </a:lnTo>
                  <a:lnTo>
                    <a:pt x="215" y="85"/>
                  </a:lnTo>
                  <a:lnTo>
                    <a:pt x="213" y="76"/>
                  </a:lnTo>
                  <a:lnTo>
                    <a:pt x="211" y="68"/>
                  </a:lnTo>
                  <a:lnTo>
                    <a:pt x="207" y="59"/>
                  </a:lnTo>
                  <a:lnTo>
                    <a:pt x="200" y="48"/>
                  </a:lnTo>
                  <a:lnTo>
                    <a:pt x="194" y="39"/>
                  </a:lnTo>
                  <a:lnTo>
                    <a:pt x="185" y="31"/>
                  </a:lnTo>
                  <a:lnTo>
                    <a:pt x="174" y="24"/>
                  </a:lnTo>
                  <a:lnTo>
                    <a:pt x="163" y="18"/>
                  </a:lnTo>
                  <a:lnTo>
                    <a:pt x="150" y="13"/>
                  </a:lnTo>
                  <a:lnTo>
                    <a:pt x="135" y="9"/>
                  </a:lnTo>
                  <a:lnTo>
                    <a:pt x="120" y="5"/>
                  </a:lnTo>
                  <a:lnTo>
                    <a:pt x="107" y="3"/>
                  </a:lnTo>
                  <a:lnTo>
                    <a:pt x="92" y="0"/>
                  </a:lnTo>
                  <a:lnTo>
                    <a:pt x="77" y="0"/>
                  </a:lnTo>
                  <a:lnTo>
                    <a:pt x="60" y="3"/>
                  </a:lnTo>
                  <a:lnTo>
                    <a:pt x="44" y="8"/>
                  </a:lnTo>
                  <a:lnTo>
                    <a:pt x="29" y="16"/>
                  </a:lnTo>
                  <a:lnTo>
                    <a:pt x="16" y="29"/>
                  </a:lnTo>
                  <a:lnTo>
                    <a:pt x="5" y="47"/>
                  </a:lnTo>
                  <a:close/>
                </a:path>
              </a:pathLst>
            </a:custGeom>
            <a:solidFill>
              <a:srgbClr val="000000"/>
            </a:solidFill>
            <a:ln w="9525">
              <a:noFill/>
              <a:round/>
              <a:headEnd/>
              <a:tailEnd/>
            </a:ln>
          </p:spPr>
          <p:txBody>
            <a:bodyPr/>
            <a:lstStyle/>
            <a:p>
              <a:pPr rtl="0"/>
              <a:endParaRPr lang="en-US" sz="3800"/>
            </a:p>
          </p:txBody>
        </p:sp>
        <p:sp>
          <p:nvSpPr>
            <p:cNvPr id="377" name="Freeform 375"/>
            <p:cNvSpPr>
              <a:spLocks/>
            </p:cNvSpPr>
            <p:nvPr/>
          </p:nvSpPr>
          <p:spPr bwMode="auto">
            <a:xfrm flipH="1">
              <a:off x="648" y="1179"/>
              <a:ext cx="22" cy="17"/>
            </a:xfrm>
            <a:custGeom>
              <a:avLst/>
              <a:gdLst>
                <a:gd name="T0" fmla="*/ 10 w 99"/>
                <a:gd name="T1" fmla="*/ 0 h 74"/>
                <a:gd name="T2" fmla="*/ 10 w 99"/>
                <a:gd name="T3" fmla="*/ 1 h 74"/>
                <a:gd name="T4" fmla="*/ 10 w 99"/>
                <a:gd name="T5" fmla="*/ 1 h 74"/>
                <a:gd name="T6" fmla="*/ 10 w 99"/>
                <a:gd name="T7" fmla="*/ 1 h 74"/>
                <a:gd name="T8" fmla="*/ 10 w 99"/>
                <a:gd name="T9" fmla="*/ 1 h 74"/>
                <a:gd name="T10" fmla="*/ 12 w 99"/>
                <a:gd name="T11" fmla="*/ 1 h 74"/>
                <a:gd name="T12" fmla="*/ 14 w 99"/>
                <a:gd name="T13" fmla="*/ 1 h 74"/>
                <a:gd name="T14" fmla="*/ 15 w 99"/>
                <a:gd name="T15" fmla="*/ 2 h 74"/>
                <a:gd name="T16" fmla="*/ 17 w 99"/>
                <a:gd name="T17" fmla="*/ 2 h 74"/>
                <a:gd name="T18" fmla="*/ 18 w 99"/>
                <a:gd name="T19" fmla="*/ 3 h 74"/>
                <a:gd name="T20" fmla="*/ 20 w 99"/>
                <a:gd name="T21" fmla="*/ 4 h 74"/>
                <a:gd name="T22" fmla="*/ 21 w 99"/>
                <a:gd name="T23" fmla="*/ 5 h 74"/>
                <a:gd name="T24" fmla="*/ 22 w 99"/>
                <a:gd name="T25" fmla="*/ 6 h 74"/>
                <a:gd name="T26" fmla="*/ 22 w 99"/>
                <a:gd name="T27" fmla="*/ 7 h 74"/>
                <a:gd name="T28" fmla="*/ 22 w 99"/>
                <a:gd name="T29" fmla="*/ 8 h 74"/>
                <a:gd name="T30" fmla="*/ 22 w 99"/>
                <a:gd name="T31" fmla="*/ 9 h 74"/>
                <a:gd name="T32" fmla="*/ 22 w 99"/>
                <a:gd name="T33" fmla="*/ 9 h 74"/>
                <a:gd name="T34" fmla="*/ 22 w 99"/>
                <a:gd name="T35" fmla="*/ 11 h 74"/>
                <a:gd name="T36" fmla="*/ 22 w 99"/>
                <a:gd name="T37" fmla="*/ 13 h 74"/>
                <a:gd name="T38" fmla="*/ 21 w 99"/>
                <a:gd name="T39" fmla="*/ 14 h 74"/>
                <a:gd name="T40" fmla="*/ 21 w 99"/>
                <a:gd name="T41" fmla="*/ 15 h 74"/>
                <a:gd name="T42" fmla="*/ 20 w 99"/>
                <a:gd name="T43" fmla="*/ 16 h 74"/>
                <a:gd name="T44" fmla="*/ 18 w 99"/>
                <a:gd name="T45" fmla="*/ 17 h 74"/>
                <a:gd name="T46" fmla="*/ 16 w 99"/>
                <a:gd name="T47" fmla="*/ 17 h 74"/>
                <a:gd name="T48" fmla="*/ 14 w 99"/>
                <a:gd name="T49" fmla="*/ 17 h 74"/>
                <a:gd name="T50" fmla="*/ 12 w 99"/>
                <a:gd name="T51" fmla="*/ 17 h 74"/>
                <a:gd name="T52" fmla="*/ 9 w 99"/>
                <a:gd name="T53" fmla="*/ 17 h 74"/>
                <a:gd name="T54" fmla="*/ 7 w 99"/>
                <a:gd name="T55" fmla="*/ 16 h 74"/>
                <a:gd name="T56" fmla="*/ 4 w 99"/>
                <a:gd name="T57" fmla="*/ 15 h 74"/>
                <a:gd name="T58" fmla="*/ 5 w 99"/>
                <a:gd name="T59" fmla="*/ 14 h 74"/>
                <a:gd name="T60" fmla="*/ 5 w 99"/>
                <a:gd name="T61" fmla="*/ 13 h 74"/>
                <a:gd name="T62" fmla="*/ 6 w 99"/>
                <a:gd name="T63" fmla="*/ 12 h 74"/>
                <a:gd name="T64" fmla="*/ 6 w 99"/>
                <a:gd name="T65" fmla="*/ 11 h 74"/>
                <a:gd name="T66" fmla="*/ 7 w 99"/>
                <a:gd name="T67" fmla="*/ 10 h 74"/>
                <a:gd name="T68" fmla="*/ 7 w 99"/>
                <a:gd name="T69" fmla="*/ 9 h 74"/>
                <a:gd name="T70" fmla="*/ 7 w 99"/>
                <a:gd name="T71" fmla="*/ 9 h 74"/>
                <a:gd name="T72" fmla="*/ 7 w 99"/>
                <a:gd name="T73" fmla="*/ 7 h 74"/>
                <a:gd name="T74" fmla="*/ 7 w 99"/>
                <a:gd name="T75" fmla="*/ 7 h 74"/>
                <a:gd name="T76" fmla="*/ 7 w 99"/>
                <a:gd name="T77" fmla="*/ 6 h 74"/>
                <a:gd name="T78" fmla="*/ 7 w 99"/>
                <a:gd name="T79" fmla="*/ 6 h 74"/>
                <a:gd name="T80" fmla="*/ 7 w 99"/>
                <a:gd name="T81" fmla="*/ 6 h 74"/>
                <a:gd name="T82" fmla="*/ 6 w 99"/>
                <a:gd name="T83" fmla="*/ 4 h 74"/>
                <a:gd name="T84" fmla="*/ 6 w 99"/>
                <a:gd name="T85" fmla="*/ 3 h 74"/>
                <a:gd name="T86" fmla="*/ 4 w 99"/>
                <a:gd name="T87" fmla="*/ 2 h 74"/>
                <a:gd name="T88" fmla="*/ 3 w 99"/>
                <a:gd name="T89" fmla="*/ 2 h 74"/>
                <a:gd name="T90" fmla="*/ 3 w 99"/>
                <a:gd name="T91" fmla="*/ 2 h 74"/>
                <a:gd name="T92" fmla="*/ 2 w 99"/>
                <a:gd name="T93" fmla="*/ 1 h 74"/>
                <a:gd name="T94" fmla="*/ 1 w 99"/>
                <a:gd name="T95" fmla="*/ 1 h 74"/>
                <a:gd name="T96" fmla="*/ 0 w 99"/>
                <a:gd name="T97" fmla="*/ 1 h 74"/>
                <a:gd name="T98" fmla="*/ 2 w 99"/>
                <a:gd name="T99" fmla="*/ 0 h 74"/>
                <a:gd name="T100" fmla="*/ 3 w 99"/>
                <a:gd name="T101" fmla="*/ 0 h 74"/>
                <a:gd name="T102" fmla="*/ 4 w 99"/>
                <a:gd name="T103" fmla="*/ 0 h 74"/>
                <a:gd name="T104" fmla="*/ 6 w 99"/>
                <a:gd name="T105" fmla="*/ 0 h 74"/>
                <a:gd name="T106" fmla="*/ 7 w 99"/>
                <a:gd name="T107" fmla="*/ 0 h 74"/>
                <a:gd name="T108" fmla="*/ 8 w 99"/>
                <a:gd name="T109" fmla="*/ 0 h 74"/>
                <a:gd name="T110" fmla="*/ 9 w 99"/>
                <a:gd name="T111" fmla="*/ 0 h 74"/>
                <a:gd name="T112" fmla="*/ 10 w 99"/>
                <a:gd name="T113" fmla="*/ 0 h 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9"/>
                <a:gd name="T172" fmla="*/ 0 h 74"/>
                <a:gd name="T173" fmla="*/ 99 w 99"/>
                <a:gd name="T174" fmla="*/ 74 h 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9" h="74">
                  <a:moveTo>
                    <a:pt x="43" y="2"/>
                  </a:moveTo>
                  <a:lnTo>
                    <a:pt x="45" y="3"/>
                  </a:lnTo>
                  <a:lnTo>
                    <a:pt x="46" y="3"/>
                  </a:lnTo>
                  <a:lnTo>
                    <a:pt x="47" y="3"/>
                  </a:lnTo>
                  <a:lnTo>
                    <a:pt x="54" y="5"/>
                  </a:lnTo>
                  <a:lnTo>
                    <a:pt x="62" y="6"/>
                  </a:lnTo>
                  <a:lnTo>
                    <a:pt x="69" y="7"/>
                  </a:lnTo>
                  <a:lnTo>
                    <a:pt x="76" y="10"/>
                  </a:lnTo>
                  <a:lnTo>
                    <a:pt x="82" y="14"/>
                  </a:lnTo>
                  <a:lnTo>
                    <a:pt x="89" y="16"/>
                  </a:lnTo>
                  <a:lnTo>
                    <a:pt x="93" y="22"/>
                  </a:lnTo>
                  <a:lnTo>
                    <a:pt x="97" y="27"/>
                  </a:lnTo>
                  <a:lnTo>
                    <a:pt x="98" y="29"/>
                  </a:lnTo>
                  <a:lnTo>
                    <a:pt x="99" y="33"/>
                  </a:lnTo>
                  <a:lnTo>
                    <a:pt x="99" y="37"/>
                  </a:lnTo>
                  <a:lnTo>
                    <a:pt x="99" y="40"/>
                  </a:lnTo>
                  <a:lnTo>
                    <a:pt x="99" y="49"/>
                  </a:lnTo>
                  <a:lnTo>
                    <a:pt x="97" y="55"/>
                  </a:lnTo>
                  <a:lnTo>
                    <a:pt x="95" y="62"/>
                  </a:lnTo>
                  <a:lnTo>
                    <a:pt x="93" y="67"/>
                  </a:lnTo>
                  <a:lnTo>
                    <a:pt x="88" y="70"/>
                  </a:lnTo>
                  <a:lnTo>
                    <a:pt x="81" y="72"/>
                  </a:lnTo>
                  <a:lnTo>
                    <a:pt x="73" y="74"/>
                  </a:lnTo>
                  <a:lnTo>
                    <a:pt x="63" y="74"/>
                  </a:lnTo>
                  <a:lnTo>
                    <a:pt x="52" y="72"/>
                  </a:lnTo>
                  <a:lnTo>
                    <a:pt x="42" y="72"/>
                  </a:lnTo>
                  <a:lnTo>
                    <a:pt x="30" y="70"/>
                  </a:lnTo>
                  <a:lnTo>
                    <a:pt x="20" y="67"/>
                  </a:lnTo>
                  <a:lnTo>
                    <a:pt x="21" y="63"/>
                  </a:lnTo>
                  <a:lnTo>
                    <a:pt x="23" y="58"/>
                  </a:lnTo>
                  <a:lnTo>
                    <a:pt x="25" y="53"/>
                  </a:lnTo>
                  <a:lnTo>
                    <a:pt x="28" y="48"/>
                  </a:lnTo>
                  <a:lnTo>
                    <a:pt x="30" y="45"/>
                  </a:lnTo>
                  <a:lnTo>
                    <a:pt x="32" y="41"/>
                  </a:lnTo>
                  <a:lnTo>
                    <a:pt x="33" y="37"/>
                  </a:lnTo>
                  <a:lnTo>
                    <a:pt x="33" y="32"/>
                  </a:lnTo>
                  <a:lnTo>
                    <a:pt x="33" y="29"/>
                  </a:lnTo>
                  <a:lnTo>
                    <a:pt x="33" y="28"/>
                  </a:lnTo>
                  <a:lnTo>
                    <a:pt x="33" y="26"/>
                  </a:lnTo>
                  <a:lnTo>
                    <a:pt x="32" y="24"/>
                  </a:lnTo>
                  <a:lnTo>
                    <a:pt x="29" y="19"/>
                  </a:lnTo>
                  <a:lnTo>
                    <a:pt x="25" y="14"/>
                  </a:lnTo>
                  <a:lnTo>
                    <a:pt x="20" y="10"/>
                  </a:lnTo>
                  <a:lnTo>
                    <a:pt x="15" y="7"/>
                  </a:lnTo>
                  <a:lnTo>
                    <a:pt x="13" y="7"/>
                  </a:lnTo>
                  <a:lnTo>
                    <a:pt x="10" y="6"/>
                  </a:lnTo>
                  <a:lnTo>
                    <a:pt x="6" y="6"/>
                  </a:lnTo>
                  <a:lnTo>
                    <a:pt x="0" y="5"/>
                  </a:lnTo>
                  <a:lnTo>
                    <a:pt x="7" y="2"/>
                  </a:lnTo>
                  <a:lnTo>
                    <a:pt x="13" y="0"/>
                  </a:lnTo>
                  <a:lnTo>
                    <a:pt x="20" y="0"/>
                  </a:lnTo>
                  <a:lnTo>
                    <a:pt x="26" y="0"/>
                  </a:lnTo>
                  <a:lnTo>
                    <a:pt x="32" y="0"/>
                  </a:lnTo>
                  <a:lnTo>
                    <a:pt x="37" y="1"/>
                  </a:lnTo>
                  <a:lnTo>
                    <a:pt x="41" y="1"/>
                  </a:lnTo>
                  <a:lnTo>
                    <a:pt x="43" y="2"/>
                  </a:lnTo>
                  <a:close/>
                </a:path>
              </a:pathLst>
            </a:custGeom>
            <a:solidFill>
              <a:srgbClr val="C0C0C0"/>
            </a:solidFill>
            <a:ln w="9525">
              <a:noFill/>
              <a:round/>
              <a:headEnd/>
              <a:tailEnd/>
            </a:ln>
          </p:spPr>
          <p:txBody>
            <a:bodyPr/>
            <a:lstStyle/>
            <a:p>
              <a:pPr rtl="0"/>
              <a:endParaRPr lang="en-US" sz="3800"/>
            </a:p>
          </p:txBody>
        </p:sp>
        <p:sp>
          <p:nvSpPr>
            <p:cNvPr id="378" name="Freeform 376"/>
            <p:cNvSpPr>
              <a:spLocks/>
            </p:cNvSpPr>
            <p:nvPr/>
          </p:nvSpPr>
          <p:spPr bwMode="auto">
            <a:xfrm flipH="1">
              <a:off x="472" y="1105"/>
              <a:ext cx="56" cy="58"/>
            </a:xfrm>
            <a:custGeom>
              <a:avLst/>
              <a:gdLst>
                <a:gd name="T0" fmla="*/ 27 w 245"/>
                <a:gd name="T1" fmla="*/ 0 h 256"/>
                <a:gd name="T2" fmla="*/ 0 w 245"/>
                <a:gd name="T3" fmla="*/ 36 h 256"/>
                <a:gd name="T4" fmla="*/ 29 w 245"/>
                <a:gd name="T5" fmla="*/ 58 h 256"/>
                <a:gd name="T6" fmla="*/ 56 w 245"/>
                <a:gd name="T7" fmla="*/ 20 h 256"/>
                <a:gd name="T8" fmla="*/ 27 w 245"/>
                <a:gd name="T9" fmla="*/ 0 h 256"/>
                <a:gd name="T10" fmla="*/ 0 60000 65536"/>
                <a:gd name="T11" fmla="*/ 0 60000 65536"/>
                <a:gd name="T12" fmla="*/ 0 60000 65536"/>
                <a:gd name="T13" fmla="*/ 0 60000 65536"/>
                <a:gd name="T14" fmla="*/ 0 60000 65536"/>
                <a:gd name="T15" fmla="*/ 0 w 245"/>
                <a:gd name="T16" fmla="*/ 0 h 256"/>
                <a:gd name="T17" fmla="*/ 245 w 245"/>
                <a:gd name="T18" fmla="*/ 256 h 256"/>
              </a:gdLst>
              <a:ahLst/>
              <a:cxnLst>
                <a:cxn ang="T10">
                  <a:pos x="T0" y="T1"/>
                </a:cxn>
                <a:cxn ang="T11">
                  <a:pos x="T2" y="T3"/>
                </a:cxn>
                <a:cxn ang="T12">
                  <a:pos x="T4" y="T5"/>
                </a:cxn>
                <a:cxn ang="T13">
                  <a:pos x="T6" y="T7"/>
                </a:cxn>
                <a:cxn ang="T14">
                  <a:pos x="T8" y="T9"/>
                </a:cxn>
              </a:cxnLst>
              <a:rect l="T15" t="T16" r="T17" b="T18"/>
              <a:pathLst>
                <a:path w="245" h="256">
                  <a:moveTo>
                    <a:pt x="117" y="0"/>
                  </a:moveTo>
                  <a:lnTo>
                    <a:pt x="0" y="157"/>
                  </a:lnTo>
                  <a:lnTo>
                    <a:pt x="128" y="256"/>
                  </a:lnTo>
                  <a:lnTo>
                    <a:pt x="245" y="89"/>
                  </a:lnTo>
                  <a:lnTo>
                    <a:pt x="117" y="0"/>
                  </a:lnTo>
                  <a:close/>
                </a:path>
              </a:pathLst>
            </a:custGeom>
            <a:solidFill>
              <a:srgbClr val="C0C0C0"/>
            </a:solidFill>
            <a:ln w="9525">
              <a:noFill/>
              <a:round/>
              <a:headEnd/>
              <a:tailEnd/>
            </a:ln>
          </p:spPr>
          <p:txBody>
            <a:bodyPr/>
            <a:lstStyle/>
            <a:p>
              <a:pPr rtl="0"/>
              <a:endParaRPr lang="en-US" sz="3800"/>
            </a:p>
          </p:txBody>
        </p:sp>
        <p:sp>
          <p:nvSpPr>
            <p:cNvPr id="379" name="Freeform 377"/>
            <p:cNvSpPr>
              <a:spLocks/>
            </p:cNvSpPr>
            <p:nvPr/>
          </p:nvSpPr>
          <p:spPr bwMode="auto">
            <a:xfrm flipH="1">
              <a:off x="468" y="1101"/>
              <a:ext cx="63" cy="66"/>
            </a:xfrm>
            <a:custGeom>
              <a:avLst/>
              <a:gdLst>
                <a:gd name="T0" fmla="*/ 62 w 277"/>
                <a:gd name="T1" fmla="*/ 21 h 287"/>
                <a:gd name="T2" fmla="*/ 60 w 277"/>
                <a:gd name="T3" fmla="*/ 20 h 287"/>
                <a:gd name="T4" fmla="*/ 59 w 277"/>
                <a:gd name="T5" fmla="*/ 20 h 287"/>
                <a:gd name="T6" fmla="*/ 58 w 277"/>
                <a:gd name="T7" fmla="*/ 21 h 287"/>
                <a:gd name="T8" fmla="*/ 57 w 277"/>
                <a:gd name="T9" fmla="*/ 22 h 287"/>
                <a:gd name="T10" fmla="*/ 56 w 277"/>
                <a:gd name="T11" fmla="*/ 23 h 287"/>
                <a:gd name="T12" fmla="*/ 53 w 277"/>
                <a:gd name="T13" fmla="*/ 26 h 287"/>
                <a:gd name="T14" fmla="*/ 50 w 277"/>
                <a:gd name="T15" fmla="*/ 32 h 287"/>
                <a:gd name="T16" fmla="*/ 45 w 277"/>
                <a:gd name="T17" fmla="*/ 37 h 287"/>
                <a:gd name="T18" fmla="*/ 41 w 277"/>
                <a:gd name="T19" fmla="*/ 44 h 287"/>
                <a:gd name="T20" fmla="*/ 37 w 277"/>
                <a:gd name="T21" fmla="*/ 49 h 287"/>
                <a:gd name="T22" fmla="*/ 34 w 277"/>
                <a:gd name="T23" fmla="*/ 54 h 287"/>
                <a:gd name="T24" fmla="*/ 32 w 277"/>
                <a:gd name="T25" fmla="*/ 57 h 287"/>
                <a:gd name="T26" fmla="*/ 30 w 277"/>
                <a:gd name="T27" fmla="*/ 56 h 287"/>
                <a:gd name="T28" fmla="*/ 27 w 277"/>
                <a:gd name="T29" fmla="*/ 53 h 287"/>
                <a:gd name="T30" fmla="*/ 24 w 277"/>
                <a:gd name="T31" fmla="*/ 51 h 287"/>
                <a:gd name="T32" fmla="*/ 20 w 277"/>
                <a:gd name="T33" fmla="*/ 48 h 287"/>
                <a:gd name="T34" fmla="*/ 17 w 277"/>
                <a:gd name="T35" fmla="*/ 45 h 287"/>
                <a:gd name="T36" fmla="*/ 14 w 277"/>
                <a:gd name="T37" fmla="*/ 43 h 287"/>
                <a:gd name="T38" fmla="*/ 11 w 277"/>
                <a:gd name="T39" fmla="*/ 41 h 287"/>
                <a:gd name="T40" fmla="*/ 9 w 277"/>
                <a:gd name="T41" fmla="*/ 39 h 287"/>
                <a:gd name="T42" fmla="*/ 11 w 277"/>
                <a:gd name="T43" fmla="*/ 36 h 287"/>
                <a:gd name="T44" fmla="*/ 14 w 277"/>
                <a:gd name="T45" fmla="*/ 32 h 287"/>
                <a:gd name="T46" fmla="*/ 18 w 277"/>
                <a:gd name="T47" fmla="*/ 26 h 287"/>
                <a:gd name="T48" fmla="*/ 23 w 277"/>
                <a:gd name="T49" fmla="*/ 20 h 287"/>
                <a:gd name="T50" fmla="*/ 27 w 277"/>
                <a:gd name="T51" fmla="*/ 15 h 287"/>
                <a:gd name="T52" fmla="*/ 30 w 277"/>
                <a:gd name="T53" fmla="*/ 10 h 287"/>
                <a:gd name="T54" fmla="*/ 33 w 277"/>
                <a:gd name="T55" fmla="*/ 7 h 287"/>
                <a:gd name="T56" fmla="*/ 33 w 277"/>
                <a:gd name="T57" fmla="*/ 6 h 287"/>
                <a:gd name="T58" fmla="*/ 34 w 277"/>
                <a:gd name="T59" fmla="*/ 5 h 287"/>
                <a:gd name="T60" fmla="*/ 34 w 277"/>
                <a:gd name="T61" fmla="*/ 5 h 287"/>
                <a:gd name="T62" fmla="*/ 34 w 277"/>
                <a:gd name="T63" fmla="*/ 4 h 287"/>
                <a:gd name="T64" fmla="*/ 34 w 277"/>
                <a:gd name="T65" fmla="*/ 4 h 287"/>
                <a:gd name="T66" fmla="*/ 34 w 277"/>
                <a:gd name="T67" fmla="*/ 3 h 287"/>
                <a:gd name="T68" fmla="*/ 34 w 277"/>
                <a:gd name="T69" fmla="*/ 2 h 287"/>
                <a:gd name="T70" fmla="*/ 33 w 277"/>
                <a:gd name="T71" fmla="*/ 1 h 287"/>
                <a:gd name="T72" fmla="*/ 33 w 277"/>
                <a:gd name="T73" fmla="*/ 0 h 287"/>
                <a:gd name="T74" fmla="*/ 31 w 277"/>
                <a:gd name="T75" fmla="*/ 0 h 287"/>
                <a:gd name="T76" fmla="*/ 30 w 277"/>
                <a:gd name="T77" fmla="*/ 0 h 287"/>
                <a:gd name="T78" fmla="*/ 29 w 277"/>
                <a:gd name="T79" fmla="*/ 0 h 287"/>
                <a:gd name="T80" fmla="*/ 28 w 277"/>
                <a:gd name="T81" fmla="*/ 1 h 287"/>
                <a:gd name="T82" fmla="*/ 1 w 277"/>
                <a:gd name="T83" fmla="*/ 38 h 287"/>
                <a:gd name="T84" fmla="*/ 0 w 277"/>
                <a:gd name="T85" fmla="*/ 39 h 287"/>
                <a:gd name="T86" fmla="*/ 0 w 277"/>
                <a:gd name="T87" fmla="*/ 40 h 287"/>
                <a:gd name="T88" fmla="*/ 0 w 277"/>
                <a:gd name="T89" fmla="*/ 41 h 287"/>
                <a:gd name="T90" fmla="*/ 2 w 277"/>
                <a:gd name="T91" fmla="*/ 43 h 287"/>
                <a:gd name="T92" fmla="*/ 30 w 277"/>
                <a:gd name="T93" fmla="*/ 66 h 287"/>
                <a:gd name="T94" fmla="*/ 31 w 277"/>
                <a:gd name="T95" fmla="*/ 66 h 287"/>
                <a:gd name="T96" fmla="*/ 32 w 277"/>
                <a:gd name="T97" fmla="*/ 66 h 287"/>
                <a:gd name="T98" fmla="*/ 33 w 277"/>
                <a:gd name="T99" fmla="*/ 66 h 287"/>
                <a:gd name="T100" fmla="*/ 33 w 277"/>
                <a:gd name="T101" fmla="*/ 66 h 287"/>
                <a:gd name="T102" fmla="*/ 34 w 277"/>
                <a:gd name="T103" fmla="*/ 66 h 287"/>
                <a:gd name="T104" fmla="*/ 35 w 277"/>
                <a:gd name="T105" fmla="*/ 66 h 287"/>
                <a:gd name="T106" fmla="*/ 35 w 277"/>
                <a:gd name="T107" fmla="*/ 65 h 287"/>
                <a:gd name="T108" fmla="*/ 36 w 277"/>
                <a:gd name="T109" fmla="*/ 65 h 287"/>
                <a:gd name="T110" fmla="*/ 63 w 277"/>
                <a:gd name="T111" fmla="*/ 26 h 287"/>
                <a:gd name="T112" fmla="*/ 63 w 277"/>
                <a:gd name="T113" fmla="*/ 25 h 287"/>
                <a:gd name="T114" fmla="*/ 63 w 277"/>
                <a:gd name="T115" fmla="*/ 23 h 287"/>
                <a:gd name="T116" fmla="*/ 63 w 277"/>
                <a:gd name="T117" fmla="*/ 22 h 287"/>
                <a:gd name="T118" fmla="*/ 62 w 277"/>
                <a:gd name="T119" fmla="*/ 21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7"/>
                <a:gd name="T181" fmla="*/ 0 h 287"/>
                <a:gd name="T182" fmla="*/ 277 w 277"/>
                <a:gd name="T183" fmla="*/ 287 h 2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7" h="287">
                  <a:moveTo>
                    <a:pt x="272" y="91"/>
                  </a:moveTo>
                  <a:lnTo>
                    <a:pt x="265" y="88"/>
                  </a:lnTo>
                  <a:lnTo>
                    <a:pt x="259" y="88"/>
                  </a:lnTo>
                  <a:lnTo>
                    <a:pt x="254" y="91"/>
                  </a:lnTo>
                  <a:lnTo>
                    <a:pt x="249" y="95"/>
                  </a:lnTo>
                  <a:lnTo>
                    <a:pt x="245" y="100"/>
                  </a:lnTo>
                  <a:lnTo>
                    <a:pt x="234" y="115"/>
                  </a:lnTo>
                  <a:lnTo>
                    <a:pt x="219" y="137"/>
                  </a:lnTo>
                  <a:lnTo>
                    <a:pt x="200" y="162"/>
                  </a:lnTo>
                  <a:lnTo>
                    <a:pt x="182" y="190"/>
                  </a:lnTo>
                  <a:lnTo>
                    <a:pt x="164" y="214"/>
                  </a:lnTo>
                  <a:lnTo>
                    <a:pt x="150" y="235"/>
                  </a:lnTo>
                  <a:lnTo>
                    <a:pt x="141" y="248"/>
                  </a:lnTo>
                  <a:lnTo>
                    <a:pt x="132" y="242"/>
                  </a:lnTo>
                  <a:lnTo>
                    <a:pt x="119" y="232"/>
                  </a:lnTo>
                  <a:lnTo>
                    <a:pt x="104" y="221"/>
                  </a:lnTo>
                  <a:lnTo>
                    <a:pt x="90" y="209"/>
                  </a:lnTo>
                  <a:lnTo>
                    <a:pt x="74" y="197"/>
                  </a:lnTo>
                  <a:lnTo>
                    <a:pt x="60" y="186"/>
                  </a:lnTo>
                  <a:lnTo>
                    <a:pt x="48" y="177"/>
                  </a:lnTo>
                  <a:lnTo>
                    <a:pt x="39" y="170"/>
                  </a:lnTo>
                  <a:lnTo>
                    <a:pt x="48" y="157"/>
                  </a:lnTo>
                  <a:lnTo>
                    <a:pt x="63" y="137"/>
                  </a:lnTo>
                  <a:lnTo>
                    <a:pt x="81" y="114"/>
                  </a:lnTo>
                  <a:lnTo>
                    <a:pt x="99" y="89"/>
                  </a:lnTo>
                  <a:lnTo>
                    <a:pt x="117" y="66"/>
                  </a:lnTo>
                  <a:lnTo>
                    <a:pt x="133" y="45"/>
                  </a:lnTo>
                  <a:lnTo>
                    <a:pt x="143" y="31"/>
                  </a:lnTo>
                  <a:lnTo>
                    <a:pt x="147" y="26"/>
                  </a:lnTo>
                  <a:lnTo>
                    <a:pt x="148" y="23"/>
                  </a:lnTo>
                  <a:lnTo>
                    <a:pt x="150" y="20"/>
                  </a:lnTo>
                  <a:lnTo>
                    <a:pt x="151" y="19"/>
                  </a:lnTo>
                  <a:lnTo>
                    <a:pt x="151" y="16"/>
                  </a:lnTo>
                  <a:lnTo>
                    <a:pt x="151" y="13"/>
                  </a:lnTo>
                  <a:lnTo>
                    <a:pt x="150" y="9"/>
                  </a:lnTo>
                  <a:lnTo>
                    <a:pt x="147" y="5"/>
                  </a:lnTo>
                  <a:lnTo>
                    <a:pt x="145" y="2"/>
                  </a:lnTo>
                  <a:lnTo>
                    <a:pt x="138" y="0"/>
                  </a:lnTo>
                  <a:lnTo>
                    <a:pt x="132" y="0"/>
                  </a:lnTo>
                  <a:lnTo>
                    <a:pt x="126" y="2"/>
                  </a:lnTo>
                  <a:lnTo>
                    <a:pt x="121" y="6"/>
                  </a:lnTo>
                  <a:lnTo>
                    <a:pt x="3" y="164"/>
                  </a:lnTo>
                  <a:lnTo>
                    <a:pt x="0" y="169"/>
                  </a:lnTo>
                  <a:lnTo>
                    <a:pt x="0" y="175"/>
                  </a:lnTo>
                  <a:lnTo>
                    <a:pt x="2" y="180"/>
                  </a:lnTo>
                  <a:lnTo>
                    <a:pt x="7" y="186"/>
                  </a:lnTo>
                  <a:lnTo>
                    <a:pt x="134" y="285"/>
                  </a:lnTo>
                  <a:lnTo>
                    <a:pt x="137" y="286"/>
                  </a:lnTo>
                  <a:lnTo>
                    <a:pt x="141" y="287"/>
                  </a:lnTo>
                  <a:lnTo>
                    <a:pt x="143" y="287"/>
                  </a:lnTo>
                  <a:lnTo>
                    <a:pt x="147" y="287"/>
                  </a:lnTo>
                  <a:lnTo>
                    <a:pt x="150" y="287"/>
                  </a:lnTo>
                  <a:lnTo>
                    <a:pt x="152" y="286"/>
                  </a:lnTo>
                  <a:lnTo>
                    <a:pt x="155" y="283"/>
                  </a:lnTo>
                  <a:lnTo>
                    <a:pt x="158" y="281"/>
                  </a:lnTo>
                  <a:lnTo>
                    <a:pt x="275" y="114"/>
                  </a:lnTo>
                  <a:lnTo>
                    <a:pt x="277" y="108"/>
                  </a:lnTo>
                  <a:lnTo>
                    <a:pt x="277" y="101"/>
                  </a:lnTo>
                  <a:lnTo>
                    <a:pt x="276" y="96"/>
                  </a:lnTo>
                  <a:lnTo>
                    <a:pt x="272" y="91"/>
                  </a:lnTo>
                  <a:close/>
                </a:path>
              </a:pathLst>
            </a:custGeom>
            <a:solidFill>
              <a:srgbClr val="000000"/>
            </a:solidFill>
            <a:ln w="9525">
              <a:noFill/>
              <a:round/>
              <a:headEnd/>
              <a:tailEnd/>
            </a:ln>
          </p:spPr>
          <p:txBody>
            <a:bodyPr/>
            <a:lstStyle/>
            <a:p>
              <a:pPr rtl="0"/>
              <a:endParaRPr lang="en-US" sz="3800"/>
            </a:p>
          </p:txBody>
        </p:sp>
        <p:sp>
          <p:nvSpPr>
            <p:cNvPr id="380" name="Freeform 378"/>
            <p:cNvSpPr>
              <a:spLocks/>
            </p:cNvSpPr>
            <p:nvPr/>
          </p:nvSpPr>
          <p:spPr bwMode="auto">
            <a:xfrm flipH="1">
              <a:off x="442" y="974"/>
              <a:ext cx="199" cy="140"/>
            </a:xfrm>
            <a:custGeom>
              <a:avLst/>
              <a:gdLst>
                <a:gd name="T0" fmla="*/ 172 w 867"/>
                <a:gd name="T1" fmla="*/ 3 h 610"/>
                <a:gd name="T2" fmla="*/ 165 w 867"/>
                <a:gd name="T3" fmla="*/ 7 h 610"/>
                <a:gd name="T4" fmla="*/ 155 w 867"/>
                <a:gd name="T5" fmla="*/ 12 h 610"/>
                <a:gd name="T6" fmla="*/ 147 w 867"/>
                <a:gd name="T7" fmla="*/ 16 h 610"/>
                <a:gd name="T8" fmla="*/ 145 w 867"/>
                <a:gd name="T9" fmla="*/ 18 h 610"/>
                <a:gd name="T10" fmla="*/ 144 w 867"/>
                <a:gd name="T11" fmla="*/ 19 h 610"/>
                <a:gd name="T12" fmla="*/ 144 w 867"/>
                <a:gd name="T13" fmla="*/ 23 h 610"/>
                <a:gd name="T14" fmla="*/ 144 w 867"/>
                <a:gd name="T15" fmla="*/ 33 h 610"/>
                <a:gd name="T16" fmla="*/ 143 w 867"/>
                <a:gd name="T17" fmla="*/ 38 h 610"/>
                <a:gd name="T18" fmla="*/ 139 w 867"/>
                <a:gd name="T19" fmla="*/ 41 h 610"/>
                <a:gd name="T20" fmla="*/ 136 w 867"/>
                <a:gd name="T21" fmla="*/ 40 h 610"/>
                <a:gd name="T22" fmla="*/ 133 w 867"/>
                <a:gd name="T23" fmla="*/ 33 h 610"/>
                <a:gd name="T24" fmla="*/ 130 w 867"/>
                <a:gd name="T25" fmla="*/ 26 h 610"/>
                <a:gd name="T26" fmla="*/ 128 w 867"/>
                <a:gd name="T27" fmla="*/ 22 h 610"/>
                <a:gd name="T28" fmla="*/ 127 w 867"/>
                <a:gd name="T29" fmla="*/ 21 h 610"/>
                <a:gd name="T30" fmla="*/ 125 w 867"/>
                <a:gd name="T31" fmla="*/ 19 h 610"/>
                <a:gd name="T32" fmla="*/ 98 w 867"/>
                <a:gd name="T33" fmla="*/ 14 h 610"/>
                <a:gd name="T34" fmla="*/ 98 w 867"/>
                <a:gd name="T35" fmla="*/ 14 h 610"/>
                <a:gd name="T36" fmla="*/ 97 w 867"/>
                <a:gd name="T37" fmla="*/ 14 h 610"/>
                <a:gd name="T38" fmla="*/ 86 w 867"/>
                <a:gd name="T39" fmla="*/ 16 h 610"/>
                <a:gd name="T40" fmla="*/ 73 w 867"/>
                <a:gd name="T41" fmla="*/ 20 h 610"/>
                <a:gd name="T42" fmla="*/ 61 w 867"/>
                <a:gd name="T43" fmla="*/ 26 h 610"/>
                <a:gd name="T44" fmla="*/ 49 w 867"/>
                <a:gd name="T45" fmla="*/ 32 h 610"/>
                <a:gd name="T46" fmla="*/ 38 w 867"/>
                <a:gd name="T47" fmla="*/ 38 h 610"/>
                <a:gd name="T48" fmla="*/ 29 w 867"/>
                <a:gd name="T49" fmla="*/ 44 h 610"/>
                <a:gd name="T50" fmla="*/ 23 w 867"/>
                <a:gd name="T51" fmla="*/ 48 h 610"/>
                <a:gd name="T52" fmla="*/ 20 w 867"/>
                <a:gd name="T53" fmla="*/ 50 h 610"/>
                <a:gd name="T54" fmla="*/ 21 w 867"/>
                <a:gd name="T55" fmla="*/ 50 h 610"/>
                <a:gd name="T56" fmla="*/ 21 w 867"/>
                <a:gd name="T57" fmla="*/ 50 h 610"/>
                <a:gd name="T58" fmla="*/ 12 w 867"/>
                <a:gd name="T59" fmla="*/ 56 h 610"/>
                <a:gd name="T60" fmla="*/ 6 w 867"/>
                <a:gd name="T61" fmla="*/ 64 h 610"/>
                <a:gd name="T62" fmla="*/ 2 w 867"/>
                <a:gd name="T63" fmla="*/ 72 h 610"/>
                <a:gd name="T64" fmla="*/ 0 w 867"/>
                <a:gd name="T65" fmla="*/ 76 h 610"/>
                <a:gd name="T66" fmla="*/ 0 w 867"/>
                <a:gd name="T67" fmla="*/ 78 h 610"/>
                <a:gd name="T68" fmla="*/ 1 w 867"/>
                <a:gd name="T69" fmla="*/ 80 h 610"/>
                <a:gd name="T70" fmla="*/ 45 w 867"/>
                <a:gd name="T71" fmla="*/ 139 h 610"/>
                <a:gd name="T72" fmla="*/ 48 w 867"/>
                <a:gd name="T73" fmla="*/ 140 h 610"/>
                <a:gd name="T74" fmla="*/ 50 w 867"/>
                <a:gd name="T75" fmla="*/ 139 h 610"/>
                <a:gd name="T76" fmla="*/ 59 w 867"/>
                <a:gd name="T77" fmla="*/ 137 h 610"/>
                <a:gd name="T78" fmla="*/ 72 w 867"/>
                <a:gd name="T79" fmla="*/ 131 h 610"/>
                <a:gd name="T80" fmla="*/ 89 w 867"/>
                <a:gd name="T81" fmla="*/ 123 h 610"/>
                <a:gd name="T82" fmla="*/ 108 w 867"/>
                <a:gd name="T83" fmla="*/ 111 h 610"/>
                <a:gd name="T84" fmla="*/ 127 w 867"/>
                <a:gd name="T85" fmla="*/ 97 h 610"/>
                <a:gd name="T86" fmla="*/ 145 w 867"/>
                <a:gd name="T87" fmla="*/ 79 h 610"/>
                <a:gd name="T88" fmla="*/ 160 w 867"/>
                <a:gd name="T89" fmla="*/ 58 h 610"/>
                <a:gd name="T90" fmla="*/ 167 w 867"/>
                <a:gd name="T91" fmla="*/ 45 h 610"/>
                <a:gd name="T92" fmla="*/ 173 w 867"/>
                <a:gd name="T93" fmla="*/ 41 h 610"/>
                <a:gd name="T94" fmla="*/ 181 w 867"/>
                <a:gd name="T95" fmla="*/ 36 h 610"/>
                <a:gd name="T96" fmla="*/ 187 w 867"/>
                <a:gd name="T97" fmla="*/ 33 h 610"/>
                <a:gd name="T98" fmla="*/ 190 w 867"/>
                <a:gd name="T99" fmla="*/ 31 h 610"/>
                <a:gd name="T100" fmla="*/ 193 w 867"/>
                <a:gd name="T101" fmla="*/ 27 h 610"/>
                <a:gd name="T102" fmla="*/ 197 w 867"/>
                <a:gd name="T103" fmla="*/ 23 h 610"/>
                <a:gd name="T104" fmla="*/ 199 w 867"/>
                <a:gd name="T105" fmla="*/ 18 h 610"/>
                <a:gd name="T106" fmla="*/ 199 w 867"/>
                <a:gd name="T107" fmla="*/ 13 h 610"/>
                <a:gd name="T108" fmla="*/ 198 w 867"/>
                <a:gd name="T109" fmla="*/ 10 h 610"/>
                <a:gd name="T110" fmla="*/ 196 w 867"/>
                <a:gd name="T111" fmla="*/ 6 h 610"/>
                <a:gd name="T112" fmla="*/ 192 w 867"/>
                <a:gd name="T113" fmla="*/ 3 h 610"/>
                <a:gd name="T114" fmla="*/ 186 w 867"/>
                <a:gd name="T115" fmla="*/ 0 h 610"/>
                <a:gd name="T116" fmla="*/ 178 w 867"/>
                <a:gd name="T117" fmla="*/ 0 h 6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7"/>
                <a:gd name="T178" fmla="*/ 0 h 610"/>
                <a:gd name="T179" fmla="*/ 867 w 867"/>
                <a:gd name="T180" fmla="*/ 610 h 61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7" h="610">
                  <a:moveTo>
                    <a:pt x="755" y="9"/>
                  </a:moveTo>
                  <a:lnTo>
                    <a:pt x="750" y="11"/>
                  </a:lnTo>
                  <a:lnTo>
                    <a:pt x="736" y="19"/>
                  </a:lnTo>
                  <a:lnTo>
                    <a:pt x="717" y="30"/>
                  </a:lnTo>
                  <a:lnTo>
                    <a:pt x="695" y="41"/>
                  </a:lnTo>
                  <a:lnTo>
                    <a:pt x="675" y="53"/>
                  </a:lnTo>
                  <a:lnTo>
                    <a:pt x="655" y="62"/>
                  </a:lnTo>
                  <a:lnTo>
                    <a:pt x="642" y="70"/>
                  </a:lnTo>
                  <a:lnTo>
                    <a:pt x="637" y="73"/>
                  </a:lnTo>
                  <a:lnTo>
                    <a:pt x="633" y="77"/>
                  </a:lnTo>
                  <a:lnTo>
                    <a:pt x="629" y="80"/>
                  </a:lnTo>
                  <a:lnTo>
                    <a:pt x="628" y="84"/>
                  </a:lnTo>
                  <a:lnTo>
                    <a:pt x="626" y="90"/>
                  </a:lnTo>
                  <a:lnTo>
                    <a:pt x="626" y="99"/>
                  </a:lnTo>
                  <a:lnTo>
                    <a:pt x="628" y="119"/>
                  </a:lnTo>
                  <a:lnTo>
                    <a:pt x="628" y="143"/>
                  </a:lnTo>
                  <a:lnTo>
                    <a:pt x="628" y="160"/>
                  </a:lnTo>
                  <a:lnTo>
                    <a:pt x="623" y="165"/>
                  </a:lnTo>
                  <a:lnTo>
                    <a:pt x="615" y="170"/>
                  </a:lnTo>
                  <a:lnTo>
                    <a:pt x="607" y="178"/>
                  </a:lnTo>
                  <a:lnTo>
                    <a:pt x="598" y="186"/>
                  </a:lnTo>
                  <a:lnTo>
                    <a:pt x="591" y="173"/>
                  </a:lnTo>
                  <a:lnTo>
                    <a:pt x="585" y="159"/>
                  </a:lnTo>
                  <a:lnTo>
                    <a:pt x="578" y="143"/>
                  </a:lnTo>
                  <a:lnTo>
                    <a:pt x="571" y="129"/>
                  </a:lnTo>
                  <a:lnTo>
                    <a:pt x="565" y="114"/>
                  </a:lnTo>
                  <a:lnTo>
                    <a:pt x="560" y="104"/>
                  </a:lnTo>
                  <a:lnTo>
                    <a:pt x="556" y="96"/>
                  </a:lnTo>
                  <a:lnTo>
                    <a:pt x="555" y="93"/>
                  </a:lnTo>
                  <a:lnTo>
                    <a:pt x="552" y="90"/>
                  </a:lnTo>
                  <a:lnTo>
                    <a:pt x="550" y="87"/>
                  </a:lnTo>
                  <a:lnTo>
                    <a:pt x="546" y="84"/>
                  </a:lnTo>
                  <a:lnTo>
                    <a:pt x="541" y="83"/>
                  </a:lnTo>
                  <a:lnTo>
                    <a:pt x="426" y="62"/>
                  </a:lnTo>
                  <a:lnTo>
                    <a:pt x="425" y="62"/>
                  </a:lnTo>
                  <a:lnTo>
                    <a:pt x="424" y="62"/>
                  </a:lnTo>
                  <a:lnTo>
                    <a:pt x="422" y="62"/>
                  </a:lnTo>
                  <a:lnTo>
                    <a:pt x="398" y="65"/>
                  </a:lnTo>
                  <a:lnTo>
                    <a:pt x="373" y="70"/>
                  </a:lnTo>
                  <a:lnTo>
                    <a:pt x="346" y="78"/>
                  </a:lnTo>
                  <a:lnTo>
                    <a:pt x="318" y="87"/>
                  </a:lnTo>
                  <a:lnTo>
                    <a:pt x="291" y="99"/>
                  </a:lnTo>
                  <a:lnTo>
                    <a:pt x="264" y="112"/>
                  </a:lnTo>
                  <a:lnTo>
                    <a:pt x="238" y="125"/>
                  </a:lnTo>
                  <a:lnTo>
                    <a:pt x="212" y="139"/>
                  </a:lnTo>
                  <a:lnTo>
                    <a:pt x="187" y="153"/>
                  </a:lnTo>
                  <a:lnTo>
                    <a:pt x="165" y="166"/>
                  </a:lnTo>
                  <a:lnTo>
                    <a:pt x="144" y="179"/>
                  </a:lnTo>
                  <a:lnTo>
                    <a:pt x="126" y="191"/>
                  </a:lnTo>
                  <a:lnTo>
                    <a:pt x="112" y="201"/>
                  </a:lnTo>
                  <a:lnTo>
                    <a:pt x="100" y="209"/>
                  </a:lnTo>
                  <a:lnTo>
                    <a:pt x="92" y="214"/>
                  </a:lnTo>
                  <a:lnTo>
                    <a:pt x="88" y="217"/>
                  </a:lnTo>
                  <a:lnTo>
                    <a:pt x="90" y="216"/>
                  </a:lnTo>
                  <a:lnTo>
                    <a:pt x="91" y="216"/>
                  </a:lnTo>
                  <a:lnTo>
                    <a:pt x="71" y="228"/>
                  </a:lnTo>
                  <a:lnTo>
                    <a:pt x="53" y="243"/>
                  </a:lnTo>
                  <a:lnTo>
                    <a:pt x="39" y="261"/>
                  </a:lnTo>
                  <a:lnTo>
                    <a:pt x="26" y="280"/>
                  </a:lnTo>
                  <a:lnTo>
                    <a:pt x="15" y="298"/>
                  </a:lnTo>
                  <a:lnTo>
                    <a:pt x="8" y="313"/>
                  </a:lnTo>
                  <a:lnTo>
                    <a:pt x="2" y="324"/>
                  </a:lnTo>
                  <a:lnTo>
                    <a:pt x="1" y="329"/>
                  </a:lnTo>
                  <a:lnTo>
                    <a:pt x="0" y="333"/>
                  </a:lnTo>
                  <a:lnTo>
                    <a:pt x="0" y="338"/>
                  </a:lnTo>
                  <a:lnTo>
                    <a:pt x="1" y="343"/>
                  </a:lnTo>
                  <a:lnTo>
                    <a:pt x="4" y="347"/>
                  </a:lnTo>
                  <a:lnTo>
                    <a:pt x="191" y="601"/>
                  </a:lnTo>
                  <a:lnTo>
                    <a:pt x="195" y="605"/>
                  </a:lnTo>
                  <a:lnTo>
                    <a:pt x="200" y="609"/>
                  </a:lnTo>
                  <a:lnTo>
                    <a:pt x="207" y="610"/>
                  </a:lnTo>
                  <a:lnTo>
                    <a:pt x="212" y="609"/>
                  </a:lnTo>
                  <a:lnTo>
                    <a:pt x="220" y="606"/>
                  </a:lnTo>
                  <a:lnTo>
                    <a:pt x="234" y="602"/>
                  </a:lnTo>
                  <a:lnTo>
                    <a:pt x="255" y="595"/>
                  </a:lnTo>
                  <a:lnTo>
                    <a:pt x="282" y="584"/>
                  </a:lnTo>
                  <a:lnTo>
                    <a:pt x="314" y="570"/>
                  </a:lnTo>
                  <a:lnTo>
                    <a:pt x="350" y="554"/>
                  </a:lnTo>
                  <a:lnTo>
                    <a:pt x="389" y="535"/>
                  </a:lnTo>
                  <a:lnTo>
                    <a:pt x="429" y="511"/>
                  </a:lnTo>
                  <a:lnTo>
                    <a:pt x="472" y="485"/>
                  </a:lnTo>
                  <a:lnTo>
                    <a:pt x="513" y="455"/>
                  </a:lnTo>
                  <a:lnTo>
                    <a:pt x="555" y="423"/>
                  </a:lnTo>
                  <a:lnTo>
                    <a:pt x="595" y="386"/>
                  </a:lnTo>
                  <a:lnTo>
                    <a:pt x="632" y="345"/>
                  </a:lnTo>
                  <a:lnTo>
                    <a:pt x="665" y="300"/>
                  </a:lnTo>
                  <a:lnTo>
                    <a:pt x="695" y="252"/>
                  </a:lnTo>
                  <a:lnTo>
                    <a:pt x="720" y="200"/>
                  </a:lnTo>
                  <a:lnTo>
                    <a:pt x="727" y="196"/>
                  </a:lnTo>
                  <a:lnTo>
                    <a:pt x="740" y="188"/>
                  </a:lnTo>
                  <a:lnTo>
                    <a:pt x="755" y="178"/>
                  </a:lnTo>
                  <a:lnTo>
                    <a:pt x="773" y="168"/>
                  </a:lnTo>
                  <a:lnTo>
                    <a:pt x="790" y="157"/>
                  </a:lnTo>
                  <a:lnTo>
                    <a:pt x="805" y="148"/>
                  </a:lnTo>
                  <a:lnTo>
                    <a:pt x="815" y="142"/>
                  </a:lnTo>
                  <a:lnTo>
                    <a:pt x="819" y="139"/>
                  </a:lnTo>
                  <a:lnTo>
                    <a:pt x="827" y="134"/>
                  </a:lnTo>
                  <a:lnTo>
                    <a:pt x="834" y="127"/>
                  </a:lnTo>
                  <a:lnTo>
                    <a:pt x="842" y="119"/>
                  </a:lnTo>
                  <a:lnTo>
                    <a:pt x="850" y="110"/>
                  </a:lnTo>
                  <a:lnTo>
                    <a:pt x="857" y="101"/>
                  </a:lnTo>
                  <a:lnTo>
                    <a:pt x="862" y="90"/>
                  </a:lnTo>
                  <a:lnTo>
                    <a:pt x="866" y="79"/>
                  </a:lnTo>
                  <a:lnTo>
                    <a:pt x="867" y="66"/>
                  </a:lnTo>
                  <a:lnTo>
                    <a:pt x="867" y="58"/>
                  </a:lnTo>
                  <a:lnTo>
                    <a:pt x="866" y="50"/>
                  </a:lnTo>
                  <a:lnTo>
                    <a:pt x="863" y="44"/>
                  </a:lnTo>
                  <a:lnTo>
                    <a:pt x="859" y="36"/>
                  </a:lnTo>
                  <a:lnTo>
                    <a:pt x="854" y="28"/>
                  </a:lnTo>
                  <a:lnTo>
                    <a:pt x="846" y="19"/>
                  </a:lnTo>
                  <a:lnTo>
                    <a:pt x="836" y="11"/>
                  </a:lnTo>
                  <a:lnTo>
                    <a:pt x="824" y="5"/>
                  </a:lnTo>
                  <a:lnTo>
                    <a:pt x="810" y="1"/>
                  </a:lnTo>
                  <a:lnTo>
                    <a:pt x="794" y="0"/>
                  </a:lnTo>
                  <a:lnTo>
                    <a:pt x="776" y="2"/>
                  </a:lnTo>
                  <a:lnTo>
                    <a:pt x="755" y="9"/>
                  </a:lnTo>
                  <a:close/>
                </a:path>
              </a:pathLst>
            </a:custGeom>
            <a:solidFill>
              <a:srgbClr val="000000"/>
            </a:solidFill>
            <a:ln w="9525">
              <a:noFill/>
              <a:round/>
              <a:headEnd/>
              <a:tailEnd/>
            </a:ln>
          </p:spPr>
          <p:txBody>
            <a:bodyPr/>
            <a:lstStyle/>
            <a:p>
              <a:pPr rtl="0"/>
              <a:endParaRPr lang="en-US" sz="3800"/>
            </a:p>
          </p:txBody>
        </p:sp>
        <p:sp>
          <p:nvSpPr>
            <p:cNvPr id="381" name="Freeform 379"/>
            <p:cNvSpPr>
              <a:spLocks/>
            </p:cNvSpPr>
            <p:nvPr/>
          </p:nvSpPr>
          <p:spPr bwMode="auto">
            <a:xfrm flipH="1">
              <a:off x="452" y="983"/>
              <a:ext cx="179" cy="121"/>
            </a:xfrm>
            <a:custGeom>
              <a:avLst/>
              <a:gdLst>
                <a:gd name="T0" fmla="*/ 169 w 786"/>
                <a:gd name="T1" fmla="*/ 0 h 528"/>
                <a:gd name="T2" fmla="*/ 174 w 786"/>
                <a:gd name="T3" fmla="*/ 0 h 528"/>
                <a:gd name="T4" fmla="*/ 176 w 786"/>
                <a:gd name="T5" fmla="*/ 1 h 528"/>
                <a:gd name="T6" fmla="*/ 178 w 786"/>
                <a:gd name="T7" fmla="*/ 3 h 528"/>
                <a:gd name="T8" fmla="*/ 179 w 786"/>
                <a:gd name="T9" fmla="*/ 6 h 528"/>
                <a:gd name="T10" fmla="*/ 178 w 786"/>
                <a:gd name="T11" fmla="*/ 10 h 528"/>
                <a:gd name="T12" fmla="*/ 175 w 786"/>
                <a:gd name="T13" fmla="*/ 13 h 528"/>
                <a:gd name="T14" fmla="*/ 173 w 786"/>
                <a:gd name="T15" fmla="*/ 15 h 528"/>
                <a:gd name="T16" fmla="*/ 171 w 786"/>
                <a:gd name="T17" fmla="*/ 16 h 528"/>
                <a:gd name="T18" fmla="*/ 165 w 786"/>
                <a:gd name="T19" fmla="*/ 20 h 528"/>
                <a:gd name="T20" fmla="*/ 156 w 786"/>
                <a:gd name="T21" fmla="*/ 25 h 528"/>
                <a:gd name="T22" fmla="*/ 150 w 786"/>
                <a:gd name="T23" fmla="*/ 30 h 528"/>
                <a:gd name="T24" fmla="*/ 148 w 786"/>
                <a:gd name="T25" fmla="*/ 31 h 528"/>
                <a:gd name="T26" fmla="*/ 147 w 786"/>
                <a:gd name="T27" fmla="*/ 32 h 528"/>
                <a:gd name="T28" fmla="*/ 143 w 786"/>
                <a:gd name="T29" fmla="*/ 43 h 528"/>
                <a:gd name="T30" fmla="*/ 130 w 786"/>
                <a:gd name="T31" fmla="*/ 61 h 528"/>
                <a:gd name="T32" fmla="*/ 115 w 786"/>
                <a:gd name="T33" fmla="*/ 77 h 528"/>
                <a:gd name="T34" fmla="*/ 99 w 786"/>
                <a:gd name="T35" fmla="*/ 90 h 528"/>
                <a:gd name="T36" fmla="*/ 82 w 786"/>
                <a:gd name="T37" fmla="*/ 101 h 528"/>
                <a:gd name="T38" fmla="*/ 67 w 786"/>
                <a:gd name="T39" fmla="*/ 110 h 528"/>
                <a:gd name="T40" fmla="*/ 53 w 786"/>
                <a:gd name="T41" fmla="*/ 116 h 528"/>
                <a:gd name="T42" fmla="*/ 43 w 786"/>
                <a:gd name="T43" fmla="*/ 120 h 528"/>
                <a:gd name="T44" fmla="*/ 37 w 786"/>
                <a:gd name="T45" fmla="*/ 118 h 528"/>
                <a:gd name="T46" fmla="*/ 26 w 786"/>
                <a:gd name="T47" fmla="*/ 103 h 528"/>
                <a:gd name="T48" fmla="*/ 13 w 786"/>
                <a:gd name="T49" fmla="*/ 85 h 528"/>
                <a:gd name="T50" fmla="*/ 3 w 786"/>
                <a:gd name="T51" fmla="*/ 71 h 528"/>
                <a:gd name="T52" fmla="*/ 1 w 786"/>
                <a:gd name="T53" fmla="*/ 65 h 528"/>
                <a:gd name="T54" fmla="*/ 4 w 786"/>
                <a:gd name="T55" fmla="*/ 60 h 528"/>
                <a:gd name="T56" fmla="*/ 8 w 786"/>
                <a:gd name="T57" fmla="*/ 55 h 528"/>
                <a:gd name="T58" fmla="*/ 13 w 786"/>
                <a:gd name="T59" fmla="*/ 50 h 528"/>
                <a:gd name="T60" fmla="*/ 15 w 786"/>
                <a:gd name="T61" fmla="*/ 49 h 528"/>
                <a:gd name="T62" fmla="*/ 15 w 786"/>
                <a:gd name="T63" fmla="*/ 49 h 528"/>
                <a:gd name="T64" fmla="*/ 16 w 786"/>
                <a:gd name="T65" fmla="*/ 48 h 528"/>
                <a:gd name="T66" fmla="*/ 20 w 786"/>
                <a:gd name="T67" fmla="*/ 45 h 528"/>
                <a:gd name="T68" fmla="*/ 27 w 786"/>
                <a:gd name="T69" fmla="*/ 41 h 528"/>
                <a:gd name="T70" fmla="*/ 36 w 786"/>
                <a:gd name="T71" fmla="*/ 35 h 528"/>
                <a:gd name="T72" fmla="*/ 47 w 786"/>
                <a:gd name="T73" fmla="*/ 29 h 528"/>
                <a:gd name="T74" fmla="*/ 59 w 786"/>
                <a:gd name="T75" fmla="*/ 23 h 528"/>
                <a:gd name="T76" fmla="*/ 71 w 786"/>
                <a:gd name="T77" fmla="*/ 18 h 528"/>
                <a:gd name="T78" fmla="*/ 82 w 786"/>
                <a:gd name="T79" fmla="*/ 15 h 528"/>
                <a:gd name="T80" fmla="*/ 88 w 786"/>
                <a:gd name="T81" fmla="*/ 15 h 528"/>
                <a:gd name="T82" fmla="*/ 94 w 786"/>
                <a:gd name="T83" fmla="*/ 16 h 528"/>
                <a:gd name="T84" fmla="*/ 101 w 786"/>
                <a:gd name="T85" fmla="*/ 17 h 528"/>
                <a:gd name="T86" fmla="*/ 108 w 786"/>
                <a:gd name="T87" fmla="*/ 18 h 528"/>
                <a:gd name="T88" fmla="*/ 111 w 786"/>
                <a:gd name="T89" fmla="*/ 21 h 528"/>
                <a:gd name="T90" fmla="*/ 114 w 786"/>
                <a:gd name="T91" fmla="*/ 28 h 528"/>
                <a:gd name="T92" fmla="*/ 118 w 786"/>
                <a:gd name="T93" fmla="*/ 36 h 528"/>
                <a:gd name="T94" fmla="*/ 121 w 786"/>
                <a:gd name="T95" fmla="*/ 42 h 528"/>
                <a:gd name="T96" fmla="*/ 122 w 786"/>
                <a:gd name="T97" fmla="*/ 44 h 528"/>
                <a:gd name="T98" fmla="*/ 123 w 786"/>
                <a:gd name="T99" fmla="*/ 45 h 528"/>
                <a:gd name="T100" fmla="*/ 125 w 786"/>
                <a:gd name="T101" fmla="*/ 45 h 528"/>
                <a:gd name="T102" fmla="*/ 127 w 786"/>
                <a:gd name="T103" fmla="*/ 45 h 528"/>
                <a:gd name="T104" fmla="*/ 141 w 786"/>
                <a:gd name="T105" fmla="*/ 33 h 528"/>
                <a:gd name="T106" fmla="*/ 142 w 786"/>
                <a:gd name="T107" fmla="*/ 32 h 528"/>
                <a:gd name="T108" fmla="*/ 143 w 786"/>
                <a:gd name="T109" fmla="*/ 30 h 528"/>
                <a:gd name="T110" fmla="*/ 143 w 786"/>
                <a:gd name="T111" fmla="*/ 24 h 528"/>
                <a:gd name="T112" fmla="*/ 142 w 786"/>
                <a:gd name="T113" fmla="*/ 14 h 528"/>
                <a:gd name="T114" fmla="*/ 148 w 786"/>
                <a:gd name="T115" fmla="*/ 11 h 528"/>
                <a:gd name="T116" fmla="*/ 156 w 786"/>
                <a:gd name="T117" fmla="*/ 7 h 528"/>
                <a:gd name="T118" fmla="*/ 163 w 786"/>
                <a:gd name="T119" fmla="*/ 3 h 528"/>
                <a:gd name="T120" fmla="*/ 166 w 786"/>
                <a:gd name="T121" fmla="*/ 1 h 5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86"/>
                <a:gd name="T184" fmla="*/ 0 h 528"/>
                <a:gd name="T185" fmla="*/ 786 w 786"/>
                <a:gd name="T186" fmla="*/ 528 h 5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86" h="528">
                  <a:moveTo>
                    <a:pt x="731" y="5"/>
                  </a:moveTo>
                  <a:lnTo>
                    <a:pt x="743" y="1"/>
                  </a:lnTo>
                  <a:lnTo>
                    <a:pt x="754" y="0"/>
                  </a:lnTo>
                  <a:lnTo>
                    <a:pt x="762" y="1"/>
                  </a:lnTo>
                  <a:lnTo>
                    <a:pt x="770" y="4"/>
                  </a:lnTo>
                  <a:lnTo>
                    <a:pt x="775" y="6"/>
                  </a:lnTo>
                  <a:lnTo>
                    <a:pt x="779" y="10"/>
                  </a:lnTo>
                  <a:lnTo>
                    <a:pt x="782" y="14"/>
                  </a:lnTo>
                  <a:lnTo>
                    <a:pt x="783" y="17"/>
                  </a:lnTo>
                  <a:lnTo>
                    <a:pt x="786" y="26"/>
                  </a:lnTo>
                  <a:lnTo>
                    <a:pt x="786" y="35"/>
                  </a:lnTo>
                  <a:lnTo>
                    <a:pt x="782" y="44"/>
                  </a:lnTo>
                  <a:lnTo>
                    <a:pt x="775" y="52"/>
                  </a:lnTo>
                  <a:lnTo>
                    <a:pt x="769" y="58"/>
                  </a:lnTo>
                  <a:lnTo>
                    <a:pt x="764" y="64"/>
                  </a:lnTo>
                  <a:lnTo>
                    <a:pt x="758" y="66"/>
                  </a:lnTo>
                  <a:lnTo>
                    <a:pt x="757" y="67"/>
                  </a:lnTo>
                  <a:lnTo>
                    <a:pt x="753" y="70"/>
                  </a:lnTo>
                  <a:lnTo>
                    <a:pt x="741" y="78"/>
                  </a:lnTo>
                  <a:lnTo>
                    <a:pt x="725" y="88"/>
                  </a:lnTo>
                  <a:lnTo>
                    <a:pt x="705" y="99"/>
                  </a:lnTo>
                  <a:lnTo>
                    <a:pt x="686" y="110"/>
                  </a:lnTo>
                  <a:lnTo>
                    <a:pt x="670" y="121"/>
                  </a:lnTo>
                  <a:lnTo>
                    <a:pt x="657" y="129"/>
                  </a:lnTo>
                  <a:lnTo>
                    <a:pt x="653" y="131"/>
                  </a:lnTo>
                  <a:lnTo>
                    <a:pt x="650" y="134"/>
                  </a:lnTo>
                  <a:lnTo>
                    <a:pt x="648" y="135"/>
                  </a:lnTo>
                  <a:lnTo>
                    <a:pt x="647" y="138"/>
                  </a:lnTo>
                  <a:lnTo>
                    <a:pt x="645" y="140"/>
                  </a:lnTo>
                  <a:lnTo>
                    <a:pt x="626" y="186"/>
                  </a:lnTo>
                  <a:lnTo>
                    <a:pt x="601" y="228"/>
                  </a:lnTo>
                  <a:lnTo>
                    <a:pt x="572" y="267"/>
                  </a:lnTo>
                  <a:lnTo>
                    <a:pt x="541" y="303"/>
                  </a:lnTo>
                  <a:lnTo>
                    <a:pt x="507" y="336"/>
                  </a:lnTo>
                  <a:lnTo>
                    <a:pt x="472" y="367"/>
                  </a:lnTo>
                  <a:lnTo>
                    <a:pt x="436" y="394"/>
                  </a:lnTo>
                  <a:lnTo>
                    <a:pt x="398" y="419"/>
                  </a:lnTo>
                  <a:lnTo>
                    <a:pt x="362" y="441"/>
                  </a:lnTo>
                  <a:lnTo>
                    <a:pt x="327" y="462"/>
                  </a:lnTo>
                  <a:lnTo>
                    <a:pt x="293" y="479"/>
                  </a:lnTo>
                  <a:lnTo>
                    <a:pt x="262" y="493"/>
                  </a:lnTo>
                  <a:lnTo>
                    <a:pt x="233" y="506"/>
                  </a:lnTo>
                  <a:lnTo>
                    <a:pt x="208" y="515"/>
                  </a:lnTo>
                  <a:lnTo>
                    <a:pt x="189" y="523"/>
                  </a:lnTo>
                  <a:lnTo>
                    <a:pt x="173" y="528"/>
                  </a:lnTo>
                  <a:lnTo>
                    <a:pt x="162" y="513"/>
                  </a:lnTo>
                  <a:lnTo>
                    <a:pt x="142" y="485"/>
                  </a:lnTo>
                  <a:lnTo>
                    <a:pt x="115" y="449"/>
                  </a:lnTo>
                  <a:lnTo>
                    <a:pt x="86" y="410"/>
                  </a:lnTo>
                  <a:lnTo>
                    <a:pt x="56" y="369"/>
                  </a:lnTo>
                  <a:lnTo>
                    <a:pt x="30" y="334"/>
                  </a:lnTo>
                  <a:lnTo>
                    <a:pt x="11" y="308"/>
                  </a:lnTo>
                  <a:lnTo>
                    <a:pt x="0" y="294"/>
                  </a:lnTo>
                  <a:lnTo>
                    <a:pt x="6" y="285"/>
                  </a:lnTo>
                  <a:lnTo>
                    <a:pt x="11" y="273"/>
                  </a:lnTo>
                  <a:lnTo>
                    <a:pt x="19" y="261"/>
                  </a:lnTo>
                  <a:lnTo>
                    <a:pt x="26" y="250"/>
                  </a:lnTo>
                  <a:lnTo>
                    <a:pt x="36" y="238"/>
                  </a:lnTo>
                  <a:lnTo>
                    <a:pt x="45" y="228"/>
                  </a:lnTo>
                  <a:lnTo>
                    <a:pt x="55" y="218"/>
                  </a:lnTo>
                  <a:lnTo>
                    <a:pt x="67" y="212"/>
                  </a:lnTo>
                  <a:lnTo>
                    <a:pt x="68" y="212"/>
                  </a:lnTo>
                  <a:lnTo>
                    <a:pt x="68" y="211"/>
                  </a:lnTo>
                  <a:lnTo>
                    <a:pt x="71" y="209"/>
                  </a:lnTo>
                  <a:lnTo>
                    <a:pt x="77" y="204"/>
                  </a:lnTo>
                  <a:lnTo>
                    <a:pt x="89" y="196"/>
                  </a:lnTo>
                  <a:lnTo>
                    <a:pt x="102" y="187"/>
                  </a:lnTo>
                  <a:lnTo>
                    <a:pt x="119" y="177"/>
                  </a:lnTo>
                  <a:lnTo>
                    <a:pt x="138" y="165"/>
                  </a:lnTo>
                  <a:lnTo>
                    <a:pt x="160" y="152"/>
                  </a:lnTo>
                  <a:lnTo>
                    <a:pt x="184" y="138"/>
                  </a:lnTo>
                  <a:lnTo>
                    <a:pt x="207" y="125"/>
                  </a:lnTo>
                  <a:lnTo>
                    <a:pt x="233" y="112"/>
                  </a:lnTo>
                  <a:lnTo>
                    <a:pt x="259" y="99"/>
                  </a:lnTo>
                  <a:lnTo>
                    <a:pt x="285" y="88"/>
                  </a:lnTo>
                  <a:lnTo>
                    <a:pt x="311" y="78"/>
                  </a:lnTo>
                  <a:lnTo>
                    <a:pt x="336" y="71"/>
                  </a:lnTo>
                  <a:lnTo>
                    <a:pt x="359" y="66"/>
                  </a:lnTo>
                  <a:lnTo>
                    <a:pt x="381" y="64"/>
                  </a:lnTo>
                  <a:lnTo>
                    <a:pt x="387" y="64"/>
                  </a:lnTo>
                  <a:lnTo>
                    <a:pt x="397" y="66"/>
                  </a:lnTo>
                  <a:lnTo>
                    <a:pt x="411" y="69"/>
                  </a:lnTo>
                  <a:lnTo>
                    <a:pt x="427" y="71"/>
                  </a:lnTo>
                  <a:lnTo>
                    <a:pt x="444" y="74"/>
                  </a:lnTo>
                  <a:lnTo>
                    <a:pt x="461" y="77"/>
                  </a:lnTo>
                  <a:lnTo>
                    <a:pt x="474" y="79"/>
                  </a:lnTo>
                  <a:lnTo>
                    <a:pt x="483" y="80"/>
                  </a:lnTo>
                  <a:lnTo>
                    <a:pt x="487" y="90"/>
                  </a:lnTo>
                  <a:lnTo>
                    <a:pt x="493" y="104"/>
                  </a:lnTo>
                  <a:lnTo>
                    <a:pt x="502" y="121"/>
                  </a:lnTo>
                  <a:lnTo>
                    <a:pt x="510" y="139"/>
                  </a:lnTo>
                  <a:lnTo>
                    <a:pt x="519" y="157"/>
                  </a:lnTo>
                  <a:lnTo>
                    <a:pt x="526" y="172"/>
                  </a:lnTo>
                  <a:lnTo>
                    <a:pt x="531" y="182"/>
                  </a:lnTo>
                  <a:lnTo>
                    <a:pt x="532" y="186"/>
                  </a:lnTo>
                  <a:lnTo>
                    <a:pt x="535" y="190"/>
                  </a:lnTo>
                  <a:lnTo>
                    <a:pt x="537" y="194"/>
                  </a:lnTo>
                  <a:lnTo>
                    <a:pt x="541" y="196"/>
                  </a:lnTo>
                  <a:lnTo>
                    <a:pt x="546" y="198"/>
                  </a:lnTo>
                  <a:lnTo>
                    <a:pt x="550" y="198"/>
                  </a:lnTo>
                  <a:lnTo>
                    <a:pt x="556" y="198"/>
                  </a:lnTo>
                  <a:lnTo>
                    <a:pt x="559" y="196"/>
                  </a:lnTo>
                  <a:lnTo>
                    <a:pt x="563" y="194"/>
                  </a:lnTo>
                  <a:lnTo>
                    <a:pt x="619" y="146"/>
                  </a:lnTo>
                  <a:lnTo>
                    <a:pt x="622" y="143"/>
                  </a:lnTo>
                  <a:lnTo>
                    <a:pt x="624" y="139"/>
                  </a:lnTo>
                  <a:lnTo>
                    <a:pt x="626" y="135"/>
                  </a:lnTo>
                  <a:lnTo>
                    <a:pt x="626" y="130"/>
                  </a:lnTo>
                  <a:lnTo>
                    <a:pt x="626" y="122"/>
                  </a:lnTo>
                  <a:lnTo>
                    <a:pt x="626" y="103"/>
                  </a:lnTo>
                  <a:lnTo>
                    <a:pt x="624" y="80"/>
                  </a:lnTo>
                  <a:lnTo>
                    <a:pt x="624" y="62"/>
                  </a:lnTo>
                  <a:lnTo>
                    <a:pt x="635" y="57"/>
                  </a:lnTo>
                  <a:lnTo>
                    <a:pt x="649" y="49"/>
                  </a:lnTo>
                  <a:lnTo>
                    <a:pt x="666" y="40"/>
                  </a:lnTo>
                  <a:lnTo>
                    <a:pt x="684" y="30"/>
                  </a:lnTo>
                  <a:lnTo>
                    <a:pt x="702" y="21"/>
                  </a:lnTo>
                  <a:lnTo>
                    <a:pt x="717" y="13"/>
                  </a:lnTo>
                  <a:lnTo>
                    <a:pt x="727" y="8"/>
                  </a:lnTo>
                  <a:lnTo>
                    <a:pt x="731" y="5"/>
                  </a:lnTo>
                  <a:close/>
                </a:path>
              </a:pathLst>
            </a:custGeom>
            <a:solidFill>
              <a:srgbClr val="C0C0C0"/>
            </a:solidFill>
            <a:ln w="9525">
              <a:noFill/>
              <a:round/>
              <a:headEnd/>
              <a:tailEnd/>
            </a:ln>
          </p:spPr>
          <p:txBody>
            <a:bodyPr/>
            <a:lstStyle/>
            <a:p>
              <a:pPr rtl="0"/>
              <a:endParaRPr lang="en-US" sz="3800"/>
            </a:p>
          </p:txBody>
        </p:sp>
        <p:sp>
          <p:nvSpPr>
            <p:cNvPr id="382" name="Freeform 380"/>
            <p:cNvSpPr>
              <a:spLocks/>
            </p:cNvSpPr>
            <p:nvPr/>
          </p:nvSpPr>
          <p:spPr bwMode="auto">
            <a:xfrm flipH="1">
              <a:off x="474" y="893"/>
              <a:ext cx="200" cy="167"/>
            </a:xfrm>
            <a:custGeom>
              <a:avLst/>
              <a:gdLst>
                <a:gd name="T0" fmla="*/ 196 w 872"/>
                <a:gd name="T1" fmla="*/ 91 h 726"/>
                <a:gd name="T2" fmla="*/ 199 w 872"/>
                <a:gd name="T3" fmla="*/ 82 h 726"/>
                <a:gd name="T4" fmla="*/ 197 w 872"/>
                <a:gd name="T5" fmla="*/ 66 h 726"/>
                <a:gd name="T6" fmla="*/ 193 w 872"/>
                <a:gd name="T7" fmla="*/ 41 h 726"/>
                <a:gd name="T8" fmla="*/ 192 w 872"/>
                <a:gd name="T9" fmla="*/ 41 h 726"/>
                <a:gd name="T10" fmla="*/ 186 w 872"/>
                <a:gd name="T11" fmla="*/ 50 h 726"/>
                <a:gd name="T12" fmla="*/ 181 w 872"/>
                <a:gd name="T13" fmla="*/ 62 h 726"/>
                <a:gd name="T14" fmla="*/ 179 w 872"/>
                <a:gd name="T15" fmla="*/ 49 h 726"/>
                <a:gd name="T16" fmla="*/ 179 w 872"/>
                <a:gd name="T17" fmla="*/ 32 h 726"/>
                <a:gd name="T18" fmla="*/ 175 w 872"/>
                <a:gd name="T19" fmla="*/ 20 h 726"/>
                <a:gd name="T20" fmla="*/ 172 w 872"/>
                <a:gd name="T21" fmla="*/ 14 h 726"/>
                <a:gd name="T22" fmla="*/ 172 w 872"/>
                <a:gd name="T23" fmla="*/ 20 h 726"/>
                <a:gd name="T24" fmla="*/ 167 w 872"/>
                <a:gd name="T25" fmla="*/ 31 h 726"/>
                <a:gd name="T26" fmla="*/ 156 w 872"/>
                <a:gd name="T27" fmla="*/ 39 h 726"/>
                <a:gd name="T28" fmla="*/ 149 w 872"/>
                <a:gd name="T29" fmla="*/ 43 h 726"/>
                <a:gd name="T30" fmla="*/ 148 w 872"/>
                <a:gd name="T31" fmla="*/ 44 h 726"/>
                <a:gd name="T32" fmla="*/ 148 w 872"/>
                <a:gd name="T33" fmla="*/ 39 h 726"/>
                <a:gd name="T34" fmla="*/ 144 w 872"/>
                <a:gd name="T35" fmla="*/ 20 h 726"/>
                <a:gd name="T36" fmla="*/ 135 w 872"/>
                <a:gd name="T37" fmla="*/ 0 h 726"/>
                <a:gd name="T38" fmla="*/ 134 w 872"/>
                <a:gd name="T39" fmla="*/ 10 h 726"/>
                <a:gd name="T40" fmla="*/ 130 w 872"/>
                <a:gd name="T41" fmla="*/ 27 h 726"/>
                <a:gd name="T42" fmla="*/ 120 w 872"/>
                <a:gd name="T43" fmla="*/ 37 h 726"/>
                <a:gd name="T44" fmla="*/ 117 w 872"/>
                <a:gd name="T45" fmla="*/ 41 h 726"/>
                <a:gd name="T46" fmla="*/ 113 w 872"/>
                <a:gd name="T47" fmla="*/ 14 h 726"/>
                <a:gd name="T48" fmla="*/ 108 w 872"/>
                <a:gd name="T49" fmla="*/ 12 h 726"/>
                <a:gd name="T50" fmla="*/ 103 w 872"/>
                <a:gd name="T51" fmla="*/ 29 h 726"/>
                <a:gd name="T52" fmla="*/ 94 w 872"/>
                <a:gd name="T53" fmla="*/ 42 h 726"/>
                <a:gd name="T54" fmla="*/ 86 w 872"/>
                <a:gd name="T55" fmla="*/ 52 h 726"/>
                <a:gd name="T56" fmla="*/ 83 w 872"/>
                <a:gd name="T57" fmla="*/ 46 h 726"/>
                <a:gd name="T58" fmla="*/ 81 w 872"/>
                <a:gd name="T59" fmla="*/ 25 h 726"/>
                <a:gd name="T60" fmla="*/ 83 w 872"/>
                <a:gd name="T61" fmla="*/ 16 h 726"/>
                <a:gd name="T62" fmla="*/ 74 w 872"/>
                <a:gd name="T63" fmla="*/ 25 h 726"/>
                <a:gd name="T64" fmla="*/ 58 w 872"/>
                <a:gd name="T65" fmla="*/ 44 h 726"/>
                <a:gd name="T66" fmla="*/ 51 w 872"/>
                <a:gd name="T67" fmla="*/ 66 h 726"/>
                <a:gd name="T68" fmla="*/ 50 w 872"/>
                <a:gd name="T69" fmla="*/ 75 h 726"/>
                <a:gd name="T70" fmla="*/ 46 w 872"/>
                <a:gd name="T71" fmla="*/ 72 h 726"/>
                <a:gd name="T72" fmla="*/ 39 w 872"/>
                <a:gd name="T73" fmla="*/ 62 h 726"/>
                <a:gd name="T74" fmla="*/ 36 w 872"/>
                <a:gd name="T75" fmla="*/ 53 h 726"/>
                <a:gd name="T76" fmla="*/ 27 w 872"/>
                <a:gd name="T77" fmla="*/ 64 h 726"/>
                <a:gd name="T78" fmla="*/ 19 w 872"/>
                <a:gd name="T79" fmla="*/ 82 h 726"/>
                <a:gd name="T80" fmla="*/ 18 w 872"/>
                <a:gd name="T81" fmla="*/ 104 h 726"/>
                <a:gd name="T82" fmla="*/ 17 w 872"/>
                <a:gd name="T83" fmla="*/ 108 h 726"/>
                <a:gd name="T84" fmla="*/ 11 w 872"/>
                <a:gd name="T85" fmla="*/ 94 h 726"/>
                <a:gd name="T86" fmla="*/ 4 w 872"/>
                <a:gd name="T87" fmla="*/ 77 h 726"/>
                <a:gd name="T88" fmla="*/ 2 w 872"/>
                <a:gd name="T89" fmla="*/ 81 h 726"/>
                <a:gd name="T90" fmla="*/ 0 w 872"/>
                <a:gd name="T91" fmla="*/ 108 h 726"/>
                <a:gd name="T92" fmla="*/ 5 w 872"/>
                <a:gd name="T93" fmla="*/ 135 h 726"/>
                <a:gd name="T94" fmla="*/ 12 w 872"/>
                <a:gd name="T95" fmla="*/ 146 h 726"/>
                <a:gd name="T96" fmla="*/ 21 w 872"/>
                <a:gd name="T97" fmla="*/ 155 h 726"/>
                <a:gd name="T98" fmla="*/ 30 w 872"/>
                <a:gd name="T99" fmla="*/ 160 h 726"/>
                <a:gd name="T100" fmla="*/ 39 w 872"/>
                <a:gd name="T101" fmla="*/ 164 h 726"/>
                <a:gd name="T102" fmla="*/ 43 w 872"/>
                <a:gd name="T103" fmla="*/ 167 h 726"/>
                <a:gd name="T104" fmla="*/ 167 w 872"/>
                <a:gd name="T105" fmla="*/ 131 h 726"/>
                <a:gd name="T106" fmla="*/ 194 w 872"/>
                <a:gd name="T107" fmla="*/ 93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2"/>
                <a:gd name="T163" fmla="*/ 0 h 726"/>
                <a:gd name="T164" fmla="*/ 872 w 872"/>
                <a:gd name="T165" fmla="*/ 726 h 7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2" h="726">
                  <a:moveTo>
                    <a:pt x="847" y="406"/>
                  </a:moveTo>
                  <a:lnTo>
                    <a:pt x="848" y="403"/>
                  </a:lnTo>
                  <a:lnTo>
                    <a:pt x="854" y="397"/>
                  </a:lnTo>
                  <a:lnTo>
                    <a:pt x="859" y="387"/>
                  </a:lnTo>
                  <a:lnTo>
                    <a:pt x="865" y="372"/>
                  </a:lnTo>
                  <a:lnTo>
                    <a:pt x="869" y="355"/>
                  </a:lnTo>
                  <a:lnTo>
                    <a:pt x="872" y="335"/>
                  </a:lnTo>
                  <a:lnTo>
                    <a:pt x="868" y="311"/>
                  </a:lnTo>
                  <a:lnTo>
                    <a:pt x="860" y="285"/>
                  </a:lnTo>
                  <a:lnTo>
                    <a:pt x="845" y="236"/>
                  </a:lnTo>
                  <a:lnTo>
                    <a:pt x="841" y="200"/>
                  </a:lnTo>
                  <a:lnTo>
                    <a:pt x="842" y="178"/>
                  </a:lnTo>
                  <a:lnTo>
                    <a:pt x="843" y="171"/>
                  </a:lnTo>
                  <a:lnTo>
                    <a:pt x="842" y="173"/>
                  </a:lnTo>
                  <a:lnTo>
                    <a:pt x="837" y="180"/>
                  </a:lnTo>
                  <a:lnTo>
                    <a:pt x="830" y="189"/>
                  </a:lnTo>
                  <a:lnTo>
                    <a:pt x="821" y="202"/>
                  </a:lnTo>
                  <a:lnTo>
                    <a:pt x="813" y="217"/>
                  </a:lnTo>
                  <a:lnTo>
                    <a:pt x="804" y="234"/>
                  </a:lnTo>
                  <a:lnTo>
                    <a:pt x="796" y="253"/>
                  </a:lnTo>
                  <a:lnTo>
                    <a:pt x="791" y="271"/>
                  </a:lnTo>
                  <a:lnTo>
                    <a:pt x="789" y="263"/>
                  </a:lnTo>
                  <a:lnTo>
                    <a:pt x="783" y="242"/>
                  </a:lnTo>
                  <a:lnTo>
                    <a:pt x="780" y="212"/>
                  </a:lnTo>
                  <a:lnTo>
                    <a:pt x="782" y="177"/>
                  </a:lnTo>
                  <a:lnTo>
                    <a:pt x="783" y="157"/>
                  </a:lnTo>
                  <a:lnTo>
                    <a:pt x="782" y="138"/>
                  </a:lnTo>
                  <a:lnTo>
                    <a:pt x="777" y="118"/>
                  </a:lnTo>
                  <a:lnTo>
                    <a:pt x="772" y="100"/>
                  </a:lnTo>
                  <a:lnTo>
                    <a:pt x="764" y="85"/>
                  </a:lnTo>
                  <a:lnTo>
                    <a:pt x="759" y="72"/>
                  </a:lnTo>
                  <a:lnTo>
                    <a:pt x="754" y="64"/>
                  </a:lnTo>
                  <a:lnTo>
                    <a:pt x="752" y="61"/>
                  </a:lnTo>
                  <a:lnTo>
                    <a:pt x="752" y="65"/>
                  </a:lnTo>
                  <a:lnTo>
                    <a:pt x="751" y="73"/>
                  </a:lnTo>
                  <a:lnTo>
                    <a:pt x="748" y="86"/>
                  </a:lnTo>
                  <a:lnTo>
                    <a:pt x="743" y="102"/>
                  </a:lnTo>
                  <a:lnTo>
                    <a:pt x="737" y="118"/>
                  </a:lnTo>
                  <a:lnTo>
                    <a:pt x="726" y="135"/>
                  </a:lnTo>
                  <a:lnTo>
                    <a:pt x="712" y="150"/>
                  </a:lnTo>
                  <a:lnTo>
                    <a:pt x="695" y="161"/>
                  </a:lnTo>
                  <a:lnTo>
                    <a:pt x="678" y="169"/>
                  </a:lnTo>
                  <a:lnTo>
                    <a:pt x="665" y="176"/>
                  </a:lnTo>
                  <a:lnTo>
                    <a:pt x="656" y="182"/>
                  </a:lnTo>
                  <a:lnTo>
                    <a:pt x="651" y="186"/>
                  </a:lnTo>
                  <a:lnTo>
                    <a:pt x="647" y="189"/>
                  </a:lnTo>
                  <a:lnTo>
                    <a:pt x="646" y="191"/>
                  </a:lnTo>
                  <a:lnTo>
                    <a:pt x="646" y="193"/>
                  </a:lnTo>
                  <a:lnTo>
                    <a:pt x="646" y="187"/>
                  </a:lnTo>
                  <a:lnTo>
                    <a:pt x="644" y="171"/>
                  </a:lnTo>
                  <a:lnTo>
                    <a:pt x="642" y="148"/>
                  </a:lnTo>
                  <a:lnTo>
                    <a:pt x="637" y="120"/>
                  </a:lnTo>
                  <a:lnTo>
                    <a:pt x="630" y="87"/>
                  </a:lnTo>
                  <a:lnTo>
                    <a:pt x="620" y="56"/>
                  </a:lnTo>
                  <a:lnTo>
                    <a:pt x="607" y="26"/>
                  </a:lnTo>
                  <a:lnTo>
                    <a:pt x="590" y="0"/>
                  </a:lnTo>
                  <a:lnTo>
                    <a:pt x="590" y="5"/>
                  </a:lnTo>
                  <a:lnTo>
                    <a:pt x="587" y="20"/>
                  </a:lnTo>
                  <a:lnTo>
                    <a:pt x="585" y="42"/>
                  </a:lnTo>
                  <a:lnTo>
                    <a:pt x="581" y="65"/>
                  </a:lnTo>
                  <a:lnTo>
                    <a:pt x="574" y="91"/>
                  </a:lnTo>
                  <a:lnTo>
                    <a:pt x="566" y="116"/>
                  </a:lnTo>
                  <a:lnTo>
                    <a:pt x="556" y="135"/>
                  </a:lnTo>
                  <a:lnTo>
                    <a:pt x="544" y="147"/>
                  </a:lnTo>
                  <a:lnTo>
                    <a:pt x="525" y="161"/>
                  </a:lnTo>
                  <a:lnTo>
                    <a:pt x="513" y="172"/>
                  </a:lnTo>
                  <a:lnTo>
                    <a:pt x="509" y="177"/>
                  </a:lnTo>
                  <a:lnTo>
                    <a:pt x="508" y="180"/>
                  </a:lnTo>
                  <a:lnTo>
                    <a:pt x="507" y="159"/>
                  </a:lnTo>
                  <a:lnTo>
                    <a:pt x="500" y="113"/>
                  </a:lnTo>
                  <a:lnTo>
                    <a:pt x="491" y="62"/>
                  </a:lnTo>
                  <a:lnTo>
                    <a:pt x="479" y="31"/>
                  </a:lnTo>
                  <a:lnTo>
                    <a:pt x="478" y="36"/>
                  </a:lnTo>
                  <a:lnTo>
                    <a:pt x="473" y="52"/>
                  </a:lnTo>
                  <a:lnTo>
                    <a:pt x="466" y="75"/>
                  </a:lnTo>
                  <a:lnTo>
                    <a:pt x="457" y="100"/>
                  </a:lnTo>
                  <a:lnTo>
                    <a:pt x="447" y="128"/>
                  </a:lnTo>
                  <a:lnTo>
                    <a:pt x="435" y="152"/>
                  </a:lnTo>
                  <a:lnTo>
                    <a:pt x="423" y="172"/>
                  </a:lnTo>
                  <a:lnTo>
                    <a:pt x="412" y="182"/>
                  </a:lnTo>
                  <a:lnTo>
                    <a:pt x="392" y="197"/>
                  </a:lnTo>
                  <a:lnTo>
                    <a:pt x="380" y="213"/>
                  </a:lnTo>
                  <a:lnTo>
                    <a:pt x="375" y="228"/>
                  </a:lnTo>
                  <a:lnTo>
                    <a:pt x="374" y="234"/>
                  </a:lnTo>
                  <a:lnTo>
                    <a:pt x="370" y="224"/>
                  </a:lnTo>
                  <a:lnTo>
                    <a:pt x="360" y="198"/>
                  </a:lnTo>
                  <a:lnTo>
                    <a:pt x="352" y="165"/>
                  </a:lnTo>
                  <a:lnTo>
                    <a:pt x="349" y="134"/>
                  </a:lnTo>
                  <a:lnTo>
                    <a:pt x="354" y="108"/>
                  </a:lnTo>
                  <a:lnTo>
                    <a:pt x="357" y="87"/>
                  </a:lnTo>
                  <a:lnTo>
                    <a:pt x="360" y="74"/>
                  </a:lnTo>
                  <a:lnTo>
                    <a:pt x="361" y="69"/>
                  </a:lnTo>
                  <a:lnTo>
                    <a:pt x="356" y="74"/>
                  </a:lnTo>
                  <a:lnTo>
                    <a:pt x="341" y="89"/>
                  </a:lnTo>
                  <a:lnTo>
                    <a:pt x="321" y="109"/>
                  </a:lnTo>
                  <a:lnTo>
                    <a:pt x="297" y="134"/>
                  </a:lnTo>
                  <a:lnTo>
                    <a:pt x="274" y="164"/>
                  </a:lnTo>
                  <a:lnTo>
                    <a:pt x="252" y="193"/>
                  </a:lnTo>
                  <a:lnTo>
                    <a:pt x="236" y="221"/>
                  </a:lnTo>
                  <a:lnTo>
                    <a:pt x="228" y="247"/>
                  </a:lnTo>
                  <a:lnTo>
                    <a:pt x="223" y="286"/>
                  </a:lnTo>
                  <a:lnTo>
                    <a:pt x="221" y="311"/>
                  </a:lnTo>
                  <a:lnTo>
                    <a:pt x="219" y="323"/>
                  </a:lnTo>
                  <a:lnTo>
                    <a:pt x="219" y="327"/>
                  </a:lnTo>
                  <a:lnTo>
                    <a:pt x="217" y="325"/>
                  </a:lnTo>
                  <a:lnTo>
                    <a:pt x="210" y="320"/>
                  </a:lnTo>
                  <a:lnTo>
                    <a:pt x="200" y="311"/>
                  </a:lnTo>
                  <a:lnTo>
                    <a:pt x="189" y="299"/>
                  </a:lnTo>
                  <a:lnTo>
                    <a:pt x="179" y="285"/>
                  </a:lnTo>
                  <a:lnTo>
                    <a:pt x="169" y="268"/>
                  </a:lnTo>
                  <a:lnTo>
                    <a:pt x="162" y="249"/>
                  </a:lnTo>
                  <a:lnTo>
                    <a:pt x="159" y="226"/>
                  </a:lnTo>
                  <a:lnTo>
                    <a:pt x="156" y="230"/>
                  </a:lnTo>
                  <a:lnTo>
                    <a:pt x="146" y="242"/>
                  </a:lnTo>
                  <a:lnTo>
                    <a:pt x="133" y="258"/>
                  </a:lnTo>
                  <a:lnTo>
                    <a:pt x="119" y="280"/>
                  </a:lnTo>
                  <a:lnTo>
                    <a:pt x="104" y="303"/>
                  </a:lnTo>
                  <a:lnTo>
                    <a:pt x="91" y="329"/>
                  </a:lnTo>
                  <a:lnTo>
                    <a:pt x="81" y="357"/>
                  </a:lnTo>
                  <a:lnTo>
                    <a:pt x="78" y="381"/>
                  </a:lnTo>
                  <a:lnTo>
                    <a:pt x="78" y="424"/>
                  </a:lnTo>
                  <a:lnTo>
                    <a:pt x="78" y="453"/>
                  </a:lnTo>
                  <a:lnTo>
                    <a:pt x="78" y="469"/>
                  </a:lnTo>
                  <a:lnTo>
                    <a:pt x="78" y="474"/>
                  </a:lnTo>
                  <a:lnTo>
                    <a:pt x="75" y="469"/>
                  </a:lnTo>
                  <a:lnTo>
                    <a:pt x="68" y="454"/>
                  </a:lnTo>
                  <a:lnTo>
                    <a:pt x="59" y="435"/>
                  </a:lnTo>
                  <a:lnTo>
                    <a:pt x="49" y="410"/>
                  </a:lnTo>
                  <a:lnTo>
                    <a:pt x="37" y="384"/>
                  </a:lnTo>
                  <a:lnTo>
                    <a:pt x="27" y="359"/>
                  </a:lnTo>
                  <a:lnTo>
                    <a:pt x="19" y="336"/>
                  </a:lnTo>
                  <a:lnTo>
                    <a:pt x="15" y="319"/>
                  </a:lnTo>
                  <a:lnTo>
                    <a:pt x="14" y="327"/>
                  </a:lnTo>
                  <a:lnTo>
                    <a:pt x="10" y="350"/>
                  </a:lnTo>
                  <a:lnTo>
                    <a:pt x="5" y="384"/>
                  </a:lnTo>
                  <a:lnTo>
                    <a:pt x="1" y="424"/>
                  </a:lnTo>
                  <a:lnTo>
                    <a:pt x="0" y="470"/>
                  </a:lnTo>
                  <a:lnTo>
                    <a:pt x="1" y="514"/>
                  </a:lnTo>
                  <a:lnTo>
                    <a:pt x="7" y="554"/>
                  </a:lnTo>
                  <a:lnTo>
                    <a:pt x="20" y="588"/>
                  </a:lnTo>
                  <a:lnTo>
                    <a:pt x="29" y="604"/>
                  </a:lnTo>
                  <a:lnTo>
                    <a:pt x="40" y="620"/>
                  </a:lnTo>
                  <a:lnTo>
                    <a:pt x="52" y="635"/>
                  </a:lnTo>
                  <a:lnTo>
                    <a:pt x="63" y="649"/>
                  </a:lnTo>
                  <a:lnTo>
                    <a:pt x="76" y="663"/>
                  </a:lnTo>
                  <a:lnTo>
                    <a:pt x="91" y="673"/>
                  </a:lnTo>
                  <a:lnTo>
                    <a:pt x="104" y="683"/>
                  </a:lnTo>
                  <a:lnTo>
                    <a:pt x="118" y="690"/>
                  </a:lnTo>
                  <a:lnTo>
                    <a:pt x="131" y="696"/>
                  </a:lnTo>
                  <a:lnTo>
                    <a:pt x="145" y="702"/>
                  </a:lnTo>
                  <a:lnTo>
                    <a:pt x="157" y="708"/>
                  </a:lnTo>
                  <a:lnTo>
                    <a:pt x="169" y="713"/>
                  </a:lnTo>
                  <a:lnTo>
                    <a:pt x="178" y="718"/>
                  </a:lnTo>
                  <a:lnTo>
                    <a:pt x="184" y="722"/>
                  </a:lnTo>
                  <a:lnTo>
                    <a:pt x="189" y="725"/>
                  </a:lnTo>
                  <a:lnTo>
                    <a:pt x="191" y="726"/>
                  </a:lnTo>
                  <a:lnTo>
                    <a:pt x="673" y="487"/>
                  </a:lnTo>
                  <a:lnTo>
                    <a:pt x="729" y="571"/>
                  </a:lnTo>
                  <a:lnTo>
                    <a:pt x="798" y="519"/>
                  </a:lnTo>
                  <a:lnTo>
                    <a:pt x="794" y="450"/>
                  </a:lnTo>
                  <a:lnTo>
                    <a:pt x="847" y="406"/>
                  </a:lnTo>
                  <a:close/>
                </a:path>
              </a:pathLst>
            </a:custGeom>
            <a:solidFill>
              <a:srgbClr val="C0C0C0"/>
            </a:solidFill>
            <a:ln w="12700">
              <a:solidFill>
                <a:srgbClr val="12121C"/>
              </a:solidFill>
              <a:round/>
              <a:headEnd/>
              <a:tailEnd/>
            </a:ln>
          </p:spPr>
          <p:txBody>
            <a:bodyPr/>
            <a:lstStyle/>
            <a:p>
              <a:pPr rtl="0"/>
              <a:endParaRPr lang="en-US" sz="3800"/>
            </a:p>
          </p:txBody>
        </p:sp>
        <p:sp>
          <p:nvSpPr>
            <p:cNvPr id="383" name="Freeform 381"/>
            <p:cNvSpPr>
              <a:spLocks/>
            </p:cNvSpPr>
            <p:nvPr/>
          </p:nvSpPr>
          <p:spPr bwMode="auto">
            <a:xfrm flipH="1">
              <a:off x="462" y="988"/>
              <a:ext cx="23" cy="15"/>
            </a:xfrm>
            <a:custGeom>
              <a:avLst/>
              <a:gdLst>
                <a:gd name="T0" fmla="*/ 5 w 100"/>
                <a:gd name="T1" fmla="*/ 10 h 63"/>
                <a:gd name="T2" fmla="*/ 0 w 100"/>
                <a:gd name="T3" fmla="*/ 12 h 63"/>
                <a:gd name="T4" fmla="*/ 14 w 100"/>
                <a:gd name="T5" fmla="*/ 15 h 63"/>
                <a:gd name="T6" fmla="*/ 15 w 100"/>
                <a:gd name="T7" fmla="*/ 11 h 63"/>
                <a:gd name="T8" fmla="*/ 15 w 100"/>
                <a:gd name="T9" fmla="*/ 11 h 63"/>
                <a:gd name="T10" fmla="*/ 14 w 100"/>
                <a:gd name="T11" fmla="*/ 11 h 63"/>
                <a:gd name="T12" fmla="*/ 12 w 100"/>
                <a:gd name="T13" fmla="*/ 11 h 63"/>
                <a:gd name="T14" fmla="*/ 11 w 100"/>
                <a:gd name="T15" fmla="*/ 10 h 63"/>
                <a:gd name="T16" fmla="*/ 13 w 100"/>
                <a:gd name="T17" fmla="*/ 9 h 63"/>
                <a:gd name="T18" fmla="*/ 15 w 100"/>
                <a:gd name="T19" fmla="*/ 8 h 63"/>
                <a:gd name="T20" fmla="*/ 17 w 100"/>
                <a:gd name="T21" fmla="*/ 7 h 63"/>
                <a:gd name="T22" fmla="*/ 19 w 100"/>
                <a:gd name="T23" fmla="*/ 6 h 63"/>
                <a:gd name="T24" fmla="*/ 20 w 100"/>
                <a:gd name="T25" fmla="*/ 5 h 63"/>
                <a:gd name="T26" fmla="*/ 22 w 100"/>
                <a:gd name="T27" fmla="*/ 4 h 63"/>
                <a:gd name="T28" fmla="*/ 23 w 100"/>
                <a:gd name="T29" fmla="*/ 4 h 63"/>
                <a:gd name="T30" fmla="*/ 23 w 100"/>
                <a:gd name="T31" fmla="*/ 3 h 63"/>
                <a:gd name="T32" fmla="*/ 21 w 100"/>
                <a:gd name="T33" fmla="*/ 0 h 63"/>
                <a:gd name="T34" fmla="*/ 5 w 100"/>
                <a:gd name="T35" fmla="*/ 10 h 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
                <a:gd name="T55" fmla="*/ 0 h 63"/>
                <a:gd name="T56" fmla="*/ 100 w 100"/>
                <a:gd name="T57" fmla="*/ 63 h 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 h="63">
                  <a:moveTo>
                    <a:pt x="20" y="40"/>
                  </a:moveTo>
                  <a:lnTo>
                    <a:pt x="0" y="52"/>
                  </a:lnTo>
                  <a:lnTo>
                    <a:pt x="63" y="63"/>
                  </a:lnTo>
                  <a:lnTo>
                    <a:pt x="65" y="48"/>
                  </a:lnTo>
                  <a:lnTo>
                    <a:pt x="64" y="48"/>
                  </a:lnTo>
                  <a:lnTo>
                    <a:pt x="60" y="46"/>
                  </a:lnTo>
                  <a:lnTo>
                    <a:pt x="54" y="45"/>
                  </a:lnTo>
                  <a:lnTo>
                    <a:pt x="47" y="44"/>
                  </a:lnTo>
                  <a:lnTo>
                    <a:pt x="55" y="39"/>
                  </a:lnTo>
                  <a:lnTo>
                    <a:pt x="64" y="35"/>
                  </a:lnTo>
                  <a:lnTo>
                    <a:pt x="73" y="29"/>
                  </a:lnTo>
                  <a:lnTo>
                    <a:pt x="82" y="24"/>
                  </a:lnTo>
                  <a:lnTo>
                    <a:pt x="89" y="20"/>
                  </a:lnTo>
                  <a:lnTo>
                    <a:pt x="95" y="16"/>
                  </a:lnTo>
                  <a:lnTo>
                    <a:pt x="99" y="15"/>
                  </a:lnTo>
                  <a:lnTo>
                    <a:pt x="100" y="14"/>
                  </a:lnTo>
                  <a:lnTo>
                    <a:pt x="93" y="0"/>
                  </a:lnTo>
                  <a:lnTo>
                    <a:pt x="20" y="40"/>
                  </a:lnTo>
                  <a:close/>
                </a:path>
              </a:pathLst>
            </a:custGeom>
            <a:solidFill>
              <a:srgbClr val="000000"/>
            </a:solidFill>
            <a:ln w="9525">
              <a:noFill/>
              <a:round/>
              <a:headEnd/>
              <a:tailEnd/>
            </a:ln>
          </p:spPr>
          <p:txBody>
            <a:bodyPr/>
            <a:lstStyle/>
            <a:p>
              <a:pPr rtl="0"/>
              <a:endParaRPr lang="en-US" sz="3800"/>
            </a:p>
          </p:txBody>
        </p:sp>
        <p:sp>
          <p:nvSpPr>
            <p:cNvPr id="384" name="Freeform 382"/>
            <p:cNvSpPr>
              <a:spLocks/>
            </p:cNvSpPr>
            <p:nvPr/>
          </p:nvSpPr>
          <p:spPr bwMode="auto">
            <a:xfrm flipH="1">
              <a:off x="611" y="1425"/>
              <a:ext cx="36" cy="34"/>
            </a:xfrm>
            <a:custGeom>
              <a:avLst/>
              <a:gdLst>
                <a:gd name="T0" fmla="*/ 36 w 155"/>
                <a:gd name="T1" fmla="*/ 17 h 147"/>
                <a:gd name="T2" fmla="*/ 36 w 155"/>
                <a:gd name="T3" fmla="*/ 20 h 147"/>
                <a:gd name="T4" fmla="*/ 34 w 155"/>
                <a:gd name="T5" fmla="*/ 23 h 147"/>
                <a:gd name="T6" fmla="*/ 33 w 155"/>
                <a:gd name="T7" fmla="*/ 26 h 147"/>
                <a:gd name="T8" fmla="*/ 31 w 155"/>
                <a:gd name="T9" fmla="*/ 29 h 147"/>
                <a:gd name="T10" fmla="*/ 28 w 155"/>
                <a:gd name="T11" fmla="*/ 31 h 147"/>
                <a:gd name="T12" fmla="*/ 25 w 155"/>
                <a:gd name="T13" fmla="*/ 33 h 147"/>
                <a:gd name="T14" fmla="*/ 22 w 155"/>
                <a:gd name="T15" fmla="*/ 34 h 147"/>
                <a:gd name="T16" fmla="*/ 18 w 155"/>
                <a:gd name="T17" fmla="*/ 34 h 147"/>
                <a:gd name="T18" fmla="*/ 14 w 155"/>
                <a:gd name="T19" fmla="*/ 34 h 147"/>
                <a:gd name="T20" fmla="*/ 11 w 155"/>
                <a:gd name="T21" fmla="*/ 33 h 147"/>
                <a:gd name="T22" fmla="*/ 8 w 155"/>
                <a:gd name="T23" fmla="*/ 31 h 147"/>
                <a:gd name="T24" fmla="*/ 5 w 155"/>
                <a:gd name="T25" fmla="*/ 29 h 147"/>
                <a:gd name="T26" fmla="*/ 3 w 155"/>
                <a:gd name="T27" fmla="*/ 26 h 147"/>
                <a:gd name="T28" fmla="*/ 1 w 155"/>
                <a:gd name="T29" fmla="*/ 23 h 147"/>
                <a:gd name="T30" fmla="*/ 0 w 155"/>
                <a:gd name="T31" fmla="*/ 20 h 147"/>
                <a:gd name="T32" fmla="*/ 0 w 155"/>
                <a:gd name="T33" fmla="*/ 17 h 147"/>
                <a:gd name="T34" fmla="*/ 0 w 155"/>
                <a:gd name="T35" fmla="*/ 14 h 147"/>
                <a:gd name="T36" fmla="*/ 1 w 155"/>
                <a:gd name="T37" fmla="*/ 10 h 147"/>
                <a:gd name="T38" fmla="*/ 3 w 155"/>
                <a:gd name="T39" fmla="*/ 7 h 147"/>
                <a:gd name="T40" fmla="*/ 5 w 155"/>
                <a:gd name="T41" fmla="*/ 5 h 147"/>
                <a:gd name="T42" fmla="*/ 8 w 155"/>
                <a:gd name="T43" fmla="*/ 3 h 147"/>
                <a:gd name="T44" fmla="*/ 11 w 155"/>
                <a:gd name="T45" fmla="*/ 1 h 147"/>
                <a:gd name="T46" fmla="*/ 14 w 155"/>
                <a:gd name="T47" fmla="*/ 0 h 147"/>
                <a:gd name="T48" fmla="*/ 18 w 155"/>
                <a:gd name="T49" fmla="*/ 0 h 147"/>
                <a:gd name="T50" fmla="*/ 22 w 155"/>
                <a:gd name="T51" fmla="*/ 0 h 147"/>
                <a:gd name="T52" fmla="*/ 25 w 155"/>
                <a:gd name="T53" fmla="*/ 1 h 147"/>
                <a:gd name="T54" fmla="*/ 28 w 155"/>
                <a:gd name="T55" fmla="*/ 3 h 147"/>
                <a:gd name="T56" fmla="*/ 31 w 155"/>
                <a:gd name="T57" fmla="*/ 5 h 147"/>
                <a:gd name="T58" fmla="*/ 33 w 155"/>
                <a:gd name="T59" fmla="*/ 7 h 147"/>
                <a:gd name="T60" fmla="*/ 34 w 155"/>
                <a:gd name="T61" fmla="*/ 10 h 147"/>
                <a:gd name="T62" fmla="*/ 36 w 155"/>
                <a:gd name="T63" fmla="*/ 14 h 147"/>
                <a:gd name="T64" fmla="*/ 36 w 155"/>
                <a:gd name="T65" fmla="*/ 17 h 1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5"/>
                <a:gd name="T100" fmla="*/ 0 h 147"/>
                <a:gd name="T101" fmla="*/ 155 w 155"/>
                <a:gd name="T102" fmla="*/ 147 h 1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5" h="147">
                  <a:moveTo>
                    <a:pt x="155" y="73"/>
                  </a:moveTo>
                  <a:lnTo>
                    <a:pt x="153" y="87"/>
                  </a:lnTo>
                  <a:lnTo>
                    <a:pt x="148" y="101"/>
                  </a:lnTo>
                  <a:lnTo>
                    <a:pt x="142" y="114"/>
                  </a:lnTo>
                  <a:lnTo>
                    <a:pt x="132" y="125"/>
                  </a:lnTo>
                  <a:lnTo>
                    <a:pt x="121" y="134"/>
                  </a:lnTo>
                  <a:lnTo>
                    <a:pt x="108" y="141"/>
                  </a:lnTo>
                  <a:lnTo>
                    <a:pt x="93" y="146"/>
                  </a:lnTo>
                  <a:lnTo>
                    <a:pt x="78" y="147"/>
                  </a:lnTo>
                  <a:lnTo>
                    <a:pt x="62" y="146"/>
                  </a:lnTo>
                  <a:lnTo>
                    <a:pt x="48" y="141"/>
                  </a:lnTo>
                  <a:lnTo>
                    <a:pt x="35" y="134"/>
                  </a:lnTo>
                  <a:lnTo>
                    <a:pt x="23" y="125"/>
                  </a:lnTo>
                  <a:lnTo>
                    <a:pt x="13" y="114"/>
                  </a:lnTo>
                  <a:lnTo>
                    <a:pt x="6" y="101"/>
                  </a:lnTo>
                  <a:lnTo>
                    <a:pt x="1" y="87"/>
                  </a:lnTo>
                  <a:lnTo>
                    <a:pt x="0" y="73"/>
                  </a:lnTo>
                  <a:lnTo>
                    <a:pt x="1" y="59"/>
                  </a:lnTo>
                  <a:lnTo>
                    <a:pt x="6" y="44"/>
                  </a:lnTo>
                  <a:lnTo>
                    <a:pt x="13" y="32"/>
                  </a:lnTo>
                  <a:lnTo>
                    <a:pt x="23" y="21"/>
                  </a:lnTo>
                  <a:lnTo>
                    <a:pt x="35" y="13"/>
                  </a:lnTo>
                  <a:lnTo>
                    <a:pt x="48" y="5"/>
                  </a:lnTo>
                  <a:lnTo>
                    <a:pt x="62" y="1"/>
                  </a:lnTo>
                  <a:lnTo>
                    <a:pt x="78" y="0"/>
                  </a:lnTo>
                  <a:lnTo>
                    <a:pt x="93" y="1"/>
                  </a:lnTo>
                  <a:lnTo>
                    <a:pt x="108" y="5"/>
                  </a:lnTo>
                  <a:lnTo>
                    <a:pt x="121" y="13"/>
                  </a:lnTo>
                  <a:lnTo>
                    <a:pt x="132" y="21"/>
                  </a:lnTo>
                  <a:lnTo>
                    <a:pt x="142" y="32"/>
                  </a:lnTo>
                  <a:lnTo>
                    <a:pt x="148" y="44"/>
                  </a:lnTo>
                  <a:lnTo>
                    <a:pt x="153" y="59"/>
                  </a:lnTo>
                  <a:lnTo>
                    <a:pt x="155" y="73"/>
                  </a:lnTo>
                  <a:close/>
                </a:path>
              </a:pathLst>
            </a:custGeom>
            <a:solidFill>
              <a:srgbClr val="000000"/>
            </a:solidFill>
            <a:ln w="9525">
              <a:noFill/>
              <a:round/>
              <a:headEnd/>
              <a:tailEnd/>
            </a:ln>
          </p:spPr>
          <p:txBody>
            <a:bodyPr/>
            <a:lstStyle/>
            <a:p>
              <a:pPr rtl="0"/>
              <a:endParaRPr lang="en-US" sz="3800"/>
            </a:p>
          </p:txBody>
        </p:sp>
        <p:sp>
          <p:nvSpPr>
            <p:cNvPr id="385" name="Freeform 383"/>
            <p:cNvSpPr>
              <a:spLocks/>
            </p:cNvSpPr>
            <p:nvPr/>
          </p:nvSpPr>
          <p:spPr bwMode="auto">
            <a:xfrm flipH="1">
              <a:off x="588" y="1056"/>
              <a:ext cx="17" cy="18"/>
            </a:xfrm>
            <a:custGeom>
              <a:avLst/>
              <a:gdLst>
                <a:gd name="T0" fmla="*/ 1 w 74"/>
                <a:gd name="T1" fmla="*/ 3 h 79"/>
                <a:gd name="T2" fmla="*/ 0 w 74"/>
                <a:gd name="T3" fmla="*/ 15 h 79"/>
                <a:gd name="T4" fmla="*/ 0 w 74"/>
                <a:gd name="T5" fmla="*/ 15 h 79"/>
                <a:gd name="T6" fmla="*/ 0 w 74"/>
                <a:gd name="T7" fmla="*/ 16 h 79"/>
                <a:gd name="T8" fmla="*/ 0 w 74"/>
                <a:gd name="T9" fmla="*/ 17 h 79"/>
                <a:gd name="T10" fmla="*/ 1 w 74"/>
                <a:gd name="T11" fmla="*/ 17 h 79"/>
                <a:gd name="T12" fmla="*/ 1 w 74"/>
                <a:gd name="T13" fmla="*/ 18 h 79"/>
                <a:gd name="T14" fmla="*/ 2 w 74"/>
                <a:gd name="T15" fmla="*/ 18 h 79"/>
                <a:gd name="T16" fmla="*/ 3 w 74"/>
                <a:gd name="T17" fmla="*/ 18 h 79"/>
                <a:gd name="T18" fmla="*/ 3 w 74"/>
                <a:gd name="T19" fmla="*/ 18 h 79"/>
                <a:gd name="T20" fmla="*/ 14 w 74"/>
                <a:gd name="T21" fmla="*/ 17 h 79"/>
                <a:gd name="T22" fmla="*/ 15 w 74"/>
                <a:gd name="T23" fmla="*/ 17 h 79"/>
                <a:gd name="T24" fmla="*/ 16 w 74"/>
                <a:gd name="T25" fmla="*/ 16 h 79"/>
                <a:gd name="T26" fmla="*/ 17 w 74"/>
                <a:gd name="T27" fmla="*/ 15 h 79"/>
                <a:gd name="T28" fmla="*/ 17 w 74"/>
                <a:gd name="T29" fmla="*/ 14 h 79"/>
                <a:gd name="T30" fmla="*/ 17 w 74"/>
                <a:gd name="T31" fmla="*/ 13 h 79"/>
                <a:gd name="T32" fmla="*/ 16 w 74"/>
                <a:gd name="T33" fmla="*/ 12 h 79"/>
                <a:gd name="T34" fmla="*/ 15 w 74"/>
                <a:gd name="T35" fmla="*/ 11 h 79"/>
                <a:gd name="T36" fmla="*/ 14 w 74"/>
                <a:gd name="T37" fmla="*/ 11 h 79"/>
                <a:gd name="T38" fmla="*/ 13 w 74"/>
                <a:gd name="T39" fmla="*/ 11 h 79"/>
                <a:gd name="T40" fmla="*/ 11 w 74"/>
                <a:gd name="T41" fmla="*/ 11 h 79"/>
                <a:gd name="T42" fmla="*/ 9 w 74"/>
                <a:gd name="T43" fmla="*/ 11 h 79"/>
                <a:gd name="T44" fmla="*/ 6 w 74"/>
                <a:gd name="T45" fmla="*/ 12 h 79"/>
                <a:gd name="T46" fmla="*/ 7 w 74"/>
                <a:gd name="T47" fmla="*/ 9 h 79"/>
                <a:gd name="T48" fmla="*/ 7 w 74"/>
                <a:gd name="T49" fmla="*/ 6 h 79"/>
                <a:gd name="T50" fmla="*/ 7 w 74"/>
                <a:gd name="T51" fmla="*/ 4 h 79"/>
                <a:gd name="T52" fmla="*/ 7 w 74"/>
                <a:gd name="T53" fmla="*/ 3 h 79"/>
                <a:gd name="T54" fmla="*/ 7 w 74"/>
                <a:gd name="T55" fmla="*/ 3 h 79"/>
                <a:gd name="T56" fmla="*/ 7 w 74"/>
                <a:gd name="T57" fmla="*/ 3 h 79"/>
                <a:gd name="T58" fmla="*/ 7 w 74"/>
                <a:gd name="T59" fmla="*/ 3 h 79"/>
                <a:gd name="T60" fmla="*/ 7 w 74"/>
                <a:gd name="T61" fmla="*/ 3 h 79"/>
                <a:gd name="T62" fmla="*/ 7 w 74"/>
                <a:gd name="T63" fmla="*/ 2 h 79"/>
                <a:gd name="T64" fmla="*/ 6 w 74"/>
                <a:gd name="T65" fmla="*/ 1 h 79"/>
                <a:gd name="T66" fmla="*/ 6 w 74"/>
                <a:gd name="T67" fmla="*/ 0 h 79"/>
                <a:gd name="T68" fmla="*/ 4 w 74"/>
                <a:gd name="T69" fmla="*/ 0 h 79"/>
                <a:gd name="T70" fmla="*/ 3 w 74"/>
                <a:gd name="T71" fmla="*/ 0 h 79"/>
                <a:gd name="T72" fmla="*/ 2 w 74"/>
                <a:gd name="T73" fmla="*/ 1 h 79"/>
                <a:gd name="T74" fmla="*/ 1 w 74"/>
                <a:gd name="T75" fmla="*/ 1 h 79"/>
                <a:gd name="T76" fmla="*/ 1 w 74"/>
                <a:gd name="T77" fmla="*/ 3 h 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79"/>
                <a:gd name="T119" fmla="*/ 74 w 74"/>
                <a:gd name="T120" fmla="*/ 79 h 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79">
                  <a:moveTo>
                    <a:pt x="3" y="12"/>
                  </a:moveTo>
                  <a:lnTo>
                    <a:pt x="0" y="64"/>
                  </a:lnTo>
                  <a:lnTo>
                    <a:pt x="0" y="66"/>
                  </a:lnTo>
                  <a:lnTo>
                    <a:pt x="0" y="69"/>
                  </a:lnTo>
                  <a:lnTo>
                    <a:pt x="2" y="73"/>
                  </a:lnTo>
                  <a:lnTo>
                    <a:pt x="3" y="75"/>
                  </a:lnTo>
                  <a:lnTo>
                    <a:pt x="6" y="77"/>
                  </a:lnTo>
                  <a:lnTo>
                    <a:pt x="9" y="78"/>
                  </a:lnTo>
                  <a:lnTo>
                    <a:pt x="11" y="79"/>
                  </a:lnTo>
                  <a:lnTo>
                    <a:pt x="14" y="79"/>
                  </a:lnTo>
                  <a:lnTo>
                    <a:pt x="62" y="74"/>
                  </a:lnTo>
                  <a:lnTo>
                    <a:pt x="67" y="73"/>
                  </a:lnTo>
                  <a:lnTo>
                    <a:pt x="71" y="69"/>
                  </a:lnTo>
                  <a:lnTo>
                    <a:pt x="74" y="65"/>
                  </a:lnTo>
                  <a:lnTo>
                    <a:pt x="74" y="60"/>
                  </a:lnTo>
                  <a:lnTo>
                    <a:pt x="72" y="55"/>
                  </a:lnTo>
                  <a:lnTo>
                    <a:pt x="68" y="51"/>
                  </a:lnTo>
                  <a:lnTo>
                    <a:pt x="65" y="48"/>
                  </a:lnTo>
                  <a:lnTo>
                    <a:pt x="59" y="47"/>
                  </a:lnTo>
                  <a:lnTo>
                    <a:pt x="57" y="47"/>
                  </a:lnTo>
                  <a:lnTo>
                    <a:pt x="49" y="48"/>
                  </a:lnTo>
                  <a:lnTo>
                    <a:pt x="39" y="49"/>
                  </a:lnTo>
                  <a:lnTo>
                    <a:pt x="28" y="51"/>
                  </a:lnTo>
                  <a:lnTo>
                    <a:pt x="29" y="39"/>
                  </a:lnTo>
                  <a:lnTo>
                    <a:pt x="29" y="26"/>
                  </a:lnTo>
                  <a:lnTo>
                    <a:pt x="31" y="18"/>
                  </a:lnTo>
                  <a:lnTo>
                    <a:pt x="31" y="14"/>
                  </a:lnTo>
                  <a:lnTo>
                    <a:pt x="31" y="13"/>
                  </a:lnTo>
                  <a:lnTo>
                    <a:pt x="29" y="8"/>
                  </a:lnTo>
                  <a:lnTo>
                    <a:pt x="27" y="4"/>
                  </a:lnTo>
                  <a:lnTo>
                    <a:pt x="24" y="1"/>
                  </a:lnTo>
                  <a:lnTo>
                    <a:pt x="19" y="0"/>
                  </a:lnTo>
                  <a:lnTo>
                    <a:pt x="14" y="0"/>
                  </a:lnTo>
                  <a:lnTo>
                    <a:pt x="9" y="3"/>
                  </a:lnTo>
                  <a:lnTo>
                    <a:pt x="5" y="6"/>
                  </a:lnTo>
                  <a:lnTo>
                    <a:pt x="3" y="12"/>
                  </a:lnTo>
                  <a:close/>
                </a:path>
              </a:pathLst>
            </a:custGeom>
            <a:solidFill>
              <a:srgbClr val="000000"/>
            </a:solidFill>
            <a:ln w="9525">
              <a:noFill/>
              <a:round/>
              <a:headEnd/>
              <a:tailEnd/>
            </a:ln>
          </p:spPr>
          <p:txBody>
            <a:bodyPr/>
            <a:lstStyle/>
            <a:p>
              <a:pPr rtl="0"/>
              <a:endParaRPr lang="en-US" sz="3800"/>
            </a:p>
          </p:txBody>
        </p:sp>
        <p:sp>
          <p:nvSpPr>
            <p:cNvPr id="386" name="Freeform 384"/>
            <p:cNvSpPr>
              <a:spLocks/>
            </p:cNvSpPr>
            <p:nvPr/>
          </p:nvSpPr>
          <p:spPr bwMode="auto">
            <a:xfrm flipH="1">
              <a:off x="563" y="1072"/>
              <a:ext cx="20" cy="12"/>
            </a:xfrm>
            <a:custGeom>
              <a:avLst/>
              <a:gdLst>
                <a:gd name="T0" fmla="*/ 15 w 83"/>
                <a:gd name="T1" fmla="*/ 0 h 56"/>
                <a:gd name="T2" fmla="*/ 1 w 83"/>
                <a:gd name="T3" fmla="*/ 6 h 56"/>
                <a:gd name="T4" fmla="*/ 0 w 83"/>
                <a:gd name="T5" fmla="*/ 7 h 56"/>
                <a:gd name="T6" fmla="*/ 0 w 83"/>
                <a:gd name="T7" fmla="*/ 8 h 56"/>
                <a:gd name="T8" fmla="*/ 0 w 83"/>
                <a:gd name="T9" fmla="*/ 9 h 56"/>
                <a:gd name="T10" fmla="*/ 0 w 83"/>
                <a:gd name="T11" fmla="*/ 11 h 56"/>
                <a:gd name="T12" fmla="*/ 1 w 83"/>
                <a:gd name="T13" fmla="*/ 11 h 56"/>
                <a:gd name="T14" fmla="*/ 2 w 83"/>
                <a:gd name="T15" fmla="*/ 12 h 56"/>
                <a:gd name="T16" fmla="*/ 3 w 83"/>
                <a:gd name="T17" fmla="*/ 12 h 56"/>
                <a:gd name="T18" fmla="*/ 5 w 83"/>
                <a:gd name="T19" fmla="*/ 12 h 56"/>
                <a:gd name="T20" fmla="*/ 18 w 83"/>
                <a:gd name="T21" fmla="*/ 6 h 56"/>
                <a:gd name="T22" fmla="*/ 19 w 83"/>
                <a:gd name="T23" fmla="*/ 5 h 56"/>
                <a:gd name="T24" fmla="*/ 20 w 83"/>
                <a:gd name="T25" fmla="*/ 4 h 56"/>
                <a:gd name="T26" fmla="*/ 20 w 83"/>
                <a:gd name="T27" fmla="*/ 3 h 56"/>
                <a:gd name="T28" fmla="*/ 20 w 83"/>
                <a:gd name="T29" fmla="*/ 2 h 56"/>
                <a:gd name="T30" fmla="*/ 19 w 83"/>
                <a:gd name="T31" fmla="*/ 1 h 56"/>
                <a:gd name="T32" fmla="*/ 18 w 83"/>
                <a:gd name="T33" fmla="*/ 0 h 56"/>
                <a:gd name="T34" fmla="*/ 17 w 83"/>
                <a:gd name="T35" fmla="*/ 0 h 56"/>
                <a:gd name="T36" fmla="*/ 15 w 83"/>
                <a:gd name="T37" fmla="*/ 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56"/>
                <a:gd name="T59" fmla="*/ 83 w 83"/>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56">
                  <a:moveTo>
                    <a:pt x="63" y="2"/>
                  </a:moveTo>
                  <a:lnTo>
                    <a:pt x="6" y="30"/>
                  </a:lnTo>
                  <a:lnTo>
                    <a:pt x="2" y="33"/>
                  </a:lnTo>
                  <a:lnTo>
                    <a:pt x="0" y="38"/>
                  </a:lnTo>
                  <a:lnTo>
                    <a:pt x="0" y="43"/>
                  </a:lnTo>
                  <a:lnTo>
                    <a:pt x="1" y="49"/>
                  </a:lnTo>
                  <a:lnTo>
                    <a:pt x="4" y="52"/>
                  </a:lnTo>
                  <a:lnTo>
                    <a:pt x="9" y="55"/>
                  </a:lnTo>
                  <a:lnTo>
                    <a:pt x="14" y="56"/>
                  </a:lnTo>
                  <a:lnTo>
                    <a:pt x="19" y="55"/>
                  </a:lnTo>
                  <a:lnTo>
                    <a:pt x="76" y="26"/>
                  </a:lnTo>
                  <a:lnTo>
                    <a:pt x="80" y="22"/>
                  </a:lnTo>
                  <a:lnTo>
                    <a:pt x="83" y="19"/>
                  </a:lnTo>
                  <a:lnTo>
                    <a:pt x="83" y="13"/>
                  </a:lnTo>
                  <a:lnTo>
                    <a:pt x="82" y="8"/>
                  </a:lnTo>
                  <a:lnTo>
                    <a:pt x="79" y="3"/>
                  </a:lnTo>
                  <a:lnTo>
                    <a:pt x="74" y="0"/>
                  </a:lnTo>
                  <a:lnTo>
                    <a:pt x="69" y="0"/>
                  </a:lnTo>
                  <a:lnTo>
                    <a:pt x="63" y="2"/>
                  </a:lnTo>
                  <a:close/>
                </a:path>
              </a:pathLst>
            </a:custGeom>
            <a:solidFill>
              <a:srgbClr val="000000"/>
            </a:solidFill>
            <a:ln w="9525">
              <a:noFill/>
              <a:round/>
              <a:headEnd/>
              <a:tailEnd/>
            </a:ln>
          </p:spPr>
          <p:txBody>
            <a:bodyPr/>
            <a:lstStyle/>
            <a:p>
              <a:pPr rtl="0"/>
              <a:endParaRPr lang="en-US" sz="3800"/>
            </a:p>
          </p:txBody>
        </p:sp>
        <p:sp>
          <p:nvSpPr>
            <p:cNvPr id="387" name="Freeform 385"/>
            <p:cNvSpPr>
              <a:spLocks/>
            </p:cNvSpPr>
            <p:nvPr/>
          </p:nvSpPr>
          <p:spPr bwMode="auto">
            <a:xfrm flipH="1">
              <a:off x="566" y="1045"/>
              <a:ext cx="11" cy="11"/>
            </a:xfrm>
            <a:custGeom>
              <a:avLst/>
              <a:gdLst>
                <a:gd name="T0" fmla="*/ 11 w 48"/>
                <a:gd name="T1" fmla="*/ 5 h 49"/>
                <a:gd name="T2" fmla="*/ 11 w 48"/>
                <a:gd name="T3" fmla="*/ 7 h 49"/>
                <a:gd name="T4" fmla="*/ 10 w 48"/>
                <a:gd name="T5" fmla="*/ 9 h 49"/>
                <a:gd name="T6" fmla="*/ 8 w 48"/>
                <a:gd name="T7" fmla="*/ 10 h 49"/>
                <a:gd name="T8" fmla="*/ 6 w 48"/>
                <a:gd name="T9" fmla="*/ 11 h 49"/>
                <a:gd name="T10" fmla="*/ 4 w 48"/>
                <a:gd name="T11" fmla="*/ 10 h 49"/>
                <a:gd name="T12" fmla="*/ 2 w 48"/>
                <a:gd name="T13" fmla="*/ 9 h 49"/>
                <a:gd name="T14" fmla="*/ 1 w 48"/>
                <a:gd name="T15" fmla="*/ 7 h 49"/>
                <a:gd name="T16" fmla="*/ 0 w 48"/>
                <a:gd name="T17" fmla="*/ 5 h 49"/>
                <a:gd name="T18" fmla="*/ 1 w 48"/>
                <a:gd name="T19" fmla="*/ 3 h 49"/>
                <a:gd name="T20" fmla="*/ 2 w 48"/>
                <a:gd name="T21" fmla="*/ 2 h 49"/>
                <a:gd name="T22" fmla="*/ 4 w 48"/>
                <a:gd name="T23" fmla="*/ 0 h 49"/>
                <a:gd name="T24" fmla="*/ 6 w 48"/>
                <a:gd name="T25" fmla="*/ 0 h 49"/>
                <a:gd name="T26" fmla="*/ 8 w 48"/>
                <a:gd name="T27" fmla="*/ 0 h 49"/>
                <a:gd name="T28" fmla="*/ 10 w 48"/>
                <a:gd name="T29" fmla="*/ 2 h 49"/>
                <a:gd name="T30" fmla="*/ 11 w 48"/>
                <a:gd name="T31" fmla="*/ 3 h 49"/>
                <a:gd name="T32" fmla="*/ 11 w 48"/>
                <a:gd name="T33" fmla="*/ 5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9"/>
                <a:gd name="T53" fmla="*/ 48 w 48"/>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9">
                  <a:moveTo>
                    <a:pt x="48" y="24"/>
                  </a:moveTo>
                  <a:lnTo>
                    <a:pt x="47" y="33"/>
                  </a:lnTo>
                  <a:lnTo>
                    <a:pt x="42" y="41"/>
                  </a:lnTo>
                  <a:lnTo>
                    <a:pt x="34" y="46"/>
                  </a:lnTo>
                  <a:lnTo>
                    <a:pt x="25" y="49"/>
                  </a:lnTo>
                  <a:lnTo>
                    <a:pt x="16" y="46"/>
                  </a:lnTo>
                  <a:lnTo>
                    <a:pt x="8" y="41"/>
                  </a:lnTo>
                  <a:lnTo>
                    <a:pt x="3" y="33"/>
                  </a:lnTo>
                  <a:lnTo>
                    <a:pt x="0" y="24"/>
                  </a:lnTo>
                  <a:lnTo>
                    <a:pt x="3" y="15"/>
                  </a:lnTo>
                  <a:lnTo>
                    <a:pt x="8" y="7"/>
                  </a:lnTo>
                  <a:lnTo>
                    <a:pt x="16" y="2"/>
                  </a:lnTo>
                  <a:lnTo>
                    <a:pt x="25" y="0"/>
                  </a:lnTo>
                  <a:lnTo>
                    <a:pt x="34" y="2"/>
                  </a:lnTo>
                  <a:lnTo>
                    <a:pt x="42" y="7"/>
                  </a:lnTo>
                  <a:lnTo>
                    <a:pt x="47" y="15"/>
                  </a:lnTo>
                  <a:lnTo>
                    <a:pt x="48" y="24"/>
                  </a:lnTo>
                  <a:close/>
                </a:path>
              </a:pathLst>
            </a:custGeom>
            <a:solidFill>
              <a:srgbClr val="000000"/>
            </a:solidFill>
            <a:ln w="9525">
              <a:noFill/>
              <a:round/>
              <a:headEnd/>
              <a:tailEnd/>
            </a:ln>
          </p:spPr>
          <p:txBody>
            <a:bodyPr/>
            <a:lstStyle/>
            <a:p>
              <a:pPr rtl="0"/>
              <a:endParaRPr lang="en-US" sz="3800"/>
            </a:p>
          </p:txBody>
        </p:sp>
      </p:grpSp>
      <p:grpSp>
        <p:nvGrpSpPr>
          <p:cNvPr id="388" name="Group 386"/>
          <p:cNvGrpSpPr>
            <a:grpSpLocks/>
          </p:cNvGrpSpPr>
          <p:nvPr/>
        </p:nvGrpSpPr>
        <p:grpSpPr bwMode="auto">
          <a:xfrm>
            <a:off x="6915150" y="3844925"/>
            <a:ext cx="833438" cy="954088"/>
            <a:chOff x="337" y="893"/>
            <a:chExt cx="525" cy="601"/>
          </a:xfrm>
        </p:grpSpPr>
        <p:sp>
          <p:nvSpPr>
            <p:cNvPr id="389" name="Freeform 387"/>
            <p:cNvSpPr>
              <a:spLocks/>
            </p:cNvSpPr>
            <p:nvPr/>
          </p:nvSpPr>
          <p:spPr bwMode="auto">
            <a:xfrm flipH="1">
              <a:off x="389" y="1329"/>
              <a:ext cx="158" cy="88"/>
            </a:xfrm>
            <a:custGeom>
              <a:avLst/>
              <a:gdLst>
                <a:gd name="T0" fmla="*/ 130 w 692"/>
                <a:gd name="T1" fmla="*/ 1 h 382"/>
                <a:gd name="T2" fmla="*/ 128 w 692"/>
                <a:gd name="T3" fmla="*/ 3 h 382"/>
                <a:gd name="T4" fmla="*/ 128 w 692"/>
                <a:gd name="T5" fmla="*/ 5 h 382"/>
                <a:gd name="T6" fmla="*/ 128 w 692"/>
                <a:gd name="T7" fmla="*/ 6 h 382"/>
                <a:gd name="T8" fmla="*/ 129 w 692"/>
                <a:gd name="T9" fmla="*/ 9 h 382"/>
                <a:gd name="T10" fmla="*/ 134 w 692"/>
                <a:gd name="T11" fmla="*/ 22 h 382"/>
                <a:gd name="T12" fmla="*/ 141 w 692"/>
                <a:gd name="T13" fmla="*/ 41 h 382"/>
                <a:gd name="T14" fmla="*/ 146 w 692"/>
                <a:gd name="T15" fmla="*/ 56 h 382"/>
                <a:gd name="T16" fmla="*/ 147 w 692"/>
                <a:gd name="T17" fmla="*/ 62 h 382"/>
                <a:gd name="T18" fmla="*/ 144 w 692"/>
                <a:gd name="T19" fmla="*/ 73 h 382"/>
                <a:gd name="T20" fmla="*/ 140 w 692"/>
                <a:gd name="T21" fmla="*/ 78 h 382"/>
                <a:gd name="T22" fmla="*/ 129 w 692"/>
                <a:gd name="T23" fmla="*/ 78 h 382"/>
                <a:gd name="T24" fmla="*/ 111 w 692"/>
                <a:gd name="T25" fmla="*/ 78 h 382"/>
                <a:gd name="T26" fmla="*/ 90 w 692"/>
                <a:gd name="T27" fmla="*/ 78 h 382"/>
                <a:gd name="T28" fmla="*/ 68 w 692"/>
                <a:gd name="T29" fmla="*/ 78 h 382"/>
                <a:gd name="T30" fmla="*/ 47 w 692"/>
                <a:gd name="T31" fmla="*/ 78 h 382"/>
                <a:gd name="T32" fmla="*/ 29 w 692"/>
                <a:gd name="T33" fmla="*/ 78 h 382"/>
                <a:gd name="T34" fmla="*/ 18 w 692"/>
                <a:gd name="T35" fmla="*/ 78 h 382"/>
                <a:gd name="T36" fmla="*/ 14 w 692"/>
                <a:gd name="T37" fmla="*/ 72 h 382"/>
                <a:gd name="T38" fmla="*/ 11 w 692"/>
                <a:gd name="T39" fmla="*/ 58 h 382"/>
                <a:gd name="T40" fmla="*/ 11 w 692"/>
                <a:gd name="T41" fmla="*/ 51 h 382"/>
                <a:gd name="T42" fmla="*/ 14 w 692"/>
                <a:gd name="T43" fmla="*/ 38 h 382"/>
                <a:gd name="T44" fmla="*/ 19 w 692"/>
                <a:gd name="T45" fmla="*/ 21 h 382"/>
                <a:gd name="T46" fmla="*/ 22 w 692"/>
                <a:gd name="T47" fmla="*/ 8 h 382"/>
                <a:gd name="T48" fmla="*/ 23 w 692"/>
                <a:gd name="T49" fmla="*/ 6 h 382"/>
                <a:gd name="T50" fmla="*/ 23 w 692"/>
                <a:gd name="T51" fmla="*/ 5 h 382"/>
                <a:gd name="T52" fmla="*/ 23 w 692"/>
                <a:gd name="T53" fmla="*/ 3 h 382"/>
                <a:gd name="T54" fmla="*/ 21 w 692"/>
                <a:gd name="T55" fmla="*/ 1 h 382"/>
                <a:gd name="T56" fmla="*/ 18 w 692"/>
                <a:gd name="T57" fmla="*/ 0 h 382"/>
                <a:gd name="T58" fmla="*/ 14 w 692"/>
                <a:gd name="T59" fmla="*/ 2 h 382"/>
                <a:gd name="T60" fmla="*/ 0 w 692"/>
                <a:gd name="T61" fmla="*/ 53 h 382"/>
                <a:gd name="T62" fmla="*/ 0 w 692"/>
                <a:gd name="T63" fmla="*/ 54 h 382"/>
                <a:gd name="T64" fmla="*/ 0 w 692"/>
                <a:gd name="T65" fmla="*/ 55 h 382"/>
                <a:gd name="T66" fmla="*/ 8 w 692"/>
                <a:gd name="T67" fmla="*/ 86 h 382"/>
                <a:gd name="T68" fmla="*/ 10 w 692"/>
                <a:gd name="T69" fmla="*/ 88 h 382"/>
                <a:gd name="T70" fmla="*/ 146 w 692"/>
                <a:gd name="T71" fmla="*/ 88 h 382"/>
                <a:gd name="T72" fmla="*/ 149 w 692"/>
                <a:gd name="T73" fmla="*/ 87 h 382"/>
                <a:gd name="T74" fmla="*/ 151 w 692"/>
                <a:gd name="T75" fmla="*/ 85 h 382"/>
                <a:gd name="T76" fmla="*/ 158 w 692"/>
                <a:gd name="T77" fmla="*/ 59 h 382"/>
                <a:gd name="T78" fmla="*/ 158 w 692"/>
                <a:gd name="T79" fmla="*/ 57 h 382"/>
                <a:gd name="T80" fmla="*/ 138 w 692"/>
                <a:gd name="T81" fmla="*/ 3 h 382"/>
                <a:gd name="T82" fmla="*/ 135 w 692"/>
                <a:gd name="T83" fmla="*/ 0 h 382"/>
                <a:gd name="T84" fmla="*/ 131 w 692"/>
                <a:gd name="T85" fmla="*/ 0 h 3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92"/>
                <a:gd name="T130" fmla="*/ 0 h 382"/>
                <a:gd name="T131" fmla="*/ 692 w 692"/>
                <a:gd name="T132" fmla="*/ 382 h 3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92" h="382">
                  <a:moveTo>
                    <a:pt x="575" y="1"/>
                  </a:moveTo>
                  <a:lnTo>
                    <a:pt x="569" y="5"/>
                  </a:lnTo>
                  <a:lnTo>
                    <a:pt x="564" y="9"/>
                  </a:lnTo>
                  <a:lnTo>
                    <a:pt x="562" y="15"/>
                  </a:lnTo>
                  <a:lnTo>
                    <a:pt x="560" y="22"/>
                  </a:lnTo>
                  <a:lnTo>
                    <a:pt x="560" y="23"/>
                  </a:lnTo>
                  <a:lnTo>
                    <a:pt x="562" y="26"/>
                  </a:lnTo>
                  <a:lnTo>
                    <a:pt x="562" y="27"/>
                  </a:lnTo>
                  <a:lnTo>
                    <a:pt x="562" y="29"/>
                  </a:lnTo>
                  <a:lnTo>
                    <a:pt x="566" y="39"/>
                  </a:lnTo>
                  <a:lnTo>
                    <a:pt x="575" y="63"/>
                  </a:lnTo>
                  <a:lnTo>
                    <a:pt x="588" y="97"/>
                  </a:lnTo>
                  <a:lnTo>
                    <a:pt x="602" y="137"/>
                  </a:lnTo>
                  <a:lnTo>
                    <a:pt x="618" y="178"/>
                  </a:lnTo>
                  <a:lnTo>
                    <a:pt x="632" y="214"/>
                  </a:lnTo>
                  <a:lnTo>
                    <a:pt x="641" y="242"/>
                  </a:lnTo>
                  <a:lnTo>
                    <a:pt x="646" y="255"/>
                  </a:lnTo>
                  <a:lnTo>
                    <a:pt x="642" y="269"/>
                  </a:lnTo>
                  <a:lnTo>
                    <a:pt x="636" y="292"/>
                  </a:lnTo>
                  <a:lnTo>
                    <a:pt x="629" y="317"/>
                  </a:lnTo>
                  <a:lnTo>
                    <a:pt x="624" y="338"/>
                  </a:lnTo>
                  <a:lnTo>
                    <a:pt x="614" y="338"/>
                  </a:lnTo>
                  <a:lnTo>
                    <a:pt x="593" y="338"/>
                  </a:lnTo>
                  <a:lnTo>
                    <a:pt x="564" y="338"/>
                  </a:lnTo>
                  <a:lnTo>
                    <a:pt x="529" y="338"/>
                  </a:lnTo>
                  <a:lnTo>
                    <a:pt x="488" y="338"/>
                  </a:lnTo>
                  <a:lnTo>
                    <a:pt x="443" y="338"/>
                  </a:lnTo>
                  <a:lnTo>
                    <a:pt x="395" y="338"/>
                  </a:lnTo>
                  <a:lnTo>
                    <a:pt x="347" y="338"/>
                  </a:lnTo>
                  <a:lnTo>
                    <a:pt x="298" y="338"/>
                  </a:lnTo>
                  <a:lnTo>
                    <a:pt x="250" y="338"/>
                  </a:lnTo>
                  <a:lnTo>
                    <a:pt x="205" y="338"/>
                  </a:lnTo>
                  <a:lnTo>
                    <a:pt x="164" y="338"/>
                  </a:lnTo>
                  <a:lnTo>
                    <a:pt x="129" y="338"/>
                  </a:lnTo>
                  <a:lnTo>
                    <a:pt x="100" y="338"/>
                  </a:lnTo>
                  <a:lnTo>
                    <a:pt x="79" y="338"/>
                  </a:lnTo>
                  <a:lnTo>
                    <a:pt x="69" y="338"/>
                  </a:lnTo>
                  <a:lnTo>
                    <a:pt x="62" y="313"/>
                  </a:lnTo>
                  <a:lnTo>
                    <a:pt x="55" y="281"/>
                  </a:lnTo>
                  <a:lnTo>
                    <a:pt x="48" y="251"/>
                  </a:lnTo>
                  <a:lnTo>
                    <a:pt x="44" y="235"/>
                  </a:lnTo>
                  <a:lnTo>
                    <a:pt x="47" y="223"/>
                  </a:lnTo>
                  <a:lnTo>
                    <a:pt x="55" y="199"/>
                  </a:lnTo>
                  <a:lnTo>
                    <a:pt x="62" y="165"/>
                  </a:lnTo>
                  <a:lnTo>
                    <a:pt x="73" y="127"/>
                  </a:lnTo>
                  <a:lnTo>
                    <a:pt x="83" y="91"/>
                  </a:lnTo>
                  <a:lnTo>
                    <a:pt x="92" y="58"/>
                  </a:lnTo>
                  <a:lnTo>
                    <a:pt x="98" y="36"/>
                  </a:lnTo>
                  <a:lnTo>
                    <a:pt x="100" y="27"/>
                  </a:lnTo>
                  <a:lnTo>
                    <a:pt x="101" y="26"/>
                  </a:lnTo>
                  <a:lnTo>
                    <a:pt x="101" y="24"/>
                  </a:lnTo>
                  <a:lnTo>
                    <a:pt x="101" y="23"/>
                  </a:lnTo>
                  <a:lnTo>
                    <a:pt x="101" y="22"/>
                  </a:lnTo>
                  <a:lnTo>
                    <a:pt x="100" y="15"/>
                  </a:lnTo>
                  <a:lnTo>
                    <a:pt x="98" y="9"/>
                  </a:lnTo>
                  <a:lnTo>
                    <a:pt x="92" y="3"/>
                  </a:lnTo>
                  <a:lnTo>
                    <a:pt x="86" y="1"/>
                  </a:lnTo>
                  <a:lnTo>
                    <a:pt x="77" y="0"/>
                  </a:lnTo>
                  <a:lnTo>
                    <a:pt x="69" y="2"/>
                  </a:lnTo>
                  <a:lnTo>
                    <a:pt x="62" y="9"/>
                  </a:lnTo>
                  <a:lnTo>
                    <a:pt x="59" y="16"/>
                  </a:lnTo>
                  <a:lnTo>
                    <a:pt x="0" y="229"/>
                  </a:lnTo>
                  <a:lnTo>
                    <a:pt x="0" y="231"/>
                  </a:lnTo>
                  <a:lnTo>
                    <a:pt x="0" y="234"/>
                  </a:lnTo>
                  <a:lnTo>
                    <a:pt x="0" y="236"/>
                  </a:lnTo>
                  <a:lnTo>
                    <a:pt x="0" y="239"/>
                  </a:lnTo>
                  <a:lnTo>
                    <a:pt x="30" y="365"/>
                  </a:lnTo>
                  <a:lnTo>
                    <a:pt x="33" y="372"/>
                  </a:lnTo>
                  <a:lnTo>
                    <a:pt x="38" y="377"/>
                  </a:lnTo>
                  <a:lnTo>
                    <a:pt x="43" y="381"/>
                  </a:lnTo>
                  <a:lnTo>
                    <a:pt x="51" y="382"/>
                  </a:lnTo>
                  <a:lnTo>
                    <a:pt x="641" y="382"/>
                  </a:lnTo>
                  <a:lnTo>
                    <a:pt x="647" y="381"/>
                  </a:lnTo>
                  <a:lnTo>
                    <a:pt x="654" y="378"/>
                  </a:lnTo>
                  <a:lnTo>
                    <a:pt x="659" y="373"/>
                  </a:lnTo>
                  <a:lnTo>
                    <a:pt x="662" y="367"/>
                  </a:lnTo>
                  <a:lnTo>
                    <a:pt x="690" y="260"/>
                  </a:lnTo>
                  <a:lnTo>
                    <a:pt x="692" y="256"/>
                  </a:lnTo>
                  <a:lnTo>
                    <a:pt x="692" y="253"/>
                  </a:lnTo>
                  <a:lnTo>
                    <a:pt x="692" y="249"/>
                  </a:lnTo>
                  <a:lnTo>
                    <a:pt x="690" y="247"/>
                  </a:lnTo>
                  <a:lnTo>
                    <a:pt x="603" y="14"/>
                  </a:lnTo>
                  <a:lnTo>
                    <a:pt x="599" y="6"/>
                  </a:lnTo>
                  <a:lnTo>
                    <a:pt x="592" y="1"/>
                  </a:lnTo>
                  <a:lnTo>
                    <a:pt x="584" y="0"/>
                  </a:lnTo>
                  <a:lnTo>
                    <a:pt x="575" y="1"/>
                  </a:lnTo>
                  <a:close/>
                </a:path>
              </a:pathLst>
            </a:custGeom>
            <a:solidFill>
              <a:srgbClr val="000000"/>
            </a:solidFill>
            <a:ln w="9525">
              <a:noFill/>
              <a:round/>
              <a:headEnd/>
              <a:tailEnd/>
            </a:ln>
          </p:spPr>
          <p:txBody>
            <a:bodyPr/>
            <a:lstStyle/>
            <a:p>
              <a:pPr rtl="0"/>
              <a:endParaRPr lang="en-US" sz="3800"/>
            </a:p>
          </p:txBody>
        </p:sp>
        <p:sp>
          <p:nvSpPr>
            <p:cNvPr id="390" name="Freeform 388"/>
            <p:cNvSpPr>
              <a:spLocks/>
            </p:cNvSpPr>
            <p:nvPr/>
          </p:nvSpPr>
          <p:spPr bwMode="auto">
            <a:xfrm flipH="1">
              <a:off x="372" y="1468"/>
              <a:ext cx="30" cy="21"/>
            </a:xfrm>
            <a:custGeom>
              <a:avLst/>
              <a:gdLst>
                <a:gd name="T0" fmla="*/ 0 w 130"/>
                <a:gd name="T1" fmla="*/ 10 h 93"/>
                <a:gd name="T2" fmla="*/ 0 w 130"/>
                <a:gd name="T3" fmla="*/ 10 h 93"/>
                <a:gd name="T4" fmla="*/ 0 w 130"/>
                <a:gd name="T5" fmla="*/ 10 h 93"/>
                <a:gd name="T6" fmla="*/ 0 w 130"/>
                <a:gd name="T7" fmla="*/ 10 h 93"/>
                <a:gd name="T8" fmla="*/ 0 w 130"/>
                <a:gd name="T9" fmla="*/ 10 h 93"/>
                <a:gd name="T10" fmla="*/ 0 w 130"/>
                <a:gd name="T11" fmla="*/ 12 h 93"/>
                <a:gd name="T12" fmla="*/ 1 w 130"/>
                <a:gd name="T13" fmla="*/ 14 h 93"/>
                <a:gd name="T14" fmla="*/ 2 w 130"/>
                <a:gd name="T15" fmla="*/ 16 h 93"/>
                <a:gd name="T16" fmla="*/ 4 w 130"/>
                <a:gd name="T17" fmla="*/ 17 h 93"/>
                <a:gd name="T18" fmla="*/ 6 w 130"/>
                <a:gd name="T19" fmla="*/ 19 h 93"/>
                <a:gd name="T20" fmla="*/ 9 w 130"/>
                <a:gd name="T21" fmla="*/ 20 h 93"/>
                <a:gd name="T22" fmla="*/ 12 w 130"/>
                <a:gd name="T23" fmla="*/ 21 h 93"/>
                <a:gd name="T24" fmla="*/ 15 w 130"/>
                <a:gd name="T25" fmla="*/ 21 h 93"/>
                <a:gd name="T26" fmla="*/ 18 w 130"/>
                <a:gd name="T27" fmla="*/ 21 h 93"/>
                <a:gd name="T28" fmla="*/ 21 w 130"/>
                <a:gd name="T29" fmla="*/ 21 h 93"/>
                <a:gd name="T30" fmla="*/ 23 w 130"/>
                <a:gd name="T31" fmla="*/ 20 h 93"/>
                <a:gd name="T32" fmla="*/ 25 w 130"/>
                <a:gd name="T33" fmla="*/ 19 h 93"/>
                <a:gd name="T34" fmla="*/ 27 w 130"/>
                <a:gd name="T35" fmla="*/ 17 h 93"/>
                <a:gd name="T36" fmla="*/ 29 w 130"/>
                <a:gd name="T37" fmla="*/ 16 h 93"/>
                <a:gd name="T38" fmla="*/ 30 w 130"/>
                <a:gd name="T39" fmla="*/ 14 h 93"/>
                <a:gd name="T40" fmla="*/ 30 w 130"/>
                <a:gd name="T41" fmla="*/ 12 h 93"/>
                <a:gd name="T42" fmla="*/ 30 w 130"/>
                <a:gd name="T43" fmla="*/ 9 h 93"/>
                <a:gd name="T44" fmla="*/ 29 w 130"/>
                <a:gd name="T45" fmla="*/ 7 h 93"/>
                <a:gd name="T46" fmla="*/ 28 w 130"/>
                <a:gd name="T47" fmla="*/ 5 h 93"/>
                <a:gd name="T48" fmla="*/ 27 w 130"/>
                <a:gd name="T49" fmla="*/ 4 h 93"/>
                <a:gd name="T50" fmla="*/ 24 w 130"/>
                <a:gd name="T51" fmla="*/ 2 h 93"/>
                <a:gd name="T52" fmla="*/ 22 w 130"/>
                <a:gd name="T53" fmla="*/ 1 h 93"/>
                <a:gd name="T54" fmla="*/ 19 w 130"/>
                <a:gd name="T55" fmla="*/ 0 h 93"/>
                <a:gd name="T56" fmla="*/ 16 w 130"/>
                <a:gd name="T57" fmla="*/ 0 h 93"/>
                <a:gd name="T58" fmla="*/ 13 w 130"/>
                <a:gd name="T59" fmla="*/ 0 h 93"/>
                <a:gd name="T60" fmla="*/ 10 w 130"/>
                <a:gd name="T61" fmla="*/ 0 h 93"/>
                <a:gd name="T62" fmla="*/ 7 w 130"/>
                <a:gd name="T63" fmla="*/ 1 h 93"/>
                <a:gd name="T64" fmla="*/ 5 w 130"/>
                <a:gd name="T65" fmla="*/ 2 h 93"/>
                <a:gd name="T66" fmla="*/ 3 w 130"/>
                <a:gd name="T67" fmla="*/ 4 h 93"/>
                <a:gd name="T68" fmla="*/ 2 w 130"/>
                <a:gd name="T69" fmla="*/ 5 h 93"/>
                <a:gd name="T70" fmla="*/ 1 w 130"/>
                <a:gd name="T71" fmla="*/ 7 h 93"/>
                <a:gd name="T72" fmla="*/ 0 w 130"/>
                <a:gd name="T73" fmla="*/ 10 h 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0"/>
                <a:gd name="T112" fmla="*/ 0 h 93"/>
                <a:gd name="T113" fmla="*/ 130 w 130"/>
                <a:gd name="T114" fmla="*/ 93 h 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0" h="93">
                  <a:moveTo>
                    <a:pt x="0" y="43"/>
                  </a:moveTo>
                  <a:lnTo>
                    <a:pt x="0" y="43"/>
                  </a:lnTo>
                  <a:lnTo>
                    <a:pt x="2" y="52"/>
                  </a:lnTo>
                  <a:lnTo>
                    <a:pt x="4" y="61"/>
                  </a:lnTo>
                  <a:lnTo>
                    <a:pt x="10" y="70"/>
                  </a:lnTo>
                  <a:lnTo>
                    <a:pt x="17" y="77"/>
                  </a:lnTo>
                  <a:lnTo>
                    <a:pt x="26" y="83"/>
                  </a:lnTo>
                  <a:lnTo>
                    <a:pt x="37" y="88"/>
                  </a:lnTo>
                  <a:lnTo>
                    <a:pt x="50" y="92"/>
                  </a:lnTo>
                  <a:lnTo>
                    <a:pt x="63" y="93"/>
                  </a:lnTo>
                  <a:lnTo>
                    <a:pt x="76" y="93"/>
                  </a:lnTo>
                  <a:lnTo>
                    <a:pt x="89" y="92"/>
                  </a:lnTo>
                  <a:lnTo>
                    <a:pt x="99" y="88"/>
                  </a:lnTo>
                  <a:lnTo>
                    <a:pt x="110" y="83"/>
                  </a:lnTo>
                  <a:lnTo>
                    <a:pt x="117" y="77"/>
                  </a:lnTo>
                  <a:lnTo>
                    <a:pt x="124" y="70"/>
                  </a:lnTo>
                  <a:lnTo>
                    <a:pt x="129" y="61"/>
                  </a:lnTo>
                  <a:lnTo>
                    <a:pt x="130" y="52"/>
                  </a:lnTo>
                  <a:lnTo>
                    <a:pt x="130" y="41"/>
                  </a:lnTo>
                  <a:lnTo>
                    <a:pt x="127" y="32"/>
                  </a:lnTo>
                  <a:lnTo>
                    <a:pt x="121" y="24"/>
                  </a:lnTo>
                  <a:lnTo>
                    <a:pt x="115" y="17"/>
                  </a:lnTo>
                  <a:lnTo>
                    <a:pt x="106" y="10"/>
                  </a:lnTo>
                  <a:lnTo>
                    <a:pt x="94" y="5"/>
                  </a:lnTo>
                  <a:lnTo>
                    <a:pt x="82" y="1"/>
                  </a:lnTo>
                  <a:lnTo>
                    <a:pt x="69" y="0"/>
                  </a:lnTo>
                  <a:lnTo>
                    <a:pt x="55" y="0"/>
                  </a:lnTo>
                  <a:lnTo>
                    <a:pt x="43" y="1"/>
                  </a:lnTo>
                  <a:lnTo>
                    <a:pt x="32" y="5"/>
                  </a:lnTo>
                  <a:lnTo>
                    <a:pt x="21" y="10"/>
                  </a:lnTo>
                  <a:lnTo>
                    <a:pt x="13" y="17"/>
                  </a:lnTo>
                  <a:lnTo>
                    <a:pt x="7" y="24"/>
                  </a:lnTo>
                  <a:lnTo>
                    <a:pt x="3" y="32"/>
                  </a:lnTo>
                  <a:lnTo>
                    <a:pt x="0" y="43"/>
                  </a:lnTo>
                  <a:close/>
                </a:path>
              </a:pathLst>
            </a:custGeom>
            <a:solidFill>
              <a:srgbClr val="000000"/>
            </a:solidFill>
            <a:ln w="9525">
              <a:noFill/>
              <a:round/>
              <a:headEnd/>
              <a:tailEnd/>
            </a:ln>
          </p:spPr>
          <p:txBody>
            <a:bodyPr/>
            <a:lstStyle/>
            <a:p>
              <a:pPr rtl="0"/>
              <a:endParaRPr lang="en-US" sz="3800"/>
            </a:p>
          </p:txBody>
        </p:sp>
        <p:sp>
          <p:nvSpPr>
            <p:cNvPr id="391" name="Freeform 389"/>
            <p:cNvSpPr>
              <a:spLocks/>
            </p:cNvSpPr>
            <p:nvPr/>
          </p:nvSpPr>
          <p:spPr bwMode="auto">
            <a:xfrm flipH="1">
              <a:off x="383" y="1332"/>
              <a:ext cx="43" cy="153"/>
            </a:xfrm>
            <a:custGeom>
              <a:avLst/>
              <a:gdLst>
                <a:gd name="T0" fmla="*/ 4 w 184"/>
                <a:gd name="T1" fmla="*/ 0 h 666"/>
                <a:gd name="T2" fmla="*/ 2 w 184"/>
                <a:gd name="T3" fmla="*/ 1 h 666"/>
                <a:gd name="T4" fmla="*/ 0 w 184"/>
                <a:gd name="T5" fmla="*/ 2 h 666"/>
                <a:gd name="T6" fmla="*/ 0 w 184"/>
                <a:gd name="T7" fmla="*/ 4 h 666"/>
                <a:gd name="T8" fmla="*/ 0 w 184"/>
                <a:gd name="T9" fmla="*/ 6 h 666"/>
                <a:gd name="T10" fmla="*/ 33 w 184"/>
                <a:gd name="T11" fmla="*/ 150 h 666"/>
                <a:gd name="T12" fmla="*/ 34 w 184"/>
                <a:gd name="T13" fmla="*/ 151 h 666"/>
                <a:gd name="T14" fmla="*/ 36 w 184"/>
                <a:gd name="T15" fmla="*/ 153 h 666"/>
                <a:gd name="T16" fmla="*/ 37 w 184"/>
                <a:gd name="T17" fmla="*/ 153 h 666"/>
                <a:gd name="T18" fmla="*/ 39 w 184"/>
                <a:gd name="T19" fmla="*/ 153 h 666"/>
                <a:gd name="T20" fmla="*/ 41 w 184"/>
                <a:gd name="T21" fmla="*/ 152 h 666"/>
                <a:gd name="T22" fmla="*/ 43 w 184"/>
                <a:gd name="T23" fmla="*/ 151 h 666"/>
                <a:gd name="T24" fmla="*/ 43 w 184"/>
                <a:gd name="T25" fmla="*/ 149 h 666"/>
                <a:gd name="T26" fmla="*/ 43 w 184"/>
                <a:gd name="T27" fmla="*/ 147 h 666"/>
                <a:gd name="T28" fmla="*/ 10 w 184"/>
                <a:gd name="T29" fmla="*/ 4 h 666"/>
                <a:gd name="T30" fmla="*/ 9 w 184"/>
                <a:gd name="T31" fmla="*/ 2 h 666"/>
                <a:gd name="T32" fmla="*/ 8 w 184"/>
                <a:gd name="T33" fmla="*/ 1 h 666"/>
                <a:gd name="T34" fmla="*/ 6 w 184"/>
                <a:gd name="T35" fmla="*/ 0 h 666"/>
                <a:gd name="T36" fmla="*/ 4 w 184"/>
                <a:gd name="T37" fmla="*/ 0 h 6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4"/>
                <a:gd name="T58" fmla="*/ 0 h 666"/>
                <a:gd name="T59" fmla="*/ 184 w 184"/>
                <a:gd name="T60" fmla="*/ 666 h 6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4" h="666">
                  <a:moveTo>
                    <a:pt x="17" y="0"/>
                  </a:moveTo>
                  <a:lnTo>
                    <a:pt x="9" y="4"/>
                  </a:lnTo>
                  <a:lnTo>
                    <a:pt x="2" y="9"/>
                  </a:lnTo>
                  <a:lnTo>
                    <a:pt x="0" y="17"/>
                  </a:lnTo>
                  <a:lnTo>
                    <a:pt x="0" y="26"/>
                  </a:lnTo>
                  <a:lnTo>
                    <a:pt x="141" y="651"/>
                  </a:lnTo>
                  <a:lnTo>
                    <a:pt x="145" y="659"/>
                  </a:lnTo>
                  <a:lnTo>
                    <a:pt x="152" y="664"/>
                  </a:lnTo>
                  <a:lnTo>
                    <a:pt x="160" y="666"/>
                  </a:lnTo>
                  <a:lnTo>
                    <a:pt x="169" y="666"/>
                  </a:lnTo>
                  <a:lnTo>
                    <a:pt x="177" y="662"/>
                  </a:lnTo>
                  <a:lnTo>
                    <a:pt x="182" y="657"/>
                  </a:lnTo>
                  <a:lnTo>
                    <a:pt x="184" y="649"/>
                  </a:lnTo>
                  <a:lnTo>
                    <a:pt x="184" y="640"/>
                  </a:lnTo>
                  <a:lnTo>
                    <a:pt x="43" y="17"/>
                  </a:lnTo>
                  <a:lnTo>
                    <a:pt x="39" y="9"/>
                  </a:lnTo>
                  <a:lnTo>
                    <a:pt x="34" y="3"/>
                  </a:lnTo>
                  <a:lnTo>
                    <a:pt x="26" y="0"/>
                  </a:lnTo>
                  <a:lnTo>
                    <a:pt x="17" y="0"/>
                  </a:lnTo>
                  <a:close/>
                </a:path>
              </a:pathLst>
            </a:custGeom>
            <a:solidFill>
              <a:srgbClr val="000000"/>
            </a:solidFill>
            <a:ln w="9525">
              <a:noFill/>
              <a:round/>
              <a:headEnd/>
              <a:tailEnd/>
            </a:ln>
          </p:spPr>
          <p:txBody>
            <a:bodyPr/>
            <a:lstStyle/>
            <a:p>
              <a:pPr rtl="0"/>
              <a:endParaRPr lang="en-US" sz="3800"/>
            </a:p>
          </p:txBody>
        </p:sp>
        <p:sp>
          <p:nvSpPr>
            <p:cNvPr id="392" name="Freeform 390"/>
            <p:cNvSpPr>
              <a:spLocks/>
            </p:cNvSpPr>
            <p:nvPr/>
          </p:nvSpPr>
          <p:spPr bwMode="auto">
            <a:xfrm flipH="1">
              <a:off x="337" y="1115"/>
              <a:ext cx="224" cy="225"/>
            </a:xfrm>
            <a:custGeom>
              <a:avLst/>
              <a:gdLst>
                <a:gd name="T0" fmla="*/ 201 w 983"/>
                <a:gd name="T1" fmla="*/ 8 h 985"/>
                <a:gd name="T2" fmla="*/ 201 w 983"/>
                <a:gd name="T3" fmla="*/ 8 h 985"/>
                <a:gd name="T4" fmla="*/ 199 w 983"/>
                <a:gd name="T5" fmla="*/ 16 h 985"/>
                <a:gd name="T6" fmla="*/ 188 w 983"/>
                <a:gd name="T7" fmla="*/ 61 h 985"/>
                <a:gd name="T8" fmla="*/ 173 w 983"/>
                <a:gd name="T9" fmla="*/ 122 h 985"/>
                <a:gd name="T10" fmla="*/ 161 w 983"/>
                <a:gd name="T11" fmla="*/ 167 h 985"/>
                <a:gd name="T12" fmla="*/ 158 w 983"/>
                <a:gd name="T13" fmla="*/ 179 h 985"/>
                <a:gd name="T14" fmla="*/ 154 w 983"/>
                <a:gd name="T15" fmla="*/ 186 h 985"/>
                <a:gd name="T16" fmla="*/ 151 w 983"/>
                <a:gd name="T17" fmla="*/ 190 h 985"/>
                <a:gd name="T18" fmla="*/ 149 w 983"/>
                <a:gd name="T19" fmla="*/ 191 h 985"/>
                <a:gd name="T20" fmla="*/ 147 w 983"/>
                <a:gd name="T21" fmla="*/ 192 h 985"/>
                <a:gd name="T22" fmla="*/ 147 w 983"/>
                <a:gd name="T23" fmla="*/ 192 h 985"/>
                <a:gd name="T24" fmla="*/ 146 w 983"/>
                <a:gd name="T25" fmla="*/ 192 h 985"/>
                <a:gd name="T26" fmla="*/ 144 w 983"/>
                <a:gd name="T27" fmla="*/ 191 h 985"/>
                <a:gd name="T28" fmla="*/ 139 w 983"/>
                <a:gd name="T29" fmla="*/ 191 h 985"/>
                <a:gd name="T30" fmla="*/ 124 w 983"/>
                <a:gd name="T31" fmla="*/ 192 h 985"/>
                <a:gd name="T32" fmla="*/ 105 w 983"/>
                <a:gd name="T33" fmla="*/ 193 h 985"/>
                <a:gd name="T34" fmla="*/ 84 w 983"/>
                <a:gd name="T35" fmla="*/ 193 h 985"/>
                <a:gd name="T36" fmla="*/ 61 w 983"/>
                <a:gd name="T37" fmla="*/ 195 h 985"/>
                <a:gd name="T38" fmla="*/ 40 w 983"/>
                <a:gd name="T39" fmla="*/ 196 h 985"/>
                <a:gd name="T40" fmla="*/ 23 w 983"/>
                <a:gd name="T41" fmla="*/ 197 h 985"/>
                <a:gd name="T42" fmla="*/ 12 w 983"/>
                <a:gd name="T43" fmla="*/ 199 h 985"/>
                <a:gd name="T44" fmla="*/ 5 w 983"/>
                <a:gd name="T45" fmla="*/ 202 h 985"/>
                <a:gd name="T46" fmla="*/ 1 w 983"/>
                <a:gd name="T47" fmla="*/ 208 h 985"/>
                <a:gd name="T48" fmla="*/ 0 w 983"/>
                <a:gd name="T49" fmla="*/ 214 h 985"/>
                <a:gd name="T50" fmla="*/ 1 w 983"/>
                <a:gd name="T51" fmla="*/ 220 h 985"/>
                <a:gd name="T52" fmla="*/ 3 w 983"/>
                <a:gd name="T53" fmla="*/ 224 h 985"/>
                <a:gd name="T54" fmla="*/ 5 w 983"/>
                <a:gd name="T55" fmla="*/ 225 h 985"/>
                <a:gd name="T56" fmla="*/ 160 w 983"/>
                <a:gd name="T57" fmla="*/ 225 h 985"/>
                <a:gd name="T58" fmla="*/ 161 w 983"/>
                <a:gd name="T59" fmla="*/ 225 h 985"/>
                <a:gd name="T60" fmla="*/ 161 w 983"/>
                <a:gd name="T61" fmla="*/ 225 h 985"/>
                <a:gd name="T62" fmla="*/ 176 w 983"/>
                <a:gd name="T63" fmla="*/ 221 h 985"/>
                <a:gd name="T64" fmla="*/ 185 w 983"/>
                <a:gd name="T65" fmla="*/ 213 h 985"/>
                <a:gd name="T66" fmla="*/ 190 w 983"/>
                <a:gd name="T67" fmla="*/ 205 h 985"/>
                <a:gd name="T68" fmla="*/ 191 w 983"/>
                <a:gd name="T69" fmla="*/ 198 h 985"/>
                <a:gd name="T70" fmla="*/ 191 w 983"/>
                <a:gd name="T71" fmla="*/ 198 h 985"/>
                <a:gd name="T72" fmla="*/ 191 w 983"/>
                <a:gd name="T73" fmla="*/ 198 h 985"/>
                <a:gd name="T74" fmla="*/ 224 w 983"/>
                <a:gd name="T75" fmla="*/ 10 h 985"/>
                <a:gd name="T76" fmla="*/ 224 w 983"/>
                <a:gd name="T77" fmla="*/ 8 h 985"/>
                <a:gd name="T78" fmla="*/ 222 w 983"/>
                <a:gd name="T79" fmla="*/ 5 h 985"/>
                <a:gd name="T80" fmla="*/ 220 w 983"/>
                <a:gd name="T81" fmla="*/ 3 h 985"/>
                <a:gd name="T82" fmla="*/ 217 w 983"/>
                <a:gd name="T83" fmla="*/ 1 h 985"/>
                <a:gd name="T84" fmla="*/ 215 w 983"/>
                <a:gd name="T85" fmla="*/ 0 h 985"/>
                <a:gd name="T86" fmla="*/ 211 w 983"/>
                <a:gd name="T87" fmla="*/ 0 h 985"/>
                <a:gd name="T88" fmla="*/ 206 w 983"/>
                <a:gd name="T89" fmla="*/ 2 h 985"/>
                <a:gd name="T90" fmla="*/ 203 w 983"/>
                <a:gd name="T91" fmla="*/ 5 h 985"/>
                <a:gd name="T92" fmla="*/ 201 w 983"/>
                <a:gd name="T93" fmla="*/ 7 h 9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3"/>
                <a:gd name="T142" fmla="*/ 0 h 985"/>
                <a:gd name="T143" fmla="*/ 983 w 983"/>
                <a:gd name="T144" fmla="*/ 985 h 9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3" h="985">
                  <a:moveTo>
                    <a:pt x="883" y="31"/>
                  </a:moveTo>
                  <a:lnTo>
                    <a:pt x="882" y="33"/>
                  </a:lnTo>
                  <a:lnTo>
                    <a:pt x="882" y="34"/>
                  </a:lnTo>
                  <a:lnTo>
                    <a:pt x="880" y="37"/>
                  </a:lnTo>
                  <a:lnTo>
                    <a:pt x="880" y="38"/>
                  </a:lnTo>
                  <a:lnTo>
                    <a:pt x="873" y="69"/>
                  </a:lnTo>
                  <a:lnTo>
                    <a:pt x="852" y="151"/>
                  </a:lnTo>
                  <a:lnTo>
                    <a:pt x="823" y="267"/>
                  </a:lnTo>
                  <a:lnTo>
                    <a:pt x="791" y="400"/>
                  </a:lnTo>
                  <a:lnTo>
                    <a:pt x="757" y="534"/>
                  </a:lnTo>
                  <a:lnTo>
                    <a:pt x="728" y="650"/>
                  </a:lnTo>
                  <a:lnTo>
                    <a:pt x="708" y="733"/>
                  </a:lnTo>
                  <a:lnTo>
                    <a:pt x="700" y="765"/>
                  </a:lnTo>
                  <a:lnTo>
                    <a:pt x="692" y="785"/>
                  </a:lnTo>
                  <a:lnTo>
                    <a:pt x="684" y="802"/>
                  </a:lnTo>
                  <a:lnTo>
                    <a:pt x="676" y="814"/>
                  </a:lnTo>
                  <a:lnTo>
                    <a:pt x="670" y="824"/>
                  </a:lnTo>
                  <a:lnTo>
                    <a:pt x="663" y="830"/>
                  </a:lnTo>
                  <a:lnTo>
                    <a:pt x="658" y="836"/>
                  </a:lnTo>
                  <a:lnTo>
                    <a:pt x="654" y="838"/>
                  </a:lnTo>
                  <a:lnTo>
                    <a:pt x="650" y="840"/>
                  </a:lnTo>
                  <a:lnTo>
                    <a:pt x="646" y="841"/>
                  </a:lnTo>
                  <a:lnTo>
                    <a:pt x="644" y="841"/>
                  </a:lnTo>
                  <a:lnTo>
                    <a:pt x="643" y="841"/>
                  </a:lnTo>
                  <a:lnTo>
                    <a:pt x="641" y="841"/>
                  </a:lnTo>
                  <a:lnTo>
                    <a:pt x="639" y="840"/>
                  </a:lnTo>
                  <a:lnTo>
                    <a:pt x="636" y="840"/>
                  </a:lnTo>
                  <a:lnTo>
                    <a:pt x="633" y="838"/>
                  </a:lnTo>
                  <a:lnTo>
                    <a:pt x="631" y="838"/>
                  </a:lnTo>
                  <a:lnTo>
                    <a:pt x="610" y="838"/>
                  </a:lnTo>
                  <a:lnTo>
                    <a:pt x="581" y="840"/>
                  </a:lnTo>
                  <a:lnTo>
                    <a:pt x="546" y="841"/>
                  </a:lnTo>
                  <a:lnTo>
                    <a:pt x="506" y="842"/>
                  </a:lnTo>
                  <a:lnTo>
                    <a:pt x="462" y="844"/>
                  </a:lnTo>
                  <a:lnTo>
                    <a:pt x="415" y="846"/>
                  </a:lnTo>
                  <a:lnTo>
                    <a:pt x="367" y="847"/>
                  </a:lnTo>
                  <a:lnTo>
                    <a:pt x="318" y="850"/>
                  </a:lnTo>
                  <a:lnTo>
                    <a:pt x="268" y="853"/>
                  </a:lnTo>
                  <a:lnTo>
                    <a:pt x="221" y="855"/>
                  </a:lnTo>
                  <a:lnTo>
                    <a:pt x="177" y="858"/>
                  </a:lnTo>
                  <a:lnTo>
                    <a:pt x="137" y="862"/>
                  </a:lnTo>
                  <a:lnTo>
                    <a:pt x="102" y="864"/>
                  </a:lnTo>
                  <a:lnTo>
                    <a:pt x="73" y="868"/>
                  </a:lnTo>
                  <a:lnTo>
                    <a:pt x="51" y="872"/>
                  </a:lnTo>
                  <a:lnTo>
                    <a:pt x="38" y="876"/>
                  </a:lnTo>
                  <a:lnTo>
                    <a:pt x="22" y="886"/>
                  </a:lnTo>
                  <a:lnTo>
                    <a:pt x="12" y="898"/>
                  </a:lnTo>
                  <a:lnTo>
                    <a:pt x="6" y="911"/>
                  </a:lnTo>
                  <a:lnTo>
                    <a:pt x="2" y="924"/>
                  </a:lnTo>
                  <a:lnTo>
                    <a:pt x="0" y="939"/>
                  </a:lnTo>
                  <a:lnTo>
                    <a:pt x="2" y="952"/>
                  </a:lnTo>
                  <a:lnTo>
                    <a:pt x="4" y="963"/>
                  </a:lnTo>
                  <a:lnTo>
                    <a:pt x="7" y="974"/>
                  </a:lnTo>
                  <a:lnTo>
                    <a:pt x="11" y="979"/>
                  </a:lnTo>
                  <a:lnTo>
                    <a:pt x="15" y="983"/>
                  </a:lnTo>
                  <a:lnTo>
                    <a:pt x="20" y="984"/>
                  </a:lnTo>
                  <a:lnTo>
                    <a:pt x="25" y="985"/>
                  </a:lnTo>
                  <a:lnTo>
                    <a:pt x="704" y="985"/>
                  </a:lnTo>
                  <a:lnTo>
                    <a:pt x="705" y="985"/>
                  </a:lnTo>
                  <a:lnTo>
                    <a:pt x="706" y="985"/>
                  </a:lnTo>
                  <a:lnTo>
                    <a:pt x="743" y="978"/>
                  </a:lnTo>
                  <a:lnTo>
                    <a:pt x="771" y="966"/>
                  </a:lnTo>
                  <a:lnTo>
                    <a:pt x="795" y="952"/>
                  </a:lnTo>
                  <a:lnTo>
                    <a:pt x="812" y="933"/>
                  </a:lnTo>
                  <a:lnTo>
                    <a:pt x="825" y="915"/>
                  </a:lnTo>
                  <a:lnTo>
                    <a:pt x="832" y="897"/>
                  </a:lnTo>
                  <a:lnTo>
                    <a:pt x="838" y="880"/>
                  </a:lnTo>
                  <a:lnTo>
                    <a:pt x="839" y="866"/>
                  </a:lnTo>
                  <a:lnTo>
                    <a:pt x="839" y="867"/>
                  </a:lnTo>
                  <a:lnTo>
                    <a:pt x="839" y="868"/>
                  </a:lnTo>
                  <a:lnTo>
                    <a:pt x="983" y="46"/>
                  </a:lnTo>
                  <a:lnTo>
                    <a:pt x="983" y="43"/>
                  </a:lnTo>
                  <a:lnTo>
                    <a:pt x="983" y="39"/>
                  </a:lnTo>
                  <a:lnTo>
                    <a:pt x="982" y="35"/>
                  </a:lnTo>
                  <a:lnTo>
                    <a:pt x="981" y="33"/>
                  </a:lnTo>
                  <a:lnTo>
                    <a:pt x="975" y="24"/>
                  </a:lnTo>
                  <a:lnTo>
                    <a:pt x="969" y="17"/>
                  </a:lnTo>
                  <a:lnTo>
                    <a:pt x="964" y="12"/>
                  </a:lnTo>
                  <a:lnTo>
                    <a:pt x="957" y="7"/>
                  </a:lnTo>
                  <a:lnTo>
                    <a:pt x="952" y="4"/>
                  </a:lnTo>
                  <a:lnTo>
                    <a:pt x="947" y="3"/>
                  </a:lnTo>
                  <a:lnTo>
                    <a:pt x="942" y="1"/>
                  </a:lnTo>
                  <a:lnTo>
                    <a:pt x="936" y="0"/>
                  </a:lnTo>
                  <a:lnTo>
                    <a:pt x="926" y="1"/>
                  </a:lnTo>
                  <a:lnTo>
                    <a:pt x="916" y="4"/>
                  </a:lnTo>
                  <a:lnTo>
                    <a:pt x="906" y="8"/>
                  </a:lnTo>
                  <a:lnTo>
                    <a:pt x="900" y="13"/>
                  </a:lnTo>
                  <a:lnTo>
                    <a:pt x="893" y="20"/>
                  </a:lnTo>
                  <a:lnTo>
                    <a:pt x="888" y="25"/>
                  </a:lnTo>
                  <a:lnTo>
                    <a:pt x="884" y="29"/>
                  </a:lnTo>
                  <a:lnTo>
                    <a:pt x="883" y="31"/>
                  </a:lnTo>
                  <a:close/>
                </a:path>
              </a:pathLst>
            </a:custGeom>
            <a:solidFill>
              <a:srgbClr val="000000"/>
            </a:solidFill>
            <a:ln w="9525">
              <a:noFill/>
              <a:round/>
              <a:headEnd/>
              <a:tailEnd/>
            </a:ln>
          </p:spPr>
          <p:txBody>
            <a:bodyPr/>
            <a:lstStyle/>
            <a:p>
              <a:pPr rtl="0"/>
              <a:endParaRPr lang="en-US" sz="3800"/>
            </a:p>
          </p:txBody>
        </p:sp>
        <p:sp>
          <p:nvSpPr>
            <p:cNvPr id="393" name="Freeform 391"/>
            <p:cNvSpPr>
              <a:spLocks/>
            </p:cNvSpPr>
            <p:nvPr/>
          </p:nvSpPr>
          <p:spPr bwMode="auto">
            <a:xfrm flipH="1">
              <a:off x="346" y="1124"/>
              <a:ext cx="207" cy="207"/>
            </a:xfrm>
            <a:custGeom>
              <a:avLst/>
              <a:gdLst>
                <a:gd name="T0" fmla="*/ 205 w 904"/>
                <a:gd name="T1" fmla="*/ 0 h 907"/>
                <a:gd name="T2" fmla="*/ 206 w 904"/>
                <a:gd name="T3" fmla="*/ 1 h 907"/>
                <a:gd name="T4" fmla="*/ 205 w 904"/>
                <a:gd name="T5" fmla="*/ 11 h 907"/>
                <a:gd name="T6" fmla="*/ 196 w 904"/>
                <a:gd name="T7" fmla="*/ 62 h 907"/>
                <a:gd name="T8" fmla="*/ 184 w 904"/>
                <a:gd name="T9" fmla="*/ 130 h 907"/>
                <a:gd name="T10" fmla="*/ 176 w 904"/>
                <a:gd name="T11" fmla="*/ 180 h 907"/>
                <a:gd name="T12" fmla="*/ 174 w 904"/>
                <a:gd name="T13" fmla="*/ 188 h 907"/>
                <a:gd name="T14" fmla="*/ 174 w 904"/>
                <a:gd name="T15" fmla="*/ 188 h 907"/>
                <a:gd name="T16" fmla="*/ 174 w 904"/>
                <a:gd name="T17" fmla="*/ 189 h 907"/>
                <a:gd name="T18" fmla="*/ 173 w 904"/>
                <a:gd name="T19" fmla="*/ 194 h 907"/>
                <a:gd name="T20" fmla="*/ 169 w 904"/>
                <a:gd name="T21" fmla="*/ 200 h 907"/>
                <a:gd name="T22" fmla="*/ 159 w 904"/>
                <a:gd name="T23" fmla="*/ 206 h 907"/>
                <a:gd name="T24" fmla="*/ 150 w 904"/>
                <a:gd name="T25" fmla="*/ 207 h 907"/>
                <a:gd name="T26" fmla="*/ 138 w 904"/>
                <a:gd name="T27" fmla="*/ 207 h 907"/>
                <a:gd name="T28" fmla="*/ 118 w 904"/>
                <a:gd name="T29" fmla="*/ 207 h 907"/>
                <a:gd name="T30" fmla="*/ 92 w 904"/>
                <a:gd name="T31" fmla="*/ 207 h 907"/>
                <a:gd name="T32" fmla="*/ 64 w 904"/>
                <a:gd name="T33" fmla="*/ 207 h 907"/>
                <a:gd name="T34" fmla="*/ 38 w 904"/>
                <a:gd name="T35" fmla="*/ 207 h 907"/>
                <a:gd name="T36" fmla="*/ 17 w 904"/>
                <a:gd name="T37" fmla="*/ 207 h 907"/>
                <a:gd name="T38" fmla="*/ 3 w 904"/>
                <a:gd name="T39" fmla="*/ 207 h 907"/>
                <a:gd name="T40" fmla="*/ 0 w 904"/>
                <a:gd name="T41" fmla="*/ 207 h 907"/>
                <a:gd name="T42" fmla="*/ 0 w 904"/>
                <a:gd name="T43" fmla="*/ 206 h 907"/>
                <a:gd name="T44" fmla="*/ 0 w 904"/>
                <a:gd name="T45" fmla="*/ 204 h 907"/>
                <a:gd name="T46" fmla="*/ 2 w 904"/>
                <a:gd name="T47" fmla="*/ 200 h 907"/>
                <a:gd name="T48" fmla="*/ 6 w 904"/>
                <a:gd name="T49" fmla="*/ 199 h 907"/>
                <a:gd name="T50" fmla="*/ 13 w 904"/>
                <a:gd name="T51" fmla="*/ 197 h 907"/>
                <a:gd name="T52" fmla="*/ 25 w 904"/>
                <a:gd name="T53" fmla="*/ 196 h 907"/>
                <a:gd name="T54" fmla="*/ 41 w 904"/>
                <a:gd name="T55" fmla="*/ 195 h 907"/>
                <a:gd name="T56" fmla="*/ 59 w 904"/>
                <a:gd name="T57" fmla="*/ 194 h 907"/>
                <a:gd name="T58" fmla="*/ 79 w 904"/>
                <a:gd name="T59" fmla="*/ 193 h 907"/>
                <a:gd name="T60" fmla="*/ 102 w 904"/>
                <a:gd name="T61" fmla="*/ 192 h 907"/>
                <a:gd name="T62" fmla="*/ 124 w 904"/>
                <a:gd name="T63" fmla="*/ 192 h 907"/>
                <a:gd name="T64" fmla="*/ 136 w 904"/>
                <a:gd name="T65" fmla="*/ 192 h 907"/>
                <a:gd name="T66" fmla="*/ 140 w 904"/>
                <a:gd name="T67" fmla="*/ 192 h 907"/>
                <a:gd name="T68" fmla="*/ 145 w 904"/>
                <a:gd name="T69" fmla="*/ 190 h 907"/>
                <a:gd name="T70" fmla="*/ 150 w 904"/>
                <a:gd name="T71" fmla="*/ 187 h 907"/>
                <a:gd name="T72" fmla="*/ 154 w 904"/>
                <a:gd name="T73" fmla="*/ 181 h 907"/>
                <a:gd name="T74" fmla="*/ 158 w 904"/>
                <a:gd name="T75" fmla="*/ 173 h 907"/>
                <a:gd name="T76" fmla="*/ 160 w 904"/>
                <a:gd name="T77" fmla="*/ 168 h 907"/>
                <a:gd name="T78" fmla="*/ 160 w 904"/>
                <a:gd name="T79" fmla="*/ 168 h 907"/>
                <a:gd name="T80" fmla="*/ 162 w 904"/>
                <a:gd name="T81" fmla="*/ 161 h 907"/>
                <a:gd name="T82" fmla="*/ 173 w 904"/>
                <a:gd name="T83" fmla="*/ 116 h 907"/>
                <a:gd name="T84" fmla="*/ 188 w 904"/>
                <a:gd name="T85" fmla="*/ 56 h 907"/>
                <a:gd name="T86" fmla="*/ 199 w 904"/>
                <a:gd name="T87" fmla="*/ 11 h 907"/>
                <a:gd name="T88" fmla="*/ 202 w 904"/>
                <a:gd name="T89" fmla="*/ 2 h 907"/>
                <a:gd name="T90" fmla="*/ 204 w 904"/>
                <a:gd name="T91" fmla="*/ 0 h 90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04"/>
                <a:gd name="T139" fmla="*/ 0 h 907"/>
                <a:gd name="T140" fmla="*/ 904 w 904"/>
                <a:gd name="T141" fmla="*/ 907 h 90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04" h="907">
                  <a:moveTo>
                    <a:pt x="896" y="0"/>
                  </a:moveTo>
                  <a:lnTo>
                    <a:pt x="897" y="1"/>
                  </a:lnTo>
                  <a:lnTo>
                    <a:pt x="900" y="3"/>
                  </a:lnTo>
                  <a:lnTo>
                    <a:pt x="901" y="5"/>
                  </a:lnTo>
                  <a:lnTo>
                    <a:pt x="904" y="8"/>
                  </a:lnTo>
                  <a:lnTo>
                    <a:pt x="897" y="47"/>
                  </a:lnTo>
                  <a:lnTo>
                    <a:pt x="880" y="142"/>
                  </a:lnTo>
                  <a:lnTo>
                    <a:pt x="857" y="272"/>
                  </a:lnTo>
                  <a:lnTo>
                    <a:pt x="831" y="421"/>
                  </a:lnTo>
                  <a:lnTo>
                    <a:pt x="805" y="569"/>
                  </a:lnTo>
                  <a:lnTo>
                    <a:pt x="783" y="698"/>
                  </a:lnTo>
                  <a:lnTo>
                    <a:pt x="767" y="789"/>
                  </a:lnTo>
                  <a:lnTo>
                    <a:pt x="761" y="823"/>
                  </a:lnTo>
                  <a:lnTo>
                    <a:pt x="761" y="824"/>
                  </a:lnTo>
                  <a:lnTo>
                    <a:pt x="761" y="825"/>
                  </a:lnTo>
                  <a:lnTo>
                    <a:pt x="761" y="829"/>
                  </a:lnTo>
                  <a:lnTo>
                    <a:pt x="760" y="838"/>
                  </a:lnTo>
                  <a:lnTo>
                    <a:pt x="756" y="850"/>
                  </a:lnTo>
                  <a:lnTo>
                    <a:pt x="748" y="863"/>
                  </a:lnTo>
                  <a:lnTo>
                    <a:pt x="736" y="877"/>
                  </a:lnTo>
                  <a:lnTo>
                    <a:pt x="719" y="890"/>
                  </a:lnTo>
                  <a:lnTo>
                    <a:pt x="695" y="901"/>
                  </a:lnTo>
                  <a:lnTo>
                    <a:pt x="663" y="907"/>
                  </a:lnTo>
                  <a:lnTo>
                    <a:pt x="656" y="907"/>
                  </a:lnTo>
                  <a:lnTo>
                    <a:pt x="635" y="907"/>
                  </a:lnTo>
                  <a:lnTo>
                    <a:pt x="604" y="907"/>
                  </a:lnTo>
                  <a:lnTo>
                    <a:pt x="562" y="907"/>
                  </a:lnTo>
                  <a:lnTo>
                    <a:pt x="514" y="907"/>
                  </a:lnTo>
                  <a:lnTo>
                    <a:pt x="459" y="907"/>
                  </a:lnTo>
                  <a:lnTo>
                    <a:pt x="402" y="907"/>
                  </a:lnTo>
                  <a:lnTo>
                    <a:pt x="342" y="907"/>
                  </a:lnTo>
                  <a:lnTo>
                    <a:pt x="281" y="907"/>
                  </a:lnTo>
                  <a:lnTo>
                    <a:pt x="223" y="907"/>
                  </a:lnTo>
                  <a:lnTo>
                    <a:pt x="167" y="907"/>
                  </a:lnTo>
                  <a:lnTo>
                    <a:pt x="116" y="907"/>
                  </a:lnTo>
                  <a:lnTo>
                    <a:pt x="73" y="907"/>
                  </a:lnTo>
                  <a:lnTo>
                    <a:pt x="38" y="907"/>
                  </a:lnTo>
                  <a:lnTo>
                    <a:pt x="13" y="907"/>
                  </a:lnTo>
                  <a:lnTo>
                    <a:pt x="2" y="907"/>
                  </a:lnTo>
                  <a:lnTo>
                    <a:pt x="2" y="905"/>
                  </a:lnTo>
                  <a:lnTo>
                    <a:pt x="2" y="903"/>
                  </a:lnTo>
                  <a:lnTo>
                    <a:pt x="0" y="901"/>
                  </a:lnTo>
                  <a:lnTo>
                    <a:pt x="0" y="900"/>
                  </a:lnTo>
                  <a:lnTo>
                    <a:pt x="2" y="892"/>
                  </a:lnTo>
                  <a:lnTo>
                    <a:pt x="4" y="885"/>
                  </a:lnTo>
                  <a:lnTo>
                    <a:pt x="9" y="877"/>
                  </a:lnTo>
                  <a:lnTo>
                    <a:pt x="17" y="872"/>
                  </a:lnTo>
                  <a:lnTo>
                    <a:pt x="25" y="870"/>
                  </a:lnTo>
                  <a:lnTo>
                    <a:pt x="39" y="867"/>
                  </a:lnTo>
                  <a:lnTo>
                    <a:pt x="58" y="864"/>
                  </a:lnTo>
                  <a:lnTo>
                    <a:pt x="82" y="862"/>
                  </a:lnTo>
                  <a:lnTo>
                    <a:pt x="110" y="860"/>
                  </a:lnTo>
                  <a:lnTo>
                    <a:pt x="142" y="858"/>
                  </a:lnTo>
                  <a:lnTo>
                    <a:pt x="178" y="855"/>
                  </a:lnTo>
                  <a:lnTo>
                    <a:pt x="217" y="853"/>
                  </a:lnTo>
                  <a:lnTo>
                    <a:pt x="259" y="850"/>
                  </a:lnTo>
                  <a:lnTo>
                    <a:pt x="302" y="849"/>
                  </a:lnTo>
                  <a:lnTo>
                    <a:pt x="347" y="846"/>
                  </a:lnTo>
                  <a:lnTo>
                    <a:pt x="396" y="845"/>
                  </a:lnTo>
                  <a:lnTo>
                    <a:pt x="444" y="842"/>
                  </a:lnTo>
                  <a:lnTo>
                    <a:pt x="492" y="841"/>
                  </a:lnTo>
                  <a:lnTo>
                    <a:pt x="541" y="840"/>
                  </a:lnTo>
                  <a:lnTo>
                    <a:pt x="589" y="838"/>
                  </a:lnTo>
                  <a:lnTo>
                    <a:pt x="596" y="841"/>
                  </a:lnTo>
                  <a:lnTo>
                    <a:pt x="604" y="842"/>
                  </a:lnTo>
                  <a:lnTo>
                    <a:pt x="613" y="842"/>
                  </a:lnTo>
                  <a:lnTo>
                    <a:pt x="622" y="840"/>
                  </a:lnTo>
                  <a:lnTo>
                    <a:pt x="632" y="834"/>
                  </a:lnTo>
                  <a:lnTo>
                    <a:pt x="643" y="828"/>
                  </a:lnTo>
                  <a:lnTo>
                    <a:pt x="653" y="819"/>
                  </a:lnTo>
                  <a:lnTo>
                    <a:pt x="662" y="807"/>
                  </a:lnTo>
                  <a:lnTo>
                    <a:pt x="672" y="794"/>
                  </a:lnTo>
                  <a:lnTo>
                    <a:pt x="682" y="777"/>
                  </a:lnTo>
                  <a:lnTo>
                    <a:pt x="689" y="760"/>
                  </a:lnTo>
                  <a:lnTo>
                    <a:pt x="698" y="739"/>
                  </a:lnTo>
                  <a:lnTo>
                    <a:pt x="698" y="738"/>
                  </a:lnTo>
                  <a:lnTo>
                    <a:pt x="698" y="737"/>
                  </a:lnTo>
                  <a:lnTo>
                    <a:pt x="706" y="706"/>
                  </a:lnTo>
                  <a:lnTo>
                    <a:pt x="726" y="625"/>
                  </a:lnTo>
                  <a:lnTo>
                    <a:pt x="754" y="510"/>
                  </a:lnTo>
                  <a:lnTo>
                    <a:pt x="787" y="379"/>
                  </a:lnTo>
                  <a:lnTo>
                    <a:pt x="819" y="246"/>
                  </a:lnTo>
                  <a:lnTo>
                    <a:pt x="849" y="130"/>
                  </a:lnTo>
                  <a:lnTo>
                    <a:pt x="869" y="47"/>
                  </a:lnTo>
                  <a:lnTo>
                    <a:pt x="878" y="13"/>
                  </a:lnTo>
                  <a:lnTo>
                    <a:pt x="882" y="8"/>
                  </a:lnTo>
                  <a:lnTo>
                    <a:pt x="887" y="4"/>
                  </a:lnTo>
                  <a:lnTo>
                    <a:pt x="892" y="1"/>
                  </a:lnTo>
                  <a:lnTo>
                    <a:pt x="896" y="0"/>
                  </a:lnTo>
                  <a:close/>
                </a:path>
              </a:pathLst>
            </a:custGeom>
            <a:solidFill>
              <a:srgbClr val="C0C0C0"/>
            </a:solidFill>
            <a:ln w="9525">
              <a:noFill/>
              <a:round/>
              <a:headEnd/>
              <a:tailEnd/>
            </a:ln>
          </p:spPr>
          <p:txBody>
            <a:bodyPr/>
            <a:lstStyle/>
            <a:p>
              <a:pPr rtl="0"/>
              <a:endParaRPr lang="en-US" sz="3800"/>
            </a:p>
          </p:txBody>
        </p:sp>
        <p:sp>
          <p:nvSpPr>
            <p:cNvPr id="394" name="Freeform 392"/>
            <p:cNvSpPr>
              <a:spLocks/>
            </p:cNvSpPr>
            <p:nvPr/>
          </p:nvSpPr>
          <p:spPr bwMode="auto">
            <a:xfrm flipH="1">
              <a:off x="774" y="1193"/>
              <a:ext cx="77" cy="290"/>
            </a:xfrm>
            <a:custGeom>
              <a:avLst/>
              <a:gdLst>
                <a:gd name="T0" fmla="*/ 70 w 338"/>
                <a:gd name="T1" fmla="*/ 0 h 1268"/>
                <a:gd name="T2" fmla="*/ 68 w 338"/>
                <a:gd name="T3" fmla="*/ 1 h 1268"/>
                <a:gd name="T4" fmla="*/ 64 w 338"/>
                <a:gd name="T5" fmla="*/ 3 h 1268"/>
                <a:gd name="T6" fmla="*/ 59 w 338"/>
                <a:gd name="T7" fmla="*/ 5 h 1268"/>
                <a:gd name="T8" fmla="*/ 53 w 338"/>
                <a:gd name="T9" fmla="*/ 8 h 1268"/>
                <a:gd name="T10" fmla="*/ 48 w 338"/>
                <a:gd name="T11" fmla="*/ 11 h 1268"/>
                <a:gd name="T12" fmla="*/ 43 w 338"/>
                <a:gd name="T13" fmla="*/ 15 h 1268"/>
                <a:gd name="T14" fmla="*/ 39 w 338"/>
                <a:gd name="T15" fmla="*/ 19 h 1268"/>
                <a:gd name="T16" fmla="*/ 37 w 338"/>
                <a:gd name="T17" fmla="*/ 24 h 1268"/>
                <a:gd name="T18" fmla="*/ 35 w 338"/>
                <a:gd name="T19" fmla="*/ 37 h 1268"/>
                <a:gd name="T20" fmla="*/ 31 w 338"/>
                <a:gd name="T21" fmla="*/ 65 h 1268"/>
                <a:gd name="T22" fmla="*/ 25 w 338"/>
                <a:gd name="T23" fmla="*/ 104 h 1268"/>
                <a:gd name="T24" fmla="*/ 19 w 338"/>
                <a:gd name="T25" fmla="*/ 148 h 1268"/>
                <a:gd name="T26" fmla="*/ 12 w 338"/>
                <a:gd name="T27" fmla="*/ 193 h 1268"/>
                <a:gd name="T28" fmla="*/ 7 w 338"/>
                <a:gd name="T29" fmla="*/ 234 h 1268"/>
                <a:gd name="T30" fmla="*/ 2 w 338"/>
                <a:gd name="T31" fmla="*/ 266 h 1268"/>
                <a:gd name="T32" fmla="*/ 0 w 338"/>
                <a:gd name="T33" fmla="*/ 284 h 1268"/>
                <a:gd name="T34" fmla="*/ 0 w 338"/>
                <a:gd name="T35" fmla="*/ 286 h 1268"/>
                <a:gd name="T36" fmla="*/ 1 w 338"/>
                <a:gd name="T37" fmla="*/ 288 h 1268"/>
                <a:gd name="T38" fmla="*/ 2 w 338"/>
                <a:gd name="T39" fmla="*/ 289 h 1268"/>
                <a:gd name="T40" fmla="*/ 4 w 338"/>
                <a:gd name="T41" fmla="*/ 290 h 1268"/>
                <a:gd name="T42" fmla="*/ 6 w 338"/>
                <a:gd name="T43" fmla="*/ 290 h 1268"/>
                <a:gd name="T44" fmla="*/ 8 w 338"/>
                <a:gd name="T45" fmla="*/ 289 h 1268"/>
                <a:gd name="T46" fmla="*/ 9 w 338"/>
                <a:gd name="T47" fmla="*/ 287 h 1268"/>
                <a:gd name="T48" fmla="*/ 10 w 338"/>
                <a:gd name="T49" fmla="*/ 285 h 1268"/>
                <a:gd name="T50" fmla="*/ 15 w 338"/>
                <a:gd name="T51" fmla="*/ 246 h 1268"/>
                <a:gd name="T52" fmla="*/ 21 w 338"/>
                <a:gd name="T53" fmla="*/ 204 h 1268"/>
                <a:gd name="T54" fmla="*/ 27 w 338"/>
                <a:gd name="T55" fmla="*/ 162 h 1268"/>
                <a:gd name="T56" fmla="*/ 33 w 338"/>
                <a:gd name="T57" fmla="*/ 121 h 1268"/>
                <a:gd name="T58" fmla="*/ 38 w 338"/>
                <a:gd name="T59" fmla="*/ 85 h 1268"/>
                <a:gd name="T60" fmla="*/ 42 w 338"/>
                <a:gd name="T61" fmla="*/ 56 h 1268"/>
                <a:gd name="T62" fmla="*/ 45 w 338"/>
                <a:gd name="T63" fmla="*/ 35 h 1268"/>
                <a:gd name="T64" fmla="*/ 46 w 338"/>
                <a:gd name="T65" fmla="*/ 26 h 1268"/>
                <a:gd name="T66" fmla="*/ 48 w 338"/>
                <a:gd name="T67" fmla="*/ 24 h 1268"/>
                <a:gd name="T68" fmla="*/ 50 w 338"/>
                <a:gd name="T69" fmla="*/ 22 h 1268"/>
                <a:gd name="T70" fmla="*/ 53 w 338"/>
                <a:gd name="T71" fmla="*/ 19 h 1268"/>
                <a:gd name="T72" fmla="*/ 57 w 338"/>
                <a:gd name="T73" fmla="*/ 17 h 1268"/>
                <a:gd name="T74" fmla="*/ 61 w 338"/>
                <a:gd name="T75" fmla="*/ 15 h 1268"/>
                <a:gd name="T76" fmla="*/ 65 w 338"/>
                <a:gd name="T77" fmla="*/ 13 h 1268"/>
                <a:gd name="T78" fmla="*/ 69 w 338"/>
                <a:gd name="T79" fmla="*/ 11 h 1268"/>
                <a:gd name="T80" fmla="*/ 73 w 338"/>
                <a:gd name="T81" fmla="*/ 10 h 1268"/>
                <a:gd name="T82" fmla="*/ 75 w 338"/>
                <a:gd name="T83" fmla="*/ 9 h 1268"/>
                <a:gd name="T84" fmla="*/ 76 w 338"/>
                <a:gd name="T85" fmla="*/ 7 h 1268"/>
                <a:gd name="T86" fmla="*/ 77 w 338"/>
                <a:gd name="T87" fmla="*/ 6 h 1268"/>
                <a:gd name="T88" fmla="*/ 77 w 338"/>
                <a:gd name="T89" fmla="*/ 3 h 1268"/>
                <a:gd name="T90" fmla="*/ 76 w 338"/>
                <a:gd name="T91" fmla="*/ 2 h 1268"/>
                <a:gd name="T92" fmla="*/ 74 w 338"/>
                <a:gd name="T93" fmla="*/ 0 h 1268"/>
                <a:gd name="T94" fmla="*/ 72 w 338"/>
                <a:gd name="T95" fmla="*/ 0 h 1268"/>
                <a:gd name="T96" fmla="*/ 70 w 338"/>
                <a:gd name="T97" fmla="*/ 0 h 12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8"/>
                <a:gd name="T148" fmla="*/ 0 h 1268"/>
                <a:gd name="T149" fmla="*/ 338 w 338"/>
                <a:gd name="T150" fmla="*/ 1268 h 12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8" h="1268">
                  <a:moveTo>
                    <a:pt x="309" y="1"/>
                  </a:moveTo>
                  <a:lnTo>
                    <a:pt x="297" y="5"/>
                  </a:lnTo>
                  <a:lnTo>
                    <a:pt x="279" y="12"/>
                  </a:lnTo>
                  <a:lnTo>
                    <a:pt x="257" y="22"/>
                  </a:lnTo>
                  <a:lnTo>
                    <a:pt x="234" y="34"/>
                  </a:lnTo>
                  <a:lnTo>
                    <a:pt x="210" y="48"/>
                  </a:lnTo>
                  <a:lnTo>
                    <a:pt x="188" y="64"/>
                  </a:lnTo>
                  <a:lnTo>
                    <a:pt x="173" y="83"/>
                  </a:lnTo>
                  <a:lnTo>
                    <a:pt x="162" y="103"/>
                  </a:lnTo>
                  <a:lnTo>
                    <a:pt x="152" y="160"/>
                  </a:lnTo>
                  <a:lnTo>
                    <a:pt x="134" y="285"/>
                  </a:lnTo>
                  <a:lnTo>
                    <a:pt x="109" y="454"/>
                  </a:lnTo>
                  <a:lnTo>
                    <a:pt x="82" y="648"/>
                  </a:lnTo>
                  <a:lnTo>
                    <a:pt x="54" y="846"/>
                  </a:lnTo>
                  <a:lnTo>
                    <a:pt x="30" y="1024"/>
                  </a:lnTo>
                  <a:lnTo>
                    <a:pt x="10" y="1163"/>
                  </a:lnTo>
                  <a:lnTo>
                    <a:pt x="0" y="1243"/>
                  </a:lnTo>
                  <a:lnTo>
                    <a:pt x="0" y="1251"/>
                  </a:lnTo>
                  <a:lnTo>
                    <a:pt x="4" y="1258"/>
                  </a:lnTo>
                  <a:lnTo>
                    <a:pt x="10" y="1264"/>
                  </a:lnTo>
                  <a:lnTo>
                    <a:pt x="18" y="1268"/>
                  </a:lnTo>
                  <a:lnTo>
                    <a:pt x="27" y="1266"/>
                  </a:lnTo>
                  <a:lnTo>
                    <a:pt x="35" y="1262"/>
                  </a:lnTo>
                  <a:lnTo>
                    <a:pt x="40" y="1256"/>
                  </a:lnTo>
                  <a:lnTo>
                    <a:pt x="43" y="1248"/>
                  </a:lnTo>
                  <a:lnTo>
                    <a:pt x="66" y="1075"/>
                  </a:lnTo>
                  <a:lnTo>
                    <a:pt x="92" y="891"/>
                  </a:lnTo>
                  <a:lnTo>
                    <a:pt x="118" y="707"/>
                  </a:lnTo>
                  <a:lnTo>
                    <a:pt x="143" y="530"/>
                  </a:lnTo>
                  <a:lnTo>
                    <a:pt x="165" y="372"/>
                  </a:lnTo>
                  <a:lnTo>
                    <a:pt x="183" y="244"/>
                  </a:lnTo>
                  <a:lnTo>
                    <a:pt x="197" y="155"/>
                  </a:lnTo>
                  <a:lnTo>
                    <a:pt x="204" y="114"/>
                  </a:lnTo>
                  <a:lnTo>
                    <a:pt x="209" y="105"/>
                  </a:lnTo>
                  <a:lnTo>
                    <a:pt x="219" y="95"/>
                  </a:lnTo>
                  <a:lnTo>
                    <a:pt x="234" y="84"/>
                  </a:lnTo>
                  <a:lnTo>
                    <a:pt x="249" y="74"/>
                  </a:lnTo>
                  <a:lnTo>
                    <a:pt x="268" y="65"/>
                  </a:lnTo>
                  <a:lnTo>
                    <a:pt x="287" y="57"/>
                  </a:lnTo>
                  <a:lnTo>
                    <a:pt x="305" y="49"/>
                  </a:lnTo>
                  <a:lnTo>
                    <a:pt x="322" y="43"/>
                  </a:lnTo>
                  <a:lnTo>
                    <a:pt x="330" y="39"/>
                  </a:lnTo>
                  <a:lnTo>
                    <a:pt x="335" y="32"/>
                  </a:lnTo>
                  <a:lnTo>
                    <a:pt x="338" y="25"/>
                  </a:lnTo>
                  <a:lnTo>
                    <a:pt x="336" y="15"/>
                  </a:lnTo>
                  <a:lnTo>
                    <a:pt x="333" y="8"/>
                  </a:lnTo>
                  <a:lnTo>
                    <a:pt x="326" y="2"/>
                  </a:lnTo>
                  <a:lnTo>
                    <a:pt x="318" y="0"/>
                  </a:lnTo>
                  <a:lnTo>
                    <a:pt x="309" y="1"/>
                  </a:lnTo>
                  <a:close/>
                </a:path>
              </a:pathLst>
            </a:custGeom>
            <a:solidFill>
              <a:srgbClr val="000000"/>
            </a:solidFill>
            <a:ln w="9525">
              <a:noFill/>
              <a:round/>
              <a:headEnd/>
              <a:tailEnd/>
            </a:ln>
          </p:spPr>
          <p:txBody>
            <a:bodyPr/>
            <a:lstStyle/>
            <a:p>
              <a:pPr rtl="0"/>
              <a:endParaRPr lang="en-US" sz="3800"/>
            </a:p>
          </p:txBody>
        </p:sp>
        <p:sp>
          <p:nvSpPr>
            <p:cNvPr id="395" name="Freeform 393"/>
            <p:cNvSpPr>
              <a:spLocks/>
            </p:cNvSpPr>
            <p:nvPr/>
          </p:nvSpPr>
          <p:spPr bwMode="auto">
            <a:xfrm flipH="1">
              <a:off x="713" y="1193"/>
              <a:ext cx="37" cy="288"/>
            </a:xfrm>
            <a:custGeom>
              <a:avLst/>
              <a:gdLst>
                <a:gd name="T0" fmla="*/ 1 w 165"/>
                <a:gd name="T1" fmla="*/ 3 h 1258"/>
                <a:gd name="T2" fmla="*/ 0 w 165"/>
                <a:gd name="T3" fmla="*/ 5 h 1258"/>
                <a:gd name="T4" fmla="*/ 0 w 165"/>
                <a:gd name="T5" fmla="*/ 7 h 1258"/>
                <a:gd name="T6" fmla="*/ 1 w 165"/>
                <a:gd name="T7" fmla="*/ 8 h 1258"/>
                <a:gd name="T8" fmla="*/ 2 w 165"/>
                <a:gd name="T9" fmla="*/ 10 h 1258"/>
                <a:gd name="T10" fmla="*/ 6 w 165"/>
                <a:gd name="T11" fmla="*/ 12 h 1258"/>
                <a:gd name="T12" fmla="*/ 10 w 165"/>
                <a:gd name="T13" fmla="*/ 14 h 1258"/>
                <a:gd name="T14" fmla="*/ 13 w 165"/>
                <a:gd name="T15" fmla="*/ 17 h 1258"/>
                <a:gd name="T16" fmla="*/ 17 w 165"/>
                <a:gd name="T17" fmla="*/ 20 h 1258"/>
                <a:gd name="T18" fmla="*/ 20 w 165"/>
                <a:gd name="T19" fmla="*/ 23 h 1258"/>
                <a:gd name="T20" fmla="*/ 23 w 165"/>
                <a:gd name="T21" fmla="*/ 25 h 1258"/>
                <a:gd name="T22" fmla="*/ 25 w 165"/>
                <a:gd name="T23" fmla="*/ 28 h 1258"/>
                <a:gd name="T24" fmla="*/ 26 w 165"/>
                <a:gd name="T25" fmla="*/ 30 h 1258"/>
                <a:gd name="T26" fmla="*/ 26 w 165"/>
                <a:gd name="T27" fmla="*/ 62 h 1258"/>
                <a:gd name="T28" fmla="*/ 27 w 165"/>
                <a:gd name="T29" fmla="*/ 128 h 1258"/>
                <a:gd name="T30" fmla="*/ 27 w 165"/>
                <a:gd name="T31" fmla="*/ 209 h 1258"/>
                <a:gd name="T32" fmla="*/ 27 w 165"/>
                <a:gd name="T33" fmla="*/ 283 h 1258"/>
                <a:gd name="T34" fmla="*/ 27 w 165"/>
                <a:gd name="T35" fmla="*/ 285 h 1258"/>
                <a:gd name="T36" fmla="*/ 29 w 165"/>
                <a:gd name="T37" fmla="*/ 286 h 1258"/>
                <a:gd name="T38" fmla="*/ 30 w 165"/>
                <a:gd name="T39" fmla="*/ 288 h 1258"/>
                <a:gd name="T40" fmla="*/ 32 w 165"/>
                <a:gd name="T41" fmla="*/ 288 h 1258"/>
                <a:gd name="T42" fmla="*/ 34 w 165"/>
                <a:gd name="T43" fmla="*/ 288 h 1258"/>
                <a:gd name="T44" fmla="*/ 36 w 165"/>
                <a:gd name="T45" fmla="*/ 286 h 1258"/>
                <a:gd name="T46" fmla="*/ 37 w 165"/>
                <a:gd name="T47" fmla="*/ 285 h 1258"/>
                <a:gd name="T48" fmla="*/ 37 w 165"/>
                <a:gd name="T49" fmla="*/ 283 h 1258"/>
                <a:gd name="T50" fmla="*/ 37 w 165"/>
                <a:gd name="T51" fmla="*/ 241 h 1258"/>
                <a:gd name="T52" fmla="*/ 37 w 165"/>
                <a:gd name="T53" fmla="*/ 157 h 1258"/>
                <a:gd name="T54" fmla="*/ 36 w 165"/>
                <a:gd name="T55" fmla="*/ 73 h 1258"/>
                <a:gd name="T56" fmla="*/ 36 w 165"/>
                <a:gd name="T57" fmla="*/ 30 h 1258"/>
                <a:gd name="T58" fmla="*/ 34 w 165"/>
                <a:gd name="T59" fmla="*/ 25 h 1258"/>
                <a:gd name="T60" fmla="*/ 31 w 165"/>
                <a:gd name="T61" fmla="*/ 20 h 1258"/>
                <a:gd name="T62" fmla="*/ 27 w 165"/>
                <a:gd name="T63" fmla="*/ 15 h 1258"/>
                <a:gd name="T64" fmla="*/ 22 w 165"/>
                <a:gd name="T65" fmla="*/ 11 h 1258"/>
                <a:gd name="T66" fmla="*/ 18 w 165"/>
                <a:gd name="T67" fmla="*/ 8 h 1258"/>
                <a:gd name="T68" fmla="*/ 13 w 165"/>
                <a:gd name="T69" fmla="*/ 5 h 1258"/>
                <a:gd name="T70" fmla="*/ 10 w 165"/>
                <a:gd name="T71" fmla="*/ 2 h 1258"/>
                <a:gd name="T72" fmla="*/ 7 w 165"/>
                <a:gd name="T73" fmla="*/ 1 h 1258"/>
                <a:gd name="T74" fmla="*/ 5 w 165"/>
                <a:gd name="T75" fmla="*/ 0 h 1258"/>
                <a:gd name="T76" fmla="*/ 4 w 165"/>
                <a:gd name="T77" fmla="*/ 0 h 1258"/>
                <a:gd name="T78" fmla="*/ 2 w 165"/>
                <a:gd name="T79" fmla="*/ 1 h 1258"/>
                <a:gd name="T80" fmla="*/ 1 w 165"/>
                <a:gd name="T81" fmla="*/ 3 h 12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5"/>
                <a:gd name="T124" fmla="*/ 0 h 1258"/>
                <a:gd name="T125" fmla="*/ 165 w 165"/>
                <a:gd name="T126" fmla="*/ 1258 h 12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5" h="1258">
                  <a:moveTo>
                    <a:pt x="3" y="12"/>
                  </a:moveTo>
                  <a:lnTo>
                    <a:pt x="0" y="20"/>
                  </a:lnTo>
                  <a:lnTo>
                    <a:pt x="0" y="29"/>
                  </a:lnTo>
                  <a:lnTo>
                    <a:pt x="4" y="37"/>
                  </a:lnTo>
                  <a:lnTo>
                    <a:pt x="11" y="42"/>
                  </a:lnTo>
                  <a:lnTo>
                    <a:pt x="26" y="51"/>
                  </a:lnTo>
                  <a:lnTo>
                    <a:pt x="43" y="62"/>
                  </a:lnTo>
                  <a:lnTo>
                    <a:pt x="60" y="75"/>
                  </a:lnTo>
                  <a:lnTo>
                    <a:pt x="77" y="86"/>
                  </a:lnTo>
                  <a:lnTo>
                    <a:pt x="91" y="99"/>
                  </a:lnTo>
                  <a:lnTo>
                    <a:pt x="103" y="111"/>
                  </a:lnTo>
                  <a:lnTo>
                    <a:pt x="111" y="123"/>
                  </a:lnTo>
                  <a:lnTo>
                    <a:pt x="115" y="133"/>
                  </a:lnTo>
                  <a:lnTo>
                    <a:pt x="117" y="270"/>
                  </a:lnTo>
                  <a:lnTo>
                    <a:pt x="120" y="561"/>
                  </a:lnTo>
                  <a:lnTo>
                    <a:pt x="121" y="915"/>
                  </a:lnTo>
                  <a:lnTo>
                    <a:pt x="121" y="1236"/>
                  </a:lnTo>
                  <a:lnTo>
                    <a:pt x="122" y="1245"/>
                  </a:lnTo>
                  <a:lnTo>
                    <a:pt x="128" y="1251"/>
                  </a:lnTo>
                  <a:lnTo>
                    <a:pt x="135" y="1256"/>
                  </a:lnTo>
                  <a:lnTo>
                    <a:pt x="143" y="1258"/>
                  </a:lnTo>
                  <a:lnTo>
                    <a:pt x="151" y="1256"/>
                  </a:lnTo>
                  <a:lnTo>
                    <a:pt x="159" y="1251"/>
                  </a:lnTo>
                  <a:lnTo>
                    <a:pt x="164" y="1243"/>
                  </a:lnTo>
                  <a:lnTo>
                    <a:pt x="165" y="1236"/>
                  </a:lnTo>
                  <a:lnTo>
                    <a:pt x="165" y="1052"/>
                  </a:lnTo>
                  <a:lnTo>
                    <a:pt x="164" y="685"/>
                  </a:lnTo>
                  <a:lnTo>
                    <a:pt x="161" y="317"/>
                  </a:lnTo>
                  <a:lnTo>
                    <a:pt x="159" y="129"/>
                  </a:lnTo>
                  <a:lnTo>
                    <a:pt x="152" y="108"/>
                  </a:lnTo>
                  <a:lnTo>
                    <a:pt x="139" y="88"/>
                  </a:lnTo>
                  <a:lnTo>
                    <a:pt x="121" y="67"/>
                  </a:lnTo>
                  <a:lnTo>
                    <a:pt x="100" y="49"/>
                  </a:lnTo>
                  <a:lnTo>
                    <a:pt x="79" y="33"/>
                  </a:lnTo>
                  <a:lnTo>
                    <a:pt x="59" y="20"/>
                  </a:lnTo>
                  <a:lnTo>
                    <a:pt x="43" y="10"/>
                  </a:lnTo>
                  <a:lnTo>
                    <a:pt x="31" y="3"/>
                  </a:lnTo>
                  <a:lnTo>
                    <a:pt x="24" y="0"/>
                  </a:lnTo>
                  <a:lnTo>
                    <a:pt x="16" y="2"/>
                  </a:lnTo>
                  <a:lnTo>
                    <a:pt x="8" y="6"/>
                  </a:lnTo>
                  <a:lnTo>
                    <a:pt x="3" y="12"/>
                  </a:lnTo>
                  <a:close/>
                </a:path>
              </a:pathLst>
            </a:custGeom>
            <a:solidFill>
              <a:srgbClr val="000000"/>
            </a:solidFill>
            <a:ln w="9525">
              <a:noFill/>
              <a:round/>
              <a:headEnd/>
              <a:tailEnd/>
            </a:ln>
          </p:spPr>
          <p:txBody>
            <a:bodyPr/>
            <a:lstStyle/>
            <a:p>
              <a:pPr rtl="0"/>
              <a:endParaRPr lang="en-US" sz="3800"/>
            </a:p>
          </p:txBody>
        </p:sp>
        <p:sp>
          <p:nvSpPr>
            <p:cNvPr id="396" name="Freeform 394"/>
            <p:cNvSpPr>
              <a:spLocks/>
            </p:cNvSpPr>
            <p:nvPr/>
          </p:nvSpPr>
          <p:spPr bwMode="auto">
            <a:xfrm flipH="1">
              <a:off x="500" y="1173"/>
              <a:ext cx="346" cy="78"/>
            </a:xfrm>
            <a:custGeom>
              <a:avLst/>
              <a:gdLst>
                <a:gd name="T0" fmla="*/ 12 w 1511"/>
                <a:gd name="T1" fmla="*/ 0 h 341"/>
                <a:gd name="T2" fmla="*/ 11 w 1511"/>
                <a:gd name="T3" fmla="*/ 1 h 341"/>
                <a:gd name="T4" fmla="*/ 10 w 1511"/>
                <a:gd name="T5" fmla="*/ 1 h 341"/>
                <a:gd name="T6" fmla="*/ 8 w 1511"/>
                <a:gd name="T7" fmla="*/ 2 h 341"/>
                <a:gd name="T8" fmla="*/ 7 w 1511"/>
                <a:gd name="T9" fmla="*/ 3 h 341"/>
                <a:gd name="T10" fmla="*/ 5 w 1511"/>
                <a:gd name="T11" fmla="*/ 4 h 341"/>
                <a:gd name="T12" fmla="*/ 3 w 1511"/>
                <a:gd name="T13" fmla="*/ 6 h 341"/>
                <a:gd name="T14" fmla="*/ 1 w 1511"/>
                <a:gd name="T15" fmla="*/ 8 h 341"/>
                <a:gd name="T16" fmla="*/ 0 w 1511"/>
                <a:gd name="T17" fmla="*/ 10 h 341"/>
                <a:gd name="T18" fmla="*/ 0 w 1511"/>
                <a:gd name="T19" fmla="*/ 13 h 341"/>
                <a:gd name="T20" fmla="*/ 1 w 1511"/>
                <a:gd name="T21" fmla="*/ 17 h 341"/>
                <a:gd name="T22" fmla="*/ 3 w 1511"/>
                <a:gd name="T23" fmla="*/ 20 h 341"/>
                <a:gd name="T24" fmla="*/ 6 w 1511"/>
                <a:gd name="T25" fmla="*/ 24 h 341"/>
                <a:gd name="T26" fmla="*/ 6 w 1511"/>
                <a:gd name="T27" fmla="*/ 24 h 341"/>
                <a:gd name="T28" fmla="*/ 7 w 1511"/>
                <a:gd name="T29" fmla="*/ 24 h 341"/>
                <a:gd name="T30" fmla="*/ 8 w 1511"/>
                <a:gd name="T31" fmla="*/ 25 h 341"/>
                <a:gd name="T32" fmla="*/ 8 w 1511"/>
                <a:gd name="T33" fmla="*/ 25 h 341"/>
                <a:gd name="T34" fmla="*/ 330 w 1511"/>
                <a:gd name="T35" fmla="*/ 78 h 341"/>
                <a:gd name="T36" fmla="*/ 330 w 1511"/>
                <a:gd name="T37" fmla="*/ 78 h 341"/>
                <a:gd name="T38" fmla="*/ 330 w 1511"/>
                <a:gd name="T39" fmla="*/ 78 h 341"/>
                <a:gd name="T40" fmla="*/ 331 w 1511"/>
                <a:gd name="T41" fmla="*/ 78 h 341"/>
                <a:gd name="T42" fmla="*/ 331 w 1511"/>
                <a:gd name="T43" fmla="*/ 78 h 341"/>
                <a:gd name="T44" fmla="*/ 332 w 1511"/>
                <a:gd name="T45" fmla="*/ 78 h 341"/>
                <a:gd name="T46" fmla="*/ 333 w 1511"/>
                <a:gd name="T47" fmla="*/ 78 h 341"/>
                <a:gd name="T48" fmla="*/ 335 w 1511"/>
                <a:gd name="T49" fmla="*/ 77 h 341"/>
                <a:gd name="T50" fmla="*/ 338 w 1511"/>
                <a:gd name="T51" fmla="*/ 76 h 341"/>
                <a:gd name="T52" fmla="*/ 340 w 1511"/>
                <a:gd name="T53" fmla="*/ 75 h 341"/>
                <a:gd name="T54" fmla="*/ 342 w 1511"/>
                <a:gd name="T55" fmla="*/ 74 h 341"/>
                <a:gd name="T56" fmla="*/ 344 w 1511"/>
                <a:gd name="T57" fmla="*/ 72 h 341"/>
                <a:gd name="T58" fmla="*/ 345 w 1511"/>
                <a:gd name="T59" fmla="*/ 69 h 341"/>
                <a:gd name="T60" fmla="*/ 346 w 1511"/>
                <a:gd name="T61" fmla="*/ 65 h 341"/>
                <a:gd name="T62" fmla="*/ 345 w 1511"/>
                <a:gd name="T63" fmla="*/ 61 h 341"/>
                <a:gd name="T64" fmla="*/ 342 w 1511"/>
                <a:gd name="T65" fmla="*/ 56 h 341"/>
                <a:gd name="T66" fmla="*/ 338 w 1511"/>
                <a:gd name="T67" fmla="*/ 52 h 341"/>
                <a:gd name="T68" fmla="*/ 338 w 1511"/>
                <a:gd name="T69" fmla="*/ 51 h 341"/>
                <a:gd name="T70" fmla="*/ 337 w 1511"/>
                <a:gd name="T71" fmla="*/ 51 h 341"/>
                <a:gd name="T72" fmla="*/ 336 w 1511"/>
                <a:gd name="T73" fmla="*/ 51 h 341"/>
                <a:gd name="T74" fmla="*/ 336 w 1511"/>
                <a:gd name="T75" fmla="*/ 50 h 341"/>
                <a:gd name="T76" fmla="*/ 14 w 1511"/>
                <a:gd name="T77" fmla="*/ 0 h 341"/>
                <a:gd name="T78" fmla="*/ 14 w 1511"/>
                <a:gd name="T79" fmla="*/ 0 h 341"/>
                <a:gd name="T80" fmla="*/ 13 w 1511"/>
                <a:gd name="T81" fmla="*/ 0 h 341"/>
                <a:gd name="T82" fmla="*/ 13 w 1511"/>
                <a:gd name="T83" fmla="*/ 0 h 341"/>
                <a:gd name="T84" fmla="*/ 12 w 1511"/>
                <a:gd name="T85" fmla="*/ 0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1"/>
                <a:gd name="T130" fmla="*/ 0 h 341"/>
                <a:gd name="T131" fmla="*/ 1511 w 1511"/>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1" h="341">
                  <a:moveTo>
                    <a:pt x="53" y="1"/>
                  </a:moveTo>
                  <a:lnTo>
                    <a:pt x="50" y="3"/>
                  </a:lnTo>
                  <a:lnTo>
                    <a:pt x="44" y="4"/>
                  </a:lnTo>
                  <a:lnTo>
                    <a:pt x="37" y="8"/>
                  </a:lnTo>
                  <a:lnTo>
                    <a:pt x="29" y="12"/>
                  </a:lnTo>
                  <a:lnTo>
                    <a:pt x="20" y="18"/>
                  </a:lnTo>
                  <a:lnTo>
                    <a:pt x="12" y="25"/>
                  </a:lnTo>
                  <a:lnTo>
                    <a:pt x="5" y="34"/>
                  </a:lnTo>
                  <a:lnTo>
                    <a:pt x="1" y="44"/>
                  </a:lnTo>
                  <a:lnTo>
                    <a:pt x="0" y="59"/>
                  </a:lnTo>
                  <a:lnTo>
                    <a:pt x="4" y="73"/>
                  </a:lnTo>
                  <a:lnTo>
                    <a:pt x="12" y="89"/>
                  </a:lnTo>
                  <a:lnTo>
                    <a:pt x="25" y="103"/>
                  </a:lnTo>
                  <a:lnTo>
                    <a:pt x="27" y="104"/>
                  </a:lnTo>
                  <a:lnTo>
                    <a:pt x="30" y="107"/>
                  </a:lnTo>
                  <a:lnTo>
                    <a:pt x="33" y="108"/>
                  </a:lnTo>
                  <a:lnTo>
                    <a:pt x="37" y="110"/>
                  </a:lnTo>
                  <a:lnTo>
                    <a:pt x="1439" y="341"/>
                  </a:lnTo>
                  <a:lnTo>
                    <a:pt x="1441" y="341"/>
                  </a:lnTo>
                  <a:lnTo>
                    <a:pt x="1443" y="341"/>
                  </a:lnTo>
                  <a:lnTo>
                    <a:pt x="1444" y="341"/>
                  </a:lnTo>
                  <a:lnTo>
                    <a:pt x="1446" y="341"/>
                  </a:lnTo>
                  <a:lnTo>
                    <a:pt x="1450" y="340"/>
                  </a:lnTo>
                  <a:lnTo>
                    <a:pt x="1456" y="339"/>
                  </a:lnTo>
                  <a:lnTo>
                    <a:pt x="1465" y="337"/>
                  </a:lnTo>
                  <a:lnTo>
                    <a:pt x="1474" y="333"/>
                  </a:lnTo>
                  <a:lnTo>
                    <a:pt x="1485" y="328"/>
                  </a:lnTo>
                  <a:lnTo>
                    <a:pt x="1494" y="322"/>
                  </a:lnTo>
                  <a:lnTo>
                    <a:pt x="1503" y="313"/>
                  </a:lnTo>
                  <a:lnTo>
                    <a:pt x="1508" y="301"/>
                  </a:lnTo>
                  <a:lnTo>
                    <a:pt x="1511" y="284"/>
                  </a:lnTo>
                  <a:lnTo>
                    <a:pt x="1507" y="266"/>
                  </a:lnTo>
                  <a:lnTo>
                    <a:pt x="1495" y="246"/>
                  </a:lnTo>
                  <a:lnTo>
                    <a:pt x="1478" y="227"/>
                  </a:lnTo>
                  <a:lnTo>
                    <a:pt x="1476" y="224"/>
                  </a:lnTo>
                  <a:lnTo>
                    <a:pt x="1473" y="223"/>
                  </a:lnTo>
                  <a:lnTo>
                    <a:pt x="1469" y="221"/>
                  </a:lnTo>
                  <a:lnTo>
                    <a:pt x="1467" y="220"/>
                  </a:lnTo>
                  <a:lnTo>
                    <a:pt x="63" y="1"/>
                  </a:lnTo>
                  <a:lnTo>
                    <a:pt x="60" y="0"/>
                  </a:lnTo>
                  <a:lnTo>
                    <a:pt x="57" y="0"/>
                  </a:lnTo>
                  <a:lnTo>
                    <a:pt x="56" y="0"/>
                  </a:lnTo>
                  <a:lnTo>
                    <a:pt x="53" y="1"/>
                  </a:lnTo>
                  <a:close/>
                </a:path>
              </a:pathLst>
            </a:custGeom>
            <a:solidFill>
              <a:srgbClr val="000000"/>
            </a:solidFill>
            <a:ln w="9525">
              <a:noFill/>
              <a:round/>
              <a:headEnd/>
              <a:tailEnd/>
            </a:ln>
          </p:spPr>
          <p:txBody>
            <a:bodyPr/>
            <a:lstStyle/>
            <a:p>
              <a:pPr rtl="0"/>
              <a:endParaRPr lang="en-US" sz="3800"/>
            </a:p>
          </p:txBody>
        </p:sp>
        <p:sp>
          <p:nvSpPr>
            <p:cNvPr id="397" name="Freeform 395"/>
            <p:cNvSpPr>
              <a:spLocks/>
            </p:cNvSpPr>
            <p:nvPr/>
          </p:nvSpPr>
          <p:spPr bwMode="auto">
            <a:xfrm flipH="1">
              <a:off x="510" y="1183"/>
              <a:ext cx="325" cy="58"/>
            </a:xfrm>
            <a:custGeom>
              <a:avLst/>
              <a:gdLst>
                <a:gd name="T0" fmla="*/ 0 w 1423"/>
                <a:gd name="T1" fmla="*/ 3 h 253"/>
                <a:gd name="T2" fmla="*/ 0 w 1423"/>
                <a:gd name="T3" fmla="*/ 3 h 253"/>
                <a:gd name="T4" fmla="*/ 0 w 1423"/>
                <a:gd name="T5" fmla="*/ 2 h 253"/>
                <a:gd name="T6" fmla="*/ 3 w 1423"/>
                <a:gd name="T7" fmla="*/ 1 h 253"/>
                <a:gd name="T8" fmla="*/ 5 w 1423"/>
                <a:gd name="T9" fmla="*/ 0 h 253"/>
                <a:gd name="T10" fmla="*/ 12 w 1423"/>
                <a:gd name="T11" fmla="*/ 1 h 253"/>
                <a:gd name="T12" fmla="*/ 25 w 1423"/>
                <a:gd name="T13" fmla="*/ 3 h 253"/>
                <a:gd name="T14" fmla="*/ 43 w 1423"/>
                <a:gd name="T15" fmla="*/ 6 h 253"/>
                <a:gd name="T16" fmla="*/ 66 w 1423"/>
                <a:gd name="T17" fmla="*/ 10 h 253"/>
                <a:gd name="T18" fmla="*/ 91 w 1423"/>
                <a:gd name="T19" fmla="*/ 14 h 253"/>
                <a:gd name="T20" fmla="*/ 119 w 1423"/>
                <a:gd name="T21" fmla="*/ 18 h 253"/>
                <a:gd name="T22" fmla="*/ 148 w 1423"/>
                <a:gd name="T23" fmla="*/ 23 h 253"/>
                <a:gd name="T24" fmla="*/ 177 w 1423"/>
                <a:gd name="T25" fmla="*/ 27 h 253"/>
                <a:gd name="T26" fmla="*/ 206 w 1423"/>
                <a:gd name="T27" fmla="*/ 32 h 253"/>
                <a:gd name="T28" fmla="*/ 234 w 1423"/>
                <a:gd name="T29" fmla="*/ 36 h 253"/>
                <a:gd name="T30" fmla="*/ 259 w 1423"/>
                <a:gd name="T31" fmla="*/ 40 h 253"/>
                <a:gd name="T32" fmla="*/ 282 w 1423"/>
                <a:gd name="T33" fmla="*/ 44 h 253"/>
                <a:gd name="T34" fmla="*/ 300 w 1423"/>
                <a:gd name="T35" fmla="*/ 47 h 253"/>
                <a:gd name="T36" fmla="*/ 313 w 1423"/>
                <a:gd name="T37" fmla="*/ 49 h 253"/>
                <a:gd name="T38" fmla="*/ 320 w 1423"/>
                <a:gd name="T39" fmla="*/ 50 h 253"/>
                <a:gd name="T40" fmla="*/ 323 w 1423"/>
                <a:gd name="T41" fmla="*/ 52 h 253"/>
                <a:gd name="T42" fmla="*/ 325 w 1423"/>
                <a:gd name="T43" fmla="*/ 55 h 253"/>
                <a:gd name="T44" fmla="*/ 325 w 1423"/>
                <a:gd name="T45" fmla="*/ 56 h 253"/>
                <a:gd name="T46" fmla="*/ 325 w 1423"/>
                <a:gd name="T47" fmla="*/ 56 h 253"/>
                <a:gd name="T48" fmla="*/ 324 w 1423"/>
                <a:gd name="T49" fmla="*/ 56 h 253"/>
                <a:gd name="T50" fmla="*/ 321 w 1423"/>
                <a:gd name="T51" fmla="*/ 57 h 253"/>
                <a:gd name="T52" fmla="*/ 318 w 1423"/>
                <a:gd name="T53" fmla="*/ 58 h 253"/>
                <a:gd name="T54" fmla="*/ 311 w 1423"/>
                <a:gd name="T55" fmla="*/ 56 h 253"/>
                <a:gd name="T56" fmla="*/ 298 w 1423"/>
                <a:gd name="T57" fmla="*/ 54 h 253"/>
                <a:gd name="T58" fmla="*/ 280 w 1423"/>
                <a:gd name="T59" fmla="*/ 51 h 253"/>
                <a:gd name="T60" fmla="*/ 258 w 1423"/>
                <a:gd name="T61" fmla="*/ 48 h 253"/>
                <a:gd name="T62" fmla="*/ 233 w 1423"/>
                <a:gd name="T63" fmla="*/ 44 h 253"/>
                <a:gd name="T64" fmla="*/ 205 w 1423"/>
                <a:gd name="T65" fmla="*/ 39 h 253"/>
                <a:gd name="T66" fmla="*/ 176 w 1423"/>
                <a:gd name="T67" fmla="*/ 34 h 253"/>
                <a:gd name="T68" fmla="*/ 146 w 1423"/>
                <a:gd name="T69" fmla="*/ 29 h 253"/>
                <a:gd name="T70" fmla="*/ 117 w 1423"/>
                <a:gd name="T71" fmla="*/ 24 h 253"/>
                <a:gd name="T72" fmla="*/ 90 w 1423"/>
                <a:gd name="T73" fmla="*/ 20 h 253"/>
                <a:gd name="T74" fmla="*/ 64 w 1423"/>
                <a:gd name="T75" fmla="*/ 16 h 253"/>
                <a:gd name="T76" fmla="*/ 42 w 1423"/>
                <a:gd name="T77" fmla="*/ 12 h 253"/>
                <a:gd name="T78" fmla="*/ 24 w 1423"/>
                <a:gd name="T79" fmla="*/ 9 h 253"/>
                <a:gd name="T80" fmla="*/ 10 w 1423"/>
                <a:gd name="T81" fmla="*/ 7 h 253"/>
                <a:gd name="T82" fmla="*/ 3 w 1423"/>
                <a:gd name="T83" fmla="*/ 6 h 253"/>
                <a:gd name="T84" fmla="*/ 1 w 1423"/>
                <a:gd name="T85" fmla="*/ 4 h 253"/>
                <a:gd name="T86" fmla="*/ 0 w 1423"/>
                <a:gd name="T87" fmla="*/ 3 h 2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3"/>
                <a:gd name="T133" fmla="*/ 0 h 253"/>
                <a:gd name="T134" fmla="*/ 1423 w 1423"/>
                <a:gd name="T135" fmla="*/ 253 h 2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3" h="253">
                  <a:moveTo>
                    <a:pt x="0" y="12"/>
                  </a:moveTo>
                  <a:lnTo>
                    <a:pt x="0" y="12"/>
                  </a:lnTo>
                  <a:lnTo>
                    <a:pt x="0" y="11"/>
                  </a:lnTo>
                  <a:lnTo>
                    <a:pt x="2" y="8"/>
                  </a:lnTo>
                  <a:lnTo>
                    <a:pt x="6" y="6"/>
                  </a:lnTo>
                  <a:lnTo>
                    <a:pt x="11" y="3"/>
                  </a:lnTo>
                  <a:lnTo>
                    <a:pt x="17" y="0"/>
                  </a:lnTo>
                  <a:lnTo>
                    <a:pt x="22" y="2"/>
                  </a:lnTo>
                  <a:lnTo>
                    <a:pt x="34" y="3"/>
                  </a:lnTo>
                  <a:lnTo>
                    <a:pt x="54" y="6"/>
                  </a:lnTo>
                  <a:lnTo>
                    <a:pt x="80" y="10"/>
                  </a:lnTo>
                  <a:lnTo>
                    <a:pt x="111" y="15"/>
                  </a:lnTo>
                  <a:lnTo>
                    <a:pt x="149" y="21"/>
                  </a:lnTo>
                  <a:lnTo>
                    <a:pt x="190" y="28"/>
                  </a:lnTo>
                  <a:lnTo>
                    <a:pt x="237" y="34"/>
                  </a:lnTo>
                  <a:lnTo>
                    <a:pt x="288" y="42"/>
                  </a:lnTo>
                  <a:lnTo>
                    <a:pt x="342" y="51"/>
                  </a:lnTo>
                  <a:lnTo>
                    <a:pt x="399" y="60"/>
                  </a:lnTo>
                  <a:lnTo>
                    <a:pt x="458" y="69"/>
                  </a:lnTo>
                  <a:lnTo>
                    <a:pt x="520" y="79"/>
                  </a:lnTo>
                  <a:lnTo>
                    <a:pt x="583" y="89"/>
                  </a:lnTo>
                  <a:lnTo>
                    <a:pt x="646" y="99"/>
                  </a:lnTo>
                  <a:lnTo>
                    <a:pt x="711" y="108"/>
                  </a:lnTo>
                  <a:lnTo>
                    <a:pt x="775" y="119"/>
                  </a:lnTo>
                  <a:lnTo>
                    <a:pt x="840" y="129"/>
                  </a:lnTo>
                  <a:lnTo>
                    <a:pt x="903" y="140"/>
                  </a:lnTo>
                  <a:lnTo>
                    <a:pt x="965" y="149"/>
                  </a:lnTo>
                  <a:lnTo>
                    <a:pt x="1023" y="158"/>
                  </a:lnTo>
                  <a:lnTo>
                    <a:pt x="1081" y="167"/>
                  </a:lnTo>
                  <a:lnTo>
                    <a:pt x="1135" y="176"/>
                  </a:lnTo>
                  <a:lnTo>
                    <a:pt x="1186" y="184"/>
                  </a:lnTo>
                  <a:lnTo>
                    <a:pt x="1233" y="190"/>
                  </a:lnTo>
                  <a:lnTo>
                    <a:pt x="1276" y="197"/>
                  </a:lnTo>
                  <a:lnTo>
                    <a:pt x="1312" y="203"/>
                  </a:lnTo>
                  <a:lnTo>
                    <a:pt x="1345" y="209"/>
                  </a:lnTo>
                  <a:lnTo>
                    <a:pt x="1371" y="213"/>
                  </a:lnTo>
                  <a:lnTo>
                    <a:pt x="1390" y="215"/>
                  </a:lnTo>
                  <a:lnTo>
                    <a:pt x="1403" y="217"/>
                  </a:lnTo>
                  <a:lnTo>
                    <a:pt x="1408" y="218"/>
                  </a:lnTo>
                  <a:lnTo>
                    <a:pt x="1416" y="227"/>
                  </a:lnTo>
                  <a:lnTo>
                    <a:pt x="1420" y="233"/>
                  </a:lnTo>
                  <a:lnTo>
                    <a:pt x="1423" y="240"/>
                  </a:lnTo>
                  <a:lnTo>
                    <a:pt x="1423" y="243"/>
                  </a:lnTo>
                  <a:lnTo>
                    <a:pt x="1420" y="245"/>
                  </a:lnTo>
                  <a:lnTo>
                    <a:pt x="1415" y="248"/>
                  </a:lnTo>
                  <a:lnTo>
                    <a:pt x="1407" y="250"/>
                  </a:lnTo>
                  <a:lnTo>
                    <a:pt x="1399" y="253"/>
                  </a:lnTo>
                  <a:lnTo>
                    <a:pt x="1394" y="252"/>
                  </a:lnTo>
                  <a:lnTo>
                    <a:pt x="1382" y="250"/>
                  </a:lnTo>
                  <a:lnTo>
                    <a:pt x="1363" y="246"/>
                  </a:lnTo>
                  <a:lnTo>
                    <a:pt x="1338" y="243"/>
                  </a:lnTo>
                  <a:lnTo>
                    <a:pt x="1306" y="237"/>
                  </a:lnTo>
                  <a:lnTo>
                    <a:pt x="1269" y="231"/>
                  </a:lnTo>
                  <a:lnTo>
                    <a:pt x="1228" y="224"/>
                  </a:lnTo>
                  <a:lnTo>
                    <a:pt x="1181" y="217"/>
                  </a:lnTo>
                  <a:lnTo>
                    <a:pt x="1130" y="209"/>
                  </a:lnTo>
                  <a:lnTo>
                    <a:pt x="1075" y="200"/>
                  </a:lnTo>
                  <a:lnTo>
                    <a:pt x="1018" y="190"/>
                  </a:lnTo>
                  <a:lnTo>
                    <a:pt x="960" y="180"/>
                  </a:lnTo>
                  <a:lnTo>
                    <a:pt x="897" y="170"/>
                  </a:lnTo>
                  <a:lnTo>
                    <a:pt x="835" y="159"/>
                  </a:lnTo>
                  <a:lnTo>
                    <a:pt x="770" y="149"/>
                  </a:lnTo>
                  <a:lnTo>
                    <a:pt x="706" y="138"/>
                  </a:lnTo>
                  <a:lnTo>
                    <a:pt x="641" y="128"/>
                  </a:lnTo>
                  <a:lnTo>
                    <a:pt x="578" y="118"/>
                  </a:lnTo>
                  <a:lnTo>
                    <a:pt x="514" y="106"/>
                  </a:lnTo>
                  <a:lnTo>
                    <a:pt x="453" y="97"/>
                  </a:lnTo>
                  <a:lnTo>
                    <a:pt x="393" y="86"/>
                  </a:lnTo>
                  <a:lnTo>
                    <a:pt x="336" y="77"/>
                  </a:lnTo>
                  <a:lnTo>
                    <a:pt x="281" y="68"/>
                  </a:lnTo>
                  <a:lnTo>
                    <a:pt x="230" y="59"/>
                  </a:lnTo>
                  <a:lnTo>
                    <a:pt x="182" y="51"/>
                  </a:lnTo>
                  <a:lnTo>
                    <a:pt x="141" y="45"/>
                  </a:lnTo>
                  <a:lnTo>
                    <a:pt x="103" y="38"/>
                  </a:lnTo>
                  <a:lnTo>
                    <a:pt x="71" y="33"/>
                  </a:lnTo>
                  <a:lnTo>
                    <a:pt x="45" y="29"/>
                  </a:lnTo>
                  <a:lnTo>
                    <a:pt x="25" y="25"/>
                  </a:lnTo>
                  <a:lnTo>
                    <a:pt x="12" y="24"/>
                  </a:lnTo>
                  <a:lnTo>
                    <a:pt x="7" y="23"/>
                  </a:lnTo>
                  <a:lnTo>
                    <a:pt x="4" y="19"/>
                  </a:lnTo>
                  <a:lnTo>
                    <a:pt x="2" y="16"/>
                  </a:lnTo>
                  <a:lnTo>
                    <a:pt x="0" y="13"/>
                  </a:lnTo>
                  <a:lnTo>
                    <a:pt x="0" y="12"/>
                  </a:lnTo>
                  <a:close/>
                </a:path>
              </a:pathLst>
            </a:custGeom>
            <a:solidFill>
              <a:srgbClr val="C0C0C0"/>
            </a:solidFill>
            <a:ln w="9525">
              <a:noFill/>
              <a:round/>
              <a:headEnd/>
              <a:tailEnd/>
            </a:ln>
          </p:spPr>
          <p:txBody>
            <a:bodyPr/>
            <a:lstStyle/>
            <a:p>
              <a:pPr rtl="0"/>
              <a:endParaRPr lang="en-US" sz="3800"/>
            </a:p>
          </p:txBody>
        </p:sp>
        <p:sp>
          <p:nvSpPr>
            <p:cNvPr id="398" name="Freeform 396"/>
            <p:cNvSpPr>
              <a:spLocks/>
            </p:cNvSpPr>
            <p:nvPr/>
          </p:nvSpPr>
          <p:spPr bwMode="auto">
            <a:xfrm flipH="1">
              <a:off x="502" y="1222"/>
              <a:ext cx="85" cy="120"/>
            </a:xfrm>
            <a:custGeom>
              <a:avLst/>
              <a:gdLst>
                <a:gd name="T0" fmla="*/ 2 w 372"/>
                <a:gd name="T1" fmla="*/ 1 h 522"/>
                <a:gd name="T2" fmla="*/ 0 w 372"/>
                <a:gd name="T3" fmla="*/ 2 h 522"/>
                <a:gd name="T4" fmla="*/ 0 w 372"/>
                <a:gd name="T5" fmla="*/ 4 h 522"/>
                <a:gd name="T6" fmla="*/ 0 w 372"/>
                <a:gd name="T7" fmla="*/ 6 h 522"/>
                <a:gd name="T8" fmla="*/ 1 w 372"/>
                <a:gd name="T9" fmla="*/ 8 h 522"/>
                <a:gd name="T10" fmla="*/ 76 w 372"/>
                <a:gd name="T11" fmla="*/ 118 h 522"/>
                <a:gd name="T12" fmla="*/ 77 w 372"/>
                <a:gd name="T13" fmla="*/ 119 h 522"/>
                <a:gd name="T14" fmla="*/ 79 w 372"/>
                <a:gd name="T15" fmla="*/ 120 h 522"/>
                <a:gd name="T16" fmla="*/ 81 w 372"/>
                <a:gd name="T17" fmla="*/ 120 h 522"/>
                <a:gd name="T18" fmla="*/ 83 w 372"/>
                <a:gd name="T19" fmla="*/ 119 h 522"/>
                <a:gd name="T20" fmla="*/ 84 w 372"/>
                <a:gd name="T21" fmla="*/ 117 h 522"/>
                <a:gd name="T22" fmla="*/ 85 w 372"/>
                <a:gd name="T23" fmla="*/ 116 h 522"/>
                <a:gd name="T24" fmla="*/ 85 w 372"/>
                <a:gd name="T25" fmla="*/ 114 h 522"/>
                <a:gd name="T26" fmla="*/ 84 w 372"/>
                <a:gd name="T27" fmla="*/ 112 h 522"/>
                <a:gd name="T28" fmla="*/ 9 w 372"/>
                <a:gd name="T29" fmla="*/ 2 h 522"/>
                <a:gd name="T30" fmla="*/ 7 w 372"/>
                <a:gd name="T31" fmla="*/ 1 h 522"/>
                <a:gd name="T32" fmla="*/ 6 w 372"/>
                <a:gd name="T33" fmla="*/ 0 h 522"/>
                <a:gd name="T34" fmla="*/ 4 w 372"/>
                <a:gd name="T35" fmla="*/ 0 h 522"/>
                <a:gd name="T36" fmla="*/ 2 w 372"/>
                <a:gd name="T37" fmla="*/ 1 h 5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2"/>
                <a:gd name="T58" fmla="*/ 0 h 522"/>
                <a:gd name="T59" fmla="*/ 372 w 372"/>
                <a:gd name="T60" fmla="*/ 522 h 5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2" h="522">
                  <a:moveTo>
                    <a:pt x="9" y="4"/>
                  </a:moveTo>
                  <a:lnTo>
                    <a:pt x="2" y="10"/>
                  </a:lnTo>
                  <a:lnTo>
                    <a:pt x="0" y="17"/>
                  </a:lnTo>
                  <a:lnTo>
                    <a:pt x="0" y="26"/>
                  </a:lnTo>
                  <a:lnTo>
                    <a:pt x="4" y="34"/>
                  </a:lnTo>
                  <a:lnTo>
                    <a:pt x="333" y="513"/>
                  </a:lnTo>
                  <a:lnTo>
                    <a:pt x="339" y="519"/>
                  </a:lnTo>
                  <a:lnTo>
                    <a:pt x="347" y="522"/>
                  </a:lnTo>
                  <a:lnTo>
                    <a:pt x="355" y="522"/>
                  </a:lnTo>
                  <a:lnTo>
                    <a:pt x="363" y="518"/>
                  </a:lnTo>
                  <a:lnTo>
                    <a:pt x="369" y="511"/>
                  </a:lnTo>
                  <a:lnTo>
                    <a:pt x="372" y="504"/>
                  </a:lnTo>
                  <a:lnTo>
                    <a:pt x="372" y="496"/>
                  </a:lnTo>
                  <a:lnTo>
                    <a:pt x="369" y="488"/>
                  </a:lnTo>
                  <a:lnTo>
                    <a:pt x="39" y="9"/>
                  </a:lnTo>
                  <a:lnTo>
                    <a:pt x="32" y="3"/>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399" name="Freeform 397"/>
            <p:cNvSpPr>
              <a:spLocks/>
            </p:cNvSpPr>
            <p:nvPr/>
          </p:nvSpPr>
          <p:spPr bwMode="auto">
            <a:xfrm flipH="1">
              <a:off x="703" y="1467"/>
              <a:ext cx="30" cy="22"/>
            </a:xfrm>
            <a:custGeom>
              <a:avLst/>
              <a:gdLst>
                <a:gd name="T0" fmla="*/ 0 w 130"/>
                <a:gd name="T1" fmla="*/ 11 h 95"/>
                <a:gd name="T2" fmla="*/ 0 w 130"/>
                <a:gd name="T3" fmla="*/ 13 h 95"/>
                <a:gd name="T4" fmla="*/ 1 w 130"/>
                <a:gd name="T5" fmla="*/ 15 h 95"/>
                <a:gd name="T6" fmla="*/ 2 w 130"/>
                <a:gd name="T7" fmla="*/ 17 h 95"/>
                <a:gd name="T8" fmla="*/ 4 w 130"/>
                <a:gd name="T9" fmla="*/ 19 h 95"/>
                <a:gd name="T10" fmla="*/ 6 w 130"/>
                <a:gd name="T11" fmla="*/ 20 h 95"/>
                <a:gd name="T12" fmla="*/ 9 w 130"/>
                <a:gd name="T13" fmla="*/ 21 h 95"/>
                <a:gd name="T14" fmla="*/ 12 w 130"/>
                <a:gd name="T15" fmla="*/ 22 h 95"/>
                <a:gd name="T16" fmla="*/ 15 w 130"/>
                <a:gd name="T17" fmla="*/ 22 h 95"/>
                <a:gd name="T18" fmla="*/ 18 w 130"/>
                <a:gd name="T19" fmla="*/ 22 h 95"/>
                <a:gd name="T20" fmla="*/ 21 w 130"/>
                <a:gd name="T21" fmla="*/ 21 h 95"/>
                <a:gd name="T22" fmla="*/ 24 w 130"/>
                <a:gd name="T23" fmla="*/ 20 h 95"/>
                <a:gd name="T24" fmla="*/ 26 w 130"/>
                <a:gd name="T25" fmla="*/ 19 h 95"/>
                <a:gd name="T26" fmla="*/ 27 w 130"/>
                <a:gd name="T27" fmla="*/ 17 h 95"/>
                <a:gd name="T28" fmla="*/ 29 w 130"/>
                <a:gd name="T29" fmla="*/ 15 h 95"/>
                <a:gd name="T30" fmla="*/ 30 w 130"/>
                <a:gd name="T31" fmla="*/ 13 h 95"/>
                <a:gd name="T32" fmla="*/ 30 w 130"/>
                <a:gd name="T33" fmla="*/ 11 h 95"/>
                <a:gd name="T34" fmla="*/ 30 w 130"/>
                <a:gd name="T35" fmla="*/ 9 h 95"/>
                <a:gd name="T36" fmla="*/ 29 w 130"/>
                <a:gd name="T37" fmla="*/ 6 h 95"/>
                <a:gd name="T38" fmla="*/ 27 w 130"/>
                <a:gd name="T39" fmla="*/ 5 h 95"/>
                <a:gd name="T40" fmla="*/ 26 w 130"/>
                <a:gd name="T41" fmla="*/ 3 h 95"/>
                <a:gd name="T42" fmla="*/ 24 w 130"/>
                <a:gd name="T43" fmla="*/ 2 h 95"/>
                <a:gd name="T44" fmla="*/ 21 w 130"/>
                <a:gd name="T45" fmla="*/ 1 h 95"/>
                <a:gd name="T46" fmla="*/ 18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9 h 95"/>
                <a:gd name="T64" fmla="*/ 0 w 130"/>
                <a:gd name="T65" fmla="*/ 11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8"/>
                  </a:moveTo>
                  <a:lnTo>
                    <a:pt x="1" y="57"/>
                  </a:lnTo>
                  <a:lnTo>
                    <a:pt x="5" y="66"/>
                  </a:lnTo>
                  <a:lnTo>
                    <a:pt x="10" y="74"/>
                  </a:lnTo>
                  <a:lnTo>
                    <a:pt x="18" y="81"/>
                  </a:lnTo>
                  <a:lnTo>
                    <a:pt x="27" y="87"/>
                  </a:lnTo>
                  <a:lnTo>
                    <a:pt x="39" y="91"/>
                  </a:lnTo>
                  <a:lnTo>
                    <a:pt x="52" y="94"/>
                  </a:lnTo>
                  <a:lnTo>
                    <a:pt x="65" y="95"/>
                  </a:lnTo>
                  <a:lnTo>
                    <a:pt x="78" y="94"/>
                  </a:lnTo>
                  <a:lnTo>
                    <a:pt x="91" y="91"/>
                  </a:lnTo>
                  <a:lnTo>
                    <a:pt x="103" y="87"/>
                  </a:lnTo>
                  <a:lnTo>
                    <a:pt x="112" y="81"/>
                  </a:lnTo>
                  <a:lnTo>
                    <a:pt x="119" y="74"/>
                  </a:lnTo>
                  <a:lnTo>
                    <a:pt x="125" y="66"/>
                  </a:lnTo>
                  <a:lnTo>
                    <a:pt x="129" y="57"/>
                  </a:lnTo>
                  <a:lnTo>
                    <a:pt x="130" y="48"/>
                  </a:lnTo>
                  <a:lnTo>
                    <a:pt x="129" y="38"/>
                  </a:lnTo>
                  <a:lnTo>
                    <a:pt x="125" y="28"/>
                  </a:lnTo>
                  <a:lnTo>
                    <a:pt x="119" y="21"/>
                  </a:lnTo>
                  <a:lnTo>
                    <a:pt x="112" y="14"/>
                  </a:lnTo>
                  <a:lnTo>
                    <a:pt x="103" y="8"/>
                  </a:lnTo>
                  <a:lnTo>
                    <a:pt x="91" y="4"/>
                  </a:lnTo>
                  <a:lnTo>
                    <a:pt x="78" y="1"/>
                  </a:lnTo>
                  <a:lnTo>
                    <a:pt x="65" y="0"/>
                  </a:lnTo>
                  <a:lnTo>
                    <a:pt x="52" y="1"/>
                  </a:lnTo>
                  <a:lnTo>
                    <a:pt x="39" y="4"/>
                  </a:lnTo>
                  <a:lnTo>
                    <a:pt x="27" y="8"/>
                  </a:lnTo>
                  <a:lnTo>
                    <a:pt x="18" y="14"/>
                  </a:lnTo>
                  <a:lnTo>
                    <a:pt x="10" y="21"/>
                  </a:lnTo>
                  <a:lnTo>
                    <a:pt x="5" y="28"/>
                  </a:lnTo>
                  <a:lnTo>
                    <a:pt x="1" y="38"/>
                  </a:lnTo>
                  <a:lnTo>
                    <a:pt x="0" y="48"/>
                  </a:lnTo>
                  <a:close/>
                </a:path>
              </a:pathLst>
            </a:custGeom>
            <a:solidFill>
              <a:srgbClr val="000000"/>
            </a:solidFill>
            <a:ln w="9525">
              <a:noFill/>
              <a:round/>
              <a:headEnd/>
              <a:tailEnd/>
            </a:ln>
          </p:spPr>
          <p:txBody>
            <a:bodyPr/>
            <a:lstStyle/>
            <a:p>
              <a:pPr rtl="0"/>
              <a:endParaRPr lang="en-US" sz="3800"/>
            </a:p>
          </p:txBody>
        </p:sp>
        <p:sp>
          <p:nvSpPr>
            <p:cNvPr id="400" name="Freeform 398"/>
            <p:cNvSpPr>
              <a:spLocks/>
            </p:cNvSpPr>
            <p:nvPr/>
          </p:nvSpPr>
          <p:spPr bwMode="auto">
            <a:xfrm flipH="1">
              <a:off x="352" y="1467"/>
              <a:ext cx="29" cy="22"/>
            </a:xfrm>
            <a:custGeom>
              <a:avLst/>
              <a:gdLst>
                <a:gd name="T0" fmla="*/ 0 w 130"/>
                <a:gd name="T1" fmla="*/ 11 h 94"/>
                <a:gd name="T2" fmla="*/ 0 w 130"/>
                <a:gd name="T3" fmla="*/ 13 h 94"/>
                <a:gd name="T4" fmla="*/ 1 w 130"/>
                <a:gd name="T5" fmla="*/ 15 h 94"/>
                <a:gd name="T6" fmla="*/ 2 w 130"/>
                <a:gd name="T7" fmla="*/ 17 h 94"/>
                <a:gd name="T8" fmla="*/ 4 w 130"/>
                <a:gd name="T9" fmla="*/ 19 h 94"/>
                <a:gd name="T10" fmla="*/ 6 w 130"/>
                <a:gd name="T11" fmla="*/ 20 h 94"/>
                <a:gd name="T12" fmla="*/ 9 w 130"/>
                <a:gd name="T13" fmla="*/ 21 h 94"/>
                <a:gd name="T14" fmla="*/ 12 w 130"/>
                <a:gd name="T15" fmla="*/ 22 h 94"/>
                <a:gd name="T16" fmla="*/ 15 w 130"/>
                <a:gd name="T17" fmla="*/ 22 h 94"/>
                <a:gd name="T18" fmla="*/ 17 w 130"/>
                <a:gd name="T19" fmla="*/ 22 h 94"/>
                <a:gd name="T20" fmla="*/ 20 w 130"/>
                <a:gd name="T21" fmla="*/ 21 h 94"/>
                <a:gd name="T22" fmla="*/ 23 w 130"/>
                <a:gd name="T23" fmla="*/ 20 h 94"/>
                <a:gd name="T24" fmla="*/ 25 w 130"/>
                <a:gd name="T25" fmla="*/ 19 h 94"/>
                <a:gd name="T26" fmla="*/ 27 w 130"/>
                <a:gd name="T27" fmla="*/ 17 h 94"/>
                <a:gd name="T28" fmla="*/ 28 w 130"/>
                <a:gd name="T29" fmla="*/ 15 h 94"/>
                <a:gd name="T30" fmla="*/ 29 w 130"/>
                <a:gd name="T31" fmla="*/ 13 h 94"/>
                <a:gd name="T32" fmla="*/ 29 w 130"/>
                <a:gd name="T33" fmla="*/ 11 h 94"/>
                <a:gd name="T34" fmla="*/ 29 w 130"/>
                <a:gd name="T35" fmla="*/ 8 h 94"/>
                <a:gd name="T36" fmla="*/ 28 w 130"/>
                <a:gd name="T37" fmla="*/ 7 h 94"/>
                <a:gd name="T38" fmla="*/ 27 w 130"/>
                <a:gd name="T39" fmla="*/ 4 h 94"/>
                <a:gd name="T40" fmla="*/ 25 w 130"/>
                <a:gd name="T41" fmla="*/ 3 h 94"/>
                <a:gd name="T42" fmla="*/ 23 w 130"/>
                <a:gd name="T43" fmla="*/ 2 h 94"/>
                <a:gd name="T44" fmla="*/ 20 w 130"/>
                <a:gd name="T45" fmla="*/ 1 h 94"/>
                <a:gd name="T46" fmla="*/ 17 w 130"/>
                <a:gd name="T47" fmla="*/ 0 h 94"/>
                <a:gd name="T48" fmla="*/ 15 w 130"/>
                <a:gd name="T49" fmla="*/ 0 h 94"/>
                <a:gd name="T50" fmla="*/ 12 w 130"/>
                <a:gd name="T51" fmla="*/ 0 h 94"/>
                <a:gd name="T52" fmla="*/ 9 w 130"/>
                <a:gd name="T53" fmla="*/ 1 h 94"/>
                <a:gd name="T54" fmla="*/ 6 w 130"/>
                <a:gd name="T55" fmla="*/ 2 h 94"/>
                <a:gd name="T56" fmla="*/ 4 w 130"/>
                <a:gd name="T57" fmla="*/ 3 h 94"/>
                <a:gd name="T58" fmla="*/ 2 w 130"/>
                <a:gd name="T59" fmla="*/ 4 h 94"/>
                <a:gd name="T60" fmla="*/ 1 w 130"/>
                <a:gd name="T61" fmla="*/ 7 h 94"/>
                <a:gd name="T62" fmla="*/ 0 w 130"/>
                <a:gd name="T63" fmla="*/ 8 h 94"/>
                <a:gd name="T64" fmla="*/ 0 w 130"/>
                <a:gd name="T65" fmla="*/ 11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4"/>
                <a:gd name="T101" fmla="*/ 130 w 130"/>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4">
                  <a:moveTo>
                    <a:pt x="0" y="47"/>
                  </a:moveTo>
                  <a:lnTo>
                    <a:pt x="2" y="57"/>
                  </a:lnTo>
                  <a:lnTo>
                    <a:pt x="6" y="65"/>
                  </a:lnTo>
                  <a:lnTo>
                    <a:pt x="11" y="74"/>
                  </a:lnTo>
                  <a:lnTo>
                    <a:pt x="19" y="81"/>
                  </a:lnTo>
                  <a:lnTo>
                    <a:pt x="28" y="86"/>
                  </a:lnTo>
                  <a:lnTo>
                    <a:pt x="39" y="90"/>
                  </a:lnTo>
                  <a:lnTo>
                    <a:pt x="52" y="92"/>
                  </a:lnTo>
                  <a:lnTo>
                    <a:pt x="65" y="94"/>
                  </a:lnTo>
                  <a:lnTo>
                    <a:pt x="78" y="92"/>
                  </a:lnTo>
                  <a:lnTo>
                    <a:pt x="91" y="90"/>
                  </a:lnTo>
                  <a:lnTo>
                    <a:pt x="102" y="86"/>
                  </a:lnTo>
                  <a:lnTo>
                    <a:pt x="112" y="81"/>
                  </a:lnTo>
                  <a:lnTo>
                    <a:pt x="120" y="74"/>
                  </a:lnTo>
                  <a:lnTo>
                    <a:pt x="125" y="65"/>
                  </a:lnTo>
                  <a:lnTo>
                    <a:pt x="129" y="57"/>
                  </a:lnTo>
                  <a:lnTo>
                    <a:pt x="130" y="47"/>
                  </a:lnTo>
                  <a:lnTo>
                    <a:pt x="129" y="36"/>
                  </a:lnTo>
                  <a:lnTo>
                    <a:pt x="125" y="28"/>
                  </a:lnTo>
                  <a:lnTo>
                    <a:pt x="120" y="19"/>
                  </a:lnTo>
                  <a:lnTo>
                    <a:pt x="112" y="13"/>
                  </a:lnTo>
                  <a:lnTo>
                    <a:pt x="102" y="8"/>
                  </a:lnTo>
                  <a:lnTo>
                    <a:pt x="91" y="4"/>
                  </a:lnTo>
                  <a:lnTo>
                    <a:pt x="78" y="1"/>
                  </a:lnTo>
                  <a:lnTo>
                    <a:pt x="65" y="0"/>
                  </a:lnTo>
                  <a:lnTo>
                    <a:pt x="52" y="1"/>
                  </a:lnTo>
                  <a:lnTo>
                    <a:pt x="39" y="4"/>
                  </a:lnTo>
                  <a:lnTo>
                    <a:pt x="28" y="8"/>
                  </a:lnTo>
                  <a:lnTo>
                    <a:pt x="19" y="13"/>
                  </a:lnTo>
                  <a:lnTo>
                    <a:pt x="11" y="19"/>
                  </a:lnTo>
                  <a:lnTo>
                    <a:pt x="6" y="28"/>
                  </a:lnTo>
                  <a:lnTo>
                    <a:pt x="2" y="36"/>
                  </a:lnTo>
                  <a:lnTo>
                    <a:pt x="0" y="47"/>
                  </a:lnTo>
                  <a:close/>
                </a:path>
              </a:pathLst>
            </a:custGeom>
            <a:solidFill>
              <a:srgbClr val="000000"/>
            </a:solidFill>
            <a:ln w="9525">
              <a:noFill/>
              <a:round/>
              <a:headEnd/>
              <a:tailEnd/>
            </a:ln>
          </p:spPr>
          <p:txBody>
            <a:bodyPr/>
            <a:lstStyle/>
            <a:p>
              <a:pPr rtl="0"/>
              <a:endParaRPr lang="en-US" sz="3800"/>
            </a:p>
          </p:txBody>
        </p:sp>
        <p:sp>
          <p:nvSpPr>
            <p:cNvPr id="401" name="Freeform 399"/>
            <p:cNvSpPr>
              <a:spLocks/>
            </p:cNvSpPr>
            <p:nvPr/>
          </p:nvSpPr>
          <p:spPr bwMode="auto">
            <a:xfrm flipH="1">
              <a:off x="833" y="1468"/>
              <a:ext cx="29" cy="21"/>
            </a:xfrm>
            <a:custGeom>
              <a:avLst/>
              <a:gdLst>
                <a:gd name="T0" fmla="*/ 0 w 130"/>
                <a:gd name="T1" fmla="*/ 10 h 95"/>
                <a:gd name="T2" fmla="*/ 0 w 130"/>
                <a:gd name="T3" fmla="*/ 13 h 95"/>
                <a:gd name="T4" fmla="*/ 1 w 130"/>
                <a:gd name="T5" fmla="*/ 15 h 95"/>
                <a:gd name="T6" fmla="*/ 2 w 130"/>
                <a:gd name="T7" fmla="*/ 16 h 95"/>
                <a:gd name="T8" fmla="*/ 4 w 130"/>
                <a:gd name="T9" fmla="*/ 18 h 95"/>
                <a:gd name="T10" fmla="*/ 6 w 130"/>
                <a:gd name="T11" fmla="*/ 19 h 95"/>
                <a:gd name="T12" fmla="*/ 9 w 130"/>
                <a:gd name="T13" fmla="*/ 20 h 95"/>
                <a:gd name="T14" fmla="*/ 12 w 130"/>
                <a:gd name="T15" fmla="*/ 21 h 95"/>
                <a:gd name="T16" fmla="*/ 15 w 130"/>
                <a:gd name="T17" fmla="*/ 21 h 95"/>
                <a:gd name="T18" fmla="*/ 17 w 130"/>
                <a:gd name="T19" fmla="*/ 21 h 95"/>
                <a:gd name="T20" fmla="*/ 20 w 130"/>
                <a:gd name="T21" fmla="*/ 20 h 95"/>
                <a:gd name="T22" fmla="*/ 23 w 130"/>
                <a:gd name="T23" fmla="*/ 19 h 95"/>
                <a:gd name="T24" fmla="*/ 25 w 130"/>
                <a:gd name="T25" fmla="*/ 18 h 95"/>
                <a:gd name="T26" fmla="*/ 27 w 130"/>
                <a:gd name="T27" fmla="*/ 16 h 95"/>
                <a:gd name="T28" fmla="*/ 28 w 130"/>
                <a:gd name="T29" fmla="*/ 15 h 95"/>
                <a:gd name="T30" fmla="*/ 29 w 130"/>
                <a:gd name="T31" fmla="*/ 13 h 95"/>
                <a:gd name="T32" fmla="*/ 29 w 130"/>
                <a:gd name="T33" fmla="*/ 10 h 95"/>
                <a:gd name="T34" fmla="*/ 29 w 130"/>
                <a:gd name="T35" fmla="*/ 8 h 95"/>
                <a:gd name="T36" fmla="*/ 28 w 130"/>
                <a:gd name="T37" fmla="*/ 6 h 95"/>
                <a:gd name="T38" fmla="*/ 27 w 130"/>
                <a:gd name="T39" fmla="*/ 5 h 95"/>
                <a:gd name="T40" fmla="*/ 25 w 130"/>
                <a:gd name="T41" fmla="*/ 3 h 95"/>
                <a:gd name="T42" fmla="*/ 23 w 130"/>
                <a:gd name="T43" fmla="*/ 2 h 95"/>
                <a:gd name="T44" fmla="*/ 20 w 130"/>
                <a:gd name="T45" fmla="*/ 1 h 95"/>
                <a:gd name="T46" fmla="*/ 17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8 h 95"/>
                <a:gd name="T64" fmla="*/ 0 w 130"/>
                <a:gd name="T65" fmla="*/ 10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7"/>
                  </a:moveTo>
                  <a:lnTo>
                    <a:pt x="1" y="57"/>
                  </a:lnTo>
                  <a:lnTo>
                    <a:pt x="5" y="66"/>
                  </a:lnTo>
                  <a:lnTo>
                    <a:pt x="10" y="74"/>
                  </a:lnTo>
                  <a:lnTo>
                    <a:pt x="18" y="80"/>
                  </a:lnTo>
                  <a:lnTo>
                    <a:pt x="27" y="87"/>
                  </a:lnTo>
                  <a:lnTo>
                    <a:pt x="39" y="91"/>
                  </a:lnTo>
                  <a:lnTo>
                    <a:pt x="52" y="93"/>
                  </a:lnTo>
                  <a:lnTo>
                    <a:pt x="65" y="95"/>
                  </a:lnTo>
                  <a:lnTo>
                    <a:pt x="78" y="93"/>
                  </a:lnTo>
                  <a:lnTo>
                    <a:pt x="91" y="91"/>
                  </a:lnTo>
                  <a:lnTo>
                    <a:pt x="101" y="87"/>
                  </a:lnTo>
                  <a:lnTo>
                    <a:pt x="112" y="80"/>
                  </a:lnTo>
                  <a:lnTo>
                    <a:pt x="120" y="74"/>
                  </a:lnTo>
                  <a:lnTo>
                    <a:pt x="125" y="66"/>
                  </a:lnTo>
                  <a:lnTo>
                    <a:pt x="129" y="57"/>
                  </a:lnTo>
                  <a:lnTo>
                    <a:pt x="130" y="47"/>
                  </a:lnTo>
                  <a:lnTo>
                    <a:pt x="129" y="38"/>
                  </a:lnTo>
                  <a:lnTo>
                    <a:pt x="125" y="28"/>
                  </a:lnTo>
                  <a:lnTo>
                    <a:pt x="120" y="21"/>
                  </a:lnTo>
                  <a:lnTo>
                    <a:pt x="112" y="13"/>
                  </a:lnTo>
                  <a:lnTo>
                    <a:pt x="101" y="8"/>
                  </a:lnTo>
                  <a:lnTo>
                    <a:pt x="91" y="4"/>
                  </a:lnTo>
                  <a:lnTo>
                    <a:pt x="78" y="1"/>
                  </a:lnTo>
                  <a:lnTo>
                    <a:pt x="65" y="0"/>
                  </a:lnTo>
                  <a:lnTo>
                    <a:pt x="52" y="1"/>
                  </a:lnTo>
                  <a:lnTo>
                    <a:pt x="39" y="4"/>
                  </a:lnTo>
                  <a:lnTo>
                    <a:pt x="27" y="8"/>
                  </a:lnTo>
                  <a:lnTo>
                    <a:pt x="18" y="13"/>
                  </a:lnTo>
                  <a:lnTo>
                    <a:pt x="10" y="21"/>
                  </a:lnTo>
                  <a:lnTo>
                    <a:pt x="5" y="28"/>
                  </a:lnTo>
                  <a:lnTo>
                    <a:pt x="1" y="38"/>
                  </a:lnTo>
                  <a:lnTo>
                    <a:pt x="0" y="47"/>
                  </a:lnTo>
                  <a:close/>
                </a:path>
              </a:pathLst>
            </a:custGeom>
            <a:solidFill>
              <a:srgbClr val="000000"/>
            </a:solidFill>
            <a:ln w="9525">
              <a:noFill/>
              <a:round/>
              <a:headEnd/>
              <a:tailEnd/>
            </a:ln>
          </p:spPr>
          <p:txBody>
            <a:bodyPr/>
            <a:lstStyle/>
            <a:p>
              <a:pPr rtl="0"/>
              <a:endParaRPr lang="en-US" sz="3800"/>
            </a:p>
          </p:txBody>
        </p:sp>
        <p:sp>
          <p:nvSpPr>
            <p:cNvPr id="402" name="Freeform 400"/>
            <p:cNvSpPr>
              <a:spLocks/>
            </p:cNvSpPr>
            <p:nvPr/>
          </p:nvSpPr>
          <p:spPr bwMode="auto">
            <a:xfrm flipH="1">
              <a:off x="363" y="1350"/>
              <a:ext cx="49" cy="134"/>
            </a:xfrm>
            <a:custGeom>
              <a:avLst/>
              <a:gdLst>
                <a:gd name="T0" fmla="*/ 4 w 218"/>
                <a:gd name="T1" fmla="*/ 0 h 582"/>
                <a:gd name="T2" fmla="*/ 2 w 218"/>
                <a:gd name="T3" fmla="*/ 1 h 582"/>
                <a:gd name="T4" fmla="*/ 1 w 218"/>
                <a:gd name="T5" fmla="*/ 3 h 582"/>
                <a:gd name="T6" fmla="*/ 0 w 218"/>
                <a:gd name="T7" fmla="*/ 5 h 582"/>
                <a:gd name="T8" fmla="*/ 0 w 218"/>
                <a:gd name="T9" fmla="*/ 7 h 582"/>
                <a:gd name="T10" fmla="*/ 39 w 218"/>
                <a:gd name="T11" fmla="*/ 130 h 582"/>
                <a:gd name="T12" fmla="*/ 40 w 218"/>
                <a:gd name="T13" fmla="*/ 132 h 582"/>
                <a:gd name="T14" fmla="*/ 42 w 218"/>
                <a:gd name="T15" fmla="*/ 133 h 582"/>
                <a:gd name="T16" fmla="*/ 44 w 218"/>
                <a:gd name="T17" fmla="*/ 134 h 582"/>
                <a:gd name="T18" fmla="*/ 46 w 218"/>
                <a:gd name="T19" fmla="*/ 134 h 582"/>
                <a:gd name="T20" fmla="*/ 47 w 218"/>
                <a:gd name="T21" fmla="*/ 133 h 582"/>
                <a:gd name="T22" fmla="*/ 49 w 218"/>
                <a:gd name="T23" fmla="*/ 131 h 582"/>
                <a:gd name="T24" fmla="*/ 49 w 218"/>
                <a:gd name="T25" fmla="*/ 129 h 582"/>
                <a:gd name="T26" fmla="*/ 49 w 218"/>
                <a:gd name="T27" fmla="*/ 127 h 582"/>
                <a:gd name="T28" fmla="*/ 10 w 218"/>
                <a:gd name="T29" fmla="*/ 4 h 582"/>
                <a:gd name="T30" fmla="*/ 9 w 218"/>
                <a:gd name="T31" fmla="*/ 2 h 582"/>
                <a:gd name="T32" fmla="*/ 7 w 218"/>
                <a:gd name="T33" fmla="*/ 1 h 582"/>
                <a:gd name="T34" fmla="*/ 6 w 218"/>
                <a:gd name="T35" fmla="*/ 0 h 582"/>
                <a:gd name="T36" fmla="*/ 4 w 218"/>
                <a:gd name="T37" fmla="*/ 0 h 5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582"/>
                <a:gd name="T59" fmla="*/ 218 w 218"/>
                <a:gd name="T60" fmla="*/ 582 h 5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582">
                  <a:moveTo>
                    <a:pt x="16" y="1"/>
                  </a:moveTo>
                  <a:lnTo>
                    <a:pt x="8" y="5"/>
                  </a:lnTo>
                  <a:lnTo>
                    <a:pt x="3" y="13"/>
                  </a:lnTo>
                  <a:lnTo>
                    <a:pt x="0" y="21"/>
                  </a:lnTo>
                  <a:lnTo>
                    <a:pt x="1" y="29"/>
                  </a:lnTo>
                  <a:lnTo>
                    <a:pt x="175" y="566"/>
                  </a:lnTo>
                  <a:lnTo>
                    <a:pt x="179" y="574"/>
                  </a:lnTo>
                  <a:lnTo>
                    <a:pt x="187" y="579"/>
                  </a:lnTo>
                  <a:lnTo>
                    <a:pt x="195" y="582"/>
                  </a:lnTo>
                  <a:lnTo>
                    <a:pt x="204" y="580"/>
                  </a:lnTo>
                  <a:lnTo>
                    <a:pt x="211" y="577"/>
                  </a:lnTo>
                  <a:lnTo>
                    <a:pt x="216" y="570"/>
                  </a:lnTo>
                  <a:lnTo>
                    <a:pt x="218" y="562"/>
                  </a:lnTo>
                  <a:lnTo>
                    <a:pt x="217" y="553"/>
                  </a:lnTo>
                  <a:lnTo>
                    <a:pt x="43" y="16"/>
                  </a:lnTo>
                  <a:lnTo>
                    <a:pt x="39" y="8"/>
                  </a:lnTo>
                  <a:lnTo>
                    <a:pt x="32" y="3"/>
                  </a:lnTo>
                  <a:lnTo>
                    <a:pt x="25" y="0"/>
                  </a:lnTo>
                  <a:lnTo>
                    <a:pt x="16" y="1"/>
                  </a:lnTo>
                  <a:close/>
                </a:path>
              </a:pathLst>
            </a:custGeom>
            <a:solidFill>
              <a:srgbClr val="000000"/>
            </a:solidFill>
            <a:ln w="9525">
              <a:noFill/>
              <a:round/>
              <a:headEnd/>
              <a:tailEnd/>
            </a:ln>
          </p:spPr>
          <p:txBody>
            <a:bodyPr/>
            <a:lstStyle/>
            <a:p>
              <a:pPr rtl="0"/>
              <a:endParaRPr lang="en-US" sz="3800"/>
            </a:p>
          </p:txBody>
        </p:sp>
        <p:sp>
          <p:nvSpPr>
            <p:cNvPr id="403" name="Freeform 401"/>
            <p:cNvSpPr>
              <a:spLocks/>
            </p:cNvSpPr>
            <p:nvPr/>
          </p:nvSpPr>
          <p:spPr bwMode="auto">
            <a:xfrm flipH="1">
              <a:off x="443" y="1364"/>
              <a:ext cx="49" cy="53"/>
            </a:xfrm>
            <a:custGeom>
              <a:avLst/>
              <a:gdLst>
                <a:gd name="T0" fmla="*/ 8 w 213"/>
                <a:gd name="T1" fmla="*/ 8 h 230"/>
                <a:gd name="T2" fmla="*/ 3 w 213"/>
                <a:gd name="T3" fmla="*/ 15 h 230"/>
                <a:gd name="T4" fmla="*/ 0 w 213"/>
                <a:gd name="T5" fmla="*/ 26 h 230"/>
                <a:gd name="T6" fmla="*/ 0 w 213"/>
                <a:gd name="T7" fmla="*/ 39 h 230"/>
                <a:gd name="T8" fmla="*/ 1 w 213"/>
                <a:gd name="T9" fmla="*/ 48 h 230"/>
                <a:gd name="T10" fmla="*/ 4 w 213"/>
                <a:gd name="T11" fmla="*/ 51 h 230"/>
                <a:gd name="T12" fmla="*/ 8 w 213"/>
                <a:gd name="T13" fmla="*/ 50 h 230"/>
                <a:gd name="T14" fmla="*/ 10 w 213"/>
                <a:gd name="T15" fmla="*/ 47 h 230"/>
                <a:gd name="T16" fmla="*/ 10 w 213"/>
                <a:gd name="T17" fmla="*/ 32 h 230"/>
                <a:gd name="T18" fmla="*/ 14 w 213"/>
                <a:gd name="T19" fmla="*/ 16 h 230"/>
                <a:gd name="T20" fmla="*/ 19 w 213"/>
                <a:gd name="T21" fmla="*/ 12 h 230"/>
                <a:gd name="T22" fmla="*/ 23 w 213"/>
                <a:gd name="T23" fmla="*/ 10 h 230"/>
                <a:gd name="T24" fmla="*/ 26 w 213"/>
                <a:gd name="T25" fmla="*/ 10 h 230"/>
                <a:gd name="T26" fmla="*/ 28 w 213"/>
                <a:gd name="T27" fmla="*/ 10 h 230"/>
                <a:gd name="T28" fmla="*/ 29 w 213"/>
                <a:gd name="T29" fmla="*/ 10 h 230"/>
                <a:gd name="T30" fmla="*/ 29 w 213"/>
                <a:gd name="T31" fmla="*/ 11 h 230"/>
                <a:gd name="T32" fmla="*/ 31 w 213"/>
                <a:gd name="T33" fmla="*/ 11 h 230"/>
                <a:gd name="T34" fmla="*/ 33 w 213"/>
                <a:gd name="T35" fmla="*/ 12 h 230"/>
                <a:gd name="T36" fmla="*/ 38 w 213"/>
                <a:gd name="T37" fmla="*/ 22 h 230"/>
                <a:gd name="T38" fmla="*/ 39 w 213"/>
                <a:gd name="T39" fmla="*/ 41 h 230"/>
                <a:gd name="T40" fmla="*/ 38 w 213"/>
                <a:gd name="T41" fmla="*/ 49 h 230"/>
                <a:gd name="T42" fmla="*/ 40 w 213"/>
                <a:gd name="T43" fmla="*/ 52 h 230"/>
                <a:gd name="T44" fmla="*/ 44 w 213"/>
                <a:gd name="T45" fmla="*/ 53 h 230"/>
                <a:gd name="T46" fmla="*/ 47 w 213"/>
                <a:gd name="T47" fmla="*/ 51 h 230"/>
                <a:gd name="T48" fmla="*/ 48 w 213"/>
                <a:gd name="T49" fmla="*/ 47 h 230"/>
                <a:gd name="T50" fmla="*/ 49 w 213"/>
                <a:gd name="T51" fmla="*/ 38 h 230"/>
                <a:gd name="T52" fmla="*/ 49 w 213"/>
                <a:gd name="T53" fmla="*/ 26 h 230"/>
                <a:gd name="T54" fmla="*/ 46 w 213"/>
                <a:gd name="T55" fmla="*/ 13 h 230"/>
                <a:gd name="T56" fmla="*/ 41 w 213"/>
                <a:gd name="T57" fmla="*/ 6 h 230"/>
                <a:gd name="T58" fmla="*/ 39 w 213"/>
                <a:gd name="T59" fmla="*/ 4 h 230"/>
                <a:gd name="T60" fmla="*/ 35 w 213"/>
                <a:gd name="T61" fmla="*/ 2 h 230"/>
                <a:gd name="T62" fmla="*/ 32 w 213"/>
                <a:gd name="T63" fmla="*/ 1 h 230"/>
                <a:gd name="T64" fmla="*/ 30 w 213"/>
                <a:gd name="T65" fmla="*/ 0 h 230"/>
                <a:gd name="T66" fmla="*/ 31 w 213"/>
                <a:gd name="T67" fmla="*/ 1 h 230"/>
                <a:gd name="T68" fmla="*/ 30 w 213"/>
                <a:gd name="T69" fmla="*/ 0 h 230"/>
                <a:gd name="T70" fmla="*/ 27 w 213"/>
                <a:gd name="T71" fmla="*/ 0 h 230"/>
                <a:gd name="T72" fmla="*/ 21 w 213"/>
                <a:gd name="T73" fmla="*/ 0 h 230"/>
                <a:gd name="T74" fmla="*/ 14 w 213"/>
                <a:gd name="T75" fmla="*/ 2 h 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3"/>
                <a:gd name="T115" fmla="*/ 0 h 230"/>
                <a:gd name="T116" fmla="*/ 213 w 213"/>
                <a:gd name="T117" fmla="*/ 230 h 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3" h="230">
                  <a:moveTo>
                    <a:pt x="46" y="21"/>
                  </a:moveTo>
                  <a:lnTo>
                    <a:pt x="33" y="34"/>
                  </a:lnTo>
                  <a:lnTo>
                    <a:pt x="22" y="49"/>
                  </a:lnTo>
                  <a:lnTo>
                    <a:pt x="13" y="67"/>
                  </a:lnTo>
                  <a:lnTo>
                    <a:pt x="6" y="88"/>
                  </a:lnTo>
                  <a:lnTo>
                    <a:pt x="2" y="113"/>
                  </a:lnTo>
                  <a:lnTo>
                    <a:pt x="0" y="139"/>
                  </a:lnTo>
                  <a:lnTo>
                    <a:pt x="0" y="169"/>
                  </a:lnTo>
                  <a:lnTo>
                    <a:pt x="1" y="200"/>
                  </a:lnTo>
                  <a:lnTo>
                    <a:pt x="3" y="209"/>
                  </a:lnTo>
                  <a:lnTo>
                    <a:pt x="9" y="216"/>
                  </a:lnTo>
                  <a:lnTo>
                    <a:pt x="16" y="220"/>
                  </a:lnTo>
                  <a:lnTo>
                    <a:pt x="24" y="221"/>
                  </a:lnTo>
                  <a:lnTo>
                    <a:pt x="33" y="218"/>
                  </a:lnTo>
                  <a:lnTo>
                    <a:pt x="40" y="213"/>
                  </a:lnTo>
                  <a:lnTo>
                    <a:pt x="44" y="205"/>
                  </a:lnTo>
                  <a:lnTo>
                    <a:pt x="45" y="196"/>
                  </a:lnTo>
                  <a:lnTo>
                    <a:pt x="44" y="139"/>
                  </a:lnTo>
                  <a:lnTo>
                    <a:pt x="49" y="97"/>
                  </a:lnTo>
                  <a:lnTo>
                    <a:pt x="61" y="71"/>
                  </a:lnTo>
                  <a:lnTo>
                    <a:pt x="74" y="56"/>
                  </a:lnTo>
                  <a:lnTo>
                    <a:pt x="81" y="51"/>
                  </a:lnTo>
                  <a:lnTo>
                    <a:pt x="91" y="47"/>
                  </a:lnTo>
                  <a:lnTo>
                    <a:pt x="98" y="44"/>
                  </a:lnTo>
                  <a:lnTo>
                    <a:pt x="106" y="44"/>
                  </a:lnTo>
                  <a:lnTo>
                    <a:pt x="113" y="44"/>
                  </a:lnTo>
                  <a:lnTo>
                    <a:pt x="118" y="44"/>
                  </a:lnTo>
                  <a:lnTo>
                    <a:pt x="122" y="45"/>
                  </a:lnTo>
                  <a:lnTo>
                    <a:pt x="123" y="45"/>
                  </a:lnTo>
                  <a:lnTo>
                    <a:pt x="124" y="45"/>
                  </a:lnTo>
                  <a:lnTo>
                    <a:pt x="126" y="45"/>
                  </a:lnTo>
                  <a:lnTo>
                    <a:pt x="126" y="47"/>
                  </a:lnTo>
                  <a:lnTo>
                    <a:pt x="127" y="47"/>
                  </a:lnTo>
                  <a:lnTo>
                    <a:pt x="133" y="48"/>
                  </a:lnTo>
                  <a:lnTo>
                    <a:pt x="140" y="51"/>
                  </a:lnTo>
                  <a:lnTo>
                    <a:pt x="145" y="54"/>
                  </a:lnTo>
                  <a:lnTo>
                    <a:pt x="150" y="60"/>
                  </a:lnTo>
                  <a:lnTo>
                    <a:pt x="165" y="94"/>
                  </a:lnTo>
                  <a:lnTo>
                    <a:pt x="170" y="135"/>
                  </a:lnTo>
                  <a:lnTo>
                    <a:pt x="169" y="176"/>
                  </a:lnTo>
                  <a:lnTo>
                    <a:pt x="166" y="204"/>
                  </a:lnTo>
                  <a:lnTo>
                    <a:pt x="166" y="213"/>
                  </a:lnTo>
                  <a:lnTo>
                    <a:pt x="169" y="221"/>
                  </a:lnTo>
                  <a:lnTo>
                    <a:pt x="175" y="226"/>
                  </a:lnTo>
                  <a:lnTo>
                    <a:pt x="183" y="230"/>
                  </a:lnTo>
                  <a:lnTo>
                    <a:pt x="192" y="229"/>
                  </a:lnTo>
                  <a:lnTo>
                    <a:pt x="200" y="226"/>
                  </a:lnTo>
                  <a:lnTo>
                    <a:pt x="205" y="220"/>
                  </a:lnTo>
                  <a:lnTo>
                    <a:pt x="209" y="212"/>
                  </a:lnTo>
                  <a:lnTo>
                    <a:pt x="210" y="203"/>
                  </a:lnTo>
                  <a:lnTo>
                    <a:pt x="211" y="186"/>
                  </a:lnTo>
                  <a:lnTo>
                    <a:pt x="213" y="165"/>
                  </a:lnTo>
                  <a:lnTo>
                    <a:pt x="213" y="139"/>
                  </a:lnTo>
                  <a:lnTo>
                    <a:pt x="211" y="112"/>
                  </a:lnTo>
                  <a:lnTo>
                    <a:pt x="206" y="83"/>
                  </a:lnTo>
                  <a:lnTo>
                    <a:pt x="198" y="57"/>
                  </a:lnTo>
                  <a:lnTo>
                    <a:pt x="185" y="34"/>
                  </a:lnTo>
                  <a:lnTo>
                    <a:pt x="180" y="27"/>
                  </a:lnTo>
                  <a:lnTo>
                    <a:pt x="175" y="22"/>
                  </a:lnTo>
                  <a:lnTo>
                    <a:pt x="169" y="17"/>
                  </a:lnTo>
                  <a:lnTo>
                    <a:pt x="162" y="12"/>
                  </a:lnTo>
                  <a:lnTo>
                    <a:pt x="154" y="9"/>
                  </a:lnTo>
                  <a:lnTo>
                    <a:pt x="146" y="6"/>
                  </a:lnTo>
                  <a:lnTo>
                    <a:pt x="139" y="4"/>
                  </a:lnTo>
                  <a:lnTo>
                    <a:pt x="131" y="2"/>
                  </a:lnTo>
                  <a:lnTo>
                    <a:pt x="132" y="2"/>
                  </a:lnTo>
                  <a:lnTo>
                    <a:pt x="133" y="2"/>
                  </a:lnTo>
                  <a:lnTo>
                    <a:pt x="133" y="4"/>
                  </a:lnTo>
                  <a:lnTo>
                    <a:pt x="135" y="4"/>
                  </a:lnTo>
                  <a:lnTo>
                    <a:pt x="132" y="2"/>
                  </a:lnTo>
                  <a:lnTo>
                    <a:pt x="126" y="1"/>
                  </a:lnTo>
                  <a:lnTo>
                    <a:pt x="117" y="0"/>
                  </a:lnTo>
                  <a:lnTo>
                    <a:pt x="105" y="0"/>
                  </a:lnTo>
                  <a:lnTo>
                    <a:pt x="91" y="1"/>
                  </a:lnTo>
                  <a:lnTo>
                    <a:pt x="76" y="4"/>
                  </a:lnTo>
                  <a:lnTo>
                    <a:pt x="61" y="10"/>
                  </a:lnTo>
                  <a:lnTo>
                    <a:pt x="46" y="21"/>
                  </a:lnTo>
                  <a:close/>
                </a:path>
              </a:pathLst>
            </a:custGeom>
            <a:solidFill>
              <a:srgbClr val="000000"/>
            </a:solidFill>
            <a:ln w="9525">
              <a:noFill/>
              <a:round/>
              <a:headEnd/>
              <a:tailEnd/>
            </a:ln>
          </p:spPr>
          <p:txBody>
            <a:bodyPr/>
            <a:lstStyle/>
            <a:p>
              <a:pPr rtl="0"/>
              <a:endParaRPr lang="en-US" sz="3800"/>
            </a:p>
          </p:txBody>
        </p:sp>
        <p:sp>
          <p:nvSpPr>
            <p:cNvPr id="404" name="Freeform 402"/>
            <p:cNvSpPr>
              <a:spLocks/>
            </p:cNvSpPr>
            <p:nvPr/>
          </p:nvSpPr>
          <p:spPr bwMode="auto">
            <a:xfrm flipH="1">
              <a:off x="541" y="1408"/>
              <a:ext cx="179" cy="66"/>
            </a:xfrm>
            <a:custGeom>
              <a:avLst/>
              <a:gdLst>
                <a:gd name="T0" fmla="*/ 1 w 778"/>
                <a:gd name="T1" fmla="*/ 60 h 286"/>
                <a:gd name="T2" fmla="*/ 0 w 778"/>
                <a:gd name="T3" fmla="*/ 66 h 286"/>
                <a:gd name="T4" fmla="*/ 179 w 778"/>
                <a:gd name="T5" fmla="*/ 66 h 286"/>
                <a:gd name="T6" fmla="*/ 178 w 778"/>
                <a:gd name="T7" fmla="*/ 60 h 286"/>
                <a:gd name="T8" fmla="*/ 176 w 778"/>
                <a:gd name="T9" fmla="*/ 54 h 286"/>
                <a:gd name="T10" fmla="*/ 174 w 778"/>
                <a:gd name="T11" fmla="*/ 47 h 286"/>
                <a:gd name="T12" fmla="*/ 171 w 778"/>
                <a:gd name="T13" fmla="*/ 41 h 286"/>
                <a:gd name="T14" fmla="*/ 168 w 778"/>
                <a:gd name="T15" fmla="*/ 36 h 286"/>
                <a:gd name="T16" fmla="*/ 164 w 778"/>
                <a:gd name="T17" fmla="*/ 31 h 286"/>
                <a:gd name="T18" fmla="*/ 159 w 778"/>
                <a:gd name="T19" fmla="*/ 26 h 286"/>
                <a:gd name="T20" fmla="*/ 154 w 778"/>
                <a:gd name="T21" fmla="*/ 21 h 286"/>
                <a:gd name="T22" fmla="*/ 148 w 778"/>
                <a:gd name="T23" fmla="*/ 17 h 286"/>
                <a:gd name="T24" fmla="*/ 142 w 778"/>
                <a:gd name="T25" fmla="*/ 13 h 286"/>
                <a:gd name="T26" fmla="*/ 136 w 778"/>
                <a:gd name="T27" fmla="*/ 10 h 286"/>
                <a:gd name="T28" fmla="*/ 129 w 778"/>
                <a:gd name="T29" fmla="*/ 7 h 286"/>
                <a:gd name="T30" fmla="*/ 121 w 778"/>
                <a:gd name="T31" fmla="*/ 4 h 286"/>
                <a:gd name="T32" fmla="*/ 114 w 778"/>
                <a:gd name="T33" fmla="*/ 3 h 286"/>
                <a:gd name="T34" fmla="*/ 106 w 778"/>
                <a:gd name="T35" fmla="*/ 1 h 286"/>
                <a:gd name="T36" fmla="*/ 98 w 778"/>
                <a:gd name="T37" fmla="*/ 0 h 286"/>
                <a:gd name="T38" fmla="*/ 90 w 778"/>
                <a:gd name="T39" fmla="*/ 0 h 286"/>
                <a:gd name="T40" fmla="*/ 82 w 778"/>
                <a:gd name="T41" fmla="*/ 0 h 286"/>
                <a:gd name="T42" fmla="*/ 74 w 778"/>
                <a:gd name="T43" fmla="*/ 1 h 286"/>
                <a:gd name="T44" fmla="*/ 66 w 778"/>
                <a:gd name="T45" fmla="*/ 3 h 286"/>
                <a:gd name="T46" fmla="*/ 58 w 778"/>
                <a:gd name="T47" fmla="*/ 4 h 286"/>
                <a:gd name="T48" fmla="*/ 51 w 778"/>
                <a:gd name="T49" fmla="*/ 7 h 286"/>
                <a:gd name="T50" fmla="*/ 44 w 778"/>
                <a:gd name="T51" fmla="*/ 10 h 286"/>
                <a:gd name="T52" fmla="*/ 38 w 778"/>
                <a:gd name="T53" fmla="*/ 13 h 286"/>
                <a:gd name="T54" fmla="*/ 31 w 778"/>
                <a:gd name="T55" fmla="*/ 17 h 286"/>
                <a:gd name="T56" fmla="*/ 26 w 778"/>
                <a:gd name="T57" fmla="*/ 21 h 286"/>
                <a:gd name="T58" fmla="*/ 20 w 778"/>
                <a:gd name="T59" fmla="*/ 26 h 286"/>
                <a:gd name="T60" fmla="*/ 15 w 778"/>
                <a:gd name="T61" fmla="*/ 31 h 286"/>
                <a:gd name="T62" fmla="*/ 11 w 778"/>
                <a:gd name="T63" fmla="*/ 36 h 286"/>
                <a:gd name="T64" fmla="*/ 8 w 778"/>
                <a:gd name="T65" fmla="*/ 42 h 286"/>
                <a:gd name="T66" fmla="*/ 5 w 778"/>
                <a:gd name="T67" fmla="*/ 48 h 286"/>
                <a:gd name="T68" fmla="*/ 3 w 778"/>
                <a:gd name="T69" fmla="*/ 54 h 286"/>
                <a:gd name="T70" fmla="*/ 1 w 778"/>
                <a:gd name="T71" fmla="*/ 60 h 2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8"/>
                <a:gd name="T109" fmla="*/ 0 h 286"/>
                <a:gd name="T110" fmla="*/ 778 w 778"/>
                <a:gd name="T111" fmla="*/ 286 h 2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8" h="286">
                  <a:moveTo>
                    <a:pt x="4" y="260"/>
                  </a:moveTo>
                  <a:lnTo>
                    <a:pt x="0" y="286"/>
                  </a:lnTo>
                  <a:lnTo>
                    <a:pt x="778" y="286"/>
                  </a:lnTo>
                  <a:lnTo>
                    <a:pt x="774" y="260"/>
                  </a:lnTo>
                  <a:lnTo>
                    <a:pt x="767" y="233"/>
                  </a:lnTo>
                  <a:lnTo>
                    <a:pt x="757" y="205"/>
                  </a:lnTo>
                  <a:lnTo>
                    <a:pt x="744" y="179"/>
                  </a:lnTo>
                  <a:lnTo>
                    <a:pt x="730" y="156"/>
                  </a:lnTo>
                  <a:lnTo>
                    <a:pt x="711" y="133"/>
                  </a:lnTo>
                  <a:lnTo>
                    <a:pt x="691" y="112"/>
                  </a:lnTo>
                  <a:lnTo>
                    <a:pt x="669" y="91"/>
                  </a:lnTo>
                  <a:lnTo>
                    <a:pt x="644" y="73"/>
                  </a:lnTo>
                  <a:lnTo>
                    <a:pt x="618" y="57"/>
                  </a:lnTo>
                  <a:lnTo>
                    <a:pt x="589" y="43"/>
                  </a:lnTo>
                  <a:lnTo>
                    <a:pt x="559" y="30"/>
                  </a:lnTo>
                  <a:lnTo>
                    <a:pt x="528" y="19"/>
                  </a:lnTo>
                  <a:lnTo>
                    <a:pt x="496" y="12"/>
                  </a:lnTo>
                  <a:lnTo>
                    <a:pt x="462" y="5"/>
                  </a:lnTo>
                  <a:lnTo>
                    <a:pt x="427" y="1"/>
                  </a:lnTo>
                  <a:lnTo>
                    <a:pt x="390" y="0"/>
                  </a:lnTo>
                  <a:lnTo>
                    <a:pt x="355" y="1"/>
                  </a:lnTo>
                  <a:lnTo>
                    <a:pt x="320" y="5"/>
                  </a:lnTo>
                  <a:lnTo>
                    <a:pt x="285" y="12"/>
                  </a:lnTo>
                  <a:lnTo>
                    <a:pt x="253" y="19"/>
                  </a:lnTo>
                  <a:lnTo>
                    <a:pt x="221" y="30"/>
                  </a:lnTo>
                  <a:lnTo>
                    <a:pt x="191" y="43"/>
                  </a:lnTo>
                  <a:lnTo>
                    <a:pt x="163" y="58"/>
                  </a:lnTo>
                  <a:lnTo>
                    <a:pt x="136" y="74"/>
                  </a:lnTo>
                  <a:lnTo>
                    <a:pt x="111" y="92"/>
                  </a:lnTo>
                  <a:lnTo>
                    <a:pt x="87" y="113"/>
                  </a:lnTo>
                  <a:lnTo>
                    <a:pt x="67" y="134"/>
                  </a:lnTo>
                  <a:lnTo>
                    <a:pt x="48" y="157"/>
                  </a:lnTo>
                  <a:lnTo>
                    <a:pt x="34" y="181"/>
                  </a:lnTo>
                  <a:lnTo>
                    <a:pt x="21" y="207"/>
                  </a:lnTo>
                  <a:lnTo>
                    <a:pt x="11" y="233"/>
                  </a:lnTo>
                  <a:lnTo>
                    <a:pt x="4" y="260"/>
                  </a:lnTo>
                  <a:close/>
                </a:path>
              </a:pathLst>
            </a:custGeom>
            <a:solidFill>
              <a:srgbClr val="000000"/>
            </a:solidFill>
            <a:ln w="9525">
              <a:noFill/>
              <a:round/>
              <a:headEnd/>
              <a:tailEnd/>
            </a:ln>
          </p:spPr>
          <p:txBody>
            <a:bodyPr/>
            <a:lstStyle/>
            <a:p>
              <a:pPr rtl="0"/>
              <a:endParaRPr lang="en-US" sz="3800"/>
            </a:p>
          </p:txBody>
        </p:sp>
        <p:sp>
          <p:nvSpPr>
            <p:cNvPr id="405" name="Freeform 403"/>
            <p:cNvSpPr>
              <a:spLocks/>
            </p:cNvSpPr>
            <p:nvPr/>
          </p:nvSpPr>
          <p:spPr bwMode="auto">
            <a:xfrm flipH="1">
              <a:off x="554" y="1418"/>
              <a:ext cx="153" cy="45"/>
            </a:xfrm>
            <a:custGeom>
              <a:avLst/>
              <a:gdLst>
                <a:gd name="T0" fmla="*/ 77 w 666"/>
                <a:gd name="T1" fmla="*/ 0 h 198"/>
                <a:gd name="T2" fmla="*/ 83 w 666"/>
                <a:gd name="T3" fmla="*/ 0 h 198"/>
                <a:gd name="T4" fmla="*/ 90 w 666"/>
                <a:gd name="T5" fmla="*/ 1 h 198"/>
                <a:gd name="T6" fmla="*/ 96 w 666"/>
                <a:gd name="T7" fmla="*/ 2 h 198"/>
                <a:gd name="T8" fmla="*/ 103 w 666"/>
                <a:gd name="T9" fmla="*/ 3 h 198"/>
                <a:gd name="T10" fmla="*/ 109 w 666"/>
                <a:gd name="T11" fmla="*/ 5 h 198"/>
                <a:gd name="T12" fmla="*/ 114 w 666"/>
                <a:gd name="T13" fmla="*/ 8 h 198"/>
                <a:gd name="T14" fmla="*/ 120 w 666"/>
                <a:gd name="T15" fmla="*/ 10 h 198"/>
                <a:gd name="T16" fmla="*/ 125 w 666"/>
                <a:gd name="T17" fmla="*/ 13 h 198"/>
                <a:gd name="T18" fmla="*/ 130 w 666"/>
                <a:gd name="T19" fmla="*/ 16 h 198"/>
                <a:gd name="T20" fmla="*/ 135 w 666"/>
                <a:gd name="T21" fmla="*/ 19 h 198"/>
                <a:gd name="T22" fmla="*/ 139 w 666"/>
                <a:gd name="T23" fmla="*/ 23 h 198"/>
                <a:gd name="T24" fmla="*/ 142 w 666"/>
                <a:gd name="T25" fmla="*/ 27 h 198"/>
                <a:gd name="T26" fmla="*/ 146 w 666"/>
                <a:gd name="T27" fmla="*/ 31 h 198"/>
                <a:gd name="T28" fmla="*/ 149 w 666"/>
                <a:gd name="T29" fmla="*/ 35 h 198"/>
                <a:gd name="T30" fmla="*/ 151 w 666"/>
                <a:gd name="T31" fmla="*/ 40 h 198"/>
                <a:gd name="T32" fmla="*/ 153 w 666"/>
                <a:gd name="T33" fmla="*/ 45 h 198"/>
                <a:gd name="T34" fmla="*/ 149 w 666"/>
                <a:gd name="T35" fmla="*/ 45 h 198"/>
                <a:gd name="T36" fmla="*/ 143 w 666"/>
                <a:gd name="T37" fmla="*/ 45 h 198"/>
                <a:gd name="T38" fmla="*/ 135 w 666"/>
                <a:gd name="T39" fmla="*/ 45 h 198"/>
                <a:gd name="T40" fmla="*/ 126 w 666"/>
                <a:gd name="T41" fmla="*/ 45 h 198"/>
                <a:gd name="T42" fmla="*/ 115 w 666"/>
                <a:gd name="T43" fmla="*/ 45 h 198"/>
                <a:gd name="T44" fmla="*/ 102 w 666"/>
                <a:gd name="T45" fmla="*/ 45 h 198"/>
                <a:gd name="T46" fmla="*/ 90 w 666"/>
                <a:gd name="T47" fmla="*/ 45 h 198"/>
                <a:gd name="T48" fmla="*/ 77 w 666"/>
                <a:gd name="T49" fmla="*/ 45 h 198"/>
                <a:gd name="T50" fmla="*/ 63 w 666"/>
                <a:gd name="T51" fmla="*/ 45 h 198"/>
                <a:gd name="T52" fmla="*/ 51 w 666"/>
                <a:gd name="T53" fmla="*/ 45 h 198"/>
                <a:gd name="T54" fmla="*/ 38 w 666"/>
                <a:gd name="T55" fmla="*/ 45 h 198"/>
                <a:gd name="T56" fmla="*/ 27 w 666"/>
                <a:gd name="T57" fmla="*/ 45 h 198"/>
                <a:gd name="T58" fmla="*/ 18 w 666"/>
                <a:gd name="T59" fmla="*/ 45 h 198"/>
                <a:gd name="T60" fmla="*/ 10 w 666"/>
                <a:gd name="T61" fmla="*/ 45 h 198"/>
                <a:gd name="T62" fmla="*/ 4 w 666"/>
                <a:gd name="T63" fmla="*/ 45 h 198"/>
                <a:gd name="T64" fmla="*/ 0 w 666"/>
                <a:gd name="T65" fmla="*/ 45 h 198"/>
                <a:gd name="T66" fmla="*/ 2 w 666"/>
                <a:gd name="T67" fmla="*/ 40 h 198"/>
                <a:gd name="T68" fmla="*/ 4 w 666"/>
                <a:gd name="T69" fmla="*/ 35 h 198"/>
                <a:gd name="T70" fmla="*/ 7 w 666"/>
                <a:gd name="T71" fmla="*/ 31 h 198"/>
                <a:gd name="T72" fmla="*/ 11 w 666"/>
                <a:gd name="T73" fmla="*/ 27 h 198"/>
                <a:gd name="T74" fmla="*/ 14 w 666"/>
                <a:gd name="T75" fmla="*/ 23 h 198"/>
                <a:gd name="T76" fmla="*/ 19 w 666"/>
                <a:gd name="T77" fmla="*/ 19 h 198"/>
                <a:gd name="T78" fmla="*/ 23 w 666"/>
                <a:gd name="T79" fmla="*/ 16 h 198"/>
                <a:gd name="T80" fmla="*/ 28 w 666"/>
                <a:gd name="T81" fmla="*/ 13 h 198"/>
                <a:gd name="T82" fmla="*/ 33 w 666"/>
                <a:gd name="T83" fmla="*/ 10 h 198"/>
                <a:gd name="T84" fmla="*/ 39 w 666"/>
                <a:gd name="T85" fmla="*/ 8 h 198"/>
                <a:gd name="T86" fmla="*/ 45 w 666"/>
                <a:gd name="T87" fmla="*/ 5 h 198"/>
                <a:gd name="T88" fmla="*/ 51 w 666"/>
                <a:gd name="T89" fmla="*/ 3 h 198"/>
                <a:gd name="T90" fmla="*/ 57 w 666"/>
                <a:gd name="T91" fmla="*/ 2 h 198"/>
                <a:gd name="T92" fmla="*/ 63 w 666"/>
                <a:gd name="T93" fmla="*/ 1 h 198"/>
                <a:gd name="T94" fmla="*/ 70 w 666"/>
                <a:gd name="T95" fmla="*/ 0 h 198"/>
                <a:gd name="T96" fmla="*/ 77 w 666"/>
                <a:gd name="T97" fmla="*/ 0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6"/>
                <a:gd name="T148" fmla="*/ 0 h 198"/>
                <a:gd name="T149" fmla="*/ 666 w 666"/>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6" h="198">
                  <a:moveTo>
                    <a:pt x="334" y="0"/>
                  </a:moveTo>
                  <a:lnTo>
                    <a:pt x="363" y="1"/>
                  </a:lnTo>
                  <a:lnTo>
                    <a:pt x="393" y="4"/>
                  </a:lnTo>
                  <a:lnTo>
                    <a:pt x="420" y="8"/>
                  </a:lnTo>
                  <a:lnTo>
                    <a:pt x="447" y="14"/>
                  </a:lnTo>
                  <a:lnTo>
                    <a:pt x="473" y="24"/>
                  </a:lnTo>
                  <a:lnTo>
                    <a:pt x="498" y="33"/>
                  </a:lnTo>
                  <a:lnTo>
                    <a:pt x="523" y="43"/>
                  </a:lnTo>
                  <a:lnTo>
                    <a:pt x="545" y="56"/>
                  </a:lnTo>
                  <a:lnTo>
                    <a:pt x="567" y="70"/>
                  </a:lnTo>
                  <a:lnTo>
                    <a:pt x="587" y="85"/>
                  </a:lnTo>
                  <a:lnTo>
                    <a:pt x="605" y="102"/>
                  </a:lnTo>
                  <a:lnTo>
                    <a:pt x="620" y="119"/>
                  </a:lnTo>
                  <a:lnTo>
                    <a:pt x="635" y="137"/>
                  </a:lnTo>
                  <a:lnTo>
                    <a:pt x="648" y="156"/>
                  </a:lnTo>
                  <a:lnTo>
                    <a:pt x="658" y="177"/>
                  </a:lnTo>
                  <a:lnTo>
                    <a:pt x="666" y="198"/>
                  </a:lnTo>
                  <a:lnTo>
                    <a:pt x="650" y="198"/>
                  </a:lnTo>
                  <a:lnTo>
                    <a:pt x="624" y="198"/>
                  </a:lnTo>
                  <a:lnTo>
                    <a:pt x="589" y="198"/>
                  </a:lnTo>
                  <a:lnTo>
                    <a:pt x="548" y="198"/>
                  </a:lnTo>
                  <a:lnTo>
                    <a:pt x="499" y="198"/>
                  </a:lnTo>
                  <a:lnTo>
                    <a:pt x="446" y="198"/>
                  </a:lnTo>
                  <a:lnTo>
                    <a:pt x="390" y="198"/>
                  </a:lnTo>
                  <a:lnTo>
                    <a:pt x="333" y="198"/>
                  </a:lnTo>
                  <a:lnTo>
                    <a:pt x="276" y="198"/>
                  </a:lnTo>
                  <a:lnTo>
                    <a:pt x="220" y="198"/>
                  </a:lnTo>
                  <a:lnTo>
                    <a:pt x="167" y="198"/>
                  </a:lnTo>
                  <a:lnTo>
                    <a:pt x="119" y="198"/>
                  </a:lnTo>
                  <a:lnTo>
                    <a:pt x="77" y="198"/>
                  </a:lnTo>
                  <a:lnTo>
                    <a:pt x="42" y="198"/>
                  </a:lnTo>
                  <a:lnTo>
                    <a:pt x="16" y="198"/>
                  </a:lnTo>
                  <a:lnTo>
                    <a:pt x="0" y="198"/>
                  </a:lnTo>
                  <a:lnTo>
                    <a:pt x="8" y="177"/>
                  </a:lnTo>
                  <a:lnTo>
                    <a:pt x="18" y="156"/>
                  </a:lnTo>
                  <a:lnTo>
                    <a:pt x="31" y="137"/>
                  </a:lnTo>
                  <a:lnTo>
                    <a:pt x="46" y="119"/>
                  </a:lnTo>
                  <a:lnTo>
                    <a:pt x="63" y="102"/>
                  </a:lnTo>
                  <a:lnTo>
                    <a:pt x="81" y="85"/>
                  </a:lnTo>
                  <a:lnTo>
                    <a:pt x="100" y="70"/>
                  </a:lnTo>
                  <a:lnTo>
                    <a:pt x="121" y="56"/>
                  </a:lnTo>
                  <a:lnTo>
                    <a:pt x="145" y="43"/>
                  </a:lnTo>
                  <a:lnTo>
                    <a:pt x="168" y="33"/>
                  </a:lnTo>
                  <a:lnTo>
                    <a:pt x="194" y="24"/>
                  </a:lnTo>
                  <a:lnTo>
                    <a:pt x="220" y="14"/>
                  </a:lnTo>
                  <a:lnTo>
                    <a:pt x="247" y="8"/>
                  </a:lnTo>
                  <a:lnTo>
                    <a:pt x="276" y="4"/>
                  </a:lnTo>
                  <a:lnTo>
                    <a:pt x="304" y="1"/>
                  </a:lnTo>
                  <a:lnTo>
                    <a:pt x="334" y="0"/>
                  </a:lnTo>
                  <a:close/>
                </a:path>
              </a:pathLst>
            </a:custGeom>
            <a:solidFill>
              <a:srgbClr val="C0C0C0"/>
            </a:solidFill>
            <a:ln w="9525">
              <a:noFill/>
              <a:round/>
              <a:headEnd/>
              <a:tailEnd/>
            </a:ln>
          </p:spPr>
          <p:txBody>
            <a:bodyPr/>
            <a:lstStyle/>
            <a:p>
              <a:pPr rtl="0"/>
              <a:endParaRPr lang="en-US" sz="3800"/>
            </a:p>
          </p:txBody>
        </p:sp>
        <p:sp>
          <p:nvSpPr>
            <p:cNvPr id="406" name="Freeform 404"/>
            <p:cNvSpPr>
              <a:spLocks/>
            </p:cNvSpPr>
            <p:nvPr/>
          </p:nvSpPr>
          <p:spPr bwMode="auto">
            <a:xfrm flipH="1">
              <a:off x="541" y="1463"/>
              <a:ext cx="179" cy="31"/>
            </a:xfrm>
            <a:custGeom>
              <a:avLst/>
              <a:gdLst>
                <a:gd name="T0" fmla="*/ 173 w 778"/>
                <a:gd name="T1" fmla="*/ 0 h 135"/>
                <a:gd name="T2" fmla="*/ 2 w 778"/>
                <a:gd name="T3" fmla="*/ 0 h 135"/>
                <a:gd name="T4" fmla="*/ 1 w 778"/>
                <a:gd name="T5" fmla="*/ 4 h 135"/>
                <a:gd name="T6" fmla="*/ 0 w 778"/>
                <a:gd name="T7" fmla="*/ 14 h 135"/>
                <a:gd name="T8" fmla="*/ 0 w 778"/>
                <a:gd name="T9" fmla="*/ 17 h 135"/>
                <a:gd name="T10" fmla="*/ 0 w 778"/>
                <a:gd name="T11" fmla="*/ 20 h 135"/>
                <a:gd name="T12" fmla="*/ 1 w 778"/>
                <a:gd name="T13" fmla="*/ 24 h 135"/>
                <a:gd name="T14" fmla="*/ 2 w 778"/>
                <a:gd name="T15" fmla="*/ 27 h 135"/>
                <a:gd name="T16" fmla="*/ 3 w 778"/>
                <a:gd name="T17" fmla="*/ 31 h 135"/>
                <a:gd name="T18" fmla="*/ 176 w 778"/>
                <a:gd name="T19" fmla="*/ 31 h 135"/>
                <a:gd name="T20" fmla="*/ 177 w 778"/>
                <a:gd name="T21" fmla="*/ 27 h 135"/>
                <a:gd name="T22" fmla="*/ 178 w 778"/>
                <a:gd name="T23" fmla="*/ 24 h 135"/>
                <a:gd name="T24" fmla="*/ 179 w 778"/>
                <a:gd name="T25" fmla="*/ 20 h 135"/>
                <a:gd name="T26" fmla="*/ 179 w 778"/>
                <a:gd name="T27" fmla="*/ 17 h 135"/>
                <a:gd name="T28" fmla="*/ 179 w 778"/>
                <a:gd name="T29" fmla="*/ 14 h 135"/>
                <a:gd name="T30" fmla="*/ 177 w 778"/>
                <a:gd name="T31" fmla="*/ 0 h 135"/>
                <a:gd name="T32" fmla="*/ 173 w 778"/>
                <a:gd name="T33" fmla="*/ 0 h 1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8"/>
                <a:gd name="T52" fmla="*/ 0 h 135"/>
                <a:gd name="T53" fmla="*/ 778 w 778"/>
                <a:gd name="T54" fmla="*/ 135 h 1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8" h="135">
                  <a:moveTo>
                    <a:pt x="752" y="1"/>
                  </a:moveTo>
                  <a:lnTo>
                    <a:pt x="7" y="1"/>
                  </a:lnTo>
                  <a:lnTo>
                    <a:pt x="4" y="19"/>
                  </a:lnTo>
                  <a:lnTo>
                    <a:pt x="0" y="62"/>
                  </a:lnTo>
                  <a:lnTo>
                    <a:pt x="0" y="76"/>
                  </a:lnTo>
                  <a:lnTo>
                    <a:pt x="2" y="89"/>
                  </a:lnTo>
                  <a:lnTo>
                    <a:pt x="4" y="104"/>
                  </a:lnTo>
                  <a:lnTo>
                    <a:pt x="7" y="118"/>
                  </a:lnTo>
                  <a:lnTo>
                    <a:pt x="11" y="135"/>
                  </a:lnTo>
                  <a:lnTo>
                    <a:pt x="767" y="135"/>
                  </a:lnTo>
                  <a:lnTo>
                    <a:pt x="771" y="118"/>
                  </a:lnTo>
                  <a:lnTo>
                    <a:pt x="774" y="104"/>
                  </a:lnTo>
                  <a:lnTo>
                    <a:pt x="776" y="89"/>
                  </a:lnTo>
                  <a:lnTo>
                    <a:pt x="778" y="76"/>
                  </a:lnTo>
                  <a:lnTo>
                    <a:pt x="778" y="62"/>
                  </a:lnTo>
                  <a:lnTo>
                    <a:pt x="771" y="0"/>
                  </a:lnTo>
                  <a:lnTo>
                    <a:pt x="752" y="1"/>
                  </a:lnTo>
                  <a:close/>
                </a:path>
              </a:pathLst>
            </a:custGeom>
            <a:solidFill>
              <a:srgbClr val="000000"/>
            </a:solidFill>
            <a:ln w="9525">
              <a:noFill/>
              <a:round/>
              <a:headEnd/>
              <a:tailEnd/>
            </a:ln>
          </p:spPr>
          <p:txBody>
            <a:bodyPr/>
            <a:lstStyle/>
            <a:p>
              <a:pPr rtl="0"/>
              <a:endParaRPr lang="en-US" sz="3800"/>
            </a:p>
          </p:txBody>
        </p:sp>
        <p:sp>
          <p:nvSpPr>
            <p:cNvPr id="407" name="Freeform 405"/>
            <p:cNvSpPr>
              <a:spLocks/>
            </p:cNvSpPr>
            <p:nvPr/>
          </p:nvSpPr>
          <p:spPr bwMode="auto">
            <a:xfrm flipH="1">
              <a:off x="551" y="1474"/>
              <a:ext cx="159" cy="10"/>
            </a:xfrm>
            <a:custGeom>
              <a:avLst/>
              <a:gdLst>
                <a:gd name="T0" fmla="*/ 159 w 689"/>
                <a:gd name="T1" fmla="*/ 0 h 46"/>
                <a:gd name="T2" fmla="*/ 159 w 689"/>
                <a:gd name="T3" fmla="*/ 2 h 46"/>
                <a:gd name="T4" fmla="*/ 159 w 689"/>
                <a:gd name="T5" fmla="*/ 3 h 46"/>
                <a:gd name="T6" fmla="*/ 159 w 689"/>
                <a:gd name="T7" fmla="*/ 3 h 46"/>
                <a:gd name="T8" fmla="*/ 159 w 689"/>
                <a:gd name="T9" fmla="*/ 4 h 46"/>
                <a:gd name="T10" fmla="*/ 159 w 689"/>
                <a:gd name="T11" fmla="*/ 5 h 46"/>
                <a:gd name="T12" fmla="*/ 159 w 689"/>
                <a:gd name="T13" fmla="*/ 7 h 46"/>
                <a:gd name="T14" fmla="*/ 159 w 689"/>
                <a:gd name="T15" fmla="*/ 8 h 46"/>
                <a:gd name="T16" fmla="*/ 158 w 689"/>
                <a:gd name="T17" fmla="*/ 10 h 46"/>
                <a:gd name="T18" fmla="*/ 155 w 689"/>
                <a:gd name="T19" fmla="*/ 10 h 46"/>
                <a:gd name="T20" fmla="*/ 150 w 689"/>
                <a:gd name="T21" fmla="*/ 10 h 46"/>
                <a:gd name="T22" fmla="*/ 141 w 689"/>
                <a:gd name="T23" fmla="*/ 10 h 46"/>
                <a:gd name="T24" fmla="*/ 131 w 689"/>
                <a:gd name="T25" fmla="*/ 10 h 46"/>
                <a:gd name="T26" fmla="*/ 120 w 689"/>
                <a:gd name="T27" fmla="*/ 10 h 46"/>
                <a:gd name="T28" fmla="*/ 107 w 689"/>
                <a:gd name="T29" fmla="*/ 10 h 46"/>
                <a:gd name="T30" fmla="*/ 93 w 689"/>
                <a:gd name="T31" fmla="*/ 10 h 46"/>
                <a:gd name="T32" fmla="*/ 79 w 689"/>
                <a:gd name="T33" fmla="*/ 10 h 46"/>
                <a:gd name="T34" fmla="*/ 66 w 689"/>
                <a:gd name="T35" fmla="*/ 10 h 46"/>
                <a:gd name="T36" fmla="*/ 52 w 689"/>
                <a:gd name="T37" fmla="*/ 10 h 46"/>
                <a:gd name="T38" fmla="*/ 39 w 689"/>
                <a:gd name="T39" fmla="*/ 10 h 46"/>
                <a:gd name="T40" fmla="*/ 27 w 689"/>
                <a:gd name="T41" fmla="*/ 10 h 46"/>
                <a:gd name="T42" fmla="*/ 18 w 689"/>
                <a:gd name="T43" fmla="*/ 10 h 46"/>
                <a:gd name="T44" fmla="*/ 9 w 689"/>
                <a:gd name="T45" fmla="*/ 10 h 46"/>
                <a:gd name="T46" fmla="*/ 3 w 689"/>
                <a:gd name="T47" fmla="*/ 10 h 46"/>
                <a:gd name="T48" fmla="*/ 0 w 689"/>
                <a:gd name="T49" fmla="*/ 10 h 46"/>
                <a:gd name="T50" fmla="*/ 0 w 689"/>
                <a:gd name="T51" fmla="*/ 8 h 46"/>
                <a:gd name="T52" fmla="*/ 0 w 689"/>
                <a:gd name="T53" fmla="*/ 7 h 46"/>
                <a:gd name="T54" fmla="*/ 0 w 689"/>
                <a:gd name="T55" fmla="*/ 5 h 46"/>
                <a:gd name="T56" fmla="*/ 0 w 689"/>
                <a:gd name="T57" fmla="*/ 4 h 46"/>
                <a:gd name="T58" fmla="*/ 0 w 689"/>
                <a:gd name="T59" fmla="*/ 3 h 46"/>
                <a:gd name="T60" fmla="*/ 0 w 689"/>
                <a:gd name="T61" fmla="*/ 3 h 46"/>
                <a:gd name="T62" fmla="*/ 0 w 689"/>
                <a:gd name="T63" fmla="*/ 2 h 46"/>
                <a:gd name="T64" fmla="*/ 0 w 689"/>
                <a:gd name="T65" fmla="*/ 0 h 46"/>
                <a:gd name="T66" fmla="*/ 3 w 689"/>
                <a:gd name="T67" fmla="*/ 0 h 46"/>
                <a:gd name="T68" fmla="*/ 9 w 689"/>
                <a:gd name="T69" fmla="*/ 0 h 46"/>
                <a:gd name="T70" fmla="*/ 17 w 689"/>
                <a:gd name="T71" fmla="*/ 0 h 46"/>
                <a:gd name="T72" fmla="*/ 27 w 689"/>
                <a:gd name="T73" fmla="*/ 0 h 46"/>
                <a:gd name="T74" fmla="*/ 39 w 689"/>
                <a:gd name="T75" fmla="*/ 0 h 46"/>
                <a:gd name="T76" fmla="*/ 52 w 689"/>
                <a:gd name="T77" fmla="*/ 0 h 46"/>
                <a:gd name="T78" fmla="*/ 65 w 689"/>
                <a:gd name="T79" fmla="*/ 0 h 46"/>
                <a:gd name="T80" fmla="*/ 79 w 689"/>
                <a:gd name="T81" fmla="*/ 0 h 46"/>
                <a:gd name="T82" fmla="*/ 93 w 689"/>
                <a:gd name="T83" fmla="*/ 0 h 46"/>
                <a:gd name="T84" fmla="*/ 107 w 689"/>
                <a:gd name="T85" fmla="*/ 0 h 46"/>
                <a:gd name="T86" fmla="*/ 120 w 689"/>
                <a:gd name="T87" fmla="*/ 0 h 46"/>
                <a:gd name="T88" fmla="*/ 132 w 689"/>
                <a:gd name="T89" fmla="*/ 0 h 46"/>
                <a:gd name="T90" fmla="*/ 141 w 689"/>
                <a:gd name="T91" fmla="*/ 0 h 46"/>
                <a:gd name="T92" fmla="*/ 150 w 689"/>
                <a:gd name="T93" fmla="*/ 0 h 46"/>
                <a:gd name="T94" fmla="*/ 156 w 689"/>
                <a:gd name="T95" fmla="*/ 0 h 46"/>
                <a:gd name="T96" fmla="*/ 159 w 689"/>
                <a:gd name="T97" fmla="*/ 0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9"/>
                <a:gd name="T148" fmla="*/ 0 h 46"/>
                <a:gd name="T149" fmla="*/ 689 w 689"/>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9" h="46">
                  <a:moveTo>
                    <a:pt x="687" y="0"/>
                  </a:moveTo>
                  <a:lnTo>
                    <a:pt x="689" y="7"/>
                  </a:lnTo>
                  <a:lnTo>
                    <a:pt x="689" y="12"/>
                  </a:lnTo>
                  <a:lnTo>
                    <a:pt x="689" y="16"/>
                  </a:lnTo>
                  <a:lnTo>
                    <a:pt x="689" y="17"/>
                  </a:lnTo>
                  <a:lnTo>
                    <a:pt x="689" y="25"/>
                  </a:lnTo>
                  <a:lnTo>
                    <a:pt x="687" y="31"/>
                  </a:lnTo>
                  <a:lnTo>
                    <a:pt x="687" y="39"/>
                  </a:lnTo>
                  <a:lnTo>
                    <a:pt x="686" y="46"/>
                  </a:lnTo>
                  <a:lnTo>
                    <a:pt x="673" y="46"/>
                  </a:lnTo>
                  <a:lnTo>
                    <a:pt x="648" y="46"/>
                  </a:lnTo>
                  <a:lnTo>
                    <a:pt x="612" y="46"/>
                  </a:lnTo>
                  <a:lnTo>
                    <a:pt x="569" y="46"/>
                  </a:lnTo>
                  <a:lnTo>
                    <a:pt x="518" y="46"/>
                  </a:lnTo>
                  <a:lnTo>
                    <a:pt x="464" y="46"/>
                  </a:lnTo>
                  <a:lnTo>
                    <a:pt x="404" y="46"/>
                  </a:lnTo>
                  <a:lnTo>
                    <a:pt x="344" y="46"/>
                  </a:lnTo>
                  <a:lnTo>
                    <a:pt x="284" y="46"/>
                  </a:lnTo>
                  <a:lnTo>
                    <a:pt x="224" y="46"/>
                  </a:lnTo>
                  <a:lnTo>
                    <a:pt x="170" y="46"/>
                  </a:lnTo>
                  <a:lnTo>
                    <a:pt x="119" y="46"/>
                  </a:lnTo>
                  <a:lnTo>
                    <a:pt x="76" y="46"/>
                  </a:lnTo>
                  <a:lnTo>
                    <a:pt x="40" y="46"/>
                  </a:lnTo>
                  <a:lnTo>
                    <a:pt x="15" y="46"/>
                  </a:lnTo>
                  <a:lnTo>
                    <a:pt x="2" y="46"/>
                  </a:lnTo>
                  <a:lnTo>
                    <a:pt x="1" y="39"/>
                  </a:lnTo>
                  <a:lnTo>
                    <a:pt x="1" y="31"/>
                  </a:lnTo>
                  <a:lnTo>
                    <a:pt x="0" y="24"/>
                  </a:lnTo>
                  <a:lnTo>
                    <a:pt x="0" y="17"/>
                  </a:lnTo>
                  <a:lnTo>
                    <a:pt x="0" y="16"/>
                  </a:lnTo>
                  <a:lnTo>
                    <a:pt x="0" y="12"/>
                  </a:lnTo>
                  <a:lnTo>
                    <a:pt x="0" y="7"/>
                  </a:lnTo>
                  <a:lnTo>
                    <a:pt x="1" y="0"/>
                  </a:lnTo>
                  <a:lnTo>
                    <a:pt x="14" y="0"/>
                  </a:lnTo>
                  <a:lnTo>
                    <a:pt x="40" y="0"/>
                  </a:lnTo>
                  <a:lnTo>
                    <a:pt x="75" y="0"/>
                  </a:lnTo>
                  <a:lnTo>
                    <a:pt x="118" y="0"/>
                  </a:lnTo>
                  <a:lnTo>
                    <a:pt x="169" y="0"/>
                  </a:lnTo>
                  <a:lnTo>
                    <a:pt x="224" y="0"/>
                  </a:lnTo>
                  <a:lnTo>
                    <a:pt x="283" y="0"/>
                  </a:lnTo>
                  <a:lnTo>
                    <a:pt x="344" y="0"/>
                  </a:lnTo>
                  <a:lnTo>
                    <a:pt x="405" y="0"/>
                  </a:lnTo>
                  <a:lnTo>
                    <a:pt x="464" y="0"/>
                  </a:lnTo>
                  <a:lnTo>
                    <a:pt x="520" y="0"/>
                  </a:lnTo>
                  <a:lnTo>
                    <a:pt x="570" y="0"/>
                  </a:lnTo>
                  <a:lnTo>
                    <a:pt x="613" y="0"/>
                  </a:lnTo>
                  <a:lnTo>
                    <a:pt x="648" y="0"/>
                  </a:lnTo>
                  <a:lnTo>
                    <a:pt x="674" y="0"/>
                  </a:lnTo>
                  <a:lnTo>
                    <a:pt x="687" y="0"/>
                  </a:lnTo>
                  <a:close/>
                </a:path>
              </a:pathLst>
            </a:custGeom>
            <a:solidFill>
              <a:srgbClr val="C0C0C0"/>
            </a:solidFill>
            <a:ln w="9525">
              <a:noFill/>
              <a:round/>
              <a:headEnd/>
              <a:tailEnd/>
            </a:ln>
          </p:spPr>
          <p:txBody>
            <a:bodyPr/>
            <a:lstStyle/>
            <a:p>
              <a:pPr rtl="0"/>
              <a:endParaRPr lang="en-US" sz="3800"/>
            </a:p>
          </p:txBody>
        </p:sp>
        <p:sp>
          <p:nvSpPr>
            <p:cNvPr id="408" name="Freeform 406"/>
            <p:cNvSpPr>
              <a:spLocks/>
            </p:cNvSpPr>
            <p:nvPr/>
          </p:nvSpPr>
          <p:spPr bwMode="auto">
            <a:xfrm flipH="1">
              <a:off x="438" y="1241"/>
              <a:ext cx="231" cy="239"/>
            </a:xfrm>
            <a:custGeom>
              <a:avLst/>
              <a:gdLst>
                <a:gd name="T0" fmla="*/ 167 w 1007"/>
                <a:gd name="T1" fmla="*/ 2 h 1042"/>
                <a:gd name="T2" fmla="*/ 166 w 1007"/>
                <a:gd name="T3" fmla="*/ 5 h 1042"/>
                <a:gd name="T4" fmla="*/ 166 w 1007"/>
                <a:gd name="T5" fmla="*/ 17 h 1042"/>
                <a:gd name="T6" fmla="*/ 149 w 1007"/>
                <a:gd name="T7" fmla="*/ 19 h 1042"/>
                <a:gd name="T8" fmla="*/ 122 w 1007"/>
                <a:gd name="T9" fmla="*/ 21 h 1042"/>
                <a:gd name="T10" fmla="*/ 92 w 1007"/>
                <a:gd name="T11" fmla="*/ 25 h 1042"/>
                <a:gd name="T12" fmla="*/ 64 w 1007"/>
                <a:gd name="T13" fmla="*/ 27 h 1042"/>
                <a:gd name="T14" fmla="*/ 45 w 1007"/>
                <a:gd name="T15" fmla="*/ 29 h 1042"/>
                <a:gd name="T16" fmla="*/ 32 w 1007"/>
                <a:gd name="T17" fmla="*/ 31 h 1042"/>
                <a:gd name="T18" fmla="*/ 22 w 1007"/>
                <a:gd name="T19" fmla="*/ 40 h 1042"/>
                <a:gd name="T20" fmla="*/ 18 w 1007"/>
                <a:gd name="T21" fmla="*/ 53 h 1042"/>
                <a:gd name="T22" fmla="*/ 14 w 1007"/>
                <a:gd name="T23" fmla="*/ 86 h 1042"/>
                <a:gd name="T24" fmla="*/ 5 w 1007"/>
                <a:gd name="T25" fmla="*/ 143 h 1042"/>
                <a:gd name="T26" fmla="*/ 0 w 1007"/>
                <a:gd name="T27" fmla="*/ 174 h 1042"/>
                <a:gd name="T28" fmla="*/ 0 w 1007"/>
                <a:gd name="T29" fmla="*/ 174 h 1042"/>
                <a:gd name="T30" fmla="*/ 0 w 1007"/>
                <a:gd name="T31" fmla="*/ 176 h 1042"/>
                <a:gd name="T32" fmla="*/ 2 w 1007"/>
                <a:gd name="T33" fmla="*/ 178 h 1042"/>
                <a:gd name="T34" fmla="*/ 10 w 1007"/>
                <a:gd name="T35" fmla="*/ 178 h 1042"/>
                <a:gd name="T36" fmla="*/ 34 w 1007"/>
                <a:gd name="T37" fmla="*/ 187 h 1042"/>
                <a:gd name="T38" fmla="*/ 65 w 1007"/>
                <a:gd name="T39" fmla="*/ 202 h 1042"/>
                <a:gd name="T40" fmla="*/ 94 w 1007"/>
                <a:gd name="T41" fmla="*/ 219 h 1042"/>
                <a:gd name="T42" fmla="*/ 116 w 1007"/>
                <a:gd name="T43" fmla="*/ 233 h 1042"/>
                <a:gd name="T44" fmla="*/ 125 w 1007"/>
                <a:gd name="T45" fmla="*/ 239 h 1042"/>
                <a:gd name="T46" fmla="*/ 128 w 1007"/>
                <a:gd name="T47" fmla="*/ 239 h 1042"/>
                <a:gd name="T48" fmla="*/ 131 w 1007"/>
                <a:gd name="T49" fmla="*/ 237 h 1042"/>
                <a:gd name="T50" fmla="*/ 131 w 1007"/>
                <a:gd name="T51" fmla="*/ 235 h 1042"/>
                <a:gd name="T52" fmla="*/ 131 w 1007"/>
                <a:gd name="T53" fmla="*/ 235 h 1042"/>
                <a:gd name="T54" fmla="*/ 124 w 1007"/>
                <a:gd name="T55" fmla="*/ 203 h 1042"/>
                <a:gd name="T56" fmla="*/ 113 w 1007"/>
                <a:gd name="T57" fmla="*/ 168 h 1042"/>
                <a:gd name="T58" fmla="*/ 101 w 1007"/>
                <a:gd name="T59" fmla="*/ 135 h 1042"/>
                <a:gd name="T60" fmla="*/ 89 w 1007"/>
                <a:gd name="T61" fmla="*/ 105 h 1042"/>
                <a:gd name="T62" fmla="*/ 81 w 1007"/>
                <a:gd name="T63" fmla="*/ 84 h 1042"/>
                <a:gd name="T64" fmla="*/ 90 w 1007"/>
                <a:gd name="T65" fmla="*/ 79 h 1042"/>
                <a:gd name="T66" fmla="*/ 115 w 1007"/>
                <a:gd name="T67" fmla="*/ 77 h 1042"/>
                <a:gd name="T68" fmla="*/ 145 w 1007"/>
                <a:gd name="T69" fmla="*/ 74 h 1042"/>
                <a:gd name="T70" fmla="*/ 175 w 1007"/>
                <a:gd name="T71" fmla="*/ 71 h 1042"/>
                <a:gd name="T72" fmla="*/ 200 w 1007"/>
                <a:gd name="T73" fmla="*/ 66 h 1042"/>
                <a:gd name="T74" fmla="*/ 217 w 1007"/>
                <a:gd name="T75" fmla="*/ 60 h 1042"/>
                <a:gd name="T76" fmla="*/ 228 w 1007"/>
                <a:gd name="T77" fmla="*/ 44 h 1042"/>
                <a:gd name="T78" fmla="*/ 231 w 1007"/>
                <a:gd name="T79" fmla="*/ 25 h 1042"/>
                <a:gd name="T80" fmla="*/ 231 w 1007"/>
                <a:gd name="T81" fmla="*/ 9 h 1042"/>
                <a:gd name="T82" fmla="*/ 230 w 1007"/>
                <a:gd name="T83" fmla="*/ 3 h 1042"/>
                <a:gd name="T84" fmla="*/ 227 w 1007"/>
                <a:gd name="T85" fmla="*/ 2 h 1042"/>
                <a:gd name="T86" fmla="*/ 169 w 1007"/>
                <a:gd name="T87" fmla="*/ 0 h 10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07"/>
                <a:gd name="T133" fmla="*/ 0 h 1042"/>
                <a:gd name="T134" fmla="*/ 1007 w 1007"/>
                <a:gd name="T135" fmla="*/ 1042 h 10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07" h="1042">
                  <a:moveTo>
                    <a:pt x="730" y="3"/>
                  </a:moveTo>
                  <a:lnTo>
                    <a:pt x="729" y="6"/>
                  </a:lnTo>
                  <a:lnTo>
                    <a:pt x="726" y="9"/>
                  </a:lnTo>
                  <a:lnTo>
                    <a:pt x="725" y="13"/>
                  </a:lnTo>
                  <a:lnTo>
                    <a:pt x="725" y="15"/>
                  </a:lnTo>
                  <a:lnTo>
                    <a:pt x="725" y="22"/>
                  </a:lnTo>
                  <a:lnTo>
                    <a:pt x="725" y="37"/>
                  </a:lnTo>
                  <a:lnTo>
                    <a:pt x="725" y="57"/>
                  </a:lnTo>
                  <a:lnTo>
                    <a:pt x="725" y="74"/>
                  </a:lnTo>
                  <a:lnTo>
                    <a:pt x="707" y="75"/>
                  </a:lnTo>
                  <a:lnTo>
                    <a:pt x="681" y="78"/>
                  </a:lnTo>
                  <a:lnTo>
                    <a:pt x="650" y="82"/>
                  </a:lnTo>
                  <a:lnTo>
                    <a:pt x="615" y="85"/>
                  </a:lnTo>
                  <a:lnTo>
                    <a:pt x="574" y="89"/>
                  </a:lnTo>
                  <a:lnTo>
                    <a:pt x="533" y="93"/>
                  </a:lnTo>
                  <a:lnTo>
                    <a:pt x="488" y="98"/>
                  </a:lnTo>
                  <a:lnTo>
                    <a:pt x="443" y="102"/>
                  </a:lnTo>
                  <a:lnTo>
                    <a:pt x="399" y="108"/>
                  </a:lnTo>
                  <a:lnTo>
                    <a:pt x="356" y="111"/>
                  </a:lnTo>
                  <a:lnTo>
                    <a:pt x="316" y="115"/>
                  </a:lnTo>
                  <a:lnTo>
                    <a:pt x="278" y="119"/>
                  </a:lnTo>
                  <a:lnTo>
                    <a:pt x="245" y="122"/>
                  </a:lnTo>
                  <a:lnTo>
                    <a:pt x="218" y="125"/>
                  </a:lnTo>
                  <a:lnTo>
                    <a:pt x="196" y="126"/>
                  </a:lnTo>
                  <a:lnTo>
                    <a:pt x="183" y="126"/>
                  </a:lnTo>
                  <a:lnTo>
                    <a:pt x="160" y="128"/>
                  </a:lnTo>
                  <a:lnTo>
                    <a:pt x="139" y="135"/>
                  </a:lnTo>
                  <a:lnTo>
                    <a:pt x="121" y="145"/>
                  </a:lnTo>
                  <a:lnTo>
                    <a:pt x="106" y="158"/>
                  </a:lnTo>
                  <a:lnTo>
                    <a:pt x="95" y="174"/>
                  </a:lnTo>
                  <a:lnTo>
                    <a:pt x="85" y="192"/>
                  </a:lnTo>
                  <a:lnTo>
                    <a:pt x="80" y="210"/>
                  </a:lnTo>
                  <a:lnTo>
                    <a:pt x="79" y="230"/>
                  </a:lnTo>
                  <a:lnTo>
                    <a:pt x="76" y="257"/>
                  </a:lnTo>
                  <a:lnTo>
                    <a:pt x="70" y="308"/>
                  </a:lnTo>
                  <a:lnTo>
                    <a:pt x="59" y="377"/>
                  </a:lnTo>
                  <a:lnTo>
                    <a:pt x="48" y="456"/>
                  </a:lnTo>
                  <a:lnTo>
                    <a:pt x="35" y="540"/>
                  </a:lnTo>
                  <a:lnTo>
                    <a:pt x="22" y="623"/>
                  </a:lnTo>
                  <a:lnTo>
                    <a:pt x="10" y="697"/>
                  </a:lnTo>
                  <a:lnTo>
                    <a:pt x="0" y="757"/>
                  </a:lnTo>
                  <a:lnTo>
                    <a:pt x="0" y="758"/>
                  </a:lnTo>
                  <a:lnTo>
                    <a:pt x="0" y="760"/>
                  </a:lnTo>
                  <a:lnTo>
                    <a:pt x="0" y="762"/>
                  </a:lnTo>
                  <a:lnTo>
                    <a:pt x="1" y="765"/>
                  </a:lnTo>
                  <a:lnTo>
                    <a:pt x="2" y="767"/>
                  </a:lnTo>
                  <a:lnTo>
                    <a:pt x="4" y="770"/>
                  </a:lnTo>
                  <a:lnTo>
                    <a:pt x="6" y="771"/>
                  </a:lnTo>
                  <a:lnTo>
                    <a:pt x="9" y="774"/>
                  </a:lnTo>
                  <a:lnTo>
                    <a:pt x="13" y="775"/>
                  </a:lnTo>
                  <a:lnTo>
                    <a:pt x="15" y="775"/>
                  </a:lnTo>
                  <a:lnTo>
                    <a:pt x="43" y="778"/>
                  </a:lnTo>
                  <a:lnTo>
                    <a:pt x="74" y="787"/>
                  </a:lnTo>
                  <a:lnTo>
                    <a:pt x="110" y="800"/>
                  </a:lnTo>
                  <a:lnTo>
                    <a:pt x="150" y="816"/>
                  </a:lnTo>
                  <a:lnTo>
                    <a:pt x="193" y="836"/>
                  </a:lnTo>
                  <a:lnTo>
                    <a:pt x="238" y="859"/>
                  </a:lnTo>
                  <a:lnTo>
                    <a:pt x="282" y="882"/>
                  </a:lnTo>
                  <a:lnTo>
                    <a:pt x="326" y="907"/>
                  </a:lnTo>
                  <a:lnTo>
                    <a:pt x="369" y="931"/>
                  </a:lnTo>
                  <a:lnTo>
                    <a:pt x="409" y="955"/>
                  </a:lnTo>
                  <a:lnTo>
                    <a:pt x="447" y="977"/>
                  </a:lnTo>
                  <a:lnTo>
                    <a:pt x="479" y="997"/>
                  </a:lnTo>
                  <a:lnTo>
                    <a:pt x="507" y="1015"/>
                  </a:lnTo>
                  <a:lnTo>
                    <a:pt x="527" y="1028"/>
                  </a:lnTo>
                  <a:lnTo>
                    <a:pt x="540" y="1036"/>
                  </a:lnTo>
                  <a:lnTo>
                    <a:pt x="546" y="1040"/>
                  </a:lnTo>
                  <a:lnTo>
                    <a:pt x="550" y="1042"/>
                  </a:lnTo>
                  <a:lnTo>
                    <a:pt x="555" y="1042"/>
                  </a:lnTo>
                  <a:lnTo>
                    <a:pt x="560" y="1042"/>
                  </a:lnTo>
                  <a:lnTo>
                    <a:pt x="564" y="1040"/>
                  </a:lnTo>
                  <a:lnTo>
                    <a:pt x="566" y="1037"/>
                  </a:lnTo>
                  <a:lnTo>
                    <a:pt x="569" y="1034"/>
                  </a:lnTo>
                  <a:lnTo>
                    <a:pt x="570" y="1030"/>
                  </a:lnTo>
                  <a:lnTo>
                    <a:pt x="570" y="1027"/>
                  </a:lnTo>
                  <a:lnTo>
                    <a:pt x="570" y="1025"/>
                  </a:lnTo>
                  <a:lnTo>
                    <a:pt x="570" y="1024"/>
                  </a:lnTo>
                  <a:lnTo>
                    <a:pt x="563" y="980"/>
                  </a:lnTo>
                  <a:lnTo>
                    <a:pt x="551" y="933"/>
                  </a:lnTo>
                  <a:lnTo>
                    <a:pt x="539" y="883"/>
                  </a:lnTo>
                  <a:lnTo>
                    <a:pt x="524" y="834"/>
                  </a:lnTo>
                  <a:lnTo>
                    <a:pt x="508" y="783"/>
                  </a:lnTo>
                  <a:lnTo>
                    <a:pt x="491" y="732"/>
                  </a:lnTo>
                  <a:lnTo>
                    <a:pt x="474" y="683"/>
                  </a:lnTo>
                  <a:lnTo>
                    <a:pt x="456" y="633"/>
                  </a:lnTo>
                  <a:lnTo>
                    <a:pt x="439" y="587"/>
                  </a:lnTo>
                  <a:lnTo>
                    <a:pt x="421" y="541"/>
                  </a:lnTo>
                  <a:lnTo>
                    <a:pt x="404" y="498"/>
                  </a:lnTo>
                  <a:lnTo>
                    <a:pt x="388" y="459"/>
                  </a:lnTo>
                  <a:lnTo>
                    <a:pt x="374" y="424"/>
                  </a:lnTo>
                  <a:lnTo>
                    <a:pt x="361" y="394"/>
                  </a:lnTo>
                  <a:lnTo>
                    <a:pt x="351" y="368"/>
                  </a:lnTo>
                  <a:lnTo>
                    <a:pt x="342" y="348"/>
                  </a:lnTo>
                  <a:lnTo>
                    <a:pt x="364" y="347"/>
                  </a:lnTo>
                  <a:lnTo>
                    <a:pt x="391" y="344"/>
                  </a:lnTo>
                  <a:lnTo>
                    <a:pt x="423" y="342"/>
                  </a:lnTo>
                  <a:lnTo>
                    <a:pt x="461" y="339"/>
                  </a:lnTo>
                  <a:lnTo>
                    <a:pt x="501" y="337"/>
                  </a:lnTo>
                  <a:lnTo>
                    <a:pt x="544" y="333"/>
                  </a:lnTo>
                  <a:lnTo>
                    <a:pt x="589" y="328"/>
                  </a:lnTo>
                  <a:lnTo>
                    <a:pt x="634" y="324"/>
                  </a:lnTo>
                  <a:lnTo>
                    <a:pt x="678" y="318"/>
                  </a:lnTo>
                  <a:lnTo>
                    <a:pt x="722" y="313"/>
                  </a:lnTo>
                  <a:lnTo>
                    <a:pt x="765" y="308"/>
                  </a:lnTo>
                  <a:lnTo>
                    <a:pt x="806" y="302"/>
                  </a:lnTo>
                  <a:lnTo>
                    <a:pt x="841" y="295"/>
                  </a:lnTo>
                  <a:lnTo>
                    <a:pt x="873" y="289"/>
                  </a:lnTo>
                  <a:lnTo>
                    <a:pt x="899" y="282"/>
                  </a:lnTo>
                  <a:lnTo>
                    <a:pt x="920" y="274"/>
                  </a:lnTo>
                  <a:lnTo>
                    <a:pt x="945" y="260"/>
                  </a:lnTo>
                  <a:lnTo>
                    <a:pt x="966" y="240"/>
                  </a:lnTo>
                  <a:lnTo>
                    <a:pt x="980" y="217"/>
                  </a:lnTo>
                  <a:lnTo>
                    <a:pt x="992" y="191"/>
                  </a:lnTo>
                  <a:lnTo>
                    <a:pt x="999" y="164"/>
                  </a:lnTo>
                  <a:lnTo>
                    <a:pt x="1005" y="136"/>
                  </a:lnTo>
                  <a:lnTo>
                    <a:pt x="1006" y="109"/>
                  </a:lnTo>
                  <a:lnTo>
                    <a:pt x="1007" y="84"/>
                  </a:lnTo>
                  <a:lnTo>
                    <a:pt x="1007" y="59"/>
                  </a:lnTo>
                  <a:lnTo>
                    <a:pt x="1006" y="40"/>
                  </a:lnTo>
                  <a:lnTo>
                    <a:pt x="1003" y="27"/>
                  </a:lnTo>
                  <a:lnTo>
                    <a:pt x="1003" y="20"/>
                  </a:lnTo>
                  <a:lnTo>
                    <a:pt x="1002" y="15"/>
                  </a:lnTo>
                  <a:lnTo>
                    <a:pt x="998" y="11"/>
                  </a:lnTo>
                  <a:lnTo>
                    <a:pt x="993" y="9"/>
                  </a:lnTo>
                  <a:lnTo>
                    <a:pt x="988" y="7"/>
                  </a:lnTo>
                  <a:lnTo>
                    <a:pt x="742" y="0"/>
                  </a:lnTo>
                  <a:lnTo>
                    <a:pt x="739" y="0"/>
                  </a:lnTo>
                  <a:lnTo>
                    <a:pt x="737" y="1"/>
                  </a:lnTo>
                  <a:lnTo>
                    <a:pt x="733" y="2"/>
                  </a:lnTo>
                  <a:lnTo>
                    <a:pt x="730" y="3"/>
                  </a:lnTo>
                  <a:close/>
                </a:path>
              </a:pathLst>
            </a:custGeom>
            <a:solidFill>
              <a:srgbClr val="000000"/>
            </a:solidFill>
            <a:ln w="9525">
              <a:noFill/>
              <a:round/>
              <a:headEnd/>
              <a:tailEnd/>
            </a:ln>
          </p:spPr>
          <p:txBody>
            <a:bodyPr/>
            <a:lstStyle/>
            <a:p>
              <a:pPr rtl="0"/>
              <a:endParaRPr lang="en-US" sz="3800"/>
            </a:p>
          </p:txBody>
        </p:sp>
        <p:sp>
          <p:nvSpPr>
            <p:cNvPr id="409" name="Freeform 407"/>
            <p:cNvSpPr>
              <a:spLocks/>
            </p:cNvSpPr>
            <p:nvPr/>
          </p:nvSpPr>
          <p:spPr bwMode="auto">
            <a:xfrm flipH="1">
              <a:off x="445" y="1249"/>
              <a:ext cx="215" cy="219"/>
            </a:xfrm>
            <a:custGeom>
              <a:avLst/>
              <a:gdLst>
                <a:gd name="T0" fmla="*/ 18 w 940"/>
                <a:gd name="T1" fmla="*/ 39 h 959"/>
                <a:gd name="T2" fmla="*/ 24 w 940"/>
                <a:gd name="T3" fmla="*/ 32 h 959"/>
                <a:gd name="T4" fmla="*/ 34 w 940"/>
                <a:gd name="T5" fmla="*/ 29 h 959"/>
                <a:gd name="T6" fmla="*/ 50 w 940"/>
                <a:gd name="T7" fmla="*/ 28 h 959"/>
                <a:gd name="T8" fmla="*/ 79 w 940"/>
                <a:gd name="T9" fmla="*/ 25 h 959"/>
                <a:gd name="T10" fmla="*/ 112 w 940"/>
                <a:gd name="T11" fmla="*/ 22 h 959"/>
                <a:gd name="T12" fmla="*/ 142 w 940"/>
                <a:gd name="T13" fmla="*/ 18 h 959"/>
                <a:gd name="T14" fmla="*/ 160 w 940"/>
                <a:gd name="T15" fmla="*/ 17 h 959"/>
                <a:gd name="T16" fmla="*/ 164 w 940"/>
                <a:gd name="T17" fmla="*/ 15 h 959"/>
                <a:gd name="T18" fmla="*/ 165 w 940"/>
                <a:gd name="T19" fmla="*/ 12 h 959"/>
                <a:gd name="T20" fmla="*/ 165 w 940"/>
                <a:gd name="T21" fmla="*/ 0 h 959"/>
                <a:gd name="T22" fmla="*/ 172 w 940"/>
                <a:gd name="T23" fmla="*/ 0 h 959"/>
                <a:gd name="T24" fmla="*/ 182 w 940"/>
                <a:gd name="T25" fmla="*/ 1 h 959"/>
                <a:gd name="T26" fmla="*/ 194 w 940"/>
                <a:gd name="T27" fmla="*/ 1 h 959"/>
                <a:gd name="T28" fmla="*/ 205 w 940"/>
                <a:gd name="T29" fmla="*/ 1 h 959"/>
                <a:gd name="T30" fmla="*/ 213 w 940"/>
                <a:gd name="T31" fmla="*/ 2 h 959"/>
                <a:gd name="T32" fmla="*/ 215 w 940"/>
                <a:gd name="T33" fmla="*/ 6 h 959"/>
                <a:gd name="T34" fmla="*/ 215 w 940"/>
                <a:gd name="T35" fmla="*/ 17 h 959"/>
                <a:gd name="T36" fmla="*/ 212 w 940"/>
                <a:gd name="T37" fmla="*/ 33 h 959"/>
                <a:gd name="T38" fmla="*/ 204 w 940"/>
                <a:gd name="T39" fmla="*/ 46 h 959"/>
                <a:gd name="T40" fmla="*/ 188 w 940"/>
                <a:gd name="T41" fmla="*/ 52 h 959"/>
                <a:gd name="T42" fmla="*/ 159 w 940"/>
                <a:gd name="T43" fmla="*/ 56 h 959"/>
                <a:gd name="T44" fmla="*/ 124 w 940"/>
                <a:gd name="T45" fmla="*/ 60 h 959"/>
                <a:gd name="T46" fmla="*/ 91 w 940"/>
                <a:gd name="T47" fmla="*/ 63 h 959"/>
                <a:gd name="T48" fmla="*/ 70 w 940"/>
                <a:gd name="T49" fmla="*/ 65 h 959"/>
                <a:gd name="T50" fmla="*/ 63 w 940"/>
                <a:gd name="T51" fmla="*/ 65 h 959"/>
                <a:gd name="T52" fmla="*/ 61 w 940"/>
                <a:gd name="T53" fmla="*/ 67 h 959"/>
                <a:gd name="T54" fmla="*/ 61 w 940"/>
                <a:gd name="T55" fmla="*/ 68 h 959"/>
                <a:gd name="T56" fmla="*/ 61 w 940"/>
                <a:gd name="T57" fmla="*/ 70 h 959"/>
                <a:gd name="T58" fmla="*/ 62 w 940"/>
                <a:gd name="T59" fmla="*/ 72 h 959"/>
                <a:gd name="T60" fmla="*/ 68 w 940"/>
                <a:gd name="T61" fmla="*/ 86 h 959"/>
                <a:gd name="T62" fmla="*/ 79 w 940"/>
                <a:gd name="T63" fmla="*/ 112 h 959"/>
                <a:gd name="T64" fmla="*/ 92 w 940"/>
                <a:gd name="T65" fmla="*/ 146 h 959"/>
                <a:gd name="T66" fmla="*/ 104 w 940"/>
                <a:gd name="T67" fmla="*/ 183 h 959"/>
                <a:gd name="T68" fmla="*/ 113 w 940"/>
                <a:gd name="T69" fmla="*/ 219 h 959"/>
                <a:gd name="T70" fmla="*/ 97 w 940"/>
                <a:gd name="T71" fmla="*/ 209 h 959"/>
                <a:gd name="T72" fmla="*/ 75 w 940"/>
                <a:gd name="T73" fmla="*/ 196 h 959"/>
                <a:gd name="T74" fmla="*/ 51 w 940"/>
                <a:gd name="T75" fmla="*/ 183 h 959"/>
                <a:gd name="T76" fmla="*/ 27 w 940"/>
                <a:gd name="T77" fmla="*/ 171 h 959"/>
                <a:gd name="T78" fmla="*/ 5 w 940"/>
                <a:gd name="T79" fmla="*/ 164 h 959"/>
                <a:gd name="T80" fmla="*/ 4 w 940"/>
                <a:gd name="T81" fmla="*/ 138 h 959"/>
                <a:gd name="T82" fmla="*/ 13 w 940"/>
                <a:gd name="T83" fmla="*/ 82 h 959"/>
                <a:gd name="T84" fmla="*/ 17 w 940"/>
                <a:gd name="T85" fmla="*/ 45 h 9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40"/>
                <a:gd name="T130" fmla="*/ 0 h 959"/>
                <a:gd name="T131" fmla="*/ 940 w 940"/>
                <a:gd name="T132" fmla="*/ 959 h 9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40" h="959">
                  <a:moveTo>
                    <a:pt x="76" y="198"/>
                  </a:moveTo>
                  <a:lnTo>
                    <a:pt x="78" y="185"/>
                  </a:lnTo>
                  <a:lnTo>
                    <a:pt x="80" y="172"/>
                  </a:lnTo>
                  <a:lnTo>
                    <a:pt x="86" y="159"/>
                  </a:lnTo>
                  <a:lnTo>
                    <a:pt x="93" y="148"/>
                  </a:lnTo>
                  <a:lnTo>
                    <a:pt x="104" y="139"/>
                  </a:lnTo>
                  <a:lnTo>
                    <a:pt x="115" y="133"/>
                  </a:lnTo>
                  <a:lnTo>
                    <a:pt x="131" y="128"/>
                  </a:lnTo>
                  <a:lnTo>
                    <a:pt x="148" y="126"/>
                  </a:lnTo>
                  <a:lnTo>
                    <a:pt x="164" y="126"/>
                  </a:lnTo>
                  <a:lnTo>
                    <a:pt x="188" y="124"/>
                  </a:lnTo>
                  <a:lnTo>
                    <a:pt x="219" y="121"/>
                  </a:lnTo>
                  <a:lnTo>
                    <a:pt x="257" y="119"/>
                  </a:lnTo>
                  <a:lnTo>
                    <a:pt x="300" y="115"/>
                  </a:lnTo>
                  <a:lnTo>
                    <a:pt x="346" y="109"/>
                  </a:lnTo>
                  <a:lnTo>
                    <a:pt x="394" y="106"/>
                  </a:lnTo>
                  <a:lnTo>
                    <a:pt x="443" y="100"/>
                  </a:lnTo>
                  <a:lnTo>
                    <a:pt x="491" y="95"/>
                  </a:lnTo>
                  <a:lnTo>
                    <a:pt x="538" y="90"/>
                  </a:lnTo>
                  <a:lnTo>
                    <a:pt x="581" y="86"/>
                  </a:lnTo>
                  <a:lnTo>
                    <a:pt x="621" y="81"/>
                  </a:lnTo>
                  <a:lnTo>
                    <a:pt x="655" y="78"/>
                  </a:lnTo>
                  <a:lnTo>
                    <a:pt x="681" y="74"/>
                  </a:lnTo>
                  <a:lnTo>
                    <a:pt x="699" y="73"/>
                  </a:lnTo>
                  <a:lnTo>
                    <a:pt x="708" y="72"/>
                  </a:lnTo>
                  <a:lnTo>
                    <a:pt x="715" y="70"/>
                  </a:lnTo>
                  <a:lnTo>
                    <a:pt x="719" y="66"/>
                  </a:lnTo>
                  <a:lnTo>
                    <a:pt x="721" y="61"/>
                  </a:lnTo>
                  <a:lnTo>
                    <a:pt x="723" y="56"/>
                  </a:lnTo>
                  <a:lnTo>
                    <a:pt x="723" y="51"/>
                  </a:lnTo>
                  <a:lnTo>
                    <a:pt x="723" y="35"/>
                  </a:lnTo>
                  <a:lnTo>
                    <a:pt x="723" y="17"/>
                  </a:lnTo>
                  <a:lnTo>
                    <a:pt x="723" y="0"/>
                  </a:lnTo>
                  <a:lnTo>
                    <a:pt x="729" y="0"/>
                  </a:lnTo>
                  <a:lnTo>
                    <a:pt x="738" y="1"/>
                  </a:lnTo>
                  <a:lnTo>
                    <a:pt x="751" y="1"/>
                  </a:lnTo>
                  <a:lnTo>
                    <a:pt x="764" y="1"/>
                  </a:lnTo>
                  <a:lnTo>
                    <a:pt x="780" y="3"/>
                  </a:lnTo>
                  <a:lnTo>
                    <a:pt x="797" y="3"/>
                  </a:lnTo>
                  <a:lnTo>
                    <a:pt x="814" y="3"/>
                  </a:lnTo>
                  <a:lnTo>
                    <a:pt x="832" y="4"/>
                  </a:lnTo>
                  <a:lnTo>
                    <a:pt x="850" y="4"/>
                  </a:lnTo>
                  <a:lnTo>
                    <a:pt x="867" y="5"/>
                  </a:lnTo>
                  <a:lnTo>
                    <a:pt x="882" y="5"/>
                  </a:lnTo>
                  <a:lnTo>
                    <a:pt x="898" y="5"/>
                  </a:lnTo>
                  <a:lnTo>
                    <a:pt x="911" y="7"/>
                  </a:lnTo>
                  <a:lnTo>
                    <a:pt x="923" y="7"/>
                  </a:lnTo>
                  <a:lnTo>
                    <a:pt x="932" y="7"/>
                  </a:lnTo>
                  <a:lnTo>
                    <a:pt x="937" y="7"/>
                  </a:lnTo>
                  <a:lnTo>
                    <a:pt x="938" y="16"/>
                  </a:lnTo>
                  <a:lnTo>
                    <a:pt x="938" y="26"/>
                  </a:lnTo>
                  <a:lnTo>
                    <a:pt x="940" y="38"/>
                  </a:lnTo>
                  <a:lnTo>
                    <a:pt x="940" y="52"/>
                  </a:lnTo>
                  <a:lnTo>
                    <a:pt x="940" y="74"/>
                  </a:lnTo>
                  <a:lnTo>
                    <a:pt x="937" y="98"/>
                  </a:lnTo>
                  <a:lnTo>
                    <a:pt x="933" y="121"/>
                  </a:lnTo>
                  <a:lnTo>
                    <a:pt x="928" y="143"/>
                  </a:lnTo>
                  <a:lnTo>
                    <a:pt x="919" y="165"/>
                  </a:lnTo>
                  <a:lnTo>
                    <a:pt x="907" y="185"/>
                  </a:lnTo>
                  <a:lnTo>
                    <a:pt x="893" y="201"/>
                  </a:lnTo>
                  <a:lnTo>
                    <a:pt x="873" y="212"/>
                  </a:lnTo>
                  <a:lnTo>
                    <a:pt x="850" y="220"/>
                  </a:lnTo>
                  <a:lnTo>
                    <a:pt x="820" y="228"/>
                  </a:lnTo>
                  <a:lnTo>
                    <a:pt x="782" y="234"/>
                  </a:lnTo>
                  <a:lnTo>
                    <a:pt x="739" y="241"/>
                  </a:lnTo>
                  <a:lnTo>
                    <a:pt x="693" y="247"/>
                  </a:lnTo>
                  <a:lnTo>
                    <a:pt x="643" y="254"/>
                  </a:lnTo>
                  <a:lnTo>
                    <a:pt x="593" y="259"/>
                  </a:lnTo>
                  <a:lnTo>
                    <a:pt x="542" y="264"/>
                  </a:lnTo>
                  <a:lnTo>
                    <a:pt x="492" y="270"/>
                  </a:lnTo>
                  <a:lnTo>
                    <a:pt x="444" y="273"/>
                  </a:lnTo>
                  <a:lnTo>
                    <a:pt x="400" y="276"/>
                  </a:lnTo>
                  <a:lnTo>
                    <a:pt x="361" y="280"/>
                  </a:lnTo>
                  <a:lnTo>
                    <a:pt x="329" y="283"/>
                  </a:lnTo>
                  <a:lnTo>
                    <a:pt x="304" y="284"/>
                  </a:lnTo>
                  <a:lnTo>
                    <a:pt x="287" y="285"/>
                  </a:lnTo>
                  <a:lnTo>
                    <a:pt x="281" y="285"/>
                  </a:lnTo>
                  <a:lnTo>
                    <a:pt x="277" y="285"/>
                  </a:lnTo>
                  <a:lnTo>
                    <a:pt x="273" y="286"/>
                  </a:lnTo>
                  <a:lnTo>
                    <a:pt x="270" y="289"/>
                  </a:lnTo>
                  <a:lnTo>
                    <a:pt x="268" y="293"/>
                  </a:lnTo>
                  <a:lnTo>
                    <a:pt x="266" y="294"/>
                  </a:lnTo>
                  <a:lnTo>
                    <a:pt x="266" y="297"/>
                  </a:lnTo>
                  <a:lnTo>
                    <a:pt x="265" y="298"/>
                  </a:lnTo>
                  <a:lnTo>
                    <a:pt x="265" y="301"/>
                  </a:lnTo>
                  <a:lnTo>
                    <a:pt x="265" y="302"/>
                  </a:lnTo>
                  <a:lnTo>
                    <a:pt x="266" y="305"/>
                  </a:lnTo>
                  <a:lnTo>
                    <a:pt x="266" y="306"/>
                  </a:lnTo>
                  <a:lnTo>
                    <a:pt x="266" y="309"/>
                  </a:lnTo>
                  <a:lnTo>
                    <a:pt x="269" y="314"/>
                  </a:lnTo>
                  <a:lnTo>
                    <a:pt x="274" y="327"/>
                  </a:lnTo>
                  <a:lnTo>
                    <a:pt x="284" y="348"/>
                  </a:lnTo>
                  <a:lnTo>
                    <a:pt x="296" y="375"/>
                  </a:lnTo>
                  <a:lnTo>
                    <a:pt x="310" y="409"/>
                  </a:lnTo>
                  <a:lnTo>
                    <a:pt x="326" y="448"/>
                  </a:lnTo>
                  <a:lnTo>
                    <a:pt x="344" y="491"/>
                  </a:lnTo>
                  <a:lnTo>
                    <a:pt x="362" y="538"/>
                  </a:lnTo>
                  <a:lnTo>
                    <a:pt x="382" y="588"/>
                  </a:lnTo>
                  <a:lnTo>
                    <a:pt x="401" y="640"/>
                  </a:lnTo>
                  <a:lnTo>
                    <a:pt x="420" y="694"/>
                  </a:lnTo>
                  <a:lnTo>
                    <a:pt x="438" y="749"/>
                  </a:lnTo>
                  <a:lnTo>
                    <a:pt x="456" y="803"/>
                  </a:lnTo>
                  <a:lnTo>
                    <a:pt x="472" y="857"/>
                  </a:lnTo>
                  <a:lnTo>
                    <a:pt x="485" y="909"/>
                  </a:lnTo>
                  <a:lnTo>
                    <a:pt x="496" y="959"/>
                  </a:lnTo>
                  <a:lnTo>
                    <a:pt x="477" y="946"/>
                  </a:lnTo>
                  <a:lnTo>
                    <a:pt x="453" y="932"/>
                  </a:lnTo>
                  <a:lnTo>
                    <a:pt x="426" y="916"/>
                  </a:lnTo>
                  <a:lnTo>
                    <a:pt x="396" y="898"/>
                  </a:lnTo>
                  <a:lnTo>
                    <a:pt x="364" y="879"/>
                  </a:lnTo>
                  <a:lnTo>
                    <a:pt x="330" y="859"/>
                  </a:lnTo>
                  <a:lnTo>
                    <a:pt x="295" y="840"/>
                  </a:lnTo>
                  <a:lnTo>
                    <a:pt x="260" y="820"/>
                  </a:lnTo>
                  <a:lnTo>
                    <a:pt x="223" y="801"/>
                  </a:lnTo>
                  <a:lnTo>
                    <a:pt x="187" y="782"/>
                  </a:lnTo>
                  <a:lnTo>
                    <a:pt x="151" y="765"/>
                  </a:lnTo>
                  <a:lnTo>
                    <a:pt x="117" y="750"/>
                  </a:lnTo>
                  <a:lnTo>
                    <a:pt x="84" y="737"/>
                  </a:lnTo>
                  <a:lnTo>
                    <a:pt x="53" y="726"/>
                  </a:lnTo>
                  <a:lnTo>
                    <a:pt x="24" y="719"/>
                  </a:lnTo>
                  <a:lnTo>
                    <a:pt x="0" y="713"/>
                  </a:lnTo>
                  <a:lnTo>
                    <a:pt x="6" y="668"/>
                  </a:lnTo>
                  <a:lnTo>
                    <a:pt x="17" y="603"/>
                  </a:lnTo>
                  <a:lnTo>
                    <a:pt x="30" y="523"/>
                  </a:lnTo>
                  <a:lnTo>
                    <a:pt x="43" y="439"/>
                  </a:lnTo>
                  <a:lnTo>
                    <a:pt x="56" y="357"/>
                  </a:lnTo>
                  <a:lnTo>
                    <a:pt x="66" y="284"/>
                  </a:lnTo>
                  <a:lnTo>
                    <a:pt x="74" y="228"/>
                  </a:lnTo>
                  <a:lnTo>
                    <a:pt x="76" y="198"/>
                  </a:lnTo>
                  <a:close/>
                </a:path>
              </a:pathLst>
            </a:custGeom>
            <a:solidFill>
              <a:srgbClr val="C0C0C0"/>
            </a:solidFill>
            <a:ln w="9525">
              <a:noFill/>
              <a:round/>
              <a:headEnd/>
              <a:tailEnd/>
            </a:ln>
          </p:spPr>
          <p:txBody>
            <a:bodyPr/>
            <a:lstStyle/>
            <a:p>
              <a:pPr rtl="0"/>
              <a:endParaRPr lang="en-US" sz="3800"/>
            </a:p>
          </p:txBody>
        </p:sp>
        <p:sp>
          <p:nvSpPr>
            <p:cNvPr id="410" name="Freeform 408"/>
            <p:cNvSpPr>
              <a:spLocks/>
            </p:cNvSpPr>
            <p:nvPr/>
          </p:nvSpPr>
          <p:spPr bwMode="auto">
            <a:xfrm flipH="1">
              <a:off x="439" y="1069"/>
              <a:ext cx="82" cy="190"/>
            </a:xfrm>
            <a:custGeom>
              <a:avLst/>
              <a:gdLst>
                <a:gd name="T0" fmla="*/ 11 w 357"/>
                <a:gd name="T1" fmla="*/ 2 h 828"/>
                <a:gd name="T2" fmla="*/ 8 w 357"/>
                <a:gd name="T3" fmla="*/ 4 h 828"/>
                <a:gd name="T4" fmla="*/ 6 w 357"/>
                <a:gd name="T5" fmla="*/ 7 h 828"/>
                <a:gd name="T6" fmla="*/ 4 w 357"/>
                <a:gd name="T7" fmla="*/ 10 h 828"/>
                <a:gd name="T8" fmla="*/ 2 w 357"/>
                <a:gd name="T9" fmla="*/ 19 h 828"/>
                <a:gd name="T10" fmla="*/ 0 w 357"/>
                <a:gd name="T11" fmla="*/ 40 h 828"/>
                <a:gd name="T12" fmla="*/ 1 w 357"/>
                <a:gd name="T13" fmla="*/ 64 h 828"/>
                <a:gd name="T14" fmla="*/ 5 w 357"/>
                <a:gd name="T15" fmla="*/ 90 h 828"/>
                <a:gd name="T16" fmla="*/ 10 w 357"/>
                <a:gd name="T17" fmla="*/ 103 h 828"/>
                <a:gd name="T18" fmla="*/ 13 w 357"/>
                <a:gd name="T19" fmla="*/ 115 h 828"/>
                <a:gd name="T20" fmla="*/ 17 w 357"/>
                <a:gd name="T21" fmla="*/ 135 h 828"/>
                <a:gd name="T22" fmla="*/ 19 w 357"/>
                <a:gd name="T23" fmla="*/ 162 h 828"/>
                <a:gd name="T24" fmla="*/ 18 w 357"/>
                <a:gd name="T25" fmla="*/ 177 h 828"/>
                <a:gd name="T26" fmla="*/ 19 w 357"/>
                <a:gd name="T27" fmla="*/ 178 h 828"/>
                <a:gd name="T28" fmla="*/ 19 w 357"/>
                <a:gd name="T29" fmla="*/ 179 h 828"/>
                <a:gd name="T30" fmla="*/ 21 w 357"/>
                <a:gd name="T31" fmla="*/ 181 h 828"/>
                <a:gd name="T32" fmla="*/ 25 w 357"/>
                <a:gd name="T33" fmla="*/ 184 h 828"/>
                <a:gd name="T34" fmla="*/ 30 w 357"/>
                <a:gd name="T35" fmla="*/ 187 h 828"/>
                <a:gd name="T36" fmla="*/ 38 w 357"/>
                <a:gd name="T37" fmla="*/ 189 h 828"/>
                <a:gd name="T38" fmla="*/ 47 w 357"/>
                <a:gd name="T39" fmla="*/ 190 h 828"/>
                <a:gd name="T40" fmla="*/ 59 w 357"/>
                <a:gd name="T41" fmla="*/ 189 h 828"/>
                <a:gd name="T42" fmla="*/ 72 w 357"/>
                <a:gd name="T43" fmla="*/ 185 h 828"/>
                <a:gd name="T44" fmla="*/ 81 w 357"/>
                <a:gd name="T45" fmla="*/ 181 h 828"/>
                <a:gd name="T46" fmla="*/ 82 w 357"/>
                <a:gd name="T47" fmla="*/ 179 h 828"/>
                <a:gd name="T48" fmla="*/ 82 w 357"/>
                <a:gd name="T49" fmla="*/ 171 h 828"/>
                <a:gd name="T50" fmla="*/ 79 w 357"/>
                <a:gd name="T51" fmla="*/ 131 h 828"/>
                <a:gd name="T52" fmla="*/ 69 w 357"/>
                <a:gd name="T53" fmla="*/ 75 h 828"/>
                <a:gd name="T54" fmla="*/ 51 w 357"/>
                <a:gd name="T55" fmla="*/ 23 h 828"/>
                <a:gd name="T56" fmla="*/ 37 w 357"/>
                <a:gd name="T57" fmla="*/ 4 h 828"/>
                <a:gd name="T58" fmla="*/ 36 w 357"/>
                <a:gd name="T59" fmla="*/ 4 h 828"/>
                <a:gd name="T60" fmla="*/ 35 w 357"/>
                <a:gd name="T61" fmla="*/ 4 h 828"/>
                <a:gd name="T62" fmla="*/ 31 w 357"/>
                <a:gd name="T63" fmla="*/ 2 h 828"/>
                <a:gd name="T64" fmla="*/ 24 w 357"/>
                <a:gd name="T65" fmla="*/ 0 h 828"/>
                <a:gd name="T66" fmla="*/ 16 w 357"/>
                <a:gd name="T67" fmla="*/ 0 h 8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7"/>
                <a:gd name="T103" fmla="*/ 0 h 828"/>
                <a:gd name="T104" fmla="*/ 357 w 357"/>
                <a:gd name="T105" fmla="*/ 828 h 8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7" h="828">
                  <a:moveTo>
                    <a:pt x="54" y="6"/>
                  </a:moveTo>
                  <a:lnTo>
                    <a:pt x="48" y="10"/>
                  </a:lnTo>
                  <a:lnTo>
                    <a:pt x="41" y="14"/>
                  </a:lnTo>
                  <a:lnTo>
                    <a:pt x="36" y="18"/>
                  </a:lnTo>
                  <a:lnTo>
                    <a:pt x="31" y="23"/>
                  </a:lnTo>
                  <a:lnTo>
                    <a:pt x="26" y="30"/>
                  </a:lnTo>
                  <a:lnTo>
                    <a:pt x="22" y="36"/>
                  </a:lnTo>
                  <a:lnTo>
                    <a:pt x="18" y="43"/>
                  </a:lnTo>
                  <a:lnTo>
                    <a:pt x="15" y="51"/>
                  </a:lnTo>
                  <a:lnTo>
                    <a:pt x="8" y="83"/>
                  </a:lnTo>
                  <a:lnTo>
                    <a:pt x="2" y="124"/>
                  </a:lnTo>
                  <a:lnTo>
                    <a:pt x="0" y="173"/>
                  </a:lnTo>
                  <a:lnTo>
                    <a:pt x="0" y="225"/>
                  </a:lnTo>
                  <a:lnTo>
                    <a:pt x="4" y="281"/>
                  </a:lnTo>
                  <a:lnTo>
                    <a:pt x="11" y="337"/>
                  </a:lnTo>
                  <a:lnTo>
                    <a:pt x="23" y="392"/>
                  </a:lnTo>
                  <a:lnTo>
                    <a:pt x="40" y="442"/>
                  </a:lnTo>
                  <a:lnTo>
                    <a:pt x="43" y="449"/>
                  </a:lnTo>
                  <a:lnTo>
                    <a:pt x="49" y="469"/>
                  </a:lnTo>
                  <a:lnTo>
                    <a:pt x="57" y="500"/>
                  </a:lnTo>
                  <a:lnTo>
                    <a:pt x="66" y="540"/>
                  </a:lnTo>
                  <a:lnTo>
                    <a:pt x="74" y="588"/>
                  </a:lnTo>
                  <a:lnTo>
                    <a:pt x="80" y="644"/>
                  </a:lnTo>
                  <a:lnTo>
                    <a:pt x="82" y="704"/>
                  </a:lnTo>
                  <a:lnTo>
                    <a:pt x="79" y="768"/>
                  </a:lnTo>
                  <a:lnTo>
                    <a:pt x="79" y="770"/>
                  </a:lnTo>
                  <a:lnTo>
                    <a:pt x="80" y="774"/>
                  </a:lnTo>
                  <a:lnTo>
                    <a:pt x="82" y="777"/>
                  </a:lnTo>
                  <a:lnTo>
                    <a:pt x="83" y="780"/>
                  </a:lnTo>
                  <a:lnTo>
                    <a:pt x="84" y="781"/>
                  </a:lnTo>
                  <a:lnTo>
                    <a:pt x="88" y="785"/>
                  </a:lnTo>
                  <a:lnTo>
                    <a:pt x="93" y="790"/>
                  </a:lnTo>
                  <a:lnTo>
                    <a:pt x="100" y="795"/>
                  </a:lnTo>
                  <a:lnTo>
                    <a:pt x="109" y="802"/>
                  </a:lnTo>
                  <a:lnTo>
                    <a:pt x="119" y="808"/>
                  </a:lnTo>
                  <a:lnTo>
                    <a:pt x="132" y="815"/>
                  </a:lnTo>
                  <a:lnTo>
                    <a:pt x="148" y="820"/>
                  </a:lnTo>
                  <a:lnTo>
                    <a:pt x="165" y="824"/>
                  </a:lnTo>
                  <a:lnTo>
                    <a:pt x="184" y="826"/>
                  </a:lnTo>
                  <a:lnTo>
                    <a:pt x="205" y="828"/>
                  </a:lnTo>
                  <a:lnTo>
                    <a:pt x="230" y="826"/>
                  </a:lnTo>
                  <a:lnTo>
                    <a:pt x="256" y="823"/>
                  </a:lnTo>
                  <a:lnTo>
                    <a:pt x="284" y="816"/>
                  </a:lnTo>
                  <a:lnTo>
                    <a:pt x="314" y="806"/>
                  </a:lnTo>
                  <a:lnTo>
                    <a:pt x="348" y="791"/>
                  </a:lnTo>
                  <a:lnTo>
                    <a:pt x="352" y="789"/>
                  </a:lnTo>
                  <a:lnTo>
                    <a:pt x="355" y="786"/>
                  </a:lnTo>
                  <a:lnTo>
                    <a:pt x="356" y="782"/>
                  </a:lnTo>
                  <a:lnTo>
                    <a:pt x="357" y="777"/>
                  </a:lnTo>
                  <a:lnTo>
                    <a:pt x="356" y="744"/>
                  </a:lnTo>
                  <a:lnTo>
                    <a:pt x="352" y="672"/>
                  </a:lnTo>
                  <a:lnTo>
                    <a:pt x="343" y="571"/>
                  </a:lnTo>
                  <a:lnTo>
                    <a:pt x="326" y="453"/>
                  </a:lnTo>
                  <a:lnTo>
                    <a:pt x="301" y="328"/>
                  </a:lnTo>
                  <a:lnTo>
                    <a:pt x="268" y="207"/>
                  </a:lnTo>
                  <a:lnTo>
                    <a:pt x="221" y="100"/>
                  </a:lnTo>
                  <a:lnTo>
                    <a:pt x="161" y="21"/>
                  </a:lnTo>
                  <a:lnTo>
                    <a:pt x="160" y="19"/>
                  </a:lnTo>
                  <a:lnTo>
                    <a:pt x="158" y="18"/>
                  </a:lnTo>
                  <a:lnTo>
                    <a:pt x="157" y="18"/>
                  </a:lnTo>
                  <a:lnTo>
                    <a:pt x="153" y="17"/>
                  </a:lnTo>
                  <a:lnTo>
                    <a:pt x="145" y="13"/>
                  </a:lnTo>
                  <a:lnTo>
                    <a:pt x="135" y="9"/>
                  </a:lnTo>
                  <a:lnTo>
                    <a:pt x="121" y="5"/>
                  </a:lnTo>
                  <a:lnTo>
                    <a:pt x="105" y="1"/>
                  </a:lnTo>
                  <a:lnTo>
                    <a:pt x="88" y="0"/>
                  </a:lnTo>
                  <a:lnTo>
                    <a:pt x="71" y="1"/>
                  </a:lnTo>
                  <a:lnTo>
                    <a:pt x="54" y="6"/>
                  </a:lnTo>
                  <a:close/>
                </a:path>
              </a:pathLst>
            </a:custGeom>
            <a:solidFill>
              <a:srgbClr val="000000"/>
            </a:solidFill>
            <a:ln w="9525">
              <a:noFill/>
              <a:round/>
              <a:headEnd/>
              <a:tailEnd/>
            </a:ln>
          </p:spPr>
          <p:txBody>
            <a:bodyPr/>
            <a:lstStyle/>
            <a:p>
              <a:pPr rtl="0"/>
              <a:endParaRPr lang="en-US" sz="3800"/>
            </a:p>
          </p:txBody>
        </p:sp>
        <p:sp>
          <p:nvSpPr>
            <p:cNvPr id="411" name="Freeform 409"/>
            <p:cNvSpPr>
              <a:spLocks/>
            </p:cNvSpPr>
            <p:nvPr/>
          </p:nvSpPr>
          <p:spPr bwMode="auto">
            <a:xfrm flipH="1">
              <a:off x="496" y="1245"/>
              <a:ext cx="0" cy="1"/>
            </a:xfrm>
            <a:custGeom>
              <a:avLst/>
              <a:gdLst>
                <a:gd name="T0" fmla="*/ 0 h 3"/>
                <a:gd name="T1" fmla="*/ 0 h 3"/>
                <a:gd name="T2" fmla="*/ 0 h 3"/>
                <a:gd name="T3" fmla="*/ 0 h 3"/>
                <a:gd name="T4" fmla="*/ 1 h 3"/>
                <a:gd name="T5" fmla="*/ 0 h 3"/>
                <a:gd name="T6" fmla="*/ 0 h 3"/>
                <a:gd name="T7" fmla="*/ 0 h 3"/>
                <a:gd name="T8" fmla="*/ 0 h 3"/>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h 3"/>
                <a:gd name="T19" fmla="*/ 3 h 3"/>
              </a:gdLst>
              <a:ahLst/>
              <a:cxnLst>
                <a:cxn ang="T9">
                  <a:pos x="0" y="T0"/>
                </a:cxn>
                <a:cxn ang="T10">
                  <a:pos x="0" y="T1"/>
                </a:cxn>
                <a:cxn ang="T11">
                  <a:pos x="0" y="T2"/>
                </a:cxn>
                <a:cxn ang="T12">
                  <a:pos x="0" y="T3"/>
                </a:cxn>
                <a:cxn ang="T13">
                  <a:pos x="0" y="T4"/>
                </a:cxn>
                <a:cxn ang="T14">
                  <a:pos x="0" y="T5"/>
                </a:cxn>
                <a:cxn ang="T15">
                  <a:pos x="0" y="T6"/>
                </a:cxn>
                <a:cxn ang="T16">
                  <a:pos x="0" y="T7"/>
                </a:cxn>
                <a:cxn ang="T17">
                  <a:pos x="0" y="T8"/>
                </a:cxn>
              </a:cxnLst>
              <a:rect l="0" t="T18" r="0" b="T19"/>
              <a:pathLst>
                <a:path h="3">
                  <a:moveTo>
                    <a:pt x="0" y="0"/>
                  </a:moveTo>
                  <a:lnTo>
                    <a:pt x="0" y="0"/>
                  </a:lnTo>
                  <a:lnTo>
                    <a:pt x="0" y="1"/>
                  </a:lnTo>
                  <a:lnTo>
                    <a:pt x="0" y="3"/>
                  </a:lnTo>
                  <a:lnTo>
                    <a:pt x="0" y="1"/>
                  </a:lnTo>
                  <a:lnTo>
                    <a:pt x="0" y="0"/>
                  </a:lnTo>
                  <a:close/>
                </a:path>
              </a:pathLst>
            </a:custGeom>
            <a:solidFill>
              <a:srgbClr val="000000"/>
            </a:solidFill>
            <a:ln w="9525">
              <a:noFill/>
              <a:round/>
              <a:headEnd/>
              <a:tailEnd/>
            </a:ln>
          </p:spPr>
          <p:txBody>
            <a:bodyPr/>
            <a:lstStyle/>
            <a:p>
              <a:pPr rtl="0"/>
              <a:endParaRPr lang="en-US" sz="3800"/>
            </a:p>
          </p:txBody>
        </p:sp>
        <p:sp>
          <p:nvSpPr>
            <p:cNvPr id="412" name="Freeform 410"/>
            <p:cNvSpPr>
              <a:spLocks/>
            </p:cNvSpPr>
            <p:nvPr/>
          </p:nvSpPr>
          <p:spPr bwMode="auto">
            <a:xfrm flipH="1">
              <a:off x="446" y="1076"/>
              <a:ext cx="67" cy="175"/>
            </a:xfrm>
            <a:custGeom>
              <a:avLst/>
              <a:gdLst>
                <a:gd name="T0" fmla="*/ 19 w 293"/>
                <a:gd name="T1" fmla="*/ 154 h 763"/>
                <a:gd name="T2" fmla="*/ 19 w 293"/>
                <a:gd name="T3" fmla="*/ 141 h 763"/>
                <a:gd name="T4" fmla="*/ 18 w 293"/>
                <a:gd name="T5" fmla="*/ 130 h 763"/>
                <a:gd name="T6" fmla="*/ 16 w 293"/>
                <a:gd name="T7" fmla="*/ 119 h 763"/>
                <a:gd name="T8" fmla="*/ 14 w 293"/>
                <a:gd name="T9" fmla="*/ 110 h 763"/>
                <a:gd name="T10" fmla="*/ 12 w 293"/>
                <a:gd name="T11" fmla="*/ 103 h 763"/>
                <a:gd name="T12" fmla="*/ 11 w 293"/>
                <a:gd name="T13" fmla="*/ 97 h 763"/>
                <a:gd name="T14" fmla="*/ 9 w 293"/>
                <a:gd name="T15" fmla="*/ 93 h 763"/>
                <a:gd name="T16" fmla="*/ 9 w 293"/>
                <a:gd name="T17" fmla="*/ 92 h 763"/>
                <a:gd name="T18" fmla="*/ 5 w 293"/>
                <a:gd name="T19" fmla="*/ 79 h 763"/>
                <a:gd name="T20" fmla="*/ 2 w 293"/>
                <a:gd name="T21" fmla="*/ 65 h 763"/>
                <a:gd name="T22" fmla="*/ 1 w 293"/>
                <a:gd name="T23" fmla="*/ 50 h 763"/>
                <a:gd name="T24" fmla="*/ 0 w 293"/>
                <a:gd name="T25" fmla="*/ 37 h 763"/>
                <a:gd name="T26" fmla="*/ 0 w 293"/>
                <a:gd name="T27" fmla="*/ 28 h 763"/>
                <a:gd name="T28" fmla="*/ 1 w 293"/>
                <a:gd name="T29" fmla="*/ 19 h 763"/>
                <a:gd name="T30" fmla="*/ 2 w 293"/>
                <a:gd name="T31" fmla="*/ 12 h 763"/>
                <a:gd name="T32" fmla="*/ 3 w 293"/>
                <a:gd name="T33" fmla="*/ 7 h 763"/>
                <a:gd name="T34" fmla="*/ 4 w 293"/>
                <a:gd name="T35" fmla="*/ 5 h 763"/>
                <a:gd name="T36" fmla="*/ 5 w 293"/>
                <a:gd name="T37" fmla="*/ 3 h 763"/>
                <a:gd name="T38" fmla="*/ 7 w 293"/>
                <a:gd name="T39" fmla="*/ 2 h 763"/>
                <a:gd name="T40" fmla="*/ 8 w 293"/>
                <a:gd name="T41" fmla="*/ 1 h 763"/>
                <a:gd name="T42" fmla="*/ 10 w 293"/>
                <a:gd name="T43" fmla="*/ 0 h 763"/>
                <a:gd name="T44" fmla="*/ 13 w 293"/>
                <a:gd name="T45" fmla="*/ 0 h 763"/>
                <a:gd name="T46" fmla="*/ 15 w 293"/>
                <a:gd name="T47" fmla="*/ 0 h 763"/>
                <a:gd name="T48" fmla="*/ 17 w 293"/>
                <a:gd name="T49" fmla="*/ 1 h 763"/>
                <a:gd name="T50" fmla="*/ 19 w 293"/>
                <a:gd name="T51" fmla="*/ 1 h 763"/>
                <a:gd name="T52" fmla="*/ 21 w 293"/>
                <a:gd name="T53" fmla="*/ 2 h 763"/>
                <a:gd name="T54" fmla="*/ 23 w 293"/>
                <a:gd name="T55" fmla="*/ 3 h 763"/>
                <a:gd name="T56" fmla="*/ 25 w 293"/>
                <a:gd name="T57" fmla="*/ 3 h 763"/>
                <a:gd name="T58" fmla="*/ 37 w 293"/>
                <a:gd name="T59" fmla="*/ 19 h 763"/>
                <a:gd name="T60" fmla="*/ 46 w 293"/>
                <a:gd name="T61" fmla="*/ 41 h 763"/>
                <a:gd name="T62" fmla="*/ 54 w 293"/>
                <a:gd name="T63" fmla="*/ 66 h 763"/>
                <a:gd name="T64" fmla="*/ 59 w 293"/>
                <a:gd name="T65" fmla="*/ 92 h 763"/>
                <a:gd name="T66" fmla="*/ 62 w 293"/>
                <a:gd name="T67" fmla="*/ 117 h 763"/>
                <a:gd name="T68" fmla="*/ 65 w 293"/>
                <a:gd name="T69" fmla="*/ 140 h 763"/>
                <a:gd name="T70" fmla="*/ 66 w 293"/>
                <a:gd name="T71" fmla="*/ 158 h 763"/>
                <a:gd name="T72" fmla="*/ 67 w 293"/>
                <a:gd name="T73" fmla="*/ 169 h 763"/>
                <a:gd name="T74" fmla="*/ 61 w 293"/>
                <a:gd name="T75" fmla="*/ 171 h 763"/>
                <a:gd name="T76" fmla="*/ 56 w 293"/>
                <a:gd name="T77" fmla="*/ 173 h 763"/>
                <a:gd name="T78" fmla="*/ 51 w 293"/>
                <a:gd name="T79" fmla="*/ 174 h 763"/>
                <a:gd name="T80" fmla="*/ 47 w 293"/>
                <a:gd name="T81" fmla="*/ 175 h 763"/>
                <a:gd name="T82" fmla="*/ 43 w 293"/>
                <a:gd name="T83" fmla="*/ 175 h 763"/>
                <a:gd name="T84" fmla="*/ 39 w 293"/>
                <a:gd name="T85" fmla="*/ 175 h 763"/>
                <a:gd name="T86" fmla="*/ 35 w 293"/>
                <a:gd name="T87" fmla="*/ 175 h 763"/>
                <a:gd name="T88" fmla="*/ 32 w 293"/>
                <a:gd name="T89" fmla="*/ 175 h 763"/>
                <a:gd name="T90" fmla="*/ 30 w 293"/>
                <a:gd name="T91" fmla="*/ 174 h 763"/>
                <a:gd name="T92" fmla="*/ 27 w 293"/>
                <a:gd name="T93" fmla="*/ 173 h 763"/>
                <a:gd name="T94" fmla="*/ 25 w 293"/>
                <a:gd name="T95" fmla="*/ 172 h 763"/>
                <a:gd name="T96" fmla="*/ 23 w 293"/>
                <a:gd name="T97" fmla="*/ 171 h 763"/>
                <a:gd name="T98" fmla="*/ 21 w 293"/>
                <a:gd name="T99" fmla="*/ 170 h 763"/>
                <a:gd name="T100" fmla="*/ 20 w 293"/>
                <a:gd name="T101" fmla="*/ 169 h 763"/>
                <a:gd name="T102" fmla="*/ 19 w 293"/>
                <a:gd name="T103" fmla="*/ 169 h 763"/>
                <a:gd name="T104" fmla="*/ 19 w 293"/>
                <a:gd name="T105" fmla="*/ 168 h 763"/>
                <a:gd name="T106" fmla="*/ 19 w 293"/>
                <a:gd name="T107" fmla="*/ 164 h 763"/>
                <a:gd name="T108" fmla="*/ 19 w 293"/>
                <a:gd name="T109" fmla="*/ 161 h 763"/>
                <a:gd name="T110" fmla="*/ 19 w 293"/>
                <a:gd name="T111" fmla="*/ 157 h 763"/>
                <a:gd name="T112" fmla="*/ 19 w 293"/>
                <a:gd name="T113" fmla="*/ 154 h 7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3"/>
                <a:gd name="T172" fmla="*/ 0 h 763"/>
                <a:gd name="T173" fmla="*/ 293 w 293"/>
                <a:gd name="T174" fmla="*/ 763 h 7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3" h="763">
                  <a:moveTo>
                    <a:pt x="83" y="671"/>
                  </a:moveTo>
                  <a:lnTo>
                    <a:pt x="82" y="616"/>
                  </a:lnTo>
                  <a:lnTo>
                    <a:pt x="77" y="565"/>
                  </a:lnTo>
                  <a:lnTo>
                    <a:pt x="69" y="520"/>
                  </a:lnTo>
                  <a:lnTo>
                    <a:pt x="61" y="481"/>
                  </a:lnTo>
                  <a:lnTo>
                    <a:pt x="54" y="448"/>
                  </a:lnTo>
                  <a:lnTo>
                    <a:pt x="46" y="422"/>
                  </a:lnTo>
                  <a:lnTo>
                    <a:pt x="41" y="405"/>
                  </a:lnTo>
                  <a:lnTo>
                    <a:pt x="38" y="399"/>
                  </a:lnTo>
                  <a:lnTo>
                    <a:pt x="21" y="343"/>
                  </a:lnTo>
                  <a:lnTo>
                    <a:pt x="9" y="283"/>
                  </a:lnTo>
                  <a:lnTo>
                    <a:pt x="3" y="220"/>
                  </a:lnTo>
                  <a:lnTo>
                    <a:pt x="0" y="161"/>
                  </a:lnTo>
                  <a:lnTo>
                    <a:pt x="2" y="122"/>
                  </a:lnTo>
                  <a:lnTo>
                    <a:pt x="4" y="85"/>
                  </a:lnTo>
                  <a:lnTo>
                    <a:pt x="8" y="54"/>
                  </a:lnTo>
                  <a:lnTo>
                    <a:pt x="15" y="29"/>
                  </a:lnTo>
                  <a:lnTo>
                    <a:pt x="18" y="21"/>
                  </a:lnTo>
                  <a:lnTo>
                    <a:pt x="22" y="13"/>
                  </a:lnTo>
                  <a:lnTo>
                    <a:pt x="29" y="8"/>
                  </a:lnTo>
                  <a:lnTo>
                    <a:pt x="35" y="4"/>
                  </a:lnTo>
                  <a:lnTo>
                    <a:pt x="44" y="2"/>
                  </a:lnTo>
                  <a:lnTo>
                    <a:pt x="55" y="0"/>
                  </a:lnTo>
                  <a:lnTo>
                    <a:pt x="65" y="2"/>
                  </a:lnTo>
                  <a:lnTo>
                    <a:pt x="76" y="3"/>
                  </a:lnTo>
                  <a:lnTo>
                    <a:pt x="85" y="6"/>
                  </a:lnTo>
                  <a:lnTo>
                    <a:pt x="94" y="8"/>
                  </a:lnTo>
                  <a:lnTo>
                    <a:pt x="102" y="11"/>
                  </a:lnTo>
                  <a:lnTo>
                    <a:pt x="108" y="13"/>
                  </a:lnTo>
                  <a:lnTo>
                    <a:pt x="160" y="84"/>
                  </a:lnTo>
                  <a:lnTo>
                    <a:pt x="202" y="179"/>
                  </a:lnTo>
                  <a:lnTo>
                    <a:pt x="234" y="287"/>
                  </a:lnTo>
                  <a:lnTo>
                    <a:pt x="258" y="401"/>
                  </a:lnTo>
                  <a:lnTo>
                    <a:pt x="273" y="512"/>
                  </a:lnTo>
                  <a:lnTo>
                    <a:pt x="284" y="610"/>
                  </a:lnTo>
                  <a:lnTo>
                    <a:pt x="290" y="688"/>
                  </a:lnTo>
                  <a:lnTo>
                    <a:pt x="293" y="735"/>
                  </a:lnTo>
                  <a:lnTo>
                    <a:pt x="268" y="745"/>
                  </a:lnTo>
                  <a:lnTo>
                    <a:pt x="246" y="753"/>
                  </a:lnTo>
                  <a:lnTo>
                    <a:pt x="225" y="758"/>
                  </a:lnTo>
                  <a:lnTo>
                    <a:pt x="206" y="762"/>
                  </a:lnTo>
                  <a:lnTo>
                    <a:pt x="187" y="763"/>
                  </a:lnTo>
                  <a:lnTo>
                    <a:pt x="171" y="763"/>
                  </a:lnTo>
                  <a:lnTo>
                    <a:pt x="155" y="763"/>
                  </a:lnTo>
                  <a:lnTo>
                    <a:pt x="142" y="761"/>
                  </a:lnTo>
                  <a:lnTo>
                    <a:pt x="130" y="758"/>
                  </a:lnTo>
                  <a:lnTo>
                    <a:pt x="119" y="755"/>
                  </a:lnTo>
                  <a:lnTo>
                    <a:pt x="109" y="751"/>
                  </a:lnTo>
                  <a:lnTo>
                    <a:pt x="102" y="746"/>
                  </a:lnTo>
                  <a:lnTo>
                    <a:pt x="94" y="742"/>
                  </a:lnTo>
                  <a:lnTo>
                    <a:pt x="89" y="738"/>
                  </a:lnTo>
                  <a:lnTo>
                    <a:pt x="85" y="735"/>
                  </a:lnTo>
                  <a:lnTo>
                    <a:pt x="81" y="732"/>
                  </a:lnTo>
                  <a:lnTo>
                    <a:pt x="82" y="716"/>
                  </a:lnTo>
                  <a:lnTo>
                    <a:pt x="82" y="701"/>
                  </a:lnTo>
                  <a:lnTo>
                    <a:pt x="83" y="685"/>
                  </a:lnTo>
                  <a:lnTo>
                    <a:pt x="83" y="671"/>
                  </a:lnTo>
                  <a:close/>
                </a:path>
              </a:pathLst>
            </a:custGeom>
            <a:solidFill>
              <a:srgbClr val="C0C0C0"/>
            </a:solidFill>
            <a:ln w="9525">
              <a:noFill/>
              <a:round/>
              <a:headEnd/>
              <a:tailEnd/>
            </a:ln>
          </p:spPr>
          <p:txBody>
            <a:bodyPr/>
            <a:lstStyle/>
            <a:p>
              <a:pPr rtl="0"/>
              <a:endParaRPr lang="en-US" sz="3800"/>
            </a:p>
          </p:txBody>
        </p:sp>
        <p:sp>
          <p:nvSpPr>
            <p:cNvPr id="413" name="Freeform 411"/>
            <p:cNvSpPr>
              <a:spLocks/>
            </p:cNvSpPr>
            <p:nvPr/>
          </p:nvSpPr>
          <p:spPr bwMode="auto">
            <a:xfrm flipH="1">
              <a:off x="494" y="1047"/>
              <a:ext cx="20" cy="27"/>
            </a:xfrm>
            <a:custGeom>
              <a:avLst/>
              <a:gdLst>
                <a:gd name="T0" fmla="*/ 0 w 90"/>
                <a:gd name="T1" fmla="*/ 8 h 118"/>
                <a:gd name="T2" fmla="*/ 1 w 90"/>
                <a:gd name="T3" fmla="*/ 9 h 118"/>
                <a:gd name="T4" fmla="*/ 2 w 90"/>
                <a:gd name="T5" fmla="*/ 11 h 118"/>
                <a:gd name="T6" fmla="*/ 4 w 90"/>
                <a:gd name="T7" fmla="*/ 13 h 118"/>
                <a:gd name="T8" fmla="*/ 5 w 90"/>
                <a:gd name="T9" fmla="*/ 16 h 118"/>
                <a:gd name="T10" fmla="*/ 7 w 90"/>
                <a:gd name="T11" fmla="*/ 19 h 118"/>
                <a:gd name="T12" fmla="*/ 8 w 90"/>
                <a:gd name="T13" fmla="*/ 21 h 118"/>
                <a:gd name="T14" fmla="*/ 10 w 90"/>
                <a:gd name="T15" fmla="*/ 24 h 118"/>
                <a:gd name="T16" fmla="*/ 11 w 90"/>
                <a:gd name="T17" fmla="*/ 27 h 118"/>
                <a:gd name="T18" fmla="*/ 20 w 90"/>
                <a:gd name="T19" fmla="*/ 23 h 118"/>
                <a:gd name="T20" fmla="*/ 19 w 90"/>
                <a:gd name="T21" fmla="*/ 21 h 118"/>
                <a:gd name="T22" fmla="*/ 18 w 90"/>
                <a:gd name="T23" fmla="*/ 19 h 118"/>
                <a:gd name="T24" fmla="*/ 16 w 90"/>
                <a:gd name="T25" fmla="*/ 16 h 118"/>
                <a:gd name="T26" fmla="*/ 15 w 90"/>
                <a:gd name="T27" fmla="*/ 12 h 118"/>
                <a:gd name="T28" fmla="*/ 12 w 90"/>
                <a:gd name="T29" fmla="*/ 8 h 118"/>
                <a:gd name="T30" fmla="*/ 10 w 90"/>
                <a:gd name="T31" fmla="*/ 5 h 118"/>
                <a:gd name="T32" fmla="*/ 8 w 90"/>
                <a:gd name="T33" fmla="*/ 2 h 118"/>
                <a:gd name="T34" fmla="*/ 6 w 90"/>
                <a:gd name="T35" fmla="*/ 0 h 118"/>
                <a:gd name="T36" fmla="*/ 0 w 90"/>
                <a:gd name="T37" fmla="*/ 8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118"/>
                <a:gd name="T59" fmla="*/ 90 w 90"/>
                <a:gd name="T60" fmla="*/ 118 h 1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118">
                  <a:moveTo>
                    <a:pt x="0" y="35"/>
                  </a:moveTo>
                  <a:lnTo>
                    <a:pt x="6" y="40"/>
                  </a:lnTo>
                  <a:lnTo>
                    <a:pt x="11" y="47"/>
                  </a:lnTo>
                  <a:lnTo>
                    <a:pt x="17" y="57"/>
                  </a:lnTo>
                  <a:lnTo>
                    <a:pt x="24" y="68"/>
                  </a:lnTo>
                  <a:lnTo>
                    <a:pt x="32" y="81"/>
                  </a:lnTo>
                  <a:lnTo>
                    <a:pt x="38" y="92"/>
                  </a:lnTo>
                  <a:lnTo>
                    <a:pt x="45" y="105"/>
                  </a:lnTo>
                  <a:lnTo>
                    <a:pt x="51" y="118"/>
                  </a:lnTo>
                  <a:lnTo>
                    <a:pt x="90" y="100"/>
                  </a:lnTo>
                  <a:lnTo>
                    <a:pt x="87" y="92"/>
                  </a:lnTo>
                  <a:lnTo>
                    <a:pt x="81" y="82"/>
                  </a:lnTo>
                  <a:lnTo>
                    <a:pt x="74" y="68"/>
                  </a:lnTo>
                  <a:lnTo>
                    <a:pt x="67" y="52"/>
                  </a:lnTo>
                  <a:lnTo>
                    <a:pt x="56" y="36"/>
                  </a:lnTo>
                  <a:lnTo>
                    <a:pt x="47" y="22"/>
                  </a:lnTo>
                  <a:lnTo>
                    <a:pt x="37" y="9"/>
                  </a:lnTo>
                  <a:lnTo>
                    <a:pt x="26" y="0"/>
                  </a:lnTo>
                  <a:lnTo>
                    <a:pt x="0" y="35"/>
                  </a:lnTo>
                  <a:close/>
                </a:path>
              </a:pathLst>
            </a:custGeom>
            <a:solidFill>
              <a:srgbClr val="000000"/>
            </a:solidFill>
            <a:ln w="9525">
              <a:noFill/>
              <a:round/>
              <a:headEnd/>
              <a:tailEnd/>
            </a:ln>
          </p:spPr>
          <p:txBody>
            <a:bodyPr/>
            <a:lstStyle/>
            <a:p>
              <a:pPr rtl="0"/>
              <a:endParaRPr lang="en-US" sz="3800"/>
            </a:p>
          </p:txBody>
        </p:sp>
        <p:sp>
          <p:nvSpPr>
            <p:cNvPr id="414" name="Freeform 412"/>
            <p:cNvSpPr>
              <a:spLocks/>
            </p:cNvSpPr>
            <p:nvPr/>
          </p:nvSpPr>
          <p:spPr bwMode="auto">
            <a:xfrm flipH="1">
              <a:off x="611" y="1129"/>
              <a:ext cx="74" cy="73"/>
            </a:xfrm>
            <a:custGeom>
              <a:avLst/>
              <a:gdLst>
                <a:gd name="T0" fmla="*/ 64 w 322"/>
                <a:gd name="T1" fmla="*/ 2 h 315"/>
                <a:gd name="T2" fmla="*/ 2 w 322"/>
                <a:gd name="T3" fmla="*/ 63 h 315"/>
                <a:gd name="T4" fmla="*/ 0 w 322"/>
                <a:gd name="T5" fmla="*/ 65 h 315"/>
                <a:gd name="T6" fmla="*/ 0 w 322"/>
                <a:gd name="T7" fmla="*/ 67 h 315"/>
                <a:gd name="T8" fmla="*/ 0 w 322"/>
                <a:gd name="T9" fmla="*/ 69 h 315"/>
                <a:gd name="T10" fmla="*/ 2 w 322"/>
                <a:gd name="T11" fmla="*/ 71 h 315"/>
                <a:gd name="T12" fmla="*/ 4 w 322"/>
                <a:gd name="T13" fmla="*/ 73 h 315"/>
                <a:gd name="T14" fmla="*/ 6 w 322"/>
                <a:gd name="T15" fmla="*/ 73 h 315"/>
                <a:gd name="T16" fmla="*/ 8 w 322"/>
                <a:gd name="T17" fmla="*/ 73 h 315"/>
                <a:gd name="T18" fmla="*/ 10 w 322"/>
                <a:gd name="T19" fmla="*/ 71 h 315"/>
                <a:gd name="T20" fmla="*/ 72 w 322"/>
                <a:gd name="T21" fmla="*/ 11 h 315"/>
                <a:gd name="T22" fmla="*/ 74 w 322"/>
                <a:gd name="T23" fmla="*/ 9 h 315"/>
                <a:gd name="T24" fmla="*/ 74 w 322"/>
                <a:gd name="T25" fmla="*/ 6 h 315"/>
                <a:gd name="T26" fmla="*/ 74 w 322"/>
                <a:gd name="T27" fmla="*/ 4 h 315"/>
                <a:gd name="T28" fmla="*/ 72 w 322"/>
                <a:gd name="T29" fmla="*/ 2 h 315"/>
                <a:gd name="T30" fmla="*/ 70 w 322"/>
                <a:gd name="T31" fmla="*/ 0 h 315"/>
                <a:gd name="T32" fmla="*/ 68 w 322"/>
                <a:gd name="T33" fmla="*/ 0 h 315"/>
                <a:gd name="T34" fmla="*/ 66 w 322"/>
                <a:gd name="T35" fmla="*/ 0 h 315"/>
                <a:gd name="T36" fmla="*/ 64 w 322"/>
                <a:gd name="T37" fmla="*/ 2 h 3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2"/>
                <a:gd name="T58" fmla="*/ 0 h 315"/>
                <a:gd name="T59" fmla="*/ 322 w 322"/>
                <a:gd name="T60" fmla="*/ 315 h 3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2" h="315">
                  <a:moveTo>
                    <a:pt x="279" y="8"/>
                  </a:moveTo>
                  <a:lnTo>
                    <a:pt x="8" y="270"/>
                  </a:lnTo>
                  <a:lnTo>
                    <a:pt x="2" y="279"/>
                  </a:lnTo>
                  <a:lnTo>
                    <a:pt x="0" y="288"/>
                  </a:lnTo>
                  <a:lnTo>
                    <a:pt x="2" y="298"/>
                  </a:lnTo>
                  <a:lnTo>
                    <a:pt x="7" y="307"/>
                  </a:lnTo>
                  <a:lnTo>
                    <a:pt x="16" y="313"/>
                  </a:lnTo>
                  <a:lnTo>
                    <a:pt x="26" y="315"/>
                  </a:lnTo>
                  <a:lnTo>
                    <a:pt x="36" y="313"/>
                  </a:lnTo>
                  <a:lnTo>
                    <a:pt x="45" y="307"/>
                  </a:lnTo>
                  <a:lnTo>
                    <a:pt x="314" y="46"/>
                  </a:lnTo>
                  <a:lnTo>
                    <a:pt x="320" y="37"/>
                  </a:lnTo>
                  <a:lnTo>
                    <a:pt x="322" y="26"/>
                  </a:lnTo>
                  <a:lnTo>
                    <a:pt x="320" y="17"/>
                  </a:lnTo>
                  <a:lnTo>
                    <a:pt x="315" y="8"/>
                  </a:lnTo>
                  <a:lnTo>
                    <a:pt x="306" y="1"/>
                  </a:lnTo>
                  <a:lnTo>
                    <a:pt x="297" y="0"/>
                  </a:lnTo>
                  <a:lnTo>
                    <a:pt x="288" y="1"/>
                  </a:lnTo>
                  <a:lnTo>
                    <a:pt x="279" y="8"/>
                  </a:lnTo>
                  <a:close/>
                </a:path>
              </a:pathLst>
            </a:custGeom>
            <a:solidFill>
              <a:srgbClr val="000000"/>
            </a:solidFill>
            <a:ln w="9525">
              <a:noFill/>
              <a:round/>
              <a:headEnd/>
              <a:tailEnd/>
            </a:ln>
          </p:spPr>
          <p:txBody>
            <a:bodyPr/>
            <a:lstStyle/>
            <a:p>
              <a:pPr rtl="0"/>
              <a:endParaRPr lang="en-US" sz="3800"/>
            </a:p>
          </p:txBody>
        </p:sp>
        <p:sp>
          <p:nvSpPr>
            <p:cNvPr id="415" name="Freeform 413"/>
            <p:cNvSpPr>
              <a:spLocks/>
            </p:cNvSpPr>
            <p:nvPr/>
          </p:nvSpPr>
          <p:spPr bwMode="auto">
            <a:xfrm flipH="1">
              <a:off x="490" y="1117"/>
              <a:ext cx="163" cy="91"/>
            </a:xfrm>
            <a:custGeom>
              <a:avLst/>
              <a:gdLst>
                <a:gd name="T0" fmla="*/ 153 w 708"/>
                <a:gd name="T1" fmla="*/ 4 h 397"/>
                <a:gd name="T2" fmla="*/ 151 w 708"/>
                <a:gd name="T3" fmla="*/ 8 h 397"/>
                <a:gd name="T4" fmla="*/ 148 w 708"/>
                <a:gd name="T5" fmla="*/ 15 h 397"/>
                <a:gd name="T6" fmla="*/ 144 w 708"/>
                <a:gd name="T7" fmla="*/ 24 h 397"/>
                <a:gd name="T8" fmla="*/ 137 w 708"/>
                <a:gd name="T9" fmla="*/ 35 h 397"/>
                <a:gd name="T10" fmla="*/ 129 w 708"/>
                <a:gd name="T11" fmla="*/ 46 h 397"/>
                <a:gd name="T12" fmla="*/ 118 w 708"/>
                <a:gd name="T13" fmla="*/ 56 h 397"/>
                <a:gd name="T14" fmla="*/ 105 w 708"/>
                <a:gd name="T15" fmla="*/ 66 h 397"/>
                <a:gd name="T16" fmla="*/ 93 w 708"/>
                <a:gd name="T17" fmla="*/ 73 h 397"/>
                <a:gd name="T18" fmla="*/ 83 w 708"/>
                <a:gd name="T19" fmla="*/ 77 h 397"/>
                <a:gd name="T20" fmla="*/ 72 w 708"/>
                <a:gd name="T21" fmla="*/ 79 h 397"/>
                <a:gd name="T22" fmla="*/ 61 w 708"/>
                <a:gd name="T23" fmla="*/ 81 h 397"/>
                <a:gd name="T24" fmla="*/ 50 w 708"/>
                <a:gd name="T25" fmla="*/ 81 h 397"/>
                <a:gd name="T26" fmla="*/ 38 w 708"/>
                <a:gd name="T27" fmla="*/ 80 h 397"/>
                <a:gd name="T28" fmla="*/ 26 w 708"/>
                <a:gd name="T29" fmla="*/ 78 h 397"/>
                <a:gd name="T30" fmla="*/ 13 w 708"/>
                <a:gd name="T31" fmla="*/ 75 h 397"/>
                <a:gd name="T32" fmla="*/ 4 w 708"/>
                <a:gd name="T33" fmla="*/ 73 h 397"/>
                <a:gd name="T34" fmla="*/ 1 w 708"/>
                <a:gd name="T35" fmla="*/ 75 h 397"/>
                <a:gd name="T36" fmla="*/ 0 w 708"/>
                <a:gd name="T37" fmla="*/ 78 h 397"/>
                <a:gd name="T38" fmla="*/ 2 w 708"/>
                <a:gd name="T39" fmla="*/ 82 h 397"/>
                <a:gd name="T40" fmla="*/ 10 w 708"/>
                <a:gd name="T41" fmla="*/ 85 h 397"/>
                <a:gd name="T42" fmla="*/ 24 w 708"/>
                <a:gd name="T43" fmla="*/ 88 h 397"/>
                <a:gd name="T44" fmla="*/ 37 w 708"/>
                <a:gd name="T45" fmla="*/ 90 h 397"/>
                <a:gd name="T46" fmla="*/ 50 w 708"/>
                <a:gd name="T47" fmla="*/ 91 h 397"/>
                <a:gd name="T48" fmla="*/ 63 w 708"/>
                <a:gd name="T49" fmla="*/ 91 h 397"/>
                <a:gd name="T50" fmla="*/ 75 w 708"/>
                <a:gd name="T51" fmla="*/ 89 h 397"/>
                <a:gd name="T52" fmla="*/ 86 w 708"/>
                <a:gd name="T53" fmla="*/ 86 h 397"/>
                <a:gd name="T54" fmla="*/ 97 w 708"/>
                <a:gd name="T55" fmla="*/ 82 h 397"/>
                <a:gd name="T56" fmla="*/ 111 w 708"/>
                <a:gd name="T57" fmla="*/ 75 h 397"/>
                <a:gd name="T58" fmla="*/ 125 w 708"/>
                <a:gd name="T59" fmla="*/ 64 h 397"/>
                <a:gd name="T60" fmla="*/ 136 w 708"/>
                <a:gd name="T61" fmla="*/ 53 h 397"/>
                <a:gd name="T62" fmla="*/ 146 w 708"/>
                <a:gd name="T63" fmla="*/ 41 h 397"/>
                <a:gd name="T64" fmla="*/ 153 w 708"/>
                <a:gd name="T65" fmla="*/ 30 h 397"/>
                <a:gd name="T66" fmla="*/ 158 w 708"/>
                <a:gd name="T67" fmla="*/ 19 h 397"/>
                <a:gd name="T68" fmla="*/ 161 w 708"/>
                <a:gd name="T69" fmla="*/ 12 h 397"/>
                <a:gd name="T70" fmla="*/ 163 w 708"/>
                <a:gd name="T71" fmla="*/ 7 h 397"/>
                <a:gd name="T72" fmla="*/ 163 w 708"/>
                <a:gd name="T73" fmla="*/ 4 h 397"/>
                <a:gd name="T74" fmla="*/ 161 w 708"/>
                <a:gd name="T75" fmla="*/ 1 h 397"/>
                <a:gd name="T76" fmla="*/ 157 w 708"/>
                <a:gd name="T77" fmla="*/ 0 h 397"/>
                <a:gd name="T78" fmla="*/ 154 w 708"/>
                <a:gd name="T79" fmla="*/ 2 h 3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8"/>
                <a:gd name="T121" fmla="*/ 0 h 397"/>
                <a:gd name="T122" fmla="*/ 708 w 708"/>
                <a:gd name="T123" fmla="*/ 397 h 3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8" h="397">
                  <a:moveTo>
                    <a:pt x="665" y="15"/>
                  </a:moveTo>
                  <a:lnTo>
                    <a:pt x="664" y="17"/>
                  </a:lnTo>
                  <a:lnTo>
                    <a:pt x="662" y="24"/>
                  </a:lnTo>
                  <a:lnTo>
                    <a:pt x="658" y="36"/>
                  </a:lnTo>
                  <a:lnTo>
                    <a:pt x="652" y="49"/>
                  </a:lnTo>
                  <a:lnTo>
                    <a:pt x="645" y="66"/>
                  </a:lnTo>
                  <a:lnTo>
                    <a:pt x="636" y="85"/>
                  </a:lnTo>
                  <a:lnTo>
                    <a:pt x="624" y="106"/>
                  </a:lnTo>
                  <a:lnTo>
                    <a:pt x="611" y="128"/>
                  </a:lnTo>
                  <a:lnTo>
                    <a:pt x="595" y="151"/>
                  </a:lnTo>
                  <a:lnTo>
                    <a:pt x="578" y="176"/>
                  </a:lnTo>
                  <a:lnTo>
                    <a:pt x="559" y="200"/>
                  </a:lnTo>
                  <a:lnTo>
                    <a:pt x="537" y="224"/>
                  </a:lnTo>
                  <a:lnTo>
                    <a:pt x="512" y="246"/>
                  </a:lnTo>
                  <a:lnTo>
                    <a:pt x="486" y="269"/>
                  </a:lnTo>
                  <a:lnTo>
                    <a:pt x="456" y="289"/>
                  </a:lnTo>
                  <a:lnTo>
                    <a:pt x="425" y="308"/>
                  </a:lnTo>
                  <a:lnTo>
                    <a:pt x="404" y="318"/>
                  </a:lnTo>
                  <a:lnTo>
                    <a:pt x="382" y="327"/>
                  </a:lnTo>
                  <a:lnTo>
                    <a:pt x="360" y="334"/>
                  </a:lnTo>
                  <a:lnTo>
                    <a:pt x="337" y="340"/>
                  </a:lnTo>
                  <a:lnTo>
                    <a:pt x="314" y="345"/>
                  </a:lnTo>
                  <a:lnTo>
                    <a:pt x="290" y="349"/>
                  </a:lnTo>
                  <a:lnTo>
                    <a:pt x="266" y="352"/>
                  </a:lnTo>
                  <a:lnTo>
                    <a:pt x="242" y="353"/>
                  </a:lnTo>
                  <a:lnTo>
                    <a:pt x="216" y="353"/>
                  </a:lnTo>
                  <a:lnTo>
                    <a:pt x="191" y="352"/>
                  </a:lnTo>
                  <a:lnTo>
                    <a:pt x="165" y="351"/>
                  </a:lnTo>
                  <a:lnTo>
                    <a:pt x="139" y="347"/>
                  </a:lnTo>
                  <a:lnTo>
                    <a:pt x="112" y="342"/>
                  </a:lnTo>
                  <a:lnTo>
                    <a:pt x="84" y="335"/>
                  </a:lnTo>
                  <a:lnTo>
                    <a:pt x="57" y="328"/>
                  </a:lnTo>
                  <a:lnTo>
                    <a:pt x="28" y="319"/>
                  </a:lnTo>
                  <a:lnTo>
                    <a:pt x="19" y="318"/>
                  </a:lnTo>
                  <a:lnTo>
                    <a:pt x="12" y="321"/>
                  </a:lnTo>
                  <a:lnTo>
                    <a:pt x="5" y="326"/>
                  </a:lnTo>
                  <a:lnTo>
                    <a:pt x="1" y="332"/>
                  </a:lnTo>
                  <a:lnTo>
                    <a:pt x="0" y="342"/>
                  </a:lnTo>
                  <a:lnTo>
                    <a:pt x="2" y="349"/>
                  </a:lnTo>
                  <a:lnTo>
                    <a:pt x="8" y="357"/>
                  </a:lnTo>
                  <a:lnTo>
                    <a:pt x="14" y="361"/>
                  </a:lnTo>
                  <a:lnTo>
                    <a:pt x="44" y="370"/>
                  </a:lnTo>
                  <a:lnTo>
                    <a:pt x="75" y="378"/>
                  </a:lnTo>
                  <a:lnTo>
                    <a:pt x="104" y="384"/>
                  </a:lnTo>
                  <a:lnTo>
                    <a:pt x="134" y="390"/>
                  </a:lnTo>
                  <a:lnTo>
                    <a:pt x="162" y="394"/>
                  </a:lnTo>
                  <a:lnTo>
                    <a:pt x="191" y="396"/>
                  </a:lnTo>
                  <a:lnTo>
                    <a:pt x="218" y="397"/>
                  </a:lnTo>
                  <a:lnTo>
                    <a:pt x="246" y="397"/>
                  </a:lnTo>
                  <a:lnTo>
                    <a:pt x="273" y="395"/>
                  </a:lnTo>
                  <a:lnTo>
                    <a:pt x="299" y="392"/>
                  </a:lnTo>
                  <a:lnTo>
                    <a:pt x="325" y="388"/>
                  </a:lnTo>
                  <a:lnTo>
                    <a:pt x="350" y="382"/>
                  </a:lnTo>
                  <a:lnTo>
                    <a:pt x="374" y="375"/>
                  </a:lnTo>
                  <a:lnTo>
                    <a:pt x="399" y="366"/>
                  </a:lnTo>
                  <a:lnTo>
                    <a:pt x="422" y="357"/>
                  </a:lnTo>
                  <a:lnTo>
                    <a:pt x="446" y="345"/>
                  </a:lnTo>
                  <a:lnTo>
                    <a:pt x="481" y="326"/>
                  </a:lnTo>
                  <a:lnTo>
                    <a:pt x="512" y="304"/>
                  </a:lnTo>
                  <a:lnTo>
                    <a:pt x="542" y="280"/>
                  </a:lnTo>
                  <a:lnTo>
                    <a:pt x="568" y="256"/>
                  </a:lnTo>
                  <a:lnTo>
                    <a:pt x="591" y="230"/>
                  </a:lnTo>
                  <a:lnTo>
                    <a:pt x="613" y="204"/>
                  </a:lnTo>
                  <a:lnTo>
                    <a:pt x="632" y="178"/>
                  </a:lnTo>
                  <a:lnTo>
                    <a:pt x="649" y="153"/>
                  </a:lnTo>
                  <a:lnTo>
                    <a:pt x="663" y="129"/>
                  </a:lnTo>
                  <a:lnTo>
                    <a:pt x="675" y="106"/>
                  </a:lnTo>
                  <a:lnTo>
                    <a:pt x="685" y="85"/>
                  </a:lnTo>
                  <a:lnTo>
                    <a:pt x="693" y="67"/>
                  </a:lnTo>
                  <a:lnTo>
                    <a:pt x="698" y="53"/>
                  </a:lnTo>
                  <a:lnTo>
                    <a:pt x="703" y="40"/>
                  </a:lnTo>
                  <a:lnTo>
                    <a:pt x="706" y="32"/>
                  </a:lnTo>
                  <a:lnTo>
                    <a:pt x="707" y="28"/>
                  </a:lnTo>
                  <a:lnTo>
                    <a:pt x="708" y="19"/>
                  </a:lnTo>
                  <a:lnTo>
                    <a:pt x="706" y="11"/>
                  </a:lnTo>
                  <a:lnTo>
                    <a:pt x="701" y="4"/>
                  </a:lnTo>
                  <a:lnTo>
                    <a:pt x="693" y="0"/>
                  </a:lnTo>
                  <a:lnTo>
                    <a:pt x="684" y="0"/>
                  </a:lnTo>
                  <a:lnTo>
                    <a:pt x="676" y="3"/>
                  </a:lnTo>
                  <a:lnTo>
                    <a:pt x="669" y="8"/>
                  </a:lnTo>
                  <a:lnTo>
                    <a:pt x="665" y="15"/>
                  </a:lnTo>
                  <a:close/>
                </a:path>
              </a:pathLst>
            </a:custGeom>
            <a:solidFill>
              <a:srgbClr val="000000"/>
            </a:solidFill>
            <a:ln w="9525">
              <a:noFill/>
              <a:round/>
              <a:headEnd/>
              <a:tailEnd/>
            </a:ln>
          </p:spPr>
          <p:txBody>
            <a:bodyPr/>
            <a:lstStyle/>
            <a:p>
              <a:pPr rtl="0"/>
              <a:endParaRPr lang="en-US" sz="3800"/>
            </a:p>
          </p:txBody>
        </p:sp>
        <p:sp>
          <p:nvSpPr>
            <p:cNvPr id="416" name="Freeform 414"/>
            <p:cNvSpPr>
              <a:spLocks/>
            </p:cNvSpPr>
            <p:nvPr/>
          </p:nvSpPr>
          <p:spPr bwMode="auto">
            <a:xfrm flipH="1">
              <a:off x="635" y="1167"/>
              <a:ext cx="49" cy="41"/>
            </a:xfrm>
            <a:custGeom>
              <a:avLst/>
              <a:gdLst>
                <a:gd name="T0" fmla="*/ 1 w 215"/>
                <a:gd name="T1" fmla="*/ 11 h 181"/>
                <a:gd name="T2" fmla="*/ 1 w 215"/>
                <a:gd name="T3" fmla="*/ 12 h 181"/>
                <a:gd name="T4" fmla="*/ 0 w 215"/>
                <a:gd name="T5" fmla="*/ 13 h 181"/>
                <a:gd name="T6" fmla="*/ 0 w 215"/>
                <a:gd name="T7" fmla="*/ 14 h 181"/>
                <a:gd name="T8" fmla="*/ 0 w 215"/>
                <a:gd name="T9" fmla="*/ 15 h 181"/>
                <a:gd name="T10" fmla="*/ 0 w 215"/>
                <a:gd name="T11" fmla="*/ 16 h 181"/>
                <a:gd name="T12" fmla="*/ 0 w 215"/>
                <a:gd name="T13" fmla="*/ 17 h 181"/>
                <a:gd name="T14" fmla="*/ 1 w 215"/>
                <a:gd name="T15" fmla="*/ 19 h 181"/>
                <a:gd name="T16" fmla="*/ 1 w 215"/>
                <a:gd name="T17" fmla="*/ 20 h 181"/>
                <a:gd name="T18" fmla="*/ 2 w 215"/>
                <a:gd name="T19" fmla="*/ 21 h 181"/>
                <a:gd name="T20" fmla="*/ 4 w 215"/>
                <a:gd name="T21" fmla="*/ 22 h 181"/>
                <a:gd name="T22" fmla="*/ 5 w 215"/>
                <a:gd name="T23" fmla="*/ 23 h 181"/>
                <a:gd name="T24" fmla="*/ 7 w 215"/>
                <a:gd name="T25" fmla="*/ 24 h 181"/>
                <a:gd name="T26" fmla="*/ 7 w 215"/>
                <a:gd name="T27" fmla="*/ 25 h 181"/>
                <a:gd name="T28" fmla="*/ 7 w 215"/>
                <a:gd name="T29" fmla="*/ 26 h 181"/>
                <a:gd name="T30" fmla="*/ 6 w 215"/>
                <a:gd name="T31" fmla="*/ 27 h 181"/>
                <a:gd name="T32" fmla="*/ 6 w 215"/>
                <a:gd name="T33" fmla="*/ 28 h 181"/>
                <a:gd name="T34" fmla="*/ 7 w 215"/>
                <a:gd name="T35" fmla="*/ 31 h 181"/>
                <a:gd name="T36" fmla="*/ 8 w 215"/>
                <a:gd name="T37" fmla="*/ 33 h 181"/>
                <a:gd name="T38" fmla="*/ 9 w 215"/>
                <a:gd name="T39" fmla="*/ 35 h 181"/>
                <a:gd name="T40" fmla="*/ 11 w 215"/>
                <a:gd name="T41" fmla="*/ 37 h 181"/>
                <a:gd name="T42" fmla="*/ 11 w 215"/>
                <a:gd name="T43" fmla="*/ 37 h 181"/>
                <a:gd name="T44" fmla="*/ 12 w 215"/>
                <a:gd name="T45" fmla="*/ 38 h 181"/>
                <a:gd name="T46" fmla="*/ 12 w 215"/>
                <a:gd name="T47" fmla="*/ 38 h 181"/>
                <a:gd name="T48" fmla="*/ 13 w 215"/>
                <a:gd name="T49" fmla="*/ 38 h 181"/>
                <a:gd name="T50" fmla="*/ 15 w 215"/>
                <a:gd name="T51" fmla="*/ 39 h 181"/>
                <a:gd name="T52" fmla="*/ 18 w 215"/>
                <a:gd name="T53" fmla="*/ 40 h 181"/>
                <a:gd name="T54" fmla="*/ 22 w 215"/>
                <a:gd name="T55" fmla="*/ 40 h 181"/>
                <a:gd name="T56" fmla="*/ 27 w 215"/>
                <a:gd name="T57" fmla="*/ 41 h 181"/>
                <a:gd name="T58" fmla="*/ 32 w 215"/>
                <a:gd name="T59" fmla="*/ 41 h 181"/>
                <a:gd name="T60" fmla="*/ 37 w 215"/>
                <a:gd name="T61" fmla="*/ 40 h 181"/>
                <a:gd name="T62" fmla="*/ 41 w 215"/>
                <a:gd name="T63" fmla="*/ 38 h 181"/>
                <a:gd name="T64" fmla="*/ 45 w 215"/>
                <a:gd name="T65" fmla="*/ 35 h 181"/>
                <a:gd name="T66" fmla="*/ 45 w 215"/>
                <a:gd name="T67" fmla="*/ 35 h 181"/>
                <a:gd name="T68" fmla="*/ 45 w 215"/>
                <a:gd name="T69" fmla="*/ 34 h 181"/>
                <a:gd name="T70" fmla="*/ 45 w 215"/>
                <a:gd name="T71" fmla="*/ 34 h 181"/>
                <a:gd name="T72" fmla="*/ 45 w 215"/>
                <a:gd name="T73" fmla="*/ 34 h 181"/>
                <a:gd name="T74" fmla="*/ 46 w 215"/>
                <a:gd name="T75" fmla="*/ 33 h 181"/>
                <a:gd name="T76" fmla="*/ 47 w 215"/>
                <a:gd name="T77" fmla="*/ 30 h 181"/>
                <a:gd name="T78" fmla="*/ 48 w 215"/>
                <a:gd name="T79" fmla="*/ 26 h 181"/>
                <a:gd name="T80" fmla="*/ 49 w 215"/>
                <a:gd name="T81" fmla="*/ 21 h 181"/>
                <a:gd name="T82" fmla="*/ 49 w 215"/>
                <a:gd name="T83" fmla="*/ 19 h 181"/>
                <a:gd name="T84" fmla="*/ 49 w 215"/>
                <a:gd name="T85" fmla="*/ 17 h 181"/>
                <a:gd name="T86" fmla="*/ 48 w 215"/>
                <a:gd name="T87" fmla="*/ 15 h 181"/>
                <a:gd name="T88" fmla="*/ 47 w 215"/>
                <a:gd name="T89" fmla="*/ 13 h 181"/>
                <a:gd name="T90" fmla="*/ 46 w 215"/>
                <a:gd name="T91" fmla="*/ 11 h 181"/>
                <a:gd name="T92" fmla="*/ 44 w 215"/>
                <a:gd name="T93" fmla="*/ 9 h 181"/>
                <a:gd name="T94" fmla="*/ 42 w 215"/>
                <a:gd name="T95" fmla="*/ 7 h 181"/>
                <a:gd name="T96" fmla="*/ 40 w 215"/>
                <a:gd name="T97" fmla="*/ 5 h 181"/>
                <a:gd name="T98" fmla="*/ 37 w 215"/>
                <a:gd name="T99" fmla="*/ 4 h 181"/>
                <a:gd name="T100" fmla="*/ 34 w 215"/>
                <a:gd name="T101" fmla="*/ 3 h 181"/>
                <a:gd name="T102" fmla="*/ 31 w 215"/>
                <a:gd name="T103" fmla="*/ 2 h 181"/>
                <a:gd name="T104" fmla="*/ 27 w 215"/>
                <a:gd name="T105" fmla="*/ 1 h 181"/>
                <a:gd name="T106" fmla="*/ 24 w 215"/>
                <a:gd name="T107" fmla="*/ 1 h 181"/>
                <a:gd name="T108" fmla="*/ 21 w 215"/>
                <a:gd name="T109" fmla="*/ 0 h 181"/>
                <a:gd name="T110" fmla="*/ 18 w 215"/>
                <a:gd name="T111" fmla="*/ 0 h 181"/>
                <a:gd name="T112" fmla="*/ 14 w 215"/>
                <a:gd name="T113" fmla="*/ 1 h 181"/>
                <a:gd name="T114" fmla="*/ 10 w 215"/>
                <a:gd name="T115" fmla="*/ 2 h 181"/>
                <a:gd name="T116" fmla="*/ 7 w 215"/>
                <a:gd name="T117" fmla="*/ 4 h 181"/>
                <a:gd name="T118" fmla="*/ 4 w 215"/>
                <a:gd name="T119" fmla="*/ 7 h 181"/>
                <a:gd name="T120" fmla="*/ 1 w 215"/>
                <a:gd name="T121" fmla="*/ 11 h 1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5"/>
                <a:gd name="T184" fmla="*/ 0 h 181"/>
                <a:gd name="T185" fmla="*/ 215 w 215"/>
                <a:gd name="T186" fmla="*/ 181 h 1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5" h="181">
                  <a:moveTo>
                    <a:pt x="5" y="47"/>
                  </a:moveTo>
                  <a:lnTo>
                    <a:pt x="4" y="51"/>
                  </a:lnTo>
                  <a:lnTo>
                    <a:pt x="1" y="56"/>
                  </a:lnTo>
                  <a:lnTo>
                    <a:pt x="0" y="61"/>
                  </a:lnTo>
                  <a:lnTo>
                    <a:pt x="0" y="67"/>
                  </a:lnTo>
                  <a:lnTo>
                    <a:pt x="0" y="72"/>
                  </a:lnTo>
                  <a:lnTo>
                    <a:pt x="1" y="77"/>
                  </a:lnTo>
                  <a:lnTo>
                    <a:pt x="3" y="82"/>
                  </a:lnTo>
                  <a:lnTo>
                    <a:pt x="5" y="87"/>
                  </a:lnTo>
                  <a:lnTo>
                    <a:pt x="9" y="93"/>
                  </a:lnTo>
                  <a:lnTo>
                    <a:pt x="16" y="98"/>
                  </a:lnTo>
                  <a:lnTo>
                    <a:pt x="22" y="102"/>
                  </a:lnTo>
                  <a:lnTo>
                    <a:pt x="31" y="104"/>
                  </a:lnTo>
                  <a:lnTo>
                    <a:pt x="30" y="109"/>
                  </a:lnTo>
                  <a:lnTo>
                    <a:pt x="29" y="115"/>
                  </a:lnTo>
                  <a:lnTo>
                    <a:pt x="27" y="120"/>
                  </a:lnTo>
                  <a:lnTo>
                    <a:pt x="27" y="125"/>
                  </a:lnTo>
                  <a:lnTo>
                    <a:pt x="29" y="136"/>
                  </a:lnTo>
                  <a:lnTo>
                    <a:pt x="33" y="146"/>
                  </a:lnTo>
                  <a:lnTo>
                    <a:pt x="38" y="155"/>
                  </a:lnTo>
                  <a:lnTo>
                    <a:pt x="47" y="164"/>
                  </a:lnTo>
                  <a:lnTo>
                    <a:pt x="49" y="165"/>
                  </a:lnTo>
                  <a:lnTo>
                    <a:pt x="51" y="167"/>
                  </a:lnTo>
                  <a:lnTo>
                    <a:pt x="53" y="168"/>
                  </a:lnTo>
                  <a:lnTo>
                    <a:pt x="55" y="168"/>
                  </a:lnTo>
                  <a:lnTo>
                    <a:pt x="64" y="171"/>
                  </a:lnTo>
                  <a:lnTo>
                    <a:pt x="78" y="175"/>
                  </a:lnTo>
                  <a:lnTo>
                    <a:pt x="98" y="178"/>
                  </a:lnTo>
                  <a:lnTo>
                    <a:pt x="118" y="181"/>
                  </a:lnTo>
                  <a:lnTo>
                    <a:pt x="139" y="180"/>
                  </a:lnTo>
                  <a:lnTo>
                    <a:pt x="161" y="177"/>
                  </a:lnTo>
                  <a:lnTo>
                    <a:pt x="181" y="168"/>
                  </a:lnTo>
                  <a:lnTo>
                    <a:pt x="196" y="155"/>
                  </a:lnTo>
                  <a:lnTo>
                    <a:pt x="198" y="154"/>
                  </a:lnTo>
                  <a:lnTo>
                    <a:pt x="198" y="152"/>
                  </a:lnTo>
                  <a:lnTo>
                    <a:pt x="199" y="152"/>
                  </a:lnTo>
                  <a:lnTo>
                    <a:pt x="199" y="151"/>
                  </a:lnTo>
                  <a:lnTo>
                    <a:pt x="203" y="145"/>
                  </a:lnTo>
                  <a:lnTo>
                    <a:pt x="208" y="132"/>
                  </a:lnTo>
                  <a:lnTo>
                    <a:pt x="212" y="115"/>
                  </a:lnTo>
                  <a:lnTo>
                    <a:pt x="215" y="94"/>
                  </a:lnTo>
                  <a:lnTo>
                    <a:pt x="215" y="85"/>
                  </a:lnTo>
                  <a:lnTo>
                    <a:pt x="213" y="76"/>
                  </a:lnTo>
                  <a:lnTo>
                    <a:pt x="211" y="68"/>
                  </a:lnTo>
                  <a:lnTo>
                    <a:pt x="207" y="59"/>
                  </a:lnTo>
                  <a:lnTo>
                    <a:pt x="200" y="48"/>
                  </a:lnTo>
                  <a:lnTo>
                    <a:pt x="194" y="39"/>
                  </a:lnTo>
                  <a:lnTo>
                    <a:pt x="185" y="31"/>
                  </a:lnTo>
                  <a:lnTo>
                    <a:pt x="174" y="24"/>
                  </a:lnTo>
                  <a:lnTo>
                    <a:pt x="163" y="18"/>
                  </a:lnTo>
                  <a:lnTo>
                    <a:pt x="150" y="13"/>
                  </a:lnTo>
                  <a:lnTo>
                    <a:pt x="135" y="9"/>
                  </a:lnTo>
                  <a:lnTo>
                    <a:pt x="120" y="5"/>
                  </a:lnTo>
                  <a:lnTo>
                    <a:pt x="107" y="3"/>
                  </a:lnTo>
                  <a:lnTo>
                    <a:pt x="92" y="0"/>
                  </a:lnTo>
                  <a:lnTo>
                    <a:pt x="77" y="0"/>
                  </a:lnTo>
                  <a:lnTo>
                    <a:pt x="60" y="3"/>
                  </a:lnTo>
                  <a:lnTo>
                    <a:pt x="44" y="8"/>
                  </a:lnTo>
                  <a:lnTo>
                    <a:pt x="29" y="16"/>
                  </a:lnTo>
                  <a:lnTo>
                    <a:pt x="16" y="29"/>
                  </a:lnTo>
                  <a:lnTo>
                    <a:pt x="5" y="47"/>
                  </a:lnTo>
                  <a:close/>
                </a:path>
              </a:pathLst>
            </a:custGeom>
            <a:solidFill>
              <a:srgbClr val="000000"/>
            </a:solidFill>
            <a:ln w="9525">
              <a:noFill/>
              <a:round/>
              <a:headEnd/>
              <a:tailEnd/>
            </a:ln>
          </p:spPr>
          <p:txBody>
            <a:bodyPr/>
            <a:lstStyle/>
            <a:p>
              <a:pPr rtl="0"/>
              <a:endParaRPr lang="en-US" sz="3800"/>
            </a:p>
          </p:txBody>
        </p:sp>
        <p:sp>
          <p:nvSpPr>
            <p:cNvPr id="417" name="Freeform 415"/>
            <p:cNvSpPr>
              <a:spLocks/>
            </p:cNvSpPr>
            <p:nvPr/>
          </p:nvSpPr>
          <p:spPr bwMode="auto">
            <a:xfrm flipH="1">
              <a:off x="648" y="1179"/>
              <a:ext cx="22" cy="17"/>
            </a:xfrm>
            <a:custGeom>
              <a:avLst/>
              <a:gdLst>
                <a:gd name="T0" fmla="*/ 10 w 99"/>
                <a:gd name="T1" fmla="*/ 0 h 74"/>
                <a:gd name="T2" fmla="*/ 10 w 99"/>
                <a:gd name="T3" fmla="*/ 1 h 74"/>
                <a:gd name="T4" fmla="*/ 10 w 99"/>
                <a:gd name="T5" fmla="*/ 1 h 74"/>
                <a:gd name="T6" fmla="*/ 10 w 99"/>
                <a:gd name="T7" fmla="*/ 1 h 74"/>
                <a:gd name="T8" fmla="*/ 10 w 99"/>
                <a:gd name="T9" fmla="*/ 1 h 74"/>
                <a:gd name="T10" fmla="*/ 12 w 99"/>
                <a:gd name="T11" fmla="*/ 1 h 74"/>
                <a:gd name="T12" fmla="*/ 14 w 99"/>
                <a:gd name="T13" fmla="*/ 1 h 74"/>
                <a:gd name="T14" fmla="*/ 15 w 99"/>
                <a:gd name="T15" fmla="*/ 2 h 74"/>
                <a:gd name="T16" fmla="*/ 17 w 99"/>
                <a:gd name="T17" fmla="*/ 2 h 74"/>
                <a:gd name="T18" fmla="*/ 18 w 99"/>
                <a:gd name="T19" fmla="*/ 3 h 74"/>
                <a:gd name="T20" fmla="*/ 20 w 99"/>
                <a:gd name="T21" fmla="*/ 4 h 74"/>
                <a:gd name="T22" fmla="*/ 21 w 99"/>
                <a:gd name="T23" fmla="*/ 5 h 74"/>
                <a:gd name="T24" fmla="*/ 22 w 99"/>
                <a:gd name="T25" fmla="*/ 6 h 74"/>
                <a:gd name="T26" fmla="*/ 22 w 99"/>
                <a:gd name="T27" fmla="*/ 7 h 74"/>
                <a:gd name="T28" fmla="*/ 22 w 99"/>
                <a:gd name="T29" fmla="*/ 8 h 74"/>
                <a:gd name="T30" fmla="*/ 22 w 99"/>
                <a:gd name="T31" fmla="*/ 9 h 74"/>
                <a:gd name="T32" fmla="*/ 22 w 99"/>
                <a:gd name="T33" fmla="*/ 9 h 74"/>
                <a:gd name="T34" fmla="*/ 22 w 99"/>
                <a:gd name="T35" fmla="*/ 11 h 74"/>
                <a:gd name="T36" fmla="*/ 22 w 99"/>
                <a:gd name="T37" fmla="*/ 13 h 74"/>
                <a:gd name="T38" fmla="*/ 21 w 99"/>
                <a:gd name="T39" fmla="*/ 14 h 74"/>
                <a:gd name="T40" fmla="*/ 21 w 99"/>
                <a:gd name="T41" fmla="*/ 15 h 74"/>
                <a:gd name="T42" fmla="*/ 20 w 99"/>
                <a:gd name="T43" fmla="*/ 16 h 74"/>
                <a:gd name="T44" fmla="*/ 18 w 99"/>
                <a:gd name="T45" fmla="*/ 17 h 74"/>
                <a:gd name="T46" fmla="*/ 16 w 99"/>
                <a:gd name="T47" fmla="*/ 17 h 74"/>
                <a:gd name="T48" fmla="*/ 14 w 99"/>
                <a:gd name="T49" fmla="*/ 17 h 74"/>
                <a:gd name="T50" fmla="*/ 12 w 99"/>
                <a:gd name="T51" fmla="*/ 17 h 74"/>
                <a:gd name="T52" fmla="*/ 9 w 99"/>
                <a:gd name="T53" fmla="*/ 17 h 74"/>
                <a:gd name="T54" fmla="*/ 7 w 99"/>
                <a:gd name="T55" fmla="*/ 16 h 74"/>
                <a:gd name="T56" fmla="*/ 4 w 99"/>
                <a:gd name="T57" fmla="*/ 15 h 74"/>
                <a:gd name="T58" fmla="*/ 5 w 99"/>
                <a:gd name="T59" fmla="*/ 14 h 74"/>
                <a:gd name="T60" fmla="*/ 5 w 99"/>
                <a:gd name="T61" fmla="*/ 13 h 74"/>
                <a:gd name="T62" fmla="*/ 6 w 99"/>
                <a:gd name="T63" fmla="*/ 12 h 74"/>
                <a:gd name="T64" fmla="*/ 6 w 99"/>
                <a:gd name="T65" fmla="*/ 11 h 74"/>
                <a:gd name="T66" fmla="*/ 7 w 99"/>
                <a:gd name="T67" fmla="*/ 10 h 74"/>
                <a:gd name="T68" fmla="*/ 7 w 99"/>
                <a:gd name="T69" fmla="*/ 9 h 74"/>
                <a:gd name="T70" fmla="*/ 7 w 99"/>
                <a:gd name="T71" fmla="*/ 9 h 74"/>
                <a:gd name="T72" fmla="*/ 7 w 99"/>
                <a:gd name="T73" fmla="*/ 7 h 74"/>
                <a:gd name="T74" fmla="*/ 7 w 99"/>
                <a:gd name="T75" fmla="*/ 7 h 74"/>
                <a:gd name="T76" fmla="*/ 7 w 99"/>
                <a:gd name="T77" fmla="*/ 6 h 74"/>
                <a:gd name="T78" fmla="*/ 7 w 99"/>
                <a:gd name="T79" fmla="*/ 6 h 74"/>
                <a:gd name="T80" fmla="*/ 7 w 99"/>
                <a:gd name="T81" fmla="*/ 6 h 74"/>
                <a:gd name="T82" fmla="*/ 6 w 99"/>
                <a:gd name="T83" fmla="*/ 4 h 74"/>
                <a:gd name="T84" fmla="*/ 6 w 99"/>
                <a:gd name="T85" fmla="*/ 3 h 74"/>
                <a:gd name="T86" fmla="*/ 4 w 99"/>
                <a:gd name="T87" fmla="*/ 2 h 74"/>
                <a:gd name="T88" fmla="*/ 3 w 99"/>
                <a:gd name="T89" fmla="*/ 2 h 74"/>
                <a:gd name="T90" fmla="*/ 3 w 99"/>
                <a:gd name="T91" fmla="*/ 2 h 74"/>
                <a:gd name="T92" fmla="*/ 2 w 99"/>
                <a:gd name="T93" fmla="*/ 1 h 74"/>
                <a:gd name="T94" fmla="*/ 1 w 99"/>
                <a:gd name="T95" fmla="*/ 1 h 74"/>
                <a:gd name="T96" fmla="*/ 0 w 99"/>
                <a:gd name="T97" fmla="*/ 1 h 74"/>
                <a:gd name="T98" fmla="*/ 2 w 99"/>
                <a:gd name="T99" fmla="*/ 0 h 74"/>
                <a:gd name="T100" fmla="*/ 3 w 99"/>
                <a:gd name="T101" fmla="*/ 0 h 74"/>
                <a:gd name="T102" fmla="*/ 4 w 99"/>
                <a:gd name="T103" fmla="*/ 0 h 74"/>
                <a:gd name="T104" fmla="*/ 6 w 99"/>
                <a:gd name="T105" fmla="*/ 0 h 74"/>
                <a:gd name="T106" fmla="*/ 7 w 99"/>
                <a:gd name="T107" fmla="*/ 0 h 74"/>
                <a:gd name="T108" fmla="*/ 8 w 99"/>
                <a:gd name="T109" fmla="*/ 0 h 74"/>
                <a:gd name="T110" fmla="*/ 9 w 99"/>
                <a:gd name="T111" fmla="*/ 0 h 74"/>
                <a:gd name="T112" fmla="*/ 10 w 99"/>
                <a:gd name="T113" fmla="*/ 0 h 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9"/>
                <a:gd name="T172" fmla="*/ 0 h 74"/>
                <a:gd name="T173" fmla="*/ 99 w 99"/>
                <a:gd name="T174" fmla="*/ 74 h 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9" h="74">
                  <a:moveTo>
                    <a:pt x="43" y="2"/>
                  </a:moveTo>
                  <a:lnTo>
                    <a:pt x="45" y="3"/>
                  </a:lnTo>
                  <a:lnTo>
                    <a:pt x="46" y="3"/>
                  </a:lnTo>
                  <a:lnTo>
                    <a:pt x="47" y="3"/>
                  </a:lnTo>
                  <a:lnTo>
                    <a:pt x="54" y="5"/>
                  </a:lnTo>
                  <a:lnTo>
                    <a:pt x="62" y="6"/>
                  </a:lnTo>
                  <a:lnTo>
                    <a:pt x="69" y="7"/>
                  </a:lnTo>
                  <a:lnTo>
                    <a:pt x="76" y="10"/>
                  </a:lnTo>
                  <a:lnTo>
                    <a:pt x="82" y="14"/>
                  </a:lnTo>
                  <a:lnTo>
                    <a:pt x="89" y="16"/>
                  </a:lnTo>
                  <a:lnTo>
                    <a:pt x="93" y="22"/>
                  </a:lnTo>
                  <a:lnTo>
                    <a:pt x="97" y="27"/>
                  </a:lnTo>
                  <a:lnTo>
                    <a:pt x="98" y="29"/>
                  </a:lnTo>
                  <a:lnTo>
                    <a:pt x="99" y="33"/>
                  </a:lnTo>
                  <a:lnTo>
                    <a:pt x="99" y="37"/>
                  </a:lnTo>
                  <a:lnTo>
                    <a:pt x="99" y="40"/>
                  </a:lnTo>
                  <a:lnTo>
                    <a:pt x="99" y="49"/>
                  </a:lnTo>
                  <a:lnTo>
                    <a:pt x="97" y="55"/>
                  </a:lnTo>
                  <a:lnTo>
                    <a:pt x="95" y="62"/>
                  </a:lnTo>
                  <a:lnTo>
                    <a:pt x="93" y="67"/>
                  </a:lnTo>
                  <a:lnTo>
                    <a:pt x="88" y="70"/>
                  </a:lnTo>
                  <a:lnTo>
                    <a:pt x="81" y="72"/>
                  </a:lnTo>
                  <a:lnTo>
                    <a:pt x="73" y="74"/>
                  </a:lnTo>
                  <a:lnTo>
                    <a:pt x="63" y="74"/>
                  </a:lnTo>
                  <a:lnTo>
                    <a:pt x="52" y="72"/>
                  </a:lnTo>
                  <a:lnTo>
                    <a:pt x="42" y="72"/>
                  </a:lnTo>
                  <a:lnTo>
                    <a:pt x="30" y="70"/>
                  </a:lnTo>
                  <a:lnTo>
                    <a:pt x="20" y="67"/>
                  </a:lnTo>
                  <a:lnTo>
                    <a:pt x="21" y="63"/>
                  </a:lnTo>
                  <a:lnTo>
                    <a:pt x="23" y="58"/>
                  </a:lnTo>
                  <a:lnTo>
                    <a:pt x="25" y="53"/>
                  </a:lnTo>
                  <a:lnTo>
                    <a:pt x="28" y="48"/>
                  </a:lnTo>
                  <a:lnTo>
                    <a:pt x="30" y="45"/>
                  </a:lnTo>
                  <a:lnTo>
                    <a:pt x="32" y="41"/>
                  </a:lnTo>
                  <a:lnTo>
                    <a:pt x="33" y="37"/>
                  </a:lnTo>
                  <a:lnTo>
                    <a:pt x="33" y="32"/>
                  </a:lnTo>
                  <a:lnTo>
                    <a:pt x="33" y="29"/>
                  </a:lnTo>
                  <a:lnTo>
                    <a:pt x="33" y="28"/>
                  </a:lnTo>
                  <a:lnTo>
                    <a:pt x="33" y="26"/>
                  </a:lnTo>
                  <a:lnTo>
                    <a:pt x="32" y="24"/>
                  </a:lnTo>
                  <a:lnTo>
                    <a:pt x="29" y="19"/>
                  </a:lnTo>
                  <a:lnTo>
                    <a:pt x="25" y="14"/>
                  </a:lnTo>
                  <a:lnTo>
                    <a:pt x="20" y="10"/>
                  </a:lnTo>
                  <a:lnTo>
                    <a:pt x="15" y="7"/>
                  </a:lnTo>
                  <a:lnTo>
                    <a:pt x="13" y="7"/>
                  </a:lnTo>
                  <a:lnTo>
                    <a:pt x="10" y="6"/>
                  </a:lnTo>
                  <a:lnTo>
                    <a:pt x="6" y="6"/>
                  </a:lnTo>
                  <a:lnTo>
                    <a:pt x="0" y="5"/>
                  </a:lnTo>
                  <a:lnTo>
                    <a:pt x="7" y="2"/>
                  </a:lnTo>
                  <a:lnTo>
                    <a:pt x="13" y="0"/>
                  </a:lnTo>
                  <a:lnTo>
                    <a:pt x="20" y="0"/>
                  </a:lnTo>
                  <a:lnTo>
                    <a:pt x="26" y="0"/>
                  </a:lnTo>
                  <a:lnTo>
                    <a:pt x="32" y="0"/>
                  </a:lnTo>
                  <a:lnTo>
                    <a:pt x="37" y="1"/>
                  </a:lnTo>
                  <a:lnTo>
                    <a:pt x="41" y="1"/>
                  </a:lnTo>
                  <a:lnTo>
                    <a:pt x="43" y="2"/>
                  </a:lnTo>
                  <a:close/>
                </a:path>
              </a:pathLst>
            </a:custGeom>
            <a:solidFill>
              <a:srgbClr val="C0C0C0"/>
            </a:solidFill>
            <a:ln w="9525">
              <a:noFill/>
              <a:round/>
              <a:headEnd/>
              <a:tailEnd/>
            </a:ln>
          </p:spPr>
          <p:txBody>
            <a:bodyPr/>
            <a:lstStyle/>
            <a:p>
              <a:pPr rtl="0"/>
              <a:endParaRPr lang="en-US" sz="3800"/>
            </a:p>
          </p:txBody>
        </p:sp>
        <p:sp>
          <p:nvSpPr>
            <p:cNvPr id="418" name="Freeform 416"/>
            <p:cNvSpPr>
              <a:spLocks/>
            </p:cNvSpPr>
            <p:nvPr/>
          </p:nvSpPr>
          <p:spPr bwMode="auto">
            <a:xfrm flipH="1">
              <a:off x="472" y="1105"/>
              <a:ext cx="56" cy="58"/>
            </a:xfrm>
            <a:custGeom>
              <a:avLst/>
              <a:gdLst>
                <a:gd name="T0" fmla="*/ 27 w 245"/>
                <a:gd name="T1" fmla="*/ 0 h 256"/>
                <a:gd name="T2" fmla="*/ 0 w 245"/>
                <a:gd name="T3" fmla="*/ 36 h 256"/>
                <a:gd name="T4" fmla="*/ 29 w 245"/>
                <a:gd name="T5" fmla="*/ 58 h 256"/>
                <a:gd name="T6" fmla="*/ 56 w 245"/>
                <a:gd name="T7" fmla="*/ 20 h 256"/>
                <a:gd name="T8" fmla="*/ 27 w 245"/>
                <a:gd name="T9" fmla="*/ 0 h 256"/>
                <a:gd name="T10" fmla="*/ 0 60000 65536"/>
                <a:gd name="T11" fmla="*/ 0 60000 65536"/>
                <a:gd name="T12" fmla="*/ 0 60000 65536"/>
                <a:gd name="T13" fmla="*/ 0 60000 65536"/>
                <a:gd name="T14" fmla="*/ 0 60000 65536"/>
                <a:gd name="T15" fmla="*/ 0 w 245"/>
                <a:gd name="T16" fmla="*/ 0 h 256"/>
                <a:gd name="T17" fmla="*/ 245 w 245"/>
                <a:gd name="T18" fmla="*/ 256 h 256"/>
              </a:gdLst>
              <a:ahLst/>
              <a:cxnLst>
                <a:cxn ang="T10">
                  <a:pos x="T0" y="T1"/>
                </a:cxn>
                <a:cxn ang="T11">
                  <a:pos x="T2" y="T3"/>
                </a:cxn>
                <a:cxn ang="T12">
                  <a:pos x="T4" y="T5"/>
                </a:cxn>
                <a:cxn ang="T13">
                  <a:pos x="T6" y="T7"/>
                </a:cxn>
                <a:cxn ang="T14">
                  <a:pos x="T8" y="T9"/>
                </a:cxn>
              </a:cxnLst>
              <a:rect l="T15" t="T16" r="T17" b="T18"/>
              <a:pathLst>
                <a:path w="245" h="256">
                  <a:moveTo>
                    <a:pt x="117" y="0"/>
                  </a:moveTo>
                  <a:lnTo>
                    <a:pt x="0" y="157"/>
                  </a:lnTo>
                  <a:lnTo>
                    <a:pt x="128" y="256"/>
                  </a:lnTo>
                  <a:lnTo>
                    <a:pt x="245" y="89"/>
                  </a:lnTo>
                  <a:lnTo>
                    <a:pt x="117" y="0"/>
                  </a:lnTo>
                  <a:close/>
                </a:path>
              </a:pathLst>
            </a:custGeom>
            <a:solidFill>
              <a:srgbClr val="C0C0C0"/>
            </a:solidFill>
            <a:ln w="9525">
              <a:noFill/>
              <a:round/>
              <a:headEnd/>
              <a:tailEnd/>
            </a:ln>
          </p:spPr>
          <p:txBody>
            <a:bodyPr/>
            <a:lstStyle/>
            <a:p>
              <a:pPr rtl="0"/>
              <a:endParaRPr lang="en-US" sz="3800"/>
            </a:p>
          </p:txBody>
        </p:sp>
        <p:sp>
          <p:nvSpPr>
            <p:cNvPr id="419" name="Freeform 417"/>
            <p:cNvSpPr>
              <a:spLocks/>
            </p:cNvSpPr>
            <p:nvPr/>
          </p:nvSpPr>
          <p:spPr bwMode="auto">
            <a:xfrm flipH="1">
              <a:off x="468" y="1101"/>
              <a:ext cx="63" cy="66"/>
            </a:xfrm>
            <a:custGeom>
              <a:avLst/>
              <a:gdLst>
                <a:gd name="T0" fmla="*/ 62 w 277"/>
                <a:gd name="T1" fmla="*/ 21 h 287"/>
                <a:gd name="T2" fmla="*/ 60 w 277"/>
                <a:gd name="T3" fmla="*/ 20 h 287"/>
                <a:gd name="T4" fmla="*/ 59 w 277"/>
                <a:gd name="T5" fmla="*/ 20 h 287"/>
                <a:gd name="T6" fmla="*/ 58 w 277"/>
                <a:gd name="T7" fmla="*/ 21 h 287"/>
                <a:gd name="T8" fmla="*/ 57 w 277"/>
                <a:gd name="T9" fmla="*/ 22 h 287"/>
                <a:gd name="T10" fmla="*/ 56 w 277"/>
                <a:gd name="T11" fmla="*/ 23 h 287"/>
                <a:gd name="T12" fmla="*/ 53 w 277"/>
                <a:gd name="T13" fmla="*/ 26 h 287"/>
                <a:gd name="T14" fmla="*/ 50 w 277"/>
                <a:gd name="T15" fmla="*/ 32 h 287"/>
                <a:gd name="T16" fmla="*/ 45 w 277"/>
                <a:gd name="T17" fmla="*/ 37 h 287"/>
                <a:gd name="T18" fmla="*/ 41 w 277"/>
                <a:gd name="T19" fmla="*/ 44 h 287"/>
                <a:gd name="T20" fmla="*/ 37 w 277"/>
                <a:gd name="T21" fmla="*/ 49 h 287"/>
                <a:gd name="T22" fmla="*/ 34 w 277"/>
                <a:gd name="T23" fmla="*/ 54 h 287"/>
                <a:gd name="T24" fmla="*/ 32 w 277"/>
                <a:gd name="T25" fmla="*/ 57 h 287"/>
                <a:gd name="T26" fmla="*/ 30 w 277"/>
                <a:gd name="T27" fmla="*/ 56 h 287"/>
                <a:gd name="T28" fmla="*/ 27 w 277"/>
                <a:gd name="T29" fmla="*/ 53 h 287"/>
                <a:gd name="T30" fmla="*/ 24 w 277"/>
                <a:gd name="T31" fmla="*/ 51 h 287"/>
                <a:gd name="T32" fmla="*/ 20 w 277"/>
                <a:gd name="T33" fmla="*/ 48 h 287"/>
                <a:gd name="T34" fmla="*/ 17 w 277"/>
                <a:gd name="T35" fmla="*/ 45 h 287"/>
                <a:gd name="T36" fmla="*/ 14 w 277"/>
                <a:gd name="T37" fmla="*/ 43 h 287"/>
                <a:gd name="T38" fmla="*/ 11 w 277"/>
                <a:gd name="T39" fmla="*/ 41 h 287"/>
                <a:gd name="T40" fmla="*/ 9 w 277"/>
                <a:gd name="T41" fmla="*/ 39 h 287"/>
                <a:gd name="T42" fmla="*/ 11 w 277"/>
                <a:gd name="T43" fmla="*/ 36 h 287"/>
                <a:gd name="T44" fmla="*/ 14 w 277"/>
                <a:gd name="T45" fmla="*/ 32 h 287"/>
                <a:gd name="T46" fmla="*/ 18 w 277"/>
                <a:gd name="T47" fmla="*/ 26 h 287"/>
                <a:gd name="T48" fmla="*/ 23 w 277"/>
                <a:gd name="T49" fmla="*/ 20 h 287"/>
                <a:gd name="T50" fmla="*/ 27 w 277"/>
                <a:gd name="T51" fmla="*/ 15 h 287"/>
                <a:gd name="T52" fmla="*/ 30 w 277"/>
                <a:gd name="T53" fmla="*/ 10 h 287"/>
                <a:gd name="T54" fmla="*/ 33 w 277"/>
                <a:gd name="T55" fmla="*/ 7 h 287"/>
                <a:gd name="T56" fmla="*/ 33 w 277"/>
                <a:gd name="T57" fmla="*/ 6 h 287"/>
                <a:gd name="T58" fmla="*/ 34 w 277"/>
                <a:gd name="T59" fmla="*/ 5 h 287"/>
                <a:gd name="T60" fmla="*/ 34 w 277"/>
                <a:gd name="T61" fmla="*/ 5 h 287"/>
                <a:gd name="T62" fmla="*/ 34 w 277"/>
                <a:gd name="T63" fmla="*/ 4 h 287"/>
                <a:gd name="T64" fmla="*/ 34 w 277"/>
                <a:gd name="T65" fmla="*/ 4 h 287"/>
                <a:gd name="T66" fmla="*/ 34 w 277"/>
                <a:gd name="T67" fmla="*/ 3 h 287"/>
                <a:gd name="T68" fmla="*/ 34 w 277"/>
                <a:gd name="T69" fmla="*/ 2 h 287"/>
                <a:gd name="T70" fmla="*/ 33 w 277"/>
                <a:gd name="T71" fmla="*/ 1 h 287"/>
                <a:gd name="T72" fmla="*/ 33 w 277"/>
                <a:gd name="T73" fmla="*/ 0 h 287"/>
                <a:gd name="T74" fmla="*/ 31 w 277"/>
                <a:gd name="T75" fmla="*/ 0 h 287"/>
                <a:gd name="T76" fmla="*/ 30 w 277"/>
                <a:gd name="T77" fmla="*/ 0 h 287"/>
                <a:gd name="T78" fmla="*/ 29 w 277"/>
                <a:gd name="T79" fmla="*/ 0 h 287"/>
                <a:gd name="T80" fmla="*/ 28 w 277"/>
                <a:gd name="T81" fmla="*/ 1 h 287"/>
                <a:gd name="T82" fmla="*/ 1 w 277"/>
                <a:gd name="T83" fmla="*/ 38 h 287"/>
                <a:gd name="T84" fmla="*/ 0 w 277"/>
                <a:gd name="T85" fmla="*/ 39 h 287"/>
                <a:gd name="T86" fmla="*/ 0 w 277"/>
                <a:gd name="T87" fmla="*/ 40 h 287"/>
                <a:gd name="T88" fmla="*/ 0 w 277"/>
                <a:gd name="T89" fmla="*/ 41 h 287"/>
                <a:gd name="T90" fmla="*/ 2 w 277"/>
                <a:gd name="T91" fmla="*/ 43 h 287"/>
                <a:gd name="T92" fmla="*/ 30 w 277"/>
                <a:gd name="T93" fmla="*/ 66 h 287"/>
                <a:gd name="T94" fmla="*/ 31 w 277"/>
                <a:gd name="T95" fmla="*/ 66 h 287"/>
                <a:gd name="T96" fmla="*/ 32 w 277"/>
                <a:gd name="T97" fmla="*/ 66 h 287"/>
                <a:gd name="T98" fmla="*/ 33 w 277"/>
                <a:gd name="T99" fmla="*/ 66 h 287"/>
                <a:gd name="T100" fmla="*/ 33 w 277"/>
                <a:gd name="T101" fmla="*/ 66 h 287"/>
                <a:gd name="T102" fmla="*/ 34 w 277"/>
                <a:gd name="T103" fmla="*/ 66 h 287"/>
                <a:gd name="T104" fmla="*/ 35 w 277"/>
                <a:gd name="T105" fmla="*/ 66 h 287"/>
                <a:gd name="T106" fmla="*/ 35 w 277"/>
                <a:gd name="T107" fmla="*/ 65 h 287"/>
                <a:gd name="T108" fmla="*/ 36 w 277"/>
                <a:gd name="T109" fmla="*/ 65 h 287"/>
                <a:gd name="T110" fmla="*/ 63 w 277"/>
                <a:gd name="T111" fmla="*/ 26 h 287"/>
                <a:gd name="T112" fmla="*/ 63 w 277"/>
                <a:gd name="T113" fmla="*/ 25 h 287"/>
                <a:gd name="T114" fmla="*/ 63 w 277"/>
                <a:gd name="T115" fmla="*/ 23 h 287"/>
                <a:gd name="T116" fmla="*/ 63 w 277"/>
                <a:gd name="T117" fmla="*/ 22 h 287"/>
                <a:gd name="T118" fmla="*/ 62 w 277"/>
                <a:gd name="T119" fmla="*/ 21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7"/>
                <a:gd name="T181" fmla="*/ 0 h 287"/>
                <a:gd name="T182" fmla="*/ 277 w 277"/>
                <a:gd name="T183" fmla="*/ 287 h 2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7" h="287">
                  <a:moveTo>
                    <a:pt x="272" y="91"/>
                  </a:moveTo>
                  <a:lnTo>
                    <a:pt x="265" y="88"/>
                  </a:lnTo>
                  <a:lnTo>
                    <a:pt x="259" y="88"/>
                  </a:lnTo>
                  <a:lnTo>
                    <a:pt x="254" y="91"/>
                  </a:lnTo>
                  <a:lnTo>
                    <a:pt x="249" y="95"/>
                  </a:lnTo>
                  <a:lnTo>
                    <a:pt x="245" y="100"/>
                  </a:lnTo>
                  <a:lnTo>
                    <a:pt x="234" y="115"/>
                  </a:lnTo>
                  <a:lnTo>
                    <a:pt x="219" y="137"/>
                  </a:lnTo>
                  <a:lnTo>
                    <a:pt x="200" y="162"/>
                  </a:lnTo>
                  <a:lnTo>
                    <a:pt x="182" y="190"/>
                  </a:lnTo>
                  <a:lnTo>
                    <a:pt x="164" y="214"/>
                  </a:lnTo>
                  <a:lnTo>
                    <a:pt x="150" y="235"/>
                  </a:lnTo>
                  <a:lnTo>
                    <a:pt x="141" y="248"/>
                  </a:lnTo>
                  <a:lnTo>
                    <a:pt x="132" y="242"/>
                  </a:lnTo>
                  <a:lnTo>
                    <a:pt x="119" y="232"/>
                  </a:lnTo>
                  <a:lnTo>
                    <a:pt x="104" y="221"/>
                  </a:lnTo>
                  <a:lnTo>
                    <a:pt x="90" y="209"/>
                  </a:lnTo>
                  <a:lnTo>
                    <a:pt x="74" y="197"/>
                  </a:lnTo>
                  <a:lnTo>
                    <a:pt x="60" y="186"/>
                  </a:lnTo>
                  <a:lnTo>
                    <a:pt x="48" y="177"/>
                  </a:lnTo>
                  <a:lnTo>
                    <a:pt x="39" y="170"/>
                  </a:lnTo>
                  <a:lnTo>
                    <a:pt x="48" y="157"/>
                  </a:lnTo>
                  <a:lnTo>
                    <a:pt x="63" y="137"/>
                  </a:lnTo>
                  <a:lnTo>
                    <a:pt x="81" y="114"/>
                  </a:lnTo>
                  <a:lnTo>
                    <a:pt x="99" y="89"/>
                  </a:lnTo>
                  <a:lnTo>
                    <a:pt x="117" y="66"/>
                  </a:lnTo>
                  <a:lnTo>
                    <a:pt x="133" y="45"/>
                  </a:lnTo>
                  <a:lnTo>
                    <a:pt x="143" y="31"/>
                  </a:lnTo>
                  <a:lnTo>
                    <a:pt x="147" y="26"/>
                  </a:lnTo>
                  <a:lnTo>
                    <a:pt x="148" y="23"/>
                  </a:lnTo>
                  <a:lnTo>
                    <a:pt x="150" y="20"/>
                  </a:lnTo>
                  <a:lnTo>
                    <a:pt x="151" y="19"/>
                  </a:lnTo>
                  <a:lnTo>
                    <a:pt x="151" y="16"/>
                  </a:lnTo>
                  <a:lnTo>
                    <a:pt x="151" y="13"/>
                  </a:lnTo>
                  <a:lnTo>
                    <a:pt x="150" y="9"/>
                  </a:lnTo>
                  <a:lnTo>
                    <a:pt x="147" y="5"/>
                  </a:lnTo>
                  <a:lnTo>
                    <a:pt x="145" y="2"/>
                  </a:lnTo>
                  <a:lnTo>
                    <a:pt x="138" y="0"/>
                  </a:lnTo>
                  <a:lnTo>
                    <a:pt x="132" y="0"/>
                  </a:lnTo>
                  <a:lnTo>
                    <a:pt x="126" y="2"/>
                  </a:lnTo>
                  <a:lnTo>
                    <a:pt x="121" y="6"/>
                  </a:lnTo>
                  <a:lnTo>
                    <a:pt x="3" y="164"/>
                  </a:lnTo>
                  <a:lnTo>
                    <a:pt x="0" y="169"/>
                  </a:lnTo>
                  <a:lnTo>
                    <a:pt x="0" y="175"/>
                  </a:lnTo>
                  <a:lnTo>
                    <a:pt x="2" y="180"/>
                  </a:lnTo>
                  <a:lnTo>
                    <a:pt x="7" y="186"/>
                  </a:lnTo>
                  <a:lnTo>
                    <a:pt x="134" y="285"/>
                  </a:lnTo>
                  <a:lnTo>
                    <a:pt x="137" y="286"/>
                  </a:lnTo>
                  <a:lnTo>
                    <a:pt x="141" y="287"/>
                  </a:lnTo>
                  <a:lnTo>
                    <a:pt x="143" y="287"/>
                  </a:lnTo>
                  <a:lnTo>
                    <a:pt x="147" y="287"/>
                  </a:lnTo>
                  <a:lnTo>
                    <a:pt x="150" y="287"/>
                  </a:lnTo>
                  <a:lnTo>
                    <a:pt x="152" y="286"/>
                  </a:lnTo>
                  <a:lnTo>
                    <a:pt x="155" y="283"/>
                  </a:lnTo>
                  <a:lnTo>
                    <a:pt x="158" y="281"/>
                  </a:lnTo>
                  <a:lnTo>
                    <a:pt x="275" y="114"/>
                  </a:lnTo>
                  <a:lnTo>
                    <a:pt x="277" y="108"/>
                  </a:lnTo>
                  <a:lnTo>
                    <a:pt x="277" y="101"/>
                  </a:lnTo>
                  <a:lnTo>
                    <a:pt x="276" y="96"/>
                  </a:lnTo>
                  <a:lnTo>
                    <a:pt x="272" y="91"/>
                  </a:lnTo>
                  <a:close/>
                </a:path>
              </a:pathLst>
            </a:custGeom>
            <a:solidFill>
              <a:srgbClr val="000000"/>
            </a:solidFill>
            <a:ln w="9525">
              <a:noFill/>
              <a:round/>
              <a:headEnd/>
              <a:tailEnd/>
            </a:ln>
          </p:spPr>
          <p:txBody>
            <a:bodyPr/>
            <a:lstStyle/>
            <a:p>
              <a:pPr rtl="0"/>
              <a:endParaRPr lang="en-US" sz="3800"/>
            </a:p>
          </p:txBody>
        </p:sp>
        <p:sp>
          <p:nvSpPr>
            <p:cNvPr id="420" name="Freeform 418"/>
            <p:cNvSpPr>
              <a:spLocks/>
            </p:cNvSpPr>
            <p:nvPr/>
          </p:nvSpPr>
          <p:spPr bwMode="auto">
            <a:xfrm flipH="1">
              <a:off x="442" y="974"/>
              <a:ext cx="199" cy="140"/>
            </a:xfrm>
            <a:custGeom>
              <a:avLst/>
              <a:gdLst>
                <a:gd name="T0" fmla="*/ 172 w 867"/>
                <a:gd name="T1" fmla="*/ 3 h 610"/>
                <a:gd name="T2" fmla="*/ 165 w 867"/>
                <a:gd name="T3" fmla="*/ 7 h 610"/>
                <a:gd name="T4" fmla="*/ 155 w 867"/>
                <a:gd name="T5" fmla="*/ 12 h 610"/>
                <a:gd name="T6" fmla="*/ 147 w 867"/>
                <a:gd name="T7" fmla="*/ 16 h 610"/>
                <a:gd name="T8" fmla="*/ 145 w 867"/>
                <a:gd name="T9" fmla="*/ 18 h 610"/>
                <a:gd name="T10" fmla="*/ 144 w 867"/>
                <a:gd name="T11" fmla="*/ 19 h 610"/>
                <a:gd name="T12" fmla="*/ 144 w 867"/>
                <a:gd name="T13" fmla="*/ 23 h 610"/>
                <a:gd name="T14" fmla="*/ 144 w 867"/>
                <a:gd name="T15" fmla="*/ 33 h 610"/>
                <a:gd name="T16" fmla="*/ 143 w 867"/>
                <a:gd name="T17" fmla="*/ 38 h 610"/>
                <a:gd name="T18" fmla="*/ 139 w 867"/>
                <a:gd name="T19" fmla="*/ 41 h 610"/>
                <a:gd name="T20" fmla="*/ 136 w 867"/>
                <a:gd name="T21" fmla="*/ 40 h 610"/>
                <a:gd name="T22" fmla="*/ 133 w 867"/>
                <a:gd name="T23" fmla="*/ 33 h 610"/>
                <a:gd name="T24" fmla="*/ 130 w 867"/>
                <a:gd name="T25" fmla="*/ 26 h 610"/>
                <a:gd name="T26" fmla="*/ 128 w 867"/>
                <a:gd name="T27" fmla="*/ 22 h 610"/>
                <a:gd name="T28" fmla="*/ 127 w 867"/>
                <a:gd name="T29" fmla="*/ 21 h 610"/>
                <a:gd name="T30" fmla="*/ 125 w 867"/>
                <a:gd name="T31" fmla="*/ 19 h 610"/>
                <a:gd name="T32" fmla="*/ 98 w 867"/>
                <a:gd name="T33" fmla="*/ 14 h 610"/>
                <a:gd name="T34" fmla="*/ 98 w 867"/>
                <a:gd name="T35" fmla="*/ 14 h 610"/>
                <a:gd name="T36" fmla="*/ 97 w 867"/>
                <a:gd name="T37" fmla="*/ 14 h 610"/>
                <a:gd name="T38" fmla="*/ 86 w 867"/>
                <a:gd name="T39" fmla="*/ 16 h 610"/>
                <a:gd name="T40" fmla="*/ 73 w 867"/>
                <a:gd name="T41" fmla="*/ 20 h 610"/>
                <a:gd name="T42" fmla="*/ 61 w 867"/>
                <a:gd name="T43" fmla="*/ 26 h 610"/>
                <a:gd name="T44" fmla="*/ 49 w 867"/>
                <a:gd name="T45" fmla="*/ 32 h 610"/>
                <a:gd name="T46" fmla="*/ 38 w 867"/>
                <a:gd name="T47" fmla="*/ 38 h 610"/>
                <a:gd name="T48" fmla="*/ 29 w 867"/>
                <a:gd name="T49" fmla="*/ 44 h 610"/>
                <a:gd name="T50" fmla="*/ 23 w 867"/>
                <a:gd name="T51" fmla="*/ 48 h 610"/>
                <a:gd name="T52" fmla="*/ 20 w 867"/>
                <a:gd name="T53" fmla="*/ 50 h 610"/>
                <a:gd name="T54" fmla="*/ 21 w 867"/>
                <a:gd name="T55" fmla="*/ 50 h 610"/>
                <a:gd name="T56" fmla="*/ 21 w 867"/>
                <a:gd name="T57" fmla="*/ 50 h 610"/>
                <a:gd name="T58" fmla="*/ 12 w 867"/>
                <a:gd name="T59" fmla="*/ 56 h 610"/>
                <a:gd name="T60" fmla="*/ 6 w 867"/>
                <a:gd name="T61" fmla="*/ 64 h 610"/>
                <a:gd name="T62" fmla="*/ 2 w 867"/>
                <a:gd name="T63" fmla="*/ 72 h 610"/>
                <a:gd name="T64" fmla="*/ 0 w 867"/>
                <a:gd name="T65" fmla="*/ 76 h 610"/>
                <a:gd name="T66" fmla="*/ 0 w 867"/>
                <a:gd name="T67" fmla="*/ 78 h 610"/>
                <a:gd name="T68" fmla="*/ 1 w 867"/>
                <a:gd name="T69" fmla="*/ 80 h 610"/>
                <a:gd name="T70" fmla="*/ 45 w 867"/>
                <a:gd name="T71" fmla="*/ 139 h 610"/>
                <a:gd name="T72" fmla="*/ 48 w 867"/>
                <a:gd name="T73" fmla="*/ 140 h 610"/>
                <a:gd name="T74" fmla="*/ 50 w 867"/>
                <a:gd name="T75" fmla="*/ 139 h 610"/>
                <a:gd name="T76" fmla="*/ 59 w 867"/>
                <a:gd name="T77" fmla="*/ 137 h 610"/>
                <a:gd name="T78" fmla="*/ 72 w 867"/>
                <a:gd name="T79" fmla="*/ 131 h 610"/>
                <a:gd name="T80" fmla="*/ 89 w 867"/>
                <a:gd name="T81" fmla="*/ 123 h 610"/>
                <a:gd name="T82" fmla="*/ 108 w 867"/>
                <a:gd name="T83" fmla="*/ 111 h 610"/>
                <a:gd name="T84" fmla="*/ 127 w 867"/>
                <a:gd name="T85" fmla="*/ 97 h 610"/>
                <a:gd name="T86" fmla="*/ 145 w 867"/>
                <a:gd name="T87" fmla="*/ 79 h 610"/>
                <a:gd name="T88" fmla="*/ 160 w 867"/>
                <a:gd name="T89" fmla="*/ 58 h 610"/>
                <a:gd name="T90" fmla="*/ 167 w 867"/>
                <a:gd name="T91" fmla="*/ 45 h 610"/>
                <a:gd name="T92" fmla="*/ 173 w 867"/>
                <a:gd name="T93" fmla="*/ 41 h 610"/>
                <a:gd name="T94" fmla="*/ 181 w 867"/>
                <a:gd name="T95" fmla="*/ 36 h 610"/>
                <a:gd name="T96" fmla="*/ 187 w 867"/>
                <a:gd name="T97" fmla="*/ 33 h 610"/>
                <a:gd name="T98" fmla="*/ 190 w 867"/>
                <a:gd name="T99" fmla="*/ 31 h 610"/>
                <a:gd name="T100" fmla="*/ 193 w 867"/>
                <a:gd name="T101" fmla="*/ 27 h 610"/>
                <a:gd name="T102" fmla="*/ 197 w 867"/>
                <a:gd name="T103" fmla="*/ 23 h 610"/>
                <a:gd name="T104" fmla="*/ 199 w 867"/>
                <a:gd name="T105" fmla="*/ 18 h 610"/>
                <a:gd name="T106" fmla="*/ 199 w 867"/>
                <a:gd name="T107" fmla="*/ 13 h 610"/>
                <a:gd name="T108" fmla="*/ 198 w 867"/>
                <a:gd name="T109" fmla="*/ 10 h 610"/>
                <a:gd name="T110" fmla="*/ 196 w 867"/>
                <a:gd name="T111" fmla="*/ 6 h 610"/>
                <a:gd name="T112" fmla="*/ 192 w 867"/>
                <a:gd name="T113" fmla="*/ 3 h 610"/>
                <a:gd name="T114" fmla="*/ 186 w 867"/>
                <a:gd name="T115" fmla="*/ 0 h 610"/>
                <a:gd name="T116" fmla="*/ 178 w 867"/>
                <a:gd name="T117" fmla="*/ 0 h 6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7"/>
                <a:gd name="T178" fmla="*/ 0 h 610"/>
                <a:gd name="T179" fmla="*/ 867 w 867"/>
                <a:gd name="T180" fmla="*/ 610 h 61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7" h="610">
                  <a:moveTo>
                    <a:pt x="755" y="9"/>
                  </a:moveTo>
                  <a:lnTo>
                    <a:pt x="750" y="11"/>
                  </a:lnTo>
                  <a:lnTo>
                    <a:pt x="736" y="19"/>
                  </a:lnTo>
                  <a:lnTo>
                    <a:pt x="717" y="30"/>
                  </a:lnTo>
                  <a:lnTo>
                    <a:pt x="695" y="41"/>
                  </a:lnTo>
                  <a:lnTo>
                    <a:pt x="675" y="53"/>
                  </a:lnTo>
                  <a:lnTo>
                    <a:pt x="655" y="62"/>
                  </a:lnTo>
                  <a:lnTo>
                    <a:pt x="642" y="70"/>
                  </a:lnTo>
                  <a:lnTo>
                    <a:pt x="637" y="73"/>
                  </a:lnTo>
                  <a:lnTo>
                    <a:pt x="633" y="77"/>
                  </a:lnTo>
                  <a:lnTo>
                    <a:pt x="629" y="80"/>
                  </a:lnTo>
                  <a:lnTo>
                    <a:pt x="628" y="84"/>
                  </a:lnTo>
                  <a:lnTo>
                    <a:pt x="626" y="90"/>
                  </a:lnTo>
                  <a:lnTo>
                    <a:pt x="626" y="99"/>
                  </a:lnTo>
                  <a:lnTo>
                    <a:pt x="628" y="119"/>
                  </a:lnTo>
                  <a:lnTo>
                    <a:pt x="628" y="143"/>
                  </a:lnTo>
                  <a:lnTo>
                    <a:pt x="628" y="160"/>
                  </a:lnTo>
                  <a:lnTo>
                    <a:pt x="623" y="165"/>
                  </a:lnTo>
                  <a:lnTo>
                    <a:pt x="615" y="170"/>
                  </a:lnTo>
                  <a:lnTo>
                    <a:pt x="607" y="178"/>
                  </a:lnTo>
                  <a:lnTo>
                    <a:pt x="598" y="186"/>
                  </a:lnTo>
                  <a:lnTo>
                    <a:pt x="591" y="173"/>
                  </a:lnTo>
                  <a:lnTo>
                    <a:pt x="585" y="159"/>
                  </a:lnTo>
                  <a:lnTo>
                    <a:pt x="578" y="143"/>
                  </a:lnTo>
                  <a:lnTo>
                    <a:pt x="571" y="129"/>
                  </a:lnTo>
                  <a:lnTo>
                    <a:pt x="565" y="114"/>
                  </a:lnTo>
                  <a:lnTo>
                    <a:pt x="560" y="104"/>
                  </a:lnTo>
                  <a:lnTo>
                    <a:pt x="556" y="96"/>
                  </a:lnTo>
                  <a:lnTo>
                    <a:pt x="555" y="93"/>
                  </a:lnTo>
                  <a:lnTo>
                    <a:pt x="552" y="90"/>
                  </a:lnTo>
                  <a:lnTo>
                    <a:pt x="550" y="87"/>
                  </a:lnTo>
                  <a:lnTo>
                    <a:pt x="546" y="84"/>
                  </a:lnTo>
                  <a:lnTo>
                    <a:pt x="541" y="83"/>
                  </a:lnTo>
                  <a:lnTo>
                    <a:pt x="426" y="62"/>
                  </a:lnTo>
                  <a:lnTo>
                    <a:pt x="425" y="62"/>
                  </a:lnTo>
                  <a:lnTo>
                    <a:pt x="424" y="62"/>
                  </a:lnTo>
                  <a:lnTo>
                    <a:pt x="422" y="62"/>
                  </a:lnTo>
                  <a:lnTo>
                    <a:pt x="398" y="65"/>
                  </a:lnTo>
                  <a:lnTo>
                    <a:pt x="373" y="70"/>
                  </a:lnTo>
                  <a:lnTo>
                    <a:pt x="346" y="78"/>
                  </a:lnTo>
                  <a:lnTo>
                    <a:pt x="318" y="87"/>
                  </a:lnTo>
                  <a:lnTo>
                    <a:pt x="291" y="99"/>
                  </a:lnTo>
                  <a:lnTo>
                    <a:pt x="264" y="112"/>
                  </a:lnTo>
                  <a:lnTo>
                    <a:pt x="238" y="125"/>
                  </a:lnTo>
                  <a:lnTo>
                    <a:pt x="212" y="139"/>
                  </a:lnTo>
                  <a:lnTo>
                    <a:pt x="187" y="153"/>
                  </a:lnTo>
                  <a:lnTo>
                    <a:pt x="165" y="166"/>
                  </a:lnTo>
                  <a:lnTo>
                    <a:pt x="144" y="179"/>
                  </a:lnTo>
                  <a:lnTo>
                    <a:pt x="126" y="191"/>
                  </a:lnTo>
                  <a:lnTo>
                    <a:pt x="112" y="201"/>
                  </a:lnTo>
                  <a:lnTo>
                    <a:pt x="100" y="209"/>
                  </a:lnTo>
                  <a:lnTo>
                    <a:pt x="92" y="214"/>
                  </a:lnTo>
                  <a:lnTo>
                    <a:pt x="88" y="217"/>
                  </a:lnTo>
                  <a:lnTo>
                    <a:pt x="90" y="216"/>
                  </a:lnTo>
                  <a:lnTo>
                    <a:pt x="91" y="216"/>
                  </a:lnTo>
                  <a:lnTo>
                    <a:pt x="71" y="228"/>
                  </a:lnTo>
                  <a:lnTo>
                    <a:pt x="53" y="243"/>
                  </a:lnTo>
                  <a:lnTo>
                    <a:pt x="39" y="261"/>
                  </a:lnTo>
                  <a:lnTo>
                    <a:pt x="26" y="280"/>
                  </a:lnTo>
                  <a:lnTo>
                    <a:pt x="15" y="298"/>
                  </a:lnTo>
                  <a:lnTo>
                    <a:pt x="8" y="313"/>
                  </a:lnTo>
                  <a:lnTo>
                    <a:pt x="2" y="324"/>
                  </a:lnTo>
                  <a:lnTo>
                    <a:pt x="1" y="329"/>
                  </a:lnTo>
                  <a:lnTo>
                    <a:pt x="0" y="333"/>
                  </a:lnTo>
                  <a:lnTo>
                    <a:pt x="0" y="338"/>
                  </a:lnTo>
                  <a:lnTo>
                    <a:pt x="1" y="343"/>
                  </a:lnTo>
                  <a:lnTo>
                    <a:pt x="4" y="347"/>
                  </a:lnTo>
                  <a:lnTo>
                    <a:pt x="191" y="601"/>
                  </a:lnTo>
                  <a:lnTo>
                    <a:pt x="195" y="605"/>
                  </a:lnTo>
                  <a:lnTo>
                    <a:pt x="200" y="609"/>
                  </a:lnTo>
                  <a:lnTo>
                    <a:pt x="207" y="610"/>
                  </a:lnTo>
                  <a:lnTo>
                    <a:pt x="212" y="609"/>
                  </a:lnTo>
                  <a:lnTo>
                    <a:pt x="220" y="606"/>
                  </a:lnTo>
                  <a:lnTo>
                    <a:pt x="234" y="602"/>
                  </a:lnTo>
                  <a:lnTo>
                    <a:pt x="255" y="595"/>
                  </a:lnTo>
                  <a:lnTo>
                    <a:pt x="282" y="584"/>
                  </a:lnTo>
                  <a:lnTo>
                    <a:pt x="314" y="570"/>
                  </a:lnTo>
                  <a:lnTo>
                    <a:pt x="350" y="554"/>
                  </a:lnTo>
                  <a:lnTo>
                    <a:pt x="389" y="535"/>
                  </a:lnTo>
                  <a:lnTo>
                    <a:pt x="429" y="511"/>
                  </a:lnTo>
                  <a:lnTo>
                    <a:pt x="472" y="485"/>
                  </a:lnTo>
                  <a:lnTo>
                    <a:pt x="513" y="455"/>
                  </a:lnTo>
                  <a:lnTo>
                    <a:pt x="555" y="423"/>
                  </a:lnTo>
                  <a:lnTo>
                    <a:pt x="595" y="386"/>
                  </a:lnTo>
                  <a:lnTo>
                    <a:pt x="632" y="345"/>
                  </a:lnTo>
                  <a:lnTo>
                    <a:pt x="665" y="300"/>
                  </a:lnTo>
                  <a:lnTo>
                    <a:pt x="695" y="252"/>
                  </a:lnTo>
                  <a:lnTo>
                    <a:pt x="720" y="200"/>
                  </a:lnTo>
                  <a:lnTo>
                    <a:pt x="727" y="196"/>
                  </a:lnTo>
                  <a:lnTo>
                    <a:pt x="740" y="188"/>
                  </a:lnTo>
                  <a:lnTo>
                    <a:pt x="755" y="178"/>
                  </a:lnTo>
                  <a:lnTo>
                    <a:pt x="773" y="168"/>
                  </a:lnTo>
                  <a:lnTo>
                    <a:pt x="790" y="157"/>
                  </a:lnTo>
                  <a:lnTo>
                    <a:pt x="805" y="148"/>
                  </a:lnTo>
                  <a:lnTo>
                    <a:pt x="815" y="142"/>
                  </a:lnTo>
                  <a:lnTo>
                    <a:pt x="819" y="139"/>
                  </a:lnTo>
                  <a:lnTo>
                    <a:pt x="827" y="134"/>
                  </a:lnTo>
                  <a:lnTo>
                    <a:pt x="834" y="127"/>
                  </a:lnTo>
                  <a:lnTo>
                    <a:pt x="842" y="119"/>
                  </a:lnTo>
                  <a:lnTo>
                    <a:pt x="850" y="110"/>
                  </a:lnTo>
                  <a:lnTo>
                    <a:pt x="857" y="101"/>
                  </a:lnTo>
                  <a:lnTo>
                    <a:pt x="862" y="90"/>
                  </a:lnTo>
                  <a:lnTo>
                    <a:pt x="866" y="79"/>
                  </a:lnTo>
                  <a:lnTo>
                    <a:pt x="867" y="66"/>
                  </a:lnTo>
                  <a:lnTo>
                    <a:pt x="867" y="58"/>
                  </a:lnTo>
                  <a:lnTo>
                    <a:pt x="866" y="50"/>
                  </a:lnTo>
                  <a:lnTo>
                    <a:pt x="863" y="44"/>
                  </a:lnTo>
                  <a:lnTo>
                    <a:pt x="859" y="36"/>
                  </a:lnTo>
                  <a:lnTo>
                    <a:pt x="854" y="28"/>
                  </a:lnTo>
                  <a:lnTo>
                    <a:pt x="846" y="19"/>
                  </a:lnTo>
                  <a:lnTo>
                    <a:pt x="836" y="11"/>
                  </a:lnTo>
                  <a:lnTo>
                    <a:pt x="824" y="5"/>
                  </a:lnTo>
                  <a:lnTo>
                    <a:pt x="810" y="1"/>
                  </a:lnTo>
                  <a:lnTo>
                    <a:pt x="794" y="0"/>
                  </a:lnTo>
                  <a:lnTo>
                    <a:pt x="776" y="2"/>
                  </a:lnTo>
                  <a:lnTo>
                    <a:pt x="755" y="9"/>
                  </a:lnTo>
                  <a:close/>
                </a:path>
              </a:pathLst>
            </a:custGeom>
            <a:solidFill>
              <a:srgbClr val="000000"/>
            </a:solidFill>
            <a:ln w="9525">
              <a:noFill/>
              <a:round/>
              <a:headEnd/>
              <a:tailEnd/>
            </a:ln>
          </p:spPr>
          <p:txBody>
            <a:bodyPr/>
            <a:lstStyle/>
            <a:p>
              <a:pPr rtl="0"/>
              <a:endParaRPr lang="en-US" sz="3800"/>
            </a:p>
          </p:txBody>
        </p:sp>
        <p:sp>
          <p:nvSpPr>
            <p:cNvPr id="421" name="Freeform 419"/>
            <p:cNvSpPr>
              <a:spLocks/>
            </p:cNvSpPr>
            <p:nvPr/>
          </p:nvSpPr>
          <p:spPr bwMode="auto">
            <a:xfrm flipH="1">
              <a:off x="452" y="983"/>
              <a:ext cx="179" cy="121"/>
            </a:xfrm>
            <a:custGeom>
              <a:avLst/>
              <a:gdLst>
                <a:gd name="T0" fmla="*/ 169 w 786"/>
                <a:gd name="T1" fmla="*/ 0 h 528"/>
                <a:gd name="T2" fmla="*/ 174 w 786"/>
                <a:gd name="T3" fmla="*/ 0 h 528"/>
                <a:gd name="T4" fmla="*/ 176 w 786"/>
                <a:gd name="T5" fmla="*/ 1 h 528"/>
                <a:gd name="T6" fmla="*/ 178 w 786"/>
                <a:gd name="T7" fmla="*/ 3 h 528"/>
                <a:gd name="T8" fmla="*/ 179 w 786"/>
                <a:gd name="T9" fmla="*/ 6 h 528"/>
                <a:gd name="T10" fmla="*/ 178 w 786"/>
                <a:gd name="T11" fmla="*/ 10 h 528"/>
                <a:gd name="T12" fmla="*/ 175 w 786"/>
                <a:gd name="T13" fmla="*/ 13 h 528"/>
                <a:gd name="T14" fmla="*/ 173 w 786"/>
                <a:gd name="T15" fmla="*/ 15 h 528"/>
                <a:gd name="T16" fmla="*/ 171 w 786"/>
                <a:gd name="T17" fmla="*/ 16 h 528"/>
                <a:gd name="T18" fmla="*/ 165 w 786"/>
                <a:gd name="T19" fmla="*/ 20 h 528"/>
                <a:gd name="T20" fmla="*/ 156 w 786"/>
                <a:gd name="T21" fmla="*/ 25 h 528"/>
                <a:gd name="T22" fmla="*/ 150 w 786"/>
                <a:gd name="T23" fmla="*/ 30 h 528"/>
                <a:gd name="T24" fmla="*/ 148 w 786"/>
                <a:gd name="T25" fmla="*/ 31 h 528"/>
                <a:gd name="T26" fmla="*/ 147 w 786"/>
                <a:gd name="T27" fmla="*/ 32 h 528"/>
                <a:gd name="T28" fmla="*/ 143 w 786"/>
                <a:gd name="T29" fmla="*/ 43 h 528"/>
                <a:gd name="T30" fmla="*/ 130 w 786"/>
                <a:gd name="T31" fmla="*/ 61 h 528"/>
                <a:gd name="T32" fmla="*/ 115 w 786"/>
                <a:gd name="T33" fmla="*/ 77 h 528"/>
                <a:gd name="T34" fmla="*/ 99 w 786"/>
                <a:gd name="T35" fmla="*/ 90 h 528"/>
                <a:gd name="T36" fmla="*/ 82 w 786"/>
                <a:gd name="T37" fmla="*/ 101 h 528"/>
                <a:gd name="T38" fmla="*/ 67 w 786"/>
                <a:gd name="T39" fmla="*/ 110 h 528"/>
                <a:gd name="T40" fmla="*/ 53 w 786"/>
                <a:gd name="T41" fmla="*/ 116 h 528"/>
                <a:gd name="T42" fmla="*/ 43 w 786"/>
                <a:gd name="T43" fmla="*/ 120 h 528"/>
                <a:gd name="T44" fmla="*/ 37 w 786"/>
                <a:gd name="T45" fmla="*/ 118 h 528"/>
                <a:gd name="T46" fmla="*/ 26 w 786"/>
                <a:gd name="T47" fmla="*/ 103 h 528"/>
                <a:gd name="T48" fmla="*/ 13 w 786"/>
                <a:gd name="T49" fmla="*/ 85 h 528"/>
                <a:gd name="T50" fmla="*/ 3 w 786"/>
                <a:gd name="T51" fmla="*/ 71 h 528"/>
                <a:gd name="T52" fmla="*/ 1 w 786"/>
                <a:gd name="T53" fmla="*/ 65 h 528"/>
                <a:gd name="T54" fmla="*/ 4 w 786"/>
                <a:gd name="T55" fmla="*/ 60 h 528"/>
                <a:gd name="T56" fmla="*/ 8 w 786"/>
                <a:gd name="T57" fmla="*/ 55 h 528"/>
                <a:gd name="T58" fmla="*/ 13 w 786"/>
                <a:gd name="T59" fmla="*/ 50 h 528"/>
                <a:gd name="T60" fmla="*/ 15 w 786"/>
                <a:gd name="T61" fmla="*/ 49 h 528"/>
                <a:gd name="T62" fmla="*/ 15 w 786"/>
                <a:gd name="T63" fmla="*/ 49 h 528"/>
                <a:gd name="T64" fmla="*/ 16 w 786"/>
                <a:gd name="T65" fmla="*/ 48 h 528"/>
                <a:gd name="T66" fmla="*/ 20 w 786"/>
                <a:gd name="T67" fmla="*/ 45 h 528"/>
                <a:gd name="T68" fmla="*/ 27 w 786"/>
                <a:gd name="T69" fmla="*/ 41 h 528"/>
                <a:gd name="T70" fmla="*/ 36 w 786"/>
                <a:gd name="T71" fmla="*/ 35 h 528"/>
                <a:gd name="T72" fmla="*/ 47 w 786"/>
                <a:gd name="T73" fmla="*/ 29 h 528"/>
                <a:gd name="T74" fmla="*/ 59 w 786"/>
                <a:gd name="T75" fmla="*/ 23 h 528"/>
                <a:gd name="T76" fmla="*/ 71 w 786"/>
                <a:gd name="T77" fmla="*/ 18 h 528"/>
                <a:gd name="T78" fmla="*/ 82 w 786"/>
                <a:gd name="T79" fmla="*/ 15 h 528"/>
                <a:gd name="T80" fmla="*/ 88 w 786"/>
                <a:gd name="T81" fmla="*/ 15 h 528"/>
                <a:gd name="T82" fmla="*/ 94 w 786"/>
                <a:gd name="T83" fmla="*/ 16 h 528"/>
                <a:gd name="T84" fmla="*/ 101 w 786"/>
                <a:gd name="T85" fmla="*/ 17 h 528"/>
                <a:gd name="T86" fmla="*/ 108 w 786"/>
                <a:gd name="T87" fmla="*/ 18 h 528"/>
                <a:gd name="T88" fmla="*/ 111 w 786"/>
                <a:gd name="T89" fmla="*/ 21 h 528"/>
                <a:gd name="T90" fmla="*/ 114 w 786"/>
                <a:gd name="T91" fmla="*/ 28 h 528"/>
                <a:gd name="T92" fmla="*/ 118 w 786"/>
                <a:gd name="T93" fmla="*/ 36 h 528"/>
                <a:gd name="T94" fmla="*/ 121 w 786"/>
                <a:gd name="T95" fmla="*/ 42 h 528"/>
                <a:gd name="T96" fmla="*/ 122 w 786"/>
                <a:gd name="T97" fmla="*/ 44 h 528"/>
                <a:gd name="T98" fmla="*/ 123 w 786"/>
                <a:gd name="T99" fmla="*/ 45 h 528"/>
                <a:gd name="T100" fmla="*/ 125 w 786"/>
                <a:gd name="T101" fmla="*/ 45 h 528"/>
                <a:gd name="T102" fmla="*/ 127 w 786"/>
                <a:gd name="T103" fmla="*/ 45 h 528"/>
                <a:gd name="T104" fmla="*/ 141 w 786"/>
                <a:gd name="T105" fmla="*/ 33 h 528"/>
                <a:gd name="T106" fmla="*/ 142 w 786"/>
                <a:gd name="T107" fmla="*/ 32 h 528"/>
                <a:gd name="T108" fmla="*/ 143 w 786"/>
                <a:gd name="T109" fmla="*/ 30 h 528"/>
                <a:gd name="T110" fmla="*/ 143 w 786"/>
                <a:gd name="T111" fmla="*/ 24 h 528"/>
                <a:gd name="T112" fmla="*/ 142 w 786"/>
                <a:gd name="T113" fmla="*/ 14 h 528"/>
                <a:gd name="T114" fmla="*/ 148 w 786"/>
                <a:gd name="T115" fmla="*/ 11 h 528"/>
                <a:gd name="T116" fmla="*/ 156 w 786"/>
                <a:gd name="T117" fmla="*/ 7 h 528"/>
                <a:gd name="T118" fmla="*/ 163 w 786"/>
                <a:gd name="T119" fmla="*/ 3 h 528"/>
                <a:gd name="T120" fmla="*/ 166 w 786"/>
                <a:gd name="T121" fmla="*/ 1 h 5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86"/>
                <a:gd name="T184" fmla="*/ 0 h 528"/>
                <a:gd name="T185" fmla="*/ 786 w 786"/>
                <a:gd name="T186" fmla="*/ 528 h 5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86" h="528">
                  <a:moveTo>
                    <a:pt x="731" y="5"/>
                  </a:moveTo>
                  <a:lnTo>
                    <a:pt x="743" y="1"/>
                  </a:lnTo>
                  <a:lnTo>
                    <a:pt x="754" y="0"/>
                  </a:lnTo>
                  <a:lnTo>
                    <a:pt x="762" y="1"/>
                  </a:lnTo>
                  <a:lnTo>
                    <a:pt x="770" y="4"/>
                  </a:lnTo>
                  <a:lnTo>
                    <a:pt x="775" y="6"/>
                  </a:lnTo>
                  <a:lnTo>
                    <a:pt x="779" y="10"/>
                  </a:lnTo>
                  <a:lnTo>
                    <a:pt x="782" y="14"/>
                  </a:lnTo>
                  <a:lnTo>
                    <a:pt x="783" y="17"/>
                  </a:lnTo>
                  <a:lnTo>
                    <a:pt x="786" y="26"/>
                  </a:lnTo>
                  <a:lnTo>
                    <a:pt x="786" y="35"/>
                  </a:lnTo>
                  <a:lnTo>
                    <a:pt x="782" y="44"/>
                  </a:lnTo>
                  <a:lnTo>
                    <a:pt x="775" y="52"/>
                  </a:lnTo>
                  <a:lnTo>
                    <a:pt x="769" y="58"/>
                  </a:lnTo>
                  <a:lnTo>
                    <a:pt x="764" y="64"/>
                  </a:lnTo>
                  <a:lnTo>
                    <a:pt x="758" y="66"/>
                  </a:lnTo>
                  <a:lnTo>
                    <a:pt x="757" y="67"/>
                  </a:lnTo>
                  <a:lnTo>
                    <a:pt x="753" y="70"/>
                  </a:lnTo>
                  <a:lnTo>
                    <a:pt x="741" y="78"/>
                  </a:lnTo>
                  <a:lnTo>
                    <a:pt x="725" y="88"/>
                  </a:lnTo>
                  <a:lnTo>
                    <a:pt x="705" y="99"/>
                  </a:lnTo>
                  <a:lnTo>
                    <a:pt x="686" y="110"/>
                  </a:lnTo>
                  <a:lnTo>
                    <a:pt x="670" y="121"/>
                  </a:lnTo>
                  <a:lnTo>
                    <a:pt x="657" y="129"/>
                  </a:lnTo>
                  <a:lnTo>
                    <a:pt x="653" y="131"/>
                  </a:lnTo>
                  <a:lnTo>
                    <a:pt x="650" y="134"/>
                  </a:lnTo>
                  <a:lnTo>
                    <a:pt x="648" y="135"/>
                  </a:lnTo>
                  <a:lnTo>
                    <a:pt x="647" y="138"/>
                  </a:lnTo>
                  <a:lnTo>
                    <a:pt x="645" y="140"/>
                  </a:lnTo>
                  <a:lnTo>
                    <a:pt x="626" y="186"/>
                  </a:lnTo>
                  <a:lnTo>
                    <a:pt x="601" y="228"/>
                  </a:lnTo>
                  <a:lnTo>
                    <a:pt x="572" y="267"/>
                  </a:lnTo>
                  <a:lnTo>
                    <a:pt x="541" y="303"/>
                  </a:lnTo>
                  <a:lnTo>
                    <a:pt x="507" y="336"/>
                  </a:lnTo>
                  <a:lnTo>
                    <a:pt x="472" y="367"/>
                  </a:lnTo>
                  <a:lnTo>
                    <a:pt x="436" y="394"/>
                  </a:lnTo>
                  <a:lnTo>
                    <a:pt x="398" y="419"/>
                  </a:lnTo>
                  <a:lnTo>
                    <a:pt x="362" y="441"/>
                  </a:lnTo>
                  <a:lnTo>
                    <a:pt x="327" y="462"/>
                  </a:lnTo>
                  <a:lnTo>
                    <a:pt x="293" y="479"/>
                  </a:lnTo>
                  <a:lnTo>
                    <a:pt x="262" y="493"/>
                  </a:lnTo>
                  <a:lnTo>
                    <a:pt x="233" y="506"/>
                  </a:lnTo>
                  <a:lnTo>
                    <a:pt x="208" y="515"/>
                  </a:lnTo>
                  <a:lnTo>
                    <a:pt x="189" y="523"/>
                  </a:lnTo>
                  <a:lnTo>
                    <a:pt x="173" y="528"/>
                  </a:lnTo>
                  <a:lnTo>
                    <a:pt x="162" y="513"/>
                  </a:lnTo>
                  <a:lnTo>
                    <a:pt x="142" y="485"/>
                  </a:lnTo>
                  <a:lnTo>
                    <a:pt x="115" y="449"/>
                  </a:lnTo>
                  <a:lnTo>
                    <a:pt x="86" y="410"/>
                  </a:lnTo>
                  <a:lnTo>
                    <a:pt x="56" y="369"/>
                  </a:lnTo>
                  <a:lnTo>
                    <a:pt x="30" y="334"/>
                  </a:lnTo>
                  <a:lnTo>
                    <a:pt x="11" y="308"/>
                  </a:lnTo>
                  <a:lnTo>
                    <a:pt x="0" y="294"/>
                  </a:lnTo>
                  <a:lnTo>
                    <a:pt x="6" y="285"/>
                  </a:lnTo>
                  <a:lnTo>
                    <a:pt x="11" y="273"/>
                  </a:lnTo>
                  <a:lnTo>
                    <a:pt x="19" y="261"/>
                  </a:lnTo>
                  <a:lnTo>
                    <a:pt x="26" y="250"/>
                  </a:lnTo>
                  <a:lnTo>
                    <a:pt x="36" y="238"/>
                  </a:lnTo>
                  <a:lnTo>
                    <a:pt x="45" y="228"/>
                  </a:lnTo>
                  <a:lnTo>
                    <a:pt x="55" y="218"/>
                  </a:lnTo>
                  <a:lnTo>
                    <a:pt x="67" y="212"/>
                  </a:lnTo>
                  <a:lnTo>
                    <a:pt x="68" y="212"/>
                  </a:lnTo>
                  <a:lnTo>
                    <a:pt x="68" y="211"/>
                  </a:lnTo>
                  <a:lnTo>
                    <a:pt x="71" y="209"/>
                  </a:lnTo>
                  <a:lnTo>
                    <a:pt x="77" y="204"/>
                  </a:lnTo>
                  <a:lnTo>
                    <a:pt x="89" y="196"/>
                  </a:lnTo>
                  <a:lnTo>
                    <a:pt x="102" y="187"/>
                  </a:lnTo>
                  <a:lnTo>
                    <a:pt x="119" y="177"/>
                  </a:lnTo>
                  <a:lnTo>
                    <a:pt x="138" y="165"/>
                  </a:lnTo>
                  <a:lnTo>
                    <a:pt x="160" y="152"/>
                  </a:lnTo>
                  <a:lnTo>
                    <a:pt x="184" y="138"/>
                  </a:lnTo>
                  <a:lnTo>
                    <a:pt x="207" y="125"/>
                  </a:lnTo>
                  <a:lnTo>
                    <a:pt x="233" y="112"/>
                  </a:lnTo>
                  <a:lnTo>
                    <a:pt x="259" y="99"/>
                  </a:lnTo>
                  <a:lnTo>
                    <a:pt x="285" y="88"/>
                  </a:lnTo>
                  <a:lnTo>
                    <a:pt x="311" y="78"/>
                  </a:lnTo>
                  <a:lnTo>
                    <a:pt x="336" y="71"/>
                  </a:lnTo>
                  <a:lnTo>
                    <a:pt x="359" y="66"/>
                  </a:lnTo>
                  <a:lnTo>
                    <a:pt x="381" y="64"/>
                  </a:lnTo>
                  <a:lnTo>
                    <a:pt x="387" y="64"/>
                  </a:lnTo>
                  <a:lnTo>
                    <a:pt x="397" y="66"/>
                  </a:lnTo>
                  <a:lnTo>
                    <a:pt x="411" y="69"/>
                  </a:lnTo>
                  <a:lnTo>
                    <a:pt x="427" y="71"/>
                  </a:lnTo>
                  <a:lnTo>
                    <a:pt x="444" y="74"/>
                  </a:lnTo>
                  <a:lnTo>
                    <a:pt x="461" y="77"/>
                  </a:lnTo>
                  <a:lnTo>
                    <a:pt x="474" y="79"/>
                  </a:lnTo>
                  <a:lnTo>
                    <a:pt x="483" y="80"/>
                  </a:lnTo>
                  <a:lnTo>
                    <a:pt x="487" y="90"/>
                  </a:lnTo>
                  <a:lnTo>
                    <a:pt x="493" y="104"/>
                  </a:lnTo>
                  <a:lnTo>
                    <a:pt x="502" y="121"/>
                  </a:lnTo>
                  <a:lnTo>
                    <a:pt x="510" y="139"/>
                  </a:lnTo>
                  <a:lnTo>
                    <a:pt x="519" y="157"/>
                  </a:lnTo>
                  <a:lnTo>
                    <a:pt x="526" y="172"/>
                  </a:lnTo>
                  <a:lnTo>
                    <a:pt x="531" y="182"/>
                  </a:lnTo>
                  <a:lnTo>
                    <a:pt x="532" y="186"/>
                  </a:lnTo>
                  <a:lnTo>
                    <a:pt x="535" y="190"/>
                  </a:lnTo>
                  <a:lnTo>
                    <a:pt x="537" y="194"/>
                  </a:lnTo>
                  <a:lnTo>
                    <a:pt x="541" y="196"/>
                  </a:lnTo>
                  <a:lnTo>
                    <a:pt x="546" y="198"/>
                  </a:lnTo>
                  <a:lnTo>
                    <a:pt x="550" y="198"/>
                  </a:lnTo>
                  <a:lnTo>
                    <a:pt x="556" y="198"/>
                  </a:lnTo>
                  <a:lnTo>
                    <a:pt x="559" y="196"/>
                  </a:lnTo>
                  <a:lnTo>
                    <a:pt x="563" y="194"/>
                  </a:lnTo>
                  <a:lnTo>
                    <a:pt x="619" y="146"/>
                  </a:lnTo>
                  <a:lnTo>
                    <a:pt x="622" y="143"/>
                  </a:lnTo>
                  <a:lnTo>
                    <a:pt x="624" y="139"/>
                  </a:lnTo>
                  <a:lnTo>
                    <a:pt x="626" y="135"/>
                  </a:lnTo>
                  <a:lnTo>
                    <a:pt x="626" y="130"/>
                  </a:lnTo>
                  <a:lnTo>
                    <a:pt x="626" y="122"/>
                  </a:lnTo>
                  <a:lnTo>
                    <a:pt x="626" y="103"/>
                  </a:lnTo>
                  <a:lnTo>
                    <a:pt x="624" y="80"/>
                  </a:lnTo>
                  <a:lnTo>
                    <a:pt x="624" y="62"/>
                  </a:lnTo>
                  <a:lnTo>
                    <a:pt x="635" y="57"/>
                  </a:lnTo>
                  <a:lnTo>
                    <a:pt x="649" y="49"/>
                  </a:lnTo>
                  <a:lnTo>
                    <a:pt x="666" y="40"/>
                  </a:lnTo>
                  <a:lnTo>
                    <a:pt x="684" y="30"/>
                  </a:lnTo>
                  <a:lnTo>
                    <a:pt x="702" y="21"/>
                  </a:lnTo>
                  <a:lnTo>
                    <a:pt x="717" y="13"/>
                  </a:lnTo>
                  <a:lnTo>
                    <a:pt x="727" y="8"/>
                  </a:lnTo>
                  <a:lnTo>
                    <a:pt x="731" y="5"/>
                  </a:lnTo>
                  <a:close/>
                </a:path>
              </a:pathLst>
            </a:custGeom>
            <a:solidFill>
              <a:srgbClr val="C0C0C0"/>
            </a:solidFill>
            <a:ln w="9525">
              <a:noFill/>
              <a:round/>
              <a:headEnd/>
              <a:tailEnd/>
            </a:ln>
          </p:spPr>
          <p:txBody>
            <a:bodyPr/>
            <a:lstStyle/>
            <a:p>
              <a:pPr rtl="0"/>
              <a:endParaRPr lang="en-US" sz="3800"/>
            </a:p>
          </p:txBody>
        </p:sp>
        <p:sp>
          <p:nvSpPr>
            <p:cNvPr id="422" name="Freeform 420"/>
            <p:cNvSpPr>
              <a:spLocks/>
            </p:cNvSpPr>
            <p:nvPr/>
          </p:nvSpPr>
          <p:spPr bwMode="auto">
            <a:xfrm flipH="1">
              <a:off x="474" y="893"/>
              <a:ext cx="200" cy="167"/>
            </a:xfrm>
            <a:custGeom>
              <a:avLst/>
              <a:gdLst>
                <a:gd name="T0" fmla="*/ 196 w 872"/>
                <a:gd name="T1" fmla="*/ 91 h 726"/>
                <a:gd name="T2" fmla="*/ 199 w 872"/>
                <a:gd name="T3" fmla="*/ 82 h 726"/>
                <a:gd name="T4" fmla="*/ 197 w 872"/>
                <a:gd name="T5" fmla="*/ 66 h 726"/>
                <a:gd name="T6" fmla="*/ 193 w 872"/>
                <a:gd name="T7" fmla="*/ 41 h 726"/>
                <a:gd name="T8" fmla="*/ 192 w 872"/>
                <a:gd name="T9" fmla="*/ 41 h 726"/>
                <a:gd name="T10" fmla="*/ 186 w 872"/>
                <a:gd name="T11" fmla="*/ 50 h 726"/>
                <a:gd name="T12" fmla="*/ 181 w 872"/>
                <a:gd name="T13" fmla="*/ 62 h 726"/>
                <a:gd name="T14" fmla="*/ 179 w 872"/>
                <a:gd name="T15" fmla="*/ 49 h 726"/>
                <a:gd name="T16" fmla="*/ 179 w 872"/>
                <a:gd name="T17" fmla="*/ 32 h 726"/>
                <a:gd name="T18" fmla="*/ 175 w 872"/>
                <a:gd name="T19" fmla="*/ 20 h 726"/>
                <a:gd name="T20" fmla="*/ 172 w 872"/>
                <a:gd name="T21" fmla="*/ 14 h 726"/>
                <a:gd name="T22" fmla="*/ 172 w 872"/>
                <a:gd name="T23" fmla="*/ 20 h 726"/>
                <a:gd name="T24" fmla="*/ 167 w 872"/>
                <a:gd name="T25" fmla="*/ 31 h 726"/>
                <a:gd name="T26" fmla="*/ 156 w 872"/>
                <a:gd name="T27" fmla="*/ 39 h 726"/>
                <a:gd name="T28" fmla="*/ 149 w 872"/>
                <a:gd name="T29" fmla="*/ 43 h 726"/>
                <a:gd name="T30" fmla="*/ 148 w 872"/>
                <a:gd name="T31" fmla="*/ 44 h 726"/>
                <a:gd name="T32" fmla="*/ 148 w 872"/>
                <a:gd name="T33" fmla="*/ 39 h 726"/>
                <a:gd name="T34" fmla="*/ 144 w 872"/>
                <a:gd name="T35" fmla="*/ 20 h 726"/>
                <a:gd name="T36" fmla="*/ 135 w 872"/>
                <a:gd name="T37" fmla="*/ 0 h 726"/>
                <a:gd name="T38" fmla="*/ 134 w 872"/>
                <a:gd name="T39" fmla="*/ 10 h 726"/>
                <a:gd name="T40" fmla="*/ 130 w 872"/>
                <a:gd name="T41" fmla="*/ 27 h 726"/>
                <a:gd name="T42" fmla="*/ 120 w 872"/>
                <a:gd name="T43" fmla="*/ 37 h 726"/>
                <a:gd name="T44" fmla="*/ 117 w 872"/>
                <a:gd name="T45" fmla="*/ 41 h 726"/>
                <a:gd name="T46" fmla="*/ 113 w 872"/>
                <a:gd name="T47" fmla="*/ 14 h 726"/>
                <a:gd name="T48" fmla="*/ 108 w 872"/>
                <a:gd name="T49" fmla="*/ 12 h 726"/>
                <a:gd name="T50" fmla="*/ 103 w 872"/>
                <a:gd name="T51" fmla="*/ 29 h 726"/>
                <a:gd name="T52" fmla="*/ 94 w 872"/>
                <a:gd name="T53" fmla="*/ 42 h 726"/>
                <a:gd name="T54" fmla="*/ 86 w 872"/>
                <a:gd name="T55" fmla="*/ 52 h 726"/>
                <a:gd name="T56" fmla="*/ 83 w 872"/>
                <a:gd name="T57" fmla="*/ 46 h 726"/>
                <a:gd name="T58" fmla="*/ 81 w 872"/>
                <a:gd name="T59" fmla="*/ 25 h 726"/>
                <a:gd name="T60" fmla="*/ 83 w 872"/>
                <a:gd name="T61" fmla="*/ 16 h 726"/>
                <a:gd name="T62" fmla="*/ 74 w 872"/>
                <a:gd name="T63" fmla="*/ 25 h 726"/>
                <a:gd name="T64" fmla="*/ 58 w 872"/>
                <a:gd name="T65" fmla="*/ 44 h 726"/>
                <a:gd name="T66" fmla="*/ 51 w 872"/>
                <a:gd name="T67" fmla="*/ 66 h 726"/>
                <a:gd name="T68" fmla="*/ 50 w 872"/>
                <a:gd name="T69" fmla="*/ 75 h 726"/>
                <a:gd name="T70" fmla="*/ 46 w 872"/>
                <a:gd name="T71" fmla="*/ 72 h 726"/>
                <a:gd name="T72" fmla="*/ 39 w 872"/>
                <a:gd name="T73" fmla="*/ 62 h 726"/>
                <a:gd name="T74" fmla="*/ 36 w 872"/>
                <a:gd name="T75" fmla="*/ 53 h 726"/>
                <a:gd name="T76" fmla="*/ 27 w 872"/>
                <a:gd name="T77" fmla="*/ 64 h 726"/>
                <a:gd name="T78" fmla="*/ 19 w 872"/>
                <a:gd name="T79" fmla="*/ 82 h 726"/>
                <a:gd name="T80" fmla="*/ 18 w 872"/>
                <a:gd name="T81" fmla="*/ 104 h 726"/>
                <a:gd name="T82" fmla="*/ 17 w 872"/>
                <a:gd name="T83" fmla="*/ 108 h 726"/>
                <a:gd name="T84" fmla="*/ 11 w 872"/>
                <a:gd name="T85" fmla="*/ 94 h 726"/>
                <a:gd name="T86" fmla="*/ 4 w 872"/>
                <a:gd name="T87" fmla="*/ 77 h 726"/>
                <a:gd name="T88" fmla="*/ 2 w 872"/>
                <a:gd name="T89" fmla="*/ 81 h 726"/>
                <a:gd name="T90" fmla="*/ 0 w 872"/>
                <a:gd name="T91" fmla="*/ 108 h 726"/>
                <a:gd name="T92" fmla="*/ 5 w 872"/>
                <a:gd name="T93" fmla="*/ 135 h 726"/>
                <a:gd name="T94" fmla="*/ 12 w 872"/>
                <a:gd name="T95" fmla="*/ 146 h 726"/>
                <a:gd name="T96" fmla="*/ 21 w 872"/>
                <a:gd name="T97" fmla="*/ 155 h 726"/>
                <a:gd name="T98" fmla="*/ 30 w 872"/>
                <a:gd name="T99" fmla="*/ 160 h 726"/>
                <a:gd name="T100" fmla="*/ 39 w 872"/>
                <a:gd name="T101" fmla="*/ 164 h 726"/>
                <a:gd name="T102" fmla="*/ 43 w 872"/>
                <a:gd name="T103" fmla="*/ 167 h 726"/>
                <a:gd name="T104" fmla="*/ 167 w 872"/>
                <a:gd name="T105" fmla="*/ 131 h 726"/>
                <a:gd name="T106" fmla="*/ 194 w 872"/>
                <a:gd name="T107" fmla="*/ 93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2"/>
                <a:gd name="T163" fmla="*/ 0 h 726"/>
                <a:gd name="T164" fmla="*/ 872 w 872"/>
                <a:gd name="T165" fmla="*/ 726 h 7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2" h="726">
                  <a:moveTo>
                    <a:pt x="847" y="406"/>
                  </a:moveTo>
                  <a:lnTo>
                    <a:pt x="848" y="403"/>
                  </a:lnTo>
                  <a:lnTo>
                    <a:pt x="854" y="397"/>
                  </a:lnTo>
                  <a:lnTo>
                    <a:pt x="859" y="387"/>
                  </a:lnTo>
                  <a:lnTo>
                    <a:pt x="865" y="372"/>
                  </a:lnTo>
                  <a:lnTo>
                    <a:pt x="869" y="355"/>
                  </a:lnTo>
                  <a:lnTo>
                    <a:pt x="872" y="335"/>
                  </a:lnTo>
                  <a:lnTo>
                    <a:pt x="868" y="311"/>
                  </a:lnTo>
                  <a:lnTo>
                    <a:pt x="860" y="285"/>
                  </a:lnTo>
                  <a:lnTo>
                    <a:pt x="845" y="236"/>
                  </a:lnTo>
                  <a:lnTo>
                    <a:pt x="841" y="200"/>
                  </a:lnTo>
                  <a:lnTo>
                    <a:pt x="842" y="178"/>
                  </a:lnTo>
                  <a:lnTo>
                    <a:pt x="843" y="171"/>
                  </a:lnTo>
                  <a:lnTo>
                    <a:pt x="842" y="173"/>
                  </a:lnTo>
                  <a:lnTo>
                    <a:pt x="837" y="180"/>
                  </a:lnTo>
                  <a:lnTo>
                    <a:pt x="830" y="189"/>
                  </a:lnTo>
                  <a:lnTo>
                    <a:pt x="821" y="202"/>
                  </a:lnTo>
                  <a:lnTo>
                    <a:pt x="813" y="217"/>
                  </a:lnTo>
                  <a:lnTo>
                    <a:pt x="804" y="234"/>
                  </a:lnTo>
                  <a:lnTo>
                    <a:pt x="796" y="253"/>
                  </a:lnTo>
                  <a:lnTo>
                    <a:pt x="791" y="271"/>
                  </a:lnTo>
                  <a:lnTo>
                    <a:pt x="789" y="263"/>
                  </a:lnTo>
                  <a:lnTo>
                    <a:pt x="783" y="242"/>
                  </a:lnTo>
                  <a:lnTo>
                    <a:pt x="780" y="212"/>
                  </a:lnTo>
                  <a:lnTo>
                    <a:pt x="782" y="177"/>
                  </a:lnTo>
                  <a:lnTo>
                    <a:pt x="783" y="157"/>
                  </a:lnTo>
                  <a:lnTo>
                    <a:pt x="782" y="138"/>
                  </a:lnTo>
                  <a:lnTo>
                    <a:pt x="777" y="118"/>
                  </a:lnTo>
                  <a:lnTo>
                    <a:pt x="772" y="100"/>
                  </a:lnTo>
                  <a:lnTo>
                    <a:pt x="764" y="85"/>
                  </a:lnTo>
                  <a:lnTo>
                    <a:pt x="759" y="72"/>
                  </a:lnTo>
                  <a:lnTo>
                    <a:pt x="754" y="64"/>
                  </a:lnTo>
                  <a:lnTo>
                    <a:pt x="752" y="61"/>
                  </a:lnTo>
                  <a:lnTo>
                    <a:pt x="752" y="65"/>
                  </a:lnTo>
                  <a:lnTo>
                    <a:pt x="751" y="73"/>
                  </a:lnTo>
                  <a:lnTo>
                    <a:pt x="748" y="86"/>
                  </a:lnTo>
                  <a:lnTo>
                    <a:pt x="743" y="102"/>
                  </a:lnTo>
                  <a:lnTo>
                    <a:pt x="737" y="118"/>
                  </a:lnTo>
                  <a:lnTo>
                    <a:pt x="726" y="135"/>
                  </a:lnTo>
                  <a:lnTo>
                    <a:pt x="712" y="150"/>
                  </a:lnTo>
                  <a:lnTo>
                    <a:pt x="695" y="161"/>
                  </a:lnTo>
                  <a:lnTo>
                    <a:pt x="678" y="169"/>
                  </a:lnTo>
                  <a:lnTo>
                    <a:pt x="665" y="176"/>
                  </a:lnTo>
                  <a:lnTo>
                    <a:pt x="656" y="182"/>
                  </a:lnTo>
                  <a:lnTo>
                    <a:pt x="651" y="186"/>
                  </a:lnTo>
                  <a:lnTo>
                    <a:pt x="647" y="189"/>
                  </a:lnTo>
                  <a:lnTo>
                    <a:pt x="646" y="191"/>
                  </a:lnTo>
                  <a:lnTo>
                    <a:pt x="646" y="193"/>
                  </a:lnTo>
                  <a:lnTo>
                    <a:pt x="646" y="187"/>
                  </a:lnTo>
                  <a:lnTo>
                    <a:pt x="644" y="171"/>
                  </a:lnTo>
                  <a:lnTo>
                    <a:pt x="642" y="148"/>
                  </a:lnTo>
                  <a:lnTo>
                    <a:pt x="637" y="120"/>
                  </a:lnTo>
                  <a:lnTo>
                    <a:pt x="630" y="87"/>
                  </a:lnTo>
                  <a:lnTo>
                    <a:pt x="620" y="56"/>
                  </a:lnTo>
                  <a:lnTo>
                    <a:pt x="607" y="26"/>
                  </a:lnTo>
                  <a:lnTo>
                    <a:pt x="590" y="0"/>
                  </a:lnTo>
                  <a:lnTo>
                    <a:pt x="590" y="5"/>
                  </a:lnTo>
                  <a:lnTo>
                    <a:pt x="587" y="20"/>
                  </a:lnTo>
                  <a:lnTo>
                    <a:pt x="585" y="42"/>
                  </a:lnTo>
                  <a:lnTo>
                    <a:pt x="581" y="65"/>
                  </a:lnTo>
                  <a:lnTo>
                    <a:pt x="574" y="91"/>
                  </a:lnTo>
                  <a:lnTo>
                    <a:pt x="566" y="116"/>
                  </a:lnTo>
                  <a:lnTo>
                    <a:pt x="556" y="135"/>
                  </a:lnTo>
                  <a:lnTo>
                    <a:pt x="544" y="147"/>
                  </a:lnTo>
                  <a:lnTo>
                    <a:pt x="525" y="161"/>
                  </a:lnTo>
                  <a:lnTo>
                    <a:pt x="513" y="172"/>
                  </a:lnTo>
                  <a:lnTo>
                    <a:pt x="509" y="177"/>
                  </a:lnTo>
                  <a:lnTo>
                    <a:pt x="508" y="180"/>
                  </a:lnTo>
                  <a:lnTo>
                    <a:pt x="507" y="159"/>
                  </a:lnTo>
                  <a:lnTo>
                    <a:pt x="500" y="113"/>
                  </a:lnTo>
                  <a:lnTo>
                    <a:pt x="491" y="62"/>
                  </a:lnTo>
                  <a:lnTo>
                    <a:pt x="479" y="31"/>
                  </a:lnTo>
                  <a:lnTo>
                    <a:pt x="478" y="36"/>
                  </a:lnTo>
                  <a:lnTo>
                    <a:pt x="473" y="52"/>
                  </a:lnTo>
                  <a:lnTo>
                    <a:pt x="466" y="75"/>
                  </a:lnTo>
                  <a:lnTo>
                    <a:pt x="457" y="100"/>
                  </a:lnTo>
                  <a:lnTo>
                    <a:pt x="447" y="128"/>
                  </a:lnTo>
                  <a:lnTo>
                    <a:pt x="435" y="152"/>
                  </a:lnTo>
                  <a:lnTo>
                    <a:pt x="423" y="172"/>
                  </a:lnTo>
                  <a:lnTo>
                    <a:pt x="412" y="182"/>
                  </a:lnTo>
                  <a:lnTo>
                    <a:pt x="392" y="197"/>
                  </a:lnTo>
                  <a:lnTo>
                    <a:pt x="380" y="213"/>
                  </a:lnTo>
                  <a:lnTo>
                    <a:pt x="375" y="228"/>
                  </a:lnTo>
                  <a:lnTo>
                    <a:pt x="374" y="234"/>
                  </a:lnTo>
                  <a:lnTo>
                    <a:pt x="370" y="224"/>
                  </a:lnTo>
                  <a:lnTo>
                    <a:pt x="360" y="198"/>
                  </a:lnTo>
                  <a:lnTo>
                    <a:pt x="352" y="165"/>
                  </a:lnTo>
                  <a:lnTo>
                    <a:pt x="349" y="134"/>
                  </a:lnTo>
                  <a:lnTo>
                    <a:pt x="354" y="108"/>
                  </a:lnTo>
                  <a:lnTo>
                    <a:pt x="357" y="87"/>
                  </a:lnTo>
                  <a:lnTo>
                    <a:pt x="360" y="74"/>
                  </a:lnTo>
                  <a:lnTo>
                    <a:pt x="361" y="69"/>
                  </a:lnTo>
                  <a:lnTo>
                    <a:pt x="356" y="74"/>
                  </a:lnTo>
                  <a:lnTo>
                    <a:pt x="341" y="89"/>
                  </a:lnTo>
                  <a:lnTo>
                    <a:pt x="321" y="109"/>
                  </a:lnTo>
                  <a:lnTo>
                    <a:pt x="297" y="134"/>
                  </a:lnTo>
                  <a:lnTo>
                    <a:pt x="274" y="164"/>
                  </a:lnTo>
                  <a:lnTo>
                    <a:pt x="252" y="193"/>
                  </a:lnTo>
                  <a:lnTo>
                    <a:pt x="236" y="221"/>
                  </a:lnTo>
                  <a:lnTo>
                    <a:pt x="228" y="247"/>
                  </a:lnTo>
                  <a:lnTo>
                    <a:pt x="223" y="286"/>
                  </a:lnTo>
                  <a:lnTo>
                    <a:pt x="221" y="311"/>
                  </a:lnTo>
                  <a:lnTo>
                    <a:pt x="219" y="323"/>
                  </a:lnTo>
                  <a:lnTo>
                    <a:pt x="219" y="327"/>
                  </a:lnTo>
                  <a:lnTo>
                    <a:pt x="217" y="325"/>
                  </a:lnTo>
                  <a:lnTo>
                    <a:pt x="210" y="320"/>
                  </a:lnTo>
                  <a:lnTo>
                    <a:pt x="200" y="311"/>
                  </a:lnTo>
                  <a:lnTo>
                    <a:pt x="189" y="299"/>
                  </a:lnTo>
                  <a:lnTo>
                    <a:pt x="179" y="285"/>
                  </a:lnTo>
                  <a:lnTo>
                    <a:pt x="169" y="268"/>
                  </a:lnTo>
                  <a:lnTo>
                    <a:pt x="162" y="249"/>
                  </a:lnTo>
                  <a:lnTo>
                    <a:pt x="159" y="226"/>
                  </a:lnTo>
                  <a:lnTo>
                    <a:pt x="156" y="230"/>
                  </a:lnTo>
                  <a:lnTo>
                    <a:pt x="146" y="242"/>
                  </a:lnTo>
                  <a:lnTo>
                    <a:pt x="133" y="258"/>
                  </a:lnTo>
                  <a:lnTo>
                    <a:pt x="119" y="280"/>
                  </a:lnTo>
                  <a:lnTo>
                    <a:pt x="104" y="303"/>
                  </a:lnTo>
                  <a:lnTo>
                    <a:pt x="91" y="329"/>
                  </a:lnTo>
                  <a:lnTo>
                    <a:pt x="81" y="357"/>
                  </a:lnTo>
                  <a:lnTo>
                    <a:pt x="78" y="381"/>
                  </a:lnTo>
                  <a:lnTo>
                    <a:pt x="78" y="424"/>
                  </a:lnTo>
                  <a:lnTo>
                    <a:pt x="78" y="453"/>
                  </a:lnTo>
                  <a:lnTo>
                    <a:pt x="78" y="469"/>
                  </a:lnTo>
                  <a:lnTo>
                    <a:pt x="78" y="474"/>
                  </a:lnTo>
                  <a:lnTo>
                    <a:pt x="75" y="469"/>
                  </a:lnTo>
                  <a:lnTo>
                    <a:pt x="68" y="454"/>
                  </a:lnTo>
                  <a:lnTo>
                    <a:pt x="59" y="435"/>
                  </a:lnTo>
                  <a:lnTo>
                    <a:pt x="49" y="410"/>
                  </a:lnTo>
                  <a:lnTo>
                    <a:pt x="37" y="384"/>
                  </a:lnTo>
                  <a:lnTo>
                    <a:pt x="27" y="359"/>
                  </a:lnTo>
                  <a:lnTo>
                    <a:pt x="19" y="336"/>
                  </a:lnTo>
                  <a:lnTo>
                    <a:pt x="15" y="319"/>
                  </a:lnTo>
                  <a:lnTo>
                    <a:pt x="14" y="327"/>
                  </a:lnTo>
                  <a:lnTo>
                    <a:pt x="10" y="350"/>
                  </a:lnTo>
                  <a:lnTo>
                    <a:pt x="5" y="384"/>
                  </a:lnTo>
                  <a:lnTo>
                    <a:pt x="1" y="424"/>
                  </a:lnTo>
                  <a:lnTo>
                    <a:pt x="0" y="470"/>
                  </a:lnTo>
                  <a:lnTo>
                    <a:pt x="1" y="514"/>
                  </a:lnTo>
                  <a:lnTo>
                    <a:pt x="7" y="554"/>
                  </a:lnTo>
                  <a:lnTo>
                    <a:pt x="20" y="588"/>
                  </a:lnTo>
                  <a:lnTo>
                    <a:pt x="29" y="604"/>
                  </a:lnTo>
                  <a:lnTo>
                    <a:pt x="40" y="620"/>
                  </a:lnTo>
                  <a:lnTo>
                    <a:pt x="52" y="635"/>
                  </a:lnTo>
                  <a:lnTo>
                    <a:pt x="63" y="649"/>
                  </a:lnTo>
                  <a:lnTo>
                    <a:pt x="76" y="663"/>
                  </a:lnTo>
                  <a:lnTo>
                    <a:pt x="91" y="673"/>
                  </a:lnTo>
                  <a:lnTo>
                    <a:pt x="104" y="683"/>
                  </a:lnTo>
                  <a:lnTo>
                    <a:pt x="118" y="690"/>
                  </a:lnTo>
                  <a:lnTo>
                    <a:pt x="131" y="696"/>
                  </a:lnTo>
                  <a:lnTo>
                    <a:pt x="145" y="702"/>
                  </a:lnTo>
                  <a:lnTo>
                    <a:pt x="157" y="708"/>
                  </a:lnTo>
                  <a:lnTo>
                    <a:pt x="169" y="713"/>
                  </a:lnTo>
                  <a:lnTo>
                    <a:pt x="178" y="718"/>
                  </a:lnTo>
                  <a:lnTo>
                    <a:pt x="184" y="722"/>
                  </a:lnTo>
                  <a:lnTo>
                    <a:pt x="189" y="725"/>
                  </a:lnTo>
                  <a:lnTo>
                    <a:pt x="191" y="726"/>
                  </a:lnTo>
                  <a:lnTo>
                    <a:pt x="673" y="487"/>
                  </a:lnTo>
                  <a:lnTo>
                    <a:pt x="729" y="571"/>
                  </a:lnTo>
                  <a:lnTo>
                    <a:pt x="798" y="519"/>
                  </a:lnTo>
                  <a:lnTo>
                    <a:pt x="794" y="450"/>
                  </a:lnTo>
                  <a:lnTo>
                    <a:pt x="847" y="406"/>
                  </a:lnTo>
                  <a:close/>
                </a:path>
              </a:pathLst>
            </a:custGeom>
            <a:solidFill>
              <a:srgbClr val="C0C0C0"/>
            </a:solidFill>
            <a:ln w="12700">
              <a:solidFill>
                <a:srgbClr val="12121C"/>
              </a:solidFill>
              <a:round/>
              <a:headEnd/>
              <a:tailEnd/>
            </a:ln>
          </p:spPr>
          <p:txBody>
            <a:bodyPr/>
            <a:lstStyle/>
            <a:p>
              <a:pPr rtl="0"/>
              <a:endParaRPr lang="en-US" sz="3800"/>
            </a:p>
          </p:txBody>
        </p:sp>
        <p:sp>
          <p:nvSpPr>
            <p:cNvPr id="423" name="Freeform 421"/>
            <p:cNvSpPr>
              <a:spLocks/>
            </p:cNvSpPr>
            <p:nvPr/>
          </p:nvSpPr>
          <p:spPr bwMode="auto">
            <a:xfrm flipH="1">
              <a:off x="462" y="988"/>
              <a:ext cx="23" cy="15"/>
            </a:xfrm>
            <a:custGeom>
              <a:avLst/>
              <a:gdLst>
                <a:gd name="T0" fmla="*/ 5 w 100"/>
                <a:gd name="T1" fmla="*/ 10 h 63"/>
                <a:gd name="T2" fmla="*/ 0 w 100"/>
                <a:gd name="T3" fmla="*/ 12 h 63"/>
                <a:gd name="T4" fmla="*/ 14 w 100"/>
                <a:gd name="T5" fmla="*/ 15 h 63"/>
                <a:gd name="T6" fmla="*/ 15 w 100"/>
                <a:gd name="T7" fmla="*/ 11 h 63"/>
                <a:gd name="T8" fmla="*/ 15 w 100"/>
                <a:gd name="T9" fmla="*/ 11 h 63"/>
                <a:gd name="T10" fmla="*/ 14 w 100"/>
                <a:gd name="T11" fmla="*/ 11 h 63"/>
                <a:gd name="T12" fmla="*/ 12 w 100"/>
                <a:gd name="T13" fmla="*/ 11 h 63"/>
                <a:gd name="T14" fmla="*/ 11 w 100"/>
                <a:gd name="T15" fmla="*/ 10 h 63"/>
                <a:gd name="T16" fmla="*/ 13 w 100"/>
                <a:gd name="T17" fmla="*/ 9 h 63"/>
                <a:gd name="T18" fmla="*/ 15 w 100"/>
                <a:gd name="T19" fmla="*/ 8 h 63"/>
                <a:gd name="T20" fmla="*/ 17 w 100"/>
                <a:gd name="T21" fmla="*/ 7 h 63"/>
                <a:gd name="T22" fmla="*/ 19 w 100"/>
                <a:gd name="T23" fmla="*/ 6 h 63"/>
                <a:gd name="T24" fmla="*/ 20 w 100"/>
                <a:gd name="T25" fmla="*/ 5 h 63"/>
                <a:gd name="T26" fmla="*/ 22 w 100"/>
                <a:gd name="T27" fmla="*/ 4 h 63"/>
                <a:gd name="T28" fmla="*/ 23 w 100"/>
                <a:gd name="T29" fmla="*/ 4 h 63"/>
                <a:gd name="T30" fmla="*/ 23 w 100"/>
                <a:gd name="T31" fmla="*/ 3 h 63"/>
                <a:gd name="T32" fmla="*/ 21 w 100"/>
                <a:gd name="T33" fmla="*/ 0 h 63"/>
                <a:gd name="T34" fmla="*/ 5 w 100"/>
                <a:gd name="T35" fmla="*/ 10 h 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
                <a:gd name="T55" fmla="*/ 0 h 63"/>
                <a:gd name="T56" fmla="*/ 100 w 100"/>
                <a:gd name="T57" fmla="*/ 63 h 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 h="63">
                  <a:moveTo>
                    <a:pt x="20" y="40"/>
                  </a:moveTo>
                  <a:lnTo>
                    <a:pt x="0" y="52"/>
                  </a:lnTo>
                  <a:lnTo>
                    <a:pt x="63" y="63"/>
                  </a:lnTo>
                  <a:lnTo>
                    <a:pt x="65" y="48"/>
                  </a:lnTo>
                  <a:lnTo>
                    <a:pt x="64" y="48"/>
                  </a:lnTo>
                  <a:lnTo>
                    <a:pt x="60" y="46"/>
                  </a:lnTo>
                  <a:lnTo>
                    <a:pt x="54" y="45"/>
                  </a:lnTo>
                  <a:lnTo>
                    <a:pt x="47" y="44"/>
                  </a:lnTo>
                  <a:lnTo>
                    <a:pt x="55" y="39"/>
                  </a:lnTo>
                  <a:lnTo>
                    <a:pt x="64" y="35"/>
                  </a:lnTo>
                  <a:lnTo>
                    <a:pt x="73" y="29"/>
                  </a:lnTo>
                  <a:lnTo>
                    <a:pt x="82" y="24"/>
                  </a:lnTo>
                  <a:lnTo>
                    <a:pt x="89" y="20"/>
                  </a:lnTo>
                  <a:lnTo>
                    <a:pt x="95" y="16"/>
                  </a:lnTo>
                  <a:lnTo>
                    <a:pt x="99" y="15"/>
                  </a:lnTo>
                  <a:lnTo>
                    <a:pt x="100" y="14"/>
                  </a:lnTo>
                  <a:lnTo>
                    <a:pt x="93" y="0"/>
                  </a:lnTo>
                  <a:lnTo>
                    <a:pt x="20" y="40"/>
                  </a:lnTo>
                  <a:close/>
                </a:path>
              </a:pathLst>
            </a:custGeom>
            <a:solidFill>
              <a:srgbClr val="000000"/>
            </a:solidFill>
            <a:ln w="9525">
              <a:noFill/>
              <a:round/>
              <a:headEnd/>
              <a:tailEnd/>
            </a:ln>
          </p:spPr>
          <p:txBody>
            <a:bodyPr/>
            <a:lstStyle/>
            <a:p>
              <a:pPr rtl="0"/>
              <a:endParaRPr lang="en-US" sz="3800"/>
            </a:p>
          </p:txBody>
        </p:sp>
        <p:sp>
          <p:nvSpPr>
            <p:cNvPr id="424" name="Freeform 422"/>
            <p:cNvSpPr>
              <a:spLocks/>
            </p:cNvSpPr>
            <p:nvPr/>
          </p:nvSpPr>
          <p:spPr bwMode="auto">
            <a:xfrm flipH="1">
              <a:off x="611" y="1425"/>
              <a:ext cx="36" cy="34"/>
            </a:xfrm>
            <a:custGeom>
              <a:avLst/>
              <a:gdLst>
                <a:gd name="T0" fmla="*/ 36 w 155"/>
                <a:gd name="T1" fmla="*/ 17 h 147"/>
                <a:gd name="T2" fmla="*/ 36 w 155"/>
                <a:gd name="T3" fmla="*/ 20 h 147"/>
                <a:gd name="T4" fmla="*/ 34 w 155"/>
                <a:gd name="T5" fmla="*/ 23 h 147"/>
                <a:gd name="T6" fmla="*/ 33 w 155"/>
                <a:gd name="T7" fmla="*/ 26 h 147"/>
                <a:gd name="T8" fmla="*/ 31 w 155"/>
                <a:gd name="T9" fmla="*/ 29 h 147"/>
                <a:gd name="T10" fmla="*/ 28 w 155"/>
                <a:gd name="T11" fmla="*/ 31 h 147"/>
                <a:gd name="T12" fmla="*/ 25 w 155"/>
                <a:gd name="T13" fmla="*/ 33 h 147"/>
                <a:gd name="T14" fmla="*/ 22 w 155"/>
                <a:gd name="T15" fmla="*/ 34 h 147"/>
                <a:gd name="T16" fmla="*/ 18 w 155"/>
                <a:gd name="T17" fmla="*/ 34 h 147"/>
                <a:gd name="T18" fmla="*/ 14 w 155"/>
                <a:gd name="T19" fmla="*/ 34 h 147"/>
                <a:gd name="T20" fmla="*/ 11 w 155"/>
                <a:gd name="T21" fmla="*/ 33 h 147"/>
                <a:gd name="T22" fmla="*/ 8 w 155"/>
                <a:gd name="T23" fmla="*/ 31 h 147"/>
                <a:gd name="T24" fmla="*/ 5 w 155"/>
                <a:gd name="T25" fmla="*/ 29 h 147"/>
                <a:gd name="T26" fmla="*/ 3 w 155"/>
                <a:gd name="T27" fmla="*/ 26 h 147"/>
                <a:gd name="T28" fmla="*/ 1 w 155"/>
                <a:gd name="T29" fmla="*/ 23 h 147"/>
                <a:gd name="T30" fmla="*/ 0 w 155"/>
                <a:gd name="T31" fmla="*/ 20 h 147"/>
                <a:gd name="T32" fmla="*/ 0 w 155"/>
                <a:gd name="T33" fmla="*/ 17 h 147"/>
                <a:gd name="T34" fmla="*/ 0 w 155"/>
                <a:gd name="T35" fmla="*/ 14 h 147"/>
                <a:gd name="T36" fmla="*/ 1 w 155"/>
                <a:gd name="T37" fmla="*/ 10 h 147"/>
                <a:gd name="T38" fmla="*/ 3 w 155"/>
                <a:gd name="T39" fmla="*/ 7 h 147"/>
                <a:gd name="T40" fmla="*/ 5 w 155"/>
                <a:gd name="T41" fmla="*/ 5 h 147"/>
                <a:gd name="T42" fmla="*/ 8 w 155"/>
                <a:gd name="T43" fmla="*/ 3 h 147"/>
                <a:gd name="T44" fmla="*/ 11 w 155"/>
                <a:gd name="T45" fmla="*/ 1 h 147"/>
                <a:gd name="T46" fmla="*/ 14 w 155"/>
                <a:gd name="T47" fmla="*/ 0 h 147"/>
                <a:gd name="T48" fmla="*/ 18 w 155"/>
                <a:gd name="T49" fmla="*/ 0 h 147"/>
                <a:gd name="T50" fmla="*/ 22 w 155"/>
                <a:gd name="T51" fmla="*/ 0 h 147"/>
                <a:gd name="T52" fmla="*/ 25 w 155"/>
                <a:gd name="T53" fmla="*/ 1 h 147"/>
                <a:gd name="T54" fmla="*/ 28 w 155"/>
                <a:gd name="T55" fmla="*/ 3 h 147"/>
                <a:gd name="T56" fmla="*/ 31 w 155"/>
                <a:gd name="T57" fmla="*/ 5 h 147"/>
                <a:gd name="T58" fmla="*/ 33 w 155"/>
                <a:gd name="T59" fmla="*/ 7 h 147"/>
                <a:gd name="T60" fmla="*/ 34 w 155"/>
                <a:gd name="T61" fmla="*/ 10 h 147"/>
                <a:gd name="T62" fmla="*/ 36 w 155"/>
                <a:gd name="T63" fmla="*/ 14 h 147"/>
                <a:gd name="T64" fmla="*/ 36 w 155"/>
                <a:gd name="T65" fmla="*/ 17 h 1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5"/>
                <a:gd name="T100" fmla="*/ 0 h 147"/>
                <a:gd name="T101" fmla="*/ 155 w 155"/>
                <a:gd name="T102" fmla="*/ 147 h 1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5" h="147">
                  <a:moveTo>
                    <a:pt x="155" y="73"/>
                  </a:moveTo>
                  <a:lnTo>
                    <a:pt x="153" y="87"/>
                  </a:lnTo>
                  <a:lnTo>
                    <a:pt x="148" y="101"/>
                  </a:lnTo>
                  <a:lnTo>
                    <a:pt x="142" y="114"/>
                  </a:lnTo>
                  <a:lnTo>
                    <a:pt x="132" y="125"/>
                  </a:lnTo>
                  <a:lnTo>
                    <a:pt x="121" y="134"/>
                  </a:lnTo>
                  <a:lnTo>
                    <a:pt x="108" y="141"/>
                  </a:lnTo>
                  <a:lnTo>
                    <a:pt x="93" y="146"/>
                  </a:lnTo>
                  <a:lnTo>
                    <a:pt x="78" y="147"/>
                  </a:lnTo>
                  <a:lnTo>
                    <a:pt x="62" y="146"/>
                  </a:lnTo>
                  <a:lnTo>
                    <a:pt x="48" y="141"/>
                  </a:lnTo>
                  <a:lnTo>
                    <a:pt x="35" y="134"/>
                  </a:lnTo>
                  <a:lnTo>
                    <a:pt x="23" y="125"/>
                  </a:lnTo>
                  <a:lnTo>
                    <a:pt x="13" y="114"/>
                  </a:lnTo>
                  <a:lnTo>
                    <a:pt x="6" y="101"/>
                  </a:lnTo>
                  <a:lnTo>
                    <a:pt x="1" y="87"/>
                  </a:lnTo>
                  <a:lnTo>
                    <a:pt x="0" y="73"/>
                  </a:lnTo>
                  <a:lnTo>
                    <a:pt x="1" y="59"/>
                  </a:lnTo>
                  <a:lnTo>
                    <a:pt x="6" y="44"/>
                  </a:lnTo>
                  <a:lnTo>
                    <a:pt x="13" y="32"/>
                  </a:lnTo>
                  <a:lnTo>
                    <a:pt x="23" y="21"/>
                  </a:lnTo>
                  <a:lnTo>
                    <a:pt x="35" y="13"/>
                  </a:lnTo>
                  <a:lnTo>
                    <a:pt x="48" y="5"/>
                  </a:lnTo>
                  <a:lnTo>
                    <a:pt x="62" y="1"/>
                  </a:lnTo>
                  <a:lnTo>
                    <a:pt x="78" y="0"/>
                  </a:lnTo>
                  <a:lnTo>
                    <a:pt x="93" y="1"/>
                  </a:lnTo>
                  <a:lnTo>
                    <a:pt x="108" y="5"/>
                  </a:lnTo>
                  <a:lnTo>
                    <a:pt x="121" y="13"/>
                  </a:lnTo>
                  <a:lnTo>
                    <a:pt x="132" y="21"/>
                  </a:lnTo>
                  <a:lnTo>
                    <a:pt x="142" y="32"/>
                  </a:lnTo>
                  <a:lnTo>
                    <a:pt x="148" y="44"/>
                  </a:lnTo>
                  <a:lnTo>
                    <a:pt x="153" y="59"/>
                  </a:lnTo>
                  <a:lnTo>
                    <a:pt x="155" y="73"/>
                  </a:lnTo>
                  <a:close/>
                </a:path>
              </a:pathLst>
            </a:custGeom>
            <a:solidFill>
              <a:srgbClr val="000000"/>
            </a:solidFill>
            <a:ln w="9525">
              <a:noFill/>
              <a:round/>
              <a:headEnd/>
              <a:tailEnd/>
            </a:ln>
          </p:spPr>
          <p:txBody>
            <a:bodyPr/>
            <a:lstStyle/>
            <a:p>
              <a:pPr rtl="0"/>
              <a:endParaRPr lang="en-US" sz="3800"/>
            </a:p>
          </p:txBody>
        </p:sp>
        <p:sp>
          <p:nvSpPr>
            <p:cNvPr id="425" name="Freeform 423"/>
            <p:cNvSpPr>
              <a:spLocks/>
            </p:cNvSpPr>
            <p:nvPr/>
          </p:nvSpPr>
          <p:spPr bwMode="auto">
            <a:xfrm flipH="1">
              <a:off x="588" y="1056"/>
              <a:ext cx="17" cy="18"/>
            </a:xfrm>
            <a:custGeom>
              <a:avLst/>
              <a:gdLst>
                <a:gd name="T0" fmla="*/ 1 w 74"/>
                <a:gd name="T1" fmla="*/ 3 h 79"/>
                <a:gd name="T2" fmla="*/ 0 w 74"/>
                <a:gd name="T3" fmla="*/ 15 h 79"/>
                <a:gd name="T4" fmla="*/ 0 w 74"/>
                <a:gd name="T5" fmla="*/ 15 h 79"/>
                <a:gd name="T6" fmla="*/ 0 w 74"/>
                <a:gd name="T7" fmla="*/ 16 h 79"/>
                <a:gd name="T8" fmla="*/ 0 w 74"/>
                <a:gd name="T9" fmla="*/ 17 h 79"/>
                <a:gd name="T10" fmla="*/ 1 w 74"/>
                <a:gd name="T11" fmla="*/ 17 h 79"/>
                <a:gd name="T12" fmla="*/ 1 w 74"/>
                <a:gd name="T13" fmla="*/ 18 h 79"/>
                <a:gd name="T14" fmla="*/ 2 w 74"/>
                <a:gd name="T15" fmla="*/ 18 h 79"/>
                <a:gd name="T16" fmla="*/ 3 w 74"/>
                <a:gd name="T17" fmla="*/ 18 h 79"/>
                <a:gd name="T18" fmla="*/ 3 w 74"/>
                <a:gd name="T19" fmla="*/ 18 h 79"/>
                <a:gd name="T20" fmla="*/ 14 w 74"/>
                <a:gd name="T21" fmla="*/ 17 h 79"/>
                <a:gd name="T22" fmla="*/ 15 w 74"/>
                <a:gd name="T23" fmla="*/ 17 h 79"/>
                <a:gd name="T24" fmla="*/ 16 w 74"/>
                <a:gd name="T25" fmla="*/ 16 h 79"/>
                <a:gd name="T26" fmla="*/ 17 w 74"/>
                <a:gd name="T27" fmla="*/ 15 h 79"/>
                <a:gd name="T28" fmla="*/ 17 w 74"/>
                <a:gd name="T29" fmla="*/ 14 h 79"/>
                <a:gd name="T30" fmla="*/ 17 w 74"/>
                <a:gd name="T31" fmla="*/ 13 h 79"/>
                <a:gd name="T32" fmla="*/ 16 w 74"/>
                <a:gd name="T33" fmla="*/ 12 h 79"/>
                <a:gd name="T34" fmla="*/ 15 w 74"/>
                <a:gd name="T35" fmla="*/ 11 h 79"/>
                <a:gd name="T36" fmla="*/ 14 w 74"/>
                <a:gd name="T37" fmla="*/ 11 h 79"/>
                <a:gd name="T38" fmla="*/ 13 w 74"/>
                <a:gd name="T39" fmla="*/ 11 h 79"/>
                <a:gd name="T40" fmla="*/ 11 w 74"/>
                <a:gd name="T41" fmla="*/ 11 h 79"/>
                <a:gd name="T42" fmla="*/ 9 w 74"/>
                <a:gd name="T43" fmla="*/ 11 h 79"/>
                <a:gd name="T44" fmla="*/ 6 w 74"/>
                <a:gd name="T45" fmla="*/ 12 h 79"/>
                <a:gd name="T46" fmla="*/ 7 w 74"/>
                <a:gd name="T47" fmla="*/ 9 h 79"/>
                <a:gd name="T48" fmla="*/ 7 w 74"/>
                <a:gd name="T49" fmla="*/ 6 h 79"/>
                <a:gd name="T50" fmla="*/ 7 w 74"/>
                <a:gd name="T51" fmla="*/ 4 h 79"/>
                <a:gd name="T52" fmla="*/ 7 w 74"/>
                <a:gd name="T53" fmla="*/ 3 h 79"/>
                <a:gd name="T54" fmla="*/ 7 w 74"/>
                <a:gd name="T55" fmla="*/ 3 h 79"/>
                <a:gd name="T56" fmla="*/ 7 w 74"/>
                <a:gd name="T57" fmla="*/ 3 h 79"/>
                <a:gd name="T58" fmla="*/ 7 w 74"/>
                <a:gd name="T59" fmla="*/ 3 h 79"/>
                <a:gd name="T60" fmla="*/ 7 w 74"/>
                <a:gd name="T61" fmla="*/ 3 h 79"/>
                <a:gd name="T62" fmla="*/ 7 w 74"/>
                <a:gd name="T63" fmla="*/ 2 h 79"/>
                <a:gd name="T64" fmla="*/ 6 w 74"/>
                <a:gd name="T65" fmla="*/ 1 h 79"/>
                <a:gd name="T66" fmla="*/ 6 w 74"/>
                <a:gd name="T67" fmla="*/ 0 h 79"/>
                <a:gd name="T68" fmla="*/ 4 w 74"/>
                <a:gd name="T69" fmla="*/ 0 h 79"/>
                <a:gd name="T70" fmla="*/ 3 w 74"/>
                <a:gd name="T71" fmla="*/ 0 h 79"/>
                <a:gd name="T72" fmla="*/ 2 w 74"/>
                <a:gd name="T73" fmla="*/ 1 h 79"/>
                <a:gd name="T74" fmla="*/ 1 w 74"/>
                <a:gd name="T75" fmla="*/ 1 h 79"/>
                <a:gd name="T76" fmla="*/ 1 w 74"/>
                <a:gd name="T77" fmla="*/ 3 h 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79"/>
                <a:gd name="T119" fmla="*/ 74 w 74"/>
                <a:gd name="T120" fmla="*/ 79 h 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79">
                  <a:moveTo>
                    <a:pt x="3" y="12"/>
                  </a:moveTo>
                  <a:lnTo>
                    <a:pt x="0" y="64"/>
                  </a:lnTo>
                  <a:lnTo>
                    <a:pt x="0" y="66"/>
                  </a:lnTo>
                  <a:lnTo>
                    <a:pt x="0" y="69"/>
                  </a:lnTo>
                  <a:lnTo>
                    <a:pt x="2" y="73"/>
                  </a:lnTo>
                  <a:lnTo>
                    <a:pt x="3" y="75"/>
                  </a:lnTo>
                  <a:lnTo>
                    <a:pt x="6" y="77"/>
                  </a:lnTo>
                  <a:lnTo>
                    <a:pt x="9" y="78"/>
                  </a:lnTo>
                  <a:lnTo>
                    <a:pt x="11" y="79"/>
                  </a:lnTo>
                  <a:lnTo>
                    <a:pt x="14" y="79"/>
                  </a:lnTo>
                  <a:lnTo>
                    <a:pt x="62" y="74"/>
                  </a:lnTo>
                  <a:lnTo>
                    <a:pt x="67" y="73"/>
                  </a:lnTo>
                  <a:lnTo>
                    <a:pt x="71" y="69"/>
                  </a:lnTo>
                  <a:lnTo>
                    <a:pt x="74" y="65"/>
                  </a:lnTo>
                  <a:lnTo>
                    <a:pt x="74" y="60"/>
                  </a:lnTo>
                  <a:lnTo>
                    <a:pt x="72" y="55"/>
                  </a:lnTo>
                  <a:lnTo>
                    <a:pt x="68" y="51"/>
                  </a:lnTo>
                  <a:lnTo>
                    <a:pt x="65" y="48"/>
                  </a:lnTo>
                  <a:lnTo>
                    <a:pt x="59" y="47"/>
                  </a:lnTo>
                  <a:lnTo>
                    <a:pt x="57" y="47"/>
                  </a:lnTo>
                  <a:lnTo>
                    <a:pt x="49" y="48"/>
                  </a:lnTo>
                  <a:lnTo>
                    <a:pt x="39" y="49"/>
                  </a:lnTo>
                  <a:lnTo>
                    <a:pt x="28" y="51"/>
                  </a:lnTo>
                  <a:lnTo>
                    <a:pt x="29" y="39"/>
                  </a:lnTo>
                  <a:lnTo>
                    <a:pt x="29" y="26"/>
                  </a:lnTo>
                  <a:lnTo>
                    <a:pt x="31" y="18"/>
                  </a:lnTo>
                  <a:lnTo>
                    <a:pt x="31" y="14"/>
                  </a:lnTo>
                  <a:lnTo>
                    <a:pt x="31" y="13"/>
                  </a:lnTo>
                  <a:lnTo>
                    <a:pt x="29" y="8"/>
                  </a:lnTo>
                  <a:lnTo>
                    <a:pt x="27" y="4"/>
                  </a:lnTo>
                  <a:lnTo>
                    <a:pt x="24" y="1"/>
                  </a:lnTo>
                  <a:lnTo>
                    <a:pt x="19" y="0"/>
                  </a:lnTo>
                  <a:lnTo>
                    <a:pt x="14" y="0"/>
                  </a:lnTo>
                  <a:lnTo>
                    <a:pt x="9" y="3"/>
                  </a:lnTo>
                  <a:lnTo>
                    <a:pt x="5" y="6"/>
                  </a:lnTo>
                  <a:lnTo>
                    <a:pt x="3" y="12"/>
                  </a:lnTo>
                  <a:close/>
                </a:path>
              </a:pathLst>
            </a:custGeom>
            <a:solidFill>
              <a:srgbClr val="000000"/>
            </a:solidFill>
            <a:ln w="9525">
              <a:noFill/>
              <a:round/>
              <a:headEnd/>
              <a:tailEnd/>
            </a:ln>
          </p:spPr>
          <p:txBody>
            <a:bodyPr/>
            <a:lstStyle/>
            <a:p>
              <a:pPr rtl="0"/>
              <a:endParaRPr lang="en-US" sz="3800"/>
            </a:p>
          </p:txBody>
        </p:sp>
        <p:sp>
          <p:nvSpPr>
            <p:cNvPr id="426" name="Freeform 424"/>
            <p:cNvSpPr>
              <a:spLocks/>
            </p:cNvSpPr>
            <p:nvPr/>
          </p:nvSpPr>
          <p:spPr bwMode="auto">
            <a:xfrm flipH="1">
              <a:off x="563" y="1072"/>
              <a:ext cx="20" cy="12"/>
            </a:xfrm>
            <a:custGeom>
              <a:avLst/>
              <a:gdLst>
                <a:gd name="T0" fmla="*/ 15 w 83"/>
                <a:gd name="T1" fmla="*/ 0 h 56"/>
                <a:gd name="T2" fmla="*/ 1 w 83"/>
                <a:gd name="T3" fmla="*/ 6 h 56"/>
                <a:gd name="T4" fmla="*/ 0 w 83"/>
                <a:gd name="T5" fmla="*/ 7 h 56"/>
                <a:gd name="T6" fmla="*/ 0 w 83"/>
                <a:gd name="T7" fmla="*/ 8 h 56"/>
                <a:gd name="T8" fmla="*/ 0 w 83"/>
                <a:gd name="T9" fmla="*/ 9 h 56"/>
                <a:gd name="T10" fmla="*/ 0 w 83"/>
                <a:gd name="T11" fmla="*/ 11 h 56"/>
                <a:gd name="T12" fmla="*/ 1 w 83"/>
                <a:gd name="T13" fmla="*/ 11 h 56"/>
                <a:gd name="T14" fmla="*/ 2 w 83"/>
                <a:gd name="T15" fmla="*/ 12 h 56"/>
                <a:gd name="T16" fmla="*/ 3 w 83"/>
                <a:gd name="T17" fmla="*/ 12 h 56"/>
                <a:gd name="T18" fmla="*/ 5 w 83"/>
                <a:gd name="T19" fmla="*/ 12 h 56"/>
                <a:gd name="T20" fmla="*/ 18 w 83"/>
                <a:gd name="T21" fmla="*/ 6 h 56"/>
                <a:gd name="T22" fmla="*/ 19 w 83"/>
                <a:gd name="T23" fmla="*/ 5 h 56"/>
                <a:gd name="T24" fmla="*/ 20 w 83"/>
                <a:gd name="T25" fmla="*/ 4 h 56"/>
                <a:gd name="T26" fmla="*/ 20 w 83"/>
                <a:gd name="T27" fmla="*/ 3 h 56"/>
                <a:gd name="T28" fmla="*/ 20 w 83"/>
                <a:gd name="T29" fmla="*/ 2 h 56"/>
                <a:gd name="T30" fmla="*/ 19 w 83"/>
                <a:gd name="T31" fmla="*/ 1 h 56"/>
                <a:gd name="T32" fmla="*/ 18 w 83"/>
                <a:gd name="T33" fmla="*/ 0 h 56"/>
                <a:gd name="T34" fmla="*/ 17 w 83"/>
                <a:gd name="T35" fmla="*/ 0 h 56"/>
                <a:gd name="T36" fmla="*/ 15 w 83"/>
                <a:gd name="T37" fmla="*/ 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56"/>
                <a:gd name="T59" fmla="*/ 83 w 83"/>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56">
                  <a:moveTo>
                    <a:pt x="63" y="2"/>
                  </a:moveTo>
                  <a:lnTo>
                    <a:pt x="6" y="30"/>
                  </a:lnTo>
                  <a:lnTo>
                    <a:pt x="2" y="33"/>
                  </a:lnTo>
                  <a:lnTo>
                    <a:pt x="0" y="38"/>
                  </a:lnTo>
                  <a:lnTo>
                    <a:pt x="0" y="43"/>
                  </a:lnTo>
                  <a:lnTo>
                    <a:pt x="1" y="49"/>
                  </a:lnTo>
                  <a:lnTo>
                    <a:pt x="4" y="52"/>
                  </a:lnTo>
                  <a:lnTo>
                    <a:pt x="9" y="55"/>
                  </a:lnTo>
                  <a:lnTo>
                    <a:pt x="14" y="56"/>
                  </a:lnTo>
                  <a:lnTo>
                    <a:pt x="19" y="55"/>
                  </a:lnTo>
                  <a:lnTo>
                    <a:pt x="76" y="26"/>
                  </a:lnTo>
                  <a:lnTo>
                    <a:pt x="80" y="22"/>
                  </a:lnTo>
                  <a:lnTo>
                    <a:pt x="83" y="19"/>
                  </a:lnTo>
                  <a:lnTo>
                    <a:pt x="83" y="13"/>
                  </a:lnTo>
                  <a:lnTo>
                    <a:pt x="82" y="8"/>
                  </a:lnTo>
                  <a:lnTo>
                    <a:pt x="79" y="3"/>
                  </a:lnTo>
                  <a:lnTo>
                    <a:pt x="74" y="0"/>
                  </a:lnTo>
                  <a:lnTo>
                    <a:pt x="69" y="0"/>
                  </a:lnTo>
                  <a:lnTo>
                    <a:pt x="63" y="2"/>
                  </a:lnTo>
                  <a:close/>
                </a:path>
              </a:pathLst>
            </a:custGeom>
            <a:solidFill>
              <a:srgbClr val="000000"/>
            </a:solidFill>
            <a:ln w="9525">
              <a:noFill/>
              <a:round/>
              <a:headEnd/>
              <a:tailEnd/>
            </a:ln>
          </p:spPr>
          <p:txBody>
            <a:bodyPr/>
            <a:lstStyle/>
            <a:p>
              <a:pPr rtl="0"/>
              <a:endParaRPr lang="en-US" sz="3800"/>
            </a:p>
          </p:txBody>
        </p:sp>
        <p:sp>
          <p:nvSpPr>
            <p:cNvPr id="427" name="Freeform 425"/>
            <p:cNvSpPr>
              <a:spLocks/>
            </p:cNvSpPr>
            <p:nvPr/>
          </p:nvSpPr>
          <p:spPr bwMode="auto">
            <a:xfrm flipH="1">
              <a:off x="566" y="1045"/>
              <a:ext cx="11" cy="11"/>
            </a:xfrm>
            <a:custGeom>
              <a:avLst/>
              <a:gdLst>
                <a:gd name="T0" fmla="*/ 11 w 48"/>
                <a:gd name="T1" fmla="*/ 5 h 49"/>
                <a:gd name="T2" fmla="*/ 11 w 48"/>
                <a:gd name="T3" fmla="*/ 7 h 49"/>
                <a:gd name="T4" fmla="*/ 10 w 48"/>
                <a:gd name="T5" fmla="*/ 9 h 49"/>
                <a:gd name="T6" fmla="*/ 8 w 48"/>
                <a:gd name="T7" fmla="*/ 10 h 49"/>
                <a:gd name="T8" fmla="*/ 6 w 48"/>
                <a:gd name="T9" fmla="*/ 11 h 49"/>
                <a:gd name="T10" fmla="*/ 4 w 48"/>
                <a:gd name="T11" fmla="*/ 10 h 49"/>
                <a:gd name="T12" fmla="*/ 2 w 48"/>
                <a:gd name="T13" fmla="*/ 9 h 49"/>
                <a:gd name="T14" fmla="*/ 1 w 48"/>
                <a:gd name="T15" fmla="*/ 7 h 49"/>
                <a:gd name="T16" fmla="*/ 0 w 48"/>
                <a:gd name="T17" fmla="*/ 5 h 49"/>
                <a:gd name="T18" fmla="*/ 1 w 48"/>
                <a:gd name="T19" fmla="*/ 3 h 49"/>
                <a:gd name="T20" fmla="*/ 2 w 48"/>
                <a:gd name="T21" fmla="*/ 2 h 49"/>
                <a:gd name="T22" fmla="*/ 4 w 48"/>
                <a:gd name="T23" fmla="*/ 0 h 49"/>
                <a:gd name="T24" fmla="*/ 6 w 48"/>
                <a:gd name="T25" fmla="*/ 0 h 49"/>
                <a:gd name="T26" fmla="*/ 8 w 48"/>
                <a:gd name="T27" fmla="*/ 0 h 49"/>
                <a:gd name="T28" fmla="*/ 10 w 48"/>
                <a:gd name="T29" fmla="*/ 2 h 49"/>
                <a:gd name="T30" fmla="*/ 11 w 48"/>
                <a:gd name="T31" fmla="*/ 3 h 49"/>
                <a:gd name="T32" fmla="*/ 11 w 48"/>
                <a:gd name="T33" fmla="*/ 5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9"/>
                <a:gd name="T53" fmla="*/ 48 w 48"/>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9">
                  <a:moveTo>
                    <a:pt x="48" y="24"/>
                  </a:moveTo>
                  <a:lnTo>
                    <a:pt x="47" y="33"/>
                  </a:lnTo>
                  <a:lnTo>
                    <a:pt x="42" y="41"/>
                  </a:lnTo>
                  <a:lnTo>
                    <a:pt x="34" y="46"/>
                  </a:lnTo>
                  <a:lnTo>
                    <a:pt x="25" y="49"/>
                  </a:lnTo>
                  <a:lnTo>
                    <a:pt x="16" y="46"/>
                  </a:lnTo>
                  <a:lnTo>
                    <a:pt x="8" y="41"/>
                  </a:lnTo>
                  <a:lnTo>
                    <a:pt x="3" y="33"/>
                  </a:lnTo>
                  <a:lnTo>
                    <a:pt x="0" y="24"/>
                  </a:lnTo>
                  <a:lnTo>
                    <a:pt x="3" y="15"/>
                  </a:lnTo>
                  <a:lnTo>
                    <a:pt x="8" y="7"/>
                  </a:lnTo>
                  <a:lnTo>
                    <a:pt x="16" y="2"/>
                  </a:lnTo>
                  <a:lnTo>
                    <a:pt x="25" y="0"/>
                  </a:lnTo>
                  <a:lnTo>
                    <a:pt x="34" y="2"/>
                  </a:lnTo>
                  <a:lnTo>
                    <a:pt x="42" y="7"/>
                  </a:lnTo>
                  <a:lnTo>
                    <a:pt x="47" y="15"/>
                  </a:lnTo>
                  <a:lnTo>
                    <a:pt x="48" y="24"/>
                  </a:lnTo>
                  <a:close/>
                </a:path>
              </a:pathLst>
            </a:custGeom>
            <a:solidFill>
              <a:srgbClr val="000000"/>
            </a:solidFill>
            <a:ln w="9525">
              <a:noFill/>
              <a:round/>
              <a:headEnd/>
              <a:tailEnd/>
            </a:ln>
          </p:spPr>
          <p:txBody>
            <a:bodyPr/>
            <a:lstStyle/>
            <a:p>
              <a:pPr rtl="0"/>
              <a:endParaRPr lang="en-US" sz="3800"/>
            </a:p>
          </p:txBody>
        </p:sp>
      </p:grpSp>
      <p:grpSp>
        <p:nvGrpSpPr>
          <p:cNvPr id="428" name="Group 426"/>
          <p:cNvGrpSpPr>
            <a:grpSpLocks/>
          </p:cNvGrpSpPr>
          <p:nvPr/>
        </p:nvGrpSpPr>
        <p:grpSpPr bwMode="auto">
          <a:xfrm>
            <a:off x="1304925" y="2659063"/>
            <a:ext cx="833438" cy="954087"/>
            <a:chOff x="337" y="893"/>
            <a:chExt cx="525" cy="601"/>
          </a:xfrm>
        </p:grpSpPr>
        <p:sp>
          <p:nvSpPr>
            <p:cNvPr id="429" name="Freeform 427"/>
            <p:cNvSpPr>
              <a:spLocks/>
            </p:cNvSpPr>
            <p:nvPr/>
          </p:nvSpPr>
          <p:spPr bwMode="auto">
            <a:xfrm flipH="1">
              <a:off x="389" y="1329"/>
              <a:ext cx="158" cy="88"/>
            </a:xfrm>
            <a:custGeom>
              <a:avLst/>
              <a:gdLst>
                <a:gd name="T0" fmla="*/ 130 w 692"/>
                <a:gd name="T1" fmla="*/ 1 h 382"/>
                <a:gd name="T2" fmla="*/ 128 w 692"/>
                <a:gd name="T3" fmla="*/ 3 h 382"/>
                <a:gd name="T4" fmla="*/ 128 w 692"/>
                <a:gd name="T5" fmla="*/ 5 h 382"/>
                <a:gd name="T6" fmla="*/ 128 w 692"/>
                <a:gd name="T7" fmla="*/ 6 h 382"/>
                <a:gd name="T8" fmla="*/ 129 w 692"/>
                <a:gd name="T9" fmla="*/ 9 h 382"/>
                <a:gd name="T10" fmla="*/ 134 w 692"/>
                <a:gd name="T11" fmla="*/ 22 h 382"/>
                <a:gd name="T12" fmla="*/ 141 w 692"/>
                <a:gd name="T13" fmla="*/ 41 h 382"/>
                <a:gd name="T14" fmla="*/ 146 w 692"/>
                <a:gd name="T15" fmla="*/ 56 h 382"/>
                <a:gd name="T16" fmla="*/ 147 w 692"/>
                <a:gd name="T17" fmla="*/ 62 h 382"/>
                <a:gd name="T18" fmla="*/ 144 w 692"/>
                <a:gd name="T19" fmla="*/ 73 h 382"/>
                <a:gd name="T20" fmla="*/ 140 w 692"/>
                <a:gd name="T21" fmla="*/ 78 h 382"/>
                <a:gd name="T22" fmla="*/ 129 w 692"/>
                <a:gd name="T23" fmla="*/ 78 h 382"/>
                <a:gd name="T24" fmla="*/ 111 w 692"/>
                <a:gd name="T25" fmla="*/ 78 h 382"/>
                <a:gd name="T26" fmla="*/ 90 w 692"/>
                <a:gd name="T27" fmla="*/ 78 h 382"/>
                <a:gd name="T28" fmla="*/ 68 w 692"/>
                <a:gd name="T29" fmla="*/ 78 h 382"/>
                <a:gd name="T30" fmla="*/ 47 w 692"/>
                <a:gd name="T31" fmla="*/ 78 h 382"/>
                <a:gd name="T32" fmla="*/ 29 w 692"/>
                <a:gd name="T33" fmla="*/ 78 h 382"/>
                <a:gd name="T34" fmla="*/ 18 w 692"/>
                <a:gd name="T35" fmla="*/ 78 h 382"/>
                <a:gd name="T36" fmla="*/ 14 w 692"/>
                <a:gd name="T37" fmla="*/ 72 h 382"/>
                <a:gd name="T38" fmla="*/ 11 w 692"/>
                <a:gd name="T39" fmla="*/ 58 h 382"/>
                <a:gd name="T40" fmla="*/ 11 w 692"/>
                <a:gd name="T41" fmla="*/ 51 h 382"/>
                <a:gd name="T42" fmla="*/ 14 w 692"/>
                <a:gd name="T43" fmla="*/ 38 h 382"/>
                <a:gd name="T44" fmla="*/ 19 w 692"/>
                <a:gd name="T45" fmla="*/ 21 h 382"/>
                <a:gd name="T46" fmla="*/ 22 w 692"/>
                <a:gd name="T47" fmla="*/ 8 h 382"/>
                <a:gd name="T48" fmla="*/ 23 w 692"/>
                <a:gd name="T49" fmla="*/ 6 h 382"/>
                <a:gd name="T50" fmla="*/ 23 w 692"/>
                <a:gd name="T51" fmla="*/ 5 h 382"/>
                <a:gd name="T52" fmla="*/ 23 w 692"/>
                <a:gd name="T53" fmla="*/ 3 h 382"/>
                <a:gd name="T54" fmla="*/ 21 w 692"/>
                <a:gd name="T55" fmla="*/ 1 h 382"/>
                <a:gd name="T56" fmla="*/ 18 w 692"/>
                <a:gd name="T57" fmla="*/ 0 h 382"/>
                <a:gd name="T58" fmla="*/ 14 w 692"/>
                <a:gd name="T59" fmla="*/ 2 h 382"/>
                <a:gd name="T60" fmla="*/ 0 w 692"/>
                <a:gd name="T61" fmla="*/ 53 h 382"/>
                <a:gd name="T62" fmla="*/ 0 w 692"/>
                <a:gd name="T63" fmla="*/ 54 h 382"/>
                <a:gd name="T64" fmla="*/ 0 w 692"/>
                <a:gd name="T65" fmla="*/ 55 h 382"/>
                <a:gd name="T66" fmla="*/ 8 w 692"/>
                <a:gd name="T67" fmla="*/ 86 h 382"/>
                <a:gd name="T68" fmla="*/ 10 w 692"/>
                <a:gd name="T69" fmla="*/ 88 h 382"/>
                <a:gd name="T70" fmla="*/ 146 w 692"/>
                <a:gd name="T71" fmla="*/ 88 h 382"/>
                <a:gd name="T72" fmla="*/ 149 w 692"/>
                <a:gd name="T73" fmla="*/ 87 h 382"/>
                <a:gd name="T74" fmla="*/ 151 w 692"/>
                <a:gd name="T75" fmla="*/ 85 h 382"/>
                <a:gd name="T76" fmla="*/ 158 w 692"/>
                <a:gd name="T77" fmla="*/ 59 h 382"/>
                <a:gd name="T78" fmla="*/ 158 w 692"/>
                <a:gd name="T79" fmla="*/ 57 h 382"/>
                <a:gd name="T80" fmla="*/ 138 w 692"/>
                <a:gd name="T81" fmla="*/ 3 h 382"/>
                <a:gd name="T82" fmla="*/ 135 w 692"/>
                <a:gd name="T83" fmla="*/ 0 h 382"/>
                <a:gd name="T84" fmla="*/ 131 w 692"/>
                <a:gd name="T85" fmla="*/ 0 h 3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92"/>
                <a:gd name="T130" fmla="*/ 0 h 382"/>
                <a:gd name="T131" fmla="*/ 692 w 692"/>
                <a:gd name="T132" fmla="*/ 382 h 3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92" h="382">
                  <a:moveTo>
                    <a:pt x="575" y="1"/>
                  </a:moveTo>
                  <a:lnTo>
                    <a:pt x="569" y="5"/>
                  </a:lnTo>
                  <a:lnTo>
                    <a:pt x="564" y="9"/>
                  </a:lnTo>
                  <a:lnTo>
                    <a:pt x="562" y="15"/>
                  </a:lnTo>
                  <a:lnTo>
                    <a:pt x="560" y="22"/>
                  </a:lnTo>
                  <a:lnTo>
                    <a:pt x="560" y="23"/>
                  </a:lnTo>
                  <a:lnTo>
                    <a:pt x="562" y="26"/>
                  </a:lnTo>
                  <a:lnTo>
                    <a:pt x="562" y="27"/>
                  </a:lnTo>
                  <a:lnTo>
                    <a:pt x="562" y="29"/>
                  </a:lnTo>
                  <a:lnTo>
                    <a:pt x="566" y="39"/>
                  </a:lnTo>
                  <a:lnTo>
                    <a:pt x="575" y="63"/>
                  </a:lnTo>
                  <a:lnTo>
                    <a:pt x="588" y="97"/>
                  </a:lnTo>
                  <a:lnTo>
                    <a:pt x="602" y="137"/>
                  </a:lnTo>
                  <a:lnTo>
                    <a:pt x="618" y="178"/>
                  </a:lnTo>
                  <a:lnTo>
                    <a:pt x="632" y="214"/>
                  </a:lnTo>
                  <a:lnTo>
                    <a:pt x="641" y="242"/>
                  </a:lnTo>
                  <a:lnTo>
                    <a:pt x="646" y="255"/>
                  </a:lnTo>
                  <a:lnTo>
                    <a:pt x="642" y="269"/>
                  </a:lnTo>
                  <a:lnTo>
                    <a:pt x="636" y="292"/>
                  </a:lnTo>
                  <a:lnTo>
                    <a:pt x="629" y="317"/>
                  </a:lnTo>
                  <a:lnTo>
                    <a:pt x="624" y="338"/>
                  </a:lnTo>
                  <a:lnTo>
                    <a:pt x="614" y="338"/>
                  </a:lnTo>
                  <a:lnTo>
                    <a:pt x="593" y="338"/>
                  </a:lnTo>
                  <a:lnTo>
                    <a:pt x="564" y="338"/>
                  </a:lnTo>
                  <a:lnTo>
                    <a:pt x="529" y="338"/>
                  </a:lnTo>
                  <a:lnTo>
                    <a:pt x="488" y="338"/>
                  </a:lnTo>
                  <a:lnTo>
                    <a:pt x="443" y="338"/>
                  </a:lnTo>
                  <a:lnTo>
                    <a:pt x="395" y="338"/>
                  </a:lnTo>
                  <a:lnTo>
                    <a:pt x="347" y="338"/>
                  </a:lnTo>
                  <a:lnTo>
                    <a:pt x="298" y="338"/>
                  </a:lnTo>
                  <a:lnTo>
                    <a:pt x="250" y="338"/>
                  </a:lnTo>
                  <a:lnTo>
                    <a:pt x="205" y="338"/>
                  </a:lnTo>
                  <a:lnTo>
                    <a:pt x="164" y="338"/>
                  </a:lnTo>
                  <a:lnTo>
                    <a:pt x="129" y="338"/>
                  </a:lnTo>
                  <a:lnTo>
                    <a:pt x="100" y="338"/>
                  </a:lnTo>
                  <a:lnTo>
                    <a:pt x="79" y="338"/>
                  </a:lnTo>
                  <a:lnTo>
                    <a:pt x="69" y="338"/>
                  </a:lnTo>
                  <a:lnTo>
                    <a:pt x="62" y="313"/>
                  </a:lnTo>
                  <a:lnTo>
                    <a:pt x="55" y="281"/>
                  </a:lnTo>
                  <a:lnTo>
                    <a:pt x="48" y="251"/>
                  </a:lnTo>
                  <a:lnTo>
                    <a:pt x="44" y="235"/>
                  </a:lnTo>
                  <a:lnTo>
                    <a:pt x="47" y="223"/>
                  </a:lnTo>
                  <a:lnTo>
                    <a:pt x="55" y="199"/>
                  </a:lnTo>
                  <a:lnTo>
                    <a:pt x="62" y="165"/>
                  </a:lnTo>
                  <a:lnTo>
                    <a:pt x="73" y="127"/>
                  </a:lnTo>
                  <a:lnTo>
                    <a:pt x="83" y="91"/>
                  </a:lnTo>
                  <a:lnTo>
                    <a:pt x="92" y="58"/>
                  </a:lnTo>
                  <a:lnTo>
                    <a:pt x="98" y="36"/>
                  </a:lnTo>
                  <a:lnTo>
                    <a:pt x="100" y="27"/>
                  </a:lnTo>
                  <a:lnTo>
                    <a:pt x="101" y="26"/>
                  </a:lnTo>
                  <a:lnTo>
                    <a:pt x="101" y="24"/>
                  </a:lnTo>
                  <a:lnTo>
                    <a:pt x="101" y="23"/>
                  </a:lnTo>
                  <a:lnTo>
                    <a:pt x="101" y="22"/>
                  </a:lnTo>
                  <a:lnTo>
                    <a:pt x="100" y="15"/>
                  </a:lnTo>
                  <a:lnTo>
                    <a:pt x="98" y="9"/>
                  </a:lnTo>
                  <a:lnTo>
                    <a:pt x="92" y="3"/>
                  </a:lnTo>
                  <a:lnTo>
                    <a:pt x="86" y="1"/>
                  </a:lnTo>
                  <a:lnTo>
                    <a:pt x="77" y="0"/>
                  </a:lnTo>
                  <a:lnTo>
                    <a:pt x="69" y="2"/>
                  </a:lnTo>
                  <a:lnTo>
                    <a:pt x="62" y="9"/>
                  </a:lnTo>
                  <a:lnTo>
                    <a:pt x="59" y="16"/>
                  </a:lnTo>
                  <a:lnTo>
                    <a:pt x="0" y="229"/>
                  </a:lnTo>
                  <a:lnTo>
                    <a:pt x="0" y="231"/>
                  </a:lnTo>
                  <a:lnTo>
                    <a:pt x="0" y="234"/>
                  </a:lnTo>
                  <a:lnTo>
                    <a:pt x="0" y="236"/>
                  </a:lnTo>
                  <a:lnTo>
                    <a:pt x="0" y="239"/>
                  </a:lnTo>
                  <a:lnTo>
                    <a:pt x="30" y="365"/>
                  </a:lnTo>
                  <a:lnTo>
                    <a:pt x="33" y="372"/>
                  </a:lnTo>
                  <a:lnTo>
                    <a:pt x="38" y="377"/>
                  </a:lnTo>
                  <a:lnTo>
                    <a:pt x="43" y="381"/>
                  </a:lnTo>
                  <a:lnTo>
                    <a:pt x="51" y="382"/>
                  </a:lnTo>
                  <a:lnTo>
                    <a:pt x="641" y="382"/>
                  </a:lnTo>
                  <a:lnTo>
                    <a:pt x="647" y="381"/>
                  </a:lnTo>
                  <a:lnTo>
                    <a:pt x="654" y="378"/>
                  </a:lnTo>
                  <a:lnTo>
                    <a:pt x="659" y="373"/>
                  </a:lnTo>
                  <a:lnTo>
                    <a:pt x="662" y="367"/>
                  </a:lnTo>
                  <a:lnTo>
                    <a:pt x="690" y="260"/>
                  </a:lnTo>
                  <a:lnTo>
                    <a:pt x="692" y="256"/>
                  </a:lnTo>
                  <a:lnTo>
                    <a:pt x="692" y="253"/>
                  </a:lnTo>
                  <a:lnTo>
                    <a:pt x="692" y="249"/>
                  </a:lnTo>
                  <a:lnTo>
                    <a:pt x="690" y="247"/>
                  </a:lnTo>
                  <a:lnTo>
                    <a:pt x="603" y="14"/>
                  </a:lnTo>
                  <a:lnTo>
                    <a:pt x="599" y="6"/>
                  </a:lnTo>
                  <a:lnTo>
                    <a:pt x="592" y="1"/>
                  </a:lnTo>
                  <a:lnTo>
                    <a:pt x="584" y="0"/>
                  </a:lnTo>
                  <a:lnTo>
                    <a:pt x="575" y="1"/>
                  </a:lnTo>
                  <a:close/>
                </a:path>
              </a:pathLst>
            </a:custGeom>
            <a:solidFill>
              <a:srgbClr val="000000"/>
            </a:solidFill>
            <a:ln w="9525">
              <a:noFill/>
              <a:round/>
              <a:headEnd/>
              <a:tailEnd/>
            </a:ln>
          </p:spPr>
          <p:txBody>
            <a:bodyPr/>
            <a:lstStyle/>
            <a:p>
              <a:pPr rtl="0"/>
              <a:endParaRPr lang="en-US" sz="3800"/>
            </a:p>
          </p:txBody>
        </p:sp>
        <p:sp>
          <p:nvSpPr>
            <p:cNvPr id="430" name="Freeform 428"/>
            <p:cNvSpPr>
              <a:spLocks/>
            </p:cNvSpPr>
            <p:nvPr/>
          </p:nvSpPr>
          <p:spPr bwMode="auto">
            <a:xfrm flipH="1">
              <a:off x="372" y="1468"/>
              <a:ext cx="30" cy="21"/>
            </a:xfrm>
            <a:custGeom>
              <a:avLst/>
              <a:gdLst>
                <a:gd name="T0" fmla="*/ 0 w 130"/>
                <a:gd name="T1" fmla="*/ 10 h 93"/>
                <a:gd name="T2" fmla="*/ 0 w 130"/>
                <a:gd name="T3" fmla="*/ 10 h 93"/>
                <a:gd name="T4" fmla="*/ 0 w 130"/>
                <a:gd name="T5" fmla="*/ 10 h 93"/>
                <a:gd name="T6" fmla="*/ 0 w 130"/>
                <a:gd name="T7" fmla="*/ 10 h 93"/>
                <a:gd name="T8" fmla="*/ 0 w 130"/>
                <a:gd name="T9" fmla="*/ 10 h 93"/>
                <a:gd name="T10" fmla="*/ 0 w 130"/>
                <a:gd name="T11" fmla="*/ 12 h 93"/>
                <a:gd name="T12" fmla="*/ 1 w 130"/>
                <a:gd name="T13" fmla="*/ 14 h 93"/>
                <a:gd name="T14" fmla="*/ 2 w 130"/>
                <a:gd name="T15" fmla="*/ 16 h 93"/>
                <a:gd name="T16" fmla="*/ 4 w 130"/>
                <a:gd name="T17" fmla="*/ 17 h 93"/>
                <a:gd name="T18" fmla="*/ 6 w 130"/>
                <a:gd name="T19" fmla="*/ 19 h 93"/>
                <a:gd name="T20" fmla="*/ 9 w 130"/>
                <a:gd name="T21" fmla="*/ 20 h 93"/>
                <a:gd name="T22" fmla="*/ 12 w 130"/>
                <a:gd name="T23" fmla="*/ 21 h 93"/>
                <a:gd name="T24" fmla="*/ 15 w 130"/>
                <a:gd name="T25" fmla="*/ 21 h 93"/>
                <a:gd name="T26" fmla="*/ 18 w 130"/>
                <a:gd name="T27" fmla="*/ 21 h 93"/>
                <a:gd name="T28" fmla="*/ 21 w 130"/>
                <a:gd name="T29" fmla="*/ 21 h 93"/>
                <a:gd name="T30" fmla="*/ 23 w 130"/>
                <a:gd name="T31" fmla="*/ 20 h 93"/>
                <a:gd name="T32" fmla="*/ 25 w 130"/>
                <a:gd name="T33" fmla="*/ 19 h 93"/>
                <a:gd name="T34" fmla="*/ 27 w 130"/>
                <a:gd name="T35" fmla="*/ 17 h 93"/>
                <a:gd name="T36" fmla="*/ 29 w 130"/>
                <a:gd name="T37" fmla="*/ 16 h 93"/>
                <a:gd name="T38" fmla="*/ 30 w 130"/>
                <a:gd name="T39" fmla="*/ 14 h 93"/>
                <a:gd name="T40" fmla="*/ 30 w 130"/>
                <a:gd name="T41" fmla="*/ 12 h 93"/>
                <a:gd name="T42" fmla="*/ 30 w 130"/>
                <a:gd name="T43" fmla="*/ 9 h 93"/>
                <a:gd name="T44" fmla="*/ 29 w 130"/>
                <a:gd name="T45" fmla="*/ 7 h 93"/>
                <a:gd name="T46" fmla="*/ 28 w 130"/>
                <a:gd name="T47" fmla="*/ 5 h 93"/>
                <a:gd name="T48" fmla="*/ 27 w 130"/>
                <a:gd name="T49" fmla="*/ 4 h 93"/>
                <a:gd name="T50" fmla="*/ 24 w 130"/>
                <a:gd name="T51" fmla="*/ 2 h 93"/>
                <a:gd name="T52" fmla="*/ 22 w 130"/>
                <a:gd name="T53" fmla="*/ 1 h 93"/>
                <a:gd name="T54" fmla="*/ 19 w 130"/>
                <a:gd name="T55" fmla="*/ 0 h 93"/>
                <a:gd name="T56" fmla="*/ 16 w 130"/>
                <a:gd name="T57" fmla="*/ 0 h 93"/>
                <a:gd name="T58" fmla="*/ 13 w 130"/>
                <a:gd name="T59" fmla="*/ 0 h 93"/>
                <a:gd name="T60" fmla="*/ 10 w 130"/>
                <a:gd name="T61" fmla="*/ 0 h 93"/>
                <a:gd name="T62" fmla="*/ 7 w 130"/>
                <a:gd name="T63" fmla="*/ 1 h 93"/>
                <a:gd name="T64" fmla="*/ 5 w 130"/>
                <a:gd name="T65" fmla="*/ 2 h 93"/>
                <a:gd name="T66" fmla="*/ 3 w 130"/>
                <a:gd name="T67" fmla="*/ 4 h 93"/>
                <a:gd name="T68" fmla="*/ 2 w 130"/>
                <a:gd name="T69" fmla="*/ 5 h 93"/>
                <a:gd name="T70" fmla="*/ 1 w 130"/>
                <a:gd name="T71" fmla="*/ 7 h 93"/>
                <a:gd name="T72" fmla="*/ 0 w 130"/>
                <a:gd name="T73" fmla="*/ 10 h 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0"/>
                <a:gd name="T112" fmla="*/ 0 h 93"/>
                <a:gd name="T113" fmla="*/ 130 w 130"/>
                <a:gd name="T114" fmla="*/ 93 h 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0" h="93">
                  <a:moveTo>
                    <a:pt x="0" y="43"/>
                  </a:moveTo>
                  <a:lnTo>
                    <a:pt x="0" y="43"/>
                  </a:lnTo>
                  <a:lnTo>
                    <a:pt x="2" y="52"/>
                  </a:lnTo>
                  <a:lnTo>
                    <a:pt x="4" y="61"/>
                  </a:lnTo>
                  <a:lnTo>
                    <a:pt x="10" y="70"/>
                  </a:lnTo>
                  <a:lnTo>
                    <a:pt x="17" y="77"/>
                  </a:lnTo>
                  <a:lnTo>
                    <a:pt x="26" y="83"/>
                  </a:lnTo>
                  <a:lnTo>
                    <a:pt x="37" y="88"/>
                  </a:lnTo>
                  <a:lnTo>
                    <a:pt x="50" y="92"/>
                  </a:lnTo>
                  <a:lnTo>
                    <a:pt x="63" y="93"/>
                  </a:lnTo>
                  <a:lnTo>
                    <a:pt x="76" y="93"/>
                  </a:lnTo>
                  <a:lnTo>
                    <a:pt x="89" y="92"/>
                  </a:lnTo>
                  <a:lnTo>
                    <a:pt x="99" y="88"/>
                  </a:lnTo>
                  <a:lnTo>
                    <a:pt x="110" y="83"/>
                  </a:lnTo>
                  <a:lnTo>
                    <a:pt x="117" y="77"/>
                  </a:lnTo>
                  <a:lnTo>
                    <a:pt x="124" y="70"/>
                  </a:lnTo>
                  <a:lnTo>
                    <a:pt x="129" y="61"/>
                  </a:lnTo>
                  <a:lnTo>
                    <a:pt x="130" y="52"/>
                  </a:lnTo>
                  <a:lnTo>
                    <a:pt x="130" y="41"/>
                  </a:lnTo>
                  <a:lnTo>
                    <a:pt x="127" y="32"/>
                  </a:lnTo>
                  <a:lnTo>
                    <a:pt x="121" y="24"/>
                  </a:lnTo>
                  <a:lnTo>
                    <a:pt x="115" y="17"/>
                  </a:lnTo>
                  <a:lnTo>
                    <a:pt x="106" y="10"/>
                  </a:lnTo>
                  <a:lnTo>
                    <a:pt x="94" y="5"/>
                  </a:lnTo>
                  <a:lnTo>
                    <a:pt x="82" y="1"/>
                  </a:lnTo>
                  <a:lnTo>
                    <a:pt x="69" y="0"/>
                  </a:lnTo>
                  <a:lnTo>
                    <a:pt x="55" y="0"/>
                  </a:lnTo>
                  <a:lnTo>
                    <a:pt x="43" y="1"/>
                  </a:lnTo>
                  <a:lnTo>
                    <a:pt x="32" y="5"/>
                  </a:lnTo>
                  <a:lnTo>
                    <a:pt x="21" y="10"/>
                  </a:lnTo>
                  <a:lnTo>
                    <a:pt x="13" y="17"/>
                  </a:lnTo>
                  <a:lnTo>
                    <a:pt x="7" y="24"/>
                  </a:lnTo>
                  <a:lnTo>
                    <a:pt x="3" y="32"/>
                  </a:lnTo>
                  <a:lnTo>
                    <a:pt x="0" y="43"/>
                  </a:lnTo>
                  <a:close/>
                </a:path>
              </a:pathLst>
            </a:custGeom>
            <a:solidFill>
              <a:srgbClr val="000000"/>
            </a:solidFill>
            <a:ln w="9525">
              <a:noFill/>
              <a:round/>
              <a:headEnd/>
              <a:tailEnd/>
            </a:ln>
          </p:spPr>
          <p:txBody>
            <a:bodyPr/>
            <a:lstStyle/>
            <a:p>
              <a:pPr rtl="0"/>
              <a:endParaRPr lang="en-US" sz="3800"/>
            </a:p>
          </p:txBody>
        </p:sp>
        <p:sp>
          <p:nvSpPr>
            <p:cNvPr id="431" name="Freeform 429"/>
            <p:cNvSpPr>
              <a:spLocks/>
            </p:cNvSpPr>
            <p:nvPr/>
          </p:nvSpPr>
          <p:spPr bwMode="auto">
            <a:xfrm flipH="1">
              <a:off x="383" y="1332"/>
              <a:ext cx="43" cy="153"/>
            </a:xfrm>
            <a:custGeom>
              <a:avLst/>
              <a:gdLst>
                <a:gd name="T0" fmla="*/ 4 w 184"/>
                <a:gd name="T1" fmla="*/ 0 h 666"/>
                <a:gd name="T2" fmla="*/ 2 w 184"/>
                <a:gd name="T3" fmla="*/ 1 h 666"/>
                <a:gd name="T4" fmla="*/ 0 w 184"/>
                <a:gd name="T5" fmla="*/ 2 h 666"/>
                <a:gd name="T6" fmla="*/ 0 w 184"/>
                <a:gd name="T7" fmla="*/ 4 h 666"/>
                <a:gd name="T8" fmla="*/ 0 w 184"/>
                <a:gd name="T9" fmla="*/ 6 h 666"/>
                <a:gd name="T10" fmla="*/ 33 w 184"/>
                <a:gd name="T11" fmla="*/ 150 h 666"/>
                <a:gd name="T12" fmla="*/ 34 w 184"/>
                <a:gd name="T13" fmla="*/ 151 h 666"/>
                <a:gd name="T14" fmla="*/ 36 w 184"/>
                <a:gd name="T15" fmla="*/ 153 h 666"/>
                <a:gd name="T16" fmla="*/ 37 w 184"/>
                <a:gd name="T17" fmla="*/ 153 h 666"/>
                <a:gd name="T18" fmla="*/ 39 w 184"/>
                <a:gd name="T19" fmla="*/ 153 h 666"/>
                <a:gd name="T20" fmla="*/ 41 w 184"/>
                <a:gd name="T21" fmla="*/ 152 h 666"/>
                <a:gd name="T22" fmla="*/ 43 w 184"/>
                <a:gd name="T23" fmla="*/ 151 h 666"/>
                <a:gd name="T24" fmla="*/ 43 w 184"/>
                <a:gd name="T25" fmla="*/ 149 h 666"/>
                <a:gd name="T26" fmla="*/ 43 w 184"/>
                <a:gd name="T27" fmla="*/ 147 h 666"/>
                <a:gd name="T28" fmla="*/ 10 w 184"/>
                <a:gd name="T29" fmla="*/ 4 h 666"/>
                <a:gd name="T30" fmla="*/ 9 w 184"/>
                <a:gd name="T31" fmla="*/ 2 h 666"/>
                <a:gd name="T32" fmla="*/ 8 w 184"/>
                <a:gd name="T33" fmla="*/ 1 h 666"/>
                <a:gd name="T34" fmla="*/ 6 w 184"/>
                <a:gd name="T35" fmla="*/ 0 h 666"/>
                <a:gd name="T36" fmla="*/ 4 w 184"/>
                <a:gd name="T37" fmla="*/ 0 h 6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4"/>
                <a:gd name="T58" fmla="*/ 0 h 666"/>
                <a:gd name="T59" fmla="*/ 184 w 184"/>
                <a:gd name="T60" fmla="*/ 666 h 6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4" h="666">
                  <a:moveTo>
                    <a:pt x="17" y="0"/>
                  </a:moveTo>
                  <a:lnTo>
                    <a:pt x="9" y="4"/>
                  </a:lnTo>
                  <a:lnTo>
                    <a:pt x="2" y="9"/>
                  </a:lnTo>
                  <a:lnTo>
                    <a:pt x="0" y="17"/>
                  </a:lnTo>
                  <a:lnTo>
                    <a:pt x="0" y="26"/>
                  </a:lnTo>
                  <a:lnTo>
                    <a:pt x="141" y="651"/>
                  </a:lnTo>
                  <a:lnTo>
                    <a:pt x="145" y="659"/>
                  </a:lnTo>
                  <a:lnTo>
                    <a:pt x="152" y="664"/>
                  </a:lnTo>
                  <a:lnTo>
                    <a:pt x="160" y="666"/>
                  </a:lnTo>
                  <a:lnTo>
                    <a:pt x="169" y="666"/>
                  </a:lnTo>
                  <a:lnTo>
                    <a:pt x="177" y="662"/>
                  </a:lnTo>
                  <a:lnTo>
                    <a:pt x="182" y="657"/>
                  </a:lnTo>
                  <a:lnTo>
                    <a:pt x="184" y="649"/>
                  </a:lnTo>
                  <a:lnTo>
                    <a:pt x="184" y="640"/>
                  </a:lnTo>
                  <a:lnTo>
                    <a:pt x="43" y="17"/>
                  </a:lnTo>
                  <a:lnTo>
                    <a:pt x="39" y="9"/>
                  </a:lnTo>
                  <a:lnTo>
                    <a:pt x="34" y="3"/>
                  </a:lnTo>
                  <a:lnTo>
                    <a:pt x="26" y="0"/>
                  </a:lnTo>
                  <a:lnTo>
                    <a:pt x="17" y="0"/>
                  </a:lnTo>
                  <a:close/>
                </a:path>
              </a:pathLst>
            </a:custGeom>
            <a:solidFill>
              <a:srgbClr val="000000"/>
            </a:solidFill>
            <a:ln w="9525">
              <a:noFill/>
              <a:round/>
              <a:headEnd/>
              <a:tailEnd/>
            </a:ln>
          </p:spPr>
          <p:txBody>
            <a:bodyPr/>
            <a:lstStyle/>
            <a:p>
              <a:pPr rtl="0"/>
              <a:endParaRPr lang="en-US" sz="3800"/>
            </a:p>
          </p:txBody>
        </p:sp>
        <p:sp>
          <p:nvSpPr>
            <p:cNvPr id="432" name="Freeform 430"/>
            <p:cNvSpPr>
              <a:spLocks/>
            </p:cNvSpPr>
            <p:nvPr/>
          </p:nvSpPr>
          <p:spPr bwMode="auto">
            <a:xfrm flipH="1">
              <a:off x="337" y="1115"/>
              <a:ext cx="224" cy="225"/>
            </a:xfrm>
            <a:custGeom>
              <a:avLst/>
              <a:gdLst>
                <a:gd name="T0" fmla="*/ 201 w 983"/>
                <a:gd name="T1" fmla="*/ 8 h 985"/>
                <a:gd name="T2" fmla="*/ 201 w 983"/>
                <a:gd name="T3" fmla="*/ 8 h 985"/>
                <a:gd name="T4" fmla="*/ 199 w 983"/>
                <a:gd name="T5" fmla="*/ 16 h 985"/>
                <a:gd name="T6" fmla="*/ 188 w 983"/>
                <a:gd name="T7" fmla="*/ 61 h 985"/>
                <a:gd name="T8" fmla="*/ 173 w 983"/>
                <a:gd name="T9" fmla="*/ 122 h 985"/>
                <a:gd name="T10" fmla="*/ 161 w 983"/>
                <a:gd name="T11" fmla="*/ 167 h 985"/>
                <a:gd name="T12" fmla="*/ 158 w 983"/>
                <a:gd name="T13" fmla="*/ 179 h 985"/>
                <a:gd name="T14" fmla="*/ 154 w 983"/>
                <a:gd name="T15" fmla="*/ 186 h 985"/>
                <a:gd name="T16" fmla="*/ 151 w 983"/>
                <a:gd name="T17" fmla="*/ 190 h 985"/>
                <a:gd name="T18" fmla="*/ 149 w 983"/>
                <a:gd name="T19" fmla="*/ 191 h 985"/>
                <a:gd name="T20" fmla="*/ 147 w 983"/>
                <a:gd name="T21" fmla="*/ 192 h 985"/>
                <a:gd name="T22" fmla="*/ 147 w 983"/>
                <a:gd name="T23" fmla="*/ 192 h 985"/>
                <a:gd name="T24" fmla="*/ 146 w 983"/>
                <a:gd name="T25" fmla="*/ 192 h 985"/>
                <a:gd name="T26" fmla="*/ 144 w 983"/>
                <a:gd name="T27" fmla="*/ 191 h 985"/>
                <a:gd name="T28" fmla="*/ 139 w 983"/>
                <a:gd name="T29" fmla="*/ 191 h 985"/>
                <a:gd name="T30" fmla="*/ 124 w 983"/>
                <a:gd name="T31" fmla="*/ 192 h 985"/>
                <a:gd name="T32" fmla="*/ 105 w 983"/>
                <a:gd name="T33" fmla="*/ 193 h 985"/>
                <a:gd name="T34" fmla="*/ 84 w 983"/>
                <a:gd name="T35" fmla="*/ 193 h 985"/>
                <a:gd name="T36" fmla="*/ 61 w 983"/>
                <a:gd name="T37" fmla="*/ 195 h 985"/>
                <a:gd name="T38" fmla="*/ 40 w 983"/>
                <a:gd name="T39" fmla="*/ 196 h 985"/>
                <a:gd name="T40" fmla="*/ 23 w 983"/>
                <a:gd name="T41" fmla="*/ 197 h 985"/>
                <a:gd name="T42" fmla="*/ 12 w 983"/>
                <a:gd name="T43" fmla="*/ 199 h 985"/>
                <a:gd name="T44" fmla="*/ 5 w 983"/>
                <a:gd name="T45" fmla="*/ 202 h 985"/>
                <a:gd name="T46" fmla="*/ 1 w 983"/>
                <a:gd name="T47" fmla="*/ 208 h 985"/>
                <a:gd name="T48" fmla="*/ 0 w 983"/>
                <a:gd name="T49" fmla="*/ 214 h 985"/>
                <a:gd name="T50" fmla="*/ 1 w 983"/>
                <a:gd name="T51" fmla="*/ 220 h 985"/>
                <a:gd name="T52" fmla="*/ 3 w 983"/>
                <a:gd name="T53" fmla="*/ 224 h 985"/>
                <a:gd name="T54" fmla="*/ 5 w 983"/>
                <a:gd name="T55" fmla="*/ 225 h 985"/>
                <a:gd name="T56" fmla="*/ 160 w 983"/>
                <a:gd name="T57" fmla="*/ 225 h 985"/>
                <a:gd name="T58" fmla="*/ 161 w 983"/>
                <a:gd name="T59" fmla="*/ 225 h 985"/>
                <a:gd name="T60" fmla="*/ 161 w 983"/>
                <a:gd name="T61" fmla="*/ 225 h 985"/>
                <a:gd name="T62" fmla="*/ 176 w 983"/>
                <a:gd name="T63" fmla="*/ 221 h 985"/>
                <a:gd name="T64" fmla="*/ 185 w 983"/>
                <a:gd name="T65" fmla="*/ 213 h 985"/>
                <a:gd name="T66" fmla="*/ 190 w 983"/>
                <a:gd name="T67" fmla="*/ 205 h 985"/>
                <a:gd name="T68" fmla="*/ 191 w 983"/>
                <a:gd name="T69" fmla="*/ 198 h 985"/>
                <a:gd name="T70" fmla="*/ 191 w 983"/>
                <a:gd name="T71" fmla="*/ 198 h 985"/>
                <a:gd name="T72" fmla="*/ 191 w 983"/>
                <a:gd name="T73" fmla="*/ 198 h 985"/>
                <a:gd name="T74" fmla="*/ 224 w 983"/>
                <a:gd name="T75" fmla="*/ 10 h 985"/>
                <a:gd name="T76" fmla="*/ 224 w 983"/>
                <a:gd name="T77" fmla="*/ 8 h 985"/>
                <a:gd name="T78" fmla="*/ 222 w 983"/>
                <a:gd name="T79" fmla="*/ 5 h 985"/>
                <a:gd name="T80" fmla="*/ 220 w 983"/>
                <a:gd name="T81" fmla="*/ 3 h 985"/>
                <a:gd name="T82" fmla="*/ 217 w 983"/>
                <a:gd name="T83" fmla="*/ 1 h 985"/>
                <a:gd name="T84" fmla="*/ 215 w 983"/>
                <a:gd name="T85" fmla="*/ 0 h 985"/>
                <a:gd name="T86" fmla="*/ 211 w 983"/>
                <a:gd name="T87" fmla="*/ 0 h 985"/>
                <a:gd name="T88" fmla="*/ 206 w 983"/>
                <a:gd name="T89" fmla="*/ 2 h 985"/>
                <a:gd name="T90" fmla="*/ 203 w 983"/>
                <a:gd name="T91" fmla="*/ 5 h 985"/>
                <a:gd name="T92" fmla="*/ 201 w 983"/>
                <a:gd name="T93" fmla="*/ 7 h 9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3"/>
                <a:gd name="T142" fmla="*/ 0 h 985"/>
                <a:gd name="T143" fmla="*/ 983 w 983"/>
                <a:gd name="T144" fmla="*/ 985 h 9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3" h="985">
                  <a:moveTo>
                    <a:pt x="883" y="31"/>
                  </a:moveTo>
                  <a:lnTo>
                    <a:pt x="882" y="33"/>
                  </a:lnTo>
                  <a:lnTo>
                    <a:pt x="882" y="34"/>
                  </a:lnTo>
                  <a:lnTo>
                    <a:pt x="880" y="37"/>
                  </a:lnTo>
                  <a:lnTo>
                    <a:pt x="880" y="38"/>
                  </a:lnTo>
                  <a:lnTo>
                    <a:pt x="873" y="69"/>
                  </a:lnTo>
                  <a:lnTo>
                    <a:pt x="852" y="151"/>
                  </a:lnTo>
                  <a:lnTo>
                    <a:pt x="823" y="267"/>
                  </a:lnTo>
                  <a:lnTo>
                    <a:pt x="791" y="400"/>
                  </a:lnTo>
                  <a:lnTo>
                    <a:pt x="757" y="534"/>
                  </a:lnTo>
                  <a:lnTo>
                    <a:pt x="728" y="650"/>
                  </a:lnTo>
                  <a:lnTo>
                    <a:pt x="708" y="733"/>
                  </a:lnTo>
                  <a:lnTo>
                    <a:pt x="700" y="765"/>
                  </a:lnTo>
                  <a:lnTo>
                    <a:pt x="692" y="785"/>
                  </a:lnTo>
                  <a:lnTo>
                    <a:pt x="684" y="802"/>
                  </a:lnTo>
                  <a:lnTo>
                    <a:pt x="676" y="814"/>
                  </a:lnTo>
                  <a:lnTo>
                    <a:pt x="670" y="824"/>
                  </a:lnTo>
                  <a:lnTo>
                    <a:pt x="663" y="830"/>
                  </a:lnTo>
                  <a:lnTo>
                    <a:pt x="658" y="836"/>
                  </a:lnTo>
                  <a:lnTo>
                    <a:pt x="654" y="838"/>
                  </a:lnTo>
                  <a:lnTo>
                    <a:pt x="650" y="840"/>
                  </a:lnTo>
                  <a:lnTo>
                    <a:pt x="646" y="841"/>
                  </a:lnTo>
                  <a:lnTo>
                    <a:pt x="644" y="841"/>
                  </a:lnTo>
                  <a:lnTo>
                    <a:pt x="643" y="841"/>
                  </a:lnTo>
                  <a:lnTo>
                    <a:pt x="641" y="841"/>
                  </a:lnTo>
                  <a:lnTo>
                    <a:pt x="639" y="840"/>
                  </a:lnTo>
                  <a:lnTo>
                    <a:pt x="636" y="840"/>
                  </a:lnTo>
                  <a:lnTo>
                    <a:pt x="633" y="838"/>
                  </a:lnTo>
                  <a:lnTo>
                    <a:pt x="631" y="838"/>
                  </a:lnTo>
                  <a:lnTo>
                    <a:pt x="610" y="838"/>
                  </a:lnTo>
                  <a:lnTo>
                    <a:pt x="581" y="840"/>
                  </a:lnTo>
                  <a:lnTo>
                    <a:pt x="546" y="841"/>
                  </a:lnTo>
                  <a:lnTo>
                    <a:pt x="506" y="842"/>
                  </a:lnTo>
                  <a:lnTo>
                    <a:pt x="462" y="844"/>
                  </a:lnTo>
                  <a:lnTo>
                    <a:pt x="415" y="846"/>
                  </a:lnTo>
                  <a:lnTo>
                    <a:pt x="367" y="847"/>
                  </a:lnTo>
                  <a:lnTo>
                    <a:pt x="318" y="850"/>
                  </a:lnTo>
                  <a:lnTo>
                    <a:pt x="268" y="853"/>
                  </a:lnTo>
                  <a:lnTo>
                    <a:pt x="221" y="855"/>
                  </a:lnTo>
                  <a:lnTo>
                    <a:pt x="177" y="858"/>
                  </a:lnTo>
                  <a:lnTo>
                    <a:pt x="137" y="862"/>
                  </a:lnTo>
                  <a:lnTo>
                    <a:pt x="102" y="864"/>
                  </a:lnTo>
                  <a:lnTo>
                    <a:pt x="73" y="868"/>
                  </a:lnTo>
                  <a:lnTo>
                    <a:pt x="51" y="872"/>
                  </a:lnTo>
                  <a:lnTo>
                    <a:pt x="38" y="876"/>
                  </a:lnTo>
                  <a:lnTo>
                    <a:pt x="22" y="886"/>
                  </a:lnTo>
                  <a:lnTo>
                    <a:pt x="12" y="898"/>
                  </a:lnTo>
                  <a:lnTo>
                    <a:pt x="6" y="911"/>
                  </a:lnTo>
                  <a:lnTo>
                    <a:pt x="2" y="924"/>
                  </a:lnTo>
                  <a:lnTo>
                    <a:pt x="0" y="939"/>
                  </a:lnTo>
                  <a:lnTo>
                    <a:pt x="2" y="952"/>
                  </a:lnTo>
                  <a:lnTo>
                    <a:pt x="4" y="963"/>
                  </a:lnTo>
                  <a:lnTo>
                    <a:pt x="7" y="974"/>
                  </a:lnTo>
                  <a:lnTo>
                    <a:pt x="11" y="979"/>
                  </a:lnTo>
                  <a:lnTo>
                    <a:pt x="15" y="983"/>
                  </a:lnTo>
                  <a:lnTo>
                    <a:pt x="20" y="984"/>
                  </a:lnTo>
                  <a:lnTo>
                    <a:pt x="25" y="985"/>
                  </a:lnTo>
                  <a:lnTo>
                    <a:pt x="704" y="985"/>
                  </a:lnTo>
                  <a:lnTo>
                    <a:pt x="705" y="985"/>
                  </a:lnTo>
                  <a:lnTo>
                    <a:pt x="706" y="985"/>
                  </a:lnTo>
                  <a:lnTo>
                    <a:pt x="743" y="978"/>
                  </a:lnTo>
                  <a:lnTo>
                    <a:pt x="771" y="966"/>
                  </a:lnTo>
                  <a:lnTo>
                    <a:pt x="795" y="952"/>
                  </a:lnTo>
                  <a:lnTo>
                    <a:pt x="812" y="933"/>
                  </a:lnTo>
                  <a:lnTo>
                    <a:pt x="825" y="915"/>
                  </a:lnTo>
                  <a:lnTo>
                    <a:pt x="832" y="897"/>
                  </a:lnTo>
                  <a:lnTo>
                    <a:pt x="838" y="880"/>
                  </a:lnTo>
                  <a:lnTo>
                    <a:pt x="839" y="866"/>
                  </a:lnTo>
                  <a:lnTo>
                    <a:pt x="839" y="867"/>
                  </a:lnTo>
                  <a:lnTo>
                    <a:pt x="839" y="868"/>
                  </a:lnTo>
                  <a:lnTo>
                    <a:pt x="983" y="46"/>
                  </a:lnTo>
                  <a:lnTo>
                    <a:pt x="983" y="43"/>
                  </a:lnTo>
                  <a:lnTo>
                    <a:pt x="983" y="39"/>
                  </a:lnTo>
                  <a:lnTo>
                    <a:pt x="982" y="35"/>
                  </a:lnTo>
                  <a:lnTo>
                    <a:pt x="981" y="33"/>
                  </a:lnTo>
                  <a:lnTo>
                    <a:pt x="975" y="24"/>
                  </a:lnTo>
                  <a:lnTo>
                    <a:pt x="969" y="17"/>
                  </a:lnTo>
                  <a:lnTo>
                    <a:pt x="964" y="12"/>
                  </a:lnTo>
                  <a:lnTo>
                    <a:pt x="957" y="7"/>
                  </a:lnTo>
                  <a:lnTo>
                    <a:pt x="952" y="4"/>
                  </a:lnTo>
                  <a:lnTo>
                    <a:pt x="947" y="3"/>
                  </a:lnTo>
                  <a:lnTo>
                    <a:pt x="942" y="1"/>
                  </a:lnTo>
                  <a:lnTo>
                    <a:pt x="936" y="0"/>
                  </a:lnTo>
                  <a:lnTo>
                    <a:pt x="926" y="1"/>
                  </a:lnTo>
                  <a:lnTo>
                    <a:pt x="916" y="4"/>
                  </a:lnTo>
                  <a:lnTo>
                    <a:pt x="906" y="8"/>
                  </a:lnTo>
                  <a:lnTo>
                    <a:pt x="900" y="13"/>
                  </a:lnTo>
                  <a:lnTo>
                    <a:pt x="893" y="20"/>
                  </a:lnTo>
                  <a:lnTo>
                    <a:pt x="888" y="25"/>
                  </a:lnTo>
                  <a:lnTo>
                    <a:pt x="884" y="29"/>
                  </a:lnTo>
                  <a:lnTo>
                    <a:pt x="883" y="31"/>
                  </a:lnTo>
                  <a:close/>
                </a:path>
              </a:pathLst>
            </a:custGeom>
            <a:solidFill>
              <a:srgbClr val="000000"/>
            </a:solidFill>
            <a:ln w="9525">
              <a:noFill/>
              <a:round/>
              <a:headEnd/>
              <a:tailEnd/>
            </a:ln>
          </p:spPr>
          <p:txBody>
            <a:bodyPr/>
            <a:lstStyle/>
            <a:p>
              <a:pPr rtl="0"/>
              <a:endParaRPr lang="en-US" sz="3800"/>
            </a:p>
          </p:txBody>
        </p:sp>
        <p:sp>
          <p:nvSpPr>
            <p:cNvPr id="433" name="Freeform 431"/>
            <p:cNvSpPr>
              <a:spLocks/>
            </p:cNvSpPr>
            <p:nvPr/>
          </p:nvSpPr>
          <p:spPr bwMode="auto">
            <a:xfrm flipH="1">
              <a:off x="346" y="1124"/>
              <a:ext cx="207" cy="207"/>
            </a:xfrm>
            <a:custGeom>
              <a:avLst/>
              <a:gdLst>
                <a:gd name="T0" fmla="*/ 205 w 904"/>
                <a:gd name="T1" fmla="*/ 0 h 907"/>
                <a:gd name="T2" fmla="*/ 206 w 904"/>
                <a:gd name="T3" fmla="*/ 1 h 907"/>
                <a:gd name="T4" fmla="*/ 205 w 904"/>
                <a:gd name="T5" fmla="*/ 11 h 907"/>
                <a:gd name="T6" fmla="*/ 196 w 904"/>
                <a:gd name="T7" fmla="*/ 62 h 907"/>
                <a:gd name="T8" fmla="*/ 184 w 904"/>
                <a:gd name="T9" fmla="*/ 130 h 907"/>
                <a:gd name="T10" fmla="*/ 176 w 904"/>
                <a:gd name="T11" fmla="*/ 180 h 907"/>
                <a:gd name="T12" fmla="*/ 174 w 904"/>
                <a:gd name="T13" fmla="*/ 188 h 907"/>
                <a:gd name="T14" fmla="*/ 174 w 904"/>
                <a:gd name="T15" fmla="*/ 188 h 907"/>
                <a:gd name="T16" fmla="*/ 174 w 904"/>
                <a:gd name="T17" fmla="*/ 189 h 907"/>
                <a:gd name="T18" fmla="*/ 173 w 904"/>
                <a:gd name="T19" fmla="*/ 194 h 907"/>
                <a:gd name="T20" fmla="*/ 169 w 904"/>
                <a:gd name="T21" fmla="*/ 200 h 907"/>
                <a:gd name="T22" fmla="*/ 159 w 904"/>
                <a:gd name="T23" fmla="*/ 206 h 907"/>
                <a:gd name="T24" fmla="*/ 150 w 904"/>
                <a:gd name="T25" fmla="*/ 207 h 907"/>
                <a:gd name="T26" fmla="*/ 138 w 904"/>
                <a:gd name="T27" fmla="*/ 207 h 907"/>
                <a:gd name="T28" fmla="*/ 118 w 904"/>
                <a:gd name="T29" fmla="*/ 207 h 907"/>
                <a:gd name="T30" fmla="*/ 92 w 904"/>
                <a:gd name="T31" fmla="*/ 207 h 907"/>
                <a:gd name="T32" fmla="*/ 64 w 904"/>
                <a:gd name="T33" fmla="*/ 207 h 907"/>
                <a:gd name="T34" fmla="*/ 38 w 904"/>
                <a:gd name="T35" fmla="*/ 207 h 907"/>
                <a:gd name="T36" fmla="*/ 17 w 904"/>
                <a:gd name="T37" fmla="*/ 207 h 907"/>
                <a:gd name="T38" fmla="*/ 3 w 904"/>
                <a:gd name="T39" fmla="*/ 207 h 907"/>
                <a:gd name="T40" fmla="*/ 0 w 904"/>
                <a:gd name="T41" fmla="*/ 207 h 907"/>
                <a:gd name="T42" fmla="*/ 0 w 904"/>
                <a:gd name="T43" fmla="*/ 206 h 907"/>
                <a:gd name="T44" fmla="*/ 0 w 904"/>
                <a:gd name="T45" fmla="*/ 204 h 907"/>
                <a:gd name="T46" fmla="*/ 2 w 904"/>
                <a:gd name="T47" fmla="*/ 200 h 907"/>
                <a:gd name="T48" fmla="*/ 6 w 904"/>
                <a:gd name="T49" fmla="*/ 199 h 907"/>
                <a:gd name="T50" fmla="*/ 13 w 904"/>
                <a:gd name="T51" fmla="*/ 197 h 907"/>
                <a:gd name="T52" fmla="*/ 25 w 904"/>
                <a:gd name="T53" fmla="*/ 196 h 907"/>
                <a:gd name="T54" fmla="*/ 41 w 904"/>
                <a:gd name="T55" fmla="*/ 195 h 907"/>
                <a:gd name="T56" fmla="*/ 59 w 904"/>
                <a:gd name="T57" fmla="*/ 194 h 907"/>
                <a:gd name="T58" fmla="*/ 79 w 904"/>
                <a:gd name="T59" fmla="*/ 193 h 907"/>
                <a:gd name="T60" fmla="*/ 102 w 904"/>
                <a:gd name="T61" fmla="*/ 192 h 907"/>
                <a:gd name="T62" fmla="*/ 124 w 904"/>
                <a:gd name="T63" fmla="*/ 192 h 907"/>
                <a:gd name="T64" fmla="*/ 136 w 904"/>
                <a:gd name="T65" fmla="*/ 192 h 907"/>
                <a:gd name="T66" fmla="*/ 140 w 904"/>
                <a:gd name="T67" fmla="*/ 192 h 907"/>
                <a:gd name="T68" fmla="*/ 145 w 904"/>
                <a:gd name="T69" fmla="*/ 190 h 907"/>
                <a:gd name="T70" fmla="*/ 150 w 904"/>
                <a:gd name="T71" fmla="*/ 187 h 907"/>
                <a:gd name="T72" fmla="*/ 154 w 904"/>
                <a:gd name="T73" fmla="*/ 181 h 907"/>
                <a:gd name="T74" fmla="*/ 158 w 904"/>
                <a:gd name="T75" fmla="*/ 173 h 907"/>
                <a:gd name="T76" fmla="*/ 160 w 904"/>
                <a:gd name="T77" fmla="*/ 168 h 907"/>
                <a:gd name="T78" fmla="*/ 160 w 904"/>
                <a:gd name="T79" fmla="*/ 168 h 907"/>
                <a:gd name="T80" fmla="*/ 162 w 904"/>
                <a:gd name="T81" fmla="*/ 161 h 907"/>
                <a:gd name="T82" fmla="*/ 173 w 904"/>
                <a:gd name="T83" fmla="*/ 116 h 907"/>
                <a:gd name="T84" fmla="*/ 188 w 904"/>
                <a:gd name="T85" fmla="*/ 56 h 907"/>
                <a:gd name="T86" fmla="*/ 199 w 904"/>
                <a:gd name="T87" fmla="*/ 11 h 907"/>
                <a:gd name="T88" fmla="*/ 202 w 904"/>
                <a:gd name="T89" fmla="*/ 2 h 907"/>
                <a:gd name="T90" fmla="*/ 204 w 904"/>
                <a:gd name="T91" fmla="*/ 0 h 90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04"/>
                <a:gd name="T139" fmla="*/ 0 h 907"/>
                <a:gd name="T140" fmla="*/ 904 w 904"/>
                <a:gd name="T141" fmla="*/ 907 h 90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04" h="907">
                  <a:moveTo>
                    <a:pt x="896" y="0"/>
                  </a:moveTo>
                  <a:lnTo>
                    <a:pt x="897" y="1"/>
                  </a:lnTo>
                  <a:lnTo>
                    <a:pt x="900" y="3"/>
                  </a:lnTo>
                  <a:lnTo>
                    <a:pt x="901" y="5"/>
                  </a:lnTo>
                  <a:lnTo>
                    <a:pt x="904" y="8"/>
                  </a:lnTo>
                  <a:lnTo>
                    <a:pt x="897" y="47"/>
                  </a:lnTo>
                  <a:lnTo>
                    <a:pt x="880" y="142"/>
                  </a:lnTo>
                  <a:lnTo>
                    <a:pt x="857" y="272"/>
                  </a:lnTo>
                  <a:lnTo>
                    <a:pt x="831" y="421"/>
                  </a:lnTo>
                  <a:lnTo>
                    <a:pt x="805" y="569"/>
                  </a:lnTo>
                  <a:lnTo>
                    <a:pt x="783" y="698"/>
                  </a:lnTo>
                  <a:lnTo>
                    <a:pt x="767" y="789"/>
                  </a:lnTo>
                  <a:lnTo>
                    <a:pt x="761" y="823"/>
                  </a:lnTo>
                  <a:lnTo>
                    <a:pt x="761" y="824"/>
                  </a:lnTo>
                  <a:lnTo>
                    <a:pt x="761" y="825"/>
                  </a:lnTo>
                  <a:lnTo>
                    <a:pt x="761" y="829"/>
                  </a:lnTo>
                  <a:lnTo>
                    <a:pt x="760" y="838"/>
                  </a:lnTo>
                  <a:lnTo>
                    <a:pt x="756" y="850"/>
                  </a:lnTo>
                  <a:lnTo>
                    <a:pt x="748" y="863"/>
                  </a:lnTo>
                  <a:lnTo>
                    <a:pt x="736" y="877"/>
                  </a:lnTo>
                  <a:lnTo>
                    <a:pt x="719" y="890"/>
                  </a:lnTo>
                  <a:lnTo>
                    <a:pt x="695" y="901"/>
                  </a:lnTo>
                  <a:lnTo>
                    <a:pt x="663" y="907"/>
                  </a:lnTo>
                  <a:lnTo>
                    <a:pt x="656" y="907"/>
                  </a:lnTo>
                  <a:lnTo>
                    <a:pt x="635" y="907"/>
                  </a:lnTo>
                  <a:lnTo>
                    <a:pt x="604" y="907"/>
                  </a:lnTo>
                  <a:lnTo>
                    <a:pt x="562" y="907"/>
                  </a:lnTo>
                  <a:lnTo>
                    <a:pt x="514" y="907"/>
                  </a:lnTo>
                  <a:lnTo>
                    <a:pt x="459" y="907"/>
                  </a:lnTo>
                  <a:lnTo>
                    <a:pt x="402" y="907"/>
                  </a:lnTo>
                  <a:lnTo>
                    <a:pt x="342" y="907"/>
                  </a:lnTo>
                  <a:lnTo>
                    <a:pt x="281" y="907"/>
                  </a:lnTo>
                  <a:lnTo>
                    <a:pt x="223" y="907"/>
                  </a:lnTo>
                  <a:lnTo>
                    <a:pt x="167" y="907"/>
                  </a:lnTo>
                  <a:lnTo>
                    <a:pt x="116" y="907"/>
                  </a:lnTo>
                  <a:lnTo>
                    <a:pt x="73" y="907"/>
                  </a:lnTo>
                  <a:lnTo>
                    <a:pt x="38" y="907"/>
                  </a:lnTo>
                  <a:lnTo>
                    <a:pt x="13" y="907"/>
                  </a:lnTo>
                  <a:lnTo>
                    <a:pt x="2" y="907"/>
                  </a:lnTo>
                  <a:lnTo>
                    <a:pt x="2" y="905"/>
                  </a:lnTo>
                  <a:lnTo>
                    <a:pt x="2" y="903"/>
                  </a:lnTo>
                  <a:lnTo>
                    <a:pt x="0" y="901"/>
                  </a:lnTo>
                  <a:lnTo>
                    <a:pt x="0" y="900"/>
                  </a:lnTo>
                  <a:lnTo>
                    <a:pt x="2" y="892"/>
                  </a:lnTo>
                  <a:lnTo>
                    <a:pt x="4" y="885"/>
                  </a:lnTo>
                  <a:lnTo>
                    <a:pt x="9" y="877"/>
                  </a:lnTo>
                  <a:lnTo>
                    <a:pt x="17" y="872"/>
                  </a:lnTo>
                  <a:lnTo>
                    <a:pt x="25" y="870"/>
                  </a:lnTo>
                  <a:lnTo>
                    <a:pt x="39" y="867"/>
                  </a:lnTo>
                  <a:lnTo>
                    <a:pt x="58" y="864"/>
                  </a:lnTo>
                  <a:lnTo>
                    <a:pt x="82" y="862"/>
                  </a:lnTo>
                  <a:lnTo>
                    <a:pt x="110" y="860"/>
                  </a:lnTo>
                  <a:lnTo>
                    <a:pt x="142" y="858"/>
                  </a:lnTo>
                  <a:lnTo>
                    <a:pt x="178" y="855"/>
                  </a:lnTo>
                  <a:lnTo>
                    <a:pt x="217" y="853"/>
                  </a:lnTo>
                  <a:lnTo>
                    <a:pt x="259" y="850"/>
                  </a:lnTo>
                  <a:lnTo>
                    <a:pt x="302" y="849"/>
                  </a:lnTo>
                  <a:lnTo>
                    <a:pt x="347" y="846"/>
                  </a:lnTo>
                  <a:lnTo>
                    <a:pt x="396" y="845"/>
                  </a:lnTo>
                  <a:lnTo>
                    <a:pt x="444" y="842"/>
                  </a:lnTo>
                  <a:lnTo>
                    <a:pt x="492" y="841"/>
                  </a:lnTo>
                  <a:lnTo>
                    <a:pt x="541" y="840"/>
                  </a:lnTo>
                  <a:lnTo>
                    <a:pt x="589" y="838"/>
                  </a:lnTo>
                  <a:lnTo>
                    <a:pt x="596" y="841"/>
                  </a:lnTo>
                  <a:lnTo>
                    <a:pt x="604" y="842"/>
                  </a:lnTo>
                  <a:lnTo>
                    <a:pt x="613" y="842"/>
                  </a:lnTo>
                  <a:lnTo>
                    <a:pt x="622" y="840"/>
                  </a:lnTo>
                  <a:lnTo>
                    <a:pt x="632" y="834"/>
                  </a:lnTo>
                  <a:lnTo>
                    <a:pt x="643" y="828"/>
                  </a:lnTo>
                  <a:lnTo>
                    <a:pt x="653" y="819"/>
                  </a:lnTo>
                  <a:lnTo>
                    <a:pt x="662" y="807"/>
                  </a:lnTo>
                  <a:lnTo>
                    <a:pt x="672" y="794"/>
                  </a:lnTo>
                  <a:lnTo>
                    <a:pt x="682" y="777"/>
                  </a:lnTo>
                  <a:lnTo>
                    <a:pt x="689" y="760"/>
                  </a:lnTo>
                  <a:lnTo>
                    <a:pt x="698" y="739"/>
                  </a:lnTo>
                  <a:lnTo>
                    <a:pt x="698" y="738"/>
                  </a:lnTo>
                  <a:lnTo>
                    <a:pt x="698" y="737"/>
                  </a:lnTo>
                  <a:lnTo>
                    <a:pt x="706" y="706"/>
                  </a:lnTo>
                  <a:lnTo>
                    <a:pt x="726" y="625"/>
                  </a:lnTo>
                  <a:lnTo>
                    <a:pt x="754" y="510"/>
                  </a:lnTo>
                  <a:lnTo>
                    <a:pt x="787" y="379"/>
                  </a:lnTo>
                  <a:lnTo>
                    <a:pt x="819" y="246"/>
                  </a:lnTo>
                  <a:lnTo>
                    <a:pt x="849" y="130"/>
                  </a:lnTo>
                  <a:lnTo>
                    <a:pt x="869" y="47"/>
                  </a:lnTo>
                  <a:lnTo>
                    <a:pt x="878" y="13"/>
                  </a:lnTo>
                  <a:lnTo>
                    <a:pt x="882" y="8"/>
                  </a:lnTo>
                  <a:lnTo>
                    <a:pt x="887" y="4"/>
                  </a:lnTo>
                  <a:lnTo>
                    <a:pt x="892" y="1"/>
                  </a:lnTo>
                  <a:lnTo>
                    <a:pt x="896" y="0"/>
                  </a:lnTo>
                  <a:close/>
                </a:path>
              </a:pathLst>
            </a:custGeom>
            <a:solidFill>
              <a:srgbClr val="C0C0C0"/>
            </a:solidFill>
            <a:ln w="9525">
              <a:noFill/>
              <a:round/>
              <a:headEnd/>
              <a:tailEnd/>
            </a:ln>
          </p:spPr>
          <p:txBody>
            <a:bodyPr/>
            <a:lstStyle/>
            <a:p>
              <a:pPr rtl="0"/>
              <a:endParaRPr lang="en-US" sz="3800"/>
            </a:p>
          </p:txBody>
        </p:sp>
        <p:sp>
          <p:nvSpPr>
            <p:cNvPr id="434" name="Freeform 432"/>
            <p:cNvSpPr>
              <a:spLocks/>
            </p:cNvSpPr>
            <p:nvPr/>
          </p:nvSpPr>
          <p:spPr bwMode="auto">
            <a:xfrm flipH="1">
              <a:off x="774" y="1193"/>
              <a:ext cx="77" cy="290"/>
            </a:xfrm>
            <a:custGeom>
              <a:avLst/>
              <a:gdLst>
                <a:gd name="T0" fmla="*/ 70 w 338"/>
                <a:gd name="T1" fmla="*/ 0 h 1268"/>
                <a:gd name="T2" fmla="*/ 68 w 338"/>
                <a:gd name="T3" fmla="*/ 1 h 1268"/>
                <a:gd name="T4" fmla="*/ 64 w 338"/>
                <a:gd name="T5" fmla="*/ 3 h 1268"/>
                <a:gd name="T6" fmla="*/ 59 w 338"/>
                <a:gd name="T7" fmla="*/ 5 h 1268"/>
                <a:gd name="T8" fmla="*/ 53 w 338"/>
                <a:gd name="T9" fmla="*/ 8 h 1268"/>
                <a:gd name="T10" fmla="*/ 48 w 338"/>
                <a:gd name="T11" fmla="*/ 11 h 1268"/>
                <a:gd name="T12" fmla="*/ 43 w 338"/>
                <a:gd name="T13" fmla="*/ 15 h 1268"/>
                <a:gd name="T14" fmla="*/ 39 w 338"/>
                <a:gd name="T15" fmla="*/ 19 h 1268"/>
                <a:gd name="T16" fmla="*/ 37 w 338"/>
                <a:gd name="T17" fmla="*/ 24 h 1268"/>
                <a:gd name="T18" fmla="*/ 35 w 338"/>
                <a:gd name="T19" fmla="*/ 37 h 1268"/>
                <a:gd name="T20" fmla="*/ 31 w 338"/>
                <a:gd name="T21" fmla="*/ 65 h 1268"/>
                <a:gd name="T22" fmla="*/ 25 w 338"/>
                <a:gd name="T23" fmla="*/ 104 h 1268"/>
                <a:gd name="T24" fmla="*/ 19 w 338"/>
                <a:gd name="T25" fmla="*/ 148 h 1268"/>
                <a:gd name="T26" fmla="*/ 12 w 338"/>
                <a:gd name="T27" fmla="*/ 193 h 1268"/>
                <a:gd name="T28" fmla="*/ 7 w 338"/>
                <a:gd name="T29" fmla="*/ 234 h 1268"/>
                <a:gd name="T30" fmla="*/ 2 w 338"/>
                <a:gd name="T31" fmla="*/ 266 h 1268"/>
                <a:gd name="T32" fmla="*/ 0 w 338"/>
                <a:gd name="T33" fmla="*/ 284 h 1268"/>
                <a:gd name="T34" fmla="*/ 0 w 338"/>
                <a:gd name="T35" fmla="*/ 286 h 1268"/>
                <a:gd name="T36" fmla="*/ 1 w 338"/>
                <a:gd name="T37" fmla="*/ 288 h 1268"/>
                <a:gd name="T38" fmla="*/ 2 w 338"/>
                <a:gd name="T39" fmla="*/ 289 h 1268"/>
                <a:gd name="T40" fmla="*/ 4 w 338"/>
                <a:gd name="T41" fmla="*/ 290 h 1268"/>
                <a:gd name="T42" fmla="*/ 6 w 338"/>
                <a:gd name="T43" fmla="*/ 290 h 1268"/>
                <a:gd name="T44" fmla="*/ 8 w 338"/>
                <a:gd name="T45" fmla="*/ 289 h 1268"/>
                <a:gd name="T46" fmla="*/ 9 w 338"/>
                <a:gd name="T47" fmla="*/ 287 h 1268"/>
                <a:gd name="T48" fmla="*/ 10 w 338"/>
                <a:gd name="T49" fmla="*/ 285 h 1268"/>
                <a:gd name="T50" fmla="*/ 15 w 338"/>
                <a:gd name="T51" fmla="*/ 246 h 1268"/>
                <a:gd name="T52" fmla="*/ 21 w 338"/>
                <a:gd name="T53" fmla="*/ 204 h 1268"/>
                <a:gd name="T54" fmla="*/ 27 w 338"/>
                <a:gd name="T55" fmla="*/ 162 h 1268"/>
                <a:gd name="T56" fmla="*/ 33 w 338"/>
                <a:gd name="T57" fmla="*/ 121 h 1268"/>
                <a:gd name="T58" fmla="*/ 38 w 338"/>
                <a:gd name="T59" fmla="*/ 85 h 1268"/>
                <a:gd name="T60" fmla="*/ 42 w 338"/>
                <a:gd name="T61" fmla="*/ 56 h 1268"/>
                <a:gd name="T62" fmla="*/ 45 w 338"/>
                <a:gd name="T63" fmla="*/ 35 h 1268"/>
                <a:gd name="T64" fmla="*/ 46 w 338"/>
                <a:gd name="T65" fmla="*/ 26 h 1268"/>
                <a:gd name="T66" fmla="*/ 48 w 338"/>
                <a:gd name="T67" fmla="*/ 24 h 1268"/>
                <a:gd name="T68" fmla="*/ 50 w 338"/>
                <a:gd name="T69" fmla="*/ 22 h 1268"/>
                <a:gd name="T70" fmla="*/ 53 w 338"/>
                <a:gd name="T71" fmla="*/ 19 h 1268"/>
                <a:gd name="T72" fmla="*/ 57 w 338"/>
                <a:gd name="T73" fmla="*/ 17 h 1268"/>
                <a:gd name="T74" fmla="*/ 61 w 338"/>
                <a:gd name="T75" fmla="*/ 15 h 1268"/>
                <a:gd name="T76" fmla="*/ 65 w 338"/>
                <a:gd name="T77" fmla="*/ 13 h 1268"/>
                <a:gd name="T78" fmla="*/ 69 w 338"/>
                <a:gd name="T79" fmla="*/ 11 h 1268"/>
                <a:gd name="T80" fmla="*/ 73 w 338"/>
                <a:gd name="T81" fmla="*/ 10 h 1268"/>
                <a:gd name="T82" fmla="*/ 75 w 338"/>
                <a:gd name="T83" fmla="*/ 9 h 1268"/>
                <a:gd name="T84" fmla="*/ 76 w 338"/>
                <a:gd name="T85" fmla="*/ 7 h 1268"/>
                <a:gd name="T86" fmla="*/ 77 w 338"/>
                <a:gd name="T87" fmla="*/ 6 h 1268"/>
                <a:gd name="T88" fmla="*/ 77 w 338"/>
                <a:gd name="T89" fmla="*/ 3 h 1268"/>
                <a:gd name="T90" fmla="*/ 76 w 338"/>
                <a:gd name="T91" fmla="*/ 2 h 1268"/>
                <a:gd name="T92" fmla="*/ 74 w 338"/>
                <a:gd name="T93" fmla="*/ 0 h 1268"/>
                <a:gd name="T94" fmla="*/ 72 w 338"/>
                <a:gd name="T95" fmla="*/ 0 h 1268"/>
                <a:gd name="T96" fmla="*/ 70 w 338"/>
                <a:gd name="T97" fmla="*/ 0 h 12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8"/>
                <a:gd name="T148" fmla="*/ 0 h 1268"/>
                <a:gd name="T149" fmla="*/ 338 w 338"/>
                <a:gd name="T150" fmla="*/ 1268 h 12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8" h="1268">
                  <a:moveTo>
                    <a:pt x="309" y="1"/>
                  </a:moveTo>
                  <a:lnTo>
                    <a:pt x="297" y="5"/>
                  </a:lnTo>
                  <a:lnTo>
                    <a:pt x="279" y="12"/>
                  </a:lnTo>
                  <a:lnTo>
                    <a:pt x="257" y="22"/>
                  </a:lnTo>
                  <a:lnTo>
                    <a:pt x="234" y="34"/>
                  </a:lnTo>
                  <a:lnTo>
                    <a:pt x="210" y="48"/>
                  </a:lnTo>
                  <a:lnTo>
                    <a:pt x="188" y="64"/>
                  </a:lnTo>
                  <a:lnTo>
                    <a:pt x="173" y="83"/>
                  </a:lnTo>
                  <a:lnTo>
                    <a:pt x="162" y="103"/>
                  </a:lnTo>
                  <a:lnTo>
                    <a:pt x="152" y="160"/>
                  </a:lnTo>
                  <a:lnTo>
                    <a:pt x="134" y="285"/>
                  </a:lnTo>
                  <a:lnTo>
                    <a:pt x="109" y="454"/>
                  </a:lnTo>
                  <a:lnTo>
                    <a:pt x="82" y="648"/>
                  </a:lnTo>
                  <a:lnTo>
                    <a:pt x="54" y="846"/>
                  </a:lnTo>
                  <a:lnTo>
                    <a:pt x="30" y="1024"/>
                  </a:lnTo>
                  <a:lnTo>
                    <a:pt x="10" y="1163"/>
                  </a:lnTo>
                  <a:lnTo>
                    <a:pt x="0" y="1243"/>
                  </a:lnTo>
                  <a:lnTo>
                    <a:pt x="0" y="1251"/>
                  </a:lnTo>
                  <a:lnTo>
                    <a:pt x="4" y="1258"/>
                  </a:lnTo>
                  <a:lnTo>
                    <a:pt x="10" y="1264"/>
                  </a:lnTo>
                  <a:lnTo>
                    <a:pt x="18" y="1268"/>
                  </a:lnTo>
                  <a:lnTo>
                    <a:pt x="27" y="1266"/>
                  </a:lnTo>
                  <a:lnTo>
                    <a:pt x="35" y="1262"/>
                  </a:lnTo>
                  <a:lnTo>
                    <a:pt x="40" y="1256"/>
                  </a:lnTo>
                  <a:lnTo>
                    <a:pt x="43" y="1248"/>
                  </a:lnTo>
                  <a:lnTo>
                    <a:pt x="66" y="1075"/>
                  </a:lnTo>
                  <a:lnTo>
                    <a:pt x="92" y="891"/>
                  </a:lnTo>
                  <a:lnTo>
                    <a:pt x="118" y="707"/>
                  </a:lnTo>
                  <a:lnTo>
                    <a:pt x="143" y="530"/>
                  </a:lnTo>
                  <a:lnTo>
                    <a:pt x="165" y="372"/>
                  </a:lnTo>
                  <a:lnTo>
                    <a:pt x="183" y="244"/>
                  </a:lnTo>
                  <a:lnTo>
                    <a:pt x="197" y="155"/>
                  </a:lnTo>
                  <a:lnTo>
                    <a:pt x="204" y="114"/>
                  </a:lnTo>
                  <a:lnTo>
                    <a:pt x="209" y="105"/>
                  </a:lnTo>
                  <a:lnTo>
                    <a:pt x="219" y="95"/>
                  </a:lnTo>
                  <a:lnTo>
                    <a:pt x="234" y="84"/>
                  </a:lnTo>
                  <a:lnTo>
                    <a:pt x="249" y="74"/>
                  </a:lnTo>
                  <a:lnTo>
                    <a:pt x="268" y="65"/>
                  </a:lnTo>
                  <a:lnTo>
                    <a:pt x="287" y="57"/>
                  </a:lnTo>
                  <a:lnTo>
                    <a:pt x="305" y="49"/>
                  </a:lnTo>
                  <a:lnTo>
                    <a:pt x="322" y="43"/>
                  </a:lnTo>
                  <a:lnTo>
                    <a:pt x="330" y="39"/>
                  </a:lnTo>
                  <a:lnTo>
                    <a:pt x="335" y="32"/>
                  </a:lnTo>
                  <a:lnTo>
                    <a:pt x="338" y="25"/>
                  </a:lnTo>
                  <a:lnTo>
                    <a:pt x="336" y="15"/>
                  </a:lnTo>
                  <a:lnTo>
                    <a:pt x="333" y="8"/>
                  </a:lnTo>
                  <a:lnTo>
                    <a:pt x="326" y="2"/>
                  </a:lnTo>
                  <a:lnTo>
                    <a:pt x="318" y="0"/>
                  </a:lnTo>
                  <a:lnTo>
                    <a:pt x="309" y="1"/>
                  </a:lnTo>
                  <a:close/>
                </a:path>
              </a:pathLst>
            </a:custGeom>
            <a:solidFill>
              <a:srgbClr val="000000"/>
            </a:solidFill>
            <a:ln w="9525">
              <a:noFill/>
              <a:round/>
              <a:headEnd/>
              <a:tailEnd/>
            </a:ln>
          </p:spPr>
          <p:txBody>
            <a:bodyPr/>
            <a:lstStyle/>
            <a:p>
              <a:pPr rtl="0"/>
              <a:endParaRPr lang="en-US" sz="3800"/>
            </a:p>
          </p:txBody>
        </p:sp>
        <p:sp>
          <p:nvSpPr>
            <p:cNvPr id="435" name="Freeform 433"/>
            <p:cNvSpPr>
              <a:spLocks/>
            </p:cNvSpPr>
            <p:nvPr/>
          </p:nvSpPr>
          <p:spPr bwMode="auto">
            <a:xfrm flipH="1">
              <a:off x="713" y="1193"/>
              <a:ext cx="37" cy="288"/>
            </a:xfrm>
            <a:custGeom>
              <a:avLst/>
              <a:gdLst>
                <a:gd name="T0" fmla="*/ 1 w 165"/>
                <a:gd name="T1" fmla="*/ 3 h 1258"/>
                <a:gd name="T2" fmla="*/ 0 w 165"/>
                <a:gd name="T3" fmla="*/ 5 h 1258"/>
                <a:gd name="T4" fmla="*/ 0 w 165"/>
                <a:gd name="T5" fmla="*/ 7 h 1258"/>
                <a:gd name="T6" fmla="*/ 1 w 165"/>
                <a:gd name="T7" fmla="*/ 8 h 1258"/>
                <a:gd name="T8" fmla="*/ 2 w 165"/>
                <a:gd name="T9" fmla="*/ 10 h 1258"/>
                <a:gd name="T10" fmla="*/ 6 w 165"/>
                <a:gd name="T11" fmla="*/ 12 h 1258"/>
                <a:gd name="T12" fmla="*/ 10 w 165"/>
                <a:gd name="T13" fmla="*/ 14 h 1258"/>
                <a:gd name="T14" fmla="*/ 13 w 165"/>
                <a:gd name="T15" fmla="*/ 17 h 1258"/>
                <a:gd name="T16" fmla="*/ 17 w 165"/>
                <a:gd name="T17" fmla="*/ 20 h 1258"/>
                <a:gd name="T18" fmla="*/ 20 w 165"/>
                <a:gd name="T19" fmla="*/ 23 h 1258"/>
                <a:gd name="T20" fmla="*/ 23 w 165"/>
                <a:gd name="T21" fmla="*/ 25 h 1258"/>
                <a:gd name="T22" fmla="*/ 25 w 165"/>
                <a:gd name="T23" fmla="*/ 28 h 1258"/>
                <a:gd name="T24" fmla="*/ 26 w 165"/>
                <a:gd name="T25" fmla="*/ 30 h 1258"/>
                <a:gd name="T26" fmla="*/ 26 w 165"/>
                <a:gd name="T27" fmla="*/ 62 h 1258"/>
                <a:gd name="T28" fmla="*/ 27 w 165"/>
                <a:gd name="T29" fmla="*/ 128 h 1258"/>
                <a:gd name="T30" fmla="*/ 27 w 165"/>
                <a:gd name="T31" fmla="*/ 209 h 1258"/>
                <a:gd name="T32" fmla="*/ 27 w 165"/>
                <a:gd name="T33" fmla="*/ 283 h 1258"/>
                <a:gd name="T34" fmla="*/ 27 w 165"/>
                <a:gd name="T35" fmla="*/ 285 h 1258"/>
                <a:gd name="T36" fmla="*/ 29 w 165"/>
                <a:gd name="T37" fmla="*/ 286 h 1258"/>
                <a:gd name="T38" fmla="*/ 30 w 165"/>
                <a:gd name="T39" fmla="*/ 288 h 1258"/>
                <a:gd name="T40" fmla="*/ 32 w 165"/>
                <a:gd name="T41" fmla="*/ 288 h 1258"/>
                <a:gd name="T42" fmla="*/ 34 w 165"/>
                <a:gd name="T43" fmla="*/ 288 h 1258"/>
                <a:gd name="T44" fmla="*/ 36 w 165"/>
                <a:gd name="T45" fmla="*/ 286 h 1258"/>
                <a:gd name="T46" fmla="*/ 37 w 165"/>
                <a:gd name="T47" fmla="*/ 285 h 1258"/>
                <a:gd name="T48" fmla="*/ 37 w 165"/>
                <a:gd name="T49" fmla="*/ 283 h 1258"/>
                <a:gd name="T50" fmla="*/ 37 w 165"/>
                <a:gd name="T51" fmla="*/ 241 h 1258"/>
                <a:gd name="T52" fmla="*/ 37 w 165"/>
                <a:gd name="T53" fmla="*/ 157 h 1258"/>
                <a:gd name="T54" fmla="*/ 36 w 165"/>
                <a:gd name="T55" fmla="*/ 73 h 1258"/>
                <a:gd name="T56" fmla="*/ 36 w 165"/>
                <a:gd name="T57" fmla="*/ 30 h 1258"/>
                <a:gd name="T58" fmla="*/ 34 w 165"/>
                <a:gd name="T59" fmla="*/ 25 h 1258"/>
                <a:gd name="T60" fmla="*/ 31 w 165"/>
                <a:gd name="T61" fmla="*/ 20 h 1258"/>
                <a:gd name="T62" fmla="*/ 27 w 165"/>
                <a:gd name="T63" fmla="*/ 15 h 1258"/>
                <a:gd name="T64" fmla="*/ 22 w 165"/>
                <a:gd name="T65" fmla="*/ 11 h 1258"/>
                <a:gd name="T66" fmla="*/ 18 w 165"/>
                <a:gd name="T67" fmla="*/ 8 h 1258"/>
                <a:gd name="T68" fmla="*/ 13 w 165"/>
                <a:gd name="T69" fmla="*/ 5 h 1258"/>
                <a:gd name="T70" fmla="*/ 10 w 165"/>
                <a:gd name="T71" fmla="*/ 2 h 1258"/>
                <a:gd name="T72" fmla="*/ 7 w 165"/>
                <a:gd name="T73" fmla="*/ 1 h 1258"/>
                <a:gd name="T74" fmla="*/ 5 w 165"/>
                <a:gd name="T75" fmla="*/ 0 h 1258"/>
                <a:gd name="T76" fmla="*/ 4 w 165"/>
                <a:gd name="T77" fmla="*/ 0 h 1258"/>
                <a:gd name="T78" fmla="*/ 2 w 165"/>
                <a:gd name="T79" fmla="*/ 1 h 1258"/>
                <a:gd name="T80" fmla="*/ 1 w 165"/>
                <a:gd name="T81" fmla="*/ 3 h 12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5"/>
                <a:gd name="T124" fmla="*/ 0 h 1258"/>
                <a:gd name="T125" fmla="*/ 165 w 165"/>
                <a:gd name="T126" fmla="*/ 1258 h 12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5" h="1258">
                  <a:moveTo>
                    <a:pt x="3" y="12"/>
                  </a:moveTo>
                  <a:lnTo>
                    <a:pt x="0" y="20"/>
                  </a:lnTo>
                  <a:lnTo>
                    <a:pt x="0" y="29"/>
                  </a:lnTo>
                  <a:lnTo>
                    <a:pt x="4" y="37"/>
                  </a:lnTo>
                  <a:lnTo>
                    <a:pt x="11" y="42"/>
                  </a:lnTo>
                  <a:lnTo>
                    <a:pt x="26" y="51"/>
                  </a:lnTo>
                  <a:lnTo>
                    <a:pt x="43" y="62"/>
                  </a:lnTo>
                  <a:lnTo>
                    <a:pt x="60" y="75"/>
                  </a:lnTo>
                  <a:lnTo>
                    <a:pt x="77" y="86"/>
                  </a:lnTo>
                  <a:lnTo>
                    <a:pt x="91" y="99"/>
                  </a:lnTo>
                  <a:lnTo>
                    <a:pt x="103" y="111"/>
                  </a:lnTo>
                  <a:lnTo>
                    <a:pt x="111" y="123"/>
                  </a:lnTo>
                  <a:lnTo>
                    <a:pt x="115" y="133"/>
                  </a:lnTo>
                  <a:lnTo>
                    <a:pt x="117" y="270"/>
                  </a:lnTo>
                  <a:lnTo>
                    <a:pt x="120" y="561"/>
                  </a:lnTo>
                  <a:lnTo>
                    <a:pt x="121" y="915"/>
                  </a:lnTo>
                  <a:lnTo>
                    <a:pt x="121" y="1236"/>
                  </a:lnTo>
                  <a:lnTo>
                    <a:pt x="122" y="1245"/>
                  </a:lnTo>
                  <a:lnTo>
                    <a:pt x="128" y="1251"/>
                  </a:lnTo>
                  <a:lnTo>
                    <a:pt x="135" y="1256"/>
                  </a:lnTo>
                  <a:lnTo>
                    <a:pt x="143" y="1258"/>
                  </a:lnTo>
                  <a:lnTo>
                    <a:pt x="151" y="1256"/>
                  </a:lnTo>
                  <a:lnTo>
                    <a:pt x="159" y="1251"/>
                  </a:lnTo>
                  <a:lnTo>
                    <a:pt x="164" y="1243"/>
                  </a:lnTo>
                  <a:lnTo>
                    <a:pt x="165" y="1236"/>
                  </a:lnTo>
                  <a:lnTo>
                    <a:pt x="165" y="1052"/>
                  </a:lnTo>
                  <a:lnTo>
                    <a:pt x="164" y="685"/>
                  </a:lnTo>
                  <a:lnTo>
                    <a:pt x="161" y="317"/>
                  </a:lnTo>
                  <a:lnTo>
                    <a:pt x="159" y="129"/>
                  </a:lnTo>
                  <a:lnTo>
                    <a:pt x="152" y="108"/>
                  </a:lnTo>
                  <a:lnTo>
                    <a:pt x="139" y="88"/>
                  </a:lnTo>
                  <a:lnTo>
                    <a:pt x="121" y="67"/>
                  </a:lnTo>
                  <a:lnTo>
                    <a:pt x="100" y="49"/>
                  </a:lnTo>
                  <a:lnTo>
                    <a:pt x="79" y="33"/>
                  </a:lnTo>
                  <a:lnTo>
                    <a:pt x="59" y="20"/>
                  </a:lnTo>
                  <a:lnTo>
                    <a:pt x="43" y="10"/>
                  </a:lnTo>
                  <a:lnTo>
                    <a:pt x="31" y="3"/>
                  </a:lnTo>
                  <a:lnTo>
                    <a:pt x="24" y="0"/>
                  </a:lnTo>
                  <a:lnTo>
                    <a:pt x="16" y="2"/>
                  </a:lnTo>
                  <a:lnTo>
                    <a:pt x="8" y="6"/>
                  </a:lnTo>
                  <a:lnTo>
                    <a:pt x="3" y="12"/>
                  </a:lnTo>
                  <a:close/>
                </a:path>
              </a:pathLst>
            </a:custGeom>
            <a:solidFill>
              <a:srgbClr val="000000"/>
            </a:solidFill>
            <a:ln w="9525">
              <a:noFill/>
              <a:round/>
              <a:headEnd/>
              <a:tailEnd/>
            </a:ln>
          </p:spPr>
          <p:txBody>
            <a:bodyPr/>
            <a:lstStyle/>
            <a:p>
              <a:pPr rtl="0"/>
              <a:endParaRPr lang="en-US" sz="3800"/>
            </a:p>
          </p:txBody>
        </p:sp>
        <p:sp>
          <p:nvSpPr>
            <p:cNvPr id="436" name="Freeform 434"/>
            <p:cNvSpPr>
              <a:spLocks/>
            </p:cNvSpPr>
            <p:nvPr/>
          </p:nvSpPr>
          <p:spPr bwMode="auto">
            <a:xfrm flipH="1">
              <a:off x="500" y="1173"/>
              <a:ext cx="346" cy="78"/>
            </a:xfrm>
            <a:custGeom>
              <a:avLst/>
              <a:gdLst>
                <a:gd name="T0" fmla="*/ 12 w 1511"/>
                <a:gd name="T1" fmla="*/ 0 h 341"/>
                <a:gd name="T2" fmla="*/ 11 w 1511"/>
                <a:gd name="T3" fmla="*/ 1 h 341"/>
                <a:gd name="T4" fmla="*/ 10 w 1511"/>
                <a:gd name="T5" fmla="*/ 1 h 341"/>
                <a:gd name="T6" fmla="*/ 8 w 1511"/>
                <a:gd name="T7" fmla="*/ 2 h 341"/>
                <a:gd name="T8" fmla="*/ 7 w 1511"/>
                <a:gd name="T9" fmla="*/ 3 h 341"/>
                <a:gd name="T10" fmla="*/ 5 w 1511"/>
                <a:gd name="T11" fmla="*/ 4 h 341"/>
                <a:gd name="T12" fmla="*/ 3 w 1511"/>
                <a:gd name="T13" fmla="*/ 6 h 341"/>
                <a:gd name="T14" fmla="*/ 1 w 1511"/>
                <a:gd name="T15" fmla="*/ 8 h 341"/>
                <a:gd name="T16" fmla="*/ 0 w 1511"/>
                <a:gd name="T17" fmla="*/ 10 h 341"/>
                <a:gd name="T18" fmla="*/ 0 w 1511"/>
                <a:gd name="T19" fmla="*/ 13 h 341"/>
                <a:gd name="T20" fmla="*/ 1 w 1511"/>
                <a:gd name="T21" fmla="*/ 17 h 341"/>
                <a:gd name="T22" fmla="*/ 3 w 1511"/>
                <a:gd name="T23" fmla="*/ 20 h 341"/>
                <a:gd name="T24" fmla="*/ 6 w 1511"/>
                <a:gd name="T25" fmla="*/ 24 h 341"/>
                <a:gd name="T26" fmla="*/ 6 w 1511"/>
                <a:gd name="T27" fmla="*/ 24 h 341"/>
                <a:gd name="T28" fmla="*/ 7 w 1511"/>
                <a:gd name="T29" fmla="*/ 24 h 341"/>
                <a:gd name="T30" fmla="*/ 8 w 1511"/>
                <a:gd name="T31" fmla="*/ 25 h 341"/>
                <a:gd name="T32" fmla="*/ 8 w 1511"/>
                <a:gd name="T33" fmla="*/ 25 h 341"/>
                <a:gd name="T34" fmla="*/ 330 w 1511"/>
                <a:gd name="T35" fmla="*/ 78 h 341"/>
                <a:gd name="T36" fmla="*/ 330 w 1511"/>
                <a:gd name="T37" fmla="*/ 78 h 341"/>
                <a:gd name="T38" fmla="*/ 330 w 1511"/>
                <a:gd name="T39" fmla="*/ 78 h 341"/>
                <a:gd name="T40" fmla="*/ 331 w 1511"/>
                <a:gd name="T41" fmla="*/ 78 h 341"/>
                <a:gd name="T42" fmla="*/ 331 w 1511"/>
                <a:gd name="T43" fmla="*/ 78 h 341"/>
                <a:gd name="T44" fmla="*/ 332 w 1511"/>
                <a:gd name="T45" fmla="*/ 78 h 341"/>
                <a:gd name="T46" fmla="*/ 333 w 1511"/>
                <a:gd name="T47" fmla="*/ 78 h 341"/>
                <a:gd name="T48" fmla="*/ 335 w 1511"/>
                <a:gd name="T49" fmla="*/ 77 h 341"/>
                <a:gd name="T50" fmla="*/ 338 w 1511"/>
                <a:gd name="T51" fmla="*/ 76 h 341"/>
                <a:gd name="T52" fmla="*/ 340 w 1511"/>
                <a:gd name="T53" fmla="*/ 75 h 341"/>
                <a:gd name="T54" fmla="*/ 342 w 1511"/>
                <a:gd name="T55" fmla="*/ 74 h 341"/>
                <a:gd name="T56" fmla="*/ 344 w 1511"/>
                <a:gd name="T57" fmla="*/ 72 h 341"/>
                <a:gd name="T58" fmla="*/ 345 w 1511"/>
                <a:gd name="T59" fmla="*/ 69 h 341"/>
                <a:gd name="T60" fmla="*/ 346 w 1511"/>
                <a:gd name="T61" fmla="*/ 65 h 341"/>
                <a:gd name="T62" fmla="*/ 345 w 1511"/>
                <a:gd name="T63" fmla="*/ 61 h 341"/>
                <a:gd name="T64" fmla="*/ 342 w 1511"/>
                <a:gd name="T65" fmla="*/ 56 h 341"/>
                <a:gd name="T66" fmla="*/ 338 w 1511"/>
                <a:gd name="T67" fmla="*/ 52 h 341"/>
                <a:gd name="T68" fmla="*/ 338 w 1511"/>
                <a:gd name="T69" fmla="*/ 51 h 341"/>
                <a:gd name="T70" fmla="*/ 337 w 1511"/>
                <a:gd name="T71" fmla="*/ 51 h 341"/>
                <a:gd name="T72" fmla="*/ 336 w 1511"/>
                <a:gd name="T73" fmla="*/ 51 h 341"/>
                <a:gd name="T74" fmla="*/ 336 w 1511"/>
                <a:gd name="T75" fmla="*/ 50 h 341"/>
                <a:gd name="T76" fmla="*/ 14 w 1511"/>
                <a:gd name="T77" fmla="*/ 0 h 341"/>
                <a:gd name="T78" fmla="*/ 14 w 1511"/>
                <a:gd name="T79" fmla="*/ 0 h 341"/>
                <a:gd name="T80" fmla="*/ 13 w 1511"/>
                <a:gd name="T81" fmla="*/ 0 h 341"/>
                <a:gd name="T82" fmla="*/ 13 w 1511"/>
                <a:gd name="T83" fmla="*/ 0 h 341"/>
                <a:gd name="T84" fmla="*/ 12 w 1511"/>
                <a:gd name="T85" fmla="*/ 0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1"/>
                <a:gd name="T130" fmla="*/ 0 h 341"/>
                <a:gd name="T131" fmla="*/ 1511 w 1511"/>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1" h="341">
                  <a:moveTo>
                    <a:pt x="53" y="1"/>
                  </a:moveTo>
                  <a:lnTo>
                    <a:pt x="50" y="3"/>
                  </a:lnTo>
                  <a:lnTo>
                    <a:pt x="44" y="4"/>
                  </a:lnTo>
                  <a:lnTo>
                    <a:pt x="37" y="8"/>
                  </a:lnTo>
                  <a:lnTo>
                    <a:pt x="29" y="12"/>
                  </a:lnTo>
                  <a:lnTo>
                    <a:pt x="20" y="18"/>
                  </a:lnTo>
                  <a:lnTo>
                    <a:pt x="12" y="25"/>
                  </a:lnTo>
                  <a:lnTo>
                    <a:pt x="5" y="34"/>
                  </a:lnTo>
                  <a:lnTo>
                    <a:pt x="1" y="44"/>
                  </a:lnTo>
                  <a:lnTo>
                    <a:pt x="0" y="59"/>
                  </a:lnTo>
                  <a:lnTo>
                    <a:pt x="4" y="73"/>
                  </a:lnTo>
                  <a:lnTo>
                    <a:pt x="12" y="89"/>
                  </a:lnTo>
                  <a:lnTo>
                    <a:pt x="25" y="103"/>
                  </a:lnTo>
                  <a:lnTo>
                    <a:pt x="27" y="104"/>
                  </a:lnTo>
                  <a:lnTo>
                    <a:pt x="30" y="107"/>
                  </a:lnTo>
                  <a:lnTo>
                    <a:pt x="33" y="108"/>
                  </a:lnTo>
                  <a:lnTo>
                    <a:pt x="37" y="110"/>
                  </a:lnTo>
                  <a:lnTo>
                    <a:pt x="1439" y="341"/>
                  </a:lnTo>
                  <a:lnTo>
                    <a:pt x="1441" y="341"/>
                  </a:lnTo>
                  <a:lnTo>
                    <a:pt x="1443" y="341"/>
                  </a:lnTo>
                  <a:lnTo>
                    <a:pt x="1444" y="341"/>
                  </a:lnTo>
                  <a:lnTo>
                    <a:pt x="1446" y="341"/>
                  </a:lnTo>
                  <a:lnTo>
                    <a:pt x="1450" y="340"/>
                  </a:lnTo>
                  <a:lnTo>
                    <a:pt x="1456" y="339"/>
                  </a:lnTo>
                  <a:lnTo>
                    <a:pt x="1465" y="337"/>
                  </a:lnTo>
                  <a:lnTo>
                    <a:pt x="1474" y="333"/>
                  </a:lnTo>
                  <a:lnTo>
                    <a:pt x="1485" y="328"/>
                  </a:lnTo>
                  <a:lnTo>
                    <a:pt x="1494" y="322"/>
                  </a:lnTo>
                  <a:lnTo>
                    <a:pt x="1503" y="313"/>
                  </a:lnTo>
                  <a:lnTo>
                    <a:pt x="1508" y="301"/>
                  </a:lnTo>
                  <a:lnTo>
                    <a:pt x="1511" y="284"/>
                  </a:lnTo>
                  <a:lnTo>
                    <a:pt x="1507" y="266"/>
                  </a:lnTo>
                  <a:lnTo>
                    <a:pt x="1495" y="246"/>
                  </a:lnTo>
                  <a:lnTo>
                    <a:pt x="1478" y="227"/>
                  </a:lnTo>
                  <a:lnTo>
                    <a:pt x="1476" y="224"/>
                  </a:lnTo>
                  <a:lnTo>
                    <a:pt x="1473" y="223"/>
                  </a:lnTo>
                  <a:lnTo>
                    <a:pt x="1469" y="221"/>
                  </a:lnTo>
                  <a:lnTo>
                    <a:pt x="1467" y="220"/>
                  </a:lnTo>
                  <a:lnTo>
                    <a:pt x="63" y="1"/>
                  </a:lnTo>
                  <a:lnTo>
                    <a:pt x="60" y="0"/>
                  </a:lnTo>
                  <a:lnTo>
                    <a:pt x="57" y="0"/>
                  </a:lnTo>
                  <a:lnTo>
                    <a:pt x="56" y="0"/>
                  </a:lnTo>
                  <a:lnTo>
                    <a:pt x="53" y="1"/>
                  </a:lnTo>
                  <a:close/>
                </a:path>
              </a:pathLst>
            </a:custGeom>
            <a:solidFill>
              <a:srgbClr val="000000"/>
            </a:solidFill>
            <a:ln w="9525">
              <a:noFill/>
              <a:round/>
              <a:headEnd/>
              <a:tailEnd/>
            </a:ln>
          </p:spPr>
          <p:txBody>
            <a:bodyPr/>
            <a:lstStyle/>
            <a:p>
              <a:pPr rtl="0"/>
              <a:endParaRPr lang="en-US" sz="3800"/>
            </a:p>
          </p:txBody>
        </p:sp>
        <p:sp>
          <p:nvSpPr>
            <p:cNvPr id="437" name="Freeform 435"/>
            <p:cNvSpPr>
              <a:spLocks/>
            </p:cNvSpPr>
            <p:nvPr/>
          </p:nvSpPr>
          <p:spPr bwMode="auto">
            <a:xfrm flipH="1">
              <a:off x="510" y="1183"/>
              <a:ext cx="325" cy="58"/>
            </a:xfrm>
            <a:custGeom>
              <a:avLst/>
              <a:gdLst>
                <a:gd name="T0" fmla="*/ 0 w 1423"/>
                <a:gd name="T1" fmla="*/ 3 h 253"/>
                <a:gd name="T2" fmla="*/ 0 w 1423"/>
                <a:gd name="T3" fmla="*/ 3 h 253"/>
                <a:gd name="T4" fmla="*/ 0 w 1423"/>
                <a:gd name="T5" fmla="*/ 2 h 253"/>
                <a:gd name="T6" fmla="*/ 3 w 1423"/>
                <a:gd name="T7" fmla="*/ 1 h 253"/>
                <a:gd name="T8" fmla="*/ 5 w 1423"/>
                <a:gd name="T9" fmla="*/ 0 h 253"/>
                <a:gd name="T10" fmla="*/ 12 w 1423"/>
                <a:gd name="T11" fmla="*/ 1 h 253"/>
                <a:gd name="T12" fmla="*/ 25 w 1423"/>
                <a:gd name="T13" fmla="*/ 3 h 253"/>
                <a:gd name="T14" fmla="*/ 43 w 1423"/>
                <a:gd name="T15" fmla="*/ 6 h 253"/>
                <a:gd name="T16" fmla="*/ 66 w 1423"/>
                <a:gd name="T17" fmla="*/ 10 h 253"/>
                <a:gd name="T18" fmla="*/ 91 w 1423"/>
                <a:gd name="T19" fmla="*/ 14 h 253"/>
                <a:gd name="T20" fmla="*/ 119 w 1423"/>
                <a:gd name="T21" fmla="*/ 18 h 253"/>
                <a:gd name="T22" fmla="*/ 148 w 1423"/>
                <a:gd name="T23" fmla="*/ 23 h 253"/>
                <a:gd name="T24" fmla="*/ 177 w 1423"/>
                <a:gd name="T25" fmla="*/ 27 h 253"/>
                <a:gd name="T26" fmla="*/ 206 w 1423"/>
                <a:gd name="T27" fmla="*/ 32 h 253"/>
                <a:gd name="T28" fmla="*/ 234 w 1423"/>
                <a:gd name="T29" fmla="*/ 36 h 253"/>
                <a:gd name="T30" fmla="*/ 259 w 1423"/>
                <a:gd name="T31" fmla="*/ 40 h 253"/>
                <a:gd name="T32" fmla="*/ 282 w 1423"/>
                <a:gd name="T33" fmla="*/ 44 h 253"/>
                <a:gd name="T34" fmla="*/ 300 w 1423"/>
                <a:gd name="T35" fmla="*/ 47 h 253"/>
                <a:gd name="T36" fmla="*/ 313 w 1423"/>
                <a:gd name="T37" fmla="*/ 49 h 253"/>
                <a:gd name="T38" fmla="*/ 320 w 1423"/>
                <a:gd name="T39" fmla="*/ 50 h 253"/>
                <a:gd name="T40" fmla="*/ 323 w 1423"/>
                <a:gd name="T41" fmla="*/ 52 h 253"/>
                <a:gd name="T42" fmla="*/ 325 w 1423"/>
                <a:gd name="T43" fmla="*/ 55 h 253"/>
                <a:gd name="T44" fmla="*/ 325 w 1423"/>
                <a:gd name="T45" fmla="*/ 56 h 253"/>
                <a:gd name="T46" fmla="*/ 325 w 1423"/>
                <a:gd name="T47" fmla="*/ 56 h 253"/>
                <a:gd name="T48" fmla="*/ 324 w 1423"/>
                <a:gd name="T49" fmla="*/ 56 h 253"/>
                <a:gd name="T50" fmla="*/ 321 w 1423"/>
                <a:gd name="T51" fmla="*/ 57 h 253"/>
                <a:gd name="T52" fmla="*/ 318 w 1423"/>
                <a:gd name="T53" fmla="*/ 58 h 253"/>
                <a:gd name="T54" fmla="*/ 311 w 1423"/>
                <a:gd name="T55" fmla="*/ 56 h 253"/>
                <a:gd name="T56" fmla="*/ 298 w 1423"/>
                <a:gd name="T57" fmla="*/ 54 h 253"/>
                <a:gd name="T58" fmla="*/ 280 w 1423"/>
                <a:gd name="T59" fmla="*/ 51 h 253"/>
                <a:gd name="T60" fmla="*/ 258 w 1423"/>
                <a:gd name="T61" fmla="*/ 48 h 253"/>
                <a:gd name="T62" fmla="*/ 233 w 1423"/>
                <a:gd name="T63" fmla="*/ 44 h 253"/>
                <a:gd name="T64" fmla="*/ 205 w 1423"/>
                <a:gd name="T65" fmla="*/ 39 h 253"/>
                <a:gd name="T66" fmla="*/ 176 w 1423"/>
                <a:gd name="T67" fmla="*/ 34 h 253"/>
                <a:gd name="T68" fmla="*/ 146 w 1423"/>
                <a:gd name="T69" fmla="*/ 29 h 253"/>
                <a:gd name="T70" fmla="*/ 117 w 1423"/>
                <a:gd name="T71" fmla="*/ 24 h 253"/>
                <a:gd name="T72" fmla="*/ 90 w 1423"/>
                <a:gd name="T73" fmla="*/ 20 h 253"/>
                <a:gd name="T74" fmla="*/ 64 w 1423"/>
                <a:gd name="T75" fmla="*/ 16 h 253"/>
                <a:gd name="T76" fmla="*/ 42 w 1423"/>
                <a:gd name="T77" fmla="*/ 12 h 253"/>
                <a:gd name="T78" fmla="*/ 24 w 1423"/>
                <a:gd name="T79" fmla="*/ 9 h 253"/>
                <a:gd name="T80" fmla="*/ 10 w 1423"/>
                <a:gd name="T81" fmla="*/ 7 h 253"/>
                <a:gd name="T82" fmla="*/ 3 w 1423"/>
                <a:gd name="T83" fmla="*/ 6 h 253"/>
                <a:gd name="T84" fmla="*/ 1 w 1423"/>
                <a:gd name="T85" fmla="*/ 4 h 253"/>
                <a:gd name="T86" fmla="*/ 0 w 1423"/>
                <a:gd name="T87" fmla="*/ 3 h 2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3"/>
                <a:gd name="T133" fmla="*/ 0 h 253"/>
                <a:gd name="T134" fmla="*/ 1423 w 1423"/>
                <a:gd name="T135" fmla="*/ 253 h 2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3" h="253">
                  <a:moveTo>
                    <a:pt x="0" y="12"/>
                  </a:moveTo>
                  <a:lnTo>
                    <a:pt x="0" y="12"/>
                  </a:lnTo>
                  <a:lnTo>
                    <a:pt x="0" y="11"/>
                  </a:lnTo>
                  <a:lnTo>
                    <a:pt x="2" y="8"/>
                  </a:lnTo>
                  <a:lnTo>
                    <a:pt x="6" y="6"/>
                  </a:lnTo>
                  <a:lnTo>
                    <a:pt x="11" y="3"/>
                  </a:lnTo>
                  <a:lnTo>
                    <a:pt x="17" y="0"/>
                  </a:lnTo>
                  <a:lnTo>
                    <a:pt x="22" y="2"/>
                  </a:lnTo>
                  <a:lnTo>
                    <a:pt x="34" y="3"/>
                  </a:lnTo>
                  <a:lnTo>
                    <a:pt x="54" y="6"/>
                  </a:lnTo>
                  <a:lnTo>
                    <a:pt x="80" y="10"/>
                  </a:lnTo>
                  <a:lnTo>
                    <a:pt x="111" y="15"/>
                  </a:lnTo>
                  <a:lnTo>
                    <a:pt x="149" y="21"/>
                  </a:lnTo>
                  <a:lnTo>
                    <a:pt x="190" y="28"/>
                  </a:lnTo>
                  <a:lnTo>
                    <a:pt x="237" y="34"/>
                  </a:lnTo>
                  <a:lnTo>
                    <a:pt x="288" y="42"/>
                  </a:lnTo>
                  <a:lnTo>
                    <a:pt x="342" y="51"/>
                  </a:lnTo>
                  <a:lnTo>
                    <a:pt x="399" y="60"/>
                  </a:lnTo>
                  <a:lnTo>
                    <a:pt x="458" y="69"/>
                  </a:lnTo>
                  <a:lnTo>
                    <a:pt x="520" y="79"/>
                  </a:lnTo>
                  <a:lnTo>
                    <a:pt x="583" y="89"/>
                  </a:lnTo>
                  <a:lnTo>
                    <a:pt x="646" y="99"/>
                  </a:lnTo>
                  <a:lnTo>
                    <a:pt x="711" y="108"/>
                  </a:lnTo>
                  <a:lnTo>
                    <a:pt x="775" y="119"/>
                  </a:lnTo>
                  <a:lnTo>
                    <a:pt x="840" y="129"/>
                  </a:lnTo>
                  <a:lnTo>
                    <a:pt x="903" y="140"/>
                  </a:lnTo>
                  <a:lnTo>
                    <a:pt x="965" y="149"/>
                  </a:lnTo>
                  <a:lnTo>
                    <a:pt x="1023" y="158"/>
                  </a:lnTo>
                  <a:lnTo>
                    <a:pt x="1081" y="167"/>
                  </a:lnTo>
                  <a:lnTo>
                    <a:pt x="1135" y="176"/>
                  </a:lnTo>
                  <a:lnTo>
                    <a:pt x="1186" y="184"/>
                  </a:lnTo>
                  <a:lnTo>
                    <a:pt x="1233" y="190"/>
                  </a:lnTo>
                  <a:lnTo>
                    <a:pt x="1276" y="197"/>
                  </a:lnTo>
                  <a:lnTo>
                    <a:pt x="1312" y="203"/>
                  </a:lnTo>
                  <a:lnTo>
                    <a:pt x="1345" y="209"/>
                  </a:lnTo>
                  <a:lnTo>
                    <a:pt x="1371" y="213"/>
                  </a:lnTo>
                  <a:lnTo>
                    <a:pt x="1390" y="215"/>
                  </a:lnTo>
                  <a:lnTo>
                    <a:pt x="1403" y="217"/>
                  </a:lnTo>
                  <a:lnTo>
                    <a:pt x="1408" y="218"/>
                  </a:lnTo>
                  <a:lnTo>
                    <a:pt x="1416" y="227"/>
                  </a:lnTo>
                  <a:lnTo>
                    <a:pt x="1420" y="233"/>
                  </a:lnTo>
                  <a:lnTo>
                    <a:pt x="1423" y="240"/>
                  </a:lnTo>
                  <a:lnTo>
                    <a:pt x="1423" y="243"/>
                  </a:lnTo>
                  <a:lnTo>
                    <a:pt x="1420" y="245"/>
                  </a:lnTo>
                  <a:lnTo>
                    <a:pt x="1415" y="248"/>
                  </a:lnTo>
                  <a:lnTo>
                    <a:pt x="1407" y="250"/>
                  </a:lnTo>
                  <a:lnTo>
                    <a:pt x="1399" y="253"/>
                  </a:lnTo>
                  <a:lnTo>
                    <a:pt x="1394" y="252"/>
                  </a:lnTo>
                  <a:lnTo>
                    <a:pt x="1382" y="250"/>
                  </a:lnTo>
                  <a:lnTo>
                    <a:pt x="1363" y="246"/>
                  </a:lnTo>
                  <a:lnTo>
                    <a:pt x="1338" y="243"/>
                  </a:lnTo>
                  <a:lnTo>
                    <a:pt x="1306" y="237"/>
                  </a:lnTo>
                  <a:lnTo>
                    <a:pt x="1269" y="231"/>
                  </a:lnTo>
                  <a:lnTo>
                    <a:pt x="1228" y="224"/>
                  </a:lnTo>
                  <a:lnTo>
                    <a:pt x="1181" y="217"/>
                  </a:lnTo>
                  <a:lnTo>
                    <a:pt x="1130" y="209"/>
                  </a:lnTo>
                  <a:lnTo>
                    <a:pt x="1075" y="200"/>
                  </a:lnTo>
                  <a:lnTo>
                    <a:pt x="1018" y="190"/>
                  </a:lnTo>
                  <a:lnTo>
                    <a:pt x="960" y="180"/>
                  </a:lnTo>
                  <a:lnTo>
                    <a:pt x="897" y="170"/>
                  </a:lnTo>
                  <a:lnTo>
                    <a:pt x="835" y="159"/>
                  </a:lnTo>
                  <a:lnTo>
                    <a:pt x="770" y="149"/>
                  </a:lnTo>
                  <a:lnTo>
                    <a:pt x="706" y="138"/>
                  </a:lnTo>
                  <a:lnTo>
                    <a:pt x="641" y="128"/>
                  </a:lnTo>
                  <a:lnTo>
                    <a:pt x="578" y="118"/>
                  </a:lnTo>
                  <a:lnTo>
                    <a:pt x="514" y="106"/>
                  </a:lnTo>
                  <a:lnTo>
                    <a:pt x="453" y="97"/>
                  </a:lnTo>
                  <a:lnTo>
                    <a:pt x="393" y="86"/>
                  </a:lnTo>
                  <a:lnTo>
                    <a:pt x="336" y="77"/>
                  </a:lnTo>
                  <a:lnTo>
                    <a:pt x="281" y="68"/>
                  </a:lnTo>
                  <a:lnTo>
                    <a:pt x="230" y="59"/>
                  </a:lnTo>
                  <a:lnTo>
                    <a:pt x="182" y="51"/>
                  </a:lnTo>
                  <a:lnTo>
                    <a:pt x="141" y="45"/>
                  </a:lnTo>
                  <a:lnTo>
                    <a:pt x="103" y="38"/>
                  </a:lnTo>
                  <a:lnTo>
                    <a:pt x="71" y="33"/>
                  </a:lnTo>
                  <a:lnTo>
                    <a:pt x="45" y="29"/>
                  </a:lnTo>
                  <a:lnTo>
                    <a:pt x="25" y="25"/>
                  </a:lnTo>
                  <a:lnTo>
                    <a:pt x="12" y="24"/>
                  </a:lnTo>
                  <a:lnTo>
                    <a:pt x="7" y="23"/>
                  </a:lnTo>
                  <a:lnTo>
                    <a:pt x="4" y="19"/>
                  </a:lnTo>
                  <a:lnTo>
                    <a:pt x="2" y="16"/>
                  </a:lnTo>
                  <a:lnTo>
                    <a:pt x="0" y="13"/>
                  </a:lnTo>
                  <a:lnTo>
                    <a:pt x="0" y="12"/>
                  </a:lnTo>
                  <a:close/>
                </a:path>
              </a:pathLst>
            </a:custGeom>
            <a:solidFill>
              <a:srgbClr val="C0C0C0"/>
            </a:solidFill>
            <a:ln w="9525">
              <a:noFill/>
              <a:round/>
              <a:headEnd/>
              <a:tailEnd/>
            </a:ln>
          </p:spPr>
          <p:txBody>
            <a:bodyPr/>
            <a:lstStyle/>
            <a:p>
              <a:pPr rtl="0"/>
              <a:endParaRPr lang="en-US" sz="3800"/>
            </a:p>
          </p:txBody>
        </p:sp>
        <p:sp>
          <p:nvSpPr>
            <p:cNvPr id="438" name="Freeform 436"/>
            <p:cNvSpPr>
              <a:spLocks/>
            </p:cNvSpPr>
            <p:nvPr/>
          </p:nvSpPr>
          <p:spPr bwMode="auto">
            <a:xfrm flipH="1">
              <a:off x="502" y="1222"/>
              <a:ext cx="85" cy="120"/>
            </a:xfrm>
            <a:custGeom>
              <a:avLst/>
              <a:gdLst>
                <a:gd name="T0" fmla="*/ 2 w 372"/>
                <a:gd name="T1" fmla="*/ 1 h 522"/>
                <a:gd name="T2" fmla="*/ 0 w 372"/>
                <a:gd name="T3" fmla="*/ 2 h 522"/>
                <a:gd name="T4" fmla="*/ 0 w 372"/>
                <a:gd name="T5" fmla="*/ 4 h 522"/>
                <a:gd name="T6" fmla="*/ 0 w 372"/>
                <a:gd name="T7" fmla="*/ 6 h 522"/>
                <a:gd name="T8" fmla="*/ 1 w 372"/>
                <a:gd name="T9" fmla="*/ 8 h 522"/>
                <a:gd name="T10" fmla="*/ 76 w 372"/>
                <a:gd name="T11" fmla="*/ 118 h 522"/>
                <a:gd name="T12" fmla="*/ 77 w 372"/>
                <a:gd name="T13" fmla="*/ 119 h 522"/>
                <a:gd name="T14" fmla="*/ 79 w 372"/>
                <a:gd name="T15" fmla="*/ 120 h 522"/>
                <a:gd name="T16" fmla="*/ 81 w 372"/>
                <a:gd name="T17" fmla="*/ 120 h 522"/>
                <a:gd name="T18" fmla="*/ 83 w 372"/>
                <a:gd name="T19" fmla="*/ 119 h 522"/>
                <a:gd name="T20" fmla="*/ 84 w 372"/>
                <a:gd name="T21" fmla="*/ 117 h 522"/>
                <a:gd name="T22" fmla="*/ 85 w 372"/>
                <a:gd name="T23" fmla="*/ 116 h 522"/>
                <a:gd name="T24" fmla="*/ 85 w 372"/>
                <a:gd name="T25" fmla="*/ 114 h 522"/>
                <a:gd name="T26" fmla="*/ 84 w 372"/>
                <a:gd name="T27" fmla="*/ 112 h 522"/>
                <a:gd name="T28" fmla="*/ 9 w 372"/>
                <a:gd name="T29" fmla="*/ 2 h 522"/>
                <a:gd name="T30" fmla="*/ 7 w 372"/>
                <a:gd name="T31" fmla="*/ 1 h 522"/>
                <a:gd name="T32" fmla="*/ 6 w 372"/>
                <a:gd name="T33" fmla="*/ 0 h 522"/>
                <a:gd name="T34" fmla="*/ 4 w 372"/>
                <a:gd name="T35" fmla="*/ 0 h 522"/>
                <a:gd name="T36" fmla="*/ 2 w 372"/>
                <a:gd name="T37" fmla="*/ 1 h 5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2"/>
                <a:gd name="T58" fmla="*/ 0 h 522"/>
                <a:gd name="T59" fmla="*/ 372 w 372"/>
                <a:gd name="T60" fmla="*/ 522 h 5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2" h="522">
                  <a:moveTo>
                    <a:pt x="9" y="4"/>
                  </a:moveTo>
                  <a:lnTo>
                    <a:pt x="2" y="10"/>
                  </a:lnTo>
                  <a:lnTo>
                    <a:pt x="0" y="17"/>
                  </a:lnTo>
                  <a:lnTo>
                    <a:pt x="0" y="26"/>
                  </a:lnTo>
                  <a:lnTo>
                    <a:pt x="4" y="34"/>
                  </a:lnTo>
                  <a:lnTo>
                    <a:pt x="333" y="513"/>
                  </a:lnTo>
                  <a:lnTo>
                    <a:pt x="339" y="519"/>
                  </a:lnTo>
                  <a:lnTo>
                    <a:pt x="347" y="522"/>
                  </a:lnTo>
                  <a:lnTo>
                    <a:pt x="355" y="522"/>
                  </a:lnTo>
                  <a:lnTo>
                    <a:pt x="363" y="518"/>
                  </a:lnTo>
                  <a:lnTo>
                    <a:pt x="369" y="511"/>
                  </a:lnTo>
                  <a:lnTo>
                    <a:pt x="372" y="504"/>
                  </a:lnTo>
                  <a:lnTo>
                    <a:pt x="372" y="496"/>
                  </a:lnTo>
                  <a:lnTo>
                    <a:pt x="369" y="488"/>
                  </a:lnTo>
                  <a:lnTo>
                    <a:pt x="39" y="9"/>
                  </a:lnTo>
                  <a:lnTo>
                    <a:pt x="32" y="3"/>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439" name="Freeform 437"/>
            <p:cNvSpPr>
              <a:spLocks/>
            </p:cNvSpPr>
            <p:nvPr/>
          </p:nvSpPr>
          <p:spPr bwMode="auto">
            <a:xfrm flipH="1">
              <a:off x="703" y="1467"/>
              <a:ext cx="30" cy="22"/>
            </a:xfrm>
            <a:custGeom>
              <a:avLst/>
              <a:gdLst>
                <a:gd name="T0" fmla="*/ 0 w 130"/>
                <a:gd name="T1" fmla="*/ 11 h 95"/>
                <a:gd name="T2" fmla="*/ 0 w 130"/>
                <a:gd name="T3" fmla="*/ 13 h 95"/>
                <a:gd name="T4" fmla="*/ 1 w 130"/>
                <a:gd name="T5" fmla="*/ 15 h 95"/>
                <a:gd name="T6" fmla="*/ 2 w 130"/>
                <a:gd name="T7" fmla="*/ 17 h 95"/>
                <a:gd name="T8" fmla="*/ 4 w 130"/>
                <a:gd name="T9" fmla="*/ 19 h 95"/>
                <a:gd name="T10" fmla="*/ 6 w 130"/>
                <a:gd name="T11" fmla="*/ 20 h 95"/>
                <a:gd name="T12" fmla="*/ 9 w 130"/>
                <a:gd name="T13" fmla="*/ 21 h 95"/>
                <a:gd name="T14" fmla="*/ 12 w 130"/>
                <a:gd name="T15" fmla="*/ 22 h 95"/>
                <a:gd name="T16" fmla="*/ 15 w 130"/>
                <a:gd name="T17" fmla="*/ 22 h 95"/>
                <a:gd name="T18" fmla="*/ 18 w 130"/>
                <a:gd name="T19" fmla="*/ 22 h 95"/>
                <a:gd name="T20" fmla="*/ 21 w 130"/>
                <a:gd name="T21" fmla="*/ 21 h 95"/>
                <a:gd name="T22" fmla="*/ 24 w 130"/>
                <a:gd name="T23" fmla="*/ 20 h 95"/>
                <a:gd name="T24" fmla="*/ 26 w 130"/>
                <a:gd name="T25" fmla="*/ 19 h 95"/>
                <a:gd name="T26" fmla="*/ 27 w 130"/>
                <a:gd name="T27" fmla="*/ 17 h 95"/>
                <a:gd name="T28" fmla="*/ 29 w 130"/>
                <a:gd name="T29" fmla="*/ 15 h 95"/>
                <a:gd name="T30" fmla="*/ 30 w 130"/>
                <a:gd name="T31" fmla="*/ 13 h 95"/>
                <a:gd name="T32" fmla="*/ 30 w 130"/>
                <a:gd name="T33" fmla="*/ 11 h 95"/>
                <a:gd name="T34" fmla="*/ 30 w 130"/>
                <a:gd name="T35" fmla="*/ 9 h 95"/>
                <a:gd name="T36" fmla="*/ 29 w 130"/>
                <a:gd name="T37" fmla="*/ 6 h 95"/>
                <a:gd name="T38" fmla="*/ 27 w 130"/>
                <a:gd name="T39" fmla="*/ 5 h 95"/>
                <a:gd name="T40" fmla="*/ 26 w 130"/>
                <a:gd name="T41" fmla="*/ 3 h 95"/>
                <a:gd name="T42" fmla="*/ 24 w 130"/>
                <a:gd name="T43" fmla="*/ 2 h 95"/>
                <a:gd name="T44" fmla="*/ 21 w 130"/>
                <a:gd name="T45" fmla="*/ 1 h 95"/>
                <a:gd name="T46" fmla="*/ 18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9 h 95"/>
                <a:gd name="T64" fmla="*/ 0 w 130"/>
                <a:gd name="T65" fmla="*/ 11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8"/>
                  </a:moveTo>
                  <a:lnTo>
                    <a:pt x="1" y="57"/>
                  </a:lnTo>
                  <a:lnTo>
                    <a:pt x="5" y="66"/>
                  </a:lnTo>
                  <a:lnTo>
                    <a:pt x="10" y="74"/>
                  </a:lnTo>
                  <a:lnTo>
                    <a:pt x="18" y="81"/>
                  </a:lnTo>
                  <a:lnTo>
                    <a:pt x="27" y="87"/>
                  </a:lnTo>
                  <a:lnTo>
                    <a:pt x="39" y="91"/>
                  </a:lnTo>
                  <a:lnTo>
                    <a:pt x="52" y="94"/>
                  </a:lnTo>
                  <a:lnTo>
                    <a:pt x="65" y="95"/>
                  </a:lnTo>
                  <a:lnTo>
                    <a:pt x="78" y="94"/>
                  </a:lnTo>
                  <a:lnTo>
                    <a:pt x="91" y="91"/>
                  </a:lnTo>
                  <a:lnTo>
                    <a:pt x="103" y="87"/>
                  </a:lnTo>
                  <a:lnTo>
                    <a:pt x="112" y="81"/>
                  </a:lnTo>
                  <a:lnTo>
                    <a:pt x="119" y="74"/>
                  </a:lnTo>
                  <a:lnTo>
                    <a:pt x="125" y="66"/>
                  </a:lnTo>
                  <a:lnTo>
                    <a:pt x="129" y="57"/>
                  </a:lnTo>
                  <a:lnTo>
                    <a:pt x="130" y="48"/>
                  </a:lnTo>
                  <a:lnTo>
                    <a:pt x="129" y="38"/>
                  </a:lnTo>
                  <a:lnTo>
                    <a:pt x="125" y="28"/>
                  </a:lnTo>
                  <a:lnTo>
                    <a:pt x="119" y="21"/>
                  </a:lnTo>
                  <a:lnTo>
                    <a:pt x="112" y="14"/>
                  </a:lnTo>
                  <a:lnTo>
                    <a:pt x="103" y="8"/>
                  </a:lnTo>
                  <a:lnTo>
                    <a:pt x="91" y="4"/>
                  </a:lnTo>
                  <a:lnTo>
                    <a:pt x="78" y="1"/>
                  </a:lnTo>
                  <a:lnTo>
                    <a:pt x="65" y="0"/>
                  </a:lnTo>
                  <a:lnTo>
                    <a:pt x="52" y="1"/>
                  </a:lnTo>
                  <a:lnTo>
                    <a:pt x="39" y="4"/>
                  </a:lnTo>
                  <a:lnTo>
                    <a:pt x="27" y="8"/>
                  </a:lnTo>
                  <a:lnTo>
                    <a:pt x="18" y="14"/>
                  </a:lnTo>
                  <a:lnTo>
                    <a:pt x="10" y="21"/>
                  </a:lnTo>
                  <a:lnTo>
                    <a:pt x="5" y="28"/>
                  </a:lnTo>
                  <a:lnTo>
                    <a:pt x="1" y="38"/>
                  </a:lnTo>
                  <a:lnTo>
                    <a:pt x="0" y="48"/>
                  </a:lnTo>
                  <a:close/>
                </a:path>
              </a:pathLst>
            </a:custGeom>
            <a:solidFill>
              <a:srgbClr val="000000"/>
            </a:solidFill>
            <a:ln w="9525">
              <a:noFill/>
              <a:round/>
              <a:headEnd/>
              <a:tailEnd/>
            </a:ln>
          </p:spPr>
          <p:txBody>
            <a:bodyPr/>
            <a:lstStyle/>
            <a:p>
              <a:pPr rtl="0"/>
              <a:endParaRPr lang="en-US" sz="3800"/>
            </a:p>
          </p:txBody>
        </p:sp>
        <p:sp>
          <p:nvSpPr>
            <p:cNvPr id="440" name="Freeform 438"/>
            <p:cNvSpPr>
              <a:spLocks/>
            </p:cNvSpPr>
            <p:nvPr/>
          </p:nvSpPr>
          <p:spPr bwMode="auto">
            <a:xfrm flipH="1">
              <a:off x="352" y="1467"/>
              <a:ext cx="29" cy="22"/>
            </a:xfrm>
            <a:custGeom>
              <a:avLst/>
              <a:gdLst>
                <a:gd name="T0" fmla="*/ 0 w 130"/>
                <a:gd name="T1" fmla="*/ 11 h 94"/>
                <a:gd name="T2" fmla="*/ 0 w 130"/>
                <a:gd name="T3" fmla="*/ 13 h 94"/>
                <a:gd name="T4" fmla="*/ 1 w 130"/>
                <a:gd name="T5" fmla="*/ 15 h 94"/>
                <a:gd name="T6" fmla="*/ 2 w 130"/>
                <a:gd name="T7" fmla="*/ 17 h 94"/>
                <a:gd name="T8" fmla="*/ 4 w 130"/>
                <a:gd name="T9" fmla="*/ 19 h 94"/>
                <a:gd name="T10" fmla="*/ 6 w 130"/>
                <a:gd name="T11" fmla="*/ 20 h 94"/>
                <a:gd name="T12" fmla="*/ 9 w 130"/>
                <a:gd name="T13" fmla="*/ 21 h 94"/>
                <a:gd name="T14" fmla="*/ 12 w 130"/>
                <a:gd name="T15" fmla="*/ 22 h 94"/>
                <a:gd name="T16" fmla="*/ 15 w 130"/>
                <a:gd name="T17" fmla="*/ 22 h 94"/>
                <a:gd name="T18" fmla="*/ 17 w 130"/>
                <a:gd name="T19" fmla="*/ 22 h 94"/>
                <a:gd name="T20" fmla="*/ 20 w 130"/>
                <a:gd name="T21" fmla="*/ 21 h 94"/>
                <a:gd name="T22" fmla="*/ 23 w 130"/>
                <a:gd name="T23" fmla="*/ 20 h 94"/>
                <a:gd name="T24" fmla="*/ 25 w 130"/>
                <a:gd name="T25" fmla="*/ 19 h 94"/>
                <a:gd name="T26" fmla="*/ 27 w 130"/>
                <a:gd name="T27" fmla="*/ 17 h 94"/>
                <a:gd name="T28" fmla="*/ 28 w 130"/>
                <a:gd name="T29" fmla="*/ 15 h 94"/>
                <a:gd name="T30" fmla="*/ 29 w 130"/>
                <a:gd name="T31" fmla="*/ 13 h 94"/>
                <a:gd name="T32" fmla="*/ 29 w 130"/>
                <a:gd name="T33" fmla="*/ 11 h 94"/>
                <a:gd name="T34" fmla="*/ 29 w 130"/>
                <a:gd name="T35" fmla="*/ 8 h 94"/>
                <a:gd name="T36" fmla="*/ 28 w 130"/>
                <a:gd name="T37" fmla="*/ 7 h 94"/>
                <a:gd name="T38" fmla="*/ 27 w 130"/>
                <a:gd name="T39" fmla="*/ 4 h 94"/>
                <a:gd name="T40" fmla="*/ 25 w 130"/>
                <a:gd name="T41" fmla="*/ 3 h 94"/>
                <a:gd name="T42" fmla="*/ 23 w 130"/>
                <a:gd name="T43" fmla="*/ 2 h 94"/>
                <a:gd name="T44" fmla="*/ 20 w 130"/>
                <a:gd name="T45" fmla="*/ 1 h 94"/>
                <a:gd name="T46" fmla="*/ 17 w 130"/>
                <a:gd name="T47" fmla="*/ 0 h 94"/>
                <a:gd name="T48" fmla="*/ 15 w 130"/>
                <a:gd name="T49" fmla="*/ 0 h 94"/>
                <a:gd name="T50" fmla="*/ 12 w 130"/>
                <a:gd name="T51" fmla="*/ 0 h 94"/>
                <a:gd name="T52" fmla="*/ 9 w 130"/>
                <a:gd name="T53" fmla="*/ 1 h 94"/>
                <a:gd name="T54" fmla="*/ 6 w 130"/>
                <a:gd name="T55" fmla="*/ 2 h 94"/>
                <a:gd name="T56" fmla="*/ 4 w 130"/>
                <a:gd name="T57" fmla="*/ 3 h 94"/>
                <a:gd name="T58" fmla="*/ 2 w 130"/>
                <a:gd name="T59" fmla="*/ 4 h 94"/>
                <a:gd name="T60" fmla="*/ 1 w 130"/>
                <a:gd name="T61" fmla="*/ 7 h 94"/>
                <a:gd name="T62" fmla="*/ 0 w 130"/>
                <a:gd name="T63" fmla="*/ 8 h 94"/>
                <a:gd name="T64" fmla="*/ 0 w 130"/>
                <a:gd name="T65" fmla="*/ 11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4"/>
                <a:gd name="T101" fmla="*/ 130 w 130"/>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4">
                  <a:moveTo>
                    <a:pt x="0" y="47"/>
                  </a:moveTo>
                  <a:lnTo>
                    <a:pt x="2" y="57"/>
                  </a:lnTo>
                  <a:lnTo>
                    <a:pt x="6" y="65"/>
                  </a:lnTo>
                  <a:lnTo>
                    <a:pt x="11" y="74"/>
                  </a:lnTo>
                  <a:lnTo>
                    <a:pt x="19" y="81"/>
                  </a:lnTo>
                  <a:lnTo>
                    <a:pt x="28" y="86"/>
                  </a:lnTo>
                  <a:lnTo>
                    <a:pt x="39" y="90"/>
                  </a:lnTo>
                  <a:lnTo>
                    <a:pt x="52" y="92"/>
                  </a:lnTo>
                  <a:lnTo>
                    <a:pt x="65" y="94"/>
                  </a:lnTo>
                  <a:lnTo>
                    <a:pt x="78" y="92"/>
                  </a:lnTo>
                  <a:lnTo>
                    <a:pt x="91" y="90"/>
                  </a:lnTo>
                  <a:lnTo>
                    <a:pt x="102" y="86"/>
                  </a:lnTo>
                  <a:lnTo>
                    <a:pt x="112" y="81"/>
                  </a:lnTo>
                  <a:lnTo>
                    <a:pt x="120" y="74"/>
                  </a:lnTo>
                  <a:lnTo>
                    <a:pt x="125" y="65"/>
                  </a:lnTo>
                  <a:lnTo>
                    <a:pt x="129" y="57"/>
                  </a:lnTo>
                  <a:lnTo>
                    <a:pt x="130" y="47"/>
                  </a:lnTo>
                  <a:lnTo>
                    <a:pt x="129" y="36"/>
                  </a:lnTo>
                  <a:lnTo>
                    <a:pt x="125" y="28"/>
                  </a:lnTo>
                  <a:lnTo>
                    <a:pt x="120" y="19"/>
                  </a:lnTo>
                  <a:lnTo>
                    <a:pt x="112" y="13"/>
                  </a:lnTo>
                  <a:lnTo>
                    <a:pt x="102" y="8"/>
                  </a:lnTo>
                  <a:lnTo>
                    <a:pt x="91" y="4"/>
                  </a:lnTo>
                  <a:lnTo>
                    <a:pt x="78" y="1"/>
                  </a:lnTo>
                  <a:lnTo>
                    <a:pt x="65" y="0"/>
                  </a:lnTo>
                  <a:lnTo>
                    <a:pt x="52" y="1"/>
                  </a:lnTo>
                  <a:lnTo>
                    <a:pt x="39" y="4"/>
                  </a:lnTo>
                  <a:lnTo>
                    <a:pt x="28" y="8"/>
                  </a:lnTo>
                  <a:lnTo>
                    <a:pt x="19" y="13"/>
                  </a:lnTo>
                  <a:lnTo>
                    <a:pt x="11" y="19"/>
                  </a:lnTo>
                  <a:lnTo>
                    <a:pt x="6" y="28"/>
                  </a:lnTo>
                  <a:lnTo>
                    <a:pt x="2" y="36"/>
                  </a:lnTo>
                  <a:lnTo>
                    <a:pt x="0" y="47"/>
                  </a:lnTo>
                  <a:close/>
                </a:path>
              </a:pathLst>
            </a:custGeom>
            <a:solidFill>
              <a:srgbClr val="000000"/>
            </a:solidFill>
            <a:ln w="9525">
              <a:noFill/>
              <a:round/>
              <a:headEnd/>
              <a:tailEnd/>
            </a:ln>
          </p:spPr>
          <p:txBody>
            <a:bodyPr/>
            <a:lstStyle/>
            <a:p>
              <a:pPr rtl="0"/>
              <a:endParaRPr lang="en-US" sz="3800"/>
            </a:p>
          </p:txBody>
        </p:sp>
        <p:sp>
          <p:nvSpPr>
            <p:cNvPr id="441" name="Freeform 439"/>
            <p:cNvSpPr>
              <a:spLocks/>
            </p:cNvSpPr>
            <p:nvPr/>
          </p:nvSpPr>
          <p:spPr bwMode="auto">
            <a:xfrm flipH="1">
              <a:off x="833" y="1468"/>
              <a:ext cx="29" cy="21"/>
            </a:xfrm>
            <a:custGeom>
              <a:avLst/>
              <a:gdLst>
                <a:gd name="T0" fmla="*/ 0 w 130"/>
                <a:gd name="T1" fmla="*/ 10 h 95"/>
                <a:gd name="T2" fmla="*/ 0 w 130"/>
                <a:gd name="T3" fmla="*/ 13 h 95"/>
                <a:gd name="T4" fmla="*/ 1 w 130"/>
                <a:gd name="T5" fmla="*/ 15 h 95"/>
                <a:gd name="T6" fmla="*/ 2 w 130"/>
                <a:gd name="T7" fmla="*/ 16 h 95"/>
                <a:gd name="T8" fmla="*/ 4 w 130"/>
                <a:gd name="T9" fmla="*/ 18 h 95"/>
                <a:gd name="T10" fmla="*/ 6 w 130"/>
                <a:gd name="T11" fmla="*/ 19 h 95"/>
                <a:gd name="T12" fmla="*/ 9 w 130"/>
                <a:gd name="T13" fmla="*/ 20 h 95"/>
                <a:gd name="T14" fmla="*/ 12 w 130"/>
                <a:gd name="T15" fmla="*/ 21 h 95"/>
                <a:gd name="T16" fmla="*/ 15 w 130"/>
                <a:gd name="T17" fmla="*/ 21 h 95"/>
                <a:gd name="T18" fmla="*/ 17 w 130"/>
                <a:gd name="T19" fmla="*/ 21 h 95"/>
                <a:gd name="T20" fmla="*/ 20 w 130"/>
                <a:gd name="T21" fmla="*/ 20 h 95"/>
                <a:gd name="T22" fmla="*/ 23 w 130"/>
                <a:gd name="T23" fmla="*/ 19 h 95"/>
                <a:gd name="T24" fmla="*/ 25 w 130"/>
                <a:gd name="T25" fmla="*/ 18 h 95"/>
                <a:gd name="T26" fmla="*/ 27 w 130"/>
                <a:gd name="T27" fmla="*/ 16 h 95"/>
                <a:gd name="T28" fmla="*/ 28 w 130"/>
                <a:gd name="T29" fmla="*/ 15 h 95"/>
                <a:gd name="T30" fmla="*/ 29 w 130"/>
                <a:gd name="T31" fmla="*/ 13 h 95"/>
                <a:gd name="T32" fmla="*/ 29 w 130"/>
                <a:gd name="T33" fmla="*/ 10 h 95"/>
                <a:gd name="T34" fmla="*/ 29 w 130"/>
                <a:gd name="T35" fmla="*/ 8 h 95"/>
                <a:gd name="T36" fmla="*/ 28 w 130"/>
                <a:gd name="T37" fmla="*/ 6 h 95"/>
                <a:gd name="T38" fmla="*/ 27 w 130"/>
                <a:gd name="T39" fmla="*/ 5 h 95"/>
                <a:gd name="T40" fmla="*/ 25 w 130"/>
                <a:gd name="T41" fmla="*/ 3 h 95"/>
                <a:gd name="T42" fmla="*/ 23 w 130"/>
                <a:gd name="T43" fmla="*/ 2 h 95"/>
                <a:gd name="T44" fmla="*/ 20 w 130"/>
                <a:gd name="T45" fmla="*/ 1 h 95"/>
                <a:gd name="T46" fmla="*/ 17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8 h 95"/>
                <a:gd name="T64" fmla="*/ 0 w 130"/>
                <a:gd name="T65" fmla="*/ 10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7"/>
                  </a:moveTo>
                  <a:lnTo>
                    <a:pt x="1" y="57"/>
                  </a:lnTo>
                  <a:lnTo>
                    <a:pt x="5" y="66"/>
                  </a:lnTo>
                  <a:lnTo>
                    <a:pt x="10" y="74"/>
                  </a:lnTo>
                  <a:lnTo>
                    <a:pt x="18" y="80"/>
                  </a:lnTo>
                  <a:lnTo>
                    <a:pt x="27" y="87"/>
                  </a:lnTo>
                  <a:lnTo>
                    <a:pt x="39" y="91"/>
                  </a:lnTo>
                  <a:lnTo>
                    <a:pt x="52" y="93"/>
                  </a:lnTo>
                  <a:lnTo>
                    <a:pt x="65" y="95"/>
                  </a:lnTo>
                  <a:lnTo>
                    <a:pt x="78" y="93"/>
                  </a:lnTo>
                  <a:lnTo>
                    <a:pt x="91" y="91"/>
                  </a:lnTo>
                  <a:lnTo>
                    <a:pt x="101" y="87"/>
                  </a:lnTo>
                  <a:lnTo>
                    <a:pt x="112" y="80"/>
                  </a:lnTo>
                  <a:lnTo>
                    <a:pt x="120" y="74"/>
                  </a:lnTo>
                  <a:lnTo>
                    <a:pt x="125" y="66"/>
                  </a:lnTo>
                  <a:lnTo>
                    <a:pt x="129" y="57"/>
                  </a:lnTo>
                  <a:lnTo>
                    <a:pt x="130" y="47"/>
                  </a:lnTo>
                  <a:lnTo>
                    <a:pt x="129" y="38"/>
                  </a:lnTo>
                  <a:lnTo>
                    <a:pt x="125" y="28"/>
                  </a:lnTo>
                  <a:lnTo>
                    <a:pt x="120" y="21"/>
                  </a:lnTo>
                  <a:lnTo>
                    <a:pt x="112" y="13"/>
                  </a:lnTo>
                  <a:lnTo>
                    <a:pt x="101" y="8"/>
                  </a:lnTo>
                  <a:lnTo>
                    <a:pt x="91" y="4"/>
                  </a:lnTo>
                  <a:lnTo>
                    <a:pt x="78" y="1"/>
                  </a:lnTo>
                  <a:lnTo>
                    <a:pt x="65" y="0"/>
                  </a:lnTo>
                  <a:lnTo>
                    <a:pt x="52" y="1"/>
                  </a:lnTo>
                  <a:lnTo>
                    <a:pt x="39" y="4"/>
                  </a:lnTo>
                  <a:lnTo>
                    <a:pt x="27" y="8"/>
                  </a:lnTo>
                  <a:lnTo>
                    <a:pt x="18" y="13"/>
                  </a:lnTo>
                  <a:lnTo>
                    <a:pt x="10" y="21"/>
                  </a:lnTo>
                  <a:lnTo>
                    <a:pt x="5" y="28"/>
                  </a:lnTo>
                  <a:lnTo>
                    <a:pt x="1" y="38"/>
                  </a:lnTo>
                  <a:lnTo>
                    <a:pt x="0" y="47"/>
                  </a:lnTo>
                  <a:close/>
                </a:path>
              </a:pathLst>
            </a:custGeom>
            <a:solidFill>
              <a:srgbClr val="000000"/>
            </a:solidFill>
            <a:ln w="9525">
              <a:noFill/>
              <a:round/>
              <a:headEnd/>
              <a:tailEnd/>
            </a:ln>
          </p:spPr>
          <p:txBody>
            <a:bodyPr/>
            <a:lstStyle/>
            <a:p>
              <a:pPr rtl="0"/>
              <a:endParaRPr lang="en-US" sz="3800"/>
            </a:p>
          </p:txBody>
        </p:sp>
        <p:sp>
          <p:nvSpPr>
            <p:cNvPr id="442" name="Freeform 440"/>
            <p:cNvSpPr>
              <a:spLocks/>
            </p:cNvSpPr>
            <p:nvPr/>
          </p:nvSpPr>
          <p:spPr bwMode="auto">
            <a:xfrm flipH="1">
              <a:off x="363" y="1350"/>
              <a:ext cx="49" cy="134"/>
            </a:xfrm>
            <a:custGeom>
              <a:avLst/>
              <a:gdLst>
                <a:gd name="T0" fmla="*/ 4 w 218"/>
                <a:gd name="T1" fmla="*/ 0 h 582"/>
                <a:gd name="T2" fmla="*/ 2 w 218"/>
                <a:gd name="T3" fmla="*/ 1 h 582"/>
                <a:gd name="T4" fmla="*/ 1 w 218"/>
                <a:gd name="T5" fmla="*/ 3 h 582"/>
                <a:gd name="T6" fmla="*/ 0 w 218"/>
                <a:gd name="T7" fmla="*/ 5 h 582"/>
                <a:gd name="T8" fmla="*/ 0 w 218"/>
                <a:gd name="T9" fmla="*/ 7 h 582"/>
                <a:gd name="T10" fmla="*/ 39 w 218"/>
                <a:gd name="T11" fmla="*/ 130 h 582"/>
                <a:gd name="T12" fmla="*/ 40 w 218"/>
                <a:gd name="T13" fmla="*/ 132 h 582"/>
                <a:gd name="T14" fmla="*/ 42 w 218"/>
                <a:gd name="T15" fmla="*/ 133 h 582"/>
                <a:gd name="T16" fmla="*/ 44 w 218"/>
                <a:gd name="T17" fmla="*/ 134 h 582"/>
                <a:gd name="T18" fmla="*/ 46 w 218"/>
                <a:gd name="T19" fmla="*/ 134 h 582"/>
                <a:gd name="T20" fmla="*/ 47 w 218"/>
                <a:gd name="T21" fmla="*/ 133 h 582"/>
                <a:gd name="T22" fmla="*/ 49 w 218"/>
                <a:gd name="T23" fmla="*/ 131 h 582"/>
                <a:gd name="T24" fmla="*/ 49 w 218"/>
                <a:gd name="T25" fmla="*/ 129 h 582"/>
                <a:gd name="T26" fmla="*/ 49 w 218"/>
                <a:gd name="T27" fmla="*/ 127 h 582"/>
                <a:gd name="T28" fmla="*/ 10 w 218"/>
                <a:gd name="T29" fmla="*/ 4 h 582"/>
                <a:gd name="T30" fmla="*/ 9 w 218"/>
                <a:gd name="T31" fmla="*/ 2 h 582"/>
                <a:gd name="T32" fmla="*/ 7 w 218"/>
                <a:gd name="T33" fmla="*/ 1 h 582"/>
                <a:gd name="T34" fmla="*/ 6 w 218"/>
                <a:gd name="T35" fmla="*/ 0 h 582"/>
                <a:gd name="T36" fmla="*/ 4 w 218"/>
                <a:gd name="T37" fmla="*/ 0 h 5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582"/>
                <a:gd name="T59" fmla="*/ 218 w 218"/>
                <a:gd name="T60" fmla="*/ 582 h 5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582">
                  <a:moveTo>
                    <a:pt x="16" y="1"/>
                  </a:moveTo>
                  <a:lnTo>
                    <a:pt x="8" y="5"/>
                  </a:lnTo>
                  <a:lnTo>
                    <a:pt x="3" y="13"/>
                  </a:lnTo>
                  <a:lnTo>
                    <a:pt x="0" y="21"/>
                  </a:lnTo>
                  <a:lnTo>
                    <a:pt x="1" y="29"/>
                  </a:lnTo>
                  <a:lnTo>
                    <a:pt x="175" y="566"/>
                  </a:lnTo>
                  <a:lnTo>
                    <a:pt x="179" y="574"/>
                  </a:lnTo>
                  <a:lnTo>
                    <a:pt x="187" y="579"/>
                  </a:lnTo>
                  <a:lnTo>
                    <a:pt x="195" y="582"/>
                  </a:lnTo>
                  <a:lnTo>
                    <a:pt x="204" y="580"/>
                  </a:lnTo>
                  <a:lnTo>
                    <a:pt x="211" y="577"/>
                  </a:lnTo>
                  <a:lnTo>
                    <a:pt x="216" y="570"/>
                  </a:lnTo>
                  <a:lnTo>
                    <a:pt x="218" y="562"/>
                  </a:lnTo>
                  <a:lnTo>
                    <a:pt x="217" y="553"/>
                  </a:lnTo>
                  <a:lnTo>
                    <a:pt x="43" y="16"/>
                  </a:lnTo>
                  <a:lnTo>
                    <a:pt x="39" y="8"/>
                  </a:lnTo>
                  <a:lnTo>
                    <a:pt x="32" y="3"/>
                  </a:lnTo>
                  <a:lnTo>
                    <a:pt x="25" y="0"/>
                  </a:lnTo>
                  <a:lnTo>
                    <a:pt x="16" y="1"/>
                  </a:lnTo>
                  <a:close/>
                </a:path>
              </a:pathLst>
            </a:custGeom>
            <a:solidFill>
              <a:srgbClr val="000000"/>
            </a:solidFill>
            <a:ln w="9525">
              <a:noFill/>
              <a:round/>
              <a:headEnd/>
              <a:tailEnd/>
            </a:ln>
          </p:spPr>
          <p:txBody>
            <a:bodyPr/>
            <a:lstStyle/>
            <a:p>
              <a:pPr rtl="0"/>
              <a:endParaRPr lang="en-US" sz="3800"/>
            </a:p>
          </p:txBody>
        </p:sp>
        <p:sp>
          <p:nvSpPr>
            <p:cNvPr id="443" name="Freeform 441"/>
            <p:cNvSpPr>
              <a:spLocks/>
            </p:cNvSpPr>
            <p:nvPr/>
          </p:nvSpPr>
          <p:spPr bwMode="auto">
            <a:xfrm flipH="1">
              <a:off x="443" y="1364"/>
              <a:ext cx="49" cy="53"/>
            </a:xfrm>
            <a:custGeom>
              <a:avLst/>
              <a:gdLst>
                <a:gd name="T0" fmla="*/ 8 w 213"/>
                <a:gd name="T1" fmla="*/ 8 h 230"/>
                <a:gd name="T2" fmla="*/ 3 w 213"/>
                <a:gd name="T3" fmla="*/ 15 h 230"/>
                <a:gd name="T4" fmla="*/ 0 w 213"/>
                <a:gd name="T5" fmla="*/ 26 h 230"/>
                <a:gd name="T6" fmla="*/ 0 w 213"/>
                <a:gd name="T7" fmla="*/ 39 h 230"/>
                <a:gd name="T8" fmla="*/ 1 w 213"/>
                <a:gd name="T9" fmla="*/ 48 h 230"/>
                <a:gd name="T10" fmla="*/ 4 w 213"/>
                <a:gd name="T11" fmla="*/ 51 h 230"/>
                <a:gd name="T12" fmla="*/ 8 w 213"/>
                <a:gd name="T13" fmla="*/ 50 h 230"/>
                <a:gd name="T14" fmla="*/ 10 w 213"/>
                <a:gd name="T15" fmla="*/ 47 h 230"/>
                <a:gd name="T16" fmla="*/ 10 w 213"/>
                <a:gd name="T17" fmla="*/ 32 h 230"/>
                <a:gd name="T18" fmla="*/ 14 w 213"/>
                <a:gd name="T19" fmla="*/ 16 h 230"/>
                <a:gd name="T20" fmla="*/ 19 w 213"/>
                <a:gd name="T21" fmla="*/ 12 h 230"/>
                <a:gd name="T22" fmla="*/ 23 w 213"/>
                <a:gd name="T23" fmla="*/ 10 h 230"/>
                <a:gd name="T24" fmla="*/ 26 w 213"/>
                <a:gd name="T25" fmla="*/ 10 h 230"/>
                <a:gd name="T26" fmla="*/ 28 w 213"/>
                <a:gd name="T27" fmla="*/ 10 h 230"/>
                <a:gd name="T28" fmla="*/ 29 w 213"/>
                <a:gd name="T29" fmla="*/ 10 h 230"/>
                <a:gd name="T30" fmla="*/ 29 w 213"/>
                <a:gd name="T31" fmla="*/ 11 h 230"/>
                <a:gd name="T32" fmla="*/ 31 w 213"/>
                <a:gd name="T33" fmla="*/ 11 h 230"/>
                <a:gd name="T34" fmla="*/ 33 w 213"/>
                <a:gd name="T35" fmla="*/ 12 h 230"/>
                <a:gd name="T36" fmla="*/ 38 w 213"/>
                <a:gd name="T37" fmla="*/ 22 h 230"/>
                <a:gd name="T38" fmla="*/ 39 w 213"/>
                <a:gd name="T39" fmla="*/ 41 h 230"/>
                <a:gd name="T40" fmla="*/ 38 w 213"/>
                <a:gd name="T41" fmla="*/ 49 h 230"/>
                <a:gd name="T42" fmla="*/ 40 w 213"/>
                <a:gd name="T43" fmla="*/ 52 h 230"/>
                <a:gd name="T44" fmla="*/ 44 w 213"/>
                <a:gd name="T45" fmla="*/ 53 h 230"/>
                <a:gd name="T46" fmla="*/ 47 w 213"/>
                <a:gd name="T47" fmla="*/ 51 h 230"/>
                <a:gd name="T48" fmla="*/ 48 w 213"/>
                <a:gd name="T49" fmla="*/ 47 h 230"/>
                <a:gd name="T50" fmla="*/ 49 w 213"/>
                <a:gd name="T51" fmla="*/ 38 h 230"/>
                <a:gd name="T52" fmla="*/ 49 w 213"/>
                <a:gd name="T53" fmla="*/ 26 h 230"/>
                <a:gd name="T54" fmla="*/ 46 w 213"/>
                <a:gd name="T55" fmla="*/ 13 h 230"/>
                <a:gd name="T56" fmla="*/ 41 w 213"/>
                <a:gd name="T57" fmla="*/ 6 h 230"/>
                <a:gd name="T58" fmla="*/ 39 w 213"/>
                <a:gd name="T59" fmla="*/ 4 h 230"/>
                <a:gd name="T60" fmla="*/ 35 w 213"/>
                <a:gd name="T61" fmla="*/ 2 h 230"/>
                <a:gd name="T62" fmla="*/ 32 w 213"/>
                <a:gd name="T63" fmla="*/ 1 h 230"/>
                <a:gd name="T64" fmla="*/ 30 w 213"/>
                <a:gd name="T65" fmla="*/ 0 h 230"/>
                <a:gd name="T66" fmla="*/ 31 w 213"/>
                <a:gd name="T67" fmla="*/ 1 h 230"/>
                <a:gd name="T68" fmla="*/ 30 w 213"/>
                <a:gd name="T69" fmla="*/ 0 h 230"/>
                <a:gd name="T70" fmla="*/ 27 w 213"/>
                <a:gd name="T71" fmla="*/ 0 h 230"/>
                <a:gd name="T72" fmla="*/ 21 w 213"/>
                <a:gd name="T73" fmla="*/ 0 h 230"/>
                <a:gd name="T74" fmla="*/ 14 w 213"/>
                <a:gd name="T75" fmla="*/ 2 h 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3"/>
                <a:gd name="T115" fmla="*/ 0 h 230"/>
                <a:gd name="T116" fmla="*/ 213 w 213"/>
                <a:gd name="T117" fmla="*/ 230 h 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3" h="230">
                  <a:moveTo>
                    <a:pt x="46" y="21"/>
                  </a:moveTo>
                  <a:lnTo>
                    <a:pt x="33" y="34"/>
                  </a:lnTo>
                  <a:lnTo>
                    <a:pt x="22" y="49"/>
                  </a:lnTo>
                  <a:lnTo>
                    <a:pt x="13" y="67"/>
                  </a:lnTo>
                  <a:lnTo>
                    <a:pt x="6" y="88"/>
                  </a:lnTo>
                  <a:lnTo>
                    <a:pt x="2" y="113"/>
                  </a:lnTo>
                  <a:lnTo>
                    <a:pt x="0" y="139"/>
                  </a:lnTo>
                  <a:lnTo>
                    <a:pt x="0" y="169"/>
                  </a:lnTo>
                  <a:lnTo>
                    <a:pt x="1" y="200"/>
                  </a:lnTo>
                  <a:lnTo>
                    <a:pt x="3" y="209"/>
                  </a:lnTo>
                  <a:lnTo>
                    <a:pt x="9" y="216"/>
                  </a:lnTo>
                  <a:lnTo>
                    <a:pt x="16" y="220"/>
                  </a:lnTo>
                  <a:lnTo>
                    <a:pt x="24" y="221"/>
                  </a:lnTo>
                  <a:lnTo>
                    <a:pt x="33" y="218"/>
                  </a:lnTo>
                  <a:lnTo>
                    <a:pt x="40" y="213"/>
                  </a:lnTo>
                  <a:lnTo>
                    <a:pt x="44" y="205"/>
                  </a:lnTo>
                  <a:lnTo>
                    <a:pt x="45" y="196"/>
                  </a:lnTo>
                  <a:lnTo>
                    <a:pt x="44" y="139"/>
                  </a:lnTo>
                  <a:lnTo>
                    <a:pt x="49" y="97"/>
                  </a:lnTo>
                  <a:lnTo>
                    <a:pt x="61" y="71"/>
                  </a:lnTo>
                  <a:lnTo>
                    <a:pt x="74" y="56"/>
                  </a:lnTo>
                  <a:lnTo>
                    <a:pt x="81" y="51"/>
                  </a:lnTo>
                  <a:lnTo>
                    <a:pt x="91" y="47"/>
                  </a:lnTo>
                  <a:lnTo>
                    <a:pt x="98" y="44"/>
                  </a:lnTo>
                  <a:lnTo>
                    <a:pt x="106" y="44"/>
                  </a:lnTo>
                  <a:lnTo>
                    <a:pt x="113" y="44"/>
                  </a:lnTo>
                  <a:lnTo>
                    <a:pt x="118" y="44"/>
                  </a:lnTo>
                  <a:lnTo>
                    <a:pt x="122" y="45"/>
                  </a:lnTo>
                  <a:lnTo>
                    <a:pt x="123" y="45"/>
                  </a:lnTo>
                  <a:lnTo>
                    <a:pt x="124" y="45"/>
                  </a:lnTo>
                  <a:lnTo>
                    <a:pt x="126" y="45"/>
                  </a:lnTo>
                  <a:lnTo>
                    <a:pt x="126" y="47"/>
                  </a:lnTo>
                  <a:lnTo>
                    <a:pt x="127" y="47"/>
                  </a:lnTo>
                  <a:lnTo>
                    <a:pt x="133" y="48"/>
                  </a:lnTo>
                  <a:lnTo>
                    <a:pt x="140" y="51"/>
                  </a:lnTo>
                  <a:lnTo>
                    <a:pt x="145" y="54"/>
                  </a:lnTo>
                  <a:lnTo>
                    <a:pt x="150" y="60"/>
                  </a:lnTo>
                  <a:lnTo>
                    <a:pt x="165" y="94"/>
                  </a:lnTo>
                  <a:lnTo>
                    <a:pt x="170" y="135"/>
                  </a:lnTo>
                  <a:lnTo>
                    <a:pt x="169" y="176"/>
                  </a:lnTo>
                  <a:lnTo>
                    <a:pt x="166" y="204"/>
                  </a:lnTo>
                  <a:lnTo>
                    <a:pt x="166" y="213"/>
                  </a:lnTo>
                  <a:lnTo>
                    <a:pt x="169" y="221"/>
                  </a:lnTo>
                  <a:lnTo>
                    <a:pt x="175" y="226"/>
                  </a:lnTo>
                  <a:lnTo>
                    <a:pt x="183" y="230"/>
                  </a:lnTo>
                  <a:lnTo>
                    <a:pt x="192" y="229"/>
                  </a:lnTo>
                  <a:lnTo>
                    <a:pt x="200" y="226"/>
                  </a:lnTo>
                  <a:lnTo>
                    <a:pt x="205" y="220"/>
                  </a:lnTo>
                  <a:lnTo>
                    <a:pt x="209" y="212"/>
                  </a:lnTo>
                  <a:lnTo>
                    <a:pt x="210" y="203"/>
                  </a:lnTo>
                  <a:lnTo>
                    <a:pt x="211" y="186"/>
                  </a:lnTo>
                  <a:lnTo>
                    <a:pt x="213" y="165"/>
                  </a:lnTo>
                  <a:lnTo>
                    <a:pt x="213" y="139"/>
                  </a:lnTo>
                  <a:lnTo>
                    <a:pt x="211" y="112"/>
                  </a:lnTo>
                  <a:lnTo>
                    <a:pt x="206" y="83"/>
                  </a:lnTo>
                  <a:lnTo>
                    <a:pt x="198" y="57"/>
                  </a:lnTo>
                  <a:lnTo>
                    <a:pt x="185" y="34"/>
                  </a:lnTo>
                  <a:lnTo>
                    <a:pt x="180" y="27"/>
                  </a:lnTo>
                  <a:lnTo>
                    <a:pt x="175" y="22"/>
                  </a:lnTo>
                  <a:lnTo>
                    <a:pt x="169" y="17"/>
                  </a:lnTo>
                  <a:lnTo>
                    <a:pt x="162" y="12"/>
                  </a:lnTo>
                  <a:lnTo>
                    <a:pt x="154" y="9"/>
                  </a:lnTo>
                  <a:lnTo>
                    <a:pt x="146" y="6"/>
                  </a:lnTo>
                  <a:lnTo>
                    <a:pt x="139" y="4"/>
                  </a:lnTo>
                  <a:lnTo>
                    <a:pt x="131" y="2"/>
                  </a:lnTo>
                  <a:lnTo>
                    <a:pt x="132" y="2"/>
                  </a:lnTo>
                  <a:lnTo>
                    <a:pt x="133" y="2"/>
                  </a:lnTo>
                  <a:lnTo>
                    <a:pt x="133" y="4"/>
                  </a:lnTo>
                  <a:lnTo>
                    <a:pt x="135" y="4"/>
                  </a:lnTo>
                  <a:lnTo>
                    <a:pt x="132" y="2"/>
                  </a:lnTo>
                  <a:lnTo>
                    <a:pt x="126" y="1"/>
                  </a:lnTo>
                  <a:lnTo>
                    <a:pt x="117" y="0"/>
                  </a:lnTo>
                  <a:lnTo>
                    <a:pt x="105" y="0"/>
                  </a:lnTo>
                  <a:lnTo>
                    <a:pt x="91" y="1"/>
                  </a:lnTo>
                  <a:lnTo>
                    <a:pt x="76" y="4"/>
                  </a:lnTo>
                  <a:lnTo>
                    <a:pt x="61" y="10"/>
                  </a:lnTo>
                  <a:lnTo>
                    <a:pt x="46" y="21"/>
                  </a:lnTo>
                  <a:close/>
                </a:path>
              </a:pathLst>
            </a:custGeom>
            <a:solidFill>
              <a:srgbClr val="000000"/>
            </a:solidFill>
            <a:ln w="9525">
              <a:noFill/>
              <a:round/>
              <a:headEnd/>
              <a:tailEnd/>
            </a:ln>
          </p:spPr>
          <p:txBody>
            <a:bodyPr/>
            <a:lstStyle/>
            <a:p>
              <a:pPr rtl="0"/>
              <a:endParaRPr lang="en-US" sz="3800"/>
            </a:p>
          </p:txBody>
        </p:sp>
        <p:sp>
          <p:nvSpPr>
            <p:cNvPr id="444" name="Freeform 442"/>
            <p:cNvSpPr>
              <a:spLocks/>
            </p:cNvSpPr>
            <p:nvPr/>
          </p:nvSpPr>
          <p:spPr bwMode="auto">
            <a:xfrm flipH="1">
              <a:off x="541" y="1408"/>
              <a:ext cx="179" cy="66"/>
            </a:xfrm>
            <a:custGeom>
              <a:avLst/>
              <a:gdLst>
                <a:gd name="T0" fmla="*/ 1 w 778"/>
                <a:gd name="T1" fmla="*/ 60 h 286"/>
                <a:gd name="T2" fmla="*/ 0 w 778"/>
                <a:gd name="T3" fmla="*/ 66 h 286"/>
                <a:gd name="T4" fmla="*/ 179 w 778"/>
                <a:gd name="T5" fmla="*/ 66 h 286"/>
                <a:gd name="T6" fmla="*/ 178 w 778"/>
                <a:gd name="T7" fmla="*/ 60 h 286"/>
                <a:gd name="T8" fmla="*/ 176 w 778"/>
                <a:gd name="T9" fmla="*/ 54 h 286"/>
                <a:gd name="T10" fmla="*/ 174 w 778"/>
                <a:gd name="T11" fmla="*/ 47 h 286"/>
                <a:gd name="T12" fmla="*/ 171 w 778"/>
                <a:gd name="T13" fmla="*/ 41 h 286"/>
                <a:gd name="T14" fmla="*/ 168 w 778"/>
                <a:gd name="T15" fmla="*/ 36 h 286"/>
                <a:gd name="T16" fmla="*/ 164 w 778"/>
                <a:gd name="T17" fmla="*/ 31 h 286"/>
                <a:gd name="T18" fmla="*/ 159 w 778"/>
                <a:gd name="T19" fmla="*/ 26 h 286"/>
                <a:gd name="T20" fmla="*/ 154 w 778"/>
                <a:gd name="T21" fmla="*/ 21 h 286"/>
                <a:gd name="T22" fmla="*/ 148 w 778"/>
                <a:gd name="T23" fmla="*/ 17 h 286"/>
                <a:gd name="T24" fmla="*/ 142 w 778"/>
                <a:gd name="T25" fmla="*/ 13 h 286"/>
                <a:gd name="T26" fmla="*/ 136 w 778"/>
                <a:gd name="T27" fmla="*/ 10 h 286"/>
                <a:gd name="T28" fmla="*/ 129 w 778"/>
                <a:gd name="T29" fmla="*/ 7 h 286"/>
                <a:gd name="T30" fmla="*/ 121 w 778"/>
                <a:gd name="T31" fmla="*/ 4 h 286"/>
                <a:gd name="T32" fmla="*/ 114 w 778"/>
                <a:gd name="T33" fmla="*/ 3 h 286"/>
                <a:gd name="T34" fmla="*/ 106 w 778"/>
                <a:gd name="T35" fmla="*/ 1 h 286"/>
                <a:gd name="T36" fmla="*/ 98 w 778"/>
                <a:gd name="T37" fmla="*/ 0 h 286"/>
                <a:gd name="T38" fmla="*/ 90 w 778"/>
                <a:gd name="T39" fmla="*/ 0 h 286"/>
                <a:gd name="T40" fmla="*/ 82 w 778"/>
                <a:gd name="T41" fmla="*/ 0 h 286"/>
                <a:gd name="T42" fmla="*/ 74 w 778"/>
                <a:gd name="T43" fmla="*/ 1 h 286"/>
                <a:gd name="T44" fmla="*/ 66 w 778"/>
                <a:gd name="T45" fmla="*/ 3 h 286"/>
                <a:gd name="T46" fmla="*/ 58 w 778"/>
                <a:gd name="T47" fmla="*/ 4 h 286"/>
                <a:gd name="T48" fmla="*/ 51 w 778"/>
                <a:gd name="T49" fmla="*/ 7 h 286"/>
                <a:gd name="T50" fmla="*/ 44 w 778"/>
                <a:gd name="T51" fmla="*/ 10 h 286"/>
                <a:gd name="T52" fmla="*/ 38 w 778"/>
                <a:gd name="T53" fmla="*/ 13 h 286"/>
                <a:gd name="T54" fmla="*/ 31 w 778"/>
                <a:gd name="T55" fmla="*/ 17 h 286"/>
                <a:gd name="T56" fmla="*/ 26 w 778"/>
                <a:gd name="T57" fmla="*/ 21 h 286"/>
                <a:gd name="T58" fmla="*/ 20 w 778"/>
                <a:gd name="T59" fmla="*/ 26 h 286"/>
                <a:gd name="T60" fmla="*/ 15 w 778"/>
                <a:gd name="T61" fmla="*/ 31 h 286"/>
                <a:gd name="T62" fmla="*/ 11 w 778"/>
                <a:gd name="T63" fmla="*/ 36 h 286"/>
                <a:gd name="T64" fmla="*/ 8 w 778"/>
                <a:gd name="T65" fmla="*/ 42 h 286"/>
                <a:gd name="T66" fmla="*/ 5 w 778"/>
                <a:gd name="T67" fmla="*/ 48 h 286"/>
                <a:gd name="T68" fmla="*/ 3 w 778"/>
                <a:gd name="T69" fmla="*/ 54 h 286"/>
                <a:gd name="T70" fmla="*/ 1 w 778"/>
                <a:gd name="T71" fmla="*/ 60 h 2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8"/>
                <a:gd name="T109" fmla="*/ 0 h 286"/>
                <a:gd name="T110" fmla="*/ 778 w 778"/>
                <a:gd name="T111" fmla="*/ 286 h 2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8" h="286">
                  <a:moveTo>
                    <a:pt x="4" y="260"/>
                  </a:moveTo>
                  <a:lnTo>
                    <a:pt x="0" y="286"/>
                  </a:lnTo>
                  <a:lnTo>
                    <a:pt x="778" y="286"/>
                  </a:lnTo>
                  <a:lnTo>
                    <a:pt x="774" y="260"/>
                  </a:lnTo>
                  <a:lnTo>
                    <a:pt x="767" y="233"/>
                  </a:lnTo>
                  <a:lnTo>
                    <a:pt x="757" y="205"/>
                  </a:lnTo>
                  <a:lnTo>
                    <a:pt x="744" y="179"/>
                  </a:lnTo>
                  <a:lnTo>
                    <a:pt x="730" y="156"/>
                  </a:lnTo>
                  <a:lnTo>
                    <a:pt x="711" y="133"/>
                  </a:lnTo>
                  <a:lnTo>
                    <a:pt x="691" y="112"/>
                  </a:lnTo>
                  <a:lnTo>
                    <a:pt x="669" y="91"/>
                  </a:lnTo>
                  <a:lnTo>
                    <a:pt x="644" y="73"/>
                  </a:lnTo>
                  <a:lnTo>
                    <a:pt x="618" y="57"/>
                  </a:lnTo>
                  <a:lnTo>
                    <a:pt x="589" y="43"/>
                  </a:lnTo>
                  <a:lnTo>
                    <a:pt x="559" y="30"/>
                  </a:lnTo>
                  <a:lnTo>
                    <a:pt x="528" y="19"/>
                  </a:lnTo>
                  <a:lnTo>
                    <a:pt x="496" y="12"/>
                  </a:lnTo>
                  <a:lnTo>
                    <a:pt x="462" y="5"/>
                  </a:lnTo>
                  <a:lnTo>
                    <a:pt x="427" y="1"/>
                  </a:lnTo>
                  <a:lnTo>
                    <a:pt x="390" y="0"/>
                  </a:lnTo>
                  <a:lnTo>
                    <a:pt x="355" y="1"/>
                  </a:lnTo>
                  <a:lnTo>
                    <a:pt x="320" y="5"/>
                  </a:lnTo>
                  <a:lnTo>
                    <a:pt x="285" y="12"/>
                  </a:lnTo>
                  <a:lnTo>
                    <a:pt x="253" y="19"/>
                  </a:lnTo>
                  <a:lnTo>
                    <a:pt x="221" y="30"/>
                  </a:lnTo>
                  <a:lnTo>
                    <a:pt x="191" y="43"/>
                  </a:lnTo>
                  <a:lnTo>
                    <a:pt x="163" y="58"/>
                  </a:lnTo>
                  <a:lnTo>
                    <a:pt x="136" y="74"/>
                  </a:lnTo>
                  <a:lnTo>
                    <a:pt x="111" y="92"/>
                  </a:lnTo>
                  <a:lnTo>
                    <a:pt x="87" y="113"/>
                  </a:lnTo>
                  <a:lnTo>
                    <a:pt x="67" y="134"/>
                  </a:lnTo>
                  <a:lnTo>
                    <a:pt x="48" y="157"/>
                  </a:lnTo>
                  <a:lnTo>
                    <a:pt x="34" y="181"/>
                  </a:lnTo>
                  <a:lnTo>
                    <a:pt x="21" y="207"/>
                  </a:lnTo>
                  <a:lnTo>
                    <a:pt x="11" y="233"/>
                  </a:lnTo>
                  <a:lnTo>
                    <a:pt x="4" y="260"/>
                  </a:lnTo>
                  <a:close/>
                </a:path>
              </a:pathLst>
            </a:custGeom>
            <a:solidFill>
              <a:srgbClr val="000000"/>
            </a:solidFill>
            <a:ln w="9525">
              <a:noFill/>
              <a:round/>
              <a:headEnd/>
              <a:tailEnd/>
            </a:ln>
          </p:spPr>
          <p:txBody>
            <a:bodyPr/>
            <a:lstStyle/>
            <a:p>
              <a:pPr rtl="0"/>
              <a:endParaRPr lang="en-US" sz="3800"/>
            </a:p>
          </p:txBody>
        </p:sp>
        <p:sp>
          <p:nvSpPr>
            <p:cNvPr id="445" name="Freeform 443"/>
            <p:cNvSpPr>
              <a:spLocks/>
            </p:cNvSpPr>
            <p:nvPr/>
          </p:nvSpPr>
          <p:spPr bwMode="auto">
            <a:xfrm flipH="1">
              <a:off x="554" y="1418"/>
              <a:ext cx="153" cy="45"/>
            </a:xfrm>
            <a:custGeom>
              <a:avLst/>
              <a:gdLst>
                <a:gd name="T0" fmla="*/ 77 w 666"/>
                <a:gd name="T1" fmla="*/ 0 h 198"/>
                <a:gd name="T2" fmla="*/ 83 w 666"/>
                <a:gd name="T3" fmla="*/ 0 h 198"/>
                <a:gd name="T4" fmla="*/ 90 w 666"/>
                <a:gd name="T5" fmla="*/ 1 h 198"/>
                <a:gd name="T6" fmla="*/ 96 w 666"/>
                <a:gd name="T7" fmla="*/ 2 h 198"/>
                <a:gd name="T8" fmla="*/ 103 w 666"/>
                <a:gd name="T9" fmla="*/ 3 h 198"/>
                <a:gd name="T10" fmla="*/ 109 w 666"/>
                <a:gd name="T11" fmla="*/ 5 h 198"/>
                <a:gd name="T12" fmla="*/ 114 w 666"/>
                <a:gd name="T13" fmla="*/ 8 h 198"/>
                <a:gd name="T14" fmla="*/ 120 w 666"/>
                <a:gd name="T15" fmla="*/ 10 h 198"/>
                <a:gd name="T16" fmla="*/ 125 w 666"/>
                <a:gd name="T17" fmla="*/ 13 h 198"/>
                <a:gd name="T18" fmla="*/ 130 w 666"/>
                <a:gd name="T19" fmla="*/ 16 h 198"/>
                <a:gd name="T20" fmla="*/ 135 w 666"/>
                <a:gd name="T21" fmla="*/ 19 h 198"/>
                <a:gd name="T22" fmla="*/ 139 w 666"/>
                <a:gd name="T23" fmla="*/ 23 h 198"/>
                <a:gd name="T24" fmla="*/ 142 w 666"/>
                <a:gd name="T25" fmla="*/ 27 h 198"/>
                <a:gd name="T26" fmla="*/ 146 w 666"/>
                <a:gd name="T27" fmla="*/ 31 h 198"/>
                <a:gd name="T28" fmla="*/ 149 w 666"/>
                <a:gd name="T29" fmla="*/ 35 h 198"/>
                <a:gd name="T30" fmla="*/ 151 w 666"/>
                <a:gd name="T31" fmla="*/ 40 h 198"/>
                <a:gd name="T32" fmla="*/ 153 w 666"/>
                <a:gd name="T33" fmla="*/ 45 h 198"/>
                <a:gd name="T34" fmla="*/ 149 w 666"/>
                <a:gd name="T35" fmla="*/ 45 h 198"/>
                <a:gd name="T36" fmla="*/ 143 w 666"/>
                <a:gd name="T37" fmla="*/ 45 h 198"/>
                <a:gd name="T38" fmla="*/ 135 w 666"/>
                <a:gd name="T39" fmla="*/ 45 h 198"/>
                <a:gd name="T40" fmla="*/ 126 w 666"/>
                <a:gd name="T41" fmla="*/ 45 h 198"/>
                <a:gd name="T42" fmla="*/ 115 w 666"/>
                <a:gd name="T43" fmla="*/ 45 h 198"/>
                <a:gd name="T44" fmla="*/ 102 w 666"/>
                <a:gd name="T45" fmla="*/ 45 h 198"/>
                <a:gd name="T46" fmla="*/ 90 w 666"/>
                <a:gd name="T47" fmla="*/ 45 h 198"/>
                <a:gd name="T48" fmla="*/ 77 w 666"/>
                <a:gd name="T49" fmla="*/ 45 h 198"/>
                <a:gd name="T50" fmla="*/ 63 w 666"/>
                <a:gd name="T51" fmla="*/ 45 h 198"/>
                <a:gd name="T52" fmla="*/ 51 w 666"/>
                <a:gd name="T53" fmla="*/ 45 h 198"/>
                <a:gd name="T54" fmla="*/ 38 w 666"/>
                <a:gd name="T55" fmla="*/ 45 h 198"/>
                <a:gd name="T56" fmla="*/ 27 w 666"/>
                <a:gd name="T57" fmla="*/ 45 h 198"/>
                <a:gd name="T58" fmla="*/ 18 w 666"/>
                <a:gd name="T59" fmla="*/ 45 h 198"/>
                <a:gd name="T60" fmla="*/ 10 w 666"/>
                <a:gd name="T61" fmla="*/ 45 h 198"/>
                <a:gd name="T62" fmla="*/ 4 w 666"/>
                <a:gd name="T63" fmla="*/ 45 h 198"/>
                <a:gd name="T64" fmla="*/ 0 w 666"/>
                <a:gd name="T65" fmla="*/ 45 h 198"/>
                <a:gd name="T66" fmla="*/ 2 w 666"/>
                <a:gd name="T67" fmla="*/ 40 h 198"/>
                <a:gd name="T68" fmla="*/ 4 w 666"/>
                <a:gd name="T69" fmla="*/ 35 h 198"/>
                <a:gd name="T70" fmla="*/ 7 w 666"/>
                <a:gd name="T71" fmla="*/ 31 h 198"/>
                <a:gd name="T72" fmla="*/ 11 w 666"/>
                <a:gd name="T73" fmla="*/ 27 h 198"/>
                <a:gd name="T74" fmla="*/ 14 w 666"/>
                <a:gd name="T75" fmla="*/ 23 h 198"/>
                <a:gd name="T76" fmla="*/ 19 w 666"/>
                <a:gd name="T77" fmla="*/ 19 h 198"/>
                <a:gd name="T78" fmla="*/ 23 w 666"/>
                <a:gd name="T79" fmla="*/ 16 h 198"/>
                <a:gd name="T80" fmla="*/ 28 w 666"/>
                <a:gd name="T81" fmla="*/ 13 h 198"/>
                <a:gd name="T82" fmla="*/ 33 w 666"/>
                <a:gd name="T83" fmla="*/ 10 h 198"/>
                <a:gd name="T84" fmla="*/ 39 w 666"/>
                <a:gd name="T85" fmla="*/ 8 h 198"/>
                <a:gd name="T86" fmla="*/ 45 w 666"/>
                <a:gd name="T87" fmla="*/ 5 h 198"/>
                <a:gd name="T88" fmla="*/ 51 w 666"/>
                <a:gd name="T89" fmla="*/ 3 h 198"/>
                <a:gd name="T90" fmla="*/ 57 w 666"/>
                <a:gd name="T91" fmla="*/ 2 h 198"/>
                <a:gd name="T92" fmla="*/ 63 w 666"/>
                <a:gd name="T93" fmla="*/ 1 h 198"/>
                <a:gd name="T94" fmla="*/ 70 w 666"/>
                <a:gd name="T95" fmla="*/ 0 h 198"/>
                <a:gd name="T96" fmla="*/ 77 w 666"/>
                <a:gd name="T97" fmla="*/ 0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6"/>
                <a:gd name="T148" fmla="*/ 0 h 198"/>
                <a:gd name="T149" fmla="*/ 666 w 666"/>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6" h="198">
                  <a:moveTo>
                    <a:pt x="334" y="0"/>
                  </a:moveTo>
                  <a:lnTo>
                    <a:pt x="363" y="1"/>
                  </a:lnTo>
                  <a:lnTo>
                    <a:pt x="393" y="4"/>
                  </a:lnTo>
                  <a:lnTo>
                    <a:pt x="420" y="8"/>
                  </a:lnTo>
                  <a:lnTo>
                    <a:pt x="447" y="14"/>
                  </a:lnTo>
                  <a:lnTo>
                    <a:pt x="473" y="24"/>
                  </a:lnTo>
                  <a:lnTo>
                    <a:pt x="498" y="33"/>
                  </a:lnTo>
                  <a:lnTo>
                    <a:pt x="523" y="43"/>
                  </a:lnTo>
                  <a:lnTo>
                    <a:pt x="545" y="56"/>
                  </a:lnTo>
                  <a:lnTo>
                    <a:pt x="567" y="70"/>
                  </a:lnTo>
                  <a:lnTo>
                    <a:pt x="587" y="85"/>
                  </a:lnTo>
                  <a:lnTo>
                    <a:pt x="605" y="102"/>
                  </a:lnTo>
                  <a:lnTo>
                    <a:pt x="620" y="119"/>
                  </a:lnTo>
                  <a:lnTo>
                    <a:pt x="635" y="137"/>
                  </a:lnTo>
                  <a:lnTo>
                    <a:pt x="648" y="156"/>
                  </a:lnTo>
                  <a:lnTo>
                    <a:pt x="658" y="177"/>
                  </a:lnTo>
                  <a:lnTo>
                    <a:pt x="666" y="198"/>
                  </a:lnTo>
                  <a:lnTo>
                    <a:pt x="650" y="198"/>
                  </a:lnTo>
                  <a:lnTo>
                    <a:pt x="624" y="198"/>
                  </a:lnTo>
                  <a:lnTo>
                    <a:pt x="589" y="198"/>
                  </a:lnTo>
                  <a:lnTo>
                    <a:pt x="548" y="198"/>
                  </a:lnTo>
                  <a:lnTo>
                    <a:pt x="499" y="198"/>
                  </a:lnTo>
                  <a:lnTo>
                    <a:pt x="446" y="198"/>
                  </a:lnTo>
                  <a:lnTo>
                    <a:pt x="390" y="198"/>
                  </a:lnTo>
                  <a:lnTo>
                    <a:pt x="333" y="198"/>
                  </a:lnTo>
                  <a:lnTo>
                    <a:pt x="276" y="198"/>
                  </a:lnTo>
                  <a:lnTo>
                    <a:pt x="220" y="198"/>
                  </a:lnTo>
                  <a:lnTo>
                    <a:pt x="167" y="198"/>
                  </a:lnTo>
                  <a:lnTo>
                    <a:pt x="119" y="198"/>
                  </a:lnTo>
                  <a:lnTo>
                    <a:pt x="77" y="198"/>
                  </a:lnTo>
                  <a:lnTo>
                    <a:pt x="42" y="198"/>
                  </a:lnTo>
                  <a:lnTo>
                    <a:pt x="16" y="198"/>
                  </a:lnTo>
                  <a:lnTo>
                    <a:pt x="0" y="198"/>
                  </a:lnTo>
                  <a:lnTo>
                    <a:pt x="8" y="177"/>
                  </a:lnTo>
                  <a:lnTo>
                    <a:pt x="18" y="156"/>
                  </a:lnTo>
                  <a:lnTo>
                    <a:pt x="31" y="137"/>
                  </a:lnTo>
                  <a:lnTo>
                    <a:pt x="46" y="119"/>
                  </a:lnTo>
                  <a:lnTo>
                    <a:pt x="63" y="102"/>
                  </a:lnTo>
                  <a:lnTo>
                    <a:pt x="81" y="85"/>
                  </a:lnTo>
                  <a:lnTo>
                    <a:pt x="100" y="70"/>
                  </a:lnTo>
                  <a:lnTo>
                    <a:pt x="121" y="56"/>
                  </a:lnTo>
                  <a:lnTo>
                    <a:pt x="145" y="43"/>
                  </a:lnTo>
                  <a:lnTo>
                    <a:pt x="168" y="33"/>
                  </a:lnTo>
                  <a:lnTo>
                    <a:pt x="194" y="24"/>
                  </a:lnTo>
                  <a:lnTo>
                    <a:pt x="220" y="14"/>
                  </a:lnTo>
                  <a:lnTo>
                    <a:pt x="247" y="8"/>
                  </a:lnTo>
                  <a:lnTo>
                    <a:pt x="276" y="4"/>
                  </a:lnTo>
                  <a:lnTo>
                    <a:pt x="304" y="1"/>
                  </a:lnTo>
                  <a:lnTo>
                    <a:pt x="334" y="0"/>
                  </a:lnTo>
                  <a:close/>
                </a:path>
              </a:pathLst>
            </a:custGeom>
            <a:solidFill>
              <a:srgbClr val="C0C0C0"/>
            </a:solidFill>
            <a:ln w="9525">
              <a:noFill/>
              <a:round/>
              <a:headEnd/>
              <a:tailEnd/>
            </a:ln>
          </p:spPr>
          <p:txBody>
            <a:bodyPr/>
            <a:lstStyle/>
            <a:p>
              <a:pPr rtl="0"/>
              <a:endParaRPr lang="en-US" sz="3800"/>
            </a:p>
          </p:txBody>
        </p:sp>
        <p:sp>
          <p:nvSpPr>
            <p:cNvPr id="446" name="Freeform 444"/>
            <p:cNvSpPr>
              <a:spLocks/>
            </p:cNvSpPr>
            <p:nvPr/>
          </p:nvSpPr>
          <p:spPr bwMode="auto">
            <a:xfrm flipH="1">
              <a:off x="541" y="1463"/>
              <a:ext cx="179" cy="31"/>
            </a:xfrm>
            <a:custGeom>
              <a:avLst/>
              <a:gdLst>
                <a:gd name="T0" fmla="*/ 173 w 778"/>
                <a:gd name="T1" fmla="*/ 0 h 135"/>
                <a:gd name="T2" fmla="*/ 2 w 778"/>
                <a:gd name="T3" fmla="*/ 0 h 135"/>
                <a:gd name="T4" fmla="*/ 1 w 778"/>
                <a:gd name="T5" fmla="*/ 4 h 135"/>
                <a:gd name="T6" fmla="*/ 0 w 778"/>
                <a:gd name="T7" fmla="*/ 14 h 135"/>
                <a:gd name="T8" fmla="*/ 0 w 778"/>
                <a:gd name="T9" fmla="*/ 17 h 135"/>
                <a:gd name="T10" fmla="*/ 0 w 778"/>
                <a:gd name="T11" fmla="*/ 20 h 135"/>
                <a:gd name="T12" fmla="*/ 1 w 778"/>
                <a:gd name="T13" fmla="*/ 24 h 135"/>
                <a:gd name="T14" fmla="*/ 2 w 778"/>
                <a:gd name="T15" fmla="*/ 27 h 135"/>
                <a:gd name="T16" fmla="*/ 3 w 778"/>
                <a:gd name="T17" fmla="*/ 31 h 135"/>
                <a:gd name="T18" fmla="*/ 176 w 778"/>
                <a:gd name="T19" fmla="*/ 31 h 135"/>
                <a:gd name="T20" fmla="*/ 177 w 778"/>
                <a:gd name="T21" fmla="*/ 27 h 135"/>
                <a:gd name="T22" fmla="*/ 178 w 778"/>
                <a:gd name="T23" fmla="*/ 24 h 135"/>
                <a:gd name="T24" fmla="*/ 179 w 778"/>
                <a:gd name="T25" fmla="*/ 20 h 135"/>
                <a:gd name="T26" fmla="*/ 179 w 778"/>
                <a:gd name="T27" fmla="*/ 17 h 135"/>
                <a:gd name="T28" fmla="*/ 179 w 778"/>
                <a:gd name="T29" fmla="*/ 14 h 135"/>
                <a:gd name="T30" fmla="*/ 177 w 778"/>
                <a:gd name="T31" fmla="*/ 0 h 135"/>
                <a:gd name="T32" fmla="*/ 173 w 778"/>
                <a:gd name="T33" fmla="*/ 0 h 1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8"/>
                <a:gd name="T52" fmla="*/ 0 h 135"/>
                <a:gd name="T53" fmla="*/ 778 w 778"/>
                <a:gd name="T54" fmla="*/ 135 h 1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8" h="135">
                  <a:moveTo>
                    <a:pt x="752" y="1"/>
                  </a:moveTo>
                  <a:lnTo>
                    <a:pt x="7" y="1"/>
                  </a:lnTo>
                  <a:lnTo>
                    <a:pt x="4" y="19"/>
                  </a:lnTo>
                  <a:lnTo>
                    <a:pt x="0" y="62"/>
                  </a:lnTo>
                  <a:lnTo>
                    <a:pt x="0" y="76"/>
                  </a:lnTo>
                  <a:lnTo>
                    <a:pt x="2" y="89"/>
                  </a:lnTo>
                  <a:lnTo>
                    <a:pt x="4" y="104"/>
                  </a:lnTo>
                  <a:lnTo>
                    <a:pt x="7" y="118"/>
                  </a:lnTo>
                  <a:lnTo>
                    <a:pt x="11" y="135"/>
                  </a:lnTo>
                  <a:lnTo>
                    <a:pt x="767" y="135"/>
                  </a:lnTo>
                  <a:lnTo>
                    <a:pt x="771" y="118"/>
                  </a:lnTo>
                  <a:lnTo>
                    <a:pt x="774" y="104"/>
                  </a:lnTo>
                  <a:lnTo>
                    <a:pt x="776" y="89"/>
                  </a:lnTo>
                  <a:lnTo>
                    <a:pt x="778" y="76"/>
                  </a:lnTo>
                  <a:lnTo>
                    <a:pt x="778" y="62"/>
                  </a:lnTo>
                  <a:lnTo>
                    <a:pt x="771" y="0"/>
                  </a:lnTo>
                  <a:lnTo>
                    <a:pt x="752" y="1"/>
                  </a:lnTo>
                  <a:close/>
                </a:path>
              </a:pathLst>
            </a:custGeom>
            <a:solidFill>
              <a:srgbClr val="000000"/>
            </a:solidFill>
            <a:ln w="9525">
              <a:noFill/>
              <a:round/>
              <a:headEnd/>
              <a:tailEnd/>
            </a:ln>
          </p:spPr>
          <p:txBody>
            <a:bodyPr/>
            <a:lstStyle/>
            <a:p>
              <a:pPr rtl="0"/>
              <a:endParaRPr lang="en-US" sz="3800"/>
            </a:p>
          </p:txBody>
        </p:sp>
        <p:sp>
          <p:nvSpPr>
            <p:cNvPr id="447" name="Freeform 445"/>
            <p:cNvSpPr>
              <a:spLocks/>
            </p:cNvSpPr>
            <p:nvPr/>
          </p:nvSpPr>
          <p:spPr bwMode="auto">
            <a:xfrm flipH="1">
              <a:off x="551" y="1474"/>
              <a:ext cx="159" cy="10"/>
            </a:xfrm>
            <a:custGeom>
              <a:avLst/>
              <a:gdLst>
                <a:gd name="T0" fmla="*/ 159 w 689"/>
                <a:gd name="T1" fmla="*/ 0 h 46"/>
                <a:gd name="T2" fmla="*/ 159 w 689"/>
                <a:gd name="T3" fmla="*/ 2 h 46"/>
                <a:gd name="T4" fmla="*/ 159 w 689"/>
                <a:gd name="T5" fmla="*/ 3 h 46"/>
                <a:gd name="T6" fmla="*/ 159 w 689"/>
                <a:gd name="T7" fmla="*/ 3 h 46"/>
                <a:gd name="T8" fmla="*/ 159 w 689"/>
                <a:gd name="T9" fmla="*/ 4 h 46"/>
                <a:gd name="T10" fmla="*/ 159 w 689"/>
                <a:gd name="T11" fmla="*/ 5 h 46"/>
                <a:gd name="T12" fmla="*/ 159 w 689"/>
                <a:gd name="T13" fmla="*/ 7 h 46"/>
                <a:gd name="T14" fmla="*/ 159 w 689"/>
                <a:gd name="T15" fmla="*/ 8 h 46"/>
                <a:gd name="T16" fmla="*/ 158 w 689"/>
                <a:gd name="T17" fmla="*/ 10 h 46"/>
                <a:gd name="T18" fmla="*/ 155 w 689"/>
                <a:gd name="T19" fmla="*/ 10 h 46"/>
                <a:gd name="T20" fmla="*/ 150 w 689"/>
                <a:gd name="T21" fmla="*/ 10 h 46"/>
                <a:gd name="T22" fmla="*/ 141 w 689"/>
                <a:gd name="T23" fmla="*/ 10 h 46"/>
                <a:gd name="T24" fmla="*/ 131 w 689"/>
                <a:gd name="T25" fmla="*/ 10 h 46"/>
                <a:gd name="T26" fmla="*/ 120 w 689"/>
                <a:gd name="T27" fmla="*/ 10 h 46"/>
                <a:gd name="T28" fmla="*/ 107 w 689"/>
                <a:gd name="T29" fmla="*/ 10 h 46"/>
                <a:gd name="T30" fmla="*/ 93 w 689"/>
                <a:gd name="T31" fmla="*/ 10 h 46"/>
                <a:gd name="T32" fmla="*/ 79 w 689"/>
                <a:gd name="T33" fmla="*/ 10 h 46"/>
                <a:gd name="T34" fmla="*/ 66 w 689"/>
                <a:gd name="T35" fmla="*/ 10 h 46"/>
                <a:gd name="T36" fmla="*/ 52 w 689"/>
                <a:gd name="T37" fmla="*/ 10 h 46"/>
                <a:gd name="T38" fmla="*/ 39 w 689"/>
                <a:gd name="T39" fmla="*/ 10 h 46"/>
                <a:gd name="T40" fmla="*/ 27 w 689"/>
                <a:gd name="T41" fmla="*/ 10 h 46"/>
                <a:gd name="T42" fmla="*/ 18 w 689"/>
                <a:gd name="T43" fmla="*/ 10 h 46"/>
                <a:gd name="T44" fmla="*/ 9 w 689"/>
                <a:gd name="T45" fmla="*/ 10 h 46"/>
                <a:gd name="T46" fmla="*/ 3 w 689"/>
                <a:gd name="T47" fmla="*/ 10 h 46"/>
                <a:gd name="T48" fmla="*/ 0 w 689"/>
                <a:gd name="T49" fmla="*/ 10 h 46"/>
                <a:gd name="T50" fmla="*/ 0 w 689"/>
                <a:gd name="T51" fmla="*/ 8 h 46"/>
                <a:gd name="T52" fmla="*/ 0 w 689"/>
                <a:gd name="T53" fmla="*/ 7 h 46"/>
                <a:gd name="T54" fmla="*/ 0 w 689"/>
                <a:gd name="T55" fmla="*/ 5 h 46"/>
                <a:gd name="T56" fmla="*/ 0 w 689"/>
                <a:gd name="T57" fmla="*/ 4 h 46"/>
                <a:gd name="T58" fmla="*/ 0 w 689"/>
                <a:gd name="T59" fmla="*/ 3 h 46"/>
                <a:gd name="T60" fmla="*/ 0 w 689"/>
                <a:gd name="T61" fmla="*/ 3 h 46"/>
                <a:gd name="T62" fmla="*/ 0 w 689"/>
                <a:gd name="T63" fmla="*/ 2 h 46"/>
                <a:gd name="T64" fmla="*/ 0 w 689"/>
                <a:gd name="T65" fmla="*/ 0 h 46"/>
                <a:gd name="T66" fmla="*/ 3 w 689"/>
                <a:gd name="T67" fmla="*/ 0 h 46"/>
                <a:gd name="T68" fmla="*/ 9 w 689"/>
                <a:gd name="T69" fmla="*/ 0 h 46"/>
                <a:gd name="T70" fmla="*/ 17 w 689"/>
                <a:gd name="T71" fmla="*/ 0 h 46"/>
                <a:gd name="T72" fmla="*/ 27 w 689"/>
                <a:gd name="T73" fmla="*/ 0 h 46"/>
                <a:gd name="T74" fmla="*/ 39 w 689"/>
                <a:gd name="T75" fmla="*/ 0 h 46"/>
                <a:gd name="T76" fmla="*/ 52 w 689"/>
                <a:gd name="T77" fmla="*/ 0 h 46"/>
                <a:gd name="T78" fmla="*/ 65 w 689"/>
                <a:gd name="T79" fmla="*/ 0 h 46"/>
                <a:gd name="T80" fmla="*/ 79 w 689"/>
                <a:gd name="T81" fmla="*/ 0 h 46"/>
                <a:gd name="T82" fmla="*/ 93 w 689"/>
                <a:gd name="T83" fmla="*/ 0 h 46"/>
                <a:gd name="T84" fmla="*/ 107 w 689"/>
                <a:gd name="T85" fmla="*/ 0 h 46"/>
                <a:gd name="T86" fmla="*/ 120 w 689"/>
                <a:gd name="T87" fmla="*/ 0 h 46"/>
                <a:gd name="T88" fmla="*/ 132 w 689"/>
                <a:gd name="T89" fmla="*/ 0 h 46"/>
                <a:gd name="T90" fmla="*/ 141 w 689"/>
                <a:gd name="T91" fmla="*/ 0 h 46"/>
                <a:gd name="T92" fmla="*/ 150 w 689"/>
                <a:gd name="T93" fmla="*/ 0 h 46"/>
                <a:gd name="T94" fmla="*/ 156 w 689"/>
                <a:gd name="T95" fmla="*/ 0 h 46"/>
                <a:gd name="T96" fmla="*/ 159 w 689"/>
                <a:gd name="T97" fmla="*/ 0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9"/>
                <a:gd name="T148" fmla="*/ 0 h 46"/>
                <a:gd name="T149" fmla="*/ 689 w 689"/>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9" h="46">
                  <a:moveTo>
                    <a:pt x="687" y="0"/>
                  </a:moveTo>
                  <a:lnTo>
                    <a:pt x="689" y="7"/>
                  </a:lnTo>
                  <a:lnTo>
                    <a:pt x="689" y="12"/>
                  </a:lnTo>
                  <a:lnTo>
                    <a:pt x="689" y="16"/>
                  </a:lnTo>
                  <a:lnTo>
                    <a:pt x="689" y="17"/>
                  </a:lnTo>
                  <a:lnTo>
                    <a:pt x="689" y="25"/>
                  </a:lnTo>
                  <a:lnTo>
                    <a:pt x="687" y="31"/>
                  </a:lnTo>
                  <a:lnTo>
                    <a:pt x="687" y="39"/>
                  </a:lnTo>
                  <a:lnTo>
                    <a:pt x="686" y="46"/>
                  </a:lnTo>
                  <a:lnTo>
                    <a:pt x="673" y="46"/>
                  </a:lnTo>
                  <a:lnTo>
                    <a:pt x="648" y="46"/>
                  </a:lnTo>
                  <a:lnTo>
                    <a:pt x="612" y="46"/>
                  </a:lnTo>
                  <a:lnTo>
                    <a:pt x="569" y="46"/>
                  </a:lnTo>
                  <a:lnTo>
                    <a:pt x="518" y="46"/>
                  </a:lnTo>
                  <a:lnTo>
                    <a:pt x="464" y="46"/>
                  </a:lnTo>
                  <a:lnTo>
                    <a:pt x="404" y="46"/>
                  </a:lnTo>
                  <a:lnTo>
                    <a:pt x="344" y="46"/>
                  </a:lnTo>
                  <a:lnTo>
                    <a:pt x="284" y="46"/>
                  </a:lnTo>
                  <a:lnTo>
                    <a:pt x="224" y="46"/>
                  </a:lnTo>
                  <a:lnTo>
                    <a:pt x="170" y="46"/>
                  </a:lnTo>
                  <a:lnTo>
                    <a:pt x="119" y="46"/>
                  </a:lnTo>
                  <a:lnTo>
                    <a:pt x="76" y="46"/>
                  </a:lnTo>
                  <a:lnTo>
                    <a:pt x="40" y="46"/>
                  </a:lnTo>
                  <a:lnTo>
                    <a:pt x="15" y="46"/>
                  </a:lnTo>
                  <a:lnTo>
                    <a:pt x="2" y="46"/>
                  </a:lnTo>
                  <a:lnTo>
                    <a:pt x="1" y="39"/>
                  </a:lnTo>
                  <a:lnTo>
                    <a:pt x="1" y="31"/>
                  </a:lnTo>
                  <a:lnTo>
                    <a:pt x="0" y="24"/>
                  </a:lnTo>
                  <a:lnTo>
                    <a:pt x="0" y="17"/>
                  </a:lnTo>
                  <a:lnTo>
                    <a:pt x="0" y="16"/>
                  </a:lnTo>
                  <a:lnTo>
                    <a:pt x="0" y="12"/>
                  </a:lnTo>
                  <a:lnTo>
                    <a:pt x="0" y="7"/>
                  </a:lnTo>
                  <a:lnTo>
                    <a:pt x="1" y="0"/>
                  </a:lnTo>
                  <a:lnTo>
                    <a:pt x="14" y="0"/>
                  </a:lnTo>
                  <a:lnTo>
                    <a:pt x="40" y="0"/>
                  </a:lnTo>
                  <a:lnTo>
                    <a:pt x="75" y="0"/>
                  </a:lnTo>
                  <a:lnTo>
                    <a:pt x="118" y="0"/>
                  </a:lnTo>
                  <a:lnTo>
                    <a:pt x="169" y="0"/>
                  </a:lnTo>
                  <a:lnTo>
                    <a:pt x="224" y="0"/>
                  </a:lnTo>
                  <a:lnTo>
                    <a:pt x="283" y="0"/>
                  </a:lnTo>
                  <a:lnTo>
                    <a:pt x="344" y="0"/>
                  </a:lnTo>
                  <a:lnTo>
                    <a:pt x="405" y="0"/>
                  </a:lnTo>
                  <a:lnTo>
                    <a:pt x="464" y="0"/>
                  </a:lnTo>
                  <a:lnTo>
                    <a:pt x="520" y="0"/>
                  </a:lnTo>
                  <a:lnTo>
                    <a:pt x="570" y="0"/>
                  </a:lnTo>
                  <a:lnTo>
                    <a:pt x="613" y="0"/>
                  </a:lnTo>
                  <a:lnTo>
                    <a:pt x="648" y="0"/>
                  </a:lnTo>
                  <a:lnTo>
                    <a:pt x="674" y="0"/>
                  </a:lnTo>
                  <a:lnTo>
                    <a:pt x="687" y="0"/>
                  </a:lnTo>
                  <a:close/>
                </a:path>
              </a:pathLst>
            </a:custGeom>
            <a:solidFill>
              <a:srgbClr val="C0C0C0"/>
            </a:solidFill>
            <a:ln w="9525">
              <a:noFill/>
              <a:round/>
              <a:headEnd/>
              <a:tailEnd/>
            </a:ln>
          </p:spPr>
          <p:txBody>
            <a:bodyPr/>
            <a:lstStyle/>
            <a:p>
              <a:pPr rtl="0"/>
              <a:endParaRPr lang="en-US" sz="3800"/>
            </a:p>
          </p:txBody>
        </p:sp>
        <p:sp>
          <p:nvSpPr>
            <p:cNvPr id="448" name="Freeform 446"/>
            <p:cNvSpPr>
              <a:spLocks/>
            </p:cNvSpPr>
            <p:nvPr/>
          </p:nvSpPr>
          <p:spPr bwMode="auto">
            <a:xfrm flipH="1">
              <a:off x="438" y="1241"/>
              <a:ext cx="231" cy="239"/>
            </a:xfrm>
            <a:custGeom>
              <a:avLst/>
              <a:gdLst>
                <a:gd name="T0" fmla="*/ 167 w 1007"/>
                <a:gd name="T1" fmla="*/ 2 h 1042"/>
                <a:gd name="T2" fmla="*/ 166 w 1007"/>
                <a:gd name="T3" fmla="*/ 5 h 1042"/>
                <a:gd name="T4" fmla="*/ 166 w 1007"/>
                <a:gd name="T5" fmla="*/ 17 h 1042"/>
                <a:gd name="T6" fmla="*/ 149 w 1007"/>
                <a:gd name="T7" fmla="*/ 19 h 1042"/>
                <a:gd name="T8" fmla="*/ 122 w 1007"/>
                <a:gd name="T9" fmla="*/ 21 h 1042"/>
                <a:gd name="T10" fmla="*/ 92 w 1007"/>
                <a:gd name="T11" fmla="*/ 25 h 1042"/>
                <a:gd name="T12" fmla="*/ 64 w 1007"/>
                <a:gd name="T13" fmla="*/ 27 h 1042"/>
                <a:gd name="T14" fmla="*/ 45 w 1007"/>
                <a:gd name="T15" fmla="*/ 29 h 1042"/>
                <a:gd name="T16" fmla="*/ 32 w 1007"/>
                <a:gd name="T17" fmla="*/ 31 h 1042"/>
                <a:gd name="T18" fmla="*/ 22 w 1007"/>
                <a:gd name="T19" fmla="*/ 40 h 1042"/>
                <a:gd name="T20" fmla="*/ 18 w 1007"/>
                <a:gd name="T21" fmla="*/ 53 h 1042"/>
                <a:gd name="T22" fmla="*/ 14 w 1007"/>
                <a:gd name="T23" fmla="*/ 86 h 1042"/>
                <a:gd name="T24" fmla="*/ 5 w 1007"/>
                <a:gd name="T25" fmla="*/ 143 h 1042"/>
                <a:gd name="T26" fmla="*/ 0 w 1007"/>
                <a:gd name="T27" fmla="*/ 174 h 1042"/>
                <a:gd name="T28" fmla="*/ 0 w 1007"/>
                <a:gd name="T29" fmla="*/ 174 h 1042"/>
                <a:gd name="T30" fmla="*/ 0 w 1007"/>
                <a:gd name="T31" fmla="*/ 176 h 1042"/>
                <a:gd name="T32" fmla="*/ 2 w 1007"/>
                <a:gd name="T33" fmla="*/ 178 h 1042"/>
                <a:gd name="T34" fmla="*/ 10 w 1007"/>
                <a:gd name="T35" fmla="*/ 178 h 1042"/>
                <a:gd name="T36" fmla="*/ 34 w 1007"/>
                <a:gd name="T37" fmla="*/ 187 h 1042"/>
                <a:gd name="T38" fmla="*/ 65 w 1007"/>
                <a:gd name="T39" fmla="*/ 202 h 1042"/>
                <a:gd name="T40" fmla="*/ 94 w 1007"/>
                <a:gd name="T41" fmla="*/ 219 h 1042"/>
                <a:gd name="T42" fmla="*/ 116 w 1007"/>
                <a:gd name="T43" fmla="*/ 233 h 1042"/>
                <a:gd name="T44" fmla="*/ 125 w 1007"/>
                <a:gd name="T45" fmla="*/ 239 h 1042"/>
                <a:gd name="T46" fmla="*/ 128 w 1007"/>
                <a:gd name="T47" fmla="*/ 239 h 1042"/>
                <a:gd name="T48" fmla="*/ 131 w 1007"/>
                <a:gd name="T49" fmla="*/ 237 h 1042"/>
                <a:gd name="T50" fmla="*/ 131 w 1007"/>
                <a:gd name="T51" fmla="*/ 235 h 1042"/>
                <a:gd name="T52" fmla="*/ 131 w 1007"/>
                <a:gd name="T53" fmla="*/ 235 h 1042"/>
                <a:gd name="T54" fmla="*/ 124 w 1007"/>
                <a:gd name="T55" fmla="*/ 203 h 1042"/>
                <a:gd name="T56" fmla="*/ 113 w 1007"/>
                <a:gd name="T57" fmla="*/ 168 h 1042"/>
                <a:gd name="T58" fmla="*/ 101 w 1007"/>
                <a:gd name="T59" fmla="*/ 135 h 1042"/>
                <a:gd name="T60" fmla="*/ 89 w 1007"/>
                <a:gd name="T61" fmla="*/ 105 h 1042"/>
                <a:gd name="T62" fmla="*/ 81 w 1007"/>
                <a:gd name="T63" fmla="*/ 84 h 1042"/>
                <a:gd name="T64" fmla="*/ 90 w 1007"/>
                <a:gd name="T65" fmla="*/ 79 h 1042"/>
                <a:gd name="T66" fmla="*/ 115 w 1007"/>
                <a:gd name="T67" fmla="*/ 77 h 1042"/>
                <a:gd name="T68" fmla="*/ 145 w 1007"/>
                <a:gd name="T69" fmla="*/ 74 h 1042"/>
                <a:gd name="T70" fmla="*/ 175 w 1007"/>
                <a:gd name="T71" fmla="*/ 71 h 1042"/>
                <a:gd name="T72" fmla="*/ 200 w 1007"/>
                <a:gd name="T73" fmla="*/ 66 h 1042"/>
                <a:gd name="T74" fmla="*/ 217 w 1007"/>
                <a:gd name="T75" fmla="*/ 60 h 1042"/>
                <a:gd name="T76" fmla="*/ 228 w 1007"/>
                <a:gd name="T77" fmla="*/ 44 h 1042"/>
                <a:gd name="T78" fmla="*/ 231 w 1007"/>
                <a:gd name="T79" fmla="*/ 25 h 1042"/>
                <a:gd name="T80" fmla="*/ 231 w 1007"/>
                <a:gd name="T81" fmla="*/ 9 h 1042"/>
                <a:gd name="T82" fmla="*/ 230 w 1007"/>
                <a:gd name="T83" fmla="*/ 3 h 1042"/>
                <a:gd name="T84" fmla="*/ 227 w 1007"/>
                <a:gd name="T85" fmla="*/ 2 h 1042"/>
                <a:gd name="T86" fmla="*/ 169 w 1007"/>
                <a:gd name="T87" fmla="*/ 0 h 10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07"/>
                <a:gd name="T133" fmla="*/ 0 h 1042"/>
                <a:gd name="T134" fmla="*/ 1007 w 1007"/>
                <a:gd name="T135" fmla="*/ 1042 h 10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07" h="1042">
                  <a:moveTo>
                    <a:pt x="730" y="3"/>
                  </a:moveTo>
                  <a:lnTo>
                    <a:pt x="729" y="6"/>
                  </a:lnTo>
                  <a:lnTo>
                    <a:pt x="726" y="9"/>
                  </a:lnTo>
                  <a:lnTo>
                    <a:pt x="725" y="13"/>
                  </a:lnTo>
                  <a:lnTo>
                    <a:pt x="725" y="15"/>
                  </a:lnTo>
                  <a:lnTo>
                    <a:pt x="725" y="22"/>
                  </a:lnTo>
                  <a:lnTo>
                    <a:pt x="725" y="37"/>
                  </a:lnTo>
                  <a:lnTo>
                    <a:pt x="725" y="57"/>
                  </a:lnTo>
                  <a:lnTo>
                    <a:pt x="725" y="74"/>
                  </a:lnTo>
                  <a:lnTo>
                    <a:pt x="707" y="75"/>
                  </a:lnTo>
                  <a:lnTo>
                    <a:pt x="681" y="78"/>
                  </a:lnTo>
                  <a:lnTo>
                    <a:pt x="650" y="82"/>
                  </a:lnTo>
                  <a:lnTo>
                    <a:pt x="615" y="85"/>
                  </a:lnTo>
                  <a:lnTo>
                    <a:pt x="574" y="89"/>
                  </a:lnTo>
                  <a:lnTo>
                    <a:pt x="533" y="93"/>
                  </a:lnTo>
                  <a:lnTo>
                    <a:pt x="488" y="98"/>
                  </a:lnTo>
                  <a:lnTo>
                    <a:pt x="443" y="102"/>
                  </a:lnTo>
                  <a:lnTo>
                    <a:pt x="399" y="108"/>
                  </a:lnTo>
                  <a:lnTo>
                    <a:pt x="356" y="111"/>
                  </a:lnTo>
                  <a:lnTo>
                    <a:pt x="316" y="115"/>
                  </a:lnTo>
                  <a:lnTo>
                    <a:pt x="278" y="119"/>
                  </a:lnTo>
                  <a:lnTo>
                    <a:pt x="245" y="122"/>
                  </a:lnTo>
                  <a:lnTo>
                    <a:pt x="218" y="125"/>
                  </a:lnTo>
                  <a:lnTo>
                    <a:pt x="196" y="126"/>
                  </a:lnTo>
                  <a:lnTo>
                    <a:pt x="183" y="126"/>
                  </a:lnTo>
                  <a:lnTo>
                    <a:pt x="160" y="128"/>
                  </a:lnTo>
                  <a:lnTo>
                    <a:pt x="139" y="135"/>
                  </a:lnTo>
                  <a:lnTo>
                    <a:pt x="121" y="145"/>
                  </a:lnTo>
                  <a:lnTo>
                    <a:pt x="106" y="158"/>
                  </a:lnTo>
                  <a:lnTo>
                    <a:pt x="95" y="174"/>
                  </a:lnTo>
                  <a:lnTo>
                    <a:pt x="85" y="192"/>
                  </a:lnTo>
                  <a:lnTo>
                    <a:pt x="80" y="210"/>
                  </a:lnTo>
                  <a:lnTo>
                    <a:pt x="79" y="230"/>
                  </a:lnTo>
                  <a:lnTo>
                    <a:pt x="76" y="257"/>
                  </a:lnTo>
                  <a:lnTo>
                    <a:pt x="70" y="308"/>
                  </a:lnTo>
                  <a:lnTo>
                    <a:pt x="59" y="377"/>
                  </a:lnTo>
                  <a:lnTo>
                    <a:pt x="48" y="456"/>
                  </a:lnTo>
                  <a:lnTo>
                    <a:pt x="35" y="540"/>
                  </a:lnTo>
                  <a:lnTo>
                    <a:pt x="22" y="623"/>
                  </a:lnTo>
                  <a:lnTo>
                    <a:pt x="10" y="697"/>
                  </a:lnTo>
                  <a:lnTo>
                    <a:pt x="0" y="757"/>
                  </a:lnTo>
                  <a:lnTo>
                    <a:pt x="0" y="758"/>
                  </a:lnTo>
                  <a:lnTo>
                    <a:pt x="0" y="760"/>
                  </a:lnTo>
                  <a:lnTo>
                    <a:pt x="0" y="762"/>
                  </a:lnTo>
                  <a:lnTo>
                    <a:pt x="1" y="765"/>
                  </a:lnTo>
                  <a:lnTo>
                    <a:pt x="2" y="767"/>
                  </a:lnTo>
                  <a:lnTo>
                    <a:pt x="4" y="770"/>
                  </a:lnTo>
                  <a:lnTo>
                    <a:pt x="6" y="771"/>
                  </a:lnTo>
                  <a:lnTo>
                    <a:pt x="9" y="774"/>
                  </a:lnTo>
                  <a:lnTo>
                    <a:pt x="13" y="775"/>
                  </a:lnTo>
                  <a:lnTo>
                    <a:pt x="15" y="775"/>
                  </a:lnTo>
                  <a:lnTo>
                    <a:pt x="43" y="778"/>
                  </a:lnTo>
                  <a:lnTo>
                    <a:pt x="74" y="787"/>
                  </a:lnTo>
                  <a:lnTo>
                    <a:pt x="110" y="800"/>
                  </a:lnTo>
                  <a:lnTo>
                    <a:pt x="150" y="816"/>
                  </a:lnTo>
                  <a:lnTo>
                    <a:pt x="193" y="836"/>
                  </a:lnTo>
                  <a:lnTo>
                    <a:pt x="238" y="859"/>
                  </a:lnTo>
                  <a:lnTo>
                    <a:pt x="282" y="882"/>
                  </a:lnTo>
                  <a:lnTo>
                    <a:pt x="326" y="907"/>
                  </a:lnTo>
                  <a:lnTo>
                    <a:pt x="369" y="931"/>
                  </a:lnTo>
                  <a:lnTo>
                    <a:pt x="409" y="955"/>
                  </a:lnTo>
                  <a:lnTo>
                    <a:pt x="447" y="977"/>
                  </a:lnTo>
                  <a:lnTo>
                    <a:pt x="479" y="997"/>
                  </a:lnTo>
                  <a:lnTo>
                    <a:pt x="507" y="1015"/>
                  </a:lnTo>
                  <a:lnTo>
                    <a:pt x="527" y="1028"/>
                  </a:lnTo>
                  <a:lnTo>
                    <a:pt x="540" y="1036"/>
                  </a:lnTo>
                  <a:lnTo>
                    <a:pt x="546" y="1040"/>
                  </a:lnTo>
                  <a:lnTo>
                    <a:pt x="550" y="1042"/>
                  </a:lnTo>
                  <a:lnTo>
                    <a:pt x="555" y="1042"/>
                  </a:lnTo>
                  <a:lnTo>
                    <a:pt x="560" y="1042"/>
                  </a:lnTo>
                  <a:lnTo>
                    <a:pt x="564" y="1040"/>
                  </a:lnTo>
                  <a:lnTo>
                    <a:pt x="566" y="1037"/>
                  </a:lnTo>
                  <a:lnTo>
                    <a:pt x="569" y="1034"/>
                  </a:lnTo>
                  <a:lnTo>
                    <a:pt x="570" y="1030"/>
                  </a:lnTo>
                  <a:lnTo>
                    <a:pt x="570" y="1027"/>
                  </a:lnTo>
                  <a:lnTo>
                    <a:pt x="570" y="1025"/>
                  </a:lnTo>
                  <a:lnTo>
                    <a:pt x="570" y="1024"/>
                  </a:lnTo>
                  <a:lnTo>
                    <a:pt x="563" y="980"/>
                  </a:lnTo>
                  <a:lnTo>
                    <a:pt x="551" y="933"/>
                  </a:lnTo>
                  <a:lnTo>
                    <a:pt x="539" y="883"/>
                  </a:lnTo>
                  <a:lnTo>
                    <a:pt x="524" y="834"/>
                  </a:lnTo>
                  <a:lnTo>
                    <a:pt x="508" y="783"/>
                  </a:lnTo>
                  <a:lnTo>
                    <a:pt x="491" y="732"/>
                  </a:lnTo>
                  <a:lnTo>
                    <a:pt x="474" y="683"/>
                  </a:lnTo>
                  <a:lnTo>
                    <a:pt x="456" y="633"/>
                  </a:lnTo>
                  <a:lnTo>
                    <a:pt x="439" y="587"/>
                  </a:lnTo>
                  <a:lnTo>
                    <a:pt x="421" y="541"/>
                  </a:lnTo>
                  <a:lnTo>
                    <a:pt x="404" y="498"/>
                  </a:lnTo>
                  <a:lnTo>
                    <a:pt x="388" y="459"/>
                  </a:lnTo>
                  <a:lnTo>
                    <a:pt x="374" y="424"/>
                  </a:lnTo>
                  <a:lnTo>
                    <a:pt x="361" y="394"/>
                  </a:lnTo>
                  <a:lnTo>
                    <a:pt x="351" y="368"/>
                  </a:lnTo>
                  <a:lnTo>
                    <a:pt x="342" y="348"/>
                  </a:lnTo>
                  <a:lnTo>
                    <a:pt x="364" y="347"/>
                  </a:lnTo>
                  <a:lnTo>
                    <a:pt x="391" y="344"/>
                  </a:lnTo>
                  <a:lnTo>
                    <a:pt x="423" y="342"/>
                  </a:lnTo>
                  <a:lnTo>
                    <a:pt x="461" y="339"/>
                  </a:lnTo>
                  <a:lnTo>
                    <a:pt x="501" y="337"/>
                  </a:lnTo>
                  <a:lnTo>
                    <a:pt x="544" y="333"/>
                  </a:lnTo>
                  <a:lnTo>
                    <a:pt x="589" y="328"/>
                  </a:lnTo>
                  <a:lnTo>
                    <a:pt x="634" y="324"/>
                  </a:lnTo>
                  <a:lnTo>
                    <a:pt x="678" y="318"/>
                  </a:lnTo>
                  <a:lnTo>
                    <a:pt x="722" y="313"/>
                  </a:lnTo>
                  <a:lnTo>
                    <a:pt x="765" y="308"/>
                  </a:lnTo>
                  <a:lnTo>
                    <a:pt x="806" y="302"/>
                  </a:lnTo>
                  <a:lnTo>
                    <a:pt x="841" y="295"/>
                  </a:lnTo>
                  <a:lnTo>
                    <a:pt x="873" y="289"/>
                  </a:lnTo>
                  <a:lnTo>
                    <a:pt x="899" y="282"/>
                  </a:lnTo>
                  <a:lnTo>
                    <a:pt x="920" y="274"/>
                  </a:lnTo>
                  <a:lnTo>
                    <a:pt x="945" y="260"/>
                  </a:lnTo>
                  <a:lnTo>
                    <a:pt x="966" y="240"/>
                  </a:lnTo>
                  <a:lnTo>
                    <a:pt x="980" y="217"/>
                  </a:lnTo>
                  <a:lnTo>
                    <a:pt x="992" y="191"/>
                  </a:lnTo>
                  <a:lnTo>
                    <a:pt x="999" y="164"/>
                  </a:lnTo>
                  <a:lnTo>
                    <a:pt x="1005" y="136"/>
                  </a:lnTo>
                  <a:lnTo>
                    <a:pt x="1006" y="109"/>
                  </a:lnTo>
                  <a:lnTo>
                    <a:pt x="1007" y="84"/>
                  </a:lnTo>
                  <a:lnTo>
                    <a:pt x="1007" y="59"/>
                  </a:lnTo>
                  <a:lnTo>
                    <a:pt x="1006" y="40"/>
                  </a:lnTo>
                  <a:lnTo>
                    <a:pt x="1003" y="27"/>
                  </a:lnTo>
                  <a:lnTo>
                    <a:pt x="1003" y="20"/>
                  </a:lnTo>
                  <a:lnTo>
                    <a:pt x="1002" y="15"/>
                  </a:lnTo>
                  <a:lnTo>
                    <a:pt x="998" y="11"/>
                  </a:lnTo>
                  <a:lnTo>
                    <a:pt x="993" y="9"/>
                  </a:lnTo>
                  <a:lnTo>
                    <a:pt x="988" y="7"/>
                  </a:lnTo>
                  <a:lnTo>
                    <a:pt x="742" y="0"/>
                  </a:lnTo>
                  <a:lnTo>
                    <a:pt x="739" y="0"/>
                  </a:lnTo>
                  <a:lnTo>
                    <a:pt x="737" y="1"/>
                  </a:lnTo>
                  <a:lnTo>
                    <a:pt x="733" y="2"/>
                  </a:lnTo>
                  <a:lnTo>
                    <a:pt x="730" y="3"/>
                  </a:lnTo>
                  <a:close/>
                </a:path>
              </a:pathLst>
            </a:custGeom>
            <a:solidFill>
              <a:srgbClr val="000000"/>
            </a:solidFill>
            <a:ln w="9525">
              <a:noFill/>
              <a:round/>
              <a:headEnd/>
              <a:tailEnd/>
            </a:ln>
          </p:spPr>
          <p:txBody>
            <a:bodyPr/>
            <a:lstStyle/>
            <a:p>
              <a:pPr rtl="0"/>
              <a:endParaRPr lang="en-US" sz="3800"/>
            </a:p>
          </p:txBody>
        </p:sp>
        <p:sp>
          <p:nvSpPr>
            <p:cNvPr id="449" name="Freeform 447"/>
            <p:cNvSpPr>
              <a:spLocks/>
            </p:cNvSpPr>
            <p:nvPr/>
          </p:nvSpPr>
          <p:spPr bwMode="auto">
            <a:xfrm flipH="1">
              <a:off x="445" y="1249"/>
              <a:ext cx="215" cy="219"/>
            </a:xfrm>
            <a:custGeom>
              <a:avLst/>
              <a:gdLst>
                <a:gd name="T0" fmla="*/ 18 w 940"/>
                <a:gd name="T1" fmla="*/ 39 h 959"/>
                <a:gd name="T2" fmla="*/ 24 w 940"/>
                <a:gd name="T3" fmla="*/ 32 h 959"/>
                <a:gd name="T4" fmla="*/ 34 w 940"/>
                <a:gd name="T5" fmla="*/ 29 h 959"/>
                <a:gd name="T6" fmla="*/ 50 w 940"/>
                <a:gd name="T7" fmla="*/ 28 h 959"/>
                <a:gd name="T8" fmla="*/ 79 w 940"/>
                <a:gd name="T9" fmla="*/ 25 h 959"/>
                <a:gd name="T10" fmla="*/ 112 w 940"/>
                <a:gd name="T11" fmla="*/ 22 h 959"/>
                <a:gd name="T12" fmla="*/ 142 w 940"/>
                <a:gd name="T13" fmla="*/ 18 h 959"/>
                <a:gd name="T14" fmla="*/ 160 w 940"/>
                <a:gd name="T15" fmla="*/ 17 h 959"/>
                <a:gd name="T16" fmla="*/ 164 w 940"/>
                <a:gd name="T17" fmla="*/ 15 h 959"/>
                <a:gd name="T18" fmla="*/ 165 w 940"/>
                <a:gd name="T19" fmla="*/ 12 h 959"/>
                <a:gd name="T20" fmla="*/ 165 w 940"/>
                <a:gd name="T21" fmla="*/ 0 h 959"/>
                <a:gd name="T22" fmla="*/ 172 w 940"/>
                <a:gd name="T23" fmla="*/ 0 h 959"/>
                <a:gd name="T24" fmla="*/ 182 w 940"/>
                <a:gd name="T25" fmla="*/ 1 h 959"/>
                <a:gd name="T26" fmla="*/ 194 w 940"/>
                <a:gd name="T27" fmla="*/ 1 h 959"/>
                <a:gd name="T28" fmla="*/ 205 w 940"/>
                <a:gd name="T29" fmla="*/ 1 h 959"/>
                <a:gd name="T30" fmla="*/ 213 w 940"/>
                <a:gd name="T31" fmla="*/ 2 h 959"/>
                <a:gd name="T32" fmla="*/ 215 w 940"/>
                <a:gd name="T33" fmla="*/ 6 h 959"/>
                <a:gd name="T34" fmla="*/ 215 w 940"/>
                <a:gd name="T35" fmla="*/ 17 h 959"/>
                <a:gd name="T36" fmla="*/ 212 w 940"/>
                <a:gd name="T37" fmla="*/ 33 h 959"/>
                <a:gd name="T38" fmla="*/ 204 w 940"/>
                <a:gd name="T39" fmla="*/ 46 h 959"/>
                <a:gd name="T40" fmla="*/ 188 w 940"/>
                <a:gd name="T41" fmla="*/ 52 h 959"/>
                <a:gd name="T42" fmla="*/ 159 w 940"/>
                <a:gd name="T43" fmla="*/ 56 h 959"/>
                <a:gd name="T44" fmla="*/ 124 w 940"/>
                <a:gd name="T45" fmla="*/ 60 h 959"/>
                <a:gd name="T46" fmla="*/ 91 w 940"/>
                <a:gd name="T47" fmla="*/ 63 h 959"/>
                <a:gd name="T48" fmla="*/ 70 w 940"/>
                <a:gd name="T49" fmla="*/ 65 h 959"/>
                <a:gd name="T50" fmla="*/ 63 w 940"/>
                <a:gd name="T51" fmla="*/ 65 h 959"/>
                <a:gd name="T52" fmla="*/ 61 w 940"/>
                <a:gd name="T53" fmla="*/ 67 h 959"/>
                <a:gd name="T54" fmla="*/ 61 w 940"/>
                <a:gd name="T55" fmla="*/ 68 h 959"/>
                <a:gd name="T56" fmla="*/ 61 w 940"/>
                <a:gd name="T57" fmla="*/ 70 h 959"/>
                <a:gd name="T58" fmla="*/ 62 w 940"/>
                <a:gd name="T59" fmla="*/ 72 h 959"/>
                <a:gd name="T60" fmla="*/ 68 w 940"/>
                <a:gd name="T61" fmla="*/ 86 h 959"/>
                <a:gd name="T62" fmla="*/ 79 w 940"/>
                <a:gd name="T63" fmla="*/ 112 h 959"/>
                <a:gd name="T64" fmla="*/ 92 w 940"/>
                <a:gd name="T65" fmla="*/ 146 h 959"/>
                <a:gd name="T66" fmla="*/ 104 w 940"/>
                <a:gd name="T67" fmla="*/ 183 h 959"/>
                <a:gd name="T68" fmla="*/ 113 w 940"/>
                <a:gd name="T69" fmla="*/ 219 h 959"/>
                <a:gd name="T70" fmla="*/ 97 w 940"/>
                <a:gd name="T71" fmla="*/ 209 h 959"/>
                <a:gd name="T72" fmla="*/ 75 w 940"/>
                <a:gd name="T73" fmla="*/ 196 h 959"/>
                <a:gd name="T74" fmla="*/ 51 w 940"/>
                <a:gd name="T75" fmla="*/ 183 h 959"/>
                <a:gd name="T76" fmla="*/ 27 w 940"/>
                <a:gd name="T77" fmla="*/ 171 h 959"/>
                <a:gd name="T78" fmla="*/ 5 w 940"/>
                <a:gd name="T79" fmla="*/ 164 h 959"/>
                <a:gd name="T80" fmla="*/ 4 w 940"/>
                <a:gd name="T81" fmla="*/ 138 h 959"/>
                <a:gd name="T82" fmla="*/ 13 w 940"/>
                <a:gd name="T83" fmla="*/ 82 h 959"/>
                <a:gd name="T84" fmla="*/ 17 w 940"/>
                <a:gd name="T85" fmla="*/ 45 h 9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40"/>
                <a:gd name="T130" fmla="*/ 0 h 959"/>
                <a:gd name="T131" fmla="*/ 940 w 940"/>
                <a:gd name="T132" fmla="*/ 959 h 9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40" h="959">
                  <a:moveTo>
                    <a:pt x="76" y="198"/>
                  </a:moveTo>
                  <a:lnTo>
                    <a:pt x="78" y="185"/>
                  </a:lnTo>
                  <a:lnTo>
                    <a:pt x="80" y="172"/>
                  </a:lnTo>
                  <a:lnTo>
                    <a:pt x="86" y="159"/>
                  </a:lnTo>
                  <a:lnTo>
                    <a:pt x="93" y="148"/>
                  </a:lnTo>
                  <a:lnTo>
                    <a:pt x="104" y="139"/>
                  </a:lnTo>
                  <a:lnTo>
                    <a:pt x="115" y="133"/>
                  </a:lnTo>
                  <a:lnTo>
                    <a:pt x="131" y="128"/>
                  </a:lnTo>
                  <a:lnTo>
                    <a:pt x="148" y="126"/>
                  </a:lnTo>
                  <a:lnTo>
                    <a:pt x="164" y="126"/>
                  </a:lnTo>
                  <a:lnTo>
                    <a:pt x="188" y="124"/>
                  </a:lnTo>
                  <a:lnTo>
                    <a:pt x="219" y="121"/>
                  </a:lnTo>
                  <a:lnTo>
                    <a:pt x="257" y="119"/>
                  </a:lnTo>
                  <a:lnTo>
                    <a:pt x="300" y="115"/>
                  </a:lnTo>
                  <a:lnTo>
                    <a:pt x="346" y="109"/>
                  </a:lnTo>
                  <a:lnTo>
                    <a:pt x="394" y="106"/>
                  </a:lnTo>
                  <a:lnTo>
                    <a:pt x="443" y="100"/>
                  </a:lnTo>
                  <a:lnTo>
                    <a:pt x="491" y="95"/>
                  </a:lnTo>
                  <a:lnTo>
                    <a:pt x="538" y="90"/>
                  </a:lnTo>
                  <a:lnTo>
                    <a:pt x="581" y="86"/>
                  </a:lnTo>
                  <a:lnTo>
                    <a:pt x="621" y="81"/>
                  </a:lnTo>
                  <a:lnTo>
                    <a:pt x="655" y="78"/>
                  </a:lnTo>
                  <a:lnTo>
                    <a:pt x="681" y="74"/>
                  </a:lnTo>
                  <a:lnTo>
                    <a:pt x="699" y="73"/>
                  </a:lnTo>
                  <a:lnTo>
                    <a:pt x="708" y="72"/>
                  </a:lnTo>
                  <a:lnTo>
                    <a:pt x="715" y="70"/>
                  </a:lnTo>
                  <a:lnTo>
                    <a:pt x="719" y="66"/>
                  </a:lnTo>
                  <a:lnTo>
                    <a:pt x="721" y="61"/>
                  </a:lnTo>
                  <a:lnTo>
                    <a:pt x="723" y="56"/>
                  </a:lnTo>
                  <a:lnTo>
                    <a:pt x="723" y="51"/>
                  </a:lnTo>
                  <a:lnTo>
                    <a:pt x="723" y="35"/>
                  </a:lnTo>
                  <a:lnTo>
                    <a:pt x="723" y="17"/>
                  </a:lnTo>
                  <a:lnTo>
                    <a:pt x="723" y="0"/>
                  </a:lnTo>
                  <a:lnTo>
                    <a:pt x="729" y="0"/>
                  </a:lnTo>
                  <a:lnTo>
                    <a:pt x="738" y="1"/>
                  </a:lnTo>
                  <a:lnTo>
                    <a:pt x="751" y="1"/>
                  </a:lnTo>
                  <a:lnTo>
                    <a:pt x="764" y="1"/>
                  </a:lnTo>
                  <a:lnTo>
                    <a:pt x="780" y="3"/>
                  </a:lnTo>
                  <a:lnTo>
                    <a:pt x="797" y="3"/>
                  </a:lnTo>
                  <a:lnTo>
                    <a:pt x="814" y="3"/>
                  </a:lnTo>
                  <a:lnTo>
                    <a:pt x="832" y="4"/>
                  </a:lnTo>
                  <a:lnTo>
                    <a:pt x="850" y="4"/>
                  </a:lnTo>
                  <a:lnTo>
                    <a:pt x="867" y="5"/>
                  </a:lnTo>
                  <a:lnTo>
                    <a:pt x="882" y="5"/>
                  </a:lnTo>
                  <a:lnTo>
                    <a:pt x="898" y="5"/>
                  </a:lnTo>
                  <a:lnTo>
                    <a:pt x="911" y="7"/>
                  </a:lnTo>
                  <a:lnTo>
                    <a:pt x="923" y="7"/>
                  </a:lnTo>
                  <a:lnTo>
                    <a:pt x="932" y="7"/>
                  </a:lnTo>
                  <a:lnTo>
                    <a:pt x="937" y="7"/>
                  </a:lnTo>
                  <a:lnTo>
                    <a:pt x="938" y="16"/>
                  </a:lnTo>
                  <a:lnTo>
                    <a:pt x="938" y="26"/>
                  </a:lnTo>
                  <a:lnTo>
                    <a:pt x="940" y="38"/>
                  </a:lnTo>
                  <a:lnTo>
                    <a:pt x="940" y="52"/>
                  </a:lnTo>
                  <a:lnTo>
                    <a:pt x="940" y="74"/>
                  </a:lnTo>
                  <a:lnTo>
                    <a:pt x="937" y="98"/>
                  </a:lnTo>
                  <a:lnTo>
                    <a:pt x="933" y="121"/>
                  </a:lnTo>
                  <a:lnTo>
                    <a:pt x="928" y="143"/>
                  </a:lnTo>
                  <a:lnTo>
                    <a:pt x="919" y="165"/>
                  </a:lnTo>
                  <a:lnTo>
                    <a:pt x="907" y="185"/>
                  </a:lnTo>
                  <a:lnTo>
                    <a:pt x="893" y="201"/>
                  </a:lnTo>
                  <a:lnTo>
                    <a:pt x="873" y="212"/>
                  </a:lnTo>
                  <a:lnTo>
                    <a:pt x="850" y="220"/>
                  </a:lnTo>
                  <a:lnTo>
                    <a:pt x="820" y="228"/>
                  </a:lnTo>
                  <a:lnTo>
                    <a:pt x="782" y="234"/>
                  </a:lnTo>
                  <a:lnTo>
                    <a:pt x="739" y="241"/>
                  </a:lnTo>
                  <a:lnTo>
                    <a:pt x="693" y="247"/>
                  </a:lnTo>
                  <a:lnTo>
                    <a:pt x="643" y="254"/>
                  </a:lnTo>
                  <a:lnTo>
                    <a:pt x="593" y="259"/>
                  </a:lnTo>
                  <a:lnTo>
                    <a:pt x="542" y="264"/>
                  </a:lnTo>
                  <a:lnTo>
                    <a:pt x="492" y="270"/>
                  </a:lnTo>
                  <a:lnTo>
                    <a:pt x="444" y="273"/>
                  </a:lnTo>
                  <a:lnTo>
                    <a:pt x="400" y="276"/>
                  </a:lnTo>
                  <a:lnTo>
                    <a:pt x="361" y="280"/>
                  </a:lnTo>
                  <a:lnTo>
                    <a:pt x="329" y="283"/>
                  </a:lnTo>
                  <a:lnTo>
                    <a:pt x="304" y="284"/>
                  </a:lnTo>
                  <a:lnTo>
                    <a:pt x="287" y="285"/>
                  </a:lnTo>
                  <a:lnTo>
                    <a:pt x="281" y="285"/>
                  </a:lnTo>
                  <a:lnTo>
                    <a:pt x="277" y="285"/>
                  </a:lnTo>
                  <a:lnTo>
                    <a:pt x="273" y="286"/>
                  </a:lnTo>
                  <a:lnTo>
                    <a:pt x="270" y="289"/>
                  </a:lnTo>
                  <a:lnTo>
                    <a:pt x="268" y="293"/>
                  </a:lnTo>
                  <a:lnTo>
                    <a:pt x="266" y="294"/>
                  </a:lnTo>
                  <a:lnTo>
                    <a:pt x="266" y="297"/>
                  </a:lnTo>
                  <a:lnTo>
                    <a:pt x="265" y="298"/>
                  </a:lnTo>
                  <a:lnTo>
                    <a:pt x="265" y="301"/>
                  </a:lnTo>
                  <a:lnTo>
                    <a:pt x="265" y="302"/>
                  </a:lnTo>
                  <a:lnTo>
                    <a:pt x="266" y="305"/>
                  </a:lnTo>
                  <a:lnTo>
                    <a:pt x="266" y="306"/>
                  </a:lnTo>
                  <a:lnTo>
                    <a:pt x="266" y="309"/>
                  </a:lnTo>
                  <a:lnTo>
                    <a:pt x="269" y="314"/>
                  </a:lnTo>
                  <a:lnTo>
                    <a:pt x="274" y="327"/>
                  </a:lnTo>
                  <a:lnTo>
                    <a:pt x="284" y="348"/>
                  </a:lnTo>
                  <a:lnTo>
                    <a:pt x="296" y="375"/>
                  </a:lnTo>
                  <a:lnTo>
                    <a:pt x="310" y="409"/>
                  </a:lnTo>
                  <a:lnTo>
                    <a:pt x="326" y="448"/>
                  </a:lnTo>
                  <a:lnTo>
                    <a:pt x="344" y="491"/>
                  </a:lnTo>
                  <a:lnTo>
                    <a:pt x="362" y="538"/>
                  </a:lnTo>
                  <a:lnTo>
                    <a:pt x="382" y="588"/>
                  </a:lnTo>
                  <a:lnTo>
                    <a:pt x="401" y="640"/>
                  </a:lnTo>
                  <a:lnTo>
                    <a:pt x="420" y="694"/>
                  </a:lnTo>
                  <a:lnTo>
                    <a:pt x="438" y="749"/>
                  </a:lnTo>
                  <a:lnTo>
                    <a:pt x="456" y="803"/>
                  </a:lnTo>
                  <a:lnTo>
                    <a:pt x="472" y="857"/>
                  </a:lnTo>
                  <a:lnTo>
                    <a:pt x="485" y="909"/>
                  </a:lnTo>
                  <a:lnTo>
                    <a:pt x="496" y="959"/>
                  </a:lnTo>
                  <a:lnTo>
                    <a:pt x="477" y="946"/>
                  </a:lnTo>
                  <a:lnTo>
                    <a:pt x="453" y="932"/>
                  </a:lnTo>
                  <a:lnTo>
                    <a:pt x="426" y="916"/>
                  </a:lnTo>
                  <a:lnTo>
                    <a:pt x="396" y="898"/>
                  </a:lnTo>
                  <a:lnTo>
                    <a:pt x="364" y="879"/>
                  </a:lnTo>
                  <a:lnTo>
                    <a:pt x="330" y="859"/>
                  </a:lnTo>
                  <a:lnTo>
                    <a:pt x="295" y="840"/>
                  </a:lnTo>
                  <a:lnTo>
                    <a:pt x="260" y="820"/>
                  </a:lnTo>
                  <a:lnTo>
                    <a:pt x="223" y="801"/>
                  </a:lnTo>
                  <a:lnTo>
                    <a:pt x="187" y="782"/>
                  </a:lnTo>
                  <a:lnTo>
                    <a:pt x="151" y="765"/>
                  </a:lnTo>
                  <a:lnTo>
                    <a:pt x="117" y="750"/>
                  </a:lnTo>
                  <a:lnTo>
                    <a:pt x="84" y="737"/>
                  </a:lnTo>
                  <a:lnTo>
                    <a:pt x="53" y="726"/>
                  </a:lnTo>
                  <a:lnTo>
                    <a:pt x="24" y="719"/>
                  </a:lnTo>
                  <a:lnTo>
                    <a:pt x="0" y="713"/>
                  </a:lnTo>
                  <a:lnTo>
                    <a:pt x="6" y="668"/>
                  </a:lnTo>
                  <a:lnTo>
                    <a:pt x="17" y="603"/>
                  </a:lnTo>
                  <a:lnTo>
                    <a:pt x="30" y="523"/>
                  </a:lnTo>
                  <a:lnTo>
                    <a:pt x="43" y="439"/>
                  </a:lnTo>
                  <a:lnTo>
                    <a:pt x="56" y="357"/>
                  </a:lnTo>
                  <a:lnTo>
                    <a:pt x="66" y="284"/>
                  </a:lnTo>
                  <a:lnTo>
                    <a:pt x="74" y="228"/>
                  </a:lnTo>
                  <a:lnTo>
                    <a:pt x="76" y="198"/>
                  </a:lnTo>
                  <a:close/>
                </a:path>
              </a:pathLst>
            </a:custGeom>
            <a:solidFill>
              <a:srgbClr val="C0C0C0"/>
            </a:solidFill>
            <a:ln w="9525">
              <a:noFill/>
              <a:round/>
              <a:headEnd/>
              <a:tailEnd/>
            </a:ln>
          </p:spPr>
          <p:txBody>
            <a:bodyPr/>
            <a:lstStyle/>
            <a:p>
              <a:pPr rtl="0"/>
              <a:endParaRPr lang="en-US" sz="3800"/>
            </a:p>
          </p:txBody>
        </p:sp>
        <p:sp>
          <p:nvSpPr>
            <p:cNvPr id="450" name="Freeform 448"/>
            <p:cNvSpPr>
              <a:spLocks/>
            </p:cNvSpPr>
            <p:nvPr/>
          </p:nvSpPr>
          <p:spPr bwMode="auto">
            <a:xfrm flipH="1">
              <a:off x="439" y="1069"/>
              <a:ext cx="82" cy="190"/>
            </a:xfrm>
            <a:custGeom>
              <a:avLst/>
              <a:gdLst>
                <a:gd name="T0" fmla="*/ 11 w 357"/>
                <a:gd name="T1" fmla="*/ 2 h 828"/>
                <a:gd name="T2" fmla="*/ 8 w 357"/>
                <a:gd name="T3" fmla="*/ 4 h 828"/>
                <a:gd name="T4" fmla="*/ 6 w 357"/>
                <a:gd name="T5" fmla="*/ 7 h 828"/>
                <a:gd name="T6" fmla="*/ 4 w 357"/>
                <a:gd name="T7" fmla="*/ 10 h 828"/>
                <a:gd name="T8" fmla="*/ 2 w 357"/>
                <a:gd name="T9" fmla="*/ 19 h 828"/>
                <a:gd name="T10" fmla="*/ 0 w 357"/>
                <a:gd name="T11" fmla="*/ 40 h 828"/>
                <a:gd name="T12" fmla="*/ 1 w 357"/>
                <a:gd name="T13" fmla="*/ 64 h 828"/>
                <a:gd name="T14" fmla="*/ 5 w 357"/>
                <a:gd name="T15" fmla="*/ 90 h 828"/>
                <a:gd name="T16" fmla="*/ 10 w 357"/>
                <a:gd name="T17" fmla="*/ 103 h 828"/>
                <a:gd name="T18" fmla="*/ 13 w 357"/>
                <a:gd name="T19" fmla="*/ 115 h 828"/>
                <a:gd name="T20" fmla="*/ 17 w 357"/>
                <a:gd name="T21" fmla="*/ 135 h 828"/>
                <a:gd name="T22" fmla="*/ 19 w 357"/>
                <a:gd name="T23" fmla="*/ 162 h 828"/>
                <a:gd name="T24" fmla="*/ 18 w 357"/>
                <a:gd name="T25" fmla="*/ 177 h 828"/>
                <a:gd name="T26" fmla="*/ 19 w 357"/>
                <a:gd name="T27" fmla="*/ 178 h 828"/>
                <a:gd name="T28" fmla="*/ 19 w 357"/>
                <a:gd name="T29" fmla="*/ 179 h 828"/>
                <a:gd name="T30" fmla="*/ 21 w 357"/>
                <a:gd name="T31" fmla="*/ 181 h 828"/>
                <a:gd name="T32" fmla="*/ 25 w 357"/>
                <a:gd name="T33" fmla="*/ 184 h 828"/>
                <a:gd name="T34" fmla="*/ 30 w 357"/>
                <a:gd name="T35" fmla="*/ 187 h 828"/>
                <a:gd name="T36" fmla="*/ 38 w 357"/>
                <a:gd name="T37" fmla="*/ 189 h 828"/>
                <a:gd name="T38" fmla="*/ 47 w 357"/>
                <a:gd name="T39" fmla="*/ 190 h 828"/>
                <a:gd name="T40" fmla="*/ 59 w 357"/>
                <a:gd name="T41" fmla="*/ 189 h 828"/>
                <a:gd name="T42" fmla="*/ 72 w 357"/>
                <a:gd name="T43" fmla="*/ 185 h 828"/>
                <a:gd name="T44" fmla="*/ 81 w 357"/>
                <a:gd name="T45" fmla="*/ 181 h 828"/>
                <a:gd name="T46" fmla="*/ 82 w 357"/>
                <a:gd name="T47" fmla="*/ 179 h 828"/>
                <a:gd name="T48" fmla="*/ 82 w 357"/>
                <a:gd name="T49" fmla="*/ 171 h 828"/>
                <a:gd name="T50" fmla="*/ 79 w 357"/>
                <a:gd name="T51" fmla="*/ 131 h 828"/>
                <a:gd name="T52" fmla="*/ 69 w 357"/>
                <a:gd name="T53" fmla="*/ 75 h 828"/>
                <a:gd name="T54" fmla="*/ 51 w 357"/>
                <a:gd name="T55" fmla="*/ 23 h 828"/>
                <a:gd name="T56" fmla="*/ 37 w 357"/>
                <a:gd name="T57" fmla="*/ 4 h 828"/>
                <a:gd name="T58" fmla="*/ 36 w 357"/>
                <a:gd name="T59" fmla="*/ 4 h 828"/>
                <a:gd name="T60" fmla="*/ 35 w 357"/>
                <a:gd name="T61" fmla="*/ 4 h 828"/>
                <a:gd name="T62" fmla="*/ 31 w 357"/>
                <a:gd name="T63" fmla="*/ 2 h 828"/>
                <a:gd name="T64" fmla="*/ 24 w 357"/>
                <a:gd name="T65" fmla="*/ 0 h 828"/>
                <a:gd name="T66" fmla="*/ 16 w 357"/>
                <a:gd name="T67" fmla="*/ 0 h 8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7"/>
                <a:gd name="T103" fmla="*/ 0 h 828"/>
                <a:gd name="T104" fmla="*/ 357 w 357"/>
                <a:gd name="T105" fmla="*/ 828 h 8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7" h="828">
                  <a:moveTo>
                    <a:pt x="54" y="6"/>
                  </a:moveTo>
                  <a:lnTo>
                    <a:pt x="48" y="10"/>
                  </a:lnTo>
                  <a:lnTo>
                    <a:pt x="41" y="14"/>
                  </a:lnTo>
                  <a:lnTo>
                    <a:pt x="36" y="18"/>
                  </a:lnTo>
                  <a:lnTo>
                    <a:pt x="31" y="23"/>
                  </a:lnTo>
                  <a:lnTo>
                    <a:pt x="26" y="30"/>
                  </a:lnTo>
                  <a:lnTo>
                    <a:pt x="22" y="36"/>
                  </a:lnTo>
                  <a:lnTo>
                    <a:pt x="18" y="43"/>
                  </a:lnTo>
                  <a:lnTo>
                    <a:pt x="15" y="51"/>
                  </a:lnTo>
                  <a:lnTo>
                    <a:pt x="8" y="83"/>
                  </a:lnTo>
                  <a:lnTo>
                    <a:pt x="2" y="124"/>
                  </a:lnTo>
                  <a:lnTo>
                    <a:pt x="0" y="173"/>
                  </a:lnTo>
                  <a:lnTo>
                    <a:pt x="0" y="225"/>
                  </a:lnTo>
                  <a:lnTo>
                    <a:pt x="4" y="281"/>
                  </a:lnTo>
                  <a:lnTo>
                    <a:pt x="11" y="337"/>
                  </a:lnTo>
                  <a:lnTo>
                    <a:pt x="23" y="392"/>
                  </a:lnTo>
                  <a:lnTo>
                    <a:pt x="40" y="442"/>
                  </a:lnTo>
                  <a:lnTo>
                    <a:pt x="43" y="449"/>
                  </a:lnTo>
                  <a:lnTo>
                    <a:pt x="49" y="469"/>
                  </a:lnTo>
                  <a:lnTo>
                    <a:pt x="57" y="500"/>
                  </a:lnTo>
                  <a:lnTo>
                    <a:pt x="66" y="540"/>
                  </a:lnTo>
                  <a:lnTo>
                    <a:pt x="74" y="588"/>
                  </a:lnTo>
                  <a:lnTo>
                    <a:pt x="80" y="644"/>
                  </a:lnTo>
                  <a:lnTo>
                    <a:pt x="82" y="704"/>
                  </a:lnTo>
                  <a:lnTo>
                    <a:pt x="79" y="768"/>
                  </a:lnTo>
                  <a:lnTo>
                    <a:pt x="79" y="770"/>
                  </a:lnTo>
                  <a:lnTo>
                    <a:pt x="80" y="774"/>
                  </a:lnTo>
                  <a:lnTo>
                    <a:pt x="82" y="777"/>
                  </a:lnTo>
                  <a:lnTo>
                    <a:pt x="83" y="780"/>
                  </a:lnTo>
                  <a:lnTo>
                    <a:pt x="84" y="781"/>
                  </a:lnTo>
                  <a:lnTo>
                    <a:pt x="88" y="785"/>
                  </a:lnTo>
                  <a:lnTo>
                    <a:pt x="93" y="790"/>
                  </a:lnTo>
                  <a:lnTo>
                    <a:pt x="100" y="795"/>
                  </a:lnTo>
                  <a:lnTo>
                    <a:pt x="109" y="802"/>
                  </a:lnTo>
                  <a:lnTo>
                    <a:pt x="119" y="808"/>
                  </a:lnTo>
                  <a:lnTo>
                    <a:pt x="132" y="815"/>
                  </a:lnTo>
                  <a:lnTo>
                    <a:pt x="148" y="820"/>
                  </a:lnTo>
                  <a:lnTo>
                    <a:pt x="165" y="824"/>
                  </a:lnTo>
                  <a:lnTo>
                    <a:pt x="184" y="826"/>
                  </a:lnTo>
                  <a:lnTo>
                    <a:pt x="205" y="828"/>
                  </a:lnTo>
                  <a:lnTo>
                    <a:pt x="230" y="826"/>
                  </a:lnTo>
                  <a:lnTo>
                    <a:pt x="256" y="823"/>
                  </a:lnTo>
                  <a:lnTo>
                    <a:pt x="284" y="816"/>
                  </a:lnTo>
                  <a:lnTo>
                    <a:pt x="314" y="806"/>
                  </a:lnTo>
                  <a:lnTo>
                    <a:pt x="348" y="791"/>
                  </a:lnTo>
                  <a:lnTo>
                    <a:pt x="352" y="789"/>
                  </a:lnTo>
                  <a:lnTo>
                    <a:pt x="355" y="786"/>
                  </a:lnTo>
                  <a:lnTo>
                    <a:pt x="356" y="782"/>
                  </a:lnTo>
                  <a:lnTo>
                    <a:pt x="357" y="777"/>
                  </a:lnTo>
                  <a:lnTo>
                    <a:pt x="356" y="744"/>
                  </a:lnTo>
                  <a:lnTo>
                    <a:pt x="352" y="672"/>
                  </a:lnTo>
                  <a:lnTo>
                    <a:pt x="343" y="571"/>
                  </a:lnTo>
                  <a:lnTo>
                    <a:pt x="326" y="453"/>
                  </a:lnTo>
                  <a:lnTo>
                    <a:pt x="301" y="328"/>
                  </a:lnTo>
                  <a:lnTo>
                    <a:pt x="268" y="207"/>
                  </a:lnTo>
                  <a:lnTo>
                    <a:pt x="221" y="100"/>
                  </a:lnTo>
                  <a:lnTo>
                    <a:pt x="161" y="21"/>
                  </a:lnTo>
                  <a:lnTo>
                    <a:pt x="160" y="19"/>
                  </a:lnTo>
                  <a:lnTo>
                    <a:pt x="158" y="18"/>
                  </a:lnTo>
                  <a:lnTo>
                    <a:pt x="157" y="18"/>
                  </a:lnTo>
                  <a:lnTo>
                    <a:pt x="153" y="17"/>
                  </a:lnTo>
                  <a:lnTo>
                    <a:pt x="145" y="13"/>
                  </a:lnTo>
                  <a:lnTo>
                    <a:pt x="135" y="9"/>
                  </a:lnTo>
                  <a:lnTo>
                    <a:pt x="121" y="5"/>
                  </a:lnTo>
                  <a:lnTo>
                    <a:pt x="105" y="1"/>
                  </a:lnTo>
                  <a:lnTo>
                    <a:pt x="88" y="0"/>
                  </a:lnTo>
                  <a:lnTo>
                    <a:pt x="71" y="1"/>
                  </a:lnTo>
                  <a:lnTo>
                    <a:pt x="54" y="6"/>
                  </a:lnTo>
                  <a:close/>
                </a:path>
              </a:pathLst>
            </a:custGeom>
            <a:solidFill>
              <a:srgbClr val="000000"/>
            </a:solidFill>
            <a:ln w="9525">
              <a:noFill/>
              <a:round/>
              <a:headEnd/>
              <a:tailEnd/>
            </a:ln>
          </p:spPr>
          <p:txBody>
            <a:bodyPr/>
            <a:lstStyle/>
            <a:p>
              <a:pPr rtl="0"/>
              <a:endParaRPr lang="en-US" sz="3800"/>
            </a:p>
          </p:txBody>
        </p:sp>
        <p:sp>
          <p:nvSpPr>
            <p:cNvPr id="451" name="Freeform 449"/>
            <p:cNvSpPr>
              <a:spLocks/>
            </p:cNvSpPr>
            <p:nvPr/>
          </p:nvSpPr>
          <p:spPr bwMode="auto">
            <a:xfrm flipH="1">
              <a:off x="496" y="1245"/>
              <a:ext cx="0" cy="1"/>
            </a:xfrm>
            <a:custGeom>
              <a:avLst/>
              <a:gdLst>
                <a:gd name="T0" fmla="*/ 0 h 3"/>
                <a:gd name="T1" fmla="*/ 0 h 3"/>
                <a:gd name="T2" fmla="*/ 0 h 3"/>
                <a:gd name="T3" fmla="*/ 0 h 3"/>
                <a:gd name="T4" fmla="*/ 1 h 3"/>
                <a:gd name="T5" fmla="*/ 0 h 3"/>
                <a:gd name="T6" fmla="*/ 0 h 3"/>
                <a:gd name="T7" fmla="*/ 0 h 3"/>
                <a:gd name="T8" fmla="*/ 0 h 3"/>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h 3"/>
                <a:gd name="T19" fmla="*/ 3 h 3"/>
              </a:gdLst>
              <a:ahLst/>
              <a:cxnLst>
                <a:cxn ang="T9">
                  <a:pos x="0" y="T0"/>
                </a:cxn>
                <a:cxn ang="T10">
                  <a:pos x="0" y="T1"/>
                </a:cxn>
                <a:cxn ang="T11">
                  <a:pos x="0" y="T2"/>
                </a:cxn>
                <a:cxn ang="T12">
                  <a:pos x="0" y="T3"/>
                </a:cxn>
                <a:cxn ang="T13">
                  <a:pos x="0" y="T4"/>
                </a:cxn>
                <a:cxn ang="T14">
                  <a:pos x="0" y="T5"/>
                </a:cxn>
                <a:cxn ang="T15">
                  <a:pos x="0" y="T6"/>
                </a:cxn>
                <a:cxn ang="T16">
                  <a:pos x="0" y="T7"/>
                </a:cxn>
                <a:cxn ang="T17">
                  <a:pos x="0" y="T8"/>
                </a:cxn>
              </a:cxnLst>
              <a:rect l="0" t="T18" r="0" b="T19"/>
              <a:pathLst>
                <a:path h="3">
                  <a:moveTo>
                    <a:pt x="0" y="0"/>
                  </a:moveTo>
                  <a:lnTo>
                    <a:pt x="0" y="0"/>
                  </a:lnTo>
                  <a:lnTo>
                    <a:pt x="0" y="1"/>
                  </a:lnTo>
                  <a:lnTo>
                    <a:pt x="0" y="3"/>
                  </a:lnTo>
                  <a:lnTo>
                    <a:pt x="0" y="1"/>
                  </a:lnTo>
                  <a:lnTo>
                    <a:pt x="0" y="0"/>
                  </a:lnTo>
                  <a:close/>
                </a:path>
              </a:pathLst>
            </a:custGeom>
            <a:solidFill>
              <a:srgbClr val="000000"/>
            </a:solidFill>
            <a:ln w="9525">
              <a:noFill/>
              <a:round/>
              <a:headEnd/>
              <a:tailEnd/>
            </a:ln>
          </p:spPr>
          <p:txBody>
            <a:bodyPr/>
            <a:lstStyle/>
            <a:p>
              <a:pPr rtl="0"/>
              <a:endParaRPr lang="en-US" sz="3800"/>
            </a:p>
          </p:txBody>
        </p:sp>
        <p:sp>
          <p:nvSpPr>
            <p:cNvPr id="452" name="Freeform 450"/>
            <p:cNvSpPr>
              <a:spLocks/>
            </p:cNvSpPr>
            <p:nvPr/>
          </p:nvSpPr>
          <p:spPr bwMode="auto">
            <a:xfrm flipH="1">
              <a:off x="446" y="1076"/>
              <a:ext cx="67" cy="175"/>
            </a:xfrm>
            <a:custGeom>
              <a:avLst/>
              <a:gdLst>
                <a:gd name="T0" fmla="*/ 19 w 293"/>
                <a:gd name="T1" fmla="*/ 154 h 763"/>
                <a:gd name="T2" fmla="*/ 19 w 293"/>
                <a:gd name="T3" fmla="*/ 141 h 763"/>
                <a:gd name="T4" fmla="*/ 18 w 293"/>
                <a:gd name="T5" fmla="*/ 130 h 763"/>
                <a:gd name="T6" fmla="*/ 16 w 293"/>
                <a:gd name="T7" fmla="*/ 119 h 763"/>
                <a:gd name="T8" fmla="*/ 14 w 293"/>
                <a:gd name="T9" fmla="*/ 110 h 763"/>
                <a:gd name="T10" fmla="*/ 12 w 293"/>
                <a:gd name="T11" fmla="*/ 103 h 763"/>
                <a:gd name="T12" fmla="*/ 11 w 293"/>
                <a:gd name="T13" fmla="*/ 97 h 763"/>
                <a:gd name="T14" fmla="*/ 9 w 293"/>
                <a:gd name="T15" fmla="*/ 93 h 763"/>
                <a:gd name="T16" fmla="*/ 9 w 293"/>
                <a:gd name="T17" fmla="*/ 92 h 763"/>
                <a:gd name="T18" fmla="*/ 5 w 293"/>
                <a:gd name="T19" fmla="*/ 79 h 763"/>
                <a:gd name="T20" fmla="*/ 2 w 293"/>
                <a:gd name="T21" fmla="*/ 65 h 763"/>
                <a:gd name="T22" fmla="*/ 1 w 293"/>
                <a:gd name="T23" fmla="*/ 50 h 763"/>
                <a:gd name="T24" fmla="*/ 0 w 293"/>
                <a:gd name="T25" fmla="*/ 37 h 763"/>
                <a:gd name="T26" fmla="*/ 0 w 293"/>
                <a:gd name="T27" fmla="*/ 28 h 763"/>
                <a:gd name="T28" fmla="*/ 1 w 293"/>
                <a:gd name="T29" fmla="*/ 19 h 763"/>
                <a:gd name="T30" fmla="*/ 2 w 293"/>
                <a:gd name="T31" fmla="*/ 12 h 763"/>
                <a:gd name="T32" fmla="*/ 3 w 293"/>
                <a:gd name="T33" fmla="*/ 7 h 763"/>
                <a:gd name="T34" fmla="*/ 4 w 293"/>
                <a:gd name="T35" fmla="*/ 5 h 763"/>
                <a:gd name="T36" fmla="*/ 5 w 293"/>
                <a:gd name="T37" fmla="*/ 3 h 763"/>
                <a:gd name="T38" fmla="*/ 7 w 293"/>
                <a:gd name="T39" fmla="*/ 2 h 763"/>
                <a:gd name="T40" fmla="*/ 8 w 293"/>
                <a:gd name="T41" fmla="*/ 1 h 763"/>
                <a:gd name="T42" fmla="*/ 10 w 293"/>
                <a:gd name="T43" fmla="*/ 0 h 763"/>
                <a:gd name="T44" fmla="*/ 13 w 293"/>
                <a:gd name="T45" fmla="*/ 0 h 763"/>
                <a:gd name="T46" fmla="*/ 15 w 293"/>
                <a:gd name="T47" fmla="*/ 0 h 763"/>
                <a:gd name="T48" fmla="*/ 17 w 293"/>
                <a:gd name="T49" fmla="*/ 1 h 763"/>
                <a:gd name="T50" fmla="*/ 19 w 293"/>
                <a:gd name="T51" fmla="*/ 1 h 763"/>
                <a:gd name="T52" fmla="*/ 21 w 293"/>
                <a:gd name="T53" fmla="*/ 2 h 763"/>
                <a:gd name="T54" fmla="*/ 23 w 293"/>
                <a:gd name="T55" fmla="*/ 3 h 763"/>
                <a:gd name="T56" fmla="*/ 25 w 293"/>
                <a:gd name="T57" fmla="*/ 3 h 763"/>
                <a:gd name="T58" fmla="*/ 37 w 293"/>
                <a:gd name="T59" fmla="*/ 19 h 763"/>
                <a:gd name="T60" fmla="*/ 46 w 293"/>
                <a:gd name="T61" fmla="*/ 41 h 763"/>
                <a:gd name="T62" fmla="*/ 54 w 293"/>
                <a:gd name="T63" fmla="*/ 66 h 763"/>
                <a:gd name="T64" fmla="*/ 59 w 293"/>
                <a:gd name="T65" fmla="*/ 92 h 763"/>
                <a:gd name="T66" fmla="*/ 62 w 293"/>
                <a:gd name="T67" fmla="*/ 117 h 763"/>
                <a:gd name="T68" fmla="*/ 65 w 293"/>
                <a:gd name="T69" fmla="*/ 140 h 763"/>
                <a:gd name="T70" fmla="*/ 66 w 293"/>
                <a:gd name="T71" fmla="*/ 158 h 763"/>
                <a:gd name="T72" fmla="*/ 67 w 293"/>
                <a:gd name="T73" fmla="*/ 169 h 763"/>
                <a:gd name="T74" fmla="*/ 61 w 293"/>
                <a:gd name="T75" fmla="*/ 171 h 763"/>
                <a:gd name="T76" fmla="*/ 56 w 293"/>
                <a:gd name="T77" fmla="*/ 173 h 763"/>
                <a:gd name="T78" fmla="*/ 51 w 293"/>
                <a:gd name="T79" fmla="*/ 174 h 763"/>
                <a:gd name="T80" fmla="*/ 47 w 293"/>
                <a:gd name="T81" fmla="*/ 175 h 763"/>
                <a:gd name="T82" fmla="*/ 43 w 293"/>
                <a:gd name="T83" fmla="*/ 175 h 763"/>
                <a:gd name="T84" fmla="*/ 39 w 293"/>
                <a:gd name="T85" fmla="*/ 175 h 763"/>
                <a:gd name="T86" fmla="*/ 35 w 293"/>
                <a:gd name="T87" fmla="*/ 175 h 763"/>
                <a:gd name="T88" fmla="*/ 32 w 293"/>
                <a:gd name="T89" fmla="*/ 175 h 763"/>
                <a:gd name="T90" fmla="*/ 30 w 293"/>
                <a:gd name="T91" fmla="*/ 174 h 763"/>
                <a:gd name="T92" fmla="*/ 27 w 293"/>
                <a:gd name="T93" fmla="*/ 173 h 763"/>
                <a:gd name="T94" fmla="*/ 25 w 293"/>
                <a:gd name="T95" fmla="*/ 172 h 763"/>
                <a:gd name="T96" fmla="*/ 23 w 293"/>
                <a:gd name="T97" fmla="*/ 171 h 763"/>
                <a:gd name="T98" fmla="*/ 21 w 293"/>
                <a:gd name="T99" fmla="*/ 170 h 763"/>
                <a:gd name="T100" fmla="*/ 20 w 293"/>
                <a:gd name="T101" fmla="*/ 169 h 763"/>
                <a:gd name="T102" fmla="*/ 19 w 293"/>
                <a:gd name="T103" fmla="*/ 169 h 763"/>
                <a:gd name="T104" fmla="*/ 19 w 293"/>
                <a:gd name="T105" fmla="*/ 168 h 763"/>
                <a:gd name="T106" fmla="*/ 19 w 293"/>
                <a:gd name="T107" fmla="*/ 164 h 763"/>
                <a:gd name="T108" fmla="*/ 19 w 293"/>
                <a:gd name="T109" fmla="*/ 161 h 763"/>
                <a:gd name="T110" fmla="*/ 19 w 293"/>
                <a:gd name="T111" fmla="*/ 157 h 763"/>
                <a:gd name="T112" fmla="*/ 19 w 293"/>
                <a:gd name="T113" fmla="*/ 154 h 7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3"/>
                <a:gd name="T172" fmla="*/ 0 h 763"/>
                <a:gd name="T173" fmla="*/ 293 w 293"/>
                <a:gd name="T174" fmla="*/ 763 h 7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3" h="763">
                  <a:moveTo>
                    <a:pt x="83" y="671"/>
                  </a:moveTo>
                  <a:lnTo>
                    <a:pt x="82" y="616"/>
                  </a:lnTo>
                  <a:lnTo>
                    <a:pt x="77" y="565"/>
                  </a:lnTo>
                  <a:lnTo>
                    <a:pt x="69" y="520"/>
                  </a:lnTo>
                  <a:lnTo>
                    <a:pt x="61" y="481"/>
                  </a:lnTo>
                  <a:lnTo>
                    <a:pt x="54" y="448"/>
                  </a:lnTo>
                  <a:lnTo>
                    <a:pt x="46" y="422"/>
                  </a:lnTo>
                  <a:lnTo>
                    <a:pt x="41" y="405"/>
                  </a:lnTo>
                  <a:lnTo>
                    <a:pt x="38" y="399"/>
                  </a:lnTo>
                  <a:lnTo>
                    <a:pt x="21" y="343"/>
                  </a:lnTo>
                  <a:lnTo>
                    <a:pt x="9" y="283"/>
                  </a:lnTo>
                  <a:lnTo>
                    <a:pt x="3" y="220"/>
                  </a:lnTo>
                  <a:lnTo>
                    <a:pt x="0" y="161"/>
                  </a:lnTo>
                  <a:lnTo>
                    <a:pt x="2" y="122"/>
                  </a:lnTo>
                  <a:lnTo>
                    <a:pt x="4" y="85"/>
                  </a:lnTo>
                  <a:lnTo>
                    <a:pt x="8" y="54"/>
                  </a:lnTo>
                  <a:lnTo>
                    <a:pt x="15" y="29"/>
                  </a:lnTo>
                  <a:lnTo>
                    <a:pt x="18" y="21"/>
                  </a:lnTo>
                  <a:lnTo>
                    <a:pt x="22" y="13"/>
                  </a:lnTo>
                  <a:lnTo>
                    <a:pt x="29" y="8"/>
                  </a:lnTo>
                  <a:lnTo>
                    <a:pt x="35" y="4"/>
                  </a:lnTo>
                  <a:lnTo>
                    <a:pt x="44" y="2"/>
                  </a:lnTo>
                  <a:lnTo>
                    <a:pt x="55" y="0"/>
                  </a:lnTo>
                  <a:lnTo>
                    <a:pt x="65" y="2"/>
                  </a:lnTo>
                  <a:lnTo>
                    <a:pt x="76" y="3"/>
                  </a:lnTo>
                  <a:lnTo>
                    <a:pt x="85" y="6"/>
                  </a:lnTo>
                  <a:lnTo>
                    <a:pt x="94" y="8"/>
                  </a:lnTo>
                  <a:lnTo>
                    <a:pt x="102" y="11"/>
                  </a:lnTo>
                  <a:lnTo>
                    <a:pt x="108" y="13"/>
                  </a:lnTo>
                  <a:lnTo>
                    <a:pt x="160" y="84"/>
                  </a:lnTo>
                  <a:lnTo>
                    <a:pt x="202" y="179"/>
                  </a:lnTo>
                  <a:lnTo>
                    <a:pt x="234" y="287"/>
                  </a:lnTo>
                  <a:lnTo>
                    <a:pt x="258" y="401"/>
                  </a:lnTo>
                  <a:lnTo>
                    <a:pt x="273" y="512"/>
                  </a:lnTo>
                  <a:lnTo>
                    <a:pt x="284" y="610"/>
                  </a:lnTo>
                  <a:lnTo>
                    <a:pt x="290" y="688"/>
                  </a:lnTo>
                  <a:lnTo>
                    <a:pt x="293" y="735"/>
                  </a:lnTo>
                  <a:lnTo>
                    <a:pt x="268" y="745"/>
                  </a:lnTo>
                  <a:lnTo>
                    <a:pt x="246" y="753"/>
                  </a:lnTo>
                  <a:lnTo>
                    <a:pt x="225" y="758"/>
                  </a:lnTo>
                  <a:lnTo>
                    <a:pt x="206" y="762"/>
                  </a:lnTo>
                  <a:lnTo>
                    <a:pt x="187" y="763"/>
                  </a:lnTo>
                  <a:lnTo>
                    <a:pt x="171" y="763"/>
                  </a:lnTo>
                  <a:lnTo>
                    <a:pt x="155" y="763"/>
                  </a:lnTo>
                  <a:lnTo>
                    <a:pt x="142" y="761"/>
                  </a:lnTo>
                  <a:lnTo>
                    <a:pt x="130" y="758"/>
                  </a:lnTo>
                  <a:lnTo>
                    <a:pt x="119" y="755"/>
                  </a:lnTo>
                  <a:lnTo>
                    <a:pt x="109" y="751"/>
                  </a:lnTo>
                  <a:lnTo>
                    <a:pt x="102" y="746"/>
                  </a:lnTo>
                  <a:lnTo>
                    <a:pt x="94" y="742"/>
                  </a:lnTo>
                  <a:lnTo>
                    <a:pt x="89" y="738"/>
                  </a:lnTo>
                  <a:lnTo>
                    <a:pt x="85" y="735"/>
                  </a:lnTo>
                  <a:lnTo>
                    <a:pt x="81" y="732"/>
                  </a:lnTo>
                  <a:lnTo>
                    <a:pt x="82" y="716"/>
                  </a:lnTo>
                  <a:lnTo>
                    <a:pt x="82" y="701"/>
                  </a:lnTo>
                  <a:lnTo>
                    <a:pt x="83" y="685"/>
                  </a:lnTo>
                  <a:lnTo>
                    <a:pt x="83" y="671"/>
                  </a:lnTo>
                  <a:close/>
                </a:path>
              </a:pathLst>
            </a:custGeom>
            <a:solidFill>
              <a:srgbClr val="C0C0C0"/>
            </a:solidFill>
            <a:ln w="9525">
              <a:noFill/>
              <a:round/>
              <a:headEnd/>
              <a:tailEnd/>
            </a:ln>
          </p:spPr>
          <p:txBody>
            <a:bodyPr/>
            <a:lstStyle/>
            <a:p>
              <a:pPr rtl="0"/>
              <a:endParaRPr lang="en-US" sz="3800"/>
            </a:p>
          </p:txBody>
        </p:sp>
        <p:sp>
          <p:nvSpPr>
            <p:cNvPr id="453" name="Freeform 451"/>
            <p:cNvSpPr>
              <a:spLocks/>
            </p:cNvSpPr>
            <p:nvPr/>
          </p:nvSpPr>
          <p:spPr bwMode="auto">
            <a:xfrm flipH="1">
              <a:off x="494" y="1047"/>
              <a:ext cx="20" cy="27"/>
            </a:xfrm>
            <a:custGeom>
              <a:avLst/>
              <a:gdLst>
                <a:gd name="T0" fmla="*/ 0 w 90"/>
                <a:gd name="T1" fmla="*/ 8 h 118"/>
                <a:gd name="T2" fmla="*/ 1 w 90"/>
                <a:gd name="T3" fmla="*/ 9 h 118"/>
                <a:gd name="T4" fmla="*/ 2 w 90"/>
                <a:gd name="T5" fmla="*/ 11 h 118"/>
                <a:gd name="T6" fmla="*/ 4 w 90"/>
                <a:gd name="T7" fmla="*/ 13 h 118"/>
                <a:gd name="T8" fmla="*/ 5 w 90"/>
                <a:gd name="T9" fmla="*/ 16 h 118"/>
                <a:gd name="T10" fmla="*/ 7 w 90"/>
                <a:gd name="T11" fmla="*/ 19 h 118"/>
                <a:gd name="T12" fmla="*/ 8 w 90"/>
                <a:gd name="T13" fmla="*/ 21 h 118"/>
                <a:gd name="T14" fmla="*/ 10 w 90"/>
                <a:gd name="T15" fmla="*/ 24 h 118"/>
                <a:gd name="T16" fmla="*/ 11 w 90"/>
                <a:gd name="T17" fmla="*/ 27 h 118"/>
                <a:gd name="T18" fmla="*/ 20 w 90"/>
                <a:gd name="T19" fmla="*/ 23 h 118"/>
                <a:gd name="T20" fmla="*/ 19 w 90"/>
                <a:gd name="T21" fmla="*/ 21 h 118"/>
                <a:gd name="T22" fmla="*/ 18 w 90"/>
                <a:gd name="T23" fmla="*/ 19 h 118"/>
                <a:gd name="T24" fmla="*/ 16 w 90"/>
                <a:gd name="T25" fmla="*/ 16 h 118"/>
                <a:gd name="T26" fmla="*/ 15 w 90"/>
                <a:gd name="T27" fmla="*/ 12 h 118"/>
                <a:gd name="T28" fmla="*/ 12 w 90"/>
                <a:gd name="T29" fmla="*/ 8 h 118"/>
                <a:gd name="T30" fmla="*/ 10 w 90"/>
                <a:gd name="T31" fmla="*/ 5 h 118"/>
                <a:gd name="T32" fmla="*/ 8 w 90"/>
                <a:gd name="T33" fmla="*/ 2 h 118"/>
                <a:gd name="T34" fmla="*/ 6 w 90"/>
                <a:gd name="T35" fmla="*/ 0 h 118"/>
                <a:gd name="T36" fmla="*/ 0 w 90"/>
                <a:gd name="T37" fmla="*/ 8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118"/>
                <a:gd name="T59" fmla="*/ 90 w 90"/>
                <a:gd name="T60" fmla="*/ 118 h 1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118">
                  <a:moveTo>
                    <a:pt x="0" y="35"/>
                  </a:moveTo>
                  <a:lnTo>
                    <a:pt x="6" y="40"/>
                  </a:lnTo>
                  <a:lnTo>
                    <a:pt x="11" y="47"/>
                  </a:lnTo>
                  <a:lnTo>
                    <a:pt x="17" y="57"/>
                  </a:lnTo>
                  <a:lnTo>
                    <a:pt x="24" y="68"/>
                  </a:lnTo>
                  <a:lnTo>
                    <a:pt x="32" y="81"/>
                  </a:lnTo>
                  <a:lnTo>
                    <a:pt x="38" y="92"/>
                  </a:lnTo>
                  <a:lnTo>
                    <a:pt x="45" y="105"/>
                  </a:lnTo>
                  <a:lnTo>
                    <a:pt x="51" y="118"/>
                  </a:lnTo>
                  <a:lnTo>
                    <a:pt x="90" y="100"/>
                  </a:lnTo>
                  <a:lnTo>
                    <a:pt x="87" y="92"/>
                  </a:lnTo>
                  <a:lnTo>
                    <a:pt x="81" y="82"/>
                  </a:lnTo>
                  <a:lnTo>
                    <a:pt x="74" y="68"/>
                  </a:lnTo>
                  <a:lnTo>
                    <a:pt x="67" y="52"/>
                  </a:lnTo>
                  <a:lnTo>
                    <a:pt x="56" y="36"/>
                  </a:lnTo>
                  <a:lnTo>
                    <a:pt x="47" y="22"/>
                  </a:lnTo>
                  <a:lnTo>
                    <a:pt x="37" y="9"/>
                  </a:lnTo>
                  <a:lnTo>
                    <a:pt x="26" y="0"/>
                  </a:lnTo>
                  <a:lnTo>
                    <a:pt x="0" y="35"/>
                  </a:lnTo>
                  <a:close/>
                </a:path>
              </a:pathLst>
            </a:custGeom>
            <a:solidFill>
              <a:srgbClr val="000000"/>
            </a:solidFill>
            <a:ln w="9525">
              <a:noFill/>
              <a:round/>
              <a:headEnd/>
              <a:tailEnd/>
            </a:ln>
          </p:spPr>
          <p:txBody>
            <a:bodyPr/>
            <a:lstStyle/>
            <a:p>
              <a:pPr rtl="0"/>
              <a:endParaRPr lang="en-US" sz="3800"/>
            </a:p>
          </p:txBody>
        </p:sp>
        <p:sp>
          <p:nvSpPr>
            <p:cNvPr id="454" name="Freeform 452"/>
            <p:cNvSpPr>
              <a:spLocks/>
            </p:cNvSpPr>
            <p:nvPr/>
          </p:nvSpPr>
          <p:spPr bwMode="auto">
            <a:xfrm flipH="1">
              <a:off x="611" y="1129"/>
              <a:ext cx="74" cy="73"/>
            </a:xfrm>
            <a:custGeom>
              <a:avLst/>
              <a:gdLst>
                <a:gd name="T0" fmla="*/ 64 w 322"/>
                <a:gd name="T1" fmla="*/ 2 h 315"/>
                <a:gd name="T2" fmla="*/ 2 w 322"/>
                <a:gd name="T3" fmla="*/ 63 h 315"/>
                <a:gd name="T4" fmla="*/ 0 w 322"/>
                <a:gd name="T5" fmla="*/ 65 h 315"/>
                <a:gd name="T6" fmla="*/ 0 w 322"/>
                <a:gd name="T7" fmla="*/ 67 h 315"/>
                <a:gd name="T8" fmla="*/ 0 w 322"/>
                <a:gd name="T9" fmla="*/ 69 h 315"/>
                <a:gd name="T10" fmla="*/ 2 w 322"/>
                <a:gd name="T11" fmla="*/ 71 h 315"/>
                <a:gd name="T12" fmla="*/ 4 w 322"/>
                <a:gd name="T13" fmla="*/ 73 h 315"/>
                <a:gd name="T14" fmla="*/ 6 w 322"/>
                <a:gd name="T15" fmla="*/ 73 h 315"/>
                <a:gd name="T16" fmla="*/ 8 w 322"/>
                <a:gd name="T17" fmla="*/ 73 h 315"/>
                <a:gd name="T18" fmla="*/ 10 w 322"/>
                <a:gd name="T19" fmla="*/ 71 h 315"/>
                <a:gd name="T20" fmla="*/ 72 w 322"/>
                <a:gd name="T21" fmla="*/ 11 h 315"/>
                <a:gd name="T22" fmla="*/ 74 w 322"/>
                <a:gd name="T23" fmla="*/ 9 h 315"/>
                <a:gd name="T24" fmla="*/ 74 w 322"/>
                <a:gd name="T25" fmla="*/ 6 h 315"/>
                <a:gd name="T26" fmla="*/ 74 w 322"/>
                <a:gd name="T27" fmla="*/ 4 h 315"/>
                <a:gd name="T28" fmla="*/ 72 w 322"/>
                <a:gd name="T29" fmla="*/ 2 h 315"/>
                <a:gd name="T30" fmla="*/ 70 w 322"/>
                <a:gd name="T31" fmla="*/ 0 h 315"/>
                <a:gd name="T32" fmla="*/ 68 w 322"/>
                <a:gd name="T33" fmla="*/ 0 h 315"/>
                <a:gd name="T34" fmla="*/ 66 w 322"/>
                <a:gd name="T35" fmla="*/ 0 h 315"/>
                <a:gd name="T36" fmla="*/ 64 w 322"/>
                <a:gd name="T37" fmla="*/ 2 h 3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2"/>
                <a:gd name="T58" fmla="*/ 0 h 315"/>
                <a:gd name="T59" fmla="*/ 322 w 322"/>
                <a:gd name="T60" fmla="*/ 315 h 3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2" h="315">
                  <a:moveTo>
                    <a:pt x="279" y="8"/>
                  </a:moveTo>
                  <a:lnTo>
                    <a:pt x="8" y="270"/>
                  </a:lnTo>
                  <a:lnTo>
                    <a:pt x="2" y="279"/>
                  </a:lnTo>
                  <a:lnTo>
                    <a:pt x="0" y="288"/>
                  </a:lnTo>
                  <a:lnTo>
                    <a:pt x="2" y="298"/>
                  </a:lnTo>
                  <a:lnTo>
                    <a:pt x="7" y="307"/>
                  </a:lnTo>
                  <a:lnTo>
                    <a:pt x="16" y="313"/>
                  </a:lnTo>
                  <a:lnTo>
                    <a:pt x="26" y="315"/>
                  </a:lnTo>
                  <a:lnTo>
                    <a:pt x="36" y="313"/>
                  </a:lnTo>
                  <a:lnTo>
                    <a:pt x="45" y="307"/>
                  </a:lnTo>
                  <a:lnTo>
                    <a:pt x="314" y="46"/>
                  </a:lnTo>
                  <a:lnTo>
                    <a:pt x="320" y="37"/>
                  </a:lnTo>
                  <a:lnTo>
                    <a:pt x="322" y="26"/>
                  </a:lnTo>
                  <a:lnTo>
                    <a:pt x="320" y="17"/>
                  </a:lnTo>
                  <a:lnTo>
                    <a:pt x="315" y="8"/>
                  </a:lnTo>
                  <a:lnTo>
                    <a:pt x="306" y="1"/>
                  </a:lnTo>
                  <a:lnTo>
                    <a:pt x="297" y="0"/>
                  </a:lnTo>
                  <a:lnTo>
                    <a:pt x="288" y="1"/>
                  </a:lnTo>
                  <a:lnTo>
                    <a:pt x="279" y="8"/>
                  </a:lnTo>
                  <a:close/>
                </a:path>
              </a:pathLst>
            </a:custGeom>
            <a:solidFill>
              <a:srgbClr val="000000"/>
            </a:solidFill>
            <a:ln w="9525">
              <a:noFill/>
              <a:round/>
              <a:headEnd/>
              <a:tailEnd/>
            </a:ln>
          </p:spPr>
          <p:txBody>
            <a:bodyPr/>
            <a:lstStyle/>
            <a:p>
              <a:pPr rtl="0"/>
              <a:endParaRPr lang="en-US" sz="3800"/>
            </a:p>
          </p:txBody>
        </p:sp>
        <p:sp>
          <p:nvSpPr>
            <p:cNvPr id="455" name="Freeform 453"/>
            <p:cNvSpPr>
              <a:spLocks/>
            </p:cNvSpPr>
            <p:nvPr/>
          </p:nvSpPr>
          <p:spPr bwMode="auto">
            <a:xfrm flipH="1">
              <a:off x="490" y="1117"/>
              <a:ext cx="163" cy="91"/>
            </a:xfrm>
            <a:custGeom>
              <a:avLst/>
              <a:gdLst>
                <a:gd name="T0" fmla="*/ 153 w 708"/>
                <a:gd name="T1" fmla="*/ 4 h 397"/>
                <a:gd name="T2" fmla="*/ 151 w 708"/>
                <a:gd name="T3" fmla="*/ 8 h 397"/>
                <a:gd name="T4" fmla="*/ 148 w 708"/>
                <a:gd name="T5" fmla="*/ 15 h 397"/>
                <a:gd name="T6" fmla="*/ 144 w 708"/>
                <a:gd name="T7" fmla="*/ 24 h 397"/>
                <a:gd name="T8" fmla="*/ 137 w 708"/>
                <a:gd name="T9" fmla="*/ 35 h 397"/>
                <a:gd name="T10" fmla="*/ 129 w 708"/>
                <a:gd name="T11" fmla="*/ 46 h 397"/>
                <a:gd name="T12" fmla="*/ 118 w 708"/>
                <a:gd name="T13" fmla="*/ 56 h 397"/>
                <a:gd name="T14" fmla="*/ 105 w 708"/>
                <a:gd name="T15" fmla="*/ 66 h 397"/>
                <a:gd name="T16" fmla="*/ 93 w 708"/>
                <a:gd name="T17" fmla="*/ 73 h 397"/>
                <a:gd name="T18" fmla="*/ 83 w 708"/>
                <a:gd name="T19" fmla="*/ 77 h 397"/>
                <a:gd name="T20" fmla="*/ 72 w 708"/>
                <a:gd name="T21" fmla="*/ 79 h 397"/>
                <a:gd name="T22" fmla="*/ 61 w 708"/>
                <a:gd name="T23" fmla="*/ 81 h 397"/>
                <a:gd name="T24" fmla="*/ 50 w 708"/>
                <a:gd name="T25" fmla="*/ 81 h 397"/>
                <a:gd name="T26" fmla="*/ 38 w 708"/>
                <a:gd name="T27" fmla="*/ 80 h 397"/>
                <a:gd name="T28" fmla="*/ 26 w 708"/>
                <a:gd name="T29" fmla="*/ 78 h 397"/>
                <a:gd name="T30" fmla="*/ 13 w 708"/>
                <a:gd name="T31" fmla="*/ 75 h 397"/>
                <a:gd name="T32" fmla="*/ 4 w 708"/>
                <a:gd name="T33" fmla="*/ 73 h 397"/>
                <a:gd name="T34" fmla="*/ 1 w 708"/>
                <a:gd name="T35" fmla="*/ 75 h 397"/>
                <a:gd name="T36" fmla="*/ 0 w 708"/>
                <a:gd name="T37" fmla="*/ 78 h 397"/>
                <a:gd name="T38" fmla="*/ 2 w 708"/>
                <a:gd name="T39" fmla="*/ 82 h 397"/>
                <a:gd name="T40" fmla="*/ 10 w 708"/>
                <a:gd name="T41" fmla="*/ 85 h 397"/>
                <a:gd name="T42" fmla="*/ 24 w 708"/>
                <a:gd name="T43" fmla="*/ 88 h 397"/>
                <a:gd name="T44" fmla="*/ 37 w 708"/>
                <a:gd name="T45" fmla="*/ 90 h 397"/>
                <a:gd name="T46" fmla="*/ 50 w 708"/>
                <a:gd name="T47" fmla="*/ 91 h 397"/>
                <a:gd name="T48" fmla="*/ 63 w 708"/>
                <a:gd name="T49" fmla="*/ 91 h 397"/>
                <a:gd name="T50" fmla="*/ 75 w 708"/>
                <a:gd name="T51" fmla="*/ 89 h 397"/>
                <a:gd name="T52" fmla="*/ 86 w 708"/>
                <a:gd name="T53" fmla="*/ 86 h 397"/>
                <a:gd name="T54" fmla="*/ 97 w 708"/>
                <a:gd name="T55" fmla="*/ 82 h 397"/>
                <a:gd name="T56" fmla="*/ 111 w 708"/>
                <a:gd name="T57" fmla="*/ 75 h 397"/>
                <a:gd name="T58" fmla="*/ 125 w 708"/>
                <a:gd name="T59" fmla="*/ 64 h 397"/>
                <a:gd name="T60" fmla="*/ 136 w 708"/>
                <a:gd name="T61" fmla="*/ 53 h 397"/>
                <a:gd name="T62" fmla="*/ 146 w 708"/>
                <a:gd name="T63" fmla="*/ 41 h 397"/>
                <a:gd name="T64" fmla="*/ 153 w 708"/>
                <a:gd name="T65" fmla="*/ 30 h 397"/>
                <a:gd name="T66" fmla="*/ 158 w 708"/>
                <a:gd name="T67" fmla="*/ 19 h 397"/>
                <a:gd name="T68" fmla="*/ 161 w 708"/>
                <a:gd name="T69" fmla="*/ 12 h 397"/>
                <a:gd name="T70" fmla="*/ 163 w 708"/>
                <a:gd name="T71" fmla="*/ 7 h 397"/>
                <a:gd name="T72" fmla="*/ 163 w 708"/>
                <a:gd name="T73" fmla="*/ 4 h 397"/>
                <a:gd name="T74" fmla="*/ 161 w 708"/>
                <a:gd name="T75" fmla="*/ 1 h 397"/>
                <a:gd name="T76" fmla="*/ 157 w 708"/>
                <a:gd name="T77" fmla="*/ 0 h 397"/>
                <a:gd name="T78" fmla="*/ 154 w 708"/>
                <a:gd name="T79" fmla="*/ 2 h 3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8"/>
                <a:gd name="T121" fmla="*/ 0 h 397"/>
                <a:gd name="T122" fmla="*/ 708 w 708"/>
                <a:gd name="T123" fmla="*/ 397 h 3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8" h="397">
                  <a:moveTo>
                    <a:pt x="665" y="15"/>
                  </a:moveTo>
                  <a:lnTo>
                    <a:pt x="664" y="17"/>
                  </a:lnTo>
                  <a:lnTo>
                    <a:pt x="662" y="24"/>
                  </a:lnTo>
                  <a:lnTo>
                    <a:pt x="658" y="36"/>
                  </a:lnTo>
                  <a:lnTo>
                    <a:pt x="652" y="49"/>
                  </a:lnTo>
                  <a:lnTo>
                    <a:pt x="645" y="66"/>
                  </a:lnTo>
                  <a:lnTo>
                    <a:pt x="636" y="85"/>
                  </a:lnTo>
                  <a:lnTo>
                    <a:pt x="624" y="106"/>
                  </a:lnTo>
                  <a:lnTo>
                    <a:pt x="611" y="128"/>
                  </a:lnTo>
                  <a:lnTo>
                    <a:pt x="595" y="151"/>
                  </a:lnTo>
                  <a:lnTo>
                    <a:pt x="578" y="176"/>
                  </a:lnTo>
                  <a:lnTo>
                    <a:pt x="559" y="200"/>
                  </a:lnTo>
                  <a:lnTo>
                    <a:pt x="537" y="224"/>
                  </a:lnTo>
                  <a:lnTo>
                    <a:pt x="512" y="246"/>
                  </a:lnTo>
                  <a:lnTo>
                    <a:pt x="486" y="269"/>
                  </a:lnTo>
                  <a:lnTo>
                    <a:pt x="456" y="289"/>
                  </a:lnTo>
                  <a:lnTo>
                    <a:pt x="425" y="308"/>
                  </a:lnTo>
                  <a:lnTo>
                    <a:pt x="404" y="318"/>
                  </a:lnTo>
                  <a:lnTo>
                    <a:pt x="382" y="327"/>
                  </a:lnTo>
                  <a:lnTo>
                    <a:pt x="360" y="334"/>
                  </a:lnTo>
                  <a:lnTo>
                    <a:pt x="337" y="340"/>
                  </a:lnTo>
                  <a:lnTo>
                    <a:pt x="314" y="345"/>
                  </a:lnTo>
                  <a:lnTo>
                    <a:pt x="290" y="349"/>
                  </a:lnTo>
                  <a:lnTo>
                    <a:pt x="266" y="352"/>
                  </a:lnTo>
                  <a:lnTo>
                    <a:pt x="242" y="353"/>
                  </a:lnTo>
                  <a:lnTo>
                    <a:pt x="216" y="353"/>
                  </a:lnTo>
                  <a:lnTo>
                    <a:pt x="191" y="352"/>
                  </a:lnTo>
                  <a:lnTo>
                    <a:pt x="165" y="351"/>
                  </a:lnTo>
                  <a:lnTo>
                    <a:pt x="139" y="347"/>
                  </a:lnTo>
                  <a:lnTo>
                    <a:pt x="112" y="342"/>
                  </a:lnTo>
                  <a:lnTo>
                    <a:pt x="84" y="335"/>
                  </a:lnTo>
                  <a:lnTo>
                    <a:pt x="57" y="328"/>
                  </a:lnTo>
                  <a:lnTo>
                    <a:pt x="28" y="319"/>
                  </a:lnTo>
                  <a:lnTo>
                    <a:pt x="19" y="318"/>
                  </a:lnTo>
                  <a:lnTo>
                    <a:pt x="12" y="321"/>
                  </a:lnTo>
                  <a:lnTo>
                    <a:pt x="5" y="326"/>
                  </a:lnTo>
                  <a:lnTo>
                    <a:pt x="1" y="332"/>
                  </a:lnTo>
                  <a:lnTo>
                    <a:pt x="0" y="342"/>
                  </a:lnTo>
                  <a:lnTo>
                    <a:pt x="2" y="349"/>
                  </a:lnTo>
                  <a:lnTo>
                    <a:pt x="8" y="357"/>
                  </a:lnTo>
                  <a:lnTo>
                    <a:pt x="14" y="361"/>
                  </a:lnTo>
                  <a:lnTo>
                    <a:pt x="44" y="370"/>
                  </a:lnTo>
                  <a:lnTo>
                    <a:pt x="75" y="378"/>
                  </a:lnTo>
                  <a:lnTo>
                    <a:pt x="104" y="384"/>
                  </a:lnTo>
                  <a:lnTo>
                    <a:pt x="134" y="390"/>
                  </a:lnTo>
                  <a:lnTo>
                    <a:pt x="162" y="394"/>
                  </a:lnTo>
                  <a:lnTo>
                    <a:pt x="191" y="396"/>
                  </a:lnTo>
                  <a:lnTo>
                    <a:pt x="218" y="397"/>
                  </a:lnTo>
                  <a:lnTo>
                    <a:pt x="246" y="397"/>
                  </a:lnTo>
                  <a:lnTo>
                    <a:pt x="273" y="395"/>
                  </a:lnTo>
                  <a:lnTo>
                    <a:pt x="299" y="392"/>
                  </a:lnTo>
                  <a:lnTo>
                    <a:pt x="325" y="388"/>
                  </a:lnTo>
                  <a:lnTo>
                    <a:pt x="350" y="382"/>
                  </a:lnTo>
                  <a:lnTo>
                    <a:pt x="374" y="375"/>
                  </a:lnTo>
                  <a:lnTo>
                    <a:pt x="399" y="366"/>
                  </a:lnTo>
                  <a:lnTo>
                    <a:pt x="422" y="357"/>
                  </a:lnTo>
                  <a:lnTo>
                    <a:pt x="446" y="345"/>
                  </a:lnTo>
                  <a:lnTo>
                    <a:pt x="481" y="326"/>
                  </a:lnTo>
                  <a:lnTo>
                    <a:pt x="512" y="304"/>
                  </a:lnTo>
                  <a:lnTo>
                    <a:pt x="542" y="280"/>
                  </a:lnTo>
                  <a:lnTo>
                    <a:pt x="568" y="256"/>
                  </a:lnTo>
                  <a:lnTo>
                    <a:pt x="591" y="230"/>
                  </a:lnTo>
                  <a:lnTo>
                    <a:pt x="613" y="204"/>
                  </a:lnTo>
                  <a:lnTo>
                    <a:pt x="632" y="178"/>
                  </a:lnTo>
                  <a:lnTo>
                    <a:pt x="649" y="153"/>
                  </a:lnTo>
                  <a:lnTo>
                    <a:pt x="663" y="129"/>
                  </a:lnTo>
                  <a:lnTo>
                    <a:pt x="675" y="106"/>
                  </a:lnTo>
                  <a:lnTo>
                    <a:pt x="685" y="85"/>
                  </a:lnTo>
                  <a:lnTo>
                    <a:pt x="693" y="67"/>
                  </a:lnTo>
                  <a:lnTo>
                    <a:pt x="698" y="53"/>
                  </a:lnTo>
                  <a:lnTo>
                    <a:pt x="703" y="40"/>
                  </a:lnTo>
                  <a:lnTo>
                    <a:pt x="706" y="32"/>
                  </a:lnTo>
                  <a:lnTo>
                    <a:pt x="707" y="28"/>
                  </a:lnTo>
                  <a:lnTo>
                    <a:pt x="708" y="19"/>
                  </a:lnTo>
                  <a:lnTo>
                    <a:pt x="706" y="11"/>
                  </a:lnTo>
                  <a:lnTo>
                    <a:pt x="701" y="4"/>
                  </a:lnTo>
                  <a:lnTo>
                    <a:pt x="693" y="0"/>
                  </a:lnTo>
                  <a:lnTo>
                    <a:pt x="684" y="0"/>
                  </a:lnTo>
                  <a:lnTo>
                    <a:pt x="676" y="3"/>
                  </a:lnTo>
                  <a:lnTo>
                    <a:pt x="669" y="8"/>
                  </a:lnTo>
                  <a:lnTo>
                    <a:pt x="665" y="15"/>
                  </a:lnTo>
                  <a:close/>
                </a:path>
              </a:pathLst>
            </a:custGeom>
            <a:solidFill>
              <a:srgbClr val="000000"/>
            </a:solidFill>
            <a:ln w="9525">
              <a:noFill/>
              <a:round/>
              <a:headEnd/>
              <a:tailEnd/>
            </a:ln>
          </p:spPr>
          <p:txBody>
            <a:bodyPr/>
            <a:lstStyle/>
            <a:p>
              <a:pPr rtl="0"/>
              <a:endParaRPr lang="en-US" sz="3800"/>
            </a:p>
          </p:txBody>
        </p:sp>
        <p:sp>
          <p:nvSpPr>
            <p:cNvPr id="456" name="Freeform 454"/>
            <p:cNvSpPr>
              <a:spLocks/>
            </p:cNvSpPr>
            <p:nvPr/>
          </p:nvSpPr>
          <p:spPr bwMode="auto">
            <a:xfrm flipH="1">
              <a:off x="635" y="1167"/>
              <a:ext cx="49" cy="41"/>
            </a:xfrm>
            <a:custGeom>
              <a:avLst/>
              <a:gdLst>
                <a:gd name="T0" fmla="*/ 1 w 215"/>
                <a:gd name="T1" fmla="*/ 11 h 181"/>
                <a:gd name="T2" fmla="*/ 1 w 215"/>
                <a:gd name="T3" fmla="*/ 12 h 181"/>
                <a:gd name="T4" fmla="*/ 0 w 215"/>
                <a:gd name="T5" fmla="*/ 13 h 181"/>
                <a:gd name="T6" fmla="*/ 0 w 215"/>
                <a:gd name="T7" fmla="*/ 14 h 181"/>
                <a:gd name="T8" fmla="*/ 0 w 215"/>
                <a:gd name="T9" fmla="*/ 15 h 181"/>
                <a:gd name="T10" fmla="*/ 0 w 215"/>
                <a:gd name="T11" fmla="*/ 16 h 181"/>
                <a:gd name="T12" fmla="*/ 0 w 215"/>
                <a:gd name="T13" fmla="*/ 17 h 181"/>
                <a:gd name="T14" fmla="*/ 1 w 215"/>
                <a:gd name="T15" fmla="*/ 19 h 181"/>
                <a:gd name="T16" fmla="*/ 1 w 215"/>
                <a:gd name="T17" fmla="*/ 20 h 181"/>
                <a:gd name="T18" fmla="*/ 2 w 215"/>
                <a:gd name="T19" fmla="*/ 21 h 181"/>
                <a:gd name="T20" fmla="*/ 4 w 215"/>
                <a:gd name="T21" fmla="*/ 22 h 181"/>
                <a:gd name="T22" fmla="*/ 5 w 215"/>
                <a:gd name="T23" fmla="*/ 23 h 181"/>
                <a:gd name="T24" fmla="*/ 7 w 215"/>
                <a:gd name="T25" fmla="*/ 24 h 181"/>
                <a:gd name="T26" fmla="*/ 7 w 215"/>
                <a:gd name="T27" fmla="*/ 25 h 181"/>
                <a:gd name="T28" fmla="*/ 7 w 215"/>
                <a:gd name="T29" fmla="*/ 26 h 181"/>
                <a:gd name="T30" fmla="*/ 6 w 215"/>
                <a:gd name="T31" fmla="*/ 27 h 181"/>
                <a:gd name="T32" fmla="*/ 6 w 215"/>
                <a:gd name="T33" fmla="*/ 28 h 181"/>
                <a:gd name="T34" fmla="*/ 7 w 215"/>
                <a:gd name="T35" fmla="*/ 31 h 181"/>
                <a:gd name="T36" fmla="*/ 8 w 215"/>
                <a:gd name="T37" fmla="*/ 33 h 181"/>
                <a:gd name="T38" fmla="*/ 9 w 215"/>
                <a:gd name="T39" fmla="*/ 35 h 181"/>
                <a:gd name="T40" fmla="*/ 11 w 215"/>
                <a:gd name="T41" fmla="*/ 37 h 181"/>
                <a:gd name="T42" fmla="*/ 11 w 215"/>
                <a:gd name="T43" fmla="*/ 37 h 181"/>
                <a:gd name="T44" fmla="*/ 12 w 215"/>
                <a:gd name="T45" fmla="*/ 38 h 181"/>
                <a:gd name="T46" fmla="*/ 12 w 215"/>
                <a:gd name="T47" fmla="*/ 38 h 181"/>
                <a:gd name="T48" fmla="*/ 13 w 215"/>
                <a:gd name="T49" fmla="*/ 38 h 181"/>
                <a:gd name="T50" fmla="*/ 15 w 215"/>
                <a:gd name="T51" fmla="*/ 39 h 181"/>
                <a:gd name="T52" fmla="*/ 18 w 215"/>
                <a:gd name="T53" fmla="*/ 40 h 181"/>
                <a:gd name="T54" fmla="*/ 22 w 215"/>
                <a:gd name="T55" fmla="*/ 40 h 181"/>
                <a:gd name="T56" fmla="*/ 27 w 215"/>
                <a:gd name="T57" fmla="*/ 41 h 181"/>
                <a:gd name="T58" fmla="*/ 32 w 215"/>
                <a:gd name="T59" fmla="*/ 41 h 181"/>
                <a:gd name="T60" fmla="*/ 37 w 215"/>
                <a:gd name="T61" fmla="*/ 40 h 181"/>
                <a:gd name="T62" fmla="*/ 41 w 215"/>
                <a:gd name="T63" fmla="*/ 38 h 181"/>
                <a:gd name="T64" fmla="*/ 45 w 215"/>
                <a:gd name="T65" fmla="*/ 35 h 181"/>
                <a:gd name="T66" fmla="*/ 45 w 215"/>
                <a:gd name="T67" fmla="*/ 35 h 181"/>
                <a:gd name="T68" fmla="*/ 45 w 215"/>
                <a:gd name="T69" fmla="*/ 34 h 181"/>
                <a:gd name="T70" fmla="*/ 45 w 215"/>
                <a:gd name="T71" fmla="*/ 34 h 181"/>
                <a:gd name="T72" fmla="*/ 45 w 215"/>
                <a:gd name="T73" fmla="*/ 34 h 181"/>
                <a:gd name="T74" fmla="*/ 46 w 215"/>
                <a:gd name="T75" fmla="*/ 33 h 181"/>
                <a:gd name="T76" fmla="*/ 47 w 215"/>
                <a:gd name="T77" fmla="*/ 30 h 181"/>
                <a:gd name="T78" fmla="*/ 48 w 215"/>
                <a:gd name="T79" fmla="*/ 26 h 181"/>
                <a:gd name="T80" fmla="*/ 49 w 215"/>
                <a:gd name="T81" fmla="*/ 21 h 181"/>
                <a:gd name="T82" fmla="*/ 49 w 215"/>
                <a:gd name="T83" fmla="*/ 19 h 181"/>
                <a:gd name="T84" fmla="*/ 49 w 215"/>
                <a:gd name="T85" fmla="*/ 17 h 181"/>
                <a:gd name="T86" fmla="*/ 48 w 215"/>
                <a:gd name="T87" fmla="*/ 15 h 181"/>
                <a:gd name="T88" fmla="*/ 47 w 215"/>
                <a:gd name="T89" fmla="*/ 13 h 181"/>
                <a:gd name="T90" fmla="*/ 46 w 215"/>
                <a:gd name="T91" fmla="*/ 11 h 181"/>
                <a:gd name="T92" fmla="*/ 44 w 215"/>
                <a:gd name="T93" fmla="*/ 9 h 181"/>
                <a:gd name="T94" fmla="*/ 42 w 215"/>
                <a:gd name="T95" fmla="*/ 7 h 181"/>
                <a:gd name="T96" fmla="*/ 40 w 215"/>
                <a:gd name="T97" fmla="*/ 5 h 181"/>
                <a:gd name="T98" fmla="*/ 37 w 215"/>
                <a:gd name="T99" fmla="*/ 4 h 181"/>
                <a:gd name="T100" fmla="*/ 34 w 215"/>
                <a:gd name="T101" fmla="*/ 3 h 181"/>
                <a:gd name="T102" fmla="*/ 31 w 215"/>
                <a:gd name="T103" fmla="*/ 2 h 181"/>
                <a:gd name="T104" fmla="*/ 27 w 215"/>
                <a:gd name="T105" fmla="*/ 1 h 181"/>
                <a:gd name="T106" fmla="*/ 24 w 215"/>
                <a:gd name="T107" fmla="*/ 1 h 181"/>
                <a:gd name="T108" fmla="*/ 21 w 215"/>
                <a:gd name="T109" fmla="*/ 0 h 181"/>
                <a:gd name="T110" fmla="*/ 18 w 215"/>
                <a:gd name="T111" fmla="*/ 0 h 181"/>
                <a:gd name="T112" fmla="*/ 14 w 215"/>
                <a:gd name="T113" fmla="*/ 1 h 181"/>
                <a:gd name="T114" fmla="*/ 10 w 215"/>
                <a:gd name="T115" fmla="*/ 2 h 181"/>
                <a:gd name="T116" fmla="*/ 7 w 215"/>
                <a:gd name="T117" fmla="*/ 4 h 181"/>
                <a:gd name="T118" fmla="*/ 4 w 215"/>
                <a:gd name="T119" fmla="*/ 7 h 181"/>
                <a:gd name="T120" fmla="*/ 1 w 215"/>
                <a:gd name="T121" fmla="*/ 11 h 1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5"/>
                <a:gd name="T184" fmla="*/ 0 h 181"/>
                <a:gd name="T185" fmla="*/ 215 w 215"/>
                <a:gd name="T186" fmla="*/ 181 h 1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5" h="181">
                  <a:moveTo>
                    <a:pt x="5" y="47"/>
                  </a:moveTo>
                  <a:lnTo>
                    <a:pt x="4" y="51"/>
                  </a:lnTo>
                  <a:lnTo>
                    <a:pt x="1" y="56"/>
                  </a:lnTo>
                  <a:lnTo>
                    <a:pt x="0" y="61"/>
                  </a:lnTo>
                  <a:lnTo>
                    <a:pt x="0" y="67"/>
                  </a:lnTo>
                  <a:lnTo>
                    <a:pt x="0" y="72"/>
                  </a:lnTo>
                  <a:lnTo>
                    <a:pt x="1" y="77"/>
                  </a:lnTo>
                  <a:lnTo>
                    <a:pt x="3" y="82"/>
                  </a:lnTo>
                  <a:lnTo>
                    <a:pt x="5" y="87"/>
                  </a:lnTo>
                  <a:lnTo>
                    <a:pt x="9" y="93"/>
                  </a:lnTo>
                  <a:lnTo>
                    <a:pt x="16" y="98"/>
                  </a:lnTo>
                  <a:lnTo>
                    <a:pt x="22" y="102"/>
                  </a:lnTo>
                  <a:lnTo>
                    <a:pt x="31" y="104"/>
                  </a:lnTo>
                  <a:lnTo>
                    <a:pt x="30" y="109"/>
                  </a:lnTo>
                  <a:lnTo>
                    <a:pt x="29" y="115"/>
                  </a:lnTo>
                  <a:lnTo>
                    <a:pt x="27" y="120"/>
                  </a:lnTo>
                  <a:lnTo>
                    <a:pt x="27" y="125"/>
                  </a:lnTo>
                  <a:lnTo>
                    <a:pt x="29" y="136"/>
                  </a:lnTo>
                  <a:lnTo>
                    <a:pt x="33" y="146"/>
                  </a:lnTo>
                  <a:lnTo>
                    <a:pt x="38" y="155"/>
                  </a:lnTo>
                  <a:lnTo>
                    <a:pt x="47" y="164"/>
                  </a:lnTo>
                  <a:lnTo>
                    <a:pt x="49" y="165"/>
                  </a:lnTo>
                  <a:lnTo>
                    <a:pt x="51" y="167"/>
                  </a:lnTo>
                  <a:lnTo>
                    <a:pt x="53" y="168"/>
                  </a:lnTo>
                  <a:lnTo>
                    <a:pt x="55" y="168"/>
                  </a:lnTo>
                  <a:lnTo>
                    <a:pt x="64" y="171"/>
                  </a:lnTo>
                  <a:lnTo>
                    <a:pt x="78" y="175"/>
                  </a:lnTo>
                  <a:lnTo>
                    <a:pt x="98" y="178"/>
                  </a:lnTo>
                  <a:lnTo>
                    <a:pt x="118" y="181"/>
                  </a:lnTo>
                  <a:lnTo>
                    <a:pt x="139" y="180"/>
                  </a:lnTo>
                  <a:lnTo>
                    <a:pt x="161" y="177"/>
                  </a:lnTo>
                  <a:lnTo>
                    <a:pt x="181" y="168"/>
                  </a:lnTo>
                  <a:lnTo>
                    <a:pt x="196" y="155"/>
                  </a:lnTo>
                  <a:lnTo>
                    <a:pt x="198" y="154"/>
                  </a:lnTo>
                  <a:lnTo>
                    <a:pt x="198" y="152"/>
                  </a:lnTo>
                  <a:lnTo>
                    <a:pt x="199" y="152"/>
                  </a:lnTo>
                  <a:lnTo>
                    <a:pt x="199" y="151"/>
                  </a:lnTo>
                  <a:lnTo>
                    <a:pt x="203" y="145"/>
                  </a:lnTo>
                  <a:lnTo>
                    <a:pt x="208" y="132"/>
                  </a:lnTo>
                  <a:lnTo>
                    <a:pt x="212" y="115"/>
                  </a:lnTo>
                  <a:lnTo>
                    <a:pt x="215" y="94"/>
                  </a:lnTo>
                  <a:lnTo>
                    <a:pt x="215" y="85"/>
                  </a:lnTo>
                  <a:lnTo>
                    <a:pt x="213" y="76"/>
                  </a:lnTo>
                  <a:lnTo>
                    <a:pt x="211" y="68"/>
                  </a:lnTo>
                  <a:lnTo>
                    <a:pt x="207" y="59"/>
                  </a:lnTo>
                  <a:lnTo>
                    <a:pt x="200" y="48"/>
                  </a:lnTo>
                  <a:lnTo>
                    <a:pt x="194" y="39"/>
                  </a:lnTo>
                  <a:lnTo>
                    <a:pt x="185" y="31"/>
                  </a:lnTo>
                  <a:lnTo>
                    <a:pt x="174" y="24"/>
                  </a:lnTo>
                  <a:lnTo>
                    <a:pt x="163" y="18"/>
                  </a:lnTo>
                  <a:lnTo>
                    <a:pt x="150" y="13"/>
                  </a:lnTo>
                  <a:lnTo>
                    <a:pt x="135" y="9"/>
                  </a:lnTo>
                  <a:lnTo>
                    <a:pt x="120" y="5"/>
                  </a:lnTo>
                  <a:lnTo>
                    <a:pt x="107" y="3"/>
                  </a:lnTo>
                  <a:lnTo>
                    <a:pt x="92" y="0"/>
                  </a:lnTo>
                  <a:lnTo>
                    <a:pt x="77" y="0"/>
                  </a:lnTo>
                  <a:lnTo>
                    <a:pt x="60" y="3"/>
                  </a:lnTo>
                  <a:lnTo>
                    <a:pt x="44" y="8"/>
                  </a:lnTo>
                  <a:lnTo>
                    <a:pt x="29" y="16"/>
                  </a:lnTo>
                  <a:lnTo>
                    <a:pt x="16" y="29"/>
                  </a:lnTo>
                  <a:lnTo>
                    <a:pt x="5" y="47"/>
                  </a:lnTo>
                  <a:close/>
                </a:path>
              </a:pathLst>
            </a:custGeom>
            <a:solidFill>
              <a:srgbClr val="000000"/>
            </a:solidFill>
            <a:ln w="9525">
              <a:noFill/>
              <a:round/>
              <a:headEnd/>
              <a:tailEnd/>
            </a:ln>
          </p:spPr>
          <p:txBody>
            <a:bodyPr/>
            <a:lstStyle/>
            <a:p>
              <a:pPr rtl="0"/>
              <a:endParaRPr lang="en-US" sz="3800"/>
            </a:p>
          </p:txBody>
        </p:sp>
        <p:sp>
          <p:nvSpPr>
            <p:cNvPr id="457" name="Freeform 455"/>
            <p:cNvSpPr>
              <a:spLocks/>
            </p:cNvSpPr>
            <p:nvPr/>
          </p:nvSpPr>
          <p:spPr bwMode="auto">
            <a:xfrm flipH="1">
              <a:off x="648" y="1179"/>
              <a:ext cx="22" cy="17"/>
            </a:xfrm>
            <a:custGeom>
              <a:avLst/>
              <a:gdLst>
                <a:gd name="T0" fmla="*/ 10 w 99"/>
                <a:gd name="T1" fmla="*/ 0 h 74"/>
                <a:gd name="T2" fmla="*/ 10 w 99"/>
                <a:gd name="T3" fmla="*/ 1 h 74"/>
                <a:gd name="T4" fmla="*/ 10 w 99"/>
                <a:gd name="T5" fmla="*/ 1 h 74"/>
                <a:gd name="T6" fmla="*/ 10 w 99"/>
                <a:gd name="T7" fmla="*/ 1 h 74"/>
                <a:gd name="T8" fmla="*/ 10 w 99"/>
                <a:gd name="T9" fmla="*/ 1 h 74"/>
                <a:gd name="T10" fmla="*/ 12 w 99"/>
                <a:gd name="T11" fmla="*/ 1 h 74"/>
                <a:gd name="T12" fmla="*/ 14 w 99"/>
                <a:gd name="T13" fmla="*/ 1 h 74"/>
                <a:gd name="T14" fmla="*/ 15 w 99"/>
                <a:gd name="T15" fmla="*/ 2 h 74"/>
                <a:gd name="T16" fmla="*/ 17 w 99"/>
                <a:gd name="T17" fmla="*/ 2 h 74"/>
                <a:gd name="T18" fmla="*/ 18 w 99"/>
                <a:gd name="T19" fmla="*/ 3 h 74"/>
                <a:gd name="T20" fmla="*/ 20 w 99"/>
                <a:gd name="T21" fmla="*/ 4 h 74"/>
                <a:gd name="T22" fmla="*/ 21 w 99"/>
                <a:gd name="T23" fmla="*/ 5 h 74"/>
                <a:gd name="T24" fmla="*/ 22 w 99"/>
                <a:gd name="T25" fmla="*/ 6 h 74"/>
                <a:gd name="T26" fmla="*/ 22 w 99"/>
                <a:gd name="T27" fmla="*/ 7 h 74"/>
                <a:gd name="T28" fmla="*/ 22 w 99"/>
                <a:gd name="T29" fmla="*/ 8 h 74"/>
                <a:gd name="T30" fmla="*/ 22 w 99"/>
                <a:gd name="T31" fmla="*/ 9 h 74"/>
                <a:gd name="T32" fmla="*/ 22 w 99"/>
                <a:gd name="T33" fmla="*/ 9 h 74"/>
                <a:gd name="T34" fmla="*/ 22 w 99"/>
                <a:gd name="T35" fmla="*/ 11 h 74"/>
                <a:gd name="T36" fmla="*/ 22 w 99"/>
                <a:gd name="T37" fmla="*/ 13 h 74"/>
                <a:gd name="T38" fmla="*/ 21 w 99"/>
                <a:gd name="T39" fmla="*/ 14 h 74"/>
                <a:gd name="T40" fmla="*/ 21 w 99"/>
                <a:gd name="T41" fmla="*/ 15 h 74"/>
                <a:gd name="T42" fmla="*/ 20 w 99"/>
                <a:gd name="T43" fmla="*/ 16 h 74"/>
                <a:gd name="T44" fmla="*/ 18 w 99"/>
                <a:gd name="T45" fmla="*/ 17 h 74"/>
                <a:gd name="T46" fmla="*/ 16 w 99"/>
                <a:gd name="T47" fmla="*/ 17 h 74"/>
                <a:gd name="T48" fmla="*/ 14 w 99"/>
                <a:gd name="T49" fmla="*/ 17 h 74"/>
                <a:gd name="T50" fmla="*/ 12 w 99"/>
                <a:gd name="T51" fmla="*/ 17 h 74"/>
                <a:gd name="T52" fmla="*/ 9 w 99"/>
                <a:gd name="T53" fmla="*/ 17 h 74"/>
                <a:gd name="T54" fmla="*/ 7 w 99"/>
                <a:gd name="T55" fmla="*/ 16 h 74"/>
                <a:gd name="T56" fmla="*/ 4 w 99"/>
                <a:gd name="T57" fmla="*/ 15 h 74"/>
                <a:gd name="T58" fmla="*/ 5 w 99"/>
                <a:gd name="T59" fmla="*/ 14 h 74"/>
                <a:gd name="T60" fmla="*/ 5 w 99"/>
                <a:gd name="T61" fmla="*/ 13 h 74"/>
                <a:gd name="T62" fmla="*/ 6 w 99"/>
                <a:gd name="T63" fmla="*/ 12 h 74"/>
                <a:gd name="T64" fmla="*/ 6 w 99"/>
                <a:gd name="T65" fmla="*/ 11 h 74"/>
                <a:gd name="T66" fmla="*/ 7 w 99"/>
                <a:gd name="T67" fmla="*/ 10 h 74"/>
                <a:gd name="T68" fmla="*/ 7 w 99"/>
                <a:gd name="T69" fmla="*/ 9 h 74"/>
                <a:gd name="T70" fmla="*/ 7 w 99"/>
                <a:gd name="T71" fmla="*/ 9 h 74"/>
                <a:gd name="T72" fmla="*/ 7 w 99"/>
                <a:gd name="T73" fmla="*/ 7 h 74"/>
                <a:gd name="T74" fmla="*/ 7 w 99"/>
                <a:gd name="T75" fmla="*/ 7 h 74"/>
                <a:gd name="T76" fmla="*/ 7 w 99"/>
                <a:gd name="T77" fmla="*/ 6 h 74"/>
                <a:gd name="T78" fmla="*/ 7 w 99"/>
                <a:gd name="T79" fmla="*/ 6 h 74"/>
                <a:gd name="T80" fmla="*/ 7 w 99"/>
                <a:gd name="T81" fmla="*/ 6 h 74"/>
                <a:gd name="T82" fmla="*/ 6 w 99"/>
                <a:gd name="T83" fmla="*/ 4 h 74"/>
                <a:gd name="T84" fmla="*/ 6 w 99"/>
                <a:gd name="T85" fmla="*/ 3 h 74"/>
                <a:gd name="T86" fmla="*/ 4 w 99"/>
                <a:gd name="T87" fmla="*/ 2 h 74"/>
                <a:gd name="T88" fmla="*/ 3 w 99"/>
                <a:gd name="T89" fmla="*/ 2 h 74"/>
                <a:gd name="T90" fmla="*/ 3 w 99"/>
                <a:gd name="T91" fmla="*/ 2 h 74"/>
                <a:gd name="T92" fmla="*/ 2 w 99"/>
                <a:gd name="T93" fmla="*/ 1 h 74"/>
                <a:gd name="T94" fmla="*/ 1 w 99"/>
                <a:gd name="T95" fmla="*/ 1 h 74"/>
                <a:gd name="T96" fmla="*/ 0 w 99"/>
                <a:gd name="T97" fmla="*/ 1 h 74"/>
                <a:gd name="T98" fmla="*/ 2 w 99"/>
                <a:gd name="T99" fmla="*/ 0 h 74"/>
                <a:gd name="T100" fmla="*/ 3 w 99"/>
                <a:gd name="T101" fmla="*/ 0 h 74"/>
                <a:gd name="T102" fmla="*/ 4 w 99"/>
                <a:gd name="T103" fmla="*/ 0 h 74"/>
                <a:gd name="T104" fmla="*/ 6 w 99"/>
                <a:gd name="T105" fmla="*/ 0 h 74"/>
                <a:gd name="T106" fmla="*/ 7 w 99"/>
                <a:gd name="T107" fmla="*/ 0 h 74"/>
                <a:gd name="T108" fmla="*/ 8 w 99"/>
                <a:gd name="T109" fmla="*/ 0 h 74"/>
                <a:gd name="T110" fmla="*/ 9 w 99"/>
                <a:gd name="T111" fmla="*/ 0 h 74"/>
                <a:gd name="T112" fmla="*/ 10 w 99"/>
                <a:gd name="T113" fmla="*/ 0 h 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9"/>
                <a:gd name="T172" fmla="*/ 0 h 74"/>
                <a:gd name="T173" fmla="*/ 99 w 99"/>
                <a:gd name="T174" fmla="*/ 74 h 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9" h="74">
                  <a:moveTo>
                    <a:pt x="43" y="2"/>
                  </a:moveTo>
                  <a:lnTo>
                    <a:pt x="45" y="3"/>
                  </a:lnTo>
                  <a:lnTo>
                    <a:pt x="46" y="3"/>
                  </a:lnTo>
                  <a:lnTo>
                    <a:pt x="47" y="3"/>
                  </a:lnTo>
                  <a:lnTo>
                    <a:pt x="54" y="5"/>
                  </a:lnTo>
                  <a:lnTo>
                    <a:pt x="62" y="6"/>
                  </a:lnTo>
                  <a:lnTo>
                    <a:pt x="69" y="7"/>
                  </a:lnTo>
                  <a:lnTo>
                    <a:pt x="76" y="10"/>
                  </a:lnTo>
                  <a:lnTo>
                    <a:pt x="82" y="14"/>
                  </a:lnTo>
                  <a:lnTo>
                    <a:pt x="89" y="16"/>
                  </a:lnTo>
                  <a:lnTo>
                    <a:pt x="93" y="22"/>
                  </a:lnTo>
                  <a:lnTo>
                    <a:pt x="97" y="27"/>
                  </a:lnTo>
                  <a:lnTo>
                    <a:pt x="98" y="29"/>
                  </a:lnTo>
                  <a:lnTo>
                    <a:pt x="99" y="33"/>
                  </a:lnTo>
                  <a:lnTo>
                    <a:pt x="99" y="37"/>
                  </a:lnTo>
                  <a:lnTo>
                    <a:pt x="99" y="40"/>
                  </a:lnTo>
                  <a:lnTo>
                    <a:pt x="99" y="49"/>
                  </a:lnTo>
                  <a:lnTo>
                    <a:pt x="97" y="55"/>
                  </a:lnTo>
                  <a:lnTo>
                    <a:pt x="95" y="62"/>
                  </a:lnTo>
                  <a:lnTo>
                    <a:pt x="93" y="67"/>
                  </a:lnTo>
                  <a:lnTo>
                    <a:pt x="88" y="70"/>
                  </a:lnTo>
                  <a:lnTo>
                    <a:pt x="81" y="72"/>
                  </a:lnTo>
                  <a:lnTo>
                    <a:pt x="73" y="74"/>
                  </a:lnTo>
                  <a:lnTo>
                    <a:pt x="63" y="74"/>
                  </a:lnTo>
                  <a:lnTo>
                    <a:pt x="52" y="72"/>
                  </a:lnTo>
                  <a:lnTo>
                    <a:pt x="42" y="72"/>
                  </a:lnTo>
                  <a:lnTo>
                    <a:pt x="30" y="70"/>
                  </a:lnTo>
                  <a:lnTo>
                    <a:pt x="20" y="67"/>
                  </a:lnTo>
                  <a:lnTo>
                    <a:pt x="21" y="63"/>
                  </a:lnTo>
                  <a:lnTo>
                    <a:pt x="23" y="58"/>
                  </a:lnTo>
                  <a:lnTo>
                    <a:pt x="25" y="53"/>
                  </a:lnTo>
                  <a:lnTo>
                    <a:pt x="28" y="48"/>
                  </a:lnTo>
                  <a:lnTo>
                    <a:pt x="30" y="45"/>
                  </a:lnTo>
                  <a:lnTo>
                    <a:pt x="32" y="41"/>
                  </a:lnTo>
                  <a:lnTo>
                    <a:pt x="33" y="37"/>
                  </a:lnTo>
                  <a:lnTo>
                    <a:pt x="33" y="32"/>
                  </a:lnTo>
                  <a:lnTo>
                    <a:pt x="33" y="29"/>
                  </a:lnTo>
                  <a:lnTo>
                    <a:pt x="33" y="28"/>
                  </a:lnTo>
                  <a:lnTo>
                    <a:pt x="33" y="26"/>
                  </a:lnTo>
                  <a:lnTo>
                    <a:pt x="32" y="24"/>
                  </a:lnTo>
                  <a:lnTo>
                    <a:pt x="29" y="19"/>
                  </a:lnTo>
                  <a:lnTo>
                    <a:pt x="25" y="14"/>
                  </a:lnTo>
                  <a:lnTo>
                    <a:pt x="20" y="10"/>
                  </a:lnTo>
                  <a:lnTo>
                    <a:pt x="15" y="7"/>
                  </a:lnTo>
                  <a:lnTo>
                    <a:pt x="13" y="7"/>
                  </a:lnTo>
                  <a:lnTo>
                    <a:pt x="10" y="6"/>
                  </a:lnTo>
                  <a:lnTo>
                    <a:pt x="6" y="6"/>
                  </a:lnTo>
                  <a:lnTo>
                    <a:pt x="0" y="5"/>
                  </a:lnTo>
                  <a:lnTo>
                    <a:pt x="7" y="2"/>
                  </a:lnTo>
                  <a:lnTo>
                    <a:pt x="13" y="0"/>
                  </a:lnTo>
                  <a:lnTo>
                    <a:pt x="20" y="0"/>
                  </a:lnTo>
                  <a:lnTo>
                    <a:pt x="26" y="0"/>
                  </a:lnTo>
                  <a:lnTo>
                    <a:pt x="32" y="0"/>
                  </a:lnTo>
                  <a:lnTo>
                    <a:pt x="37" y="1"/>
                  </a:lnTo>
                  <a:lnTo>
                    <a:pt x="41" y="1"/>
                  </a:lnTo>
                  <a:lnTo>
                    <a:pt x="43" y="2"/>
                  </a:lnTo>
                  <a:close/>
                </a:path>
              </a:pathLst>
            </a:custGeom>
            <a:solidFill>
              <a:srgbClr val="C0C0C0"/>
            </a:solidFill>
            <a:ln w="9525">
              <a:noFill/>
              <a:round/>
              <a:headEnd/>
              <a:tailEnd/>
            </a:ln>
          </p:spPr>
          <p:txBody>
            <a:bodyPr/>
            <a:lstStyle/>
            <a:p>
              <a:pPr rtl="0"/>
              <a:endParaRPr lang="en-US" sz="3800"/>
            </a:p>
          </p:txBody>
        </p:sp>
        <p:sp>
          <p:nvSpPr>
            <p:cNvPr id="458" name="Freeform 456"/>
            <p:cNvSpPr>
              <a:spLocks/>
            </p:cNvSpPr>
            <p:nvPr/>
          </p:nvSpPr>
          <p:spPr bwMode="auto">
            <a:xfrm flipH="1">
              <a:off x="472" y="1105"/>
              <a:ext cx="56" cy="58"/>
            </a:xfrm>
            <a:custGeom>
              <a:avLst/>
              <a:gdLst>
                <a:gd name="T0" fmla="*/ 27 w 245"/>
                <a:gd name="T1" fmla="*/ 0 h 256"/>
                <a:gd name="T2" fmla="*/ 0 w 245"/>
                <a:gd name="T3" fmla="*/ 36 h 256"/>
                <a:gd name="T4" fmla="*/ 29 w 245"/>
                <a:gd name="T5" fmla="*/ 58 h 256"/>
                <a:gd name="T6" fmla="*/ 56 w 245"/>
                <a:gd name="T7" fmla="*/ 20 h 256"/>
                <a:gd name="T8" fmla="*/ 27 w 245"/>
                <a:gd name="T9" fmla="*/ 0 h 256"/>
                <a:gd name="T10" fmla="*/ 0 60000 65536"/>
                <a:gd name="T11" fmla="*/ 0 60000 65536"/>
                <a:gd name="T12" fmla="*/ 0 60000 65536"/>
                <a:gd name="T13" fmla="*/ 0 60000 65536"/>
                <a:gd name="T14" fmla="*/ 0 60000 65536"/>
                <a:gd name="T15" fmla="*/ 0 w 245"/>
                <a:gd name="T16" fmla="*/ 0 h 256"/>
                <a:gd name="T17" fmla="*/ 245 w 245"/>
                <a:gd name="T18" fmla="*/ 256 h 256"/>
              </a:gdLst>
              <a:ahLst/>
              <a:cxnLst>
                <a:cxn ang="T10">
                  <a:pos x="T0" y="T1"/>
                </a:cxn>
                <a:cxn ang="T11">
                  <a:pos x="T2" y="T3"/>
                </a:cxn>
                <a:cxn ang="T12">
                  <a:pos x="T4" y="T5"/>
                </a:cxn>
                <a:cxn ang="T13">
                  <a:pos x="T6" y="T7"/>
                </a:cxn>
                <a:cxn ang="T14">
                  <a:pos x="T8" y="T9"/>
                </a:cxn>
              </a:cxnLst>
              <a:rect l="T15" t="T16" r="T17" b="T18"/>
              <a:pathLst>
                <a:path w="245" h="256">
                  <a:moveTo>
                    <a:pt x="117" y="0"/>
                  </a:moveTo>
                  <a:lnTo>
                    <a:pt x="0" y="157"/>
                  </a:lnTo>
                  <a:lnTo>
                    <a:pt x="128" y="256"/>
                  </a:lnTo>
                  <a:lnTo>
                    <a:pt x="245" y="89"/>
                  </a:lnTo>
                  <a:lnTo>
                    <a:pt x="117" y="0"/>
                  </a:lnTo>
                  <a:close/>
                </a:path>
              </a:pathLst>
            </a:custGeom>
            <a:solidFill>
              <a:srgbClr val="C0C0C0"/>
            </a:solidFill>
            <a:ln w="9525">
              <a:noFill/>
              <a:round/>
              <a:headEnd/>
              <a:tailEnd/>
            </a:ln>
          </p:spPr>
          <p:txBody>
            <a:bodyPr/>
            <a:lstStyle/>
            <a:p>
              <a:pPr rtl="0"/>
              <a:endParaRPr lang="en-US" sz="3800"/>
            </a:p>
          </p:txBody>
        </p:sp>
        <p:sp>
          <p:nvSpPr>
            <p:cNvPr id="459" name="Freeform 457"/>
            <p:cNvSpPr>
              <a:spLocks/>
            </p:cNvSpPr>
            <p:nvPr/>
          </p:nvSpPr>
          <p:spPr bwMode="auto">
            <a:xfrm flipH="1">
              <a:off x="468" y="1101"/>
              <a:ext cx="63" cy="66"/>
            </a:xfrm>
            <a:custGeom>
              <a:avLst/>
              <a:gdLst>
                <a:gd name="T0" fmla="*/ 62 w 277"/>
                <a:gd name="T1" fmla="*/ 21 h 287"/>
                <a:gd name="T2" fmla="*/ 60 w 277"/>
                <a:gd name="T3" fmla="*/ 20 h 287"/>
                <a:gd name="T4" fmla="*/ 59 w 277"/>
                <a:gd name="T5" fmla="*/ 20 h 287"/>
                <a:gd name="T6" fmla="*/ 58 w 277"/>
                <a:gd name="T7" fmla="*/ 21 h 287"/>
                <a:gd name="T8" fmla="*/ 57 w 277"/>
                <a:gd name="T9" fmla="*/ 22 h 287"/>
                <a:gd name="T10" fmla="*/ 56 w 277"/>
                <a:gd name="T11" fmla="*/ 23 h 287"/>
                <a:gd name="T12" fmla="*/ 53 w 277"/>
                <a:gd name="T13" fmla="*/ 26 h 287"/>
                <a:gd name="T14" fmla="*/ 50 w 277"/>
                <a:gd name="T15" fmla="*/ 32 h 287"/>
                <a:gd name="T16" fmla="*/ 45 w 277"/>
                <a:gd name="T17" fmla="*/ 37 h 287"/>
                <a:gd name="T18" fmla="*/ 41 w 277"/>
                <a:gd name="T19" fmla="*/ 44 h 287"/>
                <a:gd name="T20" fmla="*/ 37 w 277"/>
                <a:gd name="T21" fmla="*/ 49 h 287"/>
                <a:gd name="T22" fmla="*/ 34 w 277"/>
                <a:gd name="T23" fmla="*/ 54 h 287"/>
                <a:gd name="T24" fmla="*/ 32 w 277"/>
                <a:gd name="T25" fmla="*/ 57 h 287"/>
                <a:gd name="T26" fmla="*/ 30 w 277"/>
                <a:gd name="T27" fmla="*/ 56 h 287"/>
                <a:gd name="T28" fmla="*/ 27 w 277"/>
                <a:gd name="T29" fmla="*/ 53 h 287"/>
                <a:gd name="T30" fmla="*/ 24 w 277"/>
                <a:gd name="T31" fmla="*/ 51 h 287"/>
                <a:gd name="T32" fmla="*/ 20 w 277"/>
                <a:gd name="T33" fmla="*/ 48 h 287"/>
                <a:gd name="T34" fmla="*/ 17 w 277"/>
                <a:gd name="T35" fmla="*/ 45 h 287"/>
                <a:gd name="T36" fmla="*/ 14 w 277"/>
                <a:gd name="T37" fmla="*/ 43 h 287"/>
                <a:gd name="T38" fmla="*/ 11 w 277"/>
                <a:gd name="T39" fmla="*/ 41 h 287"/>
                <a:gd name="T40" fmla="*/ 9 w 277"/>
                <a:gd name="T41" fmla="*/ 39 h 287"/>
                <a:gd name="T42" fmla="*/ 11 w 277"/>
                <a:gd name="T43" fmla="*/ 36 h 287"/>
                <a:gd name="T44" fmla="*/ 14 w 277"/>
                <a:gd name="T45" fmla="*/ 32 h 287"/>
                <a:gd name="T46" fmla="*/ 18 w 277"/>
                <a:gd name="T47" fmla="*/ 26 h 287"/>
                <a:gd name="T48" fmla="*/ 23 w 277"/>
                <a:gd name="T49" fmla="*/ 20 h 287"/>
                <a:gd name="T50" fmla="*/ 27 w 277"/>
                <a:gd name="T51" fmla="*/ 15 h 287"/>
                <a:gd name="T52" fmla="*/ 30 w 277"/>
                <a:gd name="T53" fmla="*/ 10 h 287"/>
                <a:gd name="T54" fmla="*/ 33 w 277"/>
                <a:gd name="T55" fmla="*/ 7 h 287"/>
                <a:gd name="T56" fmla="*/ 33 w 277"/>
                <a:gd name="T57" fmla="*/ 6 h 287"/>
                <a:gd name="T58" fmla="*/ 34 w 277"/>
                <a:gd name="T59" fmla="*/ 5 h 287"/>
                <a:gd name="T60" fmla="*/ 34 w 277"/>
                <a:gd name="T61" fmla="*/ 5 h 287"/>
                <a:gd name="T62" fmla="*/ 34 w 277"/>
                <a:gd name="T63" fmla="*/ 4 h 287"/>
                <a:gd name="T64" fmla="*/ 34 w 277"/>
                <a:gd name="T65" fmla="*/ 4 h 287"/>
                <a:gd name="T66" fmla="*/ 34 w 277"/>
                <a:gd name="T67" fmla="*/ 3 h 287"/>
                <a:gd name="T68" fmla="*/ 34 w 277"/>
                <a:gd name="T69" fmla="*/ 2 h 287"/>
                <a:gd name="T70" fmla="*/ 33 w 277"/>
                <a:gd name="T71" fmla="*/ 1 h 287"/>
                <a:gd name="T72" fmla="*/ 33 w 277"/>
                <a:gd name="T73" fmla="*/ 0 h 287"/>
                <a:gd name="T74" fmla="*/ 31 w 277"/>
                <a:gd name="T75" fmla="*/ 0 h 287"/>
                <a:gd name="T76" fmla="*/ 30 w 277"/>
                <a:gd name="T77" fmla="*/ 0 h 287"/>
                <a:gd name="T78" fmla="*/ 29 w 277"/>
                <a:gd name="T79" fmla="*/ 0 h 287"/>
                <a:gd name="T80" fmla="*/ 28 w 277"/>
                <a:gd name="T81" fmla="*/ 1 h 287"/>
                <a:gd name="T82" fmla="*/ 1 w 277"/>
                <a:gd name="T83" fmla="*/ 38 h 287"/>
                <a:gd name="T84" fmla="*/ 0 w 277"/>
                <a:gd name="T85" fmla="*/ 39 h 287"/>
                <a:gd name="T86" fmla="*/ 0 w 277"/>
                <a:gd name="T87" fmla="*/ 40 h 287"/>
                <a:gd name="T88" fmla="*/ 0 w 277"/>
                <a:gd name="T89" fmla="*/ 41 h 287"/>
                <a:gd name="T90" fmla="*/ 2 w 277"/>
                <a:gd name="T91" fmla="*/ 43 h 287"/>
                <a:gd name="T92" fmla="*/ 30 w 277"/>
                <a:gd name="T93" fmla="*/ 66 h 287"/>
                <a:gd name="T94" fmla="*/ 31 w 277"/>
                <a:gd name="T95" fmla="*/ 66 h 287"/>
                <a:gd name="T96" fmla="*/ 32 w 277"/>
                <a:gd name="T97" fmla="*/ 66 h 287"/>
                <a:gd name="T98" fmla="*/ 33 w 277"/>
                <a:gd name="T99" fmla="*/ 66 h 287"/>
                <a:gd name="T100" fmla="*/ 33 w 277"/>
                <a:gd name="T101" fmla="*/ 66 h 287"/>
                <a:gd name="T102" fmla="*/ 34 w 277"/>
                <a:gd name="T103" fmla="*/ 66 h 287"/>
                <a:gd name="T104" fmla="*/ 35 w 277"/>
                <a:gd name="T105" fmla="*/ 66 h 287"/>
                <a:gd name="T106" fmla="*/ 35 w 277"/>
                <a:gd name="T107" fmla="*/ 65 h 287"/>
                <a:gd name="T108" fmla="*/ 36 w 277"/>
                <a:gd name="T109" fmla="*/ 65 h 287"/>
                <a:gd name="T110" fmla="*/ 63 w 277"/>
                <a:gd name="T111" fmla="*/ 26 h 287"/>
                <a:gd name="T112" fmla="*/ 63 w 277"/>
                <a:gd name="T113" fmla="*/ 25 h 287"/>
                <a:gd name="T114" fmla="*/ 63 w 277"/>
                <a:gd name="T115" fmla="*/ 23 h 287"/>
                <a:gd name="T116" fmla="*/ 63 w 277"/>
                <a:gd name="T117" fmla="*/ 22 h 287"/>
                <a:gd name="T118" fmla="*/ 62 w 277"/>
                <a:gd name="T119" fmla="*/ 21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7"/>
                <a:gd name="T181" fmla="*/ 0 h 287"/>
                <a:gd name="T182" fmla="*/ 277 w 277"/>
                <a:gd name="T183" fmla="*/ 287 h 2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7" h="287">
                  <a:moveTo>
                    <a:pt x="272" y="91"/>
                  </a:moveTo>
                  <a:lnTo>
                    <a:pt x="265" y="88"/>
                  </a:lnTo>
                  <a:lnTo>
                    <a:pt x="259" y="88"/>
                  </a:lnTo>
                  <a:lnTo>
                    <a:pt x="254" y="91"/>
                  </a:lnTo>
                  <a:lnTo>
                    <a:pt x="249" y="95"/>
                  </a:lnTo>
                  <a:lnTo>
                    <a:pt x="245" y="100"/>
                  </a:lnTo>
                  <a:lnTo>
                    <a:pt x="234" y="115"/>
                  </a:lnTo>
                  <a:lnTo>
                    <a:pt x="219" y="137"/>
                  </a:lnTo>
                  <a:lnTo>
                    <a:pt x="200" y="162"/>
                  </a:lnTo>
                  <a:lnTo>
                    <a:pt x="182" y="190"/>
                  </a:lnTo>
                  <a:lnTo>
                    <a:pt x="164" y="214"/>
                  </a:lnTo>
                  <a:lnTo>
                    <a:pt x="150" y="235"/>
                  </a:lnTo>
                  <a:lnTo>
                    <a:pt x="141" y="248"/>
                  </a:lnTo>
                  <a:lnTo>
                    <a:pt x="132" y="242"/>
                  </a:lnTo>
                  <a:lnTo>
                    <a:pt x="119" y="232"/>
                  </a:lnTo>
                  <a:lnTo>
                    <a:pt x="104" y="221"/>
                  </a:lnTo>
                  <a:lnTo>
                    <a:pt x="90" y="209"/>
                  </a:lnTo>
                  <a:lnTo>
                    <a:pt x="74" y="197"/>
                  </a:lnTo>
                  <a:lnTo>
                    <a:pt x="60" y="186"/>
                  </a:lnTo>
                  <a:lnTo>
                    <a:pt x="48" y="177"/>
                  </a:lnTo>
                  <a:lnTo>
                    <a:pt x="39" y="170"/>
                  </a:lnTo>
                  <a:lnTo>
                    <a:pt x="48" y="157"/>
                  </a:lnTo>
                  <a:lnTo>
                    <a:pt x="63" y="137"/>
                  </a:lnTo>
                  <a:lnTo>
                    <a:pt x="81" y="114"/>
                  </a:lnTo>
                  <a:lnTo>
                    <a:pt x="99" y="89"/>
                  </a:lnTo>
                  <a:lnTo>
                    <a:pt x="117" y="66"/>
                  </a:lnTo>
                  <a:lnTo>
                    <a:pt x="133" y="45"/>
                  </a:lnTo>
                  <a:lnTo>
                    <a:pt x="143" y="31"/>
                  </a:lnTo>
                  <a:lnTo>
                    <a:pt x="147" y="26"/>
                  </a:lnTo>
                  <a:lnTo>
                    <a:pt x="148" y="23"/>
                  </a:lnTo>
                  <a:lnTo>
                    <a:pt x="150" y="20"/>
                  </a:lnTo>
                  <a:lnTo>
                    <a:pt x="151" y="19"/>
                  </a:lnTo>
                  <a:lnTo>
                    <a:pt x="151" y="16"/>
                  </a:lnTo>
                  <a:lnTo>
                    <a:pt x="151" y="13"/>
                  </a:lnTo>
                  <a:lnTo>
                    <a:pt x="150" y="9"/>
                  </a:lnTo>
                  <a:lnTo>
                    <a:pt x="147" y="5"/>
                  </a:lnTo>
                  <a:lnTo>
                    <a:pt x="145" y="2"/>
                  </a:lnTo>
                  <a:lnTo>
                    <a:pt x="138" y="0"/>
                  </a:lnTo>
                  <a:lnTo>
                    <a:pt x="132" y="0"/>
                  </a:lnTo>
                  <a:lnTo>
                    <a:pt x="126" y="2"/>
                  </a:lnTo>
                  <a:lnTo>
                    <a:pt x="121" y="6"/>
                  </a:lnTo>
                  <a:lnTo>
                    <a:pt x="3" y="164"/>
                  </a:lnTo>
                  <a:lnTo>
                    <a:pt x="0" y="169"/>
                  </a:lnTo>
                  <a:lnTo>
                    <a:pt x="0" y="175"/>
                  </a:lnTo>
                  <a:lnTo>
                    <a:pt x="2" y="180"/>
                  </a:lnTo>
                  <a:lnTo>
                    <a:pt x="7" y="186"/>
                  </a:lnTo>
                  <a:lnTo>
                    <a:pt x="134" y="285"/>
                  </a:lnTo>
                  <a:lnTo>
                    <a:pt x="137" y="286"/>
                  </a:lnTo>
                  <a:lnTo>
                    <a:pt x="141" y="287"/>
                  </a:lnTo>
                  <a:lnTo>
                    <a:pt x="143" y="287"/>
                  </a:lnTo>
                  <a:lnTo>
                    <a:pt x="147" y="287"/>
                  </a:lnTo>
                  <a:lnTo>
                    <a:pt x="150" y="287"/>
                  </a:lnTo>
                  <a:lnTo>
                    <a:pt x="152" y="286"/>
                  </a:lnTo>
                  <a:lnTo>
                    <a:pt x="155" y="283"/>
                  </a:lnTo>
                  <a:lnTo>
                    <a:pt x="158" y="281"/>
                  </a:lnTo>
                  <a:lnTo>
                    <a:pt x="275" y="114"/>
                  </a:lnTo>
                  <a:lnTo>
                    <a:pt x="277" y="108"/>
                  </a:lnTo>
                  <a:lnTo>
                    <a:pt x="277" y="101"/>
                  </a:lnTo>
                  <a:lnTo>
                    <a:pt x="276" y="96"/>
                  </a:lnTo>
                  <a:lnTo>
                    <a:pt x="272" y="91"/>
                  </a:lnTo>
                  <a:close/>
                </a:path>
              </a:pathLst>
            </a:custGeom>
            <a:solidFill>
              <a:srgbClr val="000000"/>
            </a:solidFill>
            <a:ln w="9525">
              <a:noFill/>
              <a:round/>
              <a:headEnd/>
              <a:tailEnd/>
            </a:ln>
          </p:spPr>
          <p:txBody>
            <a:bodyPr/>
            <a:lstStyle/>
            <a:p>
              <a:pPr rtl="0"/>
              <a:endParaRPr lang="en-US" sz="3800"/>
            </a:p>
          </p:txBody>
        </p:sp>
        <p:sp>
          <p:nvSpPr>
            <p:cNvPr id="460" name="Freeform 458"/>
            <p:cNvSpPr>
              <a:spLocks/>
            </p:cNvSpPr>
            <p:nvPr/>
          </p:nvSpPr>
          <p:spPr bwMode="auto">
            <a:xfrm flipH="1">
              <a:off x="442" y="974"/>
              <a:ext cx="199" cy="140"/>
            </a:xfrm>
            <a:custGeom>
              <a:avLst/>
              <a:gdLst>
                <a:gd name="T0" fmla="*/ 172 w 867"/>
                <a:gd name="T1" fmla="*/ 3 h 610"/>
                <a:gd name="T2" fmla="*/ 165 w 867"/>
                <a:gd name="T3" fmla="*/ 7 h 610"/>
                <a:gd name="T4" fmla="*/ 155 w 867"/>
                <a:gd name="T5" fmla="*/ 12 h 610"/>
                <a:gd name="T6" fmla="*/ 147 w 867"/>
                <a:gd name="T7" fmla="*/ 16 h 610"/>
                <a:gd name="T8" fmla="*/ 145 w 867"/>
                <a:gd name="T9" fmla="*/ 18 h 610"/>
                <a:gd name="T10" fmla="*/ 144 w 867"/>
                <a:gd name="T11" fmla="*/ 19 h 610"/>
                <a:gd name="T12" fmla="*/ 144 w 867"/>
                <a:gd name="T13" fmla="*/ 23 h 610"/>
                <a:gd name="T14" fmla="*/ 144 w 867"/>
                <a:gd name="T15" fmla="*/ 33 h 610"/>
                <a:gd name="T16" fmla="*/ 143 w 867"/>
                <a:gd name="T17" fmla="*/ 38 h 610"/>
                <a:gd name="T18" fmla="*/ 139 w 867"/>
                <a:gd name="T19" fmla="*/ 41 h 610"/>
                <a:gd name="T20" fmla="*/ 136 w 867"/>
                <a:gd name="T21" fmla="*/ 40 h 610"/>
                <a:gd name="T22" fmla="*/ 133 w 867"/>
                <a:gd name="T23" fmla="*/ 33 h 610"/>
                <a:gd name="T24" fmla="*/ 130 w 867"/>
                <a:gd name="T25" fmla="*/ 26 h 610"/>
                <a:gd name="T26" fmla="*/ 128 w 867"/>
                <a:gd name="T27" fmla="*/ 22 h 610"/>
                <a:gd name="T28" fmla="*/ 127 w 867"/>
                <a:gd name="T29" fmla="*/ 21 h 610"/>
                <a:gd name="T30" fmla="*/ 125 w 867"/>
                <a:gd name="T31" fmla="*/ 19 h 610"/>
                <a:gd name="T32" fmla="*/ 98 w 867"/>
                <a:gd name="T33" fmla="*/ 14 h 610"/>
                <a:gd name="T34" fmla="*/ 98 w 867"/>
                <a:gd name="T35" fmla="*/ 14 h 610"/>
                <a:gd name="T36" fmla="*/ 97 w 867"/>
                <a:gd name="T37" fmla="*/ 14 h 610"/>
                <a:gd name="T38" fmla="*/ 86 w 867"/>
                <a:gd name="T39" fmla="*/ 16 h 610"/>
                <a:gd name="T40" fmla="*/ 73 w 867"/>
                <a:gd name="T41" fmla="*/ 20 h 610"/>
                <a:gd name="T42" fmla="*/ 61 w 867"/>
                <a:gd name="T43" fmla="*/ 26 h 610"/>
                <a:gd name="T44" fmla="*/ 49 w 867"/>
                <a:gd name="T45" fmla="*/ 32 h 610"/>
                <a:gd name="T46" fmla="*/ 38 w 867"/>
                <a:gd name="T47" fmla="*/ 38 h 610"/>
                <a:gd name="T48" fmla="*/ 29 w 867"/>
                <a:gd name="T49" fmla="*/ 44 h 610"/>
                <a:gd name="T50" fmla="*/ 23 w 867"/>
                <a:gd name="T51" fmla="*/ 48 h 610"/>
                <a:gd name="T52" fmla="*/ 20 w 867"/>
                <a:gd name="T53" fmla="*/ 50 h 610"/>
                <a:gd name="T54" fmla="*/ 21 w 867"/>
                <a:gd name="T55" fmla="*/ 50 h 610"/>
                <a:gd name="T56" fmla="*/ 21 w 867"/>
                <a:gd name="T57" fmla="*/ 50 h 610"/>
                <a:gd name="T58" fmla="*/ 12 w 867"/>
                <a:gd name="T59" fmla="*/ 56 h 610"/>
                <a:gd name="T60" fmla="*/ 6 w 867"/>
                <a:gd name="T61" fmla="*/ 64 h 610"/>
                <a:gd name="T62" fmla="*/ 2 w 867"/>
                <a:gd name="T63" fmla="*/ 72 h 610"/>
                <a:gd name="T64" fmla="*/ 0 w 867"/>
                <a:gd name="T65" fmla="*/ 76 h 610"/>
                <a:gd name="T66" fmla="*/ 0 w 867"/>
                <a:gd name="T67" fmla="*/ 78 h 610"/>
                <a:gd name="T68" fmla="*/ 1 w 867"/>
                <a:gd name="T69" fmla="*/ 80 h 610"/>
                <a:gd name="T70" fmla="*/ 45 w 867"/>
                <a:gd name="T71" fmla="*/ 139 h 610"/>
                <a:gd name="T72" fmla="*/ 48 w 867"/>
                <a:gd name="T73" fmla="*/ 140 h 610"/>
                <a:gd name="T74" fmla="*/ 50 w 867"/>
                <a:gd name="T75" fmla="*/ 139 h 610"/>
                <a:gd name="T76" fmla="*/ 59 w 867"/>
                <a:gd name="T77" fmla="*/ 137 h 610"/>
                <a:gd name="T78" fmla="*/ 72 w 867"/>
                <a:gd name="T79" fmla="*/ 131 h 610"/>
                <a:gd name="T80" fmla="*/ 89 w 867"/>
                <a:gd name="T81" fmla="*/ 123 h 610"/>
                <a:gd name="T82" fmla="*/ 108 w 867"/>
                <a:gd name="T83" fmla="*/ 111 h 610"/>
                <a:gd name="T84" fmla="*/ 127 w 867"/>
                <a:gd name="T85" fmla="*/ 97 h 610"/>
                <a:gd name="T86" fmla="*/ 145 w 867"/>
                <a:gd name="T87" fmla="*/ 79 h 610"/>
                <a:gd name="T88" fmla="*/ 160 w 867"/>
                <a:gd name="T89" fmla="*/ 58 h 610"/>
                <a:gd name="T90" fmla="*/ 167 w 867"/>
                <a:gd name="T91" fmla="*/ 45 h 610"/>
                <a:gd name="T92" fmla="*/ 173 w 867"/>
                <a:gd name="T93" fmla="*/ 41 h 610"/>
                <a:gd name="T94" fmla="*/ 181 w 867"/>
                <a:gd name="T95" fmla="*/ 36 h 610"/>
                <a:gd name="T96" fmla="*/ 187 w 867"/>
                <a:gd name="T97" fmla="*/ 33 h 610"/>
                <a:gd name="T98" fmla="*/ 190 w 867"/>
                <a:gd name="T99" fmla="*/ 31 h 610"/>
                <a:gd name="T100" fmla="*/ 193 w 867"/>
                <a:gd name="T101" fmla="*/ 27 h 610"/>
                <a:gd name="T102" fmla="*/ 197 w 867"/>
                <a:gd name="T103" fmla="*/ 23 h 610"/>
                <a:gd name="T104" fmla="*/ 199 w 867"/>
                <a:gd name="T105" fmla="*/ 18 h 610"/>
                <a:gd name="T106" fmla="*/ 199 w 867"/>
                <a:gd name="T107" fmla="*/ 13 h 610"/>
                <a:gd name="T108" fmla="*/ 198 w 867"/>
                <a:gd name="T109" fmla="*/ 10 h 610"/>
                <a:gd name="T110" fmla="*/ 196 w 867"/>
                <a:gd name="T111" fmla="*/ 6 h 610"/>
                <a:gd name="T112" fmla="*/ 192 w 867"/>
                <a:gd name="T113" fmla="*/ 3 h 610"/>
                <a:gd name="T114" fmla="*/ 186 w 867"/>
                <a:gd name="T115" fmla="*/ 0 h 610"/>
                <a:gd name="T116" fmla="*/ 178 w 867"/>
                <a:gd name="T117" fmla="*/ 0 h 6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7"/>
                <a:gd name="T178" fmla="*/ 0 h 610"/>
                <a:gd name="T179" fmla="*/ 867 w 867"/>
                <a:gd name="T180" fmla="*/ 610 h 61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7" h="610">
                  <a:moveTo>
                    <a:pt x="755" y="9"/>
                  </a:moveTo>
                  <a:lnTo>
                    <a:pt x="750" y="11"/>
                  </a:lnTo>
                  <a:lnTo>
                    <a:pt x="736" y="19"/>
                  </a:lnTo>
                  <a:lnTo>
                    <a:pt x="717" y="30"/>
                  </a:lnTo>
                  <a:lnTo>
                    <a:pt x="695" y="41"/>
                  </a:lnTo>
                  <a:lnTo>
                    <a:pt x="675" y="53"/>
                  </a:lnTo>
                  <a:lnTo>
                    <a:pt x="655" y="62"/>
                  </a:lnTo>
                  <a:lnTo>
                    <a:pt x="642" y="70"/>
                  </a:lnTo>
                  <a:lnTo>
                    <a:pt x="637" y="73"/>
                  </a:lnTo>
                  <a:lnTo>
                    <a:pt x="633" y="77"/>
                  </a:lnTo>
                  <a:lnTo>
                    <a:pt x="629" y="80"/>
                  </a:lnTo>
                  <a:lnTo>
                    <a:pt x="628" y="84"/>
                  </a:lnTo>
                  <a:lnTo>
                    <a:pt x="626" y="90"/>
                  </a:lnTo>
                  <a:lnTo>
                    <a:pt x="626" y="99"/>
                  </a:lnTo>
                  <a:lnTo>
                    <a:pt x="628" y="119"/>
                  </a:lnTo>
                  <a:lnTo>
                    <a:pt x="628" y="143"/>
                  </a:lnTo>
                  <a:lnTo>
                    <a:pt x="628" y="160"/>
                  </a:lnTo>
                  <a:lnTo>
                    <a:pt x="623" y="165"/>
                  </a:lnTo>
                  <a:lnTo>
                    <a:pt x="615" y="170"/>
                  </a:lnTo>
                  <a:lnTo>
                    <a:pt x="607" y="178"/>
                  </a:lnTo>
                  <a:lnTo>
                    <a:pt x="598" y="186"/>
                  </a:lnTo>
                  <a:lnTo>
                    <a:pt x="591" y="173"/>
                  </a:lnTo>
                  <a:lnTo>
                    <a:pt x="585" y="159"/>
                  </a:lnTo>
                  <a:lnTo>
                    <a:pt x="578" y="143"/>
                  </a:lnTo>
                  <a:lnTo>
                    <a:pt x="571" y="129"/>
                  </a:lnTo>
                  <a:lnTo>
                    <a:pt x="565" y="114"/>
                  </a:lnTo>
                  <a:lnTo>
                    <a:pt x="560" y="104"/>
                  </a:lnTo>
                  <a:lnTo>
                    <a:pt x="556" y="96"/>
                  </a:lnTo>
                  <a:lnTo>
                    <a:pt x="555" y="93"/>
                  </a:lnTo>
                  <a:lnTo>
                    <a:pt x="552" y="90"/>
                  </a:lnTo>
                  <a:lnTo>
                    <a:pt x="550" y="87"/>
                  </a:lnTo>
                  <a:lnTo>
                    <a:pt x="546" y="84"/>
                  </a:lnTo>
                  <a:lnTo>
                    <a:pt x="541" y="83"/>
                  </a:lnTo>
                  <a:lnTo>
                    <a:pt x="426" y="62"/>
                  </a:lnTo>
                  <a:lnTo>
                    <a:pt x="425" y="62"/>
                  </a:lnTo>
                  <a:lnTo>
                    <a:pt x="424" y="62"/>
                  </a:lnTo>
                  <a:lnTo>
                    <a:pt x="422" y="62"/>
                  </a:lnTo>
                  <a:lnTo>
                    <a:pt x="398" y="65"/>
                  </a:lnTo>
                  <a:lnTo>
                    <a:pt x="373" y="70"/>
                  </a:lnTo>
                  <a:lnTo>
                    <a:pt x="346" y="78"/>
                  </a:lnTo>
                  <a:lnTo>
                    <a:pt x="318" y="87"/>
                  </a:lnTo>
                  <a:lnTo>
                    <a:pt x="291" y="99"/>
                  </a:lnTo>
                  <a:lnTo>
                    <a:pt x="264" y="112"/>
                  </a:lnTo>
                  <a:lnTo>
                    <a:pt x="238" y="125"/>
                  </a:lnTo>
                  <a:lnTo>
                    <a:pt x="212" y="139"/>
                  </a:lnTo>
                  <a:lnTo>
                    <a:pt x="187" y="153"/>
                  </a:lnTo>
                  <a:lnTo>
                    <a:pt x="165" y="166"/>
                  </a:lnTo>
                  <a:lnTo>
                    <a:pt x="144" y="179"/>
                  </a:lnTo>
                  <a:lnTo>
                    <a:pt x="126" y="191"/>
                  </a:lnTo>
                  <a:lnTo>
                    <a:pt x="112" y="201"/>
                  </a:lnTo>
                  <a:lnTo>
                    <a:pt x="100" y="209"/>
                  </a:lnTo>
                  <a:lnTo>
                    <a:pt x="92" y="214"/>
                  </a:lnTo>
                  <a:lnTo>
                    <a:pt x="88" y="217"/>
                  </a:lnTo>
                  <a:lnTo>
                    <a:pt x="90" y="216"/>
                  </a:lnTo>
                  <a:lnTo>
                    <a:pt x="91" y="216"/>
                  </a:lnTo>
                  <a:lnTo>
                    <a:pt x="71" y="228"/>
                  </a:lnTo>
                  <a:lnTo>
                    <a:pt x="53" y="243"/>
                  </a:lnTo>
                  <a:lnTo>
                    <a:pt x="39" y="261"/>
                  </a:lnTo>
                  <a:lnTo>
                    <a:pt x="26" y="280"/>
                  </a:lnTo>
                  <a:lnTo>
                    <a:pt x="15" y="298"/>
                  </a:lnTo>
                  <a:lnTo>
                    <a:pt x="8" y="313"/>
                  </a:lnTo>
                  <a:lnTo>
                    <a:pt x="2" y="324"/>
                  </a:lnTo>
                  <a:lnTo>
                    <a:pt x="1" y="329"/>
                  </a:lnTo>
                  <a:lnTo>
                    <a:pt x="0" y="333"/>
                  </a:lnTo>
                  <a:lnTo>
                    <a:pt x="0" y="338"/>
                  </a:lnTo>
                  <a:lnTo>
                    <a:pt x="1" y="343"/>
                  </a:lnTo>
                  <a:lnTo>
                    <a:pt x="4" y="347"/>
                  </a:lnTo>
                  <a:lnTo>
                    <a:pt x="191" y="601"/>
                  </a:lnTo>
                  <a:lnTo>
                    <a:pt x="195" y="605"/>
                  </a:lnTo>
                  <a:lnTo>
                    <a:pt x="200" y="609"/>
                  </a:lnTo>
                  <a:lnTo>
                    <a:pt x="207" y="610"/>
                  </a:lnTo>
                  <a:lnTo>
                    <a:pt x="212" y="609"/>
                  </a:lnTo>
                  <a:lnTo>
                    <a:pt x="220" y="606"/>
                  </a:lnTo>
                  <a:lnTo>
                    <a:pt x="234" y="602"/>
                  </a:lnTo>
                  <a:lnTo>
                    <a:pt x="255" y="595"/>
                  </a:lnTo>
                  <a:lnTo>
                    <a:pt x="282" y="584"/>
                  </a:lnTo>
                  <a:lnTo>
                    <a:pt x="314" y="570"/>
                  </a:lnTo>
                  <a:lnTo>
                    <a:pt x="350" y="554"/>
                  </a:lnTo>
                  <a:lnTo>
                    <a:pt x="389" y="535"/>
                  </a:lnTo>
                  <a:lnTo>
                    <a:pt x="429" y="511"/>
                  </a:lnTo>
                  <a:lnTo>
                    <a:pt x="472" y="485"/>
                  </a:lnTo>
                  <a:lnTo>
                    <a:pt x="513" y="455"/>
                  </a:lnTo>
                  <a:lnTo>
                    <a:pt x="555" y="423"/>
                  </a:lnTo>
                  <a:lnTo>
                    <a:pt x="595" y="386"/>
                  </a:lnTo>
                  <a:lnTo>
                    <a:pt x="632" y="345"/>
                  </a:lnTo>
                  <a:lnTo>
                    <a:pt x="665" y="300"/>
                  </a:lnTo>
                  <a:lnTo>
                    <a:pt x="695" y="252"/>
                  </a:lnTo>
                  <a:lnTo>
                    <a:pt x="720" y="200"/>
                  </a:lnTo>
                  <a:lnTo>
                    <a:pt x="727" y="196"/>
                  </a:lnTo>
                  <a:lnTo>
                    <a:pt x="740" y="188"/>
                  </a:lnTo>
                  <a:lnTo>
                    <a:pt x="755" y="178"/>
                  </a:lnTo>
                  <a:lnTo>
                    <a:pt x="773" y="168"/>
                  </a:lnTo>
                  <a:lnTo>
                    <a:pt x="790" y="157"/>
                  </a:lnTo>
                  <a:lnTo>
                    <a:pt x="805" y="148"/>
                  </a:lnTo>
                  <a:lnTo>
                    <a:pt x="815" y="142"/>
                  </a:lnTo>
                  <a:lnTo>
                    <a:pt x="819" y="139"/>
                  </a:lnTo>
                  <a:lnTo>
                    <a:pt x="827" y="134"/>
                  </a:lnTo>
                  <a:lnTo>
                    <a:pt x="834" y="127"/>
                  </a:lnTo>
                  <a:lnTo>
                    <a:pt x="842" y="119"/>
                  </a:lnTo>
                  <a:lnTo>
                    <a:pt x="850" y="110"/>
                  </a:lnTo>
                  <a:lnTo>
                    <a:pt x="857" y="101"/>
                  </a:lnTo>
                  <a:lnTo>
                    <a:pt x="862" y="90"/>
                  </a:lnTo>
                  <a:lnTo>
                    <a:pt x="866" y="79"/>
                  </a:lnTo>
                  <a:lnTo>
                    <a:pt x="867" y="66"/>
                  </a:lnTo>
                  <a:lnTo>
                    <a:pt x="867" y="58"/>
                  </a:lnTo>
                  <a:lnTo>
                    <a:pt x="866" y="50"/>
                  </a:lnTo>
                  <a:lnTo>
                    <a:pt x="863" y="44"/>
                  </a:lnTo>
                  <a:lnTo>
                    <a:pt x="859" y="36"/>
                  </a:lnTo>
                  <a:lnTo>
                    <a:pt x="854" y="28"/>
                  </a:lnTo>
                  <a:lnTo>
                    <a:pt x="846" y="19"/>
                  </a:lnTo>
                  <a:lnTo>
                    <a:pt x="836" y="11"/>
                  </a:lnTo>
                  <a:lnTo>
                    <a:pt x="824" y="5"/>
                  </a:lnTo>
                  <a:lnTo>
                    <a:pt x="810" y="1"/>
                  </a:lnTo>
                  <a:lnTo>
                    <a:pt x="794" y="0"/>
                  </a:lnTo>
                  <a:lnTo>
                    <a:pt x="776" y="2"/>
                  </a:lnTo>
                  <a:lnTo>
                    <a:pt x="755" y="9"/>
                  </a:lnTo>
                  <a:close/>
                </a:path>
              </a:pathLst>
            </a:custGeom>
            <a:solidFill>
              <a:srgbClr val="000000"/>
            </a:solidFill>
            <a:ln w="9525">
              <a:noFill/>
              <a:round/>
              <a:headEnd/>
              <a:tailEnd/>
            </a:ln>
          </p:spPr>
          <p:txBody>
            <a:bodyPr/>
            <a:lstStyle/>
            <a:p>
              <a:pPr rtl="0"/>
              <a:endParaRPr lang="en-US" sz="3800"/>
            </a:p>
          </p:txBody>
        </p:sp>
        <p:sp>
          <p:nvSpPr>
            <p:cNvPr id="461" name="Freeform 459"/>
            <p:cNvSpPr>
              <a:spLocks/>
            </p:cNvSpPr>
            <p:nvPr/>
          </p:nvSpPr>
          <p:spPr bwMode="auto">
            <a:xfrm flipH="1">
              <a:off x="452" y="983"/>
              <a:ext cx="179" cy="121"/>
            </a:xfrm>
            <a:custGeom>
              <a:avLst/>
              <a:gdLst>
                <a:gd name="T0" fmla="*/ 169 w 786"/>
                <a:gd name="T1" fmla="*/ 0 h 528"/>
                <a:gd name="T2" fmla="*/ 174 w 786"/>
                <a:gd name="T3" fmla="*/ 0 h 528"/>
                <a:gd name="T4" fmla="*/ 176 w 786"/>
                <a:gd name="T5" fmla="*/ 1 h 528"/>
                <a:gd name="T6" fmla="*/ 178 w 786"/>
                <a:gd name="T7" fmla="*/ 3 h 528"/>
                <a:gd name="T8" fmla="*/ 179 w 786"/>
                <a:gd name="T9" fmla="*/ 6 h 528"/>
                <a:gd name="T10" fmla="*/ 178 w 786"/>
                <a:gd name="T11" fmla="*/ 10 h 528"/>
                <a:gd name="T12" fmla="*/ 175 w 786"/>
                <a:gd name="T13" fmla="*/ 13 h 528"/>
                <a:gd name="T14" fmla="*/ 173 w 786"/>
                <a:gd name="T15" fmla="*/ 15 h 528"/>
                <a:gd name="T16" fmla="*/ 171 w 786"/>
                <a:gd name="T17" fmla="*/ 16 h 528"/>
                <a:gd name="T18" fmla="*/ 165 w 786"/>
                <a:gd name="T19" fmla="*/ 20 h 528"/>
                <a:gd name="T20" fmla="*/ 156 w 786"/>
                <a:gd name="T21" fmla="*/ 25 h 528"/>
                <a:gd name="T22" fmla="*/ 150 w 786"/>
                <a:gd name="T23" fmla="*/ 30 h 528"/>
                <a:gd name="T24" fmla="*/ 148 w 786"/>
                <a:gd name="T25" fmla="*/ 31 h 528"/>
                <a:gd name="T26" fmla="*/ 147 w 786"/>
                <a:gd name="T27" fmla="*/ 32 h 528"/>
                <a:gd name="T28" fmla="*/ 143 w 786"/>
                <a:gd name="T29" fmla="*/ 43 h 528"/>
                <a:gd name="T30" fmla="*/ 130 w 786"/>
                <a:gd name="T31" fmla="*/ 61 h 528"/>
                <a:gd name="T32" fmla="*/ 115 w 786"/>
                <a:gd name="T33" fmla="*/ 77 h 528"/>
                <a:gd name="T34" fmla="*/ 99 w 786"/>
                <a:gd name="T35" fmla="*/ 90 h 528"/>
                <a:gd name="T36" fmla="*/ 82 w 786"/>
                <a:gd name="T37" fmla="*/ 101 h 528"/>
                <a:gd name="T38" fmla="*/ 67 w 786"/>
                <a:gd name="T39" fmla="*/ 110 h 528"/>
                <a:gd name="T40" fmla="*/ 53 w 786"/>
                <a:gd name="T41" fmla="*/ 116 h 528"/>
                <a:gd name="T42" fmla="*/ 43 w 786"/>
                <a:gd name="T43" fmla="*/ 120 h 528"/>
                <a:gd name="T44" fmla="*/ 37 w 786"/>
                <a:gd name="T45" fmla="*/ 118 h 528"/>
                <a:gd name="T46" fmla="*/ 26 w 786"/>
                <a:gd name="T47" fmla="*/ 103 h 528"/>
                <a:gd name="T48" fmla="*/ 13 w 786"/>
                <a:gd name="T49" fmla="*/ 85 h 528"/>
                <a:gd name="T50" fmla="*/ 3 w 786"/>
                <a:gd name="T51" fmla="*/ 71 h 528"/>
                <a:gd name="T52" fmla="*/ 1 w 786"/>
                <a:gd name="T53" fmla="*/ 65 h 528"/>
                <a:gd name="T54" fmla="*/ 4 w 786"/>
                <a:gd name="T55" fmla="*/ 60 h 528"/>
                <a:gd name="T56" fmla="*/ 8 w 786"/>
                <a:gd name="T57" fmla="*/ 55 h 528"/>
                <a:gd name="T58" fmla="*/ 13 w 786"/>
                <a:gd name="T59" fmla="*/ 50 h 528"/>
                <a:gd name="T60" fmla="*/ 15 w 786"/>
                <a:gd name="T61" fmla="*/ 49 h 528"/>
                <a:gd name="T62" fmla="*/ 15 w 786"/>
                <a:gd name="T63" fmla="*/ 49 h 528"/>
                <a:gd name="T64" fmla="*/ 16 w 786"/>
                <a:gd name="T65" fmla="*/ 48 h 528"/>
                <a:gd name="T66" fmla="*/ 20 w 786"/>
                <a:gd name="T67" fmla="*/ 45 h 528"/>
                <a:gd name="T68" fmla="*/ 27 w 786"/>
                <a:gd name="T69" fmla="*/ 41 h 528"/>
                <a:gd name="T70" fmla="*/ 36 w 786"/>
                <a:gd name="T71" fmla="*/ 35 h 528"/>
                <a:gd name="T72" fmla="*/ 47 w 786"/>
                <a:gd name="T73" fmla="*/ 29 h 528"/>
                <a:gd name="T74" fmla="*/ 59 w 786"/>
                <a:gd name="T75" fmla="*/ 23 h 528"/>
                <a:gd name="T76" fmla="*/ 71 w 786"/>
                <a:gd name="T77" fmla="*/ 18 h 528"/>
                <a:gd name="T78" fmla="*/ 82 w 786"/>
                <a:gd name="T79" fmla="*/ 15 h 528"/>
                <a:gd name="T80" fmla="*/ 88 w 786"/>
                <a:gd name="T81" fmla="*/ 15 h 528"/>
                <a:gd name="T82" fmla="*/ 94 w 786"/>
                <a:gd name="T83" fmla="*/ 16 h 528"/>
                <a:gd name="T84" fmla="*/ 101 w 786"/>
                <a:gd name="T85" fmla="*/ 17 h 528"/>
                <a:gd name="T86" fmla="*/ 108 w 786"/>
                <a:gd name="T87" fmla="*/ 18 h 528"/>
                <a:gd name="T88" fmla="*/ 111 w 786"/>
                <a:gd name="T89" fmla="*/ 21 h 528"/>
                <a:gd name="T90" fmla="*/ 114 w 786"/>
                <a:gd name="T91" fmla="*/ 28 h 528"/>
                <a:gd name="T92" fmla="*/ 118 w 786"/>
                <a:gd name="T93" fmla="*/ 36 h 528"/>
                <a:gd name="T94" fmla="*/ 121 w 786"/>
                <a:gd name="T95" fmla="*/ 42 h 528"/>
                <a:gd name="T96" fmla="*/ 122 w 786"/>
                <a:gd name="T97" fmla="*/ 44 h 528"/>
                <a:gd name="T98" fmla="*/ 123 w 786"/>
                <a:gd name="T99" fmla="*/ 45 h 528"/>
                <a:gd name="T100" fmla="*/ 125 w 786"/>
                <a:gd name="T101" fmla="*/ 45 h 528"/>
                <a:gd name="T102" fmla="*/ 127 w 786"/>
                <a:gd name="T103" fmla="*/ 45 h 528"/>
                <a:gd name="T104" fmla="*/ 141 w 786"/>
                <a:gd name="T105" fmla="*/ 33 h 528"/>
                <a:gd name="T106" fmla="*/ 142 w 786"/>
                <a:gd name="T107" fmla="*/ 32 h 528"/>
                <a:gd name="T108" fmla="*/ 143 w 786"/>
                <a:gd name="T109" fmla="*/ 30 h 528"/>
                <a:gd name="T110" fmla="*/ 143 w 786"/>
                <a:gd name="T111" fmla="*/ 24 h 528"/>
                <a:gd name="T112" fmla="*/ 142 w 786"/>
                <a:gd name="T113" fmla="*/ 14 h 528"/>
                <a:gd name="T114" fmla="*/ 148 w 786"/>
                <a:gd name="T115" fmla="*/ 11 h 528"/>
                <a:gd name="T116" fmla="*/ 156 w 786"/>
                <a:gd name="T117" fmla="*/ 7 h 528"/>
                <a:gd name="T118" fmla="*/ 163 w 786"/>
                <a:gd name="T119" fmla="*/ 3 h 528"/>
                <a:gd name="T120" fmla="*/ 166 w 786"/>
                <a:gd name="T121" fmla="*/ 1 h 5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86"/>
                <a:gd name="T184" fmla="*/ 0 h 528"/>
                <a:gd name="T185" fmla="*/ 786 w 786"/>
                <a:gd name="T186" fmla="*/ 528 h 5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86" h="528">
                  <a:moveTo>
                    <a:pt x="731" y="5"/>
                  </a:moveTo>
                  <a:lnTo>
                    <a:pt x="743" y="1"/>
                  </a:lnTo>
                  <a:lnTo>
                    <a:pt x="754" y="0"/>
                  </a:lnTo>
                  <a:lnTo>
                    <a:pt x="762" y="1"/>
                  </a:lnTo>
                  <a:lnTo>
                    <a:pt x="770" y="4"/>
                  </a:lnTo>
                  <a:lnTo>
                    <a:pt x="775" y="6"/>
                  </a:lnTo>
                  <a:lnTo>
                    <a:pt x="779" y="10"/>
                  </a:lnTo>
                  <a:lnTo>
                    <a:pt x="782" y="14"/>
                  </a:lnTo>
                  <a:lnTo>
                    <a:pt x="783" y="17"/>
                  </a:lnTo>
                  <a:lnTo>
                    <a:pt x="786" y="26"/>
                  </a:lnTo>
                  <a:lnTo>
                    <a:pt x="786" y="35"/>
                  </a:lnTo>
                  <a:lnTo>
                    <a:pt x="782" y="44"/>
                  </a:lnTo>
                  <a:lnTo>
                    <a:pt x="775" y="52"/>
                  </a:lnTo>
                  <a:lnTo>
                    <a:pt x="769" y="58"/>
                  </a:lnTo>
                  <a:lnTo>
                    <a:pt x="764" y="64"/>
                  </a:lnTo>
                  <a:lnTo>
                    <a:pt x="758" y="66"/>
                  </a:lnTo>
                  <a:lnTo>
                    <a:pt x="757" y="67"/>
                  </a:lnTo>
                  <a:lnTo>
                    <a:pt x="753" y="70"/>
                  </a:lnTo>
                  <a:lnTo>
                    <a:pt x="741" y="78"/>
                  </a:lnTo>
                  <a:lnTo>
                    <a:pt x="725" y="88"/>
                  </a:lnTo>
                  <a:lnTo>
                    <a:pt x="705" y="99"/>
                  </a:lnTo>
                  <a:lnTo>
                    <a:pt x="686" y="110"/>
                  </a:lnTo>
                  <a:lnTo>
                    <a:pt x="670" y="121"/>
                  </a:lnTo>
                  <a:lnTo>
                    <a:pt x="657" y="129"/>
                  </a:lnTo>
                  <a:lnTo>
                    <a:pt x="653" y="131"/>
                  </a:lnTo>
                  <a:lnTo>
                    <a:pt x="650" y="134"/>
                  </a:lnTo>
                  <a:lnTo>
                    <a:pt x="648" y="135"/>
                  </a:lnTo>
                  <a:lnTo>
                    <a:pt x="647" y="138"/>
                  </a:lnTo>
                  <a:lnTo>
                    <a:pt x="645" y="140"/>
                  </a:lnTo>
                  <a:lnTo>
                    <a:pt x="626" y="186"/>
                  </a:lnTo>
                  <a:lnTo>
                    <a:pt x="601" y="228"/>
                  </a:lnTo>
                  <a:lnTo>
                    <a:pt x="572" y="267"/>
                  </a:lnTo>
                  <a:lnTo>
                    <a:pt x="541" y="303"/>
                  </a:lnTo>
                  <a:lnTo>
                    <a:pt x="507" y="336"/>
                  </a:lnTo>
                  <a:lnTo>
                    <a:pt x="472" y="367"/>
                  </a:lnTo>
                  <a:lnTo>
                    <a:pt x="436" y="394"/>
                  </a:lnTo>
                  <a:lnTo>
                    <a:pt x="398" y="419"/>
                  </a:lnTo>
                  <a:lnTo>
                    <a:pt x="362" y="441"/>
                  </a:lnTo>
                  <a:lnTo>
                    <a:pt x="327" y="462"/>
                  </a:lnTo>
                  <a:lnTo>
                    <a:pt x="293" y="479"/>
                  </a:lnTo>
                  <a:lnTo>
                    <a:pt x="262" y="493"/>
                  </a:lnTo>
                  <a:lnTo>
                    <a:pt x="233" y="506"/>
                  </a:lnTo>
                  <a:lnTo>
                    <a:pt x="208" y="515"/>
                  </a:lnTo>
                  <a:lnTo>
                    <a:pt x="189" y="523"/>
                  </a:lnTo>
                  <a:lnTo>
                    <a:pt x="173" y="528"/>
                  </a:lnTo>
                  <a:lnTo>
                    <a:pt x="162" y="513"/>
                  </a:lnTo>
                  <a:lnTo>
                    <a:pt x="142" y="485"/>
                  </a:lnTo>
                  <a:lnTo>
                    <a:pt x="115" y="449"/>
                  </a:lnTo>
                  <a:lnTo>
                    <a:pt x="86" y="410"/>
                  </a:lnTo>
                  <a:lnTo>
                    <a:pt x="56" y="369"/>
                  </a:lnTo>
                  <a:lnTo>
                    <a:pt x="30" y="334"/>
                  </a:lnTo>
                  <a:lnTo>
                    <a:pt x="11" y="308"/>
                  </a:lnTo>
                  <a:lnTo>
                    <a:pt x="0" y="294"/>
                  </a:lnTo>
                  <a:lnTo>
                    <a:pt x="6" y="285"/>
                  </a:lnTo>
                  <a:lnTo>
                    <a:pt x="11" y="273"/>
                  </a:lnTo>
                  <a:lnTo>
                    <a:pt x="19" y="261"/>
                  </a:lnTo>
                  <a:lnTo>
                    <a:pt x="26" y="250"/>
                  </a:lnTo>
                  <a:lnTo>
                    <a:pt x="36" y="238"/>
                  </a:lnTo>
                  <a:lnTo>
                    <a:pt x="45" y="228"/>
                  </a:lnTo>
                  <a:lnTo>
                    <a:pt x="55" y="218"/>
                  </a:lnTo>
                  <a:lnTo>
                    <a:pt x="67" y="212"/>
                  </a:lnTo>
                  <a:lnTo>
                    <a:pt x="68" y="212"/>
                  </a:lnTo>
                  <a:lnTo>
                    <a:pt x="68" y="211"/>
                  </a:lnTo>
                  <a:lnTo>
                    <a:pt x="71" y="209"/>
                  </a:lnTo>
                  <a:lnTo>
                    <a:pt x="77" y="204"/>
                  </a:lnTo>
                  <a:lnTo>
                    <a:pt x="89" y="196"/>
                  </a:lnTo>
                  <a:lnTo>
                    <a:pt x="102" y="187"/>
                  </a:lnTo>
                  <a:lnTo>
                    <a:pt x="119" y="177"/>
                  </a:lnTo>
                  <a:lnTo>
                    <a:pt x="138" y="165"/>
                  </a:lnTo>
                  <a:lnTo>
                    <a:pt x="160" y="152"/>
                  </a:lnTo>
                  <a:lnTo>
                    <a:pt x="184" y="138"/>
                  </a:lnTo>
                  <a:lnTo>
                    <a:pt x="207" y="125"/>
                  </a:lnTo>
                  <a:lnTo>
                    <a:pt x="233" y="112"/>
                  </a:lnTo>
                  <a:lnTo>
                    <a:pt x="259" y="99"/>
                  </a:lnTo>
                  <a:lnTo>
                    <a:pt x="285" y="88"/>
                  </a:lnTo>
                  <a:lnTo>
                    <a:pt x="311" y="78"/>
                  </a:lnTo>
                  <a:lnTo>
                    <a:pt x="336" y="71"/>
                  </a:lnTo>
                  <a:lnTo>
                    <a:pt x="359" y="66"/>
                  </a:lnTo>
                  <a:lnTo>
                    <a:pt x="381" y="64"/>
                  </a:lnTo>
                  <a:lnTo>
                    <a:pt x="387" y="64"/>
                  </a:lnTo>
                  <a:lnTo>
                    <a:pt x="397" y="66"/>
                  </a:lnTo>
                  <a:lnTo>
                    <a:pt x="411" y="69"/>
                  </a:lnTo>
                  <a:lnTo>
                    <a:pt x="427" y="71"/>
                  </a:lnTo>
                  <a:lnTo>
                    <a:pt x="444" y="74"/>
                  </a:lnTo>
                  <a:lnTo>
                    <a:pt x="461" y="77"/>
                  </a:lnTo>
                  <a:lnTo>
                    <a:pt x="474" y="79"/>
                  </a:lnTo>
                  <a:lnTo>
                    <a:pt x="483" y="80"/>
                  </a:lnTo>
                  <a:lnTo>
                    <a:pt x="487" y="90"/>
                  </a:lnTo>
                  <a:lnTo>
                    <a:pt x="493" y="104"/>
                  </a:lnTo>
                  <a:lnTo>
                    <a:pt x="502" y="121"/>
                  </a:lnTo>
                  <a:lnTo>
                    <a:pt x="510" y="139"/>
                  </a:lnTo>
                  <a:lnTo>
                    <a:pt x="519" y="157"/>
                  </a:lnTo>
                  <a:lnTo>
                    <a:pt x="526" y="172"/>
                  </a:lnTo>
                  <a:lnTo>
                    <a:pt x="531" y="182"/>
                  </a:lnTo>
                  <a:lnTo>
                    <a:pt x="532" y="186"/>
                  </a:lnTo>
                  <a:lnTo>
                    <a:pt x="535" y="190"/>
                  </a:lnTo>
                  <a:lnTo>
                    <a:pt x="537" y="194"/>
                  </a:lnTo>
                  <a:lnTo>
                    <a:pt x="541" y="196"/>
                  </a:lnTo>
                  <a:lnTo>
                    <a:pt x="546" y="198"/>
                  </a:lnTo>
                  <a:lnTo>
                    <a:pt x="550" y="198"/>
                  </a:lnTo>
                  <a:lnTo>
                    <a:pt x="556" y="198"/>
                  </a:lnTo>
                  <a:lnTo>
                    <a:pt x="559" y="196"/>
                  </a:lnTo>
                  <a:lnTo>
                    <a:pt x="563" y="194"/>
                  </a:lnTo>
                  <a:lnTo>
                    <a:pt x="619" y="146"/>
                  </a:lnTo>
                  <a:lnTo>
                    <a:pt x="622" y="143"/>
                  </a:lnTo>
                  <a:lnTo>
                    <a:pt x="624" y="139"/>
                  </a:lnTo>
                  <a:lnTo>
                    <a:pt x="626" y="135"/>
                  </a:lnTo>
                  <a:lnTo>
                    <a:pt x="626" y="130"/>
                  </a:lnTo>
                  <a:lnTo>
                    <a:pt x="626" y="122"/>
                  </a:lnTo>
                  <a:lnTo>
                    <a:pt x="626" y="103"/>
                  </a:lnTo>
                  <a:lnTo>
                    <a:pt x="624" y="80"/>
                  </a:lnTo>
                  <a:lnTo>
                    <a:pt x="624" y="62"/>
                  </a:lnTo>
                  <a:lnTo>
                    <a:pt x="635" y="57"/>
                  </a:lnTo>
                  <a:lnTo>
                    <a:pt x="649" y="49"/>
                  </a:lnTo>
                  <a:lnTo>
                    <a:pt x="666" y="40"/>
                  </a:lnTo>
                  <a:lnTo>
                    <a:pt x="684" y="30"/>
                  </a:lnTo>
                  <a:lnTo>
                    <a:pt x="702" y="21"/>
                  </a:lnTo>
                  <a:lnTo>
                    <a:pt x="717" y="13"/>
                  </a:lnTo>
                  <a:lnTo>
                    <a:pt x="727" y="8"/>
                  </a:lnTo>
                  <a:lnTo>
                    <a:pt x="731" y="5"/>
                  </a:lnTo>
                  <a:close/>
                </a:path>
              </a:pathLst>
            </a:custGeom>
            <a:solidFill>
              <a:srgbClr val="C0C0C0"/>
            </a:solidFill>
            <a:ln w="9525">
              <a:noFill/>
              <a:round/>
              <a:headEnd/>
              <a:tailEnd/>
            </a:ln>
          </p:spPr>
          <p:txBody>
            <a:bodyPr/>
            <a:lstStyle/>
            <a:p>
              <a:pPr rtl="0"/>
              <a:endParaRPr lang="en-US" sz="3800"/>
            </a:p>
          </p:txBody>
        </p:sp>
        <p:sp>
          <p:nvSpPr>
            <p:cNvPr id="462" name="Freeform 460"/>
            <p:cNvSpPr>
              <a:spLocks/>
            </p:cNvSpPr>
            <p:nvPr/>
          </p:nvSpPr>
          <p:spPr bwMode="auto">
            <a:xfrm flipH="1">
              <a:off x="474" y="893"/>
              <a:ext cx="200" cy="167"/>
            </a:xfrm>
            <a:custGeom>
              <a:avLst/>
              <a:gdLst>
                <a:gd name="T0" fmla="*/ 196 w 872"/>
                <a:gd name="T1" fmla="*/ 91 h 726"/>
                <a:gd name="T2" fmla="*/ 199 w 872"/>
                <a:gd name="T3" fmla="*/ 82 h 726"/>
                <a:gd name="T4" fmla="*/ 197 w 872"/>
                <a:gd name="T5" fmla="*/ 66 h 726"/>
                <a:gd name="T6" fmla="*/ 193 w 872"/>
                <a:gd name="T7" fmla="*/ 41 h 726"/>
                <a:gd name="T8" fmla="*/ 192 w 872"/>
                <a:gd name="T9" fmla="*/ 41 h 726"/>
                <a:gd name="T10" fmla="*/ 186 w 872"/>
                <a:gd name="T11" fmla="*/ 50 h 726"/>
                <a:gd name="T12" fmla="*/ 181 w 872"/>
                <a:gd name="T13" fmla="*/ 62 h 726"/>
                <a:gd name="T14" fmla="*/ 179 w 872"/>
                <a:gd name="T15" fmla="*/ 49 h 726"/>
                <a:gd name="T16" fmla="*/ 179 w 872"/>
                <a:gd name="T17" fmla="*/ 32 h 726"/>
                <a:gd name="T18" fmla="*/ 175 w 872"/>
                <a:gd name="T19" fmla="*/ 20 h 726"/>
                <a:gd name="T20" fmla="*/ 172 w 872"/>
                <a:gd name="T21" fmla="*/ 14 h 726"/>
                <a:gd name="T22" fmla="*/ 172 w 872"/>
                <a:gd name="T23" fmla="*/ 20 h 726"/>
                <a:gd name="T24" fmla="*/ 167 w 872"/>
                <a:gd name="T25" fmla="*/ 31 h 726"/>
                <a:gd name="T26" fmla="*/ 156 w 872"/>
                <a:gd name="T27" fmla="*/ 39 h 726"/>
                <a:gd name="T28" fmla="*/ 149 w 872"/>
                <a:gd name="T29" fmla="*/ 43 h 726"/>
                <a:gd name="T30" fmla="*/ 148 w 872"/>
                <a:gd name="T31" fmla="*/ 44 h 726"/>
                <a:gd name="T32" fmla="*/ 148 w 872"/>
                <a:gd name="T33" fmla="*/ 39 h 726"/>
                <a:gd name="T34" fmla="*/ 144 w 872"/>
                <a:gd name="T35" fmla="*/ 20 h 726"/>
                <a:gd name="T36" fmla="*/ 135 w 872"/>
                <a:gd name="T37" fmla="*/ 0 h 726"/>
                <a:gd name="T38" fmla="*/ 134 w 872"/>
                <a:gd name="T39" fmla="*/ 10 h 726"/>
                <a:gd name="T40" fmla="*/ 130 w 872"/>
                <a:gd name="T41" fmla="*/ 27 h 726"/>
                <a:gd name="T42" fmla="*/ 120 w 872"/>
                <a:gd name="T43" fmla="*/ 37 h 726"/>
                <a:gd name="T44" fmla="*/ 117 w 872"/>
                <a:gd name="T45" fmla="*/ 41 h 726"/>
                <a:gd name="T46" fmla="*/ 113 w 872"/>
                <a:gd name="T47" fmla="*/ 14 h 726"/>
                <a:gd name="T48" fmla="*/ 108 w 872"/>
                <a:gd name="T49" fmla="*/ 12 h 726"/>
                <a:gd name="T50" fmla="*/ 103 w 872"/>
                <a:gd name="T51" fmla="*/ 29 h 726"/>
                <a:gd name="T52" fmla="*/ 94 w 872"/>
                <a:gd name="T53" fmla="*/ 42 h 726"/>
                <a:gd name="T54" fmla="*/ 86 w 872"/>
                <a:gd name="T55" fmla="*/ 52 h 726"/>
                <a:gd name="T56" fmla="*/ 83 w 872"/>
                <a:gd name="T57" fmla="*/ 46 h 726"/>
                <a:gd name="T58" fmla="*/ 81 w 872"/>
                <a:gd name="T59" fmla="*/ 25 h 726"/>
                <a:gd name="T60" fmla="*/ 83 w 872"/>
                <a:gd name="T61" fmla="*/ 16 h 726"/>
                <a:gd name="T62" fmla="*/ 74 w 872"/>
                <a:gd name="T63" fmla="*/ 25 h 726"/>
                <a:gd name="T64" fmla="*/ 58 w 872"/>
                <a:gd name="T65" fmla="*/ 44 h 726"/>
                <a:gd name="T66" fmla="*/ 51 w 872"/>
                <a:gd name="T67" fmla="*/ 66 h 726"/>
                <a:gd name="T68" fmla="*/ 50 w 872"/>
                <a:gd name="T69" fmla="*/ 75 h 726"/>
                <a:gd name="T70" fmla="*/ 46 w 872"/>
                <a:gd name="T71" fmla="*/ 72 h 726"/>
                <a:gd name="T72" fmla="*/ 39 w 872"/>
                <a:gd name="T73" fmla="*/ 62 h 726"/>
                <a:gd name="T74" fmla="*/ 36 w 872"/>
                <a:gd name="T75" fmla="*/ 53 h 726"/>
                <a:gd name="T76" fmla="*/ 27 w 872"/>
                <a:gd name="T77" fmla="*/ 64 h 726"/>
                <a:gd name="T78" fmla="*/ 19 w 872"/>
                <a:gd name="T79" fmla="*/ 82 h 726"/>
                <a:gd name="T80" fmla="*/ 18 w 872"/>
                <a:gd name="T81" fmla="*/ 104 h 726"/>
                <a:gd name="T82" fmla="*/ 17 w 872"/>
                <a:gd name="T83" fmla="*/ 108 h 726"/>
                <a:gd name="T84" fmla="*/ 11 w 872"/>
                <a:gd name="T85" fmla="*/ 94 h 726"/>
                <a:gd name="T86" fmla="*/ 4 w 872"/>
                <a:gd name="T87" fmla="*/ 77 h 726"/>
                <a:gd name="T88" fmla="*/ 2 w 872"/>
                <a:gd name="T89" fmla="*/ 81 h 726"/>
                <a:gd name="T90" fmla="*/ 0 w 872"/>
                <a:gd name="T91" fmla="*/ 108 h 726"/>
                <a:gd name="T92" fmla="*/ 5 w 872"/>
                <a:gd name="T93" fmla="*/ 135 h 726"/>
                <a:gd name="T94" fmla="*/ 12 w 872"/>
                <a:gd name="T95" fmla="*/ 146 h 726"/>
                <a:gd name="T96" fmla="*/ 21 w 872"/>
                <a:gd name="T97" fmla="*/ 155 h 726"/>
                <a:gd name="T98" fmla="*/ 30 w 872"/>
                <a:gd name="T99" fmla="*/ 160 h 726"/>
                <a:gd name="T100" fmla="*/ 39 w 872"/>
                <a:gd name="T101" fmla="*/ 164 h 726"/>
                <a:gd name="T102" fmla="*/ 43 w 872"/>
                <a:gd name="T103" fmla="*/ 167 h 726"/>
                <a:gd name="T104" fmla="*/ 167 w 872"/>
                <a:gd name="T105" fmla="*/ 131 h 726"/>
                <a:gd name="T106" fmla="*/ 194 w 872"/>
                <a:gd name="T107" fmla="*/ 93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2"/>
                <a:gd name="T163" fmla="*/ 0 h 726"/>
                <a:gd name="T164" fmla="*/ 872 w 872"/>
                <a:gd name="T165" fmla="*/ 726 h 7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2" h="726">
                  <a:moveTo>
                    <a:pt x="847" y="406"/>
                  </a:moveTo>
                  <a:lnTo>
                    <a:pt x="848" y="403"/>
                  </a:lnTo>
                  <a:lnTo>
                    <a:pt x="854" y="397"/>
                  </a:lnTo>
                  <a:lnTo>
                    <a:pt x="859" y="387"/>
                  </a:lnTo>
                  <a:lnTo>
                    <a:pt x="865" y="372"/>
                  </a:lnTo>
                  <a:lnTo>
                    <a:pt x="869" y="355"/>
                  </a:lnTo>
                  <a:lnTo>
                    <a:pt x="872" y="335"/>
                  </a:lnTo>
                  <a:lnTo>
                    <a:pt x="868" y="311"/>
                  </a:lnTo>
                  <a:lnTo>
                    <a:pt x="860" y="285"/>
                  </a:lnTo>
                  <a:lnTo>
                    <a:pt x="845" y="236"/>
                  </a:lnTo>
                  <a:lnTo>
                    <a:pt x="841" y="200"/>
                  </a:lnTo>
                  <a:lnTo>
                    <a:pt x="842" y="178"/>
                  </a:lnTo>
                  <a:lnTo>
                    <a:pt x="843" y="171"/>
                  </a:lnTo>
                  <a:lnTo>
                    <a:pt x="842" y="173"/>
                  </a:lnTo>
                  <a:lnTo>
                    <a:pt x="837" y="180"/>
                  </a:lnTo>
                  <a:lnTo>
                    <a:pt x="830" y="189"/>
                  </a:lnTo>
                  <a:lnTo>
                    <a:pt x="821" y="202"/>
                  </a:lnTo>
                  <a:lnTo>
                    <a:pt x="813" y="217"/>
                  </a:lnTo>
                  <a:lnTo>
                    <a:pt x="804" y="234"/>
                  </a:lnTo>
                  <a:lnTo>
                    <a:pt x="796" y="253"/>
                  </a:lnTo>
                  <a:lnTo>
                    <a:pt x="791" y="271"/>
                  </a:lnTo>
                  <a:lnTo>
                    <a:pt x="789" y="263"/>
                  </a:lnTo>
                  <a:lnTo>
                    <a:pt x="783" y="242"/>
                  </a:lnTo>
                  <a:lnTo>
                    <a:pt x="780" y="212"/>
                  </a:lnTo>
                  <a:lnTo>
                    <a:pt x="782" y="177"/>
                  </a:lnTo>
                  <a:lnTo>
                    <a:pt x="783" y="157"/>
                  </a:lnTo>
                  <a:lnTo>
                    <a:pt x="782" y="138"/>
                  </a:lnTo>
                  <a:lnTo>
                    <a:pt x="777" y="118"/>
                  </a:lnTo>
                  <a:lnTo>
                    <a:pt x="772" y="100"/>
                  </a:lnTo>
                  <a:lnTo>
                    <a:pt x="764" y="85"/>
                  </a:lnTo>
                  <a:lnTo>
                    <a:pt x="759" y="72"/>
                  </a:lnTo>
                  <a:lnTo>
                    <a:pt x="754" y="64"/>
                  </a:lnTo>
                  <a:lnTo>
                    <a:pt x="752" y="61"/>
                  </a:lnTo>
                  <a:lnTo>
                    <a:pt x="752" y="65"/>
                  </a:lnTo>
                  <a:lnTo>
                    <a:pt x="751" y="73"/>
                  </a:lnTo>
                  <a:lnTo>
                    <a:pt x="748" y="86"/>
                  </a:lnTo>
                  <a:lnTo>
                    <a:pt x="743" y="102"/>
                  </a:lnTo>
                  <a:lnTo>
                    <a:pt x="737" y="118"/>
                  </a:lnTo>
                  <a:lnTo>
                    <a:pt x="726" y="135"/>
                  </a:lnTo>
                  <a:lnTo>
                    <a:pt x="712" y="150"/>
                  </a:lnTo>
                  <a:lnTo>
                    <a:pt x="695" y="161"/>
                  </a:lnTo>
                  <a:lnTo>
                    <a:pt x="678" y="169"/>
                  </a:lnTo>
                  <a:lnTo>
                    <a:pt x="665" y="176"/>
                  </a:lnTo>
                  <a:lnTo>
                    <a:pt x="656" y="182"/>
                  </a:lnTo>
                  <a:lnTo>
                    <a:pt x="651" y="186"/>
                  </a:lnTo>
                  <a:lnTo>
                    <a:pt x="647" y="189"/>
                  </a:lnTo>
                  <a:lnTo>
                    <a:pt x="646" y="191"/>
                  </a:lnTo>
                  <a:lnTo>
                    <a:pt x="646" y="193"/>
                  </a:lnTo>
                  <a:lnTo>
                    <a:pt x="646" y="187"/>
                  </a:lnTo>
                  <a:lnTo>
                    <a:pt x="644" y="171"/>
                  </a:lnTo>
                  <a:lnTo>
                    <a:pt x="642" y="148"/>
                  </a:lnTo>
                  <a:lnTo>
                    <a:pt x="637" y="120"/>
                  </a:lnTo>
                  <a:lnTo>
                    <a:pt x="630" y="87"/>
                  </a:lnTo>
                  <a:lnTo>
                    <a:pt x="620" y="56"/>
                  </a:lnTo>
                  <a:lnTo>
                    <a:pt x="607" y="26"/>
                  </a:lnTo>
                  <a:lnTo>
                    <a:pt x="590" y="0"/>
                  </a:lnTo>
                  <a:lnTo>
                    <a:pt x="590" y="5"/>
                  </a:lnTo>
                  <a:lnTo>
                    <a:pt x="587" y="20"/>
                  </a:lnTo>
                  <a:lnTo>
                    <a:pt x="585" y="42"/>
                  </a:lnTo>
                  <a:lnTo>
                    <a:pt x="581" y="65"/>
                  </a:lnTo>
                  <a:lnTo>
                    <a:pt x="574" y="91"/>
                  </a:lnTo>
                  <a:lnTo>
                    <a:pt x="566" y="116"/>
                  </a:lnTo>
                  <a:lnTo>
                    <a:pt x="556" y="135"/>
                  </a:lnTo>
                  <a:lnTo>
                    <a:pt x="544" y="147"/>
                  </a:lnTo>
                  <a:lnTo>
                    <a:pt x="525" y="161"/>
                  </a:lnTo>
                  <a:lnTo>
                    <a:pt x="513" y="172"/>
                  </a:lnTo>
                  <a:lnTo>
                    <a:pt x="509" y="177"/>
                  </a:lnTo>
                  <a:lnTo>
                    <a:pt x="508" y="180"/>
                  </a:lnTo>
                  <a:lnTo>
                    <a:pt x="507" y="159"/>
                  </a:lnTo>
                  <a:lnTo>
                    <a:pt x="500" y="113"/>
                  </a:lnTo>
                  <a:lnTo>
                    <a:pt x="491" y="62"/>
                  </a:lnTo>
                  <a:lnTo>
                    <a:pt x="479" y="31"/>
                  </a:lnTo>
                  <a:lnTo>
                    <a:pt x="478" y="36"/>
                  </a:lnTo>
                  <a:lnTo>
                    <a:pt x="473" y="52"/>
                  </a:lnTo>
                  <a:lnTo>
                    <a:pt x="466" y="75"/>
                  </a:lnTo>
                  <a:lnTo>
                    <a:pt x="457" y="100"/>
                  </a:lnTo>
                  <a:lnTo>
                    <a:pt x="447" y="128"/>
                  </a:lnTo>
                  <a:lnTo>
                    <a:pt x="435" y="152"/>
                  </a:lnTo>
                  <a:lnTo>
                    <a:pt x="423" y="172"/>
                  </a:lnTo>
                  <a:lnTo>
                    <a:pt x="412" y="182"/>
                  </a:lnTo>
                  <a:lnTo>
                    <a:pt x="392" y="197"/>
                  </a:lnTo>
                  <a:lnTo>
                    <a:pt x="380" y="213"/>
                  </a:lnTo>
                  <a:lnTo>
                    <a:pt x="375" y="228"/>
                  </a:lnTo>
                  <a:lnTo>
                    <a:pt x="374" y="234"/>
                  </a:lnTo>
                  <a:lnTo>
                    <a:pt x="370" y="224"/>
                  </a:lnTo>
                  <a:lnTo>
                    <a:pt x="360" y="198"/>
                  </a:lnTo>
                  <a:lnTo>
                    <a:pt x="352" y="165"/>
                  </a:lnTo>
                  <a:lnTo>
                    <a:pt x="349" y="134"/>
                  </a:lnTo>
                  <a:lnTo>
                    <a:pt x="354" y="108"/>
                  </a:lnTo>
                  <a:lnTo>
                    <a:pt x="357" y="87"/>
                  </a:lnTo>
                  <a:lnTo>
                    <a:pt x="360" y="74"/>
                  </a:lnTo>
                  <a:lnTo>
                    <a:pt x="361" y="69"/>
                  </a:lnTo>
                  <a:lnTo>
                    <a:pt x="356" y="74"/>
                  </a:lnTo>
                  <a:lnTo>
                    <a:pt x="341" y="89"/>
                  </a:lnTo>
                  <a:lnTo>
                    <a:pt x="321" y="109"/>
                  </a:lnTo>
                  <a:lnTo>
                    <a:pt x="297" y="134"/>
                  </a:lnTo>
                  <a:lnTo>
                    <a:pt x="274" y="164"/>
                  </a:lnTo>
                  <a:lnTo>
                    <a:pt x="252" y="193"/>
                  </a:lnTo>
                  <a:lnTo>
                    <a:pt x="236" y="221"/>
                  </a:lnTo>
                  <a:lnTo>
                    <a:pt x="228" y="247"/>
                  </a:lnTo>
                  <a:lnTo>
                    <a:pt x="223" y="286"/>
                  </a:lnTo>
                  <a:lnTo>
                    <a:pt x="221" y="311"/>
                  </a:lnTo>
                  <a:lnTo>
                    <a:pt x="219" y="323"/>
                  </a:lnTo>
                  <a:lnTo>
                    <a:pt x="219" y="327"/>
                  </a:lnTo>
                  <a:lnTo>
                    <a:pt x="217" y="325"/>
                  </a:lnTo>
                  <a:lnTo>
                    <a:pt x="210" y="320"/>
                  </a:lnTo>
                  <a:lnTo>
                    <a:pt x="200" y="311"/>
                  </a:lnTo>
                  <a:lnTo>
                    <a:pt x="189" y="299"/>
                  </a:lnTo>
                  <a:lnTo>
                    <a:pt x="179" y="285"/>
                  </a:lnTo>
                  <a:lnTo>
                    <a:pt x="169" y="268"/>
                  </a:lnTo>
                  <a:lnTo>
                    <a:pt x="162" y="249"/>
                  </a:lnTo>
                  <a:lnTo>
                    <a:pt x="159" y="226"/>
                  </a:lnTo>
                  <a:lnTo>
                    <a:pt x="156" y="230"/>
                  </a:lnTo>
                  <a:lnTo>
                    <a:pt x="146" y="242"/>
                  </a:lnTo>
                  <a:lnTo>
                    <a:pt x="133" y="258"/>
                  </a:lnTo>
                  <a:lnTo>
                    <a:pt x="119" y="280"/>
                  </a:lnTo>
                  <a:lnTo>
                    <a:pt x="104" y="303"/>
                  </a:lnTo>
                  <a:lnTo>
                    <a:pt x="91" y="329"/>
                  </a:lnTo>
                  <a:lnTo>
                    <a:pt x="81" y="357"/>
                  </a:lnTo>
                  <a:lnTo>
                    <a:pt x="78" y="381"/>
                  </a:lnTo>
                  <a:lnTo>
                    <a:pt x="78" y="424"/>
                  </a:lnTo>
                  <a:lnTo>
                    <a:pt x="78" y="453"/>
                  </a:lnTo>
                  <a:lnTo>
                    <a:pt x="78" y="469"/>
                  </a:lnTo>
                  <a:lnTo>
                    <a:pt x="78" y="474"/>
                  </a:lnTo>
                  <a:lnTo>
                    <a:pt x="75" y="469"/>
                  </a:lnTo>
                  <a:lnTo>
                    <a:pt x="68" y="454"/>
                  </a:lnTo>
                  <a:lnTo>
                    <a:pt x="59" y="435"/>
                  </a:lnTo>
                  <a:lnTo>
                    <a:pt x="49" y="410"/>
                  </a:lnTo>
                  <a:lnTo>
                    <a:pt x="37" y="384"/>
                  </a:lnTo>
                  <a:lnTo>
                    <a:pt x="27" y="359"/>
                  </a:lnTo>
                  <a:lnTo>
                    <a:pt x="19" y="336"/>
                  </a:lnTo>
                  <a:lnTo>
                    <a:pt x="15" y="319"/>
                  </a:lnTo>
                  <a:lnTo>
                    <a:pt x="14" y="327"/>
                  </a:lnTo>
                  <a:lnTo>
                    <a:pt x="10" y="350"/>
                  </a:lnTo>
                  <a:lnTo>
                    <a:pt x="5" y="384"/>
                  </a:lnTo>
                  <a:lnTo>
                    <a:pt x="1" y="424"/>
                  </a:lnTo>
                  <a:lnTo>
                    <a:pt x="0" y="470"/>
                  </a:lnTo>
                  <a:lnTo>
                    <a:pt x="1" y="514"/>
                  </a:lnTo>
                  <a:lnTo>
                    <a:pt x="7" y="554"/>
                  </a:lnTo>
                  <a:lnTo>
                    <a:pt x="20" y="588"/>
                  </a:lnTo>
                  <a:lnTo>
                    <a:pt x="29" y="604"/>
                  </a:lnTo>
                  <a:lnTo>
                    <a:pt x="40" y="620"/>
                  </a:lnTo>
                  <a:lnTo>
                    <a:pt x="52" y="635"/>
                  </a:lnTo>
                  <a:lnTo>
                    <a:pt x="63" y="649"/>
                  </a:lnTo>
                  <a:lnTo>
                    <a:pt x="76" y="663"/>
                  </a:lnTo>
                  <a:lnTo>
                    <a:pt x="91" y="673"/>
                  </a:lnTo>
                  <a:lnTo>
                    <a:pt x="104" y="683"/>
                  </a:lnTo>
                  <a:lnTo>
                    <a:pt x="118" y="690"/>
                  </a:lnTo>
                  <a:lnTo>
                    <a:pt x="131" y="696"/>
                  </a:lnTo>
                  <a:lnTo>
                    <a:pt x="145" y="702"/>
                  </a:lnTo>
                  <a:lnTo>
                    <a:pt x="157" y="708"/>
                  </a:lnTo>
                  <a:lnTo>
                    <a:pt x="169" y="713"/>
                  </a:lnTo>
                  <a:lnTo>
                    <a:pt x="178" y="718"/>
                  </a:lnTo>
                  <a:lnTo>
                    <a:pt x="184" y="722"/>
                  </a:lnTo>
                  <a:lnTo>
                    <a:pt x="189" y="725"/>
                  </a:lnTo>
                  <a:lnTo>
                    <a:pt x="191" y="726"/>
                  </a:lnTo>
                  <a:lnTo>
                    <a:pt x="673" y="487"/>
                  </a:lnTo>
                  <a:lnTo>
                    <a:pt x="729" y="571"/>
                  </a:lnTo>
                  <a:lnTo>
                    <a:pt x="798" y="519"/>
                  </a:lnTo>
                  <a:lnTo>
                    <a:pt x="794" y="450"/>
                  </a:lnTo>
                  <a:lnTo>
                    <a:pt x="847" y="406"/>
                  </a:lnTo>
                  <a:close/>
                </a:path>
              </a:pathLst>
            </a:custGeom>
            <a:solidFill>
              <a:srgbClr val="C0C0C0"/>
            </a:solidFill>
            <a:ln w="12700">
              <a:solidFill>
                <a:srgbClr val="12121C"/>
              </a:solidFill>
              <a:round/>
              <a:headEnd/>
              <a:tailEnd/>
            </a:ln>
          </p:spPr>
          <p:txBody>
            <a:bodyPr/>
            <a:lstStyle/>
            <a:p>
              <a:pPr rtl="0"/>
              <a:endParaRPr lang="en-US" sz="3800"/>
            </a:p>
          </p:txBody>
        </p:sp>
        <p:sp>
          <p:nvSpPr>
            <p:cNvPr id="463" name="Freeform 461"/>
            <p:cNvSpPr>
              <a:spLocks/>
            </p:cNvSpPr>
            <p:nvPr/>
          </p:nvSpPr>
          <p:spPr bwMode="auto">
            <a:xfrm flipH="1">
              <a:off x="462" y="988"/>
              <a:ext cx="23" cy="15"/>
            </a:xfrm>
            <a:custGeom>
              <a:avLst/>
              <a:gdLst>
                <a:gd name="T0" fmla="*/ 5 w 100"/>
                <a:gd name="T1" fmla="*/ 10 h 63"/>
                <a:gd name="T2" fmla="*/ 0 w 100"/>
                <a:gd name="T3" fmla="*/ 12 h 63"/>
                <a:gd name="T4" fmla="*/ 14 w 100"/>
                <a:gd name="T5" fmla="*/ 15 h 63"/>
                <a:gd name="T6" fmla="*/ 15 w 100"/>
                <a:gd name="T7" fmla="*/ 11 h 63"/>
                <a:gd name="T8" fmla="*/ 15 w 100"/>
                <a:gd name="T9" fmla="*/ 11 h 63"/>
                <a:gd name="T10" fmla="*/ 14 w 100"/>
                <a:gd name="T11" fmla="*/ 11 h 63"/>
                <a:gd name="T12" fmla="*/ 12 w 100"/>
                <a:gd name="T13" fmla="*/ 11 h 63"/>
                <a:gd name="T14" fmla="*/ 11 w 100"/>
                <a:gd name="T15" fmla="*/ 10 h 63"/>
                <a:gd name="T16" fmla="*/ 13 w 100"/>
                <a:gd name="T17" fmla="*/ 9 h 63"/>
                <a:gd name="T18" fmla="*/ 15 w 100"/>
                <a:gd name="T19" fmla="*/ 8 h 63"/>
                <a:gd name="T20" fmla="*/ 17 w 100"/>
                <a:gd name="T21" fmla="*/ 7 h 63"/>
                <a:gd name="T22" fmla="*/ 19 w 100"/>
                <a:gd name="T23" fmla="*/ 6 h 63"/>
                <a:gd name="T24" fmla="*/ 20 w 100"/>
                <a:gd name="T25" fmla="*/ 5 h 63"/>
                <a:gd name="T26" fmla="*/ 22 w 100"/>
                <a:gd name="T27" fmla="*/ 4 h 63"/>
                <a:gd name="T28" fmla="*/ 23 w 100"/>
                <a:gd name="T29" fmla="*/ 4 h 63"/>
                <a:gd name="T30" fmla="*/ 23 w 100"/>
                <a:gd name="T31" fmla="*/ 3 h 63"/>
                <a:gd name="T32" fmla="*/ 21 w 100"/>
                <a:gd name="T33" fmla="*/ 0 h 63"/>
                <a:gd name="T34" fmla="*/ 5 w 100"/>
                <a:gd name="T35" fmla="*/ 10 h 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
                <a:gd name="T55" fmla="*/ 0 h 63"/>
                <a:gd name="T56" fmla="*/ 100 w 100"/>
                <a:gd name="T57" fmla="*/ 63 h 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 h="63">
                  <a:moveTo>
                    <a:pt x="20" y="40"/>
                  </a:moveTo>
                  <a:lnTo>
                    <a:pt x="0" y="52"/>
                  </a:lnTo>
                  <a:lnTo>
                    <a:pt x="63" y="63"/>
                  </a:lnTo>
                  <a:lnTo>
                    <a:pt x="65" y="48"/>
                  </a:lnTo>
                  <a:lnTo>
                    <a:pt x="64" y="48"/>
                  </a:lnTo>
                  <a:lnTo>
                    <a:pt x="60" y="46"/>
                  </a:lnTo>
                  <a:lnTo>
                    <a:pt x="54" y="45"/>
                  </a:lnTo>
                  <a:lnTo>
                    <a:pt x="47" y="44"/>
                  </a:lnTo>
                  <a:lnTo>
                    <a:pt x="55" y="39"/>
                  </a:lnTo>
                  <a:lnTo>
                    <a:pt x="64" y="35"/>
                  </a:lnTo>
                  <a:lnTo>
                    <a:pt x="73" y="29"/>
                  </a:lnTo>
                  <a:lnTo>
                    <a:pt x="82" y="24"/>
                  </a:lnTo>
                  <a:lnTo>
                    <a:pt x="89" y="20"/>
                  </a:lnTo>
                  <a:lnTo>
                    <a:pt x="95" y="16"/>
                  </a:lnTo>
                  <a:lnTo>
                    <a:pt x="99" y="15"/>
                  </a:lnTo>
                  <a:lnTo>
                    <a:pt x="100" y="14"/>
                  </a:lnTo>
                  <a:lnTo>
                    <a:pt x="93" y="0"/>
                  </a:lnTo>
                  <a:lnTo>
                    <a:pt x="20" y="40"/>
                  </a:lnTo>
                  <a:close/>
                </a:path>
              </a:pathLst>
            </a:custGeom>
            <a:solidFill>
              <a:srgbClr val="000000"/>
            </a:solidFill>
            <a:ln w="9525">
              <a:noFill/>
              <a:round/>
              <a:headEnd/>
              <a:tailEnd/>
            </a:ln>
          </p:spPr>
          <p:txBody>
            <a:bodyPr/>
            <a:lstStyle/>
            <a:p>
              <a:pPr rtl="0"/>
              <a:endParaRPr lang="en-US" sz="3800"/>
            </a:p>
          </p:txBody>
        </p:sp>
        <p:sp>
          <p:nvSpPr>
            <p:cNvPr id="464" name="Freeform 462"/>
            <p:cNvSpPr>
              <a:spLocks/>
            </p:cNvSpPr>
            <p:nvPr/>
          </p:nvSpPr>
          <p:spPr bwMode="auto">
            <a:xfrm flipH="1">
              <a:off x="611" y="1425"/>
              <a:ext cx="36" cy="34"/>
            </a:xfrm>
            <a:custGeom>
              <a:avLst/>
              <a:gdLst>
                <a:gd name="T0" fmla="*/ 36 w 155"/>
                <a:gd name="T1" fmla="*/ 17 h 147"/>
                <a:gd name="T2" fmla="*/ 36 w 155"/>
                <a:gd name="T3" fmla="*/ 20 h 147"/>
                <a:gd name="T4" fmla="*/ 34 w 155"/>
                <a:gd name="T5" fmla="*/ 23 h 147"/>
                <a:gd name="T6" fmla="*/ 33 w 155"/>
                <a:gd name="T7" fmla="*/ 26 h 147"/>
                <a:gd name="T8" fmla="*/ 31 w 155"/>
                <a:gd name="T9" fmla="*/ 29 h 147"/>
                <a:gd name="T10" fmla="*/ 28 w 155"/>
                <a:gd name="T11" fmla="*/ 31 h 147"/>
                <a:gd name="T12" fmla="*/ 25 w 155"/>
                <a:gd name="T13" fmla="*/ 33 h 147"/>
                <a:gd name="T14" fmla="*/ 22 w 155"/>
                <a:gd name="T15" fmla="*/ 34 h 147"/>
                <a:gd name="T16" fmla="*/ 18 w 155"/>
                <a:gd name="T17" fmla="*/ 34 h 147"/>
                <a:gd name="T18" fmla="*/ 14 w 155"/>
                <a:gd name="T19" fmla="*/ 34 h 147"/>
                <a:gd name="T20" fmla="*/ 11 w 155"/>
                <a:gd name="T21" fmla="*/ 33 h 147"/>
                <a:gd name="T22" fmla="*/ 8 w 155"/>
                <a:gd name="T23" fmla="*/ 31 h 147"/>
                <a:gd name="T24" fmla="*/ 5 w 155"/>
                <a:gd name="T25" fmla="*/ 29 h 147"/>
                <a:gd name="T26" fmla="*/ 3 w 155"/>
                <a:gd name="T27" fmla="*/ 26 h 147"/>
                <a:gd name="T28" fmla="*/ 1 w 155"/>
                <a:gd name="T29" fmla="*/ 23 h 147"/>
                <a:gd name="T30" fmla="*/ 0 w 155"/>
                <a:gd name="T31" fmla="*/ 20 h 147"/>
                <a:gd name="T32" fmla="*/ 0 w 155"/>
                <a:gd name="T33" fmla="*/ 17 h 147"/>
                <a:gd name="T34" fmla="*/ 0 w 155"/>
                <a:gd name="T35" fmla="*/ 14 h 147"/>
                <a:gd name="T36" fmla="*/ 1 w 155"/>
                <a:gd name="T37" fmla="*/ 10 h 147"/>
                <a:gd name="T38" fmla="*/ 3 w 155"/>
                <a:gd name="T39" fmla="*/ 7 h 147"/>
                <a:gd name="T40" fmla="*/ 5 w 155"/>
                <a:gd name="T41" fmla="*/ 5 h 147"/>
                <a:gd name="T42" fmla="*/ 8 w 155"/>
                <a:gd name="T43" fmla="*/ 3 h 147"/>
                <a:gd name="T44" fmla="*/ 11 w 155"/>
                <a:gd name="T45" fmla="*/ 1 h 147"/>
                <a:gd name="T46" fmla="*/ 14 w 155"/>
                <a:gd name="T47" fmla="*/ 0 h 147"/>
                <a:gd name="T48" fmla="*/ 18 w 155"/>
                <a:gd name="T49" fmla="*/ 0 h 147"/>
                <a:gd name="T50" fmla="*/ 22 w 155"/>
                <a:gd name="T51" fmla="*/ 0 h 147"/>
                <a:gd name="T52" fmla="*/ 25 w 155"/>
                <a:gd name="T53" fmla="*/ 1 h 147"/>
                <a:gd name="T54" fmla="*/ 28 w 155"/>
                <a:gd name="T55" fmla="*/ 3 h 147"/>
                <a:gd name="T56" fmla="*/ 31 w 155"/>
                <a:gd name="T57" fmla="*/ 5 h 147"/>
                <a:gd name="T58" fmla="*/ 33 w 155"/>
                <a:gd name="T59" fmla="*/ 7 h 147"/>
                <a:gd name="T60" fmla="*/ 34 w 155"/>
                <a:gd name="T61" fmla="*/ 10 h 147"/>
                <a:gd name="T62" fmla="*/ 36 w 155"/>
                <a:gd name="T63" fmla="*/ 14 h 147"/>
                <a:gd name="T64" fmla="*/ 36 w 155"/>
                <a:gd name="T65" fmla="*/ 17 h 1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5"/>
                <a:gd name="T100" fmla="*/ 0 h 147"/>
                <a:gd name="T101" fmla="*/ 155 w 155"/>
                <a:gd name="T102" fmla="*/ 147 h 1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5" h="147">
                  <a:moveTo>
                    <a:pt x="155" y="73"/>
                  </a:moveTo>
                  <a:lnTo>
                    <a:pt x="153" y="87"/>
                  </a:lnTo>
                  <a:lnTo>
                    <a:pt x="148" y="101"/>
                  </a:lnTo>
                  <a:lnTo>
                    <a:pt x="142" y="114"/>
                  </a:lnTo>
                  <a:lnTo>
                    <a:pt x="132" y="125"/>
                  </a:lnTo>
                  <a:lnTo>
                    <a:pt x="121" y="134"/>
                  </a:lnTo>
                  <a:lnTo>
                    <a:pt x="108" y="141"/>
                  </a:lnTo>
                  <a:lnTo>
                    <a:pt x="93" y="146"/>
                  </a:lnTo>
                  <a:lnTo>
                    <a:pt x="78" y="147"/>
                  </a:lnTo>
                  <a:lnTo>
                    <a:pt x="62" y="146"/>
                  </a:lnTo>
                  <a:lnTo>
                    <a:pt x="48" y="141"/>
                  </a:lnTo>
                  <a:lnTo>
                    <a:pt x="35" y="134"/>
                  </a:lnTo>
                  <a:lnTo>
                    <a:pt x="23" y="125"/>
                  </a:lnTo>
                  <a:lnTo>
                    <a:pt x="13" y="114"/>
                  </a:lnTo>
                  <a:lnTo>
                    <a:pt x="6" y="101"/>
                  </a:lnTo>
                  <a:lnTo>
                    <a:pt x="1" y="87"/>
                  </a:lnTo>
                  <a:lnTo>
                    <a:pt x="0" y="73"/>
                  </a:lnTo>
                  <a:lnTo>
                    <a:pt x="1" y="59"/>
                  </a:lnTo>
                  <a:lnTo>
                    <a:pt x="6" y="44"/>
                  </a:lnTo>
                  <a:lnTo>
                    <a:pt x="13" y="32"/>
                  </a:lnTo>
                  <a:lnTo>
                    <a:pt x="23" y="21"/>
                  </a:lnTo>
                  <a:lnTo>
                    <a:pt x="35" y="13"/>
                  </a:lnTo>
                  <a:lnTo>
                    <a:pt x="48" y="5"/>
                  </a:lnTo>
                  <a:lnTo>
                    <a:pt x="62" y="1"/>
                  </a:lnTo>
                  <a:lnTo>
                    <a:pt x="78" y="0"/>
                  </a:lnTo>
                  <a:lnTo>
                    <a:pt x="93" y="1"/>
                  </a:lnTo>
                  <a:lnTo>
                    <a:pt x="108" y="5"/>
                  </a:lnTo>
                  <a:lnTo>
                    <a:pt x="121" y="13"/>
                  </a:lnTo>
                  <a:lnTo>
                    <a:pt x="132" y="21"/>
                  </a:lnTo>
                  <a:lnTo>
                    <a:pt x="142" y="32"/>
                  </a:lnTo>
                  <a:lnTo>
                    <a:pt x="148" y="44"/>
                  </a:lnTo>
                  <a:lnTo>
                    <a:pt x="153" y="59"/>
                  </a:lnTo>
                  <a:lnTo>
                    <a:pt x="155" y="73"/>
                  </a:lnTo>
                  <a:close/>
                </a:path>
              </a:pathLst>
            </a:custGeom>
            <a:solidFill>
              <a:srgbClr val="000000"/>
            </a:solidFill>
            <a:ln w="9525">
              <a:noFill/>
              <a:round/>
              <a:headEnd/>
              <a:tailEnd/>
            </a:ln>
          </p:spPr>
          <p:txBody>
            <a:bodyPr/>
            <a:lstStyle/>
            <a:p>
              <a:pPr rtl="0"/>
              <a:endParaRPr lang="en-US" sz="3800"/>
            </a:p>
          </p:txBody>
        </p:sp>
        <p:sp>
          <p:nvSpPr>
            <p:cNvPr id="465" name="Freeform 463"/>
            <p:cNvSpPr>
              <a:spLocks/>
            </p:cNvSpPr>
            <p:nvPr/>
          </p:nvSpPr>
          <p:spPr bwMode="auto">
            <a:xfrm flipH="1">
              <a:off x="588" y="1056"/>
              <a:ext cx="17" cy="18"/>
            </a:xfrm>
            <a:custGeom>
              <a:avLst/>
              <a:gdLst>
                <a:gd name="T0" fmla="*/ 1 w 74"/>
                <a:gd name="T1" fmla="*/ 3 h 79"/>
                <a:gd name="T2" fmla="*/ 0 w 74"/>
                <a:gd name="T3" fmla="*/ 15 h 79"/>
                <a:gd name="T4" fmla="*/ 0 w 74"/>
                <a:gd name="T5" fmla="*/ 15 h 79"/>
                <a:gd name="T6" fmla="*/ 0 w 74"/>
                <a:gd name="T7" fmla="*/ 16 h 79"/>
                <a:gd name="T8" fmla="*/ 0 w 74"/>
                <a:gd name="T9" fmla="*/ 17 h 79"/>
                <a:gd name="T10" fmla="*/ 1 w 74"/>
                <a:gd name="T11" fmla="*/ 17 h 79"/>
                <a:gd name="T12" fmla="*/ 1 w 74"/>
                <a:gd name="T13" fmla="*/ 18 h 79"/>
                <a:gd name="T14" fmla="*/ 2 w 74"/>
                <a:gd name="T15" fmla="*/ 18 h 79"/>
                <a:gd name="T16" fmla="*/ 3 w 74"/>
                <a:gd name="T17" fmla="*/ 18 h 79"/>
                <a:gd name="T18" fmla="*/ 3 w 74"/>
                <a:gd name="T19" fmla="*/ 18 h 79"/>
                <a:gd name="T20" fmla="*/ 14 w 74"/>
                <a:gd name="T21" fmla="*/ 17 h 79"/>
                <a:gd name="T22" fmla="*/ 15 w 74"/>
                <a:gd name="T23" fmla="*/ 17 h 79"/>
                <a:gd name="T24" fmla="*/ 16 w 74"/>
                <a:gd name="T25" fmla="*/ 16 h 79"/>
                <a:gd name="T26" fmla="*/ 17 w 74"/>
                <a:gd name="T27" fmla="*/ 15 h 79"/>
                <a:gd name="T28" fmla="*/ 17 w 74"/>
                <a:gd name="T29" fmla="*/ 14 h 79"/>
                <a:gd name="T30" fmla="*/ 17 w 74"/>
                <a:gd name="T31" fmla="*/ 13 h 79"/>
                <a:gd name="T32" fmla="*/ 16 w 74"/>
                <a:gd name="T33" fmla="*/ 12 h 79"/>
                <a:gd name="T34" fmla="*/ 15 w 74"/>
                <a:gd name="T35" fmla="*/ 11 h 79"/>
                <a:gd name="T36" fmla="*/ 14 w 74"/>
                <a:gd name="T37" fmla="*/ 11 h 79"/>
                <a:gd name="T38" fmla="*/ 13 w 74"/>
                <a:gd name="T39" fmla="*/ 11 h 79"/>
                <a:gd name="T40" fmla="*/ 11 w 74"/>
                <a:gd name="T41" fmla="*/ 11 h 79"/>
                <a:gd name="T42" fmla="*/ 9 w 74"/>
                <a:gd name="T43" fmla="*/ 11 h 79"/>
                <a:gd name="T44" fmla="*/ 6 w 74"/>
                <a:gd name="T45" fmla="*/ 12 h 79"/>
                <a:gd name="T46" fmla="*/ 7 w 74"/>
                <a:gd name="T47" fmla="*/ 9 h 79"/>
                <a:gd name="T48" fmla="*/ 7 w 74"/>
                <a:gd name="T49" fmla="*/ 6 h 79"/>
                <a:gd name="T50" fmla="*/ 7 w 74"/>
                <a:gd name="T51" fmla="*/ 4 h 79"/>
                <a:gd name="T52" fmla="*/ 7 w 74"/>
                <a:gd name="T53" fmla="*/ 3 h 79"/>
                <a:gd name="T54" fmla="*/ 7 w 74"/>
                <a:gd name="T55" fmla="*/ 3 h 79"/>
                <a:gd name="T56" fmla="*/ 7 w 74"/>
                <a:gd name="T57" fmla="*/ 3 h 79"/>
                <a:gd name="T58" fmla="*/ 7 w 74"/>
                <a:gd name="T59" fmla="*/ 3 h 79"/>
                <a:gd name="T60" fmla="*/ 7 w 74"/>
                <a:gd name="T61" fmla="*/ 3 h 79"/>
                <a:gd name="T62" fmla="*/ 7 w 74"/>
                <a:gd name="T63" fmla="*/ 2 h 79"/>
                <a:gd name="T64" fmla="*/ 6 w 74"/>
                <a:gd name="T65" fmla="*/ 1 h 79"/>
                <a:gd name="T66" fmla="*/ 6 w 74"/>
                <a:gd name="T67" fmla="*/ 0 h 79"/>
                <a:gd name="T68" fmla="*/ 4 w 74"/>
                <a:gd name="T69" fmla="*/ 0 h 79"/>
                <a:gd name="T70" fmla="*/ 3 w 74"/>
                <a:gd name="T71" fmla="*/ 0 h 79"/>
                <a:gd name="T72" fmla="*/ 2 w 74"/>
                <a:gd name="T73" fmla="*/ 1 h 79"/>
                <a:gd name="T74" fmla="*/ 1 w 74"/>
                <a:gd name="T75" fmla="*/ 1 h 79"/>
                <a:gd name="T76" fmla="*/ 1 w 74"/>
                <a:gd name="T77" fmla="*/ 3 h 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79"/>
                <a:gd name="T119" fmla="*/ 74 w 74"/>
                <a:gd name="T120" fmla="*/ 79 h 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79">
                  <a:moveTo>
                    <a:pt x="3" y="12"/>
                  </a:moveTo>
                  <a:lnTo>
                    <a:pt x="0" y="64"/>
                  </a:lnTo>
                  <a:lnTo>
                    <a:pt x="0" y="66"/>
                  </a:lnTo>
                  <a:lnTo>
                    <a:pt x="0" y="69"/>
                  </a:lnTo>
                  <a:lnTo>
                    <a:pt x="2" y="73"/>
                  </a:lnTo>
                  <a:lnTo>
                    <a:pt x="3" y="75"/>
                  </a:lnTo>
                  <a:lnTo>
                    <a:pt x="6" y="77"/>
                  </a:lnTo>
                  <a:lnTo>
                    <a:pt x="9" y="78"/>
                  </a:lnTo>
                  <a:lnTo>
                    <a:pt x="11" y="79"/>
                  </a:lnTo>
                  <a:lnTo>
                    <a:pt x="14" y="79"/>
                  </a:lnTo>
                  <a:lnTo>
                    <a:pt x="62" y="74"/>
                  </a:lnTo>
                  <a:lnTo>
                    <a:pt x="67" y="73"/>
                  </a:lnTo>
                  <a:lnTo>
                    <a:pt x="71" y="69"/>
                  </a:lnTo>
                  <a:lnTo>
                    <a:pt x="74" y="65"/>
                  </a:lnTo>
                  <a:lnTo>
                    <a:pt x="74" y="60"/>
                  </a:lnTo>
                  <a:lnTo>
                    <a:pt x="72" y="55"/>
                  </a:lnTo>
                  <a:lnTo>
                    <a:pt x="68" y="51"/>
                  </a:lnTo>
                  <a:lnTo>
                    <a:pt x="65" y="48"/>
                  </a:lnTo>
                  <a:lnTo>
                    <a:pt x="59" y="47"/>
                  </a:lnTo>
                  <a:lnTo>
                    <a:pt x="57" y="47"/>
                  </a:lnTo>
                  <a:lnTo>
                    <a:pt x="49" y="48"/>
                  </a:lnTo>
                  <a:lnTo>
                    <a:pt x="39" y="49"/>
                  </a:lnTo>
                  <a:lnTo>
                    <a:pt x="28" y="51"/>
                  </a:lnTo>
                  <a:lnTo>
                    <a:pt x="29" y="39"/>
                  </a:lnTo>
                  <a:lnTo>
                    <a:pt x="29" y="26"/>
                  </a:lnTo>
                  <a:lnTo>
                    <a:pt x="31" y="18"/>
                  </a:lnTo>
                  <a:lnTo>
                    <a:pt x="31" y="14"/>
                  </a:lnTo>
                  <a:lnTo>
                    <a:pt x="31" y="13"/>
                  </a:lnTo>
                  <a:lnTo>
                    <a:pt x="29" y="8"/>
                  </a:lnTo>
                  <a:lnTo>
                    <a:pt x="27" y="4"/>
                  </a:lnTo>
                  <a:lnTo>
                    <a:pt x="24" y="1"/>
                  </a:lnTo>
                  <a:lnTo>
                    <a:pt x="19" y="0"/>
                  </a:lnTo>
                  <a:lnTo>
                    <a:pt x="14" y="0"/>
                  </a:lnTo>
                  <a:lnTo>
                    <a:pt x="9" y="3"/>
                  </a:lnTo>
                  <a:lnTo>
                    <a:pt x="5" y="6"/>
                  </a:lnTo>
                  <a:lnTo>
                    <a:pt x="3" y="12"/>
                  </a:lnTo>
                  <a:close/>
                </a:path>
              </a:pathLst>
            </a:custGeom>
            <a:solidFill>
              <a:srgbClr val="000000"/>
            </a:solidFill>
            <a:ln w="9525">
              <a:noFill/>
              <a:round/>
              <a:headEnd/>
              <a:tailEnd/>
            </a:ln>
          </p:spPr>
          <p:txBody>
            <a:bodyPr/>
            <a:lstStyle/>
            <a:p>
              <a:pPr rtl="0"/>
              <a:endParaRPr lang="en-US" sz="3800"/>
            </a:p>
          </p:txBody>
        </p:sp>
        <p:sp>
          <p:nvSpPr>
            <p:cNvPr id="466" name="Freeform 464"/>
            <p:cNvSpPr>
              <a:spLocks/>
            </p:cNvSpPr>
            <p:nvPr/>
          </p:nvSpPr>
          <p:spPr bwMode="auto">
            <a:xfrm flipH="1">
              <a:off x="563" y="1072"/>
              <a:ext cx="20" cy="12"/>
            </a:xfrm>
            <a:custGeom>
              <a:avLst/>
              <a:gdLst>
                <a:gd name="T0" fmla="*/ 15 w 83"/>
                <a:gd name="T1" fmla="*/ 0 h 56"/>
                <a:gd name="T2" fmla="*/ 1 w 83"/>
                <a:gd name="T3" fmla="*/ 6 h 56"/>
                <a:gd name="T4" fmla="*/ 0 w 83"/>
                <a:gd name="T5" fmla="*/ 7 h 56"/>
                <a:gd name="T6" fmla="*/ 0 w 83"/>
                <a:gd name="T7" fmla="*/ 8 h 56"/>
                <a:gd name="T8" fmla="*/ 0 w 83"/>
                <a:gd name="T9" fmla="*/ 9 h 56"/>
                <a:gd name="T10" fmla="*/ 0 w 83"/>
                <a:gd name="T11" fmla="*/ 11 h 56"/>
                <a:gd name="T12" fmla="*/ 1 w 83"/>
                <a:gd name="T13" fmla="*/ 11 h 56"/>
                <a:gd name="T14" fmla="*/ 2 w 83"/>
                <a:gd name="T15" fmla="*/ 12 h 56"/>
                <a:gd name="T16" fmla="*/ 3 w 83"/>
                <a:gd name="T17" fmla="*/ 12 h 56"/>
                <a:gd name="T18" fmla="*/ 5 w 83"/>
                <a:gd name="T19" fmla="*/ 12 h 56"/>
                <a:gd name="T20" fmla="*/ 18 w 83"/>
                <a:gd name="T21" fmla="*/ 6 h 56"/>
                <a:gd name="T22" fmla="*/ 19 w 83"/>
                <a:gd name="T23" fmla="*/ 5 h 56"/>
                <a:gd name="T24" fmla="*/ 20 w 83"/>
                <a:gd name="T25" fmla="*/ 4 h 56"/>
                <a:gd name="T26" fmla="*/ 20 w 83"/>
                <a:gd name="T27" fmla="*/ 3 h 56"/>
                <a:gd name="T28" fmla="*/ 20 w 83"/>
                <a:gd name="T29" fmla="*/ 2 h 56"/>
                <a:gd name="T30" fmla="*/ 19 w 83"/>
                <a:gd name="T31" fmla="*/ 1 h 56"/>
                <a:gd name="T32" fmla="*/ 18 w 83"/>
                <a:gd name="T33" fmla="*/ 0 h 56"/>
                <a:gd name="T34" fmla="*/ 17 w 83"/>
                <a:gd name="T35" fmla="*/ 0 h 56"/>
                <a:gd name="T36" fmla="*/ 15 w 83"/>
                <a:gd name="T37" fmla="*/ 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56"/>
                <a:gd name="T59" fmla="*/ 83 w 83"/>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56">
                  <a:moveTo>
                    <a:pt x="63" y="2"/>
                  </a:moveTo>
                  <a:lnTo>
                    <a:pt x="6" y="30"/>
                  </a:lnTo>
                  <a:lnTo>
                    <a:pt x="2" y="33"/>
                  </a:lnTo>
                  <a:lnTo>
                    <a:pt x="0" y="38"/>
                  </a:lnTo>
                  <a:lnTo>
                    <a:pt x="0" y="43"/>
                  </a:lnTo>
                  <a:lnTo>
                    <a:pt x="1" y="49"/>
                  </a:lnTo>
                  <a:lnTo>
                    <a:pt x="4" y="52"/>
                  </a:lnTo>
                  <a:lnTo>
                    <a:pt x="9" y="55"/>
                  </a:lnTo>
                  <a:lnTo>
                    <a:pt x="14" y="56"/>
                  </a:lnTo>
                  <a:lnTo>
                    <a:pt x="19" y="55"/>
                  </a:lnTo>
                  <a:lnTo>
                    <a:pt x="76" y="26"/>
                  </a:lnTo>
                  <a:lnTo>
                    <a:pt x="80" y="22"/>
                  </a:lnTo>
                  <a:lnTo>
                    <a:pt x="83" y="19"/>
                  </a:lnTo>
                  <a:lnTo>
                    <a:pt x="83" y="13"/>
                  </a:lnTo>
                  <a:lnTo>
                    <a:pt x="82" y="8"/>
                  </a:lnTo>
                  <a:lnTo>
                    <a:pt x="79" y="3"/>
                  </a:lnTo>
                  <a:lnTo>
                    <a:pt x="74" y="0"/>
                  </a:lnTo>
                  <a:lnTo>
                    <a:pt x="69" y="0"/>
                  </a:lnTo>
                  <a:lnTo>
                    <a:pt x="63" y="2"/>
                  </a:lnTo>
                  <a:close/>
                </a:path>
              </a:pathLst>
            </a:custGeom>
            <a:solidFill>
              <a:srgbClr val="000000"/>
            </a:solidFill>
            <a:ln w="9525">
              <a:noFill/>
              <a:round/>
              <a:headEnd/>
              <a:tailEnd/>
            </a:ln>
          </p:spPr>
          <p:txBody>
            <a:bodyPr/>
            <a:lstStyle/>
            <a:p>
              <a:pPr rtl="0"/>
              <a:endParaRPr lang="en-US" sz="3800"/>
            </a:p>
          </p:txBody>
        </p:sp>
        <p:sp>
          <p:nvSpPr>
            <p:cNvPr id="467" name="Freeform 465"/>
            <p:cNvSpPr>
              <a:spLocks/>
            </p:cNvSpPr>
            <p:nvPr/>
          </p:nvSpPr>
          <p:spPr bwMode="auto">
            <a:xfrm flipH="1">
              <a:off x="566" y="1045"/>
              <a:ext cx="11" cy="11"/>
            </a:xfrm>
            <a:custGeom>
              <a:avLst/>
              <a:gdLst>
                <a:gd name="T0" fmla="*/ 11 w 48"/>
                <a:gd name="T1" fmla="*/ 5 h 49"/>
                <a:gd name="T2" fmla="*/ 11 w 48"/>
                <a:gd name="T3" fmla="*/ 7 h 49"/>
                <a:gd name="T4" fmla="*/ 10 w 48"/>
                <a:gd name="T5" fmla="*/ 9 h 49"/>
                <a:gd name="T6" fmla="*/ 8 w 48"/>
                <a:gd name="T7" fmla="*/ 10 h 49"/>
                <a:gd name="T8" fmla="*/ 6 w 48"/>
                <a:gd name="T9" fmla="*/ 11 h 49"/>
                <a:gd name="T10" fmla="*/ 4 w 48"/>
                <a:gd name="T11" fmla="*/ 10 h 49"/>
                <a:gd name="T12" fmla="*/ 2 w 48"/>
                <a:gd name="T13" fmla="*/ 9 h 49"/>
                <a:gd name="T14" fmla="*/ 1 w 48"/>
                <a:gd name="T15" fmla="*/ 7 h 49"/>
                <a:gd name="T16" fmla="*/ 0 w 48"/>
                <a:gd name="T17" fmla="*/ 5 h 49"/>
                <a:gd name="T18" fmla="*/ 1 w 48"/>
                <a:gd name="T19" fmla="*/ 3 h 49"/>
                <a:gd name="T20" fmla="*/ 2 w 48"/>
                <a:gd name="T21" fmla="*/ 2 h 49"/>
                <a:gd name="T22" fmla="*/ 4 w 48"/>
                <a:gd name="T23" fmla="*/ 0 h 49"/>
                <a:gd name="T24" fmla="*/ 6 w 48"/>
                <a:gd name="T25" fmla="*/ 0 h 49"/>
                <a:gd name="T26" fmla="*/ 8 w 48"/>
                <a:gd name="T27" fmla="*/ 0 h 49"/>
                <a:gd name="T28" fmla="*/ 10 w 48"/>
                <a:gd name="T29" fmla="*/ 2 h 49"/>
                <a:gd name="T30" fmla="*/ 11 w 48"/>
                <a:gd name="T31" fmla="*/ 3 h 49"/>
                <a:gd name="T32" fmla="*/ 11 w 48"/>
                <a:gd name="T33" fmla="*/ 5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9"/>
                <a:gd name="T53" fmla="*/ 48 w 48"/>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9">
                  <a:moveTo>
                    <a:pt x="48" y="24"/>
                  </a:moveTo>
                  <a:lnTo>
                    <a:pt x="47" y="33"/>
                  </a:lnTo>
                  <a:lnTo>
                    <a:pt x="42" y="41"/>
                  </a:lnTo>
                  <a:lnTo>
                    <a:pt x="34" y="46"/>
                  </a:lnTo>
                  <a:lnTo>
                    <a:pt x="25" y="49"/>
                  </a:lnTo>
                  <a:lnTo>
                    <a:pt x="16" y="46"/>
                  </a:lnTo>
                  <a:lnTo>
                    <a:pt x="8" y="41"/>
                  </a:lnTo>
                  <a:lnTo>
                    <a:pt x="3" y="33"/>
                  </a:lnTo>
                  <a:lnTo>
                    <a:pt x="0" y="24"/>
                  </a:lnTo>
                  <a:lnTo>
                    <a:pt x="3" y="15"/>
                  </a:lnTo>
                  <a:lnTo>
                    <a:pt x="8" y="7"/>
                  </a:lnTo>
                  <a:lnTo>
                    <a:pt x="16" y="2"/>
                  </a:lnTo>
                  <a:lnTo>
                    <a:pt x="25" y="0"/>
                  </a:lnTo>
                  <a:lnTo>
                    <a:pt x="34" y="2"/>
                  </a:lnTo>
                  <a:lnTo>
                    <a:pt x="42" y="7"/>
                  </a:lnTo>
                  <a:lnTo>
                    <a:pt x="47" y="15"/>
                  </a:lnTo>
                  <a:lnTo>
                    <a:pt x="48" y="24"/>
                  </a:lnTo>
                  <a:close/>
                </a:path>
              </a:pathLst>
            </a:custGeom>
            <a:solidFill>
              <a:srgbClr val="000000"/>
            </a:solidFill>
            <a:ln w="9525">
              <a:noFill/>
              <a:round/>
              <a:headEnd/>
              <a:tailEnd/>
            </a:ln>
          </p:spPr>
          <p:txBody>
            <a:bodyPr/>
            <a:lstStyle/>
            <a:p>
              <a:pPr rtl="0"/>
              <a:endParaRPr lang="en-US" sz="3800"/>
            </a:p>
          </p:txBody>
        </p:sp>
      </p:grpSp>
      <p:grpSp>
        <p:nvGrpSpPr>
          <p:cNvPr id="468" name="Group 466"/>
          <p:cNvGrpSpPr>
            <a:grpSpLocks/>
          </p:cNvGrpSpPr>
          <p:nvPr/>
        </p:nvGrpSpPr>
        <p:grpSpPr bwMode="auto">
          <a:xfrm>
            <a:off x="2144713" y="2659063"/>
            <a:ext cx="833437" cy="954087"/>
            <a:chOff x="337" y="893"/>
            <a:chExt cx="525" cy="601"/>
          </a:xfrm>
        </p:grpSpPr>
        <p:sp>
          <p:nvSpPr>
            <p:cNvPr id="469" name="Freeform 467"/>
            <p:cNvSpPr>
              <a:spLocks/>
            </p:cNvSpPr>
            <p:nvPr/>
          </p:nvSpPr>
          <p:spPr bwMode="auto">
            <a:xfrm flipH="1">
              <a:off x="389" y="1329"/>
              <a:ext cx="158" cy="88"/>
            </a:xfrm>
            <a:custGeom>
              <a:avLst/>
              <a:gdLst>
                <a:gd name="T0" fmla="*/ 130 w 692"/>
                <a:gd name="T1" fmla="*/ 1 h 382"/>
                <a:gd name="T2" fmla="*/ 128 w 692"/>
                <a:gd name="T3" fmla="*/ 3 h 382"/>
                <a:gd name="T4" fmla="*/ 128 w 692"/>
                <a:gd name="T5" fmla="*/ 5 h 382"/>
                <a:gd name="T6" fmla="*/ 128 w 692"/>
                <a:gd name="T7" fmla="*/ 6 h 382"/>
                <a:gd name="T8" fmla="*/ 129 w 692"/>
                <a:gd name="T9" fmla="*/ 9 h 382"/>
                <a:gd name="T10" fmla="*/ 134 w 692"/>
                <a:gd name="T11" fmla="*/ 22 h 382"/>
                <a:gd name="T12" fmla="*/ 141 w 692"/>
                <a:gd name="T13" fmla="*/ 41 h 382"/>
                <a:gd name="T14" fmla="*/ 146 w 692"/>
                <a:gd name="T15" fmla="*/ 56 h 382"/>
                <a:gd name="T16" fmla="*/ 147 w 692"/>
                <a:gd name="T17" fmla="*/ 62 h 382"/>
                <a:gd name="T18" fmla="*/ 144 w 692"/>
                <a:gd name="T19" fmla="*/ 73 h 382"/>
                <a:gd name="T20" fmla="*/ 140 w 692"/>
                <a:gd name="T21" fmla="*/ 78 h 382"/>
                <a:gd name="T22" fmla="*/ 129 w 692"/>
                <a:gd name="T23" fmla="*/ 78 h 382"/>
                <a:gd name="T24" fmla="*/ 111 w 692"/>
                <a:gd name="T25" fmla="*/ 78 h 382"/>
                <a:gd name="T26" fmla="*/ 90 w 692"/>
                <a:gd name="T27" fmla="*/ 78 h 382"/>
                <a:gd name="T28" fmla="*/ 68 w 692"/>
                <a:gd name="T29" fmla="*/ 78 h 382"/>
                <a:gd name="T30" fmla="*/ 47 w 692"/>
                <a:gd name="T31" fmla="*/ 78 h 382"/>
                <a:gd name="T32" fmla="*/ 29 w 692"/>
                <a:gd name="T33" fmla="*/ 78 h 382"/>
                <a:gd name="T34" fmla="*/ 18 w 692"/>
                <a:gd name="T35" fmla="*/ 78 h 382"/>
                <a:gd name="T36" fmla="*/ 14 w 692"/>
                <a:gd name="T37" fmla="*/ 72 h 382"/>
                <a:gd name="T38" fmla="*/ 11 w 692"/>
                <a:gd name="T39" fmla="*/ 58 h 382"/>
                <a:gd name="T40" fmla="*/ 11 w 692"/>
                <a:gd name="T41" fmla="*/ 51 h 382"/>
                <a:gd name="T42" fmla="*/ 14 w 692"/>
                <a:gd name="T43" fmla="*/ 38 h 382"/>
                <a:gd name="T44" fmla="*/ 19 w 692"/>
                <a:gd name="T45" fmla="*/ 21 h 382"/>
                <a:gd name="T46" fmla="*/ 22 w 692"/>
                <a:gd name="T47" fmla="*/ 8 h 382"/>
                <a:gd name="T48" fmla="*/ 23 w 692"/>
                <a:gd name="T49" fmla="*/ 6 h 382"/>
                <a:gd name="T50" fmla="*/ 23 w 692"/>
                <a:gd name="T51" fmla="*/ 5 h 382"/>
                <a:gd name="T52" fmla="*/ 23 w 692"/>
                <a:gd name="T53" fmla="*/ 3 h 382"/>
                <a:gd name="T54" fmla="*/ 21 w 692"/>
                <a:gd name="T55" fmla="*/ 1 h 382"/>
                <a:gd name="T56" fmla="*/ 18 w 692"/>
                <a:gd name="T57" fmla="*/ 0 h 382"/>
                <a:gd name="T58" fmla="*/ 14 w 692"/>
                <a:gd name="T59" fmla="*/ 2 h 382"/>
                <a:gd name="T60" fmla="*/ 0 w 692"/>
                <a:gd name="T61" fmla="*/ 53 h 382"/>
                <a:gd name="T62" fmla="*/ 0 w 692"/>
                <a:gd name="T63" fmla="*/ 54 h 382"/>
                <a:gd name="T64" fmla="*/ 0 w 692"/>
                <a:gd name="T65" fmla="*/ 55 h 382"/>
                <a:gd name="T66" fmla="*/ 8 w 692"/>
                <a:gd name="T67" fmla="*/ 86 h 382"/>
                <a:gd name="T68" fmla="*/ 10 w 692"/>
                <a:gd name="T69" fmla="*/ 88 h 382"/>
                <a:gd name="T70" fmla="*/ 146 w 692"/>
                <a:gd name="T71" fmla="*/ 88 h 382"/>
                <a:gd name="T72" fmla="*/ 149 w 692"/>
                <a:gd name="T73" fmla="*/ 87 h 382"/>
                <a:gd name="T74" fmla="*/ 151 w 692"/>
                <a:gd name="T75" fmla="*/ 85 h 382"/>
                <a:gd name="T76" fmla="*/ 158 w 692"/>
                <a:gd name="T77" fmla="*/ 59 h 382"/>
                <a:gd name="T78" fmla="*/ 158 w 692"/>
                <a:gd name="T79" fmla="*/ 57 h 382"/>
                <a:gd name="T80" fmla="*/ 138 w 692"/>
                <a:gd name="T81" fmla="*/ 3 h 382"/>
                <a:gd name="T82" fmla="*/ 135 w 692"/>
                <a:gd name="T83" fmla="*/ 0 h 382"/>
                <a:gd name="T84" fmla="*/ 131 w 692"/>
                <a:gd name="T85" fmla="*/ 0 h 3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92"/>
                <a:gd name="T130" fmla="*/ 0 h 382"/>
                <a:gd name="T131" fmla="*/ 692 w 692"/>
                <a:gd name="T132" fmla="*/ 382 h 3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92" h="382">
                  <a:moveTo>
                    <a:pt x="575" y="1"/>
                  </a:moveTo>
                  <a:lnTo>
                    <a:pt x="569" y="5"/>
                  </a:lnTo>
                  <a:lnTo>
                    <a:pt x="564" y="9"/>
                  </a:lnTo>
                  <a:lnTo>
                    <a:pt x="562" y="15"/>
                  </a:lnTo>
                  <a:lnTo>
                    <a:pt x="560" y="22"/>
                  </a:lnTo>
                  <a:lnTo>
                    <a:pt x="560" y="23"/>
                  </a:lnTo>
                  <a:lnTo>
                    <a:pt x="562" y="26"/>
                  </a:lnTo>
                  <a:lnTo>
                    <a:pt x="562" y="27"/>
                  </a:lnTo>
                  <a:lnTo>
                    <a:pt x="562" y="29"/>
                  </a:lnTo>
                  <a:lnTo>
                    <a:pt x="566" y="39"/>
                  </a:lnTo>
                  <a:lnTo>
                    <a:pt x="575" y="63"/>
                  </a:lnTo>
                  <a:lnTo>
                    <a:pt x="588" y="97"/>
                  </a:lnTo>
                  <a:lnTo>
                    <a:pt x="602" y="137"/>
                  </a:lnTo>
                  <a:lnTo>
                    <a:pt x="618" y="178"/>
                  </a:lnTo>
                  <a:lnTo>
                    <a:pt x="632" y="214"/>
                  </a:lnTo>
                  <a:lnTo>
                    <a:pt x="641" y="242"/>
                  </a:lnTo>
                  <a:lnTo>
                    <a:pt x="646" y="255"/>
                  </a:lnTo>
                  <a:lnTo>
                    <a:pt x="642" y="269"/>
                  </a:lnTo>
                  <a:lnTo>
                    <a:pt x="636" y="292"/>
                  </a:lnTo>
                  <a:lnTo>
                    <a:pt x="629" y="317"/>
                  </a:lnTo>
                  <a:lnTo>
                    <a:pt x="624" y="338"/>
                  </a:lnTo>
                  <a:lnTo>
                    <a:pt x="614" y="338"/>
                  </a:lnTo>
                  <a:lnTo>
                    <a:pt x="593" y="338"/>
                  </a:lnTo>
                  <a:lnTo>
                    <a:pt x="564" y="338"/>
                  </a:lnTo>
                  <a:lnTo>
                    <a:pt x="529" y="338"/>
                  </a:lnTo>
                  <a:lnTo>
                    <a:pt x="488" y="338"/>
                  </a:lnTo>
                  <a:lnTo>
                    <a:pt x="443" y="338"/>
                  </a:lnTo>
                  <a:lnTo>
                    <a:pt x="395" y="338"/>
                  </a:lnTo>
                  <a:lnTo>
                    <a:pt x="347" y="338"/>
                  </a:lnTo>
                  <a:lnTo>
                    <a:pt x="298" y="338"/>
                  </a:lnTo>
                  <a:lnTo>
                    <a:pt x="250" y="338"/>
                  </a:lnTo>
                  <a:lnTo>
                    <a:pt x="205" y="338"/>
                  </a:lnTo>
                  <a:lnTo>
                    <a:pt x="164" y="338"/>
                  </a:lnTo>
                  <a:lnTo>
                    <a:pt x="129" y="338"/>
                  </a:lnTo>
                  <a:lnTo>
                    <a:pt x="100" y="338"/>
                  </a:lnTo>
                  <a:lnTo>
                    <a:pt x="79" y="338"/>
                  </a:lnTo>
                  <a:lnTo>
                    <a:pt x="69" y="338"/>
                  </a:lnTo>
                  <a:lnTo>
                    <a:pt x="62" y="313"/>
                  </a:lnTo>
                  <a:lnTo>
                    <a:pt x="55" y="281"/>
                  </a:lnTo>
                  <a:lnTo>
                    <a:pt x="48" y="251"/>
                  </a:lnTo>
                  <a:lnTo>
                    <a:pt x="44" y="235"/>
                  </a:lnTo>
                  <a:lnTo>
                    <a:pt x="47" y="223"/>
                  </a:lnTo>
                  <a:lnTo>
                    <a:pt x="55" y="199"/>
                  </a:lnTo>
                  <a:lnTo>
                    <a:pt x="62" y="165"/>
                  </a:lnTo>
                  <a:lnTo>
                    <a:pt x="73" y="127"/>
                  </a:lnTo>
                  <a:lnTo>
                    <a:pt x="83" y="91"/>
                  </a:lnTo>
                  <a:lnTo>
                    <a:pt x="92" y="58"/>
                  </a:lnTo>
                  <a:lnTo>
                    <a:pt x="98" y="36"/>
                  </a:lnTo>
                  <a:lnTo>
                    <a:pt x="100" y="27"/>
                  </a:lnTo>
                  <a:lnTo>
                    <a:pt x="101" y="26"/>
                  </a:lnTo>
                  <a:lnTo>
                    <a:pt x="101" y="24"/>
                  </a:lnTo>
                  <a:lnTo>
                    <a:pt x="101" y="23"/>
                  </a:lnTo>
                  <a:lnTo>
                    <a:pt x="101" y="22"/>
                  </a:lnTo>
                  <a:lnTo>
                    <a:pt x="100" y="15"/>
                  </a:lnTo>
                  <a:lnTo>
                    <a:pt x="98" y="9"/>
                  </a:lnTo>
                  <a:lnTo>
                    <a:pt x="92" y="3"/>
                  </a:lnTo>
                  <a:lnTo>
                    <a:pt x="86" y="1"/>
                  </a:lnTo>
                  <a:lnTo>
                    <a:pt x="77" y="0"/>
                  </a:lnTo>
                  <a:lnTo>
                    <a:pt x="69" y="2"/>
                  </a:lnTo>
                  <a:lnTo>
                    <a:pt x="62" y="9"/>
                  </a:lnTo>
                  <a:lnTo>
                    <a:pt x="59" y="16"/>
                  </a:lnTo>
                  <a:lnTo>
                    <a:pt x="0" y="229"/>
                  </a:lnTo>
                  <a:lnTo>
                    <a:pt x="0" y="231"/>
                  </a:lnTo>
                  <a:lnTo>
                    <a:pt x="0" y="234"/>
                  </a:lnTo>
                  <a:lnTo>
                    <a:pt x="0" y="236"/>
                  </a:lnTo>
                  <a:lnTo>
                    <a:pt x="0" y="239"/>
                  </a:lnTo>
                  <a:lnTo>
                    <a:pt x="30" y="365"/>
                  </a:lnTo>
                  <a:lnTo>
                    <a:pt x="33" y="372"/>
                  </a:lnTo>
                  <a:lnTo>
                    <a:pt x="38" y="377"/>
                  </a:lnTo>
                  <a:lnTo>
                    <a:pt x="43" y="381"/>
                  </a:lnTo>
                  <a:lnTo>
                    <a:pt x="51" y="382"/>
                  </a:lnTo>
                  <a:lnTo>
                    <a:pt x="641" y="382"/>
                  </a:lnTo>
                  <a:lnTo>
                    <a:pt x="647" y="381"/>
                  </a:lnTo>
                  <a:lnTo>
                    <a:pt x="654" y="378"/>
                  </a:lnTo>
                  <a:lnTo>
                    <a:pt x="659" y="373"/>
                  </a:lnTo>
                  <a:lnTo>
                    <a:pt x="662" y="367"/>
                  </a:lnTo>
                  <a:lnTo>
                    <a:pt x="690" y="260"/>
                  </a:lnTo>
                  <a:lnTo>
                    <a:pt x="692" y="256"/>
                  </a:lnTo>
                  <a:lnTo>
                    <a:pt x="692" y="253"/>
                  </a:lnTo>
                  <a:lnTo>
                    <a:pt x="692" y="249"/>
                  </a:lnTo>
                  <a:lnTo>
                    <a:pt x="690" y="247"/>
                  </a:lnTo>
                  <a:lnTo>
                    <a:pt x="603" y="14"/>
                  </a:lnTo>
                  <a:lnTo>
                    <a:pt x="599" y="6"/>
                  </a:lnTo>
                  <a:lnTo>
                    <a:pt x="592" y="1"/>
                  </a:lnTo>
                  <a:lnTo>
                    <a:pt x="584" y="0"/>
                  </a:lnTo>
                  <a:lnTo>
                    <a:pt x="575" y="1"/>
                  </a:lnTo>
                  <a:close/>
                </a:path>
              </a:pathLst>
            </a:custGeom>
            <a:solidFill>
              <a:srgbClr val="000000"/>
            </a:solidFill>
            <a:ln w="9525">
              <a:noFill/>
              <a:round/>
              <a:headEnd/>
              <a:tailEnd/>
            </a:ln>
          </p:spPr>
          <p:txBody>
            <a:bodyPr/>
            <a:lstStyle/>
            <a:p>
              <a:pPr rtl="0"/>
              <a:endParaRPr lang="en-US" sz="3800"/>
            </a:p>
          </p:txBody>
        </p:sp>
        <p:sp>
          <p:nvSpPr>
            <p:cNvPr id="470" name="Freeform 468"/>
            <p:cNvSpPr>
              <a:spLocks/>
            </p:cNvSpPr>
            <p:nvPr/>
          </p:nvSpPr>
          <p:spPr bwMode="auto">
            <a:xfrm flipH="1">
              <a:off x="372" y="1468"/>
              <a:ext cx="30" cy="21"/>
            </a:xfrm>
            <a:custGeom>
              <a:avLst/>
              <a:gdLst>
                <a:gd name="T0" fmla="*/ 0 w 130"/>
                <a:gd name="T1" fmla="*/ 10 h 93"/>
                <a:gd name="T2" fmla="*/ 0 w 130"/>
                <a:gd name="T3" fmla="*/ 10 h 93"/>
                <a:gd name="T4" fmla="*/ 0 w 130"/>
                <a:gd name="T5" fmla="*/ 10 h 93"/>
                <a:gd name="T6" fmla="*/ 0 w 130"/>
                <a:gd name="T7" fmla="*/ 10 h 93"/>
                <a:gd name="T8" fmla="*/ 0 w 130"/>
                <a:gd name="T9" fmla="*/ 10 h 93"/>
                <a:gd name="T10" fmla="*/ 0 w 130"/>
                <a:gd name="T11" fmla="*/ 12 h 93"/>
                <a:gd name="T12" fmla="*/ 1 w 130"/>
                <a:gd name="T13" fmla="*/ 14 h 93"/>
                <a:gd name="T14" fmla="*/ 2 w 130"/>
                <a:gd name="T15" fmla="*/ 16 h 93"/>
                <a:gd name="T16" fmla="*/ 4 w 130"/>
                <a:gd name="T17" fmla="*/ 17 h 93"/>
                <a:gd name="T18" fmla="*/ 6 w 130"/>
                <a:gd name="T19" fmla="*/ 19 h 93"/>
                <a:gd name="T20" fmla="*/ 9 w 130"/>
                <a:gd name="T21" fmla="*/ 20 h 93"/>
                <a:gd name="T22" fmla="*/ 12 w 130"/>
                <a:gd name="T23" fmla="*/ 21 h 93"/>
                <a:gd name="T24" fmla="*/ 15 w 130"/>
                <a:gd name="T25" fmla="*/ 21 h 93"/>
                <a:gd name="T26" fmla="*/ 18 w 130"/>
                <a:gd name="T27" fmla="*/ 21 h 93"/>
                <a:gd name="T28" fmla="*/ 21 w 130"/>
                <a:gd name="T29" fmla="*/ 21 h 93"/>
                <a:gd name="T30" fmla="*/ 23 w 130"/>
                <a:gd name="T31" fmla="*/ 20 h 93"/>
                <a:gd name="T32" fmla="*/ 25 w 130"/>
                <a:gd name="T33" fmla="*/ 19 h 93"/>
                <a:gd name="T34" fmla="*/ 27 w 130"/>
                <a:gd name="T35" fmla="*/ 17 h 93"/>
                <a:gd name="T36" fmla="*/ 29 w 130"/>
                <a:gd name="T37" fmla="*/ 16 h 93"/>
                <a:gd name="T38" fmla="*/ 30 w 130"/>
                <a:gd name="T39" fmla="*/ 14 h 93"/>
                <a:gd name="T40" fmla="*/ 30 w 130"/>
                <a:gd name="T41" fmla="*/ 12 h 93"/>
                <a:gd name="T42" fmla="*/ 30 w 130"/>
                <a:gd name="T43" fmla="*/ 9 h 93"/>
                <a:gd name="T44" fmla="*/ 29 w 130"/>
                <a:gd name="T45" fmla="*/ 7 h 93"/>
                <a:gd name="T46" fmla="*/ 28 w 130"/>
                <a:gd name="T47" fmla="*/ 5 h 93"/>
                <a:gd name="T48" fmla="*/ 27 w 130"/>
                <a:gd name="T49" fmla="*/ 4 h 93"/>
                <a:gd name="T50" fmla="*/ 24 w 130"/>
                <a:gd name="T51" fmla="*/ 2 h 93"/>
                <a:gd name="T52" fmla="*/ 22 w 130"/>
                <a:gd name="T53" fmla="*/ 1 h 93"/>
                <a:gd name="T54" fmla="*/ 19 w 130"/>
                <a:gd name="T55" fmla="*/ 0 h 93"/>
                <a:gd name="T56" fmla="*/ 16 w 130"/>
                <a:gd name="T57" fmla="*/ 0 h 93"/>
                <a:gd name="T58" fmla="*/ 13 w 130"/>
                <a:gd name="T59" fmla="*/ 0 h 93"/>
                <a:gd name="T60" fmla="*/ 10 w 130"/>
                <a:gd name="T61" fmla="*/ 0 h 93"/>
                <a:gd name="T62" fmla="*/ 7 w 130"/>
                <a:gd name="T63" fmla="*/ 1 h 93"/>
                <a:gd name="T64" fmla="*/ 5 w 130"/>
                <a:gd name="T65" fmla="*/ 2 h 93"/>
                <a:gd name="T66" fmla="*/ 3 w 130"/>
                <a:gd name="T67" fmla="*/ 4 h 93"/>
                <a:gd name="T68" fmla="*/ 2 w 130"/>
                <a:gd name="T69" fmla="*/ 5 h 93"/>
                <a:gd name="T70" fmla="*/ 1 w 130"/>
                <a:gd name="T71" fmla="*/ 7 h 93"/>
                <a:gd name="T72" fmla="*/ 0 w 130"/>
                <a:gd name="T73" fmla="*/ 10 h 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0"/>
                <a:gd name="T112" fmla="*/ 0 h 93"/>
                <a:gd name="T113" fmla="*/ 130 w 130"/>
                <a:gd name="T114" fmla="*/ 93 h 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0" h="93">
                  <a:moveTo>
                    <a:pt x="0" y="43"/>
                  </a:moveTo>
                  <a:lnTo>
                    <a:pt x="0" y="43"/>
                  </a:lnTo>
                  <a:lnTo>
                    <a:pt x="2" y="52"/>
                  </a:lnTo>
                  <a:lnTo>
                    <a:pt x="4" y="61"/>
                  </a:lnTo>
                  <a:lnTo>
                    <a:pt x="10" y="70"/>
                  </a:lnTo>
                  <a:lnTo>
                    <a:pt x="17" y="77"/>
                  </a:lnTo>
                  <a:lnTo>
                    <a:pt x="26" y="83"/>
                  </a:lnTo>
                  <a:lnTo>
                    <a:pt x="37" y="88"/>
                  </a:lnTo>
                  <a:lnTo>
                    <a:pt x="50" y="92"/>
                  </a:lnTo>
                  <a:lnTo>
                    <a:pt x="63" y="93"/>
                  </a:lnTo>
                  <a:lnTo>
                    <a:pt x="76" y="93"/>
                  </a:lnTo>
                  <a:lnTo>
                    <a:pt x="89" y="92"/>
                  </a:lnTo>
                  <a:lnTo>
                    <a:pt x="99" y="88"/>
                  </a:lnTo>
                  <a:lnTo>
                    <a:pt x="110" y="83"/>
                  </a:lnTo>
                  <a:lnTo>
                    <a:pt x="117" y="77"/>
                  </a:lnTo>
                  <a:lnTo>
                    <a:pt x="124" y="70"/>
                  </a:lnTo>
                  <a:lnTo>
                    <a:pt x="129" y="61"/>
                  </a:lnTo>
                  <a:lnTo>
                    <a:pt x="130" y="52"/>
                  </a:lnTo>
                  <a:lnTo>
                    <a:pt x="130" y="41"/>
                  </a:lnTo>
                  <a:lnTo>
                    <a:pt x="127" y="32"/>
                  </a:lnTo>
                  <a:lnTo>
                    <a:pt x="121" y="24"/>
                  </a:lnTo>
                  <a:lnTo>
                    <a:pt x="115" y="17"/>
                  </a:lnTo>
                  <a:lnTo>
                    <a:pt x="106" y="10"/>
                  </a:lnTo>
                  <a:lnTo>
                    <a:pt x="94" y="5"/>
                  </a:lnTo>
                  <a:lnTo>
                    <a:pt x="82" y="1"/>
                  </a:lnTo>
                  <a:lnTo>
                    <a:pt x="69" y="0"/>
                  </a:lnTo>
                  <a:lnTo>
                    <a:pt x="55" y="0"/>
                  </a:lnTo>
                  <a:lnTo>
                    <a:pt x="43" y="1"/>
                  </a:lnTo>
                  <a:lnTo>
                    <a:pt x="32" y="5"/>
                  </a:lnTo>
                  <a:lnTo>
                    <a:pt x="21" y="10"/>
                  </a:lnTo>
                  <a:lnTo>
                    <a:pt x="13" y="17"/>
                  </a:lnTo>
                  <a:lnTo>
                    <a:pt x="7" y="24"/>
                  </a:lnTo>
                  <a:lnTo>
                    <a:pt x="3" y="32"/>
                  </a:lnTo>
                  <a:lnTo>
                    <a:pt x="0" y="43"/>
                  </a:lnTo>
                  <a:close/>
                </a:path>
              </a:pathLst>
            </a:custGeom>
            <a:solidFill>
              <a:srgbClr val="000000"/>
            </a:solidFill>
            <a:ln w="9525">
              <a:noFill/>
              <a:round/>
              <a:headEnd/>
              <a:tailEnd/>
            </a:ln>
          </p:spPr>
          <p:txBody>
            <a:bodyPr/>
            <a:lstStyle/>
            <a:p>
              <a:pPr rtl="0"/>
              <a:endParaRPr lang="en-US" sz="3800"/>
            </a:p>
          </p:txBody>
        </p:sp>
        <p:sp>
          <p:nvSpPr>
            <p:cNvPr id="471" name="Freeform 469"/>
            <p:cNvSpPr>
              <a:spLocks/>
            </p:cNvSpPr>
            <p:nvPr/>
          </p:nvSpPr>
          <p:spPr bwMode="auto">
            <a:xfrm flipH="1">
              <a:off x="383" y="1332"/>
              <a:ext cx="43" cy="153"/>
            </a:xfrm>
            <a:custGeom>
              <a:avLst/>
              <a:gdLst>
                <a:gd name="T0" fmla="*/ 4 w 184"/>
                <a:gd name="T1" fmla="*/ 0 h 666"/>
                <a:gd name="T2" fmla="*/ 2 w 184"/>
                <a:gd name="T3" fmla="*/ 1 h 666"/>
                <a:gd name="T4" fmla="*/ 0 w 184"/>
                <a:gd name="T5" fmla="*/ 2 h 666"/>
                <a:gd name="T6" fmla="*/ 0 w 184"/>
                <a:gd name="T7" fmla="*/ 4 h 666"/>
                <a:gd name="T8" fmla="*/ 0 w 184"/>
                <a:gd name="T9" fmla="*/ 6 h 666"/>
                <a:gd name="T10" fmla="*/ 33 w 184"/>
                <a:gd name="T11" fmla="*/ 150 h 666"/>
                <a:gd name="T12" fmla="*/ 34 w 184"/>
                <a:gd name="T13" fmla="*/ 151 h 666"/>
                <a:gd name="T14" fmla="*/ 36 w 184"/>
                <a:gd name="T15" fmla="*/ 153 h 666"/>
                <a:gd name="T16" fmla="*/ 37 w 184"/>
                <a:gd name="T17" fmla="*/ 153 h 666"/>
                <a:gd name="T18" fmla="*/ 39 w 184"/>
                <a:gd name="T19" fmla="*/ 153 h 666"/>
                <a:gd name="T20" fmla="*/ 41 w 184"/>
                <a:gd name="T21" fmla="*/ 152 h 666"/>
                <a:gd name="T22" fmla="*/ 43 w 184"/>
                <a:gd name="T23" fmla="*/ 151 h 666"/>
                <a:gd name="T24" fmla="*/ 43 w 184"/>
                <a:gd name="T25" fmla="*/ 149 h 666"/>
                <a:gd name="T26" fmla="*/ 43 w 184"/>
                <a:gd name="T27" fmla="*/ 147 h 666"/>
                <a:gd name="T28" fmla="*/ 10 w 184"/>
                <a:gd name="T29" fmla="*/ 4 h 666"/>
                <a:gd name="T30" fmla="*/ 9 w 184"/>
                <a:gd name="T31" fmla="*/ 2 h 666"/>
                <a:gd name="T32" fmla="*/ 8 w 184"/>
                <a:gd name="T33" fmla="*/ 1 h 666"/>
                <a:gd name="T34" fmla="*/ 6 w 184"/>
                <a:gd name="T35" fmla="*/ 0 h 666"/>
                <a:gd name="T36" fmla="*/ 4 w 184"/>
                <a:gd name="T37" fmla="*/ 0 h 6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4"/>
                <a:gd name="T58" fmla="*/ 0 h 666"/>
                <a:gd name="T59" fmla="*/ 184 w 184"/>
                <a:gd name="T60" fmla="*/ 666 h 6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4" h="666">
                  <a:moveTo>
                    <a:pt x="17" y="0"/>
                  </a:moveTo>
                  <a:lnTo>
                    <a:pt x="9" y="4"/>
                  </a:lnTo>
                  <a:lnTo>
                    <a:pt x="2" y="9"/>
                  </a:lnTo>
                  <a:lnTo>
                    <a:pt x="0" y="17"/>
                  </a:lnTo>
                  <a:lnTo>
                    <a:pt x="0" y="26"/>
                  </a:lnTo>
                  <a:lnTo>
                    <a:pt x="141" y="651"/>
                  </a:lnTo>
                  <a:lnTo>
                    <a:pt x="145" y="659"/>
                  </a:lnTo>
                  <a:lnTo>
                    <a:pt x="152" y="664"/>
                  </a:lnTo>
                  <a:lnTo>
                    <a:pt x="160" y="666"/>
                  </a:lnTo>
                  <a:lnTo>
                    <a:pt x="169" y="666"/>
                  </a:lnTo>
                  <a:lnTo>
                    <a:pt x="177" y="662"/>
                  </a:lnTo>
                  <a:lnTo>
                    <a:pt x="182" y="657"/>
                  </a:lnTo>
                  <a:lnTo>
                    <a:pt x="184" y="649"/>
                  </a:lnTo>
                  <a:lnTo>
                    <a:pt x="184" y="640"/>
                  </a:lnTo>
                  <a:lnTo>
                    <a:pt x="43" y="17"/>
                  </a:lnTo>
                  <a:lnTo>
                    <a:pt x="39" y="9"/>
                  </a:lnTo>
                  <a:lnTo>
                    <a:pt x="34" y="3"/>
                  </a:lnTo>
                  <a:lnTo>
                    <a:pt x="26" y="0"/>
                  </a:lnTo>
                  <a:lnTo>
                    <a:pt x="17" y="0"/>
                  </a:lnTo>
                  <a:close/>
                </a:path>
              </a:pathLst>
            </a:custGeom>
            <a:solidFill>
              <a:srgbClr val="000000"/>
            </a:solidFill>
            <a:ln w="9525">
              <a:noFill/>
              <a:round/>
              <a:headEnd/>
              <a:tailEnd/>
            </a:ln>
          </p:spPr>
          <p:txBody>
            <a:bodyPr/>
            <a:lstStyle/>
            <a:p>
              <a:pPr rtl="0"/>
              <a:endParaRPr lang="en-US" sz="3800"/>
            </a:p>
          </p:txBody>
        </p:sp>
        <p:sp>
          <p:nvSpPr>
            <p:cNvPr id="472" name="Freeform 470"/>
            <p:cNvSpPr>
              <a:spLocks/>
            </p:cNvSpPr>
            <p:nvPr/>
          </p:nvSpPr>
          <p:spPr bwMode="auto">
            <a:xfrm flipH="1">
              <a:off x="337" y="1115"/>
              <a:ext cx="224" cy="225"/>
            </a:xfrm>
            <a:custGeom>
              <a:avLst/>
              <a:gdLst>
                <a:gd name="T0" fmla="*/ 201 w 983"/>
                <a:gd name="T1" fmla="*/ 8 h 985"/>
                <a:gd name="T2" fmla="*/ 201 w 983"/>
                <a:gd name="T3" fmla="*/ 8 h 985"/>
                <a:gd name="T4" fmla="*/ 199 w 983"/>
                <a:gd name="T5" fmla="*/ 16 h 985"/>
                <a:gd name="T6" fmla="*/ 188 w 983"/>
                <a:gd name="T7" fmla="*/ 61 h 985"/>
                <a:gd name="T8" fmla="*/ 173 w 983"/>
                <a:gd name="T9" fmla="*/ 122 h 985"/>
                <a:gd name="T10" fmla="*/ 161 w 983"/>
                <a:gd name="T11" fmla="*/ 167 h 985"/>
                <a:gd name="T12" fmla="*/ 158 w 983"/>
                <a:gd name="T13" fmla="*/ 179 h 985"/>
                <a:gd name="T14" fmla="*/ 154 w 983"/>
                <a:gd name="T15" fmla="*/ 186 h 985"/>
                <a:gd name="T16" fmla="*/ 151 w 983"/>
                <a:gd name="T17" fmla="*/ 190 h 985"/>
                <a:gd name="T18" fmla="*/ 149 w 983"/>
                <a:gd name="T19" fmla="*/ 191 h 985"/>
                <a:gd name="T20" fmla="*/ 147 w 983"/>
                <a:gd name="T21" fmla="*/ 192 h 985"/>
                <a:gd name="T22" fmla="*/ 147 w 983"/>
                <a:gd name="T23" fmla="*/ 192 h 985"/>
                <a:gd name="T24" fmla="*/ 146 w 983"/>
                <a:gd name="T25" fmla="*/ 192 h 985"/>
                <a:gd name="T26" fmla="*/ 144 w 983"/>
                <a:gd name="T27" fmla="*/ 191 h 985"/>
                <a:gd name="T28" fmla="*/ 139 w 983"/>
                <a:gd name="T29" fmla="*/ 191 h 985"/>
                <a:gd name="T30" fmla="*/ 124 w 983"/>
                <a:gd name="T31" fmla="*/ 192 h 985"/>
                <a:gd name="T32" fmla="*/ 105 w 983"/>
                <a:gd name="T33" fmla="*/ 193 h 985"/>
                <a:gd name="T34" fmla="*/ 84 w 983"/>
                <a:gd name="T35" fmla="*/ 193 h 985"/>
                <a:gd name="T36" fmla="*/ 61 w 983"/>
                <a:gd name="T37" fmla="*/ 195 h 985"/>
                <a:gd name="T38" fmla="*/ 40 w 983"/>
                <a:gd name="T39" fmla="*/ 196 h 985"/>
                <a:gd name="T40" fmla="*/ 23 w 983"/>
                <a:gd name="T41" fmla="*/ 197 h 985"/>
                <a:gd name="T42" fmla="*/ 12 w 983"/>
                <a:gd name="T43" fmla="*/ 199 h 985"/>
                <a:gd name="T44" fmla="*/ 5 w 983"/>
                <a:gd name="T45" fmla="*/ 202 h 985"/>
                <a:gd name="T46" fmla="*/ 1 w 983"/>
                <a:gd name="T47" fmla="*/ 208 h 985"/>
                <a:gd name="T48" fmla="*/ 0 w 983"/>
                <a:gd name="T49" fmla="*/ 214 h 985"/>
                <a:gd name="T50" fmla="*/ 1 w 983"/>
                <a:gd name="T51" fmla="*/ 220 h 985"/>
                <a:gd name="T52" fmla="*/ 3 w 983"/>
                <a:gd name="T53" fmla="*/ 224 h 985"/>
                <a:gd name="T54" fmla="*/ 5 w 983"/>
                <a:gd name="T55" fmla="*/ 225 h 985"/>
                <a:gd name="T56" fmla="*/ 160 w 983"/>
                <a:gd name="T57" fmla="*/ 225 h 985"/>
                <a:gd name="T58" fmla="*/ 161 w 983"/>
                <a:gd name="T59" fmla="*/ 225 h 985"/>
                <a:gd name="T60" fmla="*/ 161 w 983"/>
                <a:gd name="T61" fmla="*/ 225 h 985"/>
                <a:gd name="T62" fmla="*/ 176 w 983"/>
                <a:gd name="T63" fmla="*/ 221 h 985"/>
                <a:gd name="T64" fmla="*/ 185 w 983"/>
                <a:gd name="T65" fmla="*/ 213 h 985"/>
                <a:gd name="T66" fmla="*/ 190 w 983"/>
                <a:gd name="T67" fmla="*/ 205 h 985"/>
                <a:gd name="T68" fmla="*/ 191 w 983"/>
                <a:gd name="T69" fmla="*/ 198 h 985"/>
                <a:gd name="T70" fmla="*/ 191 w 983"/>
                <a:gd name="T71" fmla="*/ 198 h 985"/>
                <a:gd name="T72" fmla="*/ 191 w 983"/>
                <a:gd name="T73" fmla="*/ 198 h 985"/>
                <a:gd name="T74" fmla="*/ 224 w 983"/>
                <a:gd name="T75" fmla="*/ 10 h 985"/>
                <a:gd name="T76" fmla="*/ 224 w 983"/>
                <a:gd name="T77" fmla="*/ 8 h 985"/>
                <a:gd name="T78" fmla="*/ 222 w 983"/>
                <a:gd name="T79" fmla="*/ 5 h 985"/>
                <a:gd name="T80" fmla="*/ 220 w 983"/>
                <a:gd name="T81" fmla="*/ 3 h 985"/>
                <a:gd name="T82" fmla="*/ 217 w 983"/>
                <a:gd name="T83" fmla="*/ 1 h 985"/>
                <a:gd name="T84" fmla="*/ 215 w 983"/>
                <a:gd name="T85" fmla="*/ 0 h 985"/>
                <a:gd name="T86" fmla="*/ 211 w 983"/>
                <a:gd name="T87" fmla="*/ 0 h 985"/>
                <a:gd name="T88" fmla="*/ 206 w 983"/>
                <a:gd name="T89" fmla="*/ 2 h 985"/>
                <a:gd name="T90" fmla="*/ 203 w 983"/>
                <a:gd name="T91" fmla="*/ 5 h 985"/>
                <a:gd name="T92" fmla="*/ 201 w 983"/>
                <a:gd name="T93" fmla="*/ 7 h 9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3"/>
                <a:gd name="T142" fmla="*/ 0 h 985"/>
                <a:gd name="T143" fmla="*/ 983 w 983"/>
                <a:gd name="T144" fmla="*/ 985 h 9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3" h="985">
                  <a:moveTo>
                    <a:pt x="883" y="31"/>
                  </a:moveTo>
                  <a:lnTo>
                    <a:pt x="882" y="33"/>
                  </a:lnTo>
                  <a:lnTo>
                    <a:pt x="882" y="34"/>
                  </a:lnTo>
                  <a:lnTo>
                    <a:pt x="880" y="37"/>
                  </a:lnTo>
                  <a:lnTo>
                    <a:pt x="880" y="38"/>
                  </a:lnTo>
                  <a:lnTo>
                    <a:pt x="873" y="69"/>
                  </a:lnTo>
                  <a:lnTo>
                    <a:pt x="852" y="151"/>
                  </a:lnTo>
                  <a:lnTo>
                    <a:pt x="823" y="267"/>
                  </a:lnTo>
                  <a:lnTo>
                    <a:pt x="791" y="400"/>
                  </a:lnTo>
                  <a:lnTo>
                    <a:pt x="757" y="534"/>
                  </a:lnTo>
                  <a:lnTo>
                    <a:pt x="728" y="650"/>
                  </a:lnTo>
                  <a:lnTo>
                    <a:pt x="708" y="733"/>
                  </a:lnTo>
                  <a:lnTo>
                    <a:pt x="700" y="765"/>
                  </a:lnTo>
                  <a:lnTo>
                    <a:pt x="692" y="785"/>
                  </a:lnTo>
                  <a:lnTo>
                    <a:pt x="684" y="802"/>
                  </a:lnTo>
                  <a:lnTo>
                    <a:pt x="676" y="814"/>
                  </a:lnTo>
                  <a:lnTo>
                    <a:pt x="670" y="824"/>
                  </a:lnTo>
                  <a:lnTo>
                    <a:pt x="663" y="830"/>
                  </a:lnTo>
                  <a:lnTo>
                    <a:pt x="658" y="836"/>
                  </a:lnTo>
                  <a:lnTo>
                    <a:pt x="654" y="838"/>
                  </a:lnTo>
                  <a:lnTo>
                    <a:pt x="650" y="840"/>
                  </a:lnTo>
                  <a:lnTo>
                    <a:pt x="646" y="841"/>
                  </a:lnTo>
                  <a:lnTo>
                    <a:pt x="644" y="841"/>
                  </a:lnTo>
                  <a:lnTo>
                    <a:pt x="643" y="841"/>
                  </a:lnTo>
                  <a:lnTo>
                    <a:pt x="641" y="841"/>
                  </a:lnTo>
                  <a:lnTo>
                    <a:pt x="639" y="840"/>
                  </a:lnTo>
                  <a:lnTo>
                    <a:pt x="636" y="840"/>
                  </a:lnTo>
                  <a:lnTo>
                    <a:pt x="633" y="838"/>
                  </a:lnTo>
                  <a:lnTo>
                    <a:pt x="631" y="838"/>
                  </a:lnTo>
                  <a:lnTo>
                    <a:pt x="610" y="838"/>
                  </a:lnTo>
                  <a:lnTo>
                    <a:pt x="581" y="840"/>
                  </a:lnTo>
                  <a:lnTo>
                    <a:pt x="546" y="841"/>
                  </a:lnTo>
                  <a:lnTo>
                    <a:pt x="506" y="842"/>
                  </a:lnTo>
                  <a:lnTo>
                    <a:pt x="462" y="844"/>
                  </a:lnTo>
                  <a:lnTo>
                    <a:pt x="415" y="846"/>
                  </a:lnTo>
                  <a:lnTo>
                    <a:pt x="367" y="847"/>
                  </a:lnTo>
                  <a:lnTo>
                    <a:pt x="318" y="850"/>
                  </a:lnTo>
                  <a:lnTo>
                    <a:pt x="268" y="853"/>
                  </a:lnTo>
                  <a:lnTo>
                    <a:pt x="221" y="855"/>
                  </a:lnTo>
                  <a:lnTo>
                    <a:pt x="177" y="858"/>
                  </a:lnTo>
                  <a:lnTo>
                    <a:pt x="137" y="862"/>
                  </a:lnTo>
                  <a:lnTo>
                    <a:pt x="102" y="864"/>
                  </a:lnTo>
                  <a:lnTo>
                    <a:pt x="73" y="868"/>
                  </a:lnTo>
                  <a:lnTo>
                    <a:pt x="51" y="872"/>
                  </a:lnTo>
                  <a:lnTo>
                    <a:pt x="38" y="876"/>
                  </a:lnTo>
                  <a:lnTo>
                    <a:pt x="22" y="886"/>
                  </a:lnTo>
                  <a:lnTo>
                    <a:pt x="12" y="898"/>
                  </a:lnTo>
                  <a:lnTo>
                    <a:pt x="6" y="911"/>
                  </a:lnTo>
                  <a:lnTo>
                    <a:pt x="2" y="924"/>
                  </a:lnTo>
                  <a:lnTo>
                    <a:pt x="0" y="939"/>
                  </a:lnTo>
                  <a:lnTo>
                    <a:pt x="2" y="952"/>
                  </a:lnTo>
                  <a:lnTo>
                    <a:pt x="4" y="963"/>
                  </a:lnTo>
                  <a:lnTo>
                    <a:pt x="7" y="974"/>
                  </a:lnTo>
                  <a:lnTo>
                    <a:pt x="11" y="979"/>
                  </a:lnTo>
                  <a:lnTo>
                    <a:pt x="15" y="983"/>
                  </a:lnTo>
                  <a:lnTo>
                    <a:pt x="20" y="984"/>
                  </a:lnTo>
                  <a:lnTo>
                    <a:pt x="25" y="985"/>
                  </a:lnTo>
                  <a:lnTo>
                    <a:pt x="704" y="985"/>
                  </a:lnTo>
                  <a:lnTo>
                    <a:pt x="705" y="985"/>
                  </a:lnTo>
                  <a:lnTo>
                    <a:pt x="706" y="985"/>
                  </a:lnTo>
                  <a:lnTo>
                    <a:pt x="743" y="978"/>
                  </a:lnTo>
                  <a:lnTo>
                    <a:pt x="771" y="966"/>
                  </a:lnTo>
                  <a:lnTo>
                    <a:pt x="795" y="952"/>
                  </a:lnTo>
                  <a:lnTo>
                    <a:pt x="812" y="933"/>
                  </a:lnTo>
                  <a:lnTo>
                    <a:pt x="825" y="915"/>
                  </a:lnTo>
                  <a:lnTo>
                    <a:pt x="832" y="897"/>
                  </a:lnTo>
                  <a:lnTo>
                    <a:pt x="838" y="880"/>
                  </a:lnTo>
                  <a:lnTo>
                    <a:pt x="839" y="866"/>
                  </a:lnTo>
                  <a:lnTo>
                    <a:pt x="839" y="867"/>
                  </a:lnTo>
                  <a:lnTo>
                    <a:pt x="839" y="868"/>
                  </a:lnTo>
                  <a:lnTo>
                    <a:pt x="983" y="46"/>
                  </a:lnTo>
                  <a:lnTo>
                    <a:pt x="983" y="43"/>
                  </a:lnTo>
                  <a:lnTo>
                    <a:pt x="983" y="39"/>
                  </a:lnTo>
                  <a:lnTo>
                    <a:pt x="982" y="35"/>
                  </a:lnTo>
                  <a:lnTo>
                    <a:pt x="981" y="33"/>
                  </a:lnTo>
                  <a:lnTo>
                    <a:pt x="975" y="24"/>
                  </a:lnTo>
                  <a:lnTo>
                    <a:pt x="969" y="17"/>
                  </a:lnTo>
                  <a:lnTo>
                    <a:pt x="964" y="12"/>
                  </a:lnTo>
                  <a:lnTo>
                    <a:pt x="957" y="7"/>
                  </a:lnTo>
                  <a:lnTo>
                    <a:pt x="952" y="4"/>
                  </a:lnTo>
                  <a:lnTo>
                    <a:pt x="947" y="3"/>
                  </a:lnTo>
                  <a:lnTo>
                    <a:pt x="942" y="1"/>
                  </a:lnTo>
                  <a:lnTo>
                    <a:pt x="936" y="0"/>
                  </a:lnTo>
                  <a:lnTo>
                    <a:pt x="926" y="1"/>
                  </a:lnTo>
                  <a:lnTo>
                    <a:pt x="916" y="4"/>
                  </a:lnTo>
                  <a:lnTo>
                    <a:pt x="906" y="8"/>
                  </a:lnTo>
                  <a:lnTo>
                    <a:pt x="900" y="13"/>
                  </a:lnTo>
                  <a:lnTo>
                    <a:pt x="893" y="20"/>
                  </a:lnTo>
                  <a:lnTo>
                    <a:pt x="888" y="25"/>
                  </a:lnTo>
                  <a:lnTo>
                    <a:pt x="884" y="29"/>
                  </a:lnTo>
                  <a:lnTo>
                    <a:pt x="883" y="31"/>
                  </a:lnTo>
                  <a:close/>
                </a:path>
              </a:pathLst>
            </a:custGeom>
            <a:solidFill>
              <a:srgbClr val="000000"/>
            </a:solidFill>
            <a:ln w="9525">
              <a:noFill/>
              <a:round/>
              <a:headEnd/>
              <a:tailEnd/>
            </a:ln>
          </p:spPr>
          <p:txBody>
            <a:bodyPr/>
            <a:lstStyle/>
            <a:p>
              <a:pPr rtl="0"/>
              <a:endParaRPr lang="en-US" sz="3800"/>
            </a:p>
          </p:txBody>
        </p:sp>
        <p:sp>
          <p:nvSpPr>
            <p:cNvPr id="473" name="Freeform 471"/>
            <p:cNvSpPr>
              <a:spLocks/>
            </p:cNvSpPr>
            <p:nvPr/>
          </p:nvSpPr>
          <p:spPr bwMode="auto">
            <a:xfrm flipH="1">
              <a:off x="346" y="1124"/>
              <a:ext cx="207" cy="207"/>
            </a:xfrm>
            <a:custGeom>
              <a:avLst/>
              <a:gdLst>
                <a:gd name="T0" fmla="*/ 205 w 904"/>
                <a:gd name="T1" fmla="*/ 0 h 907"/>
                <a:gd name="T2" fmla="*/ 206 w 904"/>
                <a:gd name="T3" fmla="*/ 1 h 907"/>
                <a:gd name="T4" fmla="*/ 205 w 904"/>
                <a:gd name="T5" fmla="*/ 11 h 907"/>
                <a:gd name="T6" fmla="*/ 196 w 904"/>
                <a:gd name="T7" fmla="*/ 62 h 907"/>
                <a:gd name="T8" fmla="*/ 184 w 904"/>
                <a:gd name="T9" fmla="*/ 130 h 907"/>
                <a:gd name="T10" fmla="*/ 176 w 904"/>
                <a:gd name="T11" fmla="*/ 180 h 907"/>
                <a:gd name="T12" fmla="*/ 174 w 904"/>
                <a:gd name="T13" fmla="*/ 188 h 907"/>
                <a:gd name="T14" fmla="*/ 174 w 904"/>
                <a:gd name="T15" fmla="*/ 188 h 907"/>
                <a:gd name="T16" fmla="*/ 174 w 904"/>
                <a:gd name="T17" fmla="*/ 189 h 907"/>
                <a:gd name="T18" fmla="*/ 173 w 904"/>
                <a:gd name="T19" fmla="*/ 194 h 907"/>
                <a:gd name="T20" fmla="*/ 169 w 904"/>
                <a:gd name="T21" fmla="*/ 200 h 907"/>
                <a:gd name="T22" fmla="*/ 159 w 904"/>
                <a:gd name="T23" fmla="*/ 206 h 907"/>
                <a:gd name="T24" fmla="*/ 150 w 904"/>
                <a:gd name="T25" fmla="*/ 207 h 907"/>
                <a:gd name="T26" fmla="*/ 138 w 904"/>
                <a:gd name="T27" fmla="*/ 207 h 907"/>
                <a:gd name="T28" fmla="*/ 118 w 904"/>
                <a:gd name="T29" fmla="*/ 207 h 907"/>
                <a:gd name="T30" fmla="*/ 92 w 904"/>
                <a:gd name="T31" fmla="*/ 207 h 907"/>
                <a:gd name="T32" fmla="*/ 64 w 904"/>
                <a:gd name="T33" fmla="*/ 207 h 907"/>
                <a:gd name="T34" fmla="*/ 38 w 904"/>
                <a:gd name="T35" fmla="*/ 207 h 907"/>
                <a:gd name="T36" fmla="*/ 17 w 904"/>
                <a:gd name="T37" fmla="*/ 207 h 907"/>
                <a:gd name="T38" fmla="*/ 3 w 904"/>
                <a:gd name="T39" fmla="*/ 207 h 907"/>
                <a:gd name="T40" fmla="*/ 0 w 904"/>
                <a:gd name="T41" fmla="*/ 207 h 907"/>
                <a:gd name="T42" fmla="*/ 0 w 904"/>
                <a:gd name="T43" fmla="*/ 206 h 907"/>
                <a:gd name="T44" fmla="*/ 0 w 904"/>
                <a:gd name="T45" fmla="*/ 204 h 907"/>
                <a:gd name="T46" fmla="*/ 2 w 904"/>
                <a:gd name="T47" fmla="*/ 200 h 907"/>
                <a:gd name="T48" fmla="*/ 6 w 904"/>
                <a:gd name="T49" fmla="*/ 199 h 907"/>
                <a:gd name="T50" fmla="*/ 13 w 904"/>
                <a:gd name="T51" fmla="*/ 197 h 907"/>
                <a:gd name="T52" fmla="*/ 25 w 904"/>
                <a:gd name="T53" fmla="*/ 196 h 907"/>
                <a:gd name="T54" fmla="*/ 41 w 904"/>
                <a:gd name="T55" fmla="*/ 195 h 907"/>
                <a:gd name="T56" fmla="*/ 59 w 904"/>
                <a:gd name="T57" fmla="*/ 194 h 907"/>
                <a:gd name="T58" fmla="*/ 79 w 904"/>
                <a:gd name="T59" fmla="*/ 193 h 907"/>
                <a:gd name="T60" fmla="*/ 102 w 904"/>
                <a:gd name="T61" fmla="*/ 192 h 907"/>
                <a:gd name="T62" fmla="*/ 124 w 904"/>
                <a:gd name="T63" fmla="*/ 192 h 907"/>
                <a:gd name="T64" fmla="*/ 136 w 904"/>
                <a:gd name="T65" fmla="*/ 192 h 907"/>
                <a:gd name="T66" fmla="*/ 140 w 904"/>
                <a:gd name="T67" fmla="*/ 192 h 907"/>
                <a:gd name="T68" fmla="*/ 145 w 904"/>
                <a:gd name="T69" fmla="*/ 190 h 907"/>
                <a:gd name="T70" fmla="*/ 150 w 904"/>
                <a:gd name="T71" fmla="*/ 187 h 907"/>
                <a:gd name="T72" fmla="*/ 154 w 904"/>
                <a:gd name="T73" fmla="*/ 181 h 907"/>
                <a:gd name="T74" fmla="*/ 158 w 904"/>
                <a:gd name="T75" fmla="*/ 173 h 907"/>
                <a:gd name="T76" fmla="*/ 160 w 904"/>
                <a:gd name="T77" fmla="*/ 168 h 907"/>
                <a:gd name="T78" fmla="*/ 160 w 904"/>
                <a:gd name="T79" fmla="*/ 168 h 907"/>
                <a:gd name="T80" fmla="*/ 162 w 904"/>
                <a:gd name="T81" fmla="*/ 161 h 907"/>
                <a:gd name="T82" fmla="*/ 173 w 904"/>
                <a:gd name="T83" fmla="*/ 116 h 907"/>
                <a:gd name="T84" fmla="*/ 188 w 904"/>
                <a:gd name="T85" fmla="*/ 56 h 907"/>
                <a:gd name="T86" fmla="*/ 199 w 904"/>
                <a:gd name="T87" fmla="*/ 11 h 907"/>
                <a:gd name="T88" fmla="*/ 202 w 904"/>
                <a:gd name="T89" fmla="*/ 2 h 907"/>
                <a:gd name="T90" fmla="*/ 204 w 904"/>
                <a:gd name="T91" fmla="*/ 0 h 90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04"/>
                <a:gd name="T139" fmla="*/ 0 h 907"/>
                <a:gd name="T140" fmla="*/ 904 w 904"/>
                <a:gd name="T141" fmla="*/ 907 h 90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04" h="907">
                  <a:moveTo>
                    <a:pt x="896" y="0"/>
                  </a:moveTo>
                  <a:lnTo>
                    <a:pt x="897" y="1"/>
                  </a:lnTo>
                  <a:lnTo>
                    <a:pt x="900" y="3"/>
                  </a:lnTo>
                  <a:lnTo>
                    <a:pt x="901" y="5"/>
                  </a:lnTo>
                  <a:lnTo>
                    <a:pt x="904" y="8"/>
                  </a:lnTo>
                  <a:lnTo>
                    <a:pt x="897" y="47"/>
                  </a:lnTo>
                  <a:lnTo>
                    <a:pt x="880" y="142"/>
                  </a:lnTo>
                  <a:lnTo>
                    <a:pt x="857" y="272"/>
                  </a:lnTo>
                  <a:lnTo>
                    <a:pt x="831" y="421"/>
                  </a:lnTo>
                  <a:lnTo>
                    <a:pt x="805" y="569"/>
                  </a:lnTo>
                  <a:lnTo>
                    <a:pt x="783" y="698"/>
                  </a:lnTo>
                  <a:lnTo>
                    <a:pt x="767" y="789"/>
                  </a:lnTo>
                  <a:lnTo>
                    <a:pt x="761" y="823"/>
                  </a:lnTo>
                  <a:lnTo>
                    <a:pt x="761" y="824"/>
                  </a:lnTo>
                  <a:lnTo>
                    <a:pt x="761" y="825"/>
                  </a:lnTo>
                  <a:lnTo>
                    <a:pt x="761" y="829"/>
                  </a:lnTo>
                  <a:lnTo>
                    <a:pt x="760" y="838"/>
                  </a:lnTo>
                  <a:lnTo>
                    <a:pt x="756" y="850"/>
                  </a:lnTo>
                  <a:lnTo>
                    <a:pt x="748" y="863"/>
                  </a:lnTo>
                  <a:lnTo>
                    <a:pt x="736" y="877"/>
                  </a:lnTo>
                  <a:lnTo>
                    <a:pt x="719" y="890"/>
                  </a:lnTo>
                  <a:lnTo>
                    <a:pt x="695" y="901"/>
                  </a:lnTo>
                  <a:lnTo>
                    <a:pt x="663" y="907"/>
                  </a:lnTo>
                  <a:lnTo>
                    <a:pt x="656" y="907"/>
                  </a:lnTo>
                  <a:lnTo>
                    <a:pt x="635" y="907"/>
                  </a:lnTo>
                  <a:lnTo>
                    <a:pt x="604" y="907"/>
                  </a:lnTo>
                  <a:lnTo>
                    <a:pt x="562" y="907"/>
                  </a:lnTo>
                  <a:lnTo>
                    <a:pt x="514" y="907"/>
                  </a:lnTo>
                  <a:lnTo>
                    <a:pt x="459" y="907"/>
                  </a:lnTo>
                  <a:lnTo>
                    <a:pt x="402" y="907"/>
                  </a:lnTo>
                  <a:lnTo>
                    <a:pt x="342" y="907"/>
                  </a:lnTo>
                  <a:lnTo>
                    <a:pt x="281" y="907"/>
                  </a:lnTo>
                  <a:lnTo>
                    <a:pt x="223" y="907"/>
                  </a:lnTo>
                  <a:lnTo>
                    <a:pt x="167" y="907"/>
                  </a:lnTo>
                  <a:lnTo>
                    <a:pt x="116" y="907"/>
                  </a:lnTo>
                  <a:lnTo>
                    <a:pt x="73" y="907"/>
                  </a:lnTo>
                  <a:lnTo>
                    <a:pt x="38" y="907"/>
                  </a:lnTo>
                  <a:lnTo>
                    <a:pt x="13" y="907"/>
                  </a:lnTo>
                  <a:lnTo>
                    <a:pt x="2" y="907"/>
                  </a:lnTo>
                  <a:lnTo>
                    <a:pt x="2" y="905"/>
                  </a:lnTo>
                  <a:lnTo>
                    <a:pt x="2" y="903"/>
                  </a:lnTo>
                  <a:lnTo>
                    <a:pt x="0" y="901"/>
                  </a:lnTo>
                  <a:lnTo>
                    <a:pt x="0" y="900"/>
                  </a:lnTo>
                  <a:lnTo>
                    <a:pt x="2" y="892"/>
                  </a:lnTo>
                  <a:lnTo>
                    <a:pt x="4" y="885"/>
                  </a:lnTo>
                  <a:lnTo>
                    <a:pt x="9" y="877"/>
                  </a:lnTo>
                  <a:lnTo>
                    <a:pt x="17" y="872"/>
                  </a:lnTo>
                  <a:lnTo>
                    <a:pt x="25" y="870"/>
                  </a:lnTo>
                  <a:lnTo>
                    <a:pt x="39" y="867"/>
                  </a:lnTo>
                  <a:lnTo>
                    <a:pt x="58" y="864"/>
                  </a:lnTo>
                  <a:lnTo>
                    <a:pt x="82" y="862"/>
                  </a:lnTo>
                  <a:lnTo>
                    <a:pt x="110" y="860"/>
                  </a:lnTo>
                  <a:lnTo>
                    <a:pt x="142" y="858"/>
                  </a:lnTo>
                  <a:lnTo>
                    <a:pt x="178" y="855"/>
                  </a:lnTo>
                  <a:lnTo>
                    <a:pt x="217" y="853"/>
                  </a:lnTo>
                  <a:lnTo>
                    <a:pt x="259" y="850"/>
                  </a:lnTo>
                  <a:lnTo>
                    <a:pt x="302" y="849"/>
                  </a:lnTo>
                  <a:lnTo>
                    <a:pt x="347" y="846"/>
                  </a:lnTo>
                  <a:lnTo>
                    <a:pt x="396" y="845"/>
                  </a:lnTo>
                  <a:lnTo>
                    <a:pt x="444" y="842"/>
                  </a:lnTo>
                  <a:lnTo>
                    <a:pt x="492" y="841"/>
                  </a:lnTo>
                  <a:lnTo>
                    <a:pt x="541" y="840"/>
                  </a:lnTo>
                  <a:lnTo>
                    <a:pt x="589" y="838"/>
                  </a:lnTo>
                  <a:lnTo>
                    <a:pt x="596" y="841"/>
                  </a:lnTo>
                  <a:lnTo>
                    <a:pt x="604" y="842"/>
                  </a:lnTo>
                  <a:lnTo>
                    <a:pt x="613" y="842"/>
                  </a:lnTo>
                  <a:lnTo>
                    <a:pt x="622" y="840"/>
                  </a:lnTo>
                  <a:lnTo>
                    <a:pt x="632" y="834"/>
                  </a:lnTo>
                  <a:lnTo>
                    <a:pt x="643" y="828"/>
                  </a:lnTo>
                  <a:lnTo>
                    <a:pt x="653" y="819"/>
                  </a:lnTo>
                  <a:lnTo>
                    <a:pt x="662" y="807"/>
                  </a:lnTo>
                  <a:lnTo>
                    <a:pt x="672" y="794"/>
                  </a:lnTo>
                  <a:lnTo>
                    <a:pt x="682" y="777"/>
                  </a:lnTo>
                  <a:lnTo>
                    <a:pt x="689" y="760"/>
                  </a:lnTo>
                  <a:lnTo>
                    <a:pt x="698" y="739"/>
                  </a:lnTo>
                  <a:lnTo>
                    <a:pt x="698" y="738"/>
                  </a:lnTo>
                  <a:lnTo>
                    <a:pt x="698" y="737"/>
                  </a:lnTo>
                  <a:lnTo>
                    <a:pt x="706" y="706"/>
                  </a:lnTo>
                  <a:lnTo>
                    <a:pt x="726" y="625"/>
                  </a:lnTo>
                  <a:lnTo>
                    <a:pt x="754" y="510"/>
                  </a:lnTo>
                  <a:lnTo>
                    <a:pt x="787" y="379"/>
                  </a:lnTo>
                  <a:lnTo>
                    <a:pt x="819" y="246"/>
                  </a:lnTo>
                  <a:lnTo>
                    <a:pt x="849" y="130"/>
                  </a:lnTo>
                  <a:lnTo>
                    <a:pt x="869" y="47"/>
                  </a:lnTo>
                  <a:lnTo>
                    <a:pt x="878" y="13"/>
                  </a:lnTo>
                  <a:lnTo>
                    <a:pt x="882" y="8"/>
                  </a:lnTo>
                  <a:lnTo>
                    <a:pt x="887" y="4"/>
                  </a:lnTo>
                  <a:lnTo>
                    <a:pt x="892" y="1"/>
                  </a:lnTo>
                  <a:lnTo>
                    <a:pt x="896" y="0"/>
                  </a:lnTo>
                  <a:close/>
                </a:path>
              </a:pathLst>
            </a:custGeom>
            <a:solidFill>
              <a:srgbClr val="C0C0C0"/>
            </a:solidFill>
            <a:ln w="9525">
              <a:noFill/>
              <a:round/>
              <a:headEnd/>
              <a:tailEnd/>
            </a:ln>
          </p:spPr>
          <p:txBody>
            <a:bodyPr/>
            <a:lstStyle/>
            <a:p>
              <a:pPr rtl="0"/>
              <a:endParaRPr lang="en-US" sz="3800"/>
            </a:p>
          </p:txBody>
        </p:sp>
        <p:sp>
          <p:nvSpPr>
            <p:cNvPr id="474" name="Freeform 472"/>
            <p:cNvSpPr>
              <a:spLocks/>
            </p:cNvSpPr>
            <p:nvPr/>
          </p:nvSpPr>
          <p:spPr bwMode="auto">
            <a:xfrm flipH="1">
              <a:off x="774" y="1193"/>
              <a:ext cx="77" cy="290"/>
            </a:xfrm>
            <a:custGeom>
              <a:avLst/>
              <a:gdLst>
                <a:gd name="T0" fmla="*/ 70 w 338"/>
                <a:gd name="T1" fmla="*/ 0 h 1268"/>
                <a:gd name="T2" fmla="*/ 68 w 338"/>
                <a:gd name="T3" fmla="*/ 1 h 1268"/>
                <a:gd name="T4" fmla="*/ 64 w 338"/>
                <a:gd name="T5" fmla="*/ 3 h 1268"/>
                <a:gd name="T6" fmla="*/ 59 w 338"/>
                <a:gd name="T7" fmla="*/ 5 h 1268"/>
                <a:gd name="T8" fmla="*/ 53 w 338"/>
                <a:gd name="T9" fmla="*/ 8 h 1268"/>
                <a:gd name="T10" fmla="*/ 48 w 338"/>
                <a:gd name="T11" fmla="*/ 11 h 1268"/>
                <a:gd name="T12" fmla="*/ 43 w 338"/>
                <a:gd name="T13" fmla="*/ 15 h 1268"/>
                <a:gd name="T14" fmla="*/ 39 w 338"/>
                <a:gd name="T15" fmla="*/ 19 h 1268"/>
                <a:gd name="T16" fmla="*/ 37 w 338"/>
                <a:gd name="T17" fmla="*/ 24 h 1268"/>
                <a:gd name="T18" fmla="*/ 35 w 338"/>
                <a:gd name="T19" fmla="*/ 37 h 1268"/>
                <a:gd name="T20" fmla="*/ 31 w 338"/>
                <a:gd name="T21" fmla="*/ 65 h 1268"/>
                <a:gd name="T22" fmla="*/ 25 w 338"/>
                <a:gd name="T23" fmla="*/ 104 h 1268"/>
                <a:gd name="T24" fmla="*/ 19 w 338"/>
                <a:gd name="T25" fmla="*/ 148 h 1268"/>
                <a:gd name="T26" fmla="*/ 12 w 338"/>
                <a:gd name="T27" fmla="*/ 193 h 1268"/>
                <a:gd name="T28" fmla="*/ 7 w 338"/>
                <a:gd name="T29" fmla="*/ 234 h 1268"/>
                <a:gd name="T30" fmla="*/ 2 w 338"/>
                <a:gd name="T31" fmla="*/ 266 h 1268"/>
                <a:gd name="T32" fmla="*/ 0 w 338"/>
                <a:gd name="T33" fmla="*/ 284 h 1268"/>
                <a:gd name="T34" fmla="*/ 0 w 338"/>
                <a:gd name="T35" fmla="*/ 286 h 1268"/>
                <a:gd name="T36" fmla="*/ 1 w 338"/>
                <a:gd name="T37" fmla="*/ 288 h 1268"/>
                <a:gd name="T38" fmla="*/ 2 w 338"/>
                <a:gd name="T39" fmla="*/ 289 h 1268"/>
                <a:gd name="T40" fmla="*/ 4 w 338"/>
                <a:gd name="T41" fmla="*/ 290 h 1268"/>
                <a:gd name="T42" fmla="*/ 6 w 338"/>
                <a:gd name="T43" fmla="*/ 290 h 1268"/>
                <a:gd name="T44" fmla="*/ 8 w 338"/>
                <a:gd name="T45" fmla="*/ 289 h 1268"/>
                <a:gd name="T46" fmla="*/ 9 w 338"/>
                <a:gd name="T47" fmla="*/ 287 h 1268"/>
                <a:gd name="T48" fmla="*/ 10 w 338"/>
                <a:gd name="T49" fmla="*/ 285 h 1268"/>
                <a:gd name="T50" fmla="*/ 15 w 338"/>
                <a:gd name="T51" fmla="*/ 246 h 1268"/>
                <a:gd name="T52" fmla="*/ 21 w 338"/>
                <a:gd name="T53" fmla="*/ 204 h 1268"/>
                <a:gd name="T54" fmla="*/ 27 w 338"/>
                <a:gd name="T55" fmla="*/ 162 h 1268"/>
                <a:gd name="T56" fmla="*/ 33 w 338"/>
                <a:gd name="T57" fmla="*/ 121 h 1268"/>
                <a:gd name="T58" fmla="*/ 38 w 338"/>
                <a:gd name="T59" fmla="*/ 85 h 1268"/>
                <a:gd name="T60" fmla="*/ 42 w 338"/>
                <a:gd name="T61" fmla="*/ 56 h 1268"/>
                <a:gd name="T62" fmla="*/ 45 w 338"/>
                <a:gd name="T63" fmla="*/ 35 h 1268"/>
                <a:gd name="T64" fmla="*/ 46 w 338"/>
                <a:gd name="T65" fmla="*/ 26 h 1268"/>
                <a:gd name="T66" fmla="*/ 48 w 338"/>
                <a:gd name="T67" fmla="*/ 24 h 1268"/>
                <a:gd name="T68" fmla="*/ 50 w 338"/>
                <a:gd name="T69" fmla="*/ 22 h 1268"/>
                <a:gd name="T70" fmla="*/ 53 w 338"/>
                <a:gd name="T71" fmla="*/ 19 h 1268"/>
                <a:gd name="T72" fmla="*/ 57 w 338"/>
                <a:gd name="T73" fmla="*/ 17 h 1268"/>
                <a:gd name="T74" fmla="*/ 61 w 338"/>
                <a:gd name="T75" fmla="*/ 15 h 1268"/>
                <a:gd name="T76" fmla="*/ 65 w 338"/>
                <a:gd name="T77" fmla="*/ 13 h 1268"/>
                <a:gd name="T78" fmla="*/ 69 w 338"/>
                <a:gd name="T79" fmla="*/ 11 h 1268"/>
                <a:gd name="T80" fmla="*/ 73 w 338"/>
                <a:gd name="T81" fmla="*/ 10 h 1268"/>
                <a:gd name="T82" fmla="*/ 75 w 338"/>
                <a:gd name="T83" fmla="*/ 9 h 1268"/>
                <a:gd name="T84" fmla="*/ 76 w 338"/>
                <a:gd name="T85" fmla="*/ 7 h 1268"/>
                <a:gd name="T86" fmla="*/ 77 w 338"/>
                <a:gd name="T87" fmla="*/ 6 h 1268"/>
                <a:gd name="T88" fmla="*/ 77 w 338"/>
                <a:gd name="T89" fmla="*/ 3 h 1268"/>
                <a:gd name="T90" fmla="*/ 76 w 338"/>
                <a:gd name="T91" fmla="*/ 2 h 1268"/>
                <a:gd name="T92" fmla="*/ 74 w 338"/>
                <a:gd name="T93" fmla="*/ 0 h 1268"/>
                <a:gd name="T94" fmla="*/ 72 w 338"/>
                <a:gd name="T95" fmla="*/ 0 h 1268"/>
                <a:gd name="T96" fmla="*/ 70 w 338"/>
                <a:gd name="T97" fmla="*/ 0 h 12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8"/>
                <a:gd name="T148" fmla="*/ 0 h 1268"/>
                <a:gd name="T149" fmla="*/ 338 w 338"/>
                <a:gd name="T150" fmla="*/ 1268 h 12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8" h="1268">
                  <a:moveTo>
                    <a:pt x="309" y="1"/>
                  </a:moveTo>
                  <a:lnTo>
                    <a:pt x="297" y="5"/>
                  </a:lnTo>
                  <a:lnTo>
                    <a:pt x="279" y="12"/>
                  </a:lnTo>
                  <a:lnTo>
                    <a:pt x="257" y="22"/>
                  </a:lnTo>
                  <a:lnTo>
                    <a:pt x="234" y="34"/>
                  </a:lnTo>
                  <a:lnTo>
                    <a:pt x="210" y="48"/>
                  </a:lnTo>
                  <a:lnTo>
                    <a:pt x="188" y="64"/>
                  </a:lnTo>
                  <a:lnTo>
                    <a:pt x="173" y="83"/>
                  </a:lnTo>
                  <a:lnTo>
                    <a:pt x="162" y="103"/>
                  </a:lnTo>
                  <a:lnTo>
                    <a:pt x="152" y="160"/>
                  </a:lnTo>
                  <a:lnTo>
                    <a:pt x="134" y="285"/>
                  </a:lnTo>
                  <a:lnTo>
                    <a:pt x="109" y="454"/>
                  </a:lnTo>
                  <a:lnTo>
                    <a:pt x="82" y="648"/>
                  </a:lnTo>
                  <a:lnTo>
                    <a:pt x="54" y="846"/>
                  </a:lnTo>
                  <a:lnTo>
                    <a:pt x="30" y="1024"/>
                  </a:lnTo>
                  <a:lnTo>
                    <a:pt x="10" y="1163"/>
                  </a:lnTo>
                  <a:lnTo>
                    <a:pt x="0" y="1243"/>
                  </a:lnTo>
                  <a:lnTo>
                    <a:pt x="0" y="1251"/>
                  </a:lnTo>
                  <a:lnTo>
                    <a:pt x="4" y="1258"/>
                  </a:lnTo>
                  <a:lnTo>
                    <a:pt x="10" y="1264"/>
                  </a:lnTo>
                  <a:lnTo>
                    <a:pt x="18" y="1268"/>
                  </a:lnTo>
                  <a:lnTo>
                    <a:pt x="27" y="1266"/>
                  </a:lnTo>
                  <a:lnTo>
                    <a:pt x="35" y="1262"/>
                  </a:lnTo>
                  <a:lnTo>
                    <a:pt x="40" y="1256"/>
                  </a:lnTo>
                  <a:lnTo>
                    <a:pt x="43" y="1248"/>
                  </a:lnTo>
                  <a:lnTo>
                    <a:pt x="66" y="1075"/>
                  </a:lnTo>
                  <a:lnTo>
                    <a:pt x="92" y="891"/>
                  </a:lnTo>
                  <a:lnTo>
                    <a:pt x="118" y="707"/>
                  </a:lnTo>
                  <a:lnTo>
                    <a:pt x="143" y="530"/>
                  </a:lnTo>
                  <a:lnTo>
                    <a:pt x="165" y="372"/>
                  </a:lnTo>
                  <a:lnTo>
                    <a:pt x="183" y="244"/>
                  </a:lnTo>
                  <a:lnTo>
                    <a:pt x="197" y="155"/>
                  </a:lnTo>
                  <a:lnTo>
                    <a:pt x="204" y="114"/>
                  </a:lnTo>
                  <a:lnTo>
                    <a:pt x="209" y="105"/>
                  </a:lnTo>
                  <a:lnTo>
                    <a:pt x="219" y="95"/>
                  </a:lnTo>
                  <a:lnTo>
                    <a:pt x="234" y="84"/>
                  </a:lnTo>
                  <a:lnTo>
                    <a:pt x="249" y="74"/>
                  </a:lnTo>
                  <a:lnTo>
                    <a:pt x="268" y="65"/>
                  </a:lnTo>
                  <a:lnTo>
                    <a:pt x="287" y="57"/>
                  </a:lnTo>
                  <a:lnTo>
                    <a:pt x="305" y="49"/>
                  </a:lnTo>
                  <a:lnTo>
                    <a:pt x="322" y="43"/>
                  </a:lnTo>
                  <a:lnTo>
                    <a:pt x="330" y="39"/>
                  </a:lnTo>
                  <a:lnTo>
                    <a:pt x="335" y="32"/>
                  </a:lnTo>
                  <a:lnTo>
                    <a:pt x="338" y="25"/>
                  </a:lnTo>
                  <a:lnTo>
                    <a:pt x="336" y="15"/>
                  </a:lnTo>
                  <a:lnTo>
                    <a:pt x="333" y="8"/>
                  </a:lnTo>
                  <a:lnTo>
                    <a:pt x="326" y="2"/>
                  </a:lnTo>
                  <a:lnTo>
                    <a:pt x="318" y="0"/>
                  </a:lnTo>
                  <a:lnTo>
                    <a:pt x="309" y="1"/>
                  </a:lnTo>
                  <a:close/>
                </a:path>
              </a:pathLst>
            </a:custGeom>
            <a:solidFill>
              <a:srgbClr val="000000"/>
            </a:solidFill>
            <a:ln w="9525">
              <a:noFill/>
              <a:round/>
              <a:headEnd/>
              <a:tailEnd/>
            </a:ln>
          </p:spPr>
          <p:txBody>
            <a:bodyPr/>
            <a:lstStyle/>
            <a:p>
              <a:pPr rtl="0"/>
              <a:endParaRPr lang="en-US" sz="3800"/>
            </a:p>
          </p:txBody>
        </p:sp>
        <p:sp>
          <p:nvSpPr>
            <p:cNvPr id="475" name="Freeform 473"/>
            <p:cNvSpPr>
              <a:spLocks/>
            </p:cNvSpPr>
            <p:nvPr/>
          </p:nvSpPr>
          <p:spPr bwMode="auto">
            <a:xfrm flipH="1">
              <a:off x="713" y="1193"/>
              <a:ext cx="37" cy="288"/>
            </a:xfrm>
            <a:custGeom>
              <a:avLst/>
              <a:gdLst>
                <a:gd name="T0" fmla="*/ 1 w 165"/>
                <a:gd name="T1" fmla="*/ 3 h 1258"/>
                <a:gd name="T2" fmla="*/ 0 w 165"/>
                <a:gd name="T3" fmla="*/ 5 h 1258"/>
                <a:gd name="T4" fmla="*/ 0 w 165"/>
                <a:gd name="T5" fmla="*/ 7 h 1258"/>
                <a:gd name="T6" fmla="*/ 1 w 165"/>
                <a:gd name="T7" fmla="*/ 8 h 1258"/>
                <a:gd name="T8" fmla="*/ 2 w 165"/>
                <a:gd name="T9" fmla="*/ 10 h 1258"/>
                <a:gd name="T10" fmla="*/ 6 w 165"/>
                <a:gd name="T11" fmla="*/ 12 h 1258"/>
                <a:gd name="T12" fmla="*/ 10 w 165"/>
                <a:gd name="T13" fmla="*/ 14 h 1258"/>
                <a:gd name="T14" fmla="*/ 13 w 165"/>
                <a:gd name="T15" fmla="*/ 17 h 1258"/>
                <a:gd name="T16" fmla="*/ 17 w 165"/>
                <a:gd name="T17" fmla="*/ 20 h 1258"/>
                <a:gd name="T18" fmla="*/ 20 w 165"/>
                <a:gd name="T19" fmla="*/ 23 h 1258"/>
                <a:gd name="T20" fmla="*/ 23 w 165"/>
                <a:gd name="T21" fmla="*/ 25 h 1258"/>
                <a:gd name="T22" fmla="*/ 25 w 165"/>
                <a:gd name="T23" fmla="*/ 28 h 1258"/>
                <a:gd name="T24" fmla="*/ 26 w 165"/>
                <a:gd name="T25" fmla="*/ 30 h 1258"/>
                <a:gd name="T26" fmla="*/ 26 w 165"/>
                <a:gd name="T27" fmla="*/ 62 h 1258"/>
                <a:gd name="T28" fmla="*/ 27 w 165"/>
                <a:gd name="T29" fmla="*/ 128 h 1258"/>
                <a:gd name="T30" fmla="*/ 27 w 165"/>
                <a:gd name="T31" fmla="*/ 209 h 1258"/>
                <a:gd name="T32" fmla="*/ 27 w 165"/>
                <a:gd name="T33" fmla="*/ 283 h 1258"/>
                <a:gd name="T34" fmla="*/ 27 w 165"/>
                <a:gd name="T35" fmla="*/ 285 h 1258"/>
                <a:gd name="T36" fmla="*/ 29 w 165"/>
                <a:gd name="T37" fmla="*/ 286 h 1258"/>
                <a:gd name="T38" fmla="*/ 30 w 165"/>
                <a:gd name="T39" fmla="*/ 288 h 1258"/>
                <a:gd name="T40" fmla="*/ 32 w 165"/>
                <a:gd name="T41" fmla="*/ 288 h 1258"/>
                <a:gd name="T42" fmla="*/ 34 w 165"/>
                <a:gd name="T43" fmla="*/ 288 h 1258"/>
                <a:gd name="T44" fmla="*/ 36 w 165"/>
                <a:gd name="T45" fmla="*/ 286 h 1258"/>
                <a:gd name="T46" fmla="*/ 37 w 165"/>
                <a:gd name="T47" fmla="*/ 285 h 1258"/>
                <a:gd name="T48" fmla="*/ 37 w 165"/>
                <a:gd name="T49" fmla="*/ 283 h 1258"/>
                <a:gd name="T50" fmla="*/ 37 w 165"/>
                <a:gd name="T51" fmla="*/ 241 h 1258"/>
                <a:gd name="T52" fmla="*/ 37 w 165"/>
                <a:gd name="T53" fmla="*/ 157 h 1258"/>
                <a:gd name="T54" fmla="*/ 36 w 165"/>
                <a:gd name="T55" fmla="*/ 73 h 1258"/>
                <a:gd name="T56" fmla="*/ 36 w 165"/>
                <a:gd name="T57" fmla="*/ 30 h 1258"/>
                <a:gd name="T58" fmla="*/ 34 w 165"/>
                <a:gd name="T59" fmla="*/ 25 h 1258"/>
                <a:gd name="T60" fmla="*/ 31 w 165"/>
                <a:gd name="T61" fmla="*/ 20 h 1258"/>
                <a:gd name="T62" fmla="*/ 27 w 165"/>
                <a:gd name="T63" fmla="*/ 15 h 1258"/>
                <a:gd name="T64" fmla="*/ 22 w 165"/>
                <a:gd name="T65" fmla="*/ 11 h 1258"/>
                <a:gd name="T66" fmla="*/ 18 w 165"/>
                <a:gd name="T67" fmla="*/ 8 h 1258"/>
                <a:gd name="T68" fmla="*/ 13 w 165"/>
                <a:gd name="T69" fmla="*/ 5 h 1258"/>
                <a:gd name="T70" fmla="*/ 10 w 165"/>
                <a:gd name="T71" fmla="*/ 2 h 1258"/>
                <a:gd name="T72" fmla="*/ 7 w 165"/>
                <a:gd name="T73" fmla="*/ 1 h 1258"/>
                <a:gd name="T74" fmla="*/ 5 w 165"/>
                <a:gd name="T75" fmla="*/ 0 h 1258"/>
                <a:gd name="T76" fmla="*/ 4 w 165"/>
                <a:gd name="T77" fmla="*/ 0 h 1258"/>
                <a:gd name="T78" fmla="*/ 2 w 165"/>
                <a:gd name="T79" fmla="*/ 1 h 1258"/>
                <a:gd name="T80" fmla="*/ 1 w 165"/>
                <a:gd name="T81" fmla="*/ 3 h 12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5"/>
                <a:gd name="T124" fmla="*/ 0 h 1258"/>
                <a:gd name="T125" fmla="*/ 165 w 165"/>
                <a:gd name="T126" fmla="*/ 1258 h 12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5" h="1258">
                  <a:moveTo>
                    <a:pt x="3" y="12"/>
                  </a:moveTo>
                  <a:lnTo>
                    <a:pt x="0" y="20"/>
                  </a:lnTo>
                  <a:lnTo>
                    <a:pt x="0" y="29"/>
                  </a:lnTo>
                  <a:lnTo>
                    <a:pt x="4" y="37"/>
                  </a:lnTo>
                  <a:lnTo>
                    <a:pt x="11" y="42"/>
                  </a:lnTo>
                  <a:lnTo>
                    <a:pt x="26" y="51"/>
                  </a:lnTo>
                  <a:lnTo>
                    <a:pt x="43" y="62"/>
                  </a:lnTo>
                  <a:lnTo>
                    <a:pt x="60" y="75"/>
                  </a:lnTo>
                  <a:lnTo>
                    <a:pt x="77" y="86"/>
                  </a:lnTo>
                  <a:lnTo>
                    <a:pt x="91" y="99"/>
                  </a:lnTo>
                  <a:lnTo>
                    <a:pt x="103" y="111"/>
                  </a:lnTo>
                  <a:lnTo>
                    <a:pt x="111" y="123"/>
                  </a:lnTo>
                  <a:lnTo>
                    <a:pt x="115" y="133"/>
                  </a:lnTo>
                  <a:lnTo>
                    <a:pt x="117" y="270"/>
                  </a:lnTo>
                  <a:lnTo>
                    <a:pt x="120" y="561"/>
                  </a:lnTo>
                  <a:lnTo>
                    <a:pt x="121" y="915"/>
                  </a:lnTo>
                  <a:lnTo>
                    <a:pt x="121" y="1236"/>
                  </a:lnTo>
                  <a:lnTo>
                    <a:pt x="122" y="1245"/>
                  </a:lnTo>
                  <a:lnTo>
                    <a:pt x="128" y="1251"/>
                  </a:lnTo>
                  <a:lnTo>
                    <a:pt x="135" y="1256"/>
                  </a:lnTo>
                  <a:lnTo>
                    <a:pt x="143" y="1258"/>
                  </a:lnTo>
                  <a:lnTo>
                    <a:pt x="151" y="1256"/>
                  </a:lnTo>
                  <a:lnTo>
                    <a:pt x="159" y="1251"/>
                  </a:lnTo>
                  <a:lnTo>
                    <a:pt x="164" y="1243"/>
                  </a:lnTo>
                  <a:lnTo>
                    <a:pt x="165" y="1236"/>
                  </a:lnTo>
                  <a:lnTo>
                    <a:pt x="165" y="1052"/>
                  </a:lnTo>
                  <a:lnTo>
                    <a:pt x="164" y="685"/>
                  </a:lnTo>
                  <a:lnTo>
                    <a:pt x="161" y="317"/>
                  </a:lnTo>
                  <a:lnTo>
                    <a:pt x="159" y="129"/>
                  </a:lnTo>
                  <a:lnTo>
                    <a:pt x="152" y="108"/>
                  </a:lnTo>
                  <a:lnTo>
                    <a:pt x="139" y="88"/>
                  </a:lnTo>
                  <a:lnTo>
                    <a:pt x="121" y="67"/>
                  </a:lnTo>
                  <a:lnTo>
                    <a:pt x="100" y="49"/>
                  </a:lnTo>
                  <a:lnTo>
                    <a:pt x="79" y="33"/>
                  </a:lnTo>
                  <a:lnTo>
                    <a:pt x="59" y="20"/>
                  </a:lnTo>
                  <a:lnTo>
                    <a:pt x="43" y="10"/>
                  </a:lnTo>
                  <a:lnTo>
                    <a:pt x="31" y="3"/>
                  </a:lnTo>
                  <a:lnTo>
                    <a:pt x="24" y="0"/>
                  </a:lnTo>
                  <a:lnTo>
                    <a:pt x="16" y="2"/>
                  </a:lnTo>
                  <a:lnTo>
                    <a:pt x="8" y="6"/>
                  </a:lnTo>
                  <a:lnTo>
                    <a:pt x="3" y="12"/>
                  </a:lnTo>
                  <a:close/>
                </a:path>
              </a:pathLst>
            </a:custGeom>
            <a:solidFill>
              <a:srgbClr val="000000"/>
            </a:solidFill>
            <a:ln w="9525">
              <a:noFill/>
              <a:round/>
              <a:headEnd/>
              <a:tailEnd/>
            </a:ln>
          </p:spPr>
          <p:txBody>
            <a:bodyPr/>
            <a:lstStyle/>
            <a:p>
              <a:pPr rtl="0"/>
              <a:endParaRPr lang="en-US" sz="3800"/>
            </a:p>
          </p:txBody>
        </p:sp>
        <p:sp>
          <p:nvSpPr>
            <p:cNvPr id="476" name="Freeform 474"/>
            <p:cNvSpPr>
              <a:spLocks/>
            </p:cNvSpPr>
            <p:nvPr/>
          </p:nvSpPr>
          <p:spPr bwMode="auto">
            <a:xfrm flipH="1">
              <a:off x="500" y="1173"/>
              <a:ext cx="346" cy="78"/>
            </a:xfrm>
            <a:custGeom>
              <a:avLst/>
              <a:gdLst>
                <a:gd name="T0" fmla="*/ 12 w 1511"/>
                <a:gd name="T1" fmla="*/ 0 h 341"/>
                <a:gd name="T2" fmla="*/ 11 w 1511"/>
                <a:gd name="T3" fmla="*/ 1 h 341"/>
                <a:gd name="T4" fmla="*/ 10 w 1511"/>
                <a:gd name="T5" fmla="*/ 1 h 341"/>
                <a:gd name="T6" fmla="*/ 8 w 1511"/>
                <a:gd name="T7" fmla="*/ 2 h 341"/>
                <a:gd name="T8" fmla="*/ 7 w 1511"/>
                <a:gd name="T9" fmla="*/ 3 h 341"/>
                <a:gd name="T10" fmla="*/ 5 w 1511"/>
                <a:gd name="T11" fmla="*/ 4 h 341"/>
                <a:gd name="T12" fmla="*/ 3 w 1511"/>
                <a:gd name="T13" fmla="*/ 6 h 341"/>
                <a:gd name="T14" fmla="*/ 1 w 1511"/>
                <a:gd name="T15" fmla="*/ 8 h 341"/>
                <a:gd name="T16" fmla="*/ 0 w 1511"/>
                <a:gd name="T17" fmla="*/ 10 h 341"/>
                <a:gd name="T18" fmla="*/ 0 w 1511"/>
                <a:gd name="T19" fmla="*/ 13 h 341"/>
                <a:gd name="T20" fmla="*/ 1 w 1511"/>
                <a:gd name="T21" fmla="*/ 17 h 341"/>
                <a:gd name="T22" fmla="*/ 3 w 1511"/>
                <a:gd name="T23" fmla="*/ 20 h 341"/>
                <a:gd name="T24" fmla="*/ 6 w 1511"/>
                <a:gd name="T25" fmla="*/ 24 h 341"/>
                <a:gd name="T26" fmla="*/ 6 w 1511"/>
                <a:gd name="T27" fmla="*/ 24 h 341"/>
                <a:gd name="T28" fmla="*/ 7 w 1511"/>
                <a:gd name="T29" fmla="*/ 24 h 341"/>
                <a:gd name="T30" fmla="*/ 8 w 1511"/>
                <a:gd name="T31" fmla="*/ 25 h 341"/>
                <a:gd name="T32" fmla="*/ 8 w 1511"/>
                <a:gd name="T33" fmla="*/ 25 h 341"/>
                <a:gd name="T34" fmla="*/ 330 w 1511"/>
                <a:gd name="T35" fmla="*/ 78 h 341"/>
                <a:gd name="T36" fmla="*/ 330 w 1511"/>
                <a:gd name="T37" fmla="*/ 78 h 341"/>
                <a:gd name="T38" fmla="*/ 330 w 1511"/>
                <a:gd name="T39" fmla="*/ 78 h 341"/>
                <a:gd name="T40" fmla="*/ 331 w 1511"/>
                <a:gd name="T41" fmla="*/ 78 h 341"/>
                <a:gd name="T42" fmla="*/ 331 w 1511"/>
                <a:gd name="T43" fmla="*/ 78 h 341"/>
                <a:gd name="T44" fmla="*/ 332 w 1511"/>
                <a:gd name="T45" fmla="*/ 78 h 341"/>
                <a:gd name="T46" fmla="*/ 333 w 1511"/>
                <a:gd name="T47" fmla="*/ 78 h 341"/>
                <a:gd name="T48" fmla="*/ 335 w 1511"/>
                <a:gd name="T49" fmla="*/ 77 h 341"/>
                <a:gd name="T50" fmla="*/ 338 w 1511"/>
                <a:gd name="T51" fmla="*/ 76 h 341"/>
                <a:gd name="T52" fmla="*/ 340 w 1511"/>
                <a:gd name="T53" fmla="*/ 75 h 341"/>
                <a:gd name="T54" fmla="*/ 342 w 1511"/>
                <a:gd name="T55" fmla="*/ 74 h 341"/>
                <a:gd name="T56" fmla="*/ 344 w 1511"/>
                <a:gd name="T57" fmla="*/ 72 h 341"/>
                <a:gd name="T58" fmla="*/ 345 w 1511"/>
                <a:gd name="T59" fmla="*/ 69 h 341"/>
                <a:gd name="T60" fmla="*/ 346 w 1511"/>
                <a:gd name="T61" fmla="*/ 65 h 341"/>
                <a:gd name="T62" fmla="*/ 345 w 1511"/>
                <a:gd name="T63" fmla="*/ 61 h 341"/>
                <a:gd name="T64" fmla="*/ 342 w 1511"/>
                <a:gd name="T65" fmla="*/ 56 h 341"/>
                <a:gd name="T66" fmla="*/ 338 w 1511"/>
                <a:gd name="T67" fmla="*/ 52 h 341"/>
                <a:gd name="T68" fmla="*/ 338 w 1511"/>
                <a:gd name="T69" fmla="*/ 51 h 341"/>
                <a:gd name="T70" fmla="*/ 337 w 1511"/>
                <a:gd name="T71" fmla="*/ 51 h 341"/>
                <a:gd name="T72" fmla="*/ 336 w 1511"/>
                <a:gd name="T73" fmla="*/ 51 h 341"/>
                <a:gd name="T74" fmla="*/ 336 w 1511"/>
                <a:gd name="T75" fmla="*/ 50 h 341"/>
                <a:gd name="T76" fmla="*/ 14 w 1511"/>
                <a:gd name="T77" fmla="*/ 0 h 341"/>
                <a:gd name="T78" fmla="*/ 14 w 1511"/>
                <a:gd name="T79" fmla="*/ 0 h 341"/>
                <a:gd name="T80" fmla="*/ 13 w 1511"/>
                <a:gd name="T81" fmla="*/ 0 h 341"/>
                <a:gd name="T82" fmla="*/ 13 w 1511"/>
                <a:gd name="T83" fmla="*/ 0 h 341"/>
                <a:gd name="T84" fmla="*/ 12 w 1511"/>
                <a:gd name="T85" fmla="*/ 0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1"/>
                <a:gd name="T130" fmla="*/ 0 h 341"/>
                <a:gd name="T131" fmla="*/ 1511 w 1511"/>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1" h="341">
                  <a:moveTo>
                    <a:pt x="53" y="1"/>
                  </a:moveTo>
                  <a:lnTo>
                    <a:pt x="50" y="3"/>
                  </a:lnTo>
                  <a:lnTo>
                    <a:pt x="44" y="4"/>
                  </a:lnTo>
                  <a:lnTo>
                    <a:pt x="37" y="8"/>
                  </a:lnTo>
                  <a:lnTo>
                    <a:pt x="29" y="12"/>
                  </a:lnTo>
                  <a:lnTo>
                    <a:pt x="20" y="18"/>
                  </a:lnTo>
                  <a:lnTo>
                    <a:pt x="12" y="25"/>
                  </a:lnTo>
                  <a:lnTo>
                    <a:pt x="5" y="34"/>
                  </a:lnTo>
                  <a:lnTo>
                    <a:pt x="1" y="44"/>
                  </a:lnTo>
                  <a:lnTo>
                    <a:pt x="0" y="59"/>
                  </a:lnTo>
                  <a:lnTo>
                    <a:pt x="4" y="73"/>
                  </a:lnTo>
                  <a:lnTo>
                    <a:pt x="12" y="89"/>
                  </a:lnTo>
                  <a:lnTo>
                    <a:pt x="25" y="103"/>
                  </a:lnTo>
                  <a:lnTo>
                    <a:pt x="27" y="104"/>
                  </a:lnTo>
                  <a:lnTo>
                    <a:pt x="30" y="107"/>
                  </a:lnTo>
                  <a:lnTo>
                    <a:pt x="33" y="108"/>
                  </a:lnTo>
                  <a:lnTo>
                    <a:pt x="37" y="110"/>
                  </a:lnTo>
                  <a:lnTo>
                    <a:pt x="1439" y="341"/>
                  </a:lnTo>
                  <a:lnTo>
                    <a:pt x="1441" y="341"/>
                  </a:lnTo>
                  <a:lnTo>
                    <a:pt x="1443" y="341"/>
                  </a:lnTo>
                  <a:lnTo>
                    <a:pt x="1444" y="341"/>
                  </a:lnTo>
                  <a:lnTo>
                    <a:pt x="1446" y="341"/>
                  </a:lnTo>
                  <a:lnTo>
                    <a:pt x="1450" y="340"/>
                  </a:lnTo>
                  <a:lnTo>
                    <a:pt x="1456" y="339"/>
                  </a:lnTo>
                  <a:lnTo>
                    <a:pt x="1465" y="337"/>
                  </a:lnTo>
                  <a:lnTo>
                    <a:pt x="1474" y="333"/>
                  </a:lnTo>
                  <a:lnTo>
                    <a:pt x="1485" y="328"/>
                  </a:lnTo>
                  <a:lnTo>
                    <a:pt x="1494" y="322"/>
                  </a:lnTo>
                  <a:lnTo>
                    <a:pt x="1503" y="313"/>
                  </a:lnTo>
                  <a:lnTo>
                    <a:pt x="1508" y="301"/>
                  </a:lnTo>
                  <a:lnTo>
                    <a:pt x="1511" y="284"/>
                  </a:lnTo>
                  <a:lnTo>
                    <a:pt x="1507" y="266"/>
                  </a:lnTo>
                  <a:lnTo>
                    <a:pt x="1495" y="246"/>
                  </a:lnTo>
                  <a:lnTo>
                    <a:pt x="1478" y="227"/>
                  </a:lnTo>
                  <a:lnTo>
                    <a:pt x="1476" y="224"/>
                  </a:lnTo>
                  <a:lnTo>
                    <a:pt x="1473" y="223"/>
                  </a:lnTo>
                  <a:lnTo>
                    <a:pt x="1469" y="221"/>
                  </a:lnTo>
                  <a:lnTo>
                    <a:pt x="1467" y="220"/>
                  </a:lnTo>
                  <a:lnTo>
                    <a:pt x="63" y="1"/>
                  </a:lnTo>
                  <a:lnTo>
                    <a:pt x="60" y="0"/>
                  </a:lnTo>
                  <a:lnTo>
                    <a:pt x="57" y="0"/>
                  </a:lnTo>
                  <a:lnTo>
                    <a:pt x="56" y="0"/>
                  </a:lnTo>
                  <a:lnTo>
                    <a:pt x="53" y="1"/>
                  </a:lnTo>
                  <a:close/>
                </a:path>
              </a:pathLst>
            </a:custGeom>
            <a:solidFill>
              <a:srgbClr val="000000"/>
            </a:solidFill>
            <a:ln w="9525">
              <a:noFill/>
              <a:round/>
              <a:headEnd/>
              <a:tailEnd/>
            </a:ln>
          </p:spPr>
          <p:txBody>
            <a:bodyPr/>
            <a:lstStyle/>
            <a:p>
              <a:pPr rtl="0"/>
              <a:endParaRPr lang="en-US" sz="3800"/>
            </a:p>
          </p:txBody>
        </p:sp>
        <p:sp>
          <p:nvSpPr>
            <p:cNvPr id="477" name="Freeform 475"/>
            <p:cNvSpPr>
              <a:spLocks/>
            </p:cNvSpPr>
            <p:nvPr/>
          </p:nvSpPr>
          <p:spPr bwMode="auto">
            <a:xfrm flipH="1">
              <a:off x="510" y="1183"/>
              <a:ext cx="325" cy="58"/>
            </a:xfrm>
            <a:custGeom>
              <a:avLst/>
              <a:gdLst>
                <a:gd name="T0" fmla="*/ 0 w 1423"/>
                <a:gd name="T1" fmla="*/ 3 h 253"/>
                <a:gd name="T2" fmla="*/ 0 w 1423"/>
                <a:gd name="T3" fmla="*/ 3 h 253"/>
                <a:gd name="T4" fmla="*/ 0 w 1423"/>
                <a:gd name="T5" fmla="*/ 2 h 253"/>
                <a:gd name="T6" fmla="*/ 3 w 1423"/>
                <a:gd name="T7" fmla="*/ 1 h 253"/>
                <a:gd name="T8" fmla="*/ 5 w 1423"/>
                <a:gd name="T9" fmla="*/ 0 h 253"/>
                <a:gd name="T10" fmla="*/ 12 w 1423"/>
                <a:gd name="T11" fmla="*/ 1 h 253"/>
                <a:gd name="T12" fmla="*/ 25 w 1423"/>
                <a:gd name="T13" fmla="*/ 3 h 253"/>
                <a:gd name="T14" fmla="*/ 43 w 1423"/>
                <a:gd name="T15" fmla="*/ 6 h 253"/>
                <a:gd name="T16" fmla="*/ 66 w 1423"/>
                <a:gd name="T17" fmla="*/ 10 h 253"/>
                <a:gd name="T18" fmla="*/ 91 w 1423"/>
                <a:gd name="T19" fmla="*/ 14 h 253"/>
                <a:gd name="T20" fmla="*/ 119 w 1423"/>
                <a:gd name="T21" fmla="*/ 18 h 253"/>
                <a:gd name="T22" fmla="*/ 148 w 1423"/>
                <a:gd name="T23" fmla="*/ 23 h 253"/>
                <a:gd name="T24" fmla="*/ 177 w 1423"/>
                <a:gd name="T25" fmla="*/ 27 h 253"/>
                <a:gd name="T26" fmla="*/ 206 w 1423"/>
                <a:gd name="T27" fmla="*/ 32 h 253"/>
                <a:gd name="T28" fmla="*/ 234 w 1423"/>
                <a:gd name="T29" fmla="*/ 36 h 253"/>
                <a:gd name="T30" fmla="*/ 259 w 1423"/>
                <a:gd name="T31" fmla="*/ 40 h 253"/>
                <a:gd name="T32" fmla="*/ 282 w 1423"/>
                <a:gd name="T33" fmla="*/ 44 h 253"/>
                <a:gd name="T34" fmla="*/ 300 w 1423"/>
                <a:gd name="T35" fmla="*/ 47 h 253"/>
                <a:gd name="T36" fmla="*/ 313 w 1423"/>
                <a:gd name="T37" fmla="*/ 49 h 253"/>
                <a:gd name="T38" fmla="*/ 320 w 1423"/>
                <a:gd name="T39" fmla="*/ 50 h 253"/>
                <a:gd name="T40" fmla="*/ 323 w 1423"/>
                <a:gd name="T41" fmla="*/ 52 h 253"/>
                <a:gd name="T42" fmla="*/ 325 w 1423"/>
                <a:gd name="T43" fmla="*/ 55 h 253"/>
                <a:gd name="T44" fmla="*/ 325 w 1423"/>
                <a:gd name="T45" fmla="*/ 56 h 253"/>
                <a:gd name="T46" fmla="*/ 325 w 1423"/>
                <a:gd name="T47" fmla="*/ 56 h 253"/>
                <a:gd name="T48" fmla="*/ 324 w 1423"/>
                <a:gd name="T49" fmla="*/ 56 h 253"/>
                <a:gd name="T50" fmla="*/ 321 w 1423"/>
                <a:gd name="T51" fmla="*/ 57 h 253"/>
                <a:gd name="T52" fmla="*/ 318 w 1423"/>
                <a:gd name="T53" fmla="*/ 58 h 253"/>
                <a:gd name="T54" fmla="*/ 311 w 1423"/>
                <a:gd name="T55" fmla="*/ 56 h 253"/>
                <a:gd name="T56" fmla="*/ 298 w 1423"/>
                <a:gd name="T57" fmla="*/ 54 h 253"/>
                <a:gd name="T58" fmla="*/ 280 w 1423"/>
                <a:gd name="T59" fmla="*/ 51 h 253"/>
                <a:gd name="T60" fmla="*/ 258 w 1423"/>
                <a:gd name="T61" fmla="*/ 48 h 253"/>
                <a:gd name="T62" fmla="*/ 233 w 1423"/>
                <a:gd name="T63" fmla="*/ 44 h 253"/>
                <a:gd name="T64" fmla="*/ 205 w 1423"/>
                <a:gd name="T65" fmla="*/ 39 h 253"/>
                <a:gd name="T66" fmla="*/ 176 w 1423"/>
                <a:gd name="T67" fmla="*/ 34 h 253"/>
                <a:gd name="T68" fmla="*/ 146 w 1423"/>
                <a:gd name="T69" fmla="*/ 29 h 253"/>
                <a:gd name="T70" fmla="*/ 117 w 1423"/>
                <a:gd name="T71" fmla="*/ 24 h 253"/>
                <a:gd name="T72" fmla="*/ 90 w 1423"/>
                <a:gd name="T73" fmla="*/ 20 h 253"/>
                <a:gd name="T74" fmla="*/ 64 w 1423"/>
                <a:gd name="T75" fmla="*/ 16 h 253"/>
                <a:gd name="T76" fmla="*/ 42 w 1423"/>
                <a:gd name="T77" fmla="*/ 12 h 253"/>
                <a:gd name="T78" fmla="*/ 24 w 1423"/>
                <a:gd name="T79" fmla="*/ 9 h 253"/>
                <a:gd name="T80" fmla="*/ 10 w 1423"/>
                <a:gd name="T81" fmla="*/ 7 h 253"/>
                <a:gd name="T82" fmla="*/ 3 w 1423"/>
                <a:gd name="T83" fmla="*/ 6 h 253"/>
                <a:gd name="T84" fmla="*/ 1 w 1423"/>
                <a:gd name="T85" fmla="*/ 4 h 253"/>
                <a:gd name="T86" fmla="*/ 0 w 1423"/>
                <a:gd name="T87" fmla="*/ 3 h 2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3"/>
                <a:gd name="T133" fmla="*/ 0 h 253"/>
                <a:gd name="T134" fmla="*/ 1423 w 1423"/>
                <a:gd name="T135" fmla="*/ 253 h 2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3" h="253">
                  <a:moveTo>
                    <a:pt x="0" y="12"/>
                  </a:moveTo>
                  <a:lnTo>
                    <a:pt x="0" y="12"/>
                  </a:lnTo>
                  <a:lnTo>
                    <a:pt x="0" y="11"/>
                  </a:lnTo>
                  <a:lnTo>
                    <a:pt x="2" y="8"/>
                  </a:lnTo>
                  <a:lnTo>
                    <a:pt x="6" y="6"/>
                  </a:lnTo>
                  <a:lnTo>
                    <a:pt x="11" y="3"/>
                  </a:lnTo>
                  <a:lnTo>
                    <a:pt x="17" y="0"/>
                  </a:lnTo>
                  <a:lnTo>
                    <a:pt x="22" y="2"/>
                  </a:lnTo>
                  <a:lnTo>
                    <a:pt x="34" y="3"/>
                  </a:lnTo>
                  <a:lnTo>
                    <a:pt x="54" y="6"/>
                  </a:lnTo>
                  <a:lnTo>
                    <a:pt x="80" y="10"/>
                  </a:lnTo>
                  <a:lnTo>
                    <a:pt x="111" y="15"/>
                  </a:lnTo>
                  <a:lnTo>
                    <a:pt x="149" y="21"/>
                  </a:lnTo>
                  <a:lnTo>
                    <a:pt x="190" y="28"/>
                  </a:lnTo>
                  <a:lnTo>
                    <a:pt x="237" y="34"/>
                  </a:lnTo>
                  <a:lnTo>
                    <a:pt x="288" y="42"/>
                  </a:lnTo>
                  <a:lnTo>
                    <a:pt x="342" y="51"/>
                  </a:lnTo>
                  <a:lnTo>
                    <a:pt x="399" y="60"/>
                  </a:lnTo>
                  <a:lnTo>
                    <a:pt x="458" y="69"/>
                  </a:lnTo>
                  <a:lnTo>
                    <a:pt x="520" y="79"/>
                  </a:lnTo>
                  <a:lnTo>
                    <a:pt x="583" y="89"/>
                  </a:lnTo>
                  <a:lnTo>
                    <a:pt x="646" y="99"/>
                  </a:lnTo>
                  <a:lnTo>
                    <a:pt x="711" y="108"/>
                  </a:lnTo>
                  <a:lnTo>
                    <a:pt x="775" y="119"/>
                  </a:lnTo>
                  <a:lnTo>
                    <a:pt x="840" y="129"/>
                  </a:lnTo>
                  <a:lnTo>
                    <a:pt x="903" y="140"/>
                  </a:lnTo>
                  <a:lnTo>
                    <a:pt x="965" y="149"/>
                  </a:lnTo>
                  <a:lnTo>
                    <a:pt x="1023" y="158"/>
                  </a:lnTo>
                  <a:lnTo>
                    <a:pt x="1081" y="167"/>
                  </a:lnTo>
                  <a:lnTo>
                    <a:pt x="1135" y="176"/>
                  </a:lnTo>
                  <a:lnTo>
                    <a:pt x="1186" y="184"/>
                  </a:lnTo>
                  <a:lnTo>
                    <a:pt x="1233" y="190"/>
                  </a:lnTo>
                  <a:lnTo>
                    <a:pt x="1276" y="197"/>
                  </a:lnTo>
                  <a:lnTo>
                    <a:pt x="1312" y="203"/>
                  </a:lnTo>
                  <a:lnTo>
                    <a:pt x="1345" y="209"/>
                  </a:lnTo>
                  <a:lnTo>
                    <a:pt x="1371" y="213"/>
                  </a:lnTo>
                  <a:lnTo>
                    <a:pt x="1390" y="215"/>
                  </a:lnTo>
                  <a:lnTo>
                    <a:pt x="1403" y="217"/>
                  </a:lnTo>
                  <a:lnTo>
                    <a:pt x="1408" y="218"/>
                  </a:lnTo>
                  <a:lnTo>
                    <a:pt x="1416" y="227"/>
                  </a:lnTo>
                  <a:lnTo>
                    <a:pt x="1420" y="233"/>
                  </a:lnTo>
                  <a:lnTo>
                    <a:pt x="1423" y="240"/>
                  </a:lnTo>
                  <a:lnTo>
                    <a:pt x="1423" y="243"/>
                  </a:lnTo>
                  <a:lnTo>
                    <a:pt x="1420" y="245"/>
                  </a:lnTo>
                  <a:lnTo>
                    <a:pt x="1415" y="248"/>
                  </a:lnTo>
                  <a:lnTo>
                    <a:pt x="1407" y="250"/>
                  </a:lnTo>
                  <a:lnTo>
                    <a:pt x="1399" y="253"/>
                  </a:lnTo>
                  <a:lnTo>
                    <a:pt x="1394" y="252"/>
                  </a:lnTo>
                  <a:lnTo>
                    <a:pt x="1382" y="250"/>
                  </a:lnTo>
                  <a:lnTo>
                    <a:pt x="1363" y="246"/>
                  </a:lnTo>
                  <a:lnTo>
                    <a:pt x="1338" y="243"/>
                  </a:lnTo>
                  <a:lnTo>
                    <a:pt x="1306" y="237"/>
                  </a:lnTo>
                  <a:lnTo>
                    <a:pt x="1269" y="231"/>
                  </a:lnTo>
                  <a:lnTo>
                    <a:pt x="1228" y="224"/>
                  </a:lnTo>
                  <a:lnTo>
                    <a:pt x="1181" y="217"/>
                  </a:lnTo>
                  <a:lnTo>
                    <a:pt x="1130" y="209"/>
                  </a:lnTo>
                  <a:lnTo>
                    <a:pt x="1075" y="200"/>
                  </a:lnTo>
                  <a:lnTo>
                    <a:pt x="1018" y="190"/>
                  </a:lnTo>
                  <a:lnTo>
                    <a:pt x="960" y="180"/>
                  </a:lnTo>
                  <a:lnTo>
                    <a:pt x="897" y="170"/>
                  </a:lnTo>
                  <a:lnTo>
                    <a:pt x="835" y="159"/>
                  </a:lnTo>
                  <a:lnTo>
                    <a:pt x="770" y="149"/>
                  </a:lnTo>
                  <a:lnTo>
                    <a:pt x="706" y="138"/>
                  </a:lnTo>
                  <a:lnTo>
                    <a:pt x="641" y="128"/>
                  </a:lnTo>
                  <a:lnTo>
                    <a:pt x="578" y="118"/>
                  </a:lnTo>
                  <a:lnTo>
                    <a:pt x="514" y="106"/>
                  </a:lnTo>
                  <a:lnTo>
                    <a:pt x="453" y="97"/>
                  </a:lnTo>
                  <a:lnTo>
                    <a:pt x="393" y="86"/>
                  </a:lnTo>
                  <a:lnTo>
                    <a:pt x="336" y="77"/>
                  </a:lnTo>
                  <a:lnTo>
                    <a:pt x="281" y="68"/>
                  </a:lnTo>
                  <a:lnTo>
                    <a:pt x="230" y="59"/>
                  </a:lnTo>
                  <a:lnTo>
                    <a:pt x="182" y="51"/>
                  </a:lnTo>
                  <a:lnTo>
                    <a:pt x="141" y="45"/>
                  </a:lnTo>
                  <a:lnTo>
                    <a:pt x="103" y="38"/>
                  </a:lnTo>
                  <a:lnTo>
                    <a:pt x="71" y="33"/>
                  </a:lnTo>
                  <a:lnTo>
                    <a:pt x="45" y="29"/>
                  </a:lnTo>
                  <a:lnTo>
                    <a:pt x="25" y="25"/>
                  </a:lnTo>
                  <a:lnTo>
                    <a:pt x="12" y="24"/>
                  </a:lnTo>
                  <a:lnTo>
                    <a:pt x="7" y="23"/>
                  </a:lnTo>
                  <a:lnTo>
                    <a:pt x="4" y="19"/>
                  </a:lnTo>
                  <a:lnTo>
                    <a:pt x="2" y="16"/>
                  </a:lnTo>
                  <a:lnTo>
                    <a:pt x="0" y="13"/>
                  </a:lnTo>
                  <a:lnTo>
                    <a:pt x="0" y="12"/>
                  </a:lnTo>
                  <a:close/>
                </a:path>
              </a:pathLst>
            </a:custGeom>
            <a:solidFill>
              <a:srgbClr val="C0C0C0"/>
            </a:solidFill>
            <a:ln w="9525">
              <a:noFill/>
              <a:round/>
              <a:headEnd/>
              <a:tailEnd/>
            </a:ln>
          </p:spPr>
          <p:txBody>
            <a:bodyPr/>
            <a:lstStyle/>
            <a:p>
              <a:pPr rtl="0"/>
              <a:endParaRPr lang="en-US" sz="3800"/>
            </a:p>
          </p:txBody>
        </p:sp>
        <p:sp>
          <p:nvSpPr>
            <p:cNvPr id="478" name="Freeform 476"/>
            <p:cNvSpPr>
              <a:spLocks/>
            </p:cNvSpPr>
            <p:nvPr/>
          </p:nvSpPr>
          <p:spPr bwMode="auto">
            <a:xfrm flipH="1">
              <a:off x="502" y="1222"/>
              <a:ext cx="85" cy="120"/>
            </a:xfrm>
            <a:custGeom>
              <a:avLst/>
              <a:gdLst>
                <a:gd name="T0" fmla="*/ 2 w 372"/>
                <a:gd name="T1" fmla="*/ 1 h 522"/>
                <a:gd name="T2" fmla="*/ 0 w 372"/>
                <a:gd name="T3" fmla="*/ 2 h 522"/>
                <a:gd name="T4" fmla="*/ 0 w 372"/>
                <a:gd name="T5" fmla="*/ 4 h 522"/>
                <a:gd name="T6" fmla="*/ 0 w 372"/>
                <a:gd name="T7" fmla="*/ 6 h 522"/>
                <a:gd name="T8" fmla="*/ 1 w 372"/>
                <a:gd name="T9" fmla="*/ 8 h 522"/>
                <a:gd name="T10" fmla="*/ 76 w 372"/>
                <a:gd name="T11" fmla="*/ 118 h 522"/>
                <a:gd name="T12" fmla="*/ 77 w 372"/>
                <a:gd name="T13" fmla="*/ 119 h 522"/>
                <a:gd name="T14" fmla="*/ 79 w 372"/>
                <a:gd name="T15" fmla="*/ 120 h 522"/>
                <a:gd name="T16" fmla="*/ 81 w 372"/>
                <a:gd name="T17" fmla="*/ 120 h 522"/>
                <a:gd name="T18" fmla="*/ 83 w 372"/>
                <a:gd name="T19" fmla="*/ 119 h 522"/>
                <a:gd name="T20" fmla="*/ 84 w 372"/>
                <a:gd name="T21" fmla="*/ 117 h 522"/>
                <a:gd name="T22" fmla="*/ 85 w 372"/>
                <a:gd name="T23" fmla="*/ 116 h 522"/>
                <a:gd name="T24" fmla="*/ 85 w 372"/>
                <a:gd name="T25" fmla="*/ 114 h 522"/>
                <a:gd name="T26" fmla="*/ 84 w 372"/>
                <a:gd name="T27" fmla="*/ 112 h 522"/>
                <a:gd name="T28" fmla="*/ 9 w 372"/>
                <a:gd name="T29" fmla="*/ 2 h 522"/>
                <a:gd name="T30" fmla="*/ 7 w 372"/>
                <a:gd name="T31" fmla="*/ 1 h 522"/>
                <a:gd name="T32" fmla="*/ 6 w 372"/>
                <a:gd name="T33" fmla="*/ 0 h 522"/>
                <a:gd name="T34" fmla="*/ 4 w 372"/>
                <a:gd name="T35" fmla="*/ 0 h 522"/>
                <a:gd name="T36" fmla="*/ 2 w 372"/>
                <a:gd name="T37" fmla="*/ 1 h 5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2"/>
                <a:gd name="T58" fmla="*/ 0 h 522"/>
                <a:gd name="T59" fmla="*/ 372 w 372"/>
                <a:gd name="T60" fmla="*/ 522 h 5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2" h="522">
                  <a:moveTo>
                    <a:pt x="9" y="4"/>
                  </a:moveTo>
                  <a:lnTo>
                    <a:pt x="2" y="10"/>
                  </a:lnTo>
                  <a:lnTo>
                    <a:pt x="0" y="17"/>
                  </a:lnTo>
                  <a:lnTo>
                    <a:pt x="0" y="26"/>
                  </a:lnTo>
                  <a:lnTo>
                    <a:pt x="4" y="34"/>
                  </a:lnTo>
                  <a:lnTo>
                    <a:pt x="333" y="513"/>
                  </a:lnTo>
                  <a:lnTo>
                    <a:pt x="339" y="519"/>
                  </a:lnTo>
                  <a:lnTo>
                    <a:pt x="347" y="522"/>
                  </a:lnTo>
                  <a:lnTo>
                    <a:pt x="355" y="522"/>
                  </a:lnTo>
                  <a:lnTo>
                    <a:pt x="363" y="518"/>
                  </a:lnTo>
                  <a:lnTo>
                    <a:pt x="369" y="511"/>
                  </a:lnTo>
                  <a:lnTo>
                    <a:pt x="372" y="504"/>
                  </a:lnTo>
                  <a:lnTo>
                    <a:pt x="372" y="496"/>
                  </a:lnTo>
                  <a:lnTo>
                    <a:pt x="369" y="488"/>
                  </a:lnTo>
                  <a:lnTo>
                    <a:pt x="39" y="9"/>
                  </a:lnTo>
                  <a:lnTo>
                    <a:pt x="32" y="3"/>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479" name="Freeform 477"/>
            <p:cNvSpPr>
              <a:spLocks/>
            </p:cNvSpPr>
            <p:nvPr/>
          </p:nvSpPr>
          <p:spPr bwMode="auto">
            <a:xfrm flipH="1">
              <a:off x="703" y="1467"/>
              <a:ext cx="30" cy="22"/>
            </a:xfrm>
            <a:custGeom>
              <a:avLst/>
              <a:gdLst>
                <a:gd name="T0" fmla="*/ 0 w 130"/>
                <a:gd name="T1" fmla="*/ 11 h 95"/>
                <a:gd name="T2" fmla="*/ 0 w 130"/>
                <a:gd name="T3" fmla="*/ 13 h 95"/>
                <a:gd name="T4" fmla="*/ 1 w 130"/>
                <a:gd name="T5" fmla="*/ 15 h 95"/>
                <a:gd name="T6" fmla="*/ 2 w 130"/>
                <a:gd name="T7" fmla="*/ 17 h 95"/>
                <a:gd name="T8" fmla="*/ 4 w 130"/>
                <a:gd name="T9" fmla="*/ 19 h 95"/>
                <a:gd name="T10" fmla="*/ 6 w 130"/>
                <a:gd name="T11" fmla="*/ 20 h 95"/>
                <a:gd name="T12" fmla="*/ 9 w 130"/>
                <a:gd name="T13" fmla="*/ 21 h 95"/>
                <a:gd name="T14" fmla="*/ 12 w 130"/>
                <a:gd name="T15" fmla="*/ 22 h 95"/>
                <a:gd name="T16" fmla="*/ 15 w 130"/>
                <a:gd name="T17" fmla="*/ 22 h 95"/>
                <a:gd name="T18" fmla="*/ 18 w 130"/>
                <a:gd name="T19" fmla="*/ 22 h 95"/>
                <a:gd name="T20" fmla="*/ 21 w 130"/>
                <a:gd name="T21" fmla="*/ 21 h 95"/>
                <a:gd name="T22" fmla="*/ 24 w 130"/>
                <a:gd name="T23" fmla="*/ 20 h 95"/>
                <a:gd name="T24" fmla="*/ 26 w 130"/>
                <a:gd name="T25" fmla="*/ 19 h 95"/>
                <a:gd name="T26" fmla="*/ 27 w 130"/>
                <a:gd name="T27" fmla="*/ 17 h 95"/>
                <a:gd name="T28" fmla="*/ 29 w 130"/>
                <a:gd name="T29" fmla="*/ 15 h 95"/>
                <a:gd name="T30" fmla="*/ 30 w 130"/>
                <a:gd name="T31" fmla="*/ 13 h 95"/>
                <a:gd name="T32" fmla="*/ 30 w 130"/>
                <a:gd name="T33" fmla="*/ 11 h 95"/>
                <a:gd name="T34" fmla="*/ 30 w 130"/>
                <a:gd name="T35" fmla="*/ 9 h 95"/>
                <a:gd name="T36" fmla="*/ 29 w 130"/>
                <a:gd name="T37" fmla="*/ 6 h 95"/>
                <a:gd name="T38" fmla="*/ 27 w 130"/>
                <a:gd name="T39" fmla="*/ 5 h 95"/>
                <a:gd name="T40" fmla="*/ 26 w 130"/>
                <a:gd name="T41" fmla="*/ 3 h 95"/>
                <a:gd name="T42" fmla="*/ 24 w 130"/>
                <a:gd name="T43" fmla="*/ 2 h 95"/>
                <a:gd name="T44" fmla="*/ 21 w 130"/>
                <a:gd name="T45" fmla="*/ 1 h 95"/>
                <a:gd name="T46" fmla="*/ 18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9 h 95"/>
                <a:gd name="T64" fmla="*/ 0 w 130"/>
                <a:gd name="T65" fmla="*/ 11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8"/>
                  </a:moveTo>
                  <a:lnTo>
                    <a:pt x="1" y="57"/>
                  </a:lnTo>
                  <a:lnTo>
                    <a:pt x="5" y="66"/>
                  </a:lnTo>
                  <a:lnTo>
                    <a:pt x="10" y="74"/>
                  </a:lnTo>
                  <a:lnTo>
                    <a:pt x="18" y="81"/>
                  </a:lnTo>
                  <a:lnTo>
                    <a:pt x="27" y="87"/>
                  </a:lnTo>
                  <a:lnTo>
                    <a:pt x="39" y="91"/>
                  </a:lnTo>
                  <a:lnTo>
                    <a:pt x="52" y="94"/>
                  </a:lnTo>
                  <a:lnTo>
                    <a:pt x="65" y="95"/>
                  </a:lnTo>
                  <a:lnTo>
                    <a:pt x="78" y="94"/>
                  </a:lnTo>
                  <a:lnTo>
                    <a:pt x="91" y="91"/>
                  </a:lnTo>
                  <a:lnTo>
                    <a:pt x="103" y="87"/>
                  </a:lnTo>
                  <a:lnTo>
                    <a:pt x="112" y="81"/>
                  </a:lnTo>
                  <a:lnTo>
                    <a:pt x="119" y="74"/>
                  </a:lnTo>
                  <a:lnTo>
                    <a:pt x="125" y="66"/>
                  </a:lnTo>
                  <a:lnTo>
                    <a:pt x="129" y="57"/>
                  </a:lnTo>
                  <a:lnTo>
                    <a:pt x="130" y="48"/>
                  </a:lnTo>
                  <a:lnTo>
                    <a:pt x="129" y="38"/>
                  </a:lnTo>
                  <a:lnTo>
                    <a:pt x="125" y="28"/>
                  </a:lnTo>
                  <a:lnTo>
                    <a:pt x="119" y="21"/>
                  </a:lnTo>
                  <a:lnTo>
                    <a:pt x="112" y="14"/>
                  </a:lnTo>
                  <a:lnTo>
                    <a:pt x="103" y="8"/>
                  </a:lnTo>
                  <a:lnTo>
                    <a:pt x="91" y="4"/>
                  </a:lnTo>
                  <a:lnTo>
                    <a:pt x="78" y="1"/>
                  </a:lnTo>
                  <a:lnTo>
                    <a:pt x="65" y="0"/>
                  </a:lnTo>
                  <a:lnTo>
                    <a:pt x="52" y="1"/>
                  </a:lnTo>
                  <a:lnTo>
                    <a:pt x="39" y="4"/>
                  </a:lnTo>
                  <a:lnTo>
                    <a:pt x="27" y="8"/>
                  </a:lnTo>
                  <a:lnTo>
                    <a:pt x="18" y="14"/>
                  </a:lnTo>
                  <a:lnTo>
                    <a:pt x="10" y="21"/>
                  </a:lnTo>
                  <a:lnTo>
                    <a:pt x="5" y="28"/>
                  </a:lnTo>
                  <a:lnTo>
                    <a:pt x="1" y="38"/>
                  </a:lnTo>
                  <a:lnTo>
                    <a:pt x="0" y="48"/>
                  </a:lnTo>
                  <a:close/>
                </a:path>
              </a:pathLst>
            </a:custGeom>
            <a:solidFill>
              <a:srgbClr val="000000"/>
            </a:solidFill>
            <a:ln w="9525">
              <a:noFill/>
              <a:round/>
              <a:headEnd/>
              <a:tailEnd/>
            </a:ln>
          </p:spPr>
          <p:txBody>
            <a:bodyPr/>
            <a:lstStyle/>
            <a:p>
              <a:pPr rtl="0"/>
              <a:endParaRPr lang="en-US" sz="3800"/>
            </a:p>
          </p:txBody>
        </p:sp>
        <p:sp>
          <p:nvSpPr>
            <p:cNvPr id="480" name="Freeform 478"/>
            <p:cNvSpPr>
              <a:spLocks/>
            </p:cNvSpPr>
            <p:nvPr/>
          </p:nvSpPr>
          <p:spPr bwMode="auto">
            <a:xfrm flipH="1">
              <a:off x="352" y="1467"/>
              <a:ext cx="29" cy="22"/>
            </a:xfrm>
            <a:custGeom>
              <a:avLst/>
              <a:gdLst>
                <a:gd name="T0" fmla="*/ 0 w 130"/>
                <a:gd name="T1" fmla="*/ 11 h 94"/>
                <a:gd name="T2" fmla="*/ 0 w 130"/>
                <a:gd name="T3" fmla="*/ 13 h 94"/>
                <a:gd name="T4" fmla="*/ 1 w 130"/>
                <a:gd name="T5" fmla="*/ 15 h 94"/>
                <a:gd name="T6" fmla="*/ 2 w 130"/>
                <a:gd name="T7" fmla="*/ 17 h 94"/>
                <a:gd name="T8" fmla="*/ 4 w 130"/>
                <a:gd name="T9" fmla="*/ 19 h 94"/>
                <a:gd name="T10" fmla="*/ 6 w 130"/>
                <a:gd name="T11" fmla="*/ 20 h 94"/>
                <a:gd name="T12" fmla="*/ 9 w 130"/>
                <a:gd name="T13" fmla="*/ 21 h 94"/>
                <a:gd name="T14" fmla="*/ 12 w 130"/>
                <a:gd name="T15" fmla="*/ 22 h 94"/>
                <a:gd name="T16" fmla="*/ 15 w 130"/>
                <a:gd name="T17" fmla="*/ 22 h 94"/>
                <a:gd name="T18" fmla="*/ 17 w 130"/>
                <a:gd name="T19" fmla="*/ 22 h 94"/>
                <a:gd name="T20" fmla="*/ 20 w 130"/>
                <a:gd name="T21" fmla="*/ 21 h 94"/>
                <a:gd name="T22" fmla="*/ 23 w 130"/>
                <a:gd name="T23" fmla="*/ 20 h 94"/>
                <a:gd name="T24" fmla="*/ 25 w 130"/>
                <a:gd name="T25" fmla="*/ 19 h 94"/>
                <a:gd name="T26" fmla="*/ 27 w 130"/>
                <a:gd name="T27" fmla="*/ 17 h 94"/>
                <a:gd name="T28" fmla="*/ 28 w 130"/>
                <a:gd name="T29" fmla="*/ 15 h 94"/>
                <a:gd name="T30" fmla="*/ 29 w 130"/>
                <a:gd name="T31" fmla="*/ 13 h 94"/>
                <a:gd name="T32" fmla="*/ 29 w 130"/>
                <a:gd name="T33" fmla="*/ 11 h 94"/>
                <a:gd name="T34" fmla="*/ 29 w 130"/>
                <a:gd name="T35" fmla="*/ 8 h 94"/>
                <a:gd name="T36" fmla="*/ 28 w 130"/>
                <a:gd name="T37" fmla="*/ 7 h 94"/>
                <a:gd name="T38" fmla="*/ 27 w 130"/>
                <a:gd name="T39" fmla="*/ 4 h 94"/>
                <a:gd name="T40" fmla="*/ 25 w 130"/>
                <a:gd name="T41" fmla="*/ 3 h 94"/>
                <a:gd name="T42" fmla="*/ 23 w 130"/>
                <a:gd name="T43" fmla="*/ 2 h 94"/>
                <a:gd name="T44" fmla="*/ 20 w 130"/>
                <a:gd name="T45" fmla="*/ 1 h 94"/>
                <a:gd name="T46" fmla="*/ 17 w 130"/>
                <a:gd name="T47" fmla="*/ 0 h 94"/>
                <a:gd name="T48" fmla="*/ 15 w 130"/>
                <a:gd name="T49" fmla="*/ 0 h 94"/>
                <a:gd name="T50" fmla="*/ 12 w 130"/>
                <a:gd name="T51" fmla="*/ 0 h 94"/>
                <a:gd name="T52" fmla="*/ 9 w 130"/>
                <a:gd name="T53" fmla="*/ 1 h 94"/>
                <a:gd name="T54" fmla="*/ 6 w 130"/>
                <a:gd name="T55" fmla="*/ 2 h 94"/>
                <a:gd name="T56" fmla="*/ 4 w 130"/>
                <a:gd name="T57" fmla="*/ 3 h 94"/>
                <a:gd name="T58" fmla="*/ 2 w 130"/>
                <a:gd name="T59" fmla="*/ 4 h 94"/>
                <a:gd name="T60" fmla="*/ 1 w 130"/>
                <a:gd name="T61" fmla="*/ 7 h 94"/>
                <a:gd name="T62" fmla="*/ 0 w 130"/>
                <a:gd name="T63" fmla="*/ 8 h 94"/>
                <a:gd name="T64" fmla="*/ 0 w 130"/>
                <a:gd name="T65" fmla="*/ 11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4"/>
                <a:gd name="T101" fmla="*/ 130 w 130"/>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4">
                  <a:moveTo>
                    <a:pt x="0" y="47"/>
                  </a:moveTo>
                  <a:lnTo>
                    <a:pt x="2" y="57"/>
                  </a:lnTo>
                  <a:lnTo>
                    <a:pt x="6" y="65"/>
                  </a:lnTo>
                  <a:lnTo>
                    <a:pt x="11" y="74"/>
                  </a:lnTo>
                  <a:lnTo>
                    <a:pt x="19" y="81"/>
                  </a:lnTo>
                  <a:lnTo>
                    <a:pt x="28" y="86"/>
                  </a:lnTo>
                  <a:lnTo>
                    <a:pt x="39" y="90"/>
                  </a:lnTo>
                  <a:lnTo>
                    <a:pt x="52" y="92"/>
                  </a:lnTo>
                  <a:lnTo>
                    <a:pt x="65" y="94"/>
                  </a:lnTo>
                  <a:lnTo>
                    <a:pt x="78" y="92"/>
                  </a:lnTo>
                  <a:lnTo>
                    <a:pt x="91" y="90"/>
                  </a:lnTo>
                  <a:lnTo>
                    <a:pt x="102" y="86"/>
                  </a:lnTo>
                  <a:lnTo>
                    <a:pt x="112" y="81"/>
                  </a:lnTo>
                  <a:lnTo>
                    <a:pt x="120" y="74"/>
                  </a:lnTo>
                  <a:lnTo>
                    <a:pt x="125" y="65"/>
                  </a:lnTo>
                  <a:lnTo>
                    <a:pt x="129" y="57"/>
                  </a:lnTo>
                  <a:lnTo>
                    <a:pt x="130" y="47"/>
                  </a:lnTo>
                  <a:lnTo>
                    <a:pt x="129" y="36"/>
                  </a:lnTo>
                  <a:lnTo>
                    <a:pt x="125" y="28"/>
                  </a:lnTo>
                  <a:lnTo>
                    <a:pt x="120" y="19"/>
                  </a:lnTo>
                  <a:lnTo>
                    <a:pt x="112" y="13"/>
                  </a:lnTo>
                  <a:lnTo>
                    <a:pt x="102" y="8"/>
                  </a:lnTo>
                  <a:lnTo>
                    <a:pt x="91" y="4"/>
                  </a:lnTo>
                  <a:lnTo>
                    <a:pt x="78" y="1"/>
                  </a:lnTo>
                  <a:lnTo>
                    <a:pt x="65" y="0"/>
                  </a:lnTo>
                  <a:lnTo>
                    <a:pt x="52" y="1"/>
                  </a:lnTo>
                  <a:lnTo>
                    <a:pt x="39" y="4"/>
                  </a:lnTo>
                  <a:lnTo>
                    <a:pt x="28" y="8"/>
                  </a:lnTo>
                  <a:lnTo>
                    <a:pt x="19" y="13"/>
                  </a:lnTo>
                  <a:lnTo>
                    <a:pt x="11" y="19"/>
                  </a:lnTo>
                  <a:lnTo>
                    <a:pt x="6" y="28"/>
                  </a:lnTo>
                  <a:lnTo>
                    <a:pt x="2" y="36"/>
                  </a:lnTo>
                  <a:lnTo>
                    <a:pt x="0" y="47"/>
                  </a:lnTo>
                  <a:close/>
                </a:path>
              </a:pathLst>
            </a:custGeom>
            <a:solidFill>
              <a:srgbClr val="000000"/>
            </a:solidFill>
            <a:ln w="9525">
              <a:noFill/>
              <a:round/>
              <a:headEnd/>
              <a:tailEnd/>
            </a:ln>
          </p:spPr>
          <p:txBody>
            <a:bodyPr/>
            <a:lstStyle/>
            <a:p>
              <a:pPr rtl="0"/>
              <a:endParaRPr lang="en-US" sz="3800"/>
            </a:p>
          </p:txBody>
        </p:sp>
        <p:sp>
          <p:nvSpPr>
            <p:cNvPr id="481" name="Freeform 479"/>
            <p:cNvSpPr>
              <a:spLocks/>
            </p:cNvSpPr>
            <p:nvPr/>
          </p:nvSpPr>
          <p:spPr bwMode="auto">
            <a:xfrm flipH="1">
              <a:off x="833" y="1468"/>
              <a:ext cx="29" cy="21"/>
            </a:xfrm>
            <a:custGeom>
              <a:avLst/>
              <a:gdLst>
                <a:gd name="T0" fmla="*/ 0 w 130"/>
                <a:gd name="T1" fmla="*/ 10 h 95"/>
                <a:gd name="T2" fmla="*/ 0 w 130"/>
                <a:gd name="T3" fmla="*/ 13 h 95"/>
                <a:gd name="T4" fmla="*/ 1 w 130"/>
                <a:gd name="T5" fmla="*/ 15 h 95"/>
                <a:gd name="T6" fmla="*/ 2 w 130"/>
                <a:gd name="T7" fmla="*/ 16 h 95"/>
                <a:gd name="T8" fmla="*/ 4 w 130"/>
                <a:gd name="T9" fmla="*/ 18 h 95"/>
                <a:gd name="T10" fmla="*/ 6 w 130"/>
                <a:gd name="T11" fmla="*/ 19 h 95"/>
                <a:gd name="T12" fmla="*/ 9 w 130"/>
                <a:gd name="T13" fmla="*/ 20 h 95"/>
                <a:gd name="T14" fmla="*/ 12 w 130"/>
                <a:gd name="T15" fmla="*/ 21 h 95"/>
                <a:gd name="T16" fmla="*/ 15 w 130"/>
                <a:gd name="T17" fmla="*/ 21 h 95"/>
                <a:gd name="T18" fmla="*/ 17 w 130"/>
                <a:gd name="T19" fmla="*/ 21 h 95"/>
                <a:gd name="T20" fmla="*/ 20 w 130"/>
                <a:gd name="T21" fmla="*/ 20 h 95"/>
                <a:gd name="T22" fmla="*/ 23 w 130"/>
                <a:gd name="T23" fmla="*/ 19 h 95"/>
                <a:gd name="T24" fmla="*/ 25 w 130"/>
                <a:gd name="T25" fmla="*/ 18 h 95"/>
                <a:gd name="T26" fmla="*/ 27 w 130"/>
                <a:gd name="T27" fmla="*/ 16 h 95"/>
                <a:gd name="T28" fmla="*/ 28 w 130"/>
                <a:gd name="T29" fmla="*/ 15 h 95"/>
                <a:gd name="T30" fmla="*/ 29 w 130"/>
                <a:gd name="T31" fmla="*/ 13 h 95"/>
                <a:gd name="T32" fmla="*/ 29 w 130"/>
                <a:gd name="T33" fmla="*/ 10 h 95"/>
                <a:gd name="T34" fmla="*/ 29 w 130"/>
                <a:gd name="T35" fmla="*/ 8 h 95"/>
                <a:gd name="T36" fmla="*/ 28 w 130"/>
                <a:gd name="T37" fmla="*/ 6 h 95"/>
                <a:gd name="T38" fmla="*/ 27 w 130"/>
                <a:gd name="T39" fmla="*/ 5 h 95"/>
                <a:gd name="T40" fmla="*/ 25 w 130"/>
                <a:gd name="T41" fmla="*/ 3 h 95"/>
                <a:gd name="T42" fmla="*/ 23 w 130"/>
                <a:gd name="T43" fmla="*/ 2 h 95"/>
                <a:gd name="T44" fmla="*/ 20 w 130"/>
                <a:gd name="T45" fmla="*/ 1 h 95"/>
                <a:gd name="T46" fmla="*/ 17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8 h 95"/>
                <a:gd name="T64" fmla="*/ 0 w 130"/>
                <a:gd name="T65" fmla="*/ 10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7"/>
                  </a:moveTo>
                  <a:lnTo>
                    <a:pt x="1" y="57"/>
                  </a:lnTo>
                  <a:lnTo>
                    <a:pt x="5" y="66"/>
                  </a:lnTo>
                  <a:lnTo>
                    <a:pt x="10" y="74"/>
                  </a:lnTo>
                  <a:lnTo>
                    <a:pt x="18" y="80"/>
                  </a:lnTo>
                  <a:lnTo>
                    <a:pt x="27" y="87"/>
                  </a:lnTo>
                  <a:lnTo>
                    <a:pt x="39" y="91"/>
                  </a:lnTo>
                  <a:lnTo>
                    <a:pt x="52" y="93"/>
                  </a:lnTo>
                  <a:lnTo>
                    <a:pt x="65" y="95"/>
                  </a:lnTo>
                  <a:lnTo>
                    <a:pt x="78" y="93"/>
                  </a:lnTo>
                  <a:lnTo>
                    <a:pt x="91" y="91"/>
                  </a:lnTo>
                  <a:lnTo>
                    <a:pt x="101" y="87"/>
                  </a:lnTo>
                  <a:lnTo>
                    <a:pt x="112" y="80"/>
                  </a:lnTo>
                  <a:lnTo>
                    <a:pt x="120" y="74"/>
                  </a:lnTo>
                  <a:lnTo>
                    <a:pt x="125" y="66"/>
                  </a:lnTo>
                  <a:lnTo>
                    <a:pt x="129" y="57"/>
                  </a:lnTo>
                  <a:lnTo>
                    <a:pt x="130" y="47"/>
                  </a:lnTo>
                  <a:lnTo>
                    <a:pt x="129" y="38"/>
                  </a:lnTo>
                  <a:lnTo>
                    <a:pt x="125" y="28"/>
                  </a:lnTo>
                  <a:lnTo>
                    <a:pt x="120" y="21"/>
                  </a:lnTo>
                  <a:lnTo>
                    <a:pt x="112" y="13"/>
                  </a:lnTo>
                  <a:lnTo>
                    <a:pt x="101" y="8"/>
                  </a:lnTo>
                  <a:lnTo>
                    <a:pt x="91" y="4"/>
                  </a:lnTo>
                  <a:lnTo>
                    <a:pt x="78" y="1"/>
                  </a:lnTo>
                  <a:lnTo>
                    <a:pt x="65" y="0"/>
                  </a:lnTo>
                  <a:lnTo>
                    <a:pt x="52" y="1"/>
                  </a:lnTo>
                  <a:lnTo>
                    <a:pt x="39" y="4"/>
                  </a:lnTo>
                  <a:lnTo>
                    <a:pt x="27" y="8"/>
                  </a:lnTo>
                  <a:lnTo>
                    <a:pt x="18" y="13"/>
                  </a:lnTo>
                  <a:lnTo>
                    <a:pt x="10" y="21"/>
                  </a:lnTo>
                  <a:lnTo>
                    <a:pt x="5" y="28"/>
                  </a:lnTo>
                  <a:lnTo>
                    <a:pt x="1" y="38"/>
                  </a:lnTo>
                  <a:lnTo>
                    <a:pt x="0" y="47"/>
                  </a:lnTo>
                  <a:close/>
                </a:path>
              </a:pathLst>
            </a:custGeom>
            <a:solidFill>
              <a:srgbClr val="000000"/>
            </a:solidFill>
            <a:ln w="9525">
              <a:noFill/>
              <a:round/>
              <a:headEnd/>
              <a:tailEnd/>
            </a:ln>
          </p:spPr>
          <p:txBody>
            <a:bodyPr/>
            <a:lstStyle/>
            <a:p>
              <a:pPr rtl="0"/>
              <a:endParaRPr lang="en-US" sz="3800"/>
            </a:p>
          </p:txBody>
        </p:sp>
        <p:sp>
          <p:nvSpPr>
            <p:cNvPr id="482" name="Freeform 480"/>
            <p:cNvSpPr>
              <a:spLocks/>
            </p:cNvSpPr>
            <p:nvPr/>
          </p:nvSpPr>
          <p:spPr bwMode="auto">
            <a:xfrm flipH="1">
              <a:off x="363" y="1350"/>
              <a:ext cx="49" cy="134"/>
            </a:xfrm>
            <a:custGeom>
              <a:avLst/>
              <a:gdLst>
                <a:gd name="T0" fmla="*/ 4 w 218"/>
                <a:gd name="T1" fmla="*/ 0 h 582"/>
                <a:gd name="T2" fmla="*/ 2 w 218"/>
                <a:gd name="T3" fmla="*/ 1 h 582"/>
                <a:gd name="T4" fmla="*/ 1 w 218"/>
                <a:gd name="T5" fmla="*/ 3 h 582"/>
                <a:gd name="T6" fmla="*/ 0 w 218"/>
                <a:gd name="T7" fmla="*/ 5 h 582"/>
                <a:gd name="T8" fmla="*/ 0 w 218"/>
                <a:gd name="T9" fmla="*/ 7 h 582"/>
                <a:gd name="T10" fmla="*/ 39 w 218"/>
                <a:gd name="T11" fmla="*/ 130 h 582"/>
                <a:gd name="T12" fmla="*/ 40 w 218"/>
                <a:gd name="T13" fmla="*/ 132 h 582"/>
                <a:gd name="T14" fmla="*/ 42 w 218"/>
                <a:gd name="T15" fmla="*/ 133 h 582"/>
                <a:gd name="T16" fmla="*/ 44 w 218"/>
                <a:gd name="T17" fmla="*/ 134 h 582"/>
                <a:gd name="T18" fmla="*/ 46 w 218"/>
                <a:gd name="T19" fmla="*/ 134 h 582"/>
                <a:gd name="T20" fmla="*/ 47 w 218"/>
                <a:gd name="T21" fmla="*/ 133 h 582"/>
                <a:gd name="T22" fmla="*/ 49 w 218"/>
                <a:gd name="T23" fmla="*/ 131 h 582"/>
                <a:gd name="T24" fmla="*/ 49 w 218"/>
                <a:gd name="T25" fmla="*/ 129 h 582"/>
                <a:gd name="T26" fmla="*/ 49 w 218"/>
                <a:gd name="T27" fmla="*/ 127 h 582"/>
                <a:gd name="T28" fmla="*/ 10 w 218"/>
                <a:gd name="T29" fmla="*/ 4 h 582"/>
                <a:gd name="T30" fmla="*/ 9 w 218"/>
                <a:gd name="T31" fmla="*/ 2 h 582"/>
                <a:gd name="T32" fmla="*/ 7 w 218"/>
                <a:gd name="T33" fmla="*/ 1 h 582"/>
                <a:gd name="T34" fmla="*/ 6 w 218"/>
                <a:gd name="T35" fmla="*/ 0 h 582"/>
                <a:gd name="T36" fmla="*/ 4 w 218"/>
                <a:gd name="T37" fmla="*/ 0 h 5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582"/>
                <a:gd name="T59" fmla="*/ 218 w 218"/>
                <a:gd name="T60" fmla="*/ 582 h 5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582">
                  <a:moveTo>
                    <a:pt x="16" y="1"/>
                  </a:moveTo>
                  <a:lnTo>
                    <a:pt x="8" y="5"/>
                  </a:lnTo>
                  <a:lnTo>
                    <a:pt x="3" y="13"/>
                  </a:lnTo>
                  <a:lnTo>
                    <a:pt x="0" y="21"/>
                  </a:lnTo>
                  <a:lnTo>
                    <a:pt x="1" y="29"/>
                  </a:lnTo>
                  <a:lnTo>
                    <a:pt x="175" y="566"/>
                  </a:lnTo>
                  <a:lnTo>
                    <a:pt x="179" y="574"/>
                  </a:lnTo>
                  <a:lnTo>
                    <a:pt x="187" y="579"/>
                  </a:lnTo>
                  <a:lnTo>
                    <a:pt x="195" y="582"/>
                  </a:lnTo>
                  <a:lnTo>
                    <a:pt x="204" y="580"/>
                  </a:lnTo>
                  <a:lnTo>
                    <a:pt x="211" y="577"/>
                  </a:lnTo>
                  <a:lnTo>
                    <a:pt x="216" y="570"/>
                  </a:lnTo>
                  <a:lnTo>
                    <a:pt x="218" y="562"/>
                  </a:lnTo>
                  <a:lnTo>
                    <a:pt x="217" y="553"/>
                  </a:lnTo>
                  <a:lnTo>
                    <a:pt x="43" y="16"/>
                  </a:lnTo>
                  <a:lnTo>
                    <a:pt x="39" y="8"/>
                  </a:lnTo>
                  <a:lnTo>
                    <a:pt x="32" y="3"/>
                  </a:lnTo>
                  <a:lnTo>
                    <a:pt x="25" y="0"/>
                  </a:lnTo>
                  <a:lnTo>
                    <a:pt x="16" y="1"/>
                  </a:lnTo>
                  <a:close/>
                </a:path>
              </a:pathLst>
            </a:custGeom>
            <a:solidFill>
              <a:srgbClr val="000000"/>
            </a:solidFill>
            <a:ln w="9525">
              <a:noFill/>
              <a:round/>
              <a:headEnd/>
              <a:tailEnd/>
            </a:ln>
          </p:spPr>
          <p:txBody>
            <a:bodyPr/>
            <a:lstStyle/>
            <a:p>
              <a:pPr rtl="0"/>
              <a:endParaRPr lang="en-US" sz="3800"/>
            </a:p>
          </p:txBody>
        </p:sp>
        <p:sp>
          <p:nvSpPr>
            <p:cNvPr id="483" name="Freeform 481"/>
            <p:cNvSpPr>
              <a:spLocks/>
            </p:cNvSpPr>
            <p:nvPr/>
          </p:nvSpPr>
          <p:spPr bwMode="auto">
            <a:xfrm flipH="1">
              <a:off x="443" y="1364"/>
              <a:ext cx="49" cy="53"/>
            </a:xfrm>
            <a:custGeom>
              <a:avLst/>
              <a:gdLst>
                <a:gd name="T0" fmla="*/ 8 w 213"/>
                <a:gd name="T1" fmla="*/ 8 h 230"/>
                <a:gd name="T2" fmla="*/ 3 w 213"/>
                <a:gd name="T3" fmla="*/ 15 h 230"/>
                <a:gd name="T4" fmla="*/ 0 w 213"/>
                <a:gd name="T5" fmla="*/ 26 h 230"/>
                <a:gd name="T6" fmla="*/ 0 w 213"/>
                <a:gd name="T7" fmla="*/ 39 h 230"/>
                <a:gd name="T8" fmla="*/ 1 w 213"/>
                <a:gd name="T9" fmla="*/ 48 h 230"/>
                <a:gd name="T10" fmla="*/ 4 w 213"/>
                <a:gd name="T11" fmla="*/ 51 h 230"/>
                <a:gd name="T12" fmla="*/ 8 w 213"/>
                <a:gd name="T13" fmla="*/ 50 h 230"/>
                <a:gd name="T14" fmla="*/ 10 w 213"/>
                <a:gd name="T15" fmla="*/ 47 h 230"/>
                <a:gd name="T16" fmla="*/ 10 w 213"/>
                <a:gd name="T17" fmla="*/ 32 h 230"/>
                <a:gd name="T18" fmla="*/ 14 w 213"/>
                <a:gd name="T19" fmla="*/ 16 h 230"/>
                <a:gd name="T20" fmla="*/ 19 w 213"/>
                <a:gd name="T21" fmla="*/ 12 h 230"/>
                <a:gd name="T22" fmla="*/ 23 w 213"/>
                <a:gd name="T23" fmla="*/ 10 h 230"/>
                <a:gd name="T24" fmla="*/ 26 w 213"/>
                <a:gd name="T25" fmla="*/ 10 h 230"/>
                <a:gd name="T26" fmla="*/ 28 w 213"/>
                <a:gd name="T27" fmla="*/ 10 h 230"/>
                <a:gd name="T28" fmla="*/ 29 w 213"/>
                <a:gd name="T29" fmla="*/ 10 h 230"/>
                <a:gd name="T30" fmla="*/ 29 w 213"/>
                <a:gd name="T31" fmla="*/ 11 h 230"/>
                <a:gd name="T32" fmla="*/ 31 w 213"/>
                <a:gd name="T33" fmla="*/ 11 h 230"/>
                <a:gd name="T34" fmla="*/ 33 w 213"/>
                <a:gd name="T35" fmla="*/ 12 h 230"/>
                <a:gd name="T36" fmla="*/ 38 w 213"/>
                <a:gd name="T37" fmla="*/ 22 h 230"/>
                <a:gd name="T38" fmla="*/ 39 w 213"/>
                <a:gd name="T39" fmla="*/ 41 h 230"/>
                <a:gd name="T40" fmla="*/ 38 w 213"/>
                <a:gd name="T41" fmla="*/ 49 h 230"/>
                <a:gd name="T42" fmla="*/ 40 w 213"/>
                <a:gd name="T43" fmla="*/ 52 h 230"/>
                <a:gd name="T44" fmla="*/ 44 w 213"/>
                <a:gd name="T45" fmla="*/ 53 h 230"/>
                <a:gd name="T46" fmla="*/ 47 w 213"/>
                <a:gd name="T47" fmla="*/ 51 h 230"/>
                <a:gd name="T48" fmla="*/ 48 w 213"/>
                <a:gd name="T49" fmla="*/ 47 h 230"/>
                <a:gd name="T50" fmla="*/ 49 w 213"/>
                <a:gd name="T51" fmla="*/ 38 h 230"/>
                <a:gd name="T52" fmla="*/ 49 w 213"/>
                <a:gd name="T53" fmla="*/ 26 h 230"/>
                <a:gd name="T54" fmla="*/ 46 w 213"/>
                <a:gd name="T55" fmla="*/ 13 h 230"/>
                <a:gd name="T56" fmla="*/ 41 w 213"/>
                <a:gd name="T57" fmla="*/ 6 h 230"/>
                <a:gd name="T58" fmla="*/ 39 w 213"/>
                <a:gd name="T59" fmla="*/ 4 h 230"/>
                <a:gd name="T60" fmla="*/ 35 w 213"/>
                <a:gd name="T61" fmla="*/ 2 h 230"/>
                <a:gd name="T62" fmla="*/ 32 w 213"/>
                <a:gd name="T63" fmla="*/ 1 h 230"/>
                <a:gd name="T64" fmla="*/ 30 w 213"/>
                <a:gd name="T65" fmla="*/ 0 h 230"/>
                <a:gd name="T66" fmla="*/ 31 w 213"/>
                <a:gd name="T67" fmla="*/ 1 h 230"/>
                <a:gd name="T68" fmla="*/ 30 w 213"/>
                <a:gd name="T69" fmla="*/ 0 h 230"/>
                <a:gd name="T70" fmla="*/ 27 w 213"/>
                <a:gd name="T71" fmla="*/ 0 h 230"/>
                <a:gd name="T72" fmla="*/ 21 w 213"/>
                <a:gd name="T73" fmla="*/ 0 h 230"/>
                <a:gd name="T74" fmla="*/ 14 w 213"/>
                <a:gd name="T75" fmla="*/ 2 h 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3"/>
                <a:gd name="T115" fmla="*/ 0 h 230"/>
                <a:gd name="T116" fmla="*/ 213 w 213"/>
                <a:gd name="T117" fmla="*/ 230 h 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3" h="230">
                  <a:moveTo>
                    <a:pt x="46" y="21"/>
                  </a:moveTo>
                  <a:lnTo>
                    <a:pt x="33" y="34"/>
                  </a:lnTo>
                  <a:lnTo>
                    <a:pt x="22" y="49"/>
                  </a:lnTo>
                  <a:lnTo>
                    <a:pt x="13" y="67"/>
                  </a:lnTo>
                  <a:lnTo>
                    <a:pt x="6" y="88"/>
                  </a:lnTo>
                  <a:lnTo>
                    <a:pt x="2" y="113"/>
                  </a:lnTo>
                  <a:lnTo>
                    <a:pt x="0" y="139"/>
                  </a:lnTo>
                  <a:lnTo>
                    <a:pt x="0" y="169"/>
                  </a:lnTo>
                  <a:lnTo>
                    <a:pt x="1" y="200"/>
                  </a:lnTo>
                  <a:lnTo>
                    <a:pt x="3" y="209"/>
                  </a:lnTo>
                  <a:lnTo>
                    <a:pt x="9" y="216"/>
                  </a:lnTo>
                  <a:lnTo>
                    <a:pt x="16" y="220"/>
                  </a:lnTo>
                  <a:lnTo>
                    <a:pt x="24" y="221"/>
                  </a:lnTo>
                  <a:lnTo>
                    <a:pt x="33" y="218"/>
                  </a:lnTo>
                  <a:lnTo>
                    <a:pt x="40" y="213"/>
                  </a:lnTo>
                  <a:lnTo>
                    <a:pt x="44" y="205"/>
                  </a:lnTo>
                  <a:lnTo>
                    <a:pt x="45" y="196"/>
                  </a:lnTo>
                  <a:lnTo>
                    <a:pt x="44" y="139"/>
                  </a:lnTo>
                  <a:lnTo>
                    <a:pt x="49" y="97"/>
                  </a:lnTo>
                  <a:lnTo>
                    <a:pt x="61" y="71"/>
                  </a:lnTo>
                  <a:lnTo>
                    <a:pt x="74" y="56"/>
                  </a:lnTo>
                  <a:lnTo>
                    <a:pt x="81" y="51"/>
                  </a:lnTo>
                  <a:lnTo>
                    <a:pt x="91" y="47"/>
                  </a:lnTo>
                  <a:lnTo>
                    <a:pt x="98" y="44"/>
                  </a:lnTo>
                  <a:lnTo>
                    <a:pt x="106" y="44"/>
                  </a:lnTo>
                  <a:lnTo>
                    <a:pt x="113" y="44"/>
                  </a:lnTo>
                  <a:lnTo>
                    <a:pt x="118" y="44"/>
                  </a:lnTo>
                  <a:lnTo>
                    <a:pt x="122" y="45"/>
                  </a:lnTo>
                  <a:lnTo>
                    <a:pt x="123" y="45"/>
                  </a:lnTo>
                  <a:lnTo>
                    <a:pt x="124" y="45"/>
                  </a:lnTo>
                  <a:lnTo>
                    <a:pt x="126" y="45"/>
                  </a:lnTo>
                  <a:lnTo>
                    <a:pt x="126" y="47"/>
                  </a:lnTo>
                  <a:lnTo>
                    <a:pt x="127" y="47"/>
                  </a:lnTo>
                  <a:lnTo>
                    <a:pt x="133" y="48"/>
                  </a:lnTo>
                  <a:lnTo>
                    <a:pt x="140" y="51"/>
                  </a:lnTo>
                  <a:lnTo>
                    <a:pt x="145" y="54"/>
                  </a:lnTo>
                  <a:lnTo>
                    <a:pt x="150" y="60"/>
                  </a:lnTo>
                  <a:lnTo>
                    <a:pt x="165" y="94"/>
                  </a:lnTo>
                  <a:lnTo>
                    <a:pt x="170" y="135"/>
                  </a:lnTo>
                  <a:lnTo>
                    <a:pt x="169" y="176"/>
                  </a:lnTo>
                  <a:lnTo>
                    <a:pt x="166" y="204"/>
                  </a:lnTo>
                  <a:lnTo>
                    <a:pt x="166" y="213"/>
                  </a:lnTo>
                  <a:lnTo>
                    <a:pt x="169" y="221"/>
                  </a:lnTo>
                  <a:lnTo>
                    <a:pt x="175" y="226"/>
                  </a:lnTo>
                  <a:lnTo>
                    <a:pt x="183" y="230"/>
                  </a:lnTo>
                  <a:lnTo>
                    <a:pt x="192" y="229"/>
                  </a:lnTo>
                  <a:lnTo>
                    <a:pt x="200" y="226"/>
                  </a:lnTo>
                  <a:lnTo>
                    <a:pt x="205" y="220"/>
                  </a:lnTo>
                  <a:lnTo>
                    <a:pt x="209" y="212"/>
                  </a:lnTo>
                  <a:lnTo>
                    <a:pt x="210" y="203"/>
                  </a:lnTo>
                  <a:lnTo>
                    <a:pt x="211" y="186"/>
                  </a:lnTo>
                  <a:lnTo>
                    <a:pt x="213" y="165"/>
                  </a:lnTo>
                  <a:lnTo>
                    <a:pt x="213" y="139"/>
                  </a:lnTo>
                  <a:lnTo>
                    <a:pt x="211" y="112"/>
                  </a:lnTo>
                  <a:lnTo>
                    <a:pt x="206" y="83"/>
                  </a:lnTo>
                  <a:lnTo>
                    <a:pt x="198" y="57"/>
                  </a:lnTo>
                  <a:lnTo>
                    <a:pt x="185" y="34"/>
                  </a:lnTo>
                  <a:lnTo>
                    <a:pt x="180" y="27"/>
                  </a:lnTo>
                  <a:lnTo>
                    <a:pt x="175" y="22"/>
                  </a:lnTo>
                  <a:lnTo>
                    <a:pt x="169" y="17"/>
                  </a:lnTo>
                  <a:lnTo>
                    <a:pt x="162" y="12"/>
                  </a:lnTo>
                  <a:lnTo>
                    <a:pt x="154" y="9"/>
                  </a:lnTo>
                  <a:lnTo>
                    <a:pt x="146" y="6"/>
                  </a:lnTo>
                  <a:lnTo>
                    <a:pt x="139" y="4"/>
                  </a:lnTo>
                  <a:lnTo>
                    <a:pt x="131" y="2"/>
                  </a:lnTo>
                  <a:lnTo>
                    <a:pt x="132" y="2"/>
                  </a:lnTo>
                  <a:lnTo>
                    <a:pt x="133" y="2"/>
                  </a:lnTo>
                  <a:lnTo>
                    <a:pt x="133" y="4"/>
                  </a:lnTo>
                  <a:lnTo>
                    <a:pt x="135" y="4"/>
                  </a:lnTo>
                  <a:lnTo>
                    <a:pt x="132" y="2"/>
                  </a:lnTo>
                  <a:lnTo>
                    <a:pt x="126" y="1"/>
                  </a:lnTo>
                  <a:lnTo>
                    <a:pt x="117" y="0"/>
                  </a:lnTo>
                  <a:lnTo>
                    <a:pt x="105" y="0"/>
                  </a:lnTo>
                  <a:lnTo>
                    <a:pt x="91" y="1"/>
                  </a:lnTo>
                  <a:lnTo>
                    <a:pt x="76" y="4"/>
                  </a:lnTo>
                  <a:lnTo>
                    <a:pt x="61" y="10"/>
                  </a:lnTo>
                  <a:lnTo>
                    <a:pt x="46" y="21"/>
                  </a:lnTo>
                  <a:close/>
                </a:path>
              </a:pathLst>
            </a:custGeom>
            <a:solidFill>
              <a:srgbClr val="000000"/>
            </a:solidFill>
            <a:ln w="9525">
              <a:noFill/>
              <a:round/>
              <a:headEnd/>
              <a:tailEnd/>
            </a:ln>
          </p:spPr>
          <p:txBody>
            <a:bodyPr/>
            <a:lstStyle/>
            <a:p>
              <a:pPr rtl="0"/>
              <a:endParaRPr lang="en-US" sz="3800"/>
            </a:p>
          </p:txBody>
        </p:sp>
        <p:sp>
          <p:nvSpPr>
            <p:cNvPr id="484" name="Freeform 482"/>
            <p:cNvSpPr>
              <a:spLocks/>
            </p:cNvSpPr>
            <p:nvPr/>
          </p:nvSpPr>
          <p:spPr bwMode="auto">
            <a:xfrm flipH="1">
              <a:off x="541" y="1408"/>
              <a:ext cx="179" cy="66"/>
            </a:xfrm>
            <a:custGeom>
              <a:avLst/>
              <a:gdLst>
                <a:gd name="T0" fmla="*/ 1 w 778"/>
                <a:gd name="T1" fmla="*/ 60 h 286"/>
                <a:gd name="T2" fmla="*/ 0 w 778"/>
                <a:gd name="T3" fmla="*/ 66 h 286"/>
                <a:gd name="T4" fmla="*/ 179 w 778"/>
                <a:gd name="T5" fmla="*/ 66 h 286"/>
                <a:gd name="T6" fmla="*/ 178 w 778"/>
                <a:gd name="T7" fmla="*/ 60 h 286"/>
                <a:gd name="T8" fmla="*/ 176 w 778"/>
                <a:gd name="T9" fmla="*/ 54 h 286"/>
                <a:gd name="T10" fmla="*/ 174 w 778"/>
                <a:gd name="T11" fmla="*/ 47 h 286"/>
                <a:gd name="T12" fmla="*/ 171 w 778"/>
                <a:gd name="T13" fmla="*/ 41 h 286"/>
                <a:gd name="T14" fmla="*/ 168 w 778"/>
                <a:gd name="T15" fmla="*/ 36 h 286"/>
                <a:gd name="T16" fmla="*/ 164 w 778"/>
                <a:gd name="T17" fmla="*/ 31 h 286"/>
                <a:gd name="T18" fmla="*/ 159 w 778"/>
                <a:gd name="T19" fmla="*/ 26 h 286"/>
                <a:gd name="T20" fmla="*/ 154 w 778"/>
                <a:gd name="T21" fmla="*/ 21 h 286"/>
                <a:gd name="T22" fmla="*/ 148 w 778"/>
                <a:gd name="T23" fmla="*/ 17 h 286"/>
                <a:gd name="T24" fmla="*/ 142 w 778"/>
                <a:gd name="T25" fmla="*/ 13 h 286"/>
                <a:gd name="T26" fmla="*/ 136 w 778"/>
                <a:gd name="T27" fmla="*/ 10 h 286"/>
                <a:gd name="T28" fmla="*/ 129 w 778"/>
                <a:gd name="T29" fmla="*/ 7 h 286"/>
                <a:gd name="T30" fmla="*/ 121 w 778"/>
                <a:gd name="T31" fmla="*/ 4 h 286"/>
                <a:gd name="T32" fmla="*/ 114 w 778"/>
                <a:gd name="T33" fmla="*/ 3 h 286"/>
                <a:gd name="T34" fmla="*/ 106 w 778"/>
                <a:gd name="T35" fmla="*/ 1 h 286"/>
                <a:gd name="T36" fmla="*/ 98 w 778"/>
                <a:gd name="T37" fmla="*/ 0 h 286"/>
                <a:gd name="T38" fmla="*/ 90 w 778"/>
                <a:gd name="T39" fmla="*/ 0 h 286"/>
                <a:gd name="T40" fmla="*/ 82 w 778"/>
                <a:gd name="T41" fmla="*/ 0 h 286"/>
                <a:gd name="T42" fmla="*/ 74 w 778"/>
                <a:gd name="T43" fmla="*/ 1 h 286"/>
                <a:gd name="T44" fmla="*/ 66 w 778"/>
                <a:gd name="T45" fmla="*/ 3 h 286"/>
                <a:gd name="T46" fmla="*/ 58 w 778"/>
                <a:gd name="T47" fmla="*/ 4 h 286"/>
                <a:gd name="T48" fmla="*/ 51 w 778"/>
                <a:gd name="T49" fmla="*/ 7 h 286"/>
                <a:gd name="T50" fmla="*/ 44 w 778"/>
                <a:gd name="T51" fmla="*/ 10 h 286"/>
                <a:gd name="T52" fmla="*/ 38 w 778"/>
                <a:gd name="T53" fmla="*/ 13 h 286"/>
                <a:gd name="T54" fmla="*/ 31 w 778"/>
                <a:gd name="T55" fmla="*/ 17 h 286"/>
                <a:gd name="T56" fmla="*/ 26 w 778"/>
                <a:gd name="T57" fmla="*/ 21 h 286"/>
                <a:gd name="T58" fmla="*/ 20 w 778"/>
                <a:gd name="T59" fmla="*/ 26 h 286"/>
                <a:gd name="T60" fmla="*/ 15 w 778"/>
                <a:gd name="T61" fmla="*/ 31 h 286"/>
                <a:gd name="T62" fmla="*/ 11 w 778"/>
                <a:gd name="T63" fmla="*/ 36 h 286"/>
                <a:gd name="T64" fmla="*/ 8 w 778"/>
                <a:gd name="T65" fmla="*/ 42 h 286"/>
                <a:gd name="T66" fmla="*/ 5 w 778"/>
                <a:gd name="T67" fmla="*/ 48 h 286"/>
                <a:gd name="T68" fmla="*/ 3 w 778"/>
                <a:gd name="T69" fmla="*/ 54 h 286"/>
                <a:gd name="T70" fmla="*/ 1 w 778"/>
                <a:gd name="T71" fmla="*/ 60 h 2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8"/>
                <a:gd name="T109" fmla="*/ 0 h 286"/>
                <a:gd name="T110" fmla="*/ 778 w 778"/>
                <a:gd name="T111" fmla="*/ 286 h 2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8" h="286">
                  <a:moveTo>
                    <a:pt x="4" y="260"/>
                  </a:moveTo>
                  <a:lnTo>
                    <a:pt x="0" y="286"/>
                  </a:lnTo>
                  <a:lnTo>
                    <a:pt x="778" y="286"/>
                  </a:lnTo>
                  <a:lnTo>
                    <a:pt x="774" y="260"/>
                  </a:lnTo>
                  <a:lnTo>
                    <a:pt x="767" y="233"/>
                  </a:lnTo>
                  <a:lnTo>
                    <a:pt x="757" y="205"/>
                  </a:lnTo>
                  <a:lnTo>
                    <a:pt x="744" y="179"/>
                  </a:lnTo>
                  <a:lnTo>
                    <a:pt x="730" y="156"/>
                  </a:lnTo>
                  <a:lnTo>
                    <a:pt x="711" y="133"/>
                  </a:lnTo>
                  <a:lnTo>
                    <a:pt x="691" y="112"/>
                  </a:lnTo>
                  <a:lnTo>
                    <a:pt x="669" y="91"/>
                  </a:lnTo>
                  <a:lnTo>
                    <a:pt x="644" y="73"/>
                  </a:lnTo>
                  <a:lnTo>
                    <a:pt x="618" y="57"/>
                  </a:lnTo>
                  <a:lnTo>
                    <a:pt x="589" y="43"/>
                  </a:lnTo>
                  <a:lnTo>
                    <a:pt x="559" y="30"/>
                  </a:lnTo>
                  <a:lnTo>
                    <a:pt x="528" y="19"/>
                  </a:lnTo>
                  <a:lnTo>
                    <a:pt x="496" y="12"/>
                  </a:lnTo>
                  <a:lnTo>
                    <a:pt x="462" y="5"/>
                  </a:lnTo>
                  <a:lnTo>
                    <a:pt x="427" y="1"/>
                  </a:lnTo>
                  <a:lnTo>
                    <a:pt x="390" y="0"/>
                  </a:lnTo>
                  <a:lnTo>
                    <a:pt x="355" y="1"/>
                  </a:lnTo>
                  <a:lnTo>
                    <a:pt x="320" y="5"/>
                  </a:lnTo>
                  <a:lnTo>
                    <a:pt x="285" y="12"/>
                  </a:lnTo>
                  <a:lnTo>
                    <a:pt x="253" y="19"/>
                  </a:lnTo>
                  <a:lnTo>
                    <a:pt x="221" y="30"/>
                  </a:lnTo>
                  <a:lnTo>
                    <a:pt x="191" y="43"/>
                  </a:lnTo>
                  <a:lnTo>
                    <a:pt x="163" y="58"/>
                  </a:lnTo>
                  <a:lnTo>
                    <a:pt x="136" y="74"/>
                  </a:lnTo>
                  <a:lnTo>
                    <a:pt x="111" y="92"/>
                  </a:lnTo>
                  <a:lnTo>
                    <a:pt x="87" y="113"/>
                  </a:lnTo>
                  <a:lnTo>
                    <a:pt x="67" y="134"/>
                  </a:lnTo>
                  <a:lnTo>
                    <a:pt x="48" y="157"/>
                  </a:lnTo>
                  <a:lnTo>
                    <a:pt x="34" y="181"/>
                  </a:lnTo>
                  <a:lnTo>
                    <a:pt x="21" y="207"/>
                  </a:lnTo>
                  <a:lnTo>
                    <a:pt x="11" y="233"/>
                  </a:lnTo>
                  <a:lnTo>
                    <a:pt x="4" y="260"/>
                  </a:lnTo>
                  <a:close/>
                </a:path>
              </a:pathLst>
            </a:custGeom>
            <a:solidFill>
              <a:srgbClr val="000000"/>
            </a:solidFill>
            <a:ln w="9525">
              <a:noFill/>
              <a:round/>
              <a:headEnd/>
              <a:tailEnd/>
            </a:ln>
          </p:spPr>
          <p:txBody>
            <a:bodyPr/>
            <a:lstStyle/>
            <a:p>
              <a:pPr rtl="0"/>
              <a:endParaRPr lang="en-US" sz="3800"/>
            </a:p>
          </p:txBody>
        </p:sp>
        <p:sp>
          <p:nvSpPr>
            <p:cNvPr id="485" name="Freeform 483"/>
            <p:cNvSpPr>
              <a:spLocks/>
            </p:cNvSpPr>
            <p:nvPr/>
          </p:nvSpPr>
          <p:spPr bwMode="auto">
            <a:xfrm flipH="1">
              <a:off x="554" y="1418"/>
              <a:ext cx="153" cy="45"/>
            </a:xfrm>
            <a:custGeom>
              <a:avLst/>
              <a:gdLst>
                <a:gd name="T0" fmla="*/ 77 w 666"/>
                <a:gd name="T1" fmla="*/ 0 h 198"/>
                <a:gd name="T2" fmla="*/ 83 w 666"/>
                <a:gd name="T3" fmla="*/ 0 h 198"/>
                <a:gd name="T4" fmla="*/ 90 w 666"/>
                <a:gd name="T5" fmla="*/ 1 h 198"/>
                <a:gd name="T6" fmla="*/ 96 w 666"/>
                <a:gd name="T7" fmla="*/ 2 h 198"/>
                <a:gd name="T8" fmla="*/ 103 w 666"/>
                <a:gd name="T9" fmla="*/ 3 h 198"/>
                <a:gd name="T10" fmla="*/ 109 w 666"/>
                <a:gd name="T11" fmla="*/ 5 h 198"/>
                <a:gd name="T12" fmla="*/ 114 w 666"/>
                <a:gd name="T13" fmla="*/ 8 h 198"/>
                <a:gd name="T14" fmla="*/ 120 w 666"/>
                <a:gd name="T15" fmla="*/ 10 h 198"/>
                <a:gd name="T16" fmla="*/ 125 w 666"/>
                <a:gd name="T17" fmla="*/ 13 h 198"/>
                <a:gd name="T18" fmla="*/ 130 w 666"/>
                <a:gd name="T19" fmla="*/ 16 h 198"/>
                <a:gd name="T20" fmla="*/ 135 w 666"/>
                <a:gd name="T21" fmla="*/ 19 h 198"/>
                <a:gd name="T22" fmla="*/ 139 w 666"/>
                <a:gd name="T23" fmla="*/ 23 h 198"/>
                <a:gd name="T24" fmla="*/ 142 w 666"/>
                <a:gd name="T25" fmla="*/ 27 h 198"/>
                <a:gd name="T26" fmla="*/ 146 w 666"/>
                <a:gd name="T27" fmla="*/ 31 h 198"/>
                <a:gd name="T28" fmla="*/ 149 w 666"/>
                <a:gd name="T29" fmla="*/ 35 h 198"/>
                <a:gd name="T30" fmla="*/ 151 w 666"/>
                <a:gd name="T31" fmla="*/ 40 h 198"/>
                <a:gd name="T32" fmla="*/ 153 w 666"/>
                <a:gd name="T33" fmla="*/ 45 h 198"/>
                <a:gd name="T34" fmla="*/ 149 w 666"/>
                <a:gd name="T35" fmla="*/ 45 h 198"/>
                <a:gd name="T36" fmla="*/ 143 w 666"/>
                <a:gd name="T37" fmla="*/ 45 h 198"/>
                <a:gd name="T38" fmla="*/ 135 w 666"/>
                <a:gd name="T39" fmla="*/ 45 h 198"/>
                <a:gd name="T40" fmla="*/ 126 w 666"/>
                <a:gd name="T41" fmla="*/ 45 h 198"/>
                <a:gd name="T42" fmla="*/ 115 w 666"/>
                <a:gd name="T43" fmla="*/ 45 h 198"/>
                <a:gd name="T44" fmla="*/ 102 w 666"/>
                <a:gd name="T45" fmla="*/ 45 h 198"/>
                <a:gd name="T46" fmla="*/ 90 w 666"/>
                <a:gd name="T47" fmla="*/ 45 h 198"/>
                <a:gd name="T48" fmla="*/ 77 w 666"/>
                <a:gd name="T49" fmla="*/ 45 h 198"/>
                <a:gd name="T50" fmla="*/ 63 w 666"/>
                <a:gd name="T51" fmla="*/ 45 h 198"/>
                <a:gd name="T52" fmla="*/ 51 w 666"/>
                <a:gd name="T53" fmla="*/ 45 h 198"/>
                <a:gd name="T54" fmla="*/ 38 w 666"/>
                <a:gd name="T55" fmla="*/ 45 h 198"/>
                <a:gd name="T56" fmla="*/ 27 w 666"/>
                <a:gd name="T57" fmla="*/ 45 h 198"/>
                <a:gd name="T58" fmla="*/ 18 w 666"/>
                <a:gd name="T59" fmla="*/ 45 h 198"/>
                <a:gd name="T60" fmla="*/ 10 w 666"/>
                <a:gd name="T61" fmla="*/ 45 h 198"/>
                <a:gd name="T62" fmla="*/ 4 w 666"/>
                <a:gd name="T63" fmla="*/ 45 h 198"/>
                <a:gd name="T64" fmla="*/ 0 w 666"/>
                <a:gd name="T65" fmla="*/ 45 h 198"/>
                <a:gd name="T66" fmla="*/ 2 w 666"/>
                <a:gd name="T67" fmla="*/ 40 h 198"/>
                <a:gd name="T68" fmla="*/ 4 w 666"/>
                <a:gd name="T69" fmla="*/ 35 h 198"/>
                <a:gd name="T70" fmla="*/ 7 w 666"/>
                <a:gd name="T71" fmla="*/ 31 h 198"/>
                <a:gd name="T72" fmla="*/ 11 w 666"/>
                <a:gd name="T73" fmla="*/ 27 h 198"/>
                <a:gd name="T74" fmla="*/ 14 w 666"/>
                <a:gd name="T75" fmla="*/ 23 h 198"/>
                <a:gd name="T76" fmla="*/ 19 w 666"/>
                <a:gd name="T77" fmla="*/ 19 h 198"/>
                <a:gd name="T78" fmla="*/ 23 w 666"/>
                <a:gd name="T79" fmla="*/ 16 h 198"/>
                <a:gd name="T80" fmla="*/ 28 w 666"/>
                <a:gd name="T81" fmla="*/ 13 h 198"/>
                <a:gd name="T82" fmla="*/ 33 w 666"/>
                <a:gd name="T83" fmla="*/ 10 h 198"/>
                <a:gd name="T84" fmla="*/ 39 w 666"/>
                <a:gd name="T85" fmla="*/ 8 h 198"/>
                <a:gd name="T86" fmla="*/ 45 w 666"/>
                <a:gd name="T87" fmla="*/ 5 h 198"/>
                <a:gd name="T88" fmla="*/ 51 w 666"/>
                <a:gd name="T89" fmla="*/ 3 h 198"/>
                <a:gd name="T90" fmla="*/ 57 w 666"/>
                <a:gd name="T91" fmla="*/ 2 h 198"/>
                <a:gd name="T92" fmla="*/ 63 w 666"/>
                <a:gd name="T93" fmla="*/ 1 h 198"/>
                <a:gd name="T94" fmla="*/ 70 w 666"/>
                <a:gd name="T95" fmla="*/ 0 h 198"/>
                <a:gd name="T96" fmla="*/ 77 w 666"/>
                <a:gd name="T97" fmla="*/ 0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6"/>
                <a:gd name="T148" fmla="*/ 0 h 198"/>
                <a:gd name="T149" fmla="*/ 666 w 666"/>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6" h="198">
                  <a:moveTo>
                    <a:pt x="334" y="0"/>
                  </a:moveTo>
                  <a:lnTo>
                    <a:pt x="363" y="1"/>
                  </a:lnTo>
                  <a:lnTo>
                    <a:pt x="393" y="4"/>
                  </a:lnTo>
                  <a:lnTo>
                    <a:pt x="420" y="8"/>
                  </a:lnTo>
                  <a:lnTo>
                    <a:pt x="447" y="14"/>
                  </a:lnTo>
                  <a:lnTo>
                    <a:pt x="473" y="24"/>
                  </a:lnTo>
                  <a:lnTo>
                    <a:pt x="498" y="33"/>
                  </a:lnTo>
                  <a:lnTo>
                    <a:pt x="523" y="43"/>
                  </a:lnTo>
                  <a:lnTo>
                    <a:pt x="545" y="56"/>
                  </a:lnTo>
                  <a:lnTo>
                    <a:pt x="567" y="70"/>
                  </a:lnTo>
                  <a:lnTo>
                    <a:pt x="587" y="85"/>
                  </a:lnTo>
                  <a:lnTo>
                    <a:pt x="605" y="102"/>
                  </a:lnTo>
                  <a:lnTo>
                    <a:pt x="620" y="119"/>
                  </a:lnTo>
                  <a:lnTo>
                    <a:pt x="635" y="137"/>
                  </a:lnTo>
                  <a:lnTo>
                    <a:pt x="648" y="156"/>
                  </a:lnTo>
                  <a:lnTo>
                    <a:pt x="658" y="177"/>
                  </a:lnTo>
                  <a:lnTo>
                    <a:pt x="666" y="198"/>
                  </a:lnTo>
                  <a:lnTo>
                    <a:pt x="650" y="198"/>
                  </a:lnTo>
                  <a:lnTo>
                    <a:pt x="624" y="198"/>
                  </a:lnTo>
                  <a:lnTo>
                    <a:pt x="589" y="198"/>
                  </a:lnTo>
                  <a:lnTo>
                    <a:pt x="548" y="198"/>
                  </a:lnTo>
                  <a:lnTo>
                    <a:pt x="499" y="198"/>
                  </a:lnTo>
                  <a:lnTo>
                    <a:pt x="446" y="198"/>
                  </a:lnTo>
                  <a:lnTo>
                    <a:pt x="390" y="198"/>
                  </a:lnTo>
                  <a:lnTo>
                    <a:pt x="333" y="198"/>
                  </a:lnTo>
                  <a:lnTo>
                    <a:pt x="276" y="198"/>
                  </a:lnTo>
                  <a:lnTo>
                    <a:pt x="220" y="198"/>
                  </a:lnTo>
                  <a:lnTo>
                    <a:pt x="167" y="198"/>
                  </a:lnTo>
                  <a:lnTo>
                    <a:pt x="119" y="198"/>
                  </a:lnTo>
                  <a:lnTo>
                    <a:pt x="77" y="198"/>
                  </a:lnTo>
                  <a:lnTo>
                    <a:pt x="42" y="198"/>
                  </a:lnTo>
                  <a:lnTo>
                    <a:pt x="16" y="198"/>
                  </a:lnTo>
                  <a:lnTo>
                    <a:pt x="0" y="198"/>
                  </a:lnTo>
                  <a:lnTo>
                    <a:pt x="8" y="177"/>
                  </a:lnTo>
                  <a:lnTo>
                    <a:pt x="18" y="156"/>
                  </a:lnTo>
                  <a:lnTo>
                    <a:pt x="31" y="137"/>
                  </a:lnTo>
                  <a:lnTo>
                    <a:pt x="46" y="119"/>
                  </a:lnTo>
                  <a:lnTo>
                    <a:pt x="63" y="102"/>
                  </a:lnTo>
                  <a:lnTo>
                    <a:pt x="81" y="85"/>
                  </a:lnTo>
                  <a:lnTo>
                    <a:pt x="100" y="70"/>
                  </a:lnTo>
                  <a:lnTo>
                    <a:pt x="121" y="56"/>
                  </a:lnTo>
                  <a:lnTo>
                    <a:pt x="145" y="43"/>
                  </a:lnTo>
                  <a:lnTo>
                    <a:pt x="168" y="33"/>
                  </a:lnTo>
                  <a:lnTo>
                    <a:pt x="194" y="24"/>
                  </a:lnTo>
                  <a:lnTo>
                    <a:pt x="220" y="14"/>
                  </a:lnTo>
                  <a:lnTo>
                    <a:pt x="247" y="8"/>
                  </a:lnTo>
                  <a:lnTo>
                    <a:pt x="276" y="4"/>
                  </a:lnTo>
                  <a:lnTo>
                    <a:pt x="304" y="1"/>
                  </a:lnTo>
                  <a:lnTo>
                    <a:pt x="334" y="0"/>
                  </a:lnTo>
                  <a:close/>
                </a:path>
              </a:pathLst>
            </a:custGeom>
            <a:solidFill>
              <a:srgbClr val="C0C0C0"/>
            </a:solidFill>
            <a:ln w="9525">
              <a:noFill/>
              <a:round/>
              <a:headEnd/>
              <a:tailEnd/>
            </a:ln>
          </p:spPr>
          <p:txBody>
            <a:bodyPr/>
            <a:lstStyle/>
            <a:p>
              <a:pPr rtl="0"/>
              <a:endParaRPr lang="en-US" sz="3800"/>
            </a:p>
          </p:txBody>
        </p:sp>
        <p:sp>
          <p:nvSpPr>
            <p:cNvPr id="486" name="Freeform 484"/>
            <p:cNvSpPr>
              <a:spLocks/>
            </p:cNvSpPr>
            <p:nvPr/>
          </p:nvSpPr>
          <p:spPr bwMode="auto">
            <a:xfrm flipH="1">
              <a:off x="541" y="1463"/>
              <a:ext cx="179" cy="31"/>
            </a:xfrm>
            <a:custGeom>
              <a:avLst/>
              <a:gdLst>
                <a:gd name="T0" fmla="*/ 173 w 778"/>
                <a:gd name="T1" fmla="*/ 0 h 135"/>
                <a:gd name="T2" fmla="*/ 2 w 778"/>
                <a:gd name="T3" fmla="*/ 0 h 135"/>
                <a:gd name="T4" fmla="*/ 1 w 778"/>
                <a:gd name="T5" fmla="*/ 4 h 135"/>
                <a:gd name="T6" fmla="*/ 0 w 778"/>
                <a:gd name="T7" fmla="*/ 14 h 135"/>
                <a:gd name="T8" fmla="*/ 0 w 778"/>
                <a:gd name="T9" fmla="*/ 17 h 135"/>
                <a:gd name="T10" fmla="*/ 0 w 778"/>
                <a:gd name="T11" fmla="*/ 20 h 135"/>
                <a:gd name="T12" fmla="*/ 1 w 778"/>
                <a:gd name="T13" fmla="*/ 24 h 135"/>
                <a:gd name="T14" fmla="*/ 2 w 778"/>
                <a:gd name="T15" fmla="*/ 27 h 135"/>
                <a:gd name="T16" fmla="*/ 3 w 778"/>
                <a:gd name="T17" fmla="*/ 31 h 135"/>
                <a:gd name="T18" fmla="*/ 176 w 778"/>
                <a:gd name="T19" fmla="*/ 31 h 135"/>
                <a:gd name="T20" fmla="*/ 177 w 778"/>
                <a:gd name="T21" fmla="*/ 27 h 135"/>
                <a:gd name="T22" fmla="*/ 178 w 778"/>
                <a:gd name="T23" fmla="*/ 24 h 135"/>
                <a:gd name="T24" fmla="*/ 179 w 778"/>
                <a:gd name="T25" fmla="*/ 20 h 135"/>
                <a:gd name="T26" fmla="*/ 179 w 778"/>
                <a:gd name="T27" fmla="*/ 17 h 135"/>
                <a:gd name="T28" fmla="*/ 179 w 778"/>
                <a:gd name="T29" fmla="*/ 14 h 135"/>
                <a:gd name="T30" fmla="*/ 177 w 778"/>
                <a:gd name="T31" fmla="*/ 0 h 135"/>
                <a:gd name="T32" fmla="*/ 173 w 778"/>
                <a:gd name="T33" fmla="*/ 0 h 1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8"/>
                <a:gd name="T52" fmla="*/ 0 h 135"/>
                <a:gd name="T53" fmla="*/ 778 w 778"/>
                <a:gd name="T54" fmla="*/ 135 h 1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8" h="135">
                  <a:moveTo>
                    <a:pt x="752" y="1"/>
                  </a:moveTo>
                  <a:lnTo>
                    <a:pt x="7" y="1"/>
                  </a:lnTo>
                  <a:lnTo>
                    <a:pt x="4" y="19"/>
                  </a:lnTo>
                  <a:lnTo>
                    <a:pt x="0" y="62"/>
                  </a:lnTo>
                  <a:lnTo>
                    <a:pt x="0" y="76"/>
                  </a:lnTo>
                  <a:lnTo>
                    <a:pt x="2" y="89"/>
                  </a:lnTo>
                  <a:lnTo>
                    <a:pt x="4" y="104"/>
                  </a:lnTo>
                  <a:lnTo>
                    <a:pt x="7" y="118"/>
                  </a:lnTo>
                  <a:lnTo>
                    <a:pt x="11" y="135"/>
                  </a:lnTo>
                  <a:lnTo>
                    <a:pt x="767" y="135"/>
                  </a:lnTo>
                  <a:lnTo>
                    <a:pt x="771" y="118"/>
                  </a:lnTo>
                  <a:lnTo>
                    <a:pt x="774" y="104"/>
                  </a:lnTo>
                  <a:lnTo>
                    <a:pt x="776" y="89"/>
                  </a:lnTo>
                  <a:lnTo>
                    <a:pt x="778" y="76"/>
                  </a:lnTo>
                  <a:lnTo>
                    <a:pt x="778" y="62"/>
                  </a:lnTo>
                  <a:lnTo>
                    <a:pt x="771" y="0"/>
                  </a:lnTo>
                  <a:lnTo>
                    <a:pt x="752" y="1"/>
                  </a:lnTo>
                  <a:close/>
                </a:path>
              </a:pathLst>
            </a:custGeom>
            <a:solidFill>
              <a:srgbClr val="000000"/>
            </a:solidFill>
            <a:ln w="9525">
              <a:noFill/>
              <a:round/>
              <a:headEnd/>
              <a:tailEnd/>
            </a:ln>
          </p:spPr>
          <p:txBody>
            <a:bodyPr/>
            <a:lstStyle/>
            <a:p>
              <a:pPr rtl="0"/>
              <a:endParaRPr lang="en-US" sz="3800"/>
            </a:p>
          </p:txBody>
        </p:sp>
        <p:sp>
          <p:nvSpPr>
            <p:cNvPr id="487" name="Freeform 485"/>
            <p:cNvSpPr>
              <a:spLocks/>
            </p:cNvSpPr>
            <p:nvPr/>
          </p:nvSpPr>
          <p:spPr bwMode="auto">
            <a:xfrm flipH="1">
              <a:off x="551" y="1474"/>
              <a:ext cx="159" cy="10"/>
            </a:xfrm>
            <a:custGeom>
              <a:avLst/>
              <a:gdLst>
                <a:gd name="T0" fmla="*/ 159 w 689"/>
                <a:gd name="T1" fmla="*/ 0 h 46"/>
                <a:gd name="T2" fmla="*/ 159 w 689"/>
                <a:gd name="T3" fmla="*/ 2 h 46"/>
                <a:gd name="T4" fmla="*/ 159 w 689"/>
                <a:gd name="T5" fmla="*/ 3 h 46"/>
                <a:gd name="T6" fmla="*/ 159 w 689"/>
                <a:gd name="T7" fmla="*/ 3 h 46"/>
                <a:gd name="T8" fmla="*/ 159 w 689"/>
                <a:gd name="T9" fmla="*/ 4 h 46"/>
                <a:gd name="T10" fmla="*/ 159 w 689"/>
                <a:gd name="T11" fmla="*/ 5 h 46"/>
                <a:gd name="T12" fmla="*/ 159 w 689"/>
                <a:gd name="T13" fmla="*/ 7 h 46"/>
                <a:gd name="T14" fmla="*/ 159 w 689"/>
                <a:gd name="T15" fmla="*/ 8 h 46"/>
                <a:gd name="T16" fmla="*/ 158 w 689"/>
                <a:gd name="T17" fmla="*/ 10 h 46"/>
                <a:gd name="T18" fmla="*/ 155 w 689"/>
                <a:gd name="T19" fmla="*/ 10 h 46"/>
                <a:gd name="T20" fmla="*/ 150 w 689"/>
                <a:gd name="T21" fmla="*/ 10 h 46"/>
                <a:gd name="T22" fmla="*/ 141 w 689"/>
                <a:gd name="T23" fmla="*/ 10 h 46"/>
                <a:gd name="T24" fmla="*/ 131 w 689"/>
                <a:gd name="T25" fmla="*/ 10 h 46"/>
                <a:gd name="T26" fmla="*/ 120 w 689"/>
                <a:gd name="T27" fmla="*/ 10 h 46"/>
                <a:gd name="T28" fmla="*/ 107 w 689"/>
                <a:gd name="T29" fmla="*/ 10 h 46"/>
                <a:gd name="T30" fmla="*/ 93 w 689"/>
                <a:gd name="T31" fmla="*/ 10 h 46"/>
                <a:gd name="T32" fmla="*/ 79 w 689"/>
                <a:gd name="T33" fmla="*/ 10 h 46"/>
                <a:gd name="T34" fmla="*/ 66 w 689"/>
                <a:gd name="T35" fmla="*/ 10 h 46"/>
                <a:gd name="T36" fmla="*/ 52 w 689"/>
                <a:gd name="T37" fmla="*/ 10 h 46"/>
                <a:gd name="T38" fmla="*/ 39 w 689"/>
                <a:gd name="T39" fmla="*/ 10 h 46"/>
                <a:gd name="T40" fmla="*/ 27 w 689"/>
                <a:gd name="T41" fmla="*/ 10 h 46"/>
                <a:gd name="T42" fmla="*/ 18 w 689"/>
                <a:gd name="T43" fmla="*/ 10 h 46"/>
                <a:gd name="T44" fmla="*/ 9 w 689"/>
                <a:gd name="T45" fmla="*/ 10 h 46"/>
                <a:gd name="T46" fmla="*/ 3 w 689"/>
                <a:gd name="T47" fmla="*/ 10 h 46"/>
                <a:gd name="T48" fmla="*/ 0 w 689"/>
                <a:gd name="T49" fmla="*/ 10 h 46"/>
                <a:gd name="T50" fmla="*/ 0 w 689"/>
                <a:gd name="T51" fmla="*/ 8 h 46"/>
                <a:gd name="T52" fmla="*/ 0 w 689"/>
                <a:gd name="T53" fmla="*/ 7 h 46"/>
                <a:gd name="T54" fmla="*/ 0 w 689"/>
                <a:gd name="T55" fmla="*/ 5 h 46"/>
                <a:gd name="T56" fmla="*/ 0 w 689"/>
                <a:gd name="T57" fmla="*/ 4 h 46"/>
                <a:gd name="T58" fmla="*/ 0 w 689"/>
                <a:gd name="T59" fmla="*/ 3 h 46"/>
                <a:gd name="T60" fmla="*/ 0 w 689"/>
                <a:gd name="T61" fmla="*/ 3 h 46"/>
                <a:gd name="T62" fmla="*/ 0 w 689"/>
                <a:gd name="T63" fmla="*/ 2 h 46"/>
                <a:gd name="T64" fmla="*/ 0 w 689"/>
                <a:gd name="T65" fmla="*/ 0 h 46"/>
                <a:gd name="T66" fmla="*/ 3 w 689"/>
                <a:gd name="T67" fmla="*/ 0 h 46"/>
                <a:gd name="T68" fmla="*/ 9 w 689"/>
                <a:gd name="T69" fmla="*/ 0 h 46"/>
                <a:gd name="T70" fmla="*/ 17 w 689"/>
                <a:gd name="T71" fmla="*/ 0 h 46"/>
                <a:gd name="T72" fmla="*/ 27 w 689"/>
                <a:gd name="T73" fmla="*/ 0 h 46"/>
                <a:gd name="T74" fmla="*/ 39 w 689"/>
                <a:gd name="T75" fmla="*/ 0 h 46"/>
                <a:gd name="T76" fmla="*/ 52 w 689"/>
                <a:gd name="T77" fmla="*/ 0 h 46"/>
                <a:gd name="T78" fmla="*/ 65 w 689"/>
                <a:gd name="T79" fmla="*/ 0 h 46"/>
                <a:gd name="T80" fmla="*/ 79 w 689"/>
                <a:gd name="T81" fmla="*/ 0 h 46"/>
                <a:gd name="T82" fmla="*/ 93 w 689"/>
                <a:gd name="T83" fmla="*/ 0 h 46"/>
                <a:gd name="T84" fmla="*/ 107 w 689"/>
                <a:gd name="T85" fmla="*/ 0 h 46"/>
                <a:gd name="T86" fmla="*/ 120 w 689"/>
                <a:gd name="T87" fmla="*/ 0 h 46"/>
                <a:gd name="T88" fmla="*/ 132 w 689"/>
                <a:gd name="T89" fmla="*/ 0 h 46"/>
                <a:gd name="T90" fmla="*/ 141 w 689"/>
                <a:gd name="T91" fmla="*/ 0 h 46"/>
                <a:gd name="T92" fmla="*/ 150 w 689"/>
                <a:gd name="T93" fmla="*/ 0 h 46"/>
                <a:gd name="T94" fmla="*/ 156 w 689"/>
                <a:gd name="T95" fmla="*/ 0 h 46"/>
                <a:gd name="T96" fmla="*/ 159 w 689"/>
                <a:gd name="T97" fmla="*/ 0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9"/>
                <a:gd name="T148" fmla="*/ 0 h 46"/>
                <a:gd name="T149" fmla="*/ 689 w 689"/>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9" h="46">
                  <a:moveTo>
                    <a:pt x="687" y="0"/>
                  </a:moveTo>
                  <a:lnTo>
                    <a:pt x="689" y="7"/>
                  </a:lnTo>
                  <a:lnTo>
                    <a:pt x="689" y="12"/>
                  </a:lnTo>
                  <a:lnTo>
                    <a:pt x="689" y="16"/>
                  </a:lnTo>
                  <a:lnTo>
                    <a:pt x="689" y="17"/>
                  </a:lnTo>
                  <a:lnTo>
                    <a:pt x="689" y="25"/>
                  </a:lnTo>
                  <a:lnTo>
                    <a:pt x="687" y="31"/>
                  </a:lnTo>
                  <a:lnTo>
                    <a:pt x="687" y="39"/>
                  </a:lnTo>
                  <a:lnTo>
                    <a:pt x="686" y="46"/>
                  </a:lnTo>
                  <a:lnTo>
                    <a:pt x="673" y="46"/>
                  </a:lnTo>
                  <a:lnTo>
                    <a:pt x="648" y="46"/>
                  </a:lnTo>
                  <a:lnTo>
                    <a:pt x="612" y="46"/>
                  </a:lnTo>
                  <a:lnTo>
                    <a:pt x="569" y="46"/>
                  </a:lnTo>
                  <a:lnTo>
                    <a:pt x="518" y="46"/>
                  </a:lnTo>
                  <a:lnTo>
                    <a:pt x="464" y="46"/>
                  </a:lnTo>
                  <a:lnTo>
                    <a:pt x="404" y="46"/>
                  </a:lnTo>
                  <a:lnTo>
                    <a:pt x="344" y="46"/>
                  </a:lnTo>
                  <a:lnTo>
                    <a:pt x="284" y="46"/>
                  </a:lnTo>
                  <a:lnTo>
                    <a:pt x="224" y="46"/>
                  </a:lnTo>
                  <a:lnTo>
                    <a:pt x="170" y="46"/>
                  </a:lnTo>
                  <a:lnTo>
                    <a:pt x="119" y="46"/>
                  </a:lnTo>
                  <a:lnTo>
                    <a:pt x="76" y="46"/>
                  </a:lnTo>
                  <a:lnTo>
                    <a:pt x="40" y="46"/>
                  </a:lnTo>
                  <a:lnTo>
                    <a:pt x="15" y="46"/>
                  </a:lnTo>
                  <a:lnTo>
                    <a:pt x="2" y="46"/>
                  </a:lnTo>
                  <a:lnTo>
                    <a:pt x="1" y="39"/>
                  </a:lnTo>
                  <a:lnTo>
                    <a:pt x="1" y="31"/>
                  </a:lnTo>
                  <a:lnTo>
                    <a:pt x="0" y="24"/>
                  </a:lnTo>
                  <a:lnTo>
                    <a:pt x="0" y="17"/>
                  </a:lnTo>
                  <a:lnTo>
                    <a:pt x="0" y="16"/>
                  </a:lnTo>
                  <a:lnTo>
                    <a:pt x="0" y="12"/>
                  </a:lnTo>
                  <a:lnTo>
                    <a:pt x="0" y="7"/>
                  </a:lnTo>
                  <a:lnTo>
                    <a:pt x="1" y="0"/>
                  </a:lnTo>
                  <a:lnTo>
                    <a:pt x="14" y="0"/>
                  </a:lnTo>
                  <a:lnTo>
                    <a:pt x="40" y="0"/>
                  </a:lnTo>
                  <a:lnTo>
                    <a:pt x="75" y="0"/>
                  </a:lnTo>
                  <a:lnTo>
                    <a:pt x="118" y="0"/>
                  </a:lnTo>
                  <a:lnTo>
                    <a:pt x="169" y="0"/>
                  </a:lnTo>
                  <a:lnTo>
                    <a:pt x="224" y="0"/>
                  </a:lnTo>
                  <a:lnTo>
                    <a:pt x="283" y="0"/>
                  </a:lnTo>
                  <a:lnTo>
                    <a:pt x="344" y="0"/>
                  </a:lnTo>
                  <a:lnTo>
                    <a:pt x="405" y="0"/>
                  </a:lnTo>
                  <a:lnTo>
                    <a:pt x="464" y="0"/>
                  </a:lnTo>
                  <a:lnTo>
                    <a:pt x="520" y="0"/>
                  </a:lnTo>
                  <a:lnTo>
                    <a:pt x="570" y="0"/>
                  </a:lnTo>
                  <a:lnTo>
                    <a:pt x="613" y="0"/>
                  </a:lnTo>
                  <a:lnTo>
                    <a:pt x="648" y="0"/>
                  </a:lnTo>
                  <a:lnTo>
                    <a:pt x="674" y="0"/>
                  </a:lnTo>
                  <a:lnTo>
                    <a:pt x="687" y="0"/>
                  </a:lnTo>
                  <a:close/>
                </a:path>
              </a:pathLst>
            </a:custGeom>
            <a:solidFill>
              <a:srgbClr val="C0C0C0"/>
            </a:solidFill>
            <a:ln w="9525">
              <a:noFill/>
              <a:round/>
              <a:headEnd/>
              <a:tailEnd/>
            </a:ln>
          </p:spPr>
          <p:txBody>
            <a:bodyPr/>
            <a:lstStyle/>
            <a:p>
              <a:pPr rtl="0"/>
              <a:endParaRPr lang="en-US" sz="3800"/>
            </a:p>
          </p:txBody>
        </p:sp>
        <p:sp>
          <p:nvSpPr>
            <p:cNvPr id="488" name="Freeform 486"/>
            <p:cNvSpPr>
              <a:spLocks/>
            </p:cNvSpPr>
            <p:nvPr/>
          </p:nvSpPr>
          <p:spPr bwMode="auto">
            <a:xfrm flipH="1">
              <a:off x="438" y="1241"/>
              <a:ext cx="231" cy="239"/>
            </a:xfrm>
            <a:custGeom>
              <a:avLst/>
              <a:gdLst>
                <a:gd name="T0" fmla="*/ 167 w 1007"/>
                <a:gd name="T1" fmla="*/ 2 h 1042"/>
                <a:gd name="T2" fmla="*/ 166 w 1007"/>
                <a:gd name="T3" fmla="*/ 5 h 1042"/>
                <a:gd name="T4" fmla="*/ 166 w 1007"/>
                <a:gd name="T5" fmla="*/ 17 h 1042"/>
                <a:gd name="T6" fmla="*/ 149 w 1007"/>
                <a:gd name="T7" fmla="*/ 19 h 1042"/>
                <a:gd name="T8" fmla="*/ 122 w 1007"/>
                <a:gd name="T9" fmla="*/ 21 h 1042"/>
                <a:gd name="T10" fmla="*/ 92 w 1007"/>
                <a:gd name="T11" fmla="*/ 25 h 1042"/>
                <a:gd name="T12" fmla="*/ 64 w 1007"/>
                <a:gd name="T13" fmla="*/ 27 h 1042"/>
                <a:gd name="T14" fmla="*/ 45 w 1007"/>
                <a:gd name="T15" fmla="*/ 29 h 1042"/>
                <a:gd name="T16" fmla="*/ 32 w 1007"/>
                <a:gd name="T17" fmla="*/ 31 h 1042"/>
                <a:gd name="T18" fmla="*/ 22 w 1007"/>
                <a:gd name="T19" fmla="*/ 40 h 1042"/>
                <a:gd name="T20" fmla="*/ 18 w 1007"/>
                <a:gd name="T21" fmla="*/ 53 h 1042"/>
                <a:gd name="T22" fmla="*/ 14 w 1007"/>
                <a:gd name="T23" fmla="*/ 86 h 1042"/>
                <a:gd name="T24" fmla="*/ 5 w 1007"/>
                <a:gd name="T25" fmla="*/ 143 h 1042"/>
                <a:gd name="T26" fmla="*/ 0 w 1007"/>
                <a:gd name="T27" fmla="*/ 174 h 1042"/>
                <a:gd name="T28" fmla="*/ 0 w 1007"/>
                <a:gd name="T29" fmla="*/ 174 h 1042"/>
                <a:gd name="T30" fmla="*/ 0 w 1007"/>
                <a:gd name="T31" fmla="*/ 176 h 1042"/>
                <a:gd name="T32" fmla="*/ 2 w 1007"/>
                <a:gd name="T33" fmla="*/ 178 h 1042"/>
                <a:gd name="T34" fmla="*/ 10 w 1007"/>
                <a:gd name="T35" fmla="*/ 178 h 1042"/>
                <a:gd name="T36" fmla="*/ 34 w 1007"/>
                <a:gd name="T37" fmla="*/ 187 h 1042"/>
                <a:gd name="T38" fmla="*/ 65 w 1007"/>
                <a:gd name="T39" fmla="*/ 202 h 1042"/>
                <a:gd name="T40" fmla="*/ 94 w 1007"/>
                <a:gd name="T41" fmla="*/ 219 h 1042"/>
                <a:gd name="T42" fmla="*/ 116 w 1007"/>
                <a:gd name="T43" fmla="*/ 233 h 1042"/>
                <a:gd name="T44" fmla="*/ 125 w 1007"/>
                <a:gd name="T45" fmla="*/ 239 h 1042"/>
                <a:gd name="T46" fmla="*/ 128 w 1007"/>
                <a:gd name="T47" fmla="*/ 239 h 1042"/>
                <a:gd name="T48" fmla="*/ 131 w 1007"/>
                <a:gd name="T49" fmla="*/ 237 h 1042"/>
                <a:gd name="T50" fmla="*/ 131 w 1007"/>
                <a:gd name="T51" fmla="*/ 235 h 1042"/>
                <a:gd name="T52" fmla="*/ 131 w 1007"/>
                <a:gd name="T53" fmla="*/ 235 h 1042"/>
                <a:gd name="T54" fmla="*/ 124 w 1007"/>
                <a:gd name="T55" fmla="*/ 203 h 1042"/>
                <a:gd name="T56" fmla="*/ 113 w 1007"/>
                <a:gd name="T57" fmla="*/ 168 h 1042"/>
                <a:gd name="T58" fmla="*/ 101 w 1007"/>
                <a:gd name="T59" fmla="*/ 135 h 1042"/>
                <a:gd name="T60" fmla="*/ 89 w 1007"/>
                <a:gd name="T61" fmla="*/ 105 h 1042"/>
                <a:gd name="T62" fmla="*/ 81 w 1007"/>
                <a:gd name="T63" fmla="*/ 84 h 1042"/>
                <a:gd name="T64" fmla="*/ 90 w 1007"/>
                <a:gd name="T65" fmla="*/ 79 h 1042"/>
                <a:gd name="T66" fmla="*/ 115 w 1007"/>
                <a:gd name="T67" fmla="*/ 77 h 1042"/>
                <a:gd name="T68" fmla="*/ 145 w 1007"/>
                <a:gd name="T69" fmla="*/ 74 h 1042"/>
                <a:gd name="T70" fmla="*/ 175 w 1007"/>
                <a:gd name="T71" fmla="*/ 71 h 1042"/>
                <a:gd name="T72" fmla="*/ 200 w 1007"/>
                <a:gd name="T73" fmla="*/ 66 h 1042"/>
                <a:gd name="T74" fmla="*/ 217 w 1007"/>
                <a:gd name="T75" fmla="*/ 60 h 1042"/>
                <a:gd name="T76" fmla="*/ 228 w 1007"/>
                <a:gd name="T77" fmla="*/ 44 h 1042"/>
                <a:gd name="T78" fmla="*/ 231 w 1007"/>
                <a:gd name="T79" fmla="*/ 25 h 1042"/>
                <a:gd name="T80" fmla="*/ 231 w 1007"/>
                <a:gd name="T81" fmla="*/ 9 h 1042"/>
                <a:gd name="T82" fmla="*/ 230 w 1007"/>
                <a:gd name="T83" fmla="*/ 3 h 1042"/>
                <a:gd name="T84" fmla="*/ 227 w 1007"/>
                <a:gd name="T85" fmla="*/ 2 h 1042"/>
                <a:gd name="T86" fmla="*/ 169 w 1007"/>
                <a:gd name="T87" fmla="*/ 0 h 10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07"/>
                <a:gd name="T133" fmla="*/ 0 h 1042"/>
                <a:gd name="T134" fmla="*/ 1007 w 1007"/>
                <a:gd name="T135" fmla="*/ 1042 h 10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07" h="1042">
                  <a:moveTo>
                    <a:pt x="730" y="3"/>
                  </a:moveTo>
                  <a:lnTo>
                    <a:pt x="729" y="6"/>
                  </a:lnTo>
                  <a:lnTo>
                    <a:pt x="726" y="9"/>
                  </a:lnTo>
                  <a:lnTo>
                    <a:pt x="725" y="13"/>
                  </a:lnTo>
                  <a:lnTo>
                    <a:pt x="725" y="15"/>
                  </a:lnTo>
                  <a:lnTo>
                    <a:pt x="725" y="22"/>
                  </a:lnTo>
                  <a:lnTo>
                    <a:pt x="725" y="37"/>
                  </a:lnTo>
                  <a:lnTo>
                    <a:pt x="725" y="57"/>
                  </a:lnTo>
                  <a:lnTo>
                    <a:pt x="725" y="74"/>
                  </a:lnTo>
                  <a:lnTo>
                    <a:pt x="707" y="75"/>
                  </a:lnTo>
                  <a:lnTo>
                    <a:pt x="681" y="78"/>
                  </a:lnTo>
                  <a:lnTo>
                    <a:pt x="650" y="82"/>
                  </a:lnTo>
                  <a:lnTo>
                    <a:pt x="615" y="85"/>
                  </a:lnTo>
                  <a:lnTo>
                    <a:pt x="574" y="89"/>
                  </a:lnTo>
                  <a:lnTo>
                    <a:pt x="533" y="93"/>
                  </a:lnTo>
                  <a:lnTo>
                    <a:pt x="488" y="98"/>
                  </a:lnTo>
                  <a:lnTo>
                    <a:pt x="443" y="102"/>
                  </a:lnTo>
                  <a:lnTo>
                    <a:pt x="399" y="108"/>
                  </a:lnTo>
                  <a:lnTo>
                    <a:pt x="356" y="111"/>
                  </a:lnTo>
                  <a:lnTo>
                    <a:pt x="316" y="115"/>
                  </a:lnTo>
                  <a:lnTo>
                    <a:pt x="278" y="119"/>
                  </a:lnTo>
                  <a:lnTo>
                    <a:pt x="245" y="122"/>
                  </a:lnTo>
                  <a:lnTo>
                    <a:pt x="218" y="125"/>
                  </a:lnTo>
                  <a:lnTo>
                    <a:pt x="196" y="126"/>
                  </a:lnTo>
                  <a:lnTo>
                    <a:pt x="183" y="126"/>
                  </a:lnTo>
                  <a:lnTo>
                    <a:pt x="160" y="128"/>
                  </a:lnTo>
                  <a:lnTo>
                    <a:pt x="139" y="135"/>
                  </a:lnTo>
                  <a:lnTo>
                    <a:pt x="121" y="145"/>
                  </a:lnTo>
                  <a:lnTo>
                    <a:pt x="106" y="158"/>
                  </a:lnTo>
                  <a:lnTo>
                    <a:pt x="95" y="174"/>
                  </a:lnTo>
                  <a:lnTo>
                    <a:pt x="85" y="192"/>
                  </a:lnTo>
                  <a:lnTo>
                    <a:pt x="80" y="210"/>
                  </a:lnTo>
                  <a:lnTo>
                    <a:pt x="79" y="230"/>
                  </a:lnTo>
                  <a:lnTo>
                    <a:pt x="76" y="257"/>
                  </a:lnTo>
                  <a:lnTo>
                    <a:pt x="70" y="308"/>
                  </a:lnTo>
                  <a:lnTo>
                    <a:pt x="59" y="377"/>
                  </a:lnTo>
                  <a:lnTo>
                    <a:pt x="48" y="456"/>
                  </a:lnTo>
                  <a:lnTo>
                    <a:pt x="35" y="540"/>
                  </a:lnTo>
                  <a:lnTo>
                    <a:pt x="22" y="623"/>
                  </a:lnTo>
                  <a:lnTo>
                    <a:pt x="10" y="697"/>
                  </a:lnTo>
                  <a:lnTo>
                    <a:pt x="0" y="757"/>
                  </a:lnTo>
                  <a:lnTo>
                    <a:pt x="0" y="758"/>
                  </a:lnTo>
                  <a:lnTo>
                    <a:pt x="0" y="760"/>
                  </a:lnTo>
                  <a:lnTo>
                    <a:pt x="0" y="762"/>
                  </a:lnTo>
                  <a:lnTo>
                    <a:pt x="1" y="765"/>
                  </a:lnTo>
                  <a:lnTo>
                    <a:pt x="2" y="767"/>
                  </a:lnTo>
                  <a:lnTo>
                    <a:pt x="4" y="770"/>
                  </a:lnTo>
                  <a:lnTo>
                    <a:pt x="6" y="771"/>
                  </a:lnTo>
                  <a:lnTo>
                    <a:pt x="9" y="774"/>
                  </a:lnTo>
                  <a:lnTo>
                    <a:pt x="13" y="775"/>
                  </a:lnTo>
                  <a:lnTo>
                    <a:pt x="15" y="775"/>
                  </a:lnTo>
                  <a:lnTo>
                    <a:pt x="43" y="778"/>
                  </a:lnTo>
                  <a:lnTo>
                    <a:pt x="74" y="787"/>
                  </a:lnTo>
                  <a:lnTo>
                    <a:pt x="110" y="800"/>
                  </a:lnTo>
                  <a:lnTo>
                    <a:pt x="150" y="816"/>
                  </a:lnTo>
                  <a:lnTo>
                    <a:pt x="193" y="836"/>
                  </a:lnTo>
                  <a:lnTo>
                    <a:pt x="238" y="859"/>
                  </a:lnTo>
                  <a:lnTo>
                    <a:pt x="282" y="882"/>
                  </a:lnTo>
                  <a:lnTo>
                    <a:pt x="326" y="907"/>
                  </a:lnTo>
                  <a:lnTo>
                    <a:pt x="369" y="931"/>
                  </a:lnTo>
                  <a:lnTo>
                    <a:pt x="409" y="955"/>
                  </a:lnTo>
                  <a:lnTo>
                    <a:pt x="447" y="977"/>
                  </a:lnTo>
                  <a:lnTo>
                    <a:pt x="479" y="997"/>
                  </a:lnTo>
                  <a:lnTo>
                    <a:pt x="507" y="1015"/>
                  </a:lnTo>
                  <a:lnTo>
                    <a:pt x="527" y="1028"/>
                  </a:lnTo>
                  <a:lnTo>
                    <a:pt x="540" y="1036"/>
                  </a:lnTo>
                  <a:lnTo>
                    <a:pt x="546" y="1040"/>
                  </a:lnTo>
                  <a:lnTo>
                    <a:pt x="550" y="1042"/>
                  </a:lnTo>
                  <a:lnTo>
                    <a:pt x="555" y="1042"/>
                  </a:lnTo>
                  <a:lnTo>
                    <a:pt x="560" y="1042"/>
                  </a:lnTo>
                  <a:lnTo>
                    <a:pt x="564" y="1040"/>
                  </a:lnTo>
                  <a:lnTo>
                    <a:pt x="566" y="1037"/>
                  </a:lnTo>
                  <a:lnTo>
                    <a:pt x="569" y="1034"/>
                  </a:lnTo>
                  <a:lnTo>
                    <a:pt x="570" y="1030"/>
                  </a:lnTo>
                  <a:lnTo>
                    <a:pt x="570" y="1027"/>
                  </a:lnTo>
                  <a:lnTo>
                    <a:pt x="570" y="1025"/>
                  </a:lnTo>
                  <a:lnTo>
                    <a:pt x="570" y="1024"/>
                  </a:lnTo>
                  <a:lnTo>
                    <a:pt x="563" y="980"/>
                  </a:lnTo>
                  <a:lnTo>
                    <a:pt x="551" y="933"/>
                  </a:lnTo>
                  <a:lnTo>
                    <a:pt x="539" y="883"/>
                  </a:lnTo>
                  <a:lnTo>
                    <a:pt x="524" y="834"/>
                  </a:lnTo>
                  <a:lnTo>
                    <a:pt x="508" y="783"/>
                  </a:lnTo>
                  <a:lnTo>
                    <a:pt x="491" y="732"/>
                  </a:lnTo>
                  <a:lnTo>
                    <a:pt x="474" y="683"/>
                  </a:lnTo>
                  <a:lnTo>
                    <a:pt x="456" y="633"/>
                  </a:lnTo>
                  <a:lnTo>
                    <a:pt x="439" y="587"/>
                  </a:lnTo>
                  <a:lnTo>
                    <a:pt x="421" y="541"/>
                  </a:lnTo>
                  <a:lnTo>
                    <a:pt x="404" y="498"/>
                  </a:lnTo>
                  <a:lnTo>
                    <a:pt x="388" y="459"/>
                  </a:lnTo>
                  <a:lnTo>
                    <a:pt x="374" y="424"/>
                  </a:lnTo>
                  <a:lnTo>
                    <a:pt x="361" y="394"/>
                  </a:lnTo>
                  <a:lnTo>
                    <a:pt x="351" y="368"/>
                  </a:lnTo>
                  <a:lnTo>
                    <a:pt x="342" y="348"/>
                  </a:lnTo>
                  <a:lnTo>
                    <a:pt x="364" y="347"/>
                  </a:lnTo>
                  <a:lnTo>
                    <a:pt x="391" y="344"/>
                  </a:lnTo>
                  <a:lnTo>
                    <a:pt x="423" y="342"/>
                  </a:lnTo>
                  <a:lnTo>
                    <a:pt x="461" y="339"/>
                  </a:lnTo>
                  <a:lnTo>
                    <a:pt x="501" y="337"/>
                  </a:lnTo>
                  <a:lnTo>
                    <a:pt x="544" y="333"/>
                  </a:lnTo>
                  <a:lnTo>
                    <a:pt x="589" y="328"/>
                  </a:lnTo>
                  <a:lnTo>
                    <a:pt x="634" y="324"/>
                  </a:lnTo>
                  <a:lnTo>
                    <a:pt x="678" y="318"/>
                  </a:lnTo>
                  <a:lnTo>
                    <a:pt x="722" y="313"/>
                  </a:lnTo>
                  <a:lnTo>
                    <a:pt x="765" y="308"/>
                  </a:lnTo>
                  <a:lnTo>
                    <a:pt x="806" y="302"/>
                  </a:lnTo>
                  <a:lnTo>
                    <a:pt x="841" y="295"/>
                  </a:lnTo>
                  <a:lnTo>
                    <a:pt x="873" y="289"/>
                  </a:lnTo>
                  <a:lnTo>
                    <a:pt x="899" y="282"/>
                  </a:lnTo>
                  <a:lnTo>
                    <a:pt x="920" y="274"/>
                  </a:lnTo>
                  <a:lnTo>
                    <a:pt x="945" y="260"/>
                  </a:lnTo>
                  <a:lnTo>
                    <a:pt x="966" y="240"/>
                  </a:lnTo>
                  <a:lnTo>
                    <a:pt x="980" y="217"/>
                  </a:lnTo>
                  <a:lnTo>
                    <a:pt x="992" y="191"/>
                  </a:lnTo>
                  <a:lnTo>
                    <a:pt x="999" y="164"/>
                  </a:lnTo>
                  <a:lnTo>
                    <a:pt x="1005" y="136"/>
                  </a:lnTo>
                  <a:lnTo>
                    <a:pt x="1006" y="109"/>
                  </a:lnTo>
                  <a:lnTo>
                    <a:pt x="1007" y="84"/>
                  </a:lnTo>
                  <a:lnTo>
                    <a:pt x="1007" y="59"/>
                  </a:lnTo>
                  <a:lnTo>
                    <a:pt x="1006" y="40"/>
                  </a:lnTo>
                  <a:lnTo>
                    <a:pt x="1003" y="27"/>
                  </a:lnTo>
                  <a:lnTo>
                    <a:pt x="1003" y="20"/>
                  </a:lnTo>
                  <a:lnTo>
                    <a:pt x="1002" y="15"/>
                  </a:lnTo>
                  <a:lnTo>
                    <a:pt x="998" y="11"/>
                  </a:lnTo>
                  <a:lnTo>
                    <a:pt x="993" y="9"/>
                  </a:lnTo>
                  <a:lnTo>
                    <a:pt x="988" y="7"/>
                  </a:lnTo>
                  <a:lnTo>
                    <a:pt x="742" y="0"/>
                  </a:lnTo>
                  <a:lnTo>
                    <a:pt x="739" y="0"/>
                  </a:lnTo>
                  <a:lnTo>
                    <a:pt x="737" y="1"/>
                  </a:lnTo>
                  <a:lnTo>
                    <a:pt x="733" y="2"/>
                  </a:lnTo>
                  <a:lnTo>
                    <a:pt x="730" y="3"/>
                  </a:lnTo>
                  <a:close/>
                </a:path>
              </a:pathLst>
            </a:custGeom>
            <a:solidFill>
              <a:srgbClr val="000000"/>
            </a:solidFill>
            <a:ln w="9525">
              <a:noFill/>
              <a:round/>
              <a:headEnd/>
              <a:tailEnd/>
            </a:ln>
          </p:spPr>
          <p:txBody>
            <a:bodyPr/>
            <a:lstStyle/>
            <a:p>
              <a:pPr rtl="0"/>
              <a:endParaRPr lang="en-US" sz="3800"/>
            </a:p>
          </p:txBody>
        </p:sp>
        <p:sp>
          <p:nvSpPr>
            <p:cNvPr id="489" name="Freeform 487"/>
            <p:cNvSpPr>
              <a:spLocks/>
            </p:cNvSpPr>
            <p:nvPr/>
          </p:nvSpPr>
          <p:spPr bwMode="auto">
            <a:xfrm flipH="1">
              <a:off x="445" y="1249"/>
              <a:ext cx="215" cy="219"/>
            </a:xfrm>
            <a:custGeom>
              <a:avLst/>
              <a:gdLst>
                <a:gd name="T0" fmla="*/ 18 w 940"/>
                <a:gd name="T1" fmla="*/ 39 h 959"/>
                <a:gd name="T2" fmla="*/ 24 w 940"/>
                <a:gd name="T3" fmla="*/ 32 h 959"/>
                <a:gd name="T4" fmla="*/ 34 w 940"/>
                <a:gd name="T5" fmla="*/ 29 h 959"/>
                <a:gd name="T6" fmla="*/ 50 w 940"/>
                <a:gd name="T7" fmla="*/ 28 h 959"/>
                <a:gd name="T8" fmla="*/ 79 w 940"/>
                <a:gd name="T9" fmla="*/ 25 h 959"/>
                <a:gd name="T10" fmla="*/ 112 w 940"/>
                <a:gd name="T11" fmla="*/ 22 h 959"/>
                <a:gd name="T12" fmla="*/ 142 w 940"/>
                <a:gd name="T13" fmla="*/ 18 h 959"/>
                <a:gd name="T14" fmla="*/ 160 w 940"/>
                <a:gd name="T15" fmla="*/ 17 h 959"/>
                <a:gd name="T16" fmla="*/ 164 w 940"/>
                <a:gd name="T17" fmla="*/ 15 h 959"/>
                <a:gd name="T18" fmla="*/ 165 w 940"/>
                <a:gd name="T19" fmla="*/ 12 h 959"/>
                <a:gd name="T20" fmla="*/ 165 w 940"/>
                <a:gd name="T21" fmla="*/ 0 h 959"/>
                <a:gd name="T22" fmla="*/ 172 w 940"/>
                <a:gd name="T23" fmla="*/ 0 h 959"/>
                <a:gd name="T24" fmla="*/ 182 w 940"/>
                <a:gd name="T25" fmla="*/ 1 h 959"/>
                <a:gd name="T26" fmla="*/ 194 w 940"/>
                <a:gd name="T27" fmla="*/ 1 h 959"/>
                <a:gd name="T28" fmla="*/ 205 w 940"/>
                <a:gd name="T29" fmla="*/ 1 h 959"/>
                <a:gd name="T30" fmla="*/ 213 w 940"/>
                <a:gd name="T31" fmla="*/ 2 h 959"/>
                <a:gd name="T32" fmla="*/ 215 w 940"/>
                <a:gd name="T33" fmla="*/ 6 h 959"/>
                <a:gd name="T34" fmla="*/ 215 w 940"/>
                <a:gd name="T35" fmla="*/ 17 h 959"/>
                <a:gd name="T36" fmla="*/ 212 w 940"/>
                <a:gd name="T37" fmla="*/ 33 h 959"/>
                <a:gd name="T38" fmla="*/ 204 w 940"/>
                <a:gd name="T39" fmla="*/ 46 h 959"/>
                <a:gd name="T40" fmla="*/ 188 w 940"/>
                <a:gd name="T41" fmla="*/ 52 h 959"/>
                <a:gd name="T42" fmla="*/ 159 w 940"/>
                <a:gd name="T43" fmla="*/ 56 h 959"/>
                <a:gd name="T44" fmla="*/ 124 w 940"/>
                <a:gd name="T45" fmla="*/ 60 h 959"/>
                <a:gd name="T46" fmla="*/ 91 w 940"/>
                <a:gd name="T47" fmla="*/ 63 h 959"/>
                <a:gd name="T48" fmla="*/ 70 w 940"/>
                <a:gd name="T49" fmla="*/ 65 h 959"/>
                <a:gd name="T50" fmla="*/ 63 w 940"/>
                <a:gd name="T51" fmla="*/ 65 h 959"/>
                <a:gd name="T52" fmla="*/ 61 w 940"/>
                <a:gd name="T53" fmla="*/ 67 h 959"/>
                <a:gd name="T54" fmla="*/ 61 w 940"/>
                <a:gd name="T55" fmla="*/ 68 h 959"/>
                <a:gd name="T56" fmla="*/ 61 w 940"/>
                <a:gd name="T57" fmla="*/ 70 h 959"/>
                <a:gd name="T58" fmla="*/ 62 w 940"/>
                <a:gd name="T59" fmla="*/ 72 h 959"/>
                <a:gd name="T60" fmla="*/ 68 w 940"/>
                <a:gd name="T61" fmla="*/ 86 h 959"/>
                <a:gd name="T62" fmla="*/ 79 w 940"/>
                <a:gd name="T63" fmla="*/ 112 h 959"/>
                <a:gd name="T64" fmla="*/ 92 w 940"/>
                <a:gd name="T65" fmla="*/ 146 h 959"/>
                <a:gd name="T66" fmla="*/ 104 w 940"/>
                <a:gd name="T67" fmla="*/ 183 h 959"/>
                <a:gd name="T68" fmla="*/ 113 w 940"/>
                <a:gd name="T69" fmla="*/ 219 h 959"/>
                <a:gd name="T70" fmla="*/ 97 w 940"/>
                <a:gd name="T71" fmla="*/ 209 h 959"/>
                <a:gd name="T72" fmla="*/ 75 w 940"/>
                <a:gd name="T73" fmla="*/ 196 h 959"/>
                <a:gd name="T74" fmla="*/ 51 w 940"/>
                <a:gd name="T75" fmla="*/ 183 h 959"/>
                <a:gd name="T76" fmla="*/ 27 w 940"/>
                <a:gd name="T77" fmla="*/ 171 h 959"/>
                <a:gd name="T78" fmla="*/ 5 w 940"/>
                <a:gd name="T79" fmla="*/ 164 h 959"/>
                <a:gd name="T80" fmla="*/ 4 w 940"/>
                <a:gd name="T81" fmla="*/ 138 h 959"/>
                <a:gd name="T82" fmla="*/ 13 w 940"/>
                <a:gd name="T83" fmla="*/ 82 h 959"/>
                <a:gd name="T84" fmla="*/ 17 w 940"/>
                <a:gd name="T85" fmla="*/ 45 h 9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40"/>
                <a:gd name="T130" fmla="*/ 0 h 959"/>
                <a:gd name="T131" fmla="*/ 940 w 940"/>
                <a:gd name="T132" fmla="*/ 959 h 9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40" h="959">
                  <a:moveTo>
                    <a:pt x="76" y="198"/>
                  </a:moveTo>
                  <a:lnTo>
                    <a:pt x="78" y="185"/>
                  </a:lnTo>
                  <a:lnTo>
                    <a:pt x="80" y="172"/>
                  </a:lnTo>
                  <a:lnTo>
                    <a:pt x="86" y="159"/>
                  </a:lnTo>
                  <a:lnTo>
                    <a:pt x="93" y="148"/>
                  </a:lnTo>
                  <a:lnTo>
                    <a:pt x="104" y="139"/>
                  </a:lnTo>
                  <a:lnTo>
                    <a:pt x="115" y="133"/>
                  </a:lnTo>
                  <a:lnTo>
                    <a:pt x="131" y="128"/>
                  </a:lnTo>
                  <a:lnTo>
                    <a:pt x="148" y="126"/>
                  </a:lnTo>
                  <a:lnTo>
                    <a:pt x="164" y="126"/>
                  </a:lnTo>
                  <a:lnTo>
                    <a:pt x="188" y="124"/>
                  </a:lnTo>
                  <a:lnTo>
                    <a:pt x="219" y="121"/>
                  </a:lnTo>
                  <a:lnTo>
                    <a:pt x="257" y="119"/>
                  </a:lnTo>
                  <a:lnTo>
                    <a:pt x="300" y="115"/>
                  </a:lnTo>
                  <a:lnTo>
                    <a:pt x="346" y="109"/>
                  </a:lnTo>
                  <a:lnTo>
                    <a:pt x="394" y="106"/>
                  </a:lnTo>
                  <a:lnTo>
                    <a:pt x="443" y="100"/>
                  </a:lnTo>
                  <a:lnTo>
                    <a:pt x="491" y="95"/>
                  </a:lnTo>
                  <a:lnTo>
                    <a:pt x="538" y="90"/>
                  </a:lnTo>
                  <a:lnTo>
                    <a:pt x="581" y="86"/>
                  </a:lnTo>
                  <a:lnTo>
                    <a:pt x="621" y="81"/>
                  </a:lnTo>
                  <a:lnTo>
                    <a:pt x="655" y="78"/>
                  </a:lnTo>
                  <a:lnTo>
                    <a:pt x="681" y="74"/>
                  </a:lnTo>
                  <a:lnTo>
                    <a:pt x="699" y="73"/>
                  </a:lnTo>
                  <a:lnTo>
                    <a:pt x="708" y="72"/>
                  </a:lnTo>
                  <a:lnTo>
                    <a:pt x="715" y="70"/>
                  </a:lnTo>
                  <a:lnTo>
                    <a:pt x="719" y="66"/>
                  </a:lnTo>
                  <a:lnTo>
                    <a:pt x="721" y="61"/>
                  </a:lnTo>
                  <a:lnTo>
                    <a:pt x="723" y="56"/>
                  </a:lnTo>
                  <a:lnTo>
                    <a:pt x="723" y="51"/>
                  </a:lnTo>
                  <a:lnTo>
                    <a:pt x="723" y="35"/>
                  </a:lnTo>
                  <a:lnTo>
                    <a:pt x="723" y="17"/>
                  </a:lnTo>
                  <a:lnTo>
                    <a:pt x="723" y="0"/>
                  </a:lnTo>
                  <a:lnTo>
                    <a:pt x="729" y="0"/>
                  </a:lnTo>
                  <a:lnTo>
                    <a:pt x="738" y="1"/>
                  </a:lnTo>
                  <a:lnTo>
                    <a:pt x="751" y="1"/>
                  </a:lnTo>
                  <a:lnTo>
                    <a:pt x="764" y="1"/>
                  </a:lnTo>
                  <a:lnTo>
                    <a:pt x="780" y="3"/>
                  </a:lnTo>
                  <a:lnTo>
                    <a:pt x="797" y="3"/>
                  </a:lnTo>
                  <a:lnTo>
                    <a:pt x="814" y="3"/>
                  </a:lnTo>
                  <a:lnTo>
                    <a:pt x="832" y="4"/>
                  </a:lnTo>
                  <a:lnTo>
                    <a:pt x="850" y="4"/>
                  </a:lnTo>
                  <a:lnTo>
                    <a:pt x="867" y="5"/>
                  </a:lnTo>
                  <a:lnTo>
                    <a:pt x="882" y="5"/>
                  </a:lnTo>
                  <a:lnTo>
                    <a:pt x="898" y="5"/>
                  </a:lnTo>
                  <a:lnTo>
                    <a:pt x="911" y="7"/>
                  </a:lnTo>
                  <a:lnTo>
                    <a:pt x="923" y="7"/>
                  </a:lnTo>
                  <a:lnTo>
                    <a:pt x="932" y="7"/>
                  </a:lnTo>
                  <a:lnTo>
                    <a:pt x="937" y="7"/>
                  </a:lnTo>
                  <a:lnTo>
                    <a:pt x="938" y="16"/>
                  </a:lnTo>
                  <a:lnTo>
                    <a:pt x="938" y="26"/>
                  </a:lnTo>
                  <a:lnTo>
                    <a:pt x="940" y="38"/>
                  </a:lnTo>
                  <a:lnTo>
                    <a:pt x="940" y="52"/>
                  </a:lnTo>
                  <a:lnTo>
                    <a:pt x="940" y="74"/>
                  </a:lnTo>
                  <a:lnTo>
                    <a:pt x="937" y="98"/>
                  </a:lnTo>
                  <a:lnTo>
                    <a:pt x="933" y="121"/>
                  </a:lnTo>
                  <a:lnTo>
                    <a:pt x="928" y="143"/>
                  </a:lnTo>
                  <a:lnTo>
                    <a:pt x="919" y="165"/>
                  </a:lnTo>
                  <a:lnTo>
                    <a:pt x="907" y="185"/>
                  </a:lnTo>
                  <a:lnTo>
                    <a:pt x="893" y="201"/>
                  </a:lnTo>
                  <a:lnTo>
                    <a:pt x="873" y="212"/>
                  </a:lnTo>
                  <a:lnTo>
                    <a:pt x="850" y="220"/>
                  </a:lnTo>
                  <a:lnTo>
                    <a:pt x="820" y="228"/>
                  </a:lnTo>
                  <a:lnTo>
                    <a:pt x="782" y="234"/>
                  </a:lnTo>
                  <a:lnTo>
                    <a:pt x="739" y="241"/>
                  </a:lnTo>
                  <a:lnTo>
                    <a:pt x="693" y="247"/>
                  </a:lnTo>
                  <a:lnTo>
                    <a:pt x="643" y="254"/>
                  </a:lnTo>
                  <a:lnTo>
                    <a:pt x="593" y="259"/>
                  </a:lnTo>
                  <a:lnTo>
                    <a:pt x="542" y="264"/>
                  </a:lnTo>
                  <a:lnTo>
                    <a:pt x="492" y="270"/>
                  </a:lnTo>
                  <a:lnTo>
                    <a:pt x="444" y="273"/>
                  </a:lnTo>
                  <a:lnTo>
                    <a:pt x="400" y="276"/>
                  </a:lnTo>
                  <a:lnTo>
                    <a:pt x="361" y="280"/>
                  </a:lnTo>
                  <a:lnTo>
                    <a:pt x="329" y="283"/>
                  </a:lnTo>
                  <a:lnTo>
                    <a:pt x="304" y="284"/>
                  </a:lnTo>
                  <a:lnTo>
                    <a:pt x="287" y="285"/>
                  </a:lnTo>
                  <a:lnTo>
                    <a:pt x="281" y="285"/>
                  </a:lnTo>
                  <a:lnTo>
                    <a:pt x="277" y="285"/>
                  </a:lnTo>
                  <a:lnTo>
                    <a:pt x="273" y="286"/>
                  </a:lnTo>
                  <a:lnTo>
                    <a:pt x="270" y="289"/>
                  </a:lnTo>
                  <a:lnTo>
                    <a:pt x="268" y="293"/>
                  </a:lnTo>
                  <a:lnTo>
                    <a:pt x="266" y="294"/>
                  </a:lnTo>
                  <a:lnTo>
                    <a:pt x="266" y="297"/>
                  </a:lnTo>
                  <a:lnTo>
                    <a:pt x="265" y="298"/>
                  </a:lnTo>
                  <a:lnTo>
                    <a:pt x="265" y="301"/>
                  </a:lnTo>
                  <a:lnTo>
                    <a:pt x="265" y="302"/>
                  </a:lnTo>
                  <a:lnTo>
                    <a:pt x="266" y="305"/>
                  </a:lnTo>
                  <a:lnTo>
                    <a:pt x="266" y="306"/>
                  </a:lnTo>
                  <a:lnTo>
                    <a:pt x="266" y="309"/>
                  </a:lnTo>
                  <a:lnTo>
                    <a:pt x="269" y="314"/>
                  </a:lnTo>
                  <a:lnTo>
                    <a:pt x="274" y="327"/>
                  </a:lnTo>
                  <a:lnTo>
                    <a:pt x="284" y="348"/>
                  </a:lnTo>
                  <a:lnTo>
                    <a:pt x="296" y="375"/>
                  </a:lnTo>
                  <a:lnTo>
                    <a:pt x="310" y="409"/>
                  </a:lnTo>
                  <a:lnTo>
                    <a:pt x="326" y="448"/>
                  </a:lnTo>
                  <a:lnTo>
                    <a:pt x="344" y="491"/>
                  </a:lnTo>
                  <a:lnTo>
                    <a:pt x="362" y="538"/>
                  </a:lnTo>
                  <a:lnTo>
                    <a:pt x="382" y="588"/>
                  </a:lnTo>
                  <a:lnTo>
                    <a:pt x="401" y="640"/>
                  </a:lnTo>
                  <a:lnTo>
                    <a:pt x="420" y="694"/>
                  </a:lnTo>
                  <a:lnTo>
                    <a:pt x="438" y="749"/>
                  </a:lnTo>
                  <a:lnTo>
                    <a:pt x="456" y="803"/>
                  </a:lnTo>
                  <a:lnTo>
                    <a:pt x="472" y="857"/>
                  </a:lnTo>
                  <a:lnTo>
                    <a:pt x="485" y="909"/>
                  </a:lnTo>
                  <a:lnTo>
                    <a:pt x="496" y="959"/>
                  </a:lnTo>
                  <a:lnTo>
                    <a:pt x="477" y="946"/>
                  </a:lnTo>
                  <a:lnTo>
                    <a:pt x="453" y="932"/>
                  </a:lnTo>
                  <a:lnTo>
                    <a:pt x="426" y="916"/>
                  </a:lnTo>
                  <a:lnTo>
                    <a:pt x="396" y="898"/>
                  </a:lnTo>
                  <a:lnTo>
                    <a:pt x="364" y="879"/>
                  </a:lnTo>
                  <a:lnTo>
                    <a:pt x="330" y="859"/>
                  </a:lnTo>
                  <a:lnTo>
                    <a:pt x="295" y="840"/>
                  </a:lnTo>
                  <a:lnTo>
                    <a:pt x="260" y="820"/>
                  </a:lnTo>
                  <a:lnTo>
                    <a:pt x="223" y="801"/>
                  </a:lnTo>
                  <a:lnTo>
                    <a:pt x="187" y="782"/>
                  </a:lnTo>
                  <a:lnTo>
                    <a:pt x="151" y="765"/>
                  </a:lnTo>
                  <a:lnTo>
                    <a:pt x="117" y="750"/>
                  </a:lnTo>
                  <a:lnTo>
                    <a:pt x="84" y="737"/>
                  </a:lnTo>
                  <a:lnTo>
                    <a:pt x="53" y="726"/>
                  </a:lnTo>
                  <a:lnTo>
                    <a:pt x="24" y="719"/>
                  </a:lnTo>
                  <a:lnTo>
                    <a:pt x="0" y="713"/>
                  </a:lnTo>
                  <a:lnTo>
                    <a:pt x="6" y="668"/>
                  </a:lnTo>
                  <a:lnTo>
                    <a:pt x="17" y="603"/>
                  </a:lnTo>
                  <a:lnTo>
                    <a:pt x="30" y="523"/>
                  </a:lnTo>
                  <a:lnTo>
                    <a:pt x="43" y="439"/>
                  </a:lnTo>
                  <a:lnTo>
                    <a:pt x="56" y="357"/>
                  </a:lnTo>
                  <a:lnTo>
                    <a:pt x="66" y="284"/>
                  </a:lnTo>
                  <a:lnTo>
                    <a:pt x="74" y="228"/>
                  </a:lnTo>
                  <a:lnTo>
                    <a:pt x="76" y="198"/>
                  </a:lnTo>
                  <a:close/>
                </a:path>
              </a:pathLst>
            </a:custGeom>
            <a:solidFill>
              <a:srgbClr val="C0C0C0"/>
            </a:solidFill>
            <a:ln w="9525">
              <a:noFill/>
              <a:round/>
              <a:headEnd/>
              <a:tailEnd/>
            </a:ln>
          </p:spPr>
          <p:txBody>
            <a:bodyPr/>
            <a:lstStyle/>
            <a:p>
              <a:pPr rtl="0"/>
              <a:endParaRPr lang="en-US" sz="3800"/>
            </a:p>
          </p:txBody>
        </p:sp>
        <p:sp>
          <p:nvSpPr>
            <p:cNvPr id="490" name="Freeform 488"/>
            <p:cNvSpPr>
              <a:spLocks/>
            </p:cNvSpPr>
            <p:nvPr/>
          </p:nvSpPr>
          <p:spPr bwMode="auto">
            <a:xfrm flipH="1">
              <a:off x="439" y="1069"/>
              <a:ext cx="82" cy="190"/>
            </a:xfrm>
            <a:custGeom>
              <a:avLst/>
              <a:gdLst>
                <a:gd name="T0" fmla="*/ 11 w 357"/>
                <a:gd name="T1" fmla="*/ 2 h 828"/>
                <a:gd name="T2" fmla="*/ 8 w 357"/>
                <a:gd name="T3" fmla="*/ 4 h 828"/>
                <a:gd name="T4" fmla="*/ 6 w 357"/>
                <a:gd name="T5" fmla="*/ 7 h 828"/>
                <a:gd name="T6" fmla="*/ 4 w 357"/>
                <a:gd name="T7" fmla="*/ 10 h 828"/>
                <a:gd name="T8" fmla="*/ 2 w 357"/>
                <a:gd name="T9" fmla="*/ 19 h 828"/>
                <a:gd name="T10" fmla="*/ 0 w 357"/>
                <a:gd name="T11" fmla="*/ 40 h 828"/>
                <a:gd name="T12" fmla="*/ 1 w 357"/>
                <a:gd name="T13" fmla="*/ 64 h 828"/>
                <a:gd name="T14" fmla="*/ 5 w 357"/>
                <a:gd name="T15" fmla="*/ 90 h 828"/>
                <a:gd name="T16" fmla="*/ 10 w 357"/>
                <a:gd name="T17" fmla="*/ 103 h 828"/>
                <a:gd name="T18" fmla="*/ 13 w 357"/>
                <a:gd name="T19" fmla="*/ 115 h 828"/>
                <a:gd name="T20" fmla="*/ 17 w 357"/>
                <a:gd name="T21" fmla="*/ 135 h 828"/>
                <a:gd name="T22" fmla="*/ 19 w 357"/>
                <a:gd name="T23" fmla="*/ 162 h 828"/>
                <a:gd name="T24" fmla="*/ 18 w 357"/>
                <a:gd name="T25" fmla="*/ 177 h 828"/>
                <a:gd name="T26" fmla="*/ 19 w 357"/>
                <a:gd name="T27" fmla="*/ 178 h 828"/>
                <a:gd name="T28" fmla="*/ 19 w 357"/>
                <a:gd name="T29" fmla="*/ 179 h 828"/>
                <a:gd name="T30" fmla="*/ 21 w 357"/>
                <a:gd name="T31" fmla="*/ 181 h 828"/>
                <a:gd name="T32" fmla="*/ 25 w 357"/>
                <a:gd name="T33" fmla="*/ 184 h 828"/>
                <a:gd name="T34" fmla="*/ 30 w 357"/>
                <a:gd name="T35" fmla="*/ 187 h 828"/>
                <a:gd name="T36" fmla="*/ 38 w 357"/>
                <a:gd name="T37" fmla="*/ 189 h 828"/>
                <a:gd name="T38" fmla="*/ 47 w 357"/>
                <a:gd name="T39" fmla="*/ 190 h 828"/>
                <a:gd name="T40" fmla="*/ 59 w 357"/>
                <a:gd name="T41" fmla="*/ 189 h 828"/>
                <a:gd name="T42" fmla="*/ 72 w 357"/>
                <a:gd name="T43" fmla="*/ 185 h 828"/>
                <a:gd name="T44" fmla="*/ 81 w 357"/>
                <a:gd name="T45" fmla="*/ 181 h 828"/>
                <a:gd name="T46" fmla="*/ 82 w 357"/>
                <a:gd name="T47" fmla="*/ 179 h 828"/>
                <a:gd name="T48" fmla="*/ 82 w 357"/>
                <a:gd name="T49" fmla="*/ 171 h 828"/>
                <a:gd name="T50" fmla="*/ 79 w 357"/>
                <a:gd name="T51" fmla="*/ 131 h 828"/>
                <a:gd name="T52" fmla="*/ 69 w 357"/>
                <a:gd name="T53" fmla="*/ 75 h 828"/>
                <a:gd name="T54" fmla="*/ 51 w 357"/>
                <a:gd name="T55" fmla="*/ 23 h 828"/>
                <a:gd name="T56" fmla="*/ 37 w 357"/>
                <a:gd name="T57" fmla="*/ 4 h 828"/>
                <a:gd name="T58" fmla="*/ 36 w 357"/>
                <a:gd name="T59" fmla="*/ 4 h 828"/>
                <a:gd name="T60" fmla="*/ 35 w 357"/>
                <a:gd name="T61" fmla="*/ 4 h 828"/>
                <a:gd name="T62" fmla="*/ 31 w 357"/>
                <a:gd name="T63" fmla="*/ 2 h 828"/>
                <a:gd name="T64" fmla="*/ 24 w 357"/>
                <a:gd name="T65" fmla="*/ 0 h 828"/>
                <a:gd name="T66" fmla="*/ 16 w 357"/>
                <a:gd name="T67" fmla="*/ 0 h 8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7"/>
                <a:gd name="T103" fmla="*/ 0 h 828"/>
                <a:gd name="T104" fmla="*/ 357 w 357"/>
                <a:gd name="T105" fmla="*/ 828 h 8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7" h="828">
                  <a:moveTo>
                    <a:pt x="54" y="6"/>
                  </a:moveTo>
                  <a:lnTo>
                    <a:pt x="48" y="10"/>
                  </a:lnTo>
                  <a:lnTo>
                    <a:pt x="41" y="14"/>
                  </a:lnTo>
                  <a:lnTo>
                    <a:pt x="36" y="18"/>
                  </a:lnTo>
                  <a:lnTo>
                    <a:pt x="31" y="23"/>
                  </a:lnTo>
                  <a:lnTo>
                    <a:pt x="26" y="30"/>
                  </a:lnTo>
                  <a:lnTo>
                    <a:pt x="22" y="36"/>
                  </a:lnTo>
                  <a:lnTo>
                    <a:pt x="18" y="43"/>
                  </a:lnTo>
                  <a:lnTo>
                    <a:pt x="15" y="51"/>
                  </a:lnTo>
                  <a:lnTo>
                    <a:pt x="8" y="83"/>
                  </a:lnTo>
                  <a:lnTo>
                    <a:pt x="2" y="124"/>
                  </a:lnTo>
                  <a:lnTo>
                    <a:pt x="0" y="173"/>
                  </a:lnTo>
                  <a:lnTo>
                    <a:pt x="0" y="225"/>
                  </a:lnTo>
                  <a:lnTo>
                    <a:pt x="4" y="281"/>
                  </a:lnTo>
                  <a:lnTo>
                    <a:pt x="11" y="337"/>
                  </a:lnTo>
                  <a:lnTo>
                    <a:pt x="23" y="392"/>
                  </a:lnTo>
                  <a:lnTo>
                    <a:pt x="40" y="442"/>
                  </a:lnTo>
                  <a:lnTo>
                    <a:pt x="43" y="449"/>
                  </a:lnTo>
                  <a:lnTo>
                    <a:pt x="49" y="469"/>
                  </a:lnTo>
                  <a:lnTo>
                    <a:pt x="57" y="500"/>
                  </a:lnTo>
                  <a:lnTo>
                    <a:pt x="66" y="540"/>
                  </a:lnTo>
                  <a:lnTo>
                    <a:pt x="74" y="588"/>
                  </a:lnTo>
                  <a:lnTo>
                    <a:pt x="80" y="644"/>
                  </a:lnTo>
                  <a:lnTo>
                    <a:pt x="82" y="704"/>
                  </a:lnTo>
                  <a:lnTo>
                    <a:pt x="79" y="768"/>
                  </a:lnTo>
                  <a:lnTo>
                    <a:pt x="79" y="770"/>
                  </a:lnTo>
                  <a:lnTo>
                    <a:pt x="80" y="774"/>
                  </a:lnTo>
                  <a:lnTo>
                    <a:pt x="82" y="777"/>
                  </a:lnTo>
                  <a:lnTo>
                    <a:pt x="83" y="780"/>
                  </a:lnTo>
                  <a:lnTo>
                    <a:pt x="84" y="781"/>
                  </a:lnTo>
                  <a:lnTo>
                    <a:pt x="88" y="785"/>
                  </a:lnTo>
                  <a:lnTo>
                    <a:pt x="93" y="790"/>
                  </a:lnTo>
                  <a:lnTo>
                    <a:pt x="100" y="795"/>
                  </a:lnTo>
                  <a:lnTo>
                    <a:pt x="109" y="802"/>
                  </a:lnTo>
                  <a:lnTo>
                    <a:pt x="119" y="808"/>
                  </a:lnTo>
                  <a:lnTo>
                    <a:pt x="132" y="815"/>
                  </a:lnTo>
                  <a:lnTo>
                    <a:pt x="148" y="820"/>
                  </a:lnTo>
                  <a:lnTo>
                    <a:pt x="165" y="824"/>
                  </a:lnTo>
                  <a:lnTo>
                    <a:pt x="184" y="826"/>
                  </a:lnTo>
                  <a:lnTo>
                    <a:pt x="205" y="828"/>
                  </a:lnTo>
                  <a:lnTo>
                    <a:pt x="230" y="826"/>
                  </a:lnTo>
                  <a:lnTo>
                    <a:pt x="256" y="823"/>
                  </a:lnTo>
                  <a:lnTo>
                    <a:pt x="284" y="816"/>
                  </a:lnTo>
                  <a:lnTo>
                    <a:pt x="314" y="806"/>
                  </a:lnTo>
                  <a:lnTo>
                    <a:pt x="348" y="791"/>
                  </a:lnTo>
                  <a:lnTo>
                    <a:pt x="352" y="789"/>
                  </a:lnTo>
                  <a:lnTo>
                    <a:pt x="355" y="786"/>
                  </a:lnTo>
                  <a:lnTo>
                    <a:pt x="356" y="782"/>
                  </a:lnTo>
                  <a:lnTo>
                    <a:pt x="357" y="777"/>
                  </a:lnTo>
                  <a:lnTo>
                    <a:pt x="356" y="744"/>
                  </a:lnTo>
                  <a:lnTo>
                    <a:pt x="352" y="672"/>
                  </a:lnTo>
                  <a:lnTo>
                    <a:pt x="343" y="571"/>
                  </a:lnTo>
                  <a:lnTo>
                    <a:pt x="326" y="453"/>
                  </a:lnTo>
                  <a:lnTo>
                    <a:pt x="301" y="328"/>
                  </a:lnTo>
                  <a:lnTo>
                    <a:pt x="268" y="207"/>
                  </a:lnTo>
                  <a:lnTo>
                    <a:pt x="221" y="100"/>
                  </a:lnTo>
                  <a:lnTo>
                    <a:pt x="161" y="21"/>
                  </a:lnTo>
                  <a:lnTo>
                    <a:pt x="160" y="19"/>
                  </a:lnTo>
                  <a:lnTo>
                    <a:pt x="158" y="18"/>
                  </a:lnTo>
                  <a:lnTo>
                    <a:pt x="157" y="18"/>
                  </a:lnTo>
                  <a:lnTo>
                    <a:pt x="153" y="17"/>
                  </a:lnTo>
                  <a:lnTo>
                    <a:pt x="145" y="13"/>
                  </a:lnTo>
                  <a:lnTo>
                    <a:pt x="135" y="9"/>
                  </a:lnTo>
                  <a:lnTo>
                    <a:pt x="121" y="5"/>
                  </a:lnTo>
                  <a:lnTo>
                    <a:pt x="105" y="1"/>
                  </a:lnTo>
                  <a:lnTo>
                    <a:pt x="88" y="0"/>
                  </a:lnTo>
                  <a:lnTo>
                    <a:pt x="71" y="1"/>
                  </a:lnTo>
                  <a:lnTo>
                    <a:pt x="54" y="6"/>
                  </a:lnTo>
                  <a:close/>
                </a:path>
              </a:pathLst>
            </a:custGeom>
            <a:solidFill>
              <a:srgbClr val="000000"/>
            </a:solidFill>
            <a:ln w="9525">
              <a:noFill/>
              <a:round/>
              <a:headEnd/>
              <a:tailEnd/>
            </a:ln>
          </p:spPr>
          <p:txBody>
            <a:bodyPr/>
            <a:lstStyle/>
            <a:p>
              <a:pPr rtl="0"/>
              <a:endParaRPr lang="en-US" sz="3800"/>
            </a:p>
          </p:txBody>
        </p:sp>
        <p:sp>
          <p:nvSpPr>
            <p:cNvPr id="491" name="Freeform 489"/>
            <p:cNvSpPr>
              <a:spLocks/>
            </p:cNvSpPr>
            <p:nvPr/>
          </p:nvSpPr>
          <p:spPr bwMode="auto">
            <a:xfrm flipH="1">
              <a:off x="496" y="1245"/>
              <a:ext cx="0" cy="1"/>
            </a:xfrm>
            <a:custGeom>
              <a:avLst/>
              <a:gdLst>
                <a:gd name="T0" fmla="*/ 0 h 3"/>
                <a:gd name="T1" fmla="*/ 0 h 3"/>
                <a:gd name="T2" fmla="*/ 0 h 3"/>
                <a:gd name="T3" fmla="*/ 0 h 3"/>
                <a:gd name="T4" fmla="*/ 1 h 3"/>
                <a:gd name="T5" fmla="*/ 0 h 3"/>
                <a:gd name="T6" fmla="*/ 0 h 3"/>
                <a:gd name="T7" fmla="*/ 0 h 3"/>
                <a:gd name="T8" fmla="*/ 0 h 3"/>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h 3"/>
                <a:gd name="T19" fmla="*/ 3 h 3"/>
              </a:gdLst>
              <a:ahLst/>
              <a:cxnLst>
                <a:cxn ang="T9">
                  <a:pos x="0" y="T0"/>
                </a:cxn>
                <a:cxn ang="T10">
                  <a:pos x="0" y="T1"/>
                </a:cxn>
                <a:cxn ang="T11">
                  <a:pos x="0" y="T2"/>
                </a:cxn>
                <a:cxn ang="T12">
                  <a:pos x="0" y="T3"/>
                </a:cxn>
                <a:cxn ang="T13">
                  <a:pos x="0" y="T4"/>
                </a:cxn>
                <a:cxn ang="T14">
                  <a:pos x="0" y="T5"/>
                </a:cxn>
                <a:cxn ang="T15">
                  <a:pos x="0" y="T6"/>
                </a:cxn>
                <a:cxn ang="T16">
                  <a:pos x="0" y="T7"/>
                </a:cxn>
                <a:cxn ang="T17">
                  <a:pos x="0" y="T8"/>
                </a:cxn>
              </a:cxnLst>
              <a:rect l="0" t="T18" r="0" b="T19"/>
              <a:pathLst>
                <a:path h="3">
                  <a:moveTo>
                    <a:pt x="0" y="0"/>
                  </a:moveTo>
                  <a:lnTo>
                    <a:pt x="0" y="0"/>
                  </a:lnTo>
                  <a:lnTo>
                    <a:pt x="0" y="1"/>
                  </a:lnTo>
                  <a:lnTo>
                    <a:pt x="0" y="3"/>
                  </a:lnTo>
                  <a:lnTo>
                    <a:pt x="0" y="1"/>
                  </a:lnTo>
                  <a:lnTo>
                    <a:pt x="0" y="0"/>
                  </a:lnTo>
                  <a:close/>
                </a:path>
              </a:pathLst>
            </a:custGeom>
            <a:solidFill>
              <a:srgbClr val="000000"/>
            </a:solidFill>
            <a:ln w="9525">
              <a:noFill/>
              <a:round/>
              <a:headEnd/>
              <a:tailEnd/>
            </a:ln>
          </p:spPr>
          <p:txBody>
            <a:bodyPr/>
            <a:lstStyle/>
            <a:p>
              <a:pPr rtl="0"/>
              <a:endParaRPr lang="en-US" sz="3800"/>
            </a:p>
          </p:txBody>
        </p:sp>
        <p:sp>
          <p:nvSpPr>
            <p:cNvPr id="492" name="Freeform 490"/>
            <p:cNvSpPr>
              <a:spLocks/>
            </p:cNvSpPr>
            <p:nvPr/>
          </p:nvSpPr>
          <p:spPr bwMode="auto">
            <a:xfrm flipH="1">
              <a:off x="446" y="1076"/>
              <a:ext cx="67" cy="175"/>
            </a:xfrm>
            <a:custGeom>
              <a:avLst/>
              <a:gdLst>
                <a:gd name="T0" fmla="*/ 19 w 293"/>
                <a:gd name="T1" fmla="*/ 154 h 763"/>
                <a:gd name="T2" fmla="*/ 19 w 293"/>
                <a:gd name="T3" fmla="*/ 141 h 763"/>
                <a:gd name="T4" fmla="*/ 18 w 293"/>
                <a:gd name="T5" fmla="*/ 130 h 763"/>
                <a:gd name="T6" fmla="*/ 16 w 293"/>
                <a:gd name="T7" fmla="*/ 119 h 763"/>
                <a:gd name="T8" fmla="*/ 14 w 293"/>
                <a:gd name="T9" fmla="*/ 110 h 763"/>
                <a:gd name="T10" fmla="*/ 12 w 293"/>
                <a:gd name="T11" fmla="*/ 103 h 763"/>
                <a:gd name="T12" fmla="*/ 11 w 293"/>
                <a:gd name="T13" fmla="*/ 97 h 763"/>
                <a:gd name="T14" fmla="*/ 9 w 293"/>
                <a:gd name="T15" fmla="*/ 93 h 763"/>
                <a:gd name="T16" fmla="*/ 9 w 293"/>
                <a:gd name="T17" fmla="*/ 92 h 763"/>
                <a:gd name="T18" fmla="*/ 5 w 293"/>
                <a:gd name="T19" fmla="*/ 79 h 763"/>
                <a:gd name="T20" fmla="*/ 2 w 293"/>
                <a:gd name="T21" fmla="*/ 65 h 763"/>
                <a:gd name="T22" fmla="*/ 1 w 293"/>
                <a:gd name="T23" fmla="*/ 50 h 763"/>
                <a:gd name="T24" fmla="*/ 0 w 293"/>
                <a:gd name="T25" fmla="*/ 37 h 763"/>
                <a:gd name="T26" fmla="*/ 0 w 293"/>
                <a:gd name="T27" fmla="*/ 28 h 763"/>
                <a:gd name="T28" fmla="*/ 1 w 293"/>
                <a:gd name="T29" fmla="*/ 19 h 763"/>
                <a:gd name="T30" fmla="*/ 2 w 293"/>
                <a:gd name="T31" fmla="*/ 12 h 763"/>
                <a:gd name="T32" fmla="*/ 3 w 293"/>
                <a:gd name="T33" fmla="*/ 7 h 763"/>
                <a:gd name="T34" fmla="*/ 4 w 293"/>
                <a:gd name="T35" fmla="*/ 5 h 763"/>
                <a:gd name="T36" fmla="*/ 5 w 293"/>
                <a:gd name="T37" fmla="*/ 3 h 763"/>
                <a:gd name="T38" fmla="*/ 7 w 293"/>
                <a:gd name="T39" fmla="*/ 2 h 763"/>
                <a:gd name="T40" fmla="*/ 8 w 293"/>
                <a:gd name="T41" fmla="*/ 1 h 763"/>
                <a:gd name="T42" fmla="*/ 10 w 293"/>
                <a:gd name="T43" fmla="*/ 0 h 763"/>
                <a:gd name="T44" fmla="*/ 13 w 293"/>
                <a:gd name="T45" fmla="*/ 0 h 763"/>
                <a:gd name="T46" fmla="*/ 15 w 293"/>
                <a:gd name="T47" fmla="*/ 0 h 763"/>
                <a:gd name="T48" fmla="*/ 17 w 293"/>
                <a:gd name="T49" fmla="*/ 1 h 763"/>
                <a:gd name="T50" fmla="*/ 19 w 293"/>
                <a:gd name="T51" fmla="*/ 1 h 763"/>
                <a:gd name="T52" fmla="*/ 21 w 293"/>
                <a:gd name="T53" fmla="*/ 2 h 763"/>
                <a:gd name="T54" fmla="*/ 23 w 293"/>
                <a:gd name="T55" fmla="*/ 3 h 763"/>
                <a:gd name="T56" fmla="*/ 25 w 293"/>
                <a:gd name="T57" fmla="*/ 3 h 763"/>
                <a:gd name="T58" fmla="*/ 37 w 293"/>
                <a:gd name="T59" fmla="*/ 19 h 763"/>
                <a:gd name="T60" fmla="*/ 46 w 293"/>
                <a:gd name="T61" fmla="*/ 41 h 763"/>
                <a:gd name="T62" fmla="*/ 54 w 293"/>
                <a:gd name="T63" fmla="*/ 66 h 763"/>
                <a:gd name="T64" fmla="*/ 59 w 293"/>
                <a:gd name="T65" fmla="*/ 92 h 763"/>
                <a:gd name="T66" fmla="*/ 62 w 293"/>
                <a:gd name="T67" fmla="*/ 117 h 763"/>
                <a:gd name="T68" fmla="*/ 65 w 293"/>
                <a:gd name="T69" fmla="*/ 140 h 763"/>
                <a:gd name="T70" fmla="*/ 66 w 293"/>
                <a:gd name="T71" fmla="*/ 158 h 763"/>
                <a:gd name="T72" fmla="*/ 67 w 293"/>
                <a:gd name="T73" fmla="*/ 169 h 763"/>
                <a:gd name="T74" fmla="*/ 61 w 293"/>
                <a:gd name="T75" fmla="*/ 171 h 763"/>
                <a:gd name="T76" fmla="*/ 56 w 293"/>
                <a:gd name="T77" fmla="*/ 173 h 763"/>
                <a:gd name="T78" fmla="*/ 51 w 293"/>
                <a:gd name="T79" fmla="*/ 174 h 763"/>
                <a:gd name="T80" fmla="*/ 47 w 293"/>
                <a:gd name="T81" fmla="*/ 175 h 763"/>
                <a:gd name="T82" fmla="*/ 43 w 293"/>
                <a:gd name="T83" fmla="*/ 175 h 763"/>
                <a:gd name="T84" fmla="*/ 39 w 293"/>
                <a:gd name="T85" fmla="*/ 175 h 763"/>
                <a:gd name="T86" fmla="*/ 35 w 293"/>
                <a:gd name="T87" fmla="*/ 175 h 763"/>
                <a:gd name="T88" fmla="*/ 32 w 293"/>
                <a:gd name="T89" fmla="*/ 175 h 763"/>
                <a:gd name="T90" fmla="*/ 30 w 293"/>
                <a:gd name="T91" fmla="*/ 174 h 763"/>
                <a:gd name="T92" fmla="*/ 27 w 293"/>
                <a:gd name="T93" fmla="*/ 173 h 763"/>
                <a:gd name="T94" fmla="*/ 25 w 293"/>
                <a:gd name="T95" fmla="*/ 172 h 763"/>
                <a:gd name="T96" fmla="*/ 23 w 293"/>
                <a:gd name="T97" fmla="*/ 171 h 763"/>
                <a:gd name="T98" fmla="*/ 21 w 293"/>
                <a:gd name="T99" fmla="*/ 170 h 763"/>
                <a:gd name="T100" fmla="*/ 20 w 293"/>
                <a:gd name="T101" fmla="*/ 169 h 763"/>
                <a:gd name="T102" fmla="*/ 19 w 293"/>
                <a:gd name="T103" fmla="*/ 169 h 763"/>
                <a:gd name="T104" fmla="*/ 19 w 293"/>
                <a:gd name="T105" fmla="*/ 168 h 763"/>
                <a:gd name="T106" fmla="*/ 19 w 293"/>
                <a:gd name="T107" fmla="*/ 164 h 763"/>
                <a:gd name="T108" fmla="*/ 19 w 293"/>
                <a:gd name="T109" fmla="*/ 161 h 763"/>
                <a:gd name="T110" fmla="*/ 19 w 293"/>
                <a:gd name="T111" fmla="*/ 157 h 763"/>
                <a:gd name="T112" fmla="*/ 19 w 293"/>
                <a:gd name="T113" fmla="*/ 154 h 7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3"/>
                <a:gd name="T172" fmla="*/ 0 h 763"/>
                <a:gd name="T173" fmla="*/ 293 w 293"/>
                <a:gd name="T174" fmla="*/ 763 h 7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3" h="763">
                  <a:moveTo>
                    <a:pt x="83" y="671"/>
                  </a:moveTo>
                  <a:lnTo>
                    <a:pt x="82" y="616"/>
                  </a:lnTo>
                  <a:lnTo>
                    <a:pt x="77" y="565"/>
                  </a:lnTo>
                  <a:lnTo>
                    <a:pt x="69" y="520"/>
                  </a:lnTo>
                  <a:lnTo>
                    <a:pt x="61" y="481"/>
                  </a:lnTo>
                  <a:lnTo>
                    <a:pt x="54" y="448"/>
                  </a:lnTo>
                  <a:lnTo>
                    <a:pt x="46" y="422"/>
                  </a:lnTo>
                  <a:lnTo>
                    <a:pt x="41" y="405"/>
                  </a:lnTo>
                  <a:lnTo>
                    <a:pt x="38" y="399"/>
                  </a:lnTo>
                  <a:lnTo>
                    <a:pt x="21" y="343"/>
                  </a:lnTo>
                  <a:lnTo>
                    <a:pt x="9" y="283"/>
                  </a:lnTo>
                  <a:lnTo>
                    <a:pt x="3" y="220"/>
                  </a:lnTo>
                  <a:lnTo>
                    <a:pt x="0" y="161"/>
                  </a:lnTo>
                  <a:lnTo>
                    <a:pt x="2" y="122"/>
                  </a:lnTo>
                  <a:lnTo>
                    <a:pt x="4" y="85"/>
                  </a:lnTo>
                  <a:lnTo>
                    <a:pt x="8" y="54"/>
                  </a:lnTo>
                  <a:lnTo>
                    <a:pt x="15" y="29"/>
                  </a:lnTo>
                  <a:lnTo>
                    <a:pt x="18" y="21"/>
                  </a:lnTo>
                  <a:lnTo>
                    <a:pt x="22" y="13"/>
                  </a:lnTo>
                  <a:lnTo>
                    <a:pt x="29" y="8"/>
                  </a:lnTo>
                  <a:lnTo>
                    <a:pt x="35" y="4"/>
                  </a:lnTo>
                  <a:lnTo>
                    <a:pt x="44" y="2"/>
                  </a:lnTo>
                  <a:lnTo>
                    <a:pt x="55" y="0"/>
                  </a:lnTo>
                  <a:lnTo>
                    <a:pt x="65" y="2"/>
                  </a:lnTo>
                  <a:lnTo>
                    <a:pt x="76" y="3"/>
                  </a:lnTo>
                  <a:lnTo>
                    <a:pt x="85" y="6"/>
                  </a:lnTo>
                  <a:lnTo>
                    <a:pt x="94" y="8"/>
                  </a:lnTo>
                  <a:lnTo>
                    <a:pt x="102" y="11"/>
                  </a:lnTo>
                  <a:lnTo>
                    <a:pt x="108" y="13"/>
                  </a:lnTo>
                  <a:lnTo>
                    <a:pt x="160" y="84"/>
                  </a:lnTo>
                  <a:lnTo>
                    <a:pt x="202" y="179"/>
                  </a:lnTo>
                  <a:lnTo>
                    <a:pt x="234" y="287"/>
                  </a:lnTo>
                  <a:lnTo>
                    <a:pt x="258" y="401"/>
                  </a:lnTo>
                  <a:lnTo>
                    <a:pt x="273" y="512"/>
                  </a:lnTo>
                  <a:lnTo>
                    <a:pt x="284" y="610"/>
                  </a:lnTo>
                  <a:lnTo>
                    <a:pt x="290" y="688"/>
                  </a:lnTo>
                  <a:lnTo>
                    <a:pt x="293" y="735"/>
                  </a:lnTo>
                  <a:lnTo>
                    <a:pt x="268" y="745"/>
                  </a:lnTo>
                  <a:lnTo>
                    <a:pt x="246" y="753"/>
                  </a:lnTo>
                  <a:lnTo>
                    <a:pt x="225" y="758"/>
                  </a:lnTo>
                  <a:lnTo>
                    <a:pt x="206" y="762"/>
                  </a:lnTo>
                  <a:lnTo>
                    <a:pt x="187" y="763"/>
                  </a:lnTo>
                  <a:lnTo>
                    <a:pt x="171" y="763"/>
                  </a:lnTo>
                  <a:lnTo>
                    <a:pt x="155" y="763"/>
                  </a:lnTo>
                  <a:lnTo>
                    <a:pt x="142" y="761"/>
                  </a:lnTo>
                  <a:lnTo>
                    <a:pt x="130" y="758"/>
                  </a:lnTo>
                  <a:lnTo>
                    <a:pt x="119" y="755"/>
                  </a:lnTo>
                  <a:lnTo>
                    <a:pt x="109" y="751"/>
                  </a:lnTo>
                  <a:lnTo>
                    <a:pt x="102" y="746"/>
                  </a:lnTo>
                  <a:lnTo>
                    <a:pt x="94" y="742"/>
                  </a:lnTo>
                  <a:lnTo>
                    <a:pt x="89" y="738"/>
                  </a:lnTo>
                  <a:lnTo>
                    <a:pt x="85" y="735"/>
                  </a:lnTo>
                  <a:lnTo>
                    <a:pt x="81" y="732"/>
                  </a:lnTo>
                  <a:lnTo>
                    <a:pt x="82" y="716"/>
                  </a:lnTo>
                  <a:lnTo>
                    <a:pt x="82" y="701"/>
                  </a:lnTo>
                  <a:lnTo>
                    <a:pt x="83" y="685"/>
                  </a:lnTo>
                  <a:lnTo>
                    <a:pt x="83" y="671"/>
                  </a:lnTo>
                  <a:close/>
                </a:path>
              </a:pathLst>
            </a:custGeom>
            <a:solidFill>
              <a:srgbClr val="C0C0C0"/>
            </a:solidFill>
            <a:ln w="9525">
              <a:noFill/>
              <a:round/>
              <a:headEnd/>
              <a:tailEnd/>
            </a:ln>
          </p:spPr>
          <p:txBody>
            <a:bodyPr/>
            <a:lstStyle/>
            <a:p>
              <a:pPr rtl="0"/>
              <a:endParaRPr lang="en-US" sz="3800"/>
            </a:p>
          </p:txBody>
        </p:sp>
        <p:sp>
          <p:nvSpPr>
            <p:cNvPr id="493" name="Freeform 491"/>
            <p:cNvSpPr>
              <a:spLocks/>
            </p:cNvSpPr>
            <p:nvPr/>
          </p:nvSpPr>
          <p:spPr bwMode="auto">
            <a:xfrm flipH="1">
              <a:off x="494" y="1047"/>
              <a:ext cx="20" cy="27"/>
            </a:xfrm>
            <a:custGeom>
              <a:avLst/>
              <a:gdLst>
                <a:gd name="T0" fmla="*/ 0 w 90"/>
                <a:gd name="T1" fmla="*/ 8 h 118"/>
                <a:gd name="T2" fmla="*/ 1 w 90"/>
                <a:gd name="T3" fmla="*/ 9 h 118"/>
                <a:gd name="T4" fmla="*/ 2 w 90"/>
                <a:gd name="T5" fmla="*/ 11 h 118"/>
                <a:gd name="T6" fmla="*/ 4 w 90"/>
                <a:gd name="T7" fmla="*/ 13 h 118"/>
                <a:gd name="T8" fmla="*/ 5 w 90"/>
                <a:gd name="T9" fmla="*/ 16 h 118"/>
                <a:gd name="T10" fmla="*/ 7 w 90"/>
                <a:gd name="T11" fmla="*/ 19 h 118"/>
                <a:gd name="T12" fmla="*/ 8 w 90"/>
                <a:gd name="T13" fmla="*/ 21 h 118"/>
                <a:gd name="T14" fmla="*/ 10 w 90"/>
                <a:gd name="T15" fmla="*/ 24 h 118"/>
                <a:gd name="T16" fmla="*/ 11 w 90"/>
                <a:gd name="T17" fmla="*/ 27 h 118"/>
                <a:gd name="T18" fmla="*/ 20 w 90"/>
                <a:gd name="T19" fmla="*/ 23 h 118"/>
                <a:gd name="T20" fmla="*/ 19 w 90"/>
                <a:gd name="T21" fmla="*/ 21 h 118"/>
                <a:gd name="T22" fmla="*/ 18 w 90"/>
                <a:gd name="T23" fmla="*/ 19 h 118"/>
                <a:gd name="T24" fmla="*/ 16 w 90"/>
                <a:gd name="T25" fmla="*/ 16 h 118"/>
                <a:gd name="T26" fmla="*/ 15 w 90"/>
                <a:gd name="T27" fmla="*/ 12 h 118"/>
                <a:gd name="T28" fmla="*/ 12 w 90"/>
                <a:gd name="T29" fmla="*/ 8 h 118"/>
                <a:gd name="T30" fmla="*/ 10 w 90"/>
                <a:gd name="T31" fmla="*/ 5 h 118"/>
                <a:gd name="T32" fmla="*/ 8 w 90"/>
                <a:gd name="T33" fmla="*/ 2 h 118"/>
                <a:gd name="T34" fmla="*/ 6 w 90"/>
                <a:gd name="T35" fmla="*/ 0 h 118"/>
                <a:gd name="T36" fmla="*/ 0 w 90"/>
                <a:gd name="T37" fmla="*/ 8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118"/>
                <a:gd name="T59" fmla="*/ 90 w 90"/>
                <a:gd name="T60" fmla="*/ 118 h 1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118">
                  <a:moveTo>
                    <a:pt x="0" y="35"/>
                  </a:moveTo>
                  <a:lnTo>
                    <a:pt x="6" y="40"/>
                  </a:lnTo>
                  <a:lnTo>
                    <a:pt x="11" y="47"/>
                  </a:lnTo>
                  <a:lnTo>
                    <a:pt x="17" y="57"/>
                  </a:lnTo>
                  <a:lnTo>
                    <a:pt x="24" y="68"/>
                  </a:lnTo>
                  <a:lnTo>
                    <a:pt x="32" y="81"/>
                  </a:lnTo>
                  <a:lnTo>
                    <a:pt x="38" y="92"/>
                  </a:lnTo>
                  <a:lnTo>
                    <a:pt x="45" y="105"/>
                  </a:lnTo>
                  <a:lnTo>
                    <a:pt x="51" y="118"/>
                  </a:lnTo>
                  <a:lnTo>
                    <a:pt x="90" y="100"/>
                  </a:lnTo>
                  <a:lnTo>
                    <a:pt x="87" y="92"/>
                  </a:lnTo>
                  <a:lnTo>
                    <a:pt x="81" y="82"/>
                  </a:lnTo>
                  <a:lnTo>
                    <a:pt x="74" y="68"/>
                  </a:lnTo>
                  <a:lnTo>
                    <a:pt x="67" y="52"/>
                  </a:lnTo>
                  <a:lnTo>
                    <a:pt x="56" y="36"/>
                  </a:lnTo>
                  <a:lnTo>
                    <a:pt x="47" y="22"/>
                  </a:lnTo>
                  <a:lnTo>
                    <a:pt x="37" y="9"/>
                  </a:lnTo>
                  <a:lnTo>
                    <a:pt x="26" y="0"/>
                  </a:lnTo>
                  <a:lnTo>
                    <a:pt x="0" y="35"/>
                  </a:lnTo>
                  <a:close/>
                </a:path>
              </a:pathLst>
            </a:custGeom>
            <a:solidFill>
              <a:srgbClr val="000000"/>
            </a:solidFill>
            <a:ln w="9525">
              <a:noFill/>
              <a:round/>
              <a:headEnd/>
              <a:tailEnd/>
            </a:ln>
          </p:spPr>
          <p:txBody>
            <a:bodyPr/>
            <a:lstStyle/>
            <a:p>
              <a:pPr rtl="0"/>
              <a:endParaRPr lang="en-US" sz="3800"/>
            </a:p>
          </p:txBody>
        </p:sp>
        <p:sp>
          <p:nvSpPr>
            <p:cNvPr id="494" name="Freeform 492"/>
            <p:cNvSpPr>
              <a:spLocks/>
            </p:cNvSpPr>
            <p:nvPr/>
          </p:nvSpPr>
          <p:spPr bwMode="auto">
            <a:xfrm flipH="1">
              <a:off x="611" y="1129"/>
              <a:ext cx="74" cy="73"/>
            </a:xfrm>
            <a:custGeom>
              <a:avLst/>
              <a:gdLst>
                <a:gd name="T0" fmla="*/ 64 w 322"/>
                <a:gd name="T1" fmla="*/ 2 h 315"/>
                <a:gd name="T2" fmla="*/ 2 w 322"/>
                <a:gd name="T3" fmla="*/ 63 h 315"/>
                <a:gd name="T4" fmla="*/ 0 w 322"/>
                <a:gd name="T5" fmla="*/ 65 h 315"/>
                <a:gd name="T6" fmla="*/ 0 w 322"/>
                <a:gd name="T7" fmla="*/ 67 h 315"/>
                <a:gd name="T8" fmla="*/ 0 w 322"/>
                <a:gd name="T9" fmla="*/ 69 h 315"/>
                <a:gd name="T10" fmla="*/ 2 w 322"/>
                <a:gd name="T11" fmla="*/ 71 h 315"/>
                <a:gd name="T12" fmla="*/ 4 w 322"/>
                <a:gd name="T13" fmla="*/ 73 h 315"/>
                <a:gd name="T14" fmla="*/ 6 w 322"/>
                <a:gd name="T15" fmla="*/ 73 h 315"/>
                <a:gd name="T16" fmla="*/ 8 w 322"/>
                <a:gd name="T17" fmla="*/ 73 h 315"/>
                <a:gd name="T18" fmla="*/ 10 w 322"/>
                <a:gd name="T19" fmla="*/ 71 h 315"/>
                <a:gd name="T20" fmla="*/ 72 w 322"/>
                <a:gd name="T21" fmla="*/ 11 h 315"/>
                <a:gd name="T22" fmla="*/ 74 w 322"/>
                <a:gd name="T23" fmla="*/ 9 h 315"/>
                <a:gd name="T24" fmla="*/ 74 w 322"/>
                <a:gd name="T25" fmla="*/ 6 h 315"/>
                <a:gd name="T26" fmla="*/ 74 w 322"/>
                <a:gd name="T27" fmla="*/ 4 h 315"/>
                <a:gd name="T28" fmla="*/ 72 w 322"/>
                <a:gd name="T29" fmla="*/ 2 h 315"/>
                <a:gd name="T30" fmla="*/ 70 w 322"/>
                <a:gd name="T31" fmla="*/ 0 h 315"/>
                <a:gd name="T32" fmla="*/ 68 w 322"/>
                <a:gd name="T33" fmla="*/ 0 h 315"/>
                <a:gd name="T34" fmla="*/ 66 w 322"/>
                <a:gd name="T35" fmla="*/ 0 h 315"/>
                <a:gd name="T36" fmla="*/ 64 w 322"/>
                <a:gd name="T37" fmla="*/ 2 h 3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2"/>
                <a:gd name="T58" fmla="*/ 0 h 315"/>
                <a:gd name="T59" fmla="*/ 322 w 322"/>
                <a:gd name="T60" fmla="*/ 315 h 3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2" h="315">
                  <a:moveTo>
                    <a:pt x="279" y="8"/>
                  </a:moveTo>
                  <a:lnTo>
                    <a:pt x="8" y="270"/>
                  </a:lnTo>
                  <a:lnTo>
                    <a:pt x="2" y="279"/>
                  </a:lnTo>
                  <a:lnTo>
                    <a:pt x="0" y="288"/>
                  </a:lnTo>
                  <a:lnTo>
                    <a:pt x="2" y="298"/>
                  </a:lnTo>
                  <a:lnTo>
                    <a:pt x="7" y="307"/>
                  </a:lnTo>
                  <a:lnTo>
                    <a:pt x="16" y="313"/>
                  </a:lnTo>
                  <a:lnTo>
                    <a:pt x="26" y="315"/>
                  </a:lnTo>
                  <a:lnTo>
                    <a:pt x="36" y="313"/>
                  </a:lnTo>
                  <a:lnTo>
                    <a:pt x="45" y="307"/>
                  </a:lnTo>
                  <a:lnTo>
                    <a:pt x="314" y="46"/>
                  </a:lnTo>
                  <a:lnTo>
                    <a:pt x="320" y="37"/>
                  </a:lnTo>
                  <a:lnTo>
                    <a:pt x="322" y="26"/>
                  </a:lnTo>
                  <a:lnTo>
                    <a:pt x="320" y="17"/>
                  </a:lnTo>
                  <a:lnTo>
                    <a:pt x="315" y="8"/>
                  </a:lnTo>
                  <a:lnTo>
                    <a:pt x="306" y="1"/>
                  </a:lnTo>
                  <a:lnTo>
                    <a:pt x="297" y="0"/>
                  </a:lnTo>
                  <a:lnTo>
                    <a:pt x="288" y="1"/>
                  </a:lnTo>
                  <a:lnTo>
                    <a:pt x="279" y="8"/>
                  </a:lnTo>
                  <a:close/>
                </a:path>
              </a:pathLst>
            </a:custGeom>
            <a:solidFill>
              <a:srgbClr val="000000"/>
            </a:solidFill>
            <a:ln w="9525">
              <a:noFill/>
              <a:round/>
              <a:headEnd/>
              <a:tailEnd/>
            </a:ln>
          </p:spPr>
          <p:txBody>
            <a:bodyPr/>
            <a:lstStyle/>
            <a:p>
              <a:pPr rtl="0"/>
              <a:endParaRPr lang="en-US" sz="3800"/>
            </a:p>
          </p:txBody>
        </p:sp>
        <p:sp>
          <p:nvSpPr>
            <p:cNvPr id="495" name="Freeform 493"/>
            <p:cNvSpPr>
              <a:spLocks/>
            </p:cNvSpPr>
            <p:nvPr/>
          </p:nvSpPr>
          <p:spPr bwMode="auto">
            <a:xfrm flipH="1">
              <a:off x="490" y="1117"/>
              <a:ext cx="163" cy="91"/>
            </a:xfrm>
            <a:custGeom>
              <a:avLst/>
              <a:gdLst>
                <a:gd name="T0" fmla="*/ 153 w 708"/>
                <a:gd name="T1" fmla="*/ 4 h 397"/>
                <a:gd name="T2" fmla="*/ 151 w 708"/>
                <a:gd name="T3" fmla="*/ 8 h 397"/>
                <a:gd name="T4" fmla="*/ 148 w 708"/>
                <a:gd name="T5" fmla="*/ 15 h 397"/>
                <a:gd name="T6" fmla="*/ 144 w 708"/>
                <a:gd name="T7" fmla="*/ 24 h 397"/>
                <a:gd name="T8" fmla="*/ 137 w 708"/>
                <a:gd name="T9" fmla="*/ 35 h 397"/>
                <a:gd name="T10" fmla="*/ 129 w 708"/>
                <a:gd name="T11" fmla="*/ 46 h 397"/>
                <a:gd name="T12" fmla="*/ 118 w 708"/>
                <a:gd name="T13" fmla="*/ 56 h 397"/>
                <a:gd name="T14" fmla="*/ 105 w 708"/>
                <a:gd name="T15" fmla="*/ 66 h 397"/>
                <a:gd name="T16" fmla="*/ 93 w 708"/>
                <a:gd name="T17" fmla="*/ 73 h 397"/>
                <a:gd name="T18" fmla="*/ 83 w 708"/>
                <a:gd name="T19" fmla="*/ 77 h 397"/>
                <a:gd name="T20" fmla="*/ 72 w 708"/>
                <a:gd name="T21" fmla="*/ 79 h 397"/>
                <a:gd name="T22" fmla="*/ 61 w 708"/>
                <a:gd name="T23" fmla="*/ 81 h 397"/>
                <a:gd name="T24" fmla="*/ 50 w 708"/>
                <a:gd name="T25" fmla="*/ 81 h 397"/>
                <a:gd name="T26" fmla="*/ 38 w 708"/>
                <a:gd name="T27" fmla="*/ 80 h 397"/>
                <a:gd name="T28" fmla="*/ 26 w 708"/>
                <a:gd name="T29" fmla="*/ 78 h 397"/>
                <a:gd name="T30" fmla="*/ 13 w 708"/>
                <a:gd name="T31" fmla="*/ 75 h 397"/>
                <a:gd name="T32" fmla="*/ 4 w 708"/>
                <a:gd name="T33" fmla="*/ 73 h 397"/>
                <a:gd name="T34" fmla="*/ 1 w 708"/>
                <a:gd name="T35" fmla="*/ 75 h 397"/>
                <a:gd name="T36" fmla="*/ 0 w 708"/>
                <a:gd name="T37" fmla="*/ 78 h 397"/>
                <a:gd name="T38" fmla="*/ 2 w 708"/>
                <a:gd name="T39" fmla="*/ 82 h 397"/>
                <a:gd name="T40" fmla="*/ 10 w 708"/>
                <a:gd name="T41" fmla="*/ 85 h 397"/>
                <a:gd name="T42" fmla="*/ 24 w 708"/>
                <a:gd name="T43" fmla="*/ 88 h 397"/>
                <a:gd name="T44" fmla="*/ 37 w 708"/>
                <a:gd name="T45" fmla="*/ 90 h 397"/>
                <a:gd name="T46" fmla="*/ 50 w 708"/>
                <a:gd name="T47" fmla="*/ 91 h 397"/>
                <a:gd name="T48" fmla="*/ 63 w 708"/>
                <a:gd name="T49" fmla="*/ 91 h 397"/>
                <a:gd name="T50" fmla="*/ 75 w 708"/>
                <a:gd name="T51" fmla="*/ 89 h 397"/>
                <a:gd name="T52" fmla="*/ 86 w 708"/>
                <a:gd name="T53" fmla="*/ 86 h 397"/>
                <a:gd name="T54" fmla="*/ 97 w 708"/>
                <a:gd name="T55" fmla="*/ 82 h 397"/>
                <a:gd name="T56" fmla="*/ 111 w 708"/>
                <a:gd name="T57" fmla="*/ 75 h 397"/>
                <a:gd name="T58" fmla="*/ 125 w 708"/>
                <a:gd name="T59" fmla="*/ 64 h 397"/>
                <a:gd name="T60" fmla="*/ 136 w 708"/>
                <a:gd name="T61" fmla="*/ 53 h 397"/>
                <a:gd name="T62" fmla="*/ 146 w 708"/>
                <a:gd name="T63" fmla="*/ 41 h 397"/>
                <a:gd name="T64" fmla="*/ 153 w 708"/>
                <a:gd name="T65" fmla="*/ 30 h 397"/>
                <a:gd name="T66" fmla="*/ 158 w 708"/>
                <a:gd name="T67" fmla="*/ 19 h 397"/>
                <a:gd name="T68" fmla="*/ 161 w 708"/>
                <a:gd name="T69" fmla="*/ 12 h 397"/>
                <a:gd name="T70" fmla="*/ 163 w 708"/>
                <a:gd name="T71" fmla="*/ 7 h 397"/>
                <a:gd name="T72" fmla="*/ 163 w 708"/>
                <a:gd name="T73" fmla="*/ 4 h 397"/>
                <a:gd name="T74" fmla="*/ 161 w 708"/>
                <a:gd name="T75" fmla="*/ 1 h 397"/>
                <a:gd name="T76" fmla="*/ 157 w 708"/>
                <a:gd name="T77" fmla="*/ 0 h 397"/>
                <a:gd name="T78" fmla="*/ 154 w 708"/>
                <a:gd name="T79" fmla="*/ 2 h 3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8"/>
                <a:gd name="T121" fmla="*/ 0 h 397"/>
                <a:gd name="T122" fmla="*/ 708 w 708"/>
                <a:gd name="T123" fmla="*/ 397 h 3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8" h="397">
                  <a:moveTo>
                    <a:pt x="665" y="15"/>
                  </a:moveTo>
                  <a:lnTo>
                    <a:pt x="664" y="17"/>
                  </a:lnTo>
                  <a:lnTo>
                    <a:pt x="662" y="24"/>
                  </a:lnTo>
                  <a:lnTo>
                    <a:pt x="658" y="36"/>
                  </a:lnTo>
                  <a:lnTo>
                    <a:pt x="652" y="49"/>
                  </a:lnTo>
                  <a:lnTo>
                    <a:pt x="645" y="66"/>
                  </a:lnTo>
                  <a:lnTo>
                    <a:pt x="636" y="85"/>
                  </a:lnTo>
                  <a:lnTo>
                    <a:pt x="624" y="106"/>
                  </a:lnTo>
                  <a:lnTo>
                    <a:pt x="611" y="128"/>
                  </a:lnTo>
                  <a:lnTo>
                    <a:pt x="595" y="151"/>
                  </a:lnTo>
                  <a:lnTo>
                    <a:pt x="578" y="176"/>
                  </a:lnTo>
                  <a:lnTo>
                    <a:pt x="559" y="200"/>
                  </a:lnTo>
                  <a:lnTo>
                    <a:pt x="537" y="224"/>
                  </a:lnTo>
                  <a:lnTo>
                    <a:pt x="512" y="246"/>
                  </a:lnTo>
                  <a:lnTo>
                    <a:pt x="486" y="269"/>
                  </a:lnTo>
                  <a:lnTo>
                    <a:pt x="456" y="289"/>
                  </a:lnTo>
                  <a:lnTo>
                    <a:pt x="425" y="308"/>
                  </a:lnTo>
                  <a:lnTo>
                    <a:pt x="404" y="318"/>
                  </a:lnTo>
                  <a:lnTo>
                    <a:pt x="382" y="327"/>
                  </a:lnTo>
                  <a:lnTo>
                    <a:pt x="360" y="334"/>
                  </a:lnTo>
                  <a:lnTo>
                    <a:pt x="337" y="340"/>
                  </a:lnTo>
                  <a:lnTo>
                    <a:pt x="314" y="345"/>
                  </a:lnTo>
                  <a:lnTo>
                    <a:pt x="290" y="349"/>
                  </a:lnTo>
                  <a:lnTo>
                    <a:pt x="266" y="352"/>
                  </a:lnTo>
                  <a:lnTo>
                    <a:pt x="242" y="353"/>
                  </a:lnTo>
                  <a:lnTo>
                    <a:pt x="216" y="353"/>
                  </a:lnTo>
                  <a:lnTo>
                    <a:pt x="191" y="352"/>
                  </a:lnTo>
                  <a:lnTo>
                    <a:pt x="165" y="351"/>
                  </a:lnTo>
                  <a:lnTo>
                    <a:pt x="139" y="347"/>
                  </a:lnTo>
                  <a:lnTo>
                    <a:pt x="112" y="342"/>
                  </a:lnTo>
                  <a:lnTo>
                    <a:pt x="84" y="335"/>
                  </a:lnTo>
                  <a:lnTo>
                    <a:pt x="57" y="328"/>
                  </a:lnTo>
                  <a:lnTo>
                    <a:pt x="28" y="319"/>
                  </a:lnTo>
                  <a:lnTo>
                    <a:pt x="19" y="318"/>
                  </a:lnTo>
                  <a:lnTo>
                    <a:pt x="12" y="321"/>
                  </a:lnTo>
                  <a:lnTo>
                    <a:pt x="5" y="326"/>
                  </a:lnTo>
                  <a:lnTo>
                    <a:pt x="1" y="332"/>
                  </a:lnTo>
                  <a:lnTo>
                    <a:pt x="0" y="342"/>
                  </a:lnTo>
                  <a:lnTo>
                    <a:pt x="2" y="349"/>
                  </a:lnTo>
                  <a:lnTo>
                    <a:pt x="8" y="357"/>
                  </a:lnTo>
                  <a:lnTo>
                    <a:pt x="14" y="361"/>
                  </a:lnTo>
                  <a:lnTo>
                    <a:pt x="44" y="370"/>
                  </a:lnTo>
                  <a:lnTo>
                    <a:pt x="75" y="378"/>
                  </a:lnTo>
                  <a:lnTo>
                    <a:pt x="104" y="384"/>
                  </a:lnTo>
                  <a:lnTo>
                    <a:pt x="134" y="390"/>
                  </a:lnTo>
                  <a:lnTo>
                    <a:pt x="162" y="394"/>
                  </a:lnTo>
                  <a:lnTo>
                    <a:pt x="191" y="396"/>
                  </a:lnTo>
                  <a:lnTo>
                    <a:pt x="218" y="397"/>
                  </a:lnTo>
                  <a:lnTo>
                    <a:pt x="246" y="397"/>
                  </a:lnTo>
                  <a:lnTo>
                    <a:pt x="273" y="395"/>
                  </a:lnTo>
                  <a:lnTo>
                    <a:pt x="299" y="392"/>
                  </a:lnTo>
                  <a:lnTo>
                    <a:pt x="325" y="388"/>
                  </a:lnTo>
                  <a:lnTo>
                    <a:pt x="350" y="382"/>
                  </a:lnTo>
                  <a:lnTo>
                    <a:pt x="374" y="375"/>
                  </a:lnTo>
                  <a:lnTo>
                    <a:pt x="399" y="366"/>
                  </a:lnTo>
                  <a:lnTo>
                    <a:pt x="422" y="357"/>
                  </a:lnTo>
                  <a:lnTo>
                    <a:pt x="446" y="345"/>
                  </a:lnTo>
                  <a:lnTo>
                    <a:pt x="481" y="326"/>
                  </a:lnTo>
                  <a:lnTo>
                    <a:pt x="512" y="304"/>
                  </a:lnTo>
                  <a:lnTo>
                    <a:pt x="542" y="280"/>
                  </a:lnTo>
                  <a:lnTo>
                    <a:pt x="568" y="256"/>
                  </a:lnTo>
                  <a:lnTo>
                    <a:pt x="591" y="230"/>
                  </a:lnTo>
                  <a:lnTo>
                    <a:pt x="613" y="204"/>
                  </a:lnTo>
                  <a:lnTo>
                    <a:pt x="632" y="178"/>
                  </a:lnTo>
                  <a:lnTo>
                    <a:pt x="649" y="153"/>
                  </a:lnTo>
                  <a:lnTo>
                    <a:pt x="663" y="129"/>
                  </a:lnTo>
                  <a:lnTo>
                    <a:pt x="675" y="106"/>
                  </a:lnTo>
                  <a:lnTo>
                    <a:pt x="685" y="85"/>
                  </a:lnTo>
                  <a:lnTo>
                    <a:pt x="693" y="67"/>
                  </a:lnTo>
                  <a:lnTo>
                    <a:pt x="698" y="53"/>
                  </a:lnTo>
                  <a:lnTo>
                    <a:pt x="703" y="40"/>
                  </a:lnTo>
                  <a:lnTo>
                    <a:pt x="706" y="32"/>
                  </a:lnTo>
                  <a:lnTo>
                    <a:pt x="707" y="28"/>
                  </a:lnTo>
                  <a:lnTo>
                    <a:pt x="708" y="19"/>
                  </a:lnTo>
                  <a:lnTo>
                    <a:pt x="706" y="11"/>
                  </a:lnTo>
                  <a:lnTo>
                    <a:pt x="701" y="4"/>
                  </a:lnTo>
                  <a:lnTo>
                    <a:pt x="693" y="0"/>
                  </a:lnTo>
                  <a:lnTo>
                    <a:pt x="684" y="0"/>
                  </a:lnTo>
                  <a:lnTo>
                    <a:pt x="676" y="3"/>
                  </a:lnTo>
                  <a:lnTo>
                    <a:pt x="669" y="8"/>
                  </a:lnTo>
                  <a:lnTo>
                    <a:pt x="665" y="15"/>
                  </a:lnTo>
                  <a:close/>
                </a:path>
              </a:pathLst>
            </a:custGeom>
            <a:solidFill>
              <a:srgbClr val="000000"/>
            </a:solidFill>
            <a:ln w="9525">
              <a:noFill/>
              <a:round/>
              <a:headEnd/>
              <a:tailEnd/>
            </a:ln>
          </p:spPr>
          <p:txBody>
            <a:bodyPr/>
            <a:lstStyle/>
            <a:p>
              <a:pPr rtl="0"/>
              <a:endParaRPr lang="en-US" sz="3800"/>
            </a:p>
          </p:txBody>
        </p:sp>
        <p:sp>
          <p:nvSpPr>
            <p:cNvPr id="496" name="Freeform 494"/>
            <p:cNvSpPr>
              <a:spLocks/>
            </p:cNvSpPr>
            <p:nvPr/>
          </p:nvSpPr>
          <p:spPr bwMode="auto">
            <a:xfrm flipH="1">
              <a:off x="635" y="1167"/>
              <a:ext cx="49" cy="41"/>
            </a:xfrm>
            <a:custGeom>
              <a:avLst/>
              <a:gdLst>
                <a:gd name="T0" fmla="*/ 1 w 215"/>
                <a:gd name="T1" fmla="*/ 11 h 181"/>
                <a:gd name="T2" fmla="*/ 1 w 215"/>
                <a:gd name="T3" fmla="*/ 12 h 181"/>
                <a:gd name="T4" fmla="*/ 0 w 215"/>
                <a:gd name="T5" fmla="*/ 13 h 181"/>
                <a:gd name="T6" fmla="*/ 0 w 215"/>
                <a:gd name="T7" fmla="*/ 14 h 181"/>
                <a:gd name="T8" fmla="*/ 0 w 215"/>
                <a:gd name="T9" fmla="*/ 15 h 181"/>
                <a:gd name="T10" fmla="*/ 0 w 215"/>
                <a:gd name="T11" fmla="*/ 16 h 181"/>
                <a:gd name="T12" fmla="*/ 0 w 215"/>
                <a:gd name="T13" fmla="*/ 17 h 181"/>
                <a:gd name="T14" fmla="*/ 1 w 215"/>
                <a:gd name="T15" fmla="*/ 19 h 181"/>
                <a:gd name="T16" fmla="*/ 1 w 215"/>
                <a:gd name="T17" fmla="*/ 20 h 181"/>
                <a:gd name="T18" fmla="*/ 2 w 215"/>
                <a:gd name="T19" fmla="*/ 21 h 181"/>
                <a:gd name="T20" fmla="*/ 4 w 215"/>
                <a:gd name="T21" fmla="*/ 22 h 181"/>
                <a:gd name="T22" fmla="*/ 5 w 215"/>
                <a:gd name="T23" fmla="*/ 23 h 181"/>
                <a:gd name="T24" fmla="*/ 7 w 215"/>
                <a:gd name="T25" fmla="*/ 24 h 181"/>
                <a:gd name="T26" fmla="*/ 7 w 215"/>
                <a:gd name="T27" fmla="*/ 25 h 181"/>
                <a:gd name="T28" fmla="*/ 7 w 215"/>
                <a:gd name="T29" fmla="*/ 26 h 181"/>
                <a:gd name="T30" fmla="*/ 6 w 215"/>
                <a:gd name="T31" fmla="*/ 27 h 181"/>
                <a:gd name="T32" fmla="*/ 6 w 215"/>
                <a:gd name="T33" fmla="*/ 28 h 181"/>
                <a:gd name="T34" fmla="*/ 7 w 215"/>
                <a:gd name="T35" fmla="*/ 31 h 181"/>
                <a:gd name="T36" fmla="*/ 8 w 215"/>
                <a:gd name="T37" fmla="*/ 33 h 181"/>
                <a:gd name="T38" fmla="*/ 9 w 215"/>
                <a:gd name="T39" fmla="*/ 35 h 181"/>
                <a:gd name="T40" fmla="*/ 11 w 215"/>
                <a:gd name="T41" fmla="*/ 37 h 181"/>
                <a:gd name="T42" fmla="*/ 11 w 215"/>
                <a:gd name="T43" fmla="*/ 37 h 181"/>
                <a:gd name="T44" fmla="*/ 12 w 215"/>
                <a:gd name="T45" fmla="*/ 38 h 181"/>
                <a:gd name="T46" fmla="*/ 12 w 215"/>
                <a:gd name="T47" fmla="*/ 38 h 181"/>
                <a:gd name="T48" fmla="*/ 13 w 215"/>
                <a:gd name="T49" fmla="*/ 38 h 181"/>
                <a:gd name="T50" fmla="*/ 15 w 215"/>
                <a:gd name="T51" fmla="*/ 39 h 181"/>
                <a:gd name="T52" fmla="*/ 18 w 215"/>
                <a:gd name="T53" fmla="*/ 40 h 181"/>
                <a:gd name="T54" fmla="*/ 22 w 215"/>
                <a:gd name="T55" fmla="*/ 40 h 181"/>
                <a:gd name="T56" fmla="*/ 27 w 215"/>
                <a:gd name="T57" fmla="*/ 41 h 181"/>
                <a:gd name="T58" fmla="*/ 32 w 215"/>
                <a:gd name="T59" fmla="*/ 41 h 181"/>
                <a:gd name="T60" fmla="*/ 37 w 215"/>
                <a:gd name="T61" fmla="*/ 40 h 181"/>
                <a:gd name="T62" fmla="*/ 41 w 215"/>
                <a:gd name="T63" fmla="*/ 38 h 181"/>
                <a:gd name="T64" fmla="*/ 45 w 215"/>
                <a:gd name="T65" fmla="*/ 35 h 181"/>
                <a:gd name="T66" fmla="*/ 45 w 215"/>
                <a:gd name="T67" fmla="*/ 35 h 181"/>
                <a:gd name="T68" fmla="*/ 45 w 215"/>
                <a:gd name="T69" fmla="*/ 34 h 181"/>
                <a:gd name="T70" fmla="*/ 45 w 215"/>
                <a:gd name="T71" fmla="*/ 34 h 181"/>
                <a:gd name="T72" fmla="*/ 45 w 215"/>
                <a:gd name="T73" fmla="*/ 34 h 181"/>
                <a:gd name="T74" fmla="*/ 46 w 215"/>
                <a:gd name="T75" fmla="*/ 33 h 181"/>
                <a:gd name="T76" fmla="*/ 47 w 215"/>
                <a:gd name="T77" fmla="*/ 30 h 181"/>
                <a:gd name="T78" fmla="*/ 48 w 215"/>
                <a:gd name="T79" fmla="*/ 26 h 181"/>
                <a:gd name="T80" fmla="*/ 49 w 215"/>
                <a:gd name="T81" fmla="*/ 21 h 181"/>
                <a:gd name="T82" fmla="*/ 49 w 215"/>
                <a:gd name="T83" fmla="*/ 19 h 181"/>
                <a:gd name="T84" fmla="*/ 49 w 215"/>
                <a:gd name="T85" fmla="*/ 17 h 181"/>
                <a:gd name="T86" fmla="*/ 48 w 215"/>
                <a:gd name="T87" fmla="*/ 15 h 181"/>
                <a:gd name="T88" fmla="*/ 47 w 215"/>
                <a:gd name="T89" fmla="*/ 13 h 181"/>
                <a:gd name="T90" fmla="*/ 46 w 215"/>
                <a:gd name="T91" fmla="*/ 11 h 181"/>
                <a:gd name="T92" fmla="*/ 44 w 215"/>
                <a:gd name="T93" fmla="*/ 9 h 181"/>
                <a:gd name="T94" fmla="*/ 42 w 215"/>
                <a:gd name="T95" fmla="*/ 7 h 181"/>
                <a:gd name="T96" fmla="*/ 40 w 215"/>
                <a:gd name="T97" fmla="*/ 5 h 181"/>
                <a:gd name="T98" fmla="*/ 37 w 215"/>
                <a:gd name="T99" fmla="*/ 4 h 181"/>
                <a:gd name="T100" fmla="*/ 34 w 215"/>
                <a:gd name="T101" fmla="*/ 3 h 181"/>
                <a:gd name="T102" fmla="*/ 31 w 215"/>
                <a:gd name="T103" fmla="*/ 2 h 181"/>
                <a:gd name="T104" fmla="*/ 27 w 215"/>
                <a:gd name="T105" fmla="*/ 1 h 181"/>
                <a:gd name="T106" fmla="*/ 24 w 215"/>
                <a:gd name="T107" fmla="*/ 1 h 181"/>
                <a:gd name="T108" fmla="*/ 21 w 215"/>
                <a:gd name="T109" fmla="*/ 0 h 181"/>
                <a:gd name="T110" fmla="*/ 18 w 215"/>
                <a:gd name="T111" fmla="*/ 0 h 181"/>
                <a:gd name="T112" fmla="*/ 14 w 215"/>
                <a:gd name="T113" fmla="*/ 1 h 181"/>
                <a:gd name="T114" fmla="*/ 10 w 215"/>
                <a:gd name="T115" fmla="*/ 2 h 181"/>
                <a:gd name="T116" fmla="*/ 7 w 215"/>
                <a:gd name="T117" fmla="*/ 4 h 181"/>
                <a:gd name="T118" fmla="*/ 4 w 215"/>
                <a:gd name="T119" fmla="*/ 7 h 181"/>
                <a:gd name="T120" fmla="*/ 1 w 215"/>
                <a:gd name="T121" fmla="*/ 11 h 1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5"/>
                <a:gd name="T184" fmla="*/ 0 h 181"/>
                <a:gd name="T185" fmla="*/ 215 w 215"/>
                <a:gd name="T186" fmla="*/ 181 h 1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5" h="181">
                  <a:moveTo>
                    <a:pt x="5" y="47"/>
                  </a:moveTo>
                  <a:lnTo>
                    <a:pt x="4" y="51"/>
                  </a:lnTo>
                  <a:lnTo>
                    <a:pt x="1" y="56"/>
                  </a:lnTo>
                  <a:lnTo>
                    <a:pt x="0" y="61"/>
                  </a:lnTo>
                  <a:lnTo>
                    <a:pt x="0" y="67"/>
                  </a:lnTo>
                  <a:lnTo>
                    <a:pt x="0" y="72"/>
                  </a:lnTo>
                  <a:lnTo>
                    <a:pt x="1" y="77"/>
                  </a:lnTo>
                  <a:lnTo>
                    <a:pt x="3" y="82"/>
                  </a:lnTo>
                  <a:lnTo>
                    <a:pt x="5" y="87"/>
                  </a:lnTo>
                  <a:lnTo>
                    <a:pt x="9" y="93"/>
                  </a:lnTo>
                  <a:lnTo>
                    <a:pt x="16" y="98"/>
                  </a:lnTo>
                  <a:lnTo>
                    <a:pt x="22" y="102"/>
                  </a:lnTo>
                  <a:lnTo>
                    <a:pt x="31" y="104"/>
                  </a:lnTo>
                  <a:lnTo>
                    <a:pt x="30" y="109"/>
                  </a:lnTo>
                  <a:lnTo>
                    <a:pt x="29" y="115"/>
                  </a:lnTo>
                  <a:lnTo>
                    <a:pt x="27" y="120"/>
                  </a:lnTo>
                  <a:lnTo>
                    <a:pt x="27" y="125"/>
                  </a:lnTo>
                  <a:lnTo>
                    <a:pt x="29" y="136"/>
                  </a:lnTo>
                  <a:lnTo>
                    <a:pt x="33" y="146"/>
                  </a:lnTo>
                  <a:lnTo>
                    <a:pt x="38" y="155"/>
                  </a:lnTo>
                  <a:lnTo>
                    <a:pt x="47" y="164"/>
                  </a:lnTo>
                  <a:lnTo>
                    <a:pt x="49" y="165"/>
                  </a:lnTo>
                  <a:lnTo>
                    <a:pt x="51" y="167"/>
                  </a:lnTo>
                  <a:lnTo>
                    <a:pt x="53" y="168"/>
                  </a:lnTo>
                  <a:lnTo>
                    <a:pt x="55" y="168"/>
                  </a:lnTo>
                  <a:lnTo>
                    <a:pt x="64" y="171"/>
                  </a:lnTo>
                  <a:lnTo>
                    <a:pt x="78" y="175"/>
                  </a:lnTo>
                  <a:lnTo>
                    <a:pt x="98" y="178"/>
                  </a:lnTo>
                  <a:lnTo>
                    <a:pt x="118" y="181"/>
                  </a:lnTo>
                  <a:lnTo>
                    <a:pt x="139" y="180"/>
                  </a:lnTo>
                  <a:lnTo>
                    <a:pt x="161" y="177"/>
                  </a:lnTo>
                  <a:lnTo>
                    <a:pt x="181" y="168"/>
                  </a:lnTo>
                  <a:lnTo>
                    <a:pt x="196" y="155"/>
                  </a:lnTo>
                  <a:lnTo>
                    <a:pt x="198" y="154"/>
                  </a:lnTo>
                  <a:lnTo>
                    <a:pt x="198" y="152"/>
                  </a:lnTo>
                  <a:lnTo>
                    <a:pt x="199" y="152"/>
                  </a:lnTo>
                  <a:lnTo>
                    <a:pt x="199" y="151"/>
                  </a:lnTo>
                  <a:lnTo>
                    <a:pt x="203" y="145"/>
                  </a:lnTo>
                  <a:lnTo>
                    <a:pt x="208" y="132"/>
                  </a:lnTo>
                  <a:lnTo>
                    <a:pt x="212" y="115"/>
                  </a:lnTo>
                  <a:lnTo>
                    <a:pt x="215" y="94"/>
                  </a:lnTo>
                  <a:lnTo>
                    <a:pt x="215" y="85"/>
                  </a:lnTo>
                  <a:lnTo>
                    <a:pt x="213" y="76"/>
                  </a:lnTo>
                  <a:lnTo>
                    <a:pt x="211" y="68"/>
                  </a:lnTo>
                  <a:lnTo>
                    <a:pt x="207" y="59"/>
                  </a:lnTo>
                  <a:lnTo>
                    <a:pt x="200" y="48"/>
                  </a:lnTo>
                  <a:lnTo>
                    <a:pt x="194" y="39"/>
                  </a:lnTo>
                  <a:lnTo>
                    <a:pt x="185" y="31"/>
                  </a:lnTo>
                  <a:lnTo>
                    <a:pt x="174" y="24"/>
                  </a:lnTo>
                  <a:lnTo>
                    <a:pt x="163" y="18"/>
                  </a:lnTo>
                  <a:lnTo>
                    <a:pt x="150" y="13"/>
                  </a:lnTo>
                  <a:lnTo>
                    <a:pt x="135" y="9"/>
                  </a:lnTo>
                  <a:lnTo>
                    <a:pt x="120" y="5"/>
                  </a:lnTo>
                  <a:lnTo>
                    <a:pt x="107" y="3"/>
                  </a:lnTo>
                  <a:lnTo>
                    <a:pt x="92" y="0"/>
                  </a:lnTo>
                  <a:lnTo>
                    <a:pt x="77" y="0"/>
                  </a:lnTo>
                  <a:lnTo>
                    <a:pt x="60" y="3"/>
                  </a:lnTo>
                  <a:lnTo>
                    <a:pt x="44" y="8"/>
                  </a:lnTo>
                  <a:lnTo>
                    <a:pt x="29" y="16"/>
                  </a:lnTo>
                  <a:lnTo>
                    <a:pt x="16" y="29"/>
                  </a:lnTo>
                  <a:lnTo>
                    <a:pt x="5" y="47"/>
                  </a:lnTo>
                  <a:close/>
                </a:path>
              </a:pathLst>
            </a:custGeom>
            <a:solidFill>
              <a:srgbClr val="000000"/>
            </a:solidFill>
            <a:ln w="9525">
              <a:noFill/>
              <a:round/>
              <a:headEnd/>
              <a:tailEnd/>
            </a:ln>
          </p:spPr>
          <p:txBody>
            <a:bodyPr/>
            <a:lstStyle/>
            <a:p>
              <a:pPr rtl="0"/>
              <a:endParaRPr lang="en-US" sz="3800"/>
            </a:p>
          </p:txBody>
        </p:sp>
        <p:sp>
          <p:nvSpPr>
            <p:cNvPr id="497" name="Freeform 495"/>
            <p:cNvSpPr>
              <a:spLocks/>
            </p:cNvSpPr>
            <p:nvPr/>
          </p:nvSpPr>
          <p:spPr bwMode="auto">
            <a:xfrm flipH="1">
              <a:off x="648" y="1179"/>
              <a:ext cx="22" cy="17"/>
            </a:xfrm>
            <a:custGeom>
              <a:avLst/>
              <a:gdLst>
                <a:gd name="T0" fmla="*/ 10 w 99"/>
                <a:gd name="T1" fmla="*/ 0 h 74"/>
                <a:gd name="T2" fmla="*/ 10 w 99"/>
                <a:gd name="T3" fmla="*/ 1 h 74"/>
                <a:gd name="T4" fmla="*/ 10 w 99"/>
                <a:gd name="T5" fmla="*/ 1 h 74"/>
                <a:gd name="T6" fmla="*/ 10 w 99"/>
                <a:gd name="T7" fmla="*/ 1 h 74"/>
                <a:gd name="T8" fmla="*/ 10 w 99"/>
                <a:gd name="T9" fmla="*/ 1 h 74"/>
                <a:gd name="T10" fmla="*/ 12 w 99"/>
                <a:gd name="T11" fmla="*/ 1 h 74"/>
                <a:gd name="T12" fmla="*/ 14 w 99"/>
                <a:gd name="T13" fmla="*/ 1 h 74"/>
                <a:gd name="T14" fmla="*/ 15 w 99"/>
                <a:gd name="T15" fmla="*/ 2 h 74"/>
                <a:gd name="T16" fmla="*/ 17 w 99"/>
                <a:gd name="T17" fmla="*/ 2 h 74"/>
                <a:gd name="T18" fmla="*/ 18 w 99"/>
                <a:gd name="T19" fmla="*/ 3 h 74"/>
                <a:gd name="T20" fmla="*/ 20 w 99"/>
                <a:gd name="T21" fmla="*/ 4 h 74"/>
                <a:gd name="T22" fmla="*/ 21 w 99"/>
                <a:gd name="T23" fmla="*/ 5 h 74"/>
                <a:gd name="T24" fmla="*/ 22 w 99"/>
                <a:gd name="T25" fmla="*/ 6 h 74"/>
                <a:gd name="T26" fmla="*/ 22 w 99"/>
                <a:gd name="T27" fmla="*/ 7 h 74"/>
                <a:gd name="T28" fmla="*/ 22 w 99"/>
                <a:gd name="T29" fmla="*/ 8 h 74"/>
                <a:gd name="T30" fmla="*/ 22 w 99"/>
                <a:gd name="T31" fmla="*/ 9 h 74"/>
                <a:gd name="T32" fmla="*/ 22 w 99"/>
                <a:gd name="T33" fmla="*/ 9 h 74"/>
                <a:gd name="T34" fmla="*/ 22 w 99"/>
                <a:gd name="T35" fmla="*/ 11 h 74"/>
                <a:gd name="T36" fmla="*/ 22 w 99"/>
                <a:gd name="T37" fmla="*/ 13 h 74"/>
                <a:gd name="T38" fmla="*/ 21 w 99"/>
                <a:gd name="T39" fmla="*/ 14 h 74"/>
                <a:gd name="T40" fmla="*/ 21 w 99"/>
                <a:gd name="T41" fmla="*/ 15 h 74"/>
                <a:gd name="T42" fmla="*/ 20 w 99"/>
                <a:gd name="T43" fmla="*/ 16 h 74"/>
                <a:gd name="T44" fmla="*/ 18 w 99"/>
                <a:gd name="T45" fmla="*/ 17 h 74"/>
                <a:gd name="T46" fmla="*/ 16 w 99"/>
                <a:gd name="T47" fmla="*/ 17 h 74"/>
                <a:gd name="T48" fmla="*/ 14 w 99"/>
                <a:gd name="T49" fmla="*/ 17 h 74"/>
                <a:gd name="T50" fmla="*/ 12 w 99"/>
                <a:gd name="T51" fmla="*/ 17 h 74"/>
                <a:gd name="T52" fmla="*/ 9 w 99"/>
                <a:gd name="T53" fmla="*/ 17 h 74"/>
                <a:gd name="T54" fmla="*/ 7 w 99"/>
                <a:gd name="T55" fmla="*/ 16 h 74"/>
                <a:gd name="T56" fmla="*/ 4 w 99"/>
                <a:gd name="T57" fmla="*/ 15 h 74"/>
                <a:gd name="T58" fmla="*/ 5 w 99"/>
                <a:gd name="T59" fmla="*/ 14 h 74"/>
                <a:gd name="T60" fmla="*/ 5 w 99"/>
                <a:gd name="T61" fmla="*/ 13 h 74"/>
                <a:gd name="T62" fmla="*/ 6 w 99"/>
                <a:gd name="T63" fmla="*/ 12 h 74"/>
                <a:gd name="T64" fmla="*/ 6 w 99"/>
                <a:gd name="T65" fmla="*/ 11 h 74"/>
                <a:gd name="T66" fmla="*/ 7 w 99"/>
                <a:gd name="T67" fmla="*/ 10 h 74"/>
                <a:gd name="T68" fmla="*/ 7 w 99"/>
                <a:gd name="T69" fmla="*/ 9 h 74"/>
                <a:gd name="T70" fmla="*/ 7 w 99"/>
                <a:gd name="T71" fmla="*/ 9 h 74"/>
                <a:gd name="T72" fmla="*/ 7 w 99"/>
                <a:gd name="T73" fmla="*/ 7 h 74"/>
                <a:gd name="T74" fmla="*/ 7 w 99"/>
                <a:gd name="T75" fmla="*/ 7 h 74"/>
                <a:gd name="T76" fmla="*/ 7 w 99"/>
                <a:gd name="T77" fmla="*/ 6 h 74"/>
                <a:gd name="T78" fmla="*/ 7 w 99"/>
                <a:gd name="T79" fmla="*/ 6 h 74"/>
                <a:gd name="T80" fmla="*/ 7 w 99"/>
                <a:gd name="T81" fmla="*/ 6 h 74"/>
                <a:gd name="T82" fmla="*/ 6 w 99"/>
                <a:gd name="T83" fmla="*/ 4 h 74"/>
                <a:gd name="T84" fmla="*/ 6 w 99"/>
                <a:gd name="T85" fmla="*/ 3 h 74"/>
                <a:gd name="T86" fmla="*/ 4 w 99"/>
                <a:gd name="T87" fmla="*/ 2 h 74"/>
                <a:gd name="T88" fmla="*/ 3 w 99"/>
                <a:gd name="T89" fmla="*/ 2 h 74"/>
                <a:gd name="T90" fmla="*/ 3 w 99"/>
                <a:gd name="T91" fmla="*/ 2 h 74"/>
                <a:gd name="T92" fmla="*/ 2 w 99"/>
                <a:gd name="T93" fmla="*/ 1 h 74"/>
                <a:gd name="T94" fmla="*/ 1 w 99"/>
                <a:gd name="T95" fmla="*/ 1 h 74"/>
                <a:gd name="T96" fmla="*/ 0 w 99"/>
                <a:gd name="T97" fmla="*/ 1 h 74"/>
                <a:gd name="T98" fmla="*/ 2 w 99"/>
                <a:gd name="T99" fmla="*/ 0 h 74"/>
                <a:gd name="T100" fmla="*/ 3 w 99"/>
                <a:gd name="T101" fmla="*/ 0 h 74"/>
                <a:gd name="T102" fmla="*/ 4 w 99"/>
                <a:gd name="T103" fmla="*/ 0 h 74"/>
                <a:gd name="T104" fmla="*/ 6 w 99"/>
                <a:gd name="T105" fmla="*/ 0 h 74"/>
                <a:gd name="T106" fmla="*/ 7 w 99"/>
                <a:gd name="T107" fmla="*/ 0 h 74"/>
                <a:gd name="T108" fmla="*/ 8 w 99"/>
                <a:gd name="T109" fmla="*/ 0 h 74"/>
                <a:gd name="T110" fmla="*/ 9 w 99"/>
                <a:gd name="T111" fmla="*/ 0 h 74"/>
                <a:gd name="T112" fmla="*/ 10 w 99"/>
                <a:gd name="T113" fmla="*/ 0 h 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9"/>
                <a:gd name="T172" fmla="*/ 0 h 74"/>
                <a:gd name="T173" fmla="*/ 99 w 99"/>
                <a:gd name="T174" fmla="*/ 74 h 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9" h="74">
                  <a:moveTo>
                    <a:pt x="43" y="2"/>
                  </a:moveTo>
                  <a:lnTo>
                    <a:pt x="45" y="3"/>
                  </a:lnTo>
                  <a:lnTo>
                    <a:pt x="46" y="3"/>
                  </a:lnTo>
                  <a:lnTo>
                    <a:pt x="47" y="3"/>
                  </a:lnTo>
                  <a:lnTo>
                    <a:pt x="54" y="5"/>
                  </a:lnTo>
                  <a:lnTo>
                    <a:pt x="62" y="6"/>
                  </a:lnTo>
                  <a:lnTo>
                    <a:pt x="69" y="7"/>
                  </a:lnTo>
                  <a:lnTo>
                    <a:pt x="76" y="10"/>
                  </a:lnTo>
                  <a:lnTo>
                    <a:pt x="82" y="14"/>
                  </a:lnTo>
                  <a:lnTo>
                    <a:pt x="89" y="16"/>
                  </a:lnTo>
                  <a:lnTo>
                    <a:pt x="93" y="22"/>
                  </a:lnTo>
                  <a:lnTo>
                    <a:pt x="97" y="27"/>
                  </a:lnTo>
                  <a:lnTo>
                    <a:pt x="98" y="29"/>
                  </a:lnTo>
                  <a:lnTo>
                    <a:pt x="99" y="33"/>
                  </a:lnTo>
                  <a:lnTo>
                    <a:pt x="99" y="37"/>
                  </a:lnTo>
                  <a:lnTo>
                    <a:pt x="99" y="40"/>
                  </a:lnTo>
                  <a:lnTo>
                    <a:pt x="99" y="49"/>
                  </a:lnTo>
                  <a:lnTo>
                    <a:pt x="97" y="55"/>
                  </a:lnTo>
                  <a:lnTo>
                    <a:pt x="95" y="62"/>
                  </a:lnTo>
                  <a:lnTo>
                    <a:pt x="93" y="67"/>
                  </a:lnTo>
                  <a:lnTo>
                    <a:pt x="88" y="70"/>
                  </a:lnTo>
                  <a:lnTo>
                    <a:pt x="81" y="72"/>
                  </a:lnTo>
                  <a:lnTo>
                    <a:pt x="73" y="74"/>
                  </a:lnTo>
                  <a:lnTo>
                    <a:pt x="63" y="74"/>
                  </a:lnTo>
                  <a:lnTo>
                    <a:pt x="52" y="72"/>
                  </a:lnTo>
                  <a:lnTo>
                    <a:pt x="42" y="72"/>
                  </a:lnTo>
                  <a:lnTo>
                    <a:pt x="30" y="70"/>
                  </a:lnTo>
                  <a:lnTo>
                    <a:pt x="20" y="67"/>
                  </a:lnTo>
                  <a:lnTo>
                    <a:pt x="21" y="63"/>
                  </a:lnTo>
                  <a:lnTo>
                    <a:pt x="23" y="58"/>
                  </a:lnTo>
                  <a:lnTo>
                    <a:pt x="25" y="53"/>
                  </a:lnTo>
                  <a:lnTo>
                    <a:pt x="28" y="48"/>
                  </a:lnTo>
                  <a:lnTo>
                    <a:pt x="30" y="45"/>
                  </a:lnTo>
                  <a:lnTo>
                    <a:pt x="32" y="41"/>
                  </a:lnTo>
                  <a:lnTo>
                    <a:pt x="33" y="37"/>
                  </a:lnTo>
                  <a:lnTo>
                    <a:pt x="33" y="32"/>
                  </a:lnTo>
                  <a:lnTo>
                    <a:pt x="33" y="29"/>
                  </a:lnTo>
                  <a:lnTo>
                    <a:pt x="33" y="28"/>
                  </a:lnTo>
                  <a:lnTo>
                    <a:pt x="33" y="26"/>
                  </a:lnTo>
                  <a:lnTo>
                    <a:pt x="32" y="24"/>
                  </a:lnTo>
                  <a:lnTo>
                    <a:pt x="29" y="19"/>
                  </a:lnTo>
                  <a:lnTo>
                    <a:pt x="25" y="14"/>
                  </a:lnTo>
                  <a:lnTo>
                    <a:pt x="20" y="10"/>
                  </a:lnTo>
                  <a:lnTo>
                    <a:pt x="15" y="7"/>
                  </a:lnTo>
                  <a:lnTo>
                    <a:pt x="13" y="7"/>
                  </a:lnTo>
                  <a:lnTo>
                    <a:pt x="10" y="6"/>
                  </a:lnTo>
                  <a:lnTo>
                    <a:pt x="6" y="6"/>
                  </a:lnTo>
                  <a:lnTo>
                    <a:pt x="0" y="5"/>
                  </a:lnTo>
                  <a:lnTo>
                    <a:pt x="7" y="2"/>
                  </a:lnTo>
                  <a:lnTo>
                    <a:pt x="13" y="0"/>
                  </a:lnTo>
                  <a:lnTo>
                    <a:pt x="20" y="0"/>
                  </a:lnTo>
                  <a:lnTo>
                    <a:pt x="26" y="0"/>
                  </a:lnTo>
                  <a:lnTo>
                    <a:pt x="32" y="0"/>
                  </a:lnTo>
                  <a:lnTo>
                    <a:pt x="37" y="1"/>
                  </a:lnTo>
                  <a:lnTo>
                    <a:pt x="41" y="1"/>
                  </a:lnTo>
                  <a:lnTo>
                    <a:pt x="43" y="2"/>
                  </a:lnTo>
                  <a:close/>
                </a:path>
              </a:pathLst>
            </a:custGeom>
            <a:solidFill>
              <a:srgbClr val="C0C0C0"/>
            </a:solidFill>
            <a:ln w="9525">
              <a:noFill/>
              <a:round/>
              <a:headEnd/>
              <a:tailEnd/>
            </a:ln>
          </p:spPr>
          <p:txBody>
            <a:bodyPr/>
            <a:lstStyle/>
            <a:p>
              <a:pPr rtl="0"/>
              <a:endParaRPr lang="en-US" sz="3800"/>
            </a:p>
          </p:txBody>
        </p:sp>
        <p:sp>
          <p:nvSpPr>
            <p:cNvPr id="498" name="Freeform 496"/>
            <p:cNvSpPr>
              <a:spLocks/>
            </p:cNvSpPr>
            <p:nvPr/>
          </p:nvSpPr>
          <p:spPr bwMode="auto">
            <a:xfrm flipH="1">
              <a:off x="472" y="1105"/>
              <a:ext cx="56" cy="58"/>
            </a:xfrm>
            <a:custGeom>
              <a:avLst/>
              <a:gdLst>
                <a:gd name="T0" fmla="*/ 27 w 245"/>
                <a:gd name="T1" fmla="*/ 0 h 256"/>
                <a:gd name="T2" fmla="*/ 0 w 245"/>
                <a:gd name="T3" fmla="*/ 36 h 256"/>
                <a:gd name="T4" fmla="*/ 29 w 245"/>
                <a:gd name="T5" fmla="*/ 58 h 256"/>
                <a:gd name="T6" fmla="*/ 56 w 245"/>
                <a:gd name="T7" fmla="*/ 20 h 256"/>
                <a:gd name="T8" fmla="*/ 27 w 245"/>
                <a:gd name="T9" fmla="*/ 0 h 256"/>
                <a:gd name="T10" fmla="*/ 0 60000 65536"/>
                <a:gd name="T11" fmla="*/ 0 60000 65536"/>
                <a:gd name="T12" fmla="*/ 0 60000 65536"/>
                <a:gd name="T13" fmla="*/ 0 60000 65536"/>
                <a:gd name="T14" fmla="*/ 0 60000 65536"/>
                <a:gd name="T15" fmla="*/ 0 w 245"/>
                <a:gd name="T16" fmla="*/ 0 h 256"/>
                <a:gd name="T17" fmla="*/ 245 w 245"/>
                <a:gd name="T18" fmla="*/ 256 h 256"/>
              </a:gdLst>
              <a:ahLst/>
              <a:cxnLst>
                <a:cxn ang="T10">
                  <a:pos x="T0" y="T1"/>
                </a:cxn>
                <a:cxn ang="T11">
                  <a:pos x="T2" y="T3"/>
                </a:cxn>
                <a:cxn ang="T12">
                  <a:pos x="T4" y="T5"/>
                </a:cxn>
                <a:cxn ang="T13">
                  <a:pos x="T6" y="T7"/>
                </a:cxn>
                <a:cxn ang="T14">
                  <a:pos x="T8" y="T9"/>
                </a:cxn>
              </a:cxnLst>
              <a:rect l="T15" t="T16" r="T17" b="T18"/>
              <a:pathLst>
                <a:path w="245" h="256">
                  <a:moveTo>
                    <a:pt x="117" y="0"/>
                  </a:moveTo>
                  <a:lnTo>
                    <a:pt x="0" y="157"/>
                  </a:lnTo>
                  <a:lnTo>
                    <a:pt x="128" y="256"/>
                  </a:lnTo>
                  <a:lnTo>
                    <a:pt x="245" y="89"/>
                  </a:lnTo>
                  <a:lnTo>
                    <a:pt x="117" y="0"/>
                  </a:lnTo>
                  <a:close/>
                </a:path>
              </a:pathLst>
            </a:custGeom>
            <a:solidFill>
              <a:srgbClr val="C0C0C0"/>
            </a:solidFill>
            <a:ln w="9525">
              <a:noFill/>
              <a:round/>
              <a:headEnd/>
              <a:tailEnd/>
            </a:ln>
          </p:spPr>
          <p:txBody>
            <a:bodyPr/>
            <a:lstStyle/>
            <a:p>
              <a:pPr rtl="0"/>
              <a:endParaRPr lang="en-US" sz="3800"/>
            </a:p>
          </p:txBody>
        </p:sp>
        <p:sp>
          <p:nvSpPr>
            <p:cNvPr id="499" name="Freeform 497"/>
            <p:cNvSpPr>
              <a:spLocks/>
            </p:cNvSpPr>
            <p:nvPr/>
          </p:nvSpPr>
          <p:spPr bwMode="auto">
            <a:xfrm flipH="1">
              <a:off x="468" y="1101"/>
              <a:ext cx="63" cy="66"/>
            </a:xfrm>
            <a:custGeom>
              <a:avLst/>
              <a:gdLst>
                <a:gd name="T0" fmla="*/ 62 w 277"/>
                <a:gd name="T1" fmla="*/ 21 h 287"/>
                <a:gd name="T2" fmla="*/ 60 w 277"/>
                <a:gd name="T3" fmla="*/ 20 h 287"/>
                <a:gd name="T4" fmla="*/ 59 w 277"/>
                <a:gd name="T5" fmla="*/ 20 h 287"/>
                <a:gd name="T6" fmla="*/ 58 w 277"/>
                <a:gd name="T7" fmla="*/ 21 h 287"/>
                <a:gd name="T8" fmla="*/ 57 w 277"/>
                <a:gd name="T9" fmla="*/ 22 h 287"/>
                <a:gd name="T10" fmla="*/ 56 w 277"/>
                <a:gd name="T11" fmla="*/ 23 h 287"/>
                <a:gd name="T12" fmla="*/ 53 w 277"/>
                <a:gd name="T13" fmla="*/ 26 h 287"/>
                <a:gd name="T14" fmla="*/ 50 w 277"/>
                <a:gd name="T15" fmla="*/ 32 h 287"/>
                <a:gd name="T16" fmla="*/ 45 w 277"/>
                <a:gd name="T17" fmla="*/ 37 h 287"/>
                <a:gd name="T18" fmla="*/ 41 w 277"/>
                <a:gd name="T19" fmla="*/ 44 h 287"/>
                <a:gd name="T20" fmla="*/ 37 w 277"/>
                <a:gd name="T21" fmla="*/ 49 h 287"/>
                <a:gd name="T22" fmla="*/ 34 w 277"/>
                <a:gd name="T23" fmla="*/ 54 h 287"/>
                <a:gd name="T24" fmla="*/ 32 w 277"/>
                <a:gd name="T25" fmla="*/ 57 h 287"/>
                <a:gd name="T26" fmla="*/ 30 w 277"/>
                <a:gd name="T27" fmla="*/ 56 h 287"/>
                <a:gd name="T28" fmla="*/ 27 w 277"/>
                <a:gd name="T29" fmla="*/ 53 h 287"/>
                <a:gd name="T30" fmla="*/ 24 w 277"/>
                <a:gd name="T31" fmla="*/ 51 h 287"/>
                <a:gd name="T32" fmla="*/ 20 w 277"/>
                <a:gd name="T33" fmla="*/ 48 h 287"/>
                <a:gd name="T34" fmla="*/ 17 w 277"/>
                <a:gd name="T35" fmla="*/ 45 h 287"/>
                <a:gd name="T36" fmla="*/ 14 w 277"/>
                <a:gd name="T37" fmla="*/ 43 h 287"/>
                <a:gd name="T38" fmla="*/ 11 w 277"/>
                <a:gd name="T39" fmla="*/ 41 h 287"/>
                <a:gd name="T40" fmla="*/ 9 w 277"/>
                <a:gd name="T41" fmla="*/ 39 h 287"/>
                <a:gd name="T42" fmla="*/ 11 w 277"/>
                <a:gd name="T43" fmla="*/ 36 h 287"/>
                <a:gd name="T44" fmla="*/ 14 w 277"/>
                <a:gd name="T45" fmla="*/ 32 h 287"/>
                <a:gd name="T46" fmla="*/ 18 w 277"/>
                <a:gd name="T47" fmla="*/ 26 h 287"/>
                <a:gd name="T48" fmla="*/ 23 w 277"/>
                <a:gd name="T49" fmla="*/ 20 h 287"/>
                <a:gd name="T50" fmla="*/ 27 w 277"/>
                <a:gd name="T51" fmla="*/ 15 h 287"/>
                <a:gd name="T52" fmla="*/ 30 w 277"/>
                <a:gd name="T53" fmla="*/ 10 h 287"/>
                <a:gd name="T54" fmla="*/ 33 w 277"/>
                <a:gd name="T55" fmla="*/ 7 h 287"/>
                <a:gd name="T56" fmla="*/ 33 w 277"/>
                <a:gd name="T57" fmla="*/ 6 h 287"/>
                <a:gd name="T58" fmla="*/ 34 w 277"/>
                <a:gd name="T59" fmla="*/ 5 h 287"/>
                <a:gd name="T60" fmla="*/ 34 w 277"/>
                <a:gd name="T61" fmla="*/ 5 h 287"/>
                <a:gd name="T62" fmla="*/ 34 w 277"/>
                <a:gd name="T63" fmla="*/ 4 h 287"/>
                <a:gd name="T64" fmla="*/ 34 w 277"/>
                <a:gd name="T65" fmla="*/ 4 h 287"/>
                <a:gd name="T66" fmla="*/ 34 w 277"/>
                <a:gd name="T67" fmla="*/ 3 h 287"/>
                <a:gd name="T68" fmla="*/ 34 w 277"/>
                <a:gd name="T69" fmla="*/ 2 h 287"/>
                <a:gd name="T70" fmla="*/ 33 w 277"/>
                <a:gd name="T71" fmla="*/ 1 h 287"/>
                <a:gd name="T72" fmla="*/ 33 w 277"/>
                <a:gd name="T73" fmla="*/ 0 h 287"/>
                <a:gd name="T74" fmla="*/ 31 w 277"/>
                <a:gd name="T75" fmla="*/ 0 h 287"/>
                <a:gd name="T76" fmla="*/ 30 w 277"/>
                <a:gd name="T77" fmla="*/ 0 h 287"/>
                <a:gd name="T78" fmla="*/ 29 w 277"/>
                <a:gd name="T79" fmla="*/ 0 h 287"/>
                <a:gd name="T80" fmla="*/ 28 w 277"/>
                <a:gd name="T81" fmla="*/ 1 h 287"/>
                <a:gd name="T82" fmla="*/ 1 w 277"/>
                <a:gd name="T83" fmla="*/ 38 h 287"/>
                <a:gd name="T84" fmla="*/ 0 w 277"/>
                <a:gd name="T85" fmla="*/ 39 h 287"/>
                <a:gd name="T86" fmla="*/ 0 w 277"/>
                <a:gd name="T87" fmla="*/ 40 h 287"/>
                <a:gd name="T88" fmla="*/ 0 w 277"/>
                <a:gd name="T89" fmla="*/ 41 h 287"/>
                <a:gd name="T90" fmla="*/ 2 w 277"/>
                <a:gd name="T91" fmla="*/ 43 h 287"/>
                <a:gd name="T92" fmla="*/ 30 w 277"/>
                <a:gd name="T93" fmla="*/ 66 h 287"/>
                <a:gd name="T94" fmla="*/ 31 w 277"/>
                <a:gd name="T95" fmla="*/ 66 h 287"/>
                <a:gd name="T96" fmla="*/ 32 w 277"/>
                <a:gd name="T97" fmla="*/ 66 h 287"/>
                <a:gd name="T98" fmla="*/ 33 w 277"/>
                <a:gd name="T99" fmla="*/ 66 h 287"/>
                <a:gd name="T100" fmla="*/ 33 w 277"/>
                <a:gd name="T101" fmla="*/ 66 h 287"/>
                <a:gd name="T102" fmla="*/ 34 w 277"/>
                <a:gd name="T103" fmla="*/ 66 h 287"/>
                <a:gd name="T104" fmla="*/ 35 w 277"/>
                <a:gd name="T105" fmla="*/ 66 h 287"/>
                <a:gd name="T106" fmla="*/ 35 w 277"/>
                <a:gd name="T107" fmla="*/ 65 h 287"/>
                <a:gd name="T108" fmla="*/ 36 w 277"/>
                <a:gd name="T109" fmla="*/ 65 h 287"/>
                <a:gd name="T110" fmla="*/ 63 w 277"/>
                <a:gd name="T111" fmla="*/ 26 h 287"/>
                <a:gd name="T112" fmla="*/ 63 w 277"/>
                <a:gd name="T113" fmla="*/ 25 h 287"/>
                <a:gd name="T114" fmla="*/ 63 w 277"/>
                <a:gd name="T115" fmla="*/ 23 h 287"/>
                <a:gd name="T116" fmla="*/ 63 w 277"/>
                <a:gd name="T117" fmla="*/ 22 h 287"/>
                <a:gd name="T118" fmla="*/ 62 w 277"/>
                <a:gd name="T119" fmla="*/ 21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7"/>
                <a:gd name="T181" fmla="*/ 0 h 287"/>
                <a:gd name="T182" fmla="*/ 277 w 277"/>
                <a:gd name="T183" fmla="*/ 287 h 2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7" h="287">
                  <a:moveTo>
                    <a:pt x="272" y="91"/>
                  </a:moveTo>
                  <a:lnTo>
                    <a:pt x="265" y="88"/>
                  </a:lnTo>
                  <a:lnTo>
                    <a:pt x="259" y="88"/>
                  </a:lnTo>
                  <a:lnTo>
                    <a:pt x="254" y="91"/>
                  </a:lnTo>
                  <a:lnTo>
                    <a:pt x="249" y="95"/>
                  </a:lnTo>
                  <a:lnTo>
                    <a:pt x="245" y="100"/>
                  </a:lnTo>
                  <a:lnTo>
                    <a:pt x="234" y="115"/>
                  </a:lnTo>
                  <a:lnTo>
                    <a:pt x="219" y="137"/>
                  </a:lnTo>
                  <a:lnTo>
                    <a:pt x="200" y="162"/>
                  </a:lnTo>
                  <a:lnTo>
                    <a:pt x="182" y="190"/>
                  </a:lnTo>
                  <a:lnTo>
                    <a:pt x="164" y="214"/>
                  </a:lnTo>
                  <a:lnTo>
                    <a:pt x="150" y="235"/>
                  </a:lnTo>
                  <a:lnTo>
                    <a:pt x="141" y="248"/>
                  </a:lnTo>
                  <a:lnTo>
                    <a:pt x="132" y="242"/>
                  </a:lnTo>
                  <a:lnTo>
                    <a:pt x="119" y="232"/>
                  </a:lnTo>
                  <a:lnTo>
                    <a:pt x="104" y="221"/>
                  </a:lnTo>
                  <a:lnTo>
                    <a:pt x="90" y="209"/>
                  </a:lnTo>
                  <a:lnTo>
                    <a:pt x="74" y="197"/>
                  </a:lnTo>
                  <a:lnTo>
                    <a:pt x="60" y="186"/>
                  </a:lnTo>
                  <a:lnTo>
                    <a:pt x="48" y="177"/>
                  </a:lnTo>
                  <a:lnTo>
                    <a:pt x="39" y="170"/>
                  </a:lnTo>
                  <a:lnTo>
                    <a:pt x="48" y="157"/>
                  </a:lnTo>
                  <a:lnTo>
                    <a:pt x="63" y="137"/>
                  </a:lnTo>
                  <a:lnTo>
                    <a:pt x="81" y="114"/>
                  </a:lnTo>
                  <a:lnTo>
                    <a:pt x="99" y="89"/>
                  </a:lnTo>
                  <a:lnTo>
                    <a:pt x="117" y="66"/>
                  </a:lnTo>
                  <a:lnTo>
                    <a:pt x="133" y="45"/>
                  </a:lnTo>
                  <a:lnTo>
                    <a:pt x="143" y="31"/>
                  </a:lnTo>
                  <a:lnTo>
                    <a:pt x="147" y="26"/>
                  </a:lnTo>
                  <a:lnTo>
                    <a:pt x="148" y="23"/>
                  </a:lnTo>
                  <a:lnTo>
                    <a:pt x="150" y="20"/>
                  </a:lnTo>
                  <a:lnTo>
                    <a:pt x="151" y="19"/>
                  </a:lnTo>
                  <a:lnTo>
                    <a:pt x="151" y="16"/>
                  </a:lnTo>
                  <a:lnTo>
                    <a:pt x="151" y="13"/>
                  </a:lnTo>
                  <a:lnTo>
                    <a:pt x="150" y="9"/>
                  </a:lnTo>
                  <a:lnTo>
                    <a:pt x="147" y="5"/>
                  </a:lnTo>
                  <a:lnTo>
                    <a:pt x="145" y="2"/>
                  </a:lnTo>
                  <a:lnTo>
                    <a:pt x="138" y="0"/>
                  </a:lnTo>
                  <a:lnTo>
                    <a:pt x="132" y="0"/>
                  </a:lnTo>
                  <a:lnTo>
                    <a:pt x="126" y="2"/>
                  </a:lnTo>
                  <a:lnTo>
                    <a:pt x="121" y="6"/>
                  </a:lnTo>
                  <a:lnTo>
                    <a:pt x="3" y="164"/>
                  </a:lnTo>
                  <a:lnTo>
                    <a:pt x="0" y="169"/>
                  </a:lnTo>
                  <a:lnTo>
                    <a:pt x="0" y="175"/>
                  </a:lnTo>
                  <a:lnTo>
                    <a:pt x="2" y="180"/>
                  </a:lnTo>
                  <a:lnTo>
                    <a:pt x="7" y="186"/>
                  </a:lnTo>
                  <a:lnTo>
                    <a:pt x="134" y="285"/>
                  </a:lnTo>
                  <a:lnTo>
                    <a:pt x="137" y="286"/>
                  </a:lnTo>
                  <a:lnTo>
                    <a:pt x="141" y="287"/>
                  </a:lnTo>
                  <a:lnTo>
                    <a:pt x="143" y="287"/>
                  </a:lnTo>
                  <a:lnTo>
                    <a:pt x="147" y="287"/>
                  </a:lnTo>
                  <a:lnTo>
                    <a:pt x="150" y="287"/>
                  </a:lnTo>
                  <a:lnTo>
                    <a:pt x="152" y="286"/>
                  </a:lnTo>
                  <a:lnTo>
                    <a:pt x="155" y="283"/>
                  </a:lnTo>
                  <a:lnTo>
                    <a:pt x="158" y="281"/>
                  </a:lnTo>
                  <a:lnTo>
                    <a:pt x="275" y="114"/>
                  </a:lnTo>
                  <a:lnTo>
                    <a:pt x="277" y="108"/>
                  </a:lnTo>
                  <a:lnTo>
                    <a:pt x="277" y="101"/>
                  </a:lnTo>
                  <a:lnTo>
                    <a:pt x="276" y="96"/>
                  </a:lnTo>
                  <a:lnTo>
                    <a:pt x="272" y="91"/>
                  </a:lnTo>
                  <a:close/>
                </a:path>
              </a:pathLst>
            </a:custGeom>
            <a:solidFill>
              <a:srgbClr val="000000"/>
            </a:solidFill>
            <a:ln w="9525">
              <a:noFill/>
              <a:round/>
              <a:headEnd/>
              <a:tailEnd/>
            </a:ln>
          </p:spPr>
          <p:txBody>
            <a:bodyPr/>
            <a:lstStyle/>
            <a:p>
              <a:pPr rtl="0"/>
              <a:endParaRPr lang="en-US" sz="3800"/>
            </a:p>
          </p:txBody>
        </p:sp>
        <p:sp>
          <p:nvSpPr>
            <p:cNvPr id="500" name="Freeform 498"/>
            <p:cNvSpPr>
              <a:spLocks/>
            </p:cNvSpPr>
            <p:nvPr/>
          </p:nvSpPr>
          <p:spPr bwMode="auto">
            <a:xfrm flipH="1">
              <a:off x="442" y="974"/>
              <a:ext cx="199" cy="140"/>
            </a:xfrm>
            <a:custGeom>
              <a:avLst/>
              <a:gdLst>
                <a:gd name="T0" fmla="*/ 172 w 867"/>
                <a:gd name="T1" fmla="*/ 3 h 610"/>
                <a:gd name="T2" fmla="*/ 165 w 867"/>
                <a:gd name="T3" fmla="*/ 7 h 610"/>
                <a:gd name="T4" fmla="*/ 155 w 867"/>
                <a:gd name="T5" fmla="*/ 12 h 610"/>
                <a:gd name="T6" fmla="*/ 147 w 867"/>
                <a:gd name="T7" fmla="*/ 16 h 610"/>
                <a:gd name="T8" fmla="*/ 145 w 867"/>
                <a:gd name="T9" fmla="*/ 18 h 610"/>
                <a:gd name="T10" fmla="*/ 144 w 867"/>
                <a:gd name="T11" fmla="*/ 19 h 610"/>
                <a:gd name="T12" fmla="*/ 144 w 867"/>
                <a:gd name="T13" fmla="*/ 23 h 610"/>
                <a:gd name="T14" fmla="*/ 144 w 867"/>
                <a:gd name="T15" fmla="*/ 33 h 610"/>
                <a:gd name="T16" fmla="*/ 143 w 867"/>
                <a:gd name="T17" fmla="*/ 38 h 610"/>
                <a:gd name="T18" fmla="*/ 139 w 867"/>
                <a:gd name="T19" fmla="*/ 41 h 610"/>
                <a:gd name="T20" fmla="*/ 136 w 867"/>
                <a:gd name="T21" fmla="*/ 40 h 610"/>
                <a:gd name="T22" fmla="*/ 133 w 867"/>
                <a:gd name="T23" fmla="*/ 33 h 610"/>
                <a:gd name="T24" fmla="*/ 130 w 867"/>
                <a:gd name="T25" fmla="*/ 26 h 610"/>
                <a:gd name="T26" fmla="*/ 128 w 867"/>
                <a:gd name="T27" fmla="*/ 22 h 610"/>
                <a:gd name="T28" fmla="*/ 127 w 867"/>
                <a:gd name="T29" fmla="*/ 21 h 610"/>
                <a:gd name="T30" fmla="*/ 125 w 867"/>
                <a:gd name="T31" fmla="*/ 19 h 610"/>
                <a:gd name="T32" fmla="*/ 98 w 867"/>
                <a:gd name="T33" fmla="*/ 14 h 610"/>
                <a:gd name="T34" fmla="*/ 98 w 867"/>
                <a:gd name="T35" fmla="*/ 14 h 610"/>
                <a:gd name="T36" fmla="*/ 97 w 867"/>
                <a:gd name="T37" fmla="*/ 14 h 610"/>
                <a:gd name="T38" fmla="*/ 86 w 867"/>
                <a:gd name="T39" fmla="*/ 16 h 610"/>
                <a:gd name="T40" fmla="*/ 73 w 867"/>
                <a:gd name="T41" fmla="*/ 20 h 610"/>
                <a:gd name="T42" fmla="*/ 61 w 867"/>
                <a:gd name="T43" fmla="*/ 26 h 610"/>
                <a:gd name="T44" fmla="*/ 49 w 867"/>
                <a:gd name="T45" fmla="*/ 32 h 610"/>
                <a:gd name="T46" fmla="*/ 38 w 867"/>
                <a:gd name="T47" fmla="*/ 38 h 610"/>
                <a:gd name="T48" fmla="*/ 29 w 867"/>
                <a:gd name="T49" fmla="*/ 44 h 610"/>
                <a:gd name="T50" fmla="*/ 23 w 867"/>
                <a:gd name="T51" fmla="*/ 48 h 610"/>
                <a:gd name="T52" fmla="*/ 20 w 867"/>
                <a:gd name="T53" fmla="*/ 50 h 610"/>
                <a:gd name="T54" fmla="*/ 21 w 867"/>
                <a:gd name="T55" fmla="*/ 50 h 610"/>
                <a:gd name="T56" fmla="*/ 21 w 867"/>
                <a:gd name="T57" fmla="*/ 50 h 610"/>
                <a:gd name="T58" fmla="*/ 12 w 867"/>
                <a:gd name="T59" fmla="*/ 56 h 610"/>
                <a:gd name="T60" fmla="*/ 6 w 867"/>
                <a:gd name="T61" fmla="*/ 64 h 610"/>
                <a:gd name="T62" fmla="*/ 2 w 867"/>
                <a:gd name="T63" fmla="*/ 72 h 610"/>
                <a:gd name="T64" fmla="*/ 0 w 867"/>
                <a:gd name="T65" fmla="*/ 76 h 610"/>
                <a:gd name="T66" fmla="*/ 0 w 867"/>
                <a:gd name="T67" fmla="*/ 78 h 610"/>
                <a:gd name="T68" fmla="*/ 1 w 867"/>
                <a:gd name="T69" fmla="*/ 80 h 610"/>
                <a:gd name="T70" fmla="*/ 45 w 867"/>
                <a:gd name="T71" fmla="*/ 139 h 610"/>
                <a:gd name="T72" fmla="*/ 48 w 867"/>
                <a:gd name="T73" fmla="*/ 140 h 610"/>
                <a:gd name="T74" fmla="*/ 50 w 867"/>
                <a:gd name="T75" fmla="*/ 139 h 610"/>
                <a:gd name="T76" fmla="*/ 59 w 867"/>
                <a:gd name="T77" fmla="*/ 137 h 610"/>
                <a:gd name="T78" fmla="*/ 72 w 867"/>
                <a:gd name="T79" fmla="*/ 131 h 610"/>
                <a:gd name="T80" fmla="*/ 89 w 867"/>
                <a:gd name="T81" fmla="*/ 123 h 610"/>
                <a:gd name="T82" fmla="*/ 108 w 867"/>
                <a:gd name="T83" fmla="*/ 111 h 610"/>
                <a:gd name="T84" fmla="*/ 127 w 867"/>
                <a:gd name="T85" fmla="*/ 97 h 610"/>
                <a:gd name="T86" fmla="*/ 145 w 867"/>
                <a:gd name="T87" fmla="*/ 79 h 610"/>
                <a:gd name="T88" fmla="*/ 160 w 867"/>
                <a:gd name="T89" fmla="*/ 58 h 610"/>
                <a:gd name="T90" fmla="*/ 167 w 867"/>
                <a:gd name="T91" fmla="*/ 45 h 610"/>
                <a:gd name="T92" fmla="*/ 173 w 867"/>
                <a:gd name="T93" fmla="*/ 41 h 610"/>
                <a:gd name="T94" fmla="*/ 181 w 867"/>
                <a:gd name="T95" fmla="*/ 36 h 610"/>
                <a:gd name="T96" fmla="*/ 187 w 867"/>
                <a:gd name="T97" fmla="*/ 33 h 610"/>
                <a:gd name="T98" fmla="*/ 190 w 867"/>
                <a:gd name="T99" fmla="*/ 31 h 610"/>
                <a:gd name="T100" fmla="*/ 193 w 867"/>
                <a:gd name="T101" fmla="*/ 27 h 610"/>
                <a:gd name="T102" fmla="*/ 197 w 867"/>
                <a:gd name="T103" fmla="*/ 23 h 610"/>
                <a:gd name="T104" fmla="*/ 199 w 867"/>
                <a:gd name="T105" fmla="*/ 18 h 610"/>
                <a:gd name="T106" fmla="*/ 199 w 867"/>
                <a:gd name="T107" fmla="*/ 13 h 610"/>
                <a:gd name="T108" fmla="*/ 198 w 867"/>
                <a:gd name="T109" fmla="*/ 10 h 610"/>
                <a:gd name="T110" fmla="*/ 196 w 867"/>
                <a:gd name="T111" fmla="*/ 6 h 610"/>
                <a:gd name="T112" fmla="*/ 192 w 867"/>
                <a:gd name="T113" fmla="*/ 3 h 610"/>
                <a:gd name="T114" fmla="*/ 186 w 867"/>
                <a:gd name="T115" fmla="*/ 0 h 610"/>
                <a:gd name="T116" fmla="*/ 178 w 867"/>
                <a:gd name="T117" fmla="*/ 0 h 6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7"/>
                <a:gd name="T178" fmla="*/ 0 h 610"/>
                <a:gd name="T179" fmla="*/ 867 w 867"/>
                <a:gd name="T180" fmla="*/ 610 h 61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7" h="610">
                  <a:moveTo>
                    <a:pt x="755" y="9"/>
                  </a:moveTo>
                  <a:lnTo>
                    <a:pt x="750" y="11"/>
                  </a:lnTo>
                  <a:lnTo>
                    <a:pt x="736" y="19"/>
                  </a:lnTo>
                  <a:lnTo>
                    <a:pt x="717" y="30"/>
                  </a:lnTo>
                  <a:lnTo>
                    <a:pt x="695" y="41"/>
                  </a:lnTo>
                  <a:lnTo>
                    <a:pt x="675" y="53"/>
                  </a:lnTo>
                  <a:lnTo>
                    <a:pt x="655" y="62"/>
                  </a:lnTo>
                  <a:lnTo>
                    <a:pt x="642" y="70"/>
                  </a:lnTo>
                  <a:lnTo>
                    <a:pt x="637" y="73"/>
                  </a:lnTo>
                  <a:lnTo>
                    <a:pt x="633" y="77"/>
                  </a:lnTo>
                  <a:lnTo>
                    <a:pt x="629" y="80"/>
                  </a:lnTo>
                  <a:lnTo>
                    <a:pt x="628" y="84"/>
                  </a:lnTo>
                  <a:lnTo>
                    <a:pt x="626" y="90"/>
                  </a:lnTo>
                  <a:lnTo>
                    <a:pt x="626" y="99"/>
                  </a:lnTo>
                  <a:lnTo>
                    <a:pt x="628" y="119"/>
                  </a:lnTo>
                  <a:lnTo>
                    <a:pt x="628" y="143"/>
                  </a:lnTo>
                  <a:lnTo>
                    <a:pt x="628" y="160"/>
                  </a:lnTo>
                  <a:lnTo>
                    <a:pt x="623" y="165"/>
                  </a:lnTo>
                  <a:lnTo>
                    <a:pt x="615" y="170"/>
                  </a:lnTo>
                  <a:lnTo>
                    <a:pt x="607" y="178"/>
                  </a:lnTo>
                  <a:lnTo>
                    <a:pt x="598" y="186"/>
                  </a:lnTo>
                  <a:lnTo>
                    <a:pt x="591" y="173"/>
                  </a:lnTo>
                  <a:lnTo>
                    <a:pt x="585" y="159"/>
                  </a:lnTo>
                  <a:lnTo>
                    <a:pt x="578" y="143"/>
                  </a:lnTo>
                  <a:lnTo>
                    <a:pt x="571" y="129"/>
                  </a:lnTo>
                  <a:lnTo>
                    <a:pt x="565" y="114"/>
                  </a:lnTo>
                  <a:lnTo>
                    <a:pt x="560" y="104"/>
                  </a:lnTo>
                  <a:lnTo>
                    <a:pt x="556" y="96"/>
                  </a:lnTo>
                  <a:lnTo>
                    <a:pt x="555" y="93"/>
                  </a:lnTo>
                  <a:lnTo>
                    <a:pt x="552" y="90"/>
                  </a:lnTo>
                  <a:lnTo>
                    <a:pt x="550" y="87"/>
                  </a:lnTo>
                  <a:lnTo>
                    <a:pt x="546" y="84"/>
                  </a:lnTo>
                  <a:lnTo>
                    <a:pt x="541" y="83"/>
                  </a:lnTo>
                  <a:lnTo>
                    <a:pt x="426" y="62"/>
                  </a:lnTo>
                  <a:lnTo>
                    <a:pt x="425" y="62"/>
                  </a:lnTo>
                  <a:lnTo>
                    <a:pt x="424" y="62"/>
                  </a:lnTo>
                  <a:lnTo>
                    <a:pt x="422" y="62"/>
                  </a:lnTo>
                  <a:lnTo>
                    <a:pt x="398" y="65"/>
                  </a:lnTo>
                  <a:lnTo>
                    <a:pt x="373" y="70"/>
                  </a:lnTo>
                  <a:lnTo>
                    <a:pt x="346" y="78"/>
                  </a:lnTo>
                  <a:lnTo>
                    <a:pt x="318" y="87"/>
                  </a:lnTo>
                  <a:lnTo>
                    <a:pt x="291" y="99"/>
                  </a:lnTo>
                  <a:lnTo>
                    <a:pt x="264" y="112"/>
                  </a:lnTo>
                  <a:lnTo>
                    <a:pt x="238" y="125"/>
                  </a:lnTo>
                  <a:lnTo>
                    <a:pt x="212" y="139"/>
                  </a:lnTo>
                  <a:lnTo>
                    <a:pt x="187" y="153"/>
                  </a:lnTo>
                  <a:lnTo>
                    <a:pt x="165" y="166"/>
                  </a:lnTo>
                  <a:lnTo>
                    <a:pt x="144" y="179"/>
                  </a:lnTo>
                  <a:lnTo>
                    <a:pt x="126" y="191"/>
                  </a:lnTo>
                  <a:lnTo>
                    <a:pt x="112" y="201"/>
                  </a:lnTo>
                  <a:lnTo>
                    <a:pt x="100" y="209"/>
                  </a:lnTo>
                  <a:lnTo>
                    <a:pt x="92" y="214"/>
                  </a:lnTo>
                  <a:lnTo>
                    <a:pt x="88" y="217"/>
                  </a:lnTo>
                  <a:lnTo>
                    <a:pt x="90" y="216"/>
                  </a:lnTo>
                  <a:lnTo>
                    <a:pt x="91" y="216"/>
                  </a:lnTo>
                  <a:lnTo>
                    <a:pt x="71" y="228"/>
                  </a:lnTo>
                  <a:lnTo>
                    <a:pt x="53" y="243"/>
                  </a:lnTo>
                  <a:lnTo>
                    <a:pt x="39" y="261"/>
                  </a:lnTo>
                  <a:lnTo>
                    <a:pt x="26" y="280"/>
                  </a:lnTo>
                  <a:lnTo>
                    <a:pt x="15" y="298"/>
                  </a:lnTo>
                  <a:lnTo>
                    <a:pt x="8" y="313"/>
                  </a:lnTo>
                  <a:lnTo>
                    <a:pt x="2" y="324"/>
                  </a:lnTo>
                  <a:lnTo>
                    <a:pt x="1" y="329"/>
                  </a:lnTo>
                  <a:lnTo>
                    <a:pt x="0" y="333"/>
                  </a:lnTo>
                  <a:lnTo>
                    <a:pt x="0" y="338"/>
                  </a:lnTo>
                  <a:lnTo>
                    <a:pt x="1" y="343"/>
                  </a:lnTo>
                  <a:lnTo>
                    <a:pt x="4" y="347"/>
                  </a:lnTo>
                  <a:lnTo>
                    <a:pt x="191" y="601"/>
                  </a:lnTo>
                  <a:lnTo>
                    <a:pt x="195" y="605"/>
                  </a:lnTo>
                  <a:lnTo>
                    <a:pt x="200" y="609"/>
                  </a:lnTo>
                  <a:lnTo>
                    <a:pt x="207" y="610"/>
                  </a:lnTo>
                  <a:lnTo>
                    <a:pt x="212" y="609"/>
                  </a:lnTo>
                  <a:lnTo>
                    <a:pt x="220" y="606"/>
                  </a:lnTo>
                  <a:lnTo>
                    <a:pt x="234" y="602"/>
                  </a:lnTo>
                  <a:lnTo>
                    <a:pt x="255" y="595"/>
                  </a:lnTo>
                  <a:lnTo>
                    <a:pt x="282" y="584"/>
                  </a:lnTo>
                  <a:lnTo>
                    <a:pt x="314" y="570"/>
                  </a:lnTo>
                  <a:lnTo>
                    <a:pt x="350" y="554"/>
                  </a:lnTo>
                  <a:lnTo>
                    <a:pt x="389" y="535"/>
                  </a:lnTo>
                  <a:lnTo>
                    <a:pt x="429" y="511"/>
                  </a:lnTo>
                  <a:lnTo>
                    <a:pt x="472" y="485"/>
                  </a:lnTo>
                  <a:lnTo>
                    <a:pt x="513" y="455"/>
                  </a:lnTo>
                  <a:lnTo>
                    <a:pt x="555" y="423"/>
                  </a:lnTo>
                  <a:lnTo>
                    <a:pt x="595" y="386"/>
                  </a:lnTo>
                  <a:lnTo>
                    <a:pt x="632" y="345"/>
                  </a:lnTo>
                  <a:lnTo>
                    <a:pt x="665" y="300"/>
                  </a:lnTo>
                  <a:lnTo>
                    <a:pt x="695" y="252"/>
                  </a:lnTo>
                  <a:lnTo>
                    <a:pt x="720" y="200"/>
                  </a:lnTo>
                  <a:lnTo>
                    <a:pt x="727" y="196"/>
                  </a:lnTo>
                  <a:lnTo>
                    <a:pt x="740" y="188"/>
                  </a:lnTo>
                  <a:lnTo>
                    <a:pt x="755" y="178"/>
                  </a:lnTo>
                  <a:lnTo>
                    <a:pt x="773" y="168"/>
                  </a:lnTo>
                  <a:lnTo>
                    <a:pt x="790" y="157"/>
                  </a:lnTo>
                  <a:lnTo>
                    <a:pt x="805" y="148"/>
                  </a:lnTo>
                  <a:lnTo>
                    <a:pt x="815" y="142"/>
                  </a:lnTo>
                  <a:lnTo>
                    <a:pt x="819" y="139"/>
                  </a:lnTo>
                  <a:lnTo>
                    <a:pt x="827" y="134"/>
                  </a:lnTo>
                  <a:lnTo>
                    <a:pt x="834" y="127"/>
                  </a:lnTo>
                  <a:lnTo>
                    <a:pt x="842" y="119"/>
                  </a:lnTo>
                  <a:lnTo>
                    <a:pt x="850" y="110"/>
                  </a:lnTo>
                  <a:lnTo>
                    <a:pt x="857" y="101"/>
                  </a:lnTo>
                  <a:lnTo>
                    <a:pt x="862" y="90"/>
                  </a:lnTo>
                  <a:lnTo>
                    <a:pt x="866" y="79"/>
                  </a:lnTo>
                  <a:lnTo>
                    <a:pt x="867" y="66"/>
                  </a:lnTo>
                  <a:lnTo>
                    <a:pt x="867" y="58"/>
                  </a:lnTo>
                  <a:lnTo>
                    <a:pt x="866" y="50"/>
                  </a:lnTo>
                  <a:lnTo>
                    <a:pt x="863" y="44"/>
                  </a:lnTo>
                  <a:lnTo>
                    <a:pt x="859" y="36"/>
                  </a:lnTo>
                  <a:lnTo>
                    <a:pt x="854" y="28"/>
                  </a:lnTo>
                  <a:lnTo>
                    <a:pt x="846" y="19"/>
                  </a:lnTo>
                  <a:lnTo>
                    <a:pt x="836" y="11"/>
                  </a:lnTo>
                  <a:lnTo>
                    <a:pt x="824" y="5"/>
                  </a:lnTo>
                  <a:lnTo>
                    <a:pt x="810" y="1"/>
                  </a:lnTo>
                  <a:lnTo>
                    <a:pt x="794" y="0"/>
                  </a:lnTo>
                  <a:lnTo>
                    <a:pt x="776" y="2"/>
                  </a:lnTo>
                  <a:lnTo>
                    <a:pt x="755" y="9"/>
                  </a:lnTo>
                  <a:close/>
                </a:path>
              </a:pathLst>
            </a:custGeom>
            <a:solidFill>
              <a:srgbClr val="000000"/>
            </a:solidFill>
            <a:ln w="9525">
              <a:noFill/>
              <a:round/>
              <a:headEnd/>
              <a:tailEnd/>
            </a:ln>
          </p:spPr>
          <p:txBody>
            <a:bodyPr/>
            <a:lstStyle/>
            <a:p>
              <a:pPr rtl="0"/>
              <a:endParaRPr lang="en-US" sz="3800"/>
            </a:p>
          </p:txBody>
        </p:sp>
        <p:sp>
          <p:nvSpPr>
            <p:cNvPr id="501" name="Freeform 499"/>
            <p:cNvSpPr>
              <a:spLocks/>
            </p:cNvSpPr>
            <p:nvPr/>
          </p:nvSpPr>
          <p:spPr bwMode="auto">
            <a:xfrm flipH="1">
              <a:off x="452" y="983"/>
              <a:ext cx="179" cy="121"/>
            </a:xfrm>
            <a:custGeom>
              <a:avLst/>
              <a:gdLst>
                <a:gd name="T0" fmla="*/ 169 w 786"/>
                <a:gd name="T1" fmla="*/ 0 h 528"/>
                <a:gd name="T2" fmla="*/ 174 w 786"/>
                <a:gd name="T3" fmla="*/ 0 h 528"/>
                <a:gd name="T4" fmla="*/ 176 w 786"/>
                <a:gd name="T5" fmla="*/ 1 h 528"/>
                <a:gd name="T6" fmla="*/ 178 w 786"/>
                <a:gd name="T7" fmla="*/ 3 h 528"/>
                <a:gd name="T8" fmla="*/ 179 w 786"/>
                <a:gd name="T9" fmla="*/ 6 h 528"/>
                <a:gd name="T10" fmla="*/ 178 w 786"/>
                <a:gd name="T11" fmla="*/ 10 h 528"/>
                <a:gd name="T12" fmla="*/ 175 w 786"/>
                <a:gd name="T13" fmla="*/ 13 h 528"/>
                <a:gd name="T14" fmla="*/ 173 w 786"/>
                <a:gd name="T15" fmla="*/ 15 h 528"/>
                <a:gd name="T16" fmla="*/ 171 w 786"/>
                <a:gd name="T17" fmla="*/ 16 h 528"/>
                <a:gd name="T18" fmla="*/ 165 w 786"/>
                <a:gd name="T19" fmla="*/ 20 h 528"/>
                <a:gd name="T20" fmla="*/ 156 w 786"/>
                <a:gd name="T21" fmla="*/ 25 h 528"/>
                <a:gd name="T22" fmla="*/ 150 w 786"/>
                <a:gd name="T23" fmla="*/ 30 h 528"/>
                <a:gd name="T24" fmla="*/ 148 w 786"/>
                <a:gd name="T25" fmla="*/ 31 h 528"/>
                <a:gd name="T26" fmla="*/ 147 w 786"/>
                <a:gd name="T27" fmla="*/ 32 h 528"/>
                <a:gd name="T28" fmla="*/ 143 w 786"/>
                <a:gd name="T29" fmla="*/ 43 h 528"/>
                <a:gd name="T30" fmla="*/ 130 w 786"/>
                <a:gd name="T31" fmla="*/ 61 h 528"/>
                <a:gd name="T32" fmla="*/ 115 w 786"/>
                <a:gd name="T33" fmla="*/ 77 h 528"/>
                <a:gd name="T34" fmla="*/ 99 w 786"/>
                <a:gd name="T35" fmla="*/ 90 h 528"/>
                <a:gd name="T36" fmla="*/ 82 w 786"/>
                <a:gd name="T37" fmla="*/ 101 h 528"/>
                <a:gd name="T38" fmla="*/ 67 w 786"/>
                <a:gd name="T39" fmla="*/ 110 h 528"/>
                <a:gd name="T40" fmla="*/ 53 w 786"/>
                <a:gd name="T41" fmla="*/ 116 h 528"/>
                <a:gd name="T42" fmla="*/ 43 w 786"/>
                <a:gd name="T43" fmla="*/ 120 h 528"/>
                <a:gd name="T44" fmla="*/ 37 w 786"/>
                <a:gd name="T45" fmla="*/ 118 h 528"/>
                <a:gd name="T46" fmla="*/ 26 w 786"/>
                <a:gd name="T47" fmla="*/ 103 h 528"/>
                <a:gd name="T48" fmla="*/ 13 w 786"/>
                <a:gd name="T49" fmla="*/ 85 h 528"/>
                <a:gd name="T50" fmla="*/ 3 w 786"/>
                <a:gd name="T51" fmla="*/ 71 h 528"/>
                <a:gd name="T52" fmla="*/ 1 w 786"/>
                <a:gd name="T53" fmla="*/ 65 h 528"/>
                <a:gd name="T54" fmla="*/ 4 w 786"/>
                <a:gd name="T55" fmla="*/ 60 h 528"/>
                <a:gd name="T56" fmla="*/ 8 w 786"/>
                <a:gd name="T57" fmla="*/ 55 h 528"/>
                <a:gd name="T58" fmla="*/ 13 w 786"/>
                <a:gd name="T59" fmla="*/ 50 h 528"/>
                <a:gd name="T60" fmla="*/ 15 w 786"/>
                <a:gd name="T61" fmla="*/ 49 h 528"/>
                <a:gd name="T62" fmla="*/ 15 w 786"/>
                <a:gd name="T63" fmla="*/ 49 h 528"/>
                <a:gd name="T64" fmla="*/ 16 w 786"/>
                <a:gd name="T65" fmla="*/ 48 h 528"/>
                <a:gd name="T66" fmla="*/ 20 w 786"/>
                <a:gd name="T67" fmla="*/ 45 h 528"/>
                <a:gd name="T68" fmla="*/ 27 w 786"/>
                <a:gd name="T69" fmla="*/ 41 h 528"/>
                <a:gd name="T70" fmla="*/ 36 w 786"/>
                <a:gd name="T71" fmla="*/ 35 h 528"/>
                <a:gd name="T72" fmla="*/ 47 w 786"/>
                <a:gd name="T73" fmla="*/ 29 h 528"/>
                <a:gd name="T74" fmla="*/ 59 w 786"/>
                <a:gd name="T75" fmla="*/ 23 h 528"/>
                <a:gd name="T76" fmla="*/ 71 w 786"/>
                <a:gd name="T77" fmla="*/ 18 h 528"/>
                <a:gd name="T78" fmla="*/ 82 w 786"/>
                <a:gd name="T79" fmla="*/ 15 h 528"/>
                <a:gd name="T80" fmla="*/ 88 w 786"/>
                <a:gd name="T81" fmla="*/ 15 h 528"/>
                <a:gd name="T82" fmla="*/ 94 w 786"/>
                <a:gd name="T83" fmla="*/ 16 h 528"/>
                <a:gd name="T84" fmla="*/ 101 w 786"/>
                <a:gd name="T85" fmla="*/ 17 h 528"/>
                <a:gd name="T86" fmla="*/ 108 w 786"/>
                <a:gd name="T87" fmla="*/ 18 h 528"/>
                <a:gd name="T88" fmla="*/ 111 w 786"/>
                <a:gd name="T89" fmla="*/ 21 h 528"/>
                <a:gd name="T90" fmla="*/ 114 w 786"/>
                <a:gd name="T91" fmla="*/ 28 h 528"/>
                <a:gd name="T92" fmla="*/ 118 w 786"/>
                <a:gd name="T93" fmla="*/ 36 h 528"/>
                <a:gd name="T94" fmla="*/ 121 w 786"/>
                <a:gd name="T95" fmla="*/ 42 h 528"/>
                <a:gd name="T96" fmla="*/ 122 w 786"/>
                <a:gd name="T97" fmla="*/ 44 h 528"/>
                <a:gd name="T98" fmla="*/ 123 w 786"/>
                <a:gd name="T99" fmla="*/ 45 h 528"/>
                <a:gd name="T100" fmla="*/ 125 w 786"/>
                <a:gd name="T101" fmla="*/ 45 h 528"/>
                <a:gd name="T102" fmla="*/ 127 w 786"/>
                <a:gd name="T103" fmla="*/ 45 h 528"/>
                <a:gd name="T104" fmla="*/ 141 w 786"/>
                <a:gd name="T105" fmla="*/ 33 h 528"/>
                <a:gd name="T106" fmla="*/ 142 w 786"/>
                <a:gd name="T107" fmla="*/ 32 h 528"/>
                <a:gd name="T108" fmla="*/ 143 w 786"/>
                <a:gd name="T109" fmla="*/ 30 h 528"/>
                <a:gd name="T110" fmla="*/ 143 w 786"/>
                <a:gd name="T111" fmla="*/ 24 h 528"/>
                <a:gd name="T112" fmla="*/ 142 w 786"/>
                <a:gd name="T113" fmla="*/ 14 h 528"/>
                <a:gd name="T114" fmla="*/ 148 w 786"/>
                <a:gd name="T115" fmla="*/ 11 h 528"/>
                <a:gd name="T116" fmla="*/ 156 w 786"/>
                <a:gd name="T117" fmla="*/ 7 h 528"/>
                <a:gd name="T118" fmla="*/ 163 w 786"/>
                <a:gd name="T119" fmla="*/ 3 h 528"/>
                <a:gd name="T120" fmla="*/ 166 w 786"/>
                <a:gd name="T121" fmla="*/ 1 h 5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86"/>
                <a:gd name="T184" fmla="*/ 0 h 528"/>
                <a:gd name="T185" fmla="*/ 786 w 786"/>
                <a:gd name="T186" fmla="*/ 528 h 5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86" h="528">
                  <a:moveTo>
                    <a:pt x="731" y="5"/>
                  </a:moveTo>
                  <a:lnTo>
                    <a:pt x="743" y="1"/>
                  </a:lnTo>
                  <a:lnTo>
                    <a:pt x="754" y="0"/>
                  </a:lnTo>
                  <a:lnTo>
                    <a:pt x="762" y="1"/>
                  </a:lnTo>
                  <a:lnTo>
                    <a:pt x="770" y="4"/>
                  </a:lnTo>
                  <a:lnTo>
                    <a:pt x="775" y="6"/>
                  </a:lnTo>
                  <a:lnTo>
                    <a:pt x="779" y="10"/>
                  </a:lnTo>
                  <a:lnTo>
                    <a:pt x="782" y="14"/>
                  </a:lnTo>
                  <a:lnTo>
                    <a:pt x="783" y="17"/>
                  </a:lnTo>
                  <a:lnTo>
                    <a:pt x="786" y="26"/>
                  </a:lnTo>
                  <a:lnTo>
                    <a:pt x="786" y="35"/>
                  </a:lnTo>
                  <a:lnTo>
                    <a:pt x="782" y="44"/>
                  </a:lnTo>
                  <a:lnTo>
                    <a:pt x="775" y="52"/>
                  </a:lnTo>
                  <a:lnTo>
                    <a:pt x="769" y="58"/>
                  </a:lnTo>
                  <a:lnTo>
                    <a:pt x="764" y="64"/>
                  </a:lnTo>
                  <a:lnTo>
                    <a:pt x="758" y="66"/>
                  </a:lnTo>
                  <a:lnTo>
                    <a:pt x="757" y="67"/>
                  </a:lnTo>
                  <a:lnTo>
                    <a:pt x="753" y="70"/>
                  </a:lnTo>
                  <a:lnTo>
                    <a:pt x="741" y="78"/>
                  </a:lnTo>
                  <a:lnTo>
                    <a:pt x="725" y="88"/>
                  </a:lnTo>
                  <a:lnTo>
                    <a:pt x="705" y="99"/>
                  </a:lnTo>
                  <a:lnTo>
                    <a:pt x="686" y="110"/>
                  </a:lnTo>
                  <a:lnTo>
                    <a:pt x="670" y="121"/>
                  </a:lnTo>
                  <a:lnTo>
                    <a:pt x="657" y="129"/>
                  </a:lnTo>
                  <a:lnTo>
                    <a:pt x="653" y="131"/>
                  </a:lnTo>
                  <a:lnTo>
                    <a:pt x="650" y="134"/>
                  </a:lnTo>
                  <a:lnTo>
                    <a:pt x="648" y="135"/>
                  </a:lnTo>
                  <a:lnTo>
                    <a:pt x="647" y="138"/>
                  </a:lnTo>
                  <a:lnTo>
                    <a:pt x="645" y="140"/>
                  </a:lnTo>
                  <a:lnTo>
                    <a:pt x="626" y="186"/>
                  </a:lnTo>
                  <a:lnTo>
                    <a:pt x="601" y="228"/>
                  </a:lnTo>
                  <a:lnTo>
                    <a:pt x="572" y="267"/>
                  </a:lnTo>
                  <a:lnTo>
                    <a:pt x="541" y="303"/>
                  </a:lnTo>
                  <a:lnTo>
                    <a:pt x="507" y="336"/>
                  </a:lnTo>
                  <a:lnTo>
                    <a:pt x="472" y="367"/>
                  </a:lnTo>
                  <a:lnTo>
                    <a:pt x="436" y="394"/>
                  </a:lnTo>
                  <a:lnTo>
                    <a:pt x="398" y="419"/>
                  </a:lnTo>
                  <a:lnTo>
                    <a:pt x="362" y="441"/>
                  </a:lnTo>
                  <a:lnTo>
                    <a:pt x="327" y="462"/>
                  </a:lnTo>
                  <a:lnTo>
                    <a:pt x="293" y="479"/>
                  </a:lnTo>
                  <a:lnTo>
                    <a:pt x="262" y="493"/>
                  </a:lnTo>
                  <a:lnTo>
                    <a:pt x="233" y="506"/>
                  </a:lnTo>
                  <a:lnTo>
                    <a:pt x="208" y="515"/>
                  </a:lnTo>
                  <a:lnTo>
                    <a:pt x="189" y="523"/>
                  </a:lnTo>
                  <a:lnTo>
                    <a:pt x="173" y="528"/>
                  </a:lnTo>
                  <a:lnTo>
                    <a:pt x="162" y="513"/>
                  </a:lnTo>
                  <a:lnTo>
                    <a:pt x="142" y="485"/>
                  </a:lnTo>
                  <a:lnTo>
                    <a:pt x="115" y="449"/>
                  </a:lnTo>
                  <a:lnTo>
                    <a:pt x="86" y="410"/>
                  </a:lnTo>
                  <a:lnTo>
                    <a:pt x="56" y="369"/>
                  </a:lnTo>
                  <a:lnTo>
                    <a:pt x="30" y="334"/>
                  </a:lnTo>
                  <a:lnTo>
                    <a:pt x="11" y="308"/>
                  </a:lnTo>
                  <a:lnTo>
                    <a:pt x="0" y="294"/>
                  </a:lnTo>
                  <a:lnTo>
                    <a:pt x="6" y="285"/>
                  </a:lnTo>
                  <a:lnTo>
                    <a:pt x="11" y="273"/>
                  </a:lnTo>
                  <a:lnTo>
                    <a:pt x="19" y="261"/>
                  </a:lnTo>
                  <a:lnTo>
                    <a:pt x="26" y="250"/>
                  </a:lnTo>
                  <a:lnTo>
                    <a:pt x="36" y="238"/>
                  </a:lnTo>
                  <a:lnTo>
                    <a:pt x="45" y="228"/>
                  </a:lnTo>
                  <a:lnTo>
                    <a:pt x="55" y="218"/>
                  </a:lnTo>
                  <a:lnTo>
                    <a:pt x="67" y="212"/>
                  </a:lnTo>
                  <a:lnTo>
                    <a:pt x="68" y="212"/>
                  </a:lnTo>
                  <a:lnTo>
                    <a:pt x="68" y="211"/>
                  </a:lnTo>
                  <a:lnTo>
                    <a:pt x="71" y="209"/>
                  </a:lnTo>
                  <a:lnTo>
                    <a:pt x="77" y="204"/>
                  </a:lnTo>
                  <a:lnTo>
                    <a:pt x="89" y="196"/>
                  </a:lnTo>
                  <a:lnTo>
                    <a:pt x="102" y="187"/>
                  </a:lnTo>
                  <a:lnTo>
                    <a:pt x="119" y="177"/>
                  </a:lnTo>
                  <a:lnTo>
                    <a:pt x="138" y="165"/>
                  </a:lnTo>
                  <a:lnTo>
                    <a:pt x="160" y="152"/>
                  </a:lnTo>
                  <a:lnTo>
                    <a:pt x="184" y="138"/>
                  </a:lnTo>
                  <a:lnTo>
                    <a:pt x="207" y="125"/>
                  </a:lnTo>
                  <a:lnTo>
                    <a:pt x="233" y="112"/>
                  </a:lnTo>
                  <a:lnTo>
                    <a:pt x="259" y="99"/>
                  </a:lnTo>
                  <a:lnTo>
                    <a:pt x="285" y="88"/>
                  </a:lnTo>
                  <a:lnTo>
                    <a:pt x="311" y="78"/>
                  </a:lnTo>
                  <a:lnTo>
                    <a:pt x="336" y="71"/>
                  </a:lnTo>
                  <a:lnTo>
                    <a:pt x="359" y="66"/>
                  </a:lnTo>
                  <a:lnTo>
                    <a:pt x="381" y="64"/>
                  </a:lnTo>
                  <a:lnTo>
                    <a:pt x="387" y="64"/>
                  </a:lnTo>
                  <a:lnTo>
                    <a:pt x="397" y="66"/>
                  </a:lnTo>
                  <a:lnTo>
                    <a:pt x="411" y="69"/>
                  </a:lnTo>
                  <a:lnTo>
                    <a:pt x="427" y="71"/>
                  </a:lnTo>
                  <a:lnTo>
                    <a:pt x="444" y="74"/>
                  </a:lnTo>
                  <a:lnTo>
                    <a:pt x="461" y="77"/>
                  </a:lnTo>
                  <a:lnTo>
                    <a:pt x="474" y="79"/>
                  </a:lnTo>
                  <a:lnTo>
                    <a:pt x="483" y="80"/>
                  </a:lnTo>
                  <a:lnTo>
                    <a:pt x="487" y="90"/>
                  </a:lnTo>
                  <a:lnTo>
                    <a:pt x="493" y="104"/>
                  </a:lnTo>
                  <a:lnTo>
                    <a:pt x="502" y="121"/>
                  </a:lnTo>
                  <a:lnTo>
                    <a:pt x="510" y="139"/>
                  </a:lnTo>
                  <a:lnTo>
                    <a:pt x="519" y="157"/>
                  </a:lnTo>
                  <a:lnTo>
                    <a:pt x="526" y="172"/>
                  </a:lnTo>
                  <a:lnTo>
                    <a:pt x="531" y="182"/>
                  </a:lnTo>
                  <a:lnTo>
                    <a:pt x="532" y="186"/>
                  </a:lnTo>
                  <a:lnTo>
                    <a:pt x="535" y="190"/>
                  </a:lnTo>
                  <a:lnTo>
                    <a:pt x="537" y="194"/>
                  </a:lnTo>
                  <a:lnTo>
                    <a:pt x="541" y="196"/>
                  </a:lnTo>
                  <a:lnTo>
                    <a:pt x="546" y="198"/>
                  </a:lnTo>
                  <a:lnTo>
                    <a:pt x="550" y="198"/>
                  </a:lnTo>
                  <a:lnTo>
                    <a:pt x="556" y="198"/>
                  </a:lnTo>
                  <a:lnTo>
                    <a:pt x="559" y="196"/>
                  </a:lnTo>
                  <a:lnTo>
                    <a:pt x="563" y="194"/>
                  </a:lnTo>
                  <a:lnTo>
                    <a:pt x="619" y="146"/>
                  </a:lnTo>
                  <a:lnTo>
                    <a:pt x="622" y="143"/>
                  </a:lnTo>
                  <a:lnTo>
                    <a:pt x="624" y="139"/>
                  </a:lnTo>
                  <a:lnTo>
                    <a:pt x="626" y="135"/>
                  </a:lnTo>
                  <a:lnTo>
                    <a:pt x="626" y="130"/>
                  </a:lnTo>
                  <a:lnTo>
                    <a:pt x="626" y="122"/>
                  </a:lnTo>
                  <a:lnTo>
                    <a:pt x="626" y="103"/>
                  </a:lnTo>
                  <a:lnTo>
                    <a:pt x="624" y="80"/>
                  </a:lnTo>
                  <a:lnTo>
                    <a:pt x="624" y="62"/>
                  </a:lnTo>
                  <a:lnTo>
                    <a:pt x="635" y="57"/>
                  </a:lnTo>
                  <a:lnTo>
                    <a:pt x="649" y="49"/>
                  </a:lnTo>
                  <a:lnTo>
                    <a:pt x="666" y="40"/>
                  </a:lnTo>
                  <a:lnTo>
                    <a:pt x="684" y="30"/>
                  </a:lnTo>
                  <a:lnTo>
                    <a:pt x="702" y="21"/>
                  </a:lnTo>
                  <a:lnTo>
                    <a:pt x="717" y="13"/>
                  </a:lnTo>
                  <a:lnTo>
                    <a:pt x="727" y="8"/>
                  </a:lnTo>
                  <a:lnTo>
                    <a:pt x="731" y="5"/>
                  </a:lnTo>
                  <a:close/>
                </a:path>
              </a:pathLst>
            </a:custGeom>
            <a:solidFill>
              <a:srgbClr val="C0C0C0"/>
            </a:solidFill>
            <a:ln w="9525">
              <a:noFill/>
              <a:round/>
              <a:headEnd/>
              <a:tailEnd/>
            </a:ln>
          </p:spPr>
          <p:txBody>
            <a:bodyPr/>
            <a:lstStyle/>
            <a:p>
              <a:pPr rtl="0"/>
              <a:endParaRPr lang="en-US" sz="3800"/>
            </a:p>
          </p:txBody>
        </p:sp>
        <p:sp>
          <p:nvSpPr>
            <p:cNvPr id="502" name="Freeform 500"/>
            <p:cNvSpPr>
              <a:spLocks/>
            </p:cNvSpPr>
            <p:nvPr/>
          </p:nvSpPr>
          <p:spPr bwMode="auto">
            <a:xfrm flipH="1">
              <a:off x="474" y="893"/>
              <a:ext cx="200" cy="167"/>
            </a:xfrm>
            <a:custGeom>
              <a:avLst/>
              <a:gdLst>
                <a:gd name="T0" fmla="*/ 196 w 872"/>
                <a:gd name="T1" fmla="*/ 91 h 726"/>
                <a:gd name="T2" fmla="*/ 199 w 872"/>
                <a:gd name="T3" fmla="*/ 82 h 726"/>
                <a:gd name="T4" fmla="*/ 197 w 872"/>
                <a:gd name="T5" fmla="*/ 66 h 726"/>
                <a:gd name="T6" fmla="*/ 193 w 872"/>
                <a:gd name="T7" fmla="*/ 41 h 726"/>
                <a:gd name="T8" fmla="*/ 192 w 872"/>
                <a:gd name="T9" fmla="*/ 41 h 726"/>
                <a:gd name="T10" fmla="*/ 186 w 872"/>
                <a:gd name="T11" fmla="*/ 50 h 726"/>
                <a:gd name="T12" fmla="*/ 181 w 872"/>
                <a:gd name="T13" fmla="*/ 62 h 726"/>
                <a:gd name="T14" fmla="*/ 179 w 872"/>
                <a:gd name="T15" fmla="*/ 49 h 726"/>
                <a:gd name="T16" fmla="*/ 179 w 872"/>
                <a:gd name="T17" fmla="*/ 32 h 726"/>
                <a:gd name="T18" fmla="*/ 175 w 872"/>
                <a:gd name="T19" fmla="*/ 20 h 726"/>
                <a:gd name="T20" fmla="*/ 172 w 872"/>
                <a:gd name="T21" fmla="*/ 14 h 726"/>
                <a:gd name="T22" fmla="*/ 172 w 872"/>
                <a:gd name="T23" fmla="*/ 20 h 726"/>
                <a:gd name="T24" fmla="*/ 167 w 872"/>
                <a:gd name="T25" fmla="*/ 31 h 726"/>
                <a:gd name="T26" fmla="*/ 156 w 872"/>
                <a:gd name="T27" fmla="*/ 39 h 726"/>
                <a:gd name="T28" fmla="*/ 149 w 872"/>
                <a:gd name="T29" fmla="*/ 43 h 726"/>
                <a:gd name="T30" fmla="*/ 148 w 872"/>
                <a:gd name="T31" fmla="*/ 44 h 726"/>
                <a:gd name="T32" fmla="*/ 148 w 872"/>
                <a:gd name="T33" fmla="*/ 39 h 726"/>
                <a:gd name="T34" fmla="*/ 144 w 872"/>
                <a:gd name="T35" fmla="*/ 20 h 726"/>
                <a:gd name="T36" fmla="*/ 135 w 872"/>
                <a:gd name="T37" fmla="*/ 0 h 726"/>
                <a:gd name="T38" fmla="*/ 134 w 872"/>
                <a:gd name="T39" fmla="*/ 10 h 726"/>
                <a:gd name="T40" fmla="*/ 130 w 872"/>
                <a:gd name="T41" fmla="*/ 27 h 726"/>
                <a:gd name="T42" fmla="*/ 120 w 872"/>
                <a:gd name="T43" fmla="*/ 37 h 726"/>
                <a:gd name="T44" fmla="*/ 117 w 872"/>
                <a:gd name="T45" fmla="*/ 41 h 726"/>
                <a:gd name="T46" fmla="*/ 113 w 872"/>
                <a:gd name="T47" fmla="*/ 14 h 726"/>
                <a:gd name="T48" fmla="*/ 108 w 872"/>
                <a:gd name="T49" fmla="*/ 12 h 726"/>
                <a:gd name="T50" fmla="*/ 103 w 872"/>
                <a:gd name="T51" fmla="*/ 29 h 726"/>
                <a:gd name="T52" fmla="*/ 94 w 872"/>
                <a:gd name="T53" fmla="*/ 42 h 726"/>
                <a:gd name="T54" fmla="*/ 86 w 872"/>
                <a:gd name="T55" fmla="*/ 52 h 726"/>
                <a:gd name="T56" fmla="*/ 83 w 872"/>
                <a:gd name="T57" fmla="*/ 46 h 726"/>
                <a:gd name="T58" fmla="*/ 81 w 872"/>
                <a:gd name="T59" fmla="*/ 25 h 726"/>
                <a:gd name="T60" fmla="*/ 83 w 872"/>
                <a:gd name="T61" fmla="*/ 16 h 726"/>
                <a:gd name="T62" fmla="*/ 74 w 872"/>
                <a:gd name="T63" fmla="*/ 25 h 726"/>
                <a:gd name="T64" fmla="*/ 58 w 872"/>
                <a:gd name="T65" fmla="*/ 44 h 726"/>
                <a:gd name="T66" fmla="*/ 51 w 872"/>
                <a:gd name="T67" fmla="*/ 66 h 726"/>
                <a:gd name="T68" fmla="*/ 50 w 872"/>
                <a:gd name="T69" fmla="*/ 75 h 726"/>
                <a:gd name="T70" fmla="*/ 46 w 872"/>
                <a:gd name="T71" fmla="*/ 72 h 726"/>
                <a:gd name="T72" fmla="*/ 39 w 872"/>
                <a:gd name="T73" fmla="*/ 62 h 726"/>
                <a:gd name="T74" fmla="*/ 36 w 872"/>
                <a:gd name="T75" fmla="*/ 53 h 726"/>
                <a:gd name="T76" fmla="*/ 27 w 872"/>
                <a:gd name="T77" fmla="*/ 64 h 726"/>
                <a:gd name="T78" fmla="*/ 19 w 872"/>
                <a:gd name="T79" fmla="*/ 82 h 726"/>
                <a:gd name="T80" fmla="*/ 18 w 872"/>
                <a:gd name="T81" fmla="*/ 104 h 726"/>
                <a:gd name="T82" fmla="*/ 17 w 872"/>
                <a:gd name="T83" fmla="*/ 108 h 726"/>
                <a:gd name="T84" fmla="*/ 11 w 872"/>
                <a:gd name="T85" fmla="*/ 94 h 726"/>
                <a:gd name="T86" fmla="*/ 4 w 872"/>
                <a:gd name="T87" fmla="*/ 77 h 726"/>
                <a:gd name="T88" fmla="*/ 2 w 872"/>
                <a:gd name="T89" fmla="*/ 81 h 726"/>
                <a:gd name="T90" fmla="*/ 0 w 872"/>
                <a:gd name="T91" fmla="*/ 108 h 726"/>
                <a:gd name="T92" fmla="*/ 5 w 872"/>
                <a:gd name="T93" fmla="*/ 135 h 726"/>
                <a:gd name="T94" fmla="*/ 12 w 872"/>
                <a:gd name="T95" fmla="*/ 146 h 726"/>
                <a:gd name="T96" fmla="*/ 21 w 872"/>
                <a:gd name="T97" fmla="*/ 155 h 726"/>
                <a:gd name="T98" fmla="*/ 30 w 872"/>
                <a:gd name="T99" fmla="*/ 160 h 726"/>
                <a:gd name="T100" fmla="*/ 39 w 872"/>
                <a:gd name="T101" fmla="*/ 164 h 726"/>
                <a:gd name="T102" fmla="*/ 43 w 872"/>
                <a:gd name="T103" fmla="*/ 167 h 726"/>
                <a:gd name="T104" fmla="*/ 167 w 872"/>
                <a:gd name="T105" fmla="*/ 131 h 726"/>
                <a:gd name="T106" fmla="*/ 194 w 872"/>
                <a:gd name="T107" fmla="*/ 93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2"/>
                <a:gd name="T163" fmla="*/ 0 h 726"/>
                <a:gd name="T164" fmla="*/ 872 w 872"/>
                <a:gd name="T165" fmla="*/ 726 h 7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2" h="726">
                  <a:moveTo>
                    <a:pt x="847" y="406"/>
                  </a:moveTo>
                  <a:lnTo>
                    <a:pt x="848" y="403"/>
                  </a:lnTo>
                  <a:lnTo>
                    <a:pt x="854" y="397"/>
                  </a:lnTo>
                  <a:lnTo>
                    <a:pt x="859" y="387"/>
                  </a:lnTo>
                  <a:lnTo>
                    <a:pt x="865" y="372"/>
                  </a:lnTo>
                  <a:lnTo>
                    <a:pt x="869" y="355"/>
                  </a:lnTo>
                  <a:lnTo>
                    <a:pt x="872" y="335"/>
                  </a:lnTo>
                  <a:lnTo>
                    <a:pt x="868" y="311"/>
                  </a:lnTo>
                  <a:lnTo>
                    <a:pt x="860" y="285"/>
                  </a:lnTo>
                  <a:lnTo>
                    <a:pt x="845" y="236"/>
                  </a:lnTo>
                  <a:lnTo>
                    <a:pt x="841" y="200"/>
                  </a:lnTo>
                  <a:lnTo>
                    <a:pt x="842" y="178"/>
                  </a:lnTo>
                  <a:lnTo>
                    <a:pt x="843" y="171"/>
                  </a:lnTo>
                  <a:lnTo>
                    <a:pt x="842" y="173"/>
                  </a:lnTo>
                  <a:lnTo>
                    <a:pt x="837" y="180"/>
                  </a:lnTo>
                  <a:lnTo>
                    <a:pt x="830" y="189"/>
                  </a:lnTo>
                  <a:lnTo>
                    <a:pt x="821" y="202"/>
                  </a:lnTo>
                  <a:lnTo>
                    <a:pt x="813" y="217"/>
                  </a:lnTo>
                  <a:lnTo>
                    <a:pt x="804" y="234"/>
                  </a:lnTo>
                  <a:lnTo>
                    <a:pt x="796" y="253"/>
                  </a:lnTo>
                  <a:lnTo>
                    <a:pt x="791" y="271"/>
                  </a:lnTo>
                  <a:lnTo>
                    <a:pt x="789" y="263"/>
                  </a:lnTo>
                  <a:lnTo>
                    <a:pt x="783" y="242"/>
                  </a:lnTo>
                  <a:lnTo>
                    <a:pt x="780" y="212"/>
                  </a:lnTo>
                  <a:lnTo>
                    <a:pt x="782" y="177"/>
                  </a:lnTo>
                  <a:lnTo>
                    <a:pt x="783" y="157"/>
                  </a:lnTo>
                  <a:lnTo>
                    <a:pt x="782" y="138"/>
                  </a:lnTo>
                  <a:lnTo>
                    <a:pt x="777" y="118"/>
                  </a:lnTo>
                  <a:lnTo>
                    <a:pt x="772" y="100"/>
                  </a:lnTo>
                  <a:lnTo>
                    <a:pt x="764" y="85"/>
                  </a:lnTo>
                  <a:lnTo>
                    <a:pt x="759" y="72"/>
                  </a:lnTo>
                  <a:lnTo>
                    <a:pt x="754" y="64"/>
                  </a:lnTo>
                  <a:lnTo>
                    <a:pt x="752" y="61"/>
                  </a:lnTo>
                  <a:lnTo>
                    <a:pt x="752" y="65"/>
                  </a:lnTo>
                  <a:lnTo>
                    <a:pt x="751" y="73"/>
                  </a:lnTo>
                  <a:lnTo>
                    <a:pt x="748" y="86"/>
                  </a:lnTo>
                  <a:lnTo>
                    <a:pt x="743" y="102"/>
                  </a:lnTo>
                  <a:lnTo>
                    <a:pt x="737" y="118"/>
                  </a:lnTo>
                  <a:lnTo>
                    <a:pt x="726" y="135"/>
                  </a:lnTo>
                  <a:lnTo>
                    <a:pt x="712" y="150"/>
                  </a:lnTo>
                  <a:lnTo>
                    <a:pt x="695" y="161"/>
                  </a:lnTo>
                  <a:lnTo>
                    <a:pt x="678" y="169"/>
                  </a:lnTo>
                  <a:lnTo>
                    <a:pt x="665" y="176"/>
                  </a:lnTo>
                  <a:lnTo>
                    <a:pt x="656" y="182"/>
                  </a:lnTo>
                  <a:lnTo>
                    <a:pt x="651" y="186"/>
                  </a:lnTo>
                  <a:lnTo>
                    <a:pt x="647" y="189"/>
                  </a:lnTo>
                  <a:lnTo>
                    <a:pt x="646" y="191"/>
                  </a:lnTo>
                  <a:lnTo>
                    <a:pt x="646" y="193"/>
                  </a:lnTo>
                  <a:lnTo>
                    <a:pt x="646" y="187"/>
                  </a:lnTo>
                  <a:lnTo>
                    <a:pt x="644" y="171"/>
                  </a:lnTo>
                  <a:lnTo>
                    <a:pt x="642" y="148"/>
                  </a:lnTo>
                  <a:lnTo>
                    <a:pt x="637" y="120"/>
                  </a:lnTo>
                  <a:lnTo>
                    <a:pt x="630" y="87"/>
                  </a:lnTo>
                  <a:lnTo>
                    <a:pt x="620" y="56"/>
                  </a:lnTo>
                  <a:lnTo>
                    <a:pt x="607" y="26"/>
                  </a:lnTo>
                  <a:lnTo>
                    <a:pt x="590" y="0"/>
                  </a:lnTo>
                  <a:lnTo>
                    <a:pt x="590" y="5"/>
                  </a:lnTo>
                  <a:lnTo>
                    <a:pt x="587" y="20"/>
                  </a:lnTo>
                  <a:lnTo>
                    <a:pt x="585" y="42"/>
                  </a:lnTo>
                  <a:lnTo>
                    <a:pt x="581" y="65"/>
                  </a:lnTo>
                  <a:lnTo>
                    <a:pt x="574" y="91"/>
                  </a:lnTo>
                  <a:lnTo>
                    <a:pt x="566" y="116"/>
                  </a:lnTo>
                  <a:lnTo>
                    <a:pt x="556" y="135"/>
                  </a:lnTo>
                  <a:lnTo>
                    <a:pt x="544" y="147"/>
                  </a:lnTo>
                  <a:lnTo>
                    <a:pt x="525" y="161"/>
                  </a:lnTo>
                  <a:lnTo>
                    <a:pt x="513" y="172"/>
                  </a:lnTo>
                  <a:lnTo>
                    <a:pt x="509" y="177"/>
                  </a:lnTo>
                  <a:lnTo>
                    <a:pt x="508" y="180"/>
                  </a:lnTo>
                  <a:lnTo>
                    <a:pt x="507" y="159"/>
                  </a:lnTo>
                  <a:lnTo>
                    <a:pt x="500" y="113"/>
                  </a:lnTo>
                  <a:lnTo>
                    <a:pt x="491" y="62"/>
                  </a:lnTo>
                  <a:lnTo>
                    <a:pt x="479" y="31"/>
                  </a:lnTo>
                  <a:lnTo>
                    <a:pt x="478" y="36"/>
                  </a:lnTo>
                  <a:lnTo>
                    <a:pt x="473" y="52"/>
                  </a:lnTo>
                  <a:lnTo>
                    <a:pt x="466" y="75"/>
                  </a:lnTo>
                  <a:lnTo>
                    <a:pt x="457" y="100"/>
                  </a:lnTo>
                  <a:lnTo>
                    <a:pt x="447" y="128"/>
                  </a:lnTo>
                  <a:lnTo>
                    <a:pt x="435" y="152"/>
                  </a:lnTo>
                  <a:lnTo>
                    <a:pt x="423" y="172"/>
                  </a:lnTo>
                  <a:lnTo>
                    <a:pt x="412" y="182"/>
                  </a:lnTo>
                  <a:lnTo>
                    <a:pt x="392" y="197"/>
                  </a:lnTo>
                  <a:lnTo>
                    <a:pt x="380" y="213"/>
                  </a:lnTo>
                  <a:lnTo>
                    <a:pt x="375" y="228"/>
                  </a:lnTo>
                  <a:lnTo>
                    <a:pt x="374" y="234"/>
                  </a:lnTo>
                  <a:lnTo>
                    <a:pt x="370" y="224"/>
                  </a:lnTo>
                  <a:lnTo>
                    <a:pt x="360" y="198"/>
                  </a:lnTo>
                  <a:lnTo>
                    <a:pt x="352" y="165"/>
                  </a:lnTo>
                  <a:lnTo>
                    <a:pt x="349" y="134"/>
                  </a:lnTo>
                  <a:lnTo>
                    <a:pt x="354" y="108"/>
                  </a:lnTo>
                  <a:lnTo>
                    <a:pt x="357" y="87"/>
                  </a:lnTo>
                  <a:lnTo>
                    <a:pt x="360" y="74"/>
                  </a:lnTo>
                  <a:lnTo>
                    <a:pt x="361" y="69"/>
                  </a:lnTo>
                  <a:lnTo>
                    <a:pt x="356" y="74"/>
                  </a:lnTo>
                  <a:lnTo>
                    <a:pt x="341" y="89"/>
                  </a:lnTo>
                  <a:lnTo>
                    <a:pt x="321" y="109"/>
                  </a:lnTo>
                  <a:lnTo>
                    <a:pt x="297" y="134"/>
                  </a:lnTo>
                  <a:lnTo>
                    <a:pt x="274" y="164"/>
                  </a:lnTo>
                  <a:lnTo>
                    <a:pt x="252" y="193"/>
                  </a:lnTo>
                  <a:lnTo>
                    <a:pt x="236" y="221"/>
                  </a:lnTo>
                  <a:lnTo>
                    <a:pt x="228" y="247"/>
                  </a:lnTo>
                  <a:lnTo>
                    <a:pt x="223" y="286"/>
                  </a:lnTo>
                  <a:lnTo>
                    <a:pt x="221" y="311"/>
                  </a:lnTo>
                  <a:lnTo>
                    <a:pt x="219" y="323"/>
                  </a:lnTo>
                  <a:lnTo>
                    <a:pt x="219" y="327"/>
                  </a:lnTo>
                  <a:lnTo>
                    <a:pt x="217" y="325"/>
                  </a:lnTo>
                  <a:lnTo>
                    <a:pt x="210" y="320"/>
                  </a:lnTo>
                  <a:lnTo>
                    <a:pt x="200" y="311"/>
                  </a:lnTo>
                  <a:lnTo>
                    <a:pt x="189" y="299"/>
                  </a:lnTo>
                  <a:lnTo>
                    <a:pt x="179" y="285"/>
                  </a:lnTo>
                  <a:lnTo>
                    <a:pt x="169" y="268"/>
                  </a:lnTo>
                  <a:lnTo>
                    <a:pt x="162" y="249"/>
                  </a:lnTo>
                  <a:lnTo>
                    <a:pt x="159" y="226"/>
                  </a:lnTo>
                  <a:lnTo>
                    <a:pt x="156" y="230"/>
                  </a:lnTo>
                  <a:lnTo>
                    <a:pt x="146" y="242"/>
                  </a:lnTo>
                  <a:lnTo>
                    <a:pt x="133" y="258"/>
                  </a:lnTo>
                  <a:lnTo>
                    <a:pt x="119" y="280"/>
                  </a:lnTo>
                  <a:lnTo>
                    <a:pt x="104" y="303"/>
                  </a:lnTo>
                  <a:lnTo>
                    <a:pt x="91" y="329"/>
                  </a:lnTo>
                  <a:lnTo>
                    <a:pt x="81" y="357"/>
                  </a:lnTo>
                  <a:lnTo>
                    <a:pt x="78" y="381"/>
                  </a:lnTo>
                  <a:lnTo>
                    <a:pt x="78" y="424"/>
                  </a:lnTo>
                  <a:lnTo>
                    <a:pt x="78" y="453"/>
                  </a:lnTo>
                  <a:lnTo>
                    <a:pt x="78" y="469"/>
                  </a:lnTo>
                  <a:lnTo>
                    <a:pt x="78" y="474"/>
                  </a:lnTo>
                  <a:lnTo>
                    <a:pt x="75" y="469"/>
                  </a:lnTo>
                  <a:lnTo>
                    <a:pt x="68" y="454"/>
                  </a:lnTo>
                  <a:lnTo>
                    <a:pt x="59" y="435"/>
                  </a:lnTo>
                  <a:lnTo>
                    <a:pt x="49" y="410"/>
                  </a:lnTo>
                  <a:lnTo>
                    <a:pt x="37" y="384"/>
                  </a:lnTo>
                  <a:lnTo>
                    <a:pt x="27" y="359"/>
                  </a:lnTo>
                  <a:lnTo>
                    <a:pt x="19" y="336"/>
                  </a:lnTo>
                  <a:lnTo>
                    <a:pt x="15" y="319"/>
                  </a:lnTo>
                  <a:lnTo>
                    <a:pt x="14" y="327"/>
                  </a:lnTo>
                  <a:lnTo>
                    <a:pt x="10" y="350"/>
                  </a:lnTo>
                  <a:lnTo>
                    <a:pt x="5" y="384"/>
                  </a:lnTo>
                  <a:lnTo>
                    <a:pt x="1" y="424"/>
                  </a:lnTo>
                  <a:lnTo>
                    <a:pt x="0" y="470"/>
                  </a:lnTo>
                  <a:lnTo>
                    <a:pt x="1" y="514"/>
                  </a:lnTo>
                  <a:lnTo>
                    <a:pt x="7" y="554"/>
                  </a:lnTo>
                  <a:lnTo>
                    <a:pt x="20" y="588"/>
                  </a:lnTo>
                  <a:lnTo>
                    <a:pt x="29" y="604"/>
                  </a:lnTo>
                  <a:lnTo>
                    <a:pt x="40" y="620"/>
                  </a:lnTo>
                  <a:lnTo>
                    <a:pt x="52" y="635"/>
                  </a:lnTo>
                  <a:lnTo>
                    <a:pt x="63" y="649"/>
                  </a:lnTo>
                  <a:lnTo>
                    <a:pt x="76" y="663"/>
                  </a:lnTo>
                  <a:lnTo>
                    <a:pt x="91" y="673"/>
                  </a:lnTo>
                  <a:lnTo>
                    <a:pt x="104" y="683"/>
                  </a:lnTo>
                  <a:lnTo>
                    <a:pt x="118" y="690"/>
                  </a:lnTo>
                  <a:lnTo>
                    <a:pt x="131" y="696"/>
                  </a:lnTo>
                  <a:lnTo>
                    <a:pt x="145" y="702"/>
                  </a:lnTo>
                  <a:lnTo>
                    <a:pt x="157" y="708"/>
                  </a:lnTo>
                  <a:lnTo>
                    <a:pt x="169" y="713"/>
                  </a:lnTo>
                  <a:lnTo>
                    <a:pt x="178" y="718"/>
                  </a:lnTo>
                  <a:lnTo>
                    <a:pt x="184" y="722"/>
                  </a:lnTo>
                  <a:lnTo>
                    <a:pt x="189" y="725"/>
                  </a:lnTo>
                  <a:lnTo>
                    <a:pt x="191" y="726"/>
                  </a:lnTo>
                  <a:lnTo>
                    <a:pt x="673" y="487"/>
                  </a:lnTo>
                  <a:lnTo>
                    <a:pt x="729" y="571"/>
                  </a:lnTo>
                  <a:lnTo>
                    <a:pt x="798" y="519"/>
                  </a:lnTo>
                  <a:lnTo>
                    <a:pt x="794" y="450"/>
                  </a:lnTo>
                  <a:lnTo>
                    <a:pt x="847" y="406"/>
                  </a:lnTo>
                  <a:close/>
                </a:path>
              </a:pathLst>
            </a:custGeom>
            <a:solidFill>
              <a:srgbClr val="C0C0C0"/>
            </a:solidFill>
            <a:ln w="12700">
              <a:solidFill>
                <a:srgbClr val="12121C"/>
              </a:solidFill>
              <a:round/>
              <a:headEnd/>
              <a:tailEnd/>
            </a:ln>
          </p:spPr>
          <p:txBody>
            <a:bodyPr/>
            <a:lstStyle/>
            <a:p>
              <a:pPr rtl="0"/>
              <a:endParaRPr lang="en-US" sz="3800"/>
            </a:p>
          </p:txBody>
        </p:sp>
        <p:sp>
          <p:nvSpPr>
            <p:cNvPr id="503" name="Freeform 501"/>
            <p:cNvSpPr>
              <a:spLocks/>
            </p:cNvSpPr>
            <p:nvPr/>
          </p:nvSpPr>
          <p:spPr bwMode="auto">
            <a:xfrm flipH="1">
              <a:off x="462" y="988"/>
              <a:ext cx="23" cy="15"/>
            </a:xfrm>
            <a:custGeom>
              <a:avLst/>
              <a:gdLst>
                <a:gd name="T0" fmla="*/ 5 w 100"/>
                <a:gd name="T1" fmla="*/ 10 h 63"/>
                <a:gd name="T2" fmla="*/ 0 w 100"/>
                <a:gd name="T3" fmla="*/ 12 h 63"/>
                <a:gd name="T4" fmla="*/ 14 w 100"/>
                <a:gd name="T5" fmla="*/ 15 h 63"/>
                <a:gd name="T6" fmla="*/ 15 w 100"/>
                <a:gd name="T7" fmla="*/ 11 h 63"/>
                <a:gd name="T8" fmla="*/ 15 w 100"/>
                <a:gd name="T9" fmla="*/ 11 h 63"/>
                <a:gd name="T10" fmla="*/ 14 w 100"/>
                <a:gd name="T11" fmla="*/ 11 h 63"/>
                <a:gd name="T12" fmla="*/ 12 w 100"/>
                <a:gd name="T13" fmla="*/ 11 h 63"/>
                <a:gd name="T14" fmla="*/ 11 w 100"/>
                <a:gd name="T15" fmla="*/ 10 h 63"/>
                <a:gd name="T16" fmla="*/ 13 w 100"/>
                <a:gd name="T17" fmla="*/ 9 h 63"/>
                <a:gd name="T18" fmla="*/ 15 w 100"/>
                <a:gd name="T19" fmla="*/ 8 h 63"/>
                <a:gd name="T20" fmla="*/ 17 w 100"/>
                <a:gd name="T21" fmla="*/ 7 h 63"/>
                <a:gd name="T22" fmla="*/ 19 w 100"/>
                <a:gd name="T23" fmla="*/ 6 h 63"/>
                <a:gd name="T24" fmla="*/ 20 w 100"/>
                <a:gd name="T25" fmla="*/ 5 h 63"/>
                <a:gd name="T26" fmla="*/ 22 w 100"/>
                <a:gd name="T27" fmla="*/ 4 h 63"/>
                <a:gd name="T28" fmla="*/ 23 w 100"/>
                <a:gd name="T29" fmla="*/ 4 h 63"/>
                <a:gd name="T30" fmla="*/ 23 w 100"/>
                <a:gd name="T31" fmla="*/ 3 h 63"/>
                <a:gd name="T32" fmla="*/ 21 w 100"/>
                <a:gd name="T33" fmla="*/ 0 h 63"/>
                <a:gd name="T34" fmla="*/ 5 w 100"/>
                <a:gd name="T35" fmla="*/ 10 h 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
                <a:gd name="T55" fmla="*/ 0 h 63"/>
                <a:gd name="T56" fmla="*/ 100 w 100"/>
                <a:gd name="T57" fmla="*/ 63 h 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 h="63">
                  <a:moveTo>
                    <a:pt x="20" y="40"/>
                  </a:moveTo>
                  <a:lnTo>
                    <a:pt x="0" y="52"/>
                  </a:lnTo>
                  <a:lnTo>
                    <a:pt x="63" y="63"/>
                  </a:lnTo>
                  <a:lnTo>
                    <a:pt x="65" y="48"/>
                  </a:lnTo>
                  <a:lnTo>
                    <a:pt x="64" y="48"/>
                  </a:lnTo>
                  <a:lnTo>
                    <a:pt x="60" y="46"/>
                  </a:lnTo>
                  <a:lnTo>
                    <a:pt x="54" y="45"/>
                  </a:lnTo>
                  <a:lnTo>
                    <a:pt x="47" y="44"/>
                  </a:lnTo>
                  <a:lnTo>
                    <a:pt x="55" y="39"/>
                  </a:lnTo>
                  <a:lnTo>
                    <a:pt x="64" y="35"/>
                  </a:lnTo>
                  <a:lnTo>
                    <a:pt x="73" y="29"/>
                  </a:lnTo>
                  <a:lnTo>
                    <a:pt x="82" y="24"/>
                  </a:lnTo>
                  <a:lnTo>
                    <a:pt x="89" y="20"/>
                  </a:lnTo>
                  <a:lnTo>
                    <a:pt x="95" y="16"/>
                  </a:lnTo>
                  <a:lnTo>
                    <a:pt x="99" y="15"/>
                  </a:lnTo>
                  <a:lnTo>
                    <a:pt x="100" y="14"/>
                  </a:lnTo>
                  <a:lnTo>
                    <a:pt x="93" y="0"/>
                  </a:lnTo>
                  <a:lnTo>
                    <a:pt x="20" y="40"/>
                  </a:lnTo>
                  <a:close/>
                </a:path>
              </a:pathLst>
            </a:custGeom>
            <a:solidFill>
              <a:srgbClr val="000000"/>
            </a:solidFill>
            <a:ln w="9525">
              <a:noFill/>
              <a:round/>
              <a:headEnd/>
              <a:tailEnd/>
            </a:ln>
          </p:spPr>
          <p:txBody>
            <a:bodyPr/>
            <a:lstStyle/>
            <a:p>
              <a:pPr rtl="0"/>
              <a:endParaRPr lang="en-US" sz="3800"/>
            </a:p>
          </p:txBody>
        </p:sp>
        <p:sp>
          <p:nvSpPr>
            <p:cNvPr id="504" name="Freeform 502"/>
            <p:cNvSpPr>
              <a:spLocks/>
            </p:cNvSpPr>
            <p:nvPr/>
          </p:nvSpPr>
          <p:spPr bwMode="auto">
            <a:xfrm flipH="1">
              <a:off x="611" y="1425"/>
              <a:ext cx="36" cy="34"/>
            </a:xfrm>
            <a:custGeom>
              <a:avLst/>
              <a:gdLst>
                <a:gd name="T0" fmla="*/ 36 w 155"/>
                <a:gd name="T1" fmla="*/ 17 h 147"/>
                <a:gd name="T2" fmla="*/ 36 w 155"/>
                <a:gd name="T3" fmla="*/ 20 h 147"/>
                <a:gd name="T4" fmla="*/ 34 w 155"/>
                <a:gd name="T5" fmla="*/ 23 h 147"/>
                <a:gd name="T6" fmla="*/ 33 w 155"/>
                <a:gd name="T7" fmla="*/ 26 h 147"/>
                <a:gd name="T8" fmla="*/ 31 w 155"/>
                <a:gd name="T9" fmla="*/ 29 h 147"/>
                <a:gd name="T10" fmla="*/ 28 w 155"/>
                <a:gd name="T11" fmla="*/ 31 h 147"/>
                <a:gd name="T12" fmla="*/ 25 w 155"/>
                <a:gd name="T13" fmla="*/ 33 h 147"/>
                <a:gd name="T14" fmla="*/ 22 w 155"/>
                <a:gd name="T15" fmla="*/ 34 h 147"/>
                <a:gd name="T16" fmla="*/ 18 w 155"/>
                <a:gd name="T17" fmla="*/ 34 h 147"/>
                <a:gd name="T18" fmla="*/ 14 w 155"/>
                <a:gd name="T19" fmla="*/ 34 h 147"/>
                <a:gd name="T20" fmla="*/ 11 w 155"/>
                <a:gd name="T21" fmla="*/ 33 h 147"/>
                <a:gd name="T22" fmla="*/ 8 w 155"/>
                <a:gd name="T23" fmla="*/ 31 h 147"/>
                <a:gd name="T24" fmla="*/ 5 w 155"/>
                <a:gd name="T25" fmla="*/ 29 h 147"/>
                <a:gd name="T26" fmla="*/ 3 w 155"/>
                <a:gd name="T27" fmla="*/ 26 h 147"/>
                <a:gd name="T28" fmla="*/ 1 w 155"/>
                <a:gd name="T29" fmla="*/ 23 h 147"/>
                <a:gd name="T30" fmla="*/ 0 w 155"/>
                <a:gd name="T31" fmla="*/ 20 h 147"/>
                <a:gd name="T32" fmla="*/ 0 w 155"/>
                <a:gd name="T33" fmla="*/ 17 h 147"/>
                <a:gd name="T34" fmla="*/ 0 w 155"/>
                <a:gd name="T35" fmla="*/ 14 h 147"/>
                <a:gd name="T36" fmla="*/ 1 w 155"/>
                <a:gd name="T37" fmla="*/ 10 h 147"/>
                <a:gd name="T38" fmla="*/ 3 w 155"/>
                <a:gd name="T39" fmla="*/ 7 h 147"/>
                <a:gd name="T40" fmla="*/ 5 w 155"/>
                <a:gd name="T41" fmla="*/ 5 h 147"/>
                <a:gd name="T42" fmla="*/ 8 w 155"/>
                <a:gd name="T43" fmla="*/ 3 h 147"/>
                <a:gd name="T44" fmla="*/ 11 w 155"/>
                <a:gd name="T45" fmla="*/ 1 h 147"/>
                <a:gd name="T46" fmla="*/ 14 w 155"/>
                <a:gd name="T47" fmla="*/ 0 h 147"/>
                <a:gd name="T48" fmla="*/ 18 w 155"/>
                <a:gd name="T49" fmla="*/ 0 h 147"/>
                <a:gd name="T50" fmla="*/ 22 w 155"/>
                <a:gd name="T51" fmla="*/ 0 h 147"/>
                <a:gd name="T52" fmla="*/ 25 w 155"/>
                <a:gd name="T53" fmla="*/ 1 h 147"/>
                <a:gd name="T54" fmla="*/ 28 w 155"/>
                <a:gd name="T55" fmla="*/ 3 h 147"/>
                <a:gd name="T56" fmla="*/ 31 w 155"/>
                <a:gd name="T57" fmla="*/ 5 h 147"/>
                <a:gd name="T58" fmla="*/ 33 w 155"/>
                <a:gd name="T59" fmla="*/ 7 h 147"/>
                <a:gd name="T60" fmla="*/ 34 w 155"/>
                <a:gd name="T61" fmla="*/ 10 h 147"/>
                <a:gd name="T62" fmla="*/ 36 w 155"/>
                <a:gd name="T63" fmla="*/ 14 h 147"/>
                <a:gd name="T64" fmla="*/ 36 w 155"/>
                <a:gd name="T65" fmla="*/ 17 h 1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5"/>
                <a:gd name="T100" fmla="*/ 0 h 147"/>
                <a:gd name="T101" fmla="*/ 155 w 155"/>
                <a:gd name="T102" fmla="*/ 147 h 1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5" h="147">
                  <a:moveTo>
                    <a:pt x="155" y="73"/>
                  </a:moveTo>
                  <a:lnTo>
                    <a:pt x="153" y="87"/>
                  </a:lnTo>
                  <a:lnTo>
                    <a:pt x="148" y="101"/>
                  </a:lnTo>
                  <a:lnTo>
                    <a:pt x="142" y="114"/>
                  </a:lnTo>
                  <a:lnTo>
                    <a:pt x="132" y="125"/>
                  </a:lnTo>
                  <a:lnTo>
                    <a:pt x="121" y="134"/>
                  </a:lnTo>
                  <a:lnTo>
                    <a:pt x="108" y="141"/>
                  </a:lnTo>
                  <a:lnTo>
                    <a:pt x="93" y="146"/>
                  </a:lnTo>
                  <a:lnTo>
                    <a:pt x="78" y="147"/>
                  </a:lnTo>
                  <a:lnTo>
                    <a:pt x="62" y="146"/>
                  </a:lnTo>
                  <a:lnTo>
                    <a:pt x="48" y="141"/>
                  </a:lnTo>
                  <a:lnTo>
                    <a:pt x="35" y="134"/>
                  </a:lnTo>
                  <a:lnTo>
                    <a:pt x="23" y="125"/>
                  </a:lnTo>
                  <a:lnTo>
                    <a:pt x="13" y="114"/>
                  </a:lnTo>
                  <a:lnTo>
                    <a:pt x="6" y="101"/>
                  </a:lnTo>
                  <a:lnTo>
                    <a:pt x="1" y="87"/>
                  </a:lnTo>
                  <a:lnTo>
                    <a:pt x="0" y="73"/>
                  </a:lnTo>
                  <a:lnTo>
                    <a:pt x="1" y="59"/>
                  </a:lnTo>
                  <a:lnTo>
                    <a:pt x="6" y="44"/>
                  </a:lnTo>
                  <a:lnTo>
                    <a:pt x="13" y="32"/>
                  </a:lnTo>
                  <a:lnTo>
                    <a:pt x="23" y="21"/>
                  </a:lnTo>
                  <a:lnTo>
                    <a:pt x="35" y="13"/>
                  </a:lnTo>
                  <a:lnTo>
                    <a:pt x="48" y="5"/>
                  </a:lnTo>
                  <a:lnTo>
                    <a:pt x="62" y="1"/>
                  </a:lnTo>
                  <a:lnTo>
                    <a:pt x="78" y="0"/>
                  </a:lnTo>
                  <a:lnTo>
                    <a:pt x="93" y="1"/>
                  </a:lnTo>
                  <a:lnTo>
                    <a:pt x="108" y="5"/>
                  </a:lnTo>
                  <a:lnTo>
                    <a:pt x="121" y="13"/>
                  </a:lnTo>
                  <a:lnTo>
                    <a:pt x="132" y="21"/>
                  </a:lnTo>
                  <a:lnTo>
                    <a:pt x="142" y="32"/>
                  </a:lnTo>
                  <a:lnTo>
                    <a:pt x="148" y="44"/>
                  </a:lnTo>
                  <a:lnTo>
                    <a:pt x="153" y="59"/>
                  </a:lnTo>
                  <a:lnTo>
                    <a:pt x="155" y="73"/>
                  </a:lnTo>
                  <a:close/>
                </a:path>
              </a:pathLst>
            </a:custGeom>
            <a:solidFill>
              <a:srgbClr val="000000"/>
            </a:solidFill>
            <a:ln w="9525">
              <a:noFill/>
              <a:round/>
              <a:headEnd/>
              <a:tailEnd/>
            </a:ln>
          </p:spPr>
          <p:txBody>
            <a:bodyPr/>
            <a:lstStyle/>
            <a:p>
              <a:pPr rtl="0"/>
              <a:endParaRPr lang="en-US" sz="3800"/>
            </a:p>
          </p:txBody>
        </p:sp>
        <p:sp>
          <p:nvSpPr>
            <p:cNvPr id="505" name="Freeform 503"/>
            <p:cNvSpPr>
              <a:spLocks/>
            </p:cNvSpPr>
            <p:nvPr/>
          </p:nvSpPr>
          <p:spPr bwMode="auto">
            <a:xfrm flipH="1">
              <a:off x="588" y="1056"/>
              <a:ext cx="17" cy="18"/>
            </a:xfrm>
            <a:custGeom>
              <a:avLst/>
              <a:gdLst>
                <a:gd name="T0" fmla="*/ 1 w 74"/>
                <a:gd name="T1" fmla="*/ 3 h 79"/>
                <a:gd name="T2" fmla="*/ 0 w 74"/>
                <a:gd name="T3" fmla="*/ 15 h 79"/>
                <a:gd name="T4" fmla="*/ 0 w 74"/>
                <a:gd name="T5" fmla="*/ 15 h 79"/>
                <a:gd name="T6" fmla="*/ 0 w 74"/>
                <a:gd name="T7" fmla="*/ 16 h 79"/>
                <a:gd name="T8" fmla="*/ 0 w 74"/>
                <a:gd name="T9" fmla="*/ 17 h 79"/>
                <a:gd name="T10" fmla="*/ 1 w 74"/>
                <a:gd name="T11" fmla="*/ 17 h 79"/>
                <a:gd name="T12" fmla="*/ 1 w 74"/>
                <a:gd name="T13" fmla="*/ 18 h 79"/>
                <a:gd name="T14" fmla="*/ 2 w 74"/>
                <a:gd name="T15" fmla="*/ 18 h 79"/>
                <a:gd name="T16" fmla="*/ 3 w 74"/>
                <a:gd name="T17" fmla="*/ 18 h 79"/>
                <a:gd name="T18" fmla="*/ 3 w 74"/>
                <a:gd name="T19" fmla="*/ 18 h 79"/>
                <a:gd name="T20" fmla="*/ 14 w 74"/>
                <a:gd name="T21" fmla="*/ 17 h 79"/>
                <a:gd name="T22" fmla="*/ 15 w 74"/>
                <a:gd name="T23" fmla="*/ 17 h 79"/>
                <a:gd name="T24" fmla="*/ 16 w 74"/>
                <a:gd name="T25" fmla="*/ 16 h 79"/>
                <a:gd name="T26" fmla="*/ 17 w 74"/>
                <a:gd name="T27" fmla="*/ 15 h 79"/>
                <a:gd name="T28" fmla="*/ 17 w 74"/>
                <a:gd name="T29" fmla="*/ 14 h 79"/>
                <a:gd name="T30" fmla="*/ 17 w 74"/>
                <a:gd name="T31" fmla="*/ 13 h 79"/>
                <a:gd name="T32" fmla="*/ 16 w 74"/>
                <a:gd name="T33" fmla="*/ 12 h 79"/>
                <a:gd name="T34" fmla="*/ 15 w 74"/>
                <a:gd name="T35" fmla="*/ 11 h 79"/>
                <a:gd name="T36" fmla="*/ 14 w 74"/>
                <a:gd name="T37" fmla="*/ 11 h 79"/>
                <a:gd name="T38" fmla="*/ 13 w 74"/>
                <a:gd name="T39" fmla="*/ 11 h 79"/>
                <a:gd name="T40" fmla="*/ 11 w 74"/>
                <a:gd name="T41" fmla="*/ 11 h 79"/>
                <a:gd name="T42" fmla="*/ 9 w 74"/>
                <a:gd name="T43" fmla="*/ 11 h 79"/>
                <a:gd name="T44" fmla="*/ 6 w 74"/>
                <a:gd name="T45" fmla="*/ 12 h 79"/>
                <a:gd name="T46" fmla="*/ 7 w 74"/>
                <a:gd name="T47" fmla="*/ 9 h 79"/>
                <a:gd name="T48" fmla="*/ 7 w 74"/>
                <a:gd name="T49" fmla="*/ 6 h 79"/>
                <a:gd name="T50" fmla="*/ 7 w 74"/>
                <a:gd name="T51" fmla="*/ 4 h 79"/>
                <a:gd name="T52" fmla="*/ 7 w 74"/>
                <a:gd name="T53" fmla="*/ 3 h 79"/>
                <a:gd name="T54" fmla="*/ 7 w 74"/>
                <a:gd name="T55" fmla="*/ 3 h 79"/>
                <a:gd name="T56" fmla="*/ 7 w 74"/>
                <a:gd name="T57" fmla="*/ 3 h 79"/>
                <a:gd name="T58" fmla="*/ 7 w 74"/>
                <a:gd name="T59" fmla="*/ 3 h 79"/>
                <a:gd name="T60" fmla="*/ 7 w 74"/>
                <a:gd name="T61" fmla="*/ 3 h 79"/>
                <a:gd name="T62" fmla="*/ 7 w 74"/>
                <a:gd name="T63" fmla="*/ 2 h 79"/>
                <a:gd name="T64" fmla="*/ 6 w 74"/>
                <a:gd name="T65" fmla="*/ 1 h 79"/>
                <a:gd name="T66" fmla="*/ 6 w 74"/>
                <a:gd name="T67" fmla="*/ 0 h 79"/>
                <a:gd name="T68" fmla="*/ 4 w 74"/>
                <a:gd name="T69" fmla="*/ 0 h 79"/>
                <a:gd name="T70" fmla="*/ 3 w 74"/>
                <a:gd name="T71" fmla="*/ 0 h 79"/>
                <a:gd name="T72" fmla="*/ 2 w 74"/>
                <a:gd name="T73" fmla="*/ 1 h 79"/>
                <a:gd name="T74" fmla="*/ 1 w 74"/>
                <a:gd name="T75" fmla="*/ 1 h 79"/>
                <a:gd name="T76" fmla="*/ 1 w 74"/>
                <a:gd name="T77" fmla="*/ 3 h 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79"/>
                <a:gd name="T119" fmla="*/ 74 w 74"/>
                <a:gd name="T120" fmla="*/ 79 h 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79">
                  <a:moveTo>
                    <a:pt x="3" y="12"/>
                  </a:moveTo>
                  <a:lnTo>
                    <a:pt x="0" y="64"/>
                  </a:lnTo>
                  <a:lnTo>
                    <a:pt x="0" y="66"/>
                  </a:lnTo>
                  <a:lnTo>
                    <a:pt x="0" y="69"/>
                  </a:lnTo>
                  <a:lnTo>
                    <a:pt x="2" y="73"/>
                  </a:lnTo>
                  <a:lnTo>
                    <a:pt x="3" y="75"/>
                  </a:lnTo>
                  <a:lnTo>
                    <a:pt x="6" y="77"/>
                  </a:lnTo>
                  <a:lnTo>
                    <a:pt x="9" y="78"/>
                  </a:lnTo>
                  <a:lnTo>
                    <a:pt x="11" y="79"/>
                  </a:lnTo>
                  <a:lnTo>
                    <a:pt x="14" y="79"/>
                  </a:lnTo>
                  <a:lnTo>
                    <a:pt x="62" y="74"/>
                  </a:lnTo>
                  <a:lnTo>
                    <a:pt x="67" y="73"/>
                  </a:lnTo>
                  <a:lnTo>
                    <a:pt x="71" y="69"/>
                  </a:lnTo>
                  <a:lnTo>
                    <a:pt x="74" y="65"/>
                  </a:lnTo>
                  <a:lnTo>
                    <a:pt x="74" y="60"/>
                  </a:lnTo>
                  <a:lnTo>
                    <a:pt x="72" y="55"/>
                  </a:lnTo>
                  <a:lnTo>
                    <a:pt x="68" y="51"/>
                  </a:lnTo>
                  <a:lnTo>
                    <a:pt x="65" y="48"/>
                  </a:lnTo>
                  <a:lnTo>
                    <a:pt x="59" y="47"/>
                  </a:lnTo>
                  <a:lnTo>
                    <a:pt x="57" y="47"/>
                  </a:lnTo>
                  <a:lnTo>
                    <a:pt x="49" y="48"/>
                  </a:lnTo>
                  <a:lnTo>
                    <a:pt x="39" y="49"/>
                  </a:lnTo>
                  <a:lnTo>
                    <a:pt x="28" y="51"/>
                  </a:lnTo>
                  <a:lnTo>
                    <a:pt x="29" y="39"/>
                  </a:lnTo>
                  <a:lnTo>
                    <a:pt x="29" y="26"/>
                  </a:lnTo>
                  <a:lnTo>
                    <a:pt x="31" y="18"/>
                  </a:lnTo>
                  <a:lnTo>
                    <a:pt x="31" y="14"/>
                  </a:lnTo>
                  <a:lnTo>
                    <a:pt x="31" y="13"/>
                  </a:lnTo>
                  <a:lnTo>
                    <a:pt x="29" y="8"/>
                  </a:lnTo>
                  <a:lnTo>
                    <a:pt x="27" y="4"/>
                  </a:lnTo>
                  <a:lnTo>
                    <a:pt x="24" y="1"/>
                  </a:lnTo>
                  <a:lnTo>
                    <a:pt x="19" y="0"/>
                  </a:lnTo>
                  <a:lnTo>
                    <a:pt x="14" y="0"/>
                  </a:lnTo>
                  <a:lnTo>
                    <a:pt x="9" y="3"/>
                  </a:lnTo>
                  <a:lnTo>
                    <a:pt x="5" y="6"/>
                  </a:lnTo>
                  <a:lnTo>
                    <a:pt x="3" y="12"/>
                  </a:lnTo>
                  <a:close/>
                </a:path>
              </a:pathLst>
            </a:custGeom>
            <a:solidFill>
              <a:srgbClr val="000000"/>
            </a:solidFill>
            <a:ln w="9525">
              <a:noFill/>
              <a:round/>
              <a:headEnd/>
              <a:tailEnd/>
            </a:ln>
          </p:spPr>
          <p:txBody>
            <a:bodyPr/>
            <a:lstStyle/>
            <a:p>
              <a:pPr rtl="0"/>
              <a:endParaRPr lang="en-US" sz="3800"/>
            </a:p>
          </p:txBody>
        </p:sp>
        <p:sp>
          <p:nvSpPr>
            <p:cNvPr id="506" name="Freeform 504"/>
            <p:cNvSpPr>
              <a:spLocks/>
            </p:cNvSpPr>
            <p:nvPr/>
          </p:nvSpPr>
          <p:spPr bwMode="auto">
            <a:xfrm flipH="1">
              <a:off x="563" y="1072"/>
              <a:ext cx="20" cy="12"/>
            </a:xfrm>
            <a:custGeom>
              <a:avLst/>
              <a:gdLst>
                <a:gd name="T0" fmla="*/ 15 w 83"/>
                <a:gd name="T1" fmla="*/ 0 h 56"/>
                <a:gd name="T2" fmla="*/ 1 w 83"/>
                <a:gd name="T3" fmla="*/ 6 h 56"/>
                <a:gd name="T4" fmla="*/ 0 w 83"/>
                <a:gd name="T5" fmla="*/ 7 h 56"/>
                <a:gd name="T6" fmla="*/ 0 w 83"/>
                <a:gd name="T7" fmla="*/ 8 h 56"/>
                <a:gd name="T8" fmla="*/ 0 w 83"/>
                <a:gd name="T9" fmla="*/ 9 h 56"/>
                <a:gd name="T10" fmla="*/ 0 w 83"/>
                <a:gd name="T11" fmla="*/ 11 h 56"/>
                <a:gd name="T12" fmla="*/ 1 w 83"/>
                <a:gd name="T13" fmla="*/ 11 h 56"/>
                <a:gd name="T14" fmla="*/ 2 w 83"/>
                <a:gd name="T15" fmla="*/ 12 h 56"/>
                <a:gd name="T16" fmla="*/ 3 w 83"/>
                <a:gd name="T17" fmla="*/ 12 h 56"/>
                <a:gd name="T18" fmla="*/ 5 w 83"/>
                <a:gd name="T19" fmla="*/ 12 h 56"/>
                <a:gd name="T20" fmla="*/ 18 w 83"/>
                <a:gd name="T21" fmla="*/ 6 h 56"/>
                <a:gd name="T22" fmla="*/ 19 w 83"/>
                <a:gd name="T23" fmla="*/ 5 h 56"/>
                <a:gd name="T24" fmla="*/ 20 w 83"/>
                <a:gd name="T25" fmla="*/ 4 h 56"/>
                <a:gd name="T26" fmla="*/ 20 w 83"/>
                <a:gd name="T27" fmla="*/ 3 h 56"/>
                <a:gd name="T28" fmla="*/ 20 w 83"/>
                <a:gd name="T29" fmla="*/ 2 h 56"/>
                <a:gd name="T30" fmla="*/ 19 w 83"/>
                <a:gd name="T31" fmla="*/ 1 h 56"/>
                <a:gd name="T32" fmla="*/ 18 w 83"/>
                <a:gd name="T33" fmla="*/ 0 h 56"/>
                <a:gd name="T34" fmla="*/ 17 w 83"/>
                <a:gd name="T35" fmla="*/ 0 h 56"/>
                <a:gd name="T36" fmla="*/ 15 w 83"/>
                <a:gd name="T37" fmla="*/ 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56"/>
                <a:gd name="T59" fmla="*/ 83 w 83"/>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56">
                  <a:moveTo>
                    <a:pt x="63" y="2"/>
                  </a:moveTo>
                  <a:lnTo>
                    <a:pt x="6" y="30"/>
                  </a:lnTo>
                  <a:lnTo>
                    <a:pt x="2" y="33"/>
                  </a:lnTo>
                  <a:lnTo>
                    <a:pt x="0" y="38"/>
                  </a:lnTo>
                  <a:lnTo>
                    <a:pt x="0" y="43"/>
                  </a:lnTo>
                  <a:lnTo>
                    <a:pt x="1" y="49"/>
                  </a:lnTo>
                  <a:lnTo>
                    <a:pt x="4" y="52"/>
                  </a:lnTo>
                  <a:lnTo>
                    <a:pt x="9" y="55"/>
                  </a:lnTo>
                  <a:lnTo>
                    <a:pt x="14" y="56"/>
                  </a:lnTo>
                  <a:lnTo>
                    <a:pt x="19" y="55"/>
                  </a:lnTo>
                  <a:lnTo>
                    <a:pt x="76" y="26"/>
                  </a:lnTo>
                  <a:lnTo>
                    <a:pt x="80" y="22"/>
                  </a:lnTo>
                  <a:lnTo>
                    <a:pt x="83" y="19"/>
                  </a:lnTo>
                  <a:lnTo>
                    <a:pt x="83" y="13"/>
                  </a:lnTo>
                  <a:lnTo>
                    <a:pt x="82" y="8"/>
                  </a:lnTo>
                  <a:lnTo>
                    <a:pt x="79" y="3"/>
                  </a:lnTo>
                  <a:lnTo>
                    <a:pt x="74" y="0"/>
                  </a:lnTo>
                  <a:lnTo>
                    <a:pt x="69" y="0"/>
                  </a:lnTo>
                  <a:lnTo>
                    <a:pt x="63" y="2"/>
                  </a:lnTo>
                  <a:close/>
                </a:path>
              </a:pathLst>
            </a:custGeom>
            <a:solidFill>
              <a:srgbClr val="000000"/>
            </a:solidFill>
            <a:ln w="9525">
              <a:noFill/>
              <a:round/>
              <a:headEnd/>
              <a:tailEnd/>
            </a:ln>
          </p:spPr>
          <p:txBody>
            <a:bodyPr/>
            <a:lstStyle/>
            <a:p>
              <a:pPr rtl="0"/>
              <a:endParaRPr lang="en-US" sz="3800"/>
            </a:p>
          </p:txBody>
        </p:sp>
        <p:sp>
          <p:nvSpPr>
            <p:cNvPr id="507" name="Freeform 505"/>
            <p:cNvSpPr>
              <a:spLocks/>
            </p:cNvSpPr>
            <p:nvPr/>
          </p:nvSpPr>
          <p:spPr bwMode="auto">
            <a:xfrm flipH="1">
              <a:off x="566" y="1045"/>
              <a:ext cx="11" cy="11"/>
            </a:xfrm>
            <a:custGeom>
              <a:avLst/>
              <a:gdLst>
                <a:gd name="T0" fmla="*/ 11 w 48"/>
                <a:gd name="T1" fmla="*/ 5 h 49"/>
                <a:gd name="T2" fmla="*/ 11 w 48"/>
                <a:gd name="T3" fmla="*/ 7 h 49"/>
                <a:gd name="T4" fmla="*/ 10 w 48"/>
                <a:gd name="T5" fmla="*/ 9 h 49"/>
                <a:gd name="T6" fmla="*/ 8 w 48"/>
                <a:gd name="T7" fmla="*/ 10 h 49"/>
                <a:gd name="T8" fmla="*/ 6 w 48"/>
                <a:gd name="T9" fmla="*/ 11 h 49"/>
                <a:gd name="T10" fmla="*/ 4 w 48"/>
                <a:gd name="T11" fmla="*/ 10 h 49"/>
                <a:gd name="T12" fmla="*/ 2 w 48"/>
                <a:gd name="T13" fmla="*/ 9 h 49"/>
                <a:gd name="T14" fmla="*/ 1 w 48"/>
                <a:gd name="T15" fmla="*/ 7 h 49"/>
                <a:gd name="T16" fmla="*/ 0 w 48"/>
                <a:gd name="T17" fmla="*/ 5 h 49"/>
                <a:gd name="T18" fmla="*/ 1 w 48"/>
                <a:gd name="T19" fmla="*/ 3 h 49"/>
                <a:gd name="T20" fmla="*/ 2 w 48"/>
                <a:gd name="T21" fmla="*/ 2 h 49"/>
                <a:gd name="T22" fmla="*/ 4 w 48"/>
                <a:gd name="T23" fmla="*/ 0 h 49"/>
                <a:gd name="T24" fmla="*/ 6 w 48"/>
                <a:gd name="T25" fmla="*/ 0 h 49"/>
                <a:gd name="T26" fmla="*/ 8 w 48"/>
                <a:gd name="T27" fmla="*/ 0 h 49"/>
                <a:gd name="T28" fmla="*/ 10 w 48"/>
                <a:gd name="T29" fmla="*/ 2 h 49"/>
                <a:gd name="T30" fmla="*/ 11 w 48"/>
                <a:gd name="T31" fmla="*/ 3 h 49"/>
                <a:gd name="T32" fmla="*/ 11 w 48"/>
                <a:gd name="T33" fmla="*/ 5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9"/>
                <a:gd name="T53" fmla="*/ 48 w 48"/>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9">
                  <a:moveTo>
                    <a:pt x="48" y="24"/>
                  </a:moveTo>
                  <a:lnTo>
                    <a:pt x="47" y="33"/>
                  </a:lnTo>
                  <a:lnTo>
                    <a:pt x="42" y="41"/>
                  </a:lnTo>
                  <a:lnTo>
                    <a:pt x="34" y="46"/>
                  </a:lnTo>
                  <a:lnTo>
                    <a:pt x="25" y="49"/>
                  </a:lnTo>
                  <a:lnTo>
                    <a:pt x="16" y="46"/>
                  </a:lnTo>
                  <a:lnTo>
                    <a:pt x="8" y="41"/>
                  </a:lnTo>
                  <a:lnTo>
                    <a:pt x="3" y="33"/>
                  </a:lnTo>
                  <a:lnTo>
                    <a:pt x="0" y="24"/>
                  </a:lnTo>
                  <a:lnTo>
                    <a:pt x="3" y="15"/>
                  </a:lnTo>
                  <a:lnTo>
                    <a:pt x="8" y="7"/>
                  </a:lnTo>
                  <a:lnTo>
                    <a:pt x="16" y="2"/>
                  </a:lnTo>
                  <a:lnTo>
                    <a:pt x="25" y="0"/>
                  </a:lnTo>
                  <a:lnTo>
                    <a:pt x="34" y="2"/>
                  </a:lnTo>
                  <a:lnTo>
                    <a:pt x="42" y="7"/>
                  </a:lnTo>
                  <a:lnTo>
                    <a:pt x="47" y="15"/>
                  </a:lnTo>
                  <a:lnTo>
                    <a:pt x="48" y="24"/>
                  </a:lnTo>
                  <a:close/>
                </a:path>
              </a:pathLst>
            </a:custGeom>
            <a:solidFill>
              <a:srgbClr val="000000"/>
            </a:solidFill>
            <a:ln w="9525">
              <a:noFill/>
              <a:round/>
              <a:headEnd/>
              <a:tailEnd/>
            </a:ln>
          </p:spPr>
          <p:txBody>
            <a:bodyPr/>
            <a:lstStyle/>
            <a:p>
              <a:pPr rtl="0"/>
              <a:endParaRPr lang="en-US" sz="3800"/>
            </a:p>
          </p:txBody>
        </p:sp>
      </p:grpSp>
      <p:grpSp>
        <p:nvGrpSpPr>
          <p:cNvPr id="508" name="Group 506"/>
          <p:cNvGrpSpPr>
            <a:grpSpLocks/>
          </p:cNvGrpSpPr>
          <p:nvPr/>
        </p:nvGrpSpPr>
        <p:grpSpPr bwMode="auto">
          <a:xfrm>
            <a:off x="5348288" y="2659063"/>
            <a:ext cx="833437" cy="954087"/>
            <a:chOff x="337" y="893"/>
            <a:chExt cx="525" cy="601"/>
          </a:xfrm>
        </p:grpSpPr>
        <p:sp>
          <p:nvSpPr>
            <p:cNvPr id="509" name="Freeform 507"/>
            <p:cNvSpPr>
              <a:spLocks/>
            </p:cNvSpPr>
            <p:nvPr/>
          </p:nvSpPr>
          <p:spPr bwMode="auto">
            <a:xfrm flipH="1">
              <a:off x="389" y="1329"/>
              <a:ext cx="158" cy="88"/>
            </a:xfrm>
            <a:custGeom>
              <a:avLst/>
              <a:gdLst>
                <a:gd name="T0" fmla="*/ 130 w 692"/>
                <a:gd name="T1" fmla="*/ 1 h 382"/>
                <a:gd name="T2" fmla="*/ 128 w 692"/>
                <a:gd name="T3" fmla="*/ 3 h 382"/>
                <a:gd name="T4" fmla="*/ 128 w 692"/>
                <a:gd name="T5" fmla="*/ 5 h 382"/>
                <a:gd name="T6" fmla="*/ 128 w 692"/>
                <a:gd name="T7" fmla="*/ 6 h 382"/>
                <a:gd name="T8" fmla="*/ 129 w 692"/>
                <a:gd name="T9" fmla="*/ 9 h 382"/>
                <a:gd name="T10" fmla="*/ 134 w 692"/>
                <a:gd name="T11" fmla="*/ 22 h 382"/>
                <a:gd name="T12" fmla="*/ 141 w 692"/>
                <a:gd name="T13" fmla="*/ 41 h 382"/>
                <a:gd name="T14" fmla="*/ 146 w 692"/>
                <a:gd name="T15" fmla="*/ 56 h 382"/>
                <a:gd name="T16" fmla="*/ 147 w 692"/>
                <a:gd name="T17" fmla="*/ 62 h 382"/>
                <a:gd name="T18" fmla="*/ 144 w 692"/>
                <a:gd name="T19" fmla="*/ 73 h 382"/>
                <a:gd name="T20" fmla="*/ 140 w 692"/>
                <a:gd name="T21" fmla="*/ 78 h 382"/>
                <a:gd name="T22" fmla="*/ 129 w 692"/>
                <a:gd name="T23" fmla="*/ 78 h 382"/>
                <a:gd name="T24" fmla="*/ 111 w 692"/>
                <a:gd name="T25" fmla="*/ 78 h 382"/>
                <a:gd name="T26" fmla="*/ 90 w 692"/>
                <a:gd name="T27" fmla="*/ 78 h 382"/>
                <a:gd name="T28" fmla="*/ 68 w 692"/>
                <a:gd name="T29" fmla="*/ 78 h 382"/>
                <a:gd name="T30" fmla="*/ 47 w 692"/>
                <a:gd name="T31" fmla="*/ 78 h 382"/>
                <a:gd name="T32" fmla="*/ 29 w 692"/>
                <a:gd name="T33" fmla="*/ 78 h 382"/>
                <a:gd name="T34" fmla="*/ 18 w 692"/>
                <a:gd name="T35" fmla="*/ 78 h 382"/>
                <a:gd name="T36" fmla="*/ 14 w 692"/>
                <a:gd name="T37" fmla="*/ 72 h 382"/>
                <a:gd name="T38" fmla="*/ 11 w 692"/>
                <a:gd name="T39" fmla="*/ 58 h 382"/>
                <a:gd name="T40" fmla="*/ 11 w 692"/>
                <a:gd name="T41" fmla="*/ 51 h 382"/>
                <a:gd name="T42" fmla="*/ 14 w 692"/>
                <a:gd name="T43" fmla="*/ 38 h 382"/>
                <a:gd name="T44" fmla="*/ 19 w 692"/>
                <a:gd name="T45" fmla="*/ 21 h 382"/>
                <a:gd name="T46" fmla="*/ 22 w 692"/>
                <a:gd name="T47" fmla="*/ 8 h 382"/>
                <a:gd name="T48" fmla="*/ 23 w 692"/>
                <a:gd name="T49" fmla="*/ 6 h 382"/>
                <a:gd name="T50" fmla="*/ 23 w 692"/>
                <a:gd name="T51" fmla="*/ 5 h 382"/>
                <a:gd name="T52" fmla="*/ 23 w 692"/>
                <a:gd name="T53" fmla="*/ 3 h 382"/>
                <a:gd name="T54" fmla="*/ 21 w 692"/>
                <a:gd name="T55" fmla="*/ 1 h 382"/>
                <a:gd name="T56" fmla="*/ 18 w 692"/>
                <a:gd name="T57" fmla="*/ 0 h 382"/>
                <a:gd name="T58" fmla="*/ 14 w 692"/>
                <a:gd name="T59" fmla="*/ 2 h 382"/>
                <a:gd name="T60" fmla="*/ 0 w 692"/>
                <a:gd name="T61" fmla="*/ 53 h 382"/>
                <a:gd name="T62" fmla="*/ 0 w 692"/>
                <a:gd name="T63" fmla="*/ 54 h 382"/>
                <a:gd name="T64" fmla="*/ 0 w 692"/>
                <a:gd name="T65" fmla="*/ 55 h 382"/>
                <a:gd name="T66" fmla="*/ 8 w 692"/>
                <a:gd name="T67" fmla="*/ 86 h 382"/>
                <a:gd name="T68" fmla="*/ 10 w 692"/>
                <a:gd name="T69" fmla="*/ 88 h 382"/>
                <a:gd name="T70" fmla="*/ 146 w 692"/>
                <a:gd name="T71" fmla="*/ 88 h 382"/>
                <a:gd name="T72" fmla="*/ 149 w 692"/>
                <a:gd name="T73" fmla="*/ 87 h 382"/>
                <a:gd name="T74" fmla="*/ 151 w 692"/>
                <a:gd name="T75" fmla="*/ 85 h 382"/>
                <a:gd name="T76" fmla="*/ 158 w 692"/>
                <a:gd name="T77" fmla="*/ 59 h 382"/>
                <a:gd name="T78" fmla="*/ 158 w 692"/>
                <a:gd name="T79" fmla="*/ 57 h 382"/>
                <a:gd name="T80" fmla="*/ 138 w 692"/>
                <a:gd name="T81" fmla="*/ 3 h 382"/>
                <a:gd name="T82" fmla="*/ 135 w 692"/>
                <a:gd name="T83" fmla="*/ 0 h 382"/>
                <a:gd name="T84" fmla="*/ 131 w 692"/>
                <a:gd name="T85" fmla="*/ 0 h 3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92"/>
                <a:gd name="T130" fmla="*/ 0 h 382"/>
                <a:gd name="T131" fmla="*/ 692 w 692"/>
                <a:gd name="T132" fmla="*/ 382 h 3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92" h="382">
                  <a:moveTo>
                    <a:pt x="575" y="1"/>
                  </a:moveTo>
                  <a:lnTo>
                    <a:pt x="569" y="5"/>
                  </a:lnTo>
                  <a:lnTo>
                    <a:pt x="564" y="9"/>
                  </a:lnTo>
                  <a:lnTo>
                    <a:pt x="562" y="15"/>
                  </a:lnTo>
                  <a:lnTo>
                    <a:pt x="560" y="22"/>
                  </a:lnTo>
                  <a:lnTo>
                    <a:pt x="560" y="23"/>
                  </a:lnTo>
                  <a:lnTo>
                    <a:pt x="562" y="26"/>
                  </a:lnTo>
                  <a:lnTo>
                    <a:pt x="562" y="27"/>
                  </a:lnTo>
                  <a:lnTo>
                    <a:pt x="562" y="29"/>
                  </a:lnTo>
                  <a:lnTo>
                    <a:pt x="566" y="39"/>
                  </a:lnTo>
                  <a:lnTo>
                    <a:pt x="575" y="63"/>
                  </a:lnTo>
                  <a:lnTo>
                    <a:pt x="588" y="97"/>
                  </a:lnTo>
                  <a:lnTo>
                    <a:pt x="602" y="137"/>
                  </a:lnTo>
                  <a:lnTo>
                    <a:pt x="618" y="178"/>
                  </a:lnTo>
                  <a:lnTo>
                    <a:pt x="632" y="214"/>
                  </a:lnTo>
                  <a:lnTo>
                    <a:pt x="641" y="242"/>
                  </a:lnTo>
                  <a:lnTo>
                    <a:pt x="646" y="255"/>
                  </a:lnTo>
                  <a:lnTo>
                    <a:pt x="642" y="269"/>
                  </a:lnTo>
                  <a:lnTo>
                    <a:pt x="636" y="292"/>
                  </a:lnTo>
                  <a:lnTo>
                    <a:pt x="629" y="317"/>
                  </a:lnTo>
                  <a:lnTo>
                    <a:pt x="624" y="338"/>
                  </a:lnTo>
                  <a:lnTo>
                    <a:pt x="614" y="338"/>
                  </a:lnTo>
                  <a:lnTo>
                    <a:pt x="593" y="338"/>
                  </a:lnTo>
                  <a:lnTo>
                    <a:pt x="564" y="338"/>
                  </a:lnTo>
                  <a:lnTo>
                    <a:pt x="529" y="338"/>
                  </a:lnTo>
                  <a:lnTo>
                    <a:pt x="488" y="338"/>
                  </a:lnTo>
                  <a:lnTo>
                    <a:pt x="443" y="338"/>
                  </a:lnTo>
                  <a:lnTo>
                    <a:pt x="395" y="338"/>
                  </a:lnTo>
                  <a:lnTo>
                    <a:pt x="347" y="338"/>
                  </a:lnTo>
                  <a:lnTo>
                    <a:pt x="298" y="338"/>
                  </a:lnTo>
                  <a:lnTo>
                    <a:pt x="250" y="338"/>
                  </a:lnTo>
                  <a:lnTo>
                    <a:pt x="205" y="338"/>
                  </a:lnTo>
                  <a:lnTo>
                    <a:pt x="164" y="338"/>
                  </a:lnTo>
                  <a:lnTo>
                    <a:pt x="129" y="338"/>
                  </a:lnTo>
                  <a:lnTo>
                    <a:pt x="100" y="338"/>
                  </a:lnTo>
                  <a:lnTo>
                    <a:pt x="79" y="338"/>
                  </a:lnTo>
                  <a:lnTo>
                    <a:pt x="69" y="338"/>
                  </a:lnTo>
                  <a:lnTo>
                    <a:pt x="62" y="313"/>
                  </a:lnTo>
                  <a:lnTo>
                    <a:pt x="55" y="281"/>
                  </a:lnTo>
                  <a:lnTo>
                    <a:pt x="48" y="251"/>
                  </a:lnTo>
                  <a:lnTo>
                    <a:pt x="44" y="235"/>
                  </a:lnTo>
                  <a:lnTo>
                    <a:pt x="47" y="223"/>
                  </a:lnTo>
                  <a:lnTo>
                    <a:pt x="55" y="199"/>
                  </a:lnTo>
                  <a:lnTo>
                    <a:pt x="62" y="165"/>
                  </a:lnTo>
                  <a:lnTo>
                    <a:pt x="73" y="127"/>
                  </a:lnTo>
                  <a:lnTo>
                    <a:pt x="83" y="91"/>
                  </a:lnTo>
                  <a:lnTo>
                    <a:pt x="92" y="58"/>
                  </a:lnTo>
                  <a:lnTo>
                    <a:pt x="98" y="36"/>
                  </a:lnTo>
                  <a:lnTo>
                    <a:pt x="100" y="27"/>
                  </a:lnTo>
                  <a:lnTo>
                    <a:pt x="101" y="26"/>
                  </a:lnTo>
                  <a:lnTo>
                    <a:pt x="101" y="24"/>
                  </a:lnTo>
                  <a:lnTo>
                    <a:pt x="101" y="23"/>
                  </a:lnTo>
                  <a:lnTo>
                    <a:pt x="101" y="22"/>
                  </a:lnTo>
                  <a:lnTo>
                    <a:pt x="100" y="15"/>
                  </a:lnTo>
                  <a:lnTo>
                    <a:pt x="98" y="9"/>
                  </a:lnTo>
                  <a:lnTo>
                    <a:pt x="92" y="3"/>
                  </a:lnTo>
                  <a:lnTo>
                    <a:pt x="86" y="1"/>
                  </a:lnTo>
                  <a:lnTo>
                    <a:pt x="77" y="0"/>
                  </a:lnTo>
                  <a:lnTo>
                    <a:pt x="69" y="2"/>
                  </a:lnTo>
                  <a:lnTo>
                    <a:pt x="62" y="9"/>
                  </a:lnTo>
                  <a:lnTo>
                    <a:pt x="59" y="16"/>
                  </a:lnTo>
                  <a:lnTo>
                    <a:pt x="0" y="229"/>
                  </a:lnTo>
                  <a:lnTo>
                    <a:pt x="0" y="231"/>
                  </a:lnTo>
                  <a:lnTo>
                    <a:pt x="0" y="234"/>
                  </a:lnTo>
                  <a:lnTo>
                    <a:pt x="0" y="236"/>
                  </a:lnTo>
                  <a:lnTo>
                    <a:pt x="0" y="239"/>
                  </a:lnTo>
                  <a:lnTo>
                    <a:pt x="30" y="365"/>
                  </a:lnTo>
                  <a:lnTo>
                    <a:pt x="33" y="372"/>
                  </a:lnTo>
                  <a:lnTo>
                    <a:pt x="38" y="377"/>
                  </a:lnTo>
                  <a:lnTo>
                    <a:pt x="43" y="381"/>
                  </a:lnTo>
                  <a:lnTo>
                    <a:pt x="51" y="382"/>
                  </a:lnTo>
                  <a:lnTo>
                    <a:pt x="641" y="382"/>
                  </a:lnTo>
                  <a:lnTo>
                    <a:pt x="647" y="381"/>
                  </a:lnTo>
                  <a:lnTo>
                    <a:pt x="654" y="378"/>
                  </a:lnTo>
                  <a:lnTo>
                    <a:pt x="659" y="373"/>
                  </a:lnTo>
                  <a:lnTo>
                    <a:pt x="662" y="367"/>
                  </a:lnTo>
                  <a:lnTo>
                    <a:pt x="690" y="260"/>
                  </a:lnTo>
                  <a:lnTo>
                    <a:pt x="692" y="256"/>
                  </a:lnTo>
                  <a:lnTo>
                    <a:pt x="692" y="253"/>
                  </a:lnTo>
                  <a:lnTo>
                    <a:pt x="692" y="249"/>
                  </a:lnTo>
                  <a:lnTo>
                    <a:pt x="690" y="247"/>
                  </a:lnTo>
                  <a:lnTo>
                    <a:pt x="603" y="14"/>
                  </a:lnTo>
                  <a:lnTo>
                    <a:pt x="599" y="6"/>
                  </a:lnTo>
                  <a:lnTo>
                    <a:pt x="592" y="1"/>
                  </a:lnTo>
                  <a:lnTo>
                    <a:pt x="584" y="0"/>
                  </a:lnTo>
                  <a:lnTo>
                    <a:pt x="575" y="1"/>
                  </a:lnTo>
                  <a:close/>
                </a:path>
              </a:pathLst>
            </a:custGeom>
            <a:solidFill>
              <a:srgbClr val="000000"/>
            </a:solidFill>
            <a:ln w="9525">
              <a:noFill/>
              <a:round/>
              <a:headEnd/>
              <a:tailEnd/>
            </a:ln>
          </p:spPr>
          <p:txBody>
            <a:bodyPr/>
            <a:lstStyle/>
            <a:p>
              <a:pPr rtl="0"/>
              <a:endParaRPr lang="en-US" sz="3800"/>
            </a:p>
          </p:txBody>
        </p:sp>
        <p:sp>
          <p:nvSpPr>
            <p:cNvPr id="510" name="Freeform 508"/>
            <p:cNvSpPr>
              <a:spLocks/>
            </p:cNvSpPr>
            <p:nvPr/>
          </p:nvSpPr>
          <p:spPr bwMode="auto">
            <a:xfrm flipH="1">
              <a:off x="372" y="1468"/>
              <a:ext cx="30" cy="21"/>
            </a:xfrm>
            <a:custGeom>
              <a:avLst/>
              <a:gdLst>
                <a:gd name="T0" fmla="*/ 0 w 130"/>
                <a:gd name="T1" fmla="*/ 10 h 93"/>
                <a:gd name="T2" fmla="*/ 0 w 130"/>
                <a:gd name="T3" fmla="*/ 10 h 93"/>
                <a:gd name="T4" fmla="*/ 0 w 130"/>
                <a:gd name="T5" fmla="*/ 10 h 93"/>
                <a:gd name="T6" fmla="*/ 0 w 130"/>
                <a:gd name="T7" fmla="*/ 10 h 93"/>
                <a:gd name="T8" fmla="*/ 0 w 130"/>
                <a:gd name="T9" fmla="*/ 10 h 93"/>
                <a:gd name="T10" fmla="*/ 0 w 130"/>
                <a:gd name="T11" fmla="*/ 12 h 93"/>
                <a:gd name="T12" fmla="*/ 1 w 130"/>
                <a:gd name="T13" fmla="*/ 14 h 93"/>
                <a:gd name="T14" fmla="*/ 2 w 130"/>
                <a:gd name="T15" fmla="*/ 16 h 93"/>
                <a:gd name="T16" fmla="*/ 4 w 130"/>
                <a:gd name="T17" fmla="*/ 17 h 93"/>
                <a:gd name="T18" fmla="*/ 6 w 130"/>
                <a:gd name="T19" fmla="*/ 19 h 93"/>
                <a:gd name="T20" fmla="*/ 9 w 130"/>
                <a:gd name="T21" fmla="*/ 20 h 93"/>
                <a:gd name="T22" fmla="*/ 12 w 130"/>
                <a:gd name="T23" fmla="*/ 21 h 93"/>
                <a:gd name="T24" fmla="*/ 15 w 130"/>
                <a:gd name="T25" fmla="*/ 21 h 93"/>
                <a:gd name="T26" fmla="*/ 18 w 130"/>
                <a:gd name="T27" fmla="*/ 21 h 93"/>
                <a:gd name="T28" fmla="*/ 21 w 130"/>
                <a:gd name="T29" fmla="*/ 21 h 93"/>
                <a:gd name="T30" fmla="*/ 23 w 130"/>
                <a:gd name="T31" fmla="*/ 20 h 93"/>
                <a:gd name="T32" fmla="*/ 25 w 130"/>
                <a:gd name="T33" fmla="*/ 19 h 93"/>
                <a:gd name="T34" fmla="*/ 27 w 130"/>
                <a:gd name="T35" fmla="*/ 17 h 93"/>
                <a:gd name="T36" fmla="*/ 29 w 130"/>
                <a:gd name="T37" fmla="*/ 16 h 93"/>
                <a:gd name="T38" fmla="*/ 30 w 130"/>
                <a:gd name="T39" fmla="*/ 14 h 93"/>
                <a:gd name="T40" fmla="*/ 30 w 130"/>
                <a:gd name="T41" fmla="*/ 12 h 93"/>
                <a:gd name="T42" fmla="*/ 30 w 130"/>
                <a:gd name="T43" fmla="*/ 9 h 93"/>
                <a:gd name="T44" fmla="*/ 29 w 130"/>
                <a:gd name="T45" fmla="*/ 7 h 93"/>
                <a:gd name="T46" fmla="*/ 28 w 130"/>
                <a:gd name="T47" fmla="*/ 5 h 93"/>
                <a:gd name="T48" fmla="*/ 27 w 130"/>
                <a:gd name="T49" fmla="*/ 4 h 93"/>
                <a:gd name="T50" fmla="*/ 24 w 130"/>
                <a:gd name="T51" fmla="*/ 2 h 93"/>
                <a:gd name="T52" fmla="*/ 22 w 130"/>
                <a:gd name="T53" fmla="*/ 1 h 93"/>
                <a:gd name="T54" fmla="*/ 19 w 130"/>
                <a:gd name="T55" fmla="*/ 0 h 93"/>
                <a:gd name="T56" fmla="*/ 16 w 130"/>
                <a:gd name="T57" fmla="*/ 0 h 93"/>
                <a:gd name="T58" fmla="*/ 13 w 130"/>
                <a:gd name="T59" fmla="*/ 0 h 93"/>
                <a:gd name="T60" fmla="*/ 10 w 130"/>
                <a:gd name="T61" fmla="*/ 0 h 93"/>
                <a:gd name="T62" fmla="*/ 7 w 130"/>
                <a:gd name="T63" fmla="*/ 1 h 93"/>
                <a:gd name="T64" fmla="*/ 5 w 130"/>
                <a:gd name="T65" fmla="*/ 2 h 93"/>
                <a:gd name="T66" fmla="*/ 3 w 130"/>
                <a:gd name="T67" fmla="*/ 4 h 93"/>
                <a:gd name="T68" fmla="*/ 2 w 130"/>
                <a:gd name="T69" fmla="*/ 5 h 93"/>
                <a:gd name="T70" fmla="*/ 1 w 130"/>
                <a:gd name="T71" fmla="*/ 7 h 93"/>
                <a:gd name="T72" fmla="*/ 0 w 130"/>
                <a:gd name="T73" fmla="*/ 10 h 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0"/>
                <a:gd name="T112" fmla="*/ 0 h 93"/>
                <a:gd name="T113" fmla="*/ 130 w 130"/>
                <a:gd name="T114" fmla="*/ 93 h 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0" h="93">
                  <a:moveTo>
                    <a:pt x="0" y="43"/>
                  </a:moveTo>
                  <a:lnTo>
                    <a:pt x="0" y="43"/>
                  </a:lnTo>
                  <a:lnTo>
                    <a:pt x="2" y="52"/>
                  </a:lnTo>
                  <a:lnTo>
                    <a:pt x="4" y="61"/>
                  </a:lnTo>
                  <a:lnTo>
                    <a:pt x="10" y="70"/>
                  </a:lnTo>
                  <a:lnTo>
                    <a:pt x="17" y="77"/>
                  </a:lnTo>
                  <a:lnTo>
                    <a:pt x="26" y="83"/>
                  </a:lnTo>
                  <a:lnTo>
                    <a:pt x="37" y="88"/>
                  </a:lnTo>
                  <a:lnTo>
                    <a:pt x="50" y="92"/>
                  </a:lnTo>
                  <a:lnTo>
                    <a:pt x="63" y="93"/>
                  </a:lnTo>
                  <a:lnTo>
                    <a:pt x="76" y="93"/>
                  </a:lnTo>
                  <a:lnTo>
                    <a:pt x="89" y="92"/>
                  </a:lnTo>
                  <a:lnTo>
                    <a:pt x="99" y="88"/>
                  </a:lnTo>
                  <a:lnTo>
                    <a:pt x="110" y="83"/>
                  </a:lnTo>
                  <a:lnTo>
                    <a:pt x="117" y="77"/>
                  </a:lnTo>
                  <a:lnTo>
                    <a:pt x="124" y="70"/>
                  </a:lnTo>
                  <a:lnTo>
                    <a:pt x="129" y="61"/>
                  </a:lnTo>
                  <a:lnTo>
                    <a:pt x="130" y="52"/>
                  </a:lnTo>
                  <a:lnTo>
                    <a:pt x="130" y="41"/>
                  </a:lnTo>
                  <a:lnTo>
                    <a:pt x="127" y="32"/>
                  </a:lnTo>
                  <a:lnTo>
                    <a:pt x="121" y="24"/>
                  </a:lnTo>
                  <a:lnTo>
                    <a:pt x="115" y="17"/>
                  </a:lnTo>
                  <a:lnTo>
                    <a:pt x="106" y="10"/>
                  </a:lnTo>
                  <a:lnTo>
                    <a:pt x="94" y="5"/>
                  </a:lnTo>
                  <a:lnTo>
                    <a:pt x="82" y="1"/>
                  </a:lnTo>
                  <a:lnTo>
                    <a:pt x="69" y="0"/>
                  </a:lnTo>
                  <a:lnTo>
                    <a:pt x="55" y="0"/>
                  </a:lnTo>
                  <a:lnTo>
                    <a:pt x="43" y="1"/>
                  </a:lnTo>
                  <a:lnTo>
                    <a:pt x="32" y="5"/>
                  </a:lnTo>
                  <a:lnTo>
                    <a:pt x="21" y="10"/>
                  </a:lnTo>
                  <a:lnTo>
                    <a:pt x="13" y="17"/>
                  </a:lnTo>
                  <a:lnTo>
                    <a:pt x="7" y="24"/>
                  </a:lnTo>
                  <a:lnTo>
                    <a:pt x="3" y="32"/>
                  </a:lnTo>
                  <a:lnTo>
                    <a:pt x="0" y="43"/>
                  </a:lnTo>
                  <a:close/>
                </a:path>
              </a:pathLst>
            </a:custGeom>
            <a:solidFill>
              <a:srgbClr val="000000"/>
            </a:solidFill>
            <a:ln w="9525">
              <a:noFill/>
              <a:round/>
              <a:headEnd/>
              <a:tailEnd/>
            </a:ln>
          </p:spPr>
          <p:txBody>
            <a:bodyPr/>
            <a:lstStyle/>
            <a:p>
              <a:pPr rtl="0"/>
              <a:endParaRPr lang="en-US" sz="3800"/>
            </a:p>
          </p:txBody>
        </p:sp>
        <p:sp>
          <p:nvSpPr>
            <p:cNvPr id="511" name="Freeform 509"/>
            <p:cNvSpPr>
              <a:spLocks/>
            </p:cNvSpPr>
            <p:nvPr/>
          </p:nvSpPr>
          <p:spPr bwMode="auto">
            <a:xfrm flipH="1">
              <a:off x="383" y="1332"/>
              <a:ext cx="43" cy="153"/>
            </a:xfrm>
            <a:custGeom>
              <a:avLst/>
              <a:gdLst>
                <a:gd name="T0" fmla="*/ 4 w 184"/>
                <a:gd name="T1" fmla="*/ 0 h 666"/>
                <a:gd name="T2" fmla="*/ 2 w 184"/>
                <a:gd name="T3" fmla="*/ 1 h 666"/>
                <a:gd name="T4" fmla="*/ 0 w 184"/>
                <a:gd name="T5" fmla="*/ 2 h 666"/>
                <a:gd name="T6" fmla="*/ 0 w 184"/>
                <a:gd name="T7" fmla="*/ 4 h 666"/>
                <a:gd name="T8" fmla="*/ 0 w 184"/>
                <a:gd name="T9" fmla="*/ 6 h 666"/>
                <a:gd name="T10" fmla="*/ 33 w 184"/>
                <a:gd name="T11" fmla="*/ 150 h 666"/>
                <a:gd name="T12" fmla="*/ 34 w 184"/>
                <a:gd name="T13" fmla="*/ 151 h 666"/>
                <a:gd name="T14" fmla="*/ 36 w 184"/>
                <a:gd name="T15" fmla="*/ 153 h 666"/>
                <a:gd name="T16" fmla="*/ 37 w 184"/>
                <a:gd name="T17" fmla="*/ 153 h 666"/>
                <a:gd name="T18" fmla="*/ 39 w 184"/>
                <a:gd name="T19" fmla="*/ 153 h 666"/>
                <a:gd name="T20" fmla="*/ 41 w 184"/>
                <a:gd name="T21" fmla="*/ 152 h 666"/>
                <a:gd name="T22" fmla="*/ 43 w 184"/>
                <a:gd name="T23" fmla="*/ 151 h 666"/>
                <a:gd name="T24" fmla="*/ 43 w 184"/>
                <a:gd name="T25" fmla="*/ 149 h 666"/>
                <a:gd name="T26" fmla="*/ 43 w 184"/>
                <a:gd name="T27" fmla="*/ 147 h 666"/>
                <a:gd name="T28" fmla="*/ 10 w 184"/>
                <a:gd name="T29" fmla="*/ 4 h 666"/>
                <a:gd name="T30" fmla="*/ 9 w 184"/>
                <a:gd name="T31" fmla="*/ 2 h 666"/>
                <a:gd name="T32" fmla="*/ 8 w 184"/>
                <a:gd name="T33" fmla="*/ 1 h 666"/>
                <a:gd name="T34" fmla="*/ 6 w 184"/>
                <a:gd name="T35" fmla="*/ 0 h 666"/>
                <a:gd name="T36" fmla="*/ 4 w 184"/>
                <a:gd name="T37" fmla="*/ 0 h 6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4"/>
                <a:gd name="T58" fmla="*/ 0 h 666"/>
                <a:gd name="T59" fmla="*/ 184 w 184"/>
                <a:gd name="T60" fmla="*/ 666 h 6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4" h="666">
                  <a:moveTo>
                    <a:pt x="17" y="0"/>
                  </a:moveTo>
                  <a:lnTo>
                    <a:pt x="9" y="4"/>
                  </a:lnTo>
                  <a:lnTo>
                    <a:pt x="2" y="9"/>
                  </a:lnTo>
                  <a:lnTo>
                    <a:pt x="0" y="17"/>
                  </a:lnTo>
                  <a:lnTo>
                    <a:pt x="0" y="26"/>
                  </a:lnTo>
                  <a:lnTo>
                    <a:pt x="141" y="651"/>
                  </a:lnTo>
                  <a:lnTo>
                    <a:pt x="145" y="659"/>
                  </a:lnTo>
                  <a:lnTo>
                    <a:pt x="152" y="664"/>
                  </a:lnTo>
                  <a:lnTo>
                    <a:pt x="160" y="666"/>
                  </a:lnTo>
                  <a:lnTo>
                    <a:pt x="169" y="666"/>
                  </a:lnTo>
                  <a:lnTo>
                    <a:pt x="177" y="662"/>
                  </a:lnTo>
                  <a:lnTo>
                    <a:pt x="182" y="657"/>
                  </a:lnTo>
                  <a:lnTo>
                    <a:pt x="184" y="649"/>
                  </a:lnTo>
                  <a:lnTo>
                    <a:pt x="184" y="640"/>
                  </a:lnTo>
                  <a:lnTo>
                    <a:pt x="43" y="17"/>
                  </a:lnTo>
                  <a:lnTo>
                    <a:pt x="39" y="9"/>
                  </a:lnTo>
                  <a:lnTo>
                    <a:pt x="34" y="3"/>
                  </a:lnTo>
                  <a:lnTo>
                    <a:pt x="26" y="0"/>
                  </a:lnTo>
                  <a:lnTo>
                    <a:pt x="17" y="0"/>
                  </a:lnTo>
                  <a:close/>
                </a:path>
              </a:pathLst>
            </a:custGeom>
            <a:solidFill>
              <a:srgbClr val="000000"/>
            </a:solidFill>
            <a:ln w="9525">
              <a:noFill/>
              <a:round/>
              <a:headEnd/>
              <a:tailEnd/>
            </a:ln>
          </p:spPr>
          <p:txBody>
            <a:bodyPr/>
            <a:lstStyle/>
            <a:p>
              <a:pPr rtl="0"/>
              <a:endParaRPr lang="en-US" sz="3800"/>
            </a:p>
          </p:txBody>
        </p:sp>
        <p:sp>
          <p:nvSpPr>
            <p:cNvPr id="512" name="Freeform 510"/>
            <p:cNvSpPr>
              <a:spLocks/>
            </p:cNvSpPr>
            <p:nvPr/>
          </p:nvSpPr>
          <p:spPr bwMode="auto">
            <a:xfrm flipH="1">
              <a:off x="337" y="1115"/>
              <a:ext cx="224" cy="225"/>
            </a:xfrm>
            <a:custGeom>
              <a:avLst/>
              <a:gdLst>
                <a:gd name="T0" fmla="*/ 201 w 983"/>
                <a:gd name="T1" fmla="*/ 8 h 985"/>
                <a:gd name="T2" fmla="*/ 201 w 983"/>
                <a:gd name="T3" fmla="*/ 8 h 985"/>
                <a:gd name="T4" fmla="*/ 199 w 983"/>
                <a:gd name="T5" fmla="*/ 16 h 985"/>
                <a:gd name="T6" fmla="*/ 188 w 983"/>
                <a:gd name="T7" fmla="*/ 61 h 985"/>
                <a:gd name="T8" fmla="*/ 173 w 983"/>
                <a:gd name="T9" fmla="*/ 122 h 985"/>
                <a:gd name="T10" fmla="*/ 161 w 983"/>
                <a:gd name="T11" fmla="*/ 167 h 985"/>
                <a:gd name="T12" fmla="*/ 158 w 983"/>
                <a:gd name="T13" fmla="*/ 179 h 985"/>
                <a:gd name="T14" fmla="*/ 154 w 983"/>
                <a:gd name="T15" fmla="*/ 186 h 985"/>
                <a:gd name="T16" fmla="*/ 151 w 983"/>
                <a:gd name="T17" fmla="*/ 190 h 985"/>
                <a:gd name="T18" fmla="*/ 149 w 983"/>
                <a:gd name="T19" fmla="*/ 191 h 985"/>
                <a:gd name="T20" fmla="*/ 147 w 983"/>
                <a:gd name="T21" fmla="*/ 192 h 985"/>
                <a:gd name="T22" fmla="*/ 147 w 983"/>
                <a:gd name="T23" fmla="*/ 192 h 985"/>
                <a:gd name="T24" fmla="*/ 146 w 983"/>
                <a:gd name="T25" fmla="*/ 192 h 985"/>
                <a:gd name="T26" fmla="*/ 144 w 983"/>
                <a:gd name="T27" fmla="*/ 191 h 985"/>
                <a:gd name="T28" fmla="*/ 139 w 983"/>
                <a:gd name="T29" fmla="*/ 191 h 985"/>
                <a:gd name="T30" fmla="*/ 124 w 983"/>
                <a:gd name="T31" fmla="*/ 192 h 985"/>
                <a:gd name="T32" fmla="*/ 105 w 983"/>
                <a:gd name="T33" fmla="*/ 193 h 985"/>
                <a:gd name="T34" fmla="*/ 84 w 983"/>
                <a:gd name="T35" fmla="*/ 193 h 985"/>
                <a:gd name="T36" fmla="*/ 61 w 983"/>
                <a:gd name="T37" fmla="*/ 195 h 985"/>
                <a:gd name="T38" fmla="*/ 40 w 983"/>
                <a:gd name="T39" fmla="*/ 196 h 985"/>
                <a:gd name="T40" fmla="*/ 23 w 983"/>
                <a:gd name="T41" fmla="*/ 197 h 985"/>
                <a:gd name="T42" fmla="*/ 12 w 983"/>
                <a:gd name="T43" fmla="*/ 199 h 985"/>
                <a:gd name="T44" fmla="*/ 5 w 983"/>
                <a:gd name="T45" fmla="*/ 202 h 985"/>
                <a:gd name="T46" fmla="*/ 1 w 983"/>
                <a:gd name="T47" fmla="*/ 208 h 985"/>
                <a:gd name="T48" fmla="*/ 0 w 983"/>
                <a:gd name="T49" fmla="*/ 214 h 985"/>
                <a:gd name="T50" fmla="*/ 1 w 983"/>
                <a:gd name="T51" fmla="*/ 220 h 985"/>
                <a:gd name="T52" fmla="*/ 3 w 983"/>
                <a:gd name="T53" fmla="*/ 224 h 985"/>
                <a:gd name="T54" fmla="*/ 5 w 983"/>
                <a:gd name="T55" fmla="*/ 225 h 985"/>
                <a:gd name="T56" fmla="*/ 160 w 983"/>
                <a:gd name="T57" fmla="*/ 225 h 985"/>
                <a:gd name="T58" fmla="*/ 161 w 983"/>
                <a:gd name="T59" fmla="*/ 225 h 985"/>
                <a:gd name="T60" fmla="*/ 161 w 983"/>
                <a:gd name="T61" fmla="*/ 225 h 985"/>
                <a:gd name="T62" fmla="*/ 176 w 983"/>
                <a:gd name="T63" fmla="*/ 221 h 985"/>
                <a:gd name="T64" fmla="*/ 185 w 983"/>
                <a:gd name="T65" fmla="*/ 213 h 985"/>
                <a:gd name="T66" fmla="*/ 190 w 983"/>
                <a:gd name="T67" fmla="*/ 205 h 985"/>
                <a:gd name="T68" fmla="*/ 191 w 983"/>
                <a:gd name="T69" fmla="*/ 198 h 985"/>
                <a:gd name="T70" fmla="*/ 191 w 983"/>
                <a:gd name="T71" fmla="*/ 198 h 985"/>
                <a:gd name="T72" fmla="*/ 191 w 983"/>
                <a:gd name="T73" fmla="*/ 198 h 985"/>
                <a:gd name="T74" fmla="*/ 224 w 983"/>
                <a:gd name="T75" fmla="*/ 10 h 985"/>
                <a:gd name="T76" fmla="*/ 224 w 983"/>
                <a:gd name="T77" fmla="*/ 8 h 985"/>
                <a:gd name="T78" fmla="*/ 222 w 983"/>
                <a:gd name="T79" fmla="*/ 5 h 985"/>
                <a:gd name="T80" fmla="*/ 220 w 983"/>
                <a:gd name="T81" fmla="*/ 3 h 985"/>
                <a:gd name="T82" fmla="*/ 217 w 983"/>
                <a:gd name="T83" fmla="*/ 1 h 985"/>
                <a:gd name="T84" fmla="*/ 215 w 983"/>
                <a:gd name="T85" fmla="*/ 0 h 985"/>
                <a:gd name="T86" fmla="*/ 211 w 983"/>
                <a:gd name="T87" fmla="*/ 0 h 985"/>
                <a:gd name="T88" fmla="*/ 206 w 983"/>
                <a:gd name="T89" fmla="*/ 2 h 985"/>
                <a:gd name="T90" fmla="*/ 203 w 983"/>
                <a:gd name="T91" fmla="*/ 5 h 985"/>
                <a:gd name="T92" fmla="*/ 201 w 983"/>
                <a:gd name="T93" fmla="*/ 7 h 9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3"/>
                <a:gd name="T142" fmla="*/ 0 h 985"/>
                <a:gd name="T143" fmla="*/ 983 w 983"/>
                <a:gd name="T144" fmla="*/ 985 h 9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3" h="985">
                  <a:moveTo>
                    <a:pt x="883" y="31"/>
                  </a:moveTo>
                  <a:lnTo>
                    <a:pt x="882" y="33"/>
                  </a:lnTo>
                  <a:lnTo>
                    <a:pt x="882" y="34"/>
                  </a:lnTo>
                  <a:lnTo>
                    <a:pt x="880" y="37"/>
                  </a:lnTo>
                  <a:lnTo>
                    <a:pt x="880" y="38"/>
                  </a:lnTo>
                  <a:lnTo>
                    <a:pt x="873" y="69"/>
                  </a:lnTo>
                  <a:lnTo>
                    <a:pt x="852" y="151"/>
                  </a:lnTo>
                  <a:lnTo>
                    <a:pt x="823" y="267"/>
                  </a:lnTo>
                  <a:lnTo>
                    <a:pt x="791" y="400"/>
                  </a:lnTo>
                  <a:lnTo>
                    <a:pt x="757" y="534"/>
                  </a:lnTo>
                  <a:lnTo>
                    <a:pt x="728" y="650"/>
                  </a:lnTo>
                  <a:lnTo>
                    <a:pt x="708" y="733"/>
                  </a:lnTo>
                  <a:lnTo>
                    <a:pt x="700" y="765"/>
                  </a:lnTo>
                  <a:lnTo>
                    <a:pt x="692" y="785"/>
                  </a:lnTo>
                  <a:lnTo>
                    <a:pt x="684" y="802"/>
                  </a:lnTo>
                  <a:lnTo>
                    <a:pt x="676" y="814"/>
                  </a:lnTo>
                  <a:lnTo>
                    <a:pt x="670" y="824"/>
                  </a:lnTo>
                  <a:lnTo>
                    <a:pt x="663" y="830"/>
                  </a:lnTo>
                  <a:lnTo>
                    <a:pt x="658" y="836"/>
                  </a:lnTo>
                  <a:lnTo>
                    <a:pt x="654" y="838"/>
                  </a:lnTo>
                  <a:lnTo>
                    <a:pt x="650" y="840"/>
                  </a:lnTo>
                  <a:lnTo>
                    <a:pt x="646" y="841"/>
                  </a:lnTo>
                  <a:lnTo>
                    <a:pt x="644" y="841"/>
                  </a:lnTo>
                  <a:lnTo>
                    <a:pt x="643" y="841"/>
                  </a:lnTo>
                  <a:lnTo>
                    <a:pt x="641" y="841"/>
                  </a:lnTo>
                  <a:lnTo>
                    <a:pt x="639" y="840"/>
                  </a:lnTo>
                  <a:lnTo>
                    <a:pt x="636" y="840"/>
                  </a:lnTo>
                  <a:lnTo>
                    <a:pt x="633" y="838"/>
                  </a:lnTo>
                  <a:lnTo>
                    <a:pt x="631" y="838"/>
                  </a:lnTo>
                  <a:lnTo>
                    <a:pt x="610" y="838"/>
                  </a:lnTo>
                  <a:lnTo>
                    <a:pt x="581" y="840"/>
                  </a:lnTo>
                  <a:lnTo>
                    <a:pt x="546" y="841"/>
                  </a:lnTo>
                  <a:lnTo>
                    <a:pt x="506" y="842"/>
                  </a:lnTo>
                  <a:lnTo>
                    <a:pt x="462" y="844"/>
                  </a:lnTo>
                  <a:lnTo>
                    <a:pt x="415" y="846"/>
                  </a:lnTo>
                  <a:lnTo>
                    <a:pt x="367" y="847"/>
                  </a:lnTo>
                  <a:lnTo>
                    <a:pt x="318" y="850"/>
                  </a:lnTo>
                  <a:lnTo>
                    <a:pt x="268" y="853"/>
                  </a:lnTo>
                  <a:lnTo>
                    <a:pt x="221" y="855"/>
                  </a:lnTo>
                  <a:lnTo>
                    <a:pt x="177" y="858"/>
                  </a:lnTo>
                  <a:lnTo>
                    <a:pt x="137" y="862"/>
                  </a:lnTo>
                  <a:lnTo>
                    <a:pt x="102" y="864"/>
                  </a:lnTo>
                  <a:lnTo>
                    <a:pt x="73" y="868"/>
                  </a:lnTo>
                  <a:lnTo>
                    <a:pt x="51" y="872"/>
                  </a:lnTo>
                  <a:lnTo>
                    <a:pt x="38" y="876"/>
                  </a:lnTo>
                  <a:lnTo>
                    <a:pt x="22" y="886"/>
                  </a:lnTo>
                  <a:lnTo>
                    <a:pt x="12" y="898"/>
                  </a:lnTo>
                  <a:lnTo>
                    <a:pt x="6" y="911"/>
                  </a:lnTo>
                  <a:lnTo>
                    <a:pt x="2" y="924"/>
                  </a:lnTo>
                  <a:lnTo>
                    <a:pt x="0" y="939"/>
                  </a:lnTo>
                  <a:lnTo>
                    <a:pt x="2" y="952"/>
                  </a:lnTo>
                  <a:lnTo>
                    <a:pt x="4" y="963"/>
                  </a:lnTo>
                  <a:lnTo>
                    <a:pt x="7" y="974"/>
                  </a:lnTo>
                  <a:lnTo>
                    <a:pt x="11" y="979"/>
                  </a:lnTo>
                  <a:lnTo>
                    <a:pt x="15" y="983"/>
                  </a:lnTo>
                  <a:lnTo>
                    <a:pt x="20" y="984"/>
                  </a:lnTo>
                  <a:lnTo>
                    <a:pt x="25" y="985"/>
                  </a:lnTo>
                  <a:lnTo>
                    <a:pt x="704" y="985"/>
                  </a:lnTo>
                  <a:lnTo>
                    <a:pt x="705" y="985"/>
                  </a:lnTo>
                  <a:lnTo>
                    <a:pt x="706" y="985"/>
                  </a:lnTo>
                  <a:lnTo>
                    <a:pt x="743" y="978"/>
                  </a:lnTo>
                  <a:lnTo>
                    <a:pt x="771" y="966"/>
                  </a:lnTo>
                  <a:lnTo>
                    <a:pt x="795" y="952"/>
                  </a:lnTo>
                  <a:lnTo>
                    <a:pt x="812" y="933"/>
                  </a:lnTo>
                  <a:lnTo>
                    <a:pt x="825" y="915"/>
                  </a:lnTo>
                  <a:lnTo>
                    <a:pt x="832" y="897"/>
                  </a:lnTo>
                  <a:lnTo>
                    <a:pt x="838" y="880"/>
                  </a:lnTo>
                  <a:lnTo>
                    <a:pt x="839" y="866"/>
                  </a:lnTo>
                  <a:lnTo>
                    <a:pt x="839" y="867"/>
                  </a:lnTo>
                  <a:lnTo>
                    <a:pt x="839" y="868"/>
                  </a:lnTo>
                  <a:lnTo>
                    <a:pt x="983" y="46"/>
                  </a:lnTo>
                  <a:lnTo>
                    <a:pt x="983" y="43"/>
                  </a:lnTo>
                  <a:lnTo>
                    <a:pt x="983" y="39"/>
                  </a:lnTo>
                  <a:lnTo>
                    <a:pt x="982" y="35"/>
                  </a:lnTo>
                  <a:lnTo>
                    <a:pt x="981" y="33"/>
                  </a:lnTo>
                  <a:lnTo>
                    <a:pt x="975" y="24"/>
                  </a:lnTo>
                  <a:lnTo>
                    <a:pt x="969" y="17"/>
                  </a:lnTo>
                  <a:lnTo>
                    <a:pt x="964" y="12"/>
                  </a:lnTo>
                  <a:lnTo>
                    <a:pt x="957" y="7"/>
                  </a:lnTo>
                  <a:lnTo>
                    <a:pt x="952" y="4"/>
                  </a:lnTo>
                  <a:lnTo>
                    <a:pt x="947" y="3"/>
                  </a:lnTo>
                  <a:lnTo>
                    <a:pt x="942" y="1"/>
                  </a:lnTo>
                  <a:lnTo>
                    <a:pt x="936" y="0"/>
                  </a:lnTo>
                  <a:lnTo>
                    <a:pt x="926" y="1"/>
                  </a:lnTo>
                  <a:lnTo>
                    <a:pt x="916" y="4"/>
                  </a:lnTo>
                  <a:lnTo>
                    <a:pt x="906" y="8"/>
                  </a:lnTo>
                  <a:lnTo>
                    <a:pt x="900" y="13"/>
                  </a:lnTo>
                  <a:lnTo>
                    <a:pt x="893" y="20"/>
                  </a:lnTo>
                  <a:lnTo>
                    <a:pt x="888" y="25"/>
                  </a:lnTo>
                  <a:lnTo>
                    <a:pt x="884" y="29"/>
                  </a:lnTo>
                  <a:lnTo>
                    <a:pt x="883" y="31"/>
                  </a:lnTo>
                  <a:close/>
                </a:path>
              </a:pathLst>
            </a:custGeom>
            <a:solidFill>
              <a:srgbClr val="000000"/>
            </a:solidFill>
            <a:ln w="9525">
              <a:noFill/>
              <a:round/>
              <a:headEnd/>
              <a:tailEnd/>
            </a:ln>
          </p:spPr>
          <p:txBody>
            <a:bodyPr/>
            <a:lstStyle/>
            <a:p>
              <a:pPr rtl="0"/>
              <a:endParaRPr lang="en-US" sz="3800"/>
            </a:p>
          </p:txBody>
        </p:sp>
        <p:sp>
          <p:nvSpPr>
            <p:cNvPr id="513" name="Freeform 511"/>
            <p:cNvSpPr>
              <a:spLocks/>
            </p:cNvSpPr>
            <p:nvPr/>
          </p:nvSpPr>
          <p:spPr bwMode="auto">
            <a:xfrm flipH="1">
              <a:off x="346" y="1124"/>
              <a:ext cx="207" cy="207"/>
            </a:xfrm>
            <a:custGeom>
              <a:avLst/>
              <a:gdLst>
                <a:gd name="T0" fmla="*/ 205 w 904"/>
                <a:gd name="T1" fmla="*/ 0 h 907"/>
                <a:gd name="T2" fmla="*/ 206 w 904"/>
                <a:gd name="T3" fmla="*/ 1 h 907"/>
                <a:gd name="T4" fmla="*/ 205 w 904"/>
                <a:gd name="T5" fmla="*/ 11 h 907"/>
                <a:gd name="T6" fmla="*/ 196 w 904"/>
                <a:gd name="T7" fmla="*/ 62 h 907"/>
                <a:gd name="T8" fmla="*/ 184 w 904"/>
                <a:gd name="T9" fmla="*/ 130 h 907"/>
                <a:gd name="T10" fmla="*/ 176 w 904"/>
                <a:gd name="T11" fmla="*/ 180 h 907"/>
                <a:gd name="T12" fmla="*/ 174 w 904"/>
                <a:gd name="T13" fmla="*/ 188 h 907"/>
                <a:gd name="T14" fmla="*/ 174 w 904"/>
                <a:gd name="T15" fmla="*/ 188 h 907"/>
                <a:gd name="T16" fmla="*/ 174 w 904"/>
                <a:gd name="T17" fmla="*/ 189 h 907"/>
                <a:gd name="T18" fmla="*/ 173 w 904"/>
                <a:gd name="T19" fmla="*/ 194 h 907"/>
                <a:gd name="T20" fmla="*/ 169 w 904"/>
                <a:gd name="T21" fmla="*/ 200 h 907"/>
                <a:gd name="T22" fmla="*/ 159 w 904"/>
                <a:gd name="T23" fmla="*/ 206 h 907"/>
                <a:gd name="T24" fmla="*/ 150 w 904"/>
                <a:gd name="T25" fmla="*/ 207 h 907"/>
                <a:gd name="T26" fmla="*/ 138 w 904"/>
                <a:gd name="T27" fmla="*/ 207 h 907"/>
                <a:gd name="T28" fmla="*/ 118 w 904"/>
                <a:gd name="T29" fmla="*/ 207 h 907"/>
                <a:gd name="T30" fmla="*/ 92 w 904"/>
                <a:gd name="T31" fmla="*/ 207 h 907"/>
                <a:gd name="T32" fmla="*/ 64 w 904"/>
                <a:gd name="T33" fmla="*/ 207 h 907"/>
                <a:gd name="T34" fmla="*/ 38 w 904"/>
                <a:gd name="T35" fmla="*/ 207 h 907"/>
                <a:gd name="T36" fmla="*/ 17 w 904"/>
                <a:gd name="T37" fmla="*/ 207 h 907"/>
                <a:gd name="T38" fmla="*/ 3 w 904"/>
                <a:gd name="T39" fmla="*/ 207 h 907"/>
                <a:gd name="T40" fmla="*/ 0 w 904"/>
                <a:gd name="T41" fmla="*/ 207 h 907"/>
                <a:gd name="T42" fmla="*/ 0 w 904"/>
                <a:gd name="T43" fmla="*/ 206 h 907"/>
                <a:gd name="T44" fmla="*/ 0 w 904"/>
                <a:gd name="T45" fmla="*/ 204 h 907"/>
                <a:gd name="T46" fmla="*/ 2 w 904"/>
                <a:gd name="T47" fmla="*/ 200 h 907"/>
                <a:gd name="T48" fmla="*/ 6 w 904"/>
                <a:gd name="T49" fmla="*/ 199 h 907"/>
                <a:gd name="T50" fmla="*/ 13 w 904"/>
                <a:gd name="T51" fmla="*/ 197 h 907"/>
                <a:gd name="T52" fmla="*/ 25 w 904"/>
                <a:gd name="T53" fmla="*/ 196 h 907"/>
                <a:gd name="T54" fmla="*/ 41 w 904"/>
                <a:gd name="T55" fmla="*/ 195 h 907"/>
                <a:gd name="T56" fmla="*/ 59 w 904"/>
                <a:gd name="T57" fmla="*/ 194 h 907"/>
                <a:gd name="T58" fmla="*/ 79 w 904"/>
                <a:gd name="T59" fmla="*/ 193 h 907"/>
                <a:gd name="T60" fmla="*/ 102 w 904"/>
                <a:gd name="T61" fmla="*/ 192 h 907"/>
                <a:gd name="T62" fmla="*/ 124 w 904"/>
                <a:gd name="T63" fmla="*/ 192 h 907"/>
                <a:gd name="T64" fmla="*/ 136 w 904"/>
                <a:gd name="T65" fmla="*/ 192 h 907"/>
                <a:gd name="T66" fmla="*/ 140 w 904"/>
                <a:gd name="T67" fmla="*/ 192 h 907"/>
                <a:gd name="T68" fmla="*/ 145 w 904"/>
                <a:gd name="T69" fmla="*/ 190 h 907"/>
                <a:gd name="T70" fmla="*/ 150 w 904"/>
                <a:gd name="T71" fmla="*/ 187 h 907"/>
                <a:gd name="T72" fmla="*/ 154 w 904"/>
                <a:gd name="T73" fmla="*/ 181 h 907"/>
                <a:gd name="T74" fmla="*/ 158 w 904"/>
                <a:gd name="T75" fmla="*/ 173 h 907"/>
                <a:gd name="T76" fmla="*/ 160 w 904"/>
                <a:gd name="T77" fmla="*/ 168 h 907"/>
                <a:gd name="T78" fmla="*/ 160 w 904"/>
                <a:gd name="T79" fmla="*/ 168 h 907"/>
                <a:gd name="T80" fmla="*/ 162 w 904"/>
                <a:gd name="T81" fmla="*/ 161 h 907"/>
                <a:gd name="T82" fmla="*/ 173 w 904"/>
                <a:gd name="T83" fmla="*/ 116 h 907"/>
                <a:gd name="T84" fmla="*/ 188 w 904"/>
                <a:gd name="T85" fmla="*/ 56 h 907"/>
                <a:gd name="T86" fmla="*/ 199 w 904"/>
                <a:gd name="T87" fmla="*/ 11 h 907"/>
                <a:gd name="T88" fmla="*/ 202 w 904"/>
                <a:gd name="T89" fmla="*/ 2 h 907"/>
                <a:gd name="T90" fmla="*/ 204 w 904"/>
                <a:gd name="T91" fmla="*/ 0 h 90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04"/>
                <a:gd name="T139" fmla="*/ 0 h 907"/>
                <a:gd name="T140" fmla="*/ 904 w 904"/>
                <a:gd name="T141" fmla="*/ 907 h 90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04" h="907">
                  <a:moveTo>
                    <a:pt x="896" y="0"/>
                  </a:moveTo>
                  <a:lnTo>
                    <a:pt x="897" y="1"/>
                  </a:lnTo>
                  <a:lnTo>
                    <a:pt x="900" y="3"/>
                  </a:lnTo>
                  <a:lnTo>
                    <a:pt x="901" y="5"/>
                  </a:lnTo>
                  <a:lnTo>
                    <a:pt x="904" y="8"/>
                  </a:lnTo>
                  <a:lnTo>
                    <a:pt x="897" y="47"/>
                  </a:lnTo>
                  <a:lnTo>
                    <a:pt x="880" y="142"/>
                  </a:lnTo>
                  <a:lnTo>
                    <a:pt x="857" y="272"/>
                  </a:lnTo>
                  <a:lnTo>
                    <a:pt x="831" y="421"/>
                  </a:lnTo>
                  <a:lnTo>
                    <a:pt x="805" y="569"/>
                  </a:lnTo>
                  <a:lnTo>
                    <a:pt x="783" y="698"/>
                  </a:lnTo>
                  <a:lnTo>
                    <a:pt x="767" y="789"/>
                  </a:lnTo>
                  <a:lnTo>
                    <a:pt x="761" y="823"/>
                  </a:lnTo>
                  <a:lnTo>
                    <a:pt x="761" y="824"/>
                  </a:lnTo>
                  <a:lnTo>
                    <a:pt x="761" y="825"/>
                  </a:lnTo>
                  <a:lnTo>
                    <a:pt x="761" y="829"/>
                  </a:lnTo>
                  <a:lnTo>
                    <a:pt x="760" y="838"/>
                  </a:lnTo>
                  <a:lnTo>
                    <a:pt x="756" y="850"/>
                  </a:lnTo>
                  <a:lnTo>
                    <a:pt x="748" y="863"/>
                  </a:lnTo>
                  <a:lnTo>
                    <a:pt x="736" y="877"/>
                  </a:lnTo>
                  <a:lnTo>
                    <a:pt x="719" y="890"/>
                  </a:lnTo>
                  <a:lnTo>
                    <a:pt x="695" y="901"/>
                  </a:lnTo>
                  <a:lnTo>
                    <a:pt x="663" y="907"/>
                  </a:lnTo>
                  <a:lnTo>
                    <a:pt x="656" y="907"/>
                  </a:lnTo>
                  <a:lnTo>
                    <a:pt x="635" y="907"/>
                  </a:lnTo>
                  <a:lnTo>
                    <a:pt x="604" y="907"/>
                  </a:lnTo>
                  <a:lnTo>
                    <a:pt x="562" y="907"/>
                  </a:lnTo>
                  <a:lnTo>
                    <a:pt x="514" y="907"/>
                  </a:lnTo>
                  <a:lnTo>
                    <a:pt x="459" y="907"/>
                  </a:lnTo>
                  <a:lnTo>
                    <a:pt x="402" y="907"/>
                  </a:lnTo>
                  <a:lnTo>
                    <a:pt x="342" y="907"/>
                  </a:lnTo>
                  <a:lnTo>
                    <a:pt x="281" y="907"/>
                  </a:lnTo>
                  <a:lnTo>
                    <a:pt x="223" y="907"/>
                  </a:lnTo>
                  <a:lnTo>
                    <a:pt x="167" y="907"/>
                  </a:lnTo>
                  <a:lnTo>
                    <a:pt x="116" y="907"/>
                  </a:lnTo>
                  <a:lnTo>
                    <a:pt x="73" y="907"/>
                  </a:lnTo>
                  <a:lnTo>
                    <a:pt x="38" y="907"/>
                  </a:lnTo>
                  <a:lnTo>
                    <a:pt x="13" y="907"/>
                  </a:lnTo>
                  <a:lnTo>
                    <a:pt x="2" y="907"/>
                  </a:lnTo>
                  <a:lnTo>
                    <a:pt x="2" y="905"/>
                  </a:lnTo>
                  <a:lnTo>
                    <a:pt x="2" y="903"/>
                  </a:lnTo>
                  <a:lnTo>
                    <a:pt x="0" y="901"/>
                  </a:lnTo>
                  <a:lnTo>
                    <a:pt x="0" y="900"/>
                  </a:lnTo>
                  <a:lnTo>
                    <a:pt x="2" y="892"/>
                  </a:lnTo>
                  <a:lnTo>
                    <a:pt x="4" y="885"/>
                  </a:lnTo>
                  <a:lnTo>
                    <a:pt x="9" y="877"/>
                  </a:lnTo>
                  <a:lnTo>
                    <a:pt x="17" y="872"/>
                  </a:lnTo>
                  <a:lnTo>
                    <a:pt x="25" y="870"/>
                  </a:lnTo>
                  <a:lnTo>
                    <a:pt x="39" y="867"/>
                  </a:lnTo>
                  <a:lnTo>
                    <a:pt x="58" y="864"/>
                  </a:lnTo>
                  <a:lnTo>
                    <a:pt x="82" y="862"/>
                  </a:lnTo>
                  <a:lnTo>
                    <a:pt x="110" y="860"/>
                  </a:lnTo>
                  <a:lnTo>
                    <a:pt x="142" y="858"/>
                  </a:lnTo>
                  <a:lnTo>
                    <a:pt x="178" y="855"/>
                  </a:lnTo>
                  <a:lnTo>
                    <a:pt x="217" y="853"/>
                  </a:lnTo>
                  <a:lnTo>
                    <a:pt x="259" y="850"/>
                  </a:lnTo>
                  <a:lnTo>
                    <a:pt x="302" y="849"/>
                  </a:lnTo>
                  <a:lnTo>
                    <a:pt x="347" y="846"/>
                  </a:lnTo>
                  <a:lnTo>
                    <a:pt x="396" y="845"/>
                  </a:lnTo>
                  <a:lnTo>
                    <a:pt x="444" y="842"/>
                  </a:lnTo>
                  <a:lnTo>
                    <a:pt x="492" y="841"/>
                  </a:lnTo>
                  <a:lnTo>
                    <a:pt x="541" y="840"/>
                  </a:lnTo>
                  <a:lnTo>
                    <a:pt x="589" y="838"/>
                  </a:lnTo>
                  <a:lnTo>
                    <a:pt x="596" y="841"/>
                  </a:lnTo>
                  <a:lnTo>
                    <a:pt x="604" y="842"/>
                  </a:lnTo>
                  <a:lnTo>
                    <a:pt x="613" y="842"/>
                  </a:lnTo>
                  <a:lnTo>
                    <a:pt x="622" y="840"/>
                  </a:lnTo>
                  <a:lnTo>
                    <a:pt x="632" y="834"/>
                  </a:lnTo>
                  <a:lnTo>
                    <a:pt x="643" y="828"/>
                  </a:lnTo>
                  <a:lnTo>
                    <a:pt x="653" y="819"/>
                  </a:lnTo>
                  <a:lnTo>
                    <a:pt x="662" y="807"/>
                  </a:lnTo>
                  <a:lnTo>
                    <a:pt x="672" y="794"/>
                  </a:lnTo>
                  <a:lnTo>
                    <a:pt x="682" y="777"/>
                  </a:lnTo>
                  <a:lnTo>
                    <a:pt x="689" y="760"/>
                  </a:lnTo>
                  <a:lnTo>
                    <a:pt x="698" y="739"/>
                  </a:lnTo>
                  <a:lnTo>
                    <a:pt x="698" y="738"/>
                  </a:lnTo>
                  <a:lnTo>
                    <a:pt x="698" y="737"/>
                  </a:lnTo>
                  <a:lnTo>
                    <a:pt x="706" y="706"/>
                  </a:lnTo>
                  <a:lnTo>
                    <a:pt x="726" y="625"/>
                  </a:lnTo>
                  <a:lnTo>
                    <a:pt x="754" y="510"/>
                  </a:lnTo>
                  <a:lnTo>
                    <a:pt x="787" y="379"/>
                  </a:lnTo>
                  <a:lnTo>
                    <a:pt x="819" y="246"/>
                  </a:lnTo>
                  <a:lnTo>
                    <a:pt x="849" y="130"/>
                  </a:lnTo>
                  <a:lnTo>
                    <a:pt x="869" y="47"/>
                  </a:lnTo>
                  <a:lnTo>
                    <a:pt x="878" y="13"/>
                  </a:lnTo>
                  <a:lnTo>
                    <a:pt x="882" y="8"/>
                  </a:lnTo>
                  <a:lnTo>
                    <a:pt x="887" y="4"/>
                  </a:lnTo>
                  <a:lnTo>
                    <a:pt x="892" y="1"/>
                  </a:lnTo>
                  <a:lnTo>
                    <a:pt x="896" y="0"/>
                  </a:lnTo>
                  <a:close/>
                </a:path>
              </a:pathLst>
            </a:custGeom>
            <a:solidFill>
              <a:srgbClr val="C0C0C0"/>
            </a:solidFill>
            <a:ln w="9525">
              <a:noFill/>
              <a:round/>
              <a:headEnd/>
              <a:tailEnd/>
            </a:ln>
          </p:spPr>
          <p:txBody>
            <a:bodyPr/>
            <a:lstStyle/>
            <a:p>
              <a:pPr rtl="0"/>
              <a:endParaRPr lang="en-US" sz="3800"/>
            </a:p>
          </p:txBody>
        </p:sp>
        <p:sp>
          <p:nvSpPr>
            <p:cNvPr id="514" name="Freeform 512"/>
            <p:cNvSpPr>
              <a:spLocks/>
            </p:cNvSpPr>
            <p:nvPr/>
          </p:nvSpPr>
          <p:spPr bwMode="auto">
            <a:xfrm flipH="1">
              <a:off x="774" y="1193"/>
              <a:ext cx="77" cy="290"/>
            </a:xfrm>
            <a:custGeom>
              <a:avLst/>
              <a:gdLst>
                <a:gd name="T0" fmla="*/ 70 w 338"/>
                <a:gd name="T1" fmla="*/ 0 h 1268"/>
                <a:gd name="T2" fmla="*/ 68 w 338"/>
                <a:gd name="T3" fmla="*/ 1 h 1268"/>
                <a:gd name="T4" fmla="*/ 64 w 338"/>
                <a:gd name="T5" fmla="*/ 3 h 1268"/>
                <a:gd name="T6" fmla="*/ 59 w 338"/>
                <a:gd name="T7" fmla="*/ 5 h 1268"/>
                <a:gd name="T8" fmla="*/ 53 w 338"/>
                <a:gd name="T9" fmla="*/ 8 h 1268"/>
                <a:gd name="T10" fmla="*/ 48 w 338"/>
                <a:gd name="T11" fmla="*/ 11 h 1268"/>
                <a:gd name="T12" fmla="*/ 43 w 338"/>
                <a:gd name="T13" fmla="*/ 15 h 1268"/>
                <a:gd name="T14" fmla="*/ 39 w 338"/>
                <a:gd name="T15" fmla="*/ 19 h 1268"/>
                <a:gd name="T16" fmla="*/ 37 w 338"/>
                <a:gd name="T17" fmla="*/ 24 h 1268"/>
                <a:gd name="T18" fmla="*/ 35 w 338"/>
                <a:gd name="T19" fmla="*/ 37 h 1268"/>
                <a:gd name="T20" fmla="*/ 31 w 338"/>
                <a:gd name="T21" fmla="*/ 65 h 1268"/>
                <a:gd name="T22" fmla="*/ 25 w 338"/>
                <a:gd name="T23" fmla="*/ 104 h 1268"/>
                <a:gd name="T24" fmla="*/ 19 w 338"/>
                <a:gd name="T25" fmla="*/ 148 h 1268"/>
                <a:gd name="T26" fmla="*/ 12 w 338"/>
                <a:gd name="T27" fmla="*/ 193 h 1268"/>
                <a:gd name="T28" fmla="*/ 7 w 338"/>
                <a:gd name="T29" fmla="*/ 234 h 1268"/>
                <a:gd name="T30" fmla="*/ 2 w 338"/>
                <a:gd name="T31" fmla="*/ 266 h 1268"/>
                <a:gd name="T32" fmla="*/ 0 w 338"/>
                <a:gd name="T33" fmla="*/ 284 h 1268"/>
                <a:gd name="T34" fmla="*/ 0 w 338"/>
                <a:gd name="T35" fmla="*/ 286 h 1268"/>
                <a:gd name="T36" fmla="*/ 1 w 338"/>
                <a:gd name="T37" fmla="*/ 288 h 1268"/>
                <a:gd name="T38" fmla="*/ 2 w 338"/>
                <a:gd name="T39" fmla="*/ 289 h 1268"/>
                <a:gd name="T40" fmla="*/ 4 w 338"/>
                <a:gd name="T41" fmla="*/ 290 h 1268"/>
                <a:gd name="T42" fmla="*/ 6 w 338"/>
                <a:gd name="T43" fmla="*/ 290 h 1268"/>
                <a:gd name="T44" fmla="*/ 8 w 338"/>
                <a:gd name="T45" fmla="*/ 289 h 1268"/>
                <a:gd name="T46" fmla="*/ 9 w 338"/>
                <a:gd name="T47" fmla="*/ 287 h 1268"/>
                <a:gd name="T48" fmla="*/ 10 w 338"/>
                <a:gd name="T49" fmla="*/ 285 h 1268"/>
                <a:gd name="T50" fmla="*/ 15 w 338"/>
                <a:gd name="T51" fmla="*/ 246 h 1268"/>
                <a:gd name="T52" fmla="*/ 21 w 338"/>
                <a:gd name="T53" fmla="*/ 204 h 1268"/>
                <a:gd name="T54" fmla="*/ 27 w 338"/>
                <a:gd name="T55" fmla="*/ 162 h 1268"/>
                <a:gd name="T56" fmla="*/ 33 w 338"/>
                <a:gd name="T57" fmla="*/ 121 h 1268"/>
                <a:gd name="T58" fmla="*/ 38 w 338"/>
                <a:gd name="T59" fmla="*/ 85 h 1268"/>
                <a:gd name="T60" fmla="*/ 42 w 338"/>
                <a:gd name="T61" fmla="*/ 56 h 1268"/>
                <a:gd name="T62" fmla="*/ 45 w 338"/>
                <a:gd name="T63" fmla="*/ 35 h 1268"/>
                <a:gd name="T64" fmla="*/ 46 w 338"/>
                <a:gd name="T65" fmla="*/ 26 h 1268"/>
                <a:gd name="T66" fmla="*/ 48 w 338"/>
                <a:gd name="T67" fmla="*/ 24 h 1268"/>
                <a:gd name="T68" fmla="*/ 50 w 338"/>
                <a:gd name="T69" fmla="*/ 22 h 1268"/>
                <a:gd name="T70" fmla="*/ 53 w 338"/>
                <a:gd name="T71" fmla="*/ 19 h 1268"/>
                <a:gd name="T72" fmla="*/ 57 w 338"/>
                <a:gd name="T73" fmla="*/ 17 h 1268"/>
                <a:gd name="T74" fmla="*/ 61 w 338"/>
                <a:gd name="T75" fmla="*/ 15 h 1268"/>
                <a:gd name="T76" fmla="*/ 65 w 338"/>
                <a:gd name="T77" fmla="*/ 13 h 1268"/>
                <a:gd name="T78" fmla="*/ 69 w 338"/>
                <a:gd name="T79" fmla="*/ 11 h 1268"/>
                <a:gd name="T80" fmla="*/ 73 w 338"/>
                <a:gd name="T81" fmla="*/ 10 h 1268"/>
                <a:gd name="T82" fmla="*/ 75 w 338"/>
                <a:gd name="T83" fmla="*/ 9 h 1268"/>
                <a:gd name="T84" fmla="*/ 76 w 338"/>
                <a:gd name="T85" fmla="*/ 7 h 1268"/>
                <a:gd name="T86" fmla="*/ 77 w 338"/>
                <a:gd name="T87" fmla="*/ 6 h 1268"/>
                <a:gd name="T88" fmla="*/ 77 w 338"/>
                <a:gd name="T89" fmla="*/ 3 h 1268"/>
                <a:gd name="T90" fmla="*/ 76 w 338"/>
                <a:gd name="T91" fmla="*/ 2 h 1268"/>
                <a:gd name="T92" fmla="*/ 74 w 338"/>
                <a:gd name="T93" fmla="*/ 0 h 1268"/>
                <a:gd name="T94" fmla="*/ 72 w 338"/>
                <a:gd name="T95" fmla="*/ 0 h 1268"/>
                <a:gd name="T96" fmla="*/ 70 w 338"/>
                <a:gd name="T97" fmla="*/ 0 h 12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8"/>
                <a:gd name="T148" fmla="*/ 0 h 1268"/>
                <a:gd name="T149" fmla="*/ 338 w 338"/>
                <a:gd name="T150" fmla="*/ 1268 h 12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8" h="1268">
                  <a:moveTo>
                    <a:pt x="309" y="1"/>
                  </a:moveTo>
                  <a:lnTo>
                    <a:pt x="297" y="5"/>
                  </a:lnTo>
                  <a:lnTo>
                    <a:pt x="279" y="12"/>
                  </a:lnTo>
                  <a:lnTo>
                    <a:pt x="257" y="22"/>
                  </a:lnTo>
                  <a:lnTo>
                    <a:pt x="234" y="34"/>
                  </a:lnTo>
                  <a:lnTo>
                    <a:pt x="210" y="48"/>
                  </a:lnTo>
                  <a:lnTo>
                    <a:pt x="188" y="64"/>
                  </a:lnTo>
                  <a:lnTo>
                    <a:pt x="173" y="83"/>
                  </a:lnTo>
                  <a:lnTo>
                    <a:pt x="162" y="103"/>
                  </a:lnTo>
                  <a:lnTo>
                    <a:pt x="152" y="160"/>
                  </a:lnTo>
                  <a:lnTo>
                    <a:pt x="134" y="285"/>
                  </a:lnTo>
                  <a:lnTo>
                    <a:pt x="109" y="454"/>
                  </a:lnTo>
                  <a:lnTo>
                    <a:pt x="82" y="648"/>
                  </a:lnTo>
                  <a:lnTo>
                    <a:pt x="54" y="846"/>
                  </a:lnTo>
                  <a:lnTo>
                    <a:pt x="30" y="1024"/>
                  </a:lnTo>
                  <a:lnTo>
                    <a:pt x="10" y="1163"/>
                  </a:lnTo>
                  <a:lnTo>
                    <a:pt x="0" y="1243"/>
                  </a:lnTo>
                  <a:lnTo>
                    <a:pt x="0" y="1251"/>
                  </a:lnTo>
                  <a:lnTo>
                    <a:pt x="4" y="1258"/>
                  </a:lnTo>
                  <a:lnTo>
                    <a:pt x="10" y="1264"/>
                  </a:lnTo>
                  <a:lnTo>
                    <a:pt x="18" y="1268"/>
                  </a:lnTo>
                  <a:lnTo>
                    <a:pt x="27" y="1266"/>
                  </a:lnTo>
                  <a:lnTo>
                    <a:pt x="35" y="1262"/>
                  </a:lnTo>
                  <a:lnTo>
                    <a:pt x="40" y="1256"/>
                  </a:lnTo>
                  <a:lnTo>
                    <a:pt x="43" y="1248"/>
                  </a:lnTo>
                  <a:lnTo>
                    <a:pt x="66" y="1075"/>
                  </a:lnTo>
                  <a:lnTo>
                    <a:pt x="92" y="891"/>
                  </a:lnTo>
                  <a:lnTo>
                    <a:pt x="118" y="707"/>
                  </a:lnTo>
                  <a:lnTo>
                    <a:pt x="143" y="530"/>
                  </a:lnTo>
                  <a:lnTo>
                    <a:pt x="165" y="372"/>
                  </a:lnTo>
                  <a:lnTo>
                    <a:pt x="183" y="244"/>
                  </a:lnTo>
                  <a:lnTo>
                    <a:pt x="197" y="155"/>
                  </a:lnTo>
                  <a:lnTo>
                    <a:pt x="204" y="114"/>
                  </a:lnTo>
                  <a:lnTo>
                    <a:pt x="209" y="105"/>
                  </a:lnTo>
                  <a:lnTo>
                    <a:pt x="219" y="95"/>
                  </a:lnTo>
                  <a:lnTo>
                    <a:pt x="234" y="84"/>
                  </a:lnTo>
                  <a:lnTo>
                    <a:pt x="249" y="74"/>
                  </a:lnTo>
                  <a:lnTo>
                    <a:pt x="268" y="65"/>
                  </a:lnTo>
                  <a:lnTo>
                    <a:pt x="287" y="57"/>
                  </a:lnTo>
                  <a:lnTo>
                    <a:pt x="305" y="49"/>
                  </a:lnTo>
                  <a:lnTo>
                    <a:pt x="322" y="43"/>
                  </a:lnTo>
                  <a:lnTo>
                    <a:pt x="330" y="39"/>
                  </a:lnTo>
                  <a:lnTo>
                    <a:pt x="335" y="32"/>
                  </a:lnTo>
                  <a:lnTo>
                    <a:pt x="338" y="25"/>
                  </a:lnTo>
                  <a:lnTo>
                    <a:pt x="336" y="15"/>
                  </a:lnTo>
                  <a:lnTo>
                    <a:pt x="333" y="8"/>
                  </a:lnTo>
                  <a:lnTo>
                    <a:pt x="326" y="2"/>
                  </a:lnTo>
                  <a:lnTo>
                    <a:pt x="318" y="0"/>
                  </a:lnTo>
                  <a:lnTo>
                    <a:pt x="309" y="1"/>
                  </a:lnTo>
                  <a:close/>
                </a:path>
              </a:pathLst>
            </a:custGeom>
            <a:solidFill>
              <a:srgbClr val="000000"/>
            </a:solidFill>
            <a:ln w="9525">
              <a:noFill/>
              <a:round/>
              <a:headEnd/>
              <a:tailEnd/>
            </a:ln>
          </p:spPr>
          <p:txBody>
            <a:bodyPr/>
            <a:lstStyle/>
            <a:p>
              <a:pPr rtl="0"/>
              <a:endParaRPr lang="en-US" sz="3800"/>
            </a:p>
          </p:txBody>
        </p:sp>
        <p:sp>
          <p:nvSpPr>
            <p:cNvPr id="515" name="Freeform 513"/>
            <p:cNvSpPr>
              <a:spLocks/>
            </p:cNvSpPr>
            <p:nvPr/>
          </p:nvSpPr>
          <p:spPr bwMode="auto">
            <a:xfrm flipH="1">
              <a:off x="713" y="1193"/>
              <a:ext cx="37" cy="288"/>
            </a:xfrm>
            <a:custGeom>
              <a:avLst/>
              <a:gdLst>
                <a:gd name="T0" fmla="*/ 1 w 165"/>
                <a:gd name="T1" fmla="*/ 3 h 1258"/>
                <a:gd name="T2" fmla="*/ 0 w 165"/>
                <a:gd name="T3" fmla="*/ 5 h 1258"/>
                <a:gd name="T4" fmla="*/ 0 w 165"/>
                <a:gd name="T5" fmla="*/ 7 h 1258"/>
                <a:gd name="T6" fmla="*/ 1 w 165"/>
                <a:gd name="T7" fmla="*/ 8 h 1258"/>
                <a:gd name="T8" fmla="*/ 2 w 165"/>
                <a:gd name="T9" fmla="*/ 10 h 1258"/>
                <a:gd name="T10" fmla="*/ 6 w 165"/>
                <a:gd name="T11" fmla="*/ 12 h 1258"/>
                <a:gd name="T12" fmla="*/ 10 w 165"/>
                <a:gd name="T13" fmla="*/ 14 h 1258"/>
                <a:gd name="T14" fmla="*/ 13 w 165"/>
                <a:gd name="T15" fmla="*/ 17 h 1258"/>
                <a:gd name="T16" fmla="*/ 17 w 165"/>
                <a:gd name="T17" fmla="*/ 20 h 1258"/>
                <a:gd name="T18" fmla="*/ 20 w 165"/>
                <a:gd name="T19" fmla="*/ 23 h 1258"/>
                <a:gd name="T20" fmla="*/ 23 w 165"/>
                <a:gd name="T21" fmla="*/ 25 h 1258"/>
                <a:gd name="T22" fmla="*/ 25 w 165"/>
                <a:gd name="T23" fmla="*/ 28 h 1258"/>
                <a:gd name="T24" fmla="*/ 26 w 165"/>
                <a:gd name="T25" fmla="*/ 30 h 1258"/>
                <a:gd name="T26" fmla="*/ 26 w 165"/>
                <a:gd name="T27" fmla="*/ 62 h 1258"/>
                <a:gd name="T28" fmla="*/ 27 w 165"/>
                <a:gd name="T29" fmla="*/ 128 h 1258"/>
                <a:gd name="T30" fmla="*/ 27 w 165"/>
                <a:gd name="T31" fmla="*/ 209 h 1258"/>
                <a:gd name="T32" fmla="*/ 27 w 165"/>
                <a:gd name="T33" fmla="*/ 283 h 1258"/>
                <a:gd name="T34" fmla="*/ 27 w 165"/>
                <a:gd name="T35" fmla="*/ 285 h 1258"/>
                <a:gd name="T36" fmla="*/ 29 w 165"/>
                <a:gd name="T37" fmla="*/ 286 h 1258"/>
                <a:gd name="T38" fmla="*/ 30 w 165"/>
                <a:gd name="T39" fmla="*/ 288 h 1258"/>
                <a:gd name="T40" fmla="*/ 32 w 165"/>
                <a:gd name="T41" fmla="*/ 288 h 1258"/>
                <a:gd name="T42" fmla="*/ 34 w 165"/>
                <a:gd name="T43" fmla="*/ 288 h 1258"/>
                <a:gd name="T44" fmla="*/ 36 w 165"/>
                <a:gd name="T45" fmla="*/ 286 h 1258"/>
                <a:gd name="T46" fmla="*/ 37 w 165"/>
                <a:gd name="T47" fmla="*/ 285 h 1258"/>
                <a:gd name="T48" fmla="*/ 37 w 165"/>
                <a:gd name="T49" fmla="*/ 283 h 1258"/>
                <a:gd name="T50" fmla="*/ 37 w 165"/>
                <a:gd name="T51" fmla="*/ 241 h 1258"/>
                <a:gd name="T52" fmla="*/ 37 w 165"/>
                <a:gd name="T53" fmla="*/ 157 h 1258"/>
                <a:gd name="T54" fmla="*/ 36 w 165"/>
                <a:gd name="T55" fmla="*/ 73 h 1258"/>
                <a:gd name="T56" fmla="*/ 36 w 165"/>
                <a:gd name="T57" fmla="*/ 30 h 1258"/>
                <a:gd name="T58" fmla="*/ 34 w 165"/>
                <a:gd name="T59" fmla="*/ 25 h 1258"/>
                <a:gd name="T60" fmla="*/ 31 w 165"/>
                <a:gd name="T61" fmla="*/ 20 h 1258"/>
                <a:gd name="T62" fmla="*/ 27 w 165"/>
                <a:gd name="T63" fmla="*/ 15 h 1258"/>
                <a:gd name="T64" fmla="*/ 22 w 165"/>
                <a:gd name="T65" fmla="*/ 11 h 1258"/>
                <a:gd name="T66" fmla="*/ 18 w 165"/>
                <a:gd name="T67" fmla="*/ 8 h 1258"/>
                <a:gd name="T68" fmla="*/ 13 w 165"/>
                <a:gd name="T69" fmla="*/ 5 h 1258"/>
                <a:gd name="T70" fmla="*/ 10 w 165"/>
                <a:gd name="T71" fmla="*/ 2 h 1258"/>
                <a:gd name="T72" fmla="*/ 7 w 165"/>
                <a:gd name="T73" fmla="*/ 1 h 1258"/>
                <a:gd name="T74" fmla="*/ 5 w 165"/>
                <a:gd name="T75" fmla="*/ 0 h 1258"/>
                <a:gd name="T76" fmla="*/ 4 w 165"/>
                <a:gd name="T77" fmla="*/ 0 h 1258"/>
                <a:gd name="T78" fmla="*/ 2 w 165"/>
                <a:gd name="T79" fmla="*/ 1 h 1258"/>
                <a:gd name="T80" fmla="*/ 1 w 165"/>
                <a:gd name="T81" fmla="*/ 3 h 12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5"/>
                <a:gd name="T124" fmla="*/ 0 h 1258"/>
                <a:gd name="T125" fmla="*/ 165 w 165"/>
                <a:gd name="T126" fmla="*/ 1258 h 12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5" h="1258">
                  <a:moveTo>
                    <a:pt x="3" y="12"/>
                  </a:moveTo>
                  <a:lnTo>
                    <a:pt x="0" y="20"/>
                  </a:lnTo>
                  <a:lnTo>
                    <a:pt x="0" y="29"/>
                  </a:lnTo>
                  <a:lnTo>
                    <a:pt x="4" y="37"/>
                  </a:lnTo>
                  <a:lnTo>
                    <a:pt x="11" y="42"/>
                  </a:lnTo>
                  <a:lnTo>
                    <a:pt x="26" y="51"/>
                  </a:lnTo>
                  <a:lnTo>
                    <a:pt x="43" y="62"/>
                  </a:lnTo>
                  <a:lnTo>
                    <a:pt x="60" y="75"/>
                  </a:lnTo>
                  <a:lnTo>
                    <a:pt x="77" y="86"/>
                  </a:lnTo>
                  <a:lnTo>
                    <a:pt x="91" y="99"/>
                  </a:lnTo>
                  <a:lnTo>
                    <a:pt x="103" y="111"/>
                  </a:lnTo>
                  <a:lnTo>
                    <a:pt x="111" y="123"/>
                  </a:lnTo>
                  <a:lnTo>
                    <a:pt x="115" y="133"/>
                  </a:lnTo>
                  <a:lnTo>
                    <a:pt x="117" y="270"/>
                  </a:lnTo>
                  <a:lnTo>
                    <a:pt x="120" y="561"/>
                  </a:lnTo>
                  <a:lnTo>
                    <a:pt x="121" y="915"/>
                  </a:lnTo>
                  <a:lnTo>
                    <a:pt x="121" y="1236"/>
                  </a:lnTo>
                  <a:lnTo>
                    <a:pt x="122" y="1245"/>
                  </a:lnTo>
                  <a:lnTo>
                    <a:pt x="128" y="1251"/>
                  </a:lnTo>
                  <a:lnTo>
                    <a:pt x="135" y="1256"/>
                  </a:lnTo>
                  <a:lnTo>
                    <a:pt x="143" y="1258"/>
                  </a:lnTo>
                  <a:lnTo>
                    <a:pt x="151" y="1256"/>
                  </a:lnTo>
                  <a:lnTo>
                    <a:pt x="159" y="1251"/>
                  </a:lnTo>
                  <a:lnTo>
                    <a:pt x="164" y="1243"/>
                  </a:lnTo>
                  <a:lnTo>
                    <a:pt x="165" y="1236"/>
                  </a:lnTo>
                  <a:lnTo>
                    <a:pt x="165" y="1052"/>
                  </a:lnTo>
                  <a:lnTo>
                    <a:pt x="164" y="685"/>
                  </a:lnTo>
                  <a:lnTo>
                    <a:pt x="161" y="317"/>
                  </a:lnTo>
                  <a:lnTo>
                    <a:pt x="159" y="129"/>
                  </a:lnTo>
                  <a:lnTo>
                    <a:pt x="152" y="108"/>
                  </a:lnTo>
                  <a:lnTo>
                    <a:pt x="139" y="88"/>
                  </a:lnTo>
                  <a:lnTo>
                    <a:pt x="121" y="67"/>
                  </a:lnTo>
                  <a:lnTo>
                    <a:pt x="100" y="49"/>
                  </a:lnTo>
                  <a:lnTo>
                    <a:pt x="79" y="33"/>
                  </a:lnTo>
                  <a:lnTo>
                    <a:pt x="59" y="20"/>
                  </a:lnTo>
                  <a:lnTo>
                    <a:pt x="43" y="10"/>
                  </a:lnTo>
                  <a:lnTo>
                    <a:pt x="31" y="3"/>
                  </a:lnTo>
                  <a:lnTo>
                    <a:pt x="24" y="0"/>
                  </a:lnTo>
                  <a:lnTo>
                    <a:pt x="16" y="2"/>
                  </a:lnTo>
                  <a:lnTo>
                    <a:pt x="8" y="6"/>
                  </a:lnTo>
                  <a:lnTo>
                    <a:pt x="3" y="12"/>
                  </a:lnTo>
                  <a:close/>
                </a:path>
              </a:pathLst>
            </a:custGeom>
            <a:solidFill>
              <a:srgbClr val="000000"/>
            </a:solidFill>
            <a:ln w="9525">
              <a:noFill/>
              <a:round/>
              <a:headEnd/>
              <a:tailEnd/>
            </a:ln>
          </p:spPr>
          <p:txBody>
            <a:bodyPr/>
            <a:lstStyle/>
            <a:p>
              <a:pPr rtl="0"/>
              <a:endParaRPr lang="en-US" sz="3800"/>
            </a:p>
          </p:txBody>
        </p:sp>
        <p:sp>
          <p:nvSpPr>
            <p:cNvPr id="516" name="Freeform 514"/>
            <p:cNvSpPr>
              <a:spLocks/>
            </p:cNvSpPr>
            <p:nvPr/>
          </p:nvSpPr>
          <p:spPr bwMode="auto">
            <a:xfrm flipH="1">
              <a:off x="500" y="1173"/>
              <a:ext cx="346" cy="78"/>
            </a:xfrm>
            <a:custGeom>
              <a:avLst/>
              <a:gdLst>
                <a:gd name="T0" fmla="*/ 12 w 1511"/>
                <a:gd name="T1" fmla="*/ 0 h 341"/>
                <a:gd name="T2" fmla="*/ 11 w 1511"/>
                <a:gd name="T3" fmla="*/ 1 h 341"/>
                <a:gd name="T4" fmla="*/ 10 w 1511"/>
                <a:gd name="T5" fmla="*/ 1 h 341"/>
                <a:gd name="T6" fmla="*/ 8 w 1511"/>
                <a:gd name="T7" fmla="*/ 2 h 341"/>
                <a:gd name="T8" fmla="*/ 7 w 1511"/>
                <a:gd name="T9" fmla="*/ 3 h 341"/>
                <a:gd name="T10" fmla="*/ 5 w 1511"/>
                <a:gd name="T11" fmla="*/ 4 h 341"/>
                <a:gd name="T12" fmla="*/ 3 w 1511"/>
                <a:gd name="T13" fmla="*/ 6 h 341"/>
                <a:gd name="T14" fmla="*/ 1 w 1511"/>
                <a:gd name="T15" fmla="*/ 8 h 341"/>
                <a:gd name="T16" fmla="*/ 0 w 1511"/>
                <a:gd name="T17" fmla="*/ 10 h 341"/>
                <a:gd name="T18" fmla="*/ 0 w 1511"/>
                <a:gd name="T19" fmla="*/ 13 h 341"/>
                <a:gd name="T20" fmla="*/ 1 w 1511"/>
                <a:gd name="T21" fmla="*/ 17 h 341"/>
                <a:gd name="T22" fmla="*/ 3 w 1511"/>
                <a:gd name="T23" fmla="*/ 20 h 341"/>
                <a:gd name="T24" fmla="*/ 6 w 1511"/>
                <a:gd name="T25" fmla="*/ 24 h 341"/>
                <a:gd name="T26" fmla="*/ 6 w 1511"/>
                <a:gd name="T27" fmla="*/ 24 h 341"/>
                <a:gd name="T28" fmla="*/ 7 w 1511"/>
                <a:gd name="T29" fmla="*/ 24 h 341"/>
                <a:gd name="T30" fmla="*/ 8 w 1511"/>
                <a:gd name="T31" fmla="*/ 25 h 341"/>
                <a:gd name="T32" fmla="*/ 8 w 1511"/>
                <a:gd name="T33" fmla="*/ 25 h 341"/>
                <a:gd name="T34" fmla="*/ 330 w 1511"/>
                <a:gd name="T35" fmla="*/ 78 h 341"/>
                <a:gd name="T36" fmla="*/ 330 w 1511"/>
                <a:gd name="T37" fmla="*/ 78 h 341"/>
                <a:gd name="T38" fmla="*/ 330 w 1511"/>
                <a:gd name="T39" fmla="*/ 78 h 341"/>
                <a:gd name="T40" fmla="*/ 331 w 1511"/>
                <a:gd name="T41" fmla="*/ 78 h 341"/>
                <a:gd name="T42" fmla="*/ 331 w 1511"/>
                <a:gd name="T43" fmla="*/ 78 h 341"/>
                <a:gd name="T44" fmla="*/ 332 w 1511"/>
                <a:gd name="T45" fmla="*/ 78 h 341"/>
                <a:gd name="T46" fmla="*/ 333 w 1511"/>
                <a:gd name="T47" fmla="*/ 78 h 341"/>
                <a:gd name="T48" fmla="*/ 335 w 1511"/>
                <a:gd name="T49" fmla="*/ 77 h 341"/>
                <a:gd name="T50" fmla="*/ 338 w 1511"/>
                <a:gd name="T51" fmla="*/ 76 h 341"/>
                <a:gd name="T52" fmla="*/ 340 w 1511"/>
                <a:gd name="T53" fmla="*/ 75 h 341"/>
                <a:gd name="T54" fmla="*/ 342 w 1511"/>
                <a:gd name="T55" fmla="*/ 74 h 341"/>
                <a:gd name="T56" fmla="*/ 344 w 1511"/>
                <a:gd name="T57" fmla="*/ 72 h 341"/>
                <a:gd name="T58" fmla="*/ 345 w 1511"/>
                <a:gd name="T59" fmla="*/ 69 h 341"/>
                <a:gd name="T60" fmla="*/ 346 w 1511"/>
                <a:gd name="T61" fmla="*/ 65 h 341"/>
                <a:gd name="T62" fmla="*/ 345 w 1511"/>
                <a:gd name="T63" fmla="*/ 61 h 341"/>
                <a:gd name="T64" fmla="*/ 342 w 1511"/>
                <a:gd name="T65" fmla="*/ 56 h 341"/>
                <a:gd name="T66" fmla="*/ 338 w 1511"/>
                <a:gd name="T67" fmla="*/ 52 h 341"/>
                <a:gd name="T68" fmla="*/ 338 w 1511"/>
                <a:gd name="T69" fmla="*/ 51 h 341"/>
                <a:gd name="T70" fmla="*/ 337 w 1511"/>
                <a:gd name="T71" fmla="*/ 51 h 341"/>
                <a:gd name="T72" fmla="*/ 336 w 1511"/>
                <a:gd name="T73" fmla="*/ 51 h 341"/>
                <a:gd name="T74" fmla="*/ 336 w 1511"/>
                <a:gd name="T75" fmla="*/ 50 h 341"/>
                <a:gd name="T76" fmla="*/ 14 w 1511"/>
                <a:gd name="T77" fmla="*/ 0 h 341"/>
                <a:gd name="T78" fmla="*/ 14 w 1511"/>
                <a:gd name="T79" fmla="*/ 0 h 341"/>
                <a:gd name="T80" fmla="*/ 13 w 1511"/>
                <a:gd name="T81" fmla="*/ 0 h 341"/>
                <a:gd name="T82" fmla="*/ 13 w 1511"/>
                <a:gd name="T83" fmla="*/ 0 h 341"/>
                <a:gd name="T84" fmla="*/ 12 w 1511"/>
                <a:gd name="T85" fmla="*/ 0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1"/>
                <a:gd name="T130" fmla="*/ 0 h 341"/>
                <a:gd name="T131" fmla="*/ 1511 w 1511"/>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1" h="341">
                  <a:moveTo>
                    <a:pt x="53" y="1"/>
                  </a:moveTo>
                  <a:lnTo>
                    <a:pt x="50" y="3"/>
                  </a:lnTo>
                  <a:lnTo>
                    <a:pt x="44" y="4"/>
                  </a:lnTo>
                  <a:lnTo>
                    <a:pt x="37" y="8"/>
                  </a:lnTo>
                  <a:lnTo>
                    <a:pt x="29" y="12"/>
                  </a:lnTo>
                  <a:lnTo>
                    <a:pt x="20" y="18"/>
                  </a:lnTo>
                  <a:lnTo>
                    <a:pt x="12" y="25"/>
                  </a:lnTo>
                  <a:lnTo>
                    <a:pt x="5" y="34"/>
                  </a:lnTo>
                  <a:lnTo>
                    <a:pt x="1" y="44"/>
                  </a:lnTo>
                  <a:lnTo>
                    <a:pt x="0" y="59"/>
                  </a:lnTo>
                  <a:lnTo>
                    <a:pt x="4" y="73"/>
                  </a:lnTo>
                  <a:lnTo>
                    <a:pt x="12" y="89"/>
                  </a:lnTo>
                  <a:lnTo>
                    <a:pt x="25" y="103"/>
                  </a:lnTo>
                  <a:lnTo>
                    <a:pt x="27" y="104"/>
                  </a:lnTo>
                  <a:lnTo>
                    <a:pt x="30" y="107"/>
                  </a:lnTo>
                  <a:lnTo>
                    <a:pt x="33" y="108"/>
                  </a:lnTo>
                  <a:lnTo>
                    <a:pt x="37" y="110"/>
                  </a:lnTo>
                  <a:lnTo>
                    <a:pt x="1439" y="341"/>
                  </a:lnTo>
                  <a:lnTo>
                    <a:pt x="1441" y="341"/>
                  </a:lnTo>
                  <a:lnTo>
                    <a:pt x="1443" y="341"/>
                  </a:lnTo>
                  <a:lnTo>
                    <a:pt x="1444" y="341"/>
                  </a:lnTo>
                  <a:lnTo>
                    <a:pt x="1446" y="341"/>
                  </a:lnTo>
                  <a:lnTo>
                    <a:pt x="1450" y="340"/>
                  </a:lnTo>
                  <a:lnTo>
                    <a:pt x="1456" y="339"/>
                  </a:lnTo>
                  <a:lnTo>
                    <a:pt x="1465" y="337"/>
                  </a:lnTo>
                  <a:lnTo>
                    <a:pt x="1474" y="333"/>
                  </a:lnTo>
                  <a:lnTo>
                    <a:pt x="1485" y="328"/>
                  </a:lnTo>
                  <a:lnTo>
                    <a:pt x="1494" y="322"/>
                  </a:lnTo>
                  <a:lnTo>
                    <a:pt x="1503" y="313"/>
                  </a:lnTo>
                  <a:lnTo>
                    <a:pt x="1508" y="301"/>
                  </a:lnTo>
                  <a:lnTo>
                    <a:pt x="1511" y="284"/>
                  </a:lnTo>
                  <a:lnTo>
                    <a:pt x="1507" y="266"/>
                  </a:lnTo>
                  <a:lnTo>
                    <a:pt x="1495" y="246"/>
                  </a:lnTo>
                  <a:lnTo>
                    <a:pt x="1478" y="227"/>
                  </a:lnTo>
                  <a:lnTo>
                    <a:pt x="1476" y="224"/>
                  </a:lnTo>
                  <a:lnTo>
                    <a:pt x="1473" y="223"/>
                  </a:lnTo>
                  <a:lnTo>
                    <a:pt x="1469" y="221"/>
                  </a:lnTo>
                  <a:lnTo>
                    <a:pt x="1467" y="220"/>
                  </a:lnTo>
                  <a:lnTo>
                    <a:pt x="63" y="1"/>
                  </a:lnTo>
                  <a:lnTo>
                    <a:pt x="60" y="0"/>
                  </a:lnTo>
                  <a:lnTo>
                    <a:pt x="57" y="0"/>
                  </a:lnTo>
                  <a:lnTo>
                    <a:pt x="56" y="0"/>
                  </a:lnTo>
                  <a:lnTo>
                    <a:pt x="53" y="1"/>
                  </a:lnTo>
                  <a:close/>
                </a:path>
              </a:pathLst>
            </a:custGeom>
            <a:solidFill>
              <a:srgbClr val="000000"/>
            </a:solidFill>
            <a:ln w="9525">
              <a:noFill/>
              <a:round/>
              <a:headEnd/>
              <a:tailEnd/>
            </a:ln>
          </p:spPr>
          <p:txBody>
            <a:bodyPr/>
            <a:lstStyle/>
            <a:p>
              <a:pPr rtl="0"/>
              <a:endParaRPr lang="en-US" sz="3800"/>
            </a:p>
          </p:txBody>
        </p:sp>
        <p:sp>
          <p:nvSpPr>
            <p:cNvPr id="517" name="Freeform 515"/>
            <p:cNvSpPr>
              <a:spLocks/>
            </p:cNvSpPr>
            <p:nvPr/>
          </p:nvSpPr>
          <p:spPr bwMode="auto">
            <a:xfrm flipH="1">
              <a:off x="510" y="1183"/>
              <a:ext cx="325" cy="58"/>
            </a:xfrm>
            <a:custGeom>
              <a:avLst/>
              <a:gdLst>
                <a:gd name="T0" fmla="*/ 0 w 1423"/>
                <a:gd name="T1" fmla="*/ 3 h 253"/>
                <a:gd name="T2" fmla="*/ 0 w 1423"/>
                <a:gd name="T3" fmla="*/ 3 h 253"/>
                <a:gd name="T4" fmla="*/ 0 w 1423"/>
                <a:gd name="T5" fmla="*/ 2 h 253"/>
                <a:gd name="T6" fmla="*/ 3 w 1423"/>
                <a:gd name="T7" fmla="*/ 1 h 253"/>
                <a:gd name="T8" fmla="*/ 5 w 1423"/>
                <a:gd name="T9" fmla="*/ 0 h 253"/>
                <a:gd name="T10" fmla="*/ 12 w 1423"/>
                <a:gd name="T11" fmla="*/ 1 h 253"/>
                <a:gd name="T12" fmla="*/ 25 w 1423"/>
                <a:gd name="T13" fmla="*/ 3 h 253"/>
                <a:gd name="T14" fmla="*/ 43 w 1423"/>
                <a:gd name="T15" fmla="*/ 6 h 253"/>
                <a:gd name="T16" fmla="*/ 66 w 1423"/>
                <a:gd name="T17" fmla="*/ 10 h 253"/>
                <a:gd name="T18" fmla="*/ 91 w 1423"/>
                <a:gd name="T19" fmla="*/ 14 h 253"/>
                <a:gd name="T20" fmla="*/ 119 w 1423"/>
                <a:gd name="T21" fmla="*/ 18 h 253"/>
                <a:gd name="T22" fmla="*/ 148 w 1423"/>
                <a:gd name="T23" fmla="*/ 23 h 253"/>
                <a:gd name="T24" fmla="*/ 177 w 1423"/>
                <a:gd name="T25" fmla="*/ 27 h 253"/>
                <a:gd name="T26" fmla="*/ 206 w 1423"/>
                <a:gd name="T27" fmla="*/ 32 h 253"/>
                <a:gd name="T28" fmla="*/ 234 w 1423"/>
                <a:gd name="T29" fmla="*/ 36 h 253"/>
                <a:gd name="T30" fmla="*/ 259 w 1423"/>
                <a:gd name="T31" fmla="*/ 40 h 253"/>
                <a:gd name="T32" fmla="*/ 282 w 1423"/>
                <a:gd name="T33" fmla="*/ 44 h 253"/>
                <a:gd name="T34" fmla="*/ 300 w 1423"/>
                <a:gd name="T35" fmla="*/ 47 h 253"/>
                <a:gd name="T36" fmla="*/ 313 w 1423"/>
                <a:gd name="T37" fmla="*/ 49 h 253"/>
                <a:gd name="T38" fmla="*/ 320 w 1423"/>
                <a:gd name="T39" fmla="*/ 50 h 253"/>
                <a:gd name="T40" fmla="*/ 323 w 1423"/>
                <a:gd name="T41" fmla="*/ 52 h 253"/>
                <a:gd name="T42" fmla="*/ 325 w 1423"/>
                <a:gd name="T43" fmla="*/ 55 h 253"/>
                <a:gd name="T44" fmla="*/ 325 w 1423"/>
                <a:gd name="T45" fmla="*/ 56 h 253"/>
                <a:gd name="T46" fmla="*/ 325 w 1423"/>
                <a:gd name="T47" fmla="*/ 56 h 253"/>
                <a:gd name="T48" fmla="*/ 324 w 1423"/>
                <a:gd name="T49" fmla="*/ 56 h 253"/>
                <a:gd name="T50" fmla="*/ 321 w 1423"/>
                <a:gd name="T51" fmla="*/ 57 h 253"/>
                <a:gd name="T52" fmla="*/ 318 w 1423"/>
                <a:gd name="T53" fmla="*/ 58 h 253"/>
                <a:gd name="T54" fmla="*/ 311 w 1423"/>
                <a:gd name="T55" fmla="*/ 56 h 253"/>
                <a:gd name="T56" fmla="*/ 298 w 1423"/>
                <a:gd name="T57" fmla="*/ 54 h 253"/>
                <a:gd name="T58" fmla="*/ 280 w 1423"/>
                <a:gd name="T59" fmla="*/ 51 h 253"/>
                <a:gd name="T60" fmla="*/ 258 w 1423"/>
                <a:gd name="T61" fmla="*/ 48 h 253"/>
                <a:gd name="T62" fmla="*/ 233 w 1423"/>
                <a:gd name="T63" fmla="*/ 44 h 253"/>
                <a:gd name="T64" fmla="*/ 205 w 1423"/>
                <a:gd name="T65" fmla="*/ 39 h 253"/>
                <a:gd name="T66" fmla="*/ 176 w 1423"/>
                <a:gd name="T67" fmla="*/ 34 h 253"/>
                <a:gd name="T68" fmla="*/ 146 w 1423"/>
                <a:gd name="T69" fmla="*/ 29 h 253"/>
                <a:gd name="T70" fmla="*/ 117 w 1423"/>
                <a:gd name="T71" fmla="*/ 24 h 253"/>
                <a:gd name="T72" fmla="*/ 90 w 1423"/>
                <a:gd name="T73" fmla="*/ 20 h 253"/>
                <a:gd name="T74" fmla="*/ 64 w 1423"/>
                <a:gd name="T75" fmla="*/ 16 h 253"/>
                <a:gd name="T76" fmla="*/ 42 w 1423"/>
                <a:gd name="T77" fmla="*/ 12 h 253"/>
                <a:gd name="T78" fmla="*/ 24 w 1423"/>
                <a:gd name="T79" fmla="*/ 9 h 253"/>
                <a:gd name="T80" fmla="*/ 10 w 1423"/>
                <a:gd name="T81" fmla="*/ 7 h 253"/>
                <a:gd name="T82" fmla="*/ 3 w 1423"/>
                <a:gd name="T83" fmla="*/ 6 h 253"/>
                <a:gd name="T84" fmla="*/ 1 w 1423"/>
                <a:gd name="T85" fmla="*/ 4 h 253"/>
                <a:gd name="T86" fmla="*/ 0 w 1423"/>
                <a:gd name="T87" fmla="*/ 3 h 2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3"/>
                <a:gd name="T133" fmla="*/ 0 h 253"/>
                <a:gd name="T134" fmla="*/ 1423 w 1423"/>
                <a:gd name="T135" fmla="*/ 253 h 2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3" h="253">
                  <a:moveTo>
                    <a:pt x="0" y="12"/>
                  </a:moveTo>
                  <a:lnTo>
                    <a:pt x="0" y="12"/>
                  </a:lnTo>
                  <a:lnTo>
                    <a:pt x="0" y="11"/>
                  </a:lnTo>
                  <a:lnTo>
                    <a:pt x="2" y="8"/>
                  </a:lnTo>
                  <a:lnTo>
                    <a:pt x="6" y="6"/>
                  </a:lnTo>
                  <a:lnTo>
                    <a:pt x="11" y="3"/>
                  </a:lnTo>
                  <a:lnTo>
                    <a:pt x="17" y="0"/>
                  </a:lnTo>
                  <a:lnTo>
                    <a:pt x="22" y="2"/>
                  </a:lnTo>
                  <a:lnTo>
                    <a:pt x="34" y="3"/>
                  </a:lnTo>
                  <a:lnTo>
                    <a:pt x="54" y="6"/>
                  </a:lnTo>
                  <a:lnTo>
                    <a:pt x="80" y="10"/>
                  </a:lnTo>
                  <a:lnTo>
                    <a:pt x="111" y="15"/>
                  </a:lnTo>
                  <a:lnTo>
                    <a:pt x="149" y="21"/>
                  </a:lnTo>
                  <a:lnTo>
                    <a:pt x="190" y="28"/>
                  </a:lnTo>
                  <a:lnTo>
                    <a:pt x="237" y="34"/>
                  </a:lnTo>
                  <a:lnTo>
                    <a:pt x="288" y="42"/>
                  </a:lnTo>
                  <a:lnTo>
                    <a:pt x="342" y="51"/>
                  </a:lnTo>
                  <a:lnTo>
                    <a:pt x="399" y="60"/>
                  </a:lnTo>
                  <a:lnTo>
                    <a:pt x="458" y="69"/>
                  </a:lnTo>
                  <a:lnTo>
                    <a:pt x="520" y="79"/>
                  </a:lnTo>
                  <a:lnTo>
                    <a:pt x="583" y="89"/>
                  </a:lnTo>
                  <a:lnTo>
                    <a:pt x="646" y="99"/>
                  </a:lnTo>
                  <a:lnTo>
                    <a:pt x="711" y="108"/>
                  </a:lnTo>
                  <a:lnTo>
                    <a:pt x="775" y="119"/>
                  </a:lnTo>
                  <a:lnTo>
                    <a:pt x="840" y="129"/>
                  </a:lnTo>
                  <a:lnTo>
                    <a:pt x="903" y="140"/>
                  </a:lnTo>
                  <a:lnTo>
                    <a:pt x="965" y="149"/>
                  </a:lnTo>
                  <a:lnTo>
                    <a:pt x="1023" y="158"/>
                  </a:lnTo>
                  <a:lnTo>
                    <a:pt x="1081" y="167"/>
                  </a:lnTo>
                  <a:lnTo>
                    <a:pt x="1135" y="176"/>
                  </a:lnTo>
                  <a:lnTo>
                    <a:pt x="1186" y="184"/>
                  </a:lnTo>
                  <a:lnTo>
                    <a:pt x="1233" y="190"/>
                  </a:lnTo>
                  <a:lnTo>
                    <a:pt x="1276" y="197"/>
                  </a:lnTo>
                  <a:lnTo>
                    <a:pt x="1312" y="203"/>
                  </a:lnTo>
                  <a:lnTo>
                    <a:pt x="1345" y="209"/>
                  </a:lnTo>
                  <a:lnTo>
                    <a:pt x="1371" y="213"/>
                  </a:lnTo>
                  <a:lnTo>
                    <a:pt x="1390" y="215"/>
                  </a:lnTo>
                  <a:lnTo>
                    <a:pt x="1403" y="217"/>
                  </a:lnTo>
                  <a:lnTo>
                    <a:pt x="1408" y="218"/>
                  </a:lnTo>
                  <a:lnTo>
                    <a:pt x="1416" y="227"/>
                  </a:lnTo>
                  <a:lnTo>
                    <a:pt x="1420" y="233"/>
                  </a:lnTo>
                  <a:lnTo>
                    <a:pt x="1423" y="240"/>
                  </a:lnTo>
                  <a:lnTo>
                    <a:pt x="1423" y="243"/>
                  </a:lnTo>
                  <a:lnTo>
                    <a:pt x="1420" y="245"/>
                  </a:lnTo>
                  <a:lnTo>
                    <a:pt x="1415" y="248"/>
                  </a:lnTo>
                  <a:lnTo>
                    <a:pt x="1407" y="250"/>
                  </a:lnTo>
                  <a:lnTo>
                    <a:pt x="1399" y="253"/>
                  </a:lnTo>
                  <a:lnTo>
                    <a:pt x="1394" y="252"/>
                  </a:lnTo>
                  <a:lnTo>
                    <a:pt x="1382" y="250"/>
                  </a:lnTo>
                  <a:lnTo>
                    <a:pt x="1363" y="246"/>
                  </a:lnTo>
                  <a:lnTo>
                    <a:pt x="1338" y="243"/>
                  </a:lnTo>
                  <a:lnTo>
                    <a:pt x="1306" y="237"/>
                  </a:lnTo>
                  <a:lnTo>
                    <a:pt x="1269" y="231"/>
                  </a:lnTo>
                  <a:lnTo>
                    <a:pt x="1228" y="224"/>
                  </a:lnTo>
                  <a:lnTo>
                    <a:pt x="1181" y="217"/>
                  </a:lnTo>
                  <a:lnTo>
                    <a:pt x="1130" y="209"/>
                  </a:lnTo>
                  <a:lnTo>
                    <a:pt x="1075" y="200"/>
                  </a:lnTo>
                  <a:lnTo>
                    <a:pt x="1018" y="190"/>
                  </a:lnTo>
                  <a:lnTo>
                    <a:pt x="960" y="180"/>
                  </a:lnTo>
                  <a:lnTo>
                    <a:pt x="897" y="170"/>
                  </a:lnTo>
                  <a:lnTo>
                    <a:pt x="835" y="159"/>
                  </a:lnTo>
                  <a:lnTo>
                    <a:pt x="770" y="149"/>
                  </a:lnTo>
                  <a:lnTo>
                    <a:pt x="706" y="138"/>
                  </a:lnTo>
                  <a:lnTo>
                    <a:pt x="641" y="128"/>
                  </a:lnTo>
                  <a:lnTo>
                    <a:pt x="578" y="118"/>
                  </a:lnTo>
                  <a:lnTo>
                    <a:pt x="514" y="106"/>
                  </a:lnTo>
                  <a:lnTo>
                    <a:pt x="453" y="97"/>
                  </a:lnTo>
                  <a:lnTo>
                    <a:pt x="393" y="86"/>
                  </a:lnTo>
                  <a:lnTo>
                    <a:pt x="336" y="77"/>
                  </a:lnTo>
                  <a:lnTo>
                    <a:pt x="281" y="68"/>
                  </a:lnTo>
                  <a:lnTo>
                    <a:pt x="230" y="59"/>
                  </a:lnTo>
                  <a:lnTo>
                    <a:pt x="182" y="51"/>
                  </a:lnTo>
                  <a:lnTo>
                    <a:pt x="141" y="45"/>
                  </a:lnTo>
                  <a:lnTo>
                    <a:pt x="103" y="38"/>
                  </a:lnTo>
                  <a:lnTo>
                    <a:pt x="71" y="33"/>
                  </a:lnTo>
                  <a:lnTo>
                    <a:pt x="45" y="29"/>
                  </a:lnTo>
                  <a:lnTo>
                    <a:pt x="25" y="25"/>
                  </a:lnTo>
                  <a:lnTo>
                    <a:pt x="12" y="24"/>
                  </a:lnTo>
                  <a:lnTo>
                    <a:pt x="7" y="23"/>
                  </a:lnTo>
                  <a:lnTo>
                    <a:pt x="4" y="19"/>
                  </a:lnTo>
                  <a:lnTo>
                    <a:pt x="2" y="16"/>
                  </a:lnTo>
                  <a:lnTo>
                    <a:pt x="0" y="13"/>
                  </a:lnTo>
                  <a:lnTo>
                    <a:pt x="0" y="12"/>
                  </a:lnTo>
                  <a:close/>
                </a:path>
              </a:pathLst>
            </a:custGeom>
            <a:solidFill>
              <a:srgbClr val="C0C0C0"/>
            </a:solidFill>
            <a:ln w="9525">
              <a:noFill/>
              <a:round/>
              <a:headEnd/>
              <a:tailEnd/>
            </a:ln>
          </p:spPr>
          <p:txBody>
            <a:bodyPr/>
            <a:lstStyle/>
            <a:p>
              <a:pPr rtl="0"/>
              <a:endParaRPr lang="en-US" sz="3800"/>
            </a:p>
          </p:txBody>
        </p:sp>
        <p:sp>
          <p:nvSpPr>
            <p:cNvPr id="518" name="Freeform 516"/>
            <p:cNvSpPr>
              <a:spLocks/>
            </p:cNvSpPr>
            <p:nvPr/>
          </p:nvSpPr>
          <p:spPr bwMode="auto">
            <a:xfrm flipH="1">
              <a:off x="502" y="1222"/>
              <a:ext cx="85" cy="120"/>
            </a:xfrm>
            <a:custGeom>
              <a:avLst/>
              <a:gdLst>
                <a:gd name="T0" fmla="*/ 2 w 372"/>
                <a:gd name="T1" fmla="*/ 1 h 522"/>
                <a:gd name="T2" fmla="*/ 0 w 372"/>
                <a:gd name="T3" fmla="*/ 2 h 522"/>
                <a:gd name="T4" fmla="*/ 0 w 372"/>
                <a:gd name="T5" fmla="*/ 4 h 522"/>
                <a:gd name="T6" fmla="*/ 0 w 372"/>
                <a:gd name="T7" fmla="*/ 6 h 522"/>
                <a:gd name="T8" fmla="*/ 1 w 372"/>
                <a:gd name="T9" fmla="*/ 8 h 522"/>
                <a:gd name="T10" fmla="*/ 76 w 372"/>
                <a:gd name="T11" fmla="*/ 118 h 522"/>
                <a:gd name="T12" fmla="*/ 77 w 372"/>
                <a:gd name="T13" fmla="*/ 119 h 522"/>
                <a:gd name="T14" fmla="*/ 79 w 372"/>
                <a:gd name="T15" fmla="*/ 120 h 522"/>
                <a:gd name="T16" fmla="*/ 81 w 372"/>
                <a:gd name="T17" fmla="*/ 120 h 522"/>
                <a:gd name="T18" fmla="*/ 83 w 372"/>
                <a:gd name="T19" fmla="*/ 119 h 522"/>
                <a:gd name="T20" fmla="*/ 84 w 372"/>
                <a:gd name="T21" fmla="*/ 117 h 522"/>
                <a:gd name="T22" fmla="*/ 85 w 372"/>
                <a:gd name="T23" fmla="*/ 116 h 522"/>
                <a:gd name="T24" fmla="*/ 85 w 372"/>
                <a:gd name="T25" fmla="*/ 114 h 522"/>
                <a:gd name="T26" fmla="*/ 84 w 372"/>
                <a:gd name="T27" fmla="*/ 112 h 522"/>
                <a:gd name="T28" fmla="*/ 9 w 372"/>
                <a:gd name="T29" fmla="*/ 2 h 522"/>
                <a:gd name="T30" fmla="*/ 7 w 372"/>
                <a:gd name="T31" fmla="*/ 1 h 522"/>
                <a:gd name="T32" fmla="*/ 6 w 372"/>
                <a:gd name="T33" fmla="*/ 0 h 522"/>
                <a:gd name="T34" fmla="*/ 4 w 372"/>
                <a:gd name="T35" fmla="*/ 0 h 522"/>
                <a:gd name="T36" fmla="*/ 2 w 372"/>
                <a:gd name="T37" fmla="*/ 1 h 5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2"/>
                <a:gd name="T58" fmla="*/ 0 h 522"/>
                <a:gd name="T59" fmla="*/ 372 w 372"/>
                <a:gd name="T60" fmla="*/ 522 h 5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2" h="522">
                  <a:moveTo>
                    <a:pt x="9" y="4"/>
                  </a:moveTo>
                  <a:lnTo>
                    <a:pt x="2" y="10"/>
                  </a:lnTo>
                  <a:lnTo>
                    <a:pt x="0" y="17"/>
                  </a:lnTo>
                  <a:lnTo>
                    <a:pt x="0" y="26"/>
                  </a:lnTo>
                  <a:lnTo>
                    <a:pt x="4" y="34"/>
                  </a:lnTo>
                  <a:lnTo>
                    <a:pt x="333" y="513"/>
                  </a:lnTo>
                  <a:lnTo>
                    <a:pt x="339" y="519"/>
                  </a:lnTo>
                  <a:lnTo>
                    <a:pt x="347" y="522"/>
                  </a:lnTo>
                  <a:lnTo>
                    <a:pt x="355" y="522"/>
                  </a:lnTo>
                  <a:lnTo>
                    <a:pt x="363" y="518"/>
                  </a:lnTo>
                  <a:lnTo>
                    <a:pt x="369" y="511"/>
                  </a:lnTo>
                  <a:lnTo>
                    <a:pt x="372" y="504"/>
                  </a:lnTo>
                  <a:lnTo>
                    <a:pt x="372" y="496"/>
                  </a:lnTo>
                  <a:lnTo>
                    <a:pt x="369" y="488"/>
                  </a:lnTo>
                  <a:lnTo>
                    <a:pt x="39" y="9"/>
                  </a:lnTo>
                  <a:lnTo>
                    <a:pt x="32" y="3"/>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519" name="Freeform 517"/>
            <p:cNvSpPr>
              <a:spLocks/>
            </p:cNvSpPr>
            <p:nvPr/>
          </p:nvSpPr>
          <p:spPr bwMode="auto">
            <a:xfrm flipH="1">
              <a:off x="703" y="1467"/>
              <a:ext cx="30" cy="22"/>
            </a:xfrm>
            <a:custGeom>
              <a:avLst/>
              <a:gdLst>
                <a:gd name="T0" fmla="*/ 0 w 130"/>
                <a:gd name="T1" fmla="*/ 11 h 95"/>
                <a:gd name="T2" fmla="*/ 0 w 130"/>
                <a:gd name="T3" fmla="*/ 13 h 95"/>
                <a:gd name="T4" fmla="*/ 1 w 130"/>
                <a:gd name="T5" fmla="*/ 15 h 95"/>
                <a:gd name="T6" fmla="*/ 2 w 130"/>
                <a:gd name="T7" fmla="*/ 17 h 95"/>
                <a:gd name="T8" fmla="*/ 4 w 130"/>
                <a:gd name="T9" fmla="*/ 19 h 95"/>
                <a:gd name="T10" fmla="*/ 6 w 130"/>
                <a:gd name="T11" fmla="*/ 20 h 95"/>
                <a:gd name="T12" fmla="*/ 9 w 130"/>
                <a:gd name="T13" fmla="*/ 21 h 95"/>
                <a:gd name="T14" fmla="*/ 12 w 130"/>
                <a:gd name="T15" fmla="*/ 22 h 95"/>
                <a:gd name="T16" fmla="*/ 15 w 130"/>
                <a:gd name="T17" fmla="*/ 22 h 95"/>
                <a:gd name="T18" fmla="*/ 18 w 130"/>
                <a:gd name="T19" fmla="*/ 22 h 95"/>
                <a:gd name="T20" fmla="*/ 21 w 130"/>
                <a:gd name="T21" fmla="*/ 21 h 95"/>
                <a:gd name="T22" fmla="*/ 24 w 130"/>
                <a:gd name="T23" fmla="*/ 20 h 95"/>
                <a:gd name="T24" fmla="*/ 26 w 130"/>
                <a:gd name="T25" fmla="*/ 19 h 95"/>
                <a:gd name="T26" fmla="*/ 27 w 130"/>
                <a:gd name="T27" fmla="*/ 17 h 95"/>
                <a:gd name="T28" fmla="*/ 29 w 130"/>
                <a:gd name="T29" fmla="*/ 15 h 95"/>
                <a:gd name="T30" fmla="*/ 30 w 130"/>
                <a:gd name="T31" fmla="*/ 13 h 95"/>
                <a:gd name="T32" fmla="*/ 30 w 130"/>
                <a:gd name="T33" fmla="*/ 11 h 95"/>
                <a:gd name="T34" fmla="*/ 30 w 130"/>
                <a:gd name="T35" fmla="*/ 9 h 95"/>
                <a:gd name="T36" fmla="*/ 29 w 130"/>
                <a:gd name="T37" fmla="*/ 6 h 95"/>
                <a:gd name="T38" fmla="*/ 27 w 130"/>
                <a:gd name="T39" fmla="*/ 5 h 95"/>
                <a:gd name="T40" fmla="*/ 26 w 130"/>
                <a:gd name="T41" fmla="*/ 3 h 95"/>
                <a:gd name="T42" fmla="*/ 24 w 130"/>
                <a:gd name="T43" fmla="*/ 2 h 95"/>
                <a:gd name="T44" fmla="*/ 21 w 130"/>
                <a:gd name="T45" fmla="*/ 1 h 95"/>
                <a:gd name="T46" fmla="*/ 18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9 h 95"/>
                <a:gd name="T64" fmla="*/ 0 w 130"/>
                <a:gd name="T65" fmla="*/ 11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8"/>
                  </a:moveTo>
                  <a:lnTo>
                    <a:pt x="1" y="57"/>
                  </a:lnTo>
                  <a:lnTo>
                    <a:pt x="5" y="66"/>
                  </a:lnTo>
                  <a:lnTo>
                    <a:pt x="10" y="74"/>
                  </a:lnTo>
                  <a:lnTo>
                    <a:pt x="18" y="81"/>
                  </a:lnTo>
                  <a:lnTo>
                    <a:pt x="27" y="87"/>
                  </a:lnTo>
                  <a:lnTo>
                    <a:pt x="39" y="91"/>
                  </a:lnTo>
                  <a:lnTo>
                    <a:pt x="52" y="94"/>
                  </a:lnTo>
                  <a:lnTo>
                    <a:pt x="65" y="95"/>
                  </a:lnTo>
                  <a:lnTo>
                    <a:pt x="78" y="94"/>
                  </a:lnTo>
                  <a:lnTo>
                    <a:pt x="91" y="91"/>
                  </a:lnTo>
                  <a:lnTo>
                    <a:pt x="103" y="87"/>
                  </a:lnTo>
                  <a:lnTo>
                    <a:pt x="112" y="81"/>
                  </a:lnTo>
                  <a:lnTo>
                    <a:pt x="119" y="74"/>
                  </a:lnTo>
                  <a:lnTo>
                    <a:pt x="125" y="66"/>
                  </a:lnTo>
                  <a:lnTo>
                    <a:pt x="129" y="57"/>
                  </a:lnTo>
                  <a:lnTo>
                    <a:pt x="130" y="48"/>
                  </a:lnTo>
                  <a:lnTo>
                    <a:pt x="129" y="38"/>
                  </a:lnTo>
                  <a:lnTo>
                    <a:pt x="125" y="28"/>
                  </a:lnTo>
                  <a:lnTo>
                    <a:pt x="119" y="21"/>
                  </a:lnTo>
                  <a:lnTo>
                    <a:pt x="112" y="14"/>
                  </a:lnTo>
                  <a:lnTo>
                    <a:pt x="103" y="8"/>
                  </a:lnTo>
                  <a:lnTo>
                    <a:pt x="91" y="4"/>
                  </a:lnTo>
                  <a:lnTo>
                    <a:pt x="78" y="1"/>
                  </a:lnTo>
                  <a:lnTo>
                    <a:pt x="65" y="0"/>
                  </a:lnTo>
                  <a:lnTo>
                    <a:pt x="52" y="1"/>
                  </a:lnTo>
                  <a:lnTo>
                    <a:pt x="39" y="4"/>
                  </a:lnTo>
                  <a:lnTo>
                    <a:pt x="27" y="8"/>
                  </a:lnTo>
                  <a:lnTo>
                    <a:pt x="18" y="14"/>
                  </a:lnTo>
                  <a:lnTo>
                    <a:pt x="10" y="21"/>
                  </a:lnTo>
                  <a:lnTo>
                    <a:pt x="5" y="28"/>
                  </a:lnTo>
                  <a:lnTo>
                    <a:pt x="1" y="38"/>
                  </a:lnTo>
                  <a:lnTo>
                    <a:pt x="0" y="48"/>
                  </a:lnTo>
                  <a:close/>
                </a:path>
              </a:pathLst>
            </a:custGeom>
            <a:solidFill>
              <a:srgbClr val="000000"/>
            </a:solidFill>
            <a:ln w="9525">
              <a:noFill/>
              <a:round/>
              <a:headEnd/>
              <a:tailEnd/>
            </a:ln>
          </p:spPr>
          <p:txBody>
            <a:bodyPr/>
            <a:lstStyle/>
            <a:p>
              <a:pPr rtl="0"/>
              <a:endParaRPr lang="en-US" sz="3800"/>
            </a:p>
          </p:txBody>
        </p:sp>
        <p:sp>
          <p:nvSpPr>
            <p:cNvPr id="520" name="Freeform 518"/>
            <p:cNvSpPr>
              <a:spLocks/>
            </p:cNvSpPr>
            <p:nvPr/>
          </p:nvSpPr>
          <p:spPr bwMode="auto">
            <a:xfrm flipH="1">
              <a:off x="352" y="1467"/>
              <a:ext cx="29" cy="22"/>
            </a:xfrm>
            <a:custGeom>
              <a:avLst/>
              <a:gdLst>
                <a:gd name="T0" fmla="*/ 0 w 130"/>
                <a:gd name="T1" fmla="*/ 11 h 94"/>
                <a:gd name="T2" fmla="*/ 0 w 130"/>
                <a:gd name="T3" fmla="*/ 13 h 94"/>
                <a:gd name="T4" fmla="*/ 1 w 130"/>
                <a:gd name="T5" fmla="*/ 15 h 94"/>
                <a:gd name="T6" fmla="*/ 2 w 130"/>
                <a:gd name="T7" fmla="*/ 17 h 94"/>
                <a:gd name="T8" fmla="*/ 4 w 130"/>
                <a:gd name="T9" fmla="*/ 19 h 94"/>
                <a:gd name="T10" fmla="*/ 6 w 130"/>
                <a:gd name="T11" fmla="*/ 20 h 94"/>
                <a:gd name="T12" fmla="*/ 9 w 130"/>
                <a:gd name="T13" fmla="*/ 21 h 94"/>
                <a:gd name="T14" fmla="*/ 12 w 130"/>
                <a:gd name="T15" fmla="*/ 22 h 94"/>
                <a:gd name="T16" fmla="*/ 15 w 130"/>
                <a:gd name="T17" fmla="*/ 22 h 94"/>
                <a:gd name="T18" fmla="*/ 17 w 130"/>
                <a:gd name="T19" fmla="*/ 22 h 94"/>
                <a:gd name="T20" fmla="*/ 20 w 130"/>
                <a:gd name="T21" fmla="*/ 21 h 94"/>
                <a:gd name="T22" fmla="*/ 23 w 130"/>
                <a:gd name="T23" fmla="*/ 20 h 94"/>
                <a:gd name="T24" fmla="*/ 25 w 130"/>
                <a:gd name="T25" fmla="*/ 19 h 94"/>
                <a:gd name="T26" fmla="*/ 27 w 130"/>
                <a:gd name="T27" fmla="*/ 17 h 94"/>
                <a:gd name="T28" fmla="*/ 28 w 130"/>
                <a:gd name="T29" fmla="*/ 15 h 94"/>
                <a:gd name="T30" fmla="*/ 29 w 130"/>
                <a:gd name="T31" fmla="*/ 13 h 94"/>
                <a:gd name="T32" fmla="*/ 29 w 130"/>
                <a:gd name="T33" fmla="*/ 11 h 94"/>
                <a:gd name="T34" fmla="*/ 29 w 130"/>
                <a:gd name="T35" fmla="*/ 8 h 94"/>
                <a:gd name="T36" fmla="*/ 28 w 130"/>
                <a:gd name="T37" fmla="*/ 7 h 94"/>
                <a:gd name="T38" fmla="*/ 27 w 130"/>
                <a:gd name="T39" fmla="*/ 4 h 94"/>
                <a:gd name="T40" fmla="*/ 25 w 130"/>
                <a:gd name="T41" fmla="*/ 3 h 94"/>
                <a:gd name="T42" fmla="*/ 23 w 130"/>
                <a:gd name="T43" fmla="*/ 2 h 94"/>
                <a:gd name="T44" fmla="*/ 20 w 130"/>
                <a:gd name="T45" fmla="*/ 1 h 94"/>
                <a:gd name="T46" fmla="*/ 17 w 130"/>
                <a:gd name="T47" fmla="*/ 0 h 94"/>
                <a:gd name="T48" fmla="*/ 15 w 130"/>
                <a:gd name="T49" fmla="*/ 0 h 94"/>
                <a:gd name="T50" fmla="*/ 12 w 130"/>
                <a:gd name="T51" fmla="*/ 0 h 94"/>
                <a:gd name="T52" fmla="*/ 9 w 130"/>
                <a:gd name="T53" fmla="*/ 1 h 94"/>
                <a:gd name="T54" fmla="*/ 6 w 130"/>
                <a:gd name="T55" fmla="*/ 2 h 94"/>
                <a:gd name="T56" fmla="*/ 4 w 130"/>
                <a:gd name="T57" fmla="*/ 3 h 94"/>
                <a:gd name="T58" fmla="*/ 2 w 130"/>
                <a:gd name="T59" fmla="*/ 4 h 94"/>
                <a:gd name="T60" fmla="*/ 1 w 130"/>
                <a:gd name="T61" fmla="*/ 7 h 94"/>
                <a:gd name="T62" fmla="*/ 0 w 130"/>
                <a:gd name="T63" fmla="*/ 8 h 94"/>
                <a:gd name="T64" fmla="*/ 0 w 130"/>
                <a:gd name="T65" fmla="*/ 11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4"/>
                <a:gd name="T101" fmla="*/ 130 w 130"/>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4">
                  <a:moveTo>
                    <a:pt x="0" y="47"/>
                  </a:moveTo>
                  <a:lnTo>
                    <a:pt x="2" y="57"/>
                  </a:lnTo>
                  <a:lnTo>
                    <a:pt x="6" y="65"/>
                  </a:lnTo>
                  <a:lnTo>
                    <a:pt x="11" y="74"/>
                  </a:lnTo>
                  <a:lnTo>
                    <a:pt x="19" y="81"/>
                  </a:lnTo>
                  <a:lnTo>
                    <a:pt x="28" y="86"/>
                  </a:lnTo>
                  <a:lnTo>
                    <a:pt x="39" y="90"/>
                  </a:lnTo>
                  <a:lnTo>
                    <a:pt x="52" y="92"/>
                  </a:lnTo>
                  <a:lnTo>
                    <a:pt x="65" y="94"/>
                  </a:lnTo>
                  <a:lnTo>
                    <a:pt x="78" y="92"/>
                  </a:lnTo>
                  <a:lnTo>
                    <a:pt x="91" y="90"/>
                  </a:lnTo>
                  <a:lnTo>
                    <a:pt x="102" y="86"/>
                  </a:lnTo>
                  <a:lnTo>
                    <a:pt x="112" y="81"/>
                  </a:lnTo>
                  <a:lnTo>
                    <a:pt x="120" y="74"/>
                  </a:lnTo>
                  <a:lnTo>
                    <a:pt x="125" y="65"/>
                  </a:lnTo>
                  <a:lnTo>
                    <a:pt x="129" y="57"/>
                  </a:lnTo>
                  <a:lnTo>
                    <a:pt x="130" y="47"/>
                  </a:lnTo>
                  <a:lnTo>
                    <a:pt x="129" y="36"/>
                  </a:lnTo>
                  <a:lnTo>
                    <a:pt x="125" y="28"/>
                  </a:lnTo>
                  <a:lnTo>
                    <a:pt x="120" y="19"/>
                  </a:lnTo>
                  <a:lnTo>
                    <a:pt x="112" y="13"/>
                  </a:lnTo>
                  <a:lnTo>
                    <a:pt x="102" y="8"/>
                  </a:lnTo>
                  <a:lnTo>
                    <a:pt x="91" y="4"/>
                  </a:lnTo>
                  <a:lnTo>
                    <a:pt x="78" y="1"/>
                  </a:lnTo>
                  <a:lnTo>
                    <a:pt x="65" y="0"/>
                  </a:lnTo>
                  <a:lnTo>
                    <a:pt x="52" y="1"/>
                  </a:lnTo>
                  <a:lnTo>
                    <a:pt x="39" y="4"/>
                  </a:lnTo>
                  <a:lnTo>
                    <a:pt x="28" y="8"/>
                  </a:lnTo>
                  <a:lnTo>
                    <a:pt x="19" y="13"/>
                  </a:lnTo>
                  <a:lnTo>
                    <a:pt x="11" y="19"/>
                  </a:lnTo>
                  <a:lnTo>
                    <a:pt x="6" y="28"/>
                  </a:lnTo>
                  <a:lnTo>
                    <a:pt x="2" y="36"/>
                  </a:lnTo>
                  <a:lnTo>
                    <a:pt x="0" y="47"/>
                  </a:lnTo>
                  <a:close/>
                </a:path>
              </a:pathLst>
            </a:custGeom>
            <a:solidFill>
              <a:srgbClr val="000000"/>
            </a:solidFill>
            <a:ln w="9525">
              <a:noFill/>
              <a:round/>
              <a:headEnd/>
              <a:tailEnd/>
            </a:ln>
          </p:spPr>
          <p:txBody>
            <a:bodyPr/>
            <a:lstStyle/>
            <a:p>
              <a:pPr rtl="0"/>
              <a:endParaRPr lang="en-US" sz="3800"/>
            </a:p>
          </p:txBody>
        </p:sp>
        <p:sp>
          <p:nvSpPr>
            <p:cNvPr id="521" name="Freeform 519"/>
            <p:cNvSpPr>
              <a:spLocks/>
            </p:cNvSpPr>
            <p:nvPr/>
          </p:nvSpPr>
          <p:spPr bwMode="auto">
            <a:xfrm flipH="1">
              <a:off x="833" y="1468"/>
              <a:ext cx="29" cy="21"/>
            </a:xfrm>
            <a:custGeom>
              <a:avLst/>
              <a:gdLst>
                <a:gd name="T0" fmla="*/ 0 w 130"/>
                <a:gd name="T1" fmla="*/ 10 h 95"/>
                <a:gd name="T2" fmla="*/ 0 w 130"/>
                <a:gd name="T3" fmla="*/ 13 h 95"/>
                <a:gd name="T4" fmla="*/ 1 w 130"/>
                <a:gd name="T5" fmla="*/ 15 h 95"/>
                <a:gd name="T6" fmla="*/ 2 w 130"/>
                <a:gd name="T7" fmla="*/ 16 h 95"/>
                <a:gd name="T8" fmla="*/ 4 w 130"/>
                <a:gd name="T9" fmla="*/ 18 h 95"/>
                <a:gd name="T10" fmla="*/ 6 w 130"/>
                <a:gd name="T11" fmla="*/ 19 h 95"/>
                <a:gd name="T12" fmla="*/ 9 w 130"/>
                <a:gd name="T13" fmla="*/ 20 h 95"/>
                <a:gd name="T14" fmla="*/ 12 w 130"/>
                <a:gd name="T15" fmla="*/ 21 h 95"/>
                <a:gd name="T16" fmla="*/ 15 w 130"/>
                <a:gd name="T17" fmla="*/ 21 h 95"/>
                <a:gd name="T18" fmla="*/ 17 w 130"/>
                <a:gd name="T19" fmla="*/ 21 h 95"/>
                <a:gd name="T20" fmla="*/ 20 w 130"/>
                <a:gd name="T21" fmla="*/ 20 h 95"/>
                <a:gd name="T22" fmla="*/ 23 w 130"/>
                <a:gd name="T23" fmla="*/ 19 h 95"/>
                <a:gd name="T24" fmla="*/ 25 w 130"/>
                <a:gd name="T25" fmla="*/ 18 h 95"/>
                <a:gd name="T26" fmla="*/ 27 w 130"/>
                <a:gd name="T27" fmla="*/ 16 h 95"/>
                <a:gd name="T28" fmla="*/ 28 w 130"/>
                <a:gd name="T29" fmla="*/ 15 h 95"/>
                <a:gd name="T30" fmla="*/ 29 w 130"/>
                <a:gd name="T31" fmla="*/ 13 h 95"/>
                <a:gd name="T32" fmla="*/ 29 w 130"/>
                <a:gd name="T33" fmla="*/ 10 h 95"/>
                <a:gd name="T34" fmla="*/ 29 w 130"/>
                <a:gd name="T35" fmla="*/ 8 h 95"/>
                <a:gd name="T36" fmla="*/ 28 w 130"/>
                <a:gd name="T37" fmla="*/ 6 h 95"/>
                <a:gd name="T38" fmla="*/ 27 w 130"/>
                <a:gd name="T39" fmla="*/ 5 h 95"/>
                <a:gd name="T40" fmla="*/ 25 w 130"/>
                <a:gd name="T41" fmla="*/ 3 h 95"/>
                <a:gd name="T42" fmla="*/ 23 w 130"/>
                <a:gd name="T43" fmla="*/ 2 h 95"/>
                <a:gd name="T44" fmla="*/ 20 w 130"/>
                <a:gd name="T45" fmla="*/ 1 h 95"/>
                <a:gd name="T46" fmla="*/ 17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8 h 95"/>
                <a:gd name="T64" fmla="*/ 0 w 130"/>
                <a:gd name="T65" fmla="*/ 10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7"/>
                  </a:moveTo>
                  <a:lnTo>
                    <a:pt x="1" y="57"/>
                  </a:lnTo>
                  <a:lnTo>
                    <a:pt x="5" y="66"/>
                  </a:lnTo>
                  <a:lnTo>
                    <a:pt x="10" y="74"/>
                  </a:lnTo>
                  <a:lnTo>
                    <a:pt x="18" y="80"/>
                  </a:lnTo>
                  <a:lnTo>
                    <a:pt x="27" y="87"/>
                  </a:lnTo>
                  <a:lnTo>
                    <a:pt x="39" y="91"/>
                  </a:lnTo>
                  <a:lnTo>
                    <a:pt x="52" y="93"/>
                  </a:lnTo>
                  <a:lnTo>
                    <a:pt x="65" y="95"/>
                  </a:lnTo>
                  <a:lnTo>
                    <a:pt x="78" y="93"/>
                  </a:lnTo>
                  <a:lnTo>
                    <a:pt x="91" y="91"/>
                  </a:lnTo>
                  <a:lnTo>
                    <a:pt x="101" y="87"/>
                  </a:lnTo>
                  <a:lnTo>
                    <a:pt x="112" y="80"/>
                  </a:lnTo>
                  <a:lnTo>
                    <a:pt x="120" y="74"/>
                  </a:lnTo>
                  <a:lnTo>
                    <a:pt x="125" y="66"/>
                  </a:lnTo>
                  <a:lnTo>
                    <a:pt x="129" y="57"/>
                  </a:lnTo>
                  <a:lnTo>
                    <a:pt x="130" y="47"/>
                  </a:lnTo>
                  <a:lnTo>
                    <a:pt x="129" y="38"/>
                  </a:lnTo>
                  <a:lnTo>
                    <a:pt x="125" y="28"/>
                  </a:lnTo>
                  <a:lnTo>
                    <a:pt x="120" y="21"/>
                  </a:lnTo>
                  <a:lnTo>
                    <a:pt x="112" y="13"/>
                  </a:lnTo>
                  <a:lnTo>
                    <a:pt x="101" y="8"/>
                  </a:lnTo>
                  <a:lnTo>
                    <a:pt x="91" y="4"/>
                  </a:lnTo>
                  <a:lnTo>
                    <a:pt x="78" y="1"/>
                  </a:lnTo>
                  <a:lnTo>
                    <a:pt x="65" y="0"/>
                  </a:lnTo>
                  <a:lnTo>
                    <a:pt x="52" y="1"/>
                  </a:lnTo>
                  <a:lnTo>
                    <a:pt x="39" y="4"/>
                  </a:lnTo>
                  <a:lnTo>
                    <a:pt x="27" y="8"/>
                  </a:lnTo>
                  <a:lnTo>
                    <a:pt x="18" y="13"/>
                  </a:lnTo>
                  <a:lnTo>
                    <a:pt x="10" y="21"/>
                  </a:lnTo>
                  <a:lnTo>
                    <a:pt x="5" y="28"/>
                  </a:lnTo>
                  <a:lnTo>
                    <a:pt x="1" y="38"/>
                  </a:lnTo>
                  <a:lnTo>
                    <a:pt x="0" y="47"/>
                  </a:lnTo>
                  <a:close/>
                </a:path>
              </a:pathLst>
            </a:custGeom>
            <a:solidFill>
              <a:srgbClr val="000000"/>
            </a:solidFill>
            <a:ln w="9525">
              <a:noFill/>
              <a:round/>
              <a:headEnd/>
              <a:tailEnd/>
            </a:ln>
          </p:spPr>
          <p:txBody>
            <a:bodyPr/>
            <a:lstStyle/>
            <a:p>
              <a:pPr rtl="0"/>
              <a:endParaRPr lang="en-US" sz="3800"/>
            </a:p>
          </p:txBody>
        </p:sp>
        <p:sp>
          <p:nvSpPr>
            <p:cNvPr id="522" name="Freeform 520"/>
            <p:cNvSpPr>
              <a:spLocks/>
            </p:cNvSpPr>
            <p:nvPr/>
          </p:nvSpPr>
          <p:spPr bwMode="auto">
            <a:xfrm flipH="1">
              <a:off x="363" y="1350"/>
              <a:ext cx="49" cy="134"/>
            </a:xfrm>
            <a:custGeom>
              <a:avLst/>
              <a:gdLst>
                <a:gd name="T0" fmla="*/ 4 w 218"/>
                <a:gd name="T1" fmla="*/ 0 h 582"/>
                <a:gd name="T2" fmla="*/ 2 w 218"/>
                <a:gd name="T3" fmla="*/ 1 h 582"/>
                <a:gd name="T4" fmla="*/ 1 w 218"/>
                <a:gd name="T5" fmla="*/ 3 h 582"/>
                <a:gd name="T6" fmla="*/ 0 w 218"/>
                <a:gd name="T7" fmla="*/ 5 h 582"/>
                <a:gd name="T8" fmla="*/ 0 w 218"/>
                <a:gd name="T9" fmla="*/ 7 h 582"/>
                <a:gd name="T10" fmla="*/ 39 w 218"/>
                <a:gd name="T11" fmla="*/ 130 h 582"/>
                <a:gd name="T12" fmla="*/ 40 w 218"/>
                <a:gd name="T13" fmla="*/ 132 h 582"/>
                <a:gd name="T14" fmla="*/ 42 w 218"/>
                <a:gd name="T15" fmla="*/ 133 h 582"/>
                <a:gd name="T16" fmla="*/ 44 w 218"/>
                <a:gd name="T17" fmla="*/ 134 h 582"/>
                <a:gd name="T18" fmla="*/ 46 w 218"/>
                <a:gd name="T19" fmla="*/ 134 h 582"/>
                <a:gd name="T20" fmla="*/ 47 w 218"/>
                <a:gd name="T21" fmla="*/ 133 h 582"/>
                <a:gd name="T22" fmla="*/ 49 w 218"/>
                <a:gd name="T23" fmla="*/ 131 h 582"/>
                <a:gd name="T24" fmla="*/ 49 w 218"/>
                <a:gd name="T25" fmla="*/ 129 h 582"/>
                <a:gd name="T26" fmla="*/ 49 w 218"/>
                <a:gd name="T27" fmla="*/ 127 h 582"/>
                <a:gd name="T28" fmla="*/ 10 w 218"/>
                <a:gd name="T29" fmla="*/ 4 h 582"/>
                <a:gd name="T30" fmla="*/ 9 w 218"/>
                <a:gd name="T31" fmla="*/ 2 h 582"/>
                <a:gd name="T32" fmla="*/ 7 w 218"/>
                <a:gd name="T33" fmla="*/ 1 h 582"/>
                <a:gd name="T34" fmla="*/ 6 w 218"/>
                <a:gd name="T35" fmla="*/ 0 h 582"/>
                <a:gd name="T36" fmla="*/ 4 w 218"/>
                <a:gd name="T37" fmla="*/ 0 h 5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582"/>
                <a:gd name="T59" fmla="*/ 218 w 218"/>
                <a:gd name="T60" fmla="*/ 582 h 5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582">
                  <a:moveTo>
                    <a:pt x="16" y="1"/>
                  </a:moveTo>
                  <a:lnTo>
                    <a:pt x="8" y="5"/>
                  </a:lnTo>
                  <a:lnTo>
                    <a:pt x="3" y="13"/>
                  </a:lnTo>
                  <a:lnTo>
                    <a:pt x="0" y="21"/>
                  </a:lnTo>
                  <a:lnTo>
                    <a:pt x="1" y="29"/>
                  </a:lnTo>
                  <a:lnTo>
                    <a:pt x="175" y="566"/>
                  </a:lnTo>
                  <a:lnTo>
                    <a:pt x="179" y="574"/>
                  </a:lnTo>
                  <a:lnTo>
                    <a:pt x="187" y="579"/>
                  </a:lnTo>
                  <a:lnTo>
                    <a:pt x="195" y="582"/>
                  </a:lnTo>
                  <a:lnTo>
                    <a:pt x="204" y="580"/>
                  </a:lnTo>
                  <a:lnTo>
                    <a:pt x="211" y="577"/>
                  </a:lnTo>
                  <a:lnTo>
                    <a:pt x="216" y="570"/>
                  </a:lnTo>
                  <a:lnTo>
                    <a:pt x="218" y="562"/>
                  </a:lnTo>
                  <a:lnTo>
                    <a:pt x="217" y="553"/>
                  </a:lnTo>
                  <a:lnTo>
                    <a:pt x="43" y="16"/>
                  </a:lnTo>
                  <a:lnTo>
                    <a:pt x="39" y="8"/>
                  </a:lnTo>
                  <a:lnTo>
                    <a:pt x="32" y="3"/>
                  </a:lnTo>
                  <a:lnTo>
                    <a:pt x="25" y="0"/>
                  </a:lnTo>
                  <a:lnTo>
                    <a:pt x="16" y="1"/>
                  </a:lnTo>
                  <a:close/>
                </a:path>
              </a:pathLst>
            </a:custGeom>
            <a:solidFill>
              <a:srgbClr val="000000"/>
            </a:solidFill>
            <a:ln w="9525">
              <a:noFill/>
              <a:round/>
              <a:headEnd/>
              <a:tailEnd/>
            </a:ln>
          </p:spPr>
          <p:txBody>
            <a:bodyPr/>
            <a:lstStyle/>
            <a:p>
              <a:pPr rtl="0"/>
              <a:endParaRPr lang="en-US" sz="3800"/>
            </a:p>
          </p:txBody>
        </p:sp>
        <p:sp>
          <p:nvSpPr>
            <p:cNvPr id="523" name="Freeform 521"/>
            <p:cNvSpPr>
              <a:spLocks/>
            </p:cNvSpPr>
            <p:nvPr/>
          </p:nvSpPr>
          <p:spPr bwMode="auto">
            <a:xfrm flipH="1">
              <a:off x="443" y="1364"/>
              <a:ext cx="49" cy="53"/>
            </a:xfrm>
            <a:custGeom>
              <a:avLst/>
              <a:gdLst>
                <a:gd name="T0" fmla="*/ 8 w 213"/>
                <a:gd name="T1" fmla="*/ 8 h 230"/>
                <a:gd name="T2" fmla="*/ 3 w 213"/>
                <a:gd name="T3" fmla="*/ 15 h 230"/>
                <a:gd name="T4" fmla="*/ 0 w 213"/>
                <a:gd name="T5" fmla="*/ 26 h 230"/>
                <a:gd name="T6" fmla="*/ 0 w 213"/>
                <a:gd name="T7" fmla="*/ 39 h 230"/>
                <a:gd name="T8" fmla="*/ 1 w 213"/>
                <a:gd name="T9" fmla="*/ 48 h 230"/>
                <a:gd name="T10" fmla="*/ 4 w 213"/>
                <a:gd name="T11" fmla="*/ 51 h 230"/>
                <a:gd name="T12" fmla="*/ 8 w 213"/>
                <a:gd name="T13" fmla="*/ 50 h 230"/>
                <a:gd name="T14" fmla="*/ 10 w 213"/>
                <a:gd name="T15" fmla="*/ 47 h 230"/>
                <a:gd name="T16" fmla="*/ 10 w 213"/>
                <a:gd name="T17" fmla="*/ 32 h 230"/>
                <a:gd name="T18" fmla="*/ 14 w 213"/>
                <a:gd name="T19" fmla="*/ 16 h 230"/>
                <a:gd name="T20" fmla="*/ 19 w 213"/>
                <a:gd name="T21" fmla="*/ 12 h 230"/>
                <a:gd name="T22" fmla="*/ 23 w 213"/>
                <a:gd name="T23" fmla="*/ 10 h 230"/>
                <a:gd name="T24" fmla="*/ 26 w 213"/>
                <a:gd name="T25" fmla="*/ 10 h 230"/>
                <a:gd name="T26" fmla="*/ 28 w 213"/>
                <a:gd name="T27" fmla="*/ 10 h 230"/>
                <a:gd name="T28" fmla="*/ 29 w 213"/>
                <a:gd name="T29" fmla="*/ 10 h 230"/>
                <a:gd name="T30" fmla="*/ 29 w 213"/>
                <a:gd name="T31" fmla="*/ 11 h 230"/>
                <a:gd name="T32" fmla="*/ 31 w 213"/>
                <a:gd name="T33" fmla="*/ 11 h 230"/>
                <a:gd name="T34" fmla="*/ 33 w 213"/>
                <a:gd name="T35" fmla="*/ 12 h 230"/>
                <a:gd name="T36" fmla="*/ 38 w 213"/>
                <a:gd name="T37" fmla="*/ 22 h 230"/>
                <a:gd name="T38" fmla="*/ 39 w 213"/>
                <a:gd name="T39" fmla="*/ 41 h 230"/>
                <a:gd name="T40" fmla="*/ 38 w 213"/>
                <a:gd name="T41" fmla="*/ 49 h 230"/>
                <a:gd name="T42" fmla="*/ 40 w 213"/>
                <a:gd name="T43" fmla="*/ 52 h 230"/>
                <a:gd name="T44" fmla="*/ 44 w 213"/>
                <a:gd name="T45" fmla="*/ 53 h 230"/>
                <a:gd name="T46" fmla="*/ 47 w 213"/>
                <a:gd name="T47" fmla="*/ 51 h 230"/>
                <a:gd name="T48" fmla="*/ 48 w 213"/>
                <a:gd name="T49" fmla="*/ 47 h 230"/>
                <a:gd name="T50" fmla="*/ 49 w 213"/>
                <a:gd name="T51" fmla="*/ 38 h 230"/>
                <a:gd name="T52" fmla="*/ 49 w 213"/>
                <a:gd name="T53" fmla="*/ 26 h 230"/>
                <a:gd name="T54" fmla="*/ 46 w 213"/>
                <a:gd name="T55" fmla="*/ 13 h 230"/>
                <a:gd name="T56" fmla="*/ 41 w 213"/>
                <a:gd name="T57" fmla="*/ 6 h 230"/>
                <a:gd name="T58" fmla="*/ 39 w 213"/>
                <a:gd name="T59" fmla="*/ 4 h 230"/>
                <a:gd name="T60" fmla="*/ 35 w 213"/>
                <a:gd name="T61" fmla="*/ 2 h 230"/>
                <a:gd name="T62" fmla="*/ 32 w 213"/>
                <a:gd name="T63" fmla="*/ 1 h 230"/>
                <a:gd name="T64" fmla="*/ 30 w 213"/>
                <a:gd name="T65" fmla="*/ 0 h 230"/>
                <a:gd name="T66" fmla="*/ 31 w 213"/>
                <a:gd name="T67" fmla="*/ 1 h 230"/>
                <a:gd name="T68" fmla="*/ 30 w 213"/>
                <a:gd name="T69" fmla="*/ 0 h 230"/>
                <a:gd name="T70" fmla="*/ 27 w 213"/>
                <a:gd name="T71" fmla="*/ 0 h 230"/>
                <a:gd name="T72" fmla="*/ 21 w 213"/>
                <a:gd name="T73" fmla="*/ 0 h 230"/>
                <a:gd name="T74" fmla="*/ 14 w 213"/>
                <a:gd name="T75" fmla="*/ 2 h 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3"/>
                <a:gd name="T115" fmla="*/ 0 h 230"/>
                <a:gd name="T116" fmla="*/ 213 w 213"/>
                <a:gd name="T117" fmla="*/ 230 h 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3" h="230">
                  <a:moveTo>
                    <a:pt x="46" y="21"/>
                  </a:moveTo>
                  <a:lnTo>
                    <a:pt x="33" y="34"/>
                  </a:lnTo>
                  <a:lnTo>
                    <a:pt x="22" y="49"/>
                  </a:lnTo>
                  <a:lnTo>
                    <a:pt x="13" y="67"/>
                  </a:lnTo>
                  <a:lnTo>
                    <a:pt x="6" y="88"/>
                  </a:lnTo>
                  <a:lnTo>
                    <a:pt x="2" y="113"/>
                  </a:lnTo>
                  <a:lnTo>
                    <a:pt x="0" y="139"/>
                  </a:lnTo>
                  <a:lnTo>
                    <a:pt x="0" y="169"/>
                  </a:lnTo>
                  <a:lnTo>
                    <a:pt x="1" y="200"/>
                  </a:lnTo>
                  <a:lnTo>
                    <a:pt x="3" y="209"/>
                  </a:lnTo>
                  <a:lnTo>
                    <a:pt x="9" y="216"/>
                  </a:lnTo>
                  <a:lnTo>
                    <a:pt x="16" y="220"/>
                  </a:lnTo>
                  <a:lnTo>
                    <a:pt x="24" y="221"/>
                  </a:lnTo>
                  <a:lnTo>
                    <a:pt x="33" y="218"/>
                  </a:lnTo>
                  <a:lnTo>
                    <a:pt x="40" y="213"/>
                  </a:lnTo>
                  <a:lnTo>
                    <a:pt x="44" y="205"/>
                  </a:lnTo>
                  <a:lnTo>
                    <a:pt x="45" y="196"/>
                  </a:lnTo>
                  <a:lnTo>
                    <a:pt x="44" y="139"/>
                  </a:lnTo>
                  <a:lnTo>
                    <a:pt x="49" y="97"/>
                  </a:lnTo>
                  <a:lnTo>
                    <a:pt x="61" y="71"/>
                  </a:lnTo>
                  <a:lnTo>
                    <a:pt x="74" y="56"/>
                  </a:lnTo>
                  <a:lnTo>
                    <a:pt x="81" y="51"/>
                  </a:lnTo>
                  <a:lnTo>
                    <a:pt x="91" y="47"/>
                  </a:lnTo>
                  <a:lnTo>
                    <a:pt x="98" y="44"/>
                  </a:lnTo>
                  <a:lnTo>
                    <a:pt x="106" y="44"/>
                  </a:lnTo>
                  <a:lnTo>
                    <a:pt x="113" y="44"/>
                  </a:lnTo>
                  <a:lnTo>
                    <a:pt x="118" y="44"/>
                  </a:lnTo>
                  <a:lnTo>
                    <a:pt x="122" y="45"/>
                  </a:lnTo>
                  <a:lnTo>
                    <a:pt x="123" y="45"/>
                  </a:lnTo>
                  <a:lnTo>
                    <a:pt x="124" y="45"/>
                  </a:lnTo>
                  <a:lnTo>
                    <a:pt x="126" y="45"/>
                  </a:lnTo>
                  <a:lnTo>
                    <a:pt x="126" y="47"/>
                  </a:lnTo>
                  <a:lnTo>
                    <a:pt x="127" y="47"/>
                  </a:lnTo>
                  <a:lnTo>
                    <a:pt x="133" y="48"/>
                  </a:lnTo>
                  <a:lnTo>
                    <a:pt x="140" y="51"/>
                  </a:lnTo>
                  <a:lnTo>
                    <a:pt x="145" y="54"/>
                  </a:lnTo>
                  <a:lnTo>
                    <a:pt x="150" y="60"/>
                  </a:lnTo>
                  <a:lnTo>
                    <a:pt x="165" y="94"/>
                  </a:lnTo>
                  <a:lnTo>
                    <a:pt x="170" y="135"/>
                  </a:lnTo>
                  <a:lnTo>
                    <a:pt x="169" y="176"/>
                  </a:lnTo>
                  <a:lnTo>
                    <a:pt x="166" y="204"/>
                  </a:lnTo>
                  <a:lnTo>
                    <a:pt x="166" y="213"/>
                  </a:lnTo>
                  <a:lnTo>
                    <a:pt x="169" y="221"/>
                  </a:lnTo>
                  <a:lnTo>
                    <a:pt x="175" y="226"/>
                  </a:lnTo>
                  <a:lnTo>
                    <a:pt x="183" y="230"/>
                  </a:lnTo>
                  <a:lnTo>
                    <a:pt x="192" y="229"/>
                  </a:lnTo>
                  <a:lnTo>
                    <a:pt x="200" y="226"/>
                  </a:lnTo>
                  <a:lnTo>
                    <a:pt x="205" y="220"/>
                  </a:lnTo>
                  <a:lnTo>
                    <a:pt x="209" y="212"/>
                  </a:lnTo>
                  <a:lnTo>
                    <a:pt x="210" y="203"/>
                  </a:lnTo>
                  <a:lnTo>
                    <a:pt x="211" y="186"/>
                  </a:lnTo>
                  <a:lnTo>
                    <a:pt x="213" y="165"/>
                  </a:lnTo>
                  <a:lnTo>
                    <a:pt x="213" y="139"/>
                  </a:lnTo>
                  <a:lnTo>
                    <a:pt x="211" y="112"/>
                  </a:lnTo>
                  <a:lnTo>
                    <a:pt x="206" y="83"/>
                  </a:lnTo>
                  <a:lnTo>
                    <a:pt x="198" y="57"/>
                  </a:lnTo>
                  <a:lnTo>
                    <a:pt x="185" y="34"/>
                  </a:lnTo>
                  <a:lnTo>
                    <a:pt x="180" y="27"/>
                  </a:lnTo>
                  <a:lnTo>
                    <a:pt x="175" y="22"/>
                  </a:lnTo>
                  <a:lnTo>
                    <a:pt x="169" y="17"/>
                  </a:lnTo>
                  <a:lnTo>
                    <a:pt x="162" y="12"/>
                  </a:lnTo>
                  <a:lnTo>
                    <a:pt x="154" y="9"/>
                  </a:lnTo>
                  <a:lnTo>
                    <a:pt x="146" y="6"/>
                  </a:lnTo>
                  <a:lnTo>
                    <a:pt x="139" y="4"/>
                  </a:lnTo>
                  <a:lnTo>
                    <a:pt x="131" y="2"/>
                  </a:lnTo>
                  <a:lnTo>
                    <a:pt x="132" y="2"/>
                  </a:lnTo>
                  <a:lnTo>
                    <a:pt x="133" y="2"/>
                  </a:lnTo>
                  <a:lnTo>
                    <a:pt x="133" y="4"/>
                  </a:lnTo>
                  <a:lnTo>
                    <a:pt x="135" y="4"/>
                  </a:lnTo>
                  <a:lnTo>
                    <a:pt x="132" y="2"/>
                  </a:lnTo>
                  <a:lnTo>
                    <a:pt x="126" y="1"/>
                  </a:lnTo>
                  <a:lnTo>
                    <a:pt x="117" y="0"/>
                  </a:lnTo>
                  <a:lnTo>
                    <a:pt x="105" y="0"/>
                  </a:lnTo>
                  <a:lnTo>
                    <a:pt x="91" y="1"/>
                  </a:lnTo>
                  <a:lnTo>
                    <a:pt x="76" y="4"/>
                  </a:lnTo>
                  <a:lnTo>
                    <a:pt x="61" y="10"/>
                  </a:lnTo>
                  <a:lnTo>
                    <a:pt x="46" y="21"/>
                  </a:lnTo>
                  <a:close/>
                </a:path>
              </a:pathLst>
            </a:custGeom>
            <a:solidFill>
              <a:srgbClr val="000000"/>
            </a:solidFill>
            <a:ln w="9525">
              <a:noFill/>
              <a:round/>
              <a:headEnd/>
              <a:tailEnd/>
            </a:ln>
          </p:spPr>
          <p:txBody>
            <a:bodyPr/>
            <a:lstStyle/>
            <a:p>
              <a:pPr rtl="0"/>
              <a:endParaRPr lang="en-US" sz="3800"/>
            </a:p>
          </p:txBody>
        </p:sp>
        <p:sp>
          <p:nvSpPr>
            <p:cNvPr id="524" name="Freeform 522"/>
            <p:cNvSpPr>
              <a:spLocks/>
            </p:cNvSpPr>
            <p:nvPr/>
          </p:nvSpPr>
          <p:spPr bwMode="auto">
            <a:xfrm flipH="1">
              <a:off x="541" y="1408"/>
              <a:ext cx="179" cy="66"/>
            </a:xfrm>
            <a:custGeom>
              <a:avLst/>
              <a:gdLst>
                <a:gd name="T0" fmla="*/ 1 w 778"/>
                <a:gd name="T1" fmla="*/ 60 h 286"/>
                <a:gd name="T2" fmla="*/ 0 w 778"/>
                <a:gd name="T3" fmla="*/ 66 h 286"/>
                <a:gd name="T4" fmla="*/ 179 w 778"/>
                <a:gd name="T5" fmla="*/ 66 h 286"/>
                <a:gd name="T6" fmla="*/ 178 w 778"/>
                <a:gd name="T7" fmla="*/ 60 h 286"/>
                <a:gd name="T8" fmla="*/ 176 w 778"/>
                <a:gd name="T9" fmla="*/ 54 h 286"/>
                <a:gd name="T10" fmla="*/ 174 w 778"/>
                <a:gd name="T11" fmla="*/ 47 h 286"/>
                <a:gd name="T12" fmla="*/ 171 w 778"/>
                <a:gd name="T13" fmla="*/ 41 h 286"/>
                <a:gd name="T14" fmla="*/ 168 w 778"/>
                <a:gd name="T15" fmla="*/ 36 h 286"/>
                <a:gd name="T16" fmla="*/ 164 w 778"/>
                <a:gd name="T17" fmla="*/ 31 h 286"/>
                <a:gd name="T18" fmla="*/ 159 w 778"/>
                <a:gd name="T19" fmla="*/ 26 h 286"/>
                <a:gd name="T20" fmla="*/ 154 w 778"/>
                <a:gd name="T21" fmla="*/ 21 h 286"/>
                <a:gd name="T22" fmla="*/ 148 w 778"/>
                <a:gd name="T23" fmla="*/ 17 h 286"/>
                <a:gd name="T24" fmla="*/ 142 w 778"/>
                <a:gd name="T25" fmla="*/ 13 h 286"/>
                <a:gd name="T26" fmla="*/ 136 w 778"/>
                <a:gd name="T27" fmla="*/ 10 h 286"/>
                <a:gd name="T28" fmla="*/ 129 w 778"/>
                <a:gd name="T29" fmla="*/ 7 h 286"/>
                <a:gd name="T30" fmla="*/ 121 w 778"/>
                <a:gd name="T31" fmla="*/ 4 h 286"/>
                <a:gd name="T32" fmla="*/ 114 w 778"/>
                <a:gd name="T33" fmla="*/ 3 h 286"/>
                <a:gd name="T34" fmla="*/ 106 w 778"/>
                <a:gd name="T35" fmla="*/ 1 h 286"/>
                <a:gd name="T36" fmla="*/ 98 w 778"/>
                <a:gd name="T37" fmla="*/ 0 h 286"/>
                <a:gd name="T38" fmla="*/ 90 w 778"/>
                <a:gd name="T39" fmla="*/ 0 h 286"/>
                <a:gd name="T40" fmla="*/ 82 w 778"/>
                <a:gd name="T41" fmla="*/ 0 h 286"/>
                <a:gd name="T42" fmla="*/ 74 w 778"/>
                <a:gd name="T43" fmla="*/ 1 h 286"/>
                <a:gd name="T44" fmla="*/ 66 w 778"/>
                <a:gd name="T45" fmla="*/ 3 h 286"/>
                <a:gd name="T46" fmla="*/ 58 w 778"/>
                <a:gd name="T47" fmla="*/ 4 h 286"/>
                <a:gd name="T48" fmla="*/ 51 w 778"/>
                <a:gd name="T49" fmla="*/ 7 h 286"/>
                <a:gd name="T50" fmla="*/ 44 w 778"/>
                <a:gd name="T51" fmla="*/ 10 h 286"/>
                <a:gd name="T52" fmla="*/ 38 w 778"/>
                <a:gd name="T53" fmla="*/ 13 h 286"/>
                <a:gd name="T54" fmla="*/ 31 w 778"/>
                <a:gd name="T55" fmla="*/ 17 h 286"/>
                <a:gd name="T56" fmla="*/ 26 w 778"/>
                <a:gd name="T57" fmla="*/ 21 h 286"/>
                <a:gd name="T58" fmla="*/ 20 w 778"/>
                <a:gd name="T59" fmla="*/ 26 h 286"/>
                <a:gd name="T60" fmla="*/ 15 w 778"/>
                <a:gd name="T61" fmla="*/ 31 h 286"/>
                <a:gd name="T62" fmla="*/ 11 w 778"/>
                <a:gd name="T63" fmla="*/ 36 h 286"/>
                <a:gd name="T64" fmla="*/ 8 w 778"/>
                <a:gd name="T65" fmla="*/ 42 h 286"/>
                <a:gd name="T66" fmla="*/ 5 w 778"/>
                <a:gd name="T67" fmla="*/ 48 h 286"/>
                <a:gd name="T68" fmla="*/ 3 w 778"/>
                <a:gd name="T69" fmla="*/ 54 h 286"/>
                <a:gd name="T70" fmla="*/ 1 w 778"/>
                <a:gd name="T71" fmla="*/ 60 h 2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8"/>
                <a:gd name="T109" fmla="*/ 0 h 286"/>
                <a:gd name="T110" fmla="*/ 778 w 778"/>
                <a:gd name="T111" fmla="*/ 286 h 2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8" h="286">
                  <a:moveTo>
                    <a:pt x="4" y="260"/>
                  </a:moveTo>
                  <a:lnTo>
                    <a:pt x="0" y="286"/>
                  </a:lnTo>
                  <a:lnTo>
                    <a:pt x="778" y="286"/>
                  </a:lnTo>
                  <a:lnTo>
                    <a:pt x="774" y="260"/>
                  </a:lnTo>
                  <a:lnTo>
                    <a:pt x="767" y="233"/>
                  </a:lnTo>
                  <a:lnTo>
                    <a:pt x="757" y="205"/>
                  </a:lnTo>
                  <a:lnTo>
                    <a:pt x="744" y="179"/>
                  </a:lnTo>
                  <a:lnTo>
                    <a:pt x="730" y="156"/>
                  </a:lnTo>
                  <a:lnTo>
                    <a:pt x="711" y="133"/>
                  </a:lnTo>
                  <a:lnTo>
                    <a:pt x="691" y="112"/>
                  </a:lnTo>
                  <a:lnTo>
                    <a:pt x="669" y="91"/>
                  </a:lnTo>
                  <a:lnTo>
                    <a:pt x="644" y="73"/>
                  </a:lnTo>
                  <a:lnTo>
                    <a:pt x="618" y="57"/>
                  </a:lnTo>
                  <a:lnTo>
                    <a:pt x="589" y="43"/>
                  </a:lnTo>
                  <a:lnTo>
                    <a:pt x="559" y="30"/>
                  </a:lnTo>
                  <a:lnTo>
                    <a:pt x="528" y="19"/>
                  </a:lnTo>
                  <a:lnTo>
                    <a:pt x="496" y="12"/>
                  </a:lnTo>
                  <a:lnTo>
                    <a:pt x="462" y="5"/>
                  </a:lnTo>
                  <a:lnTo>
                    <a:pt x="427" y="1"/>
                  </a:lnTo>
                  <a:lnTo>
                    <a:pt x="390" y="0"/>
                  </a:lnTo>
                  <a:lnTo>
                    <a:pt x="355" y="1"/>
                  </a:lnTo>
                  <a:lnTo>
                    <a:pt x="320" y="5"/>
                  </a:lnTo>
                  <a:lnTo>
                    <a:pt x="285" y="12"/>
                  </a:lnTo>
                  <a:lnTo>
                    <a:pt x="253" y="19"/>
                  </a:lnTo>
                  <a:lnTo>
                    <a:pt x="221" y="30"/>
                  </a:lnTo>
                  <a:lnTo>
                    <a:pt x="191" y="43"/>
                  </a:lnTo>
                  <a:lnTo>
                    <a:pt x="163" y="58"/>
                  </a:lnTo>
                  <a:lnTo>
                    <a:pt x="136" y="74"/>
                  </a:lnTo>
                  <a:lnTo>
                    <a:pt x="111" y="92"/>
                  </a:lnTo>
                  <a:lnTo>
                    <a:pt x="87" y="113"/>
                  </a:lnTo>
                  <a:lnTo>
                    <a:pt x="67" y="134"/>
                  </a:lnTo>
                  <a:lnTo>
                    <a:pt x="48" y="157"/>
                  </a:lnTo>
                  <a:lnTo>
                    <a:pt x="34" y="181"/>
                  </a:lnTo>
                  <a:lnTo>
                    <a:pt x="21" y="207"/>
                  </a:lnTo>
                  <a:lnTo>
                    <a:pt x="11" y="233"/>
                  </a:lnTo>
                  <a:lnTo>
                    <a:pt x="4" y="260"/>
                  </a:lnTo>
                  <a:close/>
                </a:path>
              </a:pathLst>
            </a:custGeom>
            <a:solidFill>
              <a:srgbClr val="000000"/>
            </a:solidFill>
            <a:ln w="9525">
              <a:noFill/>
              <a:round/>
              <a:headEnd/>
              <a:tailEnd/>
            </a:ln>
          </p:spPr>
          <p:txBody>
            <a:bodyPr/>
            <a:lstStyle/>
            <a:p>
              <a:pPr rtl="0"/>
              <a:endParaRPr lang="en-US" sz="3800"/>
            </a:p>
          </p:txBody>
        </p:sp>
        <p:sp>
          <p:nvSpPr>
            <p:cNvPr id="525" name="Freeform 523"/>
            <p:cNvSpPr>
              <a:spLocks/>
            </p:cNvSpPr>
            <p:nvPr/>
          </p:nvSpPr>
          <p:spPr bwMode="auto">
            <a:xfrm flipH="1">
              <a:off x="554" y="1418"/>
              <a:ext cx="153" cy="45"/>
            </a:xfrm>
            <a:custGeom>
              <a:avLst/>
              <a:gdLst>
                <a:gd name="T0" fmla="*/ 77 w 666"/>
                <a:gd name="T1" fmla="*/ 0 h 198"/>
                <a:gd name="T2" fmla="*/ 83 w 666"/>
                <a:gd name="T3" fmla="*/ 0 h 198"/>
                <a:gd name="T4" fmla="*/ 90 w 666"/>
                <a:gd name="T5" fmla="*/ 1 h 198"/>
                <a:gd name="T6" fmla="*/ 96 w 666"/>
                <a:gd name="T7" fmla="*/ 2 h 198"/>
                <a:gd name="T8" fmla="*/ 103 w 666"/>
                <a:gd name="T9" fmla="*/ 3 h 198"/>
                <a:gd name="T10" fmla="*/ 109 w 666"/>
                <a:gd name="T11" fmla="*/ 5 h 198"/>
                <a:gd name="T12" fmla="*/ 114 w 666"/>
                <a:gd name="T13" fmla="*/ 8 h 198"/>
                <a:gd name="T14" fmla="*/ 120 w 666"/>
                <a:gd name="T15" fmla="*/ 10 h 198"/>
                <a:gd name="T16" fmla="*/ 125 w 666"/>
                <a:gd name="T17" fmla="*/ 13 h 198"/>
                <a:gd name="T18" fmla="*/ 130 w 666"/>
                <a:gd name="T19" fmla="*/ 16 h 198"/>
                <a:gd name="T20" fmla="*/ 135 w 666"/>
                <a:gd name="T21" fmla="*/ 19 h 198"/>
                <a:gd name="T22" fmla="*/ 139 w 666"/>
                <a:gd name="T23" fmla="*/ 23 h 198"/>
                <a:gd name="T24" fmla="*/ 142 w 666"/>
                <a:gd name="T25" fmla="*/ 27 h 198"/>
                <a:gd name="T26" fmla="*/ 146 w 666"/>
                <a:gd name="T27" fmla="*/ 31 h 198"/>
                <a:gd name="T28" fmla="*/ 149 w 666"/>
                <a:gd name="T29" fmla="*/ 35 h 198"/>
                <a:gd name="T30" fmla="*/ 151 w 666"/>
                <a:gd name="T31" fmla="*/ 40 h 198"/>
                <a:gd name="T32" fmla="*/ 153 w 666"/>
                <a:gd name="T33" fmla="*/ 45 h 198"/>
                <a:gd name="T34" fmla="*/ 149 w 666"/>
                <a:gd name="T35" fmla="*/ 45 h 198"/>
                <a:gd name="T36" fmla="*/ 143 w 666"/>
                <a:gd name="T37" fmla="*/ 45 h 198"/>
                <a:gd name="T38" fmla="*/ 135 w 666"/>
                <a:gd name="T39" fmla="*/ 45 h 198"/>
                <a:gd name="T40" fmla="*/ 126 w 666"/>
                <a:gd name="T41" fmla="*/ 45 h 198"/>
                <a:gd name="T42" fmla="*/ 115 w 666"/>
                <a:gd name="T43" fmla="*/ 45 h 198"/>
                <a:gd name="T44" fmla="*/ 102 w 666"/>
                <a:gd name="T45" fmla="*/ 45 h 198"/>
                <a:gd name="T46" fmla="*/ 90 w 666"/>
                <a:gd name="T47" fmla="*/ 45 h 198"/>
                <a:gd name="T48" fmla="*/ 77 w 666"/>
                <a:gd name="T49" fmla="*/ 45 h 198"/>
                <a:gd name="T50" fmla="*/ 63 w 666"/>
                <a:gd name="T51" fmla="*/ 45 h 198"/>
                <a:gd name="T52" fmla="*/ 51 w 666"/>
                <a:gd name="T53" fmla="*/ 45 h 198"/>
                <a:gd name="T54" fmla="*/ 38 w 666"/>
                <a:gd name="T55" fmla="*/ 45 h 198"/>
                <a:gd name="T56" fmla="*/ 27 w 666"/>
                <a:gd name="T57" fmla="*/ 45 h 198"/>
                <a:gd name="T58" fmla="*/ 18 w 666"/>
                <a:gd name="T59" fmla="*/ 45 h 198"/>
                <a:gd name="T60" fmla="*/ 10 w 666"/>
                <a:gd name="T61" fmla="*/ 45 h 198"/>
                <a:gd name="T62" fmla="*/ 4 w 666"/>
                <a:gd name="T63" fmla="*/ 45 h 198"/>
                <a:gd name="T64" fmla="*/ 0 w 666"/>
                <a:gd name="T65" fmla="*/ 45 h 198"/>
                <a:gd name="T66" fmla="*/ 2 w 666"/>
                <a:gd name="T67" fmla="*/ 40 h 198"/>
                <a:gd name="T68" fmla="*/ 4 w 666"/>
                <a:gd name="T69" fmla="*/ 35 h 198"/>
                <a:gd name="T70" fmla="*/ 7 w 666"/>
                <a:gd name="T71" fmla="*/ 31 h 198"/>
                <a:gd name="T72" fmla="*/ 11 w 666"/>
                <a:gd name="T73" fmla="*/ 27 h 198"/>
                <a:gd name="T74" fmla="*/ 14 w 666"/>
                <a:gd name="T75" fmla="*/ 23 h 198"/>
                <a:gd name="T76" fmla="*/ 19 w 666"/>
                <a:gd name="T77" fmla="*/ 19 h 198"/>
                <a:gd name="T78" fmla="*/ 23 w 666"/>
                <a:gd name="T79" fmla="*/ 16 h 198"/>
                <a:gd name="T80" fmla="*/ 28 w 666"/>
                <a:gd name="T81" fmla="*/ 13 h 198"/>
                <a:gd name="T82" fmla="*/ 33 w 666"/>
                <a:gd name="T83" fmla="*/ 10 h 198"/>
                <a:gd name="T84" fmla="*/ 39 w 666"/>
                <a:gd name="T85" fmla="*/ 8 h 198"/>
                <a:gd name="T86" fmla="*/ 45 w 666"/>
                <a:gd name="T87" fmla="*/ 5 h 198"/>
                <a:gd name="T88" fmla="*/ 51 w 666"/>
                <a:gd name="T89" fmla="*/ 3 h 198"/>
                <a:gd name="T90" fmla="*/ 57 w 666"/>
                <a:gd name="T91" fmla="*/ 2 h 198"/>
                <a:gd name="T92" fmla="*/ 63 w 666"/>
                <a:gd name="T93" fmla="*/ 1 h 198"/>
                <a:gd name="T94" fmla="*/ 70 w 666"/>
                <a:gd name="T95" fmla="*/ 0 h 198"/>
                <a:gd name="T96" fmla="*/ 77 w 666"/>
                <a:gd name="T97" fmla="*/ 0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6"/>
                <a:gd name="T148" fmla="*/ 0 h 198"/>
                <a:gd name="T149" fmla="*/ 666 w 666"/>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6" h="198">
                  <a:moveTo>
                    <a:pt x="334" y="0"/>
                  </a:moveTo>
                  <a:lnTo>
                    <a:pt x="363" y="1"/>
                  </a:lnTo>
                  <a:lnTo>
                    <a:pt x="393" y="4"/>
                  </a:lnTo>
                  <a:lnTo>
                    <a:pt x="420" y="8"/>
                  </a:lnTo>
                  <a:lnTo>
                    <a:pt x="447" y="14"/>
                  </a:lnTo>
                  <a:lnTo>
                    <a:pt x="473" y="24"/>
                  </a:lnTo>
                  <a:lnTo>
                    <a:pt x="498" y="33"/>
                  </a:lnTo>
                  <a:lnTo>
                    <a:pt x="523" y="43"/>
                  </a:lnTo>
                  <a:lnTo>
                    <a:pt x="545" y="56"/>
                  </a:lnTo>
                  <a:lnTo>
                    <a:pt x="567" y="70"/>
                  </a:lnTo>
                  <a:lnTo>
                    <a:pt x="587" y="85"/>
                  </a:lnTo>
                  <a:lnTo>
                    <a:pt x="605" y="102"/>
                  </a:lnTo>
                  <a:lnTo>
                    <a:pt x="620" y="119"/>
                  </a:lnTo>
                  <a:lnTo>
                    <a:pt x="635" y="137"/>
                  </a:lnTo>
                  <a:lnTo>
                    <a:pt x="648" y="156"/>
                  </a:lnTo>
                  <a:lnTo>
                    <a:pt x="658" y="177"/>
                  </a:lnTo>
                  <a:lnTo>
                    <a:pt x="666" y="198"/>
                  </a:lnTo>
                  <a:lnTo>
                    <a:pt x="650" y="198"/>
                  </a:lnTo>
                  <a:lnTo>
                    <a:pt x="624" y="198"/>
                  </a:lnTo>
                  <a:lnTo>
                    <a:pt x="589" y="198"/>
                  </a:lnTo>
                  <a:lnTo>
                    <a:pt x="548" y="198"/>
                  </a:lnTo>
                  <a:lnTo>
                    <a:pt x="499" y="198"/>
                  </a:lnTo>
                  <a:lnTo>
                    <a:pt x="446" y="198"/>
                  </a:lnTo>
                  <a:lnTo>
                    <a:pt x="390" y="198"/>
                  </a:lnTo>
                  <a:lnTo>
                    <a:pt x="333" y="198"/>
                  </a:lnTo>
                  <a:lnTo>
                    <a:pt x="276" y="198"/>
                  </a:lnTo>
                  <a:lnTo>
                    <a:pt x="220" y="198"/>
                  </a:lnTo>
                  <a:lnTo>
                    <a:pt x="167" y="198"/>
                  </a:lnTo>
                  <a:lnTo>
                    <a:pt x="119" y="198"/>
                  </a:lnTo>
                  <a:lnTo>
                    <a:pt x="77" y="198"/>
                  </a:lnTo>
                  <a:lnTo>
                    <a:pt x="42" y="198"/>
                  </a:lnTo>
                  <a:lnTo>
                    <a:pt x="16" y="198"/>
                  </a:lnTo>
                  <a:lnTo>
                    <a:pt x="0" y="198"/>
                  </a:lnTo>
                  <a:lnTo>
                    <a:pt x="8" y="177"/>
                  </a:lnTo>
                  <a:lnTo>
                    <a:pt x="18" y="156"/>
                  </a:lnTo>
                  <a:lnTo>
                    <a:pt x="31" y="137"/>
                  </a:lnTo>
                  <a:lnTo>
                    <a:pt x="46" y="119"/>
                  </a:lnTo>
                  <a:lnTo>
                    <a:pt x="63" y="102"/>
                  </a:lnTo>
                  <a:lnTo>
                    <a:pt x="81" y="85"/>
                  </a:lnTo>
                  <a:lnTo>
                    <a:pt x="100" y="70"/>
                  </a:lnTo>
                  <a:lnTo>
                    <a:pt x="121" y="56"/>
                  </a:lnTo>
                  <a:lnTo>
                    <a:pt x="145" y="43"/>
                  </a:lnTo>
                  <a:lnTo>
                    <a:pt x="168" y="33"/>
                  </a:lnTo>
                  <a:lnTo>
                    <a:pt x="194" y="24"/>
                  </a:lnTo>
                  <a:lnTo>
                    <a:pt x="220" y="14"/>
                  </a:lnTo>
                  <a:lnTo>
                    <a:pt x="247" y="8"/>
                  </a:lnTo>
                  <a:lnTo>
                    <a:pt x="276" y="4"/>
                  </a:lnTo>
                  <a:lnTo>
                    <a:pt x="304" y="1"/>
                  </a:lnTo>
                  <a:lnTo>
                    <a:pt x="334" y="0"/>
                  </a:lnTo>
                  <a:close/>
                </a:path>
              </a:pathLst>
            </a:custGeom>
            <a:solidFill>
              <a:srgbClr val="C0C0C0"/>
            </a:solidFill>
            <a:ln w="9525">
              <a:noFill/>
              <a:round/>
              <a:headEnd/>
              <a:tailEnd/>
            </a:ln>
          </p:spPr>
          <p:txBody>
            <a:bodyPr/>
            <a:lstStyle/>
            <a:p>
              <a:pPr rtl="0"/>
              <a:endParaRPr lang="en-US" sz="3800"/>
            </a:p>
          </p:txBody>
        </p:sp>
        <p:sp>
          <p:nvSpPr>
            <p:cNvPr id="526" name="Freeform 524"/>
            <p:cNvSpPr>
              <a:spLocks/>
            </p:cNvSpPr>
            <p:nvPr/>
          </p:nvSpPr>
          <p:spPr bwMode="auto">
            <a:xfrm flipH="1">
              <a:off x="541" y="1463"/>
              <a:ext cx="179" cy="31"/>
            </a:xfrm>
            <a:custGeom>
              <a:avLst/>
              <a:gdLst>
                <a:gd name="T0" fmla="*/ 173 w 778"/>
                <a:gd name="T1" fmla="*/ 0 h 135"/>
                <a:gd name="T2" fmla="*/ 2 w 778"/>
                <a:gd name="T3" fmla="*/ 0 h 135"/>
                <a:gd name="T4" fmla="*/ 1 w 778"/>
                <a:gd name="T5" fmla="*/ 4 h 135"/>
                <a:gd name="T6" fmla="*/ 0 w 778"/>
                <a:gd name="T7" fmla="*/ 14 h 135"/>
                <a:gd name="T8" fmla="*/ 0 w 778"/>
                <a:gd name="T9" fmla="*/ 17 h 135"/>
                <a:gd name="T10" fmla="*/ 0 w 778"/>
                <a:gd name="T11" fmla="*/ 20 h 135"/>
                <a:gd name="T12" fmla="*/ 1 w 778"/>
                <a:gd name="T13" fmla="*/ 24 h 135"/>
                <a:gd name="T14" fmla="*/ 2 w 778"/>
                <a:gd name="T15" fmla="*/ 27 h 135"/>
                <a:gd name="T16" fmla="*/ 3 w 778"/>
                <a:gd name="T17" fmla="*/ 31 h 135"/>
                <a:gd name="T18" fmla="*/ 176 w 778"/>
                <a:gd name="T19" fmla="*/ 31 h 135"/>
                <a:gd name="T20" fmla="*/ 177 w 778"/>
                <a:gd name="T21" fmla="*/ 27 h 135"/>
                <a:gd name="T22" fmla="*/ 178 w 778"/>
                <a:gd name="T23" fmla="*/ 24 h 135"/>
                <a:gd name="T24" fmla="*/ 179 w 778"/>
                <a:gd name="T25" fmla="*/ 20 h 135"/>
                <a:gd name="T26" fmla="*/ 179 w 778"/>
                <a:gd name="T27" fmla="*/ 17 h 135"/>
                <a:gd name="T28" fmla="*/ 179 w 778"/>
                <a:gd name="T29" fmla="*/ 14 h 135"/>
                <a:gd name="T30" fmla="*/ 177 w 778"/>
                <a:gd name="T31" fmla="*/ 0 h 135"/>
                <a:gd name="T32" fmla="*/ 173 w 778"/>
                <a:gd name="T33" fmla="*/ 0 h 1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8"/>
                <a:gd name="T52" fmla="*/ 0 h 135"/>
                <a:gd name="T53" fmla="*/ 778 w 778"/>
                <a:gd name="T54" fmla="*/ 135 h 1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8" h="135">
                  <a:moveTo>
                    <a:pt x="752" y="1"/>
                  </a:moveTo>
                  <a:lnTo>
                    <a:pt x="7" y="1"/>
                  </a:lnTo>
                  <a:lnTo>
                    <a:pt x="4" y="19"/>
                  </a:lnTo>
                  <a:lnTo>
                    <a:pt x="0" y="62"/>
                  </a:lnTo>
                  <a:lnTo>
                    <a:pt x="0" y="76"/>
                  </a:lnTo>
                  <a:lnTo>
                    <a:pt x="2" y="89"/>
                  </a:lnTo>
                  <a:lnTo>
                    <a:pt x="4" y="104"/>
                  </a:lnTo>
                  <a:lnTo>
                    <a:pt x="7" y="118"/>
                  </a:lnTo>
                  <a:lnTo>
                    <a:pt x="11" y="135"/>
                  </a:lnTo>
                  <a:lnTo>
                    <a:pt x="767" y="135"/>
                  </a:lnTo>
                  <a:lnTo>
                    <a:pt x="771" y="118"/>
                  </a:lnTo>
                  <a:lnTo>
                    <a:pt x="774" y="104"/>
                  </a:lnTo>
                  <a:lnTo>
                    <a:pt x="776" y="89"/>
                  </a:lnTo>
                  <a:lnTo>
                    <a:pt x="778" y="76"/>
                  </a:lnTo>
                  <a:lnTo>
                    <a:pt x="778" y="62"/>
                  </a:lnTo>
                  <a:lnTo>
                    <a:pt x="771" y="0"/>
                  </a:lnTo>
                  <a:lnTo>
                    <a:pt x="752" y="1"/>
                  </a:lnTo>
                  <a:close/>
                </a:path>
              </a:pathLst>
            </a:custGeom>
            <a:solidFill>
              <a:srgbClr val="000000"/>
            </a:solidFill>
            <a:ln w="9525">
              <a:noFill/>
              <a:round/>
              <a:headEnd/>
              <a:tailEnd/>
            </a:ln>
          </p:spPr>
          <p:txBody>
            <a:bodyPr/>
            <a:lstStyle/>
            <a:p>
              <a:pPr rtl="0"/>
              <a:endParaRPr lang="en-US" sz="3800"/>
            </a:p>
          </p:txBody>
        </p:sp>
        <p:sp>
          <p:nvSpPr>
            <p:cNvPr id="527" name="Freeform 525"/>
            <p:cNvSpPr>
              <a:spLocks/>
            </p:cNvSpPr>
            <p:nvPr/>
          </p:nvSpPr>
          <p:spPr bwMode="auto">
            <a:xfrm flipH="1">
              <a:off x="551" y="1474"/>
              <a:ext cx="159" cy="10"/>
            </a:xfrm>
            <a:custGeom>
              <a:avLst/>
              <a:gdLst>
                <a:gd name="T0" fmla="*/ 159 w 689"/>
                <a:gd name="T1" fmla="*/ 0 h 46"/>
                <a:gd name="T2" fmla="*/ 159 w 689"/>
                <a:gd name="T3" fmla="*/ 2 h 46"/>
                <a:gd name="T4" fmla="*/ 159 w 689"/>
                <a:gd name="T5" fmla="*/ 3 h 46"/>
                <a:gd name="T6" fmla="*/ 159 w 689"/>
                <a:gd name="T7" fmla="*/ 3 h 46"/>
                <a:gd name="T8" fmla="*/ 159 w 689"/>
                <a:gd name="T9" fmla="*/ 4 h 46"/>
                <a:gd name="T10" fmla="*/ 159 w 689"/>
                <a:gd name="T11" fmla="*/ 5 h 46"/>
                <a:gd name="T12" fmla="*/ 159 w 689"/>
                <a:gd name="T13" fmla="*/ 7 h 46"/>
                <a:gd name="T14" fmla="*/ 159 w 689"/>
                <a:gd name="T15" fmla="*/ 8 h 46"/>
                <a:gd name="T16" fmla="*/ 158 w 689"/>
                <a:gd name="T17" fmla="*/ 10 h 46"/>
                <a:gd name="T18" fmla="*/ 155 w 689"/>
                <a:gd name="T19" fmla="*/ 10 h 46"/>
                <a:gd name="T20" fmla="*/ 150 w 689"/>
                <a:gd name="T21" fmla="*/ 10 h 46"/>
                <a:gd name="T22" fmla="*/ 141 w 689"/>
                <a:gd name="T23" fmla="*/ 10 h 46"/>
                <a:gd name="T24" fmla="*/ 131 w 689"/>
                <a:gd name="T25" fmla="*/ 10 h 46"/>
                <a:gd name="T26" fmla="*/ 120 w 689"/>
                <a:gd name="T27" fmla="*/ 10 h 46"/>
                <a:gd name="T28" fmla="*/ 107 w 689"/>
                <a:gd name="T29" fmla="*/ 10 h 46"/>
                <a:gd name="T30" fmla="*/ 93 w 689"/>
                <a:gd name="T31" fmla="*/ 10 h 46"/>
                <a:gd name="T32" fmla="*/ 79 w 689"/>
                <a:gd name="T33" fmla="*/ 10 h 46"/>
                <a:gd name="T34" fmla="*/ 66 w 689"/>
                <a:gd name="T35" fmla="*/ 10 h 46"/>
                <a:gd name="T36" fmla="*/ 52 w 689"/>
                <a:gd name="T37" fmla="*/ 10 h 46"/>
                <a:gd name="T38" fmla="*/ 39 w 689"/>
                <a:gd name="T39" fmla="*/ 10 h 46"/>
                <a:gd name="T40" fmla="*/ 27 w 689"/>
                <a:gd name="T41" fmla="*/ 10 h 46"/>
                <a:gd name="T42" fmla="*/ 18 w 689"/>
                <a:gd name="T43" fmla="*/ 10 h 46"/>
                <a:gd name="T44" fmla="*/ 9 w 689"/>
                <a:gd name="T45" fmla="*/ 10 h 46"/>
                <a:gd name="T46" fmla="*/ 3 w 689"/>
                <a:gd name="T47" fmla="*/ 10 h 46"/>
                <a:gd name="T48" fmla="*/ 0 w 689"/>
                <a:gd name="T49" fmla="*/ 10 h 46"/>
                <a:gd name="T50" fmla="*/ 0 w 689"/>
                <a:gd name="T51" fmla="*/ 8 h 46"/>
                <a:gd name="T52" fmla="*/ 0 w 689"/>
                <a:gd name="T53" fmla="*/ 7 h 46"/>
                <a:gd name="T54" fmla="*/ 0 w 689"/>
                <a:gd name="T55" fmla="*/ 5 h 46"/>
                <a:gd name="T56" fmla="*/ 0 w 689"/>
                <a:gd name="T57" fmla="*/ 4 h 46"/>
                <a:gd name="T58" fmla="*/ 0 w 689"/>
                <a:gd name="T59" fmla="*/ 3 h 46"/>
                <a:gd name="T60" fmla="*/ 0 w 689"/>
                <a:gd name="T61" fmla="*/ 3 h 46"/>
                <a:gd name="T62" fmla="*/ 0 w 689"/>
                <a:gd name="T63" fmla="*/ 2 h 46"/>
                <a:gd name="T64" fmla="*/ 0 w 689"/>
                <a:gd name="T65" fmla="*/ 0 h 46"/>
                <a:gd name="T66" fmla="*/ 3 w 689"/>
                <a:gd name="T67" fmla="*/ 0 h 46"/>
                <a:gd name="T68" fmla="*/ 9 w 689"/>
                <a:gd name="T69" fmla="*/ 0 h 46"/>
                <a:gd name="T70" fmla="*/ 17 w 689"/>
                <a:gd name="T71" fmla="*/ 0 h 46"/>
                <a:gd name="T72" fmla="*/ 27 w 689"/>
                <a:gd name="T73" fmla="*/ 0 h 46"/>
                <a:gd name="T74" fmla="*/ 39 w 689"/>
                <a:gd name="T75" fmla="*/ 0 h 46"/>
                <a:gd name="T76" fmla="*/ 52 w 689"/>
                <a:gd name="T77" fmla="*/ 0 h 46"/>
                <a:gd name="T78" fmla="*/ 65 w 689"/>
                <a:gd name="T79" fmla="*/ 0 h 46"/>
                <a:gd name="T80" fmla="*/ 79 w 689"/>
                <a:gd name="T81" fmla="*/ 0 h 46"/>
                <a:gd name="T82" fmla="*/ 93 w 689"/>
                <a:gd name="T83" fmla="*/ 0 h 46"/>
                <a:gd name="T84" fmla="*/ 107 w 689"/>
                <a:gd name="T85" fmla="*/ 0 h 46"/>
                <a:gd name="T86" fmla="*/ 120 w 689"/>
                <a:gd name="T87" fmla="*/ 0 h 46"/>
                <a:gd name="T88" fmla="*/ 132 w 689"/>
                <a:gd name="T89" fmla="*/ 0 h 46"/>
                <a:gd name="T90" fmla="*/ 141 w 689"/>
                <a:gd name="T91" fmla="*/ 0 h 46"/>
                <a:gd name="T92" fmla="*/ 150 w 689"/>
                <a:gd name="T93" fmla="*/ 0 h 46"/>
                <a:gd name="T94" fmla="*/ 156 w 689"/>
                <a:gd name="T95" fmla="*/ 0 h 46"/>
                <a:gd name="T96" fmla="*/ 159 w 689"/>
                <a:gd name="T97" fmla="*/ 0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9"/>
                <a:gd name="T148" fmla="*/ 0 h 46"/>
                <a:gd name="T149" fmla="*/ 689 w 689"/>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9" h="46">
                  <a:moveTo>
                    <a:pt x="687" y="0"/>
                  </a:moveTo>
                  <a:lnTo>
                    <a:pt x="689" y="7"/>
                  </a:lnTo>
                  <a:lnTo>
                    <a:pt x="689" y="12"/>
                  </a:lnTo>
                  <a:lnTo>
                    <a:pt x="689" y="16"/>
                  </a:lnTo>
                  <a:lnTo>
                    <a:pt x="689" y="17"/>
                  </a:lnTo>
                  <a:lnTo>
                    <a:pt x="689" y="25"/>
                  </a:lnTo>
                  <a:lnTo>
                    <a:pt x="687" y="31"/>
                  </a:lnTo>
                  <a:lnTo>
                    <a:pt x="687" y="39"/>
                  </a:lnTo>
                  <a:lnTo>
                    <a:pt x="686" y="46"/>
                  </a:lnTo>
                  <a:lnTo>
                    <a:pt x="673" y="46"/>
                  </a:lnTo>
                  <a:lnTo>
                    <a:pt x="648" y="46"/>
                  </a:lnTo>
                  <a:lnTo>
                    <a:pt x="612" y="46"/>
                  </a:lnTo>
                  <a:lnTo>
                    <a:pt x="569" y="46"/>
                  </a:lnTo>
                  <a:lnTo>
                    <a:pt x="518" y="46"/>
                  </a:lnTo>
                  <a:lnTo>
                    <a:pt x="464" y="46"/>
                  </a:lnTo>
                  <a:lnTo>
                    <a:pt x="404" y="46"/>
                  </a:lnTo>
                  <a:lnTo>
                    <a:pt x="344" y="46"/>
                  </a:lnTo>
                  <a:lnTo>
                    <a:pt x="284" y="46"/>
                  </a:lnTo>
                  <a:lnTo>
                    <a:pt x="224" y="46"/>
                  </a:lnTo>
                  <a:lnTo>
                    <a:pt x="170" y="46"/>
                  </a:lnTo>
                  <a:lnTo>
                    <a:pt x="119" y="46"/>
                  </a:lnTo>
                  <a:lnTo>
                    <a:pt x="76" y="46"/>
                  </a:lnTo>
                  <a:lnTo>
                    <a:pt x="40" y="46"/>
                  </a:lnTo>
                  <a:lnTo>
                    <a:pt x="15" y="46"/>
                  </a:lnTo>
                  <a:lnTo>
                    <a:pt x="2" y="46"/>
                  </a:lnTo>
                  <a:lnTo>
                    <a:pt x="1" y="39"/>
                  </a:lnTo>
                  <a:lnTo>
                    <a:pt x="1" y="31"/>
                  </a:lnTo>
                  <a:lnTo>
                    <a:pt x="0" y="24"/>
                  </a:lnTo>
                  <a:lnTo>
                    <a:pt x="0" y="17"/>
                  </a:lnTo>
                  <a:lnTo>
                    <a:pt x="0" y="16"/>
                  </a:lnTo>
                  <a:lnTo>
                    <a:pt x="0" y="12"/>
                  </a:lnTo>
                  <a:lnTo>
                    <a:pt x="0" y="7"/>
                  </a:lnTo>
                  <a:lnTo>
                    <a:pt x="1" y="0"/>
                  </a:lnTo>
                  <a:lnTo>
                    <a:pt x="14" y="0"/>
                  </a:lnTo>
                  <a:lnTo>
                    <a:pt x="40" y="0"/>
                  </a:lnTo>
                  <a:lnTo>
                    <a:pt x="75" y="0"/>
                  </a:lnTo>
                  <a:lnTo>
                    <a:pt x="118" y="0"/>
                  </a:lnTo>
                  <a:lnTo>
                    <a:pt x="169" y="0"/>
                  </a:lnTo>
                  <a:lnTo>
                    <a:pt x="224" y="0"/>
                  </a:lnTo>
                  <a:lnTo>
                    <a:pt x="283" y="0"/>
                  </a:lnTo>
                  <a:lnTo>
                    <a:pt x="344" y="0"/>
                  </a:lnTo>
                  <a:lnTo>
                    <a:pt x="405" y="0"/>
                  </a:lnTo>
                  <a:lnTo>
                    <a:pt x="464" y="0"/>
                  </a:lnTo>
                  <a:lnTo>
                    <a:pt x="520" y="0"/>
                  </a:lnTo>
                  <a:lnTo>
                    <a:pt x="570" y="0"/>
                  </a:lnTo>
                  <a:lnTo>
                    <a:pt x="613" y="0"/>
                  </a:lnTo>
                  <a:lnTo>
                    <a:pt x="648" y="0"/>
                  </a:lnTo>
                  <a:lnTo>
                    <a:pt x="674" y="0"/>
                  </a:lnTo>
                  <a:lnTo>
                    <a:pt x="687" y="0"/>
                  </a:lnTo>
                  <a:close/>
                </a:path>
              </a:pathLst>
            </a:custGeom>
            <a:solidFill>
              <a:srgbClr val="C0C0C0"/>
            </a:solidFill>
            <a:ln w="9525">
              <a:noFill/>
              <a:round/>
              <a:headEnd/>
              <a:tailEnd/>
            </a:ln>
          </p:spPr>
          <p:txBody>
            <a:bodyPr/>
            <a:lstStyle/>
            <a:p>
              <a:pPr rtl="0"/>
              <a:endParaRPr lang="en-US" sz="3800"/>
            </a:p>
          </p:txBody>
        </p:sp>
        <p:sp>
          <p:nvSpPr>
            <p:cNvPr id="528" name="Freeform 526"/>
            <p:cNvSpPr>
              <a:spLocks/>
            </p:cNvSpPr>
            <p:nvPr/>
          </p:nvSpPr>
          <p:spPr bwMode="auto">
            <a:xfrm flipH="1">
              <a:off x="438" y="1241"/>
              <a:ext cx="231" cy="239"/>
            </a:xfrm>
            <a:custGeom>
              <a:avLst/>
              <a:gdLst>
                <a:gd name="T0" fmla="*/ 167 w 1007"/>
                <a:gd name="T1" fmla="*/ 2 h 1042"/>
                <a:gd name="T2" fmla="*/ 166 w 1007"/>
                <a:gd name="T3" fmla="*/ 5 h 1042"/>
                <a:gd name="T4" fmla="*/ 166 w 1007"/>
                <a:gd name="T5" fmla="*/ 17 h 1042"/>
                <a:gd name="T6" fmla="*/ 149 w 1007"/>
                <a:gd name="T7" fmla="*/ 19 h 1042"/>
                <a:gd name="T8" fmla="*/ 122 w 1007"/>
                <a:gd name="T9" fmla="*/ 21 h 1042"/>
                <a:gd name="T10" fmla="*/ 92 w 1007"/>
                <a:gd name="T11" fmla="*/ 25 h 1042"/>
                <a:gd name="T12" fmla="*/ 64 w 1007"/>
                <a:gd name="T13" fmla="*/ 27 h 1042"/>
                <a:gd name="T14" fmla="*/ 45 w 1007"/>
                <a:gd name="T15" fmla="*/ 29 h 1042"/>
                <a:gd name="T16" fmla="*/ 32 w 1007"/>
                <a:gd name="T17" fmla="*/ 31 h 1042"/>
                <a:gd name="T18" fmla="*/ 22 w 1007"/>
                <a:gd name="T19" fmla="*/ 40 h 1042"/>
                <a:gd name="T20" fmla="*/ 18 w 1007"/>
                <a:gd name="T21" fmla="*/ 53 h 1042"/>
                <a:gd name="T22" fmla="*/ 14 w 1007"/>
                <a:gd name="T23" fmla="*/ 86 h 1042"/>
                <a:gd name="T24" fmla="*/ 5 w 1007"/>
                <a:gd name="T25" fmla="*/ 143 h 1042"/>
                <a:gd name="T26" fmla="*/ 0 w 1007"/>
                <a:gd name="T27" fmla="*/ 174 h 1042"/>
                <a:gd name="T28" fmla="*/ 0 w 1007"/>
                <a:gd name="T29" fmla="*/ 174 h 1042"/>
                <a:gd name="T30" fmla="*/ 0 w 1007"/>
                <a:gd name="T31" fmla="*/ 176 h 1042"/>
                <a:gd name="T32" fmla="*/ 2 w 1007"/>
                <a:gd name="T33" fmla="*/ 178 h 1042"/>
                <a:gd name="T34" fmla="*/ 10 w 1007"/>
                <a:gd name="T35" fmla="*/ 178 h 1042"/>
                <a:gd name="T36" fmla="*/ 34 w 1007"/>
                <a:gd name="T37" fmla="*/ 187 h 1042"/>
                <a:gd name="T38" fmla="*/ 65 w 1007"/>
                <a:gd name="T39" fmla="*/ 202 h 1042"/>
                <a:gd name="T40" fmla="*/ 94 w 1007"/>
                <a:gd name="T41" fmla="*/ 219 h 1042"/>
                <a:gd name="T42" fmla="*/ 116 w 1007"/>
                <a:gd name="T43" fmla="*/ 233 h 1042"/>
                <a:gd name="T44" fmla="*/ 125 w 1007"/>
                <a:gd name="T45" fmla="*/ 239 h 1042"/>
                <a:gd name="T46" fmla="*/ 128 w 1007"/>
                <a:gd name="T47" fmla="*/ 239 h 1042"/>
                <a:gd name="T48" fmla="*/ 131 w 1007"/>
                <a:gd name="T49" fmla="*/ 237 h 1042"/>
                <a:gd name="T50" fmla="*/ 131 w 1007"/>
                <a:gd name="T51" fmla="*/ 235 h 1042"/>
                <a:gd name="T52" fmla="*/ 131 w 1007"/>
                <a:gd name="T53" fmla="*/ 235 h 1042"/>
                <a:gd name="T54" fmla="*/ 124 w 1007"/>
                <a:gd name="T55" fmla="*/ 203 h 1042"/>
                <a:gd name="T56" fmla="*/ 113 w 1007"/>
                <a:gd name="T57" fmla="*/ 168 h 1042"/>
                <a:gd name="T58" fmla="*/ 101 w 1007"/>
                <a:gd name="T59" fmla="*/ 135 h 1042"/>
                <a:gd name="T60" fmla="*/ 89 w 1007"/>
                <a:gd name="T61" fmla="*/ 105 h 1042"/>
                <a:gd name="T62" fmla="*/ 81 w 1007"/>
                <a:gd name="T63" fmla="*/ 84 h 1042"/>
                <a:gd name="T64" fmla="*/ 90 w 1007"/>
                <a:gd name="T65" fmla="*/ 79 h 1042"/>
                <a:gd name="T66" fmla="*/ 115 w 1007"/>
                <a:gd name="T67" fmla="*/ 77 h 1042"/>
                <a:gd name="T68" fmla="*/ 145 w 1007"/>
                <a:gd name="T69" fmla="*/ 74 h 1042"/>
                <a:gd name="T70" fmla="*/ 175 w 1007"/>
                <a:gd name="T71" fmla="*/ 71 h 1042"/>
                <a:gd name="T72" fmla="*/ 200 w 1007"/>
                <a:gd name="T73" fmla="*/ 66 h 1042"/>
                <a:gd name="T74" fmla="*/ 217 w 1007"/>
                <a:gd name="T75" fmla="*/ 60 h 1042"/>
                <a:gd name="T76" fmla="*/ 228 w 1007"/>
                <a:gd name="T77" fmla="*/ 44 h 1042"/>
                <a:gd name="T78" fmla="*/ 231 w 1007"/>
                <a:gd name="T79" fmla="*/ 25 h 1042"/>
                <a:gd name="T80" fmla="*/ 231 w 1007"/>
                <a:gd name="T81" fmla="*/ 9 h 1042"/>
                <a:gd name="T82" fmla="*/ 230 w 1007"/>
                <a:gd name="T83" fmla="*/ 3 h 1042"/>
                <a:gd name="T84" fmla="*/ 227 w 1007"/>
                <a:gd name="T85" fmla="*/ 2 h 1042"/>
                <a:gd name="T86" fmla="*/ 169 w 1007"/>
                <a:gd name="T87" fmla="*/ 0 h 10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07"/>
                <a:gd name="T133" fmla="*/ 0 h 1042"/>
                <a:gd name="T134" fmla="*/ 1007 w 1007"/>
                <a:gd name="T135" fmla="*/ 1042 h 10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07" h="1042">
                  <a:moveTo>
                    <a:pt x="730" y="3"/>
                  </a:moveTo>
                  <a:lnTo>
                    <a:pt x="729" y="6"/>
                  </a:lnTo>
                  <a:lnTo>
                    <a:pt x="726" y="9"/>
                  </a:lnTo>
                  <a:lnTo>
                    <a:pt x="725" y="13"/>
                  </a:lnTo>
                  <a:lnTo>
                    <a:pt x="725" y="15"/>
                  </a:lnTo>
                  <a:lnTo>
                    <a:pt x="725" y="22"/>
                  </a:lnTo>
                  <a:lnTo>
                    <a:pt x="725" y="37"/>
                  </a:lnTo>
                  <a:lnTo>
                    <a:pt x="725" y="57"/>
                  </a:lnTo>
                  <a:lnTo>
                    <a:pt x="725" y="74"/>
                  </a:lnTo>
                  <a:lnTo>
                    <a:pt x="707" y="75"/>
                  </a:lnTo>
                  <a:lnTo>
                    <a:pt x="681" y="78"/>
                  </a:lnTo>
                  <a:lnTo>
                    <a:pt x="650" y="82"/>
                  </a:lnTo>
                  <a:lnTo>
                    <a:pt x="615" y="85"/>
                  </a:lnTo>
                  <a:lnTo>
                    <a:pt x="574" y="89"/>
                  </a:lnTo>
                  <a:lnTo>
                    <a:pt x="533" y="93"/>
                  </a:lnTo>
                  <a:lnTo>
                    <a:pt x="488" y="98"/>
                  </a:lnTo>
                  <a:lnTo>
                    <a:pt x="443" y="102"/>
                  </a:lnTo>
                  <a:lnTo>
                    <a:pt x="399" y="108"/>
                  </a:lnTo>
                  <a:lnTo>
                    <a:pt x="356" y="111"/>
                  </a:lnTo>
                  <a:lnTo>
                    <a:pt x="316" y="115"/>
                  </a:lnTo>
                  <a:lnTo>
                    <a:pt x="278" y="119"/>
                  </a:lnTo>
                  <a:lnTo>
                    <a:pt x="245" y="122"/>
                  </a:lnTo>
                  <a:lnTo>
                    <a:pt x="218" y="125"/>
                  </a:lnTo>
                  <a:lnTo>
                    <a:pt x="196" y="126"/>
                  </a:lnTo>
                  <a:lnTo>
                    <a:pt x="183" y="126"/>
                  </a:lnTo>
                  <a:lnTo>
                    <a:pt x="160" y="128"/>
                  </a:lnTo>
                  <a:lnTo>
                    <a:pt x="139" y="135"/>
                  </a:lnTo>
                  <a:lnTo>
                    <a:pt x="121" y="145"/>
                  </a:lnTo>
                  <a:lnTo>
                    <a:pt x="106" y="158"/>
                  </a:lnTo>
                  <a:lnTo>
                    <a:pt x="95" y="174"/>
                  </a:lnTo>
                  <a:lnTo>
                    <a:pt x="85" y="192"/>
                  </a:lnTo>
                  <a:lnTo>
                    <a:pt x="80" y="210"/>
                  </a:lnTo>
                  <a:lnTo>
                    <a:pt x="79" y="230"/>
                  </a:lnTo>
                  <a:lnTo>
                    <a:pt x="76" y="257"/>
                  </a:lnTo>
                  <a:lnTo>
                    <a:pt x="70" y="308"/>
                  </a:lnTo>
                  <a:lnTo>
                    <a:pt x="59" y="377"/>
                  </a:lnTo>
                  <a:lnTo>
                    <a:pt x="48" y="456"/>
                  </a:lnTo>
                  <a:lnTo>
                    <a:pt x="35" y="540"/>
                  </a:lnTo>
                  <a:lnTo>
                    <a:pt x="22" y="623"/>
                  </a:lnTo>
                  <a:lnTo>
                    <a:pt x="10" y="697"/>
                  </a:lnTo>
                  <a:lnTo>
                    <a:pt x="0" y="757"/>
                  </a:lnTo>
                  <a:lnTo>
                    <a:pt x="0" y="758"/>
                  </a:lnTo>
                  <a:lnTo>
                    <a:pt x="0" y="760"/>
                  </a:lnTo>
                  <a:lnTo>
                    <a:pt x="0" y="762"/>
                  </a:lnTo>
                  <a:lnTo>
                    <a:pt x="1" y="765"/>
                  </a:lnTo>
                  <a:lnTo>
                    <a:pt x="2" y="767"/>
                  </a:lnTo>
                  <a:lnTo>
                    <a:pt x="4" y="770"/>
                  </a:lnTo>
                  <a:lnTo>
                    <a:pt x="6" y="771"/>
                  </a:lnTo>
                  <a:lnTo>
                    <a:pt x="9" y="774"/>
                  </a:lnTo>
                  <a:lnTo>
                    <a:pt x="13" y="775"/>
                  </a:lnTo>
                  <a:lnTo>
                    <a:pt x="15" y="775"/>
                  </a:lnTo>
                  <a:lnTo>
                    <a:pt x="43" y="778"/>
                  </a:lnTo>
                  <a:lnTo>
                    <a:pt x="74" y="787"/>
                  </a:lnTo>
                  <a:lnTo>
                    <a:pt x="110" y="800"/>
                  </a:lnTo>
                  <a:lnTo>
                    <a:pt x="150" y="816"/>
                  </a:lnTo>
                  <a:lnTo>
                    <a:pt x="193" y="836"/>
                  </a:lnTo>
                  <a:lnTo>
                    <a:pt x="238" y="859"/>
                  </a:lnTo>
                  <a:lnTo>
                    <a:pt x="282" y="882"/>
                  </a:lnTo>
                  <a:lnTo>
                    <a:pt x="326" y="907"/>
                  </a:lnTo>
                  <a:lnTo>
                    <a:pt x="369" y="931"/>
                  </a:lnTo>
                  <a:lnTo>
                    <a:pt x="409" y="955"/>
                  </a:lnTo>
                  <a:lnTo>
                    <a:pt x="447" y="977"/>
                  </a:lnTo>
                  <a:lnTo>
                    <a:pt x="479" y="997"/>
                  </a:lnTo>
                  <a:lnTo>
                    <a:pt x="507" y="1015"/>
                  </a:lnTo>
                  <a:lnTo>
                    <a:pt x="527" y="1028"/>
                  </a:lnTo>
                  <a:lnTo>
                    <a:pt x="540" y="1036"/>
                  </a:lnTo>
                  <a:lnTo>
                    <a:pt x="546" y="1040"/>
                  </a:lnTo>
                  <a:lnTo>
                    <a:pt x="550" y="1042"/>
                  </a:lnTo>
                  <a:lnTo>
                    <a:pt x="555" y="1042"/>
                  </a:lnTo>
                  <a:lnTo>
                    <a:pt x="560" y="1042"/>
                  </a:lnTo>
                  <a:lnTo>
                    <a:pt x="564" y="1040"/>
                  </a:lnTo>
                  <a:lnTo>
                    <a:pt x="566" y="1037"/>
                  </a:lnTo>
                  <a:lnTo>
                    <a:pt x="569" y="1034"/>
                  </a:lnTo>
                  <a:lnTo>
                    <a:pt x="570" y="1030"/>
                  </a:lnTo>
                  <a:lnTo>
                    <a:pt x="570" y="1027"/>
                  </a:lnTo>
                  <a:lnTo>
                    <a:pt x="570" y="1025"/>
                  </a:lnTo>
                  <a:lnTo>
                    <a:pt x="570" y="1024"/>
                  </a:lnTo>
                  <a:lnTo>
                    <a:pt x="563" y="980"/>
                  </a:lnTo>
                  <a:lnTo>
                    <a:pt x="551" y="933"/>
                  </a:lnTo>
                  <a:lnTo>
                    <a:pt x="539" y="883"/>
                  </a:lnTo>
                  <a:lnTo>
                    <a:pt x="524" y="834"/>
                  </a:lnTo>
                  <a:lnTo>
                    <a:pt x="508" y="783"/>
                  </a:lnTo>
                  <a:lnTo>
                    <a:pt x="491" y="732"/>
                  </a:lnTo>
                  <a:lnTo>
                    <a:pt x="474" y="683"/>
                  </a:lnTo>
                  <a:lnTo>
                    <a:pt x="456" y="633"/>
                  </a:lnTo>
                  <a:lnTo>
                    <a:pt x="439" y="587"/>
                  </a:lnTo>
                  <a:lnTo>
                    <a:pt x="421" y="541"/>
                  </a:lnTo>
                  <a:lnTo>
                    <a:pt x="404" y="498"/>
                  </a:lnTo>
                  <a:lnTo>
                    <a:pt x="388" y="459"/>
                  </a:lnTo>
                  <a:lnTo>
                    <a:pt x="374" y="424"/>
                  </a:lnTo>
                  <a:lnTo>
                    <a:pt x="361" y="394"/>
                  </a:lnTo>
                  <a:lnTo>
                    <a:pt x="351" y="368"/>
                  </a:lnTo>
                  <a:lnTo>
                    <a:pt x="342" y="348"/>
                  </a:lnTo>
                  <a:lnTo>
                    <a:pt x="364" y="347"/>
                  </a:lnTo>
                  <a:lnTo>
                    <a:pt x="391" y="344"/>
                  </a:lnTo>
                  <a:lnTo>
                    <a:pt x="423" y="342"/>
                  </a:lnTo>
                  <a:lnTo>
                    <a:pt x="461" y="339"/>
                  </a:lnTo>
                  <a:lnTo>
                    <a:pt x="501" y="337"/>
                  </a:lnTo>
                  <a:lnTo>
                    <a:pt x="544" y="333"/>
                  </a:lnTo>
                  <a:lnTo>
                    <a:pt x="589" y="328"/>
                  </a:lnTo>
                  <a:lnTo>
                    <a:pt x="634" y="324"/>
                  </a:lnTo>
                  <a:lnTo>
                    <a:pt x="678" y="318"/>
                  </a:lnTo>
                  <a:lnTo>
                    <a:pt x="722" y="313"/>
                  </a:lnTo>
                  <a:lnTo>
                    <a:pt x="765" y="308"/>
                  </a:lnTo>
                  <a:lnTo>
                    <a:pt x="806" y="302"/>
                  </a:lnTo>
                  <a:lnTo>
                    <a:pt x="841" y="295"/>
                  </a:lnTo>
                  <a:lnTo>
                    <a:pt x="873" y="289"/>
                  </a:lnTo>
                  <a:lnTo>
                    <a:pt x="899" y="282"/>
                  </a:lnTo>
                  <a:lnTo>
                    <a:pt x="920" y="274"/>
                  </a:lnTo>
                  <a:lnTo>
                    <a:pt x="945" y="260"/>
                  </a:lnTo>
                  <a:lnTo>
                    <a:pt x="966" y="240"/>
                  </a:lnTo>
                  <a:lnTo>
                    <a:pt x="980" y="217"/>
                  </a:lnTo>
                  <a:lnTo>
                    <a:pt x="992" y="191"/>
                  </a:lnTo>
                  <a:lnTo>
                    <a:pt x="999" y="164"/>
                  </a:lnTo>
                  <a:lnTo>
                    <a:pt x="1005" y="136"/>
                  </a:lnTo>
                  <a:lnTo>
                    <a:pt x="1006" y="109"/>
                  </a:lnTo>
                  <a:lnTo>
                    <a:pt x="1007" y="84"/>
                  </a:lnTo>
                  <a:lnTo>
                    <a:pt x="1007" y="59"/>
                  </a:lnTo>
                  <a:lnTo>
                    <a:pt x="1006" y="40"/>
                  </a:lnTo>
                  <a:lnTo>
                    <a:pt x="1003" y="27"/>
                  </a:lnTo>
                  <a:lnTo>
                    <a:pt x="1003" y="20"/>
                  </a:lnTo>
                  <a:lnTo>
                    <a:pt x="1002" y="15"/>
                  </a:lnTo>
                  <a:lnTo>
                    <a:pt x="998" y="11"/>
                  </a:lnTo>
                  <a:lnTo>
                    <a:pt x="993" y="9"/>
                  </a:lnTo>
                  <a:lnTo>
                    <a:pt x="988" y="7"/>
                  </a:lnTo>
                  <a:lnTo>
                    <a:pt x="742" y="0"/>
                  </a:lnTo>
                  <a:lnTo>
                    <a:pt x="739" y="0"/>
                  </a:lnTo>
                  <a:lnTo>
                    <a:pt x="737" y="1"/>
                  </a:lnTo>
                  <a:lnTo>
                    <a:pt x="733" y="2"/>
                  </a:lnTo>
                  <a:lnTo>
                    <a:pt x="730" y="3"/>
                  </a:lnTo>
                  <a:close/>
                </a:path>
              </a:pathLst>
            </a:custGeom>
            <a:solidFill>
              <a:srgbClr val="000000"/>
            </a:solidFill>
            <a:ln w="9525">
              <a:noFill/>
              <a:round/>
              <a:headEnd/>
              <a:tailEnd/>
            </a:ln>
          </p:spPr>
          <p:txBody>
            <a:bodyPr/>
            <a:lstStyle/>
            <a:p>
              <a:pPr rtl="0"/>
              <a:endParaRPr lang="en-US" sz="3800"/>
            </a:p>
          </p:txBody>
        </p:sp>
        <p:sp>
          <p:nvSpPr>
            <p:cNvPr id="529" name="Freeform 527"/>
            <p:cNvSpPr>
              <a:spLocks/>
            </p:cNvSpPr>
            <p:nvPr/>
          </p:nvSpPr>
          <p:spPr bwMode="auto">
            <a:xfrm flipH="1">
              <a:off x="445" y="1249"/>
              <a:ext cx="215" cy="219"/>
            </a:xfrm>
            <a:custGeom>
              <a:avLst/>
              <a:gdLst>
                <a:gd name="T0" fmla="*/ 18 w 940"/>
                <a:gd name="T1" fmla="*/ 39 h 959"/>
                <a:gd name="T2" fmla="*/ 24 w 940"/>
                <a:gd name="T3" fmla="*/ 32 h 959"/>
                <a:gd name="T4" fmla="*/ 34 w 940"/>
                <a:gd name="T5" fmla="*/ 29 h 959"/>
                <a:gd name="T6" fmla="*/ 50 w 940"/>
                <a:gd name="T7" fmla="*/ 28 h 959"/>
                <a:gd name="T8" fmla="*/ 79 w 940"/>
                <a:gd name="T9" fmla="*/ 25 h 959"/>
                <a:gd name="T10" fmla="*/ 112 w 940"/>
                <a:gd name="T11" fmla="*/ 22 h 959"/>
                <a:gd name="T12" fmla="*/ 142 w 940"/>
                <a:gd name="T13" fmla="*/ 18 h 959"/>
                <a:gd name="T14" fmla="*/ 160 w 940"/>
                <a:gd name="T15" fmla="*/ 17 h 959"/>
                <a:gd name="T16" fmla="*/ 164 w 940"/>
                <a:gd name="T17" fmla="*/ 15 h 959"/>
                <a:gd name="T18" fmla="*/ 165 w 940"/>
                <a:gd name="T19" fmla="*/ 12 h 959"/>
                <a:gd name="T20" fmla="*/ 165 w 940"/>
                <a:gd name="T21" fmla="*/ 0 h 959"/>
                <a:gd name="T22" fmla="*/ 172 w 940"/>
                <a:gd name="T23" fmla="*/ 0 h 959"/>
                <a:gd name="T24" fmla="*/ 182 w 940"/>
                <a:gd name="T25" fmla="*/ 1 h 959"/>
                <a:gd name="T26" fmla="*/ 194 w 940"/>
                <a:gd name="T27" fmla="*/ 1 h 959"/>
                <a:gd name="T28" fmla="*/ 205 w 940"/>
                <a:gd name="T29" fmla="*/ 1 h 959"/>
                <a:gd name="T30" fmla="*/ 213 w 940"/>
                <a:gd name="T31" fmla="*/ 2 h 959"/>
                <a:gd name="T32" fmla="*/ 215 w 940"/>
                <a:gd name="T33" fmla="*/ 6 h 959"/>
                <a:gd name="T34" fmla="*/ 215 w 940"/>
                <a:gd name="T35" fmla="*/ 17 h 959"/>
                <a:gd name="T36" fmla="*/ 212 w 940"/>
                <a:gd name="T37" fmla="*/ 33 h 959"/>
                <a:gd name="T38" fmla="*/ 204 w 940"/>
                <a:gd name="T39" fmla="*/ 46 h 959"/>
                <a:gd name="T40" fmla="*/ 188 w 940"/>
                <a:gd name="T41" fmla="*/ 52 h 959"/>
                <a:gd name="T42" fmla="*/ 159 w 940"/>
                <a:gd name="T43" fmla="*/ 56 h 959"/>
                <a:gd name="T44" fmla="*/ 124 w 940"/>
                <a:gd name="T45" fmla="*/ 60 h 959"/>
                <a:gd name="T46" fmla="*/ 91 w 940"/>
                <a:gd name="T47" fmla="*/ 63 h 959"/>
                <a:gd name="T48" fmla="*/ 70 w 940"/>
                <a:gd name="T49" fmla="*/ 65 h 959"/>
                <a:gd name="T50" fmla="*/ 63 w 940"/>
                <a:gd name="T51" fmla="*/ 65 h 959"/>
                <a:gd name="T52" fmla="*/ 61 w 940"/>
                <a:gd name="T53" fmla="*/ 67 h 959"/>
                <a:gd name="T54" fmla="*/ 61 w 940"/>
                <a:gd name="T55" fmla="*/ 68 h 959"/>
                <a:gd name="T56" fmla="*/ 61 w 940"/>
                <a:gd name="T57" fmla="*/ 70 h 959"/>
                <a:gd name="T58" fmla="*/ 62 w 940"/>
                <a:gd name="T59" fmla="*/ 72 h 959"/>
                <a:gd name="T60" fmla="*/ 68 w 940"/>
                <a:gd name="T61" fmla="*/ 86 h 959"/>
                <a:gd name="T62" fmla="*/ 79 w 940"/>
                <a:gd name="T63" fmla="*/ 112 h 959"/>
                <a:gd name="T64" fmla="*/ 92 w 940"/>
                <a:gd name="T65" fmla="*/ 146 h 959"/>
                <a:gd name="T66" fmla="*/ 104 w 940"/>
                <a:gd name="T67" fmla="*/ 183 h 959"/>
                <a:gd name="T68" fmla="*/ 113 w 940"/>
                <a:gd name="T69" fmla="*/ 219 h 959"/>
                <a:gd name="T70" fmla="*/ 97 w 940"/>
                <a:gd name="T71" fmla="*/ 209 h 959"/>
                <a:gd name="T72" fmla="*/ 75 w 940"/>
                <a:gd name="T73" fmla="*/ 196 h 959"/>
                <a:gd name="T74" fmla="*/ 51 w 940"/>
                <a:gd name="T75" fmla="*/ 183 h 959"/>
                <a:gd name="T76" fmla="*/ 27 w 940"/>
                <a:gd name="T77" fmla="*/ 171 h 959"/>
                <a:gd name="T78" fmla="*/ 5 w 940"/>
                <a:gd name="T79" fmla="*/ 164 h 959"/>
                <a:gd name="T80" fmla="*/ 4 w 940"/>
                <a:gd name="T81" fmla="*/ 138 h 959"/>
                <a:gd name="T82" fmla="*/ 13 w 940"/>
                <a:gd name="T83" fmla="*/ 82 h 959"/>
                <a:gd name="T84" fmla="*/ 17 w 940"/>
                <a:gd name="T85" fmla="*/ 45 h 9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40"/>
                <a:gd name="T130" fmla="*/ 0 h 959"/>
                <a:gd name="T131" fmla="*/ 940 w 940"/>
                <a:gd name="T132" fmla="*/ 959 h 9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40" h="959">
                  <a:moveTo>
                    <a:pt x="76" y="198"/>
                  </a:moveTo>
                  <a:lnTo>
                    <a:pt x="78" y="185"/>
                  </a:lnTo>
                  <a:lnTo>
                    <a:pt x="80" y="172"/>
                  </a:lnTo>
                  <a:lnTo>
                    <a:pt x="86" y="159"/>
                  </a:lnTo>
                  <a:lnTo>
                    <a:pt x="93" y="148"/>
                  </a:lnTo>
                  <a:lnTo>
                    <a:pt x="104" y="139"/>
                  </a:lnTo>
                  <a:lnTo>
                    <a:pt x="115" y="133"/>
                  </a:lnTo>
                  <a:lnTo>
                    <a:pt x="131" y="128"/>
                  </a:lnTo>
                  <a:lnTo>
                    <a:pt x="148" y="126"/>
                  </a:lnTo>
                  <a:lnTo>
                    <a:pt x="164" y="126"/>
                  </a:lnTo>
                  <a:lnTo>
                    <a:pt x="188" y="124"/>
                  </a:lnTo>
                  <a:lnTo>
                    <a:pt x="219" y="121"/>
                  </a:lnTo>
                  <a:lnTo>
                    <a:pt x="257" y="119"/>
                  </a:lnTo>
                  <a:lnTo>
                    <a:pt x="300" y="115"/>
                  </a:lnTo>
                  <a:lnTo>
                    <a:pt x="346" y="109"/>
                  </a:lnTo>
                  <a:lnTo>
                    <a:pt x="394" y="106"/>
                  </a:lnTo>
                  <a:lnTo>
                    <a:pt x="443" y="100"/>
                  </a:lnTo>
                  <a:lnTo>
                    <a:pt x="491" y="95"/>
                  </a:lnTo>
                  <a:lnTo>
                    <a:pt x="538" y="90"/>
                  </a:lnTo>
                  <a:lnTo>
                    <a:pt x="581" y="86"/>
                  </a:lnTo>
                  <a:lnTo>
                    <a:pt x="621" y="81"/>
                  </a:lnTo>
                  <a:lnTo>
                    <a:pt x="655" y="78"/>
                  </a:lnTo>
                  <a:lnTo>
                    <a:pt x="681" y="74"/>
                  </a:lnTo>
                  <a:lnTo>
                    <a:pt x="699" y="73"/>
                  </a:lnTo>
                  <a:lnTo>
                    <a:pt x="708" y="72"/>
                  </a:lnTo>
                  <a:lnTo>
                    <a:pt x="715" y="70"/>
                  </a:lnTo>
                  <a:lnTo>
                    <a:pt x="719" y="66"/>
                  </a:lnTo>
                  <a:lnTo>
                    <a:pt x="721" y="61"/>
                  </a:lnTo>
                  <a:lnTo>
                    <a:pt x="723" y="56"/>
                  </a:lnTo>
                  <a:lnTo>
                    <a:pt x="723" y="51"/>
                  </a:lnTo>
                  <a:lnTo>
                    <a:pt x="723" y="35"/>
                  </a:lnTo>
                  <a:lnTo>
                    <a:pt x="723" y="17"/>
                  </a:lnTo>
                  <a:lnTo>
                    <a:pt x="723" y="0"/>
                  </a:lnTo>
                  <a:lnTo>
                    <a:pt x="729" y="0"/>
                  </a:lnTo>
                  <a:lnTo>
                    <a:pt x="738" y="1"/>
                  </a:lnTo>
                  <a:lnTo>
                    <a:pt x="751" y="1"/>
                  </a:lnTo>
                  <a:lnTo>
                    <a:pt x="764" y="1"/>
                  </a:lnTo>
                  <a:lnTo>
                    <a:pt x="780" y="3"/>
                  </a:lnTo>
                  <a:lnTo>
                    <a:pt x="797" y="3"/>
                  </a:lnTo>
                  <a:lnTo>
                    <a:pt x="814" y="3"/>
                  </a:lnTo>
                  <a:lnTo>
                    <a:pt x="832" y="4"/>
                  </a:lnTo>
                  <a:lnTo>
                    <a:pt x="850" y="4"/>
                  </a:lnTo>
                  <a:lnTo>
                    <a:pt x="867" y="5"/>
                  </a:lnTo>
                  <a:lnTo>
                    <a:pt x="882" y="5"/>
                  </a:lnTo>
                  <a:lnTo>
                    <a:pt x="898" y="5"/>
                  </a:lnTo>
                  <a:lnTo>
                    <a:pt x="911" y="7"/>
                  </a:lnTo>
                  <a:lnTo>
                    <a:pt x="923" y="7"/>
                  </a:lnTo>
                  <a:lnTo>
                    <a:pt x="932" y="7"/>
                  </a:lnTo>
                  <a:lnTo>
                    <a:pt x="937" y="7"/>
                  </a:lnTo>
                  <a:lnTo>
                    <a:pt x="938" y="16"/>
                  </a:lnTo>
                  <a:lnTo>
                    <a:pt x="938" y="26"/>
                  </a:lnTo>
                  <a:lnTo>
                    <a:pt x="940" y="38"/>
                  </a:lnTo>
                  <a:lnTo>
                    <a:pt x="940" y="52"/>
                  </a:lnTo>
                  <a:lnTo>
                    <a:pt x="940" y="74"/>
                  </a:lnTo>
                  <a:lnTo>
                    <a:pt x="937" y="98"/>
                  </a:lnTo>
                  <a:lnTo>
                    <a:pt x="933" y="121"/>
                  </a:lnTo>
                  <a:lnTo>
                    <a:pt x="928" y="143"/>
                  </a:lnTo>
                  <a:lnTo>
                    <a:pt x="919" y="165"/>
                  </a:lnTo>
                  <a:lnTo>
                    <a:pt x="907" y="185"/>
                  </a:lnTo>
                  <a:lnTo>
                    <a:pt x="893" y="201"/>
                  </a:lnTo>
                  <a:lnTo>
                    <a:pt x="873" y="212"/>
                  </a:lnTo>
                  <a:lnTo>
                    <a:pt x="850" y="220"/>
                  </a:lnTo>
                  <a:lnTo>
                    <a:pt x="820" y="228"/>
                  </a:lnTo>
                  <a:lnTo>
                    <a:pt x="782" y="234"/>
                  </a:lnTo>
                  <a:lnTo>
                    <a:pt x="739" y="241"/>
                  </a:lnTo>
                  <a:lnTo>
                    <a:pt x="693" y="247"/>
                  </a:lnTo>
                  <a:lnTo>
                    <a:pt x="643" y="254"/>
                  </a:lnTo>
                  <a:lnTo>
                    <a:pt x="593" y="259"/>
                  </a:lnTo>
                  <a:lnTo>
                    <a:pt x="542" y="264"/>
                  </a:lnTo>
                  <a:lnTo>
                    <a:pt x="492" y="270"/>
                  </a:lnTo>
                  <a:lnTo>
                    <a:pt x="444" y="273"/>
                  </a:lnTo>
                  <a:lnTo>
                    <a:pt x="400" y="276"/>
                  </a:lnTo>
                  <a:lnTo>
                    <a:pt x="361" y="280"/>
                  </a:lnTo>
                  <a:lnTo>
                    <a:pt x="329" y="283"/>
                  </a:lnTo>
                  <a:lnTo>
                    <a:pt x="304" y="284"/>
                  </a:lnTo>
                  <a:lnTo>
                    <a:pt x="287" y="285"/>
                  </a:lnTo>
                  <a:lnTo>
                    <a:pt x="281" y="285"/>
                  </a:lnTo>
                  <a:lnTo>
                    <a:pt x="277" y="285"/>
                  </a:lnTo>
                  <a:lnTo>
                    <a:pt x="273" y="286"/>
                  </a:lnTo>
                  <a:lnTo>
                    <a:pt x="270" y="289"/>
                  </a:lnTo>
                  <a:lnTo>
                    <a:pt x="268" y="293"/>
                  </a:lnTo>
                  <a:lnTo>
                    <a:pt x="266" y="294"/>
                  </a:lnTo>
                  <a:lnTo>
                    <a:pt x="266" y="297"/>
                  </a:lnTo>
                  <a:lnTo>
                    <a:pt x="265" y="298"/>
                  </a:lnTo>
                  <a:lnTo>
                    <a:pt x="265" y="301"/>
                  </a:lnTo>
                  <a:lnTo>
                    <a:pt x="265" y="302"/>
                  </a:lnTo>
                  <a:lnTo>
                    <a:pt x="266" y="305"/>
                  </a:lnTo>
                  <a:lnTo>
                    <a:pt x="266" y="306"/>
                  </a:lnTo>
                  <a:lnTo>
                    <a:pt x="266" y="309"/>
                  </a:lnTo>
                  <a:lnTo>
                    <a:pt x="269" y="314"/>
                  </a:lnTo>
                  <a:lnTo>
                    <a:pt x="274" y="327"/>
                  </a:lnTo>
                  <a:lnTo>
                    <a:pt x="284" y="348"/>
                  </a:lnTo>
                  <a:lnTo>
                    <a:pt x="296" y="375"/>
                  </a:lnTo>
                  <a:lnTo>
                    <a:pt x="310" y="409"/>
                  </a:lnTo>
                  <a:lnTo>
                    <a:pt x="326" y="448"/>
                  </a:lnTo>
                  <a:lnTo>
                    <a:pt x="344" y="491"/>
                  </a:lnTo>
                  <a:lnTo>
                    <a:pt x="362" y="538"/>
                  </a:lnTo>
                  <a:lnTo>
                    <a:pt x="382" y="588"/>
                  </a:lnTo>
                  <a:lnTo>
                    <a:pt x="401" y="640"/>
                  </a:lnTo>
                  <a:lnTo>
                    <a:pt x="420" y="694"/>
                  </a:lnTo>
                  <a:lnTo>
                    <a:pt x="438" y="749"/>
                  </a:lnTo>
                  <a:lnTo>
                    <a:pt x="456" y="803"/>
                  </a:lnTo>
                  <a:lnTo>
                    <a:pt x="472" y="857"/>
                  </a:lnTo>
                  <a:lnTo>
                    <a:pt x="485" y="909"/>
                  </a:lnTo>
                  <a:lnTo>
                    <a:pt x="496" y="959"/>
                  </a:lnTo>
                  <a:lnTo>
                    <a:pt x="477" y="946"/>
                  </a:lnTo>
                  <a:lnTo>
                    <a:pt x="453" y="932"/>
                  </a:lnTo>
                  <a:lnTo>
                    <a:pt x="426" y="916"/>
                  </a:lnTo>
                  <a:lnTo>
                    <a:pt x="396" y="898"/>
                  </a:lnTo>
                  <a:lnTo>
                    <a:pt x="364" y="879"/>
                  </a:lnTo>
                  <a:lnTo>
                    <a:pt x="330" y="859"/>
                  </a:lnTo>
                  <a:lnTo>
                    <a:pt x="295" y="840"/>
                  </a:lnTo>
                  <a:lnTo>
                    <a:pt x="260" y="820"/>
                  </a:lnTo>
                  <a:lnTo>
                    <a:pt x="223" y="801"/>
                  </a:lnTo>
                  <a:lnTo>
                    <a:pt x="187" y="782"/>
                  </a:lnTo>
                  <a:lnTo>
                    <a:pt x="151" y="765"/>
                  </a:lnTo>
                  <a:lnTo>
                    <a:pt x="117" y="750"/>
                  </a:lnTo>
                  <a:lnTo>
                    <a:pt x="84" y="737"/>
                  </a:lnTo>
                  <a:lnTo>
                    <a:pt x="53" y="726"/>
                  </a:lnTo>
                  <a:lnTo>
                    <a:pt x="24" y="719"/>
                  </a:lnTo>
                  <a:lnTo>
                    <a:pt x="0" y="713"/>
                  </a:lnTo>
                  <a:lnTo>
                    <a:pt x="6" y="668"/>
                  </a:lnTo>
                  <a:lnTo>
                    <a:pt x="17" y="603"/>
                  </a:lnTo>
                  <a:lnTo>
                    <a:pt x="30" y="523"/>
                  </a:lnTo>
                  <a:lnTo>
                    <a:pt x="43" y="439"/>
                  </a:lnTo>
                  <a:lnTo>
                    <a:pt x="56" y="357"/>
                  </a:lnTo>
                  <a:lnTo>
                    <a:pt x="66" y="284"/>
                  </a:lnTo>
                  <a:lnTo>
                    <a:pt x="74" y="228"/>
                  </a:lnTo>
                  <a:lnTo>
                    <a:pt x="76" y="198"/>
                  </a:lnTo>
                  <a:close/>
                </a:path>
              </a:pathLst>
            </a:custGeom>
            <a:solidFill>
              <a:srgbClr val="C0C0C0"/>
            </a:solidFill>
            <a:ln w="9525">
              <a:noFill/>
              <a:round/>
              <a:headEnd/>
              <a:tailEnd/>
            </a:ln>
          </p:spPr>
          <p:txBody>
            <a:bodyPr/>
            <a:lstStyle/>
            <a:p>
              <a:pPr rtl="0"/>
              <a:endParaRPr lang="en-US" sz="3800"/>
            </a:p>
          </p:txBody>
        </p:sp>
        <p:sp>
          <p:nvSpPr>
            <p:cNvPr id="530" name="Freeform 528"/>
            <p:cNvSpPr>
              <a:spLocks/>
            </p:cNvSpPr>
            <p:nvPr/>
          </p:nvSpPr>
          <p:spPr bwMode="auto">
            <a:xfrm flipH="1">
              <a:off x="439" y="1069"/>
              <a:ext cx="82" cy="190"/>
            </a:xfrm>
            <a:custGeom>
              <a:avLst/>
              <a:gdLst>
                <a:gd name="T0" fmla="*/ 11 w 357"/>
                <a:gd name="T1" fmla="*/ 2 h 828"/>
                <a:gd name="T2" fmla="*/ 8 w 357"/>
                <a:gd name="T3" fmla="*/ 4 h 828"/>
                <a:gd name="T4" fmla="*/ 6 w 357"/>
                <a:gd name="T5" fmla="*/ 7 h 828"/>
                <a:gd name="T6" fmla="*/ 4 w 357"/>
                <a:gd name="T7" fmla="*/ 10 h 828"/>
                <a:gd name="T8" fmla="*/ 2 w 357"/>
                <a:gd name="T9" fmla="*/ 19 h 828"/>
                <a:gd name="T10" fmla="*/ 0 w 357"/>
                <a:gd name="T11" fmla="*/ 40 h 828"/>
                <a:gd name="T12" fmla="*/ 1 w 357"/>
                <a:gd name="T13" fmla="*/ 64 h 828"/>
                <a:gd name="T14" fmla="*/ 5 w 357"/>
                <a:gd name="T15" fmla="*/ 90 h 828"/>
                <a:gd name="T16" fmla="*/ 10 w 357"/>
                <a:gd name="T17" fmla="*/ 103 h 828"/>
                <a:gd name="T18" fmla="*/ 13 w 357"/>
                <a:gd name="T19" fmla="*/ 115 h 828"/>
                <a:gd name="T20" fmla="*/ 17 w 357"/>
                <a:gd name="T21" fmla="*/ 135 h 828"/>
                <a:gd name="T22" fmla="*/ 19 w 357"/>
                <a:gd name="T23" fmla="*/ 162 h 828"/>
                <a:gd name="T24" fmla="*/ 18 w 357"/>
                <a:gd name="T25" fmla="*/ 177 h 828"/>
                <a:gd name="T26" fmla="*/ 19 w 357"/>
                <a:gd name="T27" fmla="*/ 178 h 828"/>
                <a:gd name="T28" fmla="*/ 19 w 357"/>
                <a:gd name="T29" fmla="*/ 179 h 828"/>
                <a:gd name="T30" fmla="*/ 21 w 357"/>
                <a:gd name="T31" fmla="*/ 181 h 828"/>
                <a:gd name="T32" fmla="*/ 25 w 357"/>
                <a:gd name="T33" fmla="*/ 184 h 828"/>
                <a:gd name="T34" fmla="*/ 30 w 357"/>
                <a:gd name="T35" fmla="*/ 187 h 828"/>
                <a:gd name="T36" fmla="*/ 38 w 357"/>
                <a:gd name="T37" fmla="*/ 189 h 828"/>
                <a:gd name="T38" fmla="*/ 47 w 357"/>
                <a:gd name="T39" fmla="*/ 190 h 828"/>
                <a:gd name="T40" fmla="*/ 59 w 357"/>
                <a:gd name="T41" fmla="*/ 189 h 828"/>
                <a:gd name="T42" fmla="*/ 72 w 357"/>
                <a:gd name="T43" fmla="*/ 185 h 828"/>
                <a:gd name="T44" fmla="*/ 81 w 357"/>
                <a:gd name="T45" fmla="*/ 181 h 828"/>
                <a:gd name="T46" fmla="*/ 82 w 357"/>
                <a:gd name="T47" fmla="*/ 179 h 828"/>
                <a:gd name="T48" fmla="*/ 82 w 357"/>
                <a:gd name="T49" fmla="*/ 171 h 828"/>
                <a:gd name="T50" fmla="*/ 79 w 357"/>
                <a:gd name="T51" fmla="*/ 131 h 828"/>
                <a:gd name="T52" fmla="*/ 69 w 357"/>
                <a:gd name="T53" fmla="*/ 75 h 828"/>
                <a:gd name="T54" fmla="*/ 51 w 357"/>
                <a:gd name="T55" fmla="*/ 23 h 828"/>
                <a:gd name="T56" fmla="*/ 37 w 357"/>
                <a:gd name="T57" fmla="*/ 4 h 828"/>
                <a:gd name="T58" fmla="*/ 36 w 357"/>
                <a:gd name="T59" fmla="*/ 4 h 828"/>
                <a:gd name="T60" fmla="*/ 35 w 357"/>
                <a:gd name="T61" fmla="*/ 4 h 828"/>
                <a:gd name="T62" fmla="*/ 31 w 357"/>
                <a:gd name="T63" fmla="*/ 2 h 828"/>
                <a:gd name="T64" fmla="*/ 24 w 357"/>
                <a:gd name="T65" fmla="*/ 0 h 828"/>
                <a:gd name="T66" fmla="*/ 16 w 357"/>
                <a:gd name="T67" fmla="*/ 0 h 8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7"/>
                <a:gd name="T103" fmla="*/ 0 h 828"/>
                <a:gd name="T104" fmla="*/ 357 w 357"/>
                <a:gd name="T105" fmla="*/ 828 h 8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7" h="828">
                  <a:moveTo>
                    <a:pt x="54" y="6"/>
                  </a:moveTo>
                  <a:lnTo>
                    <a:pt x="48" y="10"/>
                  </a:lnTo>
                  <a:lnTo>
                    <a:pt x="41" y="14"/>
                  </a:lnTo>
                  <a:lnTo>
                    <a:pt x="36" y="18"/>
                  </a:lnTo>
                  <a:lnTo>
                    <a:pt x="31" y="23"/>
                  </a:lnTo>
                  <a:lnTo>
                    <a:pt x="26" y="30"/>
                  </a:lnTo>
                  <a:lnTo>
                    <a:pt x="22" y="36"/>
                  </a:lnTo>
                  <a:lnTo>
                    <a:pt x="18" y="43"/>
                  </a:lnTo>
                  <a:lnTo>
                    <a:pt x="15" y="51"/>
                  </a:lnTo>
                  <a:lnTo>
                    <a:pt x="8" y="83"/>
                  </a:lnTo>
                  <a:lnTo>
                    <a:pt x="2" y="124"/>
                  </a:lnTo>
                  <a:lnTo>
                    <a:pt x="0" y="173"/>
                  </a:lnTo>
                  <a:lnTo>
                    <a:pt x="0" y="225"/>
                  </a:lnTo>
                  <a:lnTo>
                    <a:pt x="4" y="281"/>
                  </a:lnTo>
                  <a:lnTo>
                    <a:pt x="11" y="337"/>
                  </a:lnTo>
                  <a:lnTo>
                    <a:pt x="23" y="392"/>
                  </a:lnTo>
                  <a:lnTo>
                    <a:pt x="40" y="442"/>
                  </a:lnTo>
                  <a:lnTo>
                    <a:pt x="43" y="449"/>
                  </a:lnTo>
                  <a:lnTo>
                    <a:pt x="49" y="469"/>
                  </a:lnTo>
                  <a:lnTo>
                    <a:pt x="57" y="500"/>
                  </a:lnTo>
                  <a:lnTo>
                    <a:pt x="66" y="540"/>
                  </a:lnTo>
                  <a:lnTo>
                    <a:pt x="74" y="588"/>
                  </a:lnTo>
                  <a:lnTo>
                    <a:pt x="80" y="644"/>
                  </a:lnTo>
                  <a:lnTo>
                    <a:pt x="82" y="704"/>
                  </a:lnTo>
                  <a:lnTo>
                    <a:pt x="79" y="768"/>
                  </a:lnTo>
                  <a:lnTo>
                    <a:pt x="79" y="770"/>
                  </a:lnTo>
                  <a:lnTo>
                    <a:pt x="80" y="774"/>
                  </a:lnTo>
                  <a:lnTo>
                    <a:pt x="82" y="777"/>
                  </a:lnTo>
                  <a:lnTo>
                    <a:pt x="83" y="780"/>
                  </a:lnTo>
                  <a:lnTo>
                    <a:pt x="84" y="781"/>
                  </a:lnTo>
                  <a:lnTo>
                    <a:pt x="88" y="785"/>
                  </a:lnTo>
                  <a:lnTo>
                    <a:pt x="93" y="790"/>
                  </a:lnTo>
                  <a:lnTo>
                    <a:pt x="100" y="795"/>
                  </a:lnTo>
                  <a:lnTo>
                    <a:pt x="109" y="802"/>
                  </a:lnTo>
                  <a:lnTo>
                    <a:pt x="119" y="808"/>
                  </a:lnTo>
                  <a:lnTo>
                    <a:pt x="132" y="815"/>
                  </a:lnTo>
                  <a:lnTo>
                    <a:pt x="148" y="820"/>
                  </a:lnTo>
                  <a:lnTo>
                    <a:pt x="165" y="824"/>
                  </a:lnTo>
                  <a:lnTo>
                    <a:pt x="184" y="826"/>
                  </a:lnTo>
                  <a:lnTo>
                    <a:pt x="205" y="828"/>
                  </a:lnTo>
                  <a:lnTo>
                    <a:pt x="230" y="826"/>
                  </a:lnTo>
                  <a:lnTo>
                    <a:pt x="256" y="823"/>
                  </a:lnTo>
                  <a:lnTo>
                    <a:pt x="284" y="816"/>
                  </a:lnTo>
                  <a:lnTo>
                    <a:pt x="314" y="806"/>
                  </a:lnTo>
                  <a:lnTo>
                    <a:pt x="348" y="791"/>
                  </a:lnTo>
                  <a:lnTo>
                    <a:pt x="352" y="789"/>
                  </a:lnTo>
                  <a:lnTo>
                    <a:pt x="355" y="786"/>
                  </a:lnTo>
                  <a:lnTo>
                    <a:pt x="356" y="782"/>
                  </a:lnTo>
                  <a:lnTo>
                    <a:pt x="357" y="777"/>
                  </a:lnTo>
                  <a:lnTo>
                    <a:pt x="356" y="744"/>
                  </a:lnTo>
                  <a:lnTo>
                    <a:pt x="352" y="672"/>
                  </a:lnTo>
                  <a:lnTo>
                    <a:pt x="343" y="571"/>
                  </a:lnTo>
                  <a:lnTo>
                    <a:pt x="326" y="453"/>
                  </a:lnTo>
                  <a:lnTo>
                    <a:pt x="301" y="328"/>
                  </a:lnTo>
                  <a:lnTo>
                    <a:pt x="268" y="207"/>
                  </a:lnTo>
                  <a:lnTo>
                    <a:pt x="221" y="100"/>
                  </a:lnTo>
                  <a:lnTo>
                    <a:pt x="161" y="21"/>
                  </a:lnTo>
                  <a:lnTo>
                    <a:pt x="160" y="19"/>
                  </a:lnTo>
                  <a:lnTo>
                    <a:pt x="158" y="18"/>
                  </a:lnTo>
                  <a:lnTo>
                    <a:pt x="157" y="18"/>
                  </a:lnTo>
                  <a:lnTo>
                    <a:pt x="153" y="17"/>
                  </a:lnTo>
                  <a:lnTo>
                    <a:pt x="145" y="13"/>
                  </a:lnTo>
                  <a:lnTo>
                    <a:pt x="135" y="9"/>
                  </a:lnTo>
                  <a:lnTo>
                    <a:pt x="121" y="5"/>
                  </a:lnTo>
                  <a:lnTo>
                    <a:pt x="105" y="1"/>
                  </a:lnTo>
                  <a:lnTo>
                    <a:pt x="88" y="0"/>
                  </a:lnTo>
                  <a:lnTo>
                    <a:pt x="71" y="1"/>
                  </a:lnTo>
                  <a:lnTo>
                    <a:pt x="54" y="6"/>
                  </a:lnTo>
                  <a:close/>
                </a:path>
              </a:pathLst>
            </a:custGeom>
            <a:solidFill>
              <a:srgbClr val="000000"/>
            </a:solidFill>
            <a:ln w="9525">
              <a:noFill/>
              <a:round/>
              <a:headEnd/>
              <a:tailEnd/>
            </a:ln>
          </p:spPr>
          <p:txBody>
            <a:bodyPr/>
            <a:lstStyle/>
            <a:p>
              <a:pPr rtl="0"/>
              <a:endParaRPr lang="en-US" sz="3800"/>
            </a:p>
          </p:txBody>
        </p:sp>
        <p:sp>
          <p:nvSpPr>
            <p:cNvPr id="531" name="Freeform 529"/>
            <p:cNvSpPr>
              <a:spLocks/>
            </p:cNvSpPr>
            <p:nvPr/>
          </p:nvSpPr>
          <p:spPr bwMode="auto">
            <a:xfrm flipH="1">
              <a:off x="496" y="1245"/>
              <a:ext cx="0" cy="1"/>
            </a:xfrm>
            <a:custGeom>
              <a:avLst/>
              <a:gdLst>
                <a:gd name="T0" fmla="*/ 0 h 3"/>
                <a:gd name="T1" fmla="*/ 0 h 3"/>
                <a:gd name="T2" fmla="*/ 0 h 3"/>
                <a:gd name="T3" fmla="*/ 0 h 3"/>
                <a:gd name="T4" fmla="*/ 1 h 3"/>
                <a:gd name="T5" fmla="*/ 0 h 3"/>
                <a:gd name="T6" fmla="*/ 0 h 3"/>
                <a:gd name="T7" fmla="*/ 0 h 3"/>
                <a:gd name="T8" fmla="*/ 0 h 3"/>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h 3"/>
                <a:gd name="T19" fmla="*/ 3 h 3"/>
              </a:gdLst>
              <a:ahLst/>
              <a:cxnLst>
                <a:cxn ang="T9">
                  <a:pos x="0" y="T0"/>
                </a:cxn>
                <a:cxn ang="T10">
                  <a:pos x="0" y="T1"/>
                </a:cxn>
                <a:cxn ang="T11">
                  <a:pos x="0" y="T2"/>
                </a:cxn>
                <a:cxn ang="T12">
                  <a:pos x="0" y="T3"/>
                </a:cxn>
                <a:cxn ang="T13">
                  <a:pos x="0" y="T4"/>
                </a:cxn>
                <a:cxn ang="T14">
                  <a:pos x="0" y="T5"/>
                </a:cxn>
                <a:cxn ang="T15">
                  <a:pos x="0" y="T6"/>
                </a:cxn>
                <a:cxn ang="T16">
                  <a:pos x="0" y="T7"/>
                </a:cxn>
                <a:cxn ang="T17">
                  <a:pos x="0" y="T8"/>
                </a:cxn>
              </a:cxnLst>
              <a:rect l="0" t="T18" r="0" b="T19"/>
              <a:pathLst>
                <a:path h="3">
                  <a:moveTo>
                    <a:pt x="0" y="0"/>
                  </a:moveTo>
                  <a:lnTo>
                    <a:pt x="0" y="0"/>
                  </a:lnTo>
                  <a:lnTo>
                    <a:pt x="0" y="1"/>
                  </a:lnTo>
                  <a:lnTo>
                    <a:pt x="0" y="3"/>
                  </a:lnTo>
                  <a:lnTo>
                    <a:pt x="0" y="1"/>
                  </a:lnTo>
                  <a:lnTo>
                    <a:pt x="0" y="0"/>
                  </a:lnTo>
                  <a:close/>
                </a:path>
              </a:pathLst>
            </a:custGeom>
            <a:solidFill>
              <a:srgbClr val="000000"/>
            </a:solidFill>
            <a:ln w="9525">
              <a:noFill/>
              <a:round/>
              <a:headEnd/>
              <a:tailEnd/>
            </a:ln>
          </p:spPr>
          <p:txBody>
            <a:bodyPr/>
            <a:lstStyle/>
            <a:p>
              <a:pPr rtl="0"/>
              <a:endParaRPr lang="en-US" sz="3800"/>
            </a:p>
          </p:txBody>
        </p:sp>
        <p:sp>
          <p:nvSpPr>
            <p:cNvPr id="532" name="Freeform 530"/>
            <p:cNvSpPr>
              <a:spLocks/>
            </p:cNvSpPr>
            <p:nvPr/>
          </p:nvSpPr>
          <p:spPr bwMode="auto">
            <a:xfrm flipH="1">
              <a:off x="446" y="1076"/>
              <a:ext cx="67" cy="175"/>
            </a:xfrm>
            <a:custGeom>
              <a:avLst/>
              <a:gdLst>
                <a:gd name="T0" fmla="*/ 19 w 293"/>
                <a:gd name="T1" fmla="*/ 154 h 763"/>
                <a:gd name="T2" fmla="*/ 19 w 293"/>
                <a:gd name="T3" fmla="*/ 141 h 763"/>
                <a:gd name="T4" fmla="*/ 18 w 293"/>
                <a:gd name="T5" fmla="*/ 130 h 763"/>
                <a:gd name="T6" fmla="*/ 16 w 293"/>
                <a:gd name="T7" fmla="*/ 119 h 763"/>
                <a:gd name="T8" fmla="*/ 14 w 293"/>
                <a:gd name="T9" fmla="*/ 110 h 763"/>
                <a:gd name="T10" fmla="*/ 12 w 293"/>
                <a:gd name="T11" fmla="*/ 103 h 763"/>
                <a:gd name="T12" fmla="*/ 11 w 293"/>
                <a:gd name="T13" fmla="*/ 97 h 763"/>
                <a:gd name="T14" fmla="*/ 9 w 293"/>
                <a:gd name="T15" fmla="*/ 93 h 763"/>
                <a:gd name="T16" fmla="*/ 9 w 293"/>
                <a:gd name="T17" fmla="*/ 92 h 763"/>
                <a:gd name="T18" fmla="*/ 5 w 293"/>
                <a:gd name="T19" fmla="*/ 79 h 763"/>
                <a:gd name="T20" fmla="*/ 2 w 293"/>
                <a:gd name="T21" fmla="*/ 65 h 763"/>
                <a:gd name="T22" fmla="*/ 1 w 293"/>
                <a:gd name="T23" fmla="*/ 50 h 763"/>
                <a:gd name="T24" fmla="*/ 0 w 293"/>
                <a:gd name="T25" fmla="*/ 37 h 763"/>
                <a:gd name="T26" fmla="*/ 0 w 293"/>
                <a:gd name="T27" fmla="*/ 28 h 763"/>
                <a:gd name="T28" fmla="*/ 1 w 293"/>
                <a:gd name="T29" fmla="*/ 19 h 763"/>
                <a:gd name="T30" fmla="*/ 2 w 293"/>
                <a:gd name="T31" fmla="*/ 12 h 763"/>
                <a:gd name="T32" fmla="*/ 3 w 293"/>
                <a:gd name="T33" fmla="*/ 7 h 763"/>
                <a:gd name="T34" fmla="*/ 4 w 293"/>
                <a:gd name="T35" fmla="*/ 5 h 763"/>
                <a:gd name="T36" fmla="*/ 5 w 293"/>
                <a:gd name="T37" fmla="*/ 3 h 763"/>
                <a:gd name="T38" fmla="*/ 7 w 293"/>
                <a:gd name="T39" fmla="*/ 2 h 763"/>
                <a:gd name="T40" fmla="*/ 8 w 293"/>
                <a:gd name="T41" fmla="*/ 1 h 763"/>
                <a:gd name="T42" fmla="*/ 10 w 293"/>
                <a:gd name="T43" fmla="*/ 0 h 763"/>
                <a:gd name="T44" fmla="*/ 13 w 293"/>
                <a:gd name="T45" fmla="*/ 0 h 763"/>
                <a:gd name="T46" fmla="*/ 15 w 293"/>
                <a:gd name="T47" fmla="*/ 0 h 763"/>
                <a:gd name="T48" fmla="*/ 17 w 293"/>
                <a:gd name="T49" fmla="*/ 1 h 763"/>
                <a:gd name="T50" fmla="*/ 19 w 293"/>
                <a:gd name="T51" fmla="*/ 1 h 763"/>
                <a:gd name="T52" fmla="*/ 21 w 293"/>
                <a:gd name="T53" fmla="*/ 2 h 763"/>
                <a:gd name="T54" fmla="*/ 23 w 293"/>
                <a:gd name="T55" fmla="*/ 3 h 763"/>
                <a:gd name="T56" fmla="*/ 25 w 293"/>
                <a:gd name="T57" fmla="*/ 3 h 763"/>
                <a:gd name="T58" fmla="*/ 37 w 293"/>
                <a:gd name="T59" fmla="*/ 19 h 763"/>
                <a:gd name="T60" fmla="*/ 46 w 293"/>
                <a:gd name="T61" fmla="*/ 41 h 763"/>
                <a:gd name="T62" fmla="*/ 54 w 293"/>
                <a:gd name="T63" fmla="*/ 66 h 763"/>
                <a:gd name="T64" fmla="*/ 59 w 293"/>
                <a:gd name="T65" fmla="*/ 92 h 763"/>
                <a:gd name="T66" fmla="*/ 62 w 293"/>
                <a:gd name="T67" fmla="*/ 117 h 763"/>
                <a:gd name="T68" fmla="*/ 65 w 293"/>
                <a:gd name="T69" fmla="*/ 140 h 763"/>
                <a:gd name="T70" fmla="*/ 66 w 293"/>
                <a:gd name="T71" fmla="*/ 158 h 763"/>
                <a:gd name="T72" fmla="*/ 67 w 293"/>
                <a:gd name="T73" fmla="*/ 169 h 763"/>
                <a:gd name="T74" fmla="*/ 61 w 293"/>
                <a:gd name="T75" fmla="*/ 171 h 763"/>
                <a:gd name="T76" fmla="*/ 56 w 293"/>
                <a:gd name="T77" fmla="*/ 173 h 763"/>
                <a:gd name="T78" fmla="*/ 51 w 293"/>
                <a:gd name="T79" fmla="*/ 174 h 763"/>
                <a:gd name="T80" fmla="*/ 47 w 293"/>
                <a:gd name="T81" fmla="*/ 175 h 763"/>
                <a:gd name="T82" fmla="*/ 43 w 293"/>
                <a:gd name="T83" fmla="*/ 175 h 763"/>
                <a:gd name="T84" fmla="*/ 39 w 293"/>
                <a:gd name="T85" fmla="*/ 175 h 763"/>
                <a:gd name="T86" fmla="*/ 35 w 293"/>
                <a:gd name="T87" fmla="*/ 175 h 763"/>
                <a:gd name="T88" fmla="*/ 32 w 293"/>
                <a:gd name="T89" fmla="*/ 175 h 763"/>
                <a:gd name="T90" fmla="*/ 30 w 293"/>
                <a:gd name="T91" fmla="*/ 174 h 763"/>
                <a:gd name="T92" fmla="*/ 27 w 293"/>
                <a:gd name="T93" fmla="*/ 173 h 763"/>
                <a:gd name="T94" fmla="*/ 25 w 293"/>
                <a:gd name="T95" fmla="*/ 172 h 763"/>
                <a:gd name="T96" fmla="*/ 23 w 293"/>
                <a:gd name="T97" fmla="*/ 171 h 763"/>
                <a:gd name="T98" fmla="*/ 21 w 293"/>
                <a:gd name="T99" fmla="*/ 170 h 763"/>
                <a:gd name="T100" fmla="*/ 20 w 293"/>
                <a:gd name="T101" fmla="*/ 169 h 763"/>
                <a:gd name="T102" fmla="*/ 19 w 293"/>
                <a:gd name="T103" fmla="*/ 169 h 763"/>
                <a:gd name="T104" fmla="*/ 19 w 293"/>
                <a:gd name="T105" fmla="*/ 168 h 763"/>
                <a:gd name="T106" fmla="*/ 19 w 293"/>
                <a:gd name="T107" fmla="*/ 164 h 763"/>
                <a:gd name="T108" fmla="*/ 19 w 293"/>
                <a:gd name="T109" fmla="*/ 161 h 763"/>
                <a:gd name="T110" fmla="*/ 19 w 293"/>
                <a:gd name="T111" fmla="*/ 157 h 763"/>
                <a:gd name="T112" fmla="*/ 19 w 293"/>
                <a:gd name="T113" fmla="*/ 154 h 7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3"/>
                <a:gd name="T172" fmla="*/ 0 h 763"/>
                <a:gd name="T173" fmla="*/ 293 w 293"/>
                <a:gd name="T174" fmla="*/ 763 h 7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3" h="763">
                  <a:moveTo>
                    <a:pt x="83" y="671"/>
                  </a:moveTo>
                  <a:lnTo>
                    <a:pt x="82" y="616"/>
                  </a:lnTo>
                  <a:lnTo>
                    <a:pt x="77" y="565"/>
                  </a:lnTo>
                  <a:lnTo>
                    <a:pt x="69" y="520"/>
                  </a:lnTo>
                  <a:lnTo>
                    <a:pt x="61" y="481"/>
                  </a:lnTo>
                  <a:lnTo>
                    <a:pt x="54" y="448"/>
                  </a:lnTo>
                  <a:lnTo>
                    <a:pt x="46" y="422"/>
                  </a:lnTo>
                  <a:lnTo>
                    <a:pt x="41" y="405"/>
                  </a:lnTo>
                  <a:lnTo>
                    <a:pt x="38" y="399"/>
                  </a:lnTo>
                  <a:lnTo>
                    <a:pt x="21" y="343"/>
                  </a:lnTo>
                  <a:lnTo>
                    <a:pt x="9" y="283"/>
                  </a:lnTo>
                  <a:lnTo>
                    <a:pt x="3" y="220"/>
                  </a:lnTo>
                  <a:lnTo>
                    <a:pt x="0" y="161"/>
                  </a:lnTo>
                  <a:lnTo>
                    <a:pt x="2" y="122"/>
                  </a:lnTo>
                  <a:lnTo>
                    <a:pt x="4" y="85"/>
                  </a:lnTo>
                  <a:lnTo>
                    <a:pt x="8" y="54"/>
                  </a:lnTo>
                  <a:lnTo>
                    <a:pt x="15" y="29"/>
                  </a:lnTo>
                  <a:lnTo>
                    <a:pt x="18" y="21"/>
                  </a:lnTo>
                  <a:lnTo>
                    <a:pt x="22" y="13"/>
                  </a:lnTo>
                  <a:lnTo>
                    <a:pt x="29" y="8"/>
                  </a:lnTo>
                  <a:lnTo>
                    <a:pt x="35" y="4"/>
                  </a:lnTo>
                  <a:lnTo>
                    <a:pt x="44" y="2"/>
                  </a:lnTo>
                  <a:lnTo>
                    <a:pt x="55" y="0"/>
                  </a:lnTo>
                  <a:lnTo>
                    <a:pt x="65" y="2"/>
                  </a:lnTo>
                  <a:lnTo>
                    <a:pt x="76" y="3"/>
                  </a:lnTo>
                  <a:lnTo>
                    <a:pt x="85" y="6"/>
                  </a:lnTo>
                  <a:lnTo>
                    <a:pt x="94" y="8"/>
                  </a:lnTo>
                  <a:lnTo>
                    <a:pt x="102" y="11"/>
                  </a:lnTo>
                  <a:lnTo>
                    <a:pt x="108" y="13"/>
                  </a:lnTo>
                  <a:lnTo>
                    <a:pt x="160" y="84"/>
                  </a:lnTo>
                  <a:lnTo>
                    <a:pt x="202" y="179"/>
                  </a:lnTo>
                  <a:lnTo>
                    <a:pt x="234" y="287"/>
                  </a:lnTo>
                  <a:lnTo>
                    <a:pt x="258" y="401"/>
                  </a:lnTo>
                  <a:lnTo>
                    <a:pt x="273" y="512"/>
                  </a:lnTo>
                  <a:lnTo>
                    <a:pt x="284" y="610"/>
                  </a:lnTo>
                  <a:lnTo>
                    <a:pt x="290" y="688"/>
                  </a:lnTo>
                  <a:lnTo>
                    <a:pt x="293" y="735"/>
                  </a:lnTo>
                  <a:lnTo>
                    <a:pt x="268" y="745"/>
                  </a:lnTo>
                  <a:lnTo>
                    <a:pt x="246" y="753"/>
                  </a:lnTo>
                  <a:lnTo>
                    <a:pt x="225" y="758"/>
                  </a:lnTo>
                  <a:lnTo>
                    <a:pt x="206" y="762"/>
                  </a:lnTo>
                  <a:lnTo>
                    <a:pt x="187" y="763"/>
                  </a:lnTo>
                  <a:lnTo>
                    <a:pt x="171" y="763"/>
                  </a:lnTo>
                  <a:lnTo>
                    <a:pt x="155" y="763"/>
                  </a:lnTo>
                  <a:lnTo>
                    <a:pt x="142" y="761"/>
                  </a:lnTo>
                  <a:lnTo>
                    <a:pt x="130" y="758"/>
                  </a:lnTo>
                  <a:lnTo>
                    <a:pt x="119" y="755"/>
                  </a:lnTo>
                  <a:lnTo>
                    <a:pt x="109" y="751"/>
                  </a:lnTo>
                  <a:lnTo>
                    <a:pt x="102" y="746"/>
                  </a:lnTo>
                  <a:lnTo>
                    <a:pt x="94" y="742"/>
                  </a:lnTo>
                  <a:lnTo>
                    <a:pt x="89" y="738"/>
                  </a:lnTo>
                  <a:lnTo>
                    <a:pt x="85" y="735"/>
                  </a:lnTo>
                  <a:lnTo>
                    <a:pt x="81" y="732"/>
                  </a:lnTo>
                  <a:lnTo>
                    <a:pt x="82" y="716"/>
                  </a:lnTo>
                  <a:lnTo>
                    <a:pt x="82" y="701"/>
                  </a:lnTo>
                  <a:lnTo>
                    <a:pt x="83" y="685"/>
                  </a:lnTo>
                  <a:lnTo>
                    <a:pt x="83" y="671"/>
                  </a:lnTo>
                  <a:close/>
                </a:path>
              </a:pathLst>
            </a:custGeom>
            <a:solidFill>
              <a:srgbClr val="C0C0C0"/>
            </a:solidFill>
            <a:ln w="9525">
              <a:noFill/>
              <a:round/>
              <a:headEnd/>
              <a:tailEnd/>
            </a:ln>
          </p:spPr>
          <p:txBody>
            <a:bodyPr/>
            <a:lstStyle/>
            <a:p>
              <a:pPr rtl="0"/>
              <a:endParaRPr lang="en-US" sz="3800"/>
            </a:p>
          </p:txBody>
        </p:sp>
        <p:sp>
          <p:nvSpPr>
            <p:cNvPr id="533" name="Freeform 531"/>
            <p:cNvSpPr>
              <a:spLocks/>
            </p:cNvSpPr>
            <p:nvPr/>
          </p:nvSpPr>
          <p:spPr bwMode="auto">
            <a:xfrm flipH="1">
              <a:off x="494" y="1047"/>
              <a:ext cx="20" cy="27"/>
            </a:xfrm>
            <a:custGeom>
              <a:avLst/>
              <a:gdLst>
                <a:gd name="T0" fmla="*/ 0 w 90"/>
                <a:gd name="T1" fmla="*/ 8 h 118"/>
                <a:gd name="T2" fmla="*/ 1 w 90"/>
                <a:gd name="T3" fmla="*/ 9 h 118"/>
                <a:gd name="T4" fmla="*/ 2 w 90"/>
                <a:gd name="T5" fmla="*/ 11 h 118"/>
                <a:gd name="T6" fmla="*/ 4 w 90"/>
                <a:gd name="T7" fmla="*/ 13 h 118"/>
                <a:gd name="T8" fmla="*/ 5 w 90"/>
                <a:gd name="T9" fmla="*/ 16 h 118"/>
                <a:gd name="T10" fmla="*/ 7 w 90"/>
                <a:gd name="T11" fmla="*/ 19 h 118"/>
                <a:gd name="T12" fmla="*/ 8 w 90"/>
                <a:gd name="T13" fmla="*/ 21 h 118"/>
                <a:gd name="T14" fmla="*/ 10 w 90"/>
                <a:gd name="T15" fmla="*/ 24 h 118"/>
                <a:gd name="T16" fmla="*/ 11 w 90"/>
                <a:gd name="T17" fmla="*/ 27 h 118"/>
                <a:gd name="T18" fmla="*/ 20 w 90"/>
                <a:gd name="T19" fmla="*/ 23 h 118"/>
                <a:gd name="T20" fmla="*/ 19 w 90"/>
                <a:gd name="T21" fmla="*/ 21 h 118"/>
                <a:gd name="T22" fmla="*/ 18 w 90"/>
                <a:gd name="T23" fmla="*/ 19 h 118"/>
                <a:gd name="T24" fmla="*/ 16 w 90"/>
                <a:gd name="T25" fmla="*/ 16 h 118"/>
                <a:gd name="T26" fmla="*/ 15 w 90"/>
                <a:gd name="T27" fmla="*/ 12 h 118"/>
                <a:gd name="T28" fmla="*/ 12 w 90"/>
                <a:gd name="T29" fmla="*/ 8 h 118"/>
                <a:gd name="T30" fmla="*/ 10 w 90"/>
                <a:gd name="T31" fmla="*/ 5 h 118"/>
                <a:gd name="T32" fmla="*/ 8 w 90"/>
                <a:gd name="T33" fmla="*/ 2 h 118"/>
                <a:gd name="T34" fmla="*/ 6 w 90"/>
                <a:gd name="T35" fmla="*/ 0 h 118"/>
                <a:gd name="T36" fmla="*/ 0 w 90"/>
                <a:gd name="T37" fmla="*/ 8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118"/>
                <a:gd name="T59" fmla="*/ 90 w 90"/>
                <a:gd name="T60" fmla="*/ 118 h 1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118">
                  <a:moveTo>
                    <a:pt x="0" y="35"/>
                  </a:moveTo>
                  <a:lnTo>
                    <a:pt x="6" y="40"/>
                  </a:lnTo>
                  <a:lnTo>
                    <a:pt x="11" y="47"/>
                  </a:lnTo>
                  <a:lnTo>
                    <a:pt x="17" y="57"/>
                  </a:lnTo>
                  <a:lnTo>
                    <a:pt x="24" y="68"/>
                  </a:lnTo>
                  <a:lnTo>
                    <a:pt x="32" y="81"/>
                  </a:lnTo>
                  <a:lnTo>
                    <a:pt x="38" y="92"/>
                  </a:lnTo>
                  <a:lnTo>
                    <a:pt x="45" y="105"/>
                  </a:lnTo>
                  <a:lnTo>
                    <a:pt x="51" y="118"/>
                  </a:lnTo>
                  <a:lnTo>
                    <a:pt x="90" y="100"/>
                  </a:lnTo>
                  <a:lnTo>
                    <a:pt x="87" y="92"/>
                  </a:lnTo>
                  <a:lnTo>
                    <a:pt x="81" y="82"/>
                  </a:lnTo>
                  <a:lnTo>
                    <a:pt x="74" y="68"/>
                  </a:lnTo>
                  <a:lnTo>
                    <a:pt x="67" y="52"/>
                  </a:lnTo>
                  <a:lnTo>
                    <a:pt x="56" y="36"/>
                  </a:lnTo>
                  <a:lnTo>
                    <a:pt x="47" y="22"/>
                  </a:lnTo>
                  <a:lnTo>
                    <a:pt x="37" y="9"/>
                  </a:lnTo>
                  <a:lnTo>
                    <a:pt x="26" y="0"/>
                  </a:lnTo>
                  <a:lnTo>
                    <a:pt x="0" y="35"/>
                  </a:lnTo>
                  <a:close/>
                </a:path>
              </a:pathLst>
            </a:custGeom>
            <a:solidFill>
              <a:srgbClr val="000000"/>
            </a:solidFill>
            <a:ln w="9525">
              <a:noFill/>
              <a:round/>
              <a:headEnd/>
              <a:tailEnd/>
            </a:ln>
          </p:spPr>
          <p:txBody>
            <a:bodyPr/>
            <a:lstStyle/>
            <a:p>
              <a:pPr rtl="0"/>
              <a:endParaRPr lang="en-US" sz="3800"/>
            </a:p>
          </p:txBody>
        </p:sp>
        <p:sp>
          <p:nvSpPr>
            <p:cNvPr id="534" name="Freeform 532"/>
            <p:cNvSpPr>
              <a:spLocks/>
            </p:cNvSpPr>
            <p:nvPr/>
          </p:nvSpPr>
          <p:spPr bwMode="auto">
            <a:xfrm flipH="1">
              <a:off x="611" y="1129"/>
              <a:ext cx="74" cy="73"/>
            </a:xfrm>
            <a:custGeom>
              <a:avLst/>
              <a:gdLst>
                <a:gd name="T0" fmla="*/ 64 w 322"/>
                <a:gd name="T1" fmla="*/ 2 h 315"/>
                <a:gd name="T2" fmla="*/ 2 w 322"/>
                <a:gd name="T3" fmla="*/ 63 h 315"/>
                <a:gd name="T4" fmla="*/ 0 w 322"/>
                <a:gd name="T5" fmla="*/ 65 h 315"/>
                <a:gd name="T6" fmla="*/ 0 w 322"/>
                <a:gd name="T7" fmla="*/ 67 h 315"/>
                <a:gd name="T8" fmla="*/ 0 w 322"/>
                <a:gd name="T9" fmla="*/ 69 h 315"/>
                <a:gd name="T10" fmla="*/ 2 w 322"/>
                <a:gd name="T11" fmla="*/ 71 h 315"/>
                <a:gd name="T12" fmla="*/ 4 w 322"/>
                <a:gd name="T13" fmla="*/ 73 h 315"/>
                <a:gd name="T14" fmla="*/ 6 w 322"/>
                <a:gd name="T15" fmla="*/ 73 h 315"/>
                <a:gd name="T16" fmla="*/ 8 w 322"/>
                <a:gd name="T17" fmla="*/ 73 h 315"/>
                <a:gd name="T18" fmla="*/ 10 w 322"/>
                <a:gd name="T19" fmla="*/ 71 h 315"/>
                <a:gd name="T20" fmla="*/ 72 w 322"/>
                <a:gd name="T21" fmla="*/ 11 h 315"/>
                <a:gd name="T22" fmla="*/ 74 w 322"/>
                <a:gd name="T23" fmla="*/ 9 h 315"/>
                <a:gd name="T24" fmla="*/ 74 w 322"/>
                <a:gd name="T25" fmla="*/ 6 h 315"/>
                <a:gd name="T26" fmla="*/ 74 w 322"/>
                <a:gd name="T27" fmla="*/ 4 h 315"/>
                <a:gd name="T28" fmla="*/ 72 w 322"/>
                <a:gd name="T29" fmla="*/ 2 h 315"/>
                <a:gd name="T30" fmla="*/ 70 w 322"/>
                <a:gd name="T31" fmla="*/ 0 h 315"/>
                <a:gd name="T32" fmla="*/ 68 w 322"/>
                <a:gd name="T33" fmla="*/ 0 h 315"/>
                <a:gd name="T34" fmla="*/ 66 w 322"/>
                <a:gd name="T35" fmla="*/ 0 h 315"/>
                <a:gd name="T36" fmla="*/ 64 w 322"/>
                <a:gd name="T37" fmla="*/ 2 h 3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2"/>
                <a:gd name="T58" fmla="*/ 0 h 315"/>
                <a:gd name="T59" fmla="*/ 322 w 322"/>
                <a:gd name="T60" fmla="*/ 315 h 3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2" h="315">
                  <a:moveTo>
                    <a:pt x="279" y="8"/>
                  </a:moveTo>
                  <a:lnTo>
                    <a:pt x="8" y="270"/>
                  </a:lnTo>
                  <a:lnTo>
                    <a:pt x="2" y="279"/>
                  </a:lnTo>
                  <a:lnTo>
                    <a:pt x="0" y="288"/>
                  </a:lnTo>
                  <a:lnTo>
                    <a:pt x="2" y="298"/>
                  </a:lnTo>
                  <a:lnTo>
                    <a:pt x="7" y="307"/>
                  </a:lnTo>
                  <a:lnTo>
                    <a:pt x="16" y="313"/>
                  </a:lnTo>
                  <a:lnTo>
                    <a:pt x="26" y="315"/>
                  </a:lnTo>
                  <a:lnTo>
                    <a:pt x="36" y="313"/>
                  </a:lnTo>
                  <a:lnTo>
                    <a:pt x="45" y="307"/>
                  </a:lnTo>
                  <a:lnTo>
                    <a:pt x="314" y="46"/>
                  </a:lnTo>
                  <a:lnTo>
                    <a:pt x="320" y="37"/>
                  </a:lnTo>
                  <a:lnTo>
                    <a:pt x="322" y="26"/>
                  </a:lnTo>
                  <a:lnTo>
                    <a:pt x="320" y="17"/>
                  </a:lnTo>
                  <a:lnTo>
                    <a:pt x="315" y="8"/>
                  </a:lnTo>
                  <a:lnTo>
                    <a:pt x="306" y="1"/>
                  </a:lnTo>
                  <a:lnTo>
                    <a:pt x="297" y="0"/>
                  </a:lnTo>
                  <a:lnTo>
                    <a:pt x="288" y="1"/>
                  </a:lnTo>
                  <a:lnTo>
                    <a:pt x="279" y="8"/>
                  </a:lnTo>
                  <a:close/>
                </a:path>
              </a:pathLst>
            </a:custGeom>
            <a:solidFill>
              <a:srgbClr val="000000"/>
            </a:solidFill>
            <a:ln w="9525">
              <a:noFill/>
              <a:round/>
              <a:headEnd/>
              <a:tailEnd/>
            </a:ln>
          </p:spPr>
          <p:txBody>
            <a:bodyPr/>
            <a:lstStyle/>
            <a:p>
              <a:pPr rtl="0"/>
              <a:endParaRPr lang="en-US" sz="3800"/>
            </a:p>
          </p:txBody>
        </p:sp>
        <p:sp>
          <p:nvSpPr>
            <p:cNvPr id="535" name="Freeform 533"/>
            <p:cNvSpPr>
              <a:spLocks/>
            </p:cNvSpPr>
            <p:nvPr/>
          </p:nvSpPr>
          <p:spPr bwMode="auto">
            <a:xfrm flipH="1">
              <a:off x="490" y="1117"/>
              <a:ext cx="163" cy="91"/>
            </a:xfrm>
            <a:custGeom>
              <a:avLst/>
              <a:gdLst>
                <a:gd name="T0" fmla="*/ 153 w 708"/>
                <a:gd name="T1" fmla="*/ 4 h 397"/>
                <a:gd name="T2" fmla="*/ 151 w 708"/>
                <a:gd name="T3" fmla="*/ 8 h 397"/>
                <a:gd name="T4" fmla="*/ 148 w 708"/>
                <a:gd name="T5" fmla="*/ 15 h 397"/>
                <a:gd name="T6" fmla="*/ 144 w 708"/>
                <a:gd name="T7" fmla="*/ 24 h 397"/>
                <a:gd name="T8" fmla="*/ 137 w 708"/>
                <a:gd name="T9" fmla="*/ 35 h 397"/>
                <a:gd name="T10" fmla="*/ 129 w 708"/>
                <a:gd name="T11" fmla="*/ 46 h 397"/>
                <a:gd name="T12" fmla="*/ 118 w 708"/>
                <a:gd name="T13" fmla="*/ 56 h 397"/>
                <a:gd name="T14" fmla="*/ 105 w 708"/>
                <a:gd name="T15" fmla="*/ 66 h 397"/>
                <a:gd name="T16" fmla="*/ 93 w 708"/>
                <a:gd name="T17" fmla="*/ 73 h 397"/>
                <a:gd name="T18" fmla="*/ 83 w 708"/>
                <a:gd name="T19" fmla="*/ 77 h 397"/>
                <a:gd name="T20" fmla="*/ 72 w 708"/>
                <a:gd name="T21" fmla="*/ 79 h 397"/>
                <a:gd name="T22" fmla="*/ 61 w 708"/>
                <a:gd name="T23" fmla="*/ 81 h 397"/>
                <a:gd name="T24" fmla="*/ 50 w 708"/>
                <a:gd name="T25" fmla="*/ 81 h 397"/>
                <a:gd name="T26" fmla="*/ 38 w 708"/>
                <a:gd name="T27" fmla="*/ 80 h 397"/>
                <a:gd name="T28" fmla="*/ 26 w 708"/>
                <a:gd name="T29" fmla="*/ 78 h 397"/>
                <a:gd name="T30" fmla="*/ 13 w 708"/>
                <a:gd name="T31" fmla="*/ 75 h 397"/>
                <a:gd name="T32" fmla="*/ 4 w 708"/>
                <a:gd name="T33" fmla="*/ 73 h 397"/>
                <a:gd name="T34" fmla="*/ 1 w 708"/>
                <a:gd name="T35" fmla="*/ 75 h 397"/>
                <a:gd name="T36" fmla="*/ 0 w 708"/>
                <a:gd name="T37" fmla="*/ 78 h 397"/>
                <a:gd name="T38" fmla="*/ 2 w 708"/>
                <a:gd name="T39" fmla="*/ 82 h 397"/>
                <a:gd name="T40" fmla="*/ 10 w 708"/>
                <a:gd name="T41" fmla="*/ 85 h 397"/>
                <a:gd name="T42" fmla="*/ 24 w 708"/>
                <a:gd name="T43" fmla="*/ 88 h 397"/>
                <a:gd name="T44" fmla="*/ 37 w 708"/>
                <a:gd name="T45" fmla="*/ 90 h 397"/>
                <a:gd name="T46" fmla="*/ 50 w 708"/>
                <a:gd name="T47" fmla="*/ 91 h 397"/>
                <a:gd name="T48" fmla="*/ 63 w 708"/>
                <a:gd name="T49" fmla="*/ 91 h 397"/>
                <a:gd name="T50" fmla="*/ 75 w 708"/>
                <a:gd name="T51" fmla="*/ 89 h 397"/>
                <a:gd name="T52" fmla="*/ 86 w 708"/>
                <a:gd name="T53" fmla="*/ 86 h 397"/>
                <a:gd name="T54" fmla="*/ 97 w 708"/>
                <a:gd name="T55" fmla="*/ 82 h 397"/>
                <a:gd name="T56" fmla="*/ 111 w 708"/>
                <a:gd name="T57" fmla="*/ 75 h 397"/>
                <a:gd name="T58" fmla="*/ 125 w 708"/>
                <a:gd name="T59" fmla="*/ 64 h 397"/>
                <a:gd name="T60" fmla="*/ 136 w 708"/>
                <a:gd name="T61" fmla="*/ 53 h 397"/>
                <a:gd name="T62" fmla="*/ 146 w 708"/>
                <a:gd name="T63" fmla="*/ 41 h 397"/>
                <a:gd name="T64" fmla="*/ 153 w 708"/>
                <a:gd name="T65" fmla="*/ 30 h 397"/>
                <a:gd name="T66" fmla="*/ 158 w 708"/>
                <a:gd name="T67" fmla="*/ 19 h 397"/>
                <a:gd name="T68" fmla="*/ 161 w 708"/>
                <a:gd name="T69" fmla="*/ 12 h 397"/>
                <a:gd name="T70" fmla="*/ 163 w 708"/>
                <a:gd name="T71" fmla="*/ 7 h 397"/>
                <a:gd name="T72" fmla="*/ 163 w 708"/>
                <a:gd name="T73" fmla="*/ 4 h 397"/>
                <a:gd name="T74" fmla="*/ 161 w 708"/>
                <a:gd name="T75" fmla="*/ 1 h 397"/>
                <a:gd name="T76" fmla="*/ 157 w 708"/>
                <a:gd name="T77" fmla="*/ 0 h 397"/>
                <a:gd name="T78" fmla="*/ 154 w 708"/>
                <a:gd name="T79" fmla="*/ 2 h 3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8"/>
                <a:gd name="T121" fmla="*/ 0 h 397"/>
                <a:gd name="T122" fmla="*/ 708 w 708"/>
                <a:gd name="T123" fmla="*/ 397 h 3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8" h="397">
                  <a:moveTo>
                    <a:pt x="665" y="15"/>
                  </a:moveTo>
                  <a:lnTo>
                    <a:pt x="664" y="17"/>
                  </a:lnTo>
                  <a:lnTo>
                    <a:pt x="662" y="24"/>
                  </a:lnTo>
                  <a:lnTo>
                    <a:pt x="658" y="36"/>
                  </a:lnTo>
                  <a:lnTo>
                    <a:pt x="652" y="49"/>
                  </a:lnTo>
                  <a:lnTo>
                    <a:pt x="645" y="66"/>
                  </a:lnTo>
                  <a:lnTo>
                    <a:pt x="636" y="85"/>
                  </a:lnTo>
                  <a:lnTo>
                    <a:pt x="624" y="106"/>
                  </a:lnTo>
                  <a:lnTo>
                    <a:pt x="611" y="128"/>
                  </a:lnTo>
                  <a:lnTo>
                    <a:pt x="595" y="151"/>
                  </a:lnTo>
                  <a:lnTo>
                    <a:pt x="578" y="176"/>
                  </a:lnTo>
                  <a:lnTo>
                    <a:pt x="559" y="200"/>
                  </a:lnTo>
                  <a:lnTo>
                    <a:pt x="537" y="224"/>
                  </a:lnTo>
                  <a:lnTo>
                    <a:pt x="512" y="246"/>
                  </a:lnTo>
                  <a:lnTo>
                    <a:pt x="486" y="269"/>
                  </a:lnTo>
                  <a:lnTo>
                    <a:pt x="456" y="289"/>
                  </a:lnTo>
                  <a:lnTo>
                    <a:pt x="425" y="308"/>
                  </a:lnTo>
                  <a:lnTo>
                    <a:pt x="404" y="318"/>
                  </a:lnTo>
                  <a:lnTo>
                    <a:pt x="382" y="327"/>
                  </a:lnTo>
                  <a:lnTo>
                    <a:pt x="360" y="334"/>
                  </a:lnTo>
                  <a:lnTo>
                    <a:pt x="337" y="340"/>
                  </a:lnTo>
                  <a:lnTo>
                    <a:pt x="314" y="345"/>
                  </a:lnTo>
                  <a:lnTo>
                    <a:pt x="290" y="349"/>
                  </a:lnTo>
                  <a:lnTo>
                    <a:pt x="266" y="352"/>
                  </a:lnTo>
                  <a:lnTo>
                    <a:pt x="242" y="353"/>
                  </a:lnTo>
                  <a:lnTo>
                    <a:pt x="216" y="353"/>
                  </a:lnTo>
                  <a:lnTo>
                    <a:pt x="191" y="352"/>
                  </a:lnTo>
                  <a:lnTo>
                    <a:pt x="165" y="351"/>
                  </a:lnTo>
                  <a:lnTo>
                    <a:pt x="139" y="347"/>
                  </a:lnTo>
                  <a:lnTo>
                    <a:pt x="112" y="342"/>
                  </a:lnTo>
                  <a:lnTo>
                    <a:pt x="84" y="335"/>
                  </a:lnTo>
                  <a:lnTo>
                    <a:pt x="57" y="328"/>
                  </a:lnTo>
                  <a:lnTo>
                    <a:pt x="28" y="319"/>
                  </a:lnTo>
                  <a:lnTo>
                    <a:pt x="19" y="318"/>
                  </a:lnTo>
                  <a:lnTo>
                    <a:pt x="12" y="321"/>
                  </a:lnTo>
                  <a:lnTo>
                    <a:pt x="5" y="326"/>
                  </a:lnTo>
                  <a:lnTo>
                    <a:pt x="1" y="332"/>
                  </a:lnTo>
                  <a:lnTo>
                    <a:pt x="0" y="342"/>
                  </a:lnTo>
                  <a:lnTo>
                    <a:pt x="2" y="349"/>
                  </a:lnTo>
                  <a:lnTo>
                    <a:pt x="8" y="357"/>
                  </a:lnTo>
                  <a:lnTo>
                    <a:pt x="14" y="361"/>
                  </a:lnTo>
                  <a:lnTo>
                    <a:pt x="44" y="370"/>
                  </a:lnTo>
                  <a:lnTo>
                    <a:pt x="75" y="378"/>
                  </a:lnTo>
                  <a:lnTo>
                    <a:pt x="104" y="384"/>
                  </a:lnTo>
                  <a:lnTo>
                    <a:pt x="134" y="390"/>
                  </a:lnTo>
                  <a:lnTo>
                    <a:pt x="162" y="394"/>
                  </a:lnTo>
                  <a:lnTo>
                    <a:pt x="191" y="396"/>
                  </a:lnTo>
                  <a:lnTo>
                    <a:pt x="218" y="397"/>
                  </a:lnTo>
                  <a:lnTo>
                    <a:pt x="246" y="397"/>
                  </a:lnTo>
                  <a:lnTo>
                    <a:pt x="273" y="395"/>
                  </a:lnTo>
                  <a:lnTo>
                    <a:pt x="299" y="392"/>
                  </a:lnTo>
                  <a:lnTo>
                    <a:pt x="325" y="388"/>
                  </a:lnTo>
                  <a:lnTo>
                    <a:pt x="350" y="382"/>
                  </a:lnTo>
                  <a:lnTo>
                    <a:pt x="374" y="375"/>
                  </a:lnTo>
                  <a:lnTo>
                    <a:pt x="399" y="366"/>
                  </a:lnTo>
                  <a:lnTo>
                    <a:pt x="422" y="357"/>
                  </a:lnTo>
                  <a:lnTo>
                    <a:pt x="446" y="345"/>
                  </a:lnTo>
                  <a:lnTo>
                    <a:pt x="481" y="326"/>
                  </a:lnTo>
                  <a:lnTo>
                    <a:pt x="512" y="304"/>
                  </a:lnTo>
                  <a:lnTo>
                    <a:pt x="542" y="280"/>
                  </a:lnTo>
                  <a:lnTo>
                    <a:pt x="568" y="256"/>
                  </a:lnTo>
                  <a:lnTo>
                    <a:pt x="591" y="230"/>
                  </a:lnTo>
                  <a:lnTo>
                    <a:pt x="613" y="204"/>
                  </a:lnTo>
                  <a:lnTo>
                    <a:pt x="632" y="178"/>
                  </a:lnTo>
                  <a:lnTo>
                    <a:pt x="649" y="153"/>
                  </a:lnTo>
                  <a:lnTo>
                    <a:pt x="663" y="129"/>
                  </a:lnTo>
                  <a:lnTo>
                    <a:pt x="675" y="106"/>
                  </a:lnTo>
                  <a:lnTo>
                    <a:pt x="685" y="85"/>
                  </a:lnTo>
                  <a:lnTo>
                    <a:pt x="693" y="67"/>
                  </a:lnTo>
                  <a:lnTo>
                    <a:pt x="698" y="53"/>
                  </a:lnTo>
                  <a:lnTo>
                    <a:pt x="703" y="40"/>
                  </a:lnTo>
                  <a:lnTo>
                    <a:pt x="706" y="32"/>
                  </a:lnTo>
                  <a:lnTo>
                    <a:pt x="707" y="28"/>
                  </a:lnTo>
                  <a:lnTo>
                    <a:pt x="708" y="19"/>
                  </a:lnTo>
                  <a:lnTo>
                    <a:pt x="706" y="11"/>
                  </a:lnTo>
                  <a:lnTo>
                    <a:pt x="701" y="4"/>
                  </a:lnTo>
                  <a:lnTo>
                    <a:pt x="693" y="0"/>
                  </a:lnTo>
                  <a:lnTo>
                    <a:pt x="684" y="0"/>
                  </a:lnTo>
                  <a:lnTo>
                    <a:pt x="676" y="3"/>
                  </a:lnTo>
                  <a:lnTo>
                    <a:pt x="669" y="8"/>
                  </a:lnTo>
                  <a:lnTo>
                    <a:pt x="665" y="15"/>
                  </a:lnTo>
                  <a:close/>
                </a:path>
              </a:pathLst>
            </a:custGeom>
            <a:solidFill>
              <a:srgbClr val="000000"/>
            </a:solidFill>
            <a:ln w="9525">
              <a:noFill/>
              <a:round/>
              <a:headEnd/>
              <a:tailEnd/>
            </a:ln>
          </p:spPr>
          <p:txBody>
            <a:bodyPr/>
            <a:lstStyle/>
            <a:p>
              <a:pPr rtl="0"/>
              <a:endParaRPr lang="en-US" sz="3800"/>
            </a:p>
          </p:txBody>
        </p:sp>
        <p:sp>
          <p:nvSpPr>
            <p:cNvPr id="536" name="Freeform 534"/>
            <p:cNvSpPr>
              <a:spLocks/>
            </p:cNvSpPr>
            <p:nvPr/>
          </p:nvSpPr>
          <p:spPr bwMode="auto">
            <a:xfrm flipH="1">
              <a:off x="635" y="1167"/>
              <a:ext cx="49" cy="41"/>
            </a:xfrm>
            <a:custGeom>
              <a:avLst/>
              <a:gdLst>
                <a:gd name="T0" fmla="*/ 1 w 215"/>
                <a:gd name="T1" fmla="*/ 11 h 181"/>
                <a:gd name="T2" fmla="*/ 1 w 215"/>
                <a:gd name="T3" fmla="*/ 12 h 181"/>
                <a:gd name="T4" fmla="*/ 0 w 215"/>
                <a:gd name="T5" fmla="*/ 13 h 181"/>
                <a:gd name="T6" fmla="*/ 0 w 215"/>
                <a:gd name="T7" fmla="*/ 14 h 181"/>
                <a:gd name="T8" fmla="*/ 0 w 215"/>
                <a:gd name="T9" fmla="*/ 15 h 181"/>
                <a:gd name="T10" fmla="*/ 0 w 215"/>
                <a:gd name="T11" fmla="*/ 16 h 181"/>
                <a:gd name="T12" fmla="*/ 0 w 215"/>
                <a:gd name="T13" fmla="*/ 17 h 181"/>
                <a:gd name="T14" fmla="*/ 1 w 215"/>
                <a:gd name="T15" fmla="*/ 19 h 181"/>
                <a:gd name="T16" fmla="*/ 1 w 215"/>
                <a:gd name="T17" fmla="*/ 20 h 181"/>
                <a:gd name="T18" fmla="*/ 2 w 215"/>
                <a:gd name="T19" fmla="*/ 21 h 181"/>
                <a:gd name="T20" fmla="*/ 4 w 215"/>
                <a:gd name="T21" fmla="*/ 22 h 181"/>
                <a:gd name="T22" fmla="*/ 5 w 215"/>
                <a:gd name="T23" fmla="*/ 23 h 181"/>
                <a:gd name="T24" fmla="*/ 7 w 215"/>
                <a:gd name="T25" fmla="*/ 24 h 181"/>
                <a:gd name="T26" fmla="*/ 7 w 215"/>
                <a:gd name="T27" fmla="*/ 25 h 181"/>
                <a:gd name="T28" fmla="*/ 7 w 215"/>
                <a:gd name="T29" fmla="*/ 26 h 181"/>
                <a:gd name="T30" fmla="*/ 6 w 215"/>
                <a:gd name="T31" fmla="*/ 27 h 181"/>
                <a:gd name="T32" fmla="*/ 6 w 215"/>
                <a:gd name="T33" fmla="*/ 28 h 181"/>
                <a:gd name="T34" fmla="*/ 7 w 215"/>
                <a:gd name="T35" fmla="*/ 31 h 181"/>
                <a:gd name="T36" fmla="*/ 8 w 215"/>
                <a:gd name="T37" fmla="*/ 33 h 181"/>
                <a:gd name="T38" fmla="*/ 9 w 215"/>
                <a:gd name="T39" fmla="*/ 35 h 181"/>
                <a:gd name="T40" fmla="*/ 11 w 215"/>
                <a:gd name="T41" fmla="*/ 37 h 181"/>
                <a:gd name="T42" fmla="*/ 11 w 215"/>
                <a:gd name="T43" fmla="*/ 37 h 181"/>
                <a:gd name="T44" fmla="*/ 12 w 215"/>
                <a:gd name="T45" fmla="*/ 38 h 181"/>
                <a:gd name="T46" fmla="*/ 12 w 215"/>
                <a:gd name="T47" fmla="*/ 38 h 181"/>
                <a:gd name="T48" fmla="*/ 13 w 215"/>
                <a:gd name="T49" fmla="*/ 38 h 181"/>
                <a:gd name="T50" fmla="*/ 15 w 215"/>
                <a:gd name="T51" fmla="*/ 39 h 181"/>
                <a:gd name="T52" fmla="*/ 18 w 215"/>
                <a:gd name="T53" fmla="*/ 40 h 181"/>
                <a:gd name="T54" fmla="*/ 22 w 215"/>
                <a:gd name="T55" fmla="*/ 40 h 181"/>
                <a:gd name="T56" fmla="*/ 27 w 215"/>
                <a:gd name="T57" fmla="*/ 41 h 181"/>
                <a:gd name="T58" fmla="*/ 32 w 215"/>
                <a:gd name="T59" fmla="*/ 41 h 181"/>
                <a:gd name="T60" fmla="*/ 37 w 215"/>
                <a:gd name="T61" fmla="*/ 40 h 181"/>
                <a:gd name="T62" fmla="*/ 41 w 215"/>
                <a:gd name="T63" fmla="*/ 38 h 181"/>
                <a:gd name="T64" fmla="*/ 45 w 215"/>
                <a:gd name="T65" fmla="*/ 35 h 181"/>
                <a:gd name="T66" fmla="*/ 45 w 215"/>
                <a:gd name="T67" fmla="*/ 35 h 181"/>
                <a:gd name="T68" fmla="*/ 45 w 215"/>
                <a:gd name="T69" fmla="*/ 34 h 181"/>
                <a:gd name="T70" fmla="*/ 45 w 215"/>
                <a:gd name="T71" fmla="*/ 34 h 181"/>
                <a:gd name="T72" fmla="*/ 45 w 215"/>
                <a:gd name="T73" fmla="*/ 34 h 181"/>
                <a:gd name="T74" fmla="*/ 46 w 215"/>
                <a:gd name="T75" fmla="*/ 33 h 181"/>
                <a:gd name="T76" fmla="*/ 47 w 215"/>
                <a:gd name="T77" fmla="*/ 30 h 181"/>
                <a:gd name="T78" fmla="*/ 48 w 215"/>
                <a:gd name="T79" fmla="*/ 26 h 181"/>
                <a:gd name="T80" fmla="*/ 49 w 215"/>
                <a:gd name="T81" fmla="*/ 21 h 181"/>
                <a:gd name="T82" fmla="*/ 49 w 215"/>
                <a:gd name="T83" fmla="*/ 19 h 181"/>
                <a:gd name="T84" fmla="*/ 49 w 215"/>
                <a:gd name="T85" fmla="*/ 17 h 181"/>
                <a:gd name="T86" fmla="*/ 48 w 215"/>
                <a:gd name="T87" fmla="*/ 15 h 181"/>
                <a:gd name="T88" fmla="*/ 47 w 215"/>
                <a:gd name="T89" fmla="*/ 13 h 181"/>
                <a:gd name="T90" fmla="*/ 46 w 215"/>
                <a:gd name="T91" fmla="*/ 11 h 181"/>
                <a:gd name="T92" fmla="*/ 44 w 215"/>
                <a:gd name="T93" fmla="*/ 9 h 181"/>
                <a:gd name="T94" fmla="*/ 42 w 215"/>
                <a:gd name="T95" fmla="*/ 7 h 181"/>
                <a:gd name="T96" fmla="*/ 40 w 215"/>
                <a:gd name="T97" fmla="*/ 5 h 181"/>
                <a:gd name="T98" fmla="*/ 37 w 215"/>
                <a:gd name="T99" fmla="*/ 4 h 181"/>
                <a:gd name="T100" fmla="*/ 34 w 215"/>
                <a:gd name="T101" fmla="*/ 3 h 181"/>
                <a:gd name="T102" fmla="*/ 31 w 215"/>
                <a:gd name="T103" fmla="*/ 2 h 181"/>
                <a:gd name="T104" fmla="*/ 27 w 215"/>
                <a:gd name="T105" fmla="*/ 1 h 181"/>
                <a:gd name="T106" fmla="*/ 24 w 215"/>
                <a:gd name="T107" fmla="*/ 1 h 181"/>
                <a:gd name="T108" fmla="*/ 21 w 215"/>
                <a:gd name="T109" fmla="*/ 0 h 181"/>
                <a:gd name="T110" fmla="*/ 18 w 215"/>
                <a:gd name="T111" fmla="*/ 0 h 181"/>
                <a:gd name="T112" fmla="*/ 14 w 215"/>
                <a:gd name="T113" fmla="*/ 1 h 181"/>
                <a:gd name="T114" fmla="*/ 10 w 215"/>
                <a:gd name="T115" fmla="*/ 2 h 181"/>
                <a:gd name="T116" fmla="*/ 7 w 215"/>
                <a:gd name="T117" fmla="*/ 4 h 181"/>
                <a:gd name="T118" fmla="*/ 4 w 215"/>
                <a:gd name="T119" fmla="*/ 7 h 181"/>
                <a:gd name="T120" fmla="*/ 1 w 215"/>
                <a:gd name="T121" fmla="*/ 11 h 1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5"/>
                <a:gd name="T184" fmla="*/ 0 h 181"/>
                <a:gd name="T185" fmla="*/ 215 w 215"/>
                <a:gd name="T186" fmla="*/ 181 h 1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5" h="181">
                  <a:moveTo>
                    <a:pt x="5" y="47"/>
                  </a:moveTo>
                  <a:lnTo>
                    <a:pt x="4" y="51"/>
                  </a:lnTo>
                  <a:lnTo>
                    <a:pt x="1" y="56"/>
                  </a:lnTo>
                  <a:lnTo>
                    <a:pt x="0" y="61"/>
                  </a:lnTo>
                  <a:lnTo>
                    <a:pt x="0" y="67"/>
                  </a:lnTo>
                  <a:lnTo>
                    <a:pt x="0" y="72"/>
                  </a:lnTo>
                  <a:lnTo>
                    <a:pt x="1" y="77"/>
                  </a:lnTo>
                  <a:lnTo>
                    <a:pt x="3" y="82"/>
                  </a:lnTo>
                  <a:lnTo>
                    <a:pt x="5" y="87"/>
                  </a:lnTo>
                  <a:lnTo>
                    <a:pt x="9" y="93"/>
                  </a:lnTo>
                  <a:lnTo>
                    <a:pt x="16" y="98"/>
                  </a:lnTo>
                  <a:lnTo>
                    <a:pt x="22" y="102"/>
                  </a:lnTo>
                  <a:lnTo>
                    <a:pt x="31" y="104"/>
                  </a:lnTo>
                  <a:lnTo>
                    <a:pt x="30" y="109"/>
                  </a:lnTo>
                  <a:lnTo>
                    <a:pt x="29" y="115"/>
                  </a:lnTo>
                  <a:lnTo>
                    <a:pt x="27" y="120"/>
                  </a:lnTo>
                  <a:lnTo>
                    <a:pt x="27" y="125"/>
                  </a:lnTo>
                  <a:lnTo>
                    <a:pt x="29" y="136"/>
                  </a:lnTo>
                  <a:lnTo>
                    <a:pt x="33" y="146"/>
                  </a:lnTo>
                  <a:lnTo>
                    <a:pt x="38" y="155"/>
                  </a:lnTo>
                  <a:lnTo>
                    <a:pt x="47" y="164"/>
                  </a:lnTo>
                  <a:lnTo>
                    <a:pt x="49" y="165"/>
                  </a:lnTo>
                  <a:lnTo>
                    <a:pt x="51" y="167"/>
                  </a:lnTo>
                  <a:lnTo>
                    <a:pt x="53" y="168"/>
                  </a:lnTo>
                  <a:lnTo>
                    <a:pt x="55" y="168"/>
                  </a:lnTo>
                  <a:lnTo>
                    <a:pt x="64" y="171"/>
                  </a:lnTo>
                  <a:lnTo>
                    <a:pt x="78" y="175"/>
                  </a:lnTo>
                  <a:lnTo>
                    <a:pt x="98" y="178"/>
                  </a:lnTo>
                  <a:lnTo>
                    <a:pt x="118" y="181"/>
                  </a:lnTo>
                  <a:lnTo>
                    <a:pt x="139" y="180"/>
                  </a:lnTo>
                  <a:lnTo>
                    <a:pt x="161" y="177"/>
                  </a:lnTo>
                  <a:lnTo>
                    <a:pt x="181" y="168"/>
                  </a:lnTo>
                  <a:lnTo>
                    <a:pt x="196" y="155"/>
                  </a:lnTo>
                  <a:lnTo>
                    <a:pt x="198" y="154"/>
                  </a:lnTo>
                  <a:lnTo>
                    <a:pt x="198" y="152"/>
                  </a:lnTo>
                  <a:lnTo>
                    <a:pt x="199" y="152"/>
                  </a:lnTo>
                  <a:lnTo>
                    <a:pt x="199" y="151"/>
                  </a:lnTo>
                  <a:lnTo>
                    <a:pt x="203" y="145"/>
                  </a:lnTo>
                  <a:lnTo>
                    <a:pt x="208" y="132"/>
                  </a:lnTo>
                  <a:lnTo>
                    <a:pt x="212" y="115"/>
                  </a:lnTo>
                  <a:lnTo>
                    <a:pt x="215" y="94"/>
                  </a:lnTo>
                  <a:lnTo>
                    <a:pt x="215" y="85"/>
                  </a:lnTo>
                  <a:lnTo>
                    <a:pt x="213" y="76"/>
                  </a:lnTo>
                  <a:lnTo>
                    <a:pt x="211" y="68"/>
                  </a:lnTo>
                  <a:lnTo>
                    <a:pt x="207" y="59"/>
                  </a:lnTo>
                  <a:lnTo>
                    <a:pt x="200" y="48"/>
                  </a:lnTo>
                  <a:lnTo>
                    <a:pt x="194" y="39"/>
                  </a:lnTo>
                  <a:lnTo>
                    <a:pt x="185" y="31"/>
                  </a:lnTo>
                  <a:lnTo>
                    <a:pt x="174" y="24"/>
                  </a:lnTo>
                  <a:lnTo>
                    <a:pt x="163" y="18"/>
                  </a:lnTo>
                  <a:lnTo>
                    <a:pt x="150" y="13"/>
                  </a:lnTo>
                  <a:lnTo>
                    <a:pt x="135" y="9"/>
                  </a:lnTo>
                  <a:lnTo>
                    <a:pt x="120" y="5"/>
                  </a:lnTo>
                  <a:lnTo>
                    <a:pt x="107" y="3"/>
                  </a:lnTo>
                  <a:lnTo>
                    <a:pt x="92" y="0"/>
                  </a:lnTo>
                  <a:lnTo>
                    <a:pt x="77" y="0"/>
                  </a:lnTo>
                  <a:lnTo>
                    <a:pt x="60" y="3"/>
                  </a:lnTo>
                  <a:lnTo>
                    <a:pt x="44" y="8"/>
                  </a:lnTo>
                  <a:lnTo>
                    <a:pt x="29" y="16"/>
                  </a:lnTo>
                  <a:lnTo>
                    <a:pt x="16" y="29"/>
                  </a:lnTo>
                  <a:lnTo>
                    <a:pt x="5" y="47"/>
                  </a:lnTo>
                  <a:close/>
                </a:path>
              </a:pathLst>
            </a:custGeom>
            <a:solidFill>
              <a:srgbClr val="000000"/>
            </a:solidFill>
            <a:ln w="9525">
              <a:noFill/>
              <a:round/>
              <a:headEnd/>
              <a:tailEnd/>
            </a:ln>
          </p:spPr>
          <p:txBody>
            <a:bodyPr/>
            <a:lstStyle/>
            <a:p>
              <a:pPr rtl="0"/>
              <a:endParaRPr lang="en-US" sz="3800"/>
            </a:p>
          </p:txBody>
        </p:sp>
        <p:sp>
          <p:nvSpPr>
            <p:cNvPr id="537" name="Freeform 535"/>
            <p:cNvSpPr>
              <a:spLocks/>
            </p:cNvSpPr>
            <p:nvPr/>
          </p:nvSpPr>
          <p:spPr bwMode="auto">
            <a:xfrm flipH="1">
              <a:off x="648" y="1179"/>
              <a:ext cx="22" cy="17"/>
            </a:xfrm>
            <a:custGeom>
              <a:avLst/>
              <a:gdLst>
                <a:gd name="T0" fmla="*/ 10 w 99"/>
                <a:gd name="T1" fmla="*/ 0 h 74"/>
                <a:gd name="T2" fmla="*/ 10 w 99"/>
                <a:gd name="T3" fmla="*/ 1 h 74"/>
                <a:gd name="T4" fmla="*/ 10 w 99"/>
                <a:gd name="T5" fmla="*/ 1 h 74"/>
                <a:gd name="T6" fmla="*/ 10 w 99"/>
                <a:gd name="T7" fmla="*/ 1 h 74"/>
                <a:gd name="T8" fmla="*/ 10 w 99"/>
                <a:gd name="T9" fmla="*/ 1 h 74"/>
                <a:gd name="T10" fmla="*/ 12 w 99"/>
                <a:gd name="T11" fmla="*/ 1 h 74"/>
                <a:gd name="T12" fmla="*/ 14 w 99"/>
                <a:gd name="T13" fmla="*/ 1 h 74"/>
                <a:gd name="T14" fmla="*/ 15 w 99"/>
                <a:gd name="T15" fmla="*/ 2 h 74"/>
                <a:gd name="T16" fmla="*/ 17 w 99"/>
                <a:gd name="T17" fmla="*/ 2 h 74"/>
                <a:gd name="T18" fmla="*/ 18 w 99"/>
                <a:gd name="T19" fmla="*/ 3 h 74"/>
                <a:gd name="T20" fmla="*/ 20 w 99"/>
                <a:gd name="T21" fmla="*/ 4 h 74"/>
                <a:gd name="T22" fmla="*/ 21 w 99"/>
                <a:gd name="T23" fmla="*/ 5 h 74"/>
                <a:gd name="T24" fmla="*/ 22 w 99"/>
                <a:gd name="T25" fmla="*/ 6 h 74"/>
                <a:gd name="T26" fmla="*/ 22 w 99"/>
                <a:gd name="T27" fmla="*/ 7 h 74"/>
                <a:gd name="T28" fmla="*/ 22 w 99"/>
                <a:gd name="T29" fmla="*/ 8 h 74"/>
                <a:gd name="T30" fmla="*/ 22 w 99"/>
                <a:gd name="T31" fmla="*/ 9 h 74"/>
                <a:gd name="T32" fmla="*/ 22 w 99"/>
                <a:gd name="T33" fmla="*/ 9 h 74"/>
                <a:gd name="T34" fmla="*/ 22 w 99"/>
                <a:gd name="T35" fmla="*/ 11 h 74"/>
                <a:gd name="T36" fmla="*/ 22 w 99"/>
                <a:gd name="T37" fmla="*/ 13 h 74"/>
                <a:gd name="T38" fmla="*/ 21 w 99"/>
                <a:gd name="T39" fmla="*/ 14 h 74"/>
                <a:gd name="T40" fmla="*/ 21 w 99"/>
                <a:gd name="T41" fmla="*/ 15 h 74"/>
                <a:gd name="T42" fmla="*/ 20 w 99"/>
                <a:gd name="T43" fmla="*/ 16 h 74"/>
                <a:gd name="T44" fmla="*/ 18 w 99"/>
                <a:gd name="T45" fmla="*/ 17 h 74"/>
                <a:gd name="T46" fmla="*/ 16 w 99"/>
                <a:gd name="T47" fmla="*/ 17 h 74"/>
                <a:gd name="T48" fmla="*/ 14 w 99"/>
                <a:gd name="T49" fmla="*/ 17 h 74"/>
                <a:gd name="T50" fmla="*/ 12 w 99"/>
                <a:gd name="T51" fmla="*/ 17 h 74"/>
                <a:gd name="T52" fmla="*/ 9 w 99"/>
                <a:gd name="T53" fmla="*/ 17 h 74"/>
                <a:gd name="T54" fmla="*/ 7 w 99"/>
                <a:gd name="T55" fmla="*/ 16 h 74"/>
                <a:gd name="T56" fmla="*/ 4 w 99"/>
                <a:gd name="T57" fmla="*/ 15 h 74"/>
                <a:gd name="T58" fmla="*/ 5 w 99"/>
                <a:gd name="T59" fmla="*/ 14 h 74"/>
                <a:gd name="T60" fmla="*/ 5 w 99"/>
                <a:gd name="T61" fmla="*/ 13 h 74"/>
                <a:gd name="T62" fmla="*/ 6 w 99"/>
                <a:gd name="T63" fmla="*/ 12 h 74"/>
                <a:gd name="T64" fmla="*/ 6 w 99"/>
                <a:gd name="T65" fmla="*/ 11 h 74"/>
                <a:gd name="T66" fmla="*/ 7 w 99"/>
                <a:gd name="T67" fmla="*/ 10 h 74"/>
                <a:gd name="T68" fmla="*/ 7 w 99"/>
                <a:gd name="T69" fmla="*/ 9 h 74"/>
                <a:gd name="T70" fmla="*/ 7 w 99"/>
                <a:gd name="T71" fmla="*/ 9 h 74"/>
                <a:gd name="T72" fmla="*/ 7 w 99"/>
                <a:gd name="T73" fmla="*/ 7 h 74"/>
                <a:gd name="T74" fmla="*/ 7 w 99"/>
                <a:gd name="T75" fmla="*/ 7 h 74"/>
                <a:gd name="T76" fmla="*/ 7 w 99"/>
                <a:gd name="T77" fmla="*/ 6 h 74"/>
                <a:gd name="T78" fmla="*/ 7 w 99"/>
                <a:gd name="T79" fmla="*/ 6 h 74"/>
                <a:gd name="T80" fmla="*/ 7 w 99"/>
                <a:gd name="T81" fmla="*/ 6 h 74"/>
                <a:gd name="T82" fmla="*/ 6 w 99"/>
                <a:gd name="T83" fmla="*/ 4 h 74"/>
                <a:gd name="T84" fmla="*/ 6 w 99"/>
                <a:gd name="T85" fmla="*/ 3 h 74"/>
                <a:gd name="T86" fmla="*/ 4 w 99"/>
                <a:gd name="T87" fmla="*/ 2 h 74"/>
                <a:gd name="T88" fmla="*/ 3 w 99"/>
                <a:gd name="T89" fmla="*/ 2 h 74"/>
                <a:gd name="T90" fmla="*/ 3 w 99"/>
                <a:gd name="T91" fmla="*/ 2 h 74"/>
                <a:gd name="T92" fmla="*/ 2 w 99"/>
                <a:gd name="T93" fmla="*/ 1 h 74"/>
                <a:gd name="T94" fmla="*/ 1 w 99"/>
                <a:gd name="T95" fmla="*/ 1 h 74"/>
                <a:gd name="T96" fmla="*/ 0 w 99"/>
                <a:gd name="T97" fmla="*/ 1 h 74"/>
                <a:gd name="T98" fmla="*/ 2 w 99"/>
                <a:gd name="T99" fmla="*/ 0 h 74"/>
                <a:gd name="T100" fmla="*/ 3 w 99"/>
                <a:gd name="T101" fmla="*/ 0 h 74"/>
                <a:gd name="T102" fmla="*/ 4 w 99"/>
                <a:gd name="T103" fmla="*/ 0 h 74"/>
                <a:gd name="T104" fmla="*/ 6 w 99"/>
                <a:gd name="T105" fmla="*/ 0 h 74"/>
                <a:gd name="T106" fmla="*/ 7 w 99"/>
                <a:gd name="T107" fmla="*/ 0 h 74"/>
                <a:gd name="T108" fmla="*/ 8 w 99"/>
                <a:gd name="T109" fmla="*/ 0 h 74"/>
                <a:gd name="T110" fmla="*/ 9 w 99"/>
                <a:gd name="T111" fmla="*/ 0 h 74"/>
                <a:gd name="T112" fmla="*/ 10 w 99"/>
                <a:gd name="T113" fmla="*/ 0 h 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9"/>
                <a:gd name="T172" fmla="*/ 0 h 74"/>
                <a:gd name="T173" fmla="*/ 99 w 99"/>
                <a:gd name="T174" fmla="*/ 74 h 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9" h="74">
                  <a:moveTo>
                    <a:pt x="43" y="2"/>
                  </a:moveTo>
                  <a:lnTo>
                    <a:pt x="45" y="3"/>
                  </a:lnTo>
                  <a:lnTo>
                    <a:pt x="46" y="3"/>
                  </a:lnTo>
                  <a:lnTo>
                    <a:pt x="47" y="3"/>
                  </a:lnTo>
                  <a:lnTo>
                    <a:pt x="54" y="5"/>
                  </a:lnTo>
                  <a:lnTo>
                    <a:pt x="62" y="6"/>
                  </a:lnTo>
                  <a:lnTo>
                    <a:pt x="69" y="7"/>
                  </a:lnTo>
                  <a:lnTo>
                    <a:pt x="76" y="10"/>
                  </a:lnTo>
                  <a:lnTo>
                    <a:pt x="82" y="14"/>
                  </a:lnTo>
                  <a:lnTo>
                    <a:pt x="89" y="16"/>
                  </a:lnTo>
                  <a:lnTo>
                    <a:pt x="93" y="22"/>
                  </a:lnTo>
                  <a:lnTo>
                    <a:pt x="97" y="27"/>
                  </a:lnTo>
                  <a:lnTo>
                    <a:pt x="98" y="29"/>
                  </a:lnTo>
                  <a:lnTo>
                    <a:pt x="99" y="33"/>
                  </a:lnTo>
                  <a:lnTo>
                    <a:pt x="99" y="37"/>
                  </a:lnTo>
                  <a:lnTo>
                    <a:pt x="99" y="40"/>
                  </a:lnTo>
                  <a:lnTo>
                    <a:pt x="99" y="49"/>
                  </a:lnTo>
                  <a:lnTo>
                    <a:pt x="97" y="55"/>
                  </a:lnTo>
                  <a:lnTo>
                    <a:pt x="95" y="62"/>
                  </a:lnTo>
                  <a:lnTo>
                    <a:pt x="93" y="67"/>
                  </a:lnTo>
                  <a:lnTo>
                    <a:pt x="88" y="70"/>
                  </a:lnTo>
                  <a:lnTo>
                    <a:pt x="81" y="72"/>
                  </a:lnTo>
                  <a:lnTo>
                    <a:pt x="73" y="74"/>
                  </a:lnTo>
                  <a:lnTo>
                    <a:pt x="63" y="74"/>
                  </a:lnTo>
                  <a:lnTo>
                    <a:pt x="52" y="72"/>
                  </a:lnTo>
                  <a:lnTo>
                    <a:pt x="42" y="72"/>
                  </a:lnTo>
                  <a:lnTo>
                    <a:pt x="30" y="70"/>
                  </a:lnTo>
                  <a:lnTo>
                    <a:pt x="20" y="67"/>
                  </a:lnTo>
                  <a:lnTo>
                    <a:pt x="21" y="63"/>
                  </a:lnTo>
                  <a:lnTo>
                    <a:pt x="23" y="58"/>
                  </a:lnTo>
                  <a:lnTo>
                    <a:pt x="25" y="53"/>
                  </a:lnTo>
                  <a:lnTo>
                    <a:pt x="28" y="48"/>
                  </a:lnTo>
                  <a:lnTo>
                    <a:pt x="30" y="45"/>
                  </a:lnTo>
                  <a:lnTo>
                    <a:pt x="32" y="41"/>
                  </a:lnTo>
                  <a:lnTo>
                    <a:pt x="33" y="37"/>
                  </a:lnTo>
                  <a:lnTo>
                    <a:pt x="33" y="32"/>
                  </a:lnTo>
                  <a:lnTo>
                    <a:pt x="33" y="29"/>
                  </a:lnTo>
                  <a:lnTo>
                    <a:pt x="33" y="28"/>
                  </a:lnTo>
                  <a:lnTo>
                    <a:pt x="33" y="26"/>
                  </a:lnTo>
                  <a:lnTo>
                    <a:pt x="32" y="24"/>
                  </a:lnTo>
                  <a:lnTo>
                    <a:pt x="29" y="19"/>
                  </a:lnTo>
                  <a:lnTo>
                    <a:pt x="25" y="14"/>
                  </a:lnTo>
                  <a:lnTo>
                    <a:pt x="20" y="10"/>
                  </a:lnTo>
                  <a:lnTo>
                    <a:pt x="15" y="7"/>
                  </a:lnTo>
                  <a:lnTo>
                    <a:pt x="13" y="7"/>
                  </a:lnTo>
                  <a:lnTo>
                    <a:pt x="10" y="6"/>
                  </a:lnTo>
                  <a:lnTo>
                    <a:pt x="6" y="6"/>
                  </a:lnTo>
                  <a:lnTo>
                    <a:pt x="0" y="5"/>
                  </a:lnTo>
                  <a:lnTo>
                    <a:pt x="7" y="2"/>
                  </a:lnTo>
                  <a:lnTo>
                    <a:pt x="13" y="0"/>
                  </a:lnTo>
                  <a:lnTo>
                    <a:pt x="20" y="0"/>
                  </a:lnTo>
                  <a:lnTo>
                    <a:pt x="26" y="0"/>
                  </a:lnTo>
                  <a:lnTo>
                    <a:pt x="32" y="0"/>
                  </a:lnTo>
                  <a:lnTo>
                    <a:pt x="37" y="1"/>
                  </a:lnTo>
                  <a:lnTo>
                    <a:pt x="41" y="1"/>
                  </a:lnTo>
                  <a:lnTo>
                    <a:pt x="43" y="2"/>
                  </a:lnTo>
                  <a:close/>
                </a:path>
              </a:pathLst>
            </a:custGeom>
            <a:solidFill>
              <a:srgbClr val="C0C0C0"/>
            </a:solidFill>
            <a:ln w="9525">
              <a:noFill/>
              <a:round/>
              <a:headEnd/>
              <a:tailEnd/>
            </a:ln>
          </p:spPr>
          <p:txBody>
            <a:bodyPr/>
            <a:lstStyle/>
            <a:p>
              <a:pPr rtl="0"/>
              <a:endParaRPr lang="en-US" sz="3800"/>
            </a:p>
          </p:txBody>
        </p:sp>
        <p:sp>
          <p:nvSpPr>
            <p:cNvPr id="538" name="Freeform 536"/>
            <p:cNvSpPr>
              <a:spLocks/>
            </p:cNvSpPr>
            <p:nvPr/>
          </p:nvSpPr>
          <p:spPr bwMode="auto">
            <a:xfrm flipH="1">
              <a:off x="472" y="1105"/>
              <a:ext cx="56" cy="58"/>
            </a:xfrm>
            <a:custGeom>
              <a:avLst/>
              <a:gdLst>
                <a:gd name="T0" fmla="*/ 27 w 245"/>
                <a:gd name="T1" fmla="*/ 0 h 256"/>
                <a:gd name="T2" fmla="*/ 0 w 245"/>
                <a:gd name="T3" fmla="*/ 36 h 256"/>
                <a:gd name="T4" fmla="*/ 29 w 245"/>
                <a:gd name="T5" fmla="*/ 58 h 256"/>
                <a:gd name="T6" fmla="*/ 56 w 245"/>
                <a:gd name="T7" fmla="*/ 20 h 256"/>
                <a:gd name="T8" fmla="*/ 27 w 245"/>
                <a:gd name="T9" fmla="*/ 0 h 256"/>
                <a:gd name="T10" fmla="*/ 0 60000 65536"/>
                <a:gd name="T11" fmla="*/ 0 60000 65536"/>
                <a:gd name="T12" fmla="*/ 0 60000 65536"/>
                <a:gd name="T13" fmla="*/ 0 60000 65536"/>
                <a:gd name="T14" fmla="*/ 0 60000 65536"/>
                <a:gd name="T15" fmla="*/ 0 w 245"/>
                <a:gd name="T16" fmla="*/ 0 h 256"/>
                <a:gd name="T17" fmla="*/ 245 w 245"/>
                <a:gd name="T18" fmla="*/ 256 h 256"/>
              </a:gdLst>
              <a:ahLst/>
              <a:cxnLst>
                <a:cxn ang="T10">
                  <a:pos x="T0" y="T1"/>
                </a:cxn>
                <a:cxn ang="T11">
                  <a:pos x="T2" y="T3"/>
                </a:cxn>
                <a:cxn ang="T12">
                  <a:pos x="T4" y="T5"/>
                </a:cxn>
                <a:cxn ang="T13">
                  <a:pos x="T6" y="T7"/>
                </a:cxn>
                <a:cxn ang="T14">
                  <a:pos x="T8" y="T9"/>
                </a:cxn>
              </a:cxnLst>
              <a:rect l="T15" t="T16" r="T17" b="T18"/>
              <a:pathLst>
                <a:path w="245" h="256">
                  <a:moveTo>
                    <a:pt x="117" y="0"/>
                  </a:moveTo>
                  <a:lnTo>
                    <a:pt x="0" y="157"/>
                  </a:lnTo>
                  <a:lnTo>
                    <a:pt x="128" y="256"/>
                  </a:lnTo>
                  <a:lnTo>
                    <a:pt x="245" y="89"/>
                  </a:lnTo>
                  <a:lnTo>
                    <a:pt x="117" y="0"/>
                  </a:lnTo>
                  <a:close/>
                </a:path>
              </a:pathLst>
            </a:custGeom>
            <a:solidFill>
              <a:srgbClr val="C0C0C0"/>
            </a:solidFill>
            <a:ln w="9525">
              <a:noFill/>
              <a:round/>
              <a:headEnd/>
              <a:tailEnd/>
            </a:ln>
          </p:spPr>
          <p:txBody>
            <a:bodyPr/>
            <a:lstStyle/>
            <a:p>
              <a:pPr rtl="0"/>
              <a:endParaRPr lang="en-US" sz="3800"/>
            </a:p>
          </p:txBody>
        </p:sp>
        <p:sp>
          <p:nvSpPr>
            <p:cNvPr id="539" name="Freeform 537"/>
            <p:cNvSpPr>
              <a:spLocks/>
            </p:cNvSpPr>
            <p:nvPr/>
          </p:nvSpPr>
          <p:spPr bwMode="auto">
            <a:xfrm flipH="1">
              <a:off x="468" y="1101"/>
              <a:ext cx="63" cy="66"/>
            </a:xfrm>
            <a:custGeom>
              <a:avLst/>
              <a:gdLst>
                <a:gd name="T0" fmla="*/ 62 w 277"/>
                <a:gd name="T1" fmla="*/ 21 h 287"/>
                <a:gd name="T2" fmla="*/ 60 w 277"/>
                <a:gd name="T3" fmla="*/ 20 h 287"/>
                <a:gd name="T4" fmla="*/ 59 w 277"/>
                <a:gd name="T5" fmla="*/ 20 h 287"/>
                <a:gd name="T6" fmla="*/ 58 w 277"/>
                <a:gd name="T7" fmla="*/ 21 h 287"/>
                <a:gd name="T8" fmla="*/ 57 w 277"/>
                <a:gd name="T9" fmla="*/ 22 h 287"/>
                <a:gd name="T10" fmla="*/ 56 w 277"/>
                <a:gd name="T11" fmla="*/ 23 h 287"/>
                <a:gd name="T12" fmla="*/ 53 w 277"/>
                <a:gd name="T13" fmla="*/ 26 h 287"/>
                <a:gd name="T14" fmla="*/ 50 w 277"/>
                <a:gd name="T15" fmla="*/ 32 h 287"/>
                <a:gd name="T16" fmla="*/ 45 w 277"/>
                <a:gd name="T17" fmla="*/ 37 h 287"/>
                <a:gd name="T18" fmla="*/ 41 w 277"/>
                <a:gd name="T19" fmla="*/ 44 h 287"/>
                <a:gd name="T20" fmla="*/ 37 w 277"/>
                <a:gd name="T21" fmla="*/ 49 h 287"/>
                <a:gd name="T22" fmla="*/ 34 w 277"/>
                <a:gd name="T23" fmla="*/ 54 h 287"/>
                <a:gd name="T24" fmla="*/ 32 w 277"/>
                <a:gd name="T25" fmla="*/ 57 h 287"/>
                <a:gd name="T26" fmla="*/ 30 w 277"/>
                <a:gd name="T27" fmla="*/ 56 h 287"/>
                <a:gd name="T28" fmla="*/ 27 w 277"/>
                <a:gd name="T29" fmla="*/ 53 h 287"/>
                <a:gd name="T30" fmla="*/ 24 w 277"/>
                <a:gd name="T31" fmla="*/ 51 h 287"/>
                <a:gd name="T32" fmla="*/ 20 w 277"/>
                <a:gd name="T33" fmla="*/ 48 h 287"/>
                <a:gd name="T34" fmla="*/ 17 w 277"/>
                <a:gd name="T35" fmla="*/ 45 h 287"/>
                <a:gd name="T36" fmla="*/ 14 w 277"/>
                <a:gd name="T37" fmla="*/ 43 h 287"/>
                <a:gd name="T38" fmla="*/ 11 w 277"/>
                <a:gd name="T39" fmla="*/ 41 h 287"/>
                <a:gd name="T40" fmla="*/ 9 w 277"/>
                <a:gd name="T41" fmla="*/ 39 h 287"/>
                <a:gd name="T42" fmla="*/ 11 w 277"/>
                <a:gd name="T43" fmla="*/ 36 h 287"/>
                <a:gd name="T44" fmla="*/ 14 w 277"/>
                <a:gd name="T45" fmla="*/ 32 h 287"/>
                <a:gd name="T46" fmla="*/ 18 w 277"/>
                <a:gd name="T47" fmla="*/ 26 h 287"/>
                <a:gd name="T48" fmla="*/ 23 w 277"/>
                <a:gd name="T49" fmla="*/ 20 h 287"/>
                <a:gd name="T50" fmla="*/ 27 w 277"/>
                <a:gd name="T51" fmla="*/ 15 h 287"/>
                <a:gd name="T52" fmla="*/ 30 w 277"/>
                <a:gd name="T53" fmla="*/ 10 h 287"/>
                <a:gd name="T54" fmla="*/ 33 w 277"/>
                <a:gd name="T55" fmla="*/ 7 h 287"/>
                <a:gd name="T56" fmla="*/ 33 w 277"/>
                <a:gd name="T57" fmla="*/ 6 h 287"/>
                <a:gd name="T58" fmla="*/ 34 w 277"/>
                <a:gd name="T59" fmla="*/ 5 h 287"/>
                <a:gd name="T60" fmla="*/ 34 w 277"/>
                <a:gd name="T61" fmla="*/ 5 h 287"/>
                <a:gd name="T62" fmla="*/ 34 w 277"/>
                <a:gd name="T63" fmla="*/ 4 h 287"/>
                <a:gd name="T64" fmla="*/ 34 w 277"/>
                <a:gd name="T65" fmla="*/ 4 h 287"/>
                <a:gd name="T66" fmla="*/ 34 w 277"/>
                <a:gd name="T67" fmla="*/ 3 h 287"/>
                <a:gd name="T68" fmla="*/ 34 w 277"/>
                <a:gd name="T69" fmla="*/ 2 h 287"/>
                <a:gd name="T70" fmla="*/ 33 w 277"/>
                <a:gd name="T71" fmla="*/ 1 h 287"/>
                <a:gd name="T72" fmla="*/ 33 w 277"/>
                <a:gd name="T73" fmla="*/ 0 h 287"/>
                <a:gd name="T74" fmla="*/ 31 w 277"/>
                <a:gd name="T75" fmla="*/ 0 h 287"/>
                <a:gd name="T76" fmla="*/ 30 w 277"/>
                <a:gd name="T77" fmla="*/ 0 h 287"/>
                <a:gd name="T78" fmla="*/ 29 w 277"/>
                <a:gd name="T79" fmla="*/ 0 h 287"/>
                <a:gd name="T80" fmla="*/ 28 w 277"/>
                <a:gd name="T81" fmla="*/ 1 h 287"/>
                <a:gd name="T82" fmla="*/ 1 w 277"/>
                <a:gd name="T83" fmla="*/ 38 h 287"/>
                <a:gd name="T84" fmla="*/ 0 w 277"/>
                <a:gd name="T85" fmla="*/ 39 h 287"/>
                <a:gd name="T86" fmla="*/ 0 w 277"/>
                <a:gd name="T87" fmla="*/ 40 h 287"/>
                <a:gd name="T88" fmla="*/ 0 w 277"/>
                <a:gd name="T89" fmla="*/ 41 h 287"/>
                <a:gd name="T90" fmla="*/ 2 w 277"/>
                <a:gd name="T91" fmla="*/ 43 h 287"/>
                <a:gd name="T92" fmla="*/ 30 w 277"/>
                <a:gd name="T93" fmla="*/ 66 h 287"/>
                <a:gd name="T94" fmla="*/ 31 w 277"/>
                <a:gd name="T95" fmla="*/ 66 h 287"/>
                <a:gd name="T96" fmla="*/ 32 w 277"/>
                <a:gd name="T97" fmla="*/ 66 h 287"/>
                <a:gd name="T98" fmla="*/ 33 w 277"/>
                <a:gd name="T99" fmla="*/ 66 h 287"/>
                <a:gd name="T100" fmla="*/ 33 w 277"/>
                <a:gd name="T101" fmla="*/ 66 h 287"/>
                <a:gd name="T102" fmla="*/ 34 w 277"/>
                <a:gd name="T103" fmla="*/ 66 h 287"/>
                <a:gd name="T104" fmla="*/ 35 w 277"/>
                <a:gd name="T105" fmla="*/ 66 h 287"/>
                <a:gd name="T106" fmla="*/ 35 w 277"/>
                <a:gd name="T107" fmla="*/ 65 h 287"/>
                <a:gd name="T108" fmla="*/ 36 w 277"/>
                <a:gd name="T109" fmla="*/ 65 h 287"/>
                <a:gd name="T110" fmla="*/ 63 w 277"/>
                <a:gd name="T111" fmla="*/ 26 h 287"/>
                <a:gd name="T112" fmla="*/ 63 w 277"/>
                <a:gd name="T113" fmla="*/ 25 h 287"/>
                <a:gd name="T114" fmla="*/ 63 w 277"/>
                <a:gd name="T115" fmla="*/ 23 h 287"/>
                <a:gd name="T116" fmla="*/ 63 w 277"/>
                <a:gd name="T117" fmla="*/ 22 h 287"/>
                <a:gd name="T118" fmla="*/ 62 w 277"/>
                <a:gd name="T119" fmla="*/ 21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7"/>
                <a:gd name="T181" fmla="*/ 0 h 287"/>
                <a:gd name="T182" fmla="*/ 277 w 277"/>
                <a:gd name="T183" fmla="*/ 287 h 2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7" h="287">
                  <a:moveTo>
                    <a:pt x="272" y="91"/>
                  </a:moveTo>
                  <a:lnTo>
                    <a:pt x="265" y="88"/>
                  </a:lnTo>
                  <a:lnTo>
                    <a:pt x="259" y="88"/>
                  </a:lnTo>
                  <a:lnTo>
                    <a:pt x="254" y="91"/>
                  </a:lnTo>
                  <a:lnTo>
                    <a:pt x="249" y="95"/>
                  </a:lnTo>
                  <a:lnTo>
                    <a:pt x="245" y="100"/>
                  </a:lnTo>
                  <a:lnTo>
                    <a:pt x="234" y="115"/>
                  </a:lnTo>
                  <a:lnTo>
                    <a:pt x="219" y="137"/>
                  </a:lnTo>
                  <a:lnTo>
                    <a:pt x="200" y="162"/>
                  </a:lnTo>
                  <a:lnTo>
                    <a:pt x="182" y="190"/>
                  </a:lnTo>
                  <a:lnTo>
                    <a:pt x="164" y="214"/>
                  </a:lnTo>
                  <a:lnTo>
                    <a:pt x="150" y="235"/>
                  </a:lnTo>
                  <a:lnTo>
                    <a:pt x="141" y="248"/>
                  </a:lnTo>
                  <a:lnTo>
                    <a:pt x="132" y="242"/>
                  </a:lnTo>
                  <a:lnTo>
                    <a:pt x="119" y="232"/>
                  </a:lnTo>
                  <a:lnTo>
                    <a:pt x="104" y="221"/>
                  </a:lnTo>
                  <a:lnTo>
                    <a:pt x="90" y="209"/>
                  </a:lnTo>
                  <a:lnTo>
                    <a:pt x="74" y="197"/>
                  </a:lnTo>
                  <a:lnTo>
                    <a:pt x="60" y="186"/>
                  </a:lnTo>
                  <a:lnTo>
                    <a:pt x="48" y="177"/>
                  </a:lnTo>
                  <a:lnTo>
                    <a:pt x="39" y="170"/>
                  </a:lnTo>
                  <a:lnTo>
                    <a:pt x="48" y="157"/>
                  </a:lnTo>
                  <a:lnTo>
                    <a:pt x="63" y="137"/>
                  </a:lnTo>
                  <a:lnTo>
                    <a:pt x="81" y="114"/>
                  </a:lnTo>
                  <a:lnTo>
                    <a:pt x="99" y="89"/>
                  </a:lnTo>
                  <a:lnTo>
                    <a:pt x="117" y="66"/>
                  </a:lnTo>
                  <a:lnTo>
                    <a:pt x="133" y="45"/>
                  </a:lnTo>
                  <a:lnTo>
                    <a:pt x="143" y="31"/>
                  </a:lnTo>
                  <a:lnTo>
                    <a:pt x="147" y="26"/>
                  </a:lnTo>
                  <a:lnTo>
                    <a:pt x="148" y="23"/>
                  </a:lnTo>
                  <a:lnTo>
                    <a:pt x="150" y="20"/>
                  </a:lnTo>
                  <a:lnTo>
                    <a:pt x="151" y="19"/>
                  </a:lnTo>
                  <a:lnTo>
                    <a:pt x="151" y="16"/>
                  </a:lnTo>
                  <a:lnTo>
                    <a:pt x="151" y="13"/>
                  </a:lnTo>
                  <a:lnTo>
                    <a:pt x="150" y="9"/>
                  </a:lnTo>
                  <a:lnTo>
                    <a:pt x="147" y="5"/>
                  </a:lnTo>
                  <a:lnTo>
                    <a:pt x="145" y="2"/>
                  </a:lnTo>
                  <a:lnTo>
                    <a:pt x="138" y="0"/>
                  </a:lnTo>
                  <a:lnTo>
                    <a:pt x="132" y="0"/>
                  </a:lnTo>
                  <a:lnTo>
                    <a:pt x="126" y="2"/>
                  </a:lnTo>
                  <a:lnTo>
                    <a:pt x="121" y="6"/>
                  </a:lnTo>
                  <a:lnTo>
                    <a:pt x="3" y="164"/>
                  </a:lnTo>
                  <a:lnTo>
                    <a:pt x="0" y="169"/>
                  </a:lnTo>
                  <a:lnTo>
                    <a:pt x="0" y="175"/>
                  </a:lnTo>
                  <a:lnTo>
                    <a:pt x="2" y="180"/>
                  </a:lnTo>
                  <a:lnTo>
                    <a:pt x="7" y="186"/>
                  </a:lnTo>
                  <a:lnTo>
                    <a:pt x="134" y="285"/>
                  </a:lnTo>
                  <a:lnTo>
                    <a:pt x="137" y="286"/>
                  </a:lnTo>
                  <a:lnTo>
                    <a:pt x="141" y="287"/>
                  </a:lnTo>
                  <a:lnTo>
                    <a:pt x="143" y="287"/>
                  </a:lnTo>
                  <a:lnTo>
                    <a:pt x="147" y="287"/>
                  </a:lnTo>
                  <a:lnTo>
                    <a:pt x="150" y="287"/>
                  </a:lnTo>
                  <a:lnTo>
                    <a:pt x="152" y="286"/>
                  </a:lnTo>
                  <a:lnTo>
                    <a:pt x="155" y="283"/>
                  </a:lnTo>
                  <a:lnTo>
                    <a:pt x="158" y="281"/>
                  </a:lnTo>
                  <a:lnTo>
                    <a:pt x="275" y="114"/>
                  </a:lnTo>
                  <a:lnTo>
                    <a:pt x="277" y="108"/>
                  </a:lnTo>
                  <a:lnTo>
                    <a:pt x="277" y="101"/>
                  </a:lnTo>
                  <a:lnTo>
                    <a:pt x="276" y="96"/>
                  </a:lnTo>
                  <a:lnTo>
                    <a:pt x="272" y="91"/>
                  </a:lnTo>
                  <a:close/>
                </a:path>
              </a:pathLst>
            </a:custGeom>
            <a:solidFill>
              <a:srgbClr val="000000"/>
            </a:solidFill>
            <a:ln w="9525">
              <a:noFill/>
              <a:round/>
              <a:headEnd/>
              <a:tailEnd/>
            </a:ln>
          </p:spPr>
          <p:txBody>
            <a:bodyPr/>
            <a:lstStyle/>
            <a:p>
              <a:pPr rtl="0"/>
              <a:endParaRPr lang="en-US" sz="3800"/>
            </a:p>
          </p:txBody>
        </p:sp>
        <p:sp>
          <p:nvSpPr>
            <p:cNvPr id="540" name="Freeform 538"/>
            <p:cNvSpPr>
              <a:spLocks/>
            </p:cNvSpPr>
            <p:nvPr/>
          </p:nvSpPr>
          <p:spPr bwMode="auto">
            <a:xfrm flipH="1">
              <a:off x="442" y="974"/>
              <a:ext cx="199" cy="140"/>
            </a:xfrm>
            <a:custGeom>
              <a:avLst/>
              <a:gdLst>
                <a:gd name="T0" fmla="*/ 172 w 867"/>
                <a:gd name="T1" fmla="*/ 3 h 610"/>
                <a:gd name="T2" fmla="*/ 165 w 867"/>
                <a:gd name="T3" fmla="*/ 7 h 610"/>
                <a:gd name="T4" fmla="*/ 155 w 867"/>
                <a:gd name="T5" fmla="*/ 12 h 610"/>
                <a:gd name="T6" fmla="*/ 147 w 867"/>
                <a:gd name="T7" fmla="*/ 16 h 610"/>
                <a:gd name="T8" fmla="*/ 145 w 867"/>
                <a:gd name="T9" fmla="*/ 18 h 610"/>
                <a:gd name="T10" fmla="*/ 144 w 867"/>
                <a:gd name="T11" fmla="*/ 19 h 610"/>
                <a:gd name="T12" fmla="*/ 144 w 867"/>
                <a:gd name="T13" fmla="*/ 23 h 610"/>
                <a:gd name="T14" fmla="*/ 144 w 867"/>
                <a:gd name="T15" fmla="*/ 33 h 610"/>
                <a:gd name="T16" fmla="*/ 143 w 867"/>
                <a:gd name="T17" fmla="*/ 38 h 610"/>
                <a:gd name="T18" fmla="*/ 139 w 867"/>
                <a:gd name="T19" fmla="*/ 41 h 610"/>
                <a:gd name="T20" fmla="*/ 136 w 867"/>
                <a:gd name="T21" fmla="*/ 40 h 610"/>
                <a:gd name="T22" fmla="*/ 133 w 867"/>
                <a:gd name="T23" fmla="*/ 33 h 610"/>
                <a:gd name="T24" fmla="*/ 130 w 867"/>
                <a:gd name="T25" fmla="*/ 26 h 610"/>
                <a:gd name="T26" fmla="*/ 128 w 867"/>
                <a:gd name="T27" fmla="*/ 22 h 610"/>
                <a:gd name="T28" fmla="*/ 127 w 867"/>
                <a:gd name="T29" fmla="*/ 21 h 610"/>
                <a:gd name="T30" fmla="*/ 125 w 867"/>
                <a:gd name="T31" fmla="*/ 19 h 610"/>
                <a:gd name="T32" fmla="*/ 98 w 867"/>
                <a:gd name="T33" fmla="*/ 14 h 610"/>
                <a:gd name="T34" fmla="*/ 98 w 867"/>
                <a:gd name="T35" fmla="*/ 14 h 610"/>
                <a:gd name="T36" fmla="*/ 97 w 867"/>
                <a:gd name="T37" fmla="*/ 14 h 610"/>
                <a:gd name="T38" fmla="*/ 86 w 867"/>
                <a:gd name="T39" fmla="*/ 16 h 610"/>
                <a:gd name="T40" fmla="*/ 73 w 867"/>
                <a:gd name="T41" fmla="*/ 20 h 610"/>
                <a:gd name="T42" fmla="*/ 61 w 867"/>
                <a:gd name="T43" fmla="*/ 26 h 610"/>
                <a:gd name="T44" fmla="*/ 49 w 867"/>
                <a:gd name="T45" fmla="*/ 32 h 610"/>
                <a:gd name="T46" fmla="*/ 38 w 867"/>
                <a:gd name="T47" fmla="*/ 38 h 610"/>
                <a:gd name="T48" fmla="*/ 29 w 867"/>
                <a:gd name="T49" fmla="*/ 44 h 610"/>
                <a:gd name="T50" fmla="*/ 23 w 867"/>
                <a:gd name="T51" fmla="*/ 48 h 610"/>
                <a:gd name="T52" fmla="*/ 20 w 867"/>
                <a:gd name="T53" fmla="*/ 50 h 610"/>
                <a:gd name="T54" fmla="*/ 21 w 867"/>
                <a:gd name="T55" fmla="*/ 50 h 610"/>
                <a:gd name="T56" fmla="*/ 21 w 867"/>
                <a:gd name="T57" fmla="*/ 50 h 610"/>
                <a:gd name="T58" fmla="*/ 12 w 867"/>
                <a:gd name="T59" fmla="*/ 56 h 610"/>
                <a:gd name="T60" fmla="*/ 6 w 867"/>
                <a:gd name="T61" fmla="*/ 64 h 610"/>
                <a:gd name="T62" fmla="*/ 2 w 867"/>
                <a:gd name="T63" fmla="*/ 72 h 610"/>
                <a:gd name="T64" fmla="*/ 0 w 867"/>
                <a:gd name="T65" fmla="*/ 76 h 610"/>
                <a:gd name="T66" fmla="*/ 0 w 867"/>
                <a:gd name="T67" fmla="*/ 78 h 610"/>
                <a:gd name="T68" fmla="*/ 1 w 867"/>
                <a:gd name="T69" fmla="*/ 80 h 610"/>
                <a:gd name="T70" fmla="*/ 45 w 867"/>
                <a:gd name="T71" fmla="*/ 139 h 610"/>
                <a:gd name="T72" fmla="*/ 48 w 867"/>
                <a:gd name="T73" fmla="*/ 140 h 610"/>
                <a:gd name="T74" fmla="*/ 50 w 867"/>
                <a:gd name="T75" fmla="*/ 139 h 610"/>
                <a:gd name="T76" fmla="*/ 59 w 867"/>
                <a:gd name="T77" fmla="*/ 137 h 610"/>
                <a:gd name="T78" fmla="*/ 72 w 867"/>
                <a:gd name="T79" fmla="*/ 131 h 610"/>
                <a:gd name="T80" fmla="*/ 89 w 867"/>
                <a:gd name="T81" fmla="*/ 123 h 610"/>
                <a:gd name="T82" fmla="*/ 108 w 867"/>
                <a:gd name="T83" fmla="*/ 111 h 610"/>
                <a:gd name="T84" fmla="*/ 127 w 867"/>
                <a:gd name="T85" fmla="*/ 97 h 610"/>
                <a:gd name="T86" fmla="*/ 145 w 867"/>
                <a:gd name="T87" fmla="*/ 79 h 610"/>
                <a:gd name="T88" fmla="*/ 160 w 867"/>
                <a:gd name="T89" fmla="*/ 58 h 610"/>
                <a:gd name="T90" fmla="*/ 167 w 867"/>
                <a:gd name="T91" fmla="*/ 45 h 610"/>
                <a:gd name="T92" fmla="*/ 173 w 867"/>
                <a:gd name="T93" fmla="*/ 41 h 610"/>
                <a:gd name="T94" fmla="*/ 181 w 867"/>
                <a:gd name="T95" fmla="*/ 36 h 610"/>
                <a:gd name="T96" fmla="*/ 187 w 867"/>
                <a:gd name="T97" fmla="*/ 33 h 610"/>
                <a:gd name="T98" fmla="*/ 190 w 867"/>
                <a:gd name="T99" fmla="*/ 31 h 610"/>
                <a:gd name="T100" fmla="*/ 193 w 867"/>
                <a:gd name="T101" fmla="*/ 27 h 610"/>
                <a:gd name="T102" fmla="*/ 197 w 867"/>
                <a:gd name="T103" fmla="*/ 23 h 610"/>
                <a:gd name="T104" fmla="*/ 199 w 867"/>
                <a:gd name="T105" fmla="*/ 18 h 610"/>
                <a:gd name="T106" fmla="*/ 199 w 867"/>
                <a:gd name="T107" fmla="*/ 13 h 610"/>
                <a:gd name="T108" fmla="*/ 198 w 867"/>
                <a:gd name="T109" fmla="*/ 10 h 610"/>
                <a:gd name="T110" fmla="*/ 196 w 867"/>
                <a:gd name="T111" fmla="*/ 6 h 610"/>
                <a:gd name="T112" fmla="*/ 192 w 867"/>
                <a:gd name="T113" fmla="*/ 3 h 610"/>
                <a:gd name="T114" fmla="*/ 186 w 867"/>
                <a:gd name="T115" fmla="*/ 0 h 610"/>
                <a:gd name="T116" fmla="*/ 178 w 867"/>
                <a:gd name="T117" fmla="*/ 0 h 6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7"/>
                <a:gd name="T178" fmla="*/ 0 h 610"/>
                <a:gd name="T179" fmla="*/ 867 w 867"/>
                <a:gd name="T180" fmla="*/ 610 h 61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7" h="610">
                  <a:moveTo>
                    <a:pt x="755" y="9"/>
                  </a:moveTo>
                  <a:lnTo>
                    <a:pt x="750" y="11"/>
                  </a:lnTo>
                  <a:lnTo>
                    <a:pt x="736" y="19"/>
                  </a:lnTo>
                  <a:lnTo>
                    <a:pt x="717" y="30"/>
                  </a:lnTo>
                  <a:lnTo>
                    <a:pt x="695" y="41"/>
                  </a:lnTo>
                  <a:lnTo>
                    <a:pt x="675" y="53"/>
                  </a:lnTo>
                  <a:lnTo>
                    <a:pt x="655" y="62"/>
                  </a:lnTo>
                  <a:lnTo>
                    <a:pt x="642" y="70"/>
                  </a:lnTo>
                  <a:lnTo>
                    <a:pt x="637" y="73"/>
                  </a:lnTo>
                  <a:lnTo>
                    <a:pt x="633" y="77"/>
                  </a:lnTo>
                  <a:lnTo>
                    <a:pt x="629" y="80"/>
                  </a:lnTo>
                  <a:lnTo>
                    <a:pt x="628" y="84"/>
                  </a:lnTo>
                  <a:lnTo>
                    <a:pt x="626" y="90"/>
                  </a:lnTo>
                  <a:lnTo>
                    <a:pt x="626" y="99"/>
                  </a:lnTo>
                  <a:lnTo>
                    <a:pt x="628" y="119"/>
                  </a:lnTo>
                  <a:lnTo>
                    <a:pt x="628" y="143"/>
                  </a:lnTo>
                  <a:lnTo>
                    <a:pt x="628" y="160"/>
                  </a:lnTo>
                  <a:lnTo>
                    <a:pt x="623" y="165"/>
                  </a:lnTo>
                  <a:lnTo>
                    <a:pt x="615" y="170"/>
                  </a:lnTo>
                  <a:lnTo>
                    <a:pt x="607" y="178"/>
                  </a:lnTo>
                  <a:lnTo>
                    <a:pt x="598" y="186"/>
                  </a:lnTo>
                  <a:lnTo>
                    <a:pt x="591" y="173"/>
                  </a:lnTo>
                  <a:lnTo>
                    <a:pt x="585" y="159"/>
                  </a:lnTo>
                  <a:lnTo>
                    <a:pt x="578" y="143"/>
                  </a:lnTo>
                  <a:lnTo>
                    <a:pt x="571" y="129"/>
                  </a:lnTo>
                  <a:lnTo>
                    <a:pt x="565" y="114"/>
                  </a:lnTo>
                  <a:lnTo>
                    <a:pt x="560" y="104"/>
                  </a:lnTo>
                  <a:lnTo>
                    <a:pt x="556" y="96"/>
                  </a:lnTo>
                  <a:lnTo>
                    <a:pt x="555" y="93"/>
                  </a:lnTo>
                  <a:lnTo>
                    <a:pt x="552" y="90"/>
                  </a:lnTo>
                  <a:lnTo>
                    <a:pt x="550" y="87"/>
                  </a:lnTo>
                  <a:lnTo>
                    <a:pt x="546" y="84"/>
                  </a:lnTo>
                  <a:lnTo>
                    <a:pt x="541" y="83"/>
                  </a:lnTo>
                  <a:lnTo>
                    <a:pt x="426" y="62"/>
                  </a:lnTo>
                  <a:lnTo>
                    <a:pt x="425" y="62"/>
                  </a:lnTo>
                  <a:lnTo>
                    <a:pt x="424" y="62"/>
                  </a:lnTo>
                  <a:lnTo>
                    <a:pt x="422" y="62"/>
                  </a:lnTo>
                  <a:lnTo>
                    <a:pt x="398" y="65"/>
                  </a:lnTo>
                  <a:lnTo>
                    <a:pt x="373" y="70"/>
                  </a:lnTo>
                  <a:lnTo>
                    <a:pt x="346" y="78"/>
                  </a:lnTo>
                  <a:lnTo>
                    <a:pt x="318" y="87"/>
                  </a:lnTo>
                  <a:lnTo>
                    <a:pt x="291" y="99"/>
                  </a:lnTo>
                  <a:lnTo>
                    <a:pt x="264" y="112"/>
                  </a:lnTo>
                  <a:lnTo>
                    <a:pt x="238" y="125"/>
                  </a:lnTo>
                  <a:lnTo>
                    <a:pt x="212" y="139"/>
                  </a:lnTo>
                  <a:lnTo>
                    <a:pt x="187" y="153"/>
                  </a:lnTo>
                  <a:lnTo>
                    <a:pt x="165" y="166"/>
                  </a:lnTo>
                  <a:lnTo>
                    <a:pt x="144" y="179"/>
                  </a:lnTo>
                  <a:lnTo>
                    <a:pt x="126" y="191"/>
                  </a:lnTo>
                  <a:lnTo>
                    <a:pt x="112" y="201"/>
                  </a:lnTo>
                  <a:lnTo>
                    <a:pt x="100" y="209"/>
                  </a:lnTo>
                  <a:lnTo>
                    <a:pt x="92" y="214"/>
                  </a:lnTo>
                  <a:lnTo>
                    <a:pt x="88" y="217"/>
                  </a:lnTo>
                  <a:lnTo>
                    <a:pt x="90" y="216"/>
                  </a:lnTo>
                  <a:lnTo>
                    <a:pt x="91" y="216"/>
                  </a:lnTo>
                  <a:lnTo>
                    <a:pt x="71" y="228"/>
                  </a:lnTo>
                  <a:lnTo>
                    <a:pt x="53" y="243"/>
                  </a:lnTo>
                  <a:lnTo>
                    <a:pt x="39" y="261"/>
                  </a:lnTo>
                  <a:lnTo>
                    <a:pt x="26" y="280"/>
                  </a:lnTo>
                  <a:lnTo>
                    <a:pt x="15" y="298"/>
                  </a:lnTo>
                  <a:lnTo>
                    <a:pt x="8" y="313"/>
                  </a:lnTo>
                  <a:lnTo>
                    <a:pt x="2" y="324"/>
                  </a:lnTo>
                  <a:lnTo>
                    <a:pt x="1" y="329"/>
                  </a:lnTo>
                  <a:lnTo>
                    <a:pt x="0" y="333"/>
                  </a:lnTo>
                  <a:lnTo>
                    <a:pt x="0" y="338"/>
                  </a:lnTo>
                  <a:lnTo>
                    <a:pt x="1" y="343"/>
                  </a:lnTo>
                  <a:lnTo>
                    <a:pt x="4" y="347"/>
                  </a:lnTo>
                  <a:lnTo>
                    <a:pt x="191" y="601"/>
                  </a:lnTo>
                  <a:lnTo>
                    <a:pt x="195" y="605"/>
                  </a:lnTo>
                  <a:lnTo>
                    <a:pt x="200" y="609"/>
                  </a:lnTo>
                  <a:lnTo>
                    <a:pt x="207" y="610"/>
                  </a:lnTo>
                  <a:lnTo>
                    <a:pt x="212" y="609"/>
                  </a:lnTo>
                  <a:lnTo>
                    <a:pt x="220" y="606"/>
                  </a:lnTo>
                  <a:lnTo>
                    <a:pt x="234" y="602"/>
                  </a:lnTo>
                  <a:lnTo>
                    <a:pt x="255" y="595"/>
                  </a:lnTo>
                  <a:lnTo>
                    <a:pt x="282" y="584"/>
                  </a:lnTo>
                  <a:lnTo>
                    <a:pt x="314" y="570"/>
                  </a:lnTo>
                  <a:lnTo>
                    <a:pt x="350" y="554"/>
                  </a:lnTo>
                  <a:lnTo>
                    <a:pt x="389" y="535"/>
                  </a:lnTo>
                  <a:lnTo>
                    <a:pt x="429" y="511"/>
                  </a:lnTo>
                  <a:lnTo>
                    <a:pt x="472" y="485"/>
                  </a:lnTo>
                  <a:lnTo>
                    <a:pt x="513" y="455"/>
                  </a:lnTo>
                  <a:lnTo>
                    <a:pt x="555" y="423"/>
                  </a:lnTo>
                  <a:lnTo>
                    <a:pt x="595" y="386"/>
                  </a:lnTo>
                  <a:lnTo>
                    <a:pt x="632" y="345"/>
                  </a:lnTo>
                  <a:lnTo>
                    <a:pt x="665" y="300"/>
                  </a:lnTo>
                  <a:lnTo>
                    <a:pt x="695" y="252"/>
                  </a:lnTo>
                  <a:lnTo>
                    <a:pt x="720" y="200"/>
                  </a:lnTo>
                  <a:lnTo>
                    <a:pt x="727" y="196"/>
                  </a:lnTo>
                  <a:lnTo>
                    <a:pt x="740" y="188"/>
                  </a:lnTo>
                  <a:lnTo>
                    <a:pt x="755" y="178"/>
                  </a:lnTo>
                  <a:lnTo>
                    <a:pt x="773" y="168"/>
                  </a:lnTo>
                  <a:lnTo>
                    <a:pt x="790" y="157"/>
                  </a:lnTo>
                  <a:lnTo>
                    <a:pt x="805" y="148"/>
                  </a:lnTo>
                  <a:lnTo>
                    <a:pt x="815" y="142"/>
                  </a:lnTo>
                  <a:lnTo>
                    <a:pt x="819" y="139"/>
                  </a:lnTo>
                  <a:lnTo>
                    <a:pt x="827" y="134"/>
                  </a:lnTo>
                  <a:lnTo>
                    <a:pt x="834" y="127"/>
                  </a:lnTo>
                  <a:lnTo>
                    <a:pt x="842" y="119"/>
                  </a:lnTo>
                  <a:lnTo>
                    <a:pt x="850" y="110"/>
                  </a:lnTo>
                  <a:lnTo>
                    <a:pt x="857" y="101"/>
                  </a:lnTo>
                  <a:lnTo>
                    <a:pt x="862" y="90"/>
                  </a:lnTo>
                  <a:lnTo>
                    <a:pt x="866" y="79"/>
                  </a:lnTo>
                  <a:lnTo>
                    <a:pt x="867" y="66"/>
                  </a:lnTo>
                  <a:lnTo>
                    <a:pt x="867" y="58"/>
                  </a:lnTo>
                  <a:lnTo>
                    <a:pt x="866" y="50"/>
                  </a:lnTo>
                  <a:lnTo>
                    <a:pt x="863" y="44"/>
                  </a:lnTo>
                  <a:lnTo>
                    <a:pt x="859" y="36"/>
                  </a:lnTo>
                  <a:lnTo>
                    <a:pt x="854" y="28"/>
                  </a:lnTo>
                  <a:lnTo>
                    <a:pt x="846" y="19"/>
                  </a:lnTo>
                  <a:lnTo>
                    <a:pt x="836" y="11"/>
                  </a:lnTo>
                  <a:lnTo>
                    <a:pt x="824" y="5"/>
                  </a:lnTo>
                  <a:lnTo>
                    <a:pt x="810" y="1"/>
                  </a:lnTo>
                  <a:lnTo>
                    <a:pt x="794" y="0"/>
                  </a:lnTo>
                  <a:lnTo>
                    <a:pt x="776" y="2"/>
                  </a:lnTo>
                  <a:lnTo>
                    <a:pt x="755" y="9"/>
                  </a:lnTo>
                  <a:close/>
                </a:path>
              </a:pathLst>
            </a:custGeom>
            <a:solidFill>
              <a:srgbClr val="000000"/>
            </a:solidFill>
            <a:ln w="9525">
              <a:noFill/>
              <a:round/>
              <a:headEnd/>
              <a:tailEnd/>
            </a:ln>
          </p:spPr>
          <p:txBody>
            <a:bodyPr/>
            <a:lstStyle/>
            <a:p>
              <a:pPr rtl="0"/>
              <a:endParaRPr lang="en-US" sz="3800"/>
            </a:p>
          </p:txBody>
        </p:sp>
        <p:sp>
          <p:nvSpPr>
            <p:cNvPr id="541" name="Freeform 539"/>
            <p:cNvSpPr>
              <a:spLocks/>
            </p:cNvSpPr>
            <p:nvPr/>
          </p:nvSpPr>
          <p:spPr bwMode="auto">
            <a:xfrm flipH="1">
              <a:off x="452" y="983"/>
              <a:ext cx="179" cy="121"/>
            </a:xfrm>
            <a:custGeom>
              <a:avLst/>
              <a:gdLst>
                <a:gd name="T0" fmla="*/ 169 w 786"/>
                <a:gd name="T1" fmla="*/ 0 h 528"/>
                <a:gd name="T2" fmla="*/ 174 w 786"/>
                <a:gd name="T3" fmla="*/ 0 h 528"/>
                <a:gd name="T4" fmla="*/ 176 w 786"/>
                <a:gd name="T5" fmla="*/ 1 h 528"/>
                <a:gd name="T6" fmla="*/ 178 w 786"/>
                <a:gd name="T7" fmla="*/ 3 h 528"/>
                <a:gd name="T8" fmla="*/ 179 w 786"/>
                <a:gd name="T9" fmla="*/ 6 h 528"/>
                <a:gd name="T10" fmla="*/ 178 w 786"/>
                <a:gd name="T11" fmla="*/ 10 h 528"/>
                <a:gd name="T12" fmla="*/ 175 w 786"/>
                <a:gd name="T13" fmla="*/ 13 h 528"/>
                <a:gd name="T14" fmla="*/ 173 w 786"/>
                <a:gd name="T15" fmla="*/ 15 h 528"/>
                <a:gd name="T16" fmla="*/ 171 w 786"/>
                <a:gd name="T17" fmla="*/ 16 h 528"/>
                <a:gd name="T18" fmla="*/ 165 w 786"/>
                <a:gd name="T19" fmla="*/ 20 h 528"/>
                <a:gd name="T20" fmla="*/ 156 w 786"/>
                <a:gd name="T21" fmla="*/ 25 h 528"/>
                <a:gd name="T22" fmla="*/ 150 w 786"/>
                <a:gd name="T23" fmla="*/ 30 h 528"/>
                <a:gd name="T24" fmla="*/ 148 w 786"/>
                <a:gd name="T25" fmla="*/ 31 h 528"/>
                <a:gd name="T26" fmla="*/ 147 w 786"/>
                <a:gd name="T27" fmla="*/ 32 h 528"/>
                <a:gd name="T28" fmla="*/ 143 w 786"/>
                <a:gd name="T29" fmla="*/ 43 h 528"/>
                <a:gd name="T30" fmla="*/ 130 w 786"/>
                <a:gd name="T31" fmla="*/ 61 h 528"/>
                <a:gd name="T32" fmla="*/ 115 w 786"/>
                <a:gd name="T33" fmla="*/ 77 h 528"/>
                <a:gd name="T34" fmla="*/ 99 w 786"/>
                <a:gd name="T35" fmla="*/ 90 h 528"/>
                <a:gd name="T36" fmla="*/ 82 w 786"/>
                <a:gd name="T37" fmla="*/ 101 h 528"/>
                <a:gd name="T38" fmla="*/ 67 w 786"/>
                <a:gd name="T39" fmla="*/ 110 h 528"/>
                <a:gd name="T40" fmla="*/ 53 w 786"/>
                <a:gd name="T41" fmla="*/ 116 h 528"/>
                <a:gd name="T42" fmla="*/ 43 w 786"/>
                <a:gd name="T43" fmla="*/ 120 h 528"/>
                <a:gd name="T44" fmla="*/ 37 w 786"/>
                <a:gd name="T45" fmla="*/ 118 h 528"/>
                <a:gd name="T46" fmla="*/ 26 w 786"/>
                <a:gd name="T47" fmla="*/ 103 h 528"/>
                <a:gd name="T48" fmla="*/ 13 w 786"/>
                <a:gd name="T49" fmla="*/ 85 h 528"/>
                <a:gd name="T50" fmla="*/ 3 w 786"/>
                <a:gd name="T51" fmla="*/ 71 h 528"/>
                <a:gd name="T52" fmla="*/ 1 w 786"/>
                <a:gd name="T53" fmla="*/ 65 h 528"/>
                <a:gd name="T54" fmla="*/ 4 w 786"/>
                <a:gd name="T55" fmla="*/ 60 h 528"/>
                <a:gd name="T56" fmla="*/ 8 w 786"/>
                <a:gd name="T57" fmla="*/ 55 h 528"/>
                <a:gd name="T58" fmla="*/ 13 w 786"/>
                <a:gd name="T59" fmla="*/ 50 h 528"/>
                <a:gd name="T60" fmla="*/ 15 w 786"/>
                <a:gd name="T61" fmla="*/ 49 h 528"/>
                <a:gd name="T62" fmla="*/ 15 w 786"/>
                <a:gd name="T63" fmla="*/ 49 h 528"/>
                <a:gd name="T64" fmla="*/ 16 w 786"/>
                <a:gd name="T65" fmla="*/ 48 h 528"/>
                <a:gd name="T66" fmla="*/ 20 w 786"/>
                <a:gd name="T67" fmla="*/ 45 h 528"/>
                <a:gd name="T68" fmla="*/ 27 w 786"/>
                <a:gd name="T69" fmla="*/ 41 h 528"/>
                <a:gd name="T70" fmla="*/ 36 w 786"/>
                <a:gd name="T71" fmla="*/ 35 h 528"/>
                <a:gd name="T72" fmla="*/ 47 w 786"/>
                <a:gd name="T73" fmla="*/ 29 h 528"/>
                <a:gd name="T74" fmla="*/ 59 w 786"/>
                <a:gd name="T75" fmla="*/ 23 h 528"/>
                <a:gd name="T76" fmla="*/ 71 w 786"/>
                <a:gd name="T77" fmla="*/ 18 h 528"/>
                <a:gd name="T78" fmla="*/ 82 w 786"/>
                <a:gd name="T79" fmla="*/ 15 h 528"/>
                <a:gd name="T80" fmla="*/ 88 w 786"/>
                <a:gd name="T81" fmla="*/ 15 h 528"/>
                <a:gd name="T82" fmla="*/ 94 w 786"/>
                <a:gd name="T83" fmla="*/ 16 h 528"/>
                <a:gd name="T84" fmla="*/ 101 w 786"/>
                <a:gd name="T85" fmla="*/ 17 h 528"/>
                <a:gd name="T86" fmla="*/ 108 w 786"/>
                <a:gd name="T87" fmla="*/ 18 h 528"/>
                <a:gd name="T88" fmla="*/ 111 w 786"/>
                <a:gd name="T89" fmla="*/ 21 h 528"/>
                <a:gd name="T90" fmla="*/ 114 w 786"/>
                <a:gd name="T91" fmla="*/ 28 h 528"/>
                <a:gd name="T92" fmla="*/ 118 w 786"/>
                <a:gd name="T93" fmla="*/ 36 h 528"/>
                <a:gd name="T94" fmla="*/ 121 w 786"/>
                <a:gd name="T95" fmla="*/ 42 h 528"/>
                <a:gd name="T96" fmla="*/ 122 w 786"/>
                <a:gd name="T97" fmla="*/ 44 h 528"/>
                <a:gd name="T98" fmla="*/ 123 w 786"/>
                <a:gd name="T99" fmla="*/ 45 h 528"/>
                <a:gd name="T100" fmla="*/ 125 w 786"/>
                <a:gd name="T101" fmla="*/ 45 h 528"/>
                <a:gd name="T102" fmla="*/ 127 w 786"/>
                <a:gd name="T103" fmla="*/ 45 h 528"/>
                <a:gd name="T104" fmla="*/ 141 w 786"/>
                <a:gd name="T105" fmla="*/ 33 h 528"/>
                <a:gd name="T106" fmla="*/ 142 w 786"/>
                <a:gd name="T107" fmla="*/ 32 h 528"/>
                <a:gd name="T108" fmla="*/ 143 w 786"/>
                <a:gd name="T109" fmla="*/ 30 h 528"/>
                <a:gd name="T110" fmla="*/ 143 w 786"/>
                <a:gd name="T111" fmla="*/ 24 h 528"/>
                <a:gd name="T112" fmla="*/ 142 w 786"/>
                <a:gd name="T113" fmla="*/ 14 h 528"/>
                <a:gd name="T114" fmla="*/ 148 w 786"/>
                <a:gd name="T115" fmla="*/ 11 h 528"/>
                <a:gd name="T116" fmla="*/ 156 w 786"/>
                <a:gd name="T117" fmla="*/ 7 h 528"/>
                <a:gd name="T118" fmla="*/ 163 w 786"/>
                <a:gd name="T119" fmla="*/ 3 h 528"/>
                <a:gd name="T120" fmla="*/ 166 w 786"/>
                <a:gd name="T121" fmla="*/ 1 h 5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86"/>
                <a:gd name="T184" fmla="*/ 0 h 528"/>
                <a:gd name="T185" fmla="*/ 786 w 786"/>
                <a:gd name="T186" fmla="*/ 528 h 5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86" h="528">
                  <a:moveTo>
                    <a:pt x="731" y="5"/>
                  </a:moveTo>
                  <a:lnTo>
                    <a:pt x="743" y="1"/>
                  </a:lnTo>
                  <a:lnTo>
                    <a:pt x="754" y="0"/>
                  </a:lnTo>
                  <a:lnTo>
                    <a:pt x="762" y="1"/>
                  </a:lnTo>
                  <a:lnTo>
                    <a:pt x="770" y="4"/>
                  </a:lnTo>
                  <a:lnTo>
                    <a:pt x="775" y="6"/>
                  </a:lnTo>
                  <a:lnTo>
                    <a:pt x="779" y="10"/>
                  </a:lnTo>
                  <a:lnTo>
                    <a:pt x="782" y="14"/>
                  </a:lnTo>
                  <a:lnTo>
                    <a:pt x="783" y="17"/>
                  </a:lnTo>
                  <a:lnTo>
                    <a:pt x="786" y="26"/>
                  </a:lnTo>
                  <a:lnTo>
                    <a:pt x="786" y="35"/>
                  </a:lnTo>
                  <a:lnTo>
                    <a:pt x="782" y="44"/>
                  </a:lnTo>
                  <a:lnTo>
                    <a:pt x="775" y="52"/>
                  </a:lnTo>
                  <a:lnTo>
                    <a:pt x="769" y="58"/>
                  </a:lnTo>
                  <a:lnTo>
                    <a:pt x="764" y="64"/>
                  </a:lnTo>
                  <a:lnTo>
                    <a:pt x="758" y="66"/>
                  </a:lnTo>
                  <a:lnTo>
                    <a:pt x="757" y="67"/>
                  </a:lnTo>
                  <a:lnTo>
                    <a:pt x="753" y="70"/>
                  </a:lnTo>
                  <a:lnTo>
                    <a:pt x="741" y="78"/>
                  </a:lnTo>
                  <a:lnTo>
                    <a:pt x="725" y="88"/>
                  </a:lnTo>
                  <a:lnTo>
                    <a:pt x="705" y="99"/>
                  </a:lnTo>
                  <a:lnTo>
                    <a:pt x="686" y="110"/>
                  </a:lnTo>
                  <a:lnTo>
                    <a:pt x="670" y="121"/>
                  </a:lnTo>
                  <a:lnTo>
                    <a:pt x="657" y="129"/>
                  </a:lnTo>
                  <a:lnTo>
                    <a:pt x="653" y="131"/>
                  </a:lnTo>
                  <a:lnTo>
                    <a:pt x="650" y="134"/>
                  </a:lnTo>
                  <a:lnTo>
                    <a:pt x="648" y="135"/>
                  </a:lnTo>
                  <a:lnTo>
                    <a:pt x="647" y="138"/>
                  </a:lnTo>
                  <a:lnTo>
                    <a:pt x="645" y="140"/>
                  </a:lnTo>
                  <a:lnTo>
                    <a:pt x="626" y="186"/>
                  </a:lnTo>
                  <a:lnTo>
                    <a:pt x="601" y="228"/>
                  </a:lnTo>
                  <a:lnTo>
                    <a:pt x="572" y="267"/>
                  </a:lnTo>
                  <a:lnTo>
                    <a:pt x="541" y="303"/>
                  </a:lnTo>
                  <a:lnTo>
                    <a:pt x="507" y="336"/>
                  </a:lnTo>
                  <a:lnTo>
                    <a:pt x="472" y="367"/>
                  </a:lnTo>
                  <a:lnTo>
                    <a:pt x="436" y="394"/>
                  </a:lnTo>
                  <a:lnTo>
                    <a:pt x="398" y="419"/>
                  </a:lnTo>
                  <a:lnTo>
                    <a:pt x="362" y="441"/>
                  </a:lnTo>
                  <a:lnTo>
                    <a:pt x="327" y="462"/>
                  </a:lnTo>
                  <a:lnTo>
                    <a:pt x="293" y="479"/>
                  </a:lnTo>
                  <a:lnTo>
                    <a:pt x="262" y="493"/>
                  </a:lnTo>
                  <a:lnTo>
                    <a:pt x="233" y="506"/>
                  </a:lnTo>
                  <a:lnTo>
                    <a:pt x="208" y="515"/>
                  </a:lnTo>
                  <a:lnTo>
                    <a:pt x="189" y="523"/>
                  </a:lnTo>
                  <a:lnTo>
                    <a:pt x="173" y="528"/>
                  </a:lnTo>
                  <a:lnTo>
                    <a:pt x="162" y="513"/>
                  </a:lnTo>
                  <a:lnTo>
                    <a:pt x="142" y="485"/>
                  </a:lnTo>
                  <a:lnTo>
                    <a:pt x="115" y="449"/>
                  </a:lnTo>
                  <a:lnTo>
                    <a:pt x="86" y="410"/>
                  </a:lnTo>
                  <a:lnTo>
                    <a:pt x="56" y="369"/>
                  </a:lnTo>
                  <a:lnTo>
                    <a:pt x="30" y="334"/>
                  </a:lnTo>
                  <a:lnTo>
                    <a:pt x="11" y="308"/>
                  </a:lnTo>
                  <a:lnTo>
                    <a:pt x="0" y="294"/>
                  </a:lnTo>
                  <a:lnTo>
                    <a:pt x="6" y="285"/>
                  </a:lnTo>
                  <a:lnTo>
                    <a:pt x="11" y="273"/>
                  </a:lnTo>
                  <a:lnTo>
                    <a:pt x="19" y="261"/>
                  </a:lnTo>
                  <a:lnTo>
                    <a:pt x="26" y="250"/>
                  </a:lnTo>
                  <a:lnTo>
                    <a:pt x="36" y="238"/>
                  </a:lnTo>
                  <a:lnTo>
                    <a:pt x="45" y="228"/>
                  </a:lnTo>
                  <a:lnTo>
                    <a:pt x="55" y="218"/>
                  </a:lnTo>
                  <a:lnTo>
                    <a:pt x="67" y="212"/>
                  </a:lnTo>
                  <a:lnTo>
                    <a:pt x="68" y="212"/>
                  </a:lnTo>
                  <a:lnTo>
                    <a:pt x="68" y="211"/>
                  </a:lnTo>
                  <a:lnTo>
                    <a:pt x="71" y="209"/>
                  </a:lnTo>
                  <a:lnTo>
                    <a:pt x="77" y="204"/>
                  </a:lnTo>
                  <a:lnTo>
                    <a:pt x="89" y="196"/>
                  </a:lnTo>
                  <a:lnTo>
                    <a:pt x="102" y="187"/>
                  </a:lnTo>
                  <a:lnTo>
                    <a:pt x="119" y="177"/>
                  </a:lnTo>
                  <a:lnTo>
                    <a:pt x="138" y="165"/>
                  </a:lnTo>
                  <a:lnTo>
                    <a:pt x="160" y="152"/>
                  </a:lnTo>
                  <a:lnTo>
                    <a:pt x="184" y="138"/>
                  </a:lnTo>
                  <a:lnTo>
                    <a:pt x="207" y="125"/>
                  </a:lnTo>
                  <a:lnTo>
                    <a:pt x="233" y="112"/>
                  </a:lnTo>
                  <a:lnTo>
                    <a:pt x="259" y="99"/>
                  </a:lnTo>
                  <a:lnTo>
                    <a:pt x="285" y="88"/>
                  </a:lnTo>
                  <a:lnTo>
                    <a:pt x="311" y="78"/>
                  </a:lnTo>
                  <a:lnTo>
                    <a:pt x="336" y="71"/>
                  </a:lnTo>
                  <a:lnTo>
                    <a:pt x="359" y="66"/>
                  </a:lnTo>
                  <a:lnTo>
                    <a:pt x="381" y="64"/>
                  </a:lnTo>
                  <a:lnTo>
                    <a:pt x="387" y="64"/>
                  </a:lnTo>
                  <a:lnTo>
                    <a:pt x="397" y="66"/>
                  </a:lnTo>
                  <a:lnTo>
                    <a:pt x="411" y="69"/>
                  </a:lnTo>
                  <a:lnTo>
                    <a:pt x="427" y="71"/>
                  </a:lnTo>
                  <a:lnTo>
                    <a:pt x="444" y="74"/>
                  </a:lnTo>
                  <a:lnTo>
                    <a:pt x="461" y="77"/>
                  </a:lnTo>
                  <a:lnTo>
                    <a:pt x="474" y="79"/>
                  </a:lnTo>
                  <a:lnTo>
                    <a:pt x="483" y="80"/>
                  </a:lnTo>
                  <a:lnTo>
                    <a:pt x="487" y="90"/>
                  </a:lnTo>
                  <a:lnTo>
                    <a:pt x="493" y="104"/>
                  </a:lnTo>
                  <a:lnTo>
                    <a:pt x="502" y="121"/>
                  </a:lnTo>
                  <a:lnTo>
                    <a:pt x="510" y="139"/>
                  </a:lnTo>
                  <a:lnTo>
                    <a:pt x="519" y="157"/>
                  </a:lnTo>
                  <a:lnTo>
                    <a:pt x="526" y="172"/>
                  </a:lnTo>
                  <a:lnTo>
                    <a:pt x="531" y="182"/>
                  </a:lnTo>
                  <a:lnTo>
                    <a:pt x="532" y="186"/>
                  </a:lnTo>
                  <a:lnTo>
                    <a:pt x="535" y="190"/>
                  </a:lnTo>
                  <a:lnTo>
                    <a:pt x="537" y="194"/>
                  </a:lnTo>
                  <a:lnTo>
                    <a:pt x="541" y="196"/>
                  </a:lnTo>
                  <a:lnTo>
                    <a:pt x="546" y="198"/>
                  </a:lnTo>
                  <a:lnTo>
                    <a:pt x="550" y="198"/>
                  </a:lnTo>
                  <a:lnTo>
                    <a:pt x="556" y="198"/>
                  </a:lnTo>
                  <a:lnTo>
                    <a:pt x="559" y="196"/>
                  </a:lnTo>
                  <a:lnTo>
                    <a:pt x="563" y="194"/>
                  </a:lnTo>
                  <a:lnTo>
                    <a:pt x="619" y="146"/>
                  </a:lnTo>
                  <a:lnTo>
                    <a:pt x="622" y="143"/>
                  </a:lnTo>
                  <a:lnTo>
                    <a:pt x="624" y="139"/>
                  </a:lnTo>
                  <a:lnTo>
                    <a:pt x="626" y="135"/>
                  </a:lnTo>
                  <a:lnTo>
                    <a:pt x="626" y="130"/>
                  </a:lnTo>
                  <a:lnTo>
                    <a:pt x="626" y="122"/>
                  </a:lnTo>
                  <a:lnTo>
                    <a:pt x="626" y="103"/>
                  </a:lnTo>
                  <a:lnTo>
                    <a:pt x="624" y="80"/>
                  </a:lnTo>
                  <a:lnTo>
                    <a:pt x="624" y="62"/>
                  </a:lnTo>
                  <a:lnTo>
                    <a:pt x="635" y="57"/>
                  </a:lnTo>
                  <a:lnTo>
                    <a:pt x="649" y="49"/>
                  </a:lnTo>
                  <a:lnTo>
                    <a:pt x="666" y="40"/>
                  </a:lnTo>
                  <a:lnTo>
                    <a:pt x="684" y="30"/>
                  </a:lnTo>
                  <a:lnTo>
                    <a:pt x="702" y="21"/>
                  </a:lnTo>
                  <a:lnTo>
                    <a:pt x="717" y="13"/>
                  </a:lnTo>
                  <a:lnTo>
                    <a:pt x="727" y="8"/>
                  </a:lnTo>
                  <a:lnTo>
                    <a:pt x="731" y="5"/>
                  </a:lnTo>
                  <a:close/>
                </a:path>
              </a:pathLst>
            </a:custGeom>
            <a:solidFill>
              <a:srgbClr val="C0C0C0"/>
            </a:solidFill>
            <a:ln w="9525">
              <a:noFill/>
              <a:round/>
              <a:headEnd/>
              <a:tailEnd/>
            </a:ln>
          </p:spPr>
          <p:txBody>
            <a:bodyPr/>
            <a:lstStyle/>
            <a:p>
              <a:pPr rtl="0"/>
              <a:endParaRPr lang="en-US" sz="3800"/>
            </a:p>
          </p:txBody>
        </p:sp>
        <p:sp>
          <p:nvSpPr>
            <p:cNvPr id="542" name="Freeform 540"/>
            <p:cNvSpPr>
              <a:spLocks/>
            </p:cNvSpPr>
            <p:nvPr/>
          </p:nvSpPr>
          <p:spPr bwMode="auto">
            <a:xfrm flipH="1">
              <a:off x="474" y="893"/>
              <a:ext cx="200" cy="167"/>
            </a:xfrm>
            <a:custGeom>
              <a:avLst/>
              <a:gdLst>
                <a:gd name="T0" fmla="*/ 196 w 872"/>
                <a:gd name="T1" fmla="*/ 91 h 726"/>
                <a:gd name="T2" fmla="*/ 199 w 872"/>
                <a:gd name="T3" fmla="*/ 82 h 726"/>
                <a:gd name="T4" fmla="*/ 197 w 872"/>
                <a:gd name="T5" fmla="*/ 66 h 726"/>
                <a:gd name="T6" fmla="*/ 193 w 872"/>
                <a:gd name="T7" fmla="*/ 41 h 726"/>
                <a:gd name="T8" fmla="*/ 192 w 872"/>
                <a:gd name="T9" fmla="*/ 41 h 726"/>
                <a:gd name="T10" fmla="*/ 186 w 872"/>
                <a:gd name="T11" fmla="*/ 50 h 726"/>
                <a:gd name="T12" fmla="*/ 181 w 872"/>
                <a:gd name="T13" fmla="*/ 62 h 726"/>
                <a:gd name="T14" fmla="*/ 179 w 872"/>
                <a:gd name="T15" fmla="*/ 49 h 726"/>
                <a:gd name="T16" fmla="*/ 179 w 872"/>
                <a:gd name="T17" fmla="*/ 32 h 726"/>
                <a:gd name="T18" fmla="*/ 175 w 872"/>
                <a:gd name="T19" fmla="*/ 20 h 726"/>
                <a:gd name="T20" fmla="*/ 172 w 872"/>
                <a:gd name="T21" fmla="*/ 14 h 726"/>
                <a:gd name="T22" fmla="*/ 172 w 872"/>
                <a:gd name="T23" fmla="*/ 20 h 726"/>
                <a:gd name="T24" fmla="*/ 167 w 872"/>
                <a:gd name="T25" fmla="*/ 31 h 726"/>
                <a:gd name="T26" fmla="*/ 156 w 872"/>
                <a:gd name="T27" fmla="*/ 39 h 726"/>
                <a:gd name="T28" fmla="*/ 149 w 872"/>
                <a:gd name="T29" fmla="*/ 43 h 726"/>
                <a:gd name="T30" fmla="*/ 148 w 872"/>
                <a:gd name="T31" fmla="*/ 44 h 726"/>
                <a:gd name="T32" fmla="*/ 148 w 872"/>
                <a:gd name="T33" fmla="*/ 39 h 726"/>
                <a:gd name="T34" fmla="*/ 144 w 872"/>
                <a:gd name="T35" fmla="*/ 20 h 726"/>
                <a:gd name="T36" fmla="*/ 135 w 872"/>
                <a:gd name="T37" fmla="*/ 0 h 726"/>
                <a:gd name="T38" fmla="*/ 134 w 872"/>
                <a:gd name="T39" fmla="*/ 10 h 726"/>
                <a:gd name="T40" fmla="*/ 130 w 872"/>
                <a:gd name="T41" fmla="*/ 27 h 726"/>
                <a:gd name="T42" fmla="*/ 120 w 872"/>
                <a:gd name="T43" fmla="*/ 37 h 726"/>
                <a:gd name="T44" fmla="*/ 117 w 872"/>
                <a:gd name="T45" fmla="*/ 41 h 726"/>
                <a:gd name="T46" fmla="*/ 113 w 872"/>
                <a:gd name="T47" fmla="*/ 14 h 726"/>
                <a:gd name="T48" fmla="*/ 108 w 872"/>
                <a:gd name="T49" fmla="*/ 12 h 726"/>
                <a:gd name="T50" fmla="*/ 103 w 872"/>
                <a:gd name="T51" fmla="*/ 29 h 726"/>
                <a:gd name="T52" fmla="*/ 94 w 872"/>
                <a:gd name="T53" fmla="*/ 42 h 726"/>
                <a:gd name="T54" fmla="*/ 86 w 872"/>
                <a:gd name="T55" fmla="*/ 52 h 726"/>
                <a:gd name="T56" fmla="*/ 83 w 872"/>
                <a:gd name="T57" fmla="*/ 46 h 726"/>
                <a:gd name="T58" fmla="*/ 81 w 872"/>
                <a:gd name="T59" fmla="*/ 25 h 726"/>
                <a:gd name="T60" fmla="*/ 83 w 872"/>
                <a:gd name="T61" fmla="*/ 16 h 726"/>
                <a:gd name="T62" fmla="*/ 74 w 872"/>
                <a:gd name="T63" fmla="*/ 25 h 726"/>
                <a:gd name="T64" fmla="*/ 58 w 872"/>
                <a:gd name="T65" fmla="*/ 44 h 726"/>
                <a:gd name="T66" fmla="*/ 51 w 872"/>
                <a:gd name="T67" fmla="*/ 66 h 726"/>
                <a:gd name="T68" fmla="*/ 50 w 872"/>
                <a:gd name="T69" fmla="*/ 75 h 726"/>
                <a:gd name="T70" fmla="*/ 46 w 872"/>
                <a:gd name="T71" fmla="*/ 72 h 726"/>
                <a:gd name="T72" fmla="*/ 39 w 872"/>
                <a:gd name="T73" fmla="*/ 62 h 726"/>
                <a:gd name="T74" fmla="*/ 36 w 872"/>
                <a:gd name="T75" fmla="*/ 53 h 726"/>
                <a:gd name="T76" fmla="*/ 27 w 872"/>
                <a:gd name="T77" fmla="*/ 64 h 726"/>
                <a:gd name="T78" fmla="*/ 19 w 872"/>
                <a:gd name="T79" fmla="*/ 82 h 726"/>
                <a:gd name="T80" fmla="*/ 18 w 872"/>
                <a:gd name="T81" fmla="*/ 104 h 726"/>
                <a:gd name="T82" fmla="*/ 17 w 872"/>
                <a:gd name="T83" fmla="*/ 108 h 726"/>
                <a:gd name="T84" fmla="*/ 11 w 872"/>
                <a:gd name="T85" fmla="*/ 94 h 726"/>
                <a:gd name="T86" fmla="*/ 4 w 872"/>
                <a:gd name="T87" fmla="*/ 77 h 726"/>
                <a:gd name="T88" fmla="*/ 2 w 872"/>
                <a:gd name="T89" fmla="*/ 81 h 726"/>
                <a:gd name="T90" fmla="*/ 0 w 872"/>
                <a:gd name="T91" fmla="*/ 108 h 726"/>
                <a:gd name="T92" fmla="*/ 5 w 872"/>
                <a:gd name="T93" fmla="*/ 135 h 726"/>
                <a:gd name="T94" fmla="*/ 12 w 872"/>
                <a:gd name="T95" fmla="*/ 146 h 726"/>
                <a:gd name="T96" fmla="*/ 21 w 872"/>
                <a:gd name="T97" fmla="*/ 155 h 726"/>
                <a:gd name="T98" fmla="*/ 30 w 872"/>
                <a:gd name="T99" fmla="*/ 160 h 726"/>
                <a:gd name="T100" fmla="*/ 39 w 872"/>
                <a:gd name="T101" fmla="*/ 164 h 726"/>
                <a:gd name="T102" fmla="*/ 43 w 872"/>
                <a:gd name="T103" fmla="*/ 167 h 726"/>
                <a:gd name="T104" fmla="*/ 167 w 872"/>
                <a:gd name="T105" fmla="*/ 131 h 726"/>
                <a:gd name="T106" fmla="*/ 194 w 872"/>
                <a:gd name="T107" fmla="*/ 93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2"/>
                <a:gd name="T163" fmla="*/ 0 h 726"/>
                <a:gd name="T164" fmla="*/ 872 w 872"/>
                <a:gd name="T165" fmla="*/ 726 h 7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2" h="726">
                  <a:moveTo>
                    <a:pt x="847" y="406"/>
                  </a:moveTo>
                  <a:lnTo>
                    <a:pt x="848" y="403"/>
                  </a:lnTo>
                  <a:lnTo>
                    <a:pt x="854" y="397"/>
                  </a:lnTo>
                  <a:lnTo>
                    <a:pt x="859" y="387"/>
                  </a:lnTo>
                  <a:lnTo>
                    <a:pt x="865" y="372"/>
                  </a:lnTo>
                  <a:lnTo>
                    <a:pt x="869" y="355"/>
                  </a:lnTo>
                  <a:lnTo>
                    <a:pt x="872" y="335"/>
                  </a:lnTo>
                  <a:lnTo>
                    <a:pt x="868" y="311"/>
                  </a:lnTo>
                  <a:lnTo>
                    <a:pt x="860" y="285"/>
                  </a:lnTo>
                  <a:lnTo>
                    <a:pt x="845" y="236"/>
                  </a:lnTo>
                  <a:lnTo>
                    <a:pt x="841" y="200"/>
                  </a:lnTo>
                  <a:lnTo>
                    <a:pt x="842" y="178"/>
                  </a:lnTo>
                  <a:lnTo>
                    <a:pt x="843" y="171"/>
                  </a:lnTo>
                  <a:lnTo>
                    <a:pt x="842" y="173"/>
                  </a:lnTo>
                  <a:lnTo>
                    <a:pt x="837" y="180"/>
                  </a:lnTo>
                  <a:lnTo>
                    <a:pt x="830" y="189"/>
                  </a:lnTo>
                  <a:lnTo>
                    <a:pt x="821" y="202"/>
                  </a:lnTo>
                  <a:lnTo>
                    <a:pt x="813" y="217"/>
                  </a:lnTo>
                  <a:lnTo>
                    <a:pt x="804" y="234"/>
                  </a:lnTo>
                  <a:lnTo>
                    <a:pt x="796" y="253"/>
                  </a:lnTo>
                  <a:lnTo>
                    <a:pt x="791" y="271"/>
                  </a:lnTo>
                  <a:lnTo>
                    <a:pt x="789" y="263"/>
                  </a:lnTo>
                  <a:lnTo>
                    <a:pt x="783" y="242"/>
                  </a:lnTo>
                  <a:lnTo>
                    <a:pt x="780" y="212"/>
                  </a:lnTo>
                  <a:lnTo>
                    <a:pt x="782" y="177"/>
                  </a:lnTo>
                  <a:lnTo>
                    <a:pt x="783" y="157"/>
                  </a:lnTo>
                  <a:lnTo>
                    <a:pt x="782" y="138"/>
                  </a:lnTo>
                  <a:lnTo>
                    <a:pt x="777" y="118"/>
                  </a:lnTo>
                  <a:lnTo>
                    <a:pt x="772" y="100"/>
                  </a:lnTo>
                  <a:lnTo>
                    <a:pt x="764" y="85"/>
                  </a:lnTo>
                  <a:lnTo>
                    <a:pt x="759" y="72"/>
                  </a:lnTo>
                  <a:lnTo>
                    <a:pt x="754" y="64"/>
                  </a:lnTo>
                  <a:lnTo>
                    <a:pt x="752" y="61"/>
                  </a:lnTo>
                  <a:lnTo>
                    <a:pt x="752" y="65"/>
                  </a:lnTo>
                  <a:lnTo>
                    <a:pt x="751" y="73"/>
                  </a:lnTo>
                  <a:lnTo>
                    <a:pt x="748" y="86"/>
                  </a:lnTo>
                  <a:lnTo>
                    <a:pt x="743" y="102"/>
                  </a:lnTo>
                  <a:lnTo>
                    <a:pt x="737" y="118"/>
                  </a:lnTo>
                  <a:lnTo>
                    <a:pt x="726" y="135"/>
                  </a:lnTo>
                  <a:lnTo>
                    <a:pt x="712" y="150"/>
                  </a:lnTo>
                  <a:lnTo>
                    <a:pt x="695" y="161"/>
                  </a:lnTo>
                  <a:lnTo>
                    <a:pt x="678" y="169"/>
                  </a:lnTo>
                  <a:lnTo>
                    <a:pt x="665" y="176"/>
                  </a:lnTo>
                  <a:lnTo>
                    <a:pt x="656" y="182"/>
                  </a:lnTo>
                  <a:lnTo>
                    <a:pt x="651" y="186"/>
                  </a:lnTo>
                  <a:lnTo>
                    <a:pt x="647" y="189"/>
                  </a:lnTo>
                  <a:lnTo>
                    <a:pt x="646" y="191"/>
                  </a:lnTo>
                  <a:lnTo>
                    <a:pt x="646" y="193"/>
                  </a:lnTo>
                  <a:lnTo>
                    <a:pt x="646" y="187"/>
                  </a:lnTo>
                  <a:lnTo>
                    <a:pt x="644" y="171"/>
                  </a:lnTo>
                  <a:lnTo>
                    <a:pt x="642" y="148"/>
                  </a:lnTo>
                  <a:lnTo>
                    <a:pt x="637" y="120"/>
                  </a:lnTo>
                  <a:lnTo>
                    <a:pt x="630" y="87"/>
                  </a:lnTo>
                  <a:lnTo>
                    <a:pt x="620" y="56"/>
                  </a:lnTo>
                  <a:lnTo>
                    <a:pt x="607" y="26"/>
                  </a:lnTo>
                  <a:lnTo>
                    <a:pt x="590" y="0"/>
                  </a:lnTo>
                  <a:lnTo>
                    <a:pt x="590" y="5"/>
                  </a:lnTo>
                  <a:lnTo>
                    <a:pt x="587" y="20"/>
                  </a:lnTo>
                  <a:lnTo>
                    <a:pt x="585" y="42"/>
                  </a:lnTo>
                  <a:lnTo>
                    <a:pt x="581" y="65"/>
                  </a:lnTo>
                  <a:lnTo>
                    <a:pt x="574" y="91"/>
                  </a:lnTo>
                  <a:lnTo>
                    <a:pt x="566" y="116"/>
                  </a:lnTo>
                  <a:lnTo>
                    <a:pt x="556" y="135"/>
                  </a:lnTo>
                  <a:lnTo>
                    <a:pt x="544" y="147"/>
                  </a:lnTo>
                  <a:lnTo>
                    <a:pt x="525" y="161"/>
                  </a:lnTo>
                  <a:lnTo>
                    <a:pt x="513" y="172"/>
                  </a:lnTo>
                  <a:lnTo>
                    <a:pt x="509" y="177"/>
                  </a:lnTo>
                  <a:lnTo>
                    <a:pt x="508" y="180"/>
                  </a:lnTo>
                  <a:lnTo>
                    <a:pt x="507" y="159"/>
                  </a:lnTo>
                  <a:lnTo>
                    <a:pt x="500" y="113"/>
                  </a:lnTo>
                  <a:lnTo>
                    <a:pt x="491" y="62"/>
                  </a:lnTo>
                  <a:lnTo>
                    <a:pt x="479" y="31"/>
                  </a:lnTo>
                  <a:lnTo>
                    <a:pt x="478" y="36"/>
                  </a:lnTo>
                  <a:lnTo>
                    <a:pt x="473" y="52"/>
                  </a:lnTo>
                  <a:lnTo>
                    <a:pt x="466" y="75"/>
                  </a:lnTo>
                  <a:lnTo>
                    <a:pt x="457" y="100"/>
                  </a:lnTo>
                  <a:lnTo>
                    <a:pt x="447" y="128"/>
                  </a:lnTo>
                  <a:lnTo>
                    <a:pt x="435" y="152"/>
                  </a:lnTo>
                  <a:lnTo>
                    <a:pt x="423" y="172"/>
                  </a:lnTo>
                  <a:lnTo>
                    <a:pt x="412" y="182"/>
                  </a:lnTo>
                  <a:lnTo>
                    <a:pt x="392" y="197"/>
                  </a:lnTo>
                  <a:lnTo>
                    <a:pt x="380" y="213"/>
                  </a:lnTo>
                  <a:lnTo>
                    <a:pt x="375" y="228"/>
                  </a:lnTo>
                  <a:lnTo>
                    <a:pt x="374" y="234"/>
                  </a:lnTo>
                  <a:lnTo>
                    <a:pt x="370" y="224"/>
                  </a:lnTo>
                  <a:lnTo>
                    <a:pt x="360" y="198"/>
                  </a:lnTo>
                  <a:lnTo>
                    <a:pt x="352" y="165"/>
                  </a:lnTo>
                  <a:lnTo>
                    <a:pt x="349" y="134"/>
                  </a:lnTo>
                  <a:lnTo>
                    <a:pt x="354" y="108"/>
                  </a:lnTo>
                  <a:lnTo>
                    <a:pt x="357" y="87"/>
                  </a:lnTo>
                  <a:lnTo>
                    <a:pt x="360" y="74"/>
                  </a:lnTo>
                  <a:lnTo>
                    <a:pt x="361" y="69"/>
                  </a:lnTo>
                  <a:lnTo>
                    <a:pt x="356" y="74"/>
                  </a:lnTo>
                  <a:lnTo>
                    <a:pt x="341" y="89"/>
                  </a:lnTo>
                  <a:lnTo>
                    <a:pt x="321" y="109"/>
                  </a:lnTo>
                  <a:lnTo>
                    <a:pt x="297" y="134"/>
                  </a:lnTo>
                  <a:lnTo>
                    <a:pt x="274" y="164"/>
                  </a:lnTo>
                  <a:lnTo>
                    <a:pt x="252" y="193"/>
                  </a:lnTo>
                  <a:lnTo>
                    <a:pt x="236" y="221"/>
                  </a:lnTo>
                  <a:lnTo>
                    <a:pt x="228" y="247"/>
                  </a:lnTo>
                  <a:lnTo>
                    <a:pt x="223" y="286"/>
                  </a:lnTo>
                  <a:lnTo>
                    <a:pt x="221" y="311"/>
                  </a:lnTo>
                  <a:lnTo>
                    <a:pt x="219" y="323"/>
                  </a:lnTo>
                  <a:lnTo>
                    <a:pt x="219" y="327"/>
                  </a:lnTo>
                  <a:lnTo>
                    <a:pt x="217" y="325"/>
                  </a:lnTo>
                  <a:lnTo>
                    <a:pt x="210" y="320"/>
                  </a:lnTo>
                  <a:lnTo>
                    <a:pt x="200" y="311"/>
                  </a:lnTo>
                  <a:lnTo>
                    <a:pt x="189" y="299"/>
                  </a:lnTo>
                  <a:lnTo>
                    <a:pt x="179" y="285"/>
                  </a:lnTo>
                  <a:lnTo>
                    <a:pt x="169" y="268"/>
                  </a:lnTo>
                  <a:lnTo>
                    <a:pt x="162" y="249"/>
                  </a:lnTo>
                  <a:lnTo>
                    <a:pt x="159" y="226"/>
                  </a:lnTo>
                  <a:lnTo>
                    <a:pt x="156" y="230"/>
                  </a:lnTo>
                  <a:lnTo>
                    <a:pt x="146" y="242"/>
                  </a:lnTo>
                  <a:lnTo>
                    <a:pt x="133" y="258"/>
                  </a:lnTo>
                  <a:lnTo>
                    <a:pt x="119" y="280"/>
                  </a:lnTo>
                  <a:lnTo>
                    <a:pt x="104" y="303"/>
                  </a:lnTo>
                  <a:lnTo>
                    <a:pt x="91" y="329"/>
                  </a:lnTo>
                  <a:lnTo>
                    <a:pt x="81" y="357"/>
                  </a:lnTo>
                  <a:lnTo>
                    <a:pt x="78" y="381"/>
                  </a:lnTo>
                  <a:lnTo>
                    <a:pt x="78" y="424"/>
                  </a:lnTo>
                  <a:lnTo>
                    <a:pt x="78" y="453"/>
                  </a:lnTo>
                  <a:lnTo>
                    <a:pt x="78" y="469"/>
                  </a:lnTo>
                  <a:lnTo>
                    <a:pt x="78" y="474"/>
                  </a:lnTo>
                  <a:lnTo>
                    <a:pt x="75" y="469"/>
                  </a:lnTo>
                  <a:lnTo>
                    <a:pt x="68" y="454"/>
                  </a:lnTo>
                  <a:lnTo>
                    <a:pt x="59" y="435"/>
                  </a:lnTo>
                  <a:lnTo>
                    <a:pt x="49" y="410"/>
                  </a:lnTo>
                  <a:lnTo>
                    <a:pt x="37" y="384"/>
                  </a:lnTo>
                  <a:lnTo>
                    <a:pt x="27" y="359"/>
                  </a:lnTo>
                  <a:lnTo>
                    <a:pt x="19" y="336"/>
                  </a:lnTo>
                  <a:lnTo>
                    <a:pt x="15" y="319"/>
                  </a:lnTo>
                  <a:lnTo>
                    <a:pt x="14" y="327"/>
                  </a:lnTo>
                  <a:lnTo>
                    <a:pt x="10" y="350"/>
                  </a:lnTo>
                  <a:lnTo>
                    <a:pt x="5" y="384"/>
                  </a:lnTo>
                  <a:lnTo>
                    <a:pt x="1" y="424"/>
                  </a:lnTo>
                  <a:lnTo>
                    <a:pt x="0" y="470"/>
                  </a:lnTo>
                  <a:lnTo>
                    <a:pt x="1" y="514"/>
                  </a:lnTo>
                  <a:lnTo>
                    <a:pt x="7" y="554"/>
                  </a:lnTo>
                  <a:lnTo>
                    <a:pt x="20" y="588"/>
                  </a:lnTo>
                  <a:lnTo>
                    <a:pt x="29" y="604"/>
                  </a:lnTo>
                  <a:lnTo>
                    <a:pt x="40" y="620"/>
                  </a:lnTo>
                  <a:lnTo>
                    <a:pt x="52" y="635"/>
                  </a:lnTo>
                  <a:lnTo>
                    <a:pt x="63" y="649"/>
                  </a:lnTo>
                  <a:lnTo>
                    <a:pt x="76" y="663"/>
                  </a:lnTo>
                  <a:lnTo>
                    <a:pt x="91" y="673"/>
                  </a:lnTo>
                  <a:lnTo>
                    <a:pt x="104" y="683"/>
                  </a:lnTo>
                  <a:lnTo>
                    <a:pt x="118" y="690"/>
                  </a:lnTo>
                  <a:lnTo>
                    <a:pt x="131" y="696"/>
                  </a:lnTo>
                  <a:lnTo>
                    <a:pt x="145" y="702"/>
                  </a:lnTo>
                  <a:lnTo>
                    <a:pt x="157" y="708"/>
                  </a:lnTo>
                  <a:lnTo>
                    <a:pt x="169" y="713"/>
                  </a:lnTo>
                  <a:lnTo>
                    <a:pt x="178" y="718"/>
                  </a:lnTo>
                  <a:lnTo>
                    <a:pt x="184" y="722"/>
                  </a:lnTo>
                  <a:lnTo>
                    <a:pt x="189" y="725"/>
                  </a:lnTo>
                  <a:lnTo>
                    <a:pt x="191" y="726"/>
                  </a:lnTo>
                  <a:lnTo>
                    <a:pt x="673" y="487"/>
                  </a:lnTo>
                  <a:lnTo>
                    <a:pt x="729" y="571"/>
                  </a:lnTo>
                  <a:lnTo>
                    <a:pt x="798" y="519"/>
                  </a:lnTo>
                  <a:lnTo>
                    <a:pt x="794" y="450"/>
                  </a:lnTo>
                  <a:lnTo>
                    <a:pt x="847" y="406"/>
                  </a:lnTo>
                  <a:close/>
                </a:path>
              </a:pathLst>
            </a:custGeom>
            <a:solidFill>
              <a:srgbClr val="C0C0C0"/>
            </a:solidFill>
            <a:ln w="12700">
              <a:solidFill>
                <a:srgbClr val="12121C"/>
              </a:solidFill>
              <a:round/>
              <a:headEnd/>
              <a:tailEnd/>
            </a:ln>
          </p:spPr>
          <p:txBody>
            <a:bodyPr/>
            <a:lstStyle/>
            <a:p>
              <a:pPr rtl="0"/>
              <a:endParaRPr lang="en-US" sz="3800"/>
            </a:p>
          </p:txBody>
        </p:sp>
        <p:sp>
          <p:nvSpPr>
            <p:cNvPr id="543" name="Freeform 541"/>
            <p:cNvSpPr>
              <a:spLocks/>
            </p:cNvSpPr>
            <p:nvPr/>
          </p:nvSpPr>
          <p:spPr bwMode="auto">
            <a:xfrm flipH="1">
              <a:off x="462" y="988"/>
              <a:ext cx="23" cy="15"/>
            </a:xfrm>
            <a:custGeom>
              <a:avLst/>
              <a:gdLst>
                <a:gd name="T0" fmla="*/ 5 w 100"/>
                <a:gd name="T1" fmla="*/ 10 h 63"/>
                <a:gd name="T2" fmla="*/ 0 w 100"/>
                <a:gd name="T3" fmla="*/ 12 h 63"/>
                <a:gd name="T4" fmla="*/ 14 w 100"/>
                <a:gd name="T5" fmla="*/ 15 h 63"/>
                <a:gd name="T6" fmla="*/ 15 w 100"/>
                <a:gd name="T7" fmla="*/ 11 h 63"/>
                <a:gd name="T8" fmla="*/ 15 w 100"/>
                <a:gd name="T9" fmla="*/ 11 h 63"/>
                <a:gd name="T10" fmla="*/ 14 w 100"/>
                <a:gd name="T11" fmla="*/ 11 h 63"/>
                <a:gd name="T12" fmla="*/ 12 w 100"/>
                <a:gd name="T13" fmla="*/ 11 h 63"/>
                <a:gd name="T14" fmla="*/ 11 w 100"/>
                <a:gd name="T15" fmla="*/ 10 h 63"/>
                <a:gd name="T16" fmla="*/ 13 w 100"/>
                <a:gd name="T17" fmla="*/ 9 h 63"/>
                <a:gd name="T18" fmla="*/ 15 w 100"/>
                <a:gd name="T19" fmla="*/ 8 h 63"/>
                <a:gd name="T20" fmla="*/ 17 w 100"/>
                <a:gd name="T21" fmla="*/ 7 h 63"/>
                <a:gd name="T22" fmla="*/ 19 w 100"/>
                <a:gd name="T23" fmla="*/ 6 h 63"/>
                <a:gd name="T24" fmla="*/ 20 w 100"/>
                <a:gd name="T25" fmla="*/ 5 h 63"/>
                <a:gd name="T26" fmla="*/ 22 w 100"/>
                <a:gd name="T27" fmla="*/ 4 h 63"/>
                <a:gd name="T28" fmla="*/ 23 w 100"/>
                <a:gd name="T29" fmla="*/ 4 h 63"/>
                <a:gd name="T30" fmla="*/ 23 w 100"/>
                <a:gd name="T31" fmla="*/ 3 h 63"/>
                <a:gd name="T32" fmla="*/ 21 w 100"/>
                <a:gd name="T33" fmla="*/ 0 h 63"/>
                <a:gd name="T34" fmla="*/ 5 w 100"/>
                <a:gd name="T35" fmla="*/ 10 h 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
                <a:gd name="T55" fmla="*/ 0 h 63"/>
                <a:gd name="T56" fmla="*/ 100 w 100"/>
                <a:gd name="T57" fmla="*/ 63 h 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 h="63">
                  <a:moveTo>
                    <a:pt x="20" y="40"/>
                  </a:moveTo>
                  <a:lnTo>
                    <a:pt x="0" y="52"/>
                  </a:lnTo>
                  <a:lnTo>
                    <a:pt x="63" y="63"/>
                  </a:lnTo>
                  <a:lnTo>
                    <a:pt x="65" y="48"/>
                  </a:lnTo>
                  <a:lnTo>
                    <a:pt x="64" y="48"/>
                  </a:lnTo>
                  <a:lnTo>
                    <a:pt x="60" y="46"/>
                  </a:lnTo>
                  <a:lnTo>
                    <a:pt x="54" y="45"/>
                  </a:lnTo>
                  <a:lnTo>
                    <a:pt x="47" y="44"/>
                  </a:lnTo>
                  <a:lnTo>
                    <a:pt x="55" y="39"/>
                  </a:lnTo>
                  <a:lnTo>
                    <a:pt x="64" y="35"/>
                  </a:lnTo>
                  <a:lnTo>
                    <a:pt x="73" y="29"/>
                  </a:lnTo>
                  <a:lnTo>
                    <a:pt x="82" y="24"/>
                  </a:lnTo>
                  <a:lnTo>
                    <a:pt x="89" y="20"/>
                  </a:lnTo>
                  <a:lnTo>
                    <a:pt x="95" y="16"/>
                  </a:lnTo>
                  <a:lnTo>
                    <a:pt x="99" y="15"/>
                  </a:lnTo>
                  <a:lnTo>
                    <a:pt x="100" y="14"/>
                  </a:lnTo>
                  <a:lnTo>
                    <a:pt x="93" y="0"/>
                  </a:lnTo>
                  <a:lnTo>
                    <a:pt x="20" y="40"/>
                  </a:lnTo>
                  <a:close/>
                </a:path>
              </a:pathLst>
            </a:custGeom>
            <a:solidFill>
              <a:srgbClr val="000000"/>
            </a:solidFill>
            <a:ln w="9525">
              <a:noFill/>
              <a:round/>
              <a:headEnd/>
              <a:tailEnd/>
            </a:ln>
          </p:spPr>
          <p:txBody>
            <a:bodyPr/>
            <a:lstStyle/>
            <a:p>
              <a:pPr rtl="0"/>
              <a:endParaRPr lang="en-US" sz="3800"/>
            </a:p>
          </p:txBody>
        </p:sp>
        <p:sp>
          <p:nvSpPr>
            <p:cNvPr id="544" name="Freeform 542"/>
            <p:cNvSpPr>
              <a:spLocks/>
            </p:cNvSpPr>
            <p:nvPr/>
          </p:nvSpPr>
          <p:spPr bwMode="auto">
            <a:xfrm flipH="1">
              <a:off x="611" y="1425"/>
              <a:ext cx="36" cy="34"/>
            </a:xfrm>
            <a:custGeom>
              <a:avLst/>
              <a:gdLst>
                <a:gd name="T0" fmla="*/ 36 w 155"/>
                <a:gd name="T1" fmla="*/ 17 h 147"/>
                <a:gd name="T2" fmla="*/ 36 w 155"/>
                <a:gd name="T3" fmla="*/ 20 h 147"/>
                <a:gd name="T4" fmla="*/ 34 w 155"/>
                <a:gd name="T5" fmla="*/ 23 h 147"/>
                <a:gd name="T6" fmla="*/ 33 w 155"/>
                <a:gd name="T7" fmla="*/ 26 h 147"/>
                <a:gd name="T8" fmla="*/ 31 w 155"/>
                <a:gd name="T9" fmla="*/ 29 h 147"/>
                <a:gd name="T10" fmla="*/ 28 w 155"/>
                <a:gd name="T11" fmla="*/ 31 h 147"/>
                <a:gd name="T12" fmla="*/ 25 w 155"/>
                <a:gd name="T13" fmla="*/ 33 h 147"/>
                <a:gd name="T14" fmla="*/ 22 w 155"/>
                <a:gd name="T15" fmla="*/ 34 h 147"/>
                <a:gd name="T16" fmla="*/ 18 w 155"/>
                <a:gd name="T17" fmla="*/ 34 h 147"/>
                <a:gd name="T18" fmla="*/ 14 w 155"/>
                <a:gd name="T19" fmla="*/ 34 h 147"/>
                <a:gd name="T20" fmla="*/ 11 w 155"/>
                <a:gd name="T21" fmla="*/ 33 h 147"/>
                <a:gd name="T22" fmla="*/ 8 w 155"/>
                <a:gd name="T23" fmla="*/ 31 h 147"/>
                <a:gd name="T24" fmla="*/ 5 w 155"/>
                <a:gd name="T25" fmla="*/ 29 h 147"/>
                <a:gd name="T26" fmla="*/ 3 w 155"/>
                <a:gd name="T27" fmla="*/ 26 h 147"/>
                <a:gd name="T28" fmla="*/ 1 w 155"/>
                <a:gd name="T29" fmla="*/ 23 h 147"/>
                <a:gd name="T30" fmla="*/ 0 w 155"/>
                <a:gd name="T31" fmla="*/ 20 h 147"/>
                <a:gd name="T32" fmla="*/ 0 w 155"/>
                <a:gd name="T33" fmla="*/ 17 h 147"/>
                <a:gd name="T34" fmla="*/ 0 w 155"/>
                <a:gd name="T35" fmla="*/ 14 h 147"/>
                <a:gd name="T36" fmla="*/ 1 w 155"/>
                <a:gd name="T37" fmla="*/ 10 h 147"/>
                <a:gd name="T38" fmla="*/ 3 w 155"/>
                <a:gd name="T39" fmla="*/ 7 h 147"/>
                <a:gd name="T40" fmla="*/ 5 w 155"/>
                <a:gd name="T41" fmla="*/ 5 h 147"/>
                <a:gd name="T42" fmla="*/ 8 w 155"/>
                <a:gd name="T43" fmla="*/ 3 h 147"/>
                <a:gd name="T44" fmla="*/ 11 w 155"/>
                <a:gd name="T45" fmla="*/ 1 h 147"/>
                <a:gd name="T46" fmla="*/ 14 w 155"/>
                <a:gd name="T47" fmla="*/ 0 h 147"/>
                <a:gd name="T48" fmla="*/ 18 w 155"/>
                <a:gd name="T49" fmla="*/ 0 h 147"/>
                <a:gd name="T50" fmla="*/ 22 w 155"/>
                <a:gd name="T51" fmla="*/ 0 h 147"/>
                <a:gd name="T52" fmla="*/ 25 w 155"/>
                <a:gd name="T53" fmla="*/ 1 h 147"/>
                <a:gd name="T54" fmla="*/ 28 w 155"/>
                <a:gd name="T55" fmla="*/ 3 h 147"/>
                <a:gd name="T56" fmla="*/ 31 w 155"/>
                <a:gd name="T57" fmla="*/ 5 h 147"/>
                <a:gd name="T58" fmla="*/ 33 w 155"/>
                <a:gd name="T59" fmla="*/ 7 h 147"/>
                <a:gd name="T60" fmla="*/ 34 w 155"/>
                <a:gd name="T61" fmla="*/ 10 h 147"/>
                <a:gd name="T62" fmla="*/ 36 w 155"/>
                <a:gd name="T63" fmla="*/ 14 h 147"/>
                <a:gd name="T64" fmla="*/ 36 w 155"/>
                <a:gd name="T65" fmla="*/ 17 h 1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5"/>
                <a:gd name="T100" fmla="*/ 0 h 147"/>
                <a:gd name="T101" fmla="*/ 155 w 155"/>
                <a:gd name="T102" fmla="*/ 147 h 1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5" h="147">
                  <a:moveTo>
                    <a:pt x="155" y="73"/>
                  </a:moveTo>
                  <a:lnTo>
                    <a:pt x="153" y="87"/>
                  </a:lnTo>
                  <a:lnTo>
                    <a:pt x="148" y="101"/>
                  </a:lnTo>
                  <a:lnTo>
                    <a:pt x="142" y="114"/>
                  </a:lnTo>
                  <a:lnTo>
                    <a:pt x="132" y="125"/>
                  </a:lnTo>
                  <a:lnTo>
                    <a:pt x="121" y="134"/>
                  </a:lnTo>
                  <a:lnTo>
                    <a:pt x="108" y="141"/>
                  </a:lnTo>
                  <a:lnTo>
                    <a:pt x="93" y="146"/>
                  </a:lnTo>
                  <a:lnTo>
                    <a:pt x="78" y="147"/>
                  </a:lnTo>
                  <a:lnTo>
                    <a:pt x="62" y="146"/>
                  </a:lnTo>
                  <a:lnTo>
                    <a:pt x="48" y="141"/>
                  </a:lnTo>
                  <a:lnTo>
                    <a:pt x="35" y="134"/>
                  </a:lnTo>
                  <a:lnTo>
                    <a:pt x="23" y="125"/>
                  </a:lnTo>
                  <a:lnTo>
                    <a:pt x="13" y="114"/>
                  </a:lnTo>
                  <a:lnTo>
                    <a:pt x="6" y="101"/>
                  </a:lnTo>
                  <a:lnTo>
                    <a:pt x="1" y="87"/>
                  </a:lnTo>
                  <a:lnTo>
                    <a:pt x="0" y="73"/>
                  </a:lnTo>
                  <a:lnTo>
                    <a:pt x="1" y="59"/>
                  </a:lnTo>
                  <a:lnTo>
                    <a:pt x="6" y="44"/>
                  </a:lnTo>
                  <a:lnTo>
                    <a:pt x="13" y="32"/>
                  </a:lnTo>
                  <a:lnTo>
                    <a:pt x="23" y="21"/>
                  </a:lnTo>
                  <a:lnTo>
                    <a:pt x="35" y="13"/>
                  </a:lnTo>
                  <a:lnTo>
                    <a:pt x="48" y="5"/>
                  </a:lnTo>
                  <a:lnTo>
                    <a:pt x="62" y="1"/>
                  </a:lnTo>
                  <a:lnTo>
                    <a:pt x="78" y="0"/>
                  </a:lnTo>
                  <a:lnTo>
                    <a:pt x="93" y="1"/>
                  </a:lnTo>
                  <a:lnTo>
                    <a:pt x="108" y="5"/>
                  </a:lnTo>
                  <a:lnTo>
                    <a:pt x="121" y="13"/>
                  </a:lnTo>
                  <a:lnTo>
                    <a:pt x="132" y="21"/>
                  </a:lnTo>
                  <a:lnTo>
                    <a:pt x="142" y="32"/>
                  </a:lnTo>
                  <a:lnTo>
                    <a:pt x="148" y="44"/>
                  </a:lnTo>
                  <a:lnTo>
                    <a:pt x="153" y="59"/>
                  </a:lnTo>
                  <a:lnTo>
                    <a:pt x="155" y="73"/>
                  </a:lnTo>
                  <a:close/>
                </a:path>
              </a:pathLst>
            </a:custGeom>
            <a:solidFill>
              <a:srgbClr val="000000"/>
            </a:solidFill>
            <a:ln w="9525">
              <a:noFill/>
              <a:round/>
              <a:headEnd/>
              <a:tailEnd/>
            </a:ln>
          </p:spPr>
          <p:txBody>
            <a:bodyPr/>
            <a:lstStyle/>
            <a:p>
              <a:pPr rtl="0"/>
              <a:endParaRPr lang="en-US" sz="3800"/>
            </a:p>
          </p:txBody>
        </p:sp>
        <p:sp>
          <p:nvSpPr>
            <p:cNvPr id="545" name="Freeform 543"/>
            <p:cNvSpPr>
              <a:spLocks/>
            </p:cNvSpPr>
            <p:nvPr/>
          </p:nvSpPr>
          <p:spPr bwMode="auto">
            <a:xfrm flipH="1">
              <a:off x="588" y="1056"/>
              <a:ext cx="17" cy="18"/>
            </a:xfrm>
            <a:custGeom>
              <a:avLst/>
              <a:gdLst>
                <a:gd name="T0" fmla="*/ 1 w 74"/>
                <a:gd name="T1" fmla="*/ 3 h 79"/>
                <a:gd name="T2" fmla="*/ 0 w 74"/>
                <a:gd name="T3" fmla="*/ 15 h 79"/>
                <a:gd name="T4" fmla="*/ 0 w 74"/>
                <a:gd name="T5" fmla="*/ 15 h 79"/>
                <a:gd name="T6" fmla="*/ 0 w 74"/>
                <a:gd name="T7" fmla="*/ 16 h 79"/>
                <a:gd name="T8" fmla="*/ 0 w 74"/>
                <a:gd name="T9" fmla="*/ 17 h 79"/>
                <a:gd name="T10" fmla="*/ 1 w 74"/>
                <a:gd name="T11" fmla="*/ 17 h 79"/>
                <a:gd name="T12" fmla="*/ 1 w 74"/>
                <a:gd name="T13" fmla="*/ 18 h 79"/>
                <a:gd name="T14" fmla="*/ 2 w 74"/>
                <a:gd name="T15" fmla="*/ 18 h 79"/>
                <a:gd name="T16" fmla="*/ 3 w 74"/>
                <a:gd name="T17" fmla="*/ 18 h 79"/>
                <a:gd name="T18" fmla="*/ 3 w 74"/>
                <a:gd name="T19" fmla="*/ 18 h 79"/>
                <a:gd name="T20" fmla="*/ 14 w 74"/>
                <a:gd name="T21" fmla="*/ 17 h 79"/>
                <a:gd name="T22" fmla="*/ 15 w 74"/>
                <a:gd name="T23" fmla="*/ 17 h 79"/>
                <a:gd name="T24" fmla="*/ 16 w 74"/>
                <a:gd name="T25" fmla="*/ 16 h 79"/>
                <a:gd name="T26" fmla="*/ 17 w 74"/>
                <a:gd name="T27" fmla="*/ 15 h 79"/>
                <a:gd name="T28" fmla="*/ 17 w 74"/>
                <a:gd name="T29" fmla="*/ 14 h 79"/>
                <a:gd name="T30" fmla="*/ 17 w 74"/>
                <a:gd name="T31" fmla="*/ 13 h 79"/>
                <a:gd name="T32" fmla="*/ 16 w 74"/>
                <a:gd name="T33" fmla="*/ 12 h 79"/>
                <a:gd name="T34" fmla="*/ 15 w 74"/>
                <a:gd name="T35" fmla="*/ 11 h 79"/>
                <a:gd name="T36" fmla="*/ 14 w 74"/>
                <a:gd name="T37" fmla="*/ 11 h 79"/>
                <a:gd name="T38" fmla="*/ 13 w 74"/>
                <a:gd name="T39" fmla="*/ 11 h 79"/>
                <a:gd name="T40" fmla="*/ 11 w 74"/>
                <a:gd name="T41" fmla="*/ 11 h 79"/>
                <a:gd name="T42" fmla="*/ 9 w 74"/>
                <a:gd name="T43" fmla="*/ 11 h 79"/>
                <a:gd name="T44" fmla="*/ 6 w 74"/>
                <a:gd name="T45" fmla="*/ 12 h 79"/>
                <a:gd name="T46" fmla="*/ 7 w 74"/>
                <a:gd name="T47" fmla="*/ 9 h 79"/>
                <a:gd name="T48" fmla="*/ 7 w 74"/>
                <a:gd name="T49" fmla="*/ 6 h 79"/>
                <a:gd name="T50" fmla="*/ 7 w 74"/>
                <a:gd name="T51" fmla="*/ 4 h 79"/>
                <a:gd name="T52" fmla="*/ 7 w 74"/>
                <a:gd name="T53" fmla="*/ 3 h 79"/>
                <a:gd name="T54" fmla="*/ 7 w 74"/>
                <a:gd name="T55" fmla="*/ 3 h 79"/>
                <a:gd name="T56" fmla="*/ 7 w 74"/>
                <a:gd name="T57" fmla="*/ 3 h 79"/>
                <a:gd name="T58" fmla="*/ 7 w 74"/>
                <a:gd name="T59" fmla="*/ 3 h 79"/>
                <a:gd name="T60" fmla="*/ 7 w 74"/>
                <a:gd name="T61" fmla="*/ 3 h 79"/>
                <a:gd name="T62" fmla="*/ 7 w 74"/>
                <a:gd name="T63" fmla="*/ 2 h 79"/>
                <a:gd name="T64" fmla="*/ 6 w 74"/>
                <a:gd name="T65" fmla="*/ 1 h 79"/>
                <a:gd name="T66" fmla="*/ 6 w 74"/>
                <a:gd name="T67" fmla="*/ 0 h 79"/>
                <a:gd name="T68" fmla="*/ 4 w 74"/>
                <a:gd name="T69" fmla="*/ 0 h 79"/>
                <a:gd name="T70" fmla="*/ 3 w 74"/>
                <a:gd name="T71" fmla="*/ 0 h 79"/>
                <a:gd name="T72" fmla="*/ 2 w 74"/>
                <a:gd name="T73" fmla="*/ 1 h 79"/>
                <a:gd name="T74" fmla="*/ 1 w 74"/>
                <a:gd name="T75" fmla="*/ 1 h 79"/>
                <a:gd name="T76" fmla="*/ 1 w 74"/>
                <a:gd name="T77" fmla="*/ 3 h 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79"/>
                <a:gd name="T119" fmla="*/ 74 w 74"/>
                <a:gd name="T120" fmla="*/ 79 h 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79">
                  <a:moveTo>
                    <a:pt x="3" y="12"/>
                  </a:moveTo>
                  <a:lnTo>
                    <a:pt x="0" y="64"/>
                  </a:lnTo>
                  <a:lnTo>
                    <a:pt x="0" y="66"/>
                  </a:lnTo>
                  <a:lnTo>
                    <a:pt x="0" y="69"/>
                  </a:lnTo>
                  <a:lnTo>
                    <a:pt x="2" y="73"/>
                  </a:lnTo>
                  <a:lnTo>
                    <a:pt x="3" y="75"/>
                  </a:lnTo>
                  <a:lnTo>
                    <a:pt x="6" y="77"/>
                  </a:lnTo>
                  <a:lnTo>
                    <a:pt x="9" y="78"/>
                  </a:lnTo>
                  <a:lnTo>
                    <a:pt x="11" y="79"/>
                  </a:lnTo>
                  <a:lnTo>
                    <a:pt x="14" y="79"/>
                  </a:lnTo>
                  <a:lnTo>
                    <a:pt x="62" y="74"/>
                  </a:lnTo>
                  <a:lnTo>
                    <a:pt x="67" y="73"/>
                  </a:lnTo>
                  <a:lnTo>
                    <a:pt x="71" y="69"/>
                  </a:lnTo>
                  <a:lnTo>
                    <a:pt x="74" y="65"/>
                  </a:lnTo>
                  <a:lnTo>
                    <a:pt x="74" y="60"/>
                  </a:lnTo>
                  <a:lnTo>
                    <a:pt x="72" y="55"/>
                  </a:lnTo>
                  <a:lnTo>
                    <a:pt x="68" y="51"/>
                  </a:lnTo>
                  <a:lnTo>
                    <a:pt x="65" y="48"/>
                  </a:lnTo>
                  <a:lnTo>
                    <a:pt x="59" y="47"/>
                  </a:lnTo>
                  <a:lnTo>
                    <a:pt x="57" y="47"/>
                  </a:lnTo>
                  <a:lnTo>
                    <a:pt x="49" y="48"/>
                  </a:lnTo>
                  <a:lnTo>
                    <a:pt x="39" y="49"/>
                  </a:lnTo>
                  <a:lnTo>
                    <a:pt x="28" y="51"/>
                  </a:lnTo>
                  <a:lnTo>
                    <a:pt x="29" y="39"/>
                  </a:lnTo>
                  <a:lnTo>
                    <a:pt x="29" y="26"/>
                  </a:lnTo>
                  <a:lnTo>
                    <a:pt x="31" y="18"/>
                  </a:lnTo>
                  <a:lnTo>
                    <a:pt x="31" y="14"/>
                  </a:lnTo>
                  <a:lnTo>
                    <a:pt x="31" y="13"/>
                  </a:lnTo>
                  <a:lnTo>
                    <a:pt x="29" y="8"/>
                  </a:lnTo>
                  <a:lnTo>
                    <a:pt x="27" y="4"/>
                  </a:lnTo>
                  <a:lnTo>
                    <a:pt x="24" y="1"/>
                  </a:lnTo>
                  <a:lnTo>
                    <a:pt x="19" y="0"/>
                  </a:lnTo>
                  <a:lnTo>
                    <a:pt x="14" y="0"/>
                  </a:lnTo>
                  <a:lnTo>
                    <a:pt x="9" y="3"/>
                  </a:lnTo>
                  <a:lnTo>
                    <a:pt x="5" y="6"/>
                  </a:lnTo>
                  <a:lnTo>
                    <a:pt x="3" y="12"/>
                  </a:lnTo>
                  <a:close/>
                </a:path>
              </a:pathLst>
            </a:custGeom>
            <a:solidFill>
              <a:srgbClr val="000000"/>
            </a:solidFill>
            <a:ln w="9525">
              <a:noFill/>
              <a:round/>
              <a:headEnd/>
              <a:tailEnd/>
            </a:ln>
          </p:spPr>
          <p:txBody>
            <a:bodyPr/>
            <a:lstStyle/>
            <a:p>
              <a:pPr rtl="0"/>
              <a:endParaRPr lang="en-US" sz="3800"/>
            </a:p>
          </p:txBody>
        </p:sp>
        <p:sp>
          <p:nvSpPr>
            <p:cNvPr id="546" name="Freeform 544"/>
            <p:cNvSpPr>
              <a:spLocks/>
            </p:cNvSpPr>
            <p:nvPr/>
          </p:nvSpPr>
          <p:spPr bwMode="auto">
            <a:xfrm flipH="1">
              <a:off x="563" y="1072"/>
              <a:ext cx="20" cy="12"/>
            </a:xfrm>
            <a:custGeom>
              <a:avLst/>
              <a:gdLst>
                <a:gd name="T0" fmla="*/ 15 w 83"/>
                <a:gd name="T1" fmla="*/ 0 h 56"/>
                <a:gd name="T2" fmla="*/ 1 w 83"/>
                <a:gd name="T3" fmla="*/ 6 h 56"/>
                <a:gd name="T4" fmla="*/ 0 w 83"/>
                <a:gd name="T5" fmla="*/ 7 h 56"/>
                <a:gd name="T6" fmla="*/ 0 w 83"/>
                <a:gd name="T7" fmla="*/ 8 h 56"/>
                <a:gd name="T8" fmla="*/ 0 w 83"/>
                <a:gd name="T9" fmla="*/ 9 h 56"/>
                <a:gd name="T10" fmla="*/ 0 w 83"/>
                <a:gd name="T11" fmla="*/ 11 h 56"/>
                <a:gd name="T12" fmla="*/ 1 w 83"/>
                <a:gd name="T13" fmla="*/ 11 h 56"/>
                <a:gd name="T14" fmla="*/ 2 w 83"/>
                <a:gd name="T15" fmla="*/ 12 h 56"/>
                <a:gd name="T16" fmla="*/ 3 w 83"/>
                <a:gd name="T17" fmla="*/ 12 h 56"/>
                <a:gd name="T18" fmla="*/ 5 w 83"/>
                <a:gd name="T19" fmla="*/ 12 h 56"/>
                <a:gd name="T20" fmla="*/ 18 w 83"/>
                <a:gd name="T21" fmla="*/ 6 h 56"/>
                <a:gd name="T22" fmla="*/ 19 w 83"/>
                <a:gd name="T23" fmla="*/ 5 h 56"/>
                <a:gd name="T24" fmla="*/ 20 w 83"/>
                <a:gd name="T25" fmla="*/ 4 h 56"/>
                <a:gd name="T26" fmla="*/ 20 w 83"/>
                <a:gd name="T27" fmla="*/ 3 h 56"/>
                <a:gd name="T28" fmla="*/ 20 w 83"/>
                <a:gd name="T29" fmla="*/ 2 h 56"/>
                <a:gd name="T30" fmla="*/ 19 w 83"/>
                <a:gd name="T31" fmla="*/ 1 h 56"/>
                <a:gd name="T32" fmla="*/ 18 w 83"/>
                <a:gd name="T33" fmla="*/ 0 h 56"/>
                <a:gd name="T34" fmla="*/ 17 w 83"/>
                <a:gd name="T35" fmla="*/ 0 h 56"/>
                <a:gd name="T36" fmla="*/ 15 w 83"/>
                <a:gd name="T37" fmla="*/ 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56"/>
                <a:gd name="T59" fmla="*/ 83 w 83"/>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56">
                  <a:moveTo>
                    <a:pt x="63" y="2"/>
                  </a:moveTo>
                  <a:lnTo>
                    <a:pt x="6" y="30"/>
                  </a:lnTo>
                  <a:lnTo>
                    <a:pt x="2" y="33"/>
                  </a:lnTo>
                  <a:lnTo>
                    <a:pt x="0" y="38"/>
                  </a:lnTo>
                  <a:lnTo>
                    <a:pt x="0" y="43"/>
                  </a:lnTo>
                  <a:lnTo>
                    <a:pt x="1" y="49"/>
                  </a:lnTo>
                  <a:lnTo>
                    <a:pt x="4" y="52"/>
                  </a:lnTo>
                  <a:lnTo>
                    <a:pt x="9" y="55"/>
                  </a:lnTo>
                  <a:lnTo>
                    <a:pt x="14" y="56"/>
                  </a:lnTo>
                  <a:lnTo>
                    <a:pt x="19" y="55"/>
                  </a:lnTo>
                  <a:lnTo>
                    <a:pt x="76" y="26"/>
                  </a:lnTo>
                  <a:lnTo>
                    <a:pt x="80" y="22"/>
                  </a:lnTo>
                  <a:lnTo>
                    <a:pt x="83" y="19"/>
                  </a:lnTo>
                  <a:lnTo>
                    <a:pt x="83" y="13"/>
                  </a:lnTo>
                  <a:lnTo>
                    <a:pt x="82" y="8"/>
                  </a:lnTo>
                  <a:lnTo>
                    <a:pt x="79" y="3"/>
                  </a:lnTo>
                  <a:lnTo>
                    <a:pt x="74" y="0"/>
                  </a:lnTo>
                  <a:lnTo>
                    <a:pt x="69" y="0"/>
                  </a:lnTo>
                  <a:lnTo>
                    <a:pt x="63" y="2"/>
                  </a:lnTo>
                  <a:close/>
                </a:path>
              </a:pathLst>
            </a:custGeom>
            <a:solidFill>
              <a:srgbClr val="000000"/>
            </a:solidFill>
            <a:ln w="9525">
              <a:noFill/>
              <a:round/>
              <a:headEnd/>
              <a:tailEnd/>
            </a:ln>
          </p:spPr>
          <p:txBody>
            <a:bodyPr/>
            <a:lstStyle/>
            <a:p>
              <a:pPr rtl="0"/>
              <a:endParaRPr lang="en-US" sz="3800"/>
            </a:p>
          </p:txBody>
        </p:sp>
        <p:sp>
          <p:nvSpPr>
            <p:cNvPr id="547" name="Freeform 545"/>
            <p:cNvSpPr>
              <a:spLocks/>
            </p:cNvSpPr>
            <p:nvPr/>
          </p:nvSpPr>
          <p:spPr bwMode="auto">
            <a:xfrm flipH="1">
              <a:off x="566" y="1045"/>
              <a:ext cx="11" cy="11"/>
            </a:xfrm>
            <a:custGeom>
              <a:avLst/>
              <a:gdLst>
                <a:gd name="T0" fmla="*/ 11 w 48"/>
                <a:gd name="T1" fmla="*/ 5 h 49"/>
                <a:gd name="T2" fmla="*/ 11 w 48"/>
                <a:gd name="T3" fmla="*/ 7 h 49"/>
                <a:gd name="T4" fmla="*/ 10 w 48"/>
                <a:gd name="T5" fmla="*/ 9 h 49"/>
                <a:gd name="T6" fmla="*/ 8 w 48"/>
                <a:gd name="T7" fmla="*/ 10 h 49"/>
                <a:gd name="T8" fmla="*/ 6 w 48"/>
                <a:gd name="T9" fmla="*/ 11 h 49"/>
                <a:gd name="T10" fmla="*/ 4 w 48"/>
                <a:gd name="T11" fmla="*/ 10 h 49"/>
                <a:gd name="T12" fmla="*/ 2 w 48"/>
                <a:gd name="T13" fmla="*/ 9 h 49"/>
                <a:gd name="T14" fmla="*/ 1 w 48"/>
                <a:gd name="T15" fmla="*/ 7 h 49"/>
                <a:gd name="T16" fmla="*/ 0 w 48"/>
                <a:gd name="T17" fmla="*/ 5 h 49"/>
                <a:gd name="T18" fmla="*/ 1 w 48"/>
                <a:gd name="T19" fmla="*/ 3 h 49"/>
                <a:gd name="T20" fmla="*/ 2 w 48"/>
                <a:gd name="T21" fmla="*/ 2 h 49"/>
                <a:gd name="T22" fmla="*/ 4 w 48"/>
                <a:gd name="T23" fmla="*/ 0 h 49"/>
                <a:gd name="T24" fmla="*/ 6 w 48"/>
                <a:gd name="T25" fmla="*/ 0 h 49"/>
                <a:gd name="T26" fmla="*/ 8 w 48"/>
                <a:gd name="T27" fmla="*/ 0 h 49"/>
                <a:gd name="T28" fmla="*/ 10 w 48"/>
                <a:gd name="T29" fmla="*/ 2 h 49"/>
                <a:gd name="T30" fmla="*/ 11 w 48"/>
                <a:gd name="T31" fmla="*/ 3 h 49"/>
                <a:gd name="T32" fmla="*/ 11 w 48"/>
                <a:gd name="T33" fmla="*/ 5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9"/>
                <a:gd name="T53" fmla="*/ 48 w 48"/>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9">
                  <a:moveTo>
                    <a:pt x="48" y="24"/>
                  </a:moveTo>
                  <a:lnTo>
                    <a:pt x="47" y="33"/>
                  </a:lnTo>
                  <a:lnTo>
                    <a:pt x="42" y="41"/>
                  </a:lnTo>
                  <a:lnTo>
                    <a:pt x="34" y="46"/>
                  </a:lnTo>
                  <a:lnTo>
                    <a:pt x="25" y="49"/>
                  </a:lnTo>
                  <a:lnTo>
                    <a:pt x="16" y="46"/>
                  </a:lnTo>
                  <a:lnTo>
                    <a:pt x="8" y="41"/>
                  </a:lnTo>
                  <a:lnTo>
                    <a:pt x="3" y="33"/>
                  </a:lnTo>
                  <a:lnTo>
                    <a:pt x="0" y="24"/>
                  </a:lnTo>
                  <a:lnTo>
                    <a:pt x="3" y="15"/>
                  </a:lnTo>
                  <a:lnTo>
                    <a:pt x="8" y="7"/>
                  </a:lnTo>
                  <a:lnTo>
                    <a:pt x="16" y="2"/>
                  </a:lnTo>
                  <a:lnTo>
                    <a:pt x="25" y="0"/>
                  </a:lnTo>
                  <a:lnTo>
                    <a:pt x="34" y="2"/>
                  </a:lnTo>
                  <a:lnTo>
                    <a:pt x="42" y="7"/>
                  </a:lnTo>
                  <a:lnTo>
                    <a:pt x="47" y="15"/>
                  </a:lnTo>
                  <a:lnTo>
                    <a:pt x="48" y="24"/>
                  </a:lnTo>
                  <a:close/>
                </a:path>
              </a:pathLst>
            </a:custGeom>
            <a:solidFill>
              <a:srgbClr val="000000"/>
            </a:solidFill>
            <a:ln w="9525">
              <a:noFill/>
              <a:round/>
              <a:headEnd/>
              <a:tailEnd/>
            </a:ln>
          </p:spPr>
          <p:txBody>
            <a:bodyPr/>
            <a:lstStyle/>
            <a:p>
              <a:pPr rtl="0"/>
              <a:endParaRPr lang="en-US" sz="3800"/>
            </a:p>
          </p:txBody>
        </p:sp>
      </p:grpSp>
      <p:grpSp>
        <p:nvGrpSpPr>
          <p:cNvPr id="548" name="Group 546"/>
          <p:cNvGrpSpPr>
            <a:grpSpLocks/>
          </p:cNvGrpSpPr>
          <p:nvPr/>
        </p:nvGrpSpPr>
        <p:grpSpPr bwMode="auto">
          <a:xfrm>
            <a:off x="2984500" y="2667000"/>
            <a:ext cx="755650" cy="946150"/>
            <a:chOff x="337" y="2420"/>
            <a:chExt cx="476" cy="596"/>
          </a:xfrm>
        </p:grpSpPr>
        <p:sp>
          <p:nvSpPr>
            <p:cNvPr id="549" name="Freeform 547"/>
            <p:cNvSpPr>
              <a:spLocks/>
            </p:cNvSpPr>
            <p:nvPr/>
          </p:nvSpPr>
          <p:spPr bwMode="auto">
            <a:xfrm>
              <a:off x="385" y="2867"/>
              <a:ext cx="143" cy="79"/>
            </a:xfrm>
            <a:custGeom>
              <a:avLst/>
              <a:gdLst>
                <a:gd name="T0" fmla="*/ 0 w 626"/>
                <a:gd name="T1" fmla="*/ 51 h 346"/>
                <a:gd name="T2" fmla="*/ 0 w 626"/>
                <a:gd name="T3" fmla="*/ 52 h 346"/>
                <a:gd name="T4" fmla="*/ 0 w 626"/>
                <a:gd name="T5" fmla="*/ 54 h 346"/>
                <a:gd name="T6" fmla="*/ 7 w 626"/>
                <a:gd name="T7" fmla="*/ 77 h 346"/>
                <a:gd name="T8" fmla="*/ 9 w 626"/>
                <a:gd name="T9" fmla="*/ 79 h 346"/>
                <a:gd name="T10" fmla="*/ 132 w 626"/>
                <a:gd name="T11" fmla="*/ 79 h 346"/>
                <a:gd name="T12" fmla="*/ 135 w 626"/>
                <a:gd name="T13" fmla="*/ 78 h 346"/>
                <a:gd name="T14" fmla="*/ 137 w 626"/>
                <a:gd name="T15" fmla="*/ 75 h 346"/>
                <a:gd name="T16" fmla="*/ 143 w 626"/>
                <a:gd name="T17" fmla="*/ 49 h 346"/>
                <a:gd name="T18" fmla="*/ 143 w 626"/>
                <a:gd name="T19" fmla="*/ 48 h 346"/>
                <a:gd name="T20" fmla="*/ 131 w 626"/>
                <a:gd name="T21" fmla="*/ 3 h 346"/>
                <a:gd name="T22" fmla="*/ 129 w 626"/>
                <a:gd name="T23" fmla="*/ 1 h 346"/>
                <a:gd name="T24" fmla="*/ 125 w 626"/>
                <a:gd name="T25" fmla="*/ 0 h 346"/>
                <a:gd name="T26" fmla="*/ 123 w 626"/>
                <a:gd name="T27" fmla="*/ 2 h 346"/>
                <a:gd name="T28" fmla="*/ 122 w 626"/>
                <a:gd name="T29" fmla="*/ 4 h 346"/>
                <a:gd name="T30" fmla="*/ 122 w 626"/>
                <a:gd name="T31" fmla="*/ 5 h 346"/>
                <a:gd name="T32" fmla="*/ 122 w 626"/>
                <a:gd name="T33" fmla="*/ 6 h 346"/>
                <a:gd name="T34" fmla="*/ 124 w 626"/>
                <a:gd name="T35" fmla="*/ 12 h 346"/>
                <a:gd name="T36" fmla="*/ 128 w 626"/>
                <a:gd name="T37" fmla="*/ 26 h 346"/>
                <a:gd name="T38" fmla="*/ 132 w 626"/>
                <a:gd name="T39" fmla="*/ 41 h 346"/>
                <a:gd name="T40" fmla="*/ 134 w 626"/>
                <a:gd name="T41" fmla="*/ 48 h 346"/>
                <a:gd name="T42" fmla="*/ 132 w 626"/>
                <a:gd name="T43" fmla="*/ 58 h 346"/>
                <a:gd name="T44" fmla="*/ 129 w 626"/>
                <a:gd name="T45" fmla="*/ 70 h 346"/>
                <a:gd name="T46" fmla="*/ 122 w 626"/>
                <a:gd name="T47" fmla="*/ 70 h 346"/>
                <a:gd name="T48" fmla="*/ 109 w 626"/>
                <a:gd name="T49" fmla="*/ 70 h 346"/>
                <a:gd name="T50" fmla="*/ 91 w 626"/>
                <a:gd name="T51" fmla="*/ 70 h 346"/>
                <a:gd name="T52" fmla="*/ 71 w 626"/>
                <a:gd name="T53" fmla="*/ 70 h 346"/>
                <a:gd name="T54" fmla="*/ 51 w 626"/>
                <a:gd name="T55" fmla="*/ 70 h 346"/>
                <a:gd name="T56" fmla="*/ 34 w 626"/>
                <a:gd name="T57" fmla="*/ 70 h 346"/>
                <a:gd name="T58" fmla="*/ 20 w 626"/>
                <a:gd name="T59" fmla="*/ 70 h 346"/>
                <a:gd name="T60" fmla="*/ 14 w 626"/>
                <a:gd name="T61" fmla="*/ 70 h 346"/>
                <a:gd name="T62" fmla="*/ 11 w 626"/>
                <a:gd name="T63" fmla="*/ 60 h 346"/>
                <a:gd name="T64" fmla="*/ 9 w 626"/>
                <a:gd name="T65" fmla="*/ 53 h 346"/>
                <a:gd name="T66" fmla="*/ 12 w 626"/>
                <a:gd name="T67" fmla="*/ 44 h 346"/>
                <a:gd name="T68" fmla="*/ 18 w 626"/>
                <a:gd name="T69" fmla="*/ 29 h 346"/>
                <a:gd name="T70" fmla="*/ 24 w 626"/>
                <a:gd name="T71" fmla="*/ 13 h 346"/>
                <a:gd name="T72" fmla="*/ 27 w 626"/>
                <a:gd name="T73" fmla="*/ 6 h 346"/>
                <a:gd name="T74" fmla="*/ 27 w 626"/>
                <a:gd name="T75" fmla="*/ 5 h 346"/>
                <a:gd name="T76" fmla="*/ 27 w 626"/>
                <a:gd name="T77" fmla="*/ 4 h 346"/>
                <a:gd name="T78" fmla="*/ 26 w 626"/>
                <a:gd name="T79" fmla="*/ 2 h 346"/>
                <a:gd name="T80" fmla="*/ 24 w 626"/>
                <a:gd name="T81" fmla="*/ 0 h 346"/>
                <a:gd name="T82" fmla="*/ 20 w 626"/>
                <a:gd name="T83" fmla="*/ 0 h 346"/>
                <a:gd name="T84" fmla="*/ 18 w 626"/>
                <a:gd name="T85" fmla="*/ 3 h 3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26"/>
                <a:gd name="T130" fmla="*/ 0 h 346"/>
                <a:gd name="T131" fmla="*/ 626 w 626"/>
                <a:gd name="T132" fmla="*/ 346 h 3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26" h="346">
                  <a:moveTo>
                    <a:pt x="79" y="13"/>
                  </a:moveTo>
                  <a:lnTo>
                    <a:pt x="1" y="222"/>
                  </a:lnTo>
                  <a:lnTo>
                    <a:pt x="0" y="225"/>
                  </a:lnTo>
                  <a:lnTo>
                    <a:pt x="0" y="229"/>
                  </a:lnTo>
                  <a:lnTo>
                    <a:pt x="0" y="233"/>
                  </a:lnTo>
                  <a:lnTo>
                    <a:pt x="0" y="235"/>
                  </a:lnTo>
                  <a:lnTo>
                    <a:pt x="27" y="332"/>
                  </a:lnTo>
                  <a:lnTo>
                    <a:pt x="30" y="337"/>
                  </a:lnTo>
                  <a:lnTo>
                    <a:pt x="33" y="342"/>
                  </a:lnTo>
                  <a:lnTo>
                    <a:pt x="39" y="345"/>
                  </a:lnTo>
                  <a:lnTo>
                    <a:pt x="45" y="346"/>
                  </a:lnTo>
                  <a:lnTo>
                    <a:pt x="580" y="346"/>
                  </a:lnTo>
                  <a:lnTo>
                    <a:pt x="587" y="345"/>
                  </a:lnTo>
                  <a:lnTo>
                    <a:pt x="592" y="342"/>
                  </a:lnTo>
                  <a:lnTo>
                    <a:pt x="597" y="337"/>
                  </a:lnTo>
                  <a:lnTo>
                    <a:pt x="600" y="330"/>
                  </a:lnTo>
                  <a:lnTo>
                    <a:pt x="626" y="216"/>
                  </a:lnTo>
                  <a:lnTo>
                    <a:pt x="626" y="213"/>
                  </a:lnTo>
                  <a:lnTo>
                    <a:pt x="626" y="212"/>
                  </a:lnTo>
                  <a:lnTo>
                    <a:pt x="626" y="209"/>
                  </a:lnTo>
                  <a:lnTo>
                    <a:pt x="626" y="207"/>
                  </a:lnTo>
                  <a:lnTo>
                    <a:pt x="574" y="14"/>
                  </a:lnTo>
                  <a:lnTo>
                    <a:pt x="570" y="8"/>
                  </a:lnTo>
                  <a:lnTo>
                    <a:pt x="563" y="3"/>
                  </a:lnTo>
                  <a:lnTo>
                    <a:pt x="557" y="0"/>
                  </a:lnTo>
                  <a:lnTo>
                    <a:pt x="549" y="0"/>
                  </a:lnTo>
                  <a:lnTo>
                    <a:pt x="542" y="3"/>
                  </a:lnTo>
                  <a:lnTo>
                    <a:pt x="538" y="8"/>
                  </a:lnTo>
                  <a:lnTo>
                    <a:pt x="536" y="13"/>
                  </a:lnTo>
                  <a:lnTo>
                    <a:pt x="535" y="19"/>
                  </a:lnTo>
                  <a:lnTo>
                    <a:pt x="535" y="21"/>
                  </a:lnTo>
                  <a:lnTo>
                    <a:pt x="535" y="22"/>
                  </a:lnTo>
                  <a:lnTo>
                    <a:pt x="535" y="23"/>
                  </a:lnTo>
                  <a:lnTo>
                    <a:pt x="535" y="25"/>
                  </a:lnTo>
                  <a:lnTo>
                    <a:pt x="537" y="32"/>
                  </a:lnTo>
                  <a:lnTo>
                    <a:pt x="542" y="53"/>
                  </a:lnTo>
                  <a:lnTo>
                    <a:pt x="550" y="82"/>
                  </a:lnTo>
                  <a:lnTo>
                    <a:pt x="559" y="114"/>
                  </a:lnTo>
                  <a:lnTo>
                    <a:pt x="568" y="148"/>
                  </a:lnTo>
                  <a:lnTo>
                    <a:pt x="576" y="179"/>
                  </a:lnTo>
                  <a:lnTo>
                    <a:pt x="583" y="202"/>
                  </a:lnTo>
                  <a:lnTo>
                    <a:pt x="585" y="212"/>
                  </a:lnTo>
                  <a:lnTo>
                    <a:pt x="583" y="228"/>
                  </a:lnTo>
                  <a:lnTo>
                    <a:pt x="576" y="254"/>
                  </a:lnTo>
                  <a:lnTo>
                    <a:pt x="570" y="284"/>
                  </a:lnTo>
                  <a:lnTo>
                    <a:pt x="564" y="307"/>
                  </a:lnTo>
                  <a:lnTo>
                    <a:pt x="554" y="307"/>
                  </a:lnTo>
                  <a:lnTo>
                    <a:pt x="536" y="307"/>
                  </a:lnTo>
                  <a:lnTo>
                    <a:pt x="510" y="307"/>
                  </a:lnTo>
                  <a:lnTo>
                    <a:pt x="477" y="307"/>
                  </a:lnTo>
                  <a:lnTo>
                    <a:pt x="441" y="307"/>
                  </a:lnTo>
                  <a:lnTo>
                    <a:pt x="399" y="307"/>
                  </a:lnTo>
                  <a:lnTo>
                    <a:pt x="356" y="307"/>
                  </a:lnTo>
                  <a:lnTo>
                    <a:pt x="312" y="307"/>
                  </a:lnTo>
                  <a:lnTo>
                    <a:pt x="268" y="307"/>
                  </a:lnTo>
                  <a:lnTo>
                    <a:pt x="225" y="307"/>
                  </a:lnTo>
                  <a:lnTo>
                    <a:pt x="184" y="307"/>
                  </a:lnTo>
                  <a:lnTo>
                    <a:pt x="147" y="307"/>
                  </a:lnTo>
                  <a:lnTo>
                    <a:pt x="115" y="307"/>
                  </a:lnTo>
                  <a:lnTo>
                    <a:pt x="89" y="307"/>
                  </a:lnTo>
                  <a:lnTo>
                    <a:pt x="71" y="307"/>
                  </a:lnTo>
                  <a:lnTo>
                    <a:pt x="61" y="307"/>
                  </a:lnTo>
                  <a:lnTo>
                    <a:pt x="56" y="287"/>
                  </a:lnTo>
                  <a:lnTo>
                    <a:pt x="49" y="264"/>
                  </a:lnTo>
                  <a:lnTo>
                    <a:pt x="44" y="243"/>
                  </a:lnTo>
                  <a:lnTo>
                    <a:pt x="40" y="230"/>
                  </a:lnTo>
                  <a:lnTo>
                    <a:pt x="44" y="218"/>
                  </a:lnTo>
                  <a:lnTo>
                    <a:pt x="53" y="194"/>
                  </a:lnTo>
                  <a:lnTo>
                    <a:pt x="66" y="161"/>
                  </a:lnTo>
                  <a:lnTo>
                    <a:pt x="80" y="125"/>
                  </a:lnTo>
                  <a:lnTo>
                    <a:pt x="93" y="88"/>
                  </a:lnTo>
                  <a:lnTo>
                    <a:pt x="105" y="57"/>
                  </a:lnTo>
                  <a:lnTo>
                    <a:pt x="114" y="35"/>
                  </a:lnTo>
                  <a:lnTo>
                    <a:pt x="117" y="27"/>
                  </a:lnTo>
                  <a:lnTo>
                    <a:pt x="118" y="25"/>
                  </a:lnTo>
                  <a:lnTo>
                    <a:pt x="118" y="23"/>
                  </a:lnTo>
                  <a:lnTo>
                    <a:pt x="118" y="21"/>
                  </a:lnTo>
                  <a:lnTo>
                    <a:pt x="118" y="19"/>
                  </a:lnTo>
                  <a:lnTo>
                    <a:pt x="117" y="14"/>
                  </a:lnTo>
                  <a:lnTo>
                    <a:pt x="114" y="8"/>
                  </a:lnTo>
                  <a:lnTo>
                    <a:pt x="110" y="4"/>
                  </a:lnTo>
                  <a:lnTo>
                    <a:pt x="105" y="1"/>
                  </a:lnTo>
                  <a:lnTo>
                    <a:pt x="97" y="0"/>
                  </a:lnTo>
                  <a:lnTo>
                    <a:pt x="89" y="1"/>
                  </a:lnTo>
                  <a:lnTo>
                    <a:pt x="83" y="6"/>
                  </a:lnTo>
                  <a:lnTo>
                    <a:pt x="79" y="13"/>
                  </a:lnTo>
                  <a:close/>
                </a:path>
              </a:pathLst>
            </a:custGeom>
            <a:solidFill>
              <a:srgbClr val="000000"/>
            </a:solidFill>
            <a:ln w="9525">
              <a:noFill/>
              <a:round/>
              <a:headEnd/>
              <a:tailEnd/>
            </a:ln>
          </p:spPr>
          <p:txBody>
            <a:bodyPr/>
            <a:lstStyle/>
            <a:p>
              <a:pPr rtl="0"/>
              <a:endParaRPr lang="en-US" sz="3800"/>
            </a:p>
          </p:txBody>
        </p:sp>
        <p:sp>
          <p:nvSpPr>
            <p:cNvPr id="550" name="Freeform 548"/>
            <p:cNvSpPr>
              <a:spLocks/>
            </p:cNvSpPr>
            <p:nvPr/>
          </p:nvSpPr>
          <p:spPr bwMode="auto">
            <a:xfrm>
              <a:off x="370" y="2993"/>
              <a:ext cx="27" cy="19"/>
            </a:xfrm>
            <a:custGeom>
              <a:avLst/>
              <a:gdLst>
                <a:gd name="T0" fmla="*/ 13 w 117"/>
                <a:gd name="T1" fmla="*/ 0 h 84"/>
                <a:gd name="T2" fmla="*/ 10 w 117"/>
                <a:gd name="T3" fmla="*/ 0 h 84"/>
                <a:gd name="T4" fmla="*/ 8 w 117"/>
                <a:gd name="T5" fmla="*/ 1 h 84"/>
                <a:gd name="T6" fmla="*/ 6 w 117"/>
                <a:gd name="T7" fmla="*/ 2 h 84"/>
                <a:gd name="T8" fmla="*/ 3 w 117"/>
                <a:gd name="T9" fmla="*/ 3 h 84"/>
                <a:gd name="T10" fmla="*/ 2 w 117"/>
                <a:gd name="T11" fmla="*/ 5 h 84"/>
                <a:gd name="T12" fmla="*/ 1 w 117"/>
                <a:gd name="T13" fmla="*/ 6 h 84"/>
                <a:gd name="T14" fmla="*/ 0 w 117"/>
                <a:gd name="T15" fmla="*/ 8 h 84"/>
                <a:gd name="T16" fmla="*/ 0 w 117"/>
                <a:gd name="T17" fmla="*/ 10 h 84"/>
                <a:gd name="T18" fmla="*/ 0 w 117"/>
                <a:gd name="T19" fmla="*/ 12 h 84"/>
                <a:gd name="T20" fmla="*/ 1 w 117"/>
                <a:gd name="T21" fmla="*/ 13 h 84"/>
                <a:gd name="T22" fmla="*/ 2 w 117"/>
                <a:gd name="T23" fmla="*/ 15 h 84"/>
                <a:gd name="T24" fmla="*/ 3 w 117"/>
                <a:gd name="T25" fmla="*/ 16 h 84"/>
                <a:gd name="T26" fmla="*/ 4 w 117"/>
                <a:gd name="T27" fmla="*/ 17 h 84"/>
                <a:gd name="T28" fmla="*/ 6 w 117"/>
                <a:gd name="T29" fmla="*/ 17 h 84"/>
                <a:gd name="T30" fmla="*/ 7 w 117"/>
                <a:gd name="T31" fmla="*/ 18 h 84"/>
                <a:gd name="T32" fmla="*/ 8 w 117"/>
                <a:gd name="T33" fmla="*/ 18 h 84"/>
                <a:gd name="T34" fmla="*/ 10 w 117"/>
                <a:gd name="T35" fmla="*/ 19 h 84"/>
                <a:gd name="T36" fmla="*/ 11 w 117"/>
                <a:gd name="T37" fmla="*/ 19 h 84"/>
                <a:gd name="T38" fmla="*/ 13 w 117"/>
                <a:gd name="T39" fmla="*/ 19 h 84"/>
                <a:gd name="T40" fmla="*/ 14 w 117"/>
                <a:gd name="T41" fmla="*/ 19 h 84"/>
                <a:gd name="T42" fmla="*/ 17 w 117"/>
                <a:gd name="T43" fmla="*/ 19 h 84"/>
                <a:gd name="T44" fmla="*/ 20 w 117"/>
                <a:gd name="T45" fmla="*/ 18 h 84"/>
                <a:gd name="T46" fmla="*/ 22 w 117"/>
                <a:gd name="T47" fmla="*/ 17 h 84"/>
                <a:gd name="T48" fmla="*/ 24 w 117"/>
                <a:gd name="T49" fmla="*/ 15 h 84"/>
                <a:gd name="T50" fmla="*/ 25 w 117"/>
                <a:gd name="T51" fmla="*/ 14 h 84"/>
                <a:gd name="T52" fmla="*/ 27 w 117"/>
                <a:gd name="T53" fmla="*/ 12 h 84"/>
                <a:gd name="T54" fmla="*/ 27 w 117"/>
                <a:gd name="T55" fmla="*/ 10 h 84"/>
                <a:gd name="T56" fmla="*/ 27 w 117"/>
                <a:gd name="T57" fmla="*/ 8 h 84"/>
                <a:gd name="T58" fmla="*/ 27 w 117"/>
                <a:gd name="T59" fmla="*/ 8 h 84"/>
                <a:gd name="T60" fmla="*/ 27 w 117"/>
                <a:gd name="T61" fmla="*/ 7 h 84"/>
                <a:gd name="T62" fmla="*/ 26 w 117"/>
                <a:gd name="T63" fmla="*/ 5 h 84"/>
                <a:gd name="T64" fmla="*/ 25 w 117"/>
                <a:gd name="T65" fmla="*/ 3 h 84"/>
                <a:gd name="T66" fmla="*/ 23 w 117"/>
                <a:gd name="T67" fmla="*/ 2 h 84"/>
                <a:gd name="T68" fmla="*/ 21 w 117"/>
                <a:gd name="T69" fmla="*/ 1 h 84"/>
                <a:gd name="T70" fmla="*/ 18 w 117"/>
                <a:gd name="T71" fmla="*/ 0 h 84"/>
                <a:gd name="T72" fmla="*/ 16 w 117"/>
                <a:gd name="T73" fmla="*/ 0 h 84"/>
                <a:gd name="T74" fmla="*/ 13 w 117"/>
                <a:gd name="T75" fmla="*/ 0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
                <a:gd name="T115" fmla="*/ 0 h 84"/>
                <a:gd name="T116" fmla="*/ 117 w 117"/>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 h="84">
                  <a:moveTo>
                    <a:pt x="56" y="0"/>
                  </a:moveTo>
                  <a:lnTo>
                    <a:pt x="45" y="1"/>
                  </a:lnTo>
                  <a:lnTo>
                    <a:pt x="33" y="3"/>
                  </a:lnTo>
                  <a:lnTo>
                    <a:pt x="24" y="9"/>
                  </a:lnTo>
                  <a:lnTo>
                    <a:pt x="15" y="14"/>
                  </a:lnTo>
                  <a:lnTo>
                    <a:pt x="8" y="20"/>
                  </a:lnTo>
                  <a:lnTo>
                    <a:pt x="4" y="28"/>
                  </a:lnTo>
                  <a:lnTo>
                    <a:pt x="0" y="36"/>
                  </a:lnTo>
                  <a:lnTo>
                    <a:pt x="0" y="45"/>
                  </a:lnTo>
                  <a:lnTo>
                    <a:pt x="2" y="52"/>
                  </a:lnTo>
                  <a:lnTo>
                    <a:pt x="4" y="58"/>
                  </a:lnTo>
                  <a:lnTo>
                    <a:pt x="8" y="65"/>
                  </a:lnTo>
                  <a:lnTo>
                    <a:pt x="13" y="70"/>
                  </a:lnTo>
                  <a:lnTo>
                    <a:pt x="19" y="74"/>
                  </a:lnTo>
                  <a:lnTo>
                    <a:pt x="24" y="76"/>
                  </a:lnTo>
                  <a:lnTo>
                    <a:pt x="29" y="79"/>
                  </a:lnTo>
                  <a:lnTo>
                    <a:pt x="35" y="81"/>
                  </a:lnTo>
                  <a:lnTo>
                    <a:pt x="42" y="83"/>
                  </a:lnTo>
                  <a:lnTo>
                    <a:pt x="48" y="84"/>
                  </a:lnTo>
                  <a:lnTo>
                    <a:pt x="55" y="84"/>
                  </a:lnTo>
                  <a:lnTo>
                    <a:pt x="61" y="84"/>
                  </a:lnTo>
                  <a:lnTo>
                    <a:pt x="73" y="83"/>
                  </a:lnTo>
                  <a:lnTo>
                    <a:pt x="85" y="79"/>
                  </a:lnTo>
                  <a:lnTo>
                    <a:pt x="95" y="75"/>
                  </a:lnTo>
                  <a:lnTo>
                    <a:pt x="103" y="68"/>
                  </a:lnTo>
                  <a:lnTo>
                    <a:pt x="110" y="62"/>
                  </a:lnTo>
                  <a:lnTo>
                    <a:pt x="115" y="54"/>
                  </a:lnTo>
                  <a:lnTo>
                    <a:pt x="117" y="46"/>
                  </a:lnTo>
                  <a:lnTo>
                    <a:pt x="117" y="37"/>
                  </a:lnTo>
                  <a:lnTo>
                    <a:pt x="116" y="29"/>
                  </a:lnTo>
                  <a:lnTo>
                    <a:pt x="112" y="22"/>
                  </a:lnTo>
                  <a:lnTo>
                    <a:pt x="107" y="14"/>
                  </a:lnTo>
                  <a:lnTo>
                    <a:pt x="99" y="9"/>
                  </a:lnTo>
                  <a:lnTo>
                    <a:pt x="90" y="5"/>
                  </a:lnTo>
                  <a:lnTo>
                    <a:pt x="80" y="1"/>
                  </a:lnTo>
                  <a:lnTo>
                    <a:pt x="68" y="0"/>
                  </a:lnTo>
                  <a:lnTo>
                    <a:pt x="56" y="0"/>
                  </a:lnTo>
                  <a:close/>
                </a:path>
              </a:pathLst>
            </a:custGeom>
            <a:solidFill>
              <a:srgbClr val="000000"/>
            </a:solidFill>
            <a:ln w="9525">
              <a:noFill/>
              <a:round/>
              <a:headEnd/>
              <a:tailEnd/>
            </a:ln>
          </p:spPr>
          <p:txBody>
            <a:bodyPr/>
            <a:lstStyle/>
            <a:p>
              <a:pPr rtl="0"/>
              <a:endParaRPr lang="en-US" sz="3800"/>
            </a:p>
          </p:txBody>
        </p:sp>
        <p:sp>
          <p:nvSpPr>
            <p:cNvPr id="551" name="Freeform 549"/>
            <p:cNvSpPr>
              <a:spLocks/>
            </p:cNvSpPr>
            <p:nvPr/>
          </p:nvSpPr>
          <p:spPr bwMode="auto">
            <a:xfrm>
              <a:off x="379" y="2869"/>
              <a:ext cx="39" cy="139"/>
            </a:xfrm>
            <a:custGeom>
              <a:avLst/>
              <a:gdLst>
                <a:gd name="T0" fmla="*/ 30 w 168"/>
                <a:gd name="T1" fmla="*/ 3 h 604"/>
                <a:gd name="T2" fmla="*/ 0 w 168"/>
                <a:gd name="T3" fmla="*/ 133 h 604"/>
                <a:gd name="T4" fmla="*/ 0 w 168"/>
                <a:gd name="T5" fmla="*/ 135 h 604"/>
                <a:gd name="T6" fmla="*/ 1 w 168"/>
                <a:gd name="T7" fmla="*/ 137 h 604"/>
                <a:gd name="T8" fmla="*/ 2 w 168"/>
                <a:gd name="T9" fmla="*/ 138 h 604"/>
                <a:gd name="T10" fmla="*/ 4 w 168"/>
                <a:gd name="T11" fmla="*/ 139 h 604"/>
                <a:gd name="T12" fmla="*/ 6 w 168"/>
                <a:gd name="T13" fmla="*/ 139 h 604"/>
                <a:gd name="T14" fmla="*/ 7 w 168"/>
                <a:gd name="T15" fmla="*/ 138 h 604"/>
                <a:gd name="T16" fmla="*/ 8 w 168"/>
                <a:gd name="T17" fmla="*/ 137 h 604"/>
                <a:gd name="T18" fmla="*/ 9 w 168"/>
                <a:gd name="T19" fmla="*/ 135 h 604"/>
                <a:gd name="T20" fmla="*/ 39 w 168"/>
                <a:gd name="T21" fmla="*/ 5 h 604"/>
                <a:gd name="T22" fmla="*/ 39 w 168"/>
                <a:gd name="T23" fmla="*/ 4 h 604"/>
                <a:gd name="T24" fmla="*/ 39 w 168"/>
                <a:gd name="T25" fmla="*/ 2 h 604"/>
                <a:gd name="T26" fmla="*/ 37 w 168"/>
                <a:gd name="T27" fmla="*/ 1 h 604"/>
                <a:gd name="T28" fmla="*/ 35 w 168"/>
                <a:gd name="T29" fmla="*/ 0 h 604"/>
                <a:gd name="T30" fmla="*/ 34 w 168"/>
                <a:gd name="T31" fmla="*/ 0 h 604"/>
                <a:gd name="T32" fmla="*/ 32 w 168"/>
                <a:gd name="T33" fmla="*/ 1 h 604"/>
                <a:gd name="T34" fmla="*/ 31 w 168"/>
                <a:gd name="T35" fmla="*/ 2 h 604"/>
                <a:gd name="T36" fmla="*/ 30 w 168"/>
                <a:gd name="T37" fmla="*/ 3 h 6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
                <a:gd name="T58" fmla="*/ 0 h 604"/>
                <a:gd name="T59" fmla="*/ 168 w 168"/>
                <a:gd name="T60" fmla="*/ 604 h 6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 h="604">
                  <a:moveTo>
                    <a:pt x="129" y="14"/>
                  </a:moveTo>
                  <a:lnTo>
                    <a:pt x="0" y="579"/>
                  </a:lnTo>
                  <a:lnTo>
                    <a:pt x="0" y="587"/>
                  </a:lnTo>
                  <a:lnTo>
                    <a:pt x="4" y="594"/>
                  </a:lnTo>
                  <a:lnTo>
                    <a:pt x="9" y="600"/>
                  </a:lnTo>
                  <a:lnTo>
                    <a:pt x="16" y="604"/>
                  </a:lnTo>
                  <a:lnTo>
                    <a:pt x="24" y="604"/>
                  </a:lnTo>
                  <a:lnTo>
                    <a:pt x="30" y="601"/>
                  </a:lnTo>
                  <a:lnTo>
                    <a:pt x="35" y="596"/>
                  </a:lnTo>
                  <a:lnTo>
                    <a:pt x="39" y="588"/>
                  </a:lnTo>
                  <a:lnTo>
                    <a:pt x="168" y="23"/>
                  </a:lnTo>
                  <a:lnTo>
                    <a:pt x="168" y="16"/>
                  </a:lnTo>
                  <a:lnTo>
                    <a:pt x="166" y="9"/>
                  </a:lnTo>
                  <a:lnTo>
                    <a:pt x="160" y="4"/>
                  </a:lnTo>
                  <a:lnTo>
                    <a:pt x="152" y="0"/>
                  </a:lnTo>
                  <a:lnTo>
                    <a:pt x="145" y="0"/>
                  </a:lnTo>
                  <a:lnTo>
                    <a:pt x="138" y="3"/>
                  </a:lnTo>
                  <a:lnTo>
                    <a:pt x="133" y="8"/>
                  </a:lnTo>
                  <a:lnTo>
                    <a:pt x="129" y="14"/>
                  </a:lnTo>
                  <a:close/>
                </a:path>
              </a:pathLst>
            </a:custGeom>
            <a:solidFill>
              <a:srgbClr val="000000"/>
            </a:solidFill>
            <a:ln w="9525">
              <a:noFill/>
              <a:round/>
              <a:headEnd/>
              <a:tailEnd/>
            </a:ln>
          </p:spPr>
          <p:txBody>
            <a:bodyPr/>
            <a:lstStyle/>
            <a:p>
              <a:pPr rtl="0"/>
              <a:endParaRPr lang="en-US" sz="3800"/>
            </a:p>
          </p:txBody>
        </p:sp>
        <p:sp>
          <p:nvSpPr>
            <p:cNvPr id="552" name="Freeform 550"/>
            <p:cNvSpPr>
              <a:spLocks/>
            </p:cNvSpPr>
            <p:nvPr/>
          </p:nvSpPr>
          <p:spPr bwMode="auto">
            <a:xfrm>
              <a:off x="337" y="2672"/>
              <a:ext cx="205" cy="206"/>
            </a:xfrm>
            <a:custGeom>
              <a:avLst/>
              <a:gdLst>
                <a:gd name="T0" fmla="*/ 9 w 894"/>
                <a:gd name="T1" fmla="*/ 0 h 895"/>
                <a:gd name="T2" fmla="*/ 7 w 894"/>
                <a:gd name="T3" fmla="*/ 1 h 895"/>
                <a:gd name="T4" fmla="*/ 4 w 894"/>
                <a:gd name="T5" fmla="*/ 3 h 895"/>
                <a:gd name="T6" fmla="*/ 2 w 894"/>
                <a:gd name="T7" fmla="*/ 5 h 895"/>
                <a:gd name="T8" fmla="*/ 0 w 894"/>
                <a:gd name="T9" fmla="*/ 8 h 895"/>
                <a:gd name="T10" fmla="*/ 0 w 894"/>
                <a:gd name="T11" fmla="*/ 9 h 895"/>
                <a:gd name="T12" fmla="*/ 30 w 894"/>
                <a:gd name="T13" fmla="*/ 181 h 895"/>
                <a:gd name="T14" fmla="*/ 30 w 894"/>
                <a:gd name="T15" fmla="*/ 181 h 895"/>
                <a:gd name="T16" fmla="*/ 30 w 894"/>
                <a:gd name="T17" fmla="*/ 180 h 895"/>
                <a:gd name="T18" fmla="*/ 31 w 894"/>
                <a:gd name="T19" fmla="*/ 187 h 895"/>
                <a:gd name="T20" fmla="*/ 36 w 894"/>
                <a:gd name="T21" fmla="*/ 195 h 895"/>
                <a:gd name="T22" fmla="*/ 44 w 894"/>
                <a:gd name="T23" fmla="*/ 202 h 895"/>
                <a:gd name="T24" fmla="*/ 58 w 894"/>
                <a:gd name="T25" fmla="*/ 206 h 895"/>
                <a:gd name="T26" fmla="*/ 58 w 894"/>
                <a:gd name="T27" fmla="*/ 206 h 895"/>
                <a:gd name="T28" fmla="*/ 59 w 894"/>
                <a:gd name="T29" fmla="*/ 206 h 895"/>
                <a:gd name="T30" fmla="*/ 201 w 894"/>
                <a:gd name="T31" fmla="*/ 206 h 895"/>
                <a:gd name="T32" fmla="*/ 203 w 894"/>
                <a:gd name="T33" fmla="*/ 205 h 895"/>
                <a:gd name="T34" fmla="*/ 204 w 894"/>
                <a:gd name="T35" fmla="*/ 201 h 895"/>
                <a:gd name="T36" fmla="*/ 205 w 894"/>
                <a:gd name="T37" fmla="*/ 196 h 895"/>
                <a:gd name="T38" fmla="*/ 204 w 894"/>
                <a:gd name="T39" fmla="*/ 190 h 895"/>
                <a:gd name="T40" fmla="*/ 200 w 894"/>
                <a:gd name="T41" fmla="*/ 185 h 895"/>
                <a:gd name="T42" fmla="*/ 194 w 894"/>
                <a:gd name="T43" fmla="*/ 182 h 895"/>
                <a:gd name="T44" fmla="*/ 185 w 894"/>
                <a:gd name="T45" fmla="*/ 180 h 895"/>
                <a:gd name="T46" fmla="*/ 170 w 894"/>
                <a:gd name="T47" fmla="*/ 179 h 895"/>
                <a:gd name="T48" fmla="*/ 152 w 894"/>
                <a:gd name="T49" fmla="*/ 178 h 895"/>
                <a:gd name="T50" fmla="*/ 132 w 894"/>
                <a:gd name="T51" fmla="*/ 176 h 895"/>
                <a:gd name="T52" fmla="*/ 112 w 894"/>
                <a:gd name="T53" fmla="*/ 176 h 895"/>
                <a:gd name="T54" fmla="*/ 94 w 894"/>
                <a:gd name="T55" fmla="*/ 175 h 895"/>
                <a:gd name="T56" fmla="*/ 79 w 894"/>
                <a:gd name="T57" fmla="*/ 175 h 895"/>
                <a:gd name="T58" fmla="*/ 73 w 894"/>
                <a:gd name="T59" fmla="*/ 174 h 895"/>
                <a:gd name="T60" fmla="*/ 72 w 894"/>
                <a:gd name="T61" fmla="*/ 175 h 895"/>
                <a:gd name="T62" fmla="*/ 71 w 894"/>
                <a:gd name="T63" fmla="*/ 175 h 895"/>
                <a:gd name="T64" fmla="*/ 71 w 894"/>
                <a:gd name="T65" fmla="*/ 175 h 895"/>
                <a:gd name="T66" fmla="*/ 70 w 894"/>
                <a:gd name="T67" fmla="*/ 175 h 895"/>
                <a:gd name="T68" fmla="*/ 68 w 894"/>
                <a:gd name="T69" fmla="*/ 174 h 895"/>
                <a:gd name="T70" fmla="*/ 66 w 894"/>
                <a:gd name="T71" fmla="*/ 171 h 895"/>
                <a:gd name="T72" fmla="*/ 63 w 894"/>
                <a:gd name="T73" fmla="*/ 167 h 895"/>
                <a:gd name="T74" fmla="*/ 60 w 894"/>
                <a:gd name="T75" fmla="*/ 160 h 895"/>
                <a:gd name="T76" fmla="*/ 54 w 894"/>
                <a:gd name="T77" fmla="*/ 136 h 895"/>
                <a:gd name="T78" fmla="*/ 41 w 894"/>
                <a:gd name="T79" fmla="*/ 84 h 895"/>
                <a:gd name="T80" fmla="*/ 28 w 894"/>
                <a:gd name="T81" fmla="*/ 32 h 895"/>
                <a:gd name="T82" fmla="*/ 22 w 894"/>
                <a:gd name="T83" fmla="*/ 8 h 895"/>
                <a:gd name="T84" fmla="*/ 22 w 894"/>
                <a:gd name="T85" fmla="*/ 7 h 895"/>
                <a:gd name="T86" fmla="*/ 22 w 894"/>
                <a:gd name="T87" fmla="*/ 7 h 895"/>
                <a:gd name="T88" fmla="*/ 21 w 894"/>
                <a:gd name="T89" fmla="*/ 6 h 895"/>
                <a:gd name="T90" fmla="*/ 18 w 894"/>
                <a:gd name="T91" fmla="*/ 3 h 895"/>
                <a:gd name="T92" fmla="*/ 15 w 894"/>
                <a:gd name="T93" fmla="*/ 1 h 895"/>
                <a:gd name="T94" fmla="*/ 10 w 894"/>
                <a:gd name="T95" fmla="*/ 0 h 8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94"/>
                <a:gd name="T145" fmla="*/ 0 h 895"/>
                <a:gd name="T146" fmla="*/ 894 w 894"/>
                <a:gd name="T147" fmla="*/ 895 h 89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94" h="895">
                  <a:moveTo>
                    <a:pt x="45" y="0"/>
                  </a:moveTo>
                  <a:lnTo>
                    <a:pt x="39" y="0"/>
                  </a:lnTo>
                  <a:lnTo>
                    <a:pt x="36" y="2"/>
                  </a:lnTo>
                  <a:lnTo>
                    <a:pt x="30" y="4"/>
                  </a:lnTo>
                  <a:lnTo>
                    <a:pt x="24" y="7"/>
                  </a:lnTo>
                  <a:lnTo>
                    <a:pt x="19" y="11"/>
                  </a:lnTo>
                  <a:lnTo>
                    <a:pt x="13" y="16"/>
                  </a:lnTo>
                  <a:lnTo>
                    <a:pt x="8" y="22"/>
                  </a:lnTo>
                  <a:lnTo>
                    <a:pt x="3" y="30"/>
                  </a:lnTo>
                  <a:lnTo>
                    <a:pt x="2" y="33"/>
                  </a:lnTo>
                  <a:lnTo>
                    <a:pt x="0" y="37"/>
                  </a:lnTo>
                  <a:lnTo>
                    <a:pt x="0" y="41"/>
                  </a:lnTo>
                  <a:lnTo>
                    <a:pt x="0" y="43"/>
                  </a:lnTo>
                  <a:lnTo>
                    <a:pt x="131" y="787"/>
                  </a:lnTo>
                  <a:lnTo>
                    <a:pt x="131" y="786"/>
                  </a:lnTo>
                  <a:lnTo>
                    <a:pt x="131" y="785"/>
                  </a:lnTo>
                  <a:lnTo>
                    <a:pt x="131" y="783"/>
                  </a:lnTo>
                  <a:lnTo>
                    <a:pt x="132" y="798"/>
                  </a:lnTo>
                  <a:lnTo>
                    <a:pt x="136" y="813"/>
                  </a:lnTo>
                  <a:lnTo>
                    <a:pt x="144" y="830"/>
                  </a:lnTo>
                  <a:lnTo>
                    <a:pt x="155" y="847"/>
                  </a:lnTo>
                  <a:lnTo>
                    <a:pt x="172" y="864"/>
                  </a:lnTo>
                  <a:lnTo>
                    <a:pt x="193" y="877"/>
                  </a:lnTo>
                  <a:lnTo>
                    <a:pt x="220" y="889"/>
                  </a:lnTo>
                  <a:lnTo>
                    <a:pt x="253" y="895"/>
                  </a:lnTo>
                  <a:lnTo>
                    <a:pt x="254" y="895"/>
                  </a:lnTo>
                  <a:lnTo>
                    <a:pt x="256" y="895"/>
                  </a:lnTo>
                  <a:lnTo>
                    <a:pt x="870" y="895"/>
                  </a:lnTo>
                  <a:lnTo>
                    <a:pt x="875" y="894"/>
                  </a:lnTo>
                  <a:lnTo>
                    <a:pt x="881" y="891"/>
                  </a:lnTo>
                  <a:lnTo>
                    <a:pt x="885" y="889"/>
                  </a:lnTo>
                  <a:lnTo>
                    <a:pt x="888" y="883"/>
                  </a:lnTo>
                  <a:lnTo>
                    <a:pt x="891" y="874"/>
                  </a:lnTo>
                  <a:lnTo>
                    <a:pt x="893" y="863"/>
                  </a:lnTo>
                  <a:lnTo>
                    <a:pt x="894" y="851"/>
                  </a:lnTo>
                  <a:lnTo>
                    <a:pt x="893" y="838"/>
                  </a:lnTo>
                  <a:lnTo>
                    <a:pt x="891" y="825"/>
                  </a:lnTo>
                  <a:lnTo>
                    <a:pt x="884" y="813"/>
                  </a:lnTo>
                  <a:lnTo>
                    <a:pt x="874" y="802"/>
                  </a:lnTo>
                  <a:lnTo>
                    <a:pt x="859" y="792"/>
                  </a:lnTo>
                  <a:lnTo>
                    <a:pt x="848" y="789"/>
                  </a:lnTo>
                  <a:lnTo>
                    <a:pt x="829" y="786"/>
                  </a:lnTo>
                  <a:lnTo>
                    <a:pt x="805" y="782"/>
                  </a:lnTo>
                  <a:lnTo>
                    <a:pt x="775" y="779"/>
                  </a:lnTo>
                  <a:lnTo>
                    <a:pt x="740" y="777"/>
                  </a:lnTo>
                  <a:lnTo>
                    <a:pt x="702" y="774"/>
                  </a:lnTo>
                  <a:lnTo>
                    <a:pt x="662" y="772"/>
                  </a:lnTo>
                  <a:lnTo>
                    <a:pt x="619" y="769"/>
                  </a:lnTo>
                  <a:lnTo>
                    <a:pt x="576" y="766"/>
                  </a:lnTo>
                  <a:lnTo>
                    <a:pt x="531" y="765"/>
                  </a:lnTo>
                  <a:lnTo>
                    <a:pt x="490" y="764"/>
                  </a:lnTo>
                  <a:lnTo>
                    <a:pt x="448" y="761"/>
                  </a:lnTo>
                  <a:lnTo>
                    <a:pt x="410" y="760"/>
                  </a:lnTo>
                  <a:lnTo>
                    <a:pt x="375" y="759"/>
                  </a:lnTo>
                  <a:lnTo>
                    <a:pt x="345" y="759"/>
                  </a:lnTo>
                  <a:lnTo>
                    <a:pt x="321" y="757"/>
                  </a:lnTo>
                  <a:lnTo>
                    <a:pt x="318" y="757"/>
                  </a:lnTo>
                  <a:lnTo>
                    <a:pt x="315" y="759"/>
                  </a:lnTo>
                  <a:lnTo>
                    <a:pt x="313" y="760"/>
                  </a:lnTo>
                  <a:lnTo>
                    <a:pt x="310" y="761"/>
                  </a:lnTo>
                  <a:lnTo>
                    <a:pt x="310" y="760"/>
                  </a:lnTo>
                  <a:lnTo>
                    <a:pt x="310" y="761"/>
                  </a:lnTo>
                  <a:lnTo>
                    <a:pt x="309" y="761"/>
                  </a:lnTo>
                  <a:lnTo>
                    <a:pt x="308" y="761"/>
                  </a:lnTo>
                  <a:lnTo>
                    <a:pt x="305" y="760"/>
                  </a:lnTo>
                  <a:lnTo>
                    <a:pt x="301" y="759"/>
                  </a:lnTo>
                  <a:lnTo>
                    <a:pt x="297" y="756"/>
                  </a:lnTo>
                  <a:lnTo>
                    <a:pt x="293" y="751"/>
                  </a:lnTo>
                  <a:lnTo>
                    <a:pt x="287" y="744"/>
                  </a:lnTo>
                  <a:lnTo>
                    <a:pt x="282" y="737"/>
                  </a:lnTo>
                  <a:lnTo>
                    <a:pt x="275" y="725"/>
                  </a:lnTo>
                  <a:lnTo>
                    <a:pt x="269" y="711"/>
                  </a:lnTo>
                  <a:lnTo>
                    <a:pt x="261" y="694"/>
                  </a:lnTo>
                  <a:lnTo>
                    <a:pt x="254" y="664"/>
                  </a:lnTo>
                  <a:lnTo>
                    <a:pt x="235" y="590"/>
                  </a:lnTo>
                  <a:lnTo>
                    <a:pt x="209" y="484"/>
                  </a:lnTo>
                  <a:lnTo>
                    <a:pt x="180" y="363"/>
                  </a:lnTo>
                  <a:lnTo>
                    <a:pt x="150" y="242"/>
                  </a:lnTo>
                  <a:lnTo>
                    <a:pt x="124" y="138"/>
                  </a:lnTo>
                  <a:lnTo>
                    <a:pt x="105" y="64"/>
                  </a:lnTo>
                  <a:lnTo>
                    <a:pt x="98" y="35"/>
                  </a:lnTo>
                  <a:lnTo>
                    <a:pt x="97" y="34"/>
                  </a:lnTo>
                  <a:lnTo>
                    <a:pt x="97" y="32"/>
                  </a:lnTo>
                  <a:lnTo>
                    <a:pt x="95" y="30"/>
                  </a:lnTo>
                  <a:lnTo>
                    <a:pt x="94" y="29"/>
                  </a:lnTo>
                  <a:lnTo>
                    <a:pt x="93" y="26"/>
                  </a:lnTo>
                  <a:lnTo>
                    <a:pt x="90" y="24"/>
                  </a:lnTo>
                  <a:lnTo>
                    <a:pt x="85" y="19"/>
                  </a:lnTo>
                  <a:lnTo>
                    <a:pt x="80" y="13"/>
                  </a:lnTo>
                  <a:lnTo>
                    <a:pt x="72" y="8"/>
                  </a:lnTo>
                  <a:lnTo>
                    <a:pt x="64" y="4"/>
                  </a:lnTo>
                  <a:lnTo>
                    <a:pt x="55" y="2"/>
                  </a:lnTo>
                  <a:lnTo>
                    <a:pt x="45" y="0"/>
                  </a:lnTo>
                  <a:close/>
                </a:path>
              </a:pathLst>
            </a:custGeom>
            <a:solidFill>
              <a:srgbClr val="000000"/>
            </a:solidFill>
            <a:ln w="9525">
              <a:noFill/>
              <a:round/>
              <a:headEnd/>
              <a:tailEnd/>
            </a:ln>
          </p:spPr>
          <p:txBody>
            <a:bodyPr/>
            <a:lstStyle/>
            <a:p>
              <a:pPr rtl="0"/>
              <a:endParaRPr lang="en-US" sz="3800"/>
            </a:p>
          </p:txBody>
        </p:sp>
        <p:sp>
          <p:nvSpPr>
            <p:cNvPr id="553" name="Freeform 551"/>
            <p:cNvSpPr>
              <a:spLocks/>
            </p:cNvSpPr>
            <p:nvPr/>
          </p:nvSpPr>
          <p:spPr bwMode="auto">
            <a:xfrm>
              <a:off x="346" y="2681"/>
              <a:ext cx="187" cy="187"/>
            </a:xfrm>
            <a:custGeom>
              <a:avLst/>
              <a:gdLst>
                <a:gd name="T0" fmla="*/ 2 w 814"/>
                <a:gd name="T1" fmla="*/ 0 h 817"/>
                <a:gd name="T2" fmla="*/ 3 w 814"/>
                <a:gd name="T3" fmla="*/ 2 h 817"/>
                <a:gd name="T4" fmla="*/ 6 w 814"/>
                <a:gd name="T5" fmla="*/ 10 h 817"/>
                <a:gd name="T6" fmla="*/ 16 w 814"/>
                <a:gd name="T7" fmla="*/ 51 h 817"/>
                <a:gd name="T8" fmla="*/ 30 w 814"/>
                <a:gd name="T9" fmla="*/ 106 h 817"/>
                <a:gd name="T10" fmla="*/ 40 w 814"/>
                <a:gd name="T11" fmla="*/ 146 h 817"/>
                <a:gd name="T12" fmla="*/ 42 w 814"/>
                <a:gd name="T13" fmla="*/ 152 h 817"/>
                <a:gd name="T14" fmla="*/ 42 w 814"/>
                <a:gd name="T15" fmla="*/ 152 h 817"/>
                <a:gd name="T16" fmla="*/ 44 w 814"/>
                <a:gd name="T17" fmla="*/ 157 h 817"/>
                <a:gd name="T18" fmla="*/ 48 w 814"/>
                <a:gd name="T19" fmla="*/ 164 h 817"/>
                <a:gd name="T20" fmla="*/ 51 w 814"/>
                <a:gd name="T21" fmla="*/ 169 h 817"/>
                <a:gd name="T22" fmla="*/ 56 w 814"/>
                <a:gd name="T23" fmla="*/ 173 h 817"/>
                <a:gd name="T24" fmla="*/ 60 w 814"/>
                <a:gd name="T25" fmla="*/ 174 h 817"/>
                <a:gd name="T26" fmla="*/ 64 w 814"/>
                <a:gd name="T27" fmla="*/ 174 h 817"/>
                <a:gd name="T28" fmla="*/ 75 w 814"/>
                <a:gd name="T29" fmla="*/ 174 h 817"/>
                <a:gd name="T30" fmla="*/ 95 w 814"/>
                <a:gd name="T31" fmla="*/ 175 h 817"/>
                <a:gd name="T32" fmla="*/ 115 w 814"/>
                <a:gd name="T33" fmla="*/ 175 h 817"/>
                <a:gd name="T34" fmla="*/ 133 w 814"/>
                <a:gd name="T35" fmla="*/ 176 h 817"/>
                <a:gd name="T36" fmla="*/ 150 w 814"/>
                <a:gd name="T37" fmla="*/ 177 h 817"/>
                <a:gd name="T38" fmla="*/ 164 w 814"/>
                <a:gd name="T39" fmla="*/ 178 h 817"/>
                <a:gd name="T40" fmla="*/ 175 w 814"/>
                <a:gd name="T41" fmla="*/ 179 h 817"/>
                <a:gd name="T42" fmla="*/ 182 w 814"/>
                <a:gd name="T43" fmla="*/ 180 h 817"/>
                <a:gd name="T44" fmla="*/ 185 w 814"/>
                <a:gd name="T45" fmla="*/ 182 h 817"/>
                <a:gd name="T46" fmla="*/ 187 w 814"/>
                <a:gd name="T47" fmla="*/ 184 h 817"/>
                <a:gd name="T48" fmla="*/ 187 w 814"/>
                <a:gd name="T49" fmla="*/ 186 h 817"/>
                <a:gd name="T50" fmla="*/ 187 w 814"/>
                <a:gd name="T51" fmla="*/ 187 h 817"/>
                <a:gd name="T52" fmla="*/ 184 w 814"/>
                <a:gd name="T53" fmla="*/ 187 h 817"/>
                <a:gd name="T54" fmla="*/ 172 w 814"/>
                <a:gd name="T55" fmla="*/ 187 h 817"/>
                <a:gd name="T56" fmla="*/ 152 w 814"/>
                <a:gd name="T57" fmla="*/ 187 h 817"/>
                <a:gd name="T58" fmla="*/ 128 w 814"/>
                <a:gd name="T59" fmla="*/ 187 h 817"/>
                <a:gd name="T60" fmla="*/ 104 w 814"/>
                <a:gd name="T61" fmla="*/ 187 h 817"/>
                <a:gd name="T62" fmla="*/ 80 w 814"/>
                <a:gd name="T63" fmla="*/ 187 h 817"/>
                <a:gd name="T64" fmla="*/ 62 w 814"/>
                <a:gd name="T65" fmla="*/ 187 h 817"/>
                <a:gd name="T66" fmla="*/ 51 w 814"/>
                <a:gd name="T67" fmla="*/ 187 h 817"/>
                <a:gd name="T68" fmla="*/ 43 w 814"/>
                <a:gd name="T69" fmla="*/ 186 h 817"/>
                <a:gd name="T70" fmla="*/ 35 w 814"/>
                <a:gd name="T71" fmla="*/ 181 h 817"/>
                <a:gd name="T72" fmla="*/ 31 w 814"/>
                <a:gd name="T73" fmla="*/ 176 h 817"/>
                <a:gd name="T74" fmla="*/ 30 w 814"/>
                <a:gd name="T75" fmla="*/ 172 h 817"/>
                <a:gd name="T76" fmla="*/ 30 w 814"/>
                <a:gd name="T77" fmla="*/ 170 h 817"/>
                <a:gd name="T78" fmla="*/ 30 w 814"/>
                <a:gd name="T79" fmla="*/ 170 h 817"/>
                <a:gd name="T80" fmla="*/ 28 w 814"/>
                <a:gd name="T81" fmla="*/ 163 h 817"/>
                <a:gd name="T82" fmla="*/ 20 w 814"/>
                <a:gd name="T83" fmla="*/ 117 h 817"/>
                <a:gd name="T84" fmla="*/ 9 w 814"/>
                <a:gd name="T85" fmla="*/ 56 h 817"/>
                <a:gd name="T86" fmla="*/ 1 w 814"/>
                <a:gd name="T87" fmla="*/ 10 h 817"/>
                <a:gd name="T88" fmla="*/ 0 w 814"/>
                <a:gd name="T89" fmla="*/ 1 h 817"/>
                <a:gd name="T90" fmla="*/ 1 w 814"/>
                <a:gd name="T91" fmla="*/ 0 h 8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4"/>
                <a:gd name="T139" fmla="*/ 0 h 817"/>
                <a:gd name="T140" fmla="*/ 814 w 814"/>
                <a:gd name="T141" fmla="*/ 817 h 8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4" h="817">
                  <a:moveTo>
                    <a:pt x="5" y="0"/>
                  </a:moveTo>
                  <a:lnTo>
                    <a:pt x="9" y="2"/>
                  </a:lnTo>
                  <a:lnTo>
                    <a:pt x="13" y="3"/>
                  </a:lnTo>
                  <a:lnTo>
                    <a:pt x="15" y="7"/>
                  </a:lnTo>
                  <a:lnTo>
                    <a:pt x="19" y="11"/>
                  </a:lnTo>
                  <a:lnTo>
                    <a:pt x="27" y="42"/>
                  </a:lnTo>
                  <a:lnTo>
                    <a:pt x="45" y="117"/>
                  </a:lnTo>
                  <a:lnTo>
                    <a:pt x="71" y="221"/>
                  </a:lnTo>
                  <a:lnTo>
                    <a:pt x="101" y="341"/>
                  </a:lnTo>
                  <a:lnTo>
                    <a:pt x="131" y="461"/>
                  </a:lnTo>
                  <a:lnTo>
                    <a:pt x="157" y="564"/>
                  </a:lnTo>
                  <a:lnTo>
                    <a:pt x="175" y="638"/>
                  </a:lnTo>
                  <a:lnTo>
                    <a:pt x="182" y="665"/>
                  </a:lnTo>
                  <a:lnTo>
                    <a:pt x="182" y="666"/>
                  </a:lnTo>
                  <a:lnTo>
                    <a:pt x="182" y="668"/>
                  </a:lnTo>
                  <a:lnTo>
                    <a:pt x="190" y="686"/>
                  </a:lnTo>
                  <a:lnTo>
                    <a:pt x="198" y="703"/>
                  </a:lnTo>
                  <a:lnTo>
                    <a:pt x="207" y="717"/>
                  </a:lnTo>
                  <a:lnTo>
                    <a:pt x="216" y="729"/>
                  </a:lnTo>
                  <a:lnTo>
                    <a:pt x="224" y="739"/>
                  </a:lnTo>
                  <a:lnTo>
                    <a:pt x="233" y="748"/>
                  </a:lnTo>
                  <a:lnTo>
                    <a:pt x="243" y="755"/>
                  </a:lnTo>
                  <a:lnTo>
                    <a:pt x="252" y="759"/>
                  </a:lnTo>
                  <a:lnTo>
                    <a:pt x="263" y="761"/>
                  </a:lnTo>
                  <a:lnTo>
                    <a:pt x="270" y="761"/>
                  </a:lnTo>
                  <a:lnTo>
                    <a:pt x="278" y="760"/>
                  </a:lnTo>
                  <a:lnTo>
                    <a:pt x="283" y="759"/>
                  </a:lnTo>
                  <a:lnTo>
                    <a:pt x="328" y="760"/>
                  </a:lnTo>
                  <a:lnTo>
                    <a:pt x="371" y="761"/>
                  </a:lnTo>
                  <a:lnTo>
                    <a:pt x="415" y="763"/>
                  </a:lnTo>
                  <a:lnTo>
                    <a:pt x="458" y="765"/>
                  </a:lnTo>
                  <a:lnTo>
                    <a:pt x="501" y="766"/>
                  </a:lnTo>
                  <a:lnTo>
                    <a:pt x="542" y="768"/>
                  </a:lnTo>
                  <a:lnTo>
                    <a:pt x="581" y="770"/>
                  </a:lnTo>
                  <a:lnTo>
                    <a:pt x="619" y="772"/>
                  </a:lnTo>
                  <a:lnTo>
                    <a:pt x="654" y="774"/>
                  </a:lnTo>
                  <a:lnTo>
                    <a:pt x="687" y="777"/>
                  </a:lnTo>
                  <a:lnTo>
                    <a:pt x="716" y="778"/>
                  </a:lnTo>
                  <a:lnTo>
                    <a:pt x="742" y="781"/>
                  </a:lnTo>
                  <a:lnTo>
                    <a:pt x="762" y="782"/>
                  </a:lnTo>
                  <a:lnTo>
                    <a:pt x="781" y="785"/>
                  </a:lnTo>
                  <a:lnTo>
                    <a:pt x="792" y="786"/>
                  </a:lnTo>
                  <a:lnTo>
                    <a:pt x="800" y="789"/>
                  </a:lnTo>
                  <a:lnTo>
                    <a:pt x="807" y="794"/>
                  </a:lnTo>
                  <a:lnTo>
                    <a:pt x="812" y="800"/>
                  </a:lnTo>
                  <a:lnTo>
                    <a:pt x="813" y="805"/>
                  </a:lnTo>
                  <a:lnTo>
                    <a:pt x="814" y="812"/>
                  </a:lnTo>
                  <a:lnTo>
                    <a:pt x="814" y="813"/>
                  </a:lnTo>
                  <a:lnTo>
                    <a:pt x="814" y="815"/>
                  </a:lnTo>
                  <a:lnTo>
                    <a:pt x="813" y="816"/>
                  </a:lnTo>
                  <a:lnTo>
                    <a:pt x="813" y="817"/>
                  </a:lnTo>
                  <a:lnTo>
                    <a:pt x="801" y="817"/>
                  </a:lnTo>
                  <a:lnTo>
                    <a:pt x="779" y="817"/>
                  </a:lnTo>
                  <a:lnTo>
                    <a:pt x="748" y="817"/>
                  </a:lnTo>
                  <a:lnTo>
                    <a:pt x="708" y="817"/>
                  </a:lnTo>
                  <a:lnTo>
                    <a:pt x="662" y="817"/>
                  </a:lnTo>
                  <a:lnTo>
                    <a:pt x="613" y="817"/>
                  </a:lnTo>
                  <a:lnTo>
                    <a:pt x="559" y="817"/>
                  </a:lnTo>
                  <a:lnTo>
                    <a:pt x="505" y="817"/>
                  </a:lnTo>
                  <a:lnTo>
                    <a:pt x="451" y="817"/>
                  </a:lnTo>
                  <a:lnTo>
                    <a:pt x="399" y="817"/>
                  </a:lnTo>
                  <a:lnTo>
                    <a:pt x="350" y="817"/>
                  </a:lnTo>
                  <a:lnTo>
                    <a:pt x="307" y="817"/>
                  </a:lnTo>
                  <a:lnTo>
                    <a:pt x="270" y="817"/>
                  </a:lnTo>
                  <a:lnTo>
                    <a:pt x="242" y="817"/>
                  </a:lnTo>
                  <a:lnTo>
                    <a:pt x="222" y="817"/>
                  </a:lnTo>
                  <a:lnTo>
                    <a:pt x="216" y="817"/>
                  </a:lnTo>
                  <a:lnTo>
                    <a:pt x="188" y="812"/>
                  </a:lnTo>
                  <a:lnTo>
                    <a:pt x="168" y="803"/>
                  </a:lnTo>
                  <a:lnTo>
                    <a:pt x="152" y="791"/>
                  </a:lnTo>
                  <a:lnTo>
                    <a:pt x="142" y="779"/>
                  </a:lnTo>
                  <a:lnTo>
                    <a:pt x="135" y="768"/>
                  </a:lnTo>
                  <a:lnTo>
                    <a:pt x="131" y="757"/>
                  </a:lnTo>
                  <a:lnTo>
                    <a:pt x="130" y="750"/>
                  </a:lnTo>
                  <a:lnTo>
                    <a:pt x="130" y="744"/>
                  </a:lnTo>
                  <a:lnTo>
                    <a:pt x="130" y="743"/>
                  </a:lnTo>
                  <a:lnTo>
                    <a:pt x="129" y="743"/>
                  </a:lnTo>
                  <a:lnTo>
                    <a:pt x="129" y="742"/>
                  </a:lnTo>
                  <a:lnTo>
                    <a:pt x="123" y="711"/>
                  </a:lnTo>
                  <a:lnTo>
                    <a:pt x="109" y="629"/>
                  </a:lnTo>
                  <a:lnTo>
                    <a:pt x="88" y="513"/>
                  </a:lnTo>
                  <a:lnTo>
                    <a:pt x="65" y="380"/>
                  </a:lnTo>
                  <a:lnTo>
                    <a:pt x="41" y="246"/>
                  </a:lnTo>
                  <a:lnTo>
                    <a:pt x="21" y="128"/>
                  </a:lnTo>
                  <a:lnTo>
                    <a:pt x="6" y="42"/>
                  </a:lnTo>
                  <a:lnTo>
                    <a:pt x="0" y="6"/>
                  </a:lnTo>
                  <a:lnTo>
                    <a:pt x="1" y="4"/>
                  </a:lnTo>
                  <a:lnTo>
                    <a:pt x="4" y="2"/>
                  </a:lnTo>
                  <a:lnTo>
                    <a:pt x="5" y="0"/>
                  </a:lnTo>
                  <a:close/>
                </a:path>
              </a:pathLst>
            </a:custGeom>
            <a:solidFill>
              <a:srgbClr val="C0C0C0"/>
            </a:solidFill>
            <a:ln w="9525">
              <a:noFill/>
              <a:round/>
              <a:headEnd/>
              <a:tailEnd/>
            </a:ln>
          </p:spPr>
          <p:txBody>
            <a:bodyPr/>
            <a:lstStyle/>
            <a:p>
              <a:pPr rtl="0"/>
              <a:endParaRPr lang="en-US" sz="3800"/>
            </a:p>
          </p:txBody>
        </p:sp>
        <p:sp>
          <p:nvSpPr>
            <p:cNvPr id="554" name="Freeform 552"/>
            <p:cNvSpPr>
              <a:spLocks/>
            </p:cNvSpPr>
            <p:nvPr/>
          </p:nvSpPr>
          <p:spPr bwMode="auto">
            <a:xfrm>
              <a:off x="733" y="2743"/>
              <a:ext cx="70" cy="263"/>
            </a:xfrm>
            <a:custGeom>
              <a:avLst/>
              <a:gdLst>
                <a:gd name="T0" fmla="*/ 0 w 306"/>
                <a:gd name="T1" fmla="*/ 3 h 1144"/>
                <a:gd name="T2" fmla="*/ 0 w 306"/>
                <a:gd name="T3" fmla="*/ 5 h 1144"/>
                <a:gd name="T4" fmla="*/ 0 w 306"/>
                <a:gd name="T5" fmla="*/ 7 h 1144"/>
                <a:gd name="T6" fmla="*/ 2 w 306"/>
                <a:gd name="T7" fmla="*/ 8 h 1144"/>
                <a:gd name="T8" fmla="*/ 3 w 306"/>
                <a:gd name="T9" fmla="*/ 9 h 1144"/>
                <a:gd name="T10" fmla="*/ 7 w 306"/>
                <a:gd name="T11" fmla="*/ 10 h 1144"/>
                <a:gd name="T12" fmla="*/ 11 w 306"/>
                <a:gd name="T13" fmla="*/ 12 h 1144"/>
                <a:gd name="T14" fmla="*/ 14 w 306"/>
                <a:gd name="T15" fmla="*/ 13 h 1144"/>
                <a:gd name="T16" fmla="*/ 18 w 306"/>
                <a:gd name="T17" fmla="*/ 15 h 1144"/>
                <a:gd name="T18" fmla="*/ 22 w 306"/>
                <a:gd name="T19" fmla="*/ 17 h 1144"/>
                <a:gd name="T20" fmla="*/ 24 w 306"/>
                <a:gd name="T21" fmla="*/ 19 h 1144"/>
                <a:gd name="T22" fmla="*/ 27 w 306"/>
                <a:gd name="T23" fmla="*/ 22 h 1144"/>
                <a:gd name="T24" fmla="*/ 28 w 306"/>
                <a:gd name="T25" fmla="*/ 24 h 1144"/>
                <a:gd name="T26" fmla="*/ 29 w 306"/>
                <a:gd name="T27" fmla="*/ 32 h 1144"/>
                <a:gd name="T28" fmla="*/ 32 w 306"/>
                <a:gd name="T29" fmla="*/ 51 h 1144"/>
                <a:gd name="T30" fmla="*/ 36 w 306"/>
                <a:gd name="T31" fmla="*/ 77 h 1144"/>
                <a:gd name="T32" fmla="*/ 40 w 306"/>
                <a:gd name="T33" fmla="*/ 110 h 1144"/>
                <a:gd name="T34" fmla="*/ 46 w 306"/>
                <a:gd name="T35" fmla="*/ 146 h 1144"/>
                <a:gd name="T36" fmla="*/ 51 w 306"/>
                <a:gd name="T37" fmla="*/ 185 h 1144"/>
                <a:gd name="T38" fmla="*/ 56 w 306"/>
                <a:gd name="T39" fmla="*/ 223 h 1144"/>
                <a:gd name="T40" fmla="*/ 61 w 306"/>
                <a:gd name="T41" fmla="*/ 260 h 1144"/>
                <a:gd name="T42" fmla="*/ 62 w 306"/>
                <a:gd name="T43" fmla="*/ 261 h 1144"/>
                <a:gd name="T44" fmla="*/ 63 w 306"/>
                <a:gd name="T45" fmla="*/ 263 h 1144"/>
                <a:gd name="T46" fmla="*/ 64 w 306"/>
                <a:gd name="T47" fmla="*/ 263 h 1144"/>
                <a:gd name="T48" fmla="*/ 66 w 306"/>
                <a:gd name="T49" fmla="*/ 263 h 1144"/>
                <a:gd name="T50" fmla="*/ 68 w 306"/>
                <a:gd name="T51" fmla="*/ 263 h 1144"/>
                <a:gd name="T52" fmla="*/ 69 w 306"/>
                <a:gd name="T53" fmla="*/ 261 h 1144"/>
                <a:gd name="T54" fmla="*/ 70 w 306"/>
                <a:gd name="T55" fmla="*/ 260 h 1144"/>
                <a:gd name="T56" fmla="*/ 70 w 306"/>
                <a:gd name="T57" fmla="*/ 258 h 1144"/>
                <a:gd name="T58" fmla="*/ 68 w 306"/>
                <a:gd name="T59" fmla="*/ 242 h 1144"/>
                <a:gd name="T60" fmla="*/ 64 w 306"/>
                <a:gd name="T61" fmla="*/ 213 h 1144"/>
                <a:gd name="T62" fmla="*/ 59 w 306"/>
                <a:gd name="T63" fmla="*/ 175 h 1144"/>
                <a:gd name="T64" fmla="*/ 53 w 306"/>
                <a:gd name="T65" fmla="*/ 134 h 1144"/>
                <a:gd name="T66" fmla="*/ 47 w 306"/>
                <a:gd name="T67" fmla="*/ 94 h 1144"/>
                <a:gd name="T68" fmla="*/ 42 w 306"/>
                <a:gd name="T69" fmla="*/ 59 h 1144"/>
                <a:gd name="T70" fmla="*/ 38 w 306"/>
                <a:gd name="T71" fmla="*/ 33 h 1144"/>
                <a:gd name="T72" fmla="*/ 36 w 306"/>
                <a:gd name="T73" fmla="*/ 21 h 1144"/>
                <a:gd name="T74" fmla="*/ 34 w 306"/>
                <a:gd name="T75" fmla="*/ 17 h 1144"/>
                <a:gd name="T76" fmla="*/ 31 w 306"/>
                <a:gd name="T77" fmla="*/ 13 h 1144"/>
                <a:gd name="T78" fmla="*/ 27 w 306"/>
                <a:gd name="T79" fmla="*/ 10 h 1144"/>
                <a:gd name="T80" fmla="*/ 22 w 306"/>
                <a:gd name="T81" fmla="*/ 7 h 1144"/>
                <a:gd name="T82" fmla="*/ 17 w 306"/>
                <a:gd name="T83" fmla="*/ 4 h 1144"/>
                <a:gd name="T84" fmla="*/ 12 w 306"/>
                <a:gd name="T85" fmla="*/ 3 h 1144"/>
                <a:gd name="T86" fmla="*/ 8 w 306"/>
                <a:gd name="T87" fmla="*/ 1 h 1144"/>
                <a:gd name="T88" fmla="*/ 6 w 306"/>
                <a:gd name="T89" fmla="*/ 0 h 1144"/>
                <a:gd name="T90" fmla="*/ 4 w 306"/>
                <a:gd name="T91" fmla="*/ 0 h 1144"/>
                <a:gd name="T92" fmla="*/ 3 w 306"/>
                <a:gd name="T93" fmla="*/ 1 h 1144"/>
                <a:gd name="T94" fmla="*/ 1 w 306"/>
                <a:gd name="T95" fmla="*/ 2 h 1144"/>
                <a:gd name="T96" fmla="*/ 0 w 306"/>
                <a:gd name="T97" fmla="*/ 3 h 1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6"/>
                <a:gd name="T148" fmla="*/ 0 h 1144"/>
                <a:gd name="T149" fmla="*/ 306 w 306"/>
                <a:gd name="T150" fmla="*/ 1144 h 11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6" h="1144">
                  <a:moveTo>
                    <a:pt x="2" y="14"/>
                  </a:moveTo>
                  <a:lnTo>
                    <a:pt x="0" y="22"/>
                  </a:lnTo>
                  <a:lnTo>
                    <a:pt x="2" y="29"/>
                  </a:lnTo>
                  <a:lnTo>
                    <a:pt x="7" y="35"/>
                  </a:lnTo>
                  <a:lnTo>
                    <a:pt x="13" y="39"/>
                  </a:lnTo>
                  <a:lnTo>
                    <a:pt x="29" y="44"/>
                  </a:lnTo>
                  <a:lnTo>
                    <a:pt x="46" y="51"/>
                  </a:lnTo>
                  <a:lnTo>
                    <a:pt x="63" y="58"/>
                  </a:lnTo>
                  <a:lnTo>
                    <a:pt x="80" y="66"/>
                  </a:lnTo>
                  <a:lnTo>
                    <a:pt x="94" y="75"/>
                  </a:lnTo>
                  <a:lnTo>
                    <a:pt x="107" y="84"/>
                  </a:lnTo>
                  <a:lnTo>
                    <a:pt x="116" y="94"/>
                  </a:lnTo>
                  <a:lnTo>
                    <a:pt x="121" y="103"/>
                  </a:lnTo>
                  <a:lnTo>
                    <a:pt x="128" y="139"/>
                  </a:lnTo>
                  <a:lnTo>
                    <a:pt x="139" y="220"/>
                  </a:lnTo>
                  <a:lnTo>
                    <a:pt x="156" y="335"/>
                  </a:lnTo>
                  <a:lnTo>
                    <a:pt x="177" y="479"/>
                  </a:lnTo>
                  <a:lnTo>
                    <a:pt x="199" y="637"/>
                  </a:lnTo>
                  <a:lnTo>
                    <a:pt x="223" y="805"/>
                  </a:lnTo>
                  <a:lnTo>
                    <a:pt x="246" y="971"/>
                  </a:lnTo>
                  <a:lnTo>
                    <a:pt x="267" y="1129"/>
                  </a:lnTo>
                  <a:lnTo>
                    <a:pt x="270" y="1137"/>
                  </a:lnTo>
                  <a:lnTo>
                    <a:pt x="275" y="1142"/>
                  </a:lnTo>
                  <a:lnTo>
                    <a:pt x="281" y="1144"/>
                  </a:lnTo>
                  <a:lnTo>
                    <a:pt x="289" y="1144"/>
                  </a:lnTo>
                  <a:lnTo>
                    <a:pt x="297" y="1142"/>
                  </a:lnTo>
                  <a:lnTo>
                    <a:pt x="303" y="1137"/>
                  </a:lnTo>
                  <a:lnTo>
                    <a:pt x="306" y="1130"/>
                  </a:lnTo>
                  <a:lnTo>
                    <a:pt x="306" y="1122"/>
                  </a:lnTo>
                  <a:lnTo>
                    <a:pt x="297" y="1051"/>
                  </a:lnTo>
                  <a:lnTo>
                    <a:pt x="279" y="925"/>
                  </a:lnTo>
                  <a:lnTo>
                    <a:pt x="257" y="763"/>
                  </a:lnTo>
                  <a:lnTo>
                    <a:pt x="232" y="585"/>
                  </a:lnTo>
                  <a:lnTo>
                    <a:pt x="207" y="410"/>
                  </a:lnTo>
                  <a:lnTo>
                    <a:pt x="185" y="256"/>
                  </a:lnTo>
                  <a:lnTo>
                    <a:pt x="168" y="144"/>
                  </a:lnTo>
                  <a:lnTo>
                    <a:pt x="159" y="92"/>
                  </a:lnTo>
                  <a:lnTo>
                    <a:pt x="150" y="74"/>
                  </a:lnTo>
                  <a:lnTo>
                    <a:pt x="136" y="57"/>
                  </a:lnTo>
                  <a:lnTo>
                    <a:pt x="116" y="43"/>
                  </a:lnTo>
                  <a:lnTo>
                    <a:pt x="95" y="30"/>
                  </a:lnTo>
                  <a:lnTo>
                    <a:pt x="73" y="19"/>
                  </a:lnTo>
                  <a:lnTo>
                    <a:pt x="54" y="12"/>
                  </a:lnTo>
                  <a:lnTo>
                    <a:pt x="37" y="5"/>
                  </a:lnTo>
                  <a:lnTo>
                    <a:pt x="26" y="1"/>
                  </a:lnTo>
                  <a:lnTo>
                    <a:pt x="18" y="0"/>
                  </a:lnTo>
                  <a:lnTo>
                    <a:pt x="11" y="3"/>
                  </a:lnTo>
                  <a:lnTo>
                    <a:pt x="5" y="8"/>
                  </a:lnTo>
                  <a:lnTo>
                    <a:pt x="2" y="14"/>
                  </a:lnTo>
                  <a:close/>
                </a:path>
              </a:pathLst>
            </a:custGeom>
            <a:solidFill>
              <a:srgbClr val="000000"/>
            </a:solidFill>
            <a:ln w="9525">
              <a:noFill/>
              <a:round/>
              <a:headEnd/>
              <a:tailEnd/>
            </a:ln>
          </p:spPr>
          <p:txBody>
            <a:bodyPr/>
            <a:lstStyle/>
            <a:p>
              <a:pPr rtl="0"/>
              <a:endParaRPr lang="en-US" sz="3800"/>
            </a:p>
          </p:txBody>
        </p:sp>
        <p:sp>
          <p:nvSpPr>
            <p:cNvPr id="555" name="Freeform 553"/>
            <p:cNvSpPr>
              <a:spLocks/>
            </p:cNvSpPr>
            <p:nvPr/>
          </p:nvSpPr>
          <p:spPr bwMode="auto">
            <a:xfrm>
              <a:off x="678" y="2744"/>
              <a:ext cx="34" cy="260"/>
            </a:xfrm>
            <a:custGeom>
              <a:avLst/>
              <a:gdLst>
                <a:gd name="T0" fmla="*/ 27 w 151"/>
                <a:gd name="T1" fmla="*/ 0 h 1135"/>
                <a:gd name="T2" fmla="*/ 25 w 151"/>
                <a:gd name="T3" fmla="*/ 2 h 1135"/>
                <a:gd name="T4" fmla="*/ 22 w 151"/>
                <a:gd name="T5" fmla="*/ 4 h 1135"/>
                <a:gd name="T6" fmla="*/ 18 w 151"/>
                <a:gd name="T7" fmla="*/ 6 h 1135"/>
                <a:gd name="T8" fmla="*/ 13 w 151"/>
                <a:gd name="T9" fmla="*/ 10 h 1135"/>
                <a:gd name="T10" fmla="*/ 9 w 151"/>
                <a:gd name="T11" fmla="*/ 14 h 1135"/>
                <a:gd name="T12" fmla="*/ 5 w 151"/>
                <a:gd name="T13" fmla="*/ 18 h 1135"/>
                <a:gd name="T14" fmla="*/ 3 w 151"/>
                <a:gd name="T15" fmla="*/ 22 h 1135"/>
                <a:gd name="T16" fmla="*/ 2 w 151"/>
                <a:gd name="T17" fmla="*/ 26 h 1135"/>
                <a:gd name="T18" fmla="*/ 1 w 151"/>
                <a:gd name="T19" fmla="*/ 65 h 1135"/>
                <a:gd name="T20" fmla="*/ 1 w 151"/>
                <a:gd name="T21" fmla="*/ 141 h 1135"/>
                <a:gd name="T22" fmla="*/ 0 w 151"/>
                <a:gd name="T23" fmla="*/ 217 h 1135"/>
                <a:gd name="T24" fmla="*/ 0 w 151"/>
                <a:gd name="T25" fmla="*/ 255 h 1135"/>
                <a:gd name="T26" fmla="*/ 0 w 151"/>
                <a:gd name="T27" fmla="*/ 257 h 1135"/>
                <a:gd name="T28" fmla="*/ 2 w 151"/>
                <a:gd name="T29" fmla="*/ 259 h 1135"/>
                <a:gd name="T30" fmla="*/ 3 w 151"/>
                <a:gd name="T31" fmla="*/ 260 h 1135"/>
                <a:gd name="T32" fmla="*/ 5 w 151"/>
                <a:gd name="T33" fmla="*/ 260 h 1135"/>
                <a:gd name="T34" fmla="*/ 6 w 151"/>
                <a:gd name="T35" fmla="*/ 260 h 1135"/>
                <a:gd name="T36" fmla="*/ 8 w 151"/>
                <a:gd name="T37" fmla="*/ 259 h 1135"/>
                <a:gd name="T38" fmla="*/ 9 w 151"/>
                <a:gd name="T39" fmla="*/ 257 h 1135"/>
                <a:gd name="T40" fmla="*/ 9 w 151"/>
                <a:gd name="T41" fmla="*/ 255 h 1135"/>
                <a:gd name="T42" fmla="*/ 9 w 151"/>
                <a:gd name="T43" fmla="*/ 189 h 1135"/>
                <a:gd name="T44" fmla="*/ 9 w 151"/>
                <a:gd name="T45" fmla="*/ 116 h 1135"/>
                <a:gd name="T46" fmla="*/ 10 w 151"/>
                <a:gd name="T47" fmla="*/ 56 h 1135"/>
                <a:gd name="T48" fmla="*/ 10 w 151"/>
                <a:gd name="T49" fmla="*/ 27 h 1135"/>
                <a:gd name="T50" fmla="*/ 11 w 151"/>
                <a:gd name="T51" fmla="*/ 25 h 1135"/>
                <a:gd name="T52" fmla="*/ 13 w 151"/>
                <a:gd name="T53" fmla="*/ 23 h 1135"/>
                <a:gd name="T54" fmla="*/ 15 w 151"/>
                <a:gd name="T55" fmla="*/ 20 h 1135"/>
                <a:gd name="T56" fmla="*/ 18 w 151"/>
                <a:gd name="T57" fmla="*/ 17 h 1135"/>
                <a:gd name="T58" fmla="*/ 21 w 151"/>
                <a:gd name="T59" fmla="*/ 15 h 1135"/>
                <a:gd name="T60" fmla="*/ 25 w 151"/>
                <a:gd name="T61" fmla="*/ 12 h 1135"/>
                <a:gd name="T62" fmla="*/ 28 w 151"/>
                <a:gd name="T63" fmla="*/ 10 h 1135"/>
                <a:gd name="T64" fmla="*/ 32 w 151"/>
                <a:gd name="T65" fmla="*/ 8 h 1135"/>
                <a:gd name="T66" fmla="*/ 33 w 151"/>
                <a:gd name="T67" fmla="*/ 7 h 1135"/>
                <a:gd name="T68" fmla="*/ 34 w 151"/>
                <a:gd name="T69" fmla="*/ 5 h 1135"/>
                <a:gd name="T70" fmla="*/ 34 w 151"/>
                <a:gd name="T71" fmla="*/ 4 h 1135"/>
                <a:gd name="T72" fmla="*/ 34 w 151"/>
                <a:gd name="T73" fmla="*/ 2 h 1135"/>
                <a:gd name="T74" fmla="*/ 32 w 151"/>
                <a:gd name="T75" fmla="*/ 1 h 1135"/>
                <a:gd name="T76" fmla="*/ 31 w 151"/>
                <a:gd name="T77" fmla="*/ 0 h 1135"/>
                <a:gd name="T78" fmla="*/ 29 w 151"/>
                <a:gd name="T79" fmla="*/ 0 h 1135"/>
                <a:gd name="T80" fmla="*/ 27 w 151"/>
                <a:gd name="T81" fmla="*/ 0 h 11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1"/>
                <a:gd name="T124" fmla="*/ 0 h 1135"/>
                <a:gd name="T125" fmla="*/ 151 w 151"/>
                <a:gd name="T126" fmla="*/ 1135 h 11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1" h="1135">
                  <a:moveTo>
                    <a:pt x="121" y="2"/>
                  </a:moveTo>
                  <a:lnTo>
                    <a:pt x="111" y="7"/>
                  </a:lnTo>
                  <a:lnTo>
                    <a:pt x="96" y="16"/>
                  </a:lnTo>
                  <a:lnTo>
                    <a:pt x="78" y="28"/>
                  </a:lnTo>
                  <a:lnTo>
                    <a:pt x="59" y="42"/>
                  </a:lnTo>
                  <a:lnTo>
                    <a:pt x="41" y="59"/>
                  </a:lnTo>
                  <a:lnTo>
                    <a:pt x="24" y="78"/>
                  </a:lnTo>
                  <a:lnTo>
                    <a:pt x="12" y="96"/>
                  </a:lnTo>
                  <a:lnTo>
                    <a:pt x="7" y="115"/>
                  </a:lnTo>
                  <a:lnTo>
                    <a:pt x="4" y="284"/>
                  </a:lnTo>
                  <a:lnTo>
                    <a:pt x="3" y="617"/>
                  </a:lnTo>
                  <a:lnTo>
                    <a:pt x="1" y="949"/>
                  </a:lnTo>
                  <a:lnTo>
                    <a:pt x="0" y="1115"/>
                  </a:lnTo>
                  <a:lnTo>
                    <a:pt x="1" y="1123"/>
                  </a:lnTo>
                  <a:lnTo>
                    <a:pt x="7" y="1130"/>
                  </a:lnTo>
                  <a:lnTo>
                    <a:pt x="12" y="1134"/>
                  </a:lnTo>
                  <a:lnTo>
                    <a:pt x="20" y="1135"/>
                  </a:lnTo>
                  <a:lnTo>
                    <a:pt x="28" y="1134"/>
                  </a:lnTo>
                  <a:lnTo>
                    <a:pt x="34" y="1130"/>
                  </a:lnTo>
                  <a:lnTo>
                    <a:pt x="39" y="1123"/>
                  </a:lnTo>
                  <a:lnTo>
                    <a:pt x="41" y="1115"/>
                  </a:lnTo>
                  <a:lnTo>
                    <a:pt x="41" y="825"/>
                  </a:lnTo>
                  <a:lnTo>
                    <a:pt x="42" y="507"/>
                  </a:lnTo>
                  <a:lnTo>
                    <a:pt x="44" y="243"/>
                  </a:lnTo>
                  <a:lnTo>
                    <a:pt x="46" y="119"/>
                  </a:lnTo>
                  <a:lnTo>
                    <a:pt x="50" y="110"/>
                  </a:lnTo>
                  <a:lnTo>
                    <a:pt x="56" y="100"/>
                  </a:lnTo>
                  <a:lnTo>
                    <a:pt x="68" y="88"/>
                  </a:lnTo>
                  <a:lnTo>
                    <a:pt x="81" y="76"/>
                  </a:lnTo>
                  <a:lnTo>
                    <a:pt x="95" y="65"/>
                  </a:lnTo>
                  <a:lnTo>
                    <a:pt x="111" y="54"/>
                  </a:lnTo>
                  <a:lnTo>
                    <a:pt x="126" y="45"/>
                  </a:lnTo>
                  <a:lnTo>
                    <a:pt x="141" y="37"/>
                  </a:lnTo>
                  <a:lnTo>
                    <a:pt x="146" y="32"/>
                  </a:lnTo>
                  <a:lnTo>
                    <a:pt x="150" y="24"/>
                  </a:lnTo>
                  <a:lnTo>
                    <a:pt x="151" y="18"/>
                  </a:lnTo>
                  <a:lnTo>
                    <a:pt x="149" y="10"/>
                  </a:lnTo>
                  <a:lnTo>
                    <a:pt x="143" y="3"/>
                  </a:lnTo>
                  <a:lnTo>
                    <a:pt x="137" y="0"/>
                  </a:lnTo>
                  <a:lnTo>
                    <a:pt x="129" y="0"/>
                  </a:lnTo>
                  <a:lnTo>
                    <a:pt x="121" y="2"/>
                  </a:lnTo>
                  <a:close/>
                </a:path>
              </a:pathLst>
            </a:custGeom>
            <a:solidFill>
              <a:srgbClr val="000000"/>
            </a:solidFill>
            <a:ln w="9525">
              <a:noFill/>
              <a:round/>
              <a:headEnd/>
              <a:tailEnd/>
            </a:ln>
          </p:spPr>
          <p:txBody>
            <a:bodyPr/>
            <a:lstStyle/>
            <a:p>
              <a:pPr rtl="0"/>
              <a:endParaRPr lang="en-US" sz="3800"/>
            </a:p>
          </p:txBody>
        </p:sp>
        <p:sp>
          <p:nvSpPr>
            <p:cNvPr id="556" name="Freeform 554"/>
            <p:cNvSpPr>
              <a:spLocks/>
            </p:cNvSpPr>
            <p:nvPr/>
          </p:nvSpPr>
          <p:spPr bwMode="auto">
            <a:xfrm>
              <a:off x="485" y="2725"/>
              <a:ext cx="313" cy="71"/>
            </a:xfrm>
            <a:custGeom>
              <a:avLst/>
              <a:gdLst>
                <a:gd name="T0" fmla="*/ 300 w 1367"/>
                <a:gd name="T1" fmla="*/ 0 h 308"/>
                <a:gd name="T2" fmla="*/ 9 w 1367"/>
                <a:gd name="T3" fmla="*/ 46 h 308"/>
                <a:gd name="T4" fmla="*/ 8 w 1367"/>
                <a:gd name="T5" fmla="*/ 46 h 308"/>
                <a:gd name="T6" fmla="*/ 8 w 1367"/>
                <a:gd name="T7" fmla="*/ 46 h 308"/>
                <a:gd name="T8" fmla="*/ 7 w 1367"/>
                <a:gd name="T9" fmla="*/ 47 h 308"/>
                <a:gd name="T10" fmla="*/ 6 w 1367"/>
                <a:gd name="T11" fmla="*/ 47 h 308"/>
                <a:gd name="T12" fmla="*/ 3 w 1367"/>
                <a:gd name="T13" fmla="*/ 52 h 308"/>
                <a:gd name="T14" fmla="*/ 1 w 1367"/>
                <a:gd name="T15" fmla="*/ 55 h 308"/>
                <a:gd name="T16" fmla="*/ 0 w 1367"/>
                <a:gd name="T17" fmla="*/ 59 h 308"/>
                <a:gd name="T18" fmla="*/ 0 w 1367"/>
                <a:gd name="T19" fmla="*/ 63 h 308"/>
                <a:gd name="T20" fmla="*/ 1 w 1367"/>
                <a:gd name="T21" fmla="*/ 65 h 308"/>
                <a:gd name="T22" fmla="*/ 3 w 1367"/>
                <a:gd name="T23" fmla="*/ 67 h 308"/>
                <a:gd name="T24" fmla="*/ 5 w 1367"/>
                <a:gd name="T25" fmla="*/ 69 h 308"/>
                <a:gd name="T26" fmla="*/ 7 w 1367"/>
                <a:gd name="T27" fmla="*/ 70 h 308"/>
                <a:gd name="T28" fmla="*/ 9 w 1367"/>
                <a:gd name="T29" fmla="*/ 71 h 308"/>
                <a:gd name="T30" fmla="*/ 11 w 1367"/>
                <a:gd name="T31" fmla="*/ 71 h 308"/>
                <a:gd name="T32" fmla="*/ 12 w 1367"/>
                <a:gd name="T33" fmla="*/ 71 h 308"/>
                <a:gd name="T34" fmla="*/ 13 w 1367"/>
                <a:gd name="T35" fmla="*/ 71 h 308"/>
                <a:gd name="T36" fmla="*/ 14 w 1367"/>
                <a:gd name="T37" fmla="*/ 71 h 308"/>
                <a:gd name="T38" fmla="*/ 14 w 1367"/>
                <a:gd name="T39" fmla="*/ 71 h 308"/>
                <a:gd name="T40" fmla="*/ 14 w 1367"/>
                <a:gd name="T41" fmla="*/ 71 h 308"/>
                <a:gd name="T42" fmla="*/ 14 w 1367"/>
                <a:gd name="T43" fmla="*/ 71 h 308"/>
                <a:gd name="T44" fmla="*/ 306 w 1367"/>
                <a:gd name="T45" fmla="*/ 23 h 308"/>
                <a:gd name="T46" fmla="*/ 306 w 1367"/>
                <a:gd name="T47" fmla="*/ 23 h 308"/>
                <a:gd name="T48" fmla="*/ 307 w 1367"/>
                <a:gd name="T49" fmla="*/ 22 h 308"/>
                <a:gd name="T50" fmla="*/ 308 w 1367"/>
                <a:gd name="T51" fmla="*/ 22 h 308"/>
                <a:gd name="T52" fmla="*/ 308 w 1367"/>
                <a:gd name="T53" fmla="*/ 22 h 308"/>
                <a:gd name="T54" fmla="*/ 311 w 1367"/>
                <a:gd name="T55" fmla="*/ 19 h 308"/>
                <a:gd name="T56" fmla="*/ 312 w 1367"/>
                <a:gd name="T57" fmla="*/ 15 h 308"/>
                <a:gd name="T58" fmla="*/ 313 w 1367"/>
                <a:gd name="T59" fmla="*/ 12 h 308"/>
                <a:gd name="T60" fmla="*/ 313 w 1367"/>
                <a:gd name="T61" fmla="*/ 9 h 308"/>
                <a:gd name="T62" fmla="*/ 312 w 1367"/>
                <a:gd name="T63" fmla="*/ 7 h 308"/>
                <a:gd name="T64" fmla="*/ 310 w 1367"/>
                <a:gd name="T65" fmla="*/ 5 h 308"/>
                <a:gd name="T66" fmla="*/ 309 w 1367"/>
                <a:gd name="T67" fmla="*/ 3 h 308"/>
                <a:gd name="T68" fmla="*/ 307 w 1367"/>
                <a:gd name="T69" fmla="*/ 2 h 308"/>
                <a:gd name="T70" fmla="*/ 305 w 1367"/>
                <a:gd name="T71" fmla="*/ 1 h 308"/>
                <a:gd name="T72" fmla="*/ 304 w 1367"/>
                <a:gd name="T73" fmla="*/ 0 h 308"/>
                <a:gd name="T74" fmla="*/ 303 w 1367"/>
                <a:gd name="T75" fmla="*/ 0 h 308"/>
                <a:gd name="T76" fmla="*/ 302 w 1367"/>
                <a:gd name="T77" fmla="*/ 0 h 308"/>
                <a:gd name="T78" fmla="*/ 301 w 1367"/>
                <a:gd name="T79" fmla="*/ 0 h 308"/>
                <a:gd name="T80" fmla="*/ 301 w 1367"/>
                <a:gd name="T81" fmla="*/ 0 h 308"/>
                <a:gd name="T82" fmla="*/ 301 w 1367"/>
                <a:gd name="T83" fmla="*/ 0 h 308"/>
                <a:gd name="T84" fmla="*/ 300 w 1367"/>
                <a:gd name="T85" fmla="*/ 0 h 3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7"/>
                <a:gd name="T130" fmla="*/ 0 h 308"/>
                <a:gd name="T131" fmla="*/ 1367 w 1367"/>
                <a:gd name="T132" fmla="*/ 308 h 3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7" h="308">
                  <a:moveTo>
                    <a:pt x="1310" y="0"/>
                  </a:moveTo>
                  <a:lnTo>
                    <a:pt x="39" y="199"/>
                  </a:lnTo>
                  <a:lnTo>
                    <a:pt x="36" y="200"/>
                  </a:lnTo>
                  <a:lnTo>
                    <a:pt x="33" y="201"/>
                  </a:lnTo>
                  <a:lnTo>
                    <a:pt x="31" y="203"/>
                  </a:lnTo>
                  <a:lnTo>
                    <a:pt x="28" y="205"/>
                  </a:lnTo>
                  <a:lnTo>
                    <a:pt x="13" y="224"/>
                  </a:lnTo>
                  <a:lnTo>
                    <a:pt x="3" y="240"/>
                  </a:lnTo>
                  <a:lnTo>
                    <a:pt x="0" y="257"/>
                  </a:lnTo>
                  <a:lnTo>
                    <a:pt x="1" y="273"/>
                  </a:lnTo>
                  <a:lnTo>
                    <a:pt x="6" y="283"/>
                  </a:lnTo>
                  <a:lnTo>
                    <a:pt x="14" y="291"/>
                  </a:lnTo>
                  <a:lnTo>
                    <a:pt x="23" y="298"/>
                  </a:lnTo>
                  <a:lnTo>
                    <a:pt x="32" y="302"/>
                  </a:lnTo>
                  <a:lnTo>
                    <a:pt x="41" y="306"/>
                  </a:lnTo>
                  <a:lnTo>
                    <a:pt x="49" y="307"/>
                  </a:lnTo>
                  <a:lnTo>
                    <a:pt x="54" y="308"/>
                  </a:lnTo>
                  <a:lnTo>
                    <a:pt x="58" y="308"/>
                  </a:lnTo>
                  <a:lnTo>
                    <a:pt x="59" y="308"/>
                  </a:lnTo>
                  <a:lnTo>
                    <a:pt x="61" y="308"/>
                  </a:lnTo>
                  <a:lnTo>
                    <a:pt x="62" y="308"/>
                  </a:lnTo>
                  <a:lnTo>
                    <a:pt x="63" y="308"/>
                  </a:lnTo>
                  <a:lnTo>
                    <a:pt x="1335" y="99"/>
                  </a:lnTo>
                  <a:lnTo>
                    <a:pt x="1337" y="99"/>
                  </a:lnTo>
                  <a:lnTo>
                    <a:pt x="1340" y="97"/>
                  </a:lnTo>
                  <a:lnTo>
                    <a:pt x="1343" y="95"/>
                  </a:lnTo>
                  <a:lnTo>
                    <a:pt x="1345" y="94"/>
                  </a:lnTo>
                  <a:lnTo>
                    <a:pt x="1357" y="81"/>
                  </a:lnTo>
                  <a:lnTo>
                    <a:pt x="1363" y="67"/>
                  </a:lnTo>
                  <a:lnTo>
                    <a:pt x="1367" y="53"/>
                  </a:lnTo>
                  <a:lnTo>
                    <a:pt x="1366" y="40"/>
                  </a:lnTo>
                  <a:lnTo>
                    <a:pt x="1362" y="30"/>
                  </a:lnTo>
                  <a:lnTo>
                    <a:pt x="1356" y="22"/>
                  </a:lnTo>
                  <a:lnTo>
                    <a:pt x="1349" y="15"/>
                  </a:lnTo>
                  <a:lnTo>
                    <a:pt x="1341" y="10"/>
                  </a:lnTo>
                  <a:lnTo>
                    <a:pt x="1333" y="5"/>
                  </a:lnTo>
                  <a:lnTo>
                    <a:pt x="1327" y="2"/>
                  </a:lnTo>
                  <a:lnTo>
                    <a:pt x="1322" y="1"/>
                  </a:lnTo>
                  <a:lnTo>
                    <a:pt x="1319" y="0"/>
                  </a:lnTo>
                  <a:lnTo>
                    <a:pt x="1316" y="0"/>
                  </a:lnTo>
                  <a:lnTo>
                    <a:pt x="1315" y="0"/>
                  </a:lnTo>
                  <a:lnTo>
                    <a:pt x="1313" y="0"/>
                  </a:lnTo>
                  <a:lnTo>
                    <a:pt x="1310" y="0"/>
                  </a:lnTo>
                  <a:close/>
                </a:path>
              </a:pathLst>
            </a:custGeom>
            <a:solidFill>
              <a:srgbClr val="000000"/>
            </a:solidFill>
            <a:ln w="9525">
              <a:noFill/>
              <a:round/>
              <a:headEnd/>
              <a:tailEnd/>
            </a:ln>
          </p:spPr>
          <p:txBody>
            <a:bodyPr/>
            <a:lstStyle/>
            <a:p>
              <a:pPr rtl="0"/>
              <a:endParaRPr lang="en-US" sz="3800"/>
            </a:p>
          </p:txBody>
        </p:sp>
        <p:sp>
          <p:nvSpPr>
            <p:cNvPr id="557" name="Freeform 555"/>
            <p:cNvSpPr>
              <a:spLocks/>
            </p:cNvSpPr>
            <p:nvPr/>
          </p:nvSpPr>
          <p:spPr bwMode="auto">
            <a:xfrm>
              <a:off x="494" y="2735"/>
              <a:ext cx="295" cy="52"/>
            </a:xfrm>
            <a:custGeom>
              <a:avLst/>
              <a:gdLst>
                <a:gd name="T0" fmla="*/ 292 w 1288"/>
                <a:gd name="T1" fmla="*/ 1 h 229"/>
                <a:gd name="T2" fmla="*/ 295 w 1288"/>
                <a:gd name="T3" fmla="*/ 2 h 229"/>
                <a:gd name="T4" fmla="*/ 295 w 1288"/>
                <a:gd name="T5" fmla="*/ 2 h 229"/>
                <a:gd name="T6" fmla="*/ 295 w 1288"/>
                <a:gd name="T7" fmla="*/ 2 h 229"/>
                <a:gd name="T8" fmla="*/ 295 w 1288"/>
                <a:gd name="T9" fmla="*/ 3 h 229"/>
                <a:gd name="T10" fmla="*/ 294 w 1288"/>
                <a:gd name="T11" fmla="*/ 4 h 229"/>
                <a:gd name="T12" fmla="*/ 292 w 1288"/>
                <a:gd name="T13" fmla="*/ 5 h 229"/>
                <a:gd name="T14" fmla="*/ 286 w 1288"/>
                <a:gd name="T15" fmla="*/ 6 h 229"/>
                <a:gd name="T16" fmla="*/ 273 w 1288"/>
                <a:gd name="T17" fmla="*/ 8 h 229"/>
                <a:gd name="T18" fmla="*/ 257 w 1288"/>
                <a:gd name="T19" fmla="*/ 11 h 229"/>
                <a:gd name="T20" fmla="*/ 237 w 1288"/>
                <a:gd name="T21" fmla="*/ 14 h 229"/>
                <a:gd name="T22" fmla="*/ 214 w 1288"/>
                <a:gd name="T23" fmla="*/ 18 h 229"/>
                <a:gd name="T24" fmla="*/ 188 w 1288"/>
                <a:gd name="T25" fmla="*/ 22 h 229"/>
                <a:gd name="T26" fmla="*/ 162 w 1288"/>
                <a:gd name="T27" fmla="*/ 26 h 229"/>
                <a:gd name="T28" fmla="*/ 135 w 1288"/>
                <a:gd name="T29" fmla="*/ 31 h 229"/>
                <a:gd name="T30" fmla="*/ 109 w 1288"/>
                <a:gd name="T31" fmla="*/ 35 h 229"/>
                <a:gd name="T32" fmla="*/ 84 w 1288"/>
                <a:gd name="T33" fmla="*/ 39 h 229"/>
                <a:gd name="T34" fmla="*/ 61 w 1288"/>
                <a:gd name="T35" fmla="*/ 43 h 229"/>
                <a:gd name="T36" fmla="*/ 41 w 1288"/>
                <a:gd name="T37" fmla="*/ 46 h 229"/>
                <a:gd name="T38" fmla="*/ 24 w 1288"/>
                <a:gd name="T39" fmla="*/ 49 h 229"/>
                <a:gd name="T40" fmla="*/ 12 w 1288"/>
                <a:gd name="T41" fmla="*/ 51 h 229"/>
                <a:gd name="T42" fmla="*/ 6 w 1288"/>
                <a:gd name="T43" fmla="*/ 52 h 229"/>
                <a:gd name="T44" fmla="*/ 3 w 1288"/>
                <a:gd name="T45" fmla="*/ 52 h 229"/>
                <a:gd name="T46" fmla="*/ 0 w 1288"/>
                <a:gd name="T47" fmla="*/ 51 h 229"/>
                <a:gd name="T48" fmla="*/ 0 w 1288"/>
                <a:gd name="T49" fmla="*/ 50 h 229"/>
                <a:gd name="T50" fmla="*/ 0 w 1288"/>
                <a:gd name="T51" fmla="*/ 50 h 229"/>
                <a:gd name="T52" fmla="*/ 0 w 1288"/>
                <a:gd name="T53" fmla="*/ 49 h 229"/>
                <a:gd name="T54" fmla="*/ 1 w 1288"/>
                <a:gd name="T55" fmla="*/ 47 h 229"/>
                <a:gd name="T56" fmla="*/ 4 w 1288"/>
                <a:gd name="T57" fmla="*/ 45 h 229"/>
                <a:gd name="T58" fmla="*/ 11 w 1288"/>
                <a:gd name="T59" fmla="*/ 44 h 229"/>
                <a:gd name="T60" fmla="*/ 23 w 1288"/>
                <a:gd name="T61" fmla="*/ 42 h 229"/>
                <a:gd name="T62" fmla="*/ 39 w 1288"/>
                <a:gd name="T63" fmla="*/ 39 h 229"/>
                <a:gd name="T64" fmla="*/ 60 w 1288"/>
                <a:gd name="T65" fmla="*/ 36 h 229"/>
                <a:gd name="T66" fmla="*/ 83 w 1288"/>
                <a:gd name="T67" fmla="*/ 32 h 229"/>
                <a:gd name="T68" fmla="*/ 108 w 1288"/>
                <a:gd name="T69" fmla="*/ 29 h 229"/>
                <a:gd name="T70" fmla="*/ 134 w 1288"/>
                <a:gd name="T71" fmla="*/ 25 h 229"/>
                <a:gd name="T72" fmla="*/ 161 w 1288"/>
                <a:gd name="T73" fmla="*/ 20 h 229"/>
                <a:gd name="T74" fmla="*/ 187 w 1288"/>
                <a:gd name="T75" fmla="*/ 16 h 229"/>
                <a:gd name="T76" fmla="*/ 212 w 1288"/>
                <a:gd name="T77" fmla="*/ 12 h 229"/>
                <a:gd name="T78" fmla="*/ 235 w 1288"/>
                <a:gd name="T79" fmla="*/ 9 h 229"/>
                <a:gd name="T80" fmla="*/ 255 w 1288"/>
                <a:gd name="T81" fmla="*/ 6 h 229"/>
                <a:gd name="T82" fmla="*/ 272 w 1288"/>
                <a:gd name="T83" fmla="*/ 3 h 229"/>
                <a:gd name="T84" fmla="*/ 284 w 1288"/>
                <a:gd name="T85" fmla="*/ 1 h 229"/>
                <a:gd name="T86" fmla="*/ 290 w 1288"/>
                <a:gd name="T87" fmla="*/ 0 h 2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88"/>
                <a:gd name="T133" fmla="*/ 0 h 229"/>
                <a:gd name="T134" fmla="*/ 1288 w 1288"/>
                <a:gd name="T135" fmla="*/ 229 h 2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88" h="229">
                  <a:moveTo>
                    <a:pt x="1272" y="0"/>
                  </a:moveTo>
                  <a:lnTo>
                    <a:pt x="1277" y="3"/>
                  </a:lnTo>
                  <a:lnTo>
                    <a:pt x="1283" y="5"/>
                  </a:lnTo>
                  <a:lnTo>
                    <a:pt x="1287" y="8"/>
                  </a:lnTo>
                  <a:lnTo>
                    <a:pt x="1288" y="11"/>
                  </a:lnTo>
                  <a:lnTo>
                    <a:pt x="1288" y="12"/>
                  </a:lnTo>
                  <a:lnTo>
                    <a:pt x="1287" y="14"/>
                  </a:lnTo>
                  <a:lnTo>
                    <a:pt x="1284" y="17"/>
                  </a:lnTo>
                  <a:lnTo>
                    <a:pt x="1281" y="21"/>
                  </a:lnTo>
                  <a:lnTo>
                    <a:pt x="1276" y="22"/>
                  </a:lnTo>
                  <a:lnTo>
                    <a:pt x="1264" y="24"/>
                  </a:lnTo>
                  <a:lnTo>
                    <a:pt x="1248" y="26"/>
                  </a:lnTo>
                  <a:lnTo>
                    <a:pt x="1223" y="30"/>
                  </a:lnTo>
                  <a:lnTo>
                    <a:pt x="1194" y="35"/>
                  </a:lnTo>
                  <a:lnTo>
                    <a:pt x="1160" y="41"/>
                  </a:lnTo>
                  <a:lnTo>
                    <a:pt x="1121" y="47"/>
                  </a:lnTo>
                  <a:lnTo>
                    <a:pt x="1080" y="55"/>
                  </a:lnTo>
                  <a:lnTo>
                    <a:pt x="1033" y="63"/>
                  </a:lnTo>
                  <a:lnTo>
                    <a:pt x="985" y="70"/>
                  </a:lnTo>
                  <a:lnTo>
                    <a:pt x="933" y="78"/>
                  </a:lnTo>
                  <a:lnTo>
                    <a:pt x="878" y="87"/>
                  </a:lnTo>
                  <a:lnTo>
                    <a:pt x="822" y="96"/>
                  </a:lnTo>
                  <a:lnTo>
                    <a:pt x="765" y="107"/>
                  </a:lnTo>
                  <a:lnTo>
                    <a:pt x="707" y="116"/>
                  </a:lnTo>
                  <a:lnTo>
                    <a:pt x="649" y="125"/>
                  </a:lnTo>
                  <a:lnTo>
                    <a:pt x="590" y="135"/>
                  </a:lnTo>
                  <a:lnTo>
                    <a:pt x="532" y="145"/>
                  </a:lnTo>
                  <a:lnTo>
                    <a:pt x="475" y="154"/>
                  </a:lnTo>
                  <a:lnTo>
                    <a:pt x="420" y="163"/>
                  </a:lnTo>
                  <a:lnTo>
                    <a:pt x="365" y="172"/>
                  </a:lnTo>
                  <a:lnTo>
                    <a:pt x="314" y="181"/>
                  </a:lnTo>
                  <a:lnTo>
                    <a:pt x="265" y="189"/>
                  </a:lnTo>
                  <a:lnTo>
                    <a:pt x="219" y="197"/>
                  </a:lnTo>
                  <a:lnTo>
                    <a:pt x="177" y="203"/>
                  </a:lnTo>
                  <a:lnTo>
                    <a:pt x="139" y="210"/>
                  </a:lnTo>
                  <a:lnTo>
                    <a:pt x="106" y="215"/>
                  </a:lnTo>
                  <a:lnTo>
                    <a:pt x="78" y="220"/>
                  </a:lnTo>
                  <a:lnTo>
                    <a:pt x="54" y="224"/>
                  </a:lnTo>
                  <a:lnTo>
                    <a:pt x="37" y="226"/>
                  </a:lnTo>
                  <a:lnTo>
                    <a:pt x="26" y="228"/>
                  </a:lnTo>
                  <a:lnTo>
                    <a:pt x="22" y="229"/>
                  </a:lnTo>
                  <a:lnTo>
                    <a:pt x="14" y="228"/>
                  </a:lnTo>
                  <a:lnTo>
                    <a:pt x="7" y="225"/>
                  </a:lnTo>
                  <a:lnTo>
                    <a:pt x="2" y="223"/>
                  </a:lnTo>
                  <a:lnTo>
                    <a:pt x="0" y="220"/>
                  </a:lnTo>
                  <a:lnTo>
                    <a:pt x="0" y="219"/>
                  </a:lnTo>
                  <a:lnTo>
                    <a:pt x="0" y="216"/>
                  </a:lnTo>
                  <a:lnTo>
                    <a:pt x="2" y="212"/>
                  </a:lnTo>
                  <a:lnTo>
                    <a:pt x="6" y="206"/>
                  </a:lnTo>
                  <a:lnTo>
                    <a:pt x="13" y="198"/>
                  </a:lnTo>
                  <a:lnTo>
                    <a:pt x="18" y="197"/>
                  </a:lnTo>
                  <a:lnTo>
                    <a:pt x="29" y="195"/>
                  </a:lnTo>
                  <a:lnTo>
                    <a:pt x="46" y="193"/>
                  </a:lnTo>
                  <a:lnTo>
                    <a:pt x="70" y="189"/>
                  </a:lnTo>
                  <a:lnTo>
                    <a:pt x="100" y="184"/>
                  </a:lnTo>
                  <a:lnTo>
                    <a:pt x="134" y="178"/>
                  </a:lnTo>
                  <a:lnTo>
                    <a:pt x="171" y="173"/>
                  </a:lnTo>
                  <a:lnTo>
                    <a:pt x="214" y="167"/>
                  </a:lnTo>
                  <a:lnTo>
                    <a:pt x="260" y="159"/>
                  </a:lnTo>
                  <a:lnTo>
                    <a:pt x="309" y="151"/>
                  </a:lnTo>
                  <a:lnTo>
                    <a:pt x="361" y="143"/>
                  </a:lnTo>
                  <a:lnTo>
                    <a:pt x="415" y="134"/>
                  </a:lnTo>
                  <a:lnTo>
                    <a:pt x="471" y="126"/>
                  </a:lnTo>
                  <a:lnTo>
                    <a:pt x="528" y="117"/>
                  </a:lnTo>
                  <a:lnTo>
                    <a:pt x="585" y="108"/>
                  </a:lnTo>
                  <a:lnTo>
                    <a:pt x="644" y="99"/>
                  </a:lnTo>
                  <a:lnTo>
                    <a:pt x="702" y="90"/>
                  </a:lnTo>
                  <a:lnTo>
                    <a:pt x="761" y="81"/>
                  </a:lnTo>
                  <a:lnTo>
                    <a:pt x="817" y="72"/>
                  </a:lnTo>
                  <a:lnTo>
                    <a:pt x="873" y="63"/>
                  </a:lnTo>
                  <a:lnTo>
                    <a:pt x="926" y="55"/>
                  </a:lnTo>
                  <a:lnTo>
                    <a:pt x="978" y="46"/>
                  </a:lnTo>
                  <a:lnTo>
                    <a:pt x="1028" y="38"/>
                  </a:lnTo>
                  <a:lnTo>
                    <a:pt x="1073" y="31"/>
                  </a:lnTo>
                  <a:lnTo>
                    <a:pt x="1115" y="25"/>
                  </a:lnTo>
                  <a:lnTo>
                    <a:pt x="1154" y="18"/>
                  </a:lnTo>
                  <a:lnTo>
                    <a:pt x="1186" y="13"/>
                  </a:lnTo>
                  <a:lnTo>
                    <a:pt x="1216" y="9"/>
                  </a:lnTo>
                  <a:lnTo>
                    <a:pt x="1238" y="5"/>
                  </a:lnTo>
                  <a:lnTo>
                    <a:pt x="1257" y="3"/>
                  </a:lnTo>
                  <a:lnTo>
                    <a:pt x="1268" y="1"/>
                  </a:lnTo>
                  <a:lnTo>
                    <a:pt x="1272" y="0"/>
                  </a:lnTo>
                  <a:close/>
                </a:path>
              </a:pathLst>
            </a:custGeom>
            <a:solidFill>
              <a:srgbClr val="C0C0C0"/>
            </a:solidFill>
            <a:ln w="9525">
              <a:noFill/>
              <a:round/>
              <a:headEnd/>
              <a:tailEnd/>
            </a:ln>
          </p:spPr>
          <p:txBody>
            <a:bodyPr/>
            <a:lstStyle/>
            <a:p>
              <a:pPr rtl="0"/>
              <a:endParaRPr lang="en-US" sz="3800"/>
            </a:p>
          </p:txBody>
        </p:sp>
        <p:sp>
          <p:nvSpPr>
            <p:cNvPr id="558" name="Freeform 556"/>
            <p:cNvSpPr>
              <a:spLocks/>
            </p:cNvSpPr>
            <p:nvPr/>
          </p:nvSpPr>
          <p:spPr bwMode="auto">
            <a:xfrm>
              <a:off x="487" y="2770"/>
              <a:ext cx="77" cy="108"/>
            </a:xfrm>
            <a:custGeom>
              <a:avLst/>
              <a:gdLst>
                <a:gd name="T0" fmla="*/ 69 w 336"/>
                <a:gd name="T1" fmla="*/ 2 h 471"/>
                <a:gd name="T2" fmla="*/ 1 w 336"/>
                <a:gd name="T3" fmla="*/ 101 h 471"/>
                <a:gd name="T4" fmla="*/ 0 w 336"/>
                <a:gd name="T5" fmla="*/ 103 h 471"/>
                <a:gd name="T6" fmla="*/ 0 w 336"/>
                <a:gd name="T7" fmla="*/ 104 h 471"/>
                <a:gd name="T8" fmla="*/ 1 w 336"/>
                <a:gd name="T9" fmla="*/ 106 h 471"/>
                <a:gd name="T10" fmla="*/ 2 w 336"/>
                <a:gd name="T11" fmla="*/ 107 h 471"/>
                <a:gd name="T12" fmla="*/ 4 w 336"/>
                <a:gd name="T13" fmla="*/ 108 h 471"/>
                <a:gd name="T14" fmla="*/ 5 w 336"/>
                <a:gd name="T15" fmla="*/ 108 h 471"/>
                <a:gd name="T16" fmla="*/ 7 w 336"/>
                <a:gd name="T17" fmla="*/ 107 h 471"/>
                <a:gd name="T18" fmla="*/ 8 w 336"/>
                <a:gd name="T19" fmla="*/ 106 h 471"/>
                <a:gd name="T20" fmla="*/ 76 w 336"/>
                <a:gd name="T21" fmla="*/ 7 h 471"/>
                <a:gd name="T22" fmla="*/ 77 w 336"/>
                <a:gd name="T23" fmla="*/ 5 h 471"/>
                <a:gd name="T24" fmla="*/ 77 w 336"/>
                <a:gd name="T25" fmla="*/ 4 h 471"/>
                <a:gd name="T26" fmla="*/ 76 w 336"/>
                <a:gd name="T27" fmla="*/ 2 h 471"/>
                <a:gd name="T28" fmla="*/ 75 w 336"/>
                <a:gd name="T29" fmla="*/ 1 h 471"/>
                <a:gd name="T30" fmla="*/ 73 w 336"/>
                <a:gd name="T31" fmla="*/ 0 h 471"/>
                <a:gd name="T32" fmla="*/ 72 w 336"/>
                <a:gd name="T33" fmla="*/ 0 h 471"/>
                <a:gd name="T34" fmla="*/ 70 w 336"/>
                <a:gd name="T35" fmla="*/ 1 h 471"/>
                <a:gd name="T36" fmla="*/ 69 w 336"/>
                <a:gd name="T37" fmla="*/ 2 h 4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6"/>
                <a:gd name="T58" fmla="*/ 0 h 471"/>
                <a:gd name="T59" fmla="*/ 336 w 336"/>
                <a:gd name="T60" fmla="*/ 471 h 4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6" h="471">
                  <a:moveTo>
                    <a:pt x="300" y="8"/>
                  </a:moveTo>
                  <a:lnTo>
                    <a:pt x="3" y="441"/>
                  </a:lnTo>
                  <a:lnTo>
                    <a:pt x="0" y="449"/>
                  </a:lnTo>
                  <a:lnTo>
                    <a:pt x="0" y="455"/>
                  </a:lnTo>
                  <a:lnTo>
                    <a:pt x="3" y="463"/>
                  </a:lnTo>
                  <a:lnTo>
                    <a:pt x="8" y="468"/>
                  </a:lnTo>
                  <a:lnTo>
                    <a:pt x="16" y="471"/>
                  </a:lnTo>
                  <a:lnTo>
                    <a:pt x="22" y="471"/>
                  </a:lnTo>
                  <a:lnTo>
                    <a:pt x="30" y="468"/>
                  </a:lnTo>
                  <a:lnTo>
                    <a:pt x="35" y="463"/>
                  </a:lnTo>
                  <a:lnTo>
                    <a:pt x="332" y="31"/>
                  </a:lnTo>
                  <a:lnTo>
                    <a:pt x="335" y="23"/>
                  </a:lnTo>
                  <a:lnTo>
                    <a:pt x="336" y="16"/>
                  </a:lnTo>
                  <a:lnTo>
                    <a:pt x="332" y="9"/>
                  </a:lnTo>
                  <a:lnTo>
                    <a:pt x="327" y="3"/>
                  </a:lnTo>
                  <a:lnTo>
                    <a:pt x="319" y="0"/>
                  </a:lnTo>
                  <a:lnTo>
                    <a:pt x="313" y="0"/>
                  </a:lnTo>
                  <a:lnTo>
                    <a:pt x="305" y="3"/>
                  </a:lnTo>
                  <a:lnTo>
                    <a:pt x="300" y="8"/>
                  </a:lnTo>
                  <a:close/>
                </a:path>
              </a:pathLst>
            </a:custGeom>
            <a:solidFill>
              <a:srgbClr val="000000"/>
            </a:solidFill>
            <a:ln w="9525">
              <a:noFill/>
              <a:round/>
              <a:headEnd/>
              <a:tailEnd/>
            </a:ln>
          </p:spPr>
          <p:txBody>
            <a:bodyPr/>
            <a:lstStyle/>
            <a:p>
              <a:pPr rtl="0"/>
              <a:endParaRPr lang="en-US" sz="3800"/>
            </a:p>
          </p:txBody>
        </p:sp>
        <p:sp>
          <p:nvSpPr>
            <p:cNvPr id="559" name="Freeform 557"/>
            <p:cNvSpPr>
              <a:spLocks/>
            </p:cNvSpPr>
            <p:nvPr/>
          </p:nvSpPr>
          <p:spPr bwMode="auto">
            <a:xfrm>
              <a:off x="669" y="2992"/>
              <a:ext cx="27" cy="19"/>
            </a:xfrm>
            <a:custGeom>
              <a:avLst/>
              <a:gdLst>
                <a:gd name="T0" fmla="*/ 0 w 119"/>
                <a:gd name="T1" fmla="*/ 10 h 85"/>
                <a:gd name="T2" fmla="*/ 0 w 119"/>
                <a:gd name="T3" fmla="*/ 12 h 85"/>
                <a:gd name="T4" fmla="*/ 1 w 119"/>
                <a:gd name="T5" fmla="*/ 13 h 85"/>
                <a:gd name="T6" fmla="*/ 2 w 119"/>
                <a:gd name="T7" fmla="*/ 15 h 85"/>
                <a:gd name="T8" fmla="*/ 4 w 119"/>
                <a:gd name="T9" fmla="*/ 17 h 85"/>
                <a:gd name="T10" fmla="*/ 6 w 119"/>
                <a:gd name="T11" fmla="*/ 18 h 85"/>
                <a:gd name="T12" fmla="*/ 8 w 119"/>
                <a:gd name="T13" fmla="*/ 19 h 85"/>
                <a:gd name="T14" fmla="*/ 11 w 119"/>
                <a:gd name="T15" fmla="*/ 19 h 85"/>
                <a:gd name="T16" fmla="*/ 14 w 119"/>
                <a:gd name="T17" fmla="*/ 19 h 85"/>
                <a:gd name="T18" fmla="*/ 16 w 119"/>
                <a:gd name="T19" fmla="*/ 19 h 85"/>
                <a:gd name="T20" fmla="*/ 19 w 119"/>
                <a:gd name="T21" fmla="*/ 19 h 85"/>
                <a:gd name="T22" fmla="*/ 21 w 119"/>
                <a:gd name="T23" fmla="*/ 18 h 85"/>
                <a:gd name="T24" fmla="*/ 23 w 119"/>
                <a:gd name="T25" fmla="*/ 17 h 85"/>
                <a:gd name="T26" fmla="*/ 25 w 119"/>
                <a:gd name="T27" fmla="*/ 15 h 85"/>
                <a:gd name="T28" fmla="*/ 26 w 119"/>
                <a:gd name="T29" fmla="*/ 13 h 85"/>
                <a:gd name="T30" fmla="*/ 27 w 119"/>
                <a:gd name="T31" fmla="*/ 12 h 85"/>
                <a:gd name="T32" fmla="*/ 27 w 119"/>
                <a:gd name="T33" fmla="*/ 10 h 85"/>
                <a:gd name="T34" fmla="*/ 27 w 119"/>
                <a:gd name="T35" fmla="*/ 7 h 85"/>
                <a:gd name="T36" fmla="*/ 26 w 119"/>
                <a:gd name="T37" fmla="*/ 6 h 85"/>
                <a:gd name="T38" fmla="*/ 25 w 119"/>
                <a:gd name="T39" fmla="*/ 4 h 85"/>
                <a:gd name="T40" fmla="*/ 23 w 119"/>
                <a:gd name="T41" fmla="*/ 2 h 85"/>
                <a:gd name="T42" fmla="*/ 21 w 119"/>
                <a:gd name="T43" fmla="*/ 1 h 85"/>
                <a:gd name="T44" fmla="*/ 19 w 119"/>
                <a:gd name="T45" fmla="*/ 0 h 85"/>
                <a:gd name="T46" fmla="*/ 16 w 119"/>
                <a:gd name="T47" fmla="*/ 0 h 85"/>
                <a:gd name="T48" fmla="*/ 14 w 119"/>
                <a:gd name="T49" fmla="*/ 0 h 85"/>
                <a:gd name="T50" fmla="*/ 11 w 119"/>
                <a:gd name="T51" fmla="*/ 0 h 85"/>
                <a:gd name="T52" fmla="*/ 8 w 119"/>
                <a:gd name="T53" fmla="*/ 0 h 85"/>
                <a:gd name="T54" fmla="*/ 6 w 119"/>
                <a:gd name="T55" fmla="*/ 1 h 85"/>
                <a:gd name="T56" fmla="*/ 4 w 119"/>
                <a:gd name="T57" fmla="*/ 2 h 85"/>
                <a:gd name="T58" fmla="*/ 2 w 119"/>
                <a:gd name="T59" fmla="*/ 4 h 85"/>
                <a:gd name="T60" fmla="*/ 1 w 119"/>
                <a:gd name="T61" fmla="*/ 6 h 85"/>
                <a:gd name="T62" fmla="*/ 0 w 119"/>
                <a:gd name="T63" fmla="*/ 7 h 85"/>
                <a:gd name="T64" fmla="*/ 0 w 119"/>
                <a:gd name="T65" fmla="*/ 1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5"/>
                <a:gd name="T101" fmla="*/ 119 w 119"/>
                <a:gd name="T102" fmla="*/ 85 h 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5">
                  <a:moveTo>
                    <a:pt x="0" y="43"/>
                  </a:moveTo>
                  <a:lnTo>
                    <a:pt x="2" y="52"/>
                  </a:lnTo>
                  <a:lnTo>
                    <a:pt x="6" y="59"/>
                  </a:lnTo>
                  <a:lnTo>
                    <a:pt x="11" y="67"/>
                  </a:lnTo>
                  <a:lnTo>
                    <a:pt x="17" y="74"/>
                  </a:lnTo>
                  <a:lnTo>
                    <a:pt x="26" y="79"/>
                  </a:lnTo>
                  <a:lnTo>
                    <a:pt x="37" y="83"/>
                  </a:lnTo>
                  <a:lnTo>
                    <a:pt x="49" y="84"/>
                  </a:lnTo>
                  <a:lnTo>
                    <a:pt x="60" y="85"/>
                  </a:lnTo>
                  <a:lnTo>
                    <a:pt x="72" y="84"/>
                  </a:lnTo>
                  <a:lnTo>
                    <a:pt x="84" y="83"/>
                  </a:lnTo>
                  <a:lnTo>
                    <a:pt x="93" y="79"/>
                  </a:lnTo>
                  <a:lnTo>
                    <a:pt x="102" y="74"/>
                  </a:lnTo>
                  <a:lnTo>
                    <a:pt x="108" y="67"/>
                  </a:lnTo>
                  <a:lnTo>
                    <a:pt x="114" y="59"/>
                  </a:lnTo>
                  <a:lnTo>
                    <a:pt x="118" y="52"/>
                  </a:lnTo>
                  <a:lnTo>
                    <a:pt x="119" y="43"/>
                  </a:lnTo>
                  <a:lnTo>
                    <a:pt x="118" y="33"/>
                  </a:lnTo>
                  <a:lnTo>
                    <a:pt x="114" y="26"/>
                  </a:lnTo>
                  <a:lnTo>
                    <a:pt x="108" y="18"/>
                  </a:lnTo>
                  <a:lnTo>
                    <a:pt x="102" y="11"/>
                  </a:lnTo>
                  <a:lnTo>
                    <a:pt x="93" y="6"/>
                  </a:lnTo>
                  <a:lnTo>
                    <a:pt x="84" y="2"/>
                  </a:lnTo>
                  <a:lnTo>
                    <a:pt x="72" y="1"/>
                  </a:lnTo>
                  <a:lnTo>
                    <a:pt x="60" y="0"/>
                  </a:lnTo>
                  <a:lnTo>
                    <a:pt x="49" y="1"/>
                  </a:lnTo>
                  <a:lnTo>
                    <a:pt x="37"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560" name="Freeform 558"/>
            <p:cNvSpPr>
              <a:spLocks/>
            </p:cNvSpPr>
            <p:nvPr/>
          </p:nvSpPr>
          <p:spPr bwMode="auto">
            <a:xfrm>
              <a:off x="351" y="2992"/>
              <a:ext cx="27" cy="19"/>
            </a:xfrm>
            <a:custGeom>
              <a:avLst/>
              <a:gdLst>
                <a:gd name="T0" fmla="*/ 0 w 119"/>
                <a:gd name="T1" fmla="*/ 10 h 84"/>
                <a:gd name="T2" fmla="*/ 0 w 119"/>
                <a:gd name="T3" fmla="*/ 12 h 84"/>
                <a:gd name="T4" fmla="*/ 1 w 119"/>
                <a:gd name="T5" fmla="*/ 13 h 84"/>
                <a:gd name="T6" fmla="*/ 2 w 119"/>
                <a:gd name="T7" fmla="*/ 15 h 84"/>
                <a:gd name="T8" fmla="*/ 4 w 119"/>
                <a:gd name="T9" fmla="*/ 16 h 84"/>
                <a:gd name="T10" fmla="*/ 6 w 119"/>
                <a:gd name="T11" fmla="*/ 18 h 84"/>
                <a:gd name="T12" fmla="*/ 8 w 119"/>
                <a:gd name="T13" fmla="*/ 19 h 84"/>
                <a:gd name="T14" fmla="*/ 11 w 119"/>
                <a:gd name="T15" fmla="*/ 19 h 84"/>
                <a:gd name="T16" fmla="*/ 13 w 119"/>
                <a:gd name="T17" fmla="*/ 19 h 84"/>
                <a:gd name="T18" fmla="*/ 16 w 119"/>
                <a:gd name="T19" fmla="*/ 19 h 84"/>
                <a:gd name="T20" fmla="*/ 19 w 119"/>
                <a:gd name="T21" fmla="*/ 19 h 84"/>
                <a:gd name="T22" fmla="*/ 21 w 119"/>
                <a:gd name="T23" fmla="*/ 18 h 84"/>
                <a:gd name="T24" fmla="*/ 23 w 119"/>
                <a:gd name="T25" fmla="*/ 16 h 84"/>
                <a:gd name="T26" fmla="*/ 25 w 119"/>
                <a:gd name="T27" fmla="*/ 15 h 84"/>
                <a:gd name="T28" fmla="*/ 26 w 119"/>
                <a:gd name="T29" fmla="*/ 13 h 84"/>
                <a:gd name="T30" fmla="*/ 27 w 119"/>
                <a:gd name="T31" fmla="*/ 12 h 84"/>
                <a:gd name="T32" fmla="*/ 27 w 119"/>
                <a:gd name="T33" fmla="*/ 10 h 84"/>
                <a:gd name="T34" fmla="*/ 27 w 119"/>
                <a:gd name="T35" fmla="*/ 7 h 84"/>
                <a:gd name="T36" fmla="*/ 26 w 119"/>
                <a:gd name="T37" fmla="*/ 6 h 84"/>
                <a:gd name="T38" fmla="*/ 25 w 119"/>
                <a:gd name="T39" fmla="*/ 4 h 84"/>
                <a:gd name="T40" fmla="*/ 23 w 119"/>
                <a:gd name="T41" fmla="*/ 2 h 84"/>
                <a:gd name="T42" fmla="*/ 21 w 119"/>
                <a:gd name="T43" fmla="*/ 1 h 84"/>
                <a:gd name="T44" fmla="*/ 19 w 119"/>
                <a:gd name="T45" fmla="*/ 0 h 84"/>
                <a:gd name="T46" fmla="*/ 16 w 119"/>
                <a:gd name="T47" fmla="*/ 0 h 84"/>
                <a:gd name="T48" fmla="*/ 13 w 119"/>
                <a:gd name="T49" fmla="*/ 0 h 84"/>
                <a:gd name="T50" fmla="*/ 11 w 119"/>
                <a:gd name="T51" fmla="*/ 0 h 84"/>
                <a:gd name="T52" fmla="*/ 8 w 119"/>
                <a:gd name="T53" fmla="*/ 0 h 84"/>
                <a:gd name="T54" fmla="*/ 6 w 119"/>
                <a:gd name="T55" fmla="*/ 1 h 84"/>
                <a:gd name="T56" fmla="*/ 4 w 119"/>
                <a:gd name="T57" fmla="*/ 2 h 84"/>
                <a:gd name="T58" fmla="*/ 2 w 119"/>
                <a:gd name="T59" fmla="*/ 4 h 84"/>
                <a:gd name="T60" fmla="*/ 1 w 119"/>
                <a:gd name="T61" fmla="*/ 6 h 84"/>
                <a:gd name="T62" fmla="*/ 0 w 119"/>
                <a:gd name="T63" fmla="*/ 7 h 84"/>
                <a:gd name="T64" fmla="*/ 0 w 119"/>
                <a:gd name="T65" fmla="*/ 1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4"/>
                <a:gd name="T101" fmla="*/ 119 w 119"/>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4">
                  <a:moveTo>
                    <a:pt x="0" y="43"/>
                  </a:moveTo>
                  <a:lnTo>
                    <a:pt x="2" y="52"/>
                  </a:lnTo>
                  <a:lnTo>
                    <a:pt x="6" y="59"/>
                  </a:lnTo>
                  <a:lnTo>
                    <a:pt x="11" y="66"/>
                  </a:lnTo>
                  <a:lnTo>
                    <a:pt x="17" y="72"/>
                  </a:lnTo>
                  <a:lnTo>
                    <a:pt x="26" y="78"/>
                  </a:lnTo>
                  <a:lnTo>
                    <a:pt x="35" y="82"/>
                  </a:lnTo>
                  <a:lnTo>
                    <a:pt x="47" y="83"/>
                  </a:lnTo>
                  <a:lnTo>
                    <a:pt x="59" y="84"/>
                  </a:lnTo>
                  <a:lnTo>
                    <a:pt x="71" y="83"/>
                  </a:lnTo>
                  <a:lnTo>
                    <a:pt x="82" y="82"/>
                  </a:lnTo>
                  <a:lnTo>
                    <a:pt x="93" y="78"/>
                  </a:lnTo>
                  <a:lnTo>
                    <a:pt x="102" y="72"/>
                  </a:lnTo>
                  <a:lnTo>
                    <a:pt x="108" y="66"/>
                  </a:lnTo>
                  <a:lnTo>
                    <a:pt x="114" y="59"/>
                  </a:lnTo>
                  <a:lnTo>
                    <a:pt x="117" y="52"/>
                  </a:lnTo>
                  <a:lnTo>
                    <a:pt x="119" y="43"/>
                  </a:lnTo>
                  <a:lnTo>
                    <a:pt x="117" y="33"/>
                  </a:lnTo>
                  <a:lnTo>
                    <a:pt x="114" y="26"/>
                  </a:lnTo>
                  <a:lnTo>
                    <a:pt x="108" y="18"/>
                  </a:lnTo>
                  <a:lnTo>
                    <a:pt x="102" y="11"/>
                  </a:lnTo>
                  <a:lnTo>
                    <a:pt x="93" y="6"/>
                  </a:lnTo>
                  <a:lnTo>
                    <a:pt x="82" y="2"/>
                  </a:lnTo>
                  <a:lnTo>
                    <a:pt x="71" y="1"/>
                  </a:lnTo>
                  <a:lnTo>
                    <a:pt x="59" y="0"/>
                  </a:lnTo>
                  <a:lnTo>
                    <a:pt x="47" y="1"/>
                  </a:lnTo>
                  <a:lnTo>
                    <a:pt x="35"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561" name="Freeform 559"/>
            <p:cNvSpPr>
              <a:spLocks/>
            </p:cNvSpPr>
            <p:nvPr/>
          </p:nvSpPr>
          <p:spPr bwMode="auto">
            <a:xfrm>
              <a:off x="786" y="2993"/>
              <a:ext cx="27" cy="19"/>
            </a:xfrm>
            <a:custGeom>
              <a:avLst/>
              <a:gdLst>
                <a:gd name="T0" fmla="*/ 0 w 118"/>
                <a:gd name="T1" fmla="*/ 9 h 84"/>
                <a:gd name="T2" fmla="*/ 0 w 118"/>
                <a:gd name="T3" fmla="*/ 11 h 84"/>
                <a:gd name="T4" fmla="*/ 1 w 118"/>
                <a:gd name="T5" fmla="*/ 13 h 84"/>
                <a:gd name="T6" fmla="*/ 2 w 118"/>
                <a:gd name="T7" fmla="*/ 15 h 84"/>
                <a:gd name="T8" fmla="*/ 4 w 118"/>
                <a:gd name="T9" fmla="*/ 16 h 84"/>
                <a:gd name="T10" fmla="*/ 6 w 118"/>
                <a:gd name="T11" fmla="*/ 18 h 84"/>
                <a:gd name="T12" fmla="*/ 8 w 118"/>
                <a:gd name="T13" fmla="*/ 18 h 84"/>
                <a:gd name="T14" fmla="*/ 11 w 118"/>
                <a:gd name="T15" fmla="*/ 19 h 84"/>
                <a:gd name="T16" fmla="*/ 13 w 118"/>
                <a:gd name="T17" fmla="*/ 19 h 84"/>
                <a:gd name="T18" fmla="*/ 16 w 118"/>
                <a:gd name="T19" fmla="*/ 19 h 84"/>
                <a:gd name="T20" fmla="*/ 19 w 118"/>
                <a:gd name="T21" fmla="*/ 18 h 84"/>
                <a:gd name="T22" fmla="*/ 21 w 118"/>
                <a:gd name="T23" fmla="*/ 18 h 84"/>
                <a:gd name="T24" fmla="*/ 23 w 118"/>
                <a:gd name="T25" fmla="*/ 16 h 84"/>
                <a:gd name="T26" fmla="*/ 25 w 118"/>
                <a:gd name="T27" fmla="*/ 15 h 84"/>
                <a:gd name="T28" fmla="*/ 26 w 118"/>
                <a:gd name="T29" fmla="*/ 13 h 84"/>
                <a:gd name="T30" fmla="*/ 27 w 118"/>
                <a:gd name="T31" fmla="*/ 11 h 84"/>
                <a:gd name="T32" fmla="*/ 27 w 118"/>
                <a:gd name="T33" fmla="*/ 9 h 84"/>
                <a:gd name="T34" fmla="*/ 27 w 118"/>
                <a:gd name="T35" fmla="*/ 7 h 84"/>
                <a:gd name="T36" fmla="*/ 26 w 118"/>
                <a:gd name="T37" fmla="*/ 5 h 84"/>
                <a:gd name="T38" fmla="*/ 25 w 118"/>
                <a:gd name="T39" fmla="*/ 4 h 84"/>
                <a:gd name="T40" fmla="*/ 23 w 118"/>
                <a:gd name="T41" fmla="*/ 2 h 84"/>
                <a:gd name="T42" fmla="*/ 21 w 118"/>
                <a:gd name="T43" fmla="*/ 1 h 84"/>
                <a:gd name="T44" fmla="*/ 19 w 118"/>
                <a:gd name="T45" fmla="*/ 0 h 84"/>
                <a:gd name="T46" fmla="*/ 16 w 118"/>
                <a:gd name="T47" fmla="*/ 0 h 84"/>
                <a:gd name="T48" fmla="*/ 13 w 118"/>
                <a:gd name="T49" fmla="*/ 0 h 84"/>
                <a:gd name="T50" fmla="*/ 11 w 118"/>
                <a:gd name="T51" fmla="*/ 0 h 84"/>
                <a:gd name="T52" fmla="*/ 8 w 118"/>
                <a:gd name="T53" fmla="*/ 0 h 84"/>
                <a:gd name="T54" fmla="*/ 6 w 118"/>
                <a:gd name="T55" fmla="*/ 1 h 84"/>
                <a:gd name="T56" fmla="*/ 4 w 118"/>
                <a:gd name="T57" fmla="*/ 2 h 84"/>
                <a:gd name="T58" fmla="*/ 2 w 118"/>
                <a:gd name="T59" fmla="*/ 4 h 84"/>
                <a:gd name="T60" fmla="*/ 1 w 118"/>
                <a:gd name="T61" fmla="*/ 5 h 84"/>
                <a:gd name="T62" fmla="*/ 0 w 118"/>
                <a:gd name="T63" fmla="*/ 7 h 84"/>
                <a:gd name="T64" fmla="*/ 0 w 118"/>
                <a:gd name="T65" fmla="*/ 9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8"/>
                <a:gd name="T100" fmla="*/ 0 h 84"/>
                <a:gd name="T101" fmla="*/ 118 w 118"/>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8" h="84">
                  <a:moveTo>
                    <a:pt x="0" y="41"/>
                  </a:moveTo>
                  <a:lnTo>
                    <a:pt x="1" y="50"/>
                  </a:lnTo>
                  <a:lnTo>
                    <a:pt x="5" y="58"/>
                  </a:lnTo>
                  <a:lnTo>
                    <a:pt x="10" y="66"/>
                  </a:lnTo>
                  <a:lnTo>
                    <a:pt x="16" y="72"/>
                  </a:lnTo>
                  <a:lnTo>
                    <a:pt x="26" y="78"/>
                  </a:lnTo>
                  <a:lnTo>
                    <a:pt x="35" y="81"/>
                  </a:lnTo>
                  <a:lnTo>
                    <a:pt x="46" y="83"/>
                  </a:lnTo>
                  <a:lnTo>
                    <a:pt x="58" y="84"/>
                  </a:lnTo>
                  <a:lnTo>
                    <a:pt x="70" y="83"/>
                  </a:lnTo>
                  <a:lnTo>
                    <a:pt x="82" y="81"/>
                  </a:lnTo>
                  <a:lnTo>
                    <a:pt x="92" y="78"/>
                  </a:lnTo>
                  <a:lnTo>
                    <a:pt x="101" y="72"/>
                  </a:lnTo>
                  <a:lnTo>
                    <a:pt x="108" y="66"/>
                  </a:lnTo>
                  <a:lnTo>
                    <a:pt x="113" y="58"/>
                  </a:lnTo>
                  <a:lnTo>
                    <a:pt x="117" y="50"/>
                  </a:lnTo>
                  <a:lnTo>
                    <a:pt x="118" y="41"/>
                  </a:lnTo>
                  <a:lnTo>
                    <a:pt x="117" y="32"/>
                  </a:lnTo>
                  <a:lnTo>
                    <a:pt x="113" y="24"/>
                  </a:lnTo>
                  <a:lnTo>
                    <a:pt x="108" y="18"/>
                  </a:lnTo>
                  <a:lnTo>
                    <a:pt x="101" y="11"/>
                  </a:lnTo>
                  <a:lnTo>
                    <a:pt x="92" y="6"/>
                  </a:lnTo>
                  <a:lnTo>
                    <a:pt x="82" y="2"/>
                  </a:lnTo>
                  <a:lnTo>
                    <a:pt x="70" y="1"/>
                  </a:lnTo>
                  <a:lnTo>
                    <a:pt x="58" y="0"/>
                  </a:lnTo>
                  <a:lnTo>
                    <a:pt x="46" y="1"/>
                  </a:lnTo>
                  <a:lnTo>
                    <a:pt x="35" y="2"/>
                  </a:lnTo>
                  <a:lnTo>
                    <a:pt x="26" y="6"/>
                  </a:lnTo>
                  <a:lnTo>
                    <a:pt x="16" y="11"/>
                  </a:lnTo>
                  <a:lnTo>
                    <a:pt x="10" y="18"/>
                  </a:lnTo>
                  <a:lnTo>
                    <a:pt x="5" y="24"/>
                  </a:lnTo>
                  <a:lnTo>
                    <a:pt x="1" y="32"/>
                  </a:lnTo>
                  <a:lnTo>
                    <a:pt x="0" y="41"/>
                  </a:lnTo>
                  <a:close/>
                </a:path>
              </a:pathLst>
            </a:custGeom>
            <a:solidFill>
              <a:srgbClr val="000000"/>
            </a:solidFill>
            <a:ln w="9525">
              <a:noFill/>
              <a:round/>
              <a:headEnd/>
              <a:tailEnd/>
            </a:ln>
          </p:spPr>
          <p:txBody>
            <a:bodyPr/>
            <a:lstStyle/>
            <a:p>
              <a:pPr rtl="0"/>
              <a:endParaRPr lang="en-US" sz="3800"/>
            </a:p>
          </p:txBody>
        </p:sp>
        <p:sp>
          <p:nvSpPr>
            <p:cNvPr id="562" name="Freeform 560"/>
            <p:cNvSpPr>
              <a:spLocks/>
            </p:cNvSpPr>
            <p:nvPr/>
          </p:nvSpPr>
          <p:spPr bwMode="auto">
            <a:xfrm>
              <a:off x="361" y="2887"/>
              <a:ext cx="45" cy="120"/>
            </a:xfrm>
            <a:custGeom>
              <a:avLst/>
              <a:gdLst>
                <a:gd name="T0" fmla="*/ 36 w 198"/>
                <a:gd name="T1" fmla="*/ 3 h 526"/>
                <a:gd name="T2" fmla="*/ 0 w 198"/>
                <a:gd name="T3" fmla="*/ 114 h 526"/>
                <a:gd name="T4" fmla="*/ 0 w 198"/>
                <a:gd name="T5" fmla="*/ 116 h 526"/>
                <a:gd name="T6" fmla="*/ 1 w 198"/>
                <a:gd name="T7" fmla="*/ 117 h 526"/>
                <a:gd name="T8" fmla="*/ 2 w 198"/>
                <a:gd name="T9" fmla="*/ 119 h 526"/>
                <a:gd name="T10" fmla="*/ 3 w 198"/>
                <a:gd name="T11" fmla="*/ 120 h 526"/>
                <a:gd name="T12" fmla="*/ 5 w 198"/>
                <a:gd name="T13" fmla="*/ 120 h 526"/>
                <a:gd name="T14" fmla="*/ 7 w 198"/>
                <a:gd name="T15" fmla="*/ 120 h 526"/>
                <a:gd name="T16" fmla="*/ 8 w 198"/>
                <a:gd name="T17" fmla="*/ 118 h 526"/>
                <a:gd name="T18" fmla="*/ 9 w 198"/>
                <a:gd name="T19" fmla="*/ 117 h 526"/>
                <a:gd name="T20" fmla="*/ 45 w 198"/>
                <a:gd name="T21" fmla="*/ 6 h 526"/>
                <a:gd name="T22" fmla="*/ 45 w 198"/>
                <a:gd name="T23" fmla="*/ 4 h 526"/>
                <a:gd name="T24" fmla="*/ 45 w 198"/>
                <a:gd name="T25" fmla="*/ 3 h 526"/>
                <a:gd name="T26" fmla="*/ 44 w 198"/>
                <a:gd name="T27" fmla="*/ 1 h 526"/>
                <a:gd name="T28" fmla="*/ 42 w 198"/>
                <a:gd name="T29" fmla="*/ 0 h 526"/>
                <a:gd name="T30" fmla="*/ 40 w 198"/>
                <a:gd name="T31" fmla="*/ 0 h 526"/>
                <a:gd name="T32" fmla="*/ 38 w 198"/>
                <a:gd name="T33" fmla="*/ 1 h 526"/>
                <a:gd name="T34" fmla="*/ 37 w 198"/>
                <a:gd name="T35" fmla="*/ 2 h 526"/>
                <a:gd name="T36" fmla="*/ 36 w 198"/>
                <a:gd name="T37" fmla="*/ 3 h 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8"/>
                <a:gd name="T58" fmla="*/ 0 h 526"/>
                <a:gd name="T59" fmla="*/ 198 w 198"/>
                <a:gd name="T60" fmla="*/ 526 h 5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8" h="526">
                  <a:moveTo>
                    <a:pt x="159" y="15"/>
                  </a:moveTo>
                  <a:lnTo>
                    <a:pt x="2" y="501"/>
                  </a:lnTo>
                  <a:lnTo>
                    <a:pt x="0" y="507"/>
                  </a:lnTo>
                  <a:lnTo>
                    <a:pt x="3" y="515"/>
                  </a:lnTo>
                  <a:lnTo>
                    <a:pt x="8" y="522"/>
                  </a:lnTo>
                  <a:lnTo>
                    <a:pt x="15" y="526"/>
                  </a:lnTo>
                  <a:lnTo>
                    <a:pt x="22" y="526"/>
                  </a:lnTo>
                  <a:lnTo>
                    <a:pt x="29" y="524"/>
                  </a:lnTo>
                  <a:lnTo>
                    <a:pt x="35" y="519"/>
                  </a:lnTo>
                  <a:lnTo>
                    <a:pt x="39" y="513"/>
                  </a:lnTo>
                  <a:lnTo>
                    <a:pt x="197" y="26"/>
                  </a:lnTo>
                  <a:lnTo>
                    <a:pt x="198" y="18"/>
                  </a:lnTo>
                  <a:lnTo>
                    <a:pt x="197" y="12"/>
                  </a:lnTo>
                  <a:lnTo>
                    <a:pt x="192" y="5"/>
                  </a:lnTo>
                  <a:lnTo>
                    <a:pt x="185" y="2"/>
                  </a:lnTo>
                  <a:lnTo>
                    <a:pt x="177" y="0"/>
                  </a:lnTo>
                  <a:lnTo>
                    <a:pt x="169" y="3"/>
                  </a:lnTo>
                  <a:lnTo>
                    <a:pt x="163" y="8"/>
                  </a:lnTo>
                  <a:lnTo>
                    <a:pt x="159" y="15"/>
                  </a:lnTo>
                  <a:close/>
                </a:path>
              </a:pathLst>
            </a:custGeom>
            <a:solidFill>
              <a:srgbClr val="000000"/>
            </a:solidFill>
            <a:ln w="9525">
              <a:noFill/>
              <a:round/>
              <a:headEnd/>
              <a:tailEnd/>
            </a:ln>
          </p:spPr>
          <p:txBody>
            <a:bodyPr/>
            <a:lstStyle/>
            <a:p>
              <a:pPr rtl="0"/>
              <a:endParaRPr lang="en-US" sz="3800"/>
            </a:p>
          </p:txBody>
        </p:sp>
        <p:sp>
          <p:nvSpPr>
            <p:cNvPr id="563" name="Freeform 561"/>
            <p:cNvSpPr>
              <a:spLocks/>
            </p:cNvSpPr>
            <p:nvPr/>
          </p:nvSpPr>
          <p:spPr bwMode="auto">
            <a:xfrm>
              <a:off x="434" y="2899"/>
              <a:ext cx="44" cy="47"/>
            </a:xfrm>
            <a:custGeom>
              <a:avLst/>
              <a:gdLst>
                <a:gd name="T0" fmla="*/ 16 w 194"/>
                <a:gd name="T1" fmla="*/ 0 h 208"/>
                <a:gd name="T2" fmla="*/ 17 w 194"/>
                <a:gd name="T3" fmla="*/ 0 h 208"/>
                <a:gd name="T4" fmla="*/ 15 w 194"/>
                <a:gd name="T5" fmla="*/ 1 h 208"/>
                <a:gd name="T6" fmla="*/ 12 w 194"/>
                <a:gd name="T7" fmla="*/ 2 h 208"/>
                <a:gd name="T8" fmla="*/ 9 w 194"/>
                <a:gd name="T9" fmla="*/ 3 h 208"/>
                <a:gd name="T10" fmla="*/ 7 w 194"/>
                <a:gd name="T11" fmla="*/ 6 h 208"/>
                <a:gd name="T12" fmla="*/ 1 w 194"/>
                <a:gd name="T13" fmla="*/ 17 h 208"/>
                <a:gd name="T14" fmla="*/ 0 w 194"/>
                <a:gd name="T15" fmla="*/ 38 h 208"/>
                <a:gd name="T16" fmla="*/ 2 w 194"/>
                <a:gd name="T17" fmla="*/ 45 h 208"/>
                <a:gd name="T18" fmla="*/ 5 w 194"/>
                <a:gd name="T19" fmla="*/ 47 h 208"/>
                <a:gd name="T20" fmla="*/ 8 w 194"/>
                <a:gd name="T21" fmla="*/ 46 h 208"/>
                <a:gd name="T22" fmla="*/ 10 w 194"/>
                <a:gd name="T23" fmla="*/ 43 h 208"/>
                <a:gd name="T24" fmla="*/ 9 w 194"/>
                <a:gd name="T25" fmla="*/ 35 h 208"/>
                <a:gd name="T26" fmla="*/ 10 w 194"/>
                <a:gd name="T27" fmla="*/ 19 h 208"/>
                <a:gd name="T28" fmla="*/ 14 w 194"/>
                <a:gd name="T29" fmla="*/ 11 h 208"/>
                <a:gd name="T30" fmla="*/ 16 w 194"/>
                <a:gd name="T31" fmla="*/ 10 h 208"/>
                <a:gd name="T32" fmla="*/ 18 w 194"/>
                <a:gd name="T33" fmla="*/ 9 h 208"/>
                <a:gd name="T34" fmla="*/ 18 w 194"/>
                <a:gd name="T35" fmla="*/ 9 h 208"/>
                <a:gd name="T36" fmla="*/ 19 w 194"/>
                <a:gd name="T37" fmla="*/ 9 h 208"/>
                <a:gd name="T38" fmla="*/ 21 w 194"/>
                <a:gd name="T39" fmla="*/ 9 h 208"/>
                <a:gd name="T40" fmla="*/ 24 w 194"/>
                <a:gd name="T41" fmla="*/ 9 h 208"/>
                <a:gd name="T42" fmla="*/ 27 w 194"/>
                <a:gd name="T43" fmla="*/ 10 h 208"/>
                <a:gd name="T44" fmla="*/ 32 w 194"/>
                <a:gd name="T45" fmla="*/ 14 h 208"/>
                <a:gd name="T46" fmla="*/ 35 w 194"/>
                <a:gd name="T47" fmla="*/ 28 h 208"/>
                <a:gd name="T48" fmla="*/ 35 w 194"/>
                <a:gd name="T49" fmla="*/ 42 h 208"/>
                <a:gd name="T50" fmla="*/ 37 w 194"/>
                <a:gd name="T51" fmla="*/ 44 h 208"/>
                <a:gd name="T52" fmla="*/ 41 w 194"/>
                <a:gd name="T53" fmla="*/ 45 h 208"/>
                <a:gd name="T54" fmla="*/ 43 w 194"/>
                <a:gd name="T55" fmla="*/ 42 h 208"/>
                <a:gd name="T56" fmla="*/ 44 w 194"/>
                <a:gd name="T57" fmla="*/ 34 h 208"/>
                <a:gd name="T58" fmla="*/ 44 w 194"/>
                <a:gd name="T59" fmla="*/ 23 h 208"/>
                <a:gd name="T60" fmla="*/ 42 w 194"/>
                <a:gd name="T61" fmla="*/ 14 h 208"/>
                <a:gd name="T62" fmla="*/ 37 w 194"/>
                <a:gd name="T63" fmla="*/ 7 h 208"/>
                <a:gd name="T64" fmla="*/ 31 w 194"/>
                <a:gd name="T65" fmla="*/ 2 h 208"/>
                <a:gd name="T66" fmla="*/ 25 w 194"/>
                <a:gd name="T67" fmla="*/ 0 h 208"/>
                <a:gd name="T68" fmla="*/ 20 w 194"/>
                <a:gd name="T69" fmla="*/ 0 h 208"/>
                <a:gd name="T70" fmla="*/ 17 w 194"/>
                <a:gd name="T71" fmla="*/ 0 h 2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
                <a:gd name="T109" fmla="*/ 0 h 208"/>
                <a:gd name="T110" fmla="*/ 194 w 194"/>
                <a:gd name="T111" fmla="*/ 208 h 2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 h="208">
                  <a:moveTo>
                    <a:pt x="71" y="2"/>
                  </a:moveTo>
                  <a:lnTo>
                    <a:pt x="72" y="2"/>
                  </a:lnTo>
                  <a:lnTo>
                    <a:pt x="73" y="2"/>
                  </a:lnTo>
                  <a:lnTo>
                    <a:pt x="75" y="2"/>
                  </a:lnTo>
                  <a:lnTo>
                    <a:pt x="67" y="4"/>
                  </a:lnTo>
                  <a:lnTo>
                    <a:pt x="60" y="5"/>
                  </a:lnTo>
                  <a:lnTo>
                    <a:pt x="54" y="8"/>
                  </a:lnTo>
                  <a:lnTo>
                    <a:pt x="47" y="10"/>
                  </a:lnTo>
                  <a:lnTo>
                    <a:pt x="41" y="14"/>
                  </a:lnTo>
                  <a:lnTo>
                    <a:pt x="36" y="19"/>
                  </a:lnTo>
                  <a:lnTo>
                    <a:pt x="30" y="25"/>
                  </a:lnTo>
                  <a:lnTo>
                    <a:pt x="25" y="30"/>
                  </a:lnTo>
                  <a:lnTo>
                    <a:pt x="6" y="75"/>
                  </a:lnTo>
                  <a:lnTo>
                    <a:pt x="0" y="125"/>
                  </a:lnTo>
                  <a:lnTo>
                    <a:pt x="2" y="168"/>
                  </a:lnTo>
                  <a:lnTo>
                    <a:pt x="4" y="191"/>
                  </a:lnTo>
                  <a:lnTo>
                    <a:pt x="8" y="199"/>
                  </a:lnTo>
                  <a:lnTo>
                    <a:pt x="13" y="204"/>
                  </a:lnTo>
                  <a:lnTo>
                    <a:pt x="20" y="208"/>
                  </a:lnTo>
                  <a:lnTo>
                    <a:pt x="28" y="208"/>
                  </a:lnTo>
                  <a:lnTo>
                    <a:pt x="36" y="204"/>
                  </a:lnTo>
                  <a:lnTo>
                    <a:pt x="41" y="199"/>
                  </a:lnTo>
                  <a:lnTo>
                    <a:pt x="43" y="192"/>
                  </a:lnTo>
                  <a:lnTo>
                    <a:pt x="43" y="185"/>
                  </a:lnTo>
                  <a:lnTo>
                    <a:pt x="41" y="157"/>
                  </a:lnTo>
                  <a:lnTo>
                    <a:pt x="41" y="121"/>
                  </a:lnTo>
                  <a:lnTo>
                    <a:pt x="45" y="84"/>
                  </a:lnTo>
                  <a:lnTo>
                    <a:pt x="58" y="54"/>
                  </a:lnTo>
                  <a:lnTo>
                    <a:pt x="62" y="49"/>
                  </a:lnTo>
                  <a:lnTo>
                    <a:pt x="67" y="45"/>
                  </a:lnTo>
                  <a:lnTo>
                    <a:pt x="72" y="43"/>
                  </a:lnTo>
                  <a:lnTo>
                    <a:pt x="78" y="41"/>
                  </a:lnTo>
                  <a:lnTo>
                    <a:pt x="80" y="41"/>
                  </a:lnTo>
                  <a:lnTo>
                    <a:pt x="81" y="40"/>
                  </a:lnTo>
                  <a:lnTo>
                    <a:pt x="82" y="40"/>
                  </a:lnTo>
                  <a:lnTo>
                    <a:pt x="84" y="40"/>
                  </a:lnTo>
                  <a:lnTo>
                    <a:pt x="88" y="39"/>
                  </a:lnTo>
                  <a:lnTo>
                    <a:pt x="93" y="39"/>
                  </a:lnTo>
                  <a:lnTo>
                    <a:pt x="98" y="39"/>
                  </a:lnTo>
                  <a:lnTo>
                    <a:pt x="106" y="40"/>
                  </a:lnTo>
                  <a:lnTo>
                    <a:pt x="112" y="41"/>
                  </a:lnTo>
                  <a:lnTo>
                    <a:pt x="120" y="44"/>
                  </a:lnTo>
                  <a:lnTo>
                    <a:pt x="128" y="49"/>
                  </a:lnTo>
                  <a:lnTo>
                    <a:pt x="140" y="64"/>
                  </a:lnTo>
                  <a:lnTo>
                    <a:pt x="149" y="87"/>
                  </a:lnTo>
                  <a:lnTo>
                    <a:pt x="155" y="125"/>
                  </a:lnTo>
                  <a:lnTo>
                    <a:pt x="154" y="177"/>
                  </a:lnTo>
                  <a:lnTo>
                    <a:pt x="154" y="185"/>
                  </a:lnTo>
                  <a:lnTo>
                    <a:pt x="158" y="191"/>
                  </a:lnTo>
                  <a:lnTo>
                    <a:pt x="163" y="196"/>
                  </a:lnTo>
                  <a:lnTo>
                    <a:pt x="171" y="199"/>
                  </a:lnTo>
                  <a:lnTo>
                    <a:pt x="179" y="198"/>
                  </a:lnTo>
                  <a:lnTo>
                    <a:pt x="186" y="195"/>
                  </a:lnTo>
                  <a:lnTo>
                    <a:pt x="190" y="188"/>
                  </a:lnTo>
                  <a:lnTo>
                    <a:pt x="193" y="181"/>
                  </a:lnTo>
                  <a:lnTo>
                    <a:pt x="194" y="152"/>
                  </a:lnTo>
                  <a:lnTo>
                    <a:pt x="194" y="126"/>
                  </a:lnTo>
                  <a:lnTo>
                    <a:pt x="193" y="101"/>
                  </a:lnTo>
                  <a:lnTo>
                    <a:pt x="189" y="80"/>
                  </a:lnTo>
                  <a:lnTo>
                    <a:pt x="183" y="61"/>
                  </a:lnTo>
                  <a:lnTo>
                    <a:pt x="175" y="44"/>
                  </a:lnTo>
                  <a:lnTo>
                    <a:pt x="164" y="30"/>
                  </a:lnTo>
                  <a:lnTo>
                    <a:pt x="153" y="18"/>
                  </a:lnTo>
                  <a:lnTo>
                    <a:pt x="138" y="9"/>
                  </a:lnTo>
                  <a:lnTo>
                    <a:pt x="125" y="4"/>
                  </a:lnTo>
                  <a:lnTo>
                    <a:pt x="111" y="1"/>
                  </a:lnTo>
                  <a:lnTo>
                    <a:pt x="99" y="0"/>
                  </a:lnTo>
                  <a:lnTo>
                    <a:pt x="88" y="0"/>
                  </a:lnTo>
                  <a:lnTo>
                    <a:pt x="80" y="1"/>
                  </a:lnTo>
                  <a:lnTo>
                    <a:pt x="73" y="2"/>
                  </a:lnTo>
                  <a:lnTo>
                    <a:pt x="71" y="2"/>
                  </a:lnTo>
                  <a:close/>
                </a:path>
              </a:pathLst>
            </a:custGeom>
            <a:solidFill>
              <a:srgbClr val="000000"/>
            </a:solidFill>
            <a:ln w="9525">
              <a:noFill/>
              <a:round/>
              <a:headEnd/>
              <a:tailEnd/>
            </a:ln>
          </p:spPr>
          <p:txBody>
            <a:bodyPr/>
            <a:lstStyle/>
            <a:p>
              <a:pPr rtl="0"/>
              <a:endParaRPr lang="en-US" sz="3800"/>
            </a:p>
          </p:txBody>
        </p:sp>
        <p:sp>
          <p:nvSpPr>
            <p:cNvPr id="564" name="Freeform 562"/>
            <p:cNvSpPr>
              <a:spLocks/>
            </p:cNvSpPr>
            <p:nvPr/>
          </p:nvSpPr>
          <p:spPr bwMode="auto">
            <a:xfrm>
              <a:off x="523" y="2938"/>
              <a:ext cx="161" cy="60"/>
            </a:xfrm>
            <a:custGeom>
              <a:avLst/>
              <a:gdLst>
                <a:gd name="T0" fmla="*/ 1 w 705"/>
                <a:gd name="T1" fmla="*/ 55 h 258"/>
                <a:gd name="T2" fmla="*/ 0 w 705"/>
                <a:gd name="T3" fmla="*/ 60 h 258"/>
                <a:gd name="T4" fmla="*/ 161 w 705"/>
                <a:gd name="T5" fmla="*/ 60 h 258"/>
                <a:gd name="T6" fmla="*/ 160 w 705"/>
                <a:gd name="T7" fmla="*/ 55 h 258"/>
                <a:gd name="T8" fmla="*/ 158 w 705"/>
                <a:gd name="T9" fmla="*/ 49 h 258"/>
                <a:gd name="T10" fmla="*/ 157 w 705"/>
                <a:gd name="T11" fmla="*/ 43 h 258"/>
                <a:gd name="T12" fmla="*/ 154 w 705"/>
                <a:gd name="T13" fmla="*/ 38 h 258"/>
                <a:gd name="T14" fmla="*/ 151 w 705"/>
                <a:gd name="T15" fmla="*/ 33 h 258"/>
                <a:gd name="T16" fmla="*/ 147 w 705"/>
                <a:gd name="T17" fmla="*/ 28 h 258"/>
                <a:gd name="T18" fmla="*/ 143 w 705"/>
                <a:gd name="T19" fmla="*/ 23 h 258"/>
                <a:gd name="T20" fmla="*/ 138 w 705"/>
                <a:gd name="T21" fmla="*/ 20 h 258"/>
                <a:gd name="T22" fmla="*/ 133 w 705"/>
                <a:gd name="T23" fmla="*/ 16 h 258"/>
                <a:gd name="T24" fmla="*/ 128 w 705"/>
                <a:gd name="T25" fmla="*/ 12 h 258"/>
                <a:gd name="T26" fmla="*/ 122 w 705"/>
                <a:gd name="T27" fmla="*/ 9 h 258"/>
                <a:gd name="T28" fmla="*/ 115 w 705"/>
                <a:gd name="T29" fmla="*/ 6 h 258"/>
                <a:gd name="T30" fmla="*/ 109 w 705"/>
                <a:gd name="T31" fmla="*/ 4 h 258"/>
                <a:gd name="T32" fmla="*/ 102 w 705"/>
                <a:gd name="T33" fmla="*/ 2 h 258"/>
                <a:gd name="T34" fmla="*/ 95 w 705"/>
                <a:gd name="T35" fmla="*/ 1 h 258"/>
                <a:gd name="T36" fmla="*/ 88 w 705"/>
                <a:gd name="T37" fmla="*/ 0 h 258"/>
                <a:gd name="T38" fmla="*/ 80 w 705"/>
                <a:gd name="T39" fmla="*/ 0 h 258"/>
                <a:gd name="T40" fmla="*/ 73 w 705"/>
                <a:gd name="T41" fmla="*/ 0 h 258"/>
                <a:gd name="T42" fmla="*/ 66 w 705"/>
                <a:gd name="T43" fmla="*/ 1 h 258"/>
                <a:gd name="T44" fmla="*/ 59 w 705"/>
                <a:gd name="T45" fmla="*/ 2 h 258"/>
                <a:gd name="T46" fmla="*/ 52 w 705"/>
                <a:gd name="T47" fmla="*/ 4 h 258"/>
                <a:gd name="T48" fmla="*/ 46 w 705"/>
                <a:gd name="T49" fmla="*/ 6 h 258"/>
                <a:gd name="T50" fmla="*/ 39 w 705"/>
                <a:gd name="T51" fmla="*/ 9 h 258"/>
                <a:gd name="T52" fmla="*/ 33 w 705"/>
                <a:gd name="T53" fmla="*/ 12 h 258"/>
                <a:gd name="T54" fmla="*/ 28 w 705"/>
                <a:gd name="T55" fmla="*/ 16 h 258"/>
                <a:gd name="T56" fmla="*/ 23 w 705"/>
                <a:gd name="T57" fmla="*/ 20 h 258"/>
                <a:gd name="T58" fmla="*/ 18 w 705"/>
                <a:gd name="T59" fmla="*/ 23 h 258"/>
                <a:gd name="T60" fmla="*/ 14 w 705"/>
                <a:gd name="T61" fmla="*/ 28 h 258"/>
                <a:gd name="T62" fmla="*/ 10 w 705"/>
                <a:gd name="T63" fmla="*/ 33 h 258"/>
                <a:gd name="T64" fmla="*/ 7 w 705"/>
                <a:gd name="T65" fmla="*/ 38 h 258"/>
                <a:gd name="T66" fmla="*/ 4 w 705"/>
                <a:gd name="T67" fmla="*/ 43 h 258"/>
                <a:gd name="T68" fmla="*/ 3 w 705"/>
                <a:gd name="T69" fmla="*/ 49 h 258"/>
                <a:gd name="T70" fmla="*/ 1 w 705"/>
                <a:gd name="T71" fmla="*/ 55 h 2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05"/>
                <a:gd name="T109" fmla="*/ 0 h 258"/>
                <a:gd name="T110" fmla="*/ 705 w 705"/>
                <a:gd name="T111" fmla="*/ 258 h 2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05" h="258">
                  <a:moveTo>
                    <a:pt x="4" y="235"/>
                  </a:moveTo>
                  <a:lnTo>
                    <a:pt x="0" y="258"/>
                  </a:lnTo>
                  <a:lnTo>
                    <a:pt x="705" y="258"/>
                  </a:lnTo>
                  <a:lnTo>
                    <a:pt x="701" y="235"/>
                  </a:lnTo>
                  <a:lnTo>
                    <a:pt x="694" y="210"/>
                  </a:lnTo>
                  <a:lnTo>
                    <a:pt x="686" y="187"/>
                  </a:lnTo>
                  <a:lnTo>
                    <a:pt x="675" y="163"/>
                  </a:lnTo>
                  <a:lnTo>
                    <a:pt x="660" y="141"/>
                  </a:lnTo>
                  <a:lnTo>
                    <a:pt x="643" y="120"/>
                  </a:lnTo>
                  <a:lnTo>
                    <a:pt x="625" y="101"/>
                  </a:lnTo>
                  <a:lnTo>
                    <a:pt x="604" y="84"/>
                  </a:lnTo>
                  <a:lnTo>
                    <a:pt x="582" y="67"/>
                  </a:lnTo>
                  <a:lnTo>
                    <a:pt x="559" y="52"/>
                  </a:lnTo>
                  <a:lnTo>
                    <a:pt x="533" y="39"/>
                  </a:lnTo>
                  <a:lnTo>
                    <a:pt x="505" y="27"/>
                  </a:lnTo>
                  <a:lnTo>
                    <a:pt x="477" y="18"/>
                  </a:lnTo>
                  <a:lnTo>
                    <a:pt x="447" y="10"/>
                  </a:lnTo>
                  <a:lnTo>
                    <a:pt x="416" y="5"/>
                  </a:lnTo>
                  <a:lnTo>
                    <a:pt x="384" y="1"/>
                  </a:lnTo>
                  <a:lnTo>
                    <a:pt x="352" y="0"/>
                  </a:lnTo>
                  <a:lnTo>
                    <a:pt x="319" y="1"/>
                  </a:lnTo>
                  <a:lnTo>
                    <a:pt x="288" y="5"/>
                  </a:lnTo>
                  <a:lnTo>
                    <a:pt x="257" y="10"/>
                  </a:lnTo>
                  <a:lnTo>
                    <a:pt x="227" y="18"/>
                  </a:lnTo>
                  <a:lnTo>
                    <a:pt x="200" y="27"/>
                  </a:lnTo>
                  <a:lnTo>
                    <a:pt x="172" y="39"/>
                  </a:lnTo>
                  <a:lnTo>
                    <a:pt x="146" y="52"/>
                  </a:lnTo>
                  <a:lnTo>
                    <a:pt x="122" y="67"/>
                  </a:lnTo>
                  <a:lnTo>
                    <a:pt x="99" y="84"/>
                  </a:lnTo>
                  <a:lnTo>
                    <a:pt x="79" y="101"/>
                  </a:lnTo>
                  <a:lnTo>
                    <a:pt x="60" y="120"/>
                  </a:lnTo>
                  <a:lnTo>
                    <a:pt x="45" y="141"/>
                  </a:lnTo>
                  <a:lnTo>
                    <a:pt x="30" y="163"/>
                  </a:lnTo>
                  <a:lnTo>
                    <a:pt x="19" y="187"/>
                  </a:lnTo>
                  <a:lnTo>
                    <a:pt x="11" y="210"/>
                  </a:lnTo>
                  <a:lnTo>
                    <a:pt x="4" y="235"/>
                  </a:lnTo>
                  <a:close/>
                </a:path>
              </a:pathLst>
            </a:custGeom>
            <a:solidFill>
              <a:srgbClr val="000000"/>
            </a:solidFill>
            <a:ln w="9525">
              <a:noFill/>
              <a:round/>
              <a:headEnd/>
              <a:tailEnd/>
            </a:ln>
          </p:spPr>
          <p:txBody>
            <a:bodyPr/>
            <a:lstStyle/>
            <a:p>
              <a:pPr rtl="0"/>
              <a:endParaRPr lang="en-US" sz="3800"/>
            </a:p>
          </p:txBody>
        </p:sp>
        <p:sp>
          <p:nvSpPr>
            <p:cNvPr id="565" name="Freeform 563"/>
            <p:cNvSpPr>
              <a:spLocks/>
            </p:cNvSpPr>
            <p:nvPr/>
          </p:nvSpPr>
          <p:spPr bwMode="auto">
            <a:xfrm>
              <a:off x="535" y="2947"/>
              <a:ext cx="137" cy="41"/>
            </a:xfrm>
            <a:custGeom>
              <a:avLst/>
              <a:gdLst>
                <a:gd name="T0" fmla="*/ 68 w 603"/>
                <a:gd name="T1" fmla="*/ 0 h 178"/>
                <a:gd name="T2" fmla="*/ 75 w 603"/>
                <a:gd name="T3" fmla="*/ 0 h 178"/>
                <a:gd name="T4" fmla="*/ 80 w 603"/>
                <a:gd name="T5" fmla="*/ 1 h 178"/>
                <a:gd name="T6" fmla="*/ 86 w 603"/>
                <a:gd name="T7" fmla="*/ 2 h 178"/>
                <a:gd name="T8" fmla="*/ 92 w 603"/>
                <a:gd name="T9" fmla="*/ 3 h 178"/>
                <a:gd name="T10" fmla="*/ 97 w 603"/>
                <a:gd name="T11" fmla="*/ 5 h 178"/>
                <a:gd name="T12" fmla="*/ 102 w 603"/>
                <a:gd name="T13" fmla="*/ 7 h 178"/>
                <a:gd name="T14" fmla="*/ 107 w 603"/>
                <a:gd name="T15" fmla="*/ 9 h 178"/>
                <a:gd name="T16" fmla="*/ 112 w 603"/>
                <a:gd name="T17" fmla="*/ 12 h 178"/>
                <a:gd name="T18" fmla="*/ 117 w 603"/>
                <a:gd name="T19" fmla="*/ 14 h 178"/>
                <a:gd name="T20" fmla="*/ 120 w 603"/>
                <a:gd name="T21" fmla="*/ 18 h 178"/>
                <a:gd name="T22" fmla="*/ 124 w 603"/>
                <a:gd name="T23" fmla="*/ 21 h 178"/>
                <a:gd name="T24" fmla="*/ 127 w 603"/>
                <a:gd name="T25" fmla="*/ 25 h 178"/>
                <a:gd name="T26" fmla="*/ 130 w 603"/>
                <a:gd name="T27" fmla="*/ 28 h 178"/>
                <a:gd name="T28" fmla="*/ 133 w 603"/>
                <a:gd name="T29" fmla="*/ 32 h 178"/>
                <a:gd name="T30" fmla="*/ 135 w 603"/>
                <a:gd name="T31" fmla="*/ 37 h 178"/>
                <a:gd name="T32" fmla="*/ 137 w 603"/>
                <a:gd name="T33" fmla="*/ 41 h 178"/>
                <a:gd name="T34" fmla="*/ 134 w 603"/>
                <a:gd name="T35" fmla="*/ 41 h 178"/>
                <a:gd name="T36" fmla="*/ 128 w 603"/>
                <a:gd name="T37" fmla="*/ 41 h 178"/>
                <a:gd name="T38" fmla="*/ 121 w 603"/>
                <a:gd name="T39" fmla="*/ 41 h 178"/>
                <a:gd name="T40" fmla="*/ 113 w 603"/>
                <a:gd name="T41" fmla="*/ 41 h 178"/>
                <a:gd name="T42" fmla="*/ 103 w 603"/>
                <a:gd name="T43" fmla="*/ 41 h 178"/>
                <a:gd name="T44" fmla="*/ 92 w 603"/>
                <a:gd name="T45" fmla="*/ 41 h 178"/>
                <a:gd name="T46" fmla="*/ 80 w 603"/>
                <a:gd name="T47" fmla="*/ 41 h 178"/>
                <a:gd name="T48" fmla="*/ 69 w 603"/>
                <a:gd name="T49" fmla="*/ 41 h 178"/>
                <a:gd name="T50" fmla="*/ 57 w 603"/>
                <a:gd name="T51" fmla="*/ 41 h 178"/>
                <a:gd name="T52" fmla="*/ 45 w 603"/>
                <a:gd name="T53" fmla="*/ 41 h 178"/>
                <a:gd name="T54" fmla="*/ 34 w 603"/>
                <a:gd name="T55" fmla="*/ 41 h 178"/>
                <a:gd name="T56" fmla="*/ 24 w 603"/>
                <a:gd name="T57" fmla="*/ 41 h 178"/>
                <a:gd name="T58" fmla="*/ 16 w 603"/>
                <a:gd name="T59" fmla="*/ 41 h 178"/>
                <a:gd name="T60" fmla="*/ 9 w 603"/>
                <a:gd name="T61" fmla="*/ 41 h 178"/>
                <a:gd name="T62" fmla="*/ 3 w 603"/>
                <a:gd name="T63" fmla="*/ 41 h 178"/>
                <a:gd name="T64" fmla="*/ 0 w 603"/>
                <a:gd name="T65" fmla="*/ 41 h 178"/>
                <a:gd name="T66" fmla="*/ 2 w 603"/>
                <a:gd name="T67" fmla="*/ 37 h 178"/>
                <a:gd name="T68" fmla="*/ 4 w 603"/>
                <a:gd name="T69" fmla="*/ 32 h 178"/>
                <a:gd name="T70" fmla="*/ 6 w 603"/>
                <a:gd name="T71" fmla="*/ 28 h 178"/>
                <a:gd name="T72" fmla="*/ 9 w 603"/>
                <a:gd name="T73" fmla="*/ 25 h 178"/>
                <a:gd name="T74" fmla="*/ 13 w 603"/>
                <a:gd name="T75" fmla="*/ 21 h 178"/>
                <a:gd name="T76" fmla="*/ 16 w 603"/>
                <a:gd name="T77" fmla="*/ 18 h 178"/>
                <a:gd name="T78" fmla="*/ 20 w 603"/>
                <a:gd name="T79" fmla="*/ 14 h 178"/>
                <a:gd name="T80" fmla="*/ 25 w 603"/>
                <a:gd name="T81" fmla="*/ 12 h 178"/>
                <a:gd name="T82" fmla="*/ 29 w 603"/>
                <a:gd name="T83" fmla="*/ 9 h 178"/>
                <a:gd name="T84" fmla="*/ 34 w 603"/>
                <a:gd name="T85" fmla="*/ 7 h 178"/>
                <a:gd name="T86" fmla="*/ 39 w 603"/>
                <a:gd name="T87" fmla="*/ 5 h 178"/>
                <a:gd name="T88" fmla="*/ 45 w 603"/>
                <a:gd name="T89" fmla="*/ 3 h 178"/>
                <a:gd name="T90" fmla="*/ 51 w 603"/>
                <a:gd name="T91" fmla="*/ 2 h 178"/>
                <a:gd name="T92" fmla="*/ 56 w 603"/>
                <a:gd name="T93" fmla="*/ 1 h 178"/>
                <a:gd name="T94" fmla="*/ 62 w 603"/>
                <a:gd name="T95" fmla="*/ 0 h 178"/>
                <a:gd name="T96" fmla="*/ 68 w 603"/>
                <a:gd name="T97" fmla="*/ 0 h 1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3"/>
                <a:gd name="T148" fmla="*/ 0 h 178"/>
                <a:gd name="T149" fmla="*/ 603 w 603"/>
                <a:gd name="T150" fmla="*/ 178 h 1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3" h="178">
                  <a:moveTo>
                    <a:pt x="301" y="0"/>
                  </a:moveTo>
                  <a:lnTo>
                    <a:pt x="328" y="1"/>
                  </a:lnTo>
                  <a:lnTo>
                    <a:pt x="354" y="4"/>
                  </a:lnTo>
                  <a:lnTo>
                    <a:pt x="379" y="8"/>
                  </a:lnTo>
                  <a:lnTo>
                    <a:pt x="404" y="13"/>
                  </a:lnTo>
                  <a:lnTo>
                    <a:pt x="428" y="21"/>
                  </a:lnTo>
                  <a:lnTo>
                    <a:pt x="451" y="30"/>
                  </a:lnTo>
                  <a:lnTo>
                    <a:pt x="473" y="39"/>
                  </a:lnTo>
                  <a:lnTo>
                    <a:pt x="493" y="51"/>
                  </a:lnTo>
                  <a:lnTo>
                    <a:pt x="513" y="62"/>
                  </a:lnTo>
                  <a:lnTo>
                    <a:pt x="530" y="77"/>
                  </a:lnTo>
                  <a:lnTo>
                    <a:pt x="547" y="91"/>
                  </a:lnTo>
                  <a:lnTo>
                    <a:pt x="561" y="107"/>
                  </a:lnTo>
                  <a:lnTo>
                    <a:pt x="574" y="123"/>
                  </a:lnTo>
                  <a:lnTo>
                    <a:pt x="586" y="140"/>
                  </a:lnTo>
                  <a:lnTo>
                    <a:pt x="595" y="159"/>
                  </a:lnTo>
                  <a:lnTo>
                    <a:pt x="603" y="178"/>
                  </a:lnTo>
                  <a:lnTo>
                    <a:pt x="588" y="178"/>
                  </a:lnTo>
                  <a:lnTo>
                    <a:pt x="565" y="178"/>
                  </a:lnTo>
                  <a:lnTo>
                    <a:pt x="534" y="178"/>
                  </a:lnTo>
                  <a:lnTo>
                    <a:pt x="496" y="178"/>
                  </a:lnTo>
                  <a:lnTo>
                    <a:pt x="452" y="178"/>
                  </a:lnTo>
                  <a:lnTo>
                    <a:pt x="404" y="178"/>
                  </a:lnTo>
                  <a:lnTo>
                    <a:pt x="353" y="178"/>
                  </a:lnTo>
                  <a:lnTo>
                    <a:pt x="302" y="178"/>
                  </a:lnTo>
                  <a:lnTo>
                    <a:pt x="250" y="178"/>
                  </a:lnTo>
                  <a:lnTo>
                    <a:pt x="199" y="178"/>
                  </a:lnTo>
                  <a:lnTo>
                    <a:pt x="151" y="178"/>
                  </a:lnTo>
                  <a:lnTo>
                    <a:pt x="107" y="178"/>
                  </a:lnTo>
                  <a:lnTo>
                    <a:pt x="69" y="178"/>
                  </a:lnTo>
                  <a:lnTo>
                    <a:pt x="38" y="178"/>
                  </a:lnTo>
                  <a:lnTo>
                    <a:pt x="15" y="178"/>
                  </a:lnTo>
                  <a:lnTo>
                    <a:pt x="0" y="178"/>
                  </a:lnTo>
                  <a:lnTo>
                    <a:pt x="8" y="159"/>
                  </a:lnTo>
                  <a:lnTo>
                    <a:pt x="17" y="140"/>
                  </a:lnTo>
                  <a:lnTo>
                    <a:pt x="28" y="123"/>
                  </a:lnTo>
                  <a:lnTo>
                    <a:pt x="41" y="107"/>
                  </a:lnTo>
                  <a:lnTo>
                    <a:pt x="56" y="91"/>
                  </a:lnTo>
                  <a:lnTo>
                    <a:pt x="72" y="77"/>
                  </a:lnTo>
                  <a:lnTo>
                    <a:pt x="90" y="62"/>
                  </a:lnTo>
                  <a:lnTo>
                    <a:pt x="110" y="51"/>
                  </a:lnTo>
                  <a:lnTo>
                    <a:pt x="129" y="39"/>
                  </a:lnTo>
                  <a:lnTo>
                    <a:pt x="151" y="30"/>
                  </a:lnTo>
                  <a:lnTo>
                    <a:pt x="173" y="21"/>
                  </a:lnTo>
                  <a:lnTo>
                    <a:pt x="198" y="13"/>
                  </a:lnTo>
                  <a:lnTo>
                    <a:pt x="223" y="8"/>
                  </a:lnTo>
                  <a:lnTo>
                    <a:pt x="247" y="4"/>
                  </a:lnTo>
                  <a:lnTo>
                    <a:pt x="274" y="1"/>
                  </a:lnTo>
                  <a:lnTo>
                    <a:pt x="301" y="0"/>
                  </a:lnTo>
                  <a:close/>
                </a:path>
              </a:pathLst>
            </a:custGeom>
            <a:solidFill>
              <a:srgbClr val="C0C0C0"/>
            </a:solidFill>
            <a:ln w="9525">
              <a:noFill/>
              <a:round/>
              <a:headEnd/>
              <a:tailEnd/>
            </a:ln>
          </p:spPr>
          <p:txBody>
            <a:bodyPr/>
            <a:lstStyle/>
            <a:p>
              <a:pPr rtl="0"/>
              <a:endParaRPr lang="en-US" sz="3800"/>
            </a:p>
          </p:txBody>
        </p:sp>
        <p:sp>
          <p:nvSpPr>
            <p:cNvPr id="566" name="Freeform 564"/>
            <p:cNvSpPr>
              <a:spLocks/>
            </p:cNvSpPr>
            <p:nvPr/>
          </p:nvSpPr>
          <p:spPr bwMode="auto">
            <a:xfrm>
              <a:off x="523" y="2988"/>
              <a:ext cx="161" cy="28"/>
            </a:xfrm>
            <a:custGeom>
              <a:avLst/>
              <a:gdLst>
                <a:gd name="T0" fmla="*/ 156 w 705"/>
                <a:gd name="T1" fmla="*/ 0 h 122"/>
                <a:gd name="T2" fmla="*/ 1 w 705"/>
                <a:gd name="T3" fmla="*/ 0 h 122"/>
                <a:gd name="T4" fmla="*/ 1 w 705"/>
                <a:gd name="T5" fmla="*/ 4 h 122"/>
                <a:gd name="T6" fmla="*/ 0 w 705"/>
                <a:gd name="T7" fmla="*/ 13 h 122"/>
                <a:gd name="T8" fmla="*/ 0 w 705"/>
                <a:gd name="T9" fmla="*/ 16 h 122"/>
                <a:gd name="T10" fmla="*/ 0 w 705"/>
                <a:gd name="T11" fmla="*/ 19 h 122"/>
                <a:gd name="T12" fmla="*/ 1 w 705"/>
                <a:gd name="T13" fmla="*/ 22 h 122"/>
                <a:gd name="T14" fmla="*/ 2 w 705"/>
                <a:gd name="T15" fmla="*/ 25 h 122"/>
                <a:gd name="T16" fmla="*/ 3 w 705"/>
                <a:gd name="T17" fmla="*/ 28 h 122"/>
                <a:gd name="T18" fmla="*/ 158 w 705"/>
                <a:gd name="T19" fmla="*/ 28 h 122"/>
                <a:gd name="T20" fmla="*/ 159 w 705"/>
                <a:gd name="T21" fmla="*/ 25 h 122"/>
                <a:gd name="T22" fmla="*/ 160 w 705"/>
                <a:gd name="T23" fmla="*/ 22 h 122"/>
                <a:gd name="T24" fmla="*/ 161 w 705"/>
                <a:gd name="T25" fmla="*/ 19 h 122"/>
                <a:gd name="T26" fmla="*/ 161 w 705"/>
                <a:gd name="T27" fmla="*/ 16 h 122"/>
                <a:gd name="T28" fmla="*/ 161 w 705"/>
                <a:gd name="T29" fmla="*/ 13 h 122"/>
                <a:gd name="T30" fmla="*/ 160 w 705"/>
                <a:gd name="T31" fmla="*/ 0 h 122"/>
                <a:gd name="T32" fmla="*/ 156 w 705"/>
                <a:gd name="T33" fmla="*/ 0 h 1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5"/>
                <a:gd name="T52" fmla="*/ 0 h 122"/>
                <a:gd name="T53" fmla="*/ 705 w 705"/>
                <a:gd name="T54" fmla="*/ 122 h 1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5" h="122">
                  <a:moveTo>
                    <a:pt x="681" y="1"/>
                  </a:moveTo>
                  <a:lnTo>
                    <a:pt x="6" y="1"/>
                  </a:lnTo>
                  <a:lnTo>
                    <a:pt x="4" y="18"/>
                  </a:lnTo>
                  <a:lnTo>
                    <a:pt x="0" y="57"/>
                  </a:lnTo>
                  <a:lnTo>
                    <a:pt x="0" y="69"/>
                  </a:lnTo>
                  <a:lnTo>
                    <a:pt x="2" y="82"/>
                  </a:lnTo>
                  <a:lnTo>
                    <a:pt x="4" y="95"/>
                  </a:lnTo>
                  <a:lnTo>
                    <a:pt x="7" y="108"/>
                  </a:lnTo>
                  <a:lnTo>
                    <a:pt x="11" y="122"/>
                  </a:lnTo>
                  <a:lnTo>
                    <a:pt x="694" y="122"/>
                  </a:lnTo>
                  <a:lnTo>
                    <a:pt x="698" y="108"/>
                  </a:lnTo>
                  <a:lnTo>
                    <a:pt x="701" y="95"/>
                  </a:lnTo>
                  <a:lnTo>
                    <a:pt x="703" y="82"/>
                  </a:lnTo>
                  <a:lnTo>
                    <a:pt x="705" y="70"/>
                  </a:lnTo>
                  <a:lnTo>
                    <a:pt x="705" y="57"/>
                  </a:lnTo>
                  <a:lnTo>
                    <a:pt x="699" y="0"/>
                  </a:lnTo>
                  <a:lnTo>
                    <a:pt x="681" y="1"/>
                  </a:lnTo>
                  <a:close/>
                </a:path>
              </a:pathLst>
            </a:custGeom>
            <a:solidFill>
              <a:srgbClr val="000000"/>
            </a:solidFill>
            <a:ln w="9525">
              <a:noFill/>
              <a:round/>
              <a:headEnd/>
              <a:tailEnd/>
            </a:ln>
          </p:spPr>
          <p:txBody>
            <a:bodyPr/>
            <a:lstStyle/>
            <a:p>
              <a:pPr rtl="0"/>
              <a:endParaRPr lang="en-US" sz="3800"/>
            </a:p>
          </p:txBody>
        </p:sp>
        <p:sp>
          <p:nvSpPr>
            <p:cNvPr id="567" name="Freeform 565"/>
            <p:cNvSpPr>
              <a:spLocks/>
            </p:cNvSpPr>
            <p:nvPr/>
          </p:nvSpPr>
          <p:spPr bwMode="auto">
            <a:xfrm>
              <a:off x="532" y="2998"/>
              <a:ext cx="143" cy="9"/>
            </a:xfrm>
            <a:custGeom>
              <a:avLst/>
              <a:gdLst>
                <a:gd name="T0" fmla="*/ 143 w 625"/>
                <a:gd name="T1" fmla="*/ 0 h 42"/>
                <a:gd name="T2" fmla="*/ 143 w 625"/>
                <a:gd name="T3" fmla="*/ 1 h 42"/>
                <a:gd name="T4" fmla="*/ 143 w 625"/>
                <a:gd name="T5" fmla="*/ 2 h 42"/>
                <a:gd name="T6" fmla="*/ 143 w 625"/>
                <a:gd name="T7" fmla="*/ 3 h 42"/>
                <a:gd name="T8" fmla="*/ 143 w 625"/>
                <a:gd name="T9" fmla="*/ 3 h 42"/>
                <a:gd name="T10" fmla="*/ 143 w 625"/>
                <a:gd name="T11" fmla="*/ 5 h 42"/>
                <a:gd name="T12" fmla="*/ 143 w 625"/>
                <a:gd name="T13" fmla="*/ 6 h 42"/>
                <a:gd name="T14" fmla="*/ 143 w 625"/>
                <a:gd name="T15" fmla="*/ 8 h 42"/>
                <a:gd name="T16" fmla="*/ 142 w 625"/>
                <a:gd name="T17" fmla="*/ 9 h 42"/>
                <a:gd name="T18" fmla="*/ 140 w 625"/>
                <a:gd name="T19" fmla="*/ 9 h 42"/>
                <a:gd name="T20" fmla="*/ 135 w 625"/>
                <a:gd name="T21" fmla="*/ 9 h 42"/>
                <a:gd name="T22" fmla="*/ 127 w 625"/>
                <a:gd name="T23" fmla="*/ 9 h 42"/>
                <a:gd name="T24" fmla="*/ 118 w 625"/>
                <a:gd name="T25" fmla="*/ 9 h 42"/>
                <a:gd name="T26" fmla="*/ 108 w 625"/>
                <a:gd name="T27" fmla="*/ 9 h 42"/>
                <a:gd name="T28" fmla="*/ 96 w 625"/>
                <a:gd name="T29" fmla="*/ 9 h 42"/>
                <a:gd name="T30" fmla="*/ 84 w 625"/>
                <a:gd name="T31" fmla="*/ 9 h 42"/>
                <a:gd name="T32" fmla="*/ 72 w 625"/>
                <a:gd name="T33" fmla="*/ 9 h 42"/>
                <a:gd name="T34" fmla="*/ 59 w 625"/>
                <a:gd name="T35" fmla="*/ 9 h 42"/>
                <a:gd name="T36" fmla="*/ 47 w 625"/>
                <a:gd name="T37" fmla="*/ 9 h 42"/>
                <a:gd name="T38" fmla="*/ 35 w 625"/>
                <a:gd name="T39" fmla="*/ 9 h 42"/>
                <a:gd name="T40" fmla="*/ 25 w 625"/>
                <a:gd name="T41" fmla="*/ 9 h 42"/>
                <a:gd name="T42" fmla="*/ 16 w 625"/>
                <a:gd name="T43" fmla="*/ 9 h 42"/>
                <a:gd name="T44" fmla="*/ 9 w 625"/>
                <a:gd name="T45" fmla="*/ 9 h 42"/>
                <a:gd name="T46" fmla="*/ 3 w 625"/>
                <a:gd name="T47" fmla="*/ 9 h 42"/>
                <a:gd name="T48" fmla="*/ 1 w 625"/>
                <a:gd name="T49" fmla="*/ 9 h 42"/>
                <a:gd name="T50" fmla="*/ 0 w 625"/>
                <a:gd name="T51" fmla="*/ 8 h 42"/>
                <a:gd name="T52" fmla="*/ 0 w 625"/>
                <a:gd name="T53" fmla="*/ 6 h 42"/>
                <a:gd name="T54" fmla="*/ 0 w 625"/>
                <a:gd name="T55" fmla="*/ 5 h 42"/>
                <a:gd name="T56" fmla="*/ 0 w 625"/>
                <a:gd name="T57" fmla="*/ 3 h 42"/>
                <a:gd name="T58" fmla="*/ 0 w 625"/>
                <a:gd name="T59" fmla="*/ 3 h 42"/>
                <a:gd name="T60" fmla="*/ 0 w 625"/>
                <a:gd name="T61" fmla="*/ 2 h 42"/>
                <a:gd name="T62" fmla="*/ 0 w 625"/>
                <a:gd name="T63" fmla="*/ 1 h 42"/>
                <a:gd name="T64" fmla="*/ 0 w 625"/>
                <a:gd name="T65" fmla="*/ 0 h 42"/>
                <a:gd name="T66" fmla="*/ 3 w 625"/>
                <a:gd name="T67" fmla="*/ 0 h 42"/>
                <a:gd name="T68" fmla="*/ 8 w 625"/>
                <a:gd name="T69" fmla="*/ 0 h 42"/>
                <a:gd name="T70" fmla="*/ 16 w 625"/>
                <a:gd name="T71" fmla="*/ 0 h 42"/>
                <a:gd name="T72" fmla="*/ 25 w 625"/>
                <a:gd name="T73" fmla="*/ 0 h 42"/>
                <a:gd name="T74" fmla="*/ 35 w 625"/>
                <a:gd name="T75" fmla="*/ 0 h 42"/>
                <a:gd name="T76" fmla="*/ 47 w 625"/>
                <a:gd name="T77" fmla="*/ 0 h 42"/>
                <a:gd name="T78" fmla="*/ 59 w 625"/>
                <a:gd name="T79" fmla="*/ 0 h 42"/>
                <a:gd name="T80" fmla="*/ 72 w 625"/>
                <a:gd name="T81" fmla="*/ 0 h 42"/>
                <a:gd name="T82" fmla="*/ 84 w 625"/>
                <a:gd name="T83" fmla="*/ 0 h 42"/>
                <a:gd name="T84" fmla="*/ 96 w 625"/>
                <a:gd name="T85" fmla="*/ 0 h 42"/>
                <a:gd name="T86" fmla="*/ 108 w 625"/>
                <a:gd name="T87" fmla="*/ 0 h 42"/>
                <a:gd name="T88" fmla="*/ 118 w 625"/>
                <a:gd name="T89" fmla="*/ 0 h 42"/>
                <a:gd name="T90" fmla="*/ 127 w 625"/>
                <a:gd name="T91" fmla="*/ 0 h 42"/>
                <a:gd name="T92" fmla="*/ 135 w 625"/>
                <a:gd name="T93" fmla="*/ 0 h 42"/>
                <a:gd name="T94" fmla="*/ 140 w 625"/>
                <a:gd name="T95" fmla="*/ 0 h 42"/>
                <a:gd name="T96" fmla="*/ 143 w 625"/>
                <a:gd name="T97" fmla="*/ 0 h 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5"/>
                <a:gd name="T148" fmla="*/ 0 h 42"/>
                <a:gd name="T149" fmla="*/ 625 w 625"/>
                <a:gd name="T150" fmla="*/ 42 h 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5" h="42">
                  <a:moveTo>
                    <a:pt x="623" y="0"/>
                  </a:moveTo>
                  <a:lnTo>
                    <a:pt x="624" y="6"/>
                  </a:lnTo>
                  <a:lnTo>
                    <a:pt x="624" y="11"/>
                  </a:lnTo>
                  <a:lnTo>
                    <a:pt x="625" y="15"/>
                  </a:lnTo>
                  <a:lnTo>
                    <a:pt x="625" y="16"/>
                  </a:lnTo>
                  <a:lnTo>
                    <a:pt x="625" y="22"/>
                  </a:lnTo>
                  <a:lnTo>
                    <a:pt x="624" y="29"/>
                  </a:lnTo>
                  <a:lnTo>
                    <a:pt x="623" y="35"/>
                  </a:lnTo>
                  <a:lnTo>
                    <a:pt x="622" y="42"/>
                  </a:lnTo>
                  <a:lnTo>
                    <a:pt x="610" y="42"/>
                  </a:lnTo>
                  <a:lnTo>
                    <a:pt x="588" y="42"/>
                  </a:lnTo>
                  <a:lnTo>
                    <a:pt x="555" y="42"/>
                  </a:lnTo>
                  <a:lnTo>
                    <a:pt x="516" y="42"/>
                  </a:lnTo>
                  <a:lnTo>
                    <a:pt x="471" y="42"/>
                  </a:lnTo>
                  <a:lnTo>
                    <a:pt x="421" y="42"/>
                  </a:lnTo>
                  <a:lnTo>
                    <a:pt x="368" y="42"/>
                  </a:lnTo>
                  <a:lnTo>
                    <a:pt x="313" y="42"/>
                  </a:lnTo>
                  <a:lnTo>
                    <a:pt x="258" y="42"/>
                  </a:lnTo>
                  <a:lnTo>
                    <a:pt x="205" y="42"/>
                  </a:lnTo>
                  <a:lnTo>
                    <a:pt x="154" y="42"/>
                  </a:lnTo>
                  <a:lnTo>
                    <a:pt x="109" y="42"/>
                  </a:lnTo>
                  <a:lnTo>
                    <a:pt x="70" y="42"/>
                  </a:lnTo>
                  <a:lnTo>
                    <a:pt x="39" y="42"/>
                  </a:lnTo>
                  <a:lnTo>
                    <a:pt x="15" y="42"/>
                  </a:lnTo>
                  <a:lnTo>
                    <a:pt x="3" y="42"/>
                  </a:lnTo>
                  <a:lnTo>
                    <a:pt x="2" y="35"/>
                  </a:lnTo>
                  <a:lnTo>
                    <a:pt x="1" y="29"/>
                  </a:lnTo>
                  <a:lnTo>
                    <a:pt x="0" y="22"/>
                  </a:lnTo>
                  <a:lnTo>
                    <a:pt x="0" y="16"/>
                  </a:lnTo>
                  <a:lnTo>
                    <a:pt x="0" y="15"/>
                  </a:lnTo>
                  <a:lnTo>
                    <a:pt x="1" y="11"/>
                  </a:lnTo>
                  <a:lnTo>
                    <a:pt x="1" y="6"/>
                  </a:lnTo>
                  <a:lnTo>
                    <a:pt x="2" y="0"/>
                  </a:lnTo>
                  <a:lnTo>
                    <a:pt x="14" y="0"/>
                  </a:lnTo>
                  <a:lnTo>
                    <a:pt x="37" y="0"/>
                  </a:lnTo>
                  <a:lnTo>
                    <a:pt x="68" y="0"/>
                  </a:lnTo>
                  <a:lnTo>
                    <a:pt x="109" y="0"/>
                  </a:lnTo>
                  <a:lnTo>
                    <a:pt x="154" y="0"/>
                  </a:lnTo>
                  <a:lnTo>
                    <a:pt x="204" y="0"/>
                  </a:lnTo>
                  <a:lnTo>
                    <a:pt x="257" y="0"/>
                  </a:lnTo>
                  <a:lnTo>
                    <a:pt x="313" y="0"/>
                  </a:lnTo>
                  <a:lnTo>
                    <a:pt x="368" y="0"/>
                  </a:lnTo>
                  <a:lnTo>
                    <a:pt x="421" y="0"/>
                  </a:lnTo>
                  <a:lnTo>
                    <a:pt x="471" y="0"/>
                  </a:lnTo>
                  <a:lnTo>
                    <a:pt x="516" y="0"/>
                  </a:lnTo>
                  <a:lnTo>
                    <a:pt x="557" y="0"/>
                  </a:lnTo>
                  <a:lnTo>
                    <a:pt x="588" y="0"/>
                  </a:lnTo>
                  <a:lnTo>
                    <a:pt x="611" y="0"/>
                  </a:lnTo>
                  <a:lnTo>
                    <a:pt x="623" y="0"/>
                  </a:lnTo>
                  <a:close/>
                </a:path>
              </a:pathLst>
            </a:custGeom>
            <a:solidFill>
              <a:srgbClr val="C0C0C0"/>
            </a:solidFill>
            <a:ln w="9525">
              <a:noFill/>
              <a:round/>
              <a:headEnd/>
              <a:tailEnd/>
            </a:ln>
          </p:spPr>
          <p:txBody>
            <a:bodyPr/>
            <a:lstStyle/>
            <a:p>
              <a:pPr rtl="0"/>
              <a:endParaRPr lang="en-US" sz="3800"/>
            </a:p>
          </p:txBody>
        </p:sp>
        <p:sp>
          <p:nvSpPr>
            <p:cNvPr id="568" name="Freeform 566"/>
            <p:cNvSpPr>
              <a:spLocks/>
            </p:cNvSpPr>
            <p:nvPr/>
          </p:nvSpPr>
          <p:spPr bwMode="auto">
            <a:xfrm>
              <a:off x="428" y="2787"/>
              <a:ext cx="212" cy="223"/>
            </a:xfrm>
            <a:custGeom>
              <a:avLst/>
              <a:gdLst>
                <a:gd name="T0" fmla="*/ 2 w 927"/>
                <a:gd name="T1" fmla="*/ 2 h 975"/>
                <a:gd name="T2" fmla="*/ 1 w 927"/>
                <a:gd name="T3" fmla="*/ 7 h 975"/>
                <a:gd name="T4" fmla="*/ 0 w 927"/>
                <a:gd name="T5" fmla="*/ 13 h 975"/>
                <a:gd name="T6" fmla="*/ 0 w 927"/>
                <a:gd name="T7" fmla="*/ 24 h 975"/>
                <a:gd name="T8" fmla="*/ 2 w 927"/>
                <a:gd name="T9" fmla="*/ 35 h 975"/>
                <a:gd name="T10" fmla="*/ 6 w 927"/>
                <a:gd name="T11" fmla="*/ 47 h 975"/>
                <a:gd name="T12" fmla="*/ 13 w 927"/>
                <a:gd name="T13" fmla="*/ 56 h 975"/>
                <a:gd name="T14" fmla="*/ 23 w 927"/>
                <a:gd name="T15" fmla="*/ 61 h 975"/>
                <a:gd name="T16" fmla="*/ 35 w 927"/>
                <a:gd name="T17" fmla="*/ 63 h 975"/>
                <a:gd name="T18" fmla="*/ 50 w 927"/>
                <a:gd name="T19" fmla="*/ 66 h 975"/>
                <a:gd name="T20" fmla="*/ 67 w 927"/>
                <a:gd name="T21" fmla="*/ 68 h 975"/>
                <a:gd name="T22" fmla="*/ 86 w 927"/>
                <a:gd name="T23" fmla="*/ 70 h 975"/>
                <a:gd name="T24" fmla="*/ 104 w 927"/>
                <a:gd name="T25" fmla="*/ 72 h 975"/>
                <a:gd name="T26" fmla="*/ 119 w 927"/>
                <a:gd name="T27" fmla="*/ 73 h 975"/>
                <a:gd name="T28" fmla="*/ 132 w 927"/>
                <a:gd name="T29" fmla="*/ 74 h 975"/>
                <a:gd name="T30" fmla="*/ 133 w 927"/>
                <a:gd name="T31" fmla="*/ 85 h 975"/>
                <a:gd name="T32" fmla="*/ 121 w 927"/>
                <a:gd name="T33" fmla="*/ 115 h 975"/>
                <a:gd name="T34" fmla="*/ 106 w 927"/>
                <a:gd name="T35" fmla="*/ 154 h 975"/>
                <a:gd name="T36" fmla="*/ 94 w 927"/>
                <a:gd name="T37" fmla="*/ 194 h 975"/>
                <a:gd name="T38" fmla="*/ 89 w 927"/>
                <a:gd name="T39" fmla="*/ 223 h 975"/>
                <a:gd name="T40" fmla="*/ 102 w 927"/>
                <a:gd name="T41" fmla="*/ 214 h 975"/>
                <a:gd name="T42" fmla="*/ 114 w 927"/>
                <a:gd name="T43" fmla="*/ 207 h 975"/>
                <a:gd name="T44" fmla="*/ 129 w 927"/>
                <a:gd name="T45" fmla="*/ 198 h 975"/>
                <a:gd name="T46" fmla="*/ 145 w 927"/>
                <a:gd name="T47" fmla="*/ 189 h 975"/>
                <a:gd name="T48" fmla="*/ 161 w 927"/>
                <a:gd name="T49" fmla="*/ 180 h 975"/>
                <a:gd name="T50" fmla="*/ 177 w 927"/>
                <a:gd name="T51" fmla="*/ 172 h 975"/>
                <a:gd name="T52" fmla="*/ 191 w 927"/>
                <a:gd name="T53" fmla="*/ 167 h 975"/>
                <a:gd name="T54" fmla="*/ 202 w 927"/>
                <a:gd name="T55" fmla="*/ 163 h 975"/>
                <a:gd name="T56" fmla="*/ 212 w 927"/>
                <a:gd name="T57" fmla="*/ 163 h 975"/>
                <a:gd name="T58" fmla="*/ 208 w 927"/>
                <a:gd name="T59" fmla="*/ 141 h 975"/>
                <a:gd name="T60" fmla="*/ 203 w 927"/>
                <a:gd name="T61" fmla="*/ 107 h 975"/>
                <a:gd name="T62" fmla="*/ 198 w 927"/>
                <a:gd name="T63" fmla="*/ 75 h 975"/>
                <a:gd name="T64" fmla="*/ 195 w 927"/>
                <a:gd name="T65" fmla="*/ 54 h 975"/>
                <a:gd name="T66" fmla="*/ 194 w 927"/>
                <a:gd name="T67" fmla="*/ 45 h 975"/>
                <a:gd name="T68" fmla="*/ 191 w 927"/>
                <a:gd name="T69" fmla="*/ 37 h 975"/>
                <a:gd name="T70" fmla="*/ 186 w 927"/>
                <a:gd name="T71" fmla="*/ 30 h 975"/>
                <a:gd name="T72" fmla="*/ 177 w 927"/>
                <a:gd name="T73" fmla="*/ 27 h 975"/>
                <a:gd name="T74" fmla="*/ 169 w 927"/>
                <a:gd name="T75" fmla="*/ 26 h 975"/>
                <a:gd name="T76" fmla="*/ 159 w 927"/>
                <a:gd name="T77" fmla="*/ 25 h 975"/>
                <a:gd name="T78" fmla="*/ 145 w 927"/>
                <a:gd name="T79" fmla="*/ 24 h 975"/>
                <a:gd name="T80" fmla="*/ 129 w 927"/>
                <a:gd name="T81" fmla="*/ 22 h 975"/>
                <a:gd name="T82" fmla="*/ 110 w 927"/>
                <a:gd name="T83" fmla="*/ 21 h 975"/>
                <a:gd name="T84" fmla="*/ 93 w 927"/>
                <a:gd name="T85" fmla="*/ 19 h 975"/>
                <a:gd name="T86" fmla="*/ 77 w 927"/>
                <a:gd name="T87" fmla="*/ 17 h 975"/>
                <a:gd name="T88" fmla="*/ 65 w 927"/>
                <a:gd name="T89" fmla="*/ 16 h 975"/>
                <a:gd name="T90" fmla="*/ 61 w 927"/>
                <a:gd name="T91" fmla="*/ 11 h 975"/>
                <a:gd name="T92" fmla="*/ 61 w 927"/>
                <a:gd name="T93" fmla="*/ 2 h 975"/>
                <a:gd name="T94" fmla="*/ 56 w 927"/>
                <a:gd name="T95" fmla="*/ 0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27"/>
                <a:gd name="T145" fmla="*/ 0 h 975"/>
                <a:gd name="T146" fmla="*/ 927 w 927"/>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27" h="975">
                  <a:moveTo>
                    <a:pt x="245" y="0"/>
                  </a:moveTo>
                  <a:lnTo>
                    <a:pt x="7" y="7"/>
                  </a:lnTo>
                  <a:lnTo>
                    <a:pt x="4" y="24"/>
                  </a:lnTo>
                  <a:lnTo>
                    <a:pt x="4" y="29"/>
                  </a:lnTo>
                  <a:lnTo>
                    <a:pt x="3" y="42"/>
                  </a:lnTo>
                  <a:lnTo>
                    <a:pt x="0" y="59"/>
                  </a:lnTo>
                  <a:lnTo>
                    <a:pt x="0" y="81"/>
                  </a:lnTo>
                  <a:lnTo>
                    <a:pt x="2" y="105"/>
                  </a:lnTo>
                  <a:lnTo>
                    <a:pt x="3" y="129"/>
                  </a:lnTo>
                  <a:lnTo>
                    <a:pt x="8" y="155"/>
                  </a:lnTo>
                  <a:lnTo>
                    <a:pt x="16" y="181"/>
                  </a:lnTo>
                  <a:lnTo>
                    <a:pt x="26" y="205"/>
                  </a:lnTo>
                  <a:lnTo>
                    <a:pt x="41" y="227"/>
                  </a:lnTo>
                  <a:lnTo>
                    <a:pt x="59" y="244"/>
                  </a:lnTo>
                  <a:lnTo>
                    <a:pt x="82" y="258"/>
                  </a:lnTo>
                  <a:lnTo>
                    <a:pt x="101" y="265"/>
                  </a:lnTo>
                  <a:lnTo>
                    <a:pt x="124" y="271"/>
                  </a:lnTo>
                  <a:lnTo>
                    <a:pt x="153" y="276"/>
                  </a:lnTo>
                  <a:lnTo>
                    <a:pt x="184" y="283"/>
                  </a:lnTo>
                  <a:lnTo>
                    <a:pt x="219" y="288"/>
                  </a:lnTo>
                  <a:lnTo>
                    <a:pt x="257" y="293"/>
                  </a:lnTo>
                  <a:lnTo>
                    <a:pt x="294" y="297"/>
                  </a:lnTo>
                  <a:lnTo>
                    <a:pt x="335" y="302"/>
                  </a:lnTo>
                  <a:lnTo>
                    <a:pt x="375" y="306"/>
                  </a:lnTo>
                  <a:lnTo>
                    <a:pt x="414" y="310"/>
                  </a:lnTo>
                  <a:lnTo>
                    <a:pt x="453" y="314"/>
                  </a:lnTo>
                  <a:lnTo>
                    <a:pt x="490" y="317"/>
                  </a:lnTo>
                  <a:lnTo>
                    <a:pt x="522" y="319"/>
                  </a:lnTo>
                  <a:lnTo>
                    <a:pt x="553" y="322"/>
                  </a:lnTo>
                  <a:lnTo>
                    <a:pt x="579" y="324"/>
                  </a:lnTo>
                  <a:lnTo>
                    <a:pt x="600" y="326"/>
                  </a:lnTo>
                  <a:lnTo>
                    <a:pt x="582" y="370"/>
                  </a:lnTo>
                  <a:lnTo>
                    <a:pt x="556" y="430"/>
                  </a:lnTo>
                  <a:lnTo>
                    <a:pt x="527" y="503"/>
                  </a:lnTo>
                  <a:lnTo>
                    <a:pt x="496" y="584"/>
                  </a:lnTo>
                  <a:lnTo>
                    <a:pt x="465" y="673"/>
                  </a:lnTo>
                  <a:lnTo>
                    <a:pt x="436" y="763"/>
                  </a:lnTo>
                  <a:lnTo>
                    <a:pt x="413" y="850"/>
                  </a:lnTo>
                  <a:lnTo>
                    <a:pt x="396" y="930"/>
                  </a:lnTo>
                  <a:lnTo>
                    <a:pt x="388" y="975"/>
                  </a:lnTo>
                  <a:lnTo>
                    <a:pt x="427" y="950"/>
                  </a:lnTo>
                  <a:lnTo>
                    <a:pt x="448" y="937"/>
                  </a:lnTo>
                  <a:lnTo>
                    <a:pt x="473" y="920"/>
                  </a:lnTo>
                  <a:lnTo>
                    <a:pt x="500" y="903"/>
                  </a:lnTo>
                  <a:lnTo>
                    <a:pt x="531" y="885"/>
                  </a:lnTo>
                  <a:lnTo>
                    <a:pt x="564" y="865"/>
                  </a:lnTo>
                  <a:lnTo>
                    <a:pt x="598" y="846"/>
                  </a:lnTo>
                  <a:lnTo>
                    <a:pt x="633" y="825"/>
                  </a:lnTo>
                  <a:lnTo>
                    <a:pt x="668" y="806"/>
                  </a:lnTo>
                  <a:lnTo>
                    <a:pt x="704" y="787"/>
                  </a:lnTo>
                  <a:lnTo>
                    <a:pt x="738" y="769"/>
                  </a:lnTo>
                  <a:lnTo>
                    <a:pt x="772" y="754"/>
                  </a:lnTo>
                  <a:lnTo>
                    <a:pt x="805" y="739"/>
                  </a:lnTo>
                  <a:lnTo>
                    <a:pt x="833" y="729"/>
                  </a:lnTo>
                  <a:lnTo>
                    <a:pt x="861" y="720"/>
                  </a:lnTo>
                  <a:lnTo>
                    <a:pt x="884" y="713"/>
                  </a:lnTo>
                  <a:lnTo>
                    <a:pt x="903" y="712"/>
                  </a:lnTo>
                  <a:lnTo>
                    <a:pt x="927" y="712"/>
                  </a:lnTo>
                  <a:lnTo>
                    <a:pt x="923" y="689"/>
                  </a:lnTo>
                  <a:lnTo>
                    <a:pt x="911" y="618"/>
                  </a:lnTo>
                  <a:lnTo>
                    <a:pt x="900" y="544"/>
                  </a:lnTo>
                  <a:lnTo>
                    <a:pt x="888" y="469"/>
                  </a:lnTo>
                  <a:lnTo>
                    <a:pt x="876" y="396"/>
                  </a:lnTo>
                  <a:lnTo>
                    <a:pt x="867" y="330"/>
                  </a:lnTo>
                  <a:lnTo>
                    <a:pt x="859" y="275"/>
                  </a:lnTo>
                  <a:lnTo>
                    <a:pt x="853" y="235"/>
                  </a:lnTo>
                  <a:lnTo>
                    <a:pt x="851" y="214"/>
                  </a:lnTo>
                  <a:lnTo>
                    <a:pt x="850" y="196"/>
                  </a:lnTo>
                  <a:lnTo>
                    <a:pt x="845" y="177"/>
                  </a:lnTo>
                  <a:lnTo>
                    <a:pt x="837" y="160"/>
                  </a:lnTo>
                  <a:lnTo>
                    <a:pt x="827" y="145"/>
                  </a:lnTo>
                  <a:lnTo>
                    <a:pt x="812" y="132"/>
                  </a:lnTo>
                  <a:lnTo>
                    <a:pt x="795" y="123"/>
                  </a:lnTo>
                  <a:lnTo>
                    <a:pt x="775" y="116"/>
                  </a:lnTo>
                  <a:lnTo>
                    <a:pt x="751" y="114"/>
                  </a:lnTo>
                  <a:lnTo>
                    <a:pt x="740" y="114"/>
                  </a:lnTo>
                  <a:lnTo>
                    <a:pt x="721" y="112"/>
                  </a:lnTo>
                  <a:lnTo>
                    <a:pt x="697" y="110"/>
                  </a:lnTo>
                  <a:lnTo>
                    <a:pt x="668" y="107"/>
                  </a:lnTo>
                  <a:lnTo>
                    <a:pt x="635" y="105"/>
                  </a:lnTo>
                  <a:lnTo>
                    <a:pt x="600" y="102"/>
                  </a:lnTo>
                  <a:lnTo>
                    <a:pt x="563" y="98"/>
                  </a:lnTo>
                  <a:lnTo>
                    <a:pt x="523" y="94"/>
                  </a:lnTo>
                  <a:lnTo>
                    <a:pt x="483" y="90"/>
                  </a:lnTo>
                  <a:lnTo>
                    <a:pt x="444" y="86"/>
                  </a:lnTo>
                  <a:lnTo>
                    <a:pt x="406" y="82"/>
                  </a:lnTo>
                  <a:lnTo>
                    <a:pt x="371" y="79"/>
                  </a:lnTo>
                  <a:lnTo>
                    <a:pt x="337" y="75"/>
                  </a:lnTo>
                  <a:lnTo>
                    <a:pt x="309" y="72"/>
                  </a:lnTo>
                  <a:lnTo>
                    <a:pt x="284" y="69"/>
                  </a:lnTo>
                  <a:lnTo>
                    <a:pt x="266" y="68"/>
                  </a:lnTo>
                  <a:lnTo>
                    <a:pt x="266" y="50"/>
                  </a:lnTo>
                  <a:lnTo>
                    <a:pt x="266" y="27"/>
                  </a:lnTo>
                  <a:lnTo>
                    <a:pt x="266" y="8"/>
                  </a:lnTo>
                  <a:lnTo>
                    <a:pt x="266" y="0"/>
                  </a:lnTo>
                  <a:lnTo>
                    <a:pt x="245" y="0"/>
                  </a:lnTo>
                  <a:close/>
                </a:path>
              </a:pathLst>
            </a:custGeom>
            <a:solidFill>
              <a:srgbClr val="000000"/>
            </a:solidFill>
            <a:ln w="9525">
              <a:noFill/>
              <a:round/>
              <a:headEnd/>
              <a:tailEnd/>
            </a:ln>
          </p:spPr>
          <p:txBody>
            <a:bodyPr/>
            <a:lstStyle/>
            <a:p>
              <a:pPr rtl="0"/>
              <a:endParaRPr lang="en-US" sz="3800"/>
            </a:p>
          </p:txBody>
        </p:sp>
        <p:sp>
          <p:nvSpPr>
            <p:cNvPr id="569" name="Freeform 567"/>
            <p:cNvSpPr>
              <a:spLocks/>
            </p:cNvSpPr>
            <p:nvPr/>
          </p:nvSpPr>
          <p:spPr bwMode="auto">
            <a:xfrm>
              <a:off x="437" y="2796"/>
              <a:ext cx="193" cy="195"/>
            </a:xfrm>
            <a:custGeom>
              <a:avLst/>
              <a:gdLst>
                <a:gd name="T0" fmla="*/ 43 w 842"/>
                <a:gd name="T1" fmla="*/ 4 h 852"/>
                <a:gd name="T2" fmla="*/ 43 w 842"/>
                <a:gd name="T3" fmla="*/ 13 h 852"/>
                <a:gd name="T4" fmla="*/ 47 w 842"/>
                <a:gd name="T5" fmla="*/ 15 h 852"/>
                <a:gd name="T6" fmla="*/ 52 w 842"/>
                <a:gd name="T7" fmla="*/ 15 h 852"/>
                <a:gd name="T8" fmla="*/ 65 w 842"/>
                <a:gd name="T9" fmla="*/ 17 h 852"/>
                <a:gd name="T10" fmla="*/ 83 w 842"/>
                <a:gd name="T11" fmla="*/ 18 h 852"/>
                <a:gd name="T12" fmla="*/ 102 w 842"/>
                <a:gd name="T13" fmla="*/ 21 h 852"/>
                <a:gd name="T14" fmla="*/ 122 w 842"/>
                <a:gd name="T15" fmla="*/ 23 h 852"/>
                <a:gd name="T16" fmla="*/ 141 w 842"/>
                <a:gd name="T17" fmla="*/ 24 h 852"/>
                <a:gd name="T18" fmla="*/ 155 w 842"/>
                <a:gd name="T19" fmla="*/ 25 h 852"/>
                <a:gd name="T20" fmla="*/ 163 w 842"/>
                <a:gd name="T21" fmla="*/ 26 h 852"/>
                <a:gd name="T22" fmla="*/ 170 w 842"/>
                <a:gd name="T23" fmla="*/ 27 h 852"/>
                <a:gd name="T24" fmla="*/ 174 w 842"/>
                <a:gd name="T25" fmla="*/ 30 h 852"/>
                <a:gd name="T26" fmla="*/ 176 w 842"/>
                <a:gd name="T27" fmla="*/ 35 h 852"/>
                <a:gd name="T28" fmla="*/ 177 w 842"/>
                <a:gd name="T29" fmla="*/ 40 h 852"/>
                <a:gd name="T30" fmla="*/ 179 w 842"/>
                <a:gd name="T31" fmla="*/ 57 h 852"/>
                <a:gd name="T32" fmla="*/ 184 w 842"/>
                <a:gd name="T33" fmla="*/ 87 h 852"/>
                <a:gd name="T34" fmla="*/ 189 w 842"/>
                <a:gd name="T35" fmla="*/ 121 h 852"/>
                <a:gd name="T36" fmla="*/ 193 w 842"/>
                <a:gd name="T37" fmla="*/ 145 h 852"/>
                <a:gd name="T38" fmla="*/ 182 w 842"/>
                <a:gd name="T39" fmla="*/ 148 h 852"/>
                <a:gd name="T40" fmla="*/ 170 w 842"/>
                <a:gd name="T41" fmla="*/ 153 h 852"/>
                <a:gd name="T42" fmla="*/ 155 w 842"/>
                <a:gd name="T43" fmla="*/ 159 h 852"/>
                <a:gd name="T44" fmla="*/ 141 w 842"/>
                <a:gd name="T45" fmla="*/ 167 h 852"/>
                <a:gd name="T46" fmla="*/ 127 w 842"/>
                <a:gd name="T47" fmla="*/ 174 h 852"/>
                <a:gd name="T48" fmla="*/ 114 w 842"/>
                <a:gd name="T49" fmla="*/ 182 h 852"/>
                <a:gd name="T50" fmla="*/ 102 w 842"/>
                <a:gd name="T51" fmla="*/ 189 h 852"/>
                <a:gd name="T52" fmla="*/ 93 w 842"/>
                <a:gd name="T53" fmla="*/ 195 h 852"/>
                <a:gd name="T54" fmla="*/ 105 w 842"/>
                <a:gd name="T55" fmla="*/ 152 h 852"/>
                <a:gd name="T56" fmla="*/ 120 w 842"/>
                <a:gd name="T57" fmla="*/ 109 h 852"/>
                <a:gd name="T58" fmla="*/ 134 w 842"/>
                <a:gd name="T59" fmla="*/ 76 h 852"/>
                <a:gd name="T60" fmla="*/ 140 w 842"/>
                <a:gd name="T61" fmla="*/ 63 h 852"/>
                <a:gd name="T62" fmla="*/ 136 w 842"/>
                <a:gd name="T63" fmla="*/ 57 h 852"/>
                <a:gd name="T64" fmla="*/ 121 w 842"/>
                <a:gd name="T65" fmla="*/ 55 h 852"/>
                <a:gd name="T66" fmla="*/ 104 w 842"/>
                <a:gd name="T67" fmla="*/ 54 h 852"/>
                <a:gd name="T68" fmla="*/ 86 w 842"/>
                <a:gd name="T69" fmla="*/ 52 h 852"/>
                <a:gd name="T70" fmla="*/ 67 w 842"/>
                <a:gd name="T71" fmla="*/ 51 h 852"/>
                <a:gd name="T72" fmla="*/ 50 w 842"/>
                <a:gd name="T73" fmla="*/ 49 h 852"/>
                <a:gd name="T74" fmla="*/ 34 w 842"/>
                <a:gd name="T75" fmla="*/ 46 h 852"/>
                <a:gd name="T76" fmla="*/ 22 w 842"/>
                <a:gd name="T77" fmla="*/ 44 h 852"/>
                <a:gd name="T78" fmla="*/ 14 w 842"/>
                <a:gd name="T79" fmla="*/ 41 h 852"/>
                <a:gd name="T80" fmla="*/ 7 w 842"/>
                <a:gd name="T81" fmla="*/ 36 h 852"/>
                <a:gd name="T82" fmla="*/ 3 w 842"/>
                <a:gd name="T83" fmla="*/ 28 h 852"/>
                <a:gd name="T84" fmla="*/ 1 w 842"/>
                <a:gd name="T85" fmla="*/ 18 h 852"/>
                <a:gd name="T86" fmla="*/ 0 w 842"/>
                <a:gd name="T87" fmla="*/ 9 h 852"/>
                <a:gd name="T88" fmla="*/ 0 w 842"/>
                <a:gd name="T89" fmla="*/ 5 h 852"/>
                <a:gd name="T90" fmla="*/ 1 w 842"/>
                <a:gd name="T91" fmla="*/ 1 h 852"/>
                <a:gd name="T92" fmla="*/ 9 w 842"/>
                <a:gd name="T93" fmla="*/ 1 h 852"/>
                <a:gd name="T94" fmla="*/ 22 w 842"/>
                <a:gd name="T95" fmla="*/ 0 h 852"/>
                <a:gd name="T96" fmla="*/ 34 w 842"/>
                <a:gd name="T97" fmla="*/ 0 h 852"/>
                <a:gd name="T98" fmla="*/ 43 w 842"/>
                <a:gd name="T99" fmla="*/ 0 h 8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42"/>
                <a:gd name="T151" fmla="*/ 0 h 852"/>
                <a:gd name="T152" fmla="*/ 842 w 842"/>
                <a:gd name="T153" fmla="*/ 852 h 8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42" h="852">
                  <a:moveTo>
                    <a:pt x="188" y="0"/>
                  </a:moveTo>
                  <a:lnTo>
                    <a:pt x="188" y="18"/>
                  </a:lnTo>
                  <a:lnTo>
                    <a:pt x="188" y="39"/>
                  </a:lnTo>
                  <a:lnTo>
                    <a:pt x="188" y="56"/>
                  </a:lnTo>
                  <a:lnTo>
                    <a:pt x="188" y="62"/>
                  </a:lnTo>
                  <a:lnTo>
                    <a:pt x="205" y="64"/>
                  </a:lnTo>
                  <a:lnTo>
                    <a:pt x="213" y="65"/>
                  </a:lnTo>
                  <a:lnTo>
                    <a:pt x="229" y="66"/>
                  </a:lnTo>
                  <a:lnTo>
                    <a:pt x="254" y="69"/>
                  </a:lnTo>
                  <a:lnTo>
                    <a:pt x="284" y="73"/>
                  </a:lnTo>
                  <a:lnTo>
                    <a:pt x="321" y="77"/>
                  </a:lnTo>
                  <a:lnTo>
                    <a:pt x="360" y="80"/>
                  </a:lnTo>
                  <a:lnTo>
                    <a:pt x="403" y="84"/>
                  </a:lnTo>
                  <a:lnTo>
                    <a:pt x="445" y="90"/>
                  </a:lnTo>
                  <a:lnTo>
                    <a:pt x="490" y="93"/>
                  </a:lnTo>
                  <a:lnTo>
                    <a:pt x="534" y="99"/>
                  </a:lnTo>
                  <a:lnTo>
                    <a:pt x="576" y="103"/>
                  </a:lnTo>
                  <a:lnTo>
                    <a:pt x="613" y="105"/>
                  </a:lnTo>
                  <a:lnTo>
                    <a:pt x="647" y="109"/>
                  </a:lnTo>
                  <a:lnTo>
                    <a:pt x="676" y="110"/>
                  </a:lnTo>
                  <a:lnTo>
                    <a:pt x="698" y="113"/>
                  </a:lnTo>
                  <a:lnTo>
                    <a:pt x="712" y="113"/>
                  </a:lnTo>
                  <a:lnTo>
                    <a:pt x="727" y="114"/>
                  </a:lnTo>
                  <a:lnTo>
                    <a:pt x="740" y="118"/>
                  </a:lnTo>
                  <a:lnTo>
                    <a:pt x="750" y="123"/>
                  </a:lnTo>
                  <a:lnTo>
                    <a:pt x="759" y="131"/>
                  </a:lnTo>
                  <a:lnTo>
                    <a:pt x="766" y="140"/>
                  </a:lnTo>
                  <a:lnTo>
                    <a:pt x="769" y="151"/>
                  </a:lnTo>
                  <a:lnTo>
                    <a:pt x="772" y="161"/>
                  </a:lnTo>
                  <a:lnTo>
                    <a:pt x="773" y="173"/>
                  </a:lnTo>
                  <a:lnTo>
                    <a:pt x="776" y="199"/>
                  </a:lnTo>
                  <a:lnTo>
                    <a:pt x="783" y="247"/>
                  </a:lnTo>
                  <a:lnTo>
                    <a:pt x="792" y="311"/>
                  </a:lnTo>
                  <a:lnTo>
                    <a:pt x="802" y="382"/>
                  </a:lnTo>
                  <a:lnTo>
                    <a:pt x="814" y="456"/>
                  </a:lnTo>
                  <a:lnTo>
                    <a:pt x="825" y="528"/>
                  </a:lnTo>
                  <a:lnTo>
                    <a:pt x="835" y="589"/>
                  </a:lnTo>
                  <a:lnTo>
                    <a:pt x="842" y="633"/>
                  </a:lnTo>
                  <a:lnTo>
                    <a:pt x="820" y="638"/>
                  </a:lnTo>
                  <a:lnTo>
                    <a:pt x="794" y="646"/>
                  </a:lnTo>
                  <a:lnTo>
                    <a:pt x="768" y="655"/>
                  </a:lnTo>
                  <a:lnTo>
                    <a:pt x="740" y="667"/>
                  </a:lnTo>
                  <a:lnTo>
                    <a:pt x="710" y="681"/>
                  </a:lnTo>
                  <a:lnTo>
                    <a:pt x="678" y="696"/>
                  </a:lnTo>
                  <a:lnTo>
                    <a:pt x="647" y="711"/>
                  </a:lnTo>
                  <a:lnTo>
                    <a:pt x="616" y="728"/>
                  </a:lnTo>
                  <a:lnTo>
                    <a:pt x="585" y="745"/>
                  </a:lnTo>
                  <a:lnTo>
                    <a:pt x="553" y="762"/>
                  </a:lnTo>
                  <a:lnTo>
                    <a:pt x="524" y="779"/>
                  </a:lnTo>
                  <a:lnTo>
                    <a:pt x="496" y="796"/>
                  </a:lnTo>
                  <a:lnTo>
                    <a:pt x="470" y="811"/>
                  </a:lnTo>
                  <a:lnTo>
                    <a:pt x="445" y="826"/>
                  </a:lnTo>
                  <a:lnTo>
                    <a:pt x="423" y="840"/>
                  </a:lnTo>
                  <a:lnTo>
                    <a:pt x="405" y="852"/>
                  </a:lnTo>
                  <a:lnTo>
                    <a:pt x="429" y="759"/>
                  </a:lnTo>
                  <a:lnTo>
                    <a:pt x="458" y="663"/>
                  </a:lnTo>
                  <a:lnTo>
                    <a:pt x="491" y="567"/>
                  </a:lnTo>
                  <a:lnTo>
                    <a:pt x="525" y="476"/>
                  </a:lnTo>
                  <a:lnTo>
                    <a:pt x="557" y="397"/>
                  </a:lnTo>
                  <a:lnTo>
                    <a:pt x="583" y="333"/>
                  </a:lnTo>
                  <a:lnTo>
                    <a:pt x="602" y="291"/>
                  </a:lnTo>
                  <a:lnTo>
                    <a:pt x="609" y="274"/>
                  </a:lnTo>
                  <a:lnTo>
                    <a:pt x="621" y="248"/>
                  </a:lnTo>
                  <a:lnTo>
                    <a:pt x="593" y="247"/>
                  </a:lnTo>
                  <a:lnTo>
                    <a:pt x="563" y="244"/>
                  </a:lnTo>
                  <a:lnTo>
                    <a:pt x="529" y="242"/>
                  </a:lnTo>
                  <a:lnTo>
                    <a:pt x="492" y="239"/>
                  </a:lnTo>
                  <a:lnTo>
                    <a:pt x="455" y="237"/>
                  </a:lnTo>
                  <a:lnTo>
                    <a:pt x="416" y="233"/>
                  </a:lnTo>
                  <a:lnTo>
                    <a:pt x="375" y="229"/>
                  </a:lnTo>
                  <a:lnTo>
                    <a:pt x="335" y="225"/>
                  </a:lnTo>
                  <a:lnTo>
                    <a:pt x="294" y="221"/>
                  </a:lnTo>
                  <a:lnTo>
                    <a:pt x="255" y="217"/>
                  </a:lnTo>
                  <a:lnTo>
                    <a:pt x="219" y="212"/>
                  </a:lnTo>
                  <a:lnTo>
                    <a:pt x="183" y="207"/>
                  </a:lnTo>
                  <a:lnTo>
                    <a:pt x="150" y="203"/>
                  </a:lnTo>
                  <a:lnTo>
                    <a:pt x="121" y="198"/>
                  </a:lnTo>
                  <a:lnTo>
                    <a:pt x="95" y="191"/>
                  </a:lnTo>
                  <a:lnTo>
                    <a:pt x="75" y="186"/>
                  </a:lnTo>
                  <a:lnTo>
                    <a:pt x="59" y="181"/>
                  </a:lnTo>
                  <a:lnTo>
                    <a:pt x="43" y="172"/>
                  </a:lnTo>
                  <a:lnTo>
                    <a:pt x="30" y="157"/>
                  </a:lnTo>
                  <a:lnTo>
                    <a:pt x="20" y="142"/>
                  </a:lnTo>
                  <a:lnTo>
                    <a:pt x="12" y="122"/>
                  </a:lnTo>
                  <a:lnTo>
                    <a:pt x="7" y="103"/>
                  </a:lnTo>
                  <a:lnTo>
                    <a:pt x="3" y="80"/>
                  </a:lnTo>
                  <a:lnTo>
                    <a:pt x="0" y="60"/>
                  </a:lnTo>
                  <a:lnTo>
                    <a:pt x="0" y="39"/>
                  </a:lnTo>
                  <a:lnTo>
                    <a:pt x="0" y="30"/>
                  </a:lnTo>
                  <a:lnTo>
                    <a:pt x="2" y="22"/>
                  </a:lnTo>
                  <a:lnTo>
                    <a:pt x="2" y="13"/>
                  </a:lnTo>
                  <a:lnTo>
                    <a:pt x="3" y="5"/>
                  </a:lnTo>
                  <a:lnTo>
                    <a:pt x="17" y="5"/>
                  </a:lnTo>
                  <a:lnTo>
                    <a:pt x="38" y="4"/>
                  </a:lnTo>
                  <a:lnTo>
                    <a:pt x="64" y="2"/>
                  </a:lnTo>
                  <a:lnTo>
                    <a:pt x="94" y="2"/>
                  </a:lnTo>
                  <a:lnTo>
                    <a:pt x="123" y="1"/>
                  </a:lnTo>
                  <a:lnTo>
                    <a:pt x="150" y="0"/>
                  </a:lnTo>
                  <a:lnTo>
                    <a:pt x="172" y="0"/>
                  </a:lnTo>
                  <a:lnTo>
                    <a:pt x="188" y="0"/>
                  </a:lnTo>
                  <a:close/>
                </a:path>
              </a:pathLst>
            </a:custGeom>
            <a:solidFill>
              <a:srgbClr val="C0C0C0"/>
            </a:solidFill>
            <a:ln w="9525">
              <a:noFill/>
              <a:round/>
              <a:headEnd/>
              <a:tailEnd/>
            </a:ln>
          </p:spPr>
          <p:txBody>
            <a:bodyPr/>
            <a:lstStyle/>
            <a:p>
              <a:pPr rtl="0"/>
              <a:endParaRPr lang="en-US" sz="3800"/>
            </a:p>
          </p:txBody>
        </p:sp>
        <p:sp>
          <p:nvSpPr>
            <p:cNvPr id="570" name="Freeform 568"/>
            <p:cNvSpPr>
              <a:spLocks/>
            </p:cNvSpPr>
            <p:nvPr/>
          </p:nvSpPr>
          <p:spPr bwMode="auto">
            <a:xfrm>
              <a:off x="521" y="2420"/>
              <a:ext cx="108" cy="109"/>
            </a:xfrm>
            <a:custGeom>
              <a:avLst/>
              <a:gdLst>
                <a:gd name="T0" fmla="*/ 53 w 471"/>
                <a:gd name="T1" fmla="*/ 1 h 475"/>
                <a:gd name="T2" fmla="*/ 43 w 471"/>
                <a:gd name="T3" fmla="*/ 4 h 475"/>
                <a:gd name="T4" fmla="*/ 34 w 471"/>
                <a:gd name="T5" fmla="*/ 7 h 475"/>
                <a:gd name="T6" fmla="*/ 26 w 471"/>
                <a:gd name="T7" fmla="*/ 11 h 475"/>
                <a:gd name="T8" fmla="*/ 19 w 471"/>
                <a:gd name="T9" fmla="*/ 16 h 475"/>
                <a:gd name="T10" fmla="*/ 13 w 471"/>
                <a:gd name="T11" fmla="*/ 20 h 475"/>
                <a:gd name="T12" fmla="*/ 8 w 471"/>
                <a:gd name="T13" fmla="*/ 26 h 475"/>
                <a:gd name="T14" fmla="*/ 5 w 471"/>
                <a:gd name="T15" fmla="*/ 32 h 475"/>
                <a:gd name="T16" fmla="*/ 2 w 471"/>
                <a:gd name="T17" fmla="*/ 39 h 475"/>
                <a:gd name="T18" fmla="*/ 0 w 471"/>
                <a:gd name="T19" fmla="*/ 48 h 475"/>
                <a:gd name="T20" fmla="*/ 1 w 471"/>
                <a:gd name="T21" fmla="*/ 60 h 475"/>
                <a:gd name="T22" fmla="*/ 4 w 471"/>
                <a:gd name="T23" fmla="*/ 74 h 475"/>
                <a:gd name="T24" fmla="*/ 9 w 471"/>
                <a:gd name="T25" fmla="*/ 86 h 475"/>
                <a:gd name="T26" fmla="*/ 14 w 471"/>
                <a:gd name="T27" fmla="*/ 94 h 475"/>
                <a:gd name="T28" fmla="*/ 17 w 471"/>
                <a:gd name="T29" fmla="*/ 100 h 475"/>
                <a:gd name="T30" fmla="*/ 21 w 471"/>
                <a:gd name="T31" fmla="*/ 105 h 475"/>
                <a:gd name="T32" fmla="*/ 26 w 471"/>
                <a:gd name="T33" fmla="*/ 108 h 475"/>
                <a:gd name="T34" fmla="*/ 31 w 471"/>
                <a:gd name="T35" fmla="*/ 109 h 475"/>
                <a:gd name="T36" fmla="*/ 37 w 471"/>
                <a:gd name="T37" fmla="*/ 108 h 475"/>
                <a:gd name="T38" fmla="*/ 40 w 471"/>
                <a:gd name="T39" fmla="*/ 108 h 475"/>
                <a:gd name="T40" fmla="*/ 42 w 471"/>
                <a:gd name="T41" fmla="*/ 106 h 475"/>
                <a:gd name="T42" fmla="*/ 44 w 471"/>
                <a:gd name="T43" fmla="*/ 103 h 475"/>
                <a:gd name="T44" fmla="*/ 44 w 471"/>
                <a:gd name="T45" fmla="*/ 96 h 475"/>
                <a:gd name="T46" fmla="*/ 44 w 471"/>
                <a:gd name="T47" fmla="*/ 88 h 475"/>
                <a:gd name="T48" fmla="*/ 46 w 471"/>
                <a:gd name="T49" fmla="*/ 80 h 475"/>
                <a:gd name="T50" fmla="*/ 49 w 471"/>
                <a:gd name="T51" fmla="*/ 74 h 475"/>
                <a:gd name="T52" fmla="*/ 55 w 471"/>
                <a:gd name="T53" fmla="*/ 68 h 475"/>
                <a:gd name="T54" fmla="*/ 62 w 471"/>
                <a:gd name="T55" fmla="*/ 63 h 475"/>
                <a:gd name="T56" fmla="*/ 70 w 471"/>
                <a:gd name="T57" fmla="*/ 60 h 475"/>
                <a:gd name="T58" fmla="*/ 78 w 471"/>
                <a:gd name="T59" fmla="*/ 58 h 475"/>
                <a:gd name="T60" fmla="*/ 86 w 471"/>
                <a:gd name="T61" fmla="*/ 57 h 475"/>
                <a:gd name="T62" fmla="*/ 93 w 471"/>
                <a:gd name="T63" fmla="*/ 57 h 475"/>
                <a:gd name="T64" fmla="*/ 98 w 471"/>
                <a:gd name="T65" fmla="*/ 57 h 475"/>
                <a:gd name="T66" fmla="*/ 101 w 471"/>
                <a:gd name="T67" fmla="*/ 57 h 475"/>
                <a:gd name="T68" fmla="*/ 104 w 471"/>
                <a:gd name="T69" fmla="*/ 57 h 475"/>
                <a:gd name="T70" fmla="*/ 106 w 471"/>
                <a:gd name="T71" fmla="*/ 55 h 475"/>
                <a:gd name="T72" fmla="*/ 108 w 471"/>
                <a:gd name="T73" fmla="*/ 52 h 475"/>
                <a:gd name="T74" fmla="*/ 107 w 471"/>
                <a:gd name="T75" fmla="*/ 49 h 475"/>
                <a:gd name="T76" fmla="*/ 92 w 471"/>
                <a:gd name="T77" fmla="*/ 31 h 475"/>
                <a:gd name="T78" fmla="*/ 89 w 471"/>
                <a:gd name="T79" fmla="*/ 30 h 475"/>
                <a:gd name="T80" fmla="*/ 86 w 471"/>
                <a:gd name="T81" fmla="*/ 30 h 475"/>
                <a:gd name="T82" fmla="*/ 86 w 471"/>
                <a:gd name="T83" fmla="*/ 30 h 475"/>
                <a:gd name="T84" fmla="*/ 85 w 471"/>
                <a:gd name="T85" fmla="*/ 30 h 475"/>
                <a:gd name="T86" fmla="*/ 87 w 471"/>
                <a:gd name="T87" fmla="*/ 28 h 475"/>
                <a:gd name="T88" fmla="*/ 87 w 471"/>
                <a:gd name="T89" fmla="*/ 26 h 475"/>
                <a:gd name="T90" fmla="*/ 87 w 471"/>
                <a:gd name="T91" fmla="*/ 26 h 475"/>
                <a:gd name="T92" fmla="*/ 87 w 471"/>
                <a:gd name="T93" fmla="*/ 26 h 475"/>
                <a:gd name="T94" fmla="*/ 87 w 471"/>
                <a:gd name="T95" fmla="*/ 23 h 475"/>
                <a:gd name="T96" fmla="*/ 86 w 471"/>
                <a:gd name="T97" fmla="*/ 22 h 475"/>
                <a:gd name="T98" fmla="*/ 62 w 471"/>
                <a:gd name="T99" fmla="*/ 1 h 475"/>
                <a:gd name="T100" fmla="*/ 59 w 471"/>
                <a:gd name="T101" fmla="*/ 0 h 4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1"/>
                <a:gd name="T154" fmla="*/ 0 h 475"/>
                <a:gd name="T155" fmla="*/ 471 w 471"/>
                <a:gd name="T156" fmla="*/ 475 h 4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1" h="475">
                  <a:moveTo>
                    <a:pt x="254" y="0"/>
                  </a:moveTo>
                  <a:lnTo>
                    <a:pt x="230" y="6"/>
                  </a:lnTo>
                  <a:lnTo>
                    <a:pt x="207" y="11"/>
                  </a:lnTo>
                  <a:lnTo>
                    <a:pt x="186" y="17"/>
                  </a:lnTo>
                  <a:lnTo>
                    <a:pt x="165" y="24"/>
                  </a:lnTo>
                  <a:lnTo>
                    <a:pt x="147" y="32"/>
                  </a:lnTo>
                  <a:lnTo>
                    <a:pt x="129" y="39"/>
                  </a:lnTo>
                  <a:lnTo>
                    <a:pt x="112" y="48"/>
                  </a:lnTo>
                  <a:lnTo>
                    <a:pt x="96" y="58"/>
                  </a:lnTo>
                  <a:lnTo>
                    <a:pt x="82" y="68"/>
                  </a:lnTo>
                  <a:lnTo>
                    <a:pt x="69" y="78"/>
                  </a:lnTo>
                  <a:lnTo>
                    <a:pt x="57" y="89"/>
                  </a:lnTo>
                  <a:lnTo>
                    <a:pt x="46" y="100"/>
                  </a:lnTo>
                  <a:lnTo>
                    <a:pt x="36" y="113"/>
                  </a:lnTo>
                  <a:lnTo>
                    <a:pt x="27" y="126"/>
                  </a:lnTo>
                  <a:lnTo>
                    <a:pt x="21" y="139"/>
                  </a:lnTo>
                  <a:lnTo>
                    <a:pt x="14" y="154"/>
                  </a:lnTo>
                  <a:lnTo>
                    <a:pt x="8" y="172"/>
                  </a:lnTo>
                  <a:lnTo>
                    <a:pt x="4" y="190"/>
                  </a:lnTo>
                  <a:lnTo>
                    <a:pt x="1" y="210"/>
                  </a:lnTo>
                  <a:lnTo>
                    <a:pt x="0" y="228"/>
                  </a:lnTo>
                  <a:lnTo>
                    <a:pt x="3" y="262"/>
                  </a:lnTo>
                  <a:lnTo>
                    <a:pt x="9" y="294"/>
                  </a:lnTo>
                  <a:lnTo>
                    <a:pt x="18" y="324"/>
                  </a:lnTo>
                  <a:lnTo>
                    <a:pt x="30" y="351"/>
                  </a:lnTo>
                  <a:lnTo>
                    <a:pt x="40" y="376"/>
                  </a:lnTo>
                  <a:lnTo>
                    <a:pt x="52" y="396"/>
                  </a:lnTo>
                  <a:lnTo>
                    <a:pt x="61" y="409"/>
                  </a:lnTo>
                  <a:lnTo>
                    <a:pt x="66" y="418"/>
                  </a:lnTo>
                  <a:lnTo>
                    <a:pt x="73" y="435"/>
                  </a:lnTo>
                  <a:lnTo>
                    <a:pt x="81" y="449"/>
                  </a:lnTo>
                  <a:lnTo>
                    <a:pt x="90" y="458"/>
                  </a:lnTo>
                  <a:lnTo>
                    <a:pt x="99" y="465"/>
                  </a:lnTo>
                  <a:lnTo>
                    <a:pt x="112" y="470"/>
                  </a:lnTo>
                  <a:lnTo>
                    <a:pt x="125" y="474"/>
                  </a:lnTo>
                  <a:lnTo>
                    <a:pt x="137" y="475"/>
                  </a:lnTo>
                  <a:lnTo>
                    <a:pt x="148" y="474"/>
                  </a:lnTo>
                  <a:lnTo>
                    <a:pt x="160" y="472"/>
                  </a:lnTo>
                  <a:lnTo>
                    <a:pt x="168" y="471"/>
                  </a:lnTo>
                  <a:lnTo>
                    <a:pt x="174" y="469"/>
                  </a:lnTo>
                  <a:lnTo>
                    <a:pt x="178" y="467"/>
                  </a:lnTo>
                  <a:lnTo>
                    <a:pt x="185" y="463"/>
                  </a:lnTo>
                  <a:lnTo>
                    <a:pt x="190" y="457"/>
                  </a:lnTo>
                  <a:lnTo>
                    <a:pt x="194" y="449"/>
                  </a:lnTo>
                  <a:lnTo>
                    <a:pt x="194" y="441"/>
                  </a:lnTo>
                  <a:lnTo>
                    <a:pt x="191" y="420"/>
                  </a:lnTo>
                  <a:lnTo>
                    <a:pt x="191" y="401"/>
                  </a:lnTo>
                  <a:lnTo>
                    <a:pt x="191" y="383"/>
                  </a:lnTo>
                  <a:lnTo>
                    <a:pt x="195" y="366"/>
                  </a:lnTo>
                  <a:lnTo>
                    <a:pt x="199" y="350"/>
                  </a:lnTo>
                  <a:lnTo>
                    <a:pt x="207" y="336"/>
                  </a:lnTo>
                  <a:lnTo>
                    <a:pt x="215" y="322"/>
                  </a:lnTo>
                  <a:lnTo>
                    <a:pt x="225" y="310"/>
                  </a:lnTo>
                  <a:lnTo>
                    <a:pt x="238" y="297"/>
                  </a:lnTo>
                  <a:lnTo>
                    <a:pt x="254" y="286"/>
                  </a:lnTo>
                  <a:lnTo>
                    <a:pt x="271" y="276"/>
                  </a:lnTo>
                  <a:lnTo>
                    <a:pt x="288" y="268"/>
                  </a:lnTo>
                  <a:lnTo>
                    <a:pt x="306" y="263"/>
                  </a:lnTo>
                  <a:lnTo>
                    <a:pt x="324" y="258"/>
                  </a:lnTo>
                  <a:lnTo>
                    <a:pt x="342" y="254"/>
                  </a:lnTo>
                  <a:lnTo>
                    <a:pt x="359" y="251"/>
                  </a:lnTo>
                  <a:lnTo>
                    <a:pt x="376" y="249"/>
                  </a:lnTo>
                  <a:lnTo>
                    <a:pt x="392" y="247"/>
                  </a:lnTo>
                  <a:lnTo>
                    <a:pt x="406" y="247"/>
                  </a:lnTo>
                  <a:lnTo>
                    <a:pt x="419" y="246"/>
                  </a:lnTo>
                  <a:lnTo>
                    <a:pt x="429" y="247"/>
                  </a:lnTo>
                  <a:lnTo>
                    <a:pt x="437" y="247"/>
                  </a:lnTo>
                  <a:lnTo>
                    <a:pt x="442" y="247"/>
                  </a:lnTo>
                  <a:lnTo>
                    <a:pt x="444" y="247"/>
                  </a:lnTo>
                  <a:lnTo>
                    <a:pt x="452" y="247"/>
                  </a:lnTo>
                  <a:lnTo>
                    <a:pt x="458" y="245"/>
                  </a:lnTo>
                  <a:lnTo>
                    <a:pt x="463" y="241"/>
                  </a:lnTo>
                  <a:lnTo>
                    <a:pt x="468" y="234"/>
                  </a:lnTo>
                  <a:lnTo>
                    <a:pt x="471" y="228"/>
                  </a:lnTo>
                  <a:lnTo>
                    <a:pt x="471" y="220"/>
                  </a:lnTo>
                  <a:lnTo>
                    <a:pt x="468" y="214"/>
                  </a:lnTo>
                  <a:lnTo>
                    <a:pt x="465" y="208"/>
                  </a:lnTo>
                  <a:lnTo>
                    <a:pt x="401" y="136"/>
                  </a:lnTo>
                  <a:lnTo>
                    <a:pt x="396" y="132"/>
                  </a:lnTo>
                  <a:lnTo>
                    <a:pt x="389" y="129"/>
                  </a:lnTo>
                  <a:lnTo>
                    <a:pt x="383" y="128"/>
                  </a:lnTo>
                  <a:lnTo>
                    <a:pt x="376" y="129"/>
                  </a:lnTo>
                  <a:lnTo>
                    <a:pt x="375" y="129"/>
                  </a:lnTo>
                  <a:lnTo>
                    <a:pt x="372" y="129"/>
                  </a:lnTo>
                  <a:lnTo>
                    <a:pt x="376" y="126"/>
                  </a:lnTo>
                  <a:lnTo>
                    <a:pt x="379" y="123"/>
                  </a:lnTo>
                  <a:lnTo>
                    <a:pt x="380" y="119"/>
                  </a:lnTo>
                  <a:lnTo>
                    <a:pt x="381" y="113"/>
                  </a:lnTo>
                  <a:lnTo>
                    <a:pt x="381" y="112"/>
                  </a:lnTo>
                  <a:lnTo>
                    <a:pt x="380" y="107"/>
                  </a:lnTo>
                  <a:lnTo>
                    <a:pt x="379" y="102"/>
                  </a:lnTo>
                  <a:lnTo>
                    <a:pt x="376" y="98"/>
                  </a:lnTo>
                  <a:lnTo>
                    <a:pt x="373" y="94"/>
                  </a:lnTo>
                  <a:lnTo>
                    <a:pt x="273" y="6"/>
                  </a:lnTo>
                  <a:lnTo>
                    <a:pt x="269" y="3"/>
                  </a:lnTo>
                  <a:lnTo>
                    <a:pt x="264" y="0"/>
                  </a:lnTo>
                  <a:lnTo>
                    <a:pt x="259" y="0"/>
                  </a:lnTo>
                  <a:lnTo>
                    <a:pt x="254" y="0"/>
                  </a:lnTo>
                  <a:close/>
                </a:path>
              </a:pathLst>
            </a:custGeom>
            <a:solidFill>
              <a:srgbClr val="000000"/>
            </a:solidFill>
            <a:ln w="9525">
              <a:noFill/>
              <a:round/>
              <a:headEnd/>
              <a:tailEnd/>
            </a:ln>
          </p:spPr>
          <p:txBody>
            <a:bodyPr/>
            <a:lstStyle/>
            <a:p>
              <a:pPr rtl="0"/>
              <a:endParaRPr lang="en-US" sz="3800"/>
            </a:p>
          </p:txBody>
        </p:sp>
        <p:sp>
          <p:nvSpPr>
            <p:cNvPr id="571" name="Freeform 569"/>
            <p:cNvSpPr>
              <a:spLocks/>
            </p:cNvSpPr>
            <p:nvPr/>
          </p:nvSpPr>
          <p:spPr bwMode="auto">
            <a:xfrm>
              <a:off x="533" y="2432"/>
              <a:ext cx="79" cy="86"/>
            </a:xfrm>
            <a:custGeom>
              <a:avLst/>
              <a:gdLst>
                <a:gd name="T0" fmla="*/ 16 w 345"/>
                <a:gd name="T1" fmla="*/ 85 h 377"/>
                <a:gd name="T2" fmla="*/ 15 w 345"/>
                <a:gd name="T3" fmla="*/ 82 h 377"/>
                <a:gd name="T4" fmla="*/ 14 w 345"/>
                <a:gd name="T5" fmla="*/ 80 h 377"/>
                <a:gd name="T6" fmla="*/ 14 w 345"/>
                <a:gd name="T7" fmla="*/ 79 h 377"/>
                <a:gd name="T8" fmla="*/ 13 w 345"/>
                <a:gd name="T9" fmla="*/ 77 h 377"/>
                <a:gd name="T10" fmla="*/ 9 w 345"/>
                <a:gd name="T11" fmla="*/ 71 h 377"/>
                <a:gd name="T12" fmla="*/ 4 w 345"/>
                <a:gd name="T13" fmla="*/ 61 h 377"/>
                <a:gd name="T14" fmla="*/ 1 w 345"/>
                <a:gd name="T15" fmla="*/ 48 h 377"/>
                <a:gd name="T16" fmla="*/ 0 w 345"/>
                <a:gd name="T17" fmla="*/ 37 h 377"/>
                <a:gd name="T18" fmla="*/ 1 w 345"/>
                <a:gd name="T19" fmla="*/ 31 h 377"/>
                <a:gd name="T20" fmla="*/ 5 w 345"/>
                <a:gd name="T21" fmla="*/ 23 h 377"/>
                <a:gd name="T22" fmla="*/ 12 w 345"/>
                <a:gd name="T23" fmla="*/ 14 h 377"/>
                <a:gd name="T24" fmla="*/ 23 w 345"/>
                <a:gd name="T25" fmla="*/ 7 h 377"/>
                <a:gd name="T26" fmla="*/ 38 w 345"/>
                <a:gd name="T27" fmla="*/ 2 h 377"/>
                <a:gd name="T28" fmla="*/ 48 w 345"/>
                <a:gd name="T29" fmla="*/ 1 h 377"/>
                <a:gd name="T30" fmla="*/ 51 w 345"/>
                <a:gd name="T31" fmla="*/ 4 h 377"/>
                <a:gd name="T32" fmla="*/ 55 w 345"/>
                <a:gd name="T33" fmla="*/ 8 h 377"/>
                <a:gd name="T34" fmla="*/ 60 w 345"/>
                <a:gd name="T35" fmla="*/ 12 h 377"/>
                <a:gd name="T36" fmla="*/ 59 w 345"/>
                <a:gd name="T37" fmla="*/ 15 h 377"/>
                <a:gd name="T38" fmla="*/ 54 w 345"/>
                <a:gd name="T39" fmla="*/ 20 h 377"/>
                <a:gd name="T40" fmla="*/ 49 w 345"/>
                <a:gd name="T41" fmla="*/ 23 h 377"/>
                <a:gd name="T42" fmla="*/ 45 w 345"/>
                <a:gd name="T43" fmla="*/ 26 h 377"/>
                <a:gd name="T44" fmla="*/ 44 w 345"/>
                <a:gd name="T45" fmla="*/ 27 h 377"/>
                <a:gd name="T46" fmla="*/ 43 w 345"/>
                <a:gd name="T47" fmla="*/ 29 h 377"/>
                <a:gd name="T48" fmla="*/ 42 w 345"/>
                <a:gd name="T49" fmla="*/ 31 h 377"/>
                <a:gd name="T50" fmla="*/ 43 w 345"/>
                <a:gd name="T51" fmla="*/ 32 h 377"/>
                <a:gd name="T52" fmla="*/ 44 w 345"/>
                <a:gd name="T53" fmla="*/ 34 h 377"/>
                <a:gd name="T54" fmla="*/ 47 w 345"/>
                <a:gd name="T55" fmla="*/ 36 h 377"/>
                <a:gd name="T56" fmla="*/ 50 w 345"/>
                <a:gd name="T57" fmla="*/ 35 h 377"/>
                <a:gd name="T58" fmla="*/ 56 w 345"/>
                <a:gd name="T59" fmla="*/ 34 h 377"/>
                <a:gd name="T60" fmla="*/ 64 w 345"/>
                <a:gd name="T61" fmla="*/ 32 h 377"/>
                <a:gd name="T62" fmla="*/ 72 w 345"/>
                <a:gd name="T63" fmla="*/ 30 h 377"/>
                <a:gd name="T64" fmla="*/ 75 w 345"/>
                <a:gd name="T65" fmla="*/ 30 h 377"/>
                <a:gd name="T66" fmla="*/ 77 w 345"/>
                <a:gd name="T67" fmla="*/ 33 h 377"/>
                <a:gd name="T68" fmla="*/ 74 w 345"/>
                <a:gd name="T69" fmla="*/ 35 h 377"/>
                <a:gd name="T70" fmla="*/ 62 w 345"/>
                <a:gd name="T71" fmla="*/ 36 h 377"/>
                <a:gd name="T72" fmla="*/ 49 w 345"/>
                <a:gd name="T73" fmla="*/ 41 h 377"/>
                <a:gd name="T74" fmla="*/ 38 w 345"/>
                <a:gd name="T75" fmla="*/ 47 h 377"/>
                <a:gd name="T76" fmla="*/ 30 w 345"/>
                <a:gd name="T77" fmla="*/ 55 h 377"/>
                <a:gd name="T78" fmla="*/ 26 w 345"/>
                <a:gd name="T79" fmla="*/ 61 h 377"/>
                <a:gd name="T80" fmla="*/ 23 w 345"/>
                <a:gd name="T81" fmla="*/ 68 h 377"/>
                <a:gd name="T82" fmla="*/ 22 w 345"/>
                <a:gd name="T83" fmla="*/ 76 h 377"/>
                <a:gd name="T84" fmla="*/ 22 w 345"/>
                <a:gd name="T85" fmla="*/ 82 h 377"/>
                <a:gd name="T86" fmla="*/ 22 w 345"/>
                <a:gd name="T87" fmla="*/ 84 h 377"/>
                <a:gd name="T88" fmla="*/ 21 w 345"/>
                <a:gd name="T89" fmla="*/ 86 h 377"/>
                <a:gd name="T90" fmla="*/ 18 w 345"/>
                <a:gd name="T91" fmla="*/ 86 h 3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5"/>
                <a:gd name="T139" fmla="*/ 0 h 377"/>
                <a:gd name="T140" fmla="*/ 345 w 345"/>
                <a:gd name="T141" fmla="*/ 377 h 3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5" h="377">
                  <a:moveTo>
                    <a:pt x="73" y="373"/>
                  </a:moveTo>
                  <a:lnTo>
                    <a:pt x="70" y="372"/>
                  </a:lnTo>
                  <a:lnTo>
                    <a:pt x="68" y="368"/>
                  </a:lnTo>
                  <a:lnTo>
                    <a:pt x="64" y="361"/>
                  </a:lnTo>
                  <a:lnTo>
                    <a:pt x="61" y="352"/>
                  </a:lnTo>
                  <a:lnTo>
                    <a:pt x="61" y="350"/>
                  </a:lnTo>
                  <a:lnTo>
                    <a:pt x="60" y="347"/>
                  </a:lnTo>
                  <a:lnTo>
                    <a:pt x="60" y="346"/>
                  </a:lnTo>
                  <a:lnTo>
                    <a:pt x="59" y="343"/>
                  </a:lnTo>
                  <a:lnTo>
                    <a:pt x="56" y="339"/>
                  </a:lnTo>
                  <a:lnTo>
                    <a:pt x="50" y="329"/>
                  </a:lnTo>
                  <a:lnTo>
                    <a:pt x="39" y="312"/>
                  </a:lnTo>
                  <a:lnTo>
                    <a:pt x="29" y="291"/>
                  </a:lnTo>
                  <a:lnTo>
                    <a:pt x="18" y="266"/>
                  </a:lnTo>
                  <a:lnTo>
                    <a:pt x="9" y="239"/>
                  </a:lnTo>
                  <a:lnTo>
                    <a:pt x="3" y="209"/>
                  </a:lnTo>
                  <a:lnTo>
                    <a:pt x="0" y="178"/>
                  </a:lnTo>
                  <a:lnTo>
                    <a:pt x="0" y="164"/>
                  </a:lnTo>
                  <a:lnTo>
                    <a:pt x="3" y="149"/>
                  </a:lnTo>
                  <a:lnTo>
                    <a:pt x="5" y="136"/>
                  </a:lnTo>
                  <a:lnTo>
                    <a:pt x="11" y="122"/>
                  </a:lnTo>
                  <a:lnTo>
                    <a:pt x="21" y="100"/>
                  </a:lnTo>
                  <a:lnTo>
                    <a:pt x="35" y="80"/>
                  </a:lnTo>
                  <a:lnTo>
                    <a:pt x="53" y="63"/>
                  </a:lnTo>
                  <a:lnTo>
                    <a:pt x="76" y="47"/>
                  </a:lnTo>
                  <a:lnTo>
                    <a:pt x="102" y="32"/>
                  </a:lnTo>
                  <a:lnTo>
                    <a:pt x="132" y="19"/>
                  </a:lnTo>
                  <a:lnTo>
                    <a:pt x="165" y="9"/>
                  </a:lnTo>
                  <a:lnTo>
                    <a:pt x="203" y="0"/>
                  </a:lnTo>
                  <a:lnTo>
                    <a:pt x="208" y="5"/>
                  </a:lnTo>
                  <a:lnTo>
                    <a:pt x="215" y="10"/>
                  </a:lnTo>
                  <a:lnTo>
                    <a:pt x="224" y="18"/>
                  </a:lnTo>
                  <a:lnTo>
                    <a:pt x="233" y="26"/>
                  </a:lnTo>
                  <a:lnTo>
                    <a:pt x="242" y="35"/>
                  </a:lnTo>
                  <a:lnTo>
                    <a:pt x="253" y="43"/>
                  </a:lnTo>
                  <a:lnTo>
                    <a:pt x="262" y="52"/>
                  </a:lnTo>
                  <a:lnTo>
                    <a:pt x="271" y="60"/>
                  </a:lnTo>
                  <a:lnTo>
                    <a:pt x="259" y="67"/>
                  </a:lnTo>
                  <a:lnTo>
                    <a:pt x="247" y="76"/>
                  </a:lnTo>
                  <a:lnTo>
                    <a:pt x="234" y="86"/>
                  </a:lnTo>
                  <a:lnTo>
                    <a:pt x="223" y="93"/>
                  </a:lnTo>
                  <a:lnTo>
                    <a:pt x="212" y="101"/>
                  </a:lnTo>
                  <a:lnTo>
                    <a:pt x="203" y="108"/>
                  </a:lnTo>
                  <a:lnTo>
                    <a:pt x="198" y="112"/>
                  </a:lnTo>
                  <a:lnTo>
                    <a:pt x="195" y="113"/>
                  </a:lnTo>
                  <a:lnTo>
                    <a:pt x="191" y="117"/>
                  </a:lnTo>
                  <a:lnTo>
                    <a:pt x="188" y="122"/>
                  </a:lnTo>
                  <a:lnTo>
                    <a:pt x="186" y="127"/>
                  </a:lnTo>
                  <a:lnTo>
                    <a:pt x="185" y="132"/>
                  </a:lnTo>
                  <a:lnTo>
                    <a:pt x="185" y="135"/>
                  </a:lnTo>
                  <a:lnTo>
                    <a:pt x="186" y="138"/>
                  </a:lnTo>
                  <a:lnTo>
                    <a:pt x="186" y="140"/>
                  </a:lnTo>
                  <a:lnTo>
                    <a:pt x="188" y="143"/>
                  </a:lnTo>
                  <a:lnTo>
                    <a:pt x="191" y="149"/>
                  </a:lnTo>
                  <a:lnTo>
                    <a:pt x="198" y="155"/>
                  </a:lnTo>
                  <a:lnTo>
                    <a:pt x="206" y="156"/>
                  </a:lnTo>
                  <a:lnTo>
                    <a:pt x="215" y="156"/>
                  </a:lnTo>
                  <a:lnTo>
                    <a:pt x="219" y="155"/>
                  </a:lnTo>
                  <a:lnTo>
                    <a:pt x="229" y="152"/>
                  </a:lnTo>
                  <a:lnTo>
                    <a:pt x="245" y="148"/>
                  </a:lnTo>
                  <a:lnTo>
                    <a:pt x="263" y="144"/>
                  </a:lnTo>
                  <a:lnTo>
                    <a:pt x="281" y="139"/>
                  </a:lnTo>
                  <a:lnTo>
                    <a:pt x="299" y="135"/>
                  </a:lnTo>
                  <a:lnTo>
                    <a:pt x="315" y="131"/>
                  </a:lnTo>
                  <a:lnTo>
                    <a:pt x="325" y="128"/>
                  </a:lnTo>
                  <a:lnTo>
                    <a:pt x="329" y="132"/>
                  </a:lnTo>
                  <a:lnTo>
                    <a:pt x="333" y="136"/>
                  </a:lnTo>
                  <a:lnTo>
                    <a:pt x="338" y="143"/>
                  </a:lnTo>
                  <a:lnTo>
                    <a:pt x="345" y="149"/>
                  </a:lnTo>
                  <a:lnTo>
                    <a:pt x="322" y="152"/>
                  </a:lnTo>
                  <a:lnTo>
                    <a:pt x="297" y="155"/>
                  </a:lnTo>
                  <a:lnTo>
                    <a:pt x="270" y="160"/>
                  </a:lnTo>
                  <a:lnTo>
                    <a:pt x="242" y="168"/>
                  </a:lnTo>
                  <a:lnTo>
                    <a:pt x="215" y="178"/>
                  </a:lnTo>
                  <a:lnTo>
                    <a:pt x="189" y="191"/>
                  </a:lnTo>
                  <a:lnTo>
                    <a:pt x="164" y="207"/>
                  </a:lnTo>
                  <a:lnTo>
                    <a:pt x="142" y="227"/>
                  </a:lnTo>
                  <a:lnTo>
                    <a:pt x="132" y="240"/>
                  </a:lnTo>
                  <a:lnTo>
                    <a:pt x="121" y="255"/>
                  </a:lnTo>
                  <a:lnTo>
                    <a:pt x="113" y="269"/>
                  </a:lnTo>
                  <a:lnTo>
                    <a:pt x="107" y="285"/>
                  </a:lnTo>
                  <a:lnTo>
                    <a:pt x="102" y="300"/>
                  </a:lnTo>
                  <a:lnTo>
                    <a:pt x="98" y="317"/>
                  </a:lnTo>
                  <a:lnTo>
                    <a:pt x="96" y="335"/>
                  </a:lnTo>
                  <a:lnTo>
                    <a:pt x="95" y="355"/>
                  </a:lnTo>
                  <a:lnTo>
                    <a:pt x="95" y="360"/>
                  </a:lnTo>
                  <a:lnTo>
                    <a:pt x="96" y="365"/>
                  </a:lnTo>
                  <a:lnTo>
                    <a:pt x="96" y="370"/>
                  </a:lnTo>
                  <a:lnTo>
                    <a:pt x="96" y="376"/>
                  </a:lnTo>
                  <a:lnTo>
                    <a:pt x="90" y="377"/>
                  </a:lnTo>
                  <a:lnTo>
                    <a:pt x="85" y="376"/>
                  </a:lnTo>
                  <a:lnTo>
                    <a:pt x="78" y="376"/>
                  </a:lnTo>
                  <a:lnTo>
                    <a:pt x="73" y="373"/>
                  </a:lnTo>
                  <a:close/>
                </a:path>
              </a:pathLst>
            </a:custGeom>
            <a:solidFill>
              <a:srgbClr val="C0C0C0"/>
            </a:solidFill>
            <a:ln w="9525">
              <a:noFill/>
              <a:round/>
              <a:headEnd/>
              <a:tailEnd/>
            </a:ln>
          </p:spPr>
          <p:txBody>
            <a:bodyPr/>
            <a:lstStyle/>
            <a:p>
              <a:pPr rtl="0"/>
              <a:endParaRPr lang="en-US" sz="3800"/>
            </a:p>
          </p:txBody>
        </p:sp>
        <p:sp>
          <p:nvSpPr>
            <p:cNvPr id="572" name="Freeform 570"/>
            <p:cNvSpPr>
              <a:spLocks/>
            </p:cNvSpPr>
            <p:nvPr/>
          </p:nvSpPr>
          <p:spPr bwMode="auto">
            <a:xfrm>
              <a:off x="403" y="2511"/>
              <a:ext cx="243" cy="127"/>
            </a:xfrm>
            <a:custGeom>
              <a:avLst/>
              <a:gdLst>
                <a:gd name="T0" fmla="*/ 42 w 1064"/>
                <a:gd name="T1" fmla="*/ 49 h 555"/>
                <a:gd name="T2" fmla="*/ 34 w 1064"/>
                <a:gd name="T3" fmla="*/ 49 h 555"/>
                <a:gd name="T4" fmla="*/ 25 w 1064"/>
                <a:gd name="T5" fmla="*/ 49 h 555"/>
                <a:gd name="T6" fmla="*/ 20 w 1064"/>
                <a:gd name="T7" fmla="*/ 49 h 555"/>
                <a:gd name="T8" fmla="*/ 18 w 1064"/>
                <a:gd name="T9" fmla="*/ 49 h 555"/>
                <a:gd name="T10" fmla="*/ 18 w 1064"/>
                <a:gd name="T11" fmla="*/ 49 h 555"/>
                <a:gd name="T12" fmla="*/ 16 w 1064"/>
                <a:gd name="T13" fmla="*/ 49 h 555"/>
                <a:gd name="T14" fmla="*/ 12 w 1064"/>
                <a:gd name="T15" fmla="*/ 50 h 555"/>
                <a:gd name="T16" fmla="*/ 8 w 1064"/>
                <a:gd name="T17" fmla="*/ 52 h 555"/>
                <a:gd name="T18" fmla="*/ 5 w 1064"/>
                <a:gd name="T19" fmla="*/ 54 h 555"/>
                <a:gd name="T20" fmla="*/ 2 w 1064"/>
                <a:gd name="T21" fmla="*/ 58 h 555"/>
                <a:gd name="T22" fmla="*/ 0 w 1064"/>
                <a:gd name="T23" fmla="*/ 65 h 555"/>
                <a:gd name="T24" fmla="*/ 1 w 1064"/>
                <a:gd name="T25" fmla="*/ 71 h 555"/>
                <a:gd name="T26" fmla="*/ 5 w 1064"/>
                <a:gd name="T27" fmla="*/ 78 h 555"/>
                <a:gd name="T28" fmla="*/ 11 w 1064"/>
                <a:gd name="T29" fmla="*/ 83 h 555"/>
                <a:gd name="T30" fmla="*/ 19 w 1064"/>
                <a:gd name="T31" fmla="*/ 85 h 555"/>
                <a:gd name="T32" fmla="*/ 24 w 1064"/>
                <a:gd name="T33" fmla="*/ 86 h 555"/>
                <a:gd name="T34" fmla="*/ 30 w 1064"/>
                <a:gd name="T35" fmla="*/ 86 h 555"/>
                <a:gd name="T36" fmla="*/ 39 w 1064"/>
                <a:gd name="T37" fmla="*/ 86 h 555"/>
                <a:gd name="T38" fmla="*/ 47 w 1064"/>
                <a:gd name="T39" fmla="*/ 86 h 555"/>
                <a:gd name="T40" fmla="*/ 57 w 1064"/>
                <a:gd name="T41" fmla="*/ 91 h 555"/>
                <a:gd name="T42" fmla="*/ 70 w 1064"/>
                <a:gd name="T43" fmla="*/ 100 h 555"/>
                <a:gd name="T44" fmla="*/ 84 w 1064"/>
                <a:gd name="T45" fmla="*/ 108 h 555"/>
                <a:gd name="T46" fmla="*/ 98 w 1064"/>
                <a:gd name="T47" fmla="*/ 115 h 555"/>
                <a:gd name="T48" fmla="*/ 112 w 1064"/>
                <a:gd name="T49" fmla="*/ 120 h 555"/>
                <a:gd name="T50" fmla="*/ 126 w 1064"/>
                <a:gd name="T51" fmla="*/ 124 h 555"/>
                <a:gd name="T52" fmla="*/ 141 w 1064"/>
                <a:gd name="T53" fmla="*/ 126 h 555"/>
                <a:gd name="T54" fmla="*/ 157 w 1064"/>
                <a:gd name="T55" fmla="*/ 127 h 555"/>
                <a:gd name="T56" fmla="*/ 170 w 1064"/>
                <a:gd name="T57" fmla="*/ 127 h 555"/>
                <a:gd name="T58" fmla="*/ 180 w 1064"/>
                <a:gd name="T59" fmla="*/ 126 h 555"/>
                <a:gd name="T60" fmla="*/ 190 w 1064"/>
                <a:gd name="T61" fmla="*/ 124 h 555"/>
                <a:gd name="T62" fmla="*/ 200 w 1064"/>
                <a:gd name="T63" fmla="*/ 121 h 555"/>
                <a:gd name="T64" fmla="*/ 209 w 1064"/>
                <a:gd name="T65" fmla="*/ 118 h 555"/>
                <a:gd name="T66" fmla="*/ 217 w 1064"/>
                <a:gd name="T67" fmla="*/ 113 h 555"/>
                <a:gd name="T68" fmla="*/ 224 w 1064"/>
                <a:gd name="T69" fmla="*/ 109 h 555"/>
                <a:gd name="T70" fmla="*/ 230 w 1064"/>
                <a:gd name="T71" fmla="*/ 103 h 555"/>
                <a:gd name="T72" fmla="*/ 236 w 1064"/>
                <a:gd name="T73" fmla="*/ 96 h 555"/>
                <a:gd name="T74" fmla="*/ 240 w 1064"/>
                <a:gd name="T75" fmla="*/ 89 h 555"/>
                <a:gd name="T76" fmla="*/ 243 w 1064"/>
                <a:gd name="T77" fmla="*/ 80 h 555"/>
                <a:gd name="T78" fmla="*/ 243 w 1064"/>
                <a:gd name="T79" fmla="*/ 71 h 555"/>
                <a:gd name="T80" fmla="*/ 241 w 1064"/>
                <a:gd name="T81" fmla="*/ 60 h 555"/>
                <a:gd name="T82" fmla="*/ 236 w 1064"/>
                <a:gd name="T83" fmla="*/ 47 h 555"/>
                <a:gd name="T84" fmla="*/ 227 w 1064"/>
                <a:gd name="T85" fmla="*/ 36 h 555"/>
                <a:gd name="T86" fmla="*/ 216 w 1064"/>
                <a:gd name="T87" fmla="*/ 25 h 555"/>
                <a:gd name="T88" fmla="*/ 202 w 1064"/>
                <a:gd name="T89" fmla="*/ 16 h 555"/>
                <a:gd name="T90" fmla="*/ 186 w 1064"/>
                <a:gd name="T91" fmla="*/ 9 h 555"/>
                <a:gd name="T92" fmla="*/ 168 w 1064"/>
                <a:gd name="T93" fmla="*/ 4 h 555"/>
                <a:gd name="T94" fmla="*/ 149 w 1064"/>
                <a:gd name="T95" fmla="*/ 1 h 555"/>
                <a:gd name="T96" fmla="*/ 131 w 1064"/>
                <a:gd name="T97" fmla="*/ 0 h 555"/>
                <a:gd name="T98" fmla="*/ 114 w 1064"/>
                <a:gd name="T99" fmla="*/ 2 h 555"/>
                <a:gd name="T100" fmla="*/ 98 w 1064"/>
                <a:gd name="T101" fmla="*/ 5 h 555"/>
                <a:gd name="T102" fmla="*/ 84 w 1064"/>
                <a:gd name="T103" fmla="*/ 10 h 555"/>
                <a:gd name="T104" fmla="*/ 71 w 1064"/>
                <a:gd name="T105" fmla="*/ 16 h 555"/>
                <a:gd name="T106" fmla="*/ 61 w 1064"/>
                <a:gd name="T107" fmla="*/ 24 h 555"/>
                <a:gd name="T108" fmla="*/ 53 w 1064"/>
                <a:gd name="T109" fmla="*/ 33 h 555"/>
                <a:gd name="T110" fmla="*/ 47 w 1064"/>
                <a:gd name="T111" fmla="*/ 43 h 5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64"/>
                <a:gd name="T169" fmla="*/ 0 h 555"/>
                <a:gd name="T170" fmla="*/ 1064 w 1064"/>
                <a:gd name="T171" fmla="*/ 555 h 55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64" h="555">
                  <a:moveTo>
                    <a:pt x="195" y="213"/>
                  </a:moveTo>
                  <a:lnTo>
                    <a:pt x="183" y="213"/>
                  </a:lnTo>
                  <a:lnTo>
                    <a:pt x="166" y="213"/>
                  </a:lnTo>
                  <a:lnTo>
                    <a:pt x="148" y="213"/>
                  </a:lnTo>
                  <a:lnTo>
                    <a:pt x="129" y="212"/>
                  </a:lnTo>
                  <a:lnTo>
                    <a:pt x="110" y="212"/>
                  </a:lnTo>
                  <a:lnTo>
                    <a:pt x="96" y="212"/>
                  </a:lnTo>
                  <a:lnTo>
                    <a:pt x="86" y="212"/>
                  </a:lnTo>
                  <a:lnTo>
                    <a:pt x="82" y="212"/>
                  </a:lnTo>
                  <a:lnTo>
                    <a:pt x="80" y="212"/>
                  </a:lnTo>
                  <a:lnTo>
                    <a:pt x="80" y="213"/>
                  </a:lnTo>
                  <a:lnTo>
                    <a:pt x="71" y="215"/>
                  </a:lnTo>
                  <a:lnTo>
                    <a:pt x="61" y="216"/>
                  </a:lnTo>
                  <a:lnTo>
                    <a:pt x="53" y="219"/>
                  </a:lnTo>
                  <a:lnTo>
                    <a:pt x="44" y="222"/>
                  </a:lnTo>
                  <a:lnTo>
                    <a:pt x="36" y="226"/>
                  </a:lnTo>
                  <a:lnTo>
                    <a:pt x="28" y="232"/>
                  </a:lnTo>
                  <a:lnTo>
                    <a:pt x="22" y="237"/>
                  </a:lnTo>
                  <a:lnTo>
                    <a:pt x="15" y="243"/>
                  </a:lnTo>
                  <a:lnTo>
                    <a:pt x="8" y="255"/>
                  </a:lnTo>
                  <a:lnTo>
                    <a:pt x="2" y="268"/>
                  </a:lnTo>
                  <a:lnTo>
                    <a:pt x="0" y="282"/>
                  </a:lnTo>
                  <a:lnTo>
                    <a:pt x="0" y="297"/>
                  </a:lnTo>
                  <a:lnTo>
                    <a:pt x="4" y="312"/>
                  </a:lnTo>
                  <a:lnTo>
                    <a:pt x="10" y="328"/>
                  </a:lnTo>
                  <a:lnTo>
                    <a:pt x="21" y="341"/>
                  </a:lnTo>
                  <a:lnTo>
                    <a:pt x="32" y="352"/>
                  </a:lnTo>
                  <a:lnTo>
                    <a:pt x="48" y="362"/>
                  </a:lnTo>
                  <a:lnTo>
                    <a:pt x="64" y="368"/>
                  </a:lnTo>
                  <a:lnTo>
                    <a:pt x="82" y="373"/>
                  </a:lnTo>
                  <a:lnTo>
                    <a:pt x="100" y="375"/>
                  </a:lnTo>
                  <a:lnTo>
                    <a:pt x="104" y="375"/>
                  </a:lnTo>
                  <a:lnTo>
                    <a:pt x="114" y="375"/>
                  </a:lnTo>
                  <a:lnTo>
                    <a:pt x="131" y="375"/>
                  </a:lnTo>
                  <a:lnTo>
                    <a:pt x="149" y="375"/>
                  </a:lnTo>
                  <a:lnTo>
                    <a:pt x="170" y="375"/>
                  </a:lnTo>
                  <a:lnTo>
                    <a:pt x="190" y="375"/>
                  </a:lnTo>
                  <a:lnTo>
                    <a:pt x="207" y="375"/>
                  </a:lnTo>
                  <a:lnTo>
                    <a:pt x="220" y="375"/>
                  </a:lnTo>
                  <a:lnTo>
                    <a:pt x="248" y="398"/>
                  </a:lnTo>
                  <a:lnTo>
                    <a:pt x="277" y="419"/>
                  </a:lnTo>
                  <a:lnTo>
                    <a:pt x="307" y="438"/>
                  </a:lnTo>
                  <a:lnTo>
                    <a:pt x="337" y="457"/>
                  </a:lnTo>
                  <a:lnTo>
                    <a:pt x="367" y="473"/>
                  </a:lnTo>
                  <a:lnTo>
                    <a:pt x="397" y="489"/>
                  </a:lnTo>
                  <a:lnTo>
                    <a:pt x="427" y="502"/>
                  </a:lnTo>
                  <a:lnTo>
                    <a:pt x="458" y="514"/>
                  </a:lnTo>
                  <a:lnTo>
                    <a:pt x="489" y="524"/>
                  </a:lnTo>
                  <a:lnTo>
                    <a:pt x="520" y="533"/>
                  </a:lnTo>
                  <a:lnTo>
                    <a:pt x="553" y="541"/>
                  </a:lnTo>
                  <a:lnTo>
                    <a:pt x="585" y="548"/>
                  </a:lnTo>
                  <a:lnTo>
                    <a:pt x="618" y="551"/>
                  </a:lnTo>
                  <a:lnTo>
                    <a:pt x="652" y="554"/>
                  </a:lnTo>
                  <a:lnTo>
                    <a:pt x="686" y="555"/>
                  </a:lnTo>
                  <a:lnTo>
                    <a:pt x="719" y="555"/>
                  </a:lnTo>
                  <a:lnTo>
                    <a:pt x="743" y="554"/>
                  </a:lnTo>
                  <a:lnTo>
                    <a:pt x="766" y="553"/>
                  </a:lnTo>
                  <a:lnTo>
                    <a:pt x="790" y="550"/>
                  </a:lnTo>
                  <a:lnTo>
                    <a:pt x="812" y="546"/>
                  </a:lnTo>
                  <a:lnTo>
                    <a:pt x="834" y="541"/>
                  </a:lnTo>
                  <a:lnTo>
                    <a:pt x="855" y="536"/>
                  </a:lnTo>
                  <a:lnTo>
                    <a:pt x="874" y="529"/>
                  </a:lnTo>
                  <a:lnTo>
                    <a:pt x="895" y="522"/>
                  </a:lnTo>
                  <a:lnTo>
                    <a:pt x="913" y="514"/>
                  </a:lnTo>
                  <a:lnTo>
                    <a:pt x="932" y="506"/>
                  </a:lnTo>
                  <a:lnTo>
                    <a:pt x="948" y="496"/>
                  </a:lnTo>
                  <a:lnTo>
                    <a:pt x="964" y="486"/>
                  </a:lnTo>
                  <a:lnTo>
                    <a:pt x="980" y="475"/>
                  </a:lnTo>
                  <a:lnTo>
                    <a:pt x="994" y="463"/>
                  </a:lnTo>
                  <a:lnTo>
                    <a:pt x="1007" y="451"/>
                  </a:lnTo>
                  <a:lnTo>
                    <a:pt x="1019" y="438"/>
                  </a:lnTo>
                  <a:lnTo>
                    <a:pt x="1032" y="421"/>
                  </a:lnTo>
                  <a:lnTo>
                    <a:pt x="1042" y="405"/>
                  </a:lnTo>
                  <a:lnTo>
                    <a:pt x="1050" y="388"/>
                  </a:lnTo>
                  <a:lnTo>
                    <a:pt x="1056" y="368"/>
                  </a:lnTo>
                  <a:lnTo>
                    <a:pt x="1062" y="350"/>
                  </a:lnTo>
                  <a:lnTo>
                    <a:pt x="1064" y="330"/>
                  </a:lnTo>
                  <a:lnTo>
                    <a:pt x="1064" y="311"/>
                  </a:lnTo>
                  <a:lnTo>
                    <a:pt x="1063" y="291"/>
                  </a:lnTo>
                  <a:lnTo>
                    <a:pt x="1056" y="263"/>
                  </a:lnTo>
                  <a:lnTo>
                    <a:pt x="1047" y="234"/>
                  </a:lnTo>
                  <a:lnTo>
                    <a:pt x="1033" y="207"/>
                  </a:lnTo>
                  <a:lnTo>
                    <a:pt x="1016" y="181"/>
                  </a:lnTo>
                  <a:lnTo>
                    <a:pt x="995" y="156"/>
                  </a:lnTo>
                  <a:lnTo>
                    <a:pt x="972" y="133"/>
                  </a:lnTo>
                  <a:lnTo>
                    <a:pt x="946" y="111"/>
                  </a:lnTo>
                  <a:lnTo>
                    <a:pt x="916" y="90"/>
                  </a:lnTo>
                  <a:lnTo>
                    <a:pt x="885" y="72"/>
                  </a:lnTo>
                  <a:lnTo>
                    <a:pt x="851" y="55"/>
                  </a:lnTo>
                  <a:lnTo>
                    <a:pt x="814" y="39"/>
                  </a:lnTo>
                  <a:lnTo>
                    <a:pt x="777" y="27"/>
                  </a:lnTo>
                  <a:lnTo>
                    <a:pt x="736" y="17"/>
                  </a:lnTo>
                  <a:lnTo>
                    <a:pt x="696" y="8"/>
                  </a:lnTo>
                  <a:lnTo>
                    <a:pt x="653" y="3"/>
                  </a:lnTo>
                  <a:lnTo>
                    <a:pt x="610" y="0"/>
                  </a:lnTo>
                  <a:lnTo>
                    <a:pt x="572" y="0"/>
                  </a:lnTo>
                  <a:lnTo>
                    <a:pt x="535" y="3"/>
                  </a:lnTo>
                  <a:lnTo>
                    <a:pt x="498" y="7"/>
                  </a:lnTo>
                  <a:lnTo>
                    <a:pt x="463" y="12"/>
                  </a:lnTo>
                  <a:lnTo>
                    <a:pt x="430" y="21"/>
                  </a:lnTo>
                  <a:lnTo>
                    <a:pt x="398" y="30"/>
                  </a:lnTo>
                  <a:lnTo>
                    <a:pt x="368" y="42"/>
                  </a:lnTo>
                  <a:lnTo>
                    <a:pt x="341" y="56"/>
                  </a:lnTo>
                  <a:lnTo>
                    <a:pt x="313" y="70"/>
                  </a:lnTo>
                  <a:lnTo>
                    <a:pt x="290" y="87"/>
                  </a:lnTo>
                  <a:lnTo>
                    <a:pt x="268" y="105"/>
                  </a:lnTo>
                  <a:lnTo>
                    <a:pt x="248" y="124"/>
                  </a:lnTo>
                  <a:lnTo>
                    <a:pt x="230" y="144"/>
                  </a:lnTo>
                  <a:lnTo>
                    <a:pt x="216" y="166"/>
                  </a:lnTo>
                  <a:lnTo>
                    <a:pt x="204" y="190"/>
                  </a:lnTo>
                  <a:lnTo>
                    <a:pt x="195" y="213"/>
                  </a:lnTo>
                  <a:close/>
                </a:path>
              </a:pathLst>
            </a:custGeom>
            <a:solidFill>
              <a:srgbClr val="000000"/>
            </a:solidFill>
            <a:ln w="9525">
              <a:noFill/>
              <a:round/>
              <a:headEnd/>
              <a:tailEnd/>
            </a:ln>
          </p:spPr>
          <p:txBody>
            <a:bodyPr/>
            <a:lstStyle/>
            <a:p>
              <a:pPr rtl="0"/>
              <a:endParaRPr lang="en-US" sz="3800"/>
            </a:p>
          </p:txBody>
        </p:sp>
        <p:sp>
          <p:nvSpPr>
            <p:cNvPr id="573" name="Freeform 571"/>
            <p:cNvSpPr>
              <a:spLocks/>
            </p:cNvSpPr>
            <p:nvPr/>
          </p:nvSpPr>
          <p:spPr bwMode="auto">
            <a:xfrm>
              <a:off x="414" y="2523"/>
              <a:ext cx="221" cy="105"/>
            </a:xfrm>
            <a:custGeom>
              <a:avLst/>
              <a:gdLst>
                <a:gd name="T0" fmla="*/ 44 w 969"/>
                <a:gd name="T1" fmla="*/ 39 h 461"/>
                <a:gd name="T2" fmla="*/ 49 w 969"/>
                <a:gd name="T3" fmla="*/ 30 h 461"/>
                <a:gd name="T4" fmla="*/ 56 w 969"/>
                <a:gd name="T5" fmla="*/ 22 h 461"/>
                <a:gd name="T6" fmla="*/ 65 w 969"/>
                <a:gd name="T7" fmla="*/ 15 h 461"/>
                <a:gd name="T8" fmla="*/ 77 w 969"/>
                <a:gd name="T9" fmla="*/ 9 h 461"/>
                <a:gd name="T10" fmla="*/ 90 w 969"/>
                <a:gd name="T11" fmla="*/ 4 h 461"/>
                <a:gd name="T12" fmla="*/ 104 w 969"/>
                <a:gd name="T13" fmla="*/ 1 h 461"/>
                <a:gd name="T14" fmla="*/ 120 w 969"/>
                <a:gd name="T15" fmla="*/ 0 h 461"/>
                <a:gd name="T16" fmla="*/ 137 w 969"/>
                <a:gd name="T17" fmla="*/ 1 h 461"/>
                <a:gd name="T18" fmla="*/ 153 w 969"/>
                <a:gd name="T19" fmla="*/ 3 h 461"/>
                <a:gd name="T20" fmla="*/ 169 w 969"/>
                <a:gd name="T21" fmla="*/ 8 h 461"/>
                <a:gd name="T22" fmla="*/ 184 w 969"/>
                <a:gd name="T23" fmla="*/ 14 h 461"/>
                <a:gd name="T24" fmla="*/ 196 w 969"/>
                <a:gd name="T25" fmla="*/ 22 h 461"/>
                <a:gd name="T26" fmla="*/ 207 w 969"/>
                <a:gd name="T27" fmla="*/ 31 h 461"/>
                <a:gd name="T28" fmla="*/ 215 w 969"/>
                <a:gd name="T29" fmla="*/ 41 h 461"/>
                <a:gd name="T30" fmla="*/ 220 w 969"/>
                <a:gd name="T31" fmla="*/ 51 h 461"/>
                <a:gd name="T32" fmla="*/ 221 w 969"/>
                <a:gd name="T33" fmla="*/ 60 h 461"/>
                <a:gd name="T34" fmla="*/ 221 w 969"/>
                <a:gd name="T35" fmla="*/ 67 h 461"/>
                <a:gd name="T36" fmla="*/ 219 w 969"/>
                <a:gd name="T37" fmla="*/ 73 h 461"/>
                <a:gd name="T38" fmla="*/ 215 w 969"/>
                <a:gd name="T39" fmla="*/ 79 h 461"/>
                <a:gd name="T40" fmla="*/ 211 w 969"/>
                <a:gd name="T41" fmla="*/ 84 h 461"/>
                <a:gd name="T42" fmla="*/ 205 w 969"/>
                <a:gd name="T43" fmla="*/ 89 h 461"/>
                <a:gd name="T44" fmla="*/ 199 w 969"/>
                <a:gd name="T45" fmla="*/ 93 h 461"/>
                <a:gd name="T46" fmla="*/ 192 w 969"/>
                <a:gd name="T47" fmla="*/ 97 h 461"/>
                <a:gd name="T48" fmla="*/ 184 w 969"/>
                <a:gd name="T49" fmla="*/ 100 h 461"/>
                <a:gd name="T50" fmla="*/ 176 w 969"/>
                <a:gd name="T51" fmla="*/ 102 h 461"/>
                <a:gd name="T52" fmla="*/ 167 w 969"/>
                <a:gd name="T53" fmla="*/ 104 h 461"/>
                <a:gd name="T54" fmla="*/ 158 w 969"/>
                <a:gd name="T55" fmla="*/ 105 h 461"/>
                <a:gd name="T56" fmla="*/ 146 w 969"/>
                <a:gd name="T57" fmla="*/ 105 h 461"/>
                <a:gd name="T58" fmla="*/ 131 w 969"/>
                <a:gd name="T59" fmla="*/ 104 h 461"/>
                <a:gd name="T60" fmla="*/ 117 w 969"/>
                <a:gd name="T61" fmla="*/ 102 h 461"/>
                <a:gd name="T62" fmla="*/ 103 w 969"/>
                <a:gd name="T63" fmla="*/ 98 h 461"/>
                <a:gd name="T64" fmla="*/ 89 w 969"/>
                <a:gd name="T65" fmla="*/ 93 h 461"/>
                <a:gd name="T66" fmla="*/ 76 w 969"/>
                <a:gd name="T67" fmla="*/ 87 h 461"/>
                <a:gd name="T68" fmla="*/ 63 w 969"/>
                <a:gd name="T69" fmla="*/ 79 h 461"/>
                <a:gd name="T70" fmla="*/ 51 w 969"/>
                <a:gd name="T71" fmla="*/ 70 h 461"/>
                <a:gd name="T72" fmla="*/ 44 w 969"/>
                <a:gd name="T73" fmla="*/ 64 h 461"/>
                <a:gd name="T74" fmla="*/ 42 w 969"/>
                <a:gd name="T75" fmla="*/ 63 h 461"/>
                <a:gd name="T76" fmla="*/ 12 w 969"/>
                <a:gd name="T77" fmla="*/ 63 h 461"/>
                <a:gd name="T78" fmla="*/ 7 w 969"/>
                <a:gd name="T79" fmla="*/ 63 h 461"/>
                <a:gd name="T80" fmla="*/ 4 w 969"/>
                <a:gd name="T81" fmla="*/ 61 h 461"/>
                <a:gd name="T82" fmla="*/ 1 w 969"/>
                <a:gd name="T83" fmla="*/ 58 h 461"/>
                <a:gd name="T84" fmla="*/ 0 w 969"/>
                <a:gd name="T85" fmla="*/ 55 h 461"/>
                <a:gd name="T86" fmla="*/ 0 w 969"/>
                <a:gd name="T87" fmla="*/ 53 h 461"/>
                <a:gd name="T88" fmla="*/ 1 w 969"/>
                <a:gd name="T89" fmla="*/ 51 h 461"/>
                <a:gd name="T90" fmla="*/ 4 w 969"/>
                <a:gd name="T91" fmla="*/ 49 h 461"/>
                <a:gd name="T92" fmla="*/ 8 w 969"/>
                <a:gd name="T93" fmla="*/ 48 h 461"/>
                <a:gd name="T94" fmla="*/ 8 w 969"/>
                <a:gd name="T95" fmla="*/ 48 h 461"/>
                <a:gd name="T96" fmla="*/ 7 w 969"/>
                <a:gd name="T97" fmla="*/ 48 h 461"/>
                <a:gd name="T98" fmla="*/ 39 w 969"/>
                <a:gd name="T99" fmla="*/ 48 h 461"/>
                <a:gd name="T100" fmla="*/ 42 w 969"/>
                <a:gd name="T101" fmla="*/ 46 h 4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9"/>
                <a:gd name="T154" fmla="*/ 0 h 461"/>
                <a:gd name="T155" fmla="*/ 969 w 969"/>
                <a:gd name="T156" fmla="*/ 461 h 4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9" h="461">
                  <a:moveTo>
                    <a:pt x="189" y="194"/>
                  </a:moveTo>
                  <a:lnTo>
                    <a:pt x="194" y="173"/>
                  </a:lnTo>
                  <a:lnTo>
                    <a:pt x="203" y="152"/>
                  </a:lnTo>
                  <a:lnTo>
                    <a:pt x="215" y="133"/>
                  </a:lnTo>
                  <a:lnTo>
                    <a:pt x="229" y="113"/>
                  </a:lnTo>
                  <a:lnTo>
                    <a:pt x="246" y="96"/>
                  </a:lnTo>
                  <a:lnTo>
                    <a:pt x="265" y="79"/>
                  </a:lnTo>
                  <a:lnTo>
                    <a:pt x="287" y="65"/>
                  </a:lnTo>
                  <a:lnTo>
                    <a:pt x="312" y="51"/>
                  </a:lnTo>
                  <a:lnTo>
                    <a:pt x="338" y="39"/>
                  </a:lnTo>
                  <a:lnTo>
                    <a:pt x="366" y="27"/>
                  </a:lnTo>
                  <a:lnTo>
                    <a:pt x="394" y="18"/>
                  </a:lnTo>
                  <a:lnTo>
                    <a:pt x="425" y="12"/>
                  </a:lnTo>
                  <a:lnTo>
                    <a:pt x="458" y="5"/>
                  </a:lnTo>
                  <a:lnTo>
                    <a:pt x="490" y="1"/>
                  </a:lnTo>
                  <a:lnTo>
                    <a:pt x="526" y="0"/>
                  </a:lnTo>
                  <a:lnTo>
                    <a:pt x="561" y="0"/>
                  </a:lnTo>
                  <a:lnTo>
                    <a:pt x="599" y="3"/>
                  </a:lnTo>
                  <a:lnTo>
                    <a:pt x="636" y="8"/>
                  </a:lnTo>
                  <a:lnTo>
                    <a:pt x="673" y="14"/>
                  </a:lnTo>
                  <a:lnTo>
                    <a:pt x="709" y="24"/>
                  </a:lnTo>
                  <a:lnTo>
                    <a:pt x="743" y="34"/>
                  </a:lnTo>
                  <a:lnTo>
                    <a:pt x="775" y="47"/>
                  </a:lnTo>
                  <a:lnTo>
                    <a:pt x="805" y="61"/>
                  </a:lnTo>
                  <a:lnTo>
                    <a:pt x="835" y="78"/>
                  </a:lnTo>
                  <a:lnTo>
                    <a:pt x="861" y="95"/>
                  </a:lnTo>
                  <a:lnTo>
                    <a:pt x="885" y="115"/>
                  </a:lnTo>
                  <a:lnTo>
                    <a:pt x="907" y="134"/>
                  </a:lnTo>
                  <a:lnTo>
                    <a:pt x="925" y="156"/>
                  </a:lnTo>
                  <a:lnTo>
                    <a:pt x="941" y="178"/>
                  </a:lnTo>
                  <a:lnTo>
                    <a:pt x="954" y="200"/>
                  </a:lnTo>
                  <a:lnTo>
                    <a:pt x="963" y="224"/>
                  </a:lnTo>
                  <a:lnTo>
                    <a:pt x="968" y="249"/>
                  </a:lnTo>
                  <a:lnTo>
                    <a:pt x="969" y="264"/>
                  </a:lnTo>
                  <a:lnTo>
                    <a:pt x="969" y="278"/>
                  </a:lnTo>
                  <a:lnTo>
                    <a:pt x="967" y="293"/>
                  </a:lnTo>
                  <a:lnTo>
                    <a:pt x="963" y="307"/>
                  </a:lnTo>
                  <a:lnTo>
                    <a:pt x="959" y="321"/>
                  </a:lnTo>
                  <a:lnTo>
                    <a:pt x="951" y="334"/>
                  </a:lnTo>
                  <a:lnTo>
                    <a:pt x="943" y="346"/>
                  </a:lnTo>
                  <a:lnTo>
                    <a:pt x="934" y="359"/>
                  </a:lnTo>
                  <a:lnTo>
                    <a:pt x="924" y="370"/>
                  </a:lnTo>
                  <a:lnTo>
                    <a:pt x="913" y="380"/>
                  </a:lnTo>
                  <a:lnTo>
                    <a:pt x="900" y="390"/>
                  </a:lnTo>
                  <a:lnTo>
                    <a:pt x="887" y="399"/>
                  </a:lnTo>
                  <a:lnTo>
                    <a:pt x="873" y="409"/>
                  </a:lnTo>
                  <a:lnTo>
                    <a:pt x="859" y="416"/>
                  </a:lnTo>
                  <a:lnTo>
                    <a:pt x="842" y="424"/>
                  </a:lnTo>
                  <a:lnTo>
                    <a:pt x="826" y="431"/>
                  </a:lnTo>
                  <a:lnTo>
                    <a:pt x="808" y="437"/>
                  </a:lnTo>
                  <a:lnTo>
                    <a:pt x="790" y="442"/>
                  </a:lnTo>
                  <a:lnTo>
                    <a:pt x="772" y="448"/>
                  </a:lnTo>
                  <a:lnTo>
                    <a:pt x="752" y="451"/>
                  </a:lnTo>
                  <a:lnTo>
                    <a:pt x="733" y="455"/>
                  </a:lnTo>
                  <a:lnTo>
                    <a:pt x="712" y="458"/>
                  </a:lnTo>
                  <a:lnTo>
                    <a:pt x="691" y="459"/>
                  </a:lnTo>
                  <a:lnTo>
                    <a:pt x="670" y="461"/>
                  </a:lnTo>
                  <a:lnTo>
                    <a:pt x="638" y="461"/>
                  </a:lnTo>
                  <a:lnTo>
                    <a:pt x="605" y="459"/>
                  </a:lnTo>
                  <a:lnTo>
                    <a:pt x="574" y="457"/>
                  </a:lnTo>
                  <a:lnTo>
                    <a:pt x="543" y="451"/>
                  </a:lnTo>
                  <a:lnTo>
                    <a:pt x="511" y="446"/>
                  </a:lnTo>
                  <a:lnTo>
                    <a:pt x="481" y="438"/>
                  </a:lnTo>
                  <a:lnTo>
                    <a:pt x="451" y="431"/>
                  </a:lnTo>
                  <a:lnTo>
                    <a:pt x="422" y="420"/>
                  </a:lnTo>
                  <a:lnTo>
                    <a:pt x="392" y="409"/>
                  </a:lnTo>
                  <a:lnTo>
                    <a:pt x="363" y="396"/>
                  </a:lnTo>
                  <a:lnTo>
                    <a:pt x="334" y="380"/>
                  </a:lnTo>
                  <a:lnTo>
                    <a:pt x="306" y="364"/>
                  </a:lnTo>
                  <a:lnTo>
                    <a:pt x="277" y="346"/>
                  </a:lnTo>
                  <a:lnTo>
                    <a:pt x="250" y="327"/>
                  </a:lnTo>
                  <a:lnTo>
                    <a:pt x="222" y="306"/>
                  </a:lnTo>
                  <a:lnTo>
                    <a:pt x="195" y="284"/>
                  </a:lnTo>
                  <a:lnTo>
                    <a:pt x="191" y="281"/>
                  </a:lnTo>
                  <a:lnTo>
                    <a:pt x="187" y="280"/>
                  </a:lnTo>
                  <a:lnTo>
                    <a:pt x="183" y="278"/>
                  </a:lnTo>
                  <a:lnTo>
                    <a:pt x="179" y="278"/>
                  </a:lnTo>
                  <a:lnTo>
                    <a:pt x="52" y="278"/>
                  </a:lnTo>
                  <a:lnTo>
                    <a:pt x="43" y="277"/>
                  </a:lnTo>
                  <a:lnTo>
                    <a:pt x="32" y="276"/>
                  </a:lnTo>
                  <a:lnTo>
                    <a:pt x="25" y="272"/>
                  </a:lnTo>
                  <a:lnTo>
                    <a:pt x="17" y="268"/>
                  </a:lnTo>
                  <a:lnTo>
                    <a:pt x="10" y="263"/>
                  </a:lnTo>
                  <a:lnTo>
                    <a:pt x="5" y="256"/>
                  </a:lnTo>
                  <a:lnTo>
                    <a:pt x="1" y="250"/>
                  </a:lnTo>
                  <a:lnTo>
                    <a:pt x="0" y="243"/>
                  </a:lnTo>
                  <a:lnTo>
                    <a:pt x="0" y="238"/>
                  </a:lnTo>
                  <a:lnTo>
                    <a:pt x="0" y="234"/>
                  </a:lnTo>
                  <a:lnTo>
                    <a:pt x="2" y="230"/>
                  </a:lnTo>
                  <a:lnTo>
                    <a:pt x="5" y="226"/>
                  </a:lnTo>
                  <a:lnTo>
                    <a:pt x="10" y="221"/>
                  </a:lnTo>
                  <a:lnTo>
                    <a:pt x="17" y="217"/>
                  </a:lnTo>
                  <a:lnTo>
                    <a:pt x="26" y="213"/>
                  </a:lnTo>
                  <a:lnTo>
                    <a:pt x="35" y="212"/>
                  </a:lnTo>
                  <a:lnTo>
                    <a:pt x="34" y="212"/>
                  </a:lnTo>
                  <a:lnTo>
                    <a:pt x="32" y="212"/>
                  </a:lnTo>
                  <a:lnTo>
                    <a:pt x="164" y="213"/>
                  </a:lnTo>
                  <a:lnTo>
                    <a:pt x="172" y="212"/>
                  </a:lnTo>
                  <a:lnTo>
                    <a:pt x="179" y="207"/>
                  </a:lnTo>
                  <a:lnTo>
                    <a:pt x="185" y="202"/>
                  </a:lnTo>
                  <a:lnTo>
                    <a:pt x="189" y="194"/>
                  </a:lnTo>
                  <a:close/>
                </a:path>
              </a:pathLst>
            </a:custGeom>
            <a:solidFill>
              <a:srgbClr val="C0C0C0"/>
            </a:solidFill>
            <a:ln w="9525">
              <a:noFill/>
              <a:round/>
              <a:headEnd/>
              <a:tailEnd/>
            </a:ln>
          </p:spPr>
          <p:txBody>
            <a:bodyPr/>
            <a:lstStyle/>
            <a:p>
              <a:pPr rtl="0"/>
              <a:endParaRPr lang="en-US" sz="3800"/>
            </a:p>
          </p:txBody>
        </p:sp>
        <p:sp>
          <p:nvSpPr>
            <p:cNvPr id="574" name="Freeform 572"/>
            <p:cNvSpPr>
              <a:spLocks/>
            </p:cNvSpPr>
            <p:nvPr/>
          </p:nvSpPr>
          <p:spPr bwMode="auto">
            <a:xfrm>
              <a:off x="429" y="2498"/>
              <a:ext cx="247" cy="97"/>
            </a:xfrm>
            <a:custGeom>
              <a:avLst/>
              <a:gdLst>
                <a:gd name="T0" fmla="*/ 0 w 1077"/>
                <a:gd name="T1" fmla="*/ 67 h 421"/>
                <a:gd name="T2" fmla="*/ 0 w 1077"/>
                <a:gd name="T3" fmla="*/ 68 h 421"/>
                <a:gd name="T4" fmla="*/ 0 w 1077"/>
                <a:gd name="T5" fmla="*/ 70 h 421"/>
                <a:gd name="T6" fmla="*/ 2 w 1077"/>
                <a:gd name="T7" fmla="*/ 73 h 421"/>
                <a:gd name="T8" fmla="*/ 25 w 1077"/>
                <a:gd name="T9" fmla="*/ 81 h 421"/>
                <a:gd name="T10" fmla="*/ 26 w 1077"/>
                <a:gd name="T11" fmla="*/ 81 h 421"/>
                <a:gd name="T12" fmla="*/ 26 w 1077"/>
                <a:gd name="T13" fmla="*/ 81 h 421"/>
                <a:gd name="T14" fmla="*/ 29 w 1077"/>
                <a:gd name="T15" fmla="*/ 81 h 421"/>
                <a:gd name="T16" fmla="*/ 34 w 1077"/>
                <a:gd name="T17" fmla="*/ 82 h 421"/>
                <a:gd name="T18" fmla="*/ 39 w 1077"/>
                <a:gd name="T19" fmla="*/ 82 h 421"/>
                <a:gd name="T20" fmla="*/ 41 w 1077"/>
                <a:gd name="T21" fmla="*/ 83 h 421"/>
                <a:gd name="T22" fmla="*/ 61 w 1077"/>
                <a:gd name="T23" fmla="*/ 87 h 421"/>
                <a:gd name="T24" fmla="*/ 80 w 1077"/>
                <a:gd name="T25" fmla="*/ 91 h 421"/>
                <a:gd name="T26" fmla="*/ 99 w 1077"/>
                <a:gd name="T27" fmla="*/ 94 h 421"/>
                <a:gd name="T28" fmla="*/ 117 w 1077"/>
                <a:gd name="T29" fmla="*/ 95 h 421"/>
                <a:gd name="T30" fmla="*/ 135 w 1077"/>
                <a:gd name="T31" fmla="*/ 97 h 421"/>
                <a:gd name="T32" fmla="*/ 151 w 1077"/>
                <a:gd name="T33" fmla="*/ 97 h 421"/>
                <a:gd name="T34" fmla="*/ 167 w 1077"/>
                <a:gd name="T35" fmla="*/ 97 h 421"/>
                <a:gd name="T36" fmla="*/ 181 w 1077"/>
                <a:gd name="T37" fmla="*/ 97 h 421"/>
                <a:gd name="T38" fmla="*/ 194 w 1077"/>
                <a:gd name="T39" fmla="*/ 96 h 421"/>
                <a:gd name="T40" fmla="*/ 206 w 1077"/>
                <a:gd name="T41" fmla="*/ 95 h 421"/>
                <a:gd name="T42" fmla="*/ 217 w 1077"/>
                <a:gd name="T43" fmla="*/ 94 h 421"/>
                <a:gd name="T44" fmla="*/ 225 w 1077"/>
                <a:gd name="T45" fmla="*/ 92 h 421"/>
                <a:gd name="T46" fmla="*/ 233 w 1077"/>
                <a:gd name="T47" fmla="*/ 91 h 421"/>
                <a:gd name="T48" fmla="*/ 238 w 1077"/>
                <a:gd name="T49" fmla="*/ 91 h 421"/>
                <a:gd name="T50" fmla="*/ 241 w 1077"/>
                <a:gd name="T51" fmla="*/ 90 h 421"/>
                <a:gd name="T52" fmla="*/ 243 w 1077"/>
                <a:gd name="T53" fmla="*/ 90 h 421"/>
                <a:gd name="T54" fmla="*/ 246 w 1077"/>
                <a:gd name="T55" fmla="*/ 88 h 421"/>
                <a:gd name="T56" fmla="*/ 247 w 1077"/>
                <a:gd name="T57" fmla="*/ 84 h 421"/>
                <a:gd name="T58" fmla="*/ 247 w 1077"/>
                <a:gd name="T59" fmla="*/ 84 h 421"/>
                <a:gd name="T60" fmla="*/ 247 w 1077"/>
                <a:gd name="T61" fmla="*/ 84 h 421"/>
                <a:gd name="T62" fmla="*/ 245 w 1077"/>
                <a:gd name="T63" fmla="*/ 73 h 421"/>
                <a:gd name="T64" fmla="*/ 239 w 1077"/>
                <a:gd name="T65" fmla="*/ 60 h 421"/>
                <a:gd name="T66" fmla="*/ 229 w 1077"/>
                <a:gd name="T67" fmla="*/ 48 h 421"/>
                <a:gd name="T68" fmla="*/ 213 w 1077"/>
                <a:gd name="T69" fmla="*/ 40 h 421"/>
                <a:gd name="T70" fmla="*/ 210 w 1077"/>
                <a:gd name="T71" fmla="*/ 36 h 421"/>
                <a:gd name="T72" fmla="*/ 206 w 1077"/>
                <a:gd name="T73" fmla="*/ 31 h 421"/>
                <a:gd name="T74" fmla="*/ 200 w 1077"/>
                <a:gd name="T75" fmla="*/ 25 h 421"/>
                <a:gd name="T76" fmla="*/ 191 w 1077"/>
                <a:gd name="T77" fmla="*/ 19 h 421"/>
                <a:gd name="T78" fmla="*/ 179 w 1077"/>
                <a:gd name="T79" fmla="*/ 13 h 421"/>
                <a:gd name="T80" fmla="*/ 164 w 1077"/>
                <a:gd name="T81" fmla="*/ 8 h 421"/>
                <a:gd name="T82" fmla="*/ 145 w 1077"/>
                <a:gd name="T83" fmla="*/ 3 h 421"/>
                <a:gd name="T84" fmla="*/ 122 w 1077"/>
                <a:gd name="T85" fmla="*/ 0 h 421"/>
                <a:gd name="T86" fmla="*/ 116 w 1077"/>
                <a:gd name="T87" fmla="*/ 0 h 421"/>
                <a:gd name="T88" fmla="*/ 102 w 1077"/>
                <a:gd name="T89" fmla="*/ 0 h 421"/>
                <a:gd name="T90" fmla="*/ 83 w 1077"/>
                <a:gd name="T91" fmla="*/ 2 h 421"/>
                <a:gd name="T92" fmla="*/ 62 w 1077"/>
                <a:gd name="T93" fmla="*/ 6 h 421"/>
                <a:gd name="T94" fmla="*/ 41 w 1077"/>
                <a:gd name="T95" fmla="*/ 14 h 421"/>
                <a:gd name="T96" fmla="*/ 22 w 1077"/>
                <a:gd name="T97" fmla="*/ 26 h 421"/>
                <a:gd name="T98" fmla="*/ 7 w 1077"/>
                <a:gd name="T99" fmla="*/ 44 h 421"/>
                <a:gd name="T100" fmla="*/ 0 w 1077"/>
                <a:gd name="T101" fmla="*/ 67 h 4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7"/>
                <a:gd name="T154" fmla="*/ 0 h 421"/>
                <a:gd name="T155" fmla="*/ 1077 w 1077"/>
                <a:gd name="T156" fmla="*/ 421 h 4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7" h="421">
                  <a:moveTo>
                    <a:pt x="0" y="292"/>
                  </a:moveTo>
                  <a:lnTo>
                    <a:pt x="0" y="292"/>
                  </a:lnTo>
                  <a:lnTo>
                    <a:pt x="0" y="294"/>
                  </a:lnTo>
                  <a:lnTo>
                    <a:pt x="0" y="295"/>
                  </a:lnTo>
                  <a:lnTo>
                    <a:pt x="1" y="303"/>
                  </a:lnTo>
                  <a:lnTo>
                    <a:pt x="3" y="309"/>
                  </a:lnTo>
                  <a:lnTo>
                    <a:pt x="9" y="315"/>
                  </a:lnTo>
                  <a:lnTo>
                    <a:pt x="15" y="317"/>
                  </a:lnTo>
                  <a:lnTo>
                    <a:pt x="111" y="350"/>
                  </a:lnTo>
                  <a:lnTo>
                    <a:pt x="113" y="350"/>
                  </a:lnTo>
                  <a:lnTo>
                    <a:pt x="114" y="350"/>
                  </a:lnTo>
                  <a:lnTo>
                    <a:pt x="115" y="350"/>
                  </a:lnTo>
                  <a:lnTo>
                    <a:pt x="118" y="350"/>
                  </a:lnTo>
                  <a:lnTo>
                    <a:pt x="126" y="351"/>
                  </a:lnTo>
                  <a:lnTo>
                    <a:pt x="136" y="352"/>
                  </a:lnTo>
                  <a:lnTo>
                    <a:pt x="148" y="354"/>
                  </a:lnTo>
                  <a:lnTo>
                    <a:pt x="160" y="356"/>
                  </a:lnTo>
                  <a:lnTo>
                    <a:pt x="170" y="357"/>
                  </a:lnTo>
                  <a:lnTo>
                    <a:pt x="178" y="359"/>
                  </a:lnTo>
                  <a:lnTo>
                    <a:pt x="180" y="359"/>
                  </a:lnTo>
                  <a:lnTo>
                    <a:pt x="223" y="369"/>
                  </a:lnTo>
                  <a:lnTo>
                    <a:pt x="266" y="378"/>
                  </a:lnTo>
                  <a:lnTo>
                    <a:pt x="308" y="387"/>
                  </a:lnTo>
                  <a:lnTo>
                    <a:pt x="350" y="394"/>
                  </a:lnTo>
                  <a:lnTo>
                    <a:pt x="391" y="400"/>
                  </a:lnTo>
                  <a:lnTo>
                    <a:pt x="432" y="406"/>
                  </a:lnTo>
                  <a:lnTo>
                    <a:pt x="472" y="411"/>
                  </a:lnTo>
                  <a:lnTo>
                    <a:pt x="511" y="413"/>
                  </a:lnTo>
                  <a:lnTo>
                    <a:pt x="550" y="417"/>
                  </a:lnTo>
                  <a:lnTo>
                    <a:pt x="588" y="419"/>
                  </a:lnTo>
                  <a:lnTo>
                    <a:pt x="624" y="420"/>
                  </a:lnTo>
                  <a:lnTo>
                    <a:pt x="659" y="421"/>
                  </a:lnTo>
                  <a:lnTo>
                    <a:pt x="694" y="421"/>
                  </a:lnTo>
                  <a:lnTo>
                    <a:pt x="727" y="421"/>
                  </a:lnTo>
                  <a:lnTo>
                    <a:pt x="760" y="420"/>
                  </a:lnTo>
                  <a:lnTo>
                    <a:pt x="791" y="419"/>
                  </a:lnTo>
                  <a:lnTo>
                    <a:pt x="819" y="417"/>
                  </a:lnTo>
                  <a:lnTo>
                    <a:pt x="848" y="415"/>
                  </a:lnTo>
                  <a:lnTo>
                    <a:pt x="874" y="413"/>
                  </a:lnTo>
                  <a:lnTo>
                    <a:pt x="900" y="411"/>
                  </a:lnTo>
                  <a:lnTo>
                    <a:pt x="924" y="408"/>
                  </a:lnTo>
                  <a:lnTo>
                    <a:pt x="946" y="406"/>
                  </a:lnTo>
                  <a:lnTo>
                    <a:pt x="965" y="403"/>
                  </a:lnTo>
                  <a:lnTo>
                    <a:pt x="983" y="400"/>
                  </a:lnTo>
                  <a:lnTo>
                    <a:pt x="1000" y="398"/>
                  </a:lnTo>
                  <a:lnTo>
                    <a:pt x="1015" y="396"/>
                  </a:lnTo>
                  <a:lnTo>
                    <a:pt x="1028" y="394"/>
                  </a:lnTo>
                  <a:lnTo>
                    <a:pt x="1038" y="393"/>
                  </a:lnTo>
                  <a:lnTo>
                    <a:pt x="1046" y="391"/>
                  </a:lnTo>
                  <a:lnTo>
                    <a:pt x="1052" y="390"/>
                  </a:lnTo>
                  <a:lnTo>
                    <a:pt x="1056" y="389"/>
                  </a:lnTo>
                  <a:lnTo>
                    <a:pt x="1058" y="389"/>
                  </a:lnTo>
                  <a:lnTo>
                    <a:pt x="1065" y="385"/>
                  </a:lnTo>
                  <a:lnTo>
                    <a:pt x="1072" y="380"/>
                  </a:lnTo>
                  <a:lnTo>
                    <a:pt x="1076" y="373"/>
                  </a:lnTo>
                  <a:lnTo>
                    <a:pt x="1077" y="365"/>
                  </a:lnTo>
                  <a:lnTo>
                    <a:pt x="1077" y="364"/>
                  </a:lnTo>
                  <a:lnTo>
                    <a:pt x="1074" y="342"/>
                  </a:lnTo>
                  <a:lnTo>
                    <a:pt x="1068" y="316"/>
                  </a:lnTo>
                  <a:lnTo>
                    <a:pt x="1058" y="289"/>
                  </a:lnTo>
                  <a:lnTo>
                    <a:pt x="1043" y="261"/>
                  </a:lnTo>
                  <a:lnTo>
                    <a:pt x="1022" y="235"/>
                  </a:lnTo>
                  <a:lnTo>
                    <a:pt x="998" y="210"/>
                  </a:lnTo>
                  <a:lnTo>
                    <a:pt x="965" y="190"/>
                  </a:lnTo>
                  <a:lnTo>
                    <a:pt x="927" y="175"/>
                  </a:lnTo>
                  <a:lnTo>
                    <a:pt x="924" y="168"/>
                  </a:lnTo>
                  <a:lnTo>
                    <a:pt x="917" y="158"/>
                  </a:lnTo>
                  <a:lnTo>
                    <a:pt x="909" y="148"/>
                  </a:lnTo>
                  <a:lnTo>
                    <a:pt x="899" y="136"/>
                  </a:lnTo>
                  <a:lnTo>
                    <a:pt x="886" y="123"/>
                  </a:lnTo>
                  <a:lnTo>
                    <a:pt x="871" y="110"/>
                  </a:lnTo>
                  <a:lnTo>
                    <a:pt x="853" y="97"/>
                  </a:lnTo>
                  <a:lnTo>
                    <a:pt x="832" y="84"/>
                  </a:lnTo>
                  <a:lnTo>
                    <a:pt x="809" y="70"/>
                  </a:lnTo>
                  <a:lnTo>
                    <a:pt x="782" y="58"/>
                  </a:lnTo>
                  <a:lnTo>
                    <a:pt x="750" y="45"/>
                  </a:lnTo>
                  <a:lnTo>
                    <a:pt x="715" y="34"/>
                  </a:lnTo>
                  <a:lnTo>
                    <a:pt x="676" y="23"/>
                  </a:lnTo>
                  <a:lnTo>
                    <a:pt x="632" y="14"/>
                  </a:lnTo>
                  <a:lnTo>
                    <a:pt x="584" y="6"/>
                  </a:lnTo>
                  <a:lnTo>
                    <a:pt x="532" y="1"/>
                  </a:lnTo>
                  <a:lnTo>
                    <a:pt x="523" y="1"/>
                  </a:lnTo>
                  <a:lnTo>
                    <a:pt x="504" y="0"/>
                  </a:lnTo>
                  <a:lnTo>
                    <a:pt x="478" y="1"/>
                  </a:lnTo>
                  <a:lnTo>
                    <a:pt x="445" y="2"/>
                  </a:lnTo>
                  <a:lnTo>
                    <a:pt x="407" y="5"/>
                  </a:lnTo>
                  <a:lnTo>
                    <a:pt x="364" y="10"/>
                  </a:lnTo>
                  <a:lnTo>
                    <a:pt x="318" y="18"/>
                  </a:lnTo>
                  <a:lnTo>
                    <a:pt x="272" y="28"/>
                  </a:lnTo>
                  <a:lnTo>
                    <a:pt x="223" y="43"/>
                  </a:lnTo>
                  <a:lnTo>
                    <a:pt x="178" y="62"/>
                  </a:lnTo>
                  <a:lnTo>
                    <a:pt x="134" y="86"/>
                  </a:lnTo>
                  <a:lnTo>
                    <a:pt x="95" y="114"/>
                  </a:lnTo>
                  <a:lnTo>
                    <a:pt x="59" y="148"/>
                  </a:lnTo>
                  <a:lnTo>
                    <a:pt x="31" y="190"/>
                  </a:lnTo>
                  <a:lnTo>
                    <a:pt x="11" y="238"/>
                  </a:lnTo>
                  <a:lnTo>
                    <a:pt x="0" y="292"/>
                  </a:lnTo>
                  <a:close/>
                </a:path>
              </a:pathLst>
            </a:custGeom>
            <a:solidFill>
              <a:srgbClr val="000000"/>
            </a:solidFill>
            <a:ln w="9525">
              <a:noFill/>
              <a:round/>
              <a:headEnd/>
              <a:tailEnd/>
            </a:ln>
          </p:spPr>
          <p:txBody>
            <a:bodyPr/>
            <a:lstStyle/>
            <a:p>
              <a:pPr rtl="0"/>
              <a:endParaRPr lang="en-US" sz="3800"/>
            </a:p>
          </p:txBody>
        </p:sp>
        <p:sp>
          <p:nvSpPr>
            <p:cNvPr id="575" name="Freeform 573"/>
            <p:cNvSpPr>
              <a:spLocks/>
            </p:cNvSpPr>
            <p:nvPr/>
          </p:nvSpPr>
          <p:spPr bwMode="auto">
            <a:xfrm>
              <a:off x="440" y="2510"/>
              <a:ext cx="224" cy="74"/>
            </a:xfrm>
            <a:custGeom>
              <a:avLst/>
              <a:gdLst>
                <a:gd name="T0" fmla="*/ 123 w 975"/>
                <a:gd name="T1" fmla="*/ 2 h 324"/>
                <a:gd name="T2" fmla="*/ 144 w 975"/>
                <a:gd name="T3" fmla="*/ 6 h 324"/>
                <a:gd name="T4" fmla="*/ 161 w 975"/>
                <a:gd name="T5" fmla="*/ 11 h 324"/>
                <a:gd name="T6" fmla="*/ 173 w 975"/>
                <a:gd name="T7" fmla="*/ 17 h 324"/>
                <a:gd name="T8" fmla="*/ 182 w 975"/>
                <a:gd name="T9" fmla="*/ 23 h 324"/>
                <a:gd name="T10" fmla="*/ 187 w 975"/>
                <a:gd name="T11" fmla="*/ 28 h 324"/>
                <a:gd name="T12" fmla="*/ 191 w 975"/>
                <a:gd name="T13" fmla="*/ 32 h 324"/>
                <a:gd name="T14" fmla="*/ 192 w 975"/>
                <a:gd name="T15" fmla="*/ 34 h 324"/>
                <a:gd name="T16" fmla="*/ 193 w 975"/>
                <a:gd name="T17" fmla="*/ 36 h 324"/>
                <a:gd name="T18" fmla="*/ 195 w 975"/>
                <a:gd name="T19" fmla="*/ 38 h 324"/>
                <a:gd name="T20" fmla="*/ 203 w 975"/>
                <a:gd name="T21" fmla="*/ 41 h 324"/>
                <a:gd name="T22" fmla="*/ 213 w 975"/>
                <a:gd name="T23" fmla="*/ 48 h 324"/>
                <a:gd name="T24" fmla="*/ 220 w 975"/>
                <a:gd name="T25" fmla="*/ 56 h 324"/>
                <a:gd name="T26" fmla="*/ 223 w 975"/>
                <a:gd name="T27" fmla="*/ 64 h 324"/>
                <a:gd name="T28" fmla="*/ 220 w 975"/>
                <a:gd name="T29" fmla="*/ 69 h 324"/>
                <a:gd name="T30" fmla="*/ 207 w 975"/>
                <a:gd name="T31" fmla="*/ 70 h 324"/>
                <a:gd name="T32" fmla="*/ 189 w 975"/>
                <a:gd name="T33" fmla="*/ 72 h 324"/>
                <a:gd name="T34" fmla="*/ 167 w 975"/>
                <a:gd name="T35" fmla="*/ 74 h 324"/>
                <a:gd name="T36" fmla="*/ 141 w 975"/>
                <a:gd name="T37" fmla="*/ 74 h 324"/>
                <a:gd name="T38" fmla="*/ 113 w 975"/>
                <a:gd name="T39" fmla="*/ 73 h 324"/>
                <a:gd name="T40" fmla="*/ 82 w 975"/>
                <a:gd name="T41" fmla="*/ 70 h 324"/>
                <a:gd name="T42" fmla="*/ 49 w 975"/>
                <a:gd name="T43" fmla="*/ 64 h 324"/>
                <a:gd name="T44" fmla="*/ 32 w 975"/>
                <a:gd name="T45" fmla="*/ 60 h 324"/>
                <a:gd name="T46" fmla="*/ 32 w 975"/>
                <a:gd name="T47" fmla="*/ 60 h 324"/>
                <a:gd name="T48" fmla="*/ 31 w 975"/>
                <a:gd name="T49" fmla="*/ 60 h 324"/>
                <a:gd name="T50" fmla="*/ 27 w 975"/>
                <a:gd name="T51" fmla="*/ 59 h 324"/>
                <a:gd name="T52" fmla="*/ 22 w 975"/>
                <a:gd name="T53" fmla="*/ 58 h 324"/>
                <a:gd name="T54" fmla="*/ 18 w 975"/>
                <a:gd name="T55" fmla="*/ 58 h 324"/>
                <a:gd name="T56" fmla="*/ 16 w 975"/>
                <a:gd name="T57" fmla="*/ 58 h 324"/>
                <a:gd name="T58" fmla="*/ 13 w 975"/>
                <a:gd name="T59" fmla="*/ 56 h 324"/>
                <a:gd name="T60" fmla="*/ 8 w 975"/>
                <a:gd name="T61" fmla="*/ 55 h 324"/>
                <a:gd name="T62" fmla="*/ 3 w 975"/>
                <a:gd name="T63" fmla="*/ 53 h 324"/>
                <a:gd name="T64" fmla="*/ 3 w 975"/>
                <a:gd name="T65" fmla="*/ 42 h 324"/>
                <a:gd name="T66" fmla="*/ 14 w 975"/>
                <a:gd name="T67" fmla="*/ 26 h 324"/>
                <a:gd name="T68" fmla="*/ 30 w 975"/>
                <a:gd name="T69" fmla="*/ 15 h 324"/>
                <a:gd name="T70" fmla="*/ 49 w 975"/>
                <a:gd name="T71" fmla="*/ 8 h 324"/>
                <a:gd name="T72" fmla="*/ 68 w 975"/>
                <a:gd name="T73" fmla="*/ 3 h 324"/>
                <a:gd name="T74" fmla="*/ 86 w 975"/>
                <a:gd name="T75" fmla="*/ 1 h 324"/>
                <a:gd name="T76" fmla="*/ 101 w 975"/>
                <a:gd name="T77" fmla="*/ 0 h 324"/>
                <a:gd name="T78" fmla="*/ 109 w 975"/>
                <a:gd name="T79" fmla="*/ 0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5"/>
                <a:gd name="T121" fmla="*/ 0 h 324"/>
                <a:gd name="T122" fmla="*/ 975 w 975"/>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5" h="324">
                  <a:moveTo>
                    <a:pt x="479" y="0"/>
                  </a:moveTo>
                  <a:lnTo>
                    <a:pt x="534" y="7"/>
                  </a:lnTo>
                  <a:lnTo>
                    <a:pt x="583" y="15"/>
                  </a:lnTo>
                  <a:lnTo>
                    <a:pt x="626" y="25"/>
                  </a:lnTo>
                  <a:lnTo>
                    <a:pt x="665" y="35"/>
                  </a:lnTo>
                  <a:lnTo>
                    <a:pt x="699" y="47"/>
                  </a:lnTo>
                  <a:lnTo>
                    <a:pt x="728" y="60"/>
                  </a:lnTo>
                  <a:lnTo>
                    <a:pt x="752" y="73"/>
                  </a:lnTo>
                  <a:lnTo>
                    <a:pt x="773" y="86"/>
                  </a:lnTo>
                  <a:lnTo>
                    <a:pt x="792" y="99"/>
                  </a:lnTo>
                  <a:lnTo>
                    <a:pt x="805" y="112"/>
                  </a:lnTo>
                  <a:lnTo>
                    <a:pt x="816" y="122"/>
                  </a:lnTo>
                  <a:lnTo>
                    <a:pt x="824" y="133"/>
                  </a:lnTo>
                  <a:lnTo>
                    <a:pt x="831" y="141"/>
                  </a:lnTo>
                  <a:lnTo>
                    <a:pt x="834" y="147"/>
                  </a:lnTo>
                  <a:lnTo>
                    <a:pt x="837" y="151"/>
                  </a:lnTo>
                  <a:lnTo>
                    <a:pt x="837" y="152"/>
                  </a:lnTo>
                  <a:lnTo>
                    <a:pt x="840" y="158"/>
                  </a:lnTo>
                  <a:lnTo>
                    <a:pt x="844" y="163"/>
                  </a:lnTo>
                  <a:lnTo>
                    <a:pt x="849" y="167"/>
                  </a:lnTo>
                  <a:lnTo>
                    <a:pt x="855" y="168"/>
                  </a:lnTo>
                  <a:lnTo>
                    <a:pt x="885" y="178"/>
                  </a:lnTo>
                  <a:lnTo>
                    <a:pt x="910" y="191"/>
                  </a:lnTo>
                  <a:lnTo>
                    <a:pt x="929" y="208"/>
                  </a:lnTo>
                  <a:lnTo>
                    <a:pt x="945" y="227"/>
                  </a:lnTo>
                  <a:lnTo>
                    <a:pt x="957" y="246"/>
                  </a:lnTo>
                  <a:lnTo>
                    <a:pt x="966" y="264"/>
                  </a:lnTo>
                  <a:lnTo>
                    <a:pt x="971" y="281"/>
                  </a:lnTo>
                  <a:lnTo>
                    <a:pt x="975" y="297"/>
                  </a:lnTo>
                  <a:lnTo>
                    <a:pt x="956" y="301"/>
                  </a:lnTo>
                  <a:lnTo>
                    <a:pt x="931" y="305"/>
                  </a:lnTo>
                  <a:lnTo>
                    <a:pt x="900" y="308"/>
                  </a:lnTo>
                  <a:lnTo>
                    <a:pt x="863" y="312"/>
                  </a:lnTo>
                  <a:lnTo>
                    <a:pt x="821" y="316"/>
                  </a:lnTo>
                  <a:lnTo>
                    <a:pt x="776" y="320"/>
                  </a:lnTo>
                  <a:lnTo>
                    <a:pt x="726" y="323"/>
                  </a:lnTo>
                  <a:lnTo>
                    <a:pt x="672" y="324"/>
                  </a:lnTo>
                  <a:lnTo>
                    <a:pt x="615" y="324"/>
                  </a:lnTo>
                  <a:lnTo>
                    <a:pt x="553" y="323"/>
                  </a:lnTo>
                  <a:lnTo>
                    <a:pt x="491" y="319"/>
                  </a:lnTo>
                  <a:lnTo>
                    <a:pt x="425" y="314"/>
                  </a:lnTo>
                  <a:lnTo>
                    <a:pt x="356" y="306"/>
                  </a:lnTo>
                  <a:lnTo>
                    <a:pt x="285" y="294"/>
                  </a:lnTo>
                  <a:lnTo>
                    <a:pt x="214" y="280"/>
                  </a:lnTo>
                  <a:lnTo>
                    <a:pt x="141" y="263"/>
                  </a:lnTo>
                  <a:lnTo>
                    <a:pt x="140" y="263"/>
                  </a:lnTo>
                  <a:lnTo>
                    <a:pt x="140" y="262"/>
                  </a:lnTo>
                  <a:lnTo>
                    <a:pt x="138" y="262"/>
                  </a:lnTo>
                  <a:lnTo>
                    <a:pt x="137" y="262"/>
                  </a:lnTo>
                  <a:lnTo>
                    <a:pt x="134" y="262"/>
                  </a:lnTo>
                  <a:lnTo>
                    <a:pt x="128" y="260"/>
                  </a:lnTo>
                  <a:lnTo>
                    <a:pt x="119" y="259"/>
                  </a:lnTo>
                  <a:lnTo>
                    <a:pt x="107" y="258"/>
                  </a:lnTo>
                  <a:lnTo>
                    <a:pt x="97" y="256"/>
                  </a:lnTo>
                  <a:lnTo>
                    <a:pt x="86" y="255"/>
                  </a:lnTo>
                  <a:lnTo>
                    <a:pt x="78" y="255"/>
                  </a:lnTo>
                  <a:lnTo>
                    <a:pt x="74" y="254"/>
                  </a:lnTo>
                  <a:lnTo>
                    <a:pt x="71" y="253"/>
                  </a:lnTo>
                  <a:lnTo>
                    <a:pt x="65" y="251"/>
                  </a:lnTo>
                  <a:lnTo>
                    <a:pt x="56" y="247"/>
                  </a:lnTo>
                  <a:lnTo>
                    <a:pt x="46" y="245"/>
                  </a:lnTo>
                  <a:lnTo>
                    <a:pt x="34" y="241"/>
                  </a:lnTo>
                  <a:lnTo>
                    <a:pt x="22" y="237"/>
                  </a:lnTo>
                  <a:lnTo>
                    <a:pt x="11" y="233"/>
                  </a:lnTo>
                  <a:lnTo>
                    <a:pt x="0" y="229"/>
                  </a:lnTo>
                  <a:lnTo>
                    <a:pt x="13" y="186"/>
                  </a:lnTo>
                  <a:lnTo>
                    <a:pt x="34" y="148"/>
                  </a:lnTo>
                  <a:lnTo>
                    <a:pt x="61" y="116"/>
                  </a:lnTo>
                  <a:lnTo>
                    <a:pt x="95" y="89"/>
                  </a:lnTo>
                  <a:lnTo>
                    <a:pt x="132" y="67"/>
                  </a:lnTo>
                  <a:lnTo>
                    <a:pt x="172" y="47"/>
                  </a:lnTo>
                  <a:lnTo>
                    <a:pt x="214" y="33"/>
                  </a:lnTo>
                  <a:lnTo>
                    <a:pt x="255" y="21"/>
                  </a:lnTo>
                  <a:lnTo>
                    <a:pt x="298" y="13"/>
                  </a:lnTo>
                  <a:lnTo>
                    <a:pt x="339" y="7"/>
                  </a:lnTo>
                  <a:lnTo>
                    <a:pt x="375" y="3"/>
                  </a:lnTo>
                  <a:lnTo>
                    <a:pt x="409" y="1"/>
                  </a:lnTo>
                  <a:lnTo>
                    <a:pt x="438" y="0"/>
                  </a:lnTo>
                  <a:lnTo>
                    <a:pt x="460" y="0"/>
                  </a:lnTo>
                  <a:lnTo>
                    <a:pt x="474" y="0"/>
                  </a:lnTo>
                  <a:lnTo>
                    <a:pt x="479" y="0"/>
                  </a:lnTo>
                  <a:close/>
                </a:path>
              </a:pathLst>
            </a:custGeom>
            <a:solidFill>
              <a:srgbClr val="C0C0C0"/>
            </a:solidFill>
            <a:ln w="9525">
              <a:noFill/>
              <a:round/>
              <a:headEnd/>
              <a:tailEnd/>
            </a:ln>
          </p:spPr>
          <p:txBody>
            <a:bodyPr/>
            <a:lstStyle/>
            <a:p>
              <a:pPr rtl="0"/>
              <a:endParaRPr lang="en-US" sz="3800"/>
            </a:p>
          </p:txBody>
        </p:sp>
        <p:sp>
          <p:nvSpPr>
            <p:cNvPr id="576" name="Freeform 574"/>
            <p:cNvSpPr>
              <a:spLocks/>
            </p:cNvSpPr>
            <p:nvPr/>
          </p:nvSpPr>
          <p:spPr bwMode="auto">
            <a:xfrm>
              <a:off x="494" y="2536"/>
              <a:ext cx="149" cy="32"/>
            </a:xfrm>
            <a:custGeom>
              <a:avLst/>
              <a:gdLst>
                <a:gd name="T0" fmla="*/ 3 w 653"/>
                <a:gd name="T1" fmla="*/ 22 h 143"/>
                <a:gd name="T2" fmla="*/ 1 w 653"/>
                <a:gd name="T3" fmla="*/ 24 h 143"/>
                <a:gd name="T4" fmla="*/ 0 w 653"/>
                <a:gd name="T5" fmla="*/ 26 h 143"/>
                <a:gd name="T6" fmla="*/ 0 w 653"/>
                <a:gd name="T7" fmla="*/ 28 h 143"/>
                <a:gd name="T8" fmla="*/ 1 w 653"/>
                <a:gd name="T9" fmla="*/ 30 h 143"/>
                <a:gd name="T10" fmla="*/ 2 w 653"/>
                <a:gd name="T11" fmla="*/ 31 h 143"/>
                <a:gd name="T12" fmla="*/ 4 w 653"/>
                <a:gd name="T13" fmla="*/ 32 h 143"/>
                <a:gd name="T14" fmla="*/ 6 w 653"/>
                <a:gd name="T15" fmla="*/ 32 h 143"/>
                <a:gd name="T16" fmla="*/ 8 w 653"/>
                <a:gd name="T17" fmla="*/ 32 h 143"/>
                <a:gd name="T18" fmla="*/ 18 w 653"/>
                <a:gd name="T19" fmla="*/ 26 h 143"/>
                <a:gd name="T20" fmla="*/ 28 w 653"/>
                <a:gd name="T21" fmla="*/ 22 h 143"/>
                <a:gd name="T22" fmla="*/ 38 w 653"/>
                <a:gd name="T23" fmla="*/ 19 h 143"/>
                <a:gd name="T24" fmla="*/ 49 w 653"/>
                <a:gd name="T25" fmla="*/ 16 h 143"/>
                <a:gd name="T26" fmla="*/ 60 w 653"/>
                <a:gd name="T27" fmla="*/ 14 h 143"/>
                <a:gd name="T28" fmla="*/ 71 w 653"/>
                <a:gd name="T29" fmla="*/ 13 h 143"/>
                <a:gd name="T30" fmla="*/ 82 w 653"/>
                <a:gd name="T31" fmla="*/ 11 h 143"/>
                <a:gd name="T32" fmla="*/ 93 w 653"/>
                <a:gd name="T33" fmla="*/ 11 h 143"/>
                <a:gd name="T34" fmla="*/ 103 w 653"/>
                <a:gd name="T35" fmla="*/ 11 h 143"/>
                <a:gd name="T36" fmla="*/ 112 w 653"/>
                <a:gd name="T37" fmla="*/ 11 h 143"/>
                <a:gd name="T38" fmla="*/ 121 w 653"/>
                <a:gd name="T39" fmla="*/ 11 h 143"/>
                <a:gd name="T40" fmla="*/ 128 w 653"/>
                <a:gd name="T41" fmla="*/ 11 h 143"/>
                <a:gd name="T42" fmla="*/ 134 w 653"/>
                <a:gd name="T43" fmla="*/ 12 h 143"/>
                <a:gd name="T44" fmla="*/ 139 w 653"/>
                <a:gd name="T45" fmla="*/ 12 h 143"/>
                <a:gd name="T46" fmla="*/ 141 w 653"/>
                <a:gd name="T47" fmla="*/ 13 h 143"/>
                <a:gd name="T48" fmla="*/ 143 w 653"/>
                <a:gd name="T49" fmla="*/ 13 h 143"/>
                <a:gd name="T50" fmla="*/ 145 w 653"/>
                <a:gd name="T51" fmla="*/ 13 h 143"/>
                <a:gd name="T52" fmla="*/ 147 w 653"/>
                <a:gd name="T53" fmla="*/ 12 h 143"/>
                <a:gd name="T54" fmla="*/ 148 w 653"/>
                <a:gd name="T55" fmla="*/ 10 h 143"/>
                <a:gd name="T56" fmla="*/ 149 w 653"/>
                <a:gd name="T57" fmla="*/ 8 h 143"/>
                <a:gd name="T58" fmla="*/ 149 w 653"/>
                <a:gd name="T59" fmla="*/ 6 h 143"/>
                <a:gd name="T60" fmla="*/ 148 w 653"/>
                <a:gd name="T61" fmla="*/ 4 h 143"/>
                <a:gd name="T62" fmla="*/ 146 w 653"/>
                <a:gd name="T63" fmla="*/ 3 h 143"/>
                <a:gd name="T64" fmla="*/ 144 w 653"/>
                <a:gd name="T65" fmla="*/ 2 h 143"/>
                <a:gd name="T66" fmla="*/ 143 w 653"/>
                <a:gd name="T67" fmla="*/ 2 h 143"/>
                <a:gd name="T68" fmla="*/ 139 w 653"/>
                <a:gd name="T69" fmla="*/ 2 h 143"/>
                <a:gd name="T70" fmla="*/ 134 w 653"/>
                <a:gd name="T71" fmla="*/ 1 h 143"/>
                <a:gd name="T72" fmla="*/ 128 w 653"/>
                <a:gd name="T73" fmla="*/ 1 h 143"/>
                <a:gd name="T74" fmla="*/ 120 w 653"/>
                <a:gd name="T75" fmla="*/ 0 h 143"/>
                <a:gd name="T76" fmla="*/ 111 w 653"/>
                <a:gd name="T77" fmla="*/ 0 h 143"/>
                <a:gd name="T78" fmla="*/ 102 w 653"/>
                <a:gd name="T79" fmla="*/ 0 h 143"/>
                <a:gd name="T80" fmla="*/ 91 w 653"/>
                <a:gd name="T81" fmla="*/ 0 h 143"/>
                <a:gd name="T82" fmla="*/ 80 w 653"/>
                <a:gd name="T83" fmla="*/ 1 h 143"/>
                <a:gd name="T84" fmla="*/ 69 w 653"/>
                <a:gd name="T85" fmla="*/ 2 h 143"/>
                <a:gd name="T86" fmla="*/ 57 w 653"/>
                <a:gd name="T87" fmla="*/ 4 h 143"/>
                <a:gd name="T88" fmla="*/ 46 w 653"/>
                <a:gd name="T89" fmla="*/ 6 h 143"/>
                <a:gd name="T90" fmla="*/ 34 w 653"/>
                <a:gd name="T91" fmla="*/ 9 h 143"/>
                <a:gd name="T92" fmla="*/ 23 w 653"/>
                <a:gd name="T93" fmla="*/ 13 h 143"/>
                <a:gd name="T94" fmla="*/ 13 w 653"/>
                <a:gd name="T95" fmla="*/ 17 h 143"/>
                <a:gd name="T96" fmla="*/ 3 w 653"/>
                <a:gd name="T97" fmla="*/ 22 h 1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3"/>
                <a:gd name="T148" fmla="*/ 0 h 143"/>
                <a:gd name="T149" fmla="*/ 653 w 653"/>
                <a:gd name="T150" fmla="*/ 143 h 1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3" h="143">
                  <a:moveTo>
                    <a:pt x="11" y="100"/>
                  </a:moveTo>
                  <a:lnTo>
                    <a:pt x="4" y="107"/>
                  </a:lnTo>
                  <a:lnTo>
                    <a:pt x="0" y="115"/>
                  </a:lnTo>
                  <a:lnTo>
                    <a:pt x="0" y="124"/>
                  </a:lnTo>
                  <a:lnTo>
                    <a:pt x="4" y="133"/>
                  </a:lnTo>
                  <a:lnTo>
                    <a:pt x="10" y="139"/>
                  </a:lnTo>
                  <a:lnTo>
                    <a:pt x="18" y="143"/>
                  </a:lnTo>
                  <a:lnTo>
                    <a:pt x="27" y="143"/>
                  </a:lnTo>
                  <a:lnTo>
                    <a:pt x="36" y="141"/>
                  </a:lnTo>
                  <a:lnTo>
                    <a:pt x="78" y="117"/>
                  </a:lnTo>
                  <a:lnTo>
                    <a:pt x="122" y="99"/>
                  </a:lnTo>
                  <a:lnTo>
                    <a:pt x="168" y="83"/>
                  </a:lnTo>
                  <a:lnTo>
                    <a:pt x="216" y="72"/>
                  </a:lnTo>
                  <a:lnTo>
                    <a:pt x="265" y="62"/>
                  </a:lnTo>
                  <a:lnTo>
                    <a:pt x="313" y="56"/>
                  </a:lnTo>
                  <a:lnTo>
                    <a:pt x="361" y="51"/>
                  </a:lnTo>
                  <a:lnTo>
                    <a:pt x="408" y="48"/>
                  </a:lnTo>
                  <a:lnTo>
                    <a:pt x="453" y="48"/>
                  </a:lnTo>
                  <a:lnTo>
                    <a:pt x="493" y="48"/>
                  </a:lnTo>
                  <a:lnTo>
                    <a:pt x="529" y="49"/>
                  </a:lnTo>
                  <a:lnTo>
                    <a:pt x="562" y="51"/>
                  </a:lnTo>
                  <a:lnTo>
                    <a:pt x="588" y="53"/>
                  </a:lnTo>
                  <a:lnTo>
                    <a:pt x="607" y="55"/>
                  </a:lnTo>
                  <a:lnTo>
                    <a:pt x="620" y="56"/>
                  </a:lnTo>
                  <a:lnTo>
                    <a:pt x="626" y="57"/>
                  </a:lnTo>
                  <a:lnTo>
                    <a:pt x="635" y="56"/>
                  </a:lnTo>
                  <a:lnTo>
                    <a:pt x="644" y="52"/>
                  </a:lnTo>
                  <a:lnTo>
                    <a:pt x="649" y="46"/>
                  </a:lnTo>
                  <a:lnTo>
                    <a:pt x="653" y="36"/>
                  </a:lnTo>
                  <a:lnTo>
                    <a:pt x="652" y="27"/>
                  </a:lnTo>
                  <a:lnTo>
                    <a:pt x="648" y="18"/>
                  </a:lnTo>
                  <a:lnTo>
                    <a:pt x="641" y="13"/>
                  </a:lnTo>
                  <a:lnTo>
                    <a:pt x="632" y="9"/>
                  </a:lnTo>
                  <a:lnTo>
                    <a:pt x="626" y="8"/>
                  </a:lnTo>
                  <a:lnTo>
                    <a:pt x="610" y="7"/>
                  </a:lnTo>
                  <a:lnTo>
                    <a:pt x="588" y="5"/>
                  </a:lnTo>
                  <a:lnTo>
                    <a:pt x="561" y="3"/>
                  </a:lnTo>
                  <a:lnTo>
                    <a:pt x="527" y="1"/>
                  </a:lnTo>
                  <a:lnTo>
                    <a:pt x="488" y="0"/>
                  </a:lnTo>
                  <a:lnTo>
                    <a:pt x="446" y="0"/>
                  </a:lnTo>
                  <a:lnTo>
                    <a:pt x="400" y="1"/>
                  </a:lnTo>
                  <a:lnTo>
                    <a:pt x="352" y="4"/>
                  </a:lnTo>
                  <a:lnTo>
                    <a:pt x="302" y="9"/>
                  </a:lnTo>
                  <a:lnTo>
                    <a:pt x="251" y="16"/>
                  </a:lnTo>
                  <a:lnTo>
                    <a:pt x="200" y="26"/>
                  </a:lnTo>
                  <a:lnTo>
                    <a:pt x="151" y="39"/>
                  </a:lnTo>
                  <a:lnTo>
                    <a:pt x="101" y="56"/>
                  </a:lnTo>
                  <a:lnTo>
                    <a:pt x="56" y="75"/>
                  </a:lnTo>
                  <a:lnTo>
                    <a:pt x="11" y="100"/>
                  </a:lnTo>
                  <a:close/>
                </a:path>
              </a:pathLst>
            </a:custGeom>
            <a:solidFill>
              <a:srgbClr val="000000"/>
            </a:solidFill>
            <a:ln w="9525">
              <a:noFill/>
              <a:round/>
              <a:headEnd/>
              <a:tailEnd/>
            </a:ln>
          </p:spPr>
          <p:txBody>
            <a:bodyPr/>
            <a:lstStyle/>
            <a:p>
              <a:pPr rtl="0"/>
              <a:endParaRPr lang="en-US" sz="3800"/>
            </a:p>
          </p:txBody>
        </p:sp>
        <p:sp>
          <p:nvSpPr>
            <p:cNvPr id="577" name="Freeform 575"/>
            <p:cNvSpPr>
              <a:spLocks/>
            </p:cNvSpPr>
            <p:nvPr/>
          </p:nvSpPr>
          <p:spPr bwMode="auto">
            <a:xfrm>
              <a:off x="520" y="2500"/>
              <a:ext cx="68" cy="45"/>
            </a:xfrm>
            <a:custGeom>
              <a:avLst/>
              <a:gdLst>
                <a:gd name="T0" fmla="*/ 0 w 297"/>
                <a:gd name="T1" fmla="*/ 5 h 198"/>
                <a:gd name="T2" fmla="*/ 0 w 297"/>
                <a:gd name="T3" fmla="*/ 7 h 198"/>
                <a:gd name="T4" fmla="*/ 1 w 297"/>
                <a:gd name="T5" fmla="*/ 9 h 198"/>
                <a:gd name="T6" fmla="*/ 3 w 297"/>
                <a:gd name="T7" fmla="*/ 10 h 198"/>
                <a:gd name="T8" fmla="*/ 5 w 297"/>
                <a:gd name="T9" fmla="*/ 11 h 198"/>
                <a:gd name="T10" fmla="*/ 12 w 297"/>
                <a:gd name="T11" fmla="*/ 12 h 198"/>
                <a:gd name="T12" fmla="*/ 19 w 297"/>
                <a:gd name="T13" fmla="*/ 13 h 198"/>
                <a:gd name="T14" fmla="*/ 25 w 297"/>
                <a:gd name="T15" fmla="*/ 15 h 198"/>
                <a:gd name="T16" fmla="*/ 30 w 297"/>
                <a:gd name="T17" fmla="*/ 17 h 198"/>
                <a:gd name="T18" fmla="*/ 35 w 297"/>
                <a:gd name="T19" fmla="*/ 19 h 198"/>
                <a:gd name="T20" fmla="*/ 39 w 297"/>
                <a:gd name="T21" fmla="*/ 21 h 198"/>
                <a:gd name="T22" fmla="*/ 43 w 297"/>
                <a:gd name="T23" fmla="*/ 24 h 198"/>
                <a:gd name="T24" fmla="*/ 46 w 297"/>
                <a:gd name="T25" fmla="*/ 27 h 198"/>
                <a:gd name="T26" fmla="*/ 49 w 297"/>
                <a:gd name="T27" fmla="*/ 29 h 198"/>
                <a:gd name="T28" fmla="*/ 51 w 297"/>
                <a:gd name="T29" fmla="*/ 32 h 198"/>
                <a:gd name="T30" fmla="*/ 53 w 297"/>
                <a:gd name="T31" fmla="*/ 35 h 198"/>
                <a:gd name="T32" fmla="*/ 55 w 297"/>
                <a:gd name="T33" fmla="*/ 37 h 198"/>
                <a:gd name="T34" fmla="*/ 56 w 297"/>
                <a:gd name="T35" fmla="*/ 39 h 198"/>
                <a:gd name="T36" fmla="*/ 56 w 297"/>
                <a:gd name="T37" fmla="*/ 40 h 198"/>
                <a:gd name="T38" fmla="*/ 57 w 297"/>
                <a:gd name="T39" fmla="*/ 41 h 198"/>
                <a:gd name="T40" fmla="*/ 57 w 297"/>
                <a:gd name="T41" fmla="*/ 42 h 198"/>
                <a:gd name="T42" fmla="*/ 59 w 297"/>
                <a:gd name="T43" fmla="*/ 43 h 198"/>
                <a:gd name="T44" fmla="*/ 60 w 297"/>
                <a:gd name="T45" fmla="*/ 45 h 198"/>
                <a:gd name="T46" fmla="*/ 62 w 297"/>
                <a:gd name="T47" fmla="*/ 45 h 198"/>
                <a:gd name="T48" fmla="*/ 65 w 297"/>
                <a:gd name="T49" fmla="*/ 45 h 198"/>
                <a:gd name="T50" fmla="*/ 66 w 297"/>
                <a:gd name="T51" fmla="*/ 43 h 198"/>
                <a:gd name="T52" fmla="*/ 68 w 297"/>
                <a:gd name="T53" fmla="*/ 42 h 198"/>
                <a:gd name="T54" fmla="*/ 68 w 297"/>
                <a:gd name="T55" fmla="*/ 40 h 198"/>
                <a:gd name="T56" fmla="*/ 68 w 297"/>
                <a:gd name="T57" fmla="*/ 38 h 198"/>
                <a:gd name="T58" fmla="*/ 68 w 297"/>
                <a:gd name="T59" fmla="*/ 37 h 198"/>
                <a:gd name="T60" fmla="*/ 67 w 297"/>
                <a:gd name="T61" fmla="*/ 36 h 198"/>
                <a:gd name="T62" fmla="*/ 66 w 297"/>
                <a:gd name="T63" fmla="*/ 34 h 198"/>
                <a:gd name="T64" fmla="*/ 65 w 297"/>
                <a:gd name="T65" fmla="*/ 32 h 198"/>
                <a:gd name="T66" fmla="*/ 63 w 297"/>
                <a:gd name="T67" fmla="*/ 29 h 198"/>
                <a:gd name="T68" fmla="*/ 61 w 297"/>
                <a:gd name="T69" fmla="*/ 26 h 198"/>
                <a:gd name="T70" fmla="*/ 58 w 297"/>
                <a:gd name="T71" fmla="*/ 23 h 198"/>
                <a:gd name="T72" fmla="*/ 55 w 297"/>
                <a:gd name="T73" fmla="*/ 19 h 198"/>
                <a:gd name="T74" fmla="*/ 51 w 297"/>
                <a:gd name="T75" fmla="*/ 16 h 198"/>
                <a:gd name="T76" fmla="*/ 46 w 297"/>
                <a:gd name="T77" fmla="*/ 13 h 198"/>
                <a:gd name="T78" fmla="*/ 41 w 297"/>
                <a:gd name="T79" fmla="*/ 10 h 198"/>
                <a:gd name="T80" fmla="*/ 35 w 297"/>
                <a:gd name="T81" fmla="*/ 7 h 198"/>
                <a:gd name="T82" fmla="*/ 29 w 297"/>
                <a:gd name="T83" fmla="*/ 5 h 198"/>
                <a:gd name="T84" fmla="*/ 22 w 297"/>
                <a:gd name="T85" fmla="*/ 3 h 198"/>
                <a:gd name="T86" fmla="*/ 14 w 297"/>
                <a:gd name="T87" fmla="*/ 1 h 198"/>
                <a:gd name="T88" fmla="*/ 6 w 297"/>
                <a:gd name="T89" fmla="*/ 0 h 198"/>
                <a:gd name="T90" fmla="*/ 4 w 297"/>
                <a:gd name="T91" fmla="*/ 0 h 198"/>
                <a:gd name="T92" fmla="*/ 2 w 297"/>
                <a:gd name="T93" fmla="*/ 1 h 198"/>
                <a:gd name="T94" fmla="*/ 1 w 297"/>
                <a:gd name="T95" fmla="*/ 3 h 198"/>
                <a:gd name="T96" fmla="*/ 0 w 297"/>
                <a:gd name="T97" fmla="*/ 5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97"/>
                <a:gd name="T148" fmla="*/ 0 h 198"/>
                <a:gd name="T149" fmla="*/ 297 w 297"/>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97" h="198">
                  <a:moveTo>
                    <a:pt x="0" y="22"/>
                  </a:moveTo>
                  <a:lnTo>
                    <a:pt x="2" y="31"/>
                  </a:lnTo>
                  <a:lnTo>
                    <a:pt x="6" y="39"/>
                  </a:lnTo>
                  <a:lnTo>
                    <a:pt x="13" y="46"/>
                  </a:lnTo>
                  <a:lnTo>
                    <a:pt x="23" y="48"/>
                  </a:lnTo>
                  <a:lnTo>
                    <a:pt x="54" y="51"/>
                  </a:lnTo>
                  <a:lnTo>
                    <a:pt x="82" y="56"/>
                  </a:lnTo>
                  <a:lnTo>
                    <a:pt x="108" y="64"/>
                  </a:lnTo>
                  <a:lnTo>
                    <a:pt x="132" y="73"/>
                  </a:lnTo>
                  <a:lnTo>
                    <a:pt x="153" y="82"/>
                  </a:lnTo>
                  <a:lnTo>
                    <a:pt x="172" y="94"/>
                  </a:lnTo>
                  <a:lnTo>
                    <a:pt x="188" y="106"/>
                  </a:lnTo>
                  <a:lnTo>
                    <a:pt x="202" y="117"/>
                  </a:lnTo>
                  <a:lnTo>
                    <a:pt x="214" y="129"/>
                  </a:lnTo>
                  <a:lnTo>
                    <a:pt x="224" y="141"/>
                  </a:lnTo>
                  <a:lnTo>
                    <a:pt x="232" y="152"/>
                  </a:lnTo>
                  <a:lnTo>
                    <a:pt x="239" y="162"/>
                  </a:lnTo>
                  <a:lnTo>
                    <a:pt x="244" y="171"/>
                  </a:lnTo>
                  <a:lnTo>
                    <a:pt x="246" y="177"/>
                  </a:lnTo>
                  <a:lnTo>
                    <a:pt x="249" y="181"/>
                  </a:lnTo>
                  <a:lnTo>
                    <a:pt x="250" y="184"/>
                  </a:lnTo>
                  <a:lnTo>
                    <a:pt x="256" y="191"/>
                  </a:lnTo>
                  <a:lnTo>
                    <a:pt x="263" y="197"/>
                  </a:lnTo>
                  <a:lnTo>
                    <a:pt x="272" y="198"/>
                  </a:lnTo>
                  <a:lnTo>
                    <a:pt x="282" y="197"/>
                  </a:lnTo>
                  <a:lnTo>
                    <a:pt x="289" y="191"/>
                  </a:lnTo>
                  <a:lnTo>
                    <a:pt x="295" y="185"/>
                  </a:lnTo>
                  <a:lnTo>
                    <a:pt x="297" y="176"/>
                  </a:lnTo>
                  <a:lnTo>
                    <a:pt x="296" y="167"/>
                  </a:lnTo>
                  <a:lnTo>
                    <a:pt x="295" y="164"/>
                  </a:lnTo>
                  <a:lnTo>
                    <a:pt x="292" y="158"/>
                  </a:lnTo>
                  <a:lnTo>
                    <a:pt x="288" y="150"/>
                  </a:lnTo>
                  <a:lnTo>
                    <a:pt x="282" y="139"/>
                  </a:lnTo>
                  <a:lnTo>
                    <a:pt x="274" y="128"/>
                  </a:lnTo>
                  <a:lnTo>
                    <a:pt x="265" y="115"/>
                  </a:lnTo>
                  <a:lnTo>
                    <a:pt x="253" y="100"/>
                  </a:lnTo>
                  <a:lnTo>
                    <a:pt x="239" y="85"/>
                  </a:lnTo>
                  <a:lnTo>
                    <a:pt x="222" y="71"/>
                  </a:lnTo>
                  <a:lnTo>
                    <a:pt x="202" y="56"/>
                  </a:lnTo>
                  <a:lnTo>
                    <a:pt x="180" y="43"/>
                  </a:lnTo>
                  <a:lnTo>
                    <a:pt x="155" y="30"/>
                  </a:lnTo>
                  <a:lnTo>
                    <a:pt x="128" y="20"/>
                  </a:lnTo>
                  <a:lnTo>
                    <a:pt x="97" y="11"/>
                  </a:lnTo>
                  <a:lnTo>
                    <a:pt x="63" y="4"/>
                  </a:lnTo>
                  <a:lnTo>
                    <a:pt x="25" y="0"/>
                  </a:lnTo>
                  <a:lnTo>
                    <a:pt x="16" y="2"/>
                  </a:lnTo>
                  <a:lnTo>
                    <a:pt x="8" y="5"/>
                  </a:lnTo>
                  <a:lnTo>
                    <a:pt x="3" y="13"/>
                  </a:lnTo>
                  <a:lnTo>
                    <a:pt x="0" y="22"/>
                  </a:lnTo>
                  <a:close/>
                </a:path>
              </a:pathLst>
            </a:custGeom>
            <a:solidFill>
              <a:srgbClr val="000000"/>
            </a:solidFill>
            <a:ln w="9525">
              <a:noFill/>
              <a:round/>
              <a:headEnd/>
              <a:tailEnd/>
            </a:ln>
          </p:spPr>
          <p:txBody>
            <a:bodyPr/>
            <a:lstStyle/>
            <a:p>
              <a:pPr rtl="0"/>
              <a:endParaRPr lang="en-US" sz="3800"/>
            </a:p>
          </p:txBody>
        </p:sp>
        <p:sp>
          <p:nvSpPr>
            <p:cNvPr id="578" name="Freeform 576"/>
            <p:cNvSpPr>
              <a:spLocks/>
            </p:cNvSpPr>
            <p:nvPr/>
          </p:nvSpPr>
          <p:spPr bwMode="auto">
            <a:xfrm>
              <a:off x="604" y="2552"/>
              <a:ext cx="20" cy="40"/>
            </a:xfrm>
            <a:custGeom>
              <a:avLst/>
              <a:gdLst>
                <a:gd name="T0" fmla="*/ 2 w 90"/>
                <a:gd name="T1" fmla="*/ 1 h 173"/>
                <a:gd name="T2" fmla="*/ 1 w 90"/>
                <a:gd name="T3" fmla="*/ 3 h 173"/>
                <a:gd name="T4" fmla="*/ 0 w 90"/>
                <a:gd name="T5" fmla="*/ 5 h 173"/>
                <a:gd name="T6" fmla="*/ 0 w 90"/>
                <a:gd name="T7" fmla="*/ 7 h 173"/>
                <a:gd name="T8" fmla="*/ 1 w 90"/>
                <a:gd name="T9" fmla="*/ 9 h 173"/>
                <a:gd name="T10" fmla="*/ 3 w 90"/>
                <a:gd name="T11" fmla="*/ 13 h 173"/>
                <a:gd name="T12" fmla="*/ 5 w 90"/>
                <a:gd name="T13" fmla="*/ 17 h 173"/>
                <a:gd name="T14" fmla="*/ 7 w 90"/>
                <a:gd name="T15" fmla="*/ 22 h 173"/>
                <a:gd name="T16" fmla="*/ 8 w 90"/>
                <a:gd name="T17" fmla="*/ 25 h 173"/>
                <a:gd name="T18" fmla="*/ 9 w 90"/>
                <a:gd name="T19" fmla="*/ 29 h 173"/>
                <a:gd name="T20" fmla="*/ 9 w 90"/>
                <a:gd name="T21" fmla="*/ 32 h 173"/>
                <a:gd name="T22" fmla="*/ 10 w 90"/>
                <a:gd name="T23" fmla="*/ 34 h 173"/>
                <a:gd name="T24" fmla="*/ 10 w 90"/>
                <a:gd name="T25" fmla="*/ 35 h 173"/>
                <a:gd name="T26" fmla="*/ 10 w 90"/>
                <a:gd name="T27" fmla="*/ 37 h 173"/>
                <a:gd name="T28" fmla="*/ 11 w 90"/>
                <a:gd name="T29" fmla="*/ 39 h 173"/>
                <a:gd name="T30" fmla="*/ 13 w 90"/>
                <a:gd name="T31" fmla="*/ 40 h 173"/>
                <a:gd name="T32" fmla="*/ 15 w 90"/>
                <a:gd name="T33" fmla="*/ 40 h 173"/>
                <a:gd name="T34" fmla="*/ 18 w 90"/>
                <a:gd name="T35" fmla="*/ 40 h 173"/>
                <a:gd name="T36" fmla="*/ 19 w 90"/>
                <a:gd name="T37" fmla="*/ 38 h 173"/>
                <a:gd name="T38" fmla="*/ 20 w 90"/>
                <a:gd name="T39" fmla="*/ 36 h 173"/>
                <a:gd name="T40" fmla="*/ 20 w 90"/>
                <a:gd name="T41" fmla="*/ 34 h 173"/>
                <a:gd name="T42" fmla="*/ 20 w 90"/>
                <a:gd name="T43" fmla="*/ 33 h 173"/>
                <a:gd name="T44" fmla="*/ 20 w 90"/>
                <a:gd name="T45" fmla="*/ 31 h 173"/>
                <a:gd name="T46" fmla="*/ 19 w 90"/>
                <a:gd name="T47" fmla="*/ 27 h 173"/>
                <a:gd name="T48" fmla="*/ 18 w 90"/>
                <a:gd name="T49" fmla="*/ 22 h 173"/>
                <a:gd name="T50" fmla="*/ 17 w 90"/>
                <a:gd name="T51" fmla="*/ 17 h 173"/>
                <a:gd name="T52" fmla="*/ 15 w 90"/>
                <a:gd name="T53" fmla="*/ 12 h 173"/>
                <a:gd name="T54" fmla="*/ 12 w 90"/>
                <a:gd name="T55" fmla="*/ 7 h 173"/>
                <a:gd name="T56" fmla="*/ 10 w 90"/>
                <a:gd name="T57" fmla="*/ 2 h 173"/>
                <a:gd name="T58" fmla="*/ 8 w 90"/>
                <a:gd name="T59" fmla="*/ 1 h 173"/>
                <a:gd name="T60" fmla="*/ 6 w 90"/>
                <a:gd name="T61" fmla="*/ 0 h 173"/>
                <a:gd name="T62" fmla="*/ 4 w 90"/>
                <a:gd name="T63" fmla="*/ 0 h 173"/>
                <a:gd name="T64" fmla="*/ 2 w 90"/>
                <a:gd name="T65" fmla="*/ 1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73"/>
                <a:gd name="T101" fmla="*/ 90 w 90"/>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73">
                  <a:moveTo>
                    <a:pt x="10" y="4"/>
                  </a:moveTo>
                  <a:lnTo>
                    <a:pt x="3" y="12"/>
                  </a:lnTo>
                  <a:lnTo>
                    <a:pt x="0" y="21"/>
                  </a:lnTo>
                  <a:lnTo>
                    <a:pt x="0" y="30"/>
                  </a:lnTo>
                  <a:lnTo>
                    <a:pt x="4" y="38"/>
                  </a:lnTo>
                  <a:lnTo>
                    <a:pt x="15" y="55"/>
                  </a:lnTo>
                  <a:lnTo>
                    <a:pt x="24" y="73"/>
                  </a:lnTo>
                  <a:lnTo>
                    <a:pt x="30" y="93"/>
                  </a:lnTo>
                  <a:lnTo>
                    <a:pt x="36" y="110"/>
                  </a:lnTo>
                  <a:lnTo>
                    <a:pt x="39" y="127"/>
                  </a:lnTo>
                  <a:lnTo>
                    <a:pt x="42" y="140"/>
                  </a:lnTo>
                  <a:lnTo>
                    <a:pt x="43" y="149"/>
                  </a:lnTo>
                  <a:lnTo>
                    <a:pt x="43" y="151"/>
                  </a:lnTo>
                  <a:lnTo>
                    <a:pt x="46" y="160"/>
                  </a:lnTo>
                  <a:lnTo>
                    <a:pt x="51" y="168"/>
                  </a:lnTo>
                  <a:lnTo>
                    <a:pt x="59" y="172"/>
                  </a:lnTo>
                  <a:lnTo>
                    <a:pt x="69" y="173"/>
                  </a:lnTo>
                  <a:lnTo>
                    <a:pt x="79" y="171"/>
                  </a:lnTo>
                  <a:lnTo>
                    <a:pt x="85" y="164"/>
                  </a:lnTo>
                  <a:lnTo>
                    <a:pt x="89" y="157"/>
                  </a:lnTo>
                  <a:lnTo>
                    <a:pt x="90" y="147"/>
                  </a:lnTo>
                  <a:lnTo>
                    <a:pt x="90" y="142"/>
                  </a:lnTo>
                  <a:lnTo>
                    <a:pt x="88" y="132"/>
                  </a:lnTo>
                  <a:lnTo>
                    <a:pt x="85" y="116"/>
                  </a:lnTo>
                  <a:lnTo>
                    <a:pt x="81" y="97"/>
                  </a:lnTo>
                  <a:lnTo>
                    <a:pt x="75" y="75"/>
                  </a:lnTo>
                  <a:lnTo>
                    <a:pt x="67" y="53"/>
                  </a:lnTo>
                  <a:lnTo>
                    <a:pt x="56" y="30"/>
                  </a:lnTo>
                  <a:lnTo>
                    <a:pt x="43" y="10"/>
                  </a:lnTo>
                  <a:lnTo>
                    <a:pt x="37" y="3"/>
                  </a:lnTo>
                  <a:lnTo>
                    <a:pt x="28" y="0"/>
                  </a:lnTo>
                  <a:lnTo>
                    <a:pt x="19" y="0"/>
                  </a:lnTo>
                  <a:lnTo>
                    <a:pt x="10" y="4"/>
                  </a:lnTo>
                  <a:close/>
                </a:path>
              </a:pathLst>
            </a:custGeom>
            <a:solidFill>
              <a:srgbClr val="000000"/>
            </a:solidFill>
            <a:ln w="9525">
              <a:noFill/>
              <a:round/>
              <a:headEnd/>
              <a:tailEnd/>
            </a:ln>
          </p:spPr>
          <p:txBody>
            <a:bodyPr/>
            <a:lstStyle/>
            <a:p>
              <a:pPr rtl="0"/>
              <a:endParaRPr lang="en-US" sz="3800"/>
            </a:p>
          </p:txBody>
        </p:sp>
        <p:sp>
          <p:nvSpPr>
            <p:cNvPr id="579" name="Freeform 577"/>
            <p:cNvSpPr>
              <a:spLocks/>
            </p:cNvSpPr>
            <p:nvPr/>
          </p:nvSpPr>
          <p:spPr bwMode="auto">
            <a:xfrm>
              <a:off x="627" y="2552"/>
              <a:ext cx="18" cy="38"/>
            </a:xfrm>
            <a:custGeom>
              <a:avLst/>
              <a:gdLst>
                <a:gd name="T0" fmla="*/ 2 w 83"/>
                <a:gd name="T1" fmla="*/ 1 h 164"/>
                <a:gd name="T2" fmla="*/ 0 w 83"/>
                <a:gd name="T3" fmla="*/ 2 h 164"/>
                <a:gd name="T4" fmla="*/ 0 w 83"/>
                <a:gd name="T5" fmla="*/ 4 h 164"/>
                <a:gd name="T6" fmla="*/ 0 w 83"/>
                <a:gd name="T7" fmla="*/ 7 h 164"/>
                <a:gd name="T8" fmla="*/ 1 w 83"/>
                <a:gd name="T9" fmla="*/ 9 h 164"/>
                <a:gd name="T10" fmla="*/ 4 w 83"/>
                <a:gd name="T11" fmla="*/ 16 h 164"/>
                <a:gd name="T12" fmla="*/ 7 w 83"/>
                <a:gd name="T13" fmla="*/ 24 h 164"/>
                <a:gd name="T14" fmla="*/ 8 w 83"/>
                <a:gd name="T15" fmla="*/ 30 h 164"/>
                <a:gd name="T16" fmla="*/ 8 w 83"/>
                <a:gd name="T17" fmla="*/ 33 h 164"/>
                <a:gd name="T18" fmla="*/ 8 w 83"/>
                <a:gd name="T19" fmla="*/ 35 h 164"/>
                <a:gd name="T20" fmla="*/ 10 w 83"/>
                <a:gd name="T21" fmla="*/ 37 h 164"/>
                <a:gd name="T22" fmla="*/ 11 w 83"/>
                <a:gd name="T23" fmla="*/ 38 h 164"/>
                <a:gd name="T24" fmla="*/ 13 w 83"/>
                <a:gd name="T25" fmla="*/ 38 h 164"/>
                <a:gd name="T26" fmla="*/ 15 w 83"/>
                <a:gd name="T27" fmla="*/ 37 h 164"/>
                <a:gd name="T28" fmla="*/ 17 w 83"/>
                <a:gd name="T29" fmla="*/ 36 h 164"/>
                <a:gd name="T30" fmla="*/ 18 w 83"/>
                <a:gd name="T31" fmla="*/ 34 h 164"/>
                <a:gd name="T32" fmla="*/ 18 w 83"/>
                <a:gd name="T33" fmla="*/ 32 h 164"/>
                <a:gd name="T34" fmla="*/ 18 w 83"/>
                <a:gd name="T35" fmla="*/ 31 h 164"/>
                <a:gd name="T36" fmla="*/ 18 w 83"/>
                <a:gd name="T37" fmla="*/ 29 h 164"/>
                <a:gd name="T38" fmla="*/ 17 w 83"/>
                <a:gd name="T39" fmla="*/ 25 h 164"/>
                <a:gd name="T40" fmla="*/ 16 w 83"/>
                <a:gd name="T41" fmla="*/ 21 h 164"/>
                <a:gd name="T42" fmla="*/ 16 w 83"/>
                <a:gd name="T43" fmla="*/ 17 h 164"/>
                <a:gd name="T44" fmla="*/ 14 w 83"/>
                <a:gd name="T45" fmla="*/ 12 h 164"/>
                <a:gd name="T46" fmla="*/ 12 w 83"/>
                <a:gd name="T47" fmla="*/ 7 h 164"/>
                <a:gd name="T48" fmla="*/ 9 w 83"/>
                <a:gd name="T49" fmla="*/ 2 h 164"/>
                <a:gd name="T50" fmla="*/ 8 w 83"/>
                <a:gd name="T51" fmla="*/ 0 h 164"/>
                <a:gd name="T52" fmla="*/ 6 w 83"/>
                <a:gd name="T53" fmla="*/ 0 h 164"/>
                <a:gd name="T54" fmla="*/ 4 w 83"/>
                <a:gd name="T55" fmla="*/ 0 h 164"/>
                <a:gd name="T56" fmla="*/ 2 w 83"/>
                <a:gd name="T57" fmla="*/ 1 h 1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3"/>
                <a:gd name="T88" fmla="*/ 0 h 164"/>
                <a:gd name="T89" fmla="*/ 83 w 83"/>
                <a:gd name="T90" fmla="*/ 164 h 1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3" h="164">
                  <a:moveTo>
                    <a:pt x="9" y="4"/>
                  </a:moveTo>
                  <a:lnTo>
                    <a:pt x="2" y="10"/>
                  </a:lnTo>
                  <a:lnTo>
                    <a:pt x="0" y="19"/>
                  </a:lnTo>
                  <a:lnTo>
                    <a:pt x="0" y="29"/>
                  </a:lnTo>
                  <a:lnTo>
                    <a:pt x="4" y="38"/>
                  </a:lnTo>
                  <a:lnTo>
                    <a:pt x="20" y="70"/>
                  </a:lnTo>
                  <a:lnTo>
                    <a:pt x="31" y="104"/>
                  </a:lnTo>
                  <a:lnTo>
                    <a:pt x="35" y="130"/>
                  </a:lnTo>
                  <a:lnTo>
                    <a:pt x="36" y="142"/>
                  </a:lnTo>
                  <a:lnTo>
                    <a:pt x="39" y="151"/>
                  </a:lnTo>
                  <a:lnTo>
                    <a:pt x="44" y="159"/>
                  </a:lnTo>
                  <a:lnTo>
                    <a:pt x="50" y="162"/>
                  </a:lnTo>
                  <a:lnTo>
                    <a:pt x="60" y="164"/>
                  </a:lnTo>
                  <a:lnTo>
                    <a:pt x="70" y="161"/>
                  </a:lnTo>
                  <a:lnTo>
                    <a:pt x="78" y="156"/>
                  </a:lnTo>
                  <a:lnTo>
                    <a:pt x="82" y="148"/>
                  </a:lnTo>
                  <a:lnTo>
                    <a:pt x="83" y="139"/>
                  </a:lnTo>
                  <a:lnTo>
                    <a:pt x="83" y="135"/>
                  </a:lnTo>
                  <a:lnTo>
                    <a:pt x="82" y="125"/>
                  </a:lnTo>
                  <a:lnTo>
                    <a:pt x="80" y="110"/>
                  </a:lnTo>
                  <a:lnTo>
                    <a:pt x="76" y="92"/>
                  </a:lnTo>
                  <a:lnTo>
                    <a:pt x="73" y="73"/>
                  </a:lnTo>
                  <a:lnTo>
                    <a:pt x="65" y="51"/>
                  </a:lnTo>
                  <a:lnTo>
                    <a:pt x="56" y="30"/>
                  </a:lnTo>
                  <a:lnTo>
                    <a:pt x="43" y="9"/>
                  </a:lnTo>
                  <a:lnTo>
                    <a:pt x="35" y="2"/>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580" name="Freeform 578"/>
            <p:cNvSpPr>
              <a:spLocks/>
            </p:cNvSpPr>
            <p:nvPr/>
          </p:nvSpPr>
          <p:spPr bwMode="auto">
            <a:xfrm>
              <a:off x="338" y="2456"/>
              <a:ext cx="137" cy="91"/>
            </a:xfrm>
            <a:custGeom>
              <a:avLst/>
              <a:gdLst>
                <a:gd name="T0" fmla="*/ 6 w 600"/>
                <a:gd name="T1" fmla="*/ 8 h 394"/>
                <a:gd name="T2" fmla="*/ 4 w 600"/>
                <a:gd name="T3" fmla="*/ 10 h 394"/>
                <a:gd name="T4" fmla="*/ 0 w 600"/>
                <a:gd name="T5" fmla="*/ 42 h 394"/>
                <a:gd name="T6" fmla="*/ 0 w 600"/>
                <a:gd name="T7" fmla="*/ 42 h 394"/>
                <a:gd name="T8" fmla="*/ 0 w 600"/>
                <a:gd name="T9" fmla="*/ 43 h 394"/>
                <a:gd name="T10" fmla="*/ 0 w 600"/>
                <a:gd name="T11" fmla="*/ 45 h 394"/>
                <a:gd name="T12" fmla="*/ 2 w 600"/>
                <a:gd name="T13" fmla="*/ 47 h 394"/>
                <a:gd name="T14" fmla="*/ 3 w 600"/>
                <a:gd name="T15" fmla="*/ 48 h 394"/>
                <a:gd name="T16" fmla="*/ 5 w 600"/>
                <a:gd name="T17" fmla="*/ 48 h 394"/>
                <a:gd name="T18" fmla="*/ 5 w 600"/>
                <a:gd name="T19" fmla="*/ 48 h 394"/>
                <a:gd name="T20" fmla="*/ 4 w 600"/>
                <a:gd name="T21" fmla="*/ 48 h 394"/>
                <a:gd name="T22" fmla="*/ 2 w 600"/>
                <a:gd name="T23" fmla="*/ 50 h 394"/>
                <a:gd name="T24" fmla="*/ 1 w 600"/>
                <a:gd name="T25" fmla="*/ 53 h 394"/>
                <a:gd name="T26" fmla="*/ 1 w 600"/>
                <a:gd name="T27" fmla="*/ 54 h 394"/>
                <a:gd name="T28" fmla="*/ 1 w 600"/>
                <a:gd name="T29" fmla="*/ 55 h 394"/>
                <a:gd name="T30" fmla="*/ 8 w 600"/>
                <a:gd name="T31" fmla="*/ 77 h 394"/>
                <a:gd name="T32" fmla="*/ 10 w 600"/>
                <a:gd name="T33" fmla="*/ 79 h 394"/>
                <a:gd name="T34" fmla="*/ 12 w 600"/>
                <a:gd name="T35" fmla="*/ 80 h 394"/>
                <a:gd name="T36" fmla="*/ 15 w 600"/>
                <a:gd name="T37" fmla="*/ 79 h 394"/>
                <a:gd name="T38" fmla="*/ 17 w 600"/>
                <a:gd name="T39" fmla="*/ 78 h 394"/>
                <a:gd name="T40" fmla="*/ 23 w 600"/>
                <a:gd name="T41" fmla="*/ 75 h 394"/>
                <a:gd name="T42" fmla="*/ 33 w 600"/>
                <a:gd name="T43" fmla="*/ 71 h 394"/>
                <a:gd name="T44" fmla="*/ 47 w 600"/>
                <a:gd name="T45" fmla="*/ 67 h 394"/>
                <a:gd name="T46" fmla="*/ 62 w 600"/>
                <a:gd name="T47" fmla="*/ 64 h 394"/>
                <a:gd name="T48" fmla="*/ 79 w 600"/>
                <a:gd name="T49" fmla="*/ 65 h 394"/>
                <a:gd name="T50" fmla="*/ 95 w 600"/>
                <a:gd name="T51" fmla="*/ 70 h 394"/>
                <a:gd name="T52" fmla="*/ 111 w 600"/>
                <a:gd name="T53" fmla="*/ 81 h 394"/>
                <a:gd name="T54" fmla="*/ 119 w 600"/>
                <a:gd name="T55" fmla="*/ 89 h 394"/>
                <a:gd name="T56" fmla="*/ 121 w 600"/>
                <a:gd name="T57" fmla="*/ 91 h 394"/>
                <a:gd name="T58" fmla="*/ 123 w 600"/>
                <a:gd name="T59" fmla="*/ 91 h 394"/>
                <a:gd name="T60" fmla="*/ 126 w 600"/>
                <a:gd name="T61" fmla="*/ 91 h 394"/>
                <a:gd name="T62" fmla="*/ 128 w 600"/>
                <a:gd name="T63" fmla="*/ 91 h 394"/>
                <a:gd name="T64" fmla="*/ 131 w 600"/>
                <a:gd name="T65" fmla="*/ 89 h 394"/>
                <a:gd name="T66" fmla="*/ 135 w 600"/>
                <a:gd name="T67" fmla="*/ 85 h 394"/>
                <a:gd name="T68" fmla="*/ 137 w 600"/>
                <a:gd name="T69" fmla="*/ 75 h 394"/>
                <a:gd name="T70" fmla="*/ 137 w 600"/>
                <a:gd name="T71" fmla="*/ 68 h 394"/>
                <a:gd name="T72" fmla="*/ 137 w 600"/>
                <a:gd name="T73" fmla="*/ 68 h 394"/>
                <a:gd name="T74" fmla="*/ 136 w 600"/>
                <a:gd name="T75" fmla="*/ 66 h 394"/>
                <a:gd name="T76" fmla="*/ 131 w 600"/>
                <a:gd name="T77" fmla="*/ 54 h 394"/>
                <a:gd name="T78" fmla="*/ 121 w 600"/>
                <a:gd name="T79" fmla="*/ 36 h 394"/>
                <a:gd name="T80" fmla="*/ 103 w 600"/>
                <a:gd name="T81" fmla="*/ 19 h 394"/>
                <a:gd name="T82" fmla="*/ 87 w 600"/>
                <a:gd name="T83" fmla="*/ 8 h 394"/>
                <a:gd name="T84" fmla="*/ 78 w 600"/>
                <a:gd name="T85" fmla="*/ 5 h 394"/>
                <a:gd name="T86" fmla="*/ 69 w 600"/>
                <a:gd name="T87" fmla="*/ 2 h 394"/>
                <a:gd name="T88" fmla="*/ 58 w 600"/>
                <a:gd name="T89" fmla="*/ 1 h 394"/>
                <a:gd name="T90" fmla="*/ 48 w 600"/>
                <a:gd name="T91" fmla="*/ 0 h 394"/>
                <a:gd name="T92" fmla="*/ 37 w 600"/>
                <a:gd name="T93" fmla="*/ 1 h 394"/>
                <a:gd name="T94" fmla="*/ 25 w 600"/>
                <a:gd name="T95" fmla="*/ 2 h 394"/>
                <a:gd name="T96" fmla="*/ 13 w 600"/>
                <a:gd name="T97" fmla="*/ 5 h 3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0"/>
                <a:gd name="T148" fmla="*/ 0 h 394"/>
                <a:gd name="T149" fmla="*/ 600 w 600"/>
                <a:gd name="T150" fmla="*/ 394 h 3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0" h="394">
                  <a:moveTo>
                    <a:pt x="32" y="30"/>
                  </a:moveTo>
                  <a:lnTo>
                    <a:pt x="25" y="33"/>
                  </a:lnTo>
                  <a:lnTo>
                    <a:pt x="20" y="38"/>
                  </a:lnTo>
                  <a:lnTo>
                    <a:pt x="16" y="43"/>
                  </a:lnTo>
                  <a:lnTo>
                    <a:pt x="15" y="50"/>
                  </a:lnTo>
                  <a:lnTo>
                    <a:pt x="0" y="182"/>
                  </a:lnTo>
                  <a:lnTo>
                    <a:pt x="0" y="183"/>
                  </a:lnTo>
                  <a:lnTo>
                    <a:pt x="0" y="185"/>
                  </a:lnTo>
                  <a:lnTo>
                    <a:pt x="0" y="190"/>
                  </a:lnTo>
                  <a:lnTo>
                    <a:pt x="2" y="194"/>
                  </a:lnTo>
                  <a:lnTo>
                    <a:pt x="4" y="199"/>
                  </a:lnTo>
                  <a:lnTo>
                    <a:pt x="7" y="203"/>
                  </a:lnTo>
                  <a:lnTo>
                    <a:pt x="9" y="204"/>
                  </a:lnTo>
                  <a:lnTo>
                    <a:pt x="13" y="206"/>
                  </a:lnTo>
                  <a:lnTo>
                    <a:pt x="17" y="207"/>
                  </a:lnTo>
                  <a:lnTo>
                    <a:pt x="20" y="208"/>
                  </a:lnTo>
                  <a:lnTo>
                    <a:pt x="19" y="208"/>
                  </a:lnTo>
                  <a:lnTo>
                    <a:pt x="12" y="212"/>
                  </a:lnTo>
                  <a:lnTo>
                    <a:pt x="8" y="217"/>
                  </a:lnTo>
                  <a:lnTo>
                    <a:pt x="6" y="224"/>
                  </a:lnTo>
                  <a:lnTo>
                    <a:pt x="4" y="230"/>
                  </a:lnTo>
                  <a:lnTo>
                    <a:pt x="4" y="232"/>
                  </a:lnTo>
                  <a:lnTo>
                    <a:pt x="4" y="234"/>
                  </a:lnTo>
                  <a:lnTo>
                    <a:pt x="4" y="235"/>
                  </a:lnTo>
                  <a:lnTo>
                    <a:pt x="6" y="238"/>
                  </a:lnTo>
                  <a:lnTo>
                    <a:pt x="34" y="328"/>
                  </a:lnTo>
                  <a:lnTo>
                    <a:pt x="37" y="333"/>
                  </a:lnTo>
                  <a:lnTo>
                    <a:pt x="39" y="337"/>
                  </a:lnTo>
                  <a:lnTo>
                    <a:pt x="43" y="341"/>
                  </a:lnTo>
                  <a:lnTo>
                    <a:pt x="48" y="343"/>
                  </a:lnTo>
                  <a:lnTo>
                    <a:pt x="54" y="345"/>
                  </a:lnTo>
                  <a:lnTo>
                    <a:pt x="59" y="345"/>
                  </a:lnTo>
                  <a:lnTo>
                    <a:pt x="64" y="343"/>
                  </a:lnTo>
                  <a:lnTo>
                    <a:pt x="69" y="341"/>
                  </a:lnTo>
                  <a:lnTo>
                    <a:pt x="75" y="338"/>
                  </a:lnTo>
                  <a:lnTo>
                    <a:pt x="85" y="332"/>
                  </a:lnTo>
                  <a:lnTo>
                    <a:pt x="101" y="324"/>
                  </a:lnTo>
                  <a:lnTo>
                    <a:pt x="121" y="315"/>
                  </a:lnTo>
                  <a:lnTo>
                    <a:pt x="146" y="306"/>
                  </a:lnTo>
                  <a:lnTo>
                    <a:pt x="173" y="297"/>
                  </a:lnTo>
                  <a:lnTo>
                    <a:pt x="205" y="288"/>
                  </a:lnTo>
                  <a:lnTo>
                    <a:pt x="237" y="281"/>
                  </a:lnTo>
                  <a:lnTo>
                    <a:pt x="272" y="277"/>
                  </a:lnTo>
                  <a:lnTo>
                    <a:pt x="307" y="276"/>
                  </a:lnTo>
                  <a:lnTo>
                    <a:pt x="345" y="280"/>
                  </a:lnTo>
                  <a:lnTo>
                    <a:pt x="382" y="288"/>
                  </a:lnTo>
                  <a:lnTo>
                    <a:pt x="418" y="301"/>
                  </a:lnTo>
                  <a:lnTo>
                    <a:pt x="455" y="321"/>
                  </a:lnTo>
                  <a:lnTo>
                    <a:pt x="488" y="349"/>
                  </a:lnTo>
                  <a:lnTo>
                    <a:pt x="521" y="384"/>
                  </a:lnTo>
                  <a:lnTo>
                    <a:pt x="523" y="386"/>
                  </a:lnTo>
                  <a:lnTo>
                    <a:pt x="526" y="389"/>
                  </a:lnTo>
                  <a:lnTo>
                    <a:pt x="530" y="392"/>
                  </a:lnTo>
                  <a:lnTo>
                    <a:pt x="534" y="393"/>
                  </a:lnTo>
                  <a:lnTo>
                    <a:pt x="539" y="394"/>
                  </a:lnTo>
                  <a:lnTo>
                    <a:pt x="544" y="394"/>
                  </a:lnTo>
                  <a:lnTo>
                    <a:pt x="550" y="394"/>
                  </a:lnTo>
                  <a:lnTo>
                    <a:pt x="556" y="393"/>
                  </a:lnTo>
                  <a:lnTo>
                    <a:pt x="561" y="392"/>
                  </a:lnTo>
                  <a:lnTo>
                    <a:pt x="568" y="388"/>
                  </a:lnTo>
                  <a:lnTo>
                    <a:pt x="574" y="385"/>
                  </a:lnTo>
                  <a:lnTo>
                    <a:pt x="579" y="380"/>
                  </a:lnTo>
                  <a:lnTo>
                    <a:pt x="591" y="366"/>
                  </a:lnTo>
                  <a:lnTo>
                    <a:pt x="598" y="347"/>
                  </a:lnTo>
                  <a:lnTo>
                    <a:pt x="600" y="324"/>
                  </a:lnTo>
                  <a:lnTo>
                    <a:pt x="599" y="295"/>
                  </a:lnTo>
                  <a:lnTo>
                    <a:pt x="599" y="294"/>
                  </a:lnTo>
                  <a:lnTo>
                    <a:pt x="598" y="293"/>
                  </a:lnTo>
                  <a:lnTo>
                    <a:pt x="595" y="284"/>
                  </a:lnTo>
                  <a:lnTo>
                    <a:pt x="587" y="263"/>
                  </a:lnTo>
                  <a:lnTo>
                    <a:pt x="574" y="233"/>
                  </a:lnTo>
                  <a:lnTo>
                    <a:pt x="555" y="196"/>
                  </a:lnTo>
                  <a:lnTo>
                    <a:pt x="529" y="157"/>
                  </a:lnTo>
                  <a:lnTo>
                    <a:pt x="495" y="118"/>
                  </a:lnTo>
                  <a:lnTo>
                    <a:pt x="453" y="81"/>
                  </a:lnTo>
                  <a:lnTo>
                    <a:pt x="402" y="47"/>
                  </a:lnTo>
                  <a:lnTo>
                    <a:pt x="383" y="36"/>
                  </a:lnTo>
                  <a:lnTo>
                    <a:pt x="363" y="29"/>
                  </a:lnTo>
                  <a:lnTo>
                    <a:pt x="343" y="21"/>
                  </a:lnTo>
                  <a:lnTo>
                    <a:pt x="322" y="14"/>
                  </a:lnTo>
                  <a:lnTo>
                    <a:pt x="300" y="9"/>
                  </a:lnTo>
                  <a:lnTo>
                    <a:pt x="278" y="5"/>
                  </a:lnTo>
                  <a:lnTo>
                    <a:pt x="255" y="3"/>
                  </a:lnTo>
                  <a:lnTo>
                    <a:pt x="232" y="0"/>
                  </a:lnTo>
                  <a:lnTo>
                    <a:pt x="209" y="0"/>
                  </a:lnTo>
                  <a:lnTo>
                    <a:pt x="185" y="0"/>
                  </a:lnTo>
                  <a:lnTo>
                    <a:pt x="160" y="3"/>
                  </a:lnTo>
                  <a:lnTo>
                    <a:pt x="136" y="5"/>
                  </a:lnTo>
                  <a:lnTo>
                    <a:pt x="110" y="10"/>
                  </a:lnTo>
                  <a:lnTo>
                    <a:pt x="85" y="16"/>
                  </a:lnTo>
                  <a:lnTo>
                    <a:pt x="58" y="22"/>
                  </a:lnTo>
                  <a:lnTo>
                    <a:pt x="32" y="30"/>
                  </a:lnTo>
                  <a:close/>
                </a:path>
              </a:pathLst>
            </a:custGeom>
            <a:solidFill>
              <a:srgbClr val="000000"/>
            </a:solidFill>
            <a:ln w="9525">
              <a:noFill/>
              <a:round/>
              <a:headEnd/>
              <a:tailEnd/>
            </a:ln>
          </p:spPr>
          <p:txBody>
            <a:bodyPr/>
            <a:lstStyle/>
            <a:p>
              <a:pPr rtl="0"/>
              <a:endParaRPr lang="en-US" sz="3800"/>
            </a:p>
          </p:txBody>
        </p:sp>
        <p:sp>
          <p:nvSpPr>
            <p:cNvPr id="581" name="Freeform 579"/>
            <p:cNvSpPr>
              <a:spLocks/>
            </p:cNvSpPr>
            <p:nvPr/>
          </p:nvSpPr>
          <p:spPr bwMode="auto">
            <a:xfrm>
              <a:off x="350" y="2467"/>
              <a:ext cx="114" cy="68"/>
            </a:xfrm>
            <a:custGeom>
              <a:avLst/>
              <a:gdLst>
                <a:gd name="T0" fmla="*/ 84 w 501"/>
                <a:gd name="T1" fmla="*/ 16 h 295"/>
                <a:gd name="T2" fmla="*/ 99 w 501"/>
                <a:gd name="T3" fmla="*/ 31 h 295"/>
                <a:gd name="T4" fmla="*/ 109 w 501"/>
                <a:gd name="T5" fmla="*/ 46 h 295"/>
                <a:gd name="T6" fmla="*/ 113 w 501"/>
                <a:gd name="T7" fmla="*/ 57 h 295"/>
                <a:gd name="T8" fmla="*/ 114 w 501"/>
                <a:gd name="T9" fmla="*/ 60 h 295"/>
                <a:gd name="T10" fmla="*/ 114 w 501"/>
                <a:gd name="T11" fmla="*/ 62 h 295"/>
                <a:gd name="T12" fmla="*/ 114 w 501"/>
                <a:gd name="T13" fmla="*/ 65 h 295"/>
                <a:gd name="T14" fmla="*/ 114 w 501"/>
                <a:gd name="T15" fmla="*/ 68 h 295"/>
                <a:gd name="T16" fmla="*/ 106 w 501"/>
                <a:gd name="T17" fmla="*/ 61 h 295"/>
                <a:gd name="T18" fmla="*/ 91 w 501"/>
                <a:gd name="T19" fmla="*/ 50 h 295"/>
                <a:gd name="T20" fmla="*/ 76 w 501"/>
                <a:gd name="T21" fmla="*/ 44 h 295"/>
                <a:gd name="T22" fmla="*/ 60 w 501"/>
                <a:gd name="T23" fmla="*/ 42 h 295"/>
                <a:gd name="T24" fmla="*/ 44 w 501"/>
                <a:gd name="T25" fmla="*/ 43 h 295"/>
                <a:gd name="T26" fmla="*/ 30 w 501"/>
                <a:gd name="T27" fmla="*/ 45 h 295"/>
                <a:gd name="T28" fmla="*/ 18 w 501"/>
                <a:gd name="T29" fmla="*/ 49 h 295"/>
                <a:gd name="T30" fmla="*/ 8 w 501"/>
                <a:gd name="T31" fmla="*/ 53 h 295"/>
                <a:gd name="T32" fmla="*/ 4 w 501"/>
                <a:gd name="T33" fmla="*/ 52 h 295"/>
                <a:gd name="T34" fmla="*/ 3 w 501"/>
                <a:gd name="T35" fmla="*/ 48 h 295"/>
                <a:gd name="T36" fmla="*/ 5 w 501"/>
                <a:gd name="T37" fmla="*/ 44 h 295"/>
                <a:gd name="T38" fmla="*/ 16 w 501"/>
                <a:gd name="T39" fmla="*/ 40 h 295"/>
                <a:gd name="T40" fmla="*/ 28 w 501"/>
                <a:gd name="T41" fmla="*/ 35 h 295"/>
                <a:gd name="T42" fmla="*/ 36 w 501"/>
                <a:gd name="T43" fmla="*/ 32 h 295"/>
                <a:gd name="T44" fmla="*/ 39 w 501"/>
                <a:gd name="T45" fmla="*/ 30 h 295"/>
                <a:gd name="T46" fmla="*/ 40 w 501"/>
                <a:gd name="T47" fmla="*/ 28 h 295"/>
                <a:gd name="T48" fmla="*/ 41 w 501"/>
                <a:gd name="T49" fmla="*/ 26 h 295"/>
                <a:gd name="T50" fmla="*/ 41 w 501"/>
                <a:gd name="T51" fmla="*/ 25 h 295"/>
                <a:gd name="T52" fmla="*/ 40 w 501"/>
                <a:gd name="T53" fmla="*/ 23 h 295"/>
                <a:gd name="T54" fmla="*/ 37 w 501"/>
                <a:gd name="T55" fmla="*/ 21 h 295"/>
                <a:gd name="T56" fmla="*/ 33 w 501"/>
                <a:gd name="T57" fmla="*/ 21 h 295"/>
                <a:gd name="T58" fmla="*/ 26 w 501"/>
                <a:gd name="T59" fmla="*/ 22 h 295"/>
                <a:gd name="T60" fmla="*/ 15 w 501"/>
                <a:gd name="T61" fmla="*/ 23 h 295"/>
                <a:gd name="T62" fmla="*/ 4 w 501"/>
                <a:gd name="T63" fmla="*/ 25 h 295"/>
                <a:gd name="T64" fmla="*/ 1 w 501"/>
                <a:gd name="T65" fmla="*/ 20 h 295"/>
                <a:gd name="T66" fmla="*/ 2 w 501"/>
                <a:gd name="T67" fmla="*/ 9 h 295"/>
                <a:gd name="T68" fmla="*/ 8 w 501"/>
                <a:gd name="T69" fmla="*/ 4 h 295"/>
                <a:gd name="T70" fmla="*/ 18 w 501"/>
                <a:gd name="T71" fmla="*/ 2 h 295"/>
                <a:gd name="T72" fmla="*/ 28 w 501"/>
                <a:gd name="T73" fmla="*/ 1 h 295"/>
                <a:gd name="T74" fmla="*/ 37 w 501"/>
                <a:gd name="T75" fmla="*/ 0 h 295"/>
                <a:gd name="T76" fmla="*/ 46 w 501"/>
                <a:gd name="T77" fmla="*/ 1 h 295"/>
                <a:gd name="T78" fmla="*/ 55 w 501"/>
                <a:gd name="T79" fmla="*/ 2 h 295"/>
                <a:gd name="T80" fmla="*/ 63 w 501"/>
                <a:gd name="T81" fmla="*/ 4 h 295"/>
                <a:gd name="T82" fmla="*/ 71 w 501"/>
                <a:gd name="T83" fmla="*/ 7 h 2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1"/>
                <a:gd name="T127" fmla="*/ 0 h 295"/>
                <a:gd name="T128" fmla="*/ 501 w 501"/>
                <a:gd name="T129" fmla="*/ 295 h 2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1" h="295">
                  <a:moveTo>
                    <a:pt x="328" y="41"/>
                  </a:moveTo>
                  <a:lnTo>
                    <a:pt x="371" y="69"/>
                  </a:lnTo>
                  <a:lnTo>
                    <a:pt x="407" y="102"/>
                  </a:lnTo>
                  <a:lnTo>
                    <a:pt x="437" y="135"/>
                  </a:lnTo>
                  <a:lnTo>
                    <a:pt x="461" y="169"/>
                  </a:lnTo>
                  <a:lnTo>
                    <a:pt x="478" y="201"/>
                  </a:lnTo>
                  <a:lnTo>
                    <a:pt x="489" y="227"/>
                  </a:lnTo>
                  <a:lnTo>
                    <a:pt x="497" y="246"/>
                  </a:lnTo>
                  <a:lnTo>
                    <a:pt x="500" y="255"/>
                  </a:lnTo>
                  <a:lnTo>
                    <a:pt x="501" y="260"/>
                  </a:lnTo>
                  <a:lnTo>
                    <a:pt x="501" y="264"/>
                  </a:lnTo>
                  <a:lnTo>
                    <a:pt x="501" y="269"/>
                  </a:lnTo>
                  <a:lnTo>
                    <a:pt x="501" y="273"/>
                  </a:lnTo>
                  <a:lnTo>
                    <a:pt x="501" y="282"/>
                  </a:lnTo>
                  <a:lnTo>
                    <a:pt x="500" y="288"/>
                  </a:lnTo>
                  <a:lnTo>
                    <a:pt x="499" y="293"/>
                  </a:lnTo>
                  <a:lnTo>
                    <a:pt x="497" y="295"/>
                  </a:lnTo>
                  <a:lnTo>
                    <a:pt x="466" y="263"/>
                  </a:lnTo>
                  <a:lnTo>
                    <a:pt x="433" y="238"/>
                  </a:lnTo>
                  <a:lnTo>
                    <a:pt x="401" y="217"/>
                  </a:lnTo>
                  <a:lnTo>
                    <a:pt x="366" y="202"/>
                  </a:lnTo>
                  <a:lnTo>
                    <a:pt x="332" y="191"/>
                  </a:lnTo>
                  <a:lnTo>
                    <a:pt x="297" y="185"/>
                  </a:lnTo>
                  <a:lnTo>
                    <a:pt x="262" y="182"/>
                  </a:lnTo>
                  <a:lnTo>
                    <a:pt x="228" y="182"/>
                  </a:lnTo>
                  <a:lnTo>
                    <a:pt x="195" y="185"/>
                  </a:lnTo>
                  <a:lnTo>
                    <a:pt x="163" y="190"/>
                  </a:lnTo>
                  <a:lnTo>
                    <a:pt x="133" y="197"/>
                  </a:lnTo>
                  <a:lnTo>
                    <a:pt x="106" y="204"/>
                  </a:lnTo>
                  <a:lnTo>
                    <a:pt x="79" y="214"/>
                  </a:lnTo>
                  <a:lnTo>
                    <a:pt x="56" y="223"/>
                  </a:lnTo>
                  <a:lnTo>
                    <a:pt x="37" y="230"/>
                  </a:lnTo>
                  <a:lnTo>
                    <a:pt x="20" y="238"/>
                  </a:lnTo>
                  <a:lnTo>
                    <a:pt x="16" y="227"/>
                  </a:lnTo>
                  <a:lnTo>
                    <a:pt x="13" y="217"/>
                  </a:lnTo>
                  <a:lnTo>
                    <a:pt x="11" y="207"/>
                  </a:lnTo>
                  <a:lnTo>
                    <a:pt x="7" y="197"/>
                  </a:lnTo>
                  <a:lnTo>
                    <a:pt x="22" y="190"/>
                  </a:lnTo>
                  <a:lnTo>
                    <a:pt x="44" y="181"/>
                  </a:lnTo>
                  <a:lnTo>
                    <a:pt x="70" y="172"/>
                  </a:lnTo>
                  <a:lnTo>
                    <a:pt x="98" y="161"/>
                  </a:lnTo>
                  <a:lnTo>
                    <a:pt x="122" y="151"/>
                  </a:lnTo>
                  <a:lnTo>
                    <a:pt x="145" y="143"/>
                  </a:lnTo>
                  <a:lnTo>
                    <a:pt x="159" y="138"/>
                  </a:lnTo>
                  <a:lnTo>
                    <a:pt x="164" y="135"/>
                  </a:lnTo>
                  <a:lnTo>
                    <a:pt x="171" y="132"/>
                  </a:lnTo>
                  <a:lnTo>
                    <a:pt x="174" y="126"/>
                  </a:lnTo>
                  <a:lnTo>
                    <a:pt x="177" y="120"/>
                  </a:lnTo>
                  <a:lnTo>
                    <a:pt x="178" y="113"/>
                  </a:lnTo>
                  <a:lnTo>
                    <a:pt x="178" y="112"/>
                  </a:lnTo>
                  <a:lnTo>
                    <a:pt x="178" y="109"/>
                  </a:lnTo>
                  <a:lnTo>
                    <a:pt x="178" y="108"/>
                  </a:lnTo>
                  <a:lnTo>
                    <a:pt x="178" y="107"/>
                  </a:lnTo>
                  <a:lnTo>
                    <a:pt x="174" y="99"/>
                  </a:lnTo>
                  <a:lnTo>
                    <a:pt x="168" y="93"/>
                  </a:lnTo>
                  <a:lnTo>
                    <a:pt x="161" y="89"/>
                  </a:lnTo>
                  <a:lnTo>
                    <a:pt x="152" y="89"/>
                  </a:lnTo>
                  <a:lnTo>
                    <a:pt x="147" y="90"/>
                  </a:lnTo>
                  <a:lnTo>
                    <a:pt x="134" y="91"/>
                  </a:lnTo>
                  <a:lnTo>
                    <a:pt x="115" y="94"/>
                  </a:lnTo>
                  <a:lnTo>
                    <a:pt x="92" y="96"/>
                  </a:lnTo>
                  <a:lnTo>
                    <a:pt x="66" y="100"/>
                  </a:lnTo>
                  <a:lnTo>
                    <a:pt x="42" y="104"/>
                  </a:lnTo>
                  <a:lnTo>
                    <a:pt x="18" y="107"/>
                  </a:lnTo>
                  <a:lnTo>
                    <a:pt x="0" y="109"/>
                  </a:lnTo>
                  <a:lnTo>
                    <a:pt x="3" y="86"/>
                  </a:lnTo>
                  <a:lnTo>
                    <a:pt x="5" y="63"/>
                  </a:lnTo>
                  <a:lnTo>
                    <a:pt x="8" y="41"/>
                  </a:lnTo>
                  <a:lnTo>
                    <a:pt x="9" y="24"/>
                  </a:lnTo>
                  <a:lnTo>
                    <a:pt x="33" y="17"/>
                  </a:lnTo>
                  <a:lnTo>
                    <a:pt x="55" y="12"/>
                  </a:lnTo>
                  <a:lnTo>
                    <a:pt x="78" y="8"/>
                  </a:lnTo>
                  <a:lnTo>
                    <a:pt x="99" y="4"/>
                  </a:lnTo>
                  <a:lnTo>
                    <a:pt x="121" y="3"/>
                  </a:lnTo>
                  <a:lnTo>
                    <a:pt x="142" y="0"/>
                  </a:lnTo>
                  <a:lnTo>
                    <a:pt x="163" y="0"/>
                  </a:lnTo>
                  <a:lnTo>
                    <a:pt x="182" y="0"/>
                  </a:lnTo>
                  <a:lnTo>
                    <a:pt x="203" y="3"/>
                  </a:lnTo>
                  <a:lnTo>
                    <a:pt x="221" y="5"/>
                  </a:lnTo>
                  <a:lnTo>
                    <a:pt x="241" y="8"/>
                  </a:lnTo>
                  <a:lnTo>
                    <a:pt x="259" y="13"/>
                  </a:lnTo>
                  <a:lnTo>
                    <a:pt x="277" y="18"/>
                  </a:lnTo>
                  <a:lnTo>
                    <a:pt x="294" y="25"/>
                  </a:lnTo>
                  <a:lnTo>
                    <a:pt x="311" y="31"/>
                  </a:lnTo>
                  <a:lnTo>
                    <a:pt x="328" y="41"/>
                  </a:lnTo>
                  <a:close/>
                </a:path>
              </a:pathLst>
            </a:custGeom>
            <a:solidFill>
              <a:srgbClr val="C0C0C0"/>
            </a:solidFill>
            <a:ln w="9525">
              <a:noFill/>
              <a:round/>
              <a:headEnd/>
              <a:tailEnd/>
            </a:ln>
          </p:spPr>
          <p:txBody>
            <a:bodyPr/>
            <a:lstStyle/>
            <a:p>
              <a:pPr rtl="0"/>
              <a:endParaRPr lang="en-US" sz="3800"/>
            </a:p>
          </p:txBody>
        </p:sp>
        <p:sp>
          <p:nvSpPr>
            <p:cNvPr id="582" name="Freeform 580"/>
            <p:cNvSpPr>
              <a:spLocks/>
            </p:cNvSpPr>
            <p:nvPr/>
          </p:nvSpPr>
          <p:spPr bwMode="auto">
            <a:xfrm>
              <a:off x="570" y="2602"/>
              <a:ext cx="18" cy="22"/>
            </a:xfrm>
            <a:custGeom>
              <a:avLst/>
              <a:gdLst>
                <a:gd name="T0" fmla="*/ 7 w 78"/>
                <a:gd name="T1" fmla="*/ 0 h 96"/>
                <a:gd name="T2" fmla="*/ 6 w 78"/>
                <a:gd name="T3" fmla="*/ 1 h 96"/>
                <a:gd name="T4" fmla="*/ 5 w 78"/>
                <a:gd name="T5" fmla="*/ 2 h 96"/>
                <a:gd name="T6" fmla="*/ 5 w 78"/>
                <a:gd name="T7" fmla="*/ 3 h 96"/>
                <a:gd name="T8" fmla="*/ 4 w 78"/>
                <a:gd name="T9" fmla="*/ 4 h 96"/>
                <a:gd name="T10" fmla="*/ 4 w 78"/>
                <a:gd name="T11" fmla="*/ 4 h 96"/>
                <a:gd name="T12" fmla="*/ 5 w 78"/>
                <a:gd name="T13" fmla="*/ 5 h 96"/>
                <a:gd name="T14" fmla="*/ 5 w 78"/>
                <a:gd name="T15" fmla="*/ 5 h 96"/>
                <a:gd name="T16" fmla="*/ 5 w 78"/>
                <a:gd name="T17" fmla="*/ 6 h 96"/>
                <a:gd name="T18" fmla="*/ 5 w 78"/>
                <a:gd name="T19" fmla="*/ 6 h 96"/>
                <a:gd name="T20" fmla="*/ 6 w 78"/>
                <a:gd name="T21" fmla="*/ 8 h 96"/>
                <a:gd name="T22" fmla="*/ 6 w 78"/>
                <a:gd name="T23" fmla="*/ 10 h 96"/>
                <a:gd name="T24" fmla="*/ 7 w 78"/>
                <a:gd name="T25" fmla="*/ 12 h 96"/>
                <a:gd name="T26" fmla="*/ 6 w 78"/>
                <a:gd name="T27" fmla="*/ 13 h 96"/>
                <a:gd name="T28" fmla="*/ 4 w 78"/>
                <a:gd name="T29" fmla="*/ 13 h 96"/>
                <a:gd name="T30" fmla="*/ 3 w 78"/>
                <a:gd name="T31" fmla="*/ 14 h 96"/>
                <a:gd name="T32" fmla="*/ 3 w 78"/>
                <a:gd name="T33" fmla="*/ 14 h 96"/>
                <a:gd name="T34" fmla="*/ 2 w 78"/>
                <a:gd name="T35" fmla="*/ 14 h 96"/>
                <a:gd name="T36" fmla="*/ 1 w 78"/>
                <a:gd name="T37" fmla="*/ 15 h 96"/>
                <a:gd name="T38" fmla="*/ 0 w 78"/>
                <a:gd name="T39" fmla="*/ 17 h 96"/>
                <a:gd name="T40" fmla="*/ 0 w 78"/>
                <a:gd name="T41" fmla="*/ 18 h 96"/>
                <a:gd name="T42" fmla="*/ 0 w 78"/>
                <a:gd name="T43" fmla="*/ 18 h 96"/>
                <a:gd name="T44" fmla="*/ 0 w 78"/>
                <a:gd name="T45" fmla="*/ 18 h 96"/>
                <a:gd name="T46" fmla="*/ 0 w 78"/>
                <a:gd name="T47" fmla="*/ 19 h 96"/>
                <a:gd name="T48" fmla="*/ 0 w 78"/>
                <a:gd name="T49" fmla="*/ 19 h 96"/>
                <a:gd name="T50" fmla="*/ 1 w 78"/>
                <a:gd name="T51" fmla="*/ 21 h 96"/>
                <a:gd name="T52" fmla="*/ 2 w 78"/>
                <a:gd name="T53" fmla="*/ 22 h 96"/>
                <a:gd name="T54" fmla="*/ 4 w 78"/>
                <a:gd name="T55" fmla="*/ 22 h 96"/>
                <a:gd name="T56" fmla="*/ 6 w 78"/>
                <a:gd name="T57" fmla="*/ 22 h 96"/>
                <a:gd name="T58" fmla="*/ 15 w 78"/>
                <a:gd name="T59" fmla="*/ 19 h 96"/>
                <a:gd name="T60" fmla="*/ 16 w 78"/>
                <a:gd name="T61" fmla="*/ 18 h 96"/>
                <a:gd name="T62" fmla="*/ 16 w 78"/>
                <a:gd name="T63" fmla="*/ 18 h 96"/>
                <a:gd name="T64" fmla="*/ 17 w 78"/>
                <a:gd name="T65" fmla="*/ 18 h 96"/>
                <a:gd name="T66" fmla="*/ 18 w 78"/>
                <a:gd name="T67" fmla="*/ 17 h 96"/>
                <a:gd name="T68" fmla="*/ 18 w 78"/>
                <a:gd name="T69" fmla="*/ 16 h 96"/>
                <a:gd name="T70" fmla="*/ 18 w 78"/>
                <a:gd name="T71" fmla="*/ 15 h 96"/>
                <a:gd name="T72" fmla="*/ 18 w 78"/>
                <a:gd name="T73" fmla="*/ 14 h 96"/>
                <a:gd name="T74" fmla="*/ 18 w 78"/>
                <a:gd name="T75" fmla="*/ 13 h 96"/>
                <a:gd name="T76" fmla="*/ 13 w 78"/>
                <a:gd name="T77" fmla="*/ 2 h 96"/>
                <a:gd name="T78" fmla="*/ 12 w 78"/>
                <a:gd name="T79" fmla="*/ 1 h 96"/>
                <a:gd name="T80" fmla="*/ 10 w 78"/>
                <a:gd name="T81" fmla="*/ 0 h 96"/>
                <a:gd name="T82" fmla="*/ 9 w 78"/>
                <a:gd name="T83" fmla="*/ 0 h 96"/>
                <a:gd name="T84" fmla="*/ 7 w 78"/>
                <a:gd name="T85" fmla="*/ 0 h 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96"/>
                <a:gd name="T131" fmla="*/ 78 w 78"/>
                <a:gd name="T132" fmla="*/ 96 h 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96">
                  <a:moveTo>
                    <a:pt x="31" y="1"/>
                  </a:moveTo>
                  <a:lnTo>
                    <a:pt x="26" y="4"/>
                  </a:lnTo>
                  <a:lnTo>
                    <a:pt x="22" y="8"/>
                  </a:lnTo>
                  <a:lnTo>
                    <a:pt x="21" y="13"/>
                  </a:lnTo>
                  <a:lnTo>
                    <a:pt x="19" y="18"/>
                  </a:lnTo>
                  <a:lnTo>
                    <a:pt x="19" y="19"/>
                  </a:lnTo>
                  <a:lnTo>
                    <a:pt x="21" y="22"/>
                  </a:lnTo>
                  <a:lnTo>
                    <a:pt x="21" y="23"/>
                  </a:lnTo>
                  <a:lnTo>
                    <a:pt x="21" y="26"/>
                  </a:lnTo>
                  <a:lnTo>
                    <a:pt x="22" y="28"/>
                  </a:lnTo>
                  <a:lnTo>
                    <a:pt x="25" y="35"/>
                  </a:lnTo>
                  <a:lnTo>
                    <a:pt x="28" y="43"/>
                  </a:lnTo>
                  <a:lnTo>
                    <a:pt x="32" y="53"/>
                  </a:lnTo>
                  <a:lnTo>
                    <a:pt x="26" y="56"/>
                  </a:lnTo>
                  <a:lnTo>
                    <a:pt x="19" y="58"/>
                  </a:lnTo>
                  <a:lnTo>
                    <a:pt x="14" y="60"/>
                  </a:lnTo>
                  <a:lnTo>
                    <a:pt x="13" y="60"/>
                  </a:lnTo>
                  <a:lnTo>
                    <a:pt x="8" y="62"/>
                  </a:lnTo>
                  <a:lnTo>
                    <a:pt x="4" y="66"/>
                  </a:lnTo>
                  <a:lnTo>
                    <a:pt x="1" y="73"/>
                  </a:lnTo>
                  <a:lnTo>
                    <a:pt x="0" y="78"/>
                  </a:lnTo>
                  <a:lnTo>
                    <a:pt x="0" y="79"/>
                  </a:lnTo>
                  <a:lnTo>
                    <a:pt x="0" y="80"/>
                  </a:lnTo>
                  <a:lnTo>
                    <a:pt x="0" y="82"/>
                  </a:lnTo>
                  <a:lnTo>
                    <a:pt x="1" y="83"/>
                  </a:lnTo>
                  <a:lnTo>
                    <a:pt x="5" y="90"/>
                  </a:lnTo>
                  <a:lnTo>
                    <a:pt x="10" y="95"/>
                  </a:lnTo>
                  <a:lnTo>
                    <a:pt x="18" y="96"/>
                  </a:lnTo>
                  <a:lnTo>
                    <a:pt x="25" y="96"/>
                  </a:lnTo>
                  <a:lnTo>
                    <a:pt x="65" y="83"/>
                  </a:lnTo>
                  <a:lnTo>
                    <a:pt x="69" y="80"/>
                  </a:lnTo>
                  <a:lnTo>
                    <a:pt x="71" y="79"/>
                  </a:lnTo>
                  <a:lnTo>
                    <a:pt x="74" y="77"/>
                  </a:lnTo>
                  <a:lnTo>
                    <a:pt x="77" y="73"/>
                  </a:lnTo>
                  <a:lnTo>
                    <a:pt x="78" y="69"/>
                  </a:lnTo>
                  <a:lnTo>
                    <a:pt x="78" y="65"/>
                  </a:lnTo>
                  <a:lnTo>
                    <a:pt x="78" y="61"/>
                  </a:lnTo>
                  <a:lnTo>
                    <a:pt x="77" y="57"/>
                  </a:lnTo>
                  <a:lnTo>
                    <a:pt x="56" y="10"/>
                  </a:lnTo>
                  <a:lnTo>
                    <a:pt x="52" y="5"/>
                  </a:lnTo>
                  <a:lnTo>
                    <a:pt x="45" y="1"/>
                  </a:lnTo>
                  <a:lnTo>
                    <a:pt x="39" y="0"/>
                  </a:lnTo>
                  <a:lnTo>
                    <a:pt x="31" y="1"/>
                  </a:lnTo>
                  <a:close/>
                </a:path>
              </a:pathLst>
            </a:custGeom>
            <a:solidFill>
              <a:srgbClr val="000000"/>
            </a:solidFill>
            <a:ln w="9525">
              <a:noFill/>
              <a:round/>
              <a:headEnd/>
              <a:tailEnd/>
            </a:ln>
          </p:spPr>
          <p:txBody>
            <a:bodyPr/>
            <a:lstStyle/>
            <a:p>
              <a:pPr rtl="0"/>
              <a:endParaRPr lang="en-US" sz="3800"/>
            </a:p>
          </p:txBody>
        </p:sp>
        <p:sp>
          <p:nvSpPr>
            <p:cNvPr id="583" name="Freeform 581"/>
            <p:cNvSpPr>
              <a:spLocks/>
            </p:cNvSpPr>
            <p:nvPr/>
          </p:nvSpPr>
          <p:spPr bwMode="auto">
            <a:xfrm>
              <a:off x="545" y="2598"/>
              <a:ext cx="8" cy="9"/>
            </a:xfrm>
            <a:custGeom>
              <a:avLst/>
              <a:gdLst>
                <a:gd name="T0" fmla="*/ 8 w 39"/>
                <a:gd name="T1" fmla="*/ 4 h 41"/>
                <a:gd name="T2" fmla="*/ 8 w 39"/>
                <a:gd name="T3" fmla="*/ 6 h 41"/>
                <a:gd name="T4" fmla="*/ 7 w 39"/>
                <a:gd name="T5" fmla="*/ 7 h 41"/>
                <a:gd name="T6" fmla="*/ 5 w 39"/>
                <a:gd name="T7" fmla="*/ 9 h 41"/>
                <a:gd name="T8" fmla="*/ 4 w 39"/>
                <a:gd name="T9" fmla="*/ 9 h 41"/>
                <a:gd name="T10" fmla="*/ 2 w 39"/>
                <a:gd name="T11" fmla="*/ 9 h 41"/>
                <a:gd name="T12" fmla="*/ 1 w 39"/>
                <a:gd name="T13" fmla="*/ 7 h 41"/>
                <a:gd name="T14" fmla="*/ 0 w 39"/>
                <a:gd name="T15" fmla="*/ 6 h 41"/>
                <a:gd name="T16" fmla="*/ 0 w 39"/>
                <a:gd name="T17" fmla="*/ 4 h 41"/>
                <a:gd name="T18" fmla="*/ 0 w 39"/>
                <a:gd name="T19" fmla="*/ 3 h 41"/>
                <a:gd name="T20" fmla="*/ 1 w 39"/>
                <a:gd name="T21" fmla="*/ 1 h 41"/>
                <a:gd name="T22" fmla="*/ 2 w 39"/>
                <a:gd name="T23" fmla="*/ 0 h 41"/>
                <a:gd name="T24" fmla="*/ 4 w 39"/>
                <a:gd name="T25" fmla="*/ 0 h 41"/>
                <a:gd name="T26" fmla="*/ 5 w 39"/>
                <a:gd name="T27" fmla="*/ 0 h 41"/>
                <a:gd name="T28" fmla="*/ 7 w 39"/>
                <a:gd name="T29" fmla="*/ 1 h 41"/>
                <a:gd name="T30" fmla="*/ 8 w 39"/>
                <a:gd name="T31" fmla="*/ 3 h 41"/>
                <a:gd name="T32" fmla="*/ 8 w 39"/>
                <a:gd name="T33" fmla="*/ 4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1"/>
                <a:gd name="T53" fmla="*/ 39 w 39"/>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1">
                  <a:moveTo>
                    <a:pt x="39" y="20"/>
                  </a:moveTo>
                  <a:lnTo>
                    <a:pt x="38" y="28"/>
                  </a:lnTo>
                  <a:lnTo>
                    <a:pt x="33" y="34"/>
                  </a:lnTo>
                  <a:lnTo>
                    <a:pt x="26" y="39"/>
                  </a:lnTo>
                  <a:lnTo>
                    <a:pt x="18" y="41"/>
                  </a:lnTo>
                  <a:lnTo>
                    <a:pt x="12" y="39"/>
                  </a:lnTo>
                  <a:lnTo>
                    <a:pt x="5" y="34"/>
                  </a:lnTo>
                  <a:lnTo>
                    <a:pt x="1" y="28"/>
                  </a:lnTo>
                  <a:lnTo>
                    <a:pt x="0" y="20"/>
                  </a:lnTo>
                  <a:lnTo>
                    <a:pt x="1" y="12"/>
                  </a:lnTo>
                  <a:lnTo>
                    <a:pt x="5" y="5"/>
                  </a:lnTo>
                  <a:lnTo>
                    <a:pt x="12" y="1"/>
                  </a:lnTo>
                  <a:lnTo>
                    <a:pt x="18" y="0"/>
                  </a:lnTo>
                  <a:lnTo>
                    <a:pt x="26" y="1"/>
                  </a:lnTo>
                  <a:lnTo>
                    <a:pt x="33" y="5"/>
                  </a:lnTo>
                  <a:lnTo>
                    <a:pt x="38" y="12"/>
                  </a:lnTo>
                  <a:lnTo>
                    <a:pt x="39" y="20"/>
                  </a:lnTo>
                  <a:close/>
                </a:path>
              </a:pathLst>
            </a:custGeom>
            <a:solidFill>
              <a:srgbClr val="000000"/>
            </a:solidFill>
            <a:ln w="9525">
              <a:noFill/>
              <a:round/>
              <a:headEnd/>
              <a:tailEnd/>
            </a:ln>
          </p:spPr>
          <p:txBody>
            <a:bodyPr/>
            <a:lstStyle/>
            <a:p>
              <a:pPr rtl="0"/>
              <a:endParaRPr lang="en-US" sz="3800"/>
            </a:p>
          </p:txBody>
        </p:sp>
        <p:sp>
          <p:nvSpPr>
            <p:cNvPr id="584" name="Freeform 582"/>
            <p:cNvSpPr>
              <a:spLocks/>
            </p:cNvSpPr>
            <p:nvPr/>
          </p:nvSpPr>
          <p:spPr bwMode="auto">
            <a:xfrm>
              <a:off x="596" y="2596"/>
              <a:ext cx="9" cy="9"/>
            </a:xfrm>
            <a:custGeom>
              <a:avLst/>
              <a:gdLst>
                <a:gd name="T0" fmla="*/ 9 w 40"/>
                <a:gd name="T1" fmla="*/ 5 h 40"/>
                <a:gd name="T2" fmla="*/ 9 w 40"/>
                <a:gd name="T3" fmla="*/ 7 h 40"/>
                <a:gd name="T4" fmla="*/ 8 w 40"/>
                <a:gd name="T5" fmla="*/ 8 h 40"/>
                <a:gd name="T6" fmla="*/ 7 w 40"/>
                <a:gd name="T7" fmla="*/ 9 h 40"/>
                <a:gd name="T8" fmla="*/ 5 w 40"/>
                <a:gd name="T9" fmla="*/ 9 h 40"/>
                <a:gd name="T10" fmla="*/ 3 w 40"/>
                <a:gd name="T11" fmla="*/ 9 h 40"/>
                <a:gd name="T12" fmla="*/ 2 w 40"/>
                <a:gd name="T13" fmla="*/ 8 h 40"/>
                <a:gd name="T14" fmla="*/ 0 w 40"/>
                <a:gd name="T15" fmla="*/ 7 h 40"/>
                <a:gd name="T16" fmla="*/ 0 w 40"/>
                <a:gd name="T17" fmla="*/ 5 h 40"/>
                <a:gd name="T18" fmla="*/ 0 w 40"/>
                <a:gd name="T19" fmla="*/ 3 h 40"/>
                <a:gd name="T20" fmla="*/ 2 w 40"/>
                <a:gd name="T21" fmla="*/ 2 h 40"/>
                <a:gd name="T22" fmla="*/ 3 w 40"/>
                <a:gd name="T23" fmla="*/ 0 h 40"/>
                <a:gd name="T24" fmla="*/ 5 w 40"/>
                <a:gd name="T25" fmla="*/ 0 h 40"/>
                <a:gd name="T26" fmla="*/ 7 w 40"/>
                <a:gd name="T27" fmla="*/ 0 h 40"/>
                <a:gd name="T28" fmla="*/ 8 w 40"/>
                <a:gd name="T29" fmla="*/ 2 h 40"/>
                <a:gd name="T30" fmla="*/ 9 w 40"/>
                <a:gd name="T31" fmla="*/ 3 h 40"/>
                <a:gd name="T32" fmla="*/ 9 w 40"/>
                <a:gd name="T33" fmla="*/ 5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0"/>
                <a:gd name="T53" fmla="*/ 40 w 40"/>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0">
                  <a:moveTo>
                    <a:pt x="40" y="21"/>
                  </a:moveTo>
                  <a:lnTo>
                    <a:pt x="39" y="29"/>
                  </a:lnTo>
                  <a:lnTo>
                    <a:pt x="35" y="34"/>
                  </a:lnTo>
                  <a:lnTo>
                    <a:pt x="29" y="39"/>
                  </a:lnTo>
                  <a:lnTo>
                    <a:pt x="21" y="40"/>
                  </a:lnTo>
                  <a:lnTo>
                    <a:pt x="13" y="39"/>
                  </a:lnTo>
                  <a:lnTo>
                    <a:pt x="7" y="34"/>
                  </a:lnTo>
                  <a:lnTo>
                    <a:pt x="1" y="29"/>
                  </a:lnTo>
                  <a:lnTo>
                    <a:pt x="0" y="21"/>
                  </a:lnTo>
                  <a:lnTo>
                    <a:pt x="1" y="13"/>
                  </a:lnTo>
                  <a:lnTo>
                    <a:pt x="7" y="7"/>
                  </a:lnTo>
                  <a:lnTo>
                    <a:pt x="13" y="1"/>
                  </a:lnTo>
                  <a:lnTo>
                    <a:pt x="21" y="0"/>
                  </a:lnTo>
                  <a:lnTo>
                    <a:pt x="29" y="1"/>
                  </a:lnTo>
                  <a:lnTo>
                    <a:pt x="35" y="7"/>
                  </a:lnTo>
                  <a:lnTo>
                    <a:pt x="39" y="13"/>
                  </a:lnTo>
                  <a:lnTo>
                    <a:pt x="40" y="21"/>
                  </a:lnTo>
                  <a:close/>
                </a:path>
              </a:pathLst>
            </a:custGeom>
            <a:solidFill>
              <a:srgbClr val="000000"/>
            </a:solidFill>
            <a:ln w="9525">
              <a:noFill/>
              <a:round/>
              <a:headEnd/>
              <a:tailEnd/>
            </a:ln>
          </p:spPr>
          <p:txBody>
            <a:bodyPr/>
            <a:lstStyle/>
            <a:p>
              <a:pPr rtl="0"/>
              <a:endParaRPr lang="en-US" sz="3800"/>
            </a:p>
          </p:txBody>
        </p:sp>
        <p:sp>
          <p:nvSpPr>
            <p:cNvPr id="585" name="Freeform 583"/>
            <p:cNvSpPr>
              <a:spLocks/>
            </p:cNvSpPr>
            <p:nvPr/>
          </p:nvSpPr>
          <p:spPr bwMode="auto">
            <a:xfrm>
              <a:off x="429" y="2630"/>
              <a:ext cx="86" cy="174"/>
            </a:xfrm>
            <a:custGeom>
              <a:avLst/>
              <a:gdLst>
                <a:gd name="T0" fmla="*/ 42 w 375"/>
                <a:gd name="T1" fmla="*/ 4 h 760"/>
                <a:gd name="T2" fmla="*/ 29 w 375"/>
                <a:gd name="T3" fmla="*/ 21 h 760"/>
                <a:gd name="T4" fmla="*/ 12 w 375"/>
                <a:gd name="T5" fmla="*/ 68 h 760"/>
                <a:gd name="T6" fmla="*/ 3 w 375"/>
                <a:gd name="T7" fmla="*/ 120 h 760"/>
                <a:gd name="T8" fmla="*/ 0 w 375"/>
                <a:gd name="T9" fmla="*/ 155 h 760"/>
                <a:gd name="T10" fmla="*/ 0 w 375"/>
                <a:gd name="T11" fmla="*/ 165 h 760"/>
                <a:gd name="T12" fmla="*/ 10 w 375"/>
                <a:gd name="T13" fmla="*/ 169 h 760"/>
                <a:gd name="T14" fmla="*/ 22 w 375"/>
                <a:gd name="T15" fmla="*/ 173 h 760"/>
                <a:gd name="T16" fmla="*/ 33 w 375"/>
                <a:gd name="T17" fmla="*/ 174 h 760"/>
                <a:gd name="T18" fmla="*/ 42 w 375"/>
                <a:gd name="T19" fmla="*/ 173 h 760"/>
                <a:gd name="T20" fmla="*/ 48 w 375"/>
                <a:gd name="T21" fmla="*/ 171 h 760"/>
                <a:gd name="T22" fmla="*/ 53 w 375"/>
                <a:gd name="T23" fmla="*/ 168 h 760"/>
                <a:gd name="T24" fmla="*/ 57 w 375"/>
                <a:gd name="T25" fmla="*/ 166 h 760"/>
                <a:gd name="T26" fmla="*/ 59 w 375"/>
                <a:gd name="T27" fmla="*/ 164 h 760"/>
                <a:gd name="T28" fmla="*/ 60 w 375"/>
                <a:gd name="T29" fmla="*/ 162 h 760"/>
                <a:gd name="T30" fmla="*/ 58 w 375"/>
                <a:gd name="T31" fmla="*/ 141 h 760"/>
                <a:gd name="T32" fmla="*/ 58 w 375"/>
                <a:gd name="T33" fmla="*/ 116 h 760"/>
                <a:gd name="T34" fmla="*/ 62 w 375"/>
                <a:gd name="T35" fmla="*/ 101 h 760"/>
                <a:gd name="T36" fmla="*/ 66 w 375"/>
                <a:gd name="T37" fmla="*/ 95 h 760"/>
                <a:gd name="T38" fmla="*/ 71 w 375"/>
                <a:gd name="T39" fmla="*/ 91 h 760"/>
                <a:gd name="T40" fmla="*/ 79 w 375"/>
                <a:gd name="T41" fmla="*/ 82 h 760"/>
                <a:gd name="T42" fmla="*/ 83 w 375"/>
                <a:gd name="T43" fmla="*/ 73 h 760"/>
                <a:gd name="T44" fmla="*/ 85 w 375"/>
                <a:gd name="T45" fmla="*/ 66 h 760"/>
                <a:gd name="T46" fmla="*/ 86 w 375"/>
                <a:gd name="T47" fmla="*/ 64 h 760"/>
                <a:gd name="T48" fmla="*/ 85 w 375"/>
                <a:gd name="T49" fmla="*/ 61 h 760"/>
                <a:gd name="T50" fmla="*/ 83 w 375"/>
                <a:gd name="T51" fmla="*/ 50 h 760"/>
                <a:gd name="T52" fmla="*/ 79 w 375"/>
                <a:gd name="T53" fmla="*/ 34 h 760"/>
                <a:gd name="T54" fmla="*/ 75 w 375"/>
                <a:gd name="T55" fmla="*/ 18 h 760"/>
                <a:gd name="T56" fmla="*/ 72 w 375"/>
                <a:gd name="T57" fmla="*/ 8 h 760"/>
                <a:gd name="T58" fmla="*/ 67 w 375"/>
                <a:gd name="T59" fmla="*/ 3 h 760"/>
                <a:gd name="T60" fmla="*/ 61 w 375"/>
                <a:gd name="T61" fmla="*/ 1 h 760"/>
                <a:gd name="T62" fmla="*/ 54 w 375"/>
                <a:gd name="T63" fmla="*/ 0 h 760"/>
                <a:gd name="T64" fmla="*/ 47 w 375"/>
                <a:gd name="T65" fmla="*/ 2 h 760"/>
                <a:gd name="T66" fmla="*/ 43 w 375"/>
                <a:gd name="T67" fmla="*/ 4 h 7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5"/>
                <a:gd name="T103" fmla="*/ 0 h 760"/>
                <a:gd name="T104" fmla="*/ 375 w 375"/>
                <a:gd name="T105" fmla="*/ 760 h 7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5" h="760">
                  <a:moveTo>
                    <a:pt x="185" y="17"/>
                  </a:moveTo>
                  <a:lnTo>
                    <a:pt x="182" y="18"/>
                  </a:lnTo>
                  <a:lnTo>
                    <a:pt x="180" y="19"/>
                  </a:lnTo>
                  <a:lnTo>
                    <a:pt x="125" y="92"/>
                  </a:lnTo>
                  <a:lnTo>
                    <a:pt x="82" y="189"/>
                  </a:lnTo>
                  <a:lnTo>
                    <a:pt x="51" y="299"/>
                  </a:lnTo>
                  <a:lnTo>
                    <a:pt x="28" y="414"/>
                  </a:lnTo>
                  <a:lnTo>
                    <a:pt x="13" y="522"/>
                  </a:lnTo>
                  <a:lnTo>
                    <a:pt x="5" y="613"/>
                  </a:lnTo>
                  <a:lnTo>
                    <a:pt x="2" y="678"/>
                  </a:lnTo>
                  <a:lnTo>
                    <a:pt x="0" y="708"/>
                  </a:lnTo>
                  <a:lnTo>
                    <a:pt x="0" y="719"/>
                  </a:lnTo>
                  <a:lnTo>
                    <a:pt x="12" y="726"/>
                  </a:lnTo>
                  <a:lnTo>
                    <a:pt x="43" y="739"/>
                  </a:lnTo>
                  <a:lnTo>
                    <a:pt x="72" y="748"/>
                  </a:lnTo>
                  <a:lnTo>
                    <a:pt x="98" y="754"/>
                  </a:lnTo>
                  <a:lnTo>
                    <a:pt x="121" y="758"/>
                  </a:lnTo>
                  <a:lnTo>
                    <a:pt x="143" y="760"/>
                  </a:lnTo>
                  <a:lnTo>
                    <a:pt x="164" y="758"/>
                  </a:lnTo>
                  <a:lnTo>
                    <a:pt x="181" y="756"/>
                  </a:lnTo>
                  <a:lnTo>
                    <a:pt x="198" y="750"/>
                  </a:lnTo>
                  <a:lnTo>
                    <a:pt x="211" y="747"/>
                  </a:lnTo>
                  <a:lnTo>
                    <a:pt x="223" y="740"/>
                  </a:lnTo>
                  <a:lnTo>
                    <a:pt x="233" y="734"/>
                  </a:lnTo>
                  <a:lnTo>
                    <a:pt x="242" y="728"/>
                  </a:lnTo>
                  <a:lnTo>
                    <a:pt x="249" y="723"/>
                  </a:lnTo>
                  <a:lnTo>
                    <a:pt x="253" y="719"/>
                  </a:lnTo>
                  <a:lnTo>
                    <a:pt x="257" y="715"/>
                  </a:lnTo>
                  <a:lnTo>
                    <a:pt x="258" y="714"/>
                  </a:lnTo>
                  <a:lnTo>
                    <a:pt x="263" y="706"/>
                  </a:lnTo>
                  <a:lnTo>
                    <a:pt x="262" y="698"/>
                  </a:lnTo>
                  <a:lnTo>
                    <a:pt x="253" y="618"/>
                  </a:lnTo>
                  <a:lnTo>
                    <a:pt x="251" y="554"/>
                  </a:lnTo>
                  <a:lnTo>
                    <a:pt x="255" y="505"/>
                  </a:lnTo>
                  <a:lnTo>
                    <a:pt x="262" y="467"/>
                  </a:lnTo>
                  <a:lnTo>
                    <a:pt x="271" y="442"/>
                  </a:lnTo>
                  <a:lnTo>
                    <a:pt x="280" y="425"/>
                  </a:lnTo>
                  <a:lnTo>
                    <a:pt x="287" y="417"/>
                  </a:lnTo>
                  <a:lnTo>
                    <a:pt x="289" y="415"/>
                  </a:lnTo>
                  <a:lnTo>
                    <a:pt x="310" y="399"/>
                  </a:lnTo>
                  <a:lnTo>
                    <a:pt x="327" y="380"/>
                  </a:lnTo>
                  <a:lnTo>
                    <a:pt x="343" y="359"/>
                  </a:lnTo>
                  <a:lnTo>
                    <a:pt x="353" y="338"/>
                  </a:lnTo>
                  <a:lnTo>
                    <a:pt x="362" y="319"/>
                  </a:lnTo>
                  <a:lnTo>
                    <a:pt x="369" y="302"/>
                  </a:lnTo>
                  <a:lnTo>
                    <a:pt x="372" y="290"/>
                  </a:lnTo>
                  <a:lnTo>
                    <a:pt x="374" y="285"/>
                  </a:lnTo>
                  <a:lnTo>
                    <a:pt x="375" y="281"/>
                  </a:lnTo>
                  <a:lnTo>
                    <a:pt x="374" y="277"/>
                  </a:lnTo>
                  <a:lnTo>
                    <a:pt x="372" y="268"/>
                  </a:lnTo>
                  <a:lnTo>
                    <a:pt x="367" y="248"/>
                  </a:lnTo>
                  <a:lnTo>
                    <a:pt x="362" y="220"/>
                  </a:lnTo>
                  <a:lnTo>
                    <a:pt x="354" y="185"/>
                  </a:lnTo>
                  <a:lnTo>
                    <a:pt x="345" y="148"/>
                  </a:lnTo>
                  <a:lnTo>
                    <a:pt x="337" y="112"/>
                  </a:lnTo>
                  <a:lnTo>
                    <a:pt x="328" y="78"/>
                  </a:lnTo>
                  <a:lnTo>
                    <a:pt x="319" y="49"/>
                  </a:lnTo>
                  <a:lnTo>
                    <a:pt x="313" y="35"/>
                  </a:lnTo>
                  <a:lnTo>
                    <a:pt x="305" y="23"/>
                  </a:lnTo>
                  <a:lnTo>
                    <a:pt x="294" y="13"/>
                  </a:lnTo>
                  <a:lnTo>
                    <a:pt x="281" y="6"/>
                  </a:lnTo>
                  <a:lnTo>
                    <a:pt x="266" y="3"/>
                  </a:lnTo>
                  <a:lnTo>
                    <a:pt x="250" y="0"/>
                  </a:lnTo>
                  <a:lnTo>
                    <a:pt x="234" y="1"/>
                  </a:lnTo>
                  <a:lnTo>
                    <a:pt x="220" y="4"/>
                  </a:lnTo>
                  <a:lnTo>
                    <a:pt x="207" y="8"/>
                  </a:lnTo>
                  <a:lnTo>
                    <a:pt x="197" y="12"/>
                  </a:lnTo>
                  <a:lnTo>
                    <a:pt x="189" y="16"/>
                  </a:lnTo>
                  <a:lnTo>
                    <a:pt x="185" y="17"/>
                  </a:lnTo>
                  <a:close/>
                </a:path>
              </a:pathLst>
            </a:custGeom>
            <a:solidFill>
              <a:srgbClr val="000000"/>
            </a:solidFill>
            <a:ln w="9525">
              <a:noFill/>
              <a:round/>
              <a:headEnd/>
              <a:tailEnd/>
            </a:ln>
          </p:spPr>
          <p:txBody>
            <a:bodyPr/>
            <a:lstStyle/>
            <a:p>
              <a:pPr rtl="0"/>
              <a:endParaRPr lang="en-US" sz="3800"/>
            </a:p>
          </p:txBody>
        </p:sp>
        <p:sp>
          <p:nvSpPr>
            <p:cNvPr id="586" name="Freeform 584"/>
            <p:cNvSpPr>
              <a:spLocks/>
            </p:cNvSpPr>
            <p:nvPr/>
          </p:nvSpPr>
          <p:spPr bwMode="auto">
            <a:xfrm>
              <a:off x="438" y="2639"/>
              <a:ext cx="67" cy="156"/>
            </a:xfrm>
            <a:custGeom>
              <a:avLst/>
              <a:gdLst>
                <a:gd name="T0" fmla="*/ 52 w 292"/>
                <a:gd name="T1" fmla="*/ 1 h 679"/>
                <a:gd name="T2" fmla="*/ 53 w 292"/>
                <a:gd name="T3" fmla="*/ 1 h 679"/>
                <a:gd name="T4" fmla="*/ 53 w 292"/>
                <a:gd name="T5" fmla="*/ 2 h 679"/>
                <a:gd name="T6" fmla="*/ 54 w 292"/>
                <a:gd name="T7" fmla="*/ 3 h 679"/>
                <a:gd name="T8" fmla="*/ 55 w 292"/>
                <a:gd name="T9" fmla="*/ 5 h 679"/>
                <a:gd name="T10" fmla="*/ 57 w 292"/>
                <a:gd name="T11" fmla="*/ 11 h 679"/>
                <a:gd name="T12" fmla="*/ 59 w 292"/>
                <a:gd name="T13" fmla="*/ 18 h 679"/>
                <a:gd name="T14" fmla="*/ 61 w 292"/>
                <a:gd name="T15" fmla="*/ 26 h 679"/>
                <a:gd name="T16" fmla="*/ 63 w 292"/>
                <a:gd name="T17" fmla="*/ 33 h 679"/>
                <a:gd name="T18" fmla="*/ 64 w 292"/>
                <a:gd name="T19" fmla="*/ 40 h 679"/>
                <a:gd name="T20" fmla="*/ 66 w 292"/>
                <a:gd name="T21" fmla="*/ 47 h 679"/>
                <a:gd name="T22" fmla="*/ 67 w 292"/>
                <a:gd name="T23" fmla="*/ 52 h 679"/>
                <a:gd name="T24" fmla="*/ 67 w 292"/>
                <a:gd name="T25" fmla="*/ 55 h 679"/>
                <a:gd name="T26" fmla="*/ 67 w 292"/>
                <a:gd name="T27" fmla="*/ 57 h 679"/>
                <a:gd name="T28" fmla="*/ 66 w 292"/>
                <a:gd name="T29" fmla="*/ 60 h 679"/>
                <a:gd name="T30" fmla="*/ 64 w 292"/>
                <a:gd name="T31" fmla="*/ 62 h 679"/>
                <a:gd name="T32" fmla="*/ 63 w 292"/>
                <a:gd name="T33" fmla="*/ 66 h 679"/>
                <a:gd name="T34" fmla="*/ 61 w 292"/>
                <a:gd name="T35" fmla="*/ 69 h 679"/>
                <a:gd name="T36" fmla="*/ 58 w 292"/>
                <a:gd name="T37" fmla="*/ 73 h 679"/>
                <a:gd name="T38" fmla="*/ 56 w 292"/>
                <a:gd name="T39" fmla="*/ 76 h 679"/>
                <a:gd name="T40" fmla="*/ 52 w 292"/>
                <a:gd name="T41" fmla="*/ 78 h 679"/>
                <a:gd name="T42" fmla="*/ 51 w 292"/>
                <a:gd name="T43" fmla="*/ 79 h 679"/>
                <a:gd name="T44" fmla="*/ 50 w 292"/>
                <a:gd name="T45" fmla="*/ 81 h 679"/>
                <a:gd name="T46" fmla="*/ 47 w 292"/>
                <a:gd name="T47" fmla="*/ 83 h 679"/>
                <a:gd name="T48" fmla="*/ 45 w 292"/>
                <a:gd name="T49" fmla="*/ 87 h 679"/>
                <a:gd name="T50" fmla="*/ 43 w 292"/>
                <a:gd name="T51" fmla="*/ 93 h 679"/>
                <a:gd name="T52" fmla="*/ 41 w 292"/>
                <a:gd name="T53" fmla="*/ 100 h 679"/>
                <a:gd name="T54" fmla="*/ 40 w 292"/>
                <a:gd name="T55" fmla="*/ 110 h 679"/>
                <a:gd name="T56" fmla="*/ 39 w 292"/>
                <a:gd name="T57" fmla="*/ 122 h 679"/>
                <a:gd name="T58" fmla="*/ 39 w 292"/>
                <a:gd name="T59" fmla="*/ 128 h 679"/>
                <a:gd name="T60" fmla="*/ 40 w 292"/>
                <a:gd name="T61" fmla="*/ 135 h 679"/>
                <a:gd name="T62" fmla="*/ 41 w 292"/>
                <a:gd name="T63" fmla="*/ 142 h 679"/>
                <a:gd name="T64" fmla="*/ 41 w 292"/>
                <a:gd name="T65" fmla="*/ 150 h 679"/>
                <a:gd name="T66" fmla="*/ 40 w 292"/>
                <a:gd name="T67" fmla="*/ 152 h 679"/>
                <a:gd name="T68" fmla="*/ 37 w 292"/>
                <a:gd name="T69" fmla="*/ 153 h 679"/>
                <a:gd name="T70" fmla="*/ 33 w 292"/>
                <a:gd name="T71" fmla="*/ 155 h 679"/>
                <a:gd name="T72" fmla="*/ 29 w 292"/>
                <a:gd name="T73" fmla="*/ 156 h 679"/>
                <a:gd name="T74" fmla="*/ 23 w 292"/>
                <a:gd name="T75" fmla="*/ 156 h 679"/>
                <a:gd name="T76" fmla="*/ 17 w 292"/>
                <a:gd name="T77" fmla="*/ 156 h 679"/>
                <a:gd name="T78" fmla="*/ 9 w 292"/>
                <a:gd name="T79" fmla="*/ 154 h 679"/>
                <a:gd name="T80" fmla="*/ 0 w 292"/>
                <a:gd name="T81" fmla="*/ 150 h 679"/>
                <a:gd name="T82" fmla="*/ 0 w 292"/>
                <a:gd name="T83" fmla="*/ 140 h 679"/>
                <a:gd name="T84" fmla="*/ 2 w 292"/>
                <a:gd name="T85" fmla="*/ 124 h 679"/>
                <a:gd name="T86" fmla="*/ 4 w 292"/>
                <a:gd name="T87" fmla="*/ 103 h 679"/>
                <a:gd name="T88" fmla="*/ 7 w 292"/>
                <a:gd name="T89" fmla="*/ 81 h 679"/>
                <a:gd name="T90" fmla="*/ 12 w 292"/>
                <a:gd name="T91" fmla="*/ 58 h 679"/>
                <a:gd name="T92" fmla="*/ 19 w 292"/>
                <a:gd name="T93" fmla="*/ 36 h 679"/>
                <a:gd name="T94" fmla="*/ 27 w 292"/>
                <a:gd name="T95" fmla="*/ 17 h 679"/>
                <a:gd name="T96" fmla="*/ 38 w 292"/>
                <a:gd name="T97" fmla="*/ 3 h 679"/>
                <a:gd name="T98" fmla="*/ 39 w 292"/>
                <a:gd name="T99" fmla="*/ 2 h 679"/>
                <a:gd name="T100" fmla="*/ 41 w 292"/>
                <a:gd name="T101" fmla="*/ 2 h 679"/>
                <a:gd name="T102" fmla="*/ 42 w 292"/>
                <a:gd name="T103" fmla="*/ 1 h 679"/>
                <a:gd name="T104" fmla="*/ 44 w 292"/>
                <a:gd name="T105" fmla="*/ 0 h 679"/>
                <a:gd name="T106" fmla="*/ 46 w 292"/>
                <a:gd name="T107" fmla="*/ 0 h 679"/>
                <a:gd name="T108" fmla="*/ 48 w 292"/>
                <a:gd name="T109" fmla="*/ 0 h 679"/>
                <a:gd name="T110" fmla="*/ 50 w 292"/>
                <a:gd name="T111" fmla="*/ 0 h 679"/>
                <a:gd name="T112" fmla="*/ 52 w 292"/>
                <a:gd name="T113" fmla="*/ 1 h 6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2"/>
                <a:gd name="T172" fmla="*/ 0 h 679"/>
                <a:gd name="T173" fmla="*/ 292 w 292"/>
                <a:gd name="T174" fmla="*/ 679 h 6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2" h="679">
                  <a:moveTo>
                    <a:pt x="225" y="3"/>
                  </a:moveTo>
                  <a:lnTo>
                    <a:pt x="229" y="5"/>
                  </a:lnTo>
                  <a:lnTo>
                    <a:pt x="233" y="8"/>
                  </a:lnTo>
                  <a:lnTo>
                    <a:pt x="236" y="15"/>
                  </a:lnTo>
                  <a:lnTo>
                    <a:pt x="240" y="22"/>
                  </a:lnTo>
                  <a:lnTo>
                    <a:pt x="248" y="47"/>
                  </a:lnTo>
                  <a:lnTo>
                    <a:pt x="256" y="77"/>
                  </a:lnTo>
                  <a:lnTo>
                    <a:pt x="264" y="111"/>
                  </a:lnTo>
                  <a:lnTo>
                    <a:pt x="273" y="145"/>
                  </a:lnTo>
                  <a:lnTo>
                    <a:pt x="279" y="176"/>
                  </a:lnTo>
                  <a:lnTo>
                    <a:pt x="286" y="204"/>
                  </a:lnTo>
                  <a:lnTo>
                    <a:pt x="290" y="227"/>
                  </a:lnTo>
                  <a:lnTo>
                    <a:pt x="292" y="240"/>
                  </a:lnTo>
                  <a:lnTo>
                    <a:pt x="290" y="247"/>
                  </a:lnTo>
                  <a:lnTo>
                    <a:pt x="286" y="259"/>
                  </a:lnTo>
                  <a:lnTo>
                    <a:pt x="281" y="272"/>
                  </a:lnTo>
                  <a:lnTo>
                    <a:pt x="274" y="288"/>
                  </a:lnTo>
                  <a:lnTo>
                    <a:pt x="265" y="302"/>
                  </a:lnTo>
                  <a:lnTo>
                    <a:pt x="253" y="318"/>
                  </a:lnTo>
                  <a:lnTo>
                    <a:pt x="242" y="331"/>
                  </a:lnTo>
                  <a:lnTo>
                    <a:pt x="227" y="341"/>
                  </a:lnTo>
                  <a:lnTo>
                    <a:pt x="223" y="344"/>
                  </a:lnTo>
                  <a:lnTo>
                    <a:pt x="216" y="351"/>
                  </a:lnTo>
                  <a:lnTo>
                    <a:pt x="207" y="363"/>
                  </a:lnTo>
                  <a:lnTo>
                    <a:pt x="196" y="380"/>
                  </a:lnTo>
                  <a:lnTo>
                    <a:pt x="187" y="405"/>
                  </a:lnTo>
                  <a:lnTo>
                    <a:pt x="178" y="437"/>
                  </a:lnTo>
                  <a:lnTo>
                    <a:pt x="173" y="479"/>
                  </a:lnTo>
                  <a:lnTo>
                    <a:pt x="170" y="530"/>
                  </a:lnTo>
                  <a:lnTo>
                    <a:pt x="171" y="557"/>
                  </a:lnTo>
                  <a:lnTo>
                    <a:pt x="173" y="587"/>
                  </a:lnTo>
                  <a:lnTo>
                    <a:pt x="177" y="619"/>
                  </a:lnTo>
                  <a:lnTo>
                    <a:pt x="180" y="655"/>
                  </a:lnTo>
                  <a:lnTo>
                    <a:pt x="173" y="661"/>
                  </a:lnTo>
                  <a:lnTo>
                    <a:pt x="161" y="668"/>
                  </a:lnTo>
                  <a:lnTo>
                    <a:pt x="145" y="674"/>
                  </a:lnTo>
                  <a:lnTo>
                    <a:pt x="126" y="678"/>
                  </a:lnTo>
                  <a:lnTo>
                    <a:pt x="101" y="679"/>
                  </a:lnTo>
                  <a:lnTo>
                    <a:pt x="72" y="677"/>
                  </a:lnTo>
                  <a:lnTo>
                    <a:pt x="39" y="669"/>
                  </a:lnTo>
                  <a:lnTo>
                    <a:pt x="0" y="655"/>
                  </a:lnTo>
                  <a:lnTo>
                    <a:pt x="2" y="609"/>
                  </a:lnTo>
                  <a:lnTo>
                    <a:pt x="7" y="539"/>
                  </a:lnTo>
                  <a:lnTo>
                    <a:pt x="17" y="450"/>
                  </a:lnTo>
                  <a:lnTo>
                    <a:pt x="32" y="353"/>
                  </a:lnTo>
                  <a:lnTo>
                    <a:pt x="53" y="251"/>
                  </a:lnTo>
                  <a:lnTo>
                    <a:pt x="82" y="156"/>
                  </a:lnTo>
                  <a:lnTo>
                    <a:pt x="118" y="73"/>
                  </a:lnTo>
                  <a:lnTo>
                    <a:pt x="165" y="11"/>
                  </a:lnTo>
                  <a:lnTo>
                    <a:pt x="170" y="8"/>
                  </a:lnTo>
                  <a:lnTo>
                    <a:pt x="177" y="7"/>
                  </a:lnTo>
                  <a:lnTo>
                    <a:pt x="184" y="4"/>
                  </a:lnTo>
                  <a:lnTo>
                    <a:pt x="192" y="2"/>
                  </a:lnTo>
                  <a:lnTo>
                    <a:pt x="201" y="0"/>
                  </a:lnTo>
                  <a:lnTo>
                    <a:pt x="209" y="0"/>
                  </a:lnTo>
                  <a:lnTo>
                    <a:pt x="217" y="0"/>
                  </a:lnTo>
                  <a:lnTo>
                    <a:pt x="225" y="3"/>
                  </a:lnTo>
                  <a:close/>
                </a:path>
              </a:pathLst>
            </a:custGeom>
            <a:solidFill>
              <a:srgbClr val="C0C0C0"/>
            </a:solidFill>
            <a:ln w="9525">
              <a:noFill/>
              <a:round/>
              <a:headEnd/>
              <a:tailEnd/>
            </a:ln>
          </p:spPr>
          <p:txBody>
            <a:bodyPr/>
            <a:lstStyle/>
            <a:p>
              <a:pPr rtl="0"/>
              <a:endParaRPr lang="en-US" sz="3800"/>
            </a:p>
          </p:txBody>
        </p:sp>
        <p:sp>
          <p:nvSpPr>
            <p:cNvPr id="587" name="Freeform 585"/>
            <p:cNvSpPr>
              <a:spLocks/>
            </p:cNvSpPr>
            <p:nvPr/>
          </p:nvSpPr>
          <p:spPr bwMode="auto">
            <a:xfrm>
              <a:off x="480" y="2612"/>
              <a:ext cx="18" cy="24"/>
            </a:xfrm>
            <a:custGeom>
              <a:avLst/>
              <a:gdLst>
                <a:gd name="T0" fmla="*/ 0 w 82"/>
                <a:gd name="T1" fmla="*/ 20 h 107"/>
                <a:gd name="T2" fmla="*/ 8 w 82"/>
                <a:gd name="T3" fmla="*/ 24 h 107"/>
                <a:gd name="T4" fmla="*/ 9 w 82"/>
                <a:gd name="T5" fmla="*/ 21 h 107"/>
                <a:gd name="T6" fmla="*/ 11 w 82"/>
                <a:gd name="T7" fmla="*/ 19 h 107"/>
                <a:gd name="T8" fmla="*/ 12 w 82"/>
                <a:gd name="T9" fmla="*/ 16 h 107"/>
                <a:gd name="T10" fmla="*/ 13 w 82"/>
                <a:gd name="T11" fmla="*/ 14 h 107"/>
                <a:gd name="T12" fmla="*/ 15 w 82"/>
                <a:gd name="T13" fmla="*/ 12 h 107"/>
                <a:gd name="T14" fmla="*/ 16 w 82"/>
                <a:gd name="T15" fmla="*/ 10 h 107"/>
                <a:gd name="T16" fmla="*/ 17 w 82"/>
                <a:gd name="T17" fmla="*/ 8 h 107"/>
                <a:gd name="T18" fmla="*/ 18 w 82"/>
                <a:gd name="T19" fmla="*/ 7 h 107"/>
                <a:gd name="T20" fmla="*/ 13 w 82"/>
                <a:gd name="T21" fmla="*/ 0 h 107"/>
                <a:gd name="T22" fmla="*/ 11 w 82"/>
                <a:gd name="T23" fmla="*/ 2 h 107"/>
                <a:gd name="T24" fmla="*/ 9 w 82"/>
                <a:gd name="T25" fmla="*/ 4 h 107"/>
                <a:gd name="T26" fmla="*/ 7 w 82"/>
                <a:gd name="T27" fmla="*/ 8 h 107"/>
                <a:gd name="T28" fmla="*/ 5 w 82"/>
                <a:gd name="T29" fmla="*/ 11 h 107"/>
                <a:gd name="T30" fmla="*/ 3 w 82"/>
                <a:gd name="T31" fmla="*/ 14 h 107"/>
                <a:gd name="T32" fmla="*/ 2 w 82"/>
                <a:gd name="T33" fmla="*/ 17 h 107"/>
                <a:gd name="T34" fmla="*/ 1 w 82"/>
                <a:gd name="T35" fmla="*/ 19 h 107"/>
                <a:gd name="T36" fmla="*/ 0 w 82"/>
                <a:gd name="T37" fmla="*/ 20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
                <a:gd name="T58" fmla="*/ 0 h 107"/>
                <a:gd name="T59" fmla="*/ 82 w 82"/>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 h="107">
                  <a:moveTo>
                    <a:pt x="0" y="91"/>
                  </a:moveTo>
                  <a:lnTo>
                    <a:pt x="37" y="107"/>
                  </a:lnTo>
                  <a:lnTo>
                    <a:pt x="42" y="95"/>
                  </a:lnTo>
                  <a:lnTo>
                    <a:pt x="49" y="84"/>
                  </a:lnTo>
                  <a:lnTo>
                    <a:pt x="54" y="72"/>
                  </a:lnTo>
                  <a:lnTo>
                    <a:pt x="60" y="61"/>
                  </a:lnTo>
                  <a:lnTo>
                    <a:pt x="67" y="52"/>
                  </a:lnTo>
                  <a:lnTo>
                    <a:pt x="73" y="43"/>
                  </a:lnTo>
                  <a:lnTo>
                    <a:pt x="79" y="37"/>
                  </a:lnTo>
                  <a:lnTo>
                    <a:pt x="82" y="33"/>
                  </a:lnTo>
                  <a:lnTo>
                    <a:pt x="58" y="0"/>
                  </a:lnTo>
                  <a:lnTo>
                    <a:pt x="49" y="9"/>
                  </a:lnTo>
                  <a:lnTo>
                    <a:pt x="40" y="20"/>
                  </a:lnTo>
                  <a:lnTo>
                    <a:pt x="30" y="34"/>
                  </a:lnTo>
                  <a:lnTo>
                    <a:pt x="23" y="47"/>
                  </a:lnTo>
                  <a:lnTo>
                    <a:pt x="15" y="61"/>
                  </a:lnTo>
                  <a:lnTo>
                    <a:pt x="8" y="74"/>
                  </a:lnTo>
                  <a:lnTo>
                    <a:pt x="3" y="85"/>
                  </a:lnTo>
                  <a:lnTo>
                    <a:pt x="0" y="91"/>
                  </a:lnTo>
                  <a:close/>
                </a:path>
              </a:pathLst>
            </a:custGeom>
            <a:solidFill>
              <a:srgbClr val="000000"/>
            </a:solidFill>
            <a:ln w="9525">
              <a:noFill/>
              <a:round/>
              <a:headEnd/>
              <a:tailEnd/>
            </a:ln>
          </p:spPr>
          <p:txBody>
            <a:bodyPr/>
            <a:lstStyle/>
            <a:p>
              <a:pPr rtl="0"/>
              <a:endParaRPr lang="en-US" sz="3800"/>
            </a:p>
          </p:txBody>
        </p:sp>
        <p:sp>
          <p:nvSpPr>
            <p:cNvPr id="588" name="Freeform 586"/>
            <p:cNvSpPr>
              <a:spLocks/>
            </p:cNvSpPr>
            <p:nvPr/>
          </p:nvSpPr>
          <p:spPr bwMode="auto">
            <a:xfrm>
              <a:off x="586" y="2686"/>
              <a:ext cx="67" cy="65"/>
            </a:xfrm>
            <a:custGeom>
              <a:avLst/>
              <a:gdLst>
                <a:gd name="T0" fmla="*/ 2 w 292"/>
                <a:gd name="T1" fmla="*/ 2 h 284"/>
                <a:gd name="T2" fmla="*/ 0 w 292"/>
                <a:gd name="T3" fmla="*/ 3 h 284"/>
                <a:gd name="T4" fmla="*/ 0 w 292"/>
                <a:gd name="T5" fmla="*/ 5 h 284"/>
                <a:gd name="T6" fmla="*/ 0 w 292"/>
                <a:gd name="T7" fmla="*/ 8 h 284"/>
                <a:gd name="T8" fmla="*/ 2 w 292"/>
                <a:gd name="T9" fmla="*/ 9 h 284"/>
                <a:gd name="T10" fmla="*/ 58 w 292"/>
                <a:gd name="T11" fmla="*/ 64 h 284"/>
                <a:gd name="T12" fmla="*/ 59 w 292"/>
                <a:gd name="T13" fmla="*/ 65 h 284"/>
                <a:gd name="T14" fmla="*/ 61 w 292"/>
                <a:gd name="T15" fmla="*/ 65 h 284"/>
                <a:gd name="T16" fmla="*/ 64 w 292"/>
                <a:gd name="T17" fmla="*/ 65 h 284"/>
                <a:gd name="T18" fmla="*/ 65 w 292"/>
                <a:gd name="T19" fmla="*/ 64 h 284"/>
                <a:gd name="T20" fmla="*/ 67 w 292"/>
                <a:gd name="T21" fmla="*/ 62 h 284"/>
                <a:gd name="T22" fmla="*/ 67 w 292"/>
                <a:gd name="T23" fmla="*/ 60 h 284"/>
                <a:gd name="T24" fmla="*/ 67 w 292"/>
                <a:gd name="T25" fmla="*/ 58 h 284"/>
                <a:gd name="T26" fmla="*/ 65 w 292"/>
                <a:gd name="T27" fmla="*/ 56 h 284"/>
                <a:gd name="T28" fmla="*/ 9 w 292"/>
                <a:gd name="T29" fmla="*/ 2 h 284"/>
                <a:gd name="T30" fmla="*/ 8 w 292"/>
                <a:gd name="T31" fmla="*/ 0 h 284"/>
                <a:gd name="T32" fmla="*/ 5 w 292"/>
                <a:gd name="T33" fmla="*/ 0 h 284"/>
                <a:gd name="T34" fmla="*/ 3 w 292"/>
                <a:gd name="T35" fmla="*/ 0 h 284"/>
                <a:gd name="T36" fmla="*/ 2 w 292"/>
                <a:gd name="T37" fmla="*/ 2 h 2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2"/>
                <a:gd name="T58" fmla="*/ 0 h 284"/>
                <a:gd name="T59" fmla="*/ 292 w 292"/>
                <a:gd name="T60" fmla="*/ 284 h 2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2" h="284">
                  <a:moveTo>
                    <a:pt x="7" y="7"/>
                  </a:moveTo>
                  <a:lnTo>
                    <a:pt x="1" y="15"/>
                  </a:lnTo>
                  <a:lnTo>
                    <a:pt x="0" y="24"/>
                  </a:lnTo>
                  <a:lnTo>
                    <a:pt x="1" y="33"/>
                  </a:lnTo>
                  <a:lnTo>
                    <a:pt x="7" y="41"/>
                  </a:lnTo>
                  <a:lnTo>
                    <a:pt x="251" y="278"/>
                  </a:lnTo>
                  <a:lnTo>
                    <a:pt x="259" y="283"/>
                  </a:lnTo>
                  <a:lnTo>
                    <a:pt x="268" y="284"/>
                  </a:lnTo>
                  <a:lnTo>
                    <a:pt x="277" y="283"/>
                  </a:lnTo>
                  <a:lnTo>
                    <a:pt x="285" y="278"/>
                  </a:lnTo>
                  <a:lnTo>
                    <a:pt x="290" y="270"/>
                  </a:lnTo>
                  <a:lnTo>
                    <a:pt x="292" y="261"/>
                  </a:lnTo>
                  <a:lnTo>
                    <a:pt x="290" y="252"/>
                  </a:lnTo>
                  <a:lnTo>
                    <a:pt x="285" y="244"/>
                  </a:lnTo>
                  <a:lnTo>
                    <a:pt x="40" y="7"/>
                  </a:lnTo>
                  <a:lnTo>
                    <a:pt x="33" y="2"/>
                  </a:lnTo>
                  <a:lnTo>
                    <a:pt x="23" y="0"/>
                  </a:lnTo>
                  <a:lnTo>
                    <a:pt x="14" y="2"/>
                  </a:lnTo>
                  <a:lnTo>
                    <a:pt x="7" y="7"/>
                  </a:lnTo>
                  <a:close/>
                </a:path>
              </a:pathLst>
            </a:custGeom>
            <a:solidFill>
              <a:srgbClr val="000000"/>
            </a:solidFill>
            <a:ln w="9525">
              <a:noFill/>
              <a:round/>
              <a:headEnd/>
              <a:tailEnd/>
            </a:ln>
          </p:spPr>
          <p:txBody>
            <a:bodyPr/>
            <a:lstStyle/>
            <a:p>
              <a:pPr rtl="0"/>
              <a:endParaRPr lang="en-US" sz="3800"/>
            </a:p>
          </p:txBody>
        </p:sp>
        <p:sp>
          <p:nvSpPr>
            <p:cNvPr id="589" name="Freeform 587"/>
            <p:cNvSpPr>
              <a:spLocks/>
            </p:cNvSpPr>
            <p:nvPr/>
          </p:nvSpPr>
          <p:spPr bwMode="auto">
            <a:xfrm>
              <a:off x="477" y="2675"/>
              <a:ext cx="147" cy="82"/>
            </a:xfrm>
            <a:custGeom>
              <a:avLst/>
              <a:gdLst>
                <a:gd name="T0" fmla="*/ 2 w 640"/>
                <a:gd name="T1" fmla="*/ 1 h 359"/>
                <a:gd name="T2" fmla="*/ 0 w 640"/>
                <a:gd name="T3" fmla="*/ 4 h 359"/>
                <a:gd name="T4" fmla="*/ 0 w 640"/>
                <a:gd name="T5" fmla="*/ 7 h 359"/>
                <a:gd name="T6" fmla="*/ 2 w 640"/>
                <a:gd name="T7" fmla="*/ 11 h 359"/>
                <a:gd name="T8" fmla="*/ 5 w 640"/>
                <a:gd name="T9" fmla="*/ 18 h 359"/>
                <a:gd name="T10" fmla="*/ 9 w 640"/>
                <a:gd name="T11" fmla="*/ 27 h 359"/>
                <a:gd name="T12" fmla="*/ 16 w 640"/>
                <a:gd name="T13" fmla="*/ 37 h 359"/>
                <a:gd name="T14" fmla="*/ 24 w 640"/>
                <a:gd name="T15" fmla="*/ 48 h 359"/>
                <a:gd name="T16" fmla="*/ 35 w 640"/>
                <a:gd name="T17" fmla="*/ 58 h 359"/>
                <a:gd name="T18" fmla="*/ 47 w 640"/>
                <a:gd name="T19" fmla="*/ 67 h 359"/>
                <a:gd name="T20" fmla="*/ 59 w 640"/>
                <a:gd name="T21" fmla="*/ 74 h 359"/>
                <a:gd name="T22" fmla="*/ 69 w 640"/>
                <a:gd name="T23" fmla="*/ 77 h 359"/>
                <a:gd name="T24" fmla="*/ 79 w 640"/>
                <a:gd name="T25" fmla="*/ 80 h 359"/>
                <a:gd name="T26" fmla="*/ 90 w 640"/>
                <a:gd name="T27" fmla="*/ 82 h 359"/>
                <a:gd name="T28" fmla="*/ 102 w 640"/>
                <a:gd name="T29" fmla="*/ 82 h 359"/>
                <a:gd name="T30" fmla="*/ 113 w 640"/>
                <a:gd name="T31" fmla="*/ 81 h 359"/>
                <a:gd name="T32" fmla="*/ 125 w 640"/>
                <a:gd name="T33" fmla="*/ 79 h 359"/>
                <a:gd name="T34" fmla="*/ 138 w 640"/>
                <a:gd name="T35" fmla="*/ 76 h 359"/>
                <a:gd name="T36" fmla="*/ 146 w 640"/>
                <a:gd name="T37" fmla="*/ 73 h 359"/>
                <a:gd name="T38" fmla="*/ 147 w 640"/>
                <a:gd name="T39" fmla="*/ 70 h 359"/>
                <a:gd name="T40" fmla="*/ 146 w 640"/>
                <a:gd name="T41" fmla="*/ 67 h 359"/>
                <a:gd name="T42" fmla="*/ 143 w 640"/>
                <a:gd name="T43" fmla="*/ 66 h 359"/>
                <a:gd name="T44" fmla="*/ 135 w 640"/>
                <a:gd name="T45" fmla="*/ 67 h 359"/>
                <a:gd name="T46" fmla="*/ 124 w 640"/>
                <a:gd name="T47" fmla="*/ 70 h 359"/>
                <a:gd name="T48" fmla="*/ 113 w 640"/>
                <a:gd name="T49" fmla="*/ 72 h 359"/>
                <a:gd name="T50" fmla="*/ 102 w 640"/>
                <a:gd name="T51" fmla="*/ 73 h 359"/>
                <a:gd name="T52" fmla="*/ 91 w 640"/>
                <a:gd name="T53" fmla="*/ 73 h 359"/>
                <a:gd name="T54" fmla="*/ 82 w 640"/>
                <a:gd name="T55" fmla="*/ 71 h 359"/>
                <a:gd name="T56" fmla="*/ 72 w 640"/>
                <a:gd name="T57" fmla="*/ 69 h 359"/>
                <a:gd name="T58" fmla="*/ 63 w 640"/>
                <a:gd name="T59" fmla="*/ 66 h 359"/>
                <a:gd name="T60" fmla="*/ 52 w 640"/>
                <a:gd name="T61" fmla="*/ 60 h 359"/>
                <a:gd name="T62" fmla="*/ 41 w 640"/>
                <a:gd name="T63" fmla="*/ 51 h 359"/>
                <a:gd name="T64" fmla="*/ 31 w 640"/>
                <a:gd name="T65" fmla="*/ 41 h 359"/>
                <a:gd name="T66" fmla="*/ 23 w 640"/>
                <a:gd name="T67" fmla="*/ 31 h 359"/>
                <a:gd name="T68" fmla="*/ 17 w 640"/>
                <a:gd name="T69" fmla="*/ 22 h 359"/>
                <a:gd name="T70" fmla="*/ 13 w 640"/>
                <a:gd name="T71" fmla="*/ 14 h 359"/>
                <a:gd name="T72" fmla="*/ 10 w 640"/>
                <a:gd name="T73" fmla="*/ 7 h 359"/>
                <a:gd name="T74" fmla="*/ 9 w 640"/>
                <a:gd name="T75" fmla="*/ 4 h 359"/>
                <a:gd name="T76" fmla="*/ 8 w 640"/>
                <a:gd name="T77" fmla="*/ 2 h 359"/>
                <a:gd name="T78" fmla="*/ 5 w 640"/>
                <a:gd name="T79" fmla="*/ 0 h 3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0"/>
                <a:gd name="T121" fmla="*/ 0 h 359"/>
                <a:gd name="T122" fmla="*/ 640 w 640"/>
                <a:gd name="T123" fmla="*/ 359 h 3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0" h="359">
                  <a:moveTo>
                    <a:pt x="14" y="1"/>
                  </a:moveTo>
                  <a:lnTo>
                    <a:pt x="8" y="5"/>
                  </a:lnTo>
                  <a:lnTo>
                    <a:pt x="2" y="10"/>
                  </a:lnTo>
                  <a:lnTo>
                    <a:pt x="0" y="18"/>
                  </a:lnTo>
                  <a:lnTo>
                    <a:pt x="0" y="26"/>
                  </a:lnTo>
                  <a:lnTo>
                    <a:pt x="1" y="30"/>
                  </a:lnTo>
                  <a:lnTo>
                    <a:pt x="4" y="36"/>
                  </a:lnTo>
                  <a:lnTo>
                    <a:pt x="8" y="48"/>
                  </a:lnTo>
                  <a:lnTo>
                    <a:pt x="13" y="61"/>
                  </a:lnTo>
                  <a:lnTo>
                    <a:pt x="21" y="78"/>
                  </a:lnTo>
                  <a:lnTo>
                    <a:pt x="30" y="96"/>
                  </a:lnTo>
                  <a:lnTo>
                    <a:pt x="41" y="117"/>
                  </a:lnTo>
                  <a:lnTo>
                    <a:pt x="54" y="138"/>
                  </a:lnTo>
                  <a:lnTo>
                    <a:pt x="69" y="161"/>
                  </a:lnTo>
                  <a:lnTo>
                    <a:pt x="86" y="184"/>
                  </a:lnTo>
                  <a:lnTo>
                    <a:pt x="105" y="208"/>
                  </a:lnTo>
                  <a:lnTo>
                    <a:pt x="126" y="231"/>
                  </a:lnTo>
                  <a:lnTo>
                    <a:pt x="151" y="253"/>
                  </a:lnTo>
                  <a:lnTo>
                    <a:pt x="177" y="275"/>
                  </a:lnTo>
                  <a:lnTo>
                    <a:pt x="205" y="295"/>
                  </a:lnTo>
                  <a:lnTo>
                    <a:pt x="237" y="313"/>
                  </a:lnTo>
                  <a:lnTo>
                    <a:pt x="257" y="324"/>
                  </a:lnTo>
                  <a:lnTo>
                    <a:pt x="280" y="333"/>
                  </a:lnTo>
                  <a:lnTo>
                    <a:pt x="300" y="339"/>
                  </a:lnTo>
                  <a:lnTo>
                    <a:pt x="324" y="346"/>
                  </a:lnTo>
                  <a:lnTo>
                    <a:pt x="346" y="351"/>
                  </a:lnTo>
                  <a:lnTo>
                    <a:pt x="369" y="355"/>
                  </a:lnTo>
                  <a:lnTo>
                    <a:pt x="393" y="357"/>
                  </a:lnTo>
                  <a:lnTo>
                    <a:pt x="418" y="359"/>
                  </a:lnTo>
                  <a:lnTo>
                    <a:pt x="442" y="359"/>
                  </a:lnTo>
                  <a:lnTo>
                    <a:pt x="467" y="357"/>
                  </a:lnTo>
                  <a:lnTo>
                    <a:pt x="493" y="356"/>
                  </a:lnTo>
                  <a:lnTo>
                    <a:pt x="519" y="352"/>
                  </a:lnTo>
                  <a:lnTo>
                    <a:pt x="545" y="347"/>
                  </a:lnTo>
                  <a:lnTo>
                    <a:pt x="572" y="341"/>
                  </a:lnTo>
                  <a:lnTo>
                    <a:pt x="600" y="334"/>
                  </a:lnTo>
                  <a:lnTo>
                    <a:pt x="627" y="325"/>
                  </a:lnTo>
                  <a:lnTo>
                    <a:pt x="634" y="321"/>
                  </a:lnTo>
                  <a:lnTo>
                    <a:pt x="639" y="316"/>
                  </a:lnTo>
                  <a:lnTo>
                    <a:pt x="640" y="308"/>
                  </a:lnTo>
                  <a:lnTo>
                    <a:pt x="640" y="300"/>
                  </a:lnTo>
                  <a:lnTo>
                    <a:pt x="636" y="294"/>
                  </a:lnTo>
                  <a:lnTo>
                    <a:pt x="630" y="288"/>
                  </a:lnTo>
                  <a:lnTo>
                    <a:pt x="623" y="287"/>
                  </a:lnTo>
                  <a:lnTo>
                    <a:pt x="615" y="287"/>
                  </a:lnTo>
                  <a:lnTo>
                    <a:pt x="589" y="295"/>
                  </a:lnTo>
                  <a:lnTo>
                    <a:pt x="565" y="303"/>
                  </a:lnTo>
                  <a:lnTo>
                    <a:pt x="539" y="308"/>
                  </a:lnTo>
                  <a:lnTo>
                    <a:pt x="514" y="313"/>
                  </a:lnTo>
                  <a:lnTo>
                    <a:pt x="490" y="316"/>
                  </a:lnTo>
                  <a:lnTo>
                    <a:pt x="467" y="318"/>
                  </a:lnTo>
                  <a:lnTo>
                    <a:pt x="444" y="320"/>
                  </a:lnTo>
                  <a:lnTo>
                    <a:pt x="420" y="320"/>
                  </a:lnTo>
                  <a:lnTo>
                    <a:pt x="398" y="318"/>
                  </a:lnTo>
                  <a:lnTo>
                    <a:pt x="377" y="316"/>
                  </a:lnTo>
                  <a:lnTo>
                    <a:pt x="355" y="313"/>
                  </a:lnTo>
                  <a:lnTo>
                    <a:pt x="334" y="308"/>
                  </a:lnTo>
                  <a:lnTo>
                    <a:pt x="315" y="303"/>
                  </a:lnTo>
                  <a:lnTo>
                    <a:pt x="294" y="295"/>
                  </a:lnTo>
                  <a:lnTo>
                    <a:pt x="274" y="287"/>
                  </a:lnTo>
                  <a:lnTo>
                    <a:pt x="256" y="278"/>
                  </a:lnTo>
                  <a:lnTo>
                    <a:pt x="228" y="261"/>
                  </a:lnTo>
                  <a:lnTo>
                    <a:pt x="200" y="243"/>
                  </a:lnTo>
                  <a:lnTo>
                    <a:pt x="177" y="223"/>
                  </a:lnTo>
                  <a:lnTo>
                    <a:pt x="155" y="201"/>
                  </a:lnTo>
                  <a:lnTo>
                    <a:pt x="134" y="181"/>
                  </a:lnTo>
                  <a:lnTo>
                    <a:pt x="117" y="158"/>
                  </a:lnTo>
                  <a:lnTo>
                    <a:pt x="101" y="136"/>
                  </a:lnTo>
                  <a:lnTo>
                    <a:pt x="87" y="116"/>
                  </a:lnTo>
                  <a:lnTo>
                    <a:pt x="75" y="95"/>
                  </a:lnTo>
                  <a:lnTo>
                    <a:pt x="65" y="76"/>
                  </a:lnTo>
                  <a:lnTo>
                    <a:pt x="57" y="60"/>
                  </a:lnTo>
                  <a:lnTo>
                    <a:pt x="51" y="44"/>
                  </a:lnTo>
                  <a:lnTo>
                    <a:pt x="45" y="32"/>
                  </a:lnTo>
                  <a:lnTo>
                    <a:pt x="41" y="22"/>
                  </a:lnTo>
                  <a:lnTo>
                    <a:pt x="40" y="17"/>
                  </a:lnTo>
                  <a:lnTo>
                    <a:pt x="39" y="14"/>
                  </a:lnTo>
                  <a:lnTo>
                    <a:pt x="35" y="8"/>
                  </a:lnTo>
                  <a:lnTo>
                    <a:pt x="28" y="2"/>
                  </a:lnTo>
                  <a:lnTo>
                    <a:pt x="22" y="0"/>
                  </a:lnTo>
                  <a:lnTo>
                    <a:pt x="14" y="1"/>
                  </a:lnTo>
                  <a:close/>
                </a:path>
              </a:pathLst>
            </a:custGeom>
            <a:solidFill>
              <a:srgbClr val="000000"/>
            </a:solidFill>
            <a:ln w="9525">
              <a:noFill/>
              <a:round/>
              <a:headEnd/>
              <a:tailEnd/>
            </a:ln>
          </p:spPr>
          <p:txBody>
            <a:bodyPr/>
            <a:lstStyle/>
            <a:p>
              <a:pPr rtl="0"/>
              <a:endParaRPr lang="en-US" sz="3800"/>
            </a:p>
          </p:txBody>
        </p:sp>
        <p:sp>
          <p:nvSpPr>
            <p:cNvPr id="590" name="Freeform 588"/>
            <p:cNvSpPr>
              <a:spLocks/>
            </p:cNvSpPr>
            <p:nvPr/>
          </p:nvSpPr>
          <p:spPr bwMode="auto">
            <a:xfrm>
              <a:off x="608" y="2720"/>
              <a:ext cx="44" cy="37"/>
            </a:xfrm>
            <a:custGeom>
              <a:avLst/>
              <a:gdLst>
                <a:gd name="T0" fmla="*/ 20 w 194"/>
                <a:gd name="T1" fmla="*/ 1 h 165"/>
                <a:gd name="T2" fmla="*/ 16 w 194"/>
                <a:gd name="T3" fmla="*/ 2 h 165"/>
                <a:gd name="T4" fmla="*/ 13 w 194"/>
                <a:gd name="T5" fmla="*/ 3 h 165"/>
                <a:gd name="T6" fmla="*/ 11 w 194"/>
                <a:gd name="T7" fmla="*/ 4 h 165"/>
                <a:gd name="T8" fmla="*/ 8 w 194"/>
                <a:gd name="T9" fmla="*/ 5 h 165"/>
                <a:gd name="T10" fmla="*/ 6 w 194"/>
                <a:gd name="T11" fmla="*/ 7 h 165"/>
                <a:gd name="T12" fmla="*/ 5 w 194"/>
                <a:gd name="T13" fmla="*/ 8 h 165"/>
                <a:gd name="T14" fmla="*/ 3 w 194"/>
                <a:gd name="T15" fmla="*/ 10 h 165"/>
                <a:gd name="T16" fmla="*/ 2 w 194"/>
                <a:gd name="T17" fmla="*/ 12 h 165"/>
                <a:gd name="T18" fmla="*/ 1 w 194"/>
                <a:gd name="T19" fmla="*/ 14 h 165"/>
                <a:gd name="T20" fmla="*/ 1 w 194"/>
                <a:gd name="T21" fmla="*/ 16 h 165"/>
                <a:gd name="T22" fmla="*/ 0 w 194"/>
                <a:gd name="T23" fmla="*/ 18 h 165"/>
                <a:gd name="T24" fmla="*/ 0 w 194"/>
                <a:gd name="T25" fmla="*/ 20 h 165"/>
                <a:gd name="T26" fmla="*/ 0 w 194"/>
                <a:gd name="T27" fmla="*/ 24 h 165"/>
                <a:gd name="T28" fmla="*/ 2 w 194"/>
                <a:gd name="T29" fmla="*/ 27 h 165"/>
                <a:gd name="T30" fmla="*/ 2 w 194"/>
                <a:gd name="T31" fmla="*/ 30 h 165"/>
                <a:gd name="T32" fmla="*/ 3 w 194"/>
                <a:gd name="T33" fmla="*/ 31 h 165"/>
                <a:gd name="T34" fmla="*/ 3 w 194"/>
                <a:gd name="T35" fmla="*/ 31 h 165"/>
                <a:gd name="T36" fmla="*/ 4 w 194"/>
                <a:gd name="T37" fmla="*/ 31 h 165"/>
                <a:gd name="T38" fmla="*/ 4 w 194"/>
                <a:gd name="T39" fmla="*/ 32 h 165"/>
                <a:gd name="T40" fmla="*/ 4 w 194"/>
                <a:gd name="T41" fmla="*/ 32 h 165"/>
                <a:gd name="T42" fmla="*/ 7 w 194"/>
                <a:gd name="T43" fmla="*/ 35 h 165"/>
                <a:gd name="T44" fmla="*/ 11 w 194"/>
                <a:gd name="T45" fmla="*/ 36 h 165"/>
                <a:gd name="T46" fmla="*/ 15 w 194"/>
                <a:gd name="T47" fmla="*/ 37 h 165"/>
                <a:gd name="T48" fmla="*/ 20 w 194"/>
                <a:gd name="T49" fmla="*/ 37 h 165"/>
                <a:gd name="T50" fmla="*/ 24 w 194"/>
                <a:gd name="T51" fmla="*/ 37 h 165"/>
                <a:gd name="T52" fmla="*/ 28 w 194"/>
                <a:gd name="T53" fmla="*/ 36 h 165"/>
                <a:gd name="T54" fmla="*/ 31 w 194"/>
                <a:gd name="T55" fmla="*/ 35 h 165"/>
                <a:gd name="T56" fmla="*/ 33 w 194"/>
                <a:gd name="T57" fmla="*/ 35 h 165"/>
                <a:gd name="T58" fmla="*/ 33 w 194"/>
                <a:gd name="T59" fmla="*/ 35 h 165"/>
                <a:gd name="T60" fmla="*/ 34 w 194"/>
                <a:gd name="T61" fmla="*/ 34 h 165"/>
                <a:gd name="T62" fmla="*/ 34 w 194"/>
                <a:gd name="T63" fmla="*/ 34 h 165"/>
                <a:gd name="T64" fmla="*/ 34 w 194"/>
                <a:gd name="T65" fmla="*/ 34 h 165"/>
                <a:gd name="T66" fmla="*/ 36 w 194"/>
                <a:gd name="T67" fmla="*/ 32 h 165"/>
                <a:gd name="T68" fmla="*/ 37 w 194"/>
                <a:gd name="T69" fmla="*/ 30 h 165"/>
                <a:gd name="T70" fmla="*/ 38 w 194"/>
                <a:gd name="T71" fmla="*/ 28 h 165"/>
                <a:gd name="T72" fmla="*/ 38 w 194"/>
                <a:gd name="T73" fmla="*/ 26 h 165"/>
                <a:gd name="T74" fmla="*/ 38 w 194"/>
                <a:gd name="T75" fmla="*/ 25 h 165"/>
                <a:gd name="T76" fmla="*/ 38 w 194"/>
                <a:gd name="T77" fmla="*/ 24 h 165"/>
                <a:gd name="T78" fmla="*/ 38 w 194"/>
                <a:gd name="T79" fmla="*/ 23 h 165"/>
                <a:gd name="T80" fmla="*/ 38 w 194"/>
                <a:gd name="T81" fmla="*/ 22 h 165"/>
                <a:gd name="T82" fmla="*/ 39 w 194"/>
                <a:gd name="T83" fmla="*/ 21 h 165"/>
                <a:gd name="T84" fmla="*/ 41 w 194"/>
                <a:gd name="T85" fmla="*/ 20 h 165"/>
                <a:gd name="T86" fmla="*/ 42 w 194"/>
                <a:gd name="T87" fmla="*/ 19 h 165"/>
                <a:gd name="T88" fmla="*/ 43 w 194"/>
                <a:gd name="T89" fmla="*/ 18 h 165"/>
                <a:gd name="T90" fmla="*/ 43 w 194"/>
                <a:gd name="T91" fmla="*/ 17 h 165"/>
                <a:gd name="T92" fmla="*/ 44 w 194"/>
                <a:gd name="T93" fmla="*/ 16 h 165"/>
                <a:gd name="T94" fmla="*/ 44 w 194"/>
                <a:gd name="T95" fmla="*/ 15 h 165"/>
                <a:gd name="T96" fmla="*/ 44 w 194"/>
                <a:gd name="T97" fmla="*/ 14 h 165"/>
                <a:gd name="T98" fmla="*/ 44 w 194"/>
                <a:gd name="T99" fmla="*/ 13 h 165"/>
                <a:gd name="T100" fmla="*/ 44 w 194"/>
                <a:gd name="T101" fmla="*/ 12 h 165"/>
                <a:gd name="T102" fmla="*/ 43 w 194"/>
                <a:gd name="T103" fmla="*/ 11 h 165"/>
                <a:gd name="T104" fmla="*/ 43 w 194"/>
                <a:gd name="T105" fmla="*/ 10 h 165"/>
                <a:gd name="T106" fmla="*/ 41 w 194"/>
                <a:gd name="T107" fmla="*/ 6 h 165"/>
                <a:gd name="T108" fmla="*/ 38 w 194"/>
                <a:gd name="T109" fmla="*/ 3 h 165"/>
                <a:gd name="T110" fmla="*/ 35 w 194"/>
                <a:gd name="T111" fmla="*/ 2 h 165"/>
                <a:gd name="T112" fmla="*/ 32 w 194"/>
                <a:gd name="T113" fmla="*/ 1 h 165"/>
                <a:gd name="T114" fmla="*/ 28 w 194"/>
                <a:gd name="T115" fmla="*/ 0 h 165"/>
                <a:gd name="T116" fmla="*/ 25 w 194"/>
                <a:gd name="T117" fmla="*/ 0 h 165"/>
                <a:gd name="T118" fmla="*/ 22 w 194"/>
                <a:gd name="T119" fmla="*/ 1 h 165"/>
                <a:gd name="T120" fmla="*/ 20 w 194"/>
                <a:gd name="T121" fmla="*/ 1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4"/>
                <a:gd name="T184" fmla="*/ 0 h 165"/>
                <a:gd name="T185" fmla="*/ 194 w 194"/>
                <a:gd name="T186" fmla="*/ 165 h 1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4" h="165">
                  <a:moveTo>
                    <a:pt x="86" y="5"/>
                  </a:moveTo>
                  <a:lnTo>
                    <a:pt x="72" y="8"/>
                  </a:lnTo>
                  <a:lnTo>
                    <a:pt x="59" y="12"/>
                  </a:lnTo>
                  <a:lnTo>
                    <a:pt x="47" y="17"/>
                  </a:lnTo>
                  <a:lnTo>
                    <a:pt x="37" y="22"/>
                  </a:lnTo>
                  <a:lnTo>
                    <a:pt x="27" y="29"/>
                  </a:lnTo>
                  <a:lnTo>
                    <a:pt x="20" y="37"/>
                  </a:lnTo>
                  <a:lnTo>
                    <a:pt x="13" y="44"/>
                  </a:lnTo>
                  <a:lnTo>
                    <a:pt x="8" y="53"/>
                  </a:lnTo>
                  <a:lnTo>
                    <a:pt x="4" y="63"/>
                  </a:lnTo>
                  <a:lnTo>
                    <a:pt x="3" y="70"/>
                  </a:lnTo>
                  <a:lnTo>
                    <a:pt x="0" y="79"/>
                  </a:lnTo>
                  <a:lnTo>
                    <a:pt x="0" y="87"/>
                  </a:lnTo>
                  <a:lnTo>
                    <a:pt x="1" y="106"/>
                  </a:lnTo>
                  <a:lnTo>
                    <a:pt x="7" y="121"/>
                  </a:lnTo>
                  <a:lnTo>
                    <a:pt x="10" y="133"/>
                  </a:lnTo>
                  <a:lnTo>
                    <a:pt x="14" y="138"/>
                  </a:lnTo>
                  <a:lnTo>
                    <a:pt x="14" y="139"/>
                  </a:lnTo>
                  <a:lnTo>
                    <a:pt x="16" y="139"/>
                  </a:lnTo>
                  <a:lnTo>
                    <a:pt x="16" y="141"/>
                  </a:lnTo>
                  <a:lnTo>
                    <a:pt x="16" y="142"/>
                  </a:lnTo>
                  <a:lnTo>
                    <a:pt x="31" y="155"/>
                  </a:lnTo>
                  <a:lnTo>
                    <a:pt x="48" y="161"/>
                  </a:lnTo>
                  <a:lnTo>
                    <a:pt x="68" y="165"/>
                  </a:lnTo>
                  <a:lnTo>
                    <a:pt x="89" y="165"/>
                  </a:lnTo>
                  <a:lnTo>
                    <a:pt x="107" y="163"/>
                  </a:lnTo>
                  <a:lnTo>
                    <a:pt x="124" y="160"/>
                  </a:lnTo>
                  <a:lnTo>
                    <a:pt x="137" y="156"/>
                  </a:lnTo>
                  <a:lnTo>
                    <a:pt x="145" y="154"/>
                  </a:lnTo>
                  <a:lnTo>
                    <a:pt x="147" y="154"/>
                  </a:lnTo>
                  <a:lnTo>
                    <a:pt x="148" y="152"/>
                  </a:lnTo>
                  <a:lnTo>
                    <a:pt x="151" y="152"/>
                  </a:lnTo>
                  <a:lnTo>
                    <a:pt x="152" y="151"/>
                  </a:lnTo>
                  <a:lnTo>
                    <a:pt x="160" y="143"/>
                  </a:lnTo>
                  <a:lnTo>
                    <a:pt x="165" y="134"/>
                  </a:lnTo>
                  <a:lnTo>
                    <a:pt x="168" y="125"/>
                  </a:lnTo>
                  <a:lnTo>
                    <a:pt x="169" y="115"/>
                  </a:lnTo>
                  <a:lnTo>
                    <a:pt x="169" y="111"/>
                  </a:lnTo>
                  <a:lnTo>
                    <a:pt x="168" y="106"/>
                  </a:lnTo>
                  <a:lnTo>
                    <a:pt x="168" y="102"/>
                  </a:lnTo>
                  <a:lnTo>
                    <a:pt x="167" y="96"/>
                  </a:lnTo>
                  <a:lnTo>
                    <a:pt x="174" y="94"/>
                  </a:lnTo>
                  <a:lnTo>
                    <a:pt x="181" y="90"/>
                  </a:lnTo>
                  <a:lnTo>
                    <a:pt x="186" y="86"/>
                  </a:lnTo>
                  <a:lnTo>
                    <a:pt x="189" y="81"/>
                  </a:lnTo>
                  <a:lnTo>
                    <a:pt x="191" y="77"/>
                  </a:lnTo>
                  <a:lnTo>
                    <a:pt x="193" y="72"/>
                  </a:lnTo>
                  <a:lnTo>
                    <a:pt x="194" y="68"/>
                  </a:lnTo>
                  <a:lnTo>
                    <a:pt x="194" y="63"/>
                  </a:lnTo>
                  <a:lnTo>
                    <a:pt x="194" y="57"/>
                  </a:lnTo>
                  <a:lnTo>
                    <a:pt x="193" y="52"/>
                  </a:lnTo>
                  <a:lnTo>
                    <a:pt x="191" y="47"/>
                  </a:lnTo>
                  <a:lnTo>
                    <a:pt x="190" y="43"/>
                  </a:lnTo>
                  <a:lnTo>
                    <a:pt x="181" y="27"/>
                  </a:lnTo>
                  <a:lnTo>
                    <a:pt x="168" y="14"/>
                  </a:lnTo>
                  <a:lnTo>
                    <a:pt x="155" y="7"/>
                  </a:lnTo>
                  <a:lnTo>
                    <a:pt x="141" y="3"/>
                  </a:lnTo>
                  <a:lnTo>
                    <a:pt x="125" y="0"/>
                  </a:lnTo>
                  <a:lnTo>
                    <a:pt x="111" y="0"/>
                  </a:lnTo>
                  <a:lnTo>
                    <a:pt x="98" y="3"/>
                  </a:lnTo>
                  <a:lnTo>
                    <a:pt x="86" y="5"/>
                  </a:lnTo>
                  <a:close/>
                </a:path>
              </a:pathLst>
            </a:custGeom>
            <a:solidFill>
              <a:srgbClr val="000000"/>
            </a:solidFill>
            <a:ln w="9525">
              <a:noFill/>
              <a:round/>
              <a:headEnd/>
              <a:tailEnd/>
            </a:ln>
          </p:spPr>
          <p:txBody>
            <a:bodyPr/>
            <a:lstStyle/>
            <a:p>
              <a:pPr rtl="0"/>
              <a:endParaRPr lang="en-US" sz="3800"/>
            </a:p>
          </p:txBody>
        </p:sp>
        <p:sp>
          <p:nvSpPr>
            <p:cNvPr id="591" name="Freeform 589"/>
            <p:cNvSpPr>
              <a:spLocks/>
            </p:cNvSpPr>
            <p:nvPr/>
          </p:nvSpPr>
          <p:spPr bwMode="auto">
            <a:xfrm>
              <a:off x="619" y="2731"/>
              <a:ext cx="20" cy="15"/>
            </a:xfrm>
            <a:custGeom>
              <a:avLst/>
              <a:gdLst>
                <a:gd name="T0" fmla="*/ 0 w 89"/>
                <a:gd name="T1" fmla="*/ 8 h 69"/>
                <a:gd name="T2" fmla="*/ 0 w 89"/>
                <a:gd name="T3" fmla="*/ 8 h 69"/>
                <a:gd name="T4" fmla="*/ 0 w 89"/>
                <a:gd name="T5" fmla="*/ 7 h 69"/>
                <a:gd name="T6" fmla="*/ 0 w 89"/>
                <a:gd name="T7" fmla="*/ 6 h 69"/>
                <a:gd name="T8" fmla="*/ 1 w 89"/>
                <a:gd name="T9" fmla="*/ 6 h 69"/>
                <a:gd name="T10" fmla="*/ 1 w 89"/>
                <a:gd name="T11" fmla="*/ 5 h 69"/>
                <a:gd name="T12" fmla="*/ 2 w 89"/>
                <a:gd name="T13" fmla="*/ 4 h 69"/>
                <a:gd name="T14" fmla="*/ 4 w 89"/>
                <a:gd name="T15" fmla="*/ 3 h 69"/>
                <a:gd name="T16" fmla="*/ 5 w 89"/>
                <a:gd name="T17" fmla="*/ 2 h 69"/>
                <a:gd name="T18" fmla="*/ 6 w 89"/>
                <a:gd name="T19" fmla="*/ 2 h 69"/>
                <a:gd name="T20" fmla="*/ 8 w 89"/>
                <a:gd name="T21" fmla="*/ 2 h 69"/>
                <a:gd name="T22" fmla="*/ 9 w 89"/>
                <a:gd name="T23" fmla="*/ 1 h 69"/>
                <a:gd name="T24" fmla="*/ 11 w 89"/>
                <a:gd name="T25" fmla="*/ 1 h 69"/>
                <a:gd name="T26" fmla="*/ 11 w 89"/>
                <a:gd name="T27" fmla="*/ 1 h 69"/>
                <a:gd name="T28" fmla="*/ 11 w 89"/>
                <a:gd name="T29" fmla="*/ 1 h 69"/>
                <a:gd name="T30" fmla="*/ 11 w 89"/>
                <a:gd name="T31" fmla="*/ 1 h 69"/>
                <a:gd name="T32" fmla="*/ 11 w 89"/>
                <a:gd name="T33" fmla="*/ 1 h 69"/>
                <a:gd name="T34" fmla="*/ 13 w 89"/>
                <a:gd name="T35" fmla="*/ 0 h 69"/>
                <a:gd name="T36" fmla="*/ 15 w 89"/>
                <a:gd name="T37" fmla="*/ 0 h 69"/>
                <a:gd name="T38" fmla="*/ 18 w 89"/>
                <a:gd name="T39" fmla="*/ 0 h 69"/>
                <a:gd name="T40" fmla="*/ 20 w 89"/>
                <a:gd name="T41" fmla="*/ 1 h 69"/>
                <a:gd name="T42" fmla="*/ 19 w 89"/>
                <a:gd name="T43" fmla="*/ 2 h 69"/>
                <a:gd name="T44" fmla="*/ 18 w 89"/>
                <a:gd name="T45" fmla="*/ 2 h 69"/>
                <a:gd name="T46" fmla="*/ 18 w 89"/>
                <a:gd name="T47" fmla="*/ 2 h 69"/>
                <a:gd name="T48" fmla="*/ 18 w 89"/>
                <a:gd name="T49" fmla="*/ 2 h 69"/>
                <a:gd name="T50" fmla="*/ 16 w 89"/>
                <a:gd name="T51" fmla="*/ 2 h 69"/>
                <a:gd name="T52" fmla="*/ 15 w 89"/>
                <a:gd name="T53" fmla="*/ 3 h 69"/>
                <a:gd name="T54" fmla="*/ 14 w 89"/>
                <a:gd name="T55" fmla="*/ 4 h 69"/>
                <a:gd name="T56" fmla="*/ 14 w 89"/>
                <a:gd name="T57" fmla="*/ 5 h 69"/>
                <a:gd name="T58" fmla="*/ 14 w 89"/>
                <a:gd name="T59" fmla="*/ 6 h 69"/>
                <a:gd name="T60" fmla="*/ 14 w 89"/>
                <a:gd name="T61" fmla="*/ 6 h 69"/>
                <a:gd name="T62" fmla="*/ 13 w 89"/>
                <a:gd name="T63" fmla="*/ 7 h 69"/>
                <a:gd name="T64" fmla="*/ 13 w 89"/>
                <a:gd name="T65" fmla="*/ 7 h 69"/>
                <a:gd name="T66" fmla="*/ 13 w 89"/>
                <a:gd name="T67" fmla="*/ 8 h 69"/>
                <a:gd name="T68" fmla="*/ 14 w 89"/>
                <a:gd name="T69" fmla="*/ 8 h 69"/>
                <a:gd name="T70" fmla="*/ 14 w 89"/>
                <a:gd name="T71" fmla="*/ 9 h 69"/>
                <a:gd name="T72" fmla="*/ 15 w 89"/>
                <a:gd name="T73" fmla="*/ 10 h 69"/>
                <a:gd name="T74" fmla="*/ 15 w 89"/>
                <a:gd name="T75" fmla="*/ 11 h 69"/>
                <a:gd name="T76" fmla="*/ 16 w 89"/>
                <a:gd name="T77" fmla="*/ 12 h 69"/>
                <a:gd name="T78" fmla="*/ 16 w 89"/>
                <a:gd name="T79" fmla="*/ 13 h 69"/>
                <a:gd name="T80" fmla="*/ 16 w 89"/>
                <a:gd name="T81" fmla="*/ 14 h 69"/>
                <a:gd name="T82" fmla="*/ 14 w 89"/>
                <a:gd name="T83" fmla="*/ 14 h 69"/>
                <a:gd name="T84" fmla="*/ 12 w 89"/>
                <a:gd name="T85" fmla="*/ 15 h 69"/>
                <a:gd name="T86" fmla="*/ 9 w 89"/>
                <a:gd name="T87" fmla="*/ 15 h 69"/>
                <a:gd name="T88" fmla="*/ 7 w 89"/>
                <a:gd name="T89" fmla="*/ 15 h 69"/>
                <a:gd name="T90" fmla="*/ 6 w 89"/>
                <a:gd name="T91" fmla="*/ 15 h 69"/>
                <a:gd name="T92" fmla="*/ 4 w 89"/>
                <a:gd name="T93" fmla="*/ 15 h 69"/>
                <a:gd name="T94" fmla="*/ 2 w 89"/>
                <a:gd name="T95" fmla="*/ 15 h 69"/>
                <a:gd name="T96" fmla="*/ 2 w 89"/>
                <a:gd name="T97" fmla="*/ 14 h 69"/>
                <a:gd name="T98" fmla="*/ 1 w 89"/>
                <a:gd name="T99" fmla="*/ 13 h 69"/>
                <a:gd name="T100" fmla="*/ 1 w 89"/>
                <a:gd name="T101" fmla="*/ 12 h 69"/>
                <a:gd name="T102" fmla="*/ 0 w 89"/>
                <a:gd name="T103" fmla="*/ 10 h 69"/>
                <a:gd name="T104" fmla="*/ 0 w 89"/>
                <a:gd name="T105" fmla="*/ 8 h 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69"/>
                <a:gd name="T161" fmla="*/ 89 w 89"/>
                <a:gd name="T162" fmla="*/ 69 h 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69">
                  <a:moveTo>
                    <a:pt x="0" y="39"/>
                  </a:moveTo>
                  <a:lnTo>
                    <a:pt x="0" y="35"/>
                  </a:lnTo>
                  <a:lnTo>
                    <a:pt x="0" y="33"/>
                  </a:lnTo>
                  <a:lnTo>
                    <a:pt x="2" y="29"/>
                  </a:lnTo>
                  <a:lnTo>
                    <a:pt x="3" y="26"/>
                  </a:lnTo>
                  <a:lnTo>
                    <a:pt x="5" y="21"/>
                  </a:lnTo>
                  <a:lnTo>
                    <a:pt x="11" y="17"/>
                  </a:lnTo>
                  <a:lnTo>
                    <a:pt x="16" y="15"/>
                  </a:lnTo>
                  <a:lnTo>
                    <a:pt x="21" y="11"/>
                  </a:lnTo>
                  <a:lnTo>
                    <a:pt x="28" y="9"/>
                  </a:lnTo>
                  <a:lnTo>
                    <a:pt x="34" y="7"/>
                  </a:lnTo>
                  <a:lnTo>
                    <a:pt x="41" y="5"/>
                  </a:lnTo>
                  <a:lnTo>
                    <a:pt x="47" y="4"/>
                  </a:lnTo>
                  <a:lnTo>
                    <a:pt x="48" y="4"/>
                  </a:lnTo>
                  <a:lnTo>
                    <a:pt x="50" y="4"/>
                  </a:lnTo>
                  <a:lnTo>
                    <a:pt x="51" y="3"/>
                  </a:lnTo>
                  <a:lnTo>
                    <a:pt x="56" y="2"/>
                  </a:lnTo>
                  <a:lnTo>
                    <a:pt x="67" y="0"/>
                  </a:lnTo>
                  <a:lnTo>
                    <a:pt x="78" y="2"/>
                  </a:lnTo>
                  <a:lnTo>
                    <a:pt x="89" y="5"/>
                  </a:lnTo>
                  <a:lnTo>
                    <a:pt x="85" y="7"/>
                  </a:lnTo>
                  <a:lnTo>
                    <a:pt x="82" y="8"/>
                  </a:lnTo>
                  <a:lnTo>
                    <a:pt x="80" y="9"/>
                  </a:lnTo>
                  <a:lnTo>
                    <a:pt x="78" y="9"/>
                  </a:lnTo>
                  <a:lnTo>
                    <a:pt x="73" y="11"/>
                  </a:lnTo>
                  <a:lnTo>
                    <a:pt x="68" y="15"/>
                  </a:lnTo>
                  <a:lnTo>
                    <a:pt x="64" y="18"/>
                  </a:lnTo>
                  <a:lnTo>
                    <a:pt x="61" y="24"/>
                  </a:lnTo>
                  <a:lnTo>
                    <a:pt x="61" y="26"/>
                  </a:lnTo>
                  <a:lnTo>
                    <a:pt x="61" y="29"/>
                  </a:lnTo>
                  <a:lnTo>
                    <a:pt x="60" y="30"/>
                  </a:lnTo>
                  <a:lnTo>
                    <a:pt x="60" y="33"/>
                  </a:lnTo>
                  <a:lnTo>
                    <a:pt x="60" y="35"/>
                  </a:lnTo>
                  <a:lnTo>
                    <a:pt x="61" y="39"/>
                  </a:lnTo>
                  <a:lnTo>
                    <a:pt x="63" y="43"/>
                  </a:lnTo>
                  <a:lnTo>
                    <a:pt x="65" y="46"/>
                  </a:lnTo>
                  <a:lnTo>
                    <a:pt x="68" y="50"/>
                  </a:lnTo>
                  <a:lnTo>
                    <a:pt x="70" y="55"/>
                  </a:lnTo>
                  <a:lnTo>
                    <a:pt x="72" y="59"/>
                  </a:lnTo>
                  <a:lnTo>
                    <a:pt x="73" y="63"/>
                  </a:lnTo>
                  <a:lnTo>
                    <a:pt x="63" y="65"/>
                  </a:lnTo>
                  <a:lnTo>
                    <a:pt x="52" y="68"/>
                  </a:lnTo>
                  <a:lnTo>
                    <a:pt x="42" y="69"/>
                  </a:lnTo>
                  <a:lnTo>
                    <a:pt x="33" y="69"/>
                  </a:lnTo>
                  <a:lnTo>
                    <a:pt x="25" y="69"/>
                  </a:lnTo>
                  <a:lnTo>
                    <a:pt x="17" y="68"/>
                  </a:lnTo>
                  <a:lnTo>
                    <a:pt x="11" y="67"/>
                  </a:lnTo>
                  <a:lnTo>
                    <a:pt x="7" y="64"/>
                  </a:lnTo>
                  <a:lnTo>
                    <a:pt x="4" y="59"/>
                  </a:lnTo>
                  <a:lnTo>
                    <a:pt x="3" y="54"/>
                  </a:lnTo>
                  <a:lnTo>
                    <a:pt x="2" y="46"/>
                  </a:lnTo>
                  <a:lnTo>
                    <a:pt x="0" y="39"/>
                  </a:lnTo>
                  <a:close/>
                </a:path>
              </a:pathLst>
            </a:custGeom>
            <a:solidFill>
              <a:srgbClr val="C0C0C0"/>
            </a:solidFill>
            <a:ln w="9525">
              <a:noFill/>
              <a:round/>
              <a:headEnd/>
              <a:tailEnd/>
            </a:ln>
          </p:spPr>
          <p:txBody>
            <a:bodyPr/>
            <a:lstStyle/>
            <a:p>
              <a:pPr rtl="0"/>
              <a:endParaRPr lang="en-US" sz="3800"/>
            </a:p>
          </p:txBody>
        </p:sp>
      </p:grpSp>
      <p:grpSp>
        <p:nvGrpSpPr>
          <p:cNvPr id="592" name="Group 590"/>
          <p:cNvGrpSpPr>
            <a:grpSpLocks/>
          </p:cNvGrpSpPr>
          <p:nvPr/>
        </p:nvGrpSpPr>
        <p:grpSpPr bwMode="auto">
          <a:xfrm>
            <a:off x="3746500" y="2667000"/>
            <a:ext cx="755650" cy="946150"/>
            <a:chOff x="337" y="2420"/>
            <a:chExt cx="476" cy="596"/>
          </a:xfrm>
        </p:grpSpPr>
        <p:sp>
          <p:nvSpPr>
            <p:cNvPr id="593" name="Freeform 591"/>
            <p:cNvSpPr>
              <a:spLocks/>
            </p:cNvSpPr>
            <p:nvPr/>
          </p:nvSpPr>
          <p:spPr bwMode="auto">
            <a:xfrm>
              <a:off x="385" y="2867"/>
              <a:ext cx="143" cy="79"/>
            </a:xfrm>
            <a:custGeom>
              <a:avLst/>
              <a:gdLst>
                <a:gd name="T0" fmla="*/ 0 w 626"/>
                <a:gd name="T1" fmla="*/ 51 h 346"/>
                <a:gd name="T2" fmla="*/ 0 w 626"/>
                <a:gd name="T3" fmla="*/ 52 h 346"/>
                <a:gd name="T4" fmla="*/ 0 w 626"/>
                <a:gd name="T5" fmla="*/ 54 h 346"/>
                <a:gd name="T6" fmla="*/ 7 w 626"/>
                <a:gd name="T7" fmla="*/ 77 h 346"/>
                <a:gd name="T8" fmla="*/ 9 w 626"/>
                <a:gd name="T9" fmla="*/ 79 h 346"/>
                <a:gd name="T10" fmla="*/ 132 w 626"/>
                <a:gd name="T11" fmla="*/ 79 h 346"/>
                <a:gd name="T12" fmla="*/ 135 w 626"/>
                <a:gd name="T13" fmla="*/ 78 h 346"/>
                <a:gd name="T14" fmla="*/ 137 w 626"/>
                <a:gd name="T15" fmla="*/ 75 h 346"/>
                <a:gd name="T16" fmla="*/ 143 w 626"/>
                <a:gd name="T17" fmla="*/ 49 h 346"/>
                <a:gd name="T18" fmla="*/ 143 w 626"/>
                <a:gd name="T19" fmla="*/ 48 h 346"/>
                <a:gd name="T20" fmla="*/ 131 w 626"/>
                <a:gd name="T21" fmla="*/ 3 h 346"/>
                <a:gd name="T22" fmla="*/ 129 w 626"/>
                <a:gd name="T23" fmla="*/ 1 h 346"/>
                <a:gd name="T24" fmla="*/ 125 w 626"/>
                <a:gd name="T25" fmla="*/ 0 h 346"/>
                <a:gd name="T26" fmla="*/ 123 w 626"/>
                <a:gd name="T27" fmla="*/ 2 h 346"/>
                <a:gd name="T28" fmla="*/ 122 w 626"/>
                <a:gd name="T29" fmla="*/ 4 h 346"/>
                <a:gd name="T30" fmla="*/ 122 w 626"/>
                <a:gd name="T31" fmla="*/ 5 h 346"/>
                <a:gd name="T32" fmla="*/ 122 w 626"/>
                <a:gd name="T33" fmla="*/ 6 h 346"/>
                <a:gd name="T34" fmla="*/ 124 w 626"/>
                <a:gd name="T35" fmla="*/ 12 h 346"/>
                <a:gd name="T36" fmla="*/ 128 w 626"/>
                <a:gd name="T37" fmla="*/ 26 h 346"/>
                <a:gd name="T38" fmla="*/ 132 w 626"/>
                <a:gd name="T39" fmla="*/ 41 h 346"/>
                <a:gd name="T40" fmla="*/ 134 w 626"/>
                <a:gd name="T41" fmla="*/ 48 h 346"/>
                <a:gd name="T42" fmla="*/ 132 w 626"/>
                <a:gd name="T43" fmla="*/ 58 h 346"/>
                <a:gd name="T44" fmla="*/ 129 w 626"/>
                <a:gd name="T45" fmla="*/ 70 h 346"/>
                <a:gd name="T46" fmla="*/ 122 w 626"/>
                <a:gd name="T47" fmla="*/ 70 h 346"/>
                <a:gd name="T48" fmla="*/ 109 w 626"/>
                <a:gd name="T49" fmla="*/ 70 h 346"/>
                <a:gd name="T50" fmla="*/ 91 w 626"/>
                <a:gd name="T51" fmla="*/ 70 h 346"/>
                <a:gd name="T52" fmla="*/ 71 w 626"/>
                <a:gd name="T53" fmla="*/ 70 h 346"/>
                <a:gd name="T54" fmla="*/ 51 w 626"/>
                <a:gd name="T55" fmla="*/ 70 h 346"/>
                <a:gd name="T56" fmla="*/ 34 w 626"/>
                <a:gd name="T57" fmla="*/ 70 h 346"/>
                <a:gd name="T58" fmla="*/ 20 w 626"/>
                <a:gd name="T59" fmla="*/ 70 h 346"/>
                <a:gd name="T60" fmla="*/ 14 w 626"/>
                <a:gd name="T61" fmla="*/ 70 h 346"/>
                <a:gd name="T62" fmla="*/ 11 w 626"/>
                <a:gd name="T63" fmla="*/ 60 h 346"/>
                <a:gd name="T64" fmla="*/ 9 w 626"/>
                <a:gd name="T65" fmla="*/ 53 h 346"/>
                <a:gd name="T66" fmla="*/ 12 w 626"/>
                <a:gd name="T67" fmla="*/ 44 h 346"/>
                <a:gd name="T68" fmla="*/ 18 w 626"/>
                <a:gd name="T69" fmla="*/ 29 h 346"/>
                <a:gd name="T70" fmla="*/ 24 w 626"/>
                <a:gd name="T71" fmla="*/ 13 h 346"/>
                <a:gd name="T72" fmla="*/ 27 w 626"/>
                <a:gd name="T73" fmla="*/ 6 h 346"/>
                <a:gd name="T74" fmla="*/ 27 w 626"/>
                <a:gd name="T75" fmla="*/ 5 h 346"/>
                <a:gd name="T76" fmla="*/ 27 w 626"/>
                <a:gd name="T77" fmla="*/ 4 h 346"/>
                <a:gd name="T78" fmla="*/ 26 w 626"/>
                <a:gd name="T79" fmla="*/ 2 h 346"/>
                <a:gd name="T80" fmla="*/ 24 w 626"/>
                <a:gd name="T81" fmla="*/ 0 h 346"/>
                <a:gd name="T82" fmla="*/ 20 w 626"/>
                <a:gd name="T83" fmla="*/ 0 h 346"/>
                <a:gd name="T84" fmla="*/ 18 w 626"/>
                <a:gd name="T85" fmla="*/ 3 h 3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26"/>
                <a:gd name="T130" fmla="*/ 0 h 346"/>
                <a:gd name="T131" fmla="*/ 626 w 626"/>
                <a:gd name="T132" fmla="*/ 346 h 3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26" h="346">
                  <a:moveTo>
                    <a:pt x="79" y="13"/>
                  </a:moveTo>
                  <a:lnTo>
                    <a:pt x="1" y="222"/>
                  </a:lnTo>
                  <a:lnTo>
                    <a:pt x="0" y="225"/>
                  </a:lnTo>
                  <a:lnTo>
                    <a:pt x="0" y="229"/>
                  </a:lnTo>
                  <a:lnTo>
                    <a:pt x="0" y="233"/>
                  </a:lnTo>
                  <a:lnTo>
                    <a:pt x="0" y="235"/>
                  </a:lnTo>
                  <a:lnTo>
                    <a:pt x="27" y="332"/>
                  </a:lnTo>
                  <a:lnTo>
                    <a:pt x="30" y="337"/>
                  </a:lnTo>
                  <a:lnTo>
                    <a:pt x="33" y="342"/>
                  </a:lnTo>
                  <a:lnTo>
                    <a:pt x="39" y="345"/>
                  </a:lnTo>
                  <a:lnTo>
                    <a:pt x="45" y="346"/>
                  </a:lnTo>
                  <a:lnTo>
                    <a:pt x="580" y="346"/>
                  </a:lnTo>
                  <a:lnTo>
                    <a:pt x="587" y="345"/>
                  </a:lnTo>
                  <a:lnTo>
                    <a:pt x="592" y="342"/>
                  </a:lnTo>
                  <a:lnTo>
                    <a:pt x="597" y="337"/>
                  </a:lnTo>
                  <a:lnTo>
                    <a:pt x="600" y="330"/>
                  </a:lnTo>
                  <a:lnTo>
                    <a:pt x="626" y="216"/>
                  </a:lnTo>
                  <a:lnTo>
                    <a:pt x="626" y="213"/>
                  </a:lnTo>
                  <a:lnTo>
                    <a:pt x="626" y="212"/>
                  </a:lnTo>
                  <a:lnTo>
                    <a:pt x="626" y="209"/>
                  </a:lnTo>
                  <a:lnTo>
                    <a:pt x="626" y="207"/>
                  </a:lnTo>
                  <a:lnTo>
                    <a:pt x="574" y="14"/>
                  </a:lnTo>
                  <a:lnTo>
                    <a:pt x="570" y="8"/>
                  </a:lnTo>
                  <a:lnTo>
                    <a:pt x="563" y="3"/>
                  </a:lnTo>
                  <a:lnTo>
                    <a:pt x="557" y="0"/>
                  </a:lnTo>
                  <a:lnTo>
                    <a:pt x="549" y="0"/>
                  </a:lnTo>
                  <a:lnTo>
                    <a:pt x="542" y="3"/>
                  </a:lnTo>
                  <a:lnTo>
                    <a:pt x="538" y="8"/>
                  </a:lnTo>
                  <a:lnTo>
                    <a:pt x="536" y="13"/>
                  </a:lnTo>
                  <a:lnTo>
                    <a:pt x="535" y="19"/>
                  </a:lnTo>
                  <a:lnTo>
                    <a:pt x="535" y="21"/>
                  </a:lnTo>
                  <a:lnTo>
                    <a:pt x="535" y="22"/>
                  </a:lnTo>
                  <a:lnTo>
                    <a:pt x="535" y="23"/>
                  </a:lnTo>
                  <a:lnTo>
                    <a:pt x="535" y="25"/>
                  </a:lnTo>
                  <a:lnTo>
                    <a:pt x="537" y="32"/>
                  </a:lnTo>
                  <a:lnTo>
                    <a:pt x="542" y="53"/>
                  </a:lnTo>
                  <a:lnTo>
                    <a:pt x="550" y="82"/>
                  </a:lnTo>
                  <a:lnTo>
                    <a:pt x="559" y="114"/>
                  </a:lnTo>
                  <a:lnTo>
                    <a:pt x="568" y="148"/>
                  </a:lnTo>
                  <a:lnTo>
                    <a:pt x="576" y="179"/>
                  </a:lnTo>
                  <a:lnTo>
                    <a:pt x="583" y="202"/>
                  </a:lnTo>
                  <a:lnTo>
                    <a:pt x="585" y="212"/>
                  </a:lnTo>
                  <a:lnTo>
                    <a:pt x="583" y="228"/>
                  </a:lnTo>
                  <a:lnTo>
                    <a:pt x="576" y="254"/>
                  </a:lnTo>
                  <a:lnTo>
                    <a:pt x="570" y="284"/>
                  </a:lnTo>
                  <a:lnTo>
                    <a:pt x="564" y="307"/>
                  </a:lnTo>
                  <a:lnTo>
                    <a:pt x="554" y="307"/>
                  </a:lnTo>
                  <a:lnTo>
                    <a:pt x="536" y="307"/>
                  </a:lnTo>
                  <a:lnTo>
                    <a:pt x="510" y="307"/>
                  </a:lnTo>
                  <a:lnTo>
                    <a:pt x="477" y="307"/>
                  </a:lnTo>
                  <a:lnTo>
                    <a:pt x="441" y="307"/>
                  </a:lnTo>
                  <a:lnTo>
                    <a:pt x="399" y="307"/>
                  </a:lnTo>
                  <a:lnTo>
                    <a:pt x="356" y="307"/>
                  </a:lnTo>
                  <a:lnTo>
                    <a:pt x="312" y="307"/>
                  </a:lnTo>
                  <a:lnTo>
                    <a:pt x="268" y="307"/>
                  </a:lnTo>
                  <a:lnTo>
                    <a:pt x="225" y="307"/>
                  </a:lnTo>
                  <a:lnTo>
                    <a:pt x="184" y="307"/>
                  </a:lnTo>
                  <a:lnTo>
                    <a:pt x="147" y="307"/>
                  </a:lnTo>
                  <a:lnTo>
                    <a:pt x="115" y="307"/>
                  </a:lnTo>
                  <a:lnTo>
                    <a:pt x="89" y="307"/>
                  </a:lnTo>
                  <a:lnTo>
                    <a:pt x="71" y="307"/>
                  </a:lnTo>
                  <a:lnTo>
                    <a:pt x="61" y="307"/>
                  </a:lnTo>
                  <a:lnTo>
                    <a:pt x="56" y="287"/>
                  </a:lnTo>
                  <a:lnTo>
                    <a:pt x="49" y="264"/>
                  </a:lnTo>
                  <a:lnTo>
                    <a:pt x="44" y="243"/>
                  </a:lnTo>
                  <a:lnTo>
                    <a:pt x="40" y="230"/>
                  </a:lnTo>
                  <a:lnTo>
                    <a:pt x="44" y="218"/>
                  </a:lnTo>
                  <a:lnTo>
                    <a:pt x="53" y="194"/>
                  </a:lnTo>
                  <a:lnTo>
                    <a:pt x="66" y="161"/>
                  </a:lnTo>
                  <a:lnTo>
                    <a:pt x="80" y="125"/>
                  </a:lnTo>
                  <a:lnTo>
                    <a:pt x="93" y="88"/>
                  </a:lnTo>
                  <a:lnTo>
                    <a:pt x="105" y="57"/>
                  </a:lnTo>
                  <a:lnTo>
                    <a:pt x="114" y="35"/>
                  </a:lnTo>
                  <a:lnTo>
                    <a:pt x="117" y="27"/>
                  </a:lnTo>
                  <a:lnTo>
                    <a:pt x="118" y="25"/>
                  </a:lnTo>
                  <a:lnTo>
                    <a:pt x="118" y="23"/>
                  </a:lnTo>
                  <a:lnTo>
                    <a:pt x="118" y="21"/>
                  </a:lnTo>
                  <a:lnTo>
                    <a:pt x="118" y="19"/>
                  </a:lnTo>
                  <a:lnTo>
                    <a:pt x="117" y="14"/>
                  </a:lnTo>
                  <a:lnTo>
                    <a:pt x="114" y="8"/>
                  </a:lnTo>
                  <a:lnTo>
                    <a:pt x="110" y="4"/>
                  </a:lnTo>
                  <a:lnTo>
                    <a:pt x="105" y="1"/>
                  </a:lnTo>
                  <a:lnTo>
                    <a:pt x="97" y="0"/>
                  </a:lnTo>
                  <a:lnTo>
                    <a:pt x="89" y="1"/>
                  </a:lnTo>
                  <a:lnTo>
                    <a:pt x="83" y="6"/>
                  </a:lnTo>
                  <a:lnTo>
                    <a:pt x="79" y="13"/>
                  </a:lnTo>
                  <a:close/>
                </a:path>
              </a:pathLst>
            </a:custGeom>
            <a:solidFill>
              <a:srgbClr val="000000"/>
            </a:solidFill>
            <a:ln w="9525">
              <a:noFill/>
              <a:round/>
              <a:headEnd/>
              <a:tailEnd/>
            </a:ln>
          </p:spPr>
          <p:txBody>
            <a:bodyPr/>
            <a:lstStyle/>
            <a:p>
              <a:pPr rtl="0"/>
              <a:endParaRPr lang="en-US" sz="3800"/>
            </a:p>
          </p:txBody>
        </p:sp>
        <p:sp>
          <p:nvSpPr>
            <p:cNvPr id="594" name="Freeform 592"/>
            <p:cNvSpPr>
              <a:spLocks/>
            </p:cNvSpPr>
            <p:nvPr/>
          </p:nvSpPr>
          <p:spPr bwMode="auto">
            <a:xfrm>
              <a:off x="370" y="2993"/>
              <a:ext cx="27" cy="19"/>
            </a:xfrm>
            <a:custGeom>
              <a:avLst/>
              <a:gdLst>
                <a:gd name="T0" fmla="*/ 13 w 117"/>
                <a:gd name="T1" fmla="*/ 0 h 84"/>
                <a:gd name="T2" fmla="*/ 10 w 117"/>
                <a:gd name="T3" fmla="*/ 0 h 84"/>
                <a:gd name="T4" fmla="*/ 8 w 117"/>
                <a:gd name="T5" fmla="*/ 1 h 84"/>
                <a:gd name="T6" fmla="*/ 6 w 117"/>
                <a:gd name="T7" fmla="*/ 2 h 84"/>
                <a:gd name="T8" fmla="*/ 3 w 117"/>
                <a:gd name="T9" fmla="*/ 3 h 84"/>
                <a:gd name="T10" fmla="*/ 2 w 117"/>
                <a:gd name="T11" fmla="*/ 5 h 84"/>
                <a:gd name="T12" fmla="*/ 1 w 117"/>
                <a:gd name="T13" fmla="*/ 6 h 84"/>
                <a:gd name="T14" fmla="*/ 0 w 117"/>
                <a:gd name="T15" fmla="*/ 8 h 84"/>
                <a:gd name="T16" fmla="*/ 0 w 117"/>
                <a:gd name="T17" fmla="*/ 10 h 84"/>
                <a:gd name="T18" fmla="*/ 0 w 117"/>
                <a:gd name="T19" fmla="*/ 12 h 84"/>
                <a:gd name="T20" fmla="*/ 1 w 117"/>
                <a:gd name="T21" fmla="*/ 13 h 84"/>
                <a:gd name="T22" fmla="*/ 2 w 117"/>
                <a:gd name="T23" fmla="*/ 15 h 84"/>
                <a:gd name="T24" fmla="*/ 3 w 117"/>
                <a:gd name="T25" fmla="*/ 16 h 84"/>
                <a:gd name="T26" fmla="*/ 4 w 117"/>
                <a:gd name="T27" fmla="*/ 17 h 84"/>
                <a:gd name="T28" fmla="*/ 6 w 117"/>
                <a:gd name="T29" fmla="*/ 17 h 84"/>
                <a:gd name="T30" fmla="*/ 7 w 117"/>
                <a:gd name="T31" fmla="*/ 18 h 84"/>
                <a:gd name="T32" fmla="*/ 8 w 117"/>
                <a:gd name="T33" fmla="*/ 18 h 84"/>
                <a:gd name="T34" fmla="*/ 10 w 117"/>
                <a:gd name="T35" fmla="*/ 19 h 84"/>
                <a:gd name="T36" fmla="*/ 11 w 117"/>
                <a:gd name="T37" fmla="*/ 19 h 84"/>
                <a:gd name="T38" fmla="*/ 13 w 117"/>
                <a:gd name="T39" fmla="*/ 19 h 84"/>
                <a:gd name="T40" fmla="*/ 14 w 117"/>
                <a:gd name="T41" fmla="*/ 19 h 84"/>
                <a:gd name="T42" fmla="*/ 17 w 117"/>
                <a:gd name="T43" fmla="*/ 19 h 84"/>
                <a:gd name="T44" fmla="*/ 20 w 117"/>
                <a:gd name="T45" fmla="*/ 18 h 84"/>
                <a:gd name="T46" fmla="*/ 22 w 117"/>
                <a:gd name="T47" fmla="*/ 17 h 84"/>
                <a:gd name="T48" fmla="*/ 24 w 117"/>
                <a:gd name="T49" fmla="*/ 15 h 84"/>
                <a:gd name="T50" fmla="*/ 25 w 117"/>
                <a:gd name="T51" fmla="*/ 14 h 84"/>
                <a:gd name="T52" fmla="*/ 27 w 117"/>
                <a:gd name="T53" fmla="*/ 12 h 84"/>
                <a:gd name="T54" fmla="*/ 27 w 117"/>
                <a:gd name="T55" fmla="*/ 10 h 84"/>
                <a:gd name="T56" fmla="*/ 27 w 117"/>
                <a:gd name="T57" fmla="*/ 8 h 84"/>
                <a:gd name="T58" fmla="*/ 27 w 117"/>
                <a:gd name="T59" fmla="*/ 8 h 84"/>
                <a:gd name="T60" fmla="*/ 27 w 117"/>
                <a:gd name="T61" fmla="*/ 7 h 84"/>
                <a:gd name="T62" fmla="*/ 26 w 117"/>
                <a:gd name="T63" fmla="*/ 5 h 84"/>
                <a:gd name="T64" fmla="*/ 25 w 117"/>
                <a:gd name="T65" fmla="*/ 3 h 84"/>
                <a:gd name="T66" fmla="*/ 23 w 117"/>
                <a:gd name="T67" fmla="*/ 2 h 84"/>
                <a:gd name="T68" fmla="*/ 21 w 117"/>
                <a:gd name="T69" fmla="*/ 1 h 84"/>
                <a:gd name="T70" fmla="*/ 18 w 117"/>
                <a:gd name="T71" fmla="*/ 0 h 84"/>
                <a:gd name="T72" fmla="*/ 16 w 117"/>
                <a:gd name="T73" fmla="*/ 0 h 84"/>
                <a:gd name="T74" fmla="*/ 13 w 117"/>
                <a:gd name="T75" fmla="*/ 0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
                <a:gd name="T115" fmla="*/ 0 h 84"/>
                <a:gd name="T116" fmla="*/ 117 w 117"/>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 h="84">
                  <a:moveTo>
                    <a:pt x="56" y="0"/>
                  </a:moveTo>
                  <a:lnTo>
                    <a:pt x="45" y="1"/>
                  </a:lnTo>
                  <a:lnTo>
                    <a:pt x="33" y="3"/>
                  </a:lnTo>
                  <a:lnTo>
                    <a:pt x="24" y="9"/>
                  </a:lnTo>
                  <a:lnTo>
                    <a:pt x="15" y="14"/>
                  </a:lnTo>
                  <a:lnTo>
                    <a:pt x="8" y="20"/>
                  </a:lnTo>
                  <a:lnTo>
                    <a:pt x="4" y="28"/>
                  </a:lnTo>
                  <a:lnTo>
                    <a:pt x="0" y="36"/>
                  </a:lnTo>
                  <a:lnTo>
                    <a:pt x="0" y="45"/>
                  </a:lnTo>
                  <a:lnTo>
                    <a:pt x="2" y="52"/>
                  </a:lnTo>
                  <a:lnTo>
                    <a:pt x="4" y="58"/>
                  </a:lnTo>
                  <a:lnTo>
                    <a:pt x="8" y="65"/>
                  </a:lnTo>
                  <a:lnTo>
                    <a:pt x="13" y="70"/>
                  </a:lnTo>
                  <a:lnTo>
                    <a:pt x="19" y="74"/>
                  </a:lnTo>
                  <a:lnTo>
                    <a:pt x="24" y="76"/>
                  </a:lnTo>
                  <a:lnTo>
                    <a:pt x="29" y="79"/>
                  </a:lnTo>
                  <a:lnTo>
                    <a:pt x="35" y="81"/>
                  </a:lnTo>
                  <a:lnTo>
                    <a:pt x="42" y="83"/>
                  </a:lnTo>
                  <a:lnTo>
                    <a:pt x="48" y="84"/>
                  </a:lnTo>
                  <a:lnTo>
                    <a:pt x="55" y="84"/>
                  </a:lnTo>
                  <a:lnTo>
                    <a:pt x="61" y="84"/>
                  </a:lnTo>
                  <a:lnTo>
                    <a:pt x="73" y="83"/>
                  </a:lnTo>
                  <a:lnTo>
                    <a:pt x="85" y="79"/>
                  </a:lnTo>
                  <a:lnTo>
                    <a:pt x="95" y="75"/>
                  </a:lnTo>
                  <a:lnTo>
                    <a:pt x="103" y="68"/>
                  </a:lnTo>
                  <a:lnTo>
                    <a:pt x="110" y="62"/>
                  </a:lnTo>
                  <a:lnTo>
                    <a:pt x="115" y="54"/>
                  </a:lnTo>
                  <a:lnTo>
                    <a:pt x="117" y="46"/>
                  </a:lnTo>
                  <a:lnTo>
                    <a:pt x="117" y="37"/>
                  </a:lnTo>
                  <a:lnTo>
                    <a:pt x="116" y="29"/>
                  </a:lnTo>
                  <a:lnTo>
                    <a:pt x="112" y="22"/>
                  </a:lnTo>
                  <a:lnTo>
                    <a:pt x="107" y="14"/>
                  </a:lnTo>
                  <a:lnTo>
                    <a:pt x="99" y="9"/>
                  </a:lnTo>
                  <a:lnTo>
                    <a:pt x="90" y="5"/>
                  </a:lnTo>
                  <a:lnTo>
                    <a:pt x="80" y="1"/>
                  </a:lnTo>
                  <a:lnTo>
                    <a:pt x="68" y="0"/>
                  </a:lnTo>
                  <a:lnTo>
                    <a:pt x="56" y="0"/>
                  </a:lnTo>
                  <a:close/>
                </a:path>
              </a:pathLst>
            </a:custGeom>
            <a:solidFill>
              <a:srgbClr val="000000"/>
            </a:solidFill>
            <a:ln w="9525">
              <a:noFill/>
              <a:round/>
              <a:headEnd/>
              <a:tailEnd/>
            </a:ln>
          </p:spPr>
          <p:txBody>
            <a:bodyPr/>
            <a:lstStyle/>
            <a:p>
              <a:pPr rtl="0"/>
              <a:endParaRPr lang="en-US" sz="3800"/>
            </a:p>
          </p:txBody>
        </p:sp>
        <p:sp>
          <p:nvSpPr>
            <p:cNvPr id="595" name="Freeform 593"/>
            <p:cNvSpPr>
              <a:spLocks/>
            </p:cNvSpPr>
            <p:nvPr/>
          </p:nvSpPr>
          <p:spPr bwMode="auto">
            <a:xfrm>
              <a:off x="379" y="2869"/>
              <a:ext cx="39" cy="139"/>
            </a:xfrm>
            <a:custGeom>
              <a:avLst/>
              <a:gdLst>
                <a:gd name="T0" fmla="*/ 30 w 168"/>
                <a:gd name="T1" fmla="*/ 3 h 604"/>
                <a:gd name="T2" fmla="*/ 0 w 168"/>
                <a:gd name="T3" fmla="*/ 133 h 604"/>
                <a:gd name="T4" fmla="*/ 0 w 168"/>
                <a:gd name="T5" fmla="*/ 135 h 604"/>
                <a:gd name="T6" fmla="*/ 1 w 168"/>
                <a:gd name="T7" fmla="*/ 137 h 604"/>
                <a:gd name="T8" fmla="*/ 2 w 168"/>
                <a:gd name="T9" fmla="*/ 138 h 604"/>
                <a:gd name="T10" fmla="*/ 4 w 168"/>
                <a:gd name="T11" fmla="*/ 139 h 604"/>
                <a:gd name="T12" fmla="*/ 6 w 168"/>
                <a:gd name="T13" fmla="*/ 139 h 604"/>
                <a:gd name="T14" fmla="*/ 7 w 168"/>
                <a:gd name="T15" fmla="*/ 138 h 604"/>
                <a:gd name="T16" fmla="*/ 8 w 168"/>
                <a:gd name="T17" fmla="*/ 137 h 604"/>
                <a:gd name="T18" fmla="*/ 9 w 168"/>
                <a:gd name="T19" fmla="*/ 135 h 604"/>
                <a:gd name="T20" fmla="*/ 39 w 168"/>
                <a:gd name="T21" fmla="*/ 5 h 604"/>
                <a:gd name="T22" fmla="*/ 39 w 168"/>
                <a:gd name="T23" fmla="*/ 4 h 604"/>
                <a:gd name="T24" fmla="*/ 39 w 168"/>
                <a:gd name="T25" fmla="*/ 2 h 604"/>
                <a:gd name="T26" fmla="*/ 37 w 168"/>
                <a:gd name="T27" fmla="*/ 1 h 604"/>
                <a:gd name="T28" fmla="*/ 35 w 168"/>
                <a:gd name="T29" fmla="*/ 0 h 604"/>
                <a:gd name="T30" fmla="*/ 34 w 168"/>
                <a:gd name="T31" fmla="*/ 0 h 604"/>
                <a:gd name="T32" fmla="*/ 32 w 168"/>
                <a:gd name="T33" fmla="*/ 1 h 604"/>
                <a:gd name="T34" fmla="*/ 31 w 168"/>
                <a:gd name="T35" fmla="*/ 2 h 604"/>
                <a:gd name="T36" fmla="*/ 30 w 168"/>
                <a:gd name="T37" fmla="*/ 3 h 6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
                <a:gd name="T58" fmla="*/ 0 h 604"/>
                <a:gd name="T59" fmla="*/ 168 w 168"/>
                <a:gd name="T60" fmla="*/ 604 h 6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 h="604">
                  <a:moveTo>
                    <a:pt x="129" y="14"/>
                  </a:moveTo>
                  <a:lnTo>
                    <a:pt x="0" y="579"/>
                  </a:lnTo>
                  <a:lnTo>
                    <a:pt x="0" y="587"/>
                  </a:lnTo>
                  <a:lnTo>
                    <a:pt x="4" y="594"/>
                  </a:lnTo>
                  <a:lnTo>
                    <a:pt x="9" y="600"/>
                  </a:lnTo>
                  <a:lnTo>
                    <a:pt x="16" y="604"/>
                  </a:lnTo>
                  <a:lnTo>
                    <a:pt x="24" y="604"/>
                  </a:lnTo>
                  <a:lnTo>
                    <a:pt x="30" y="601"/>
                  </a:lnTo>
                  <a:lnTo>
                    <a:pt x="35" y="596"/>
                  </a:lnTo>
                  <a:lnTo>
                    <a:pt x="39" y="588"/>
                  </a:lnTo>
                  <a:lnTo>
                    <a:pt x="168" y="23"/>
                  </a:lnTo>
                  <a:lnTo>
                    <a:pt x="168" y="16"/>
                  </a:lnTo>
                  <a:lnTo>
                    <a:pt x="166" y="9"/>
                  </a:lnTo>
                  <a:lnTo>
                    <a:pt x="160" y="4"/>
                  </a:lnTo>
                  <a:lnTo>
                    <a:pt x="152" y="0"/>
                  </a:lnTo>
                  <a:lnTo>
                    <a:pt x="145" y="0"/>
                  </a:lnTo>
                  <a:lnTo>
                    <a:pt x="138" y="3"/>
                  </a:lnTo>
                  <a:lnTo>
                    <a:pt x="133" y="8"/>
                  </a:lnTo>
                  <a:lnTo>
                    <a:pt x="129" y="14"/>
                  </a:lnTo>
                  <a:close/>
                </a:path>
              </a:pathLst>
            </a:custGeom>
            <a:solidFill>
              <a:srgbClr val="000000"/>
            </a:solidFill>
            <a:ln w="9525">
              <a:noFill/>
              <a:round/>
              <a:headEnd/>
              <a:tailEnd/>
            </a:ln>
          </p:spPr>
          <p:txBody>
            <a:bodyPr/>
            <a:lstStyle/>
            <a:p>
              <a:pPr rtl="0"/>
              <a:endParaRPr lang="en-US" sz="3800"/>
            </a:p>
          </p:txBody>
        </p:sp>
        <p:sp>
          <p:nvSpPr>
            <p:cNvPr id="596" name="Freeform 594"/>
            <p:cNvSpPr>
              <a:spLocks/>
            </p:cNvSpPr>
            <p:nvPr/>
          </p:nvSpPr>
          <p:spPr bwMode="auto">
            <a:xfrm>
              <a:off x="337" y="2672"/>
              <a:ext cx="205" cy="206"/>
            </a:xfrm>
            <a:custGeom>
              <a:avLst/>
              <a:gdLst>
                <a:gd name="T0" fmla="*/ 9 w 894"/>
                <a:gd name="T1" fmla="*/ 0 h 895"/>
                <a:gd name="T2" fmla="*/ 7 w 894"/>
                <a:gd name="T3" fmla="*/ 1 h 895"/>
                <a:gd name="T4" fmla="*/ 4 w 894"/>
                <a:gd name="T5" fmla="*/ 3 h 895"/>
                <a:gd name="T6" fmla="*/ 2 w 894"/>
                <a:gd name="T7" fmla="*/ 5 h 895"/>
                <a:gd name="T8" fmla="*/ 0 w 894"/>
                <a:gd name="T9" fmla="*/ 8 h 895"/>
                <a:gd name="T10" fmla="*/ 0 w 894"/>
                <a:gd name="T11" fmla="*/ 9 h 895"/>
                <a:gd name="T12" fmla="*/ 30 w 894"/>
                <a:gd name="T13" fmla="*/ 181 h 895"/>
                <a:gd name="T14" fmla="*/ 30 w 894"/>
                <a:gd name="T15" fmla="*/ 181 h 895"/>
                <a:gd name="T16" fmla="*/ 30 w 894"/>
                <a:gd name="T17" fmla="*/ 180 h 895"/>
                <a:gd name="T18" fmla="*/ 31 w 894"/>
                <a:gd name="T19" fmla="*/ 187 h 895"/>
                <a:gd name="T20" fmla="*/ 36 w 894"/>
                <a:gd name="T21" fmla="*/ 195 h 895"/>
                <a:gd name="T22" fmla="*/ 44 w 894"/>
                <a:gd name="T23" fmla="*/ 202 h 895"/>
                <a:gd name="T24" fmla="*/ 58 w 894"/>
                <a:gd name="T25" fmla="*/ 206 h 895"/>
                <a:gd name="T26" fmla="*/ 58 w 894"/>
                <a:gd name="T27" fmla="*/ 206 h 895"/>
                <a:gd name="T28" fmla="*/ 59 w 894"/>
                <a:gd name="T29" fmla="*/ 206 h 895"/>
                <a:gd name="T30" fmla="*/ 201 w 894"/>
                <a:gd name="T31" fmla="*/ 206 h 895"/>
                <a:gd name="T32" fmla="*/ 203 w 894"/>
                <a:gd name="T33" fmla="*/ 205 h 895"/>
                <a:gd name="T34" fmla="*/ 204 w 894"/>
                <a:gd name="T35" fmla="*/ 201 h 895"/>
                <a:gd name="T36" fmla="*/ 205 w 894"/>
                <a:gd name="T37" fmla="*/ 196 h 895"/>
                <a:gd name="T38" fmla="*/ 204 w 894"/>
                <a:gd name="T39" fmla="*/ 190 h 895"/>
                <a:gd name="T40" fmla="*/ 200 w 894"/>
                <a:gd name="T41" fmla="*/ 185 h 895"/>
                <a:gd name="T42" fmla="*/ 194 w 894"/>
                <a:gd name="T43" fmla="*/ 182 h 895"/>
                <a:gd name="T44" fmla="*/ 185 w 894"/>
                <a:gd name="T45" fmla="*/ 180 h 895"/>
                <a:gd name="T46" fmla="*/ 170 w 894"/>
                <a:gd name="T47" fmla="*/ 179 h 895"/>
                <a:gd name="T48" fmla="*/ 152 w 894"/>
                <a:gd name="T49" fmla="*/ 178 h 895"/>
                <a:gd name="T50" fmla="*/ 132 w 894"/>
                <a:gd name="T51" fmla="*/ 176 h 895"/>
                <a:gd name="T52" fmla="*/ 112 w 894"/>
                <a:gd name="T53" fmla="*/ 176 h 895"/>
                <a:gd name="T54" fmla="*/ 94 w 894"/>
                <a:gd name="T55" fmla="*/ 175 h 895"/>
                <a:gd name="T56" fmla="*/ 79 w 894"/>
                <a:gd name="T57" fmla="*/ 175 h 895"/>
                <a:gd name="T58" fmla="*/ 73 w 894"/>
                <a:gd name="T59" fmla="*/ 174 h 895"/>
                <a:gd name="T60" fmla="*/ 72 w 894"/>
                <a:gd name="T61" fmla="*/ 175 h 895"/>
                <a:gd name="T62" fmla="*/ 71 w 894"/>
                <a:gd name="T63" fmla="*/ 175 h 895"/>
                <a:gd name="T64" fmla="*/ 71 w 894"/>
                <a:gd name="T65" fmla="*/ 175 h 895"/>
                <a:gd name="T66" fmla="*/ 70 w 894"/>
                <a:gd name="T67" fmla="*/ 175 h 895"/>
                <a:gd name="T68" fmla="*/ 68 w 894"/>
                <a:gd name="T69" fmla="*/ 174 h 895"/>
                <a:gd name="T70" fmla="*/ 66 w 894"/>
                <a:gd name="T71" fmla="*/ 171 h 895"/>
                <a:gd name="T72" fmla="*/ 63 w 894"/>
                <a:gd name="T73" fmla="*/ 167 h 895"/>
                <a:gd name="T74" fmla="*/ 60 w 894"/>
                <a:gd name="T75" fmla="*/ 160 h 895"/>
                <a:gd name="T76" fmla="*/ 54 w 894"/>
                <a:gd name="T77" fmla="*/ 136 h 895"/>
                <a:gd name="T78" fmla="*/ 41 w 894"/>
                <a:gd name="T79" fmla="*/ 84 h 895"/>
                <a:gd name="T80" fmla="*/ 28 w 894"/>
                <a:gd name="T81" fmla="*/ 32 h 895"/>
                <a:gd name="T82" fmla="*/ 22 w 894"/>
                <a:gd name="T83" fmla="*/ 8 h 895"/>
                <a:gd name="T84" fmla="*/ 22 w 894"/>
                <a:gd name="T85" fmla="*/ 7 h 895"/>
                <a:gd name="T86" fmla="*/ 22 w 894"/>
                <a:gd name="T87" fmla="*/ 7 h 895"/>
                <a:gd name="T88" fmla="*/ 21 w 894"/>
                <a:gd name="T89" fmla="*/ 6 h 895"/>
                <a:gd name="T90" fmla="*/ 18 w 894"/>
                <a:gd name="T91" fmla="*/ 3 h 895"/>
                <a:gd name="T92" fmla="*/ 15 w 894"/>
                <a:gd name="T93" fmla="*/ 1 h 895"/>
                <a:gd name="T94" fmla="*/ 10 w 894"/>
                <a:gd name="T95" fmla="*/ 0 h 8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94"/>
                <a:gd name="T145" fmla="*/ 0 h 895"/>
                <a:gd name="T146" fmla="*/ 894 w 894"/>
                <a:gd name="T147" fmla="*/ 895 h 89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94" h="895">
                  <a:moveTo>
                    <a:pt x="45" y="0"/>
                  </a:moveTo>
                  <a:lnTo>
                    <a:pt x="39" y="0"/>
                  </a:lnTo>
                  <a:lnTo>
                    <a:pt x="36" y="2"/>
                  </a:lnTo>
                  <a:lnTo>
                    <a:pt x="30" y="4"/>
                  </a:lnTo>
                  <a:lnTo>
                    <a:pt x="24" y="7"/>
                  </a:lnTo>
                  <a:lnTo>
                    <a:pt x="19" y="11"/>
                  </a:lnTo>
                  <a:lnTo>
                    <a:pt x="13" y="16"/>
                  </a:lnTo>
                  <a:lnTo>
                    <a:pt x="8" y="22"/>
                  </a:lnTo>
                  <a:lnTo>
                    <a:pt x="3" y="30"/>
                  </a:lnTo>
                  <a:lnTo>
                    <a:pt x="2" y="33"/>
                  </a:lnTo>
                  <a:lnTo>
                    <a:pt x="0" y="37"/>
                  </a:lnTo>
                  <a:lnTo>
                    <a:pt x="0" y="41"/>
                  </a:lnTo>
                  <a:lnTo>
                    <a:pt x="0" y="43"/>
                  </a:lnTo>
                  <a:lnTo>
                    <a:pt x="131" y="787"/>
                  </a:lnTo>
                  <a:lnTo>
                    <a:pt x="131" y="786"/>
                  </a:lnTo>
                  <a:lnTo>
                    <a:pt x="131" y="785"/>
                  </a:lnTo>
                  <a:lnTo>
                    <a:pt x="131" y="783"/>
                  </a:lnTo>
                  <a:lnTo>
                    <a:pt x="132" y="798"/>
                  </a:lnTo>
                  <a:lnTo>
                    <a:pt x="136" y="813"/>
                  </a:lnTo>
                  <a:lnTo>
                    <a:pt x="144" y="830"/>
                  </a:lnTo>
                  <a:lnTo>
                    <a:pt x="155" y="847"/>
                  </a:lnTo>
                  <a:lnTo>
                    <a:pt x="172" y="864"/>
                  </a:lnTo>
                  <a:lnTo>
                    <a:pt x="193" y="877"/>
                  </a:lnTo>
                  <a:lnTo>
                    <a:pt x="220" y="889"/>
                  </a:lnTo>
                  <a:lnTo>
                    <a:pt x="253" y="895"/>
                  </a:lnTo>
                  <a:lnTo>
                    <a:pt x="254" y="895"/>
                  </a:lnTo>
                  <a:lnTo>
                    <a:pt x="256" y="895"/>
                  </a:lnTo>
                  <a:lnTo>
                    <a:pt x="870" y="895"/>
                  </a:lnTo>
                  <a:lnTo>
                    <a:pt x="875" y="894"/>
                  </a:lnTo>
                  <a:lnTo>
                    <a:pt x="881" y="891"/>
                  </a:lnTo>
                  <a:lnTo>
                    <a:pt x="885" y="889"/>
                  </a:lnTo>
                  <a:lnTo>
                    <a:pt x="888" y="883"/>
                  </a:lnTo>
                  <a:lnTo>
                    <a:pt x="891" y="874"/>
                  </a:lnTo>
                  <a:lnTo>
                    <a:pt x="893" y="863"/>
                  </a:lnTo>
                  <a:lnTo>
                    <a:pt x="894" y="851"/>
                  </a:lnTo>
                  <a:lnTo>
                    <a:pt x="893" y="838"/>
                  </a:lnTo>
                  <a:lnTo>
                    <a:pt x="891" y="825"/>
                  </a:lnTo>
                  <a:lnTo>
                    <a:pt x="884" y="813"/>
                  </a:lnTo>
                  <a:lnTo>
                    <a:pt x="874" y="802"/>
                  </a:lnTo>
                  <a:lnTo>
                    <a:pt x="859" y="792"/>
                  </a:lnTo>
                  <a:lnTo>
                    <a:pt x="848" y="789"/>
                  </a:lnTo>
                  <a:lnTo>
                    <a:pt x="829" y="786"/>
                  </a:lnTo>
                  <a:lnTo>
                    <a:pt x="805" y="782"/>
                  </a:lnTo>
                  <a:lnTo>
                    <a:pt x="775" y="779"/>
                  </a:lnTo>
                  <a:lnTo>
                    <a:pt x="740" y="777"/>
                  </a:lnTo>
                  <a:lnTo>
                    <a:pt x="702" y="774"/>
                  </a:lnTo>
                  <a:lnTo>
                    <a:pt x="662" y="772"/>
                  </a:lnTo>
                  <a:lnTo>
                    <a:pt x="619" y="769"/>
                  </a:lnTo>
                  <a:lnTo>
                    <a:pt x="576" y="766"/>
                  </a:lnTo>
                  <a:lnTo>
                    <a:pt x="531" y="765"/>
                  </a:lnTo>
                  <a:lnTo>
                    <a:pt x="490" y="764"/>
                  </a:lnTo>
                  <a:lnTo>
                    <a:pt x="448" y="761"/>
                  </a:lnTo>
                  <a:lnTo>
                    <a:pt x="410" y="760"/>
                  </a:lnTo>
                  <a:lnTo>
                    <a:pt x="375" y="759"/>
                  </a:lnTo>
                  <a:lnTo>
                    <a:pt x="345" y="759"/>
                  </a:lnTo>
                  <a:lnTo>
                    <a:pt x="321" y="757"/>
                  </a:lnTo>
                  <a:lnTo>
                    <a:pt x="318" y="757"/>
                  </a:lnTo>
                  <a:lnTo>
                    <a:pt x="315" y="759"/>
                  </a:lnTo>
                  <a:lnTo>
                    <a:pt x="313" y="760"/>
                  </a:lnTo>
                  <a:lnTo>
                    <a:pt x="310" y="761"/>
                  </a:lnTo>
                  <a:lnTo>
                    <a:pt x="310" y="760"/>
                  </a:lnTo>
                  <a:lnTo>
                    <a:pt x="310" y="761"/>
                  </a:lnTo>
                  <a:lnTo>
                    <a:pt x="309" y="761"/>
                  </a:lnTo>
                  <a:lnTo>
                    <a:pt x="308" y="761"/>
                  </a:lnTo>
                  <a:lnTo>
                    <a:pt x="305" y="760"/>
                  </a:lnTo>
                  <a:lnTo>
                    <a:pt x="301" y="759"/>
                  </a:lnTo>
                  <a:lnTo>
                    <a:pt x="297" y="756"/>
                  </a:lnTo>
                  <a:lnTo>
                    <a:pt x="293" y="751"/>
                  </a:lnTo>
                  <a:lnTo>
                    <a:pt x="287" y="744"/>
                  </a:lnTo>
                  <a:lnTo>
                    <a:pt x="282" y="737"/>
                  </a:lnTo>
                  <a:lnTo>
                    <a:pt x="275" y="725"/>
                  </a:lnTo>
                  <a:lnTo>
                    <a:pt x="269" y="711"/>
                  </a:lnTo>
                  <a:lnTo>
                    <a:pt x="261" y="694"/>
                  </a:lnTo>
                  <a:lnTo>
                    <a:pt x="254" y="664"/>
                  </a:lnTo>
                  <a:lnTo>
                    <a:pt x="235" y="590"/>
                  </a:lnTo>
                  <a:lnTo>
                    <a:pt x="209" y="484"/>
                  </a:lnTo>
                  <a:lnTo>
                    <a:pt x="180" y="363"/>
                  </a:lnTo>
                  <a:lnTo>
                    <a:pt x="150" y="242"/>
                  </a:lnTo>
                  <a:lnTo>
                    <a:pt x="124" y="138"/>
                  </a:lnTo>
                  <a:lnTo>
                    <a:pt x="105" y="64"/>
                  </a:lnTo>
                  <a:lnTo>
                    <a:pt x="98" y="35"/>
                  </a:lnTo>
                  <a:lnTo>
                    <a:pt x="97" y="34"/>
                  </a:lnTo>
                  <a:lnTo>
                    <a:pt x="97" y="32"/>
                  </a:lnTo>
                  <a:lnTo>
                    <a:pt x="95" y="30"/>
                  </a:lnTo>
                  <a:lnTo>
                    <a:pt x="94" y="29"/>
                  </a:lnTo>
                  <a:lnTo>
                    <a:pt x="93" y="26"/>
                  </a:lnTo>
                  <a:lnTo>
                    <a:pt x="90" y="24"/>
                  </a:lnTo>
                  <a:lnTo>
                    <a:pt x="85" y="19"/>
                  </a:lnTo>
                  <a:lnTo>
                    <a:pt x="80" y="13"/>
                  </a:lnTo>
                  <a:lnTo>
                    <a:pt x="72" y="8"/>
                  </a:lnTo>
                  <a:lnTo>
                    <a:pt x="64" y="4"/>
                  </a:lnTo>
                  <a:lnTo>
                    <a:pt x="55" y="2"/>
                  </a:lnTo>
                  <a:lnTo>
                    <a:pt x="45" y="0"/>
                  </a:lnTo>
                  <a:close/>
                </a:path>
              </a:pathLst>
            </a:custGeom>
            <a:solidFill>
              <a:srgbClr val="000000"/>
            </a:solidFill>
            <a:ln w="9525">
              <a:noFill/>
              <a:round/>
              <a:headEnd/>
              <a:tailEnd/>
            </a:ln>
          </p:spPr>
          <p:txBody>
            <a:bodyPr/>
            <a:lstStyle/>
            <a:p>
              <a:pPr rtl="0"/>
              <a:endParaRPr lang="en-US" sz="3800"/>
            </a:p>
          </p:txBody>
        </p:sp>
        <p:sp>
          <p:nvSpPr>
            <p:cNvPr id="597" name="Freeform 595"/>
            <p:cNvSpPr>
              <a:spLocks/>
            </p:cNvSpPr>
            <p:nvPr/>
          </p:nvSpPr>
          <p:spPr bwMode="auto">
            <a:xfrm>
              <a:off x="346" y="2681"/>
              <a:ext cx="187" cy="187"/>
            </a:xfrm>
            <a:custGeom>
              <a:avLst/>
              <a:gdLst>
                <a:gd name="T0" fmla="*/ 2 w 814"/>
                <a:gd name="T1" fmla="*/ 0 h 817"/>
                <a:gd name="T2" fmla="*/ 3 w 814"/>
                <a:gd name="T3" fmla="*/ 2 h 817"/>
                <a:gd name="T4" fmla="*/ 6 w 814"/>
                <a:gd name="T5" fmla="*/ 10 h 817"/>
                <a:gd name="T6" fmla="*/ 16 w 814"/>
                <a:gd name="T7" fmla="*/ 51 h 817"/>
                <a:gd name="T8" fmla="*/ 30 w 814"/>
                <a:gd name="T9" fmla="*/ 106 h 817"/>
                <a:gd name="T10" fmla="*/ 40 w 814"/>
                <a:gd name="T11" fmla="*/ 146 h 817"/>
                <a:gd name="T12" fmla="*/ 42 w 814"/>
                <a:gd name="T13" fmla="*/ 152 h 817"/>
                <a:gd name="T14" fmla="*/ 42 w 814"/>
                <a:gd name="T15" fmla="*/ 152 h 817"/>
                <a:gd name="T16" fmla="*/ 44 w 814"/>
                <a:gd name="T17" fmla="*/ 157 h 817"/>
                <a:gd name="T18" fmla="*/ 48 w 814"/>
                <a:gd name="T19" fmla="*/ 164 h 817"/>
                <a:gd name="T20" fmla="*/ 51 w 814"/>
                <a:gd name="T21" fmla="*/ 169 h 817"/>
                <a:gd name="T22" fmla="*/ 56 w 814"/>
                <a:gd name="T23" fmla="*/ 173 h 817"/>
                <a:gd name="T24" fmla="*/ 60 w 814"/>
                <a:gd name="T25" fmla="*/ 174 h 817"/>
                <a:gd name="T26" fmla="*/ 64 w 814"/>
                <a:gd name="T27" fmla="*/ 174 h 817"/>
                <a:gd name="T28" fmla="*/ 75 w 814"/>
                <a:gd name="T29" fmla="*/ 174 h 817"/>
                <a:gd name="T30" fmla="*/ 95 w 814"/>
                <a:gd name="T31" fmla="*/ 175 h 817"/>
                <a:gd name="T32" fmla="*/ 115 w 814"/>
                <a:gd name="T33" fmla="*/ 175 h 817"/>
                <a:gd name="T34" fmla="*/ 133 w 814"/>
                <a:gd name="T35" fmla="*/ 176 h 817"/>
                <a:gd name="T36" fmla="*/ 150 w 814"/>
                <a:gd name="T37" fmla="*/ 177 h 817"/>
                <a:gd name="T38" fmla="*/ 164 w 814"/>
                <a:gd name="T39" fmla="*/ 178 h 817"/>
                <a:gd name="T40" fmla="*/ 175 w 814"/>
                <a:gd name="T41" fmla="*/ 179 h 817"/>
                <a:gd name="T42" fmla="*/ 182 w 814"/>
                <a:gd name="T43" fmla="*/ 180 h 817"/>
                <a:gd name="T44" fmla="*/ 185 w 814"/>
                <a:gd name="T45" fmla="*/ 182 h 817"/>
                <a:gd name="T46" fmla="*/ 187 w 814"/>
                <a:gd name="T47" fmla="*/ 184 h 817"/>
                <a:gd name="T48" fmla="*/ 187 w 814"/>
                <a:gd name="T49" fmla="*/ 186 h 817"/>
                <a:gd name="T50" fmla="*/ 187 w 814"/>
                <a:gd name="T51" fmla="*/ 187 h 817"/>
                <a:gd name="T52" fmla="*/ 184 w 814"/>
                <a:gd name="T53" fmla="*/ 187 h 817"/>
                <a:gd name="T54" fmla="*/ 172 w 814"/>
                <a:gd name="T55" fmla="*/ 187 h 817"/>
                <a:gd name="T56" fmla="*/ 152 w 814"/>
                <a:gd name="T57" fmla="*/ 187 h 817"/>
                <a:gd name="T58" fmla="*/ 128 w 814"/>
                <a:gd name="T59" fmla="*/ 187 h 817"/>
                <a:gd name="T60" fmla="*/ 104 w 814"/>
                <a:gd name="T61" fmla="*/ 187 h 817"/>
                <a:gd name="T62" fmla="*/ 80 w 814"/>
                <a:gd name="T63" fmla="*/ 187 h 817"/>
                <a:gd name="T64" fmla="*/ 62 w 814"/>
                <a:gd name="T65" fmla="*/ 187 h 817"/>
                <a:gd name="T66" fmla="*/ 51 w 814"/>
                <a:gd name="T67" fmla="*/ 187 h 817"/>
                <a:gd name="T68" fmla="*/ 43 w 814"/>
                <a:gd name="T69" fmla="*/ 186 h 817"/>
                <a:gd name="T70" fmla="*/ 35 w 814"/>
                <a:gd name="T71" fmla="*/ 181 h 817"/>
                <a:gd name="T72" fmla="*/ 31 w 814"/>
                <a:gd name="T73" fmla="*/ 176 h 817"/>
                <a:gd name="T74" fmla="*/ 30 w 814"/>
                <a:gd name="T75" fmla="*/ 172 h 817"/>
                <a:gd name="T76" fmla="*/ 30 w 814"/>
                <a:gd name="T77" fmla="*/ 170 h 817"/>
                <a:gd name="T78" fmla="*/ 30 w 814"/>
                <a:gd name="T79" fmla="*/ 170 h 817"/>
                <a:gd name="T80" fmla="*/ 28 w 814"/>
                <a:gd name="T81" fmla="*/ 163 h 817"/>
                <a:gd name="T82" fmla="*/ 20 w 814"/>
                <a:gd name="T83" fmla="*/ 117 h 817"/>
                <a:gd name="T84" fmla="*/ 9 w 814"/>
                <a:gd name="T85" fmla="*/ 56 h 817"/>
                <a:gd name="T86" fmla="*/ 1 w 814"/>
                <a:gd name="T87" fmla="*/ 10 h 817"/>
                <a:gd name="T88" fmla="*/ 0 w 814"/>
                <a:gd name="T89" fmla="*/ 1 h 817"/>
                <a:gd name="T90" fmla="*/ 1 w 814"/>
                <a:gd name="T91" fmla="*/ 0 h 8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4"/>
                <a:gd name="T139" fmla="*/ 0 h 817"/>
                <a:gd name="T140" fmla="*/ 814 w 814"/>
                <a:gd name="T141" fmla="*/ 817 h 8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4" h="817">
                  <a:moveTo>
                    <a:pt x="5" y="0"/>
                  </a:moveTo>
                  <a:lnTo>
                    <a:pt x="9" y="2"/>
                  </a:lnTo>
                  <a:lnTo>
                    <a:pt x="13" y="3"/>
                  </a:lnTo>
                  <a:lnTo>
                    <a:pt x="15" y="7"/>
                  </a:lnTo>
                  <a:lnTo>
                    <a:pt x="19" y="11"/>
                  </a:lnTo>
                  <a:lnTo>
                    <a:pt x="27" y="42"/>
                  </a:lnTo>
                  <a:lnTo>
                    <a:pt x="45" y="117"/>
                  </a:lnTo>
                  <a:lnTo>
                    <a:pt x="71" y="221"/>
                  </a:lnTo>
                  <a:lnTo>
                    <a:pt x="101" y="341"/>
                  </a:lnTo>
                  <a:lnTo>
                    <a:pt x="131" y="461"/>
                  </a:lnTo>
                  <a:lnTo>
                    <a:pt x="157" y="564"/>
                  </a:lnTo>
                  <a:lnTo>
                    <a:pt x="175" y="638"/>
                  </a:lnTo>
                  <a:lnTo>
                    <a:pt x="182" y="665"/>
                  </a:lnTo>
                  <a:lnTo>
                    <a:pt x="182" y="666"/>
                  </a:lnTo>
                  <a:lnTo>
                    <a:pt x="182" y="668"/>
                  </a:lnTo>
                  <a:lnTo>
                    <a:pt x="190" y="686"/>
                  </a:lnTo>
                  <a:lnTo>
                    <a:pt x="198" y="703"/>
                  </a:lnTo>
                  <a:lnTo>
                    <a:pt x="207" y="717"/>
                  </a:lnTo>
                  <a:lnTo>
                    <a:pt x="216" y="729"/>
                  </a:lnTo>
                  <a:lnTo>
                    <a:pt x="224" y="739"/>
                  </a:lnTo>
                  <a:lnTo>
                    <a:pt x="233" y="748"/>
                  </a:lnTo>
                  <a:lnTo>
                    <a:pt x="243" y="755"/>
                  </a:lnTo>
                  <a:lnTo>
                    <a:pt x="252" y="759"/>
                  </a:lnTo>
                  <a:lnTo>
                    <a:pt x="263" y="761"/>
                  </a:lnTo>
                  <a:lnTo>
                    <a:pt x="270" y="761"/>
                  </a:lnTo>
                  <a:lnTo>
                    <a:pt x="278" y="760"/>
                  </a:lnTo>
                  <a:lnTo>
                    <a:pt x="283" y="759"/>
                  </a:lnTo>
                  <a:lnTo>
                    <a:pt x="328" y="760"/>
                  </a:lnTo>
                  <a:lnTo>
                    <a:pt x="371" y="761"/>
                  </a:lnTo>
                  <a:lnTo>
                    <a:pt x="415" y="763"/>
                  </a:lnTo>
                  <a:lnTo>
                    <a:pt x="458" y="765"/>
                  </a:lnTo>
                  <a:lnTo>
                    <a:pt x="501" y="766"/>
                  </a:lnTo>
                  <a:lnTo>
                    <a:pt x="542" y="768"/>
                  </a:lnTo>
                  <a:lnTo>
                    <a:pt x="581" y="770"/>
                  </a:lnTo>
                  <a:lnTo>
                    <a:pt x="619" y="772"/>
                  </a:lnTo>
                  <a:lnTo>
                    <a:pt x="654" y="774"/>
                  </a:lnTo>
                  <a:lnTo>
                    <a:pt x="687" y="777"/>
                  </a:lnTo>
                  <a:lnTo>
                    <a:pt x="716" y="778"/>
                  </a:lnTo>
                  <a:lnTo>
                    <a:pt x="742" y="781"/>
                  </a:lnTo>
                  <a:lnTo>
                    <a:pt x="762" y="782"/>
                  </a:lnTo>
                  <a:lnTo>
                    <a:pt x="781" y="785"/>
                  </a:lnTo>
                  <a:lnTo>
                    <a:pt x="792" y="786"/>
                  </a:lnTo>
                  <a:lnTo>
                    <a:pt x="800" y="789"/>
                  </a:lnTo>
                  <a:lnTo>
                    <a:pt x="807" y="794"/>
                  </a:lnTo>
                  <a:lnTo>
                    <a:pt x="812" y="800"/>
                  </a:lnTo>
                  <a:lnTo>
                    <a:pt x="813" y="805"/>
                  </a:lnTo>
                  <a:lnTo>
                    <a:pt x="814" y="812"/>
                  </a:lnTo>
                  <a:lnTo>
                    <a:pt x="814" y="813"/>
                  </a:lnTo>
                  <a:lnTo>
                    <a:pt x="814" y="815"/>
                  </a:lnTo>
                  <a:lnTo>
                    <a:pt x="813" y="816"/>
                  </a:lnTo>
                  <a:lnTo>
                    <a:pt x="813" y="817"/>
                  </a:lnTo>
                  <a:lnTo>
                    <a:pt x="801" y="817"/>
                  </a:lnTo>
                  <a:lnTo>
                    <a:pt x="779" y="817"/>
                  </a:lnTo>
                  <a:lnTo>
                    <a:pt x="748" y="817"/>
                  </a:lnTo>
                  <a:lnTo>
                    <a:pt x="708" y="817"/>
                  </a:lnTo>
                  <a:lnTo>
                    <a:pt x="662" y="817"/>
                  </a:lnTo>
                  <a:lnTo>
                    <a:pt x="613" y="817"/>
                  </a:lnTo>
                  <a:lnTo>
                    <a:pt x="559" y="817"/>
                  </a:lnTo>
                  <a:lnTo>
                    <a:pt x="505" y="817"/>
                  </a:lnTo>
                  <a:lnTo>
                    <a:pt x="451" y="817"/>
                  </a:lnTo>
                  <a:lnTo>
                    <a:pt x="399" y="817"/>
                  </a:lnTo>
                  <a:lnTo>
                    <a:pt x="350" y="817"/>
                  </a:lnTo>
                  <a:lnTo>
                    <a:pt x="307" y="817"/>
                  </a:lnTo>
                  <a:lnTo>
                    <a:pt x="270" y="817"/>
                  </a:lnTo>
                  <a:lnTo>
                    <a:pt x="242" y="817"/>
                  </a:lnTo>
                  <a:lnTo>
                    <a:pt x="222" y="817"/>
                  </a:lnTo>
                  <a:lnTo>
                    <a:pt x="216" y="817"/>
                  </a:lnTo>
                  <a:lnTo>
                    <a:pt x="188" y="812"/>
                  </a:lnTo>
                  <a:lnTo>
                    <a:pt x="168" y="803"/>
                  </a:lnTo>
                  <a:lnTo>
                    <a:pt x="152" y="791"/>
                  </a:lnTo>
                  <a:lnTo>
                    <a:pt x="142" y="779"/>
                  </a:lnTo>
                  <a:lnTo>
                    <a:pt x="135" y="768"/>
                  </a:lnTo>
                  <a:lnTo>
                    <a:pt x="131" y="757"/>
                  </a:lnTo>
                  <a:lnTo>
                    <a:pt x="130" y="750"/>
                  </a:lnTo>
                  <a:lnTo>
                    <a:pt x="130" y="744"/>
                  </a:lnTo>
                  <a:lnTo>
                    <a:pt x="130" y="743"/>
                  </a:lnTo>
                  <a:lnTo>
                    <a:pt x="129" y="743"/>
                  </a:lnTo>
                  <a:lnTo>
                    <a:pt x="129" y="742"/>
                  </a:lnTo>
                  <a:lnTo>
                    <a:pt x="123" y="711"/>
                  </a:lnTo>
                  <a:lnTo>
                    <a:pt x="109" y="629"/>
                  </a:lnTo>
                  <a:lnTo>
                    <a:pt x="88" y="513"/>
                  </a:lnTo>
                  <a:lnTo>
                    <a:pt x="65" y="380"/>
                  </a:lnTo>
                  <a:lnTo>
                    <a:pt x="41" y="246"/>
                  </a:lnTo>
                  <a:lnTo>
                    <a:pt x="21" y="128"/>
                  </a:lnTo>
                  <a:lnTo>
                    <a:pt x="6" y="42"/>
                  </a:lnTo>
                  <a:lnTo>
                    <a:pt x="0" y="6"/>
                  </a:lnTo>
                  <a:lnTo>
                    <a:pt x="1" y="4"/>
                  </a:lnTo>
                  <a:lnTo>
                    <a:pt x="4" y="2"/>
                  </a:lnTo>
                  <a:lnTo>
                    <a:pt x="5" y="0"/>
                  </a:lnTo>
                  <a:close/>
                </a:path>
              </a:pathLst>
            </a:custGeom>
            <a:solidFill>
              <a:srgbClr val="C0C0C0"/>
            </a:solidFill>
            <a:ln w="9525">
              <a:noFill/>
              <a:round/>
              <a:headEnd/>
              <a:tailEnd/>
            </a:ln>
          </p:spPr>
          <p:txBody>
            <a:bodyPr/>
            <a:lstStyle/>
            <a:p>
              <a:pPr rtl="0"/>
              <a:endParaRPr lang="en-US" sz="3800"/>
            </a:p>
          </p:txBody>
        </p:sp>
        <p:sp>
          <p:nvSpPr>
            <p:cNvPr id="598" name="Freeform 596"/>
            <p:cNvSpPr>
              <a:spLocks/>
            </p:cNvSpPr>
            <p:nvPr/>
          </p:nvSpPr>
          <p:spPr bwMode="auto">
            <a:xfrm>
              <a:off x="733" y="2743"/>
              <a:ext cx="70" cy="263"/>
            </a:xfrm>
            <a:custGeom>
              <a:avLst/>
              <a:gdLst>
                <a:gd name="T0" fmla="*/ 0 w 306"/>
                <a:gd name="T1" fmla="*/ 3 h 1144"/>
                <a:gd name="T2" fmla="*/ 0 w 306"/>
                <a:gd name="T3" fmla="*/ 5 h 1144"/>
                <a:gd name="T4" fmla="*/ 0 w 306"/>
                <a:gd name="T5" fmla="*/ 7 h 1144"/>
                <a:gd name="T6" fmla="*/ 2 w 306"/>
                <a:gd name="T7" fmla="*/ 8 h 1144"/>
                <a:gd name="T8" fmla="*/ 3 w 306"/>
                <a:gd name="T9" fmla="*/ 9 h 1144"/>
                <a:gd name="T10" fmla="*/ 7 w 306"/>
                <a:gd name="T11" fmla="*/ 10 h 1144"/>
                <a:gd name="T12" fmla="*/ 11 w 306"/>
                <a:gd name="T13" fmla="*/ 12 h 1144"/>
                <a:gd name="T14" fmla="*/ 14 w 306"/>
                <a:gd name="T15" fmla="*/ 13 h 1144"/>
                <a:gd name="T16" fmla="*/ 18 w 306"/>
                <a:gd name="T17" fmla="*/ 15 h 1144"/>
                <a:gd name="T18" fmla="*/ 22 w 306"/>
                <a:gd name="T19" fmla="*/ 17 h 1144"/>
                <a:gd name="T20" fmla="*/ 24 w 306"/>
                <a:gd name="T21" fmla="*/ 19 h 1144"/>
                <a:gd name="T22" fmla="*/ 27 w 306"/>
                <a:gd name="T23" fmla="*/ 22 h 1144"/>
                <a:gd name="T24" fmla="*/ 28 w 306"/>
                <a:gd name="T25" fmla="*/ 24 h 1144"/>
                <a:gd name="T26" fmla="*/ 29 w 306"/>
                <a:gd name="T27" fmla="*/ 32 h 1144"/>
                <a:gd name="T28" fmla="*/ 32 w 306"/>
                <a:gd name="T29" fmla="*/ 51 h 1144"/>
                <a:gd name="T30" fmla="*/ 36 w 306"/>
                <a:gd name="T31" fmla="*/ 77 h 1144"/>
                <a:gd name="T32" fmla="*/ 40 w 306"/>
                <a:gd name="T33" fmla="*/ 110 h 1144"/>
                <a:gd name="T34" fmla="*/ 46 w 306"/>
                <a:gd name="T35" fmla="*/ 146 h 1144"/>
                <a:gd name="T36" fmla="*/ 51 w 306"/>
                <a:gd name="T37" fmla="*/ 185 h 1144"/>
                <a:gd name="T38" fmla="*/ 56 w 306"/>
                <a:gd name="T39" fmla="*/ 223 h 1144"/>
                <a:gd name="T40" fmla="*/ 61 w 306"/>
                <a:gd name="T41" fmla="*/ 260 h 1144"/>
                <a:gd name="T42" fmla="*/ 62 w 306"/>
                <a:gd name="T43" fmla="*/ 261 h 1144"/>
                <a:gd name="T44" fmla="*/ 63 w 306"/>
                <a:gd name="T45" fmla="*/ 263 h 1144"/>
                <a:gd name="T46" fmla="*/ 64 w 306"/>
                <a:gd name="T47" fmla="*/ 263 h 1144"/>
                <a:gd name="T48" fmla="*/ 66 w 306"/>
                <a:gd name="T49" fmla="*/ 263 h 1144"/>
                <a:gd name="T50" fmla="*/ 68 w 306"/>
                <a:gd name="T51" fmla="*/ 263 h 1144"/>
                <a:gd name="T52" fmla="*/ 69 w 306"/>
                <a:gd name="T53" fmla="*/ 261 h 1144"/>
                <a:gd name="T54" fmla="*/ 70 w 306"/>
                <a:gd name="T55" fmla="*/ 260 h 1144"/>
                <a:gd name="T56" fmla="*/ 70 w 306"/>
                <a:gd name="T57" fmla="*/ 258 h 1144"/>
                <a:gd name="T58" fmla="*/ 68 w 306"/>
                <a:gd name="T59" fmla="*/ 242 h 1144"/>
                <a:gd name="T60" fmla="*/ 64 w 306"/>
                <a:gd name="T61" fmla="*/ 213 h 1144"/>
                <a:gd name="T62" fmla="*/ 59 w 306"/>
                <a:gd name="T63" fmla="*/ 175 h 1144"/>
                <a:gd name="T64" fmla="*/ 53 w 306"/>
                <a:gd name="T65" fmla="*/ 134 h 1144"/>
                <a:gd name="T66" fmla="*/ 47 w 306"/>
                <a:gd name="T67" fmla="*/ 94 h 1144"/>
                <a:gd name="T68" fmla="*/ 42 w 306"/>
                <a:gd name="T69" fmla="*/ 59 h 1144"/>
                <a:gd name="T70" fmla="*/ 38 w 306"/>
                <a:gd name="T71" fmla="*/ 33 h 1144"/>
                <a:gd name="T72" fmla="*/ 36 w 306"/>
                <a:gd name="T73" fmla="*/ 21 h 1144"/>
                <a:gd name="T74" fmla="*/ 34 w 306"/>
                <a:gd name="T75" fmla="*/ 17 h 1144"/>
                <a:gd name="T76" fmla="*/ 31 w 306"/>
                <a:gd name="T77" fmla="*/ 13 h 1144"/>
                <a:gd name="T78" fmla="*/ 27 w 306"/>
                <a:gd name="T79" fmla="*/ 10 h 1144"/>
                <a:gd name="T80" fmla="*/ 22 w 306"/>
                <a:gd name="T81" fmla="*/ 7 h 1144"/>
                <a:gd name="T82" fmla="*/ 17 w 306"/>
                <a:gd name="T83" fmla="*/ 4 h 1144"/>
                <a:gd name="T84" fmla="*/ 12 w 306"/>
                <a:gd name="T85" fmla="*/ 3 h 1144"/>
                <a:gd name="T86" fmla="*/ 8 w 306"/>
                <a:gd name="T87" fmla="*/ 1 h 1144"/>
                <a:gd name="T88" fmla="*/ 6 w 306"/>
                <a:gd name="T89" fmla="*/ 0 h 1144"/>
                <a:gd name="T90" fmla="*/ 4 w 306"/>
                <a:gd name="T91" fmla="*/ 0 h 1144"/>
                <a:gd name="T92" fmla="*/ 3 w 306"/>
                <a:gd name="T93" fmla="*/ 1 h 1144"/>
                <a:gd name="T94" fmla="*/ 1 w 306"/>
                <a:gd name="T95" fmla="*/ 2 h 1144"/>
                <a:gd name="T96" fmla="*/ 0 w 306"/>
                <a:gd name="T97" fmla="*/ 3 h 1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6"/>
                <a:gd name="T148" fmla="*/ 0 h 1144"/>
                <a:gd name="T149" fmla="*/ 306 w 306"/>
                <a:gd name="T150" fmla="*/ 1144 h 11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6" h="1144">
                  <a:moveTo>
                    <a:pt x="2" y="14"/>
                  </a:moveTo>
                  <a:lnTo>
                    <a:pt x="0" y="22"/>
                  </a:lnTo>
                  <a:lnTo>
                    <a:pt x="2" y="29"/>
                  </a:lnTo>
                  <a:lnTo>
                    <a:pt x="7" y="35"/>
                  </a:lnTo>
                  <a:lnTo>
                    <a:pt x="13" y="39"/>
                  </a:lnTo>
                  <a:lnTo>
                    <a:pt x="29" y="44"/>
                  </a:lnTo>
                  <a:lnTo>
                    <a:pt x="46" y="51"/>
                  </a:lnTo>
                  <a:lnTo>
                    <a:pt x="63" y="58"/>
                  </a:lnTo>
                  <a:lnTo>
                    <a:pt x="80" y="66"/>
                  </a:lnTo>
                  <a:lnTo>
                    <a:pt x="94" y="75"/>
                  </a:lnTo>
                  <a:lnTo>
                    <a:pt x="107" y="84"/>
                  </a:lnTo>
                  <a:lnTo>
                    <a:pt x="116" y="94"/>
                  </a:lnTo>
                  <a:lnTo>
                    <a:pt x="121" y="103"/>
                  </a:lnTo>
                  <a:lnTo>
                    <a:pt x="128" y="139"/>
                  </a:lnTo>
                  <a:lnTo>
                    <a:pt x="139" y="220"/>
                  </a:lnTo>
                  <a:lnTo>
                    <a:pt x="156" y="335"/>
                  </a:lnTo>
                  <a:lnTo>
                    <a:pt x="177" y="479"/>
                  </a:lnTo>
                  <a:lnTo>
                    <a:pt x="199" y="637"/>
                  </a:lnTo>
                  <a:lnTo>
                    <a:pt x="223" y="805"/>
                  </a:lnTo>
                  <a:lnTo>
                    <a:pt x="246" y="971"/>
                  </a:lnTo>
                  <a:lnTo>
                    <a:pt x="267" y="1129"/>
                  </a:lnTo>
                  <a:lnTo>
                    <a:pt x="270" y="1137"/>
                  </a:lnTo>
                  <a:lnTo>
                    <a:pt x="275" y="1142"/>
                  </a:lnTo>
                  <a:lnTo>
                    <a:pt x="281" y="1144"/>
                  </a:lnTo>
                  <a:lnTo>
                    <a:pt x="289" y="1144"/>
                  </a:lnTo>
                  <a:lnTo>
                    <a:pt x="297" y="1142"/>
                  </a:lnTo>
                  <a:lnTo>
                    <a:pt x="303" y="1137"/>
                  </a:lnTo>
                  <a:lnTo>
                    <a:pt x="306" y="1130"/>
                  </a:lnTo>
                  <a:lnTo>
                    <a:pt x="306" y="1122"/>
                  </a:lnTo>
                  <a:lnTo>
                    <a:pt x="297" y="1051"/>
                  </a:lnTo>
                  <a:lnTo>
                    <a:pt x="279" y="925"/>
                  </a:lnTo>
                  <a:lnTo>
                    <a:pt x="257" y="763"/>
                  </a:lnTo>
                  <a:lnTo>
                    <a:pt x="232" y="585"/>
                  </a:lnTo>
                  <a:lnTo>
                    <a:pt x="207" y="410"/>
                  </a:lnTo>
                  <a:lnTo>
                    <a:pt x="185" y="256"/>
                  </a:lnTo>
                  <a:lnTo>
                    <a:pt x="168" y="144"/>
                  </a:lnTo>
                  <a:lnTo>
                    <a:pt x="159" y="92"/>
                  </a:lnTo>
                  <a:lnTo>
                    <a:pt x="150" y="74"/>
                  </a:lnTo>
                  <a:lnTo>
                    <a:pt x="136" y="57"/>
                  </a:lnTo>
                  <a:lnTo>
                    <a:pt x="116" y="43"/>
                  </a:lnTo>
                  <a:lnTo>
                    <a:pt x="95" y="30"/>
                  </a:lnTo>
                  <a:lnTo>
                    <a:pt x="73" y="19"/>
                  </a:lnTo>
                  <a:lnTo>
                    <a:pt x="54" y="12"/>
                  </a:lnTo>
                  <a:lnTo>
                    <a:pt x="37" y="5"/>
                  </a:lnTo>
                  <a:lnTo>
                    <a:pt x="26" y="1"/>
                  </a:lnTo>
                  <a:lnTo>
                    <a:pt x="18" y="0"/>
                  </a:lnTo>
                  <a:lnTo>
                    <a:pt x="11" y="3"/>
                  </a:lnTo>
                  <a:lnTo>
                    <a:pt x="5" y="8"/>
                  </a:lnTo>
                  <a:lnTo>
                    <a:pt x="2" y="14"/>
                  </a:lnTo>
                  <a:close/>
                </a:path>
              </a:pathLst>
            </a:custGeom>
            <a:solidFill>
              <a:srgbClr val="000000"/>
            </a:solidFill>
            <a:ln w="9525">
              <a:noFill/>
              <a:round/>
              <a:headEnd/>
              <a:tailEnd/>
            </a:ln>
          </p:spPr>
          <p:txBody>
            <a:bodyPr/>
            <a:lstStyle/>
            <a:p>
              <a:pPr rtl="0"/>
              <a:endParaRPr lang="en-US" sz="3800"/>
            </a:p>
          </p:txBody>
        </p:sp>
        <p:sp>
          <p:nvSpPr>
            <p:cNvPr id="599" name="Freeform 597"/>
            <p:cNvSpPr>
              <a:spLocks/>
            </p:cNvSpPr>
            <p:nvPr/>
          </p:nvSpPr>
          <p:spPr bwMode="auto">
            <a:xfrm>
              <a:off x="678" y="2744"/>
              <a:ext cx="34" cy="260"/>
            </a:xfrm>
            <a:custGeom>
              <a:avLst/>
              <a:gdLst>
                <a:gd name="T0" fmla="*/ 27 w 151"/>
                <a:gd name="T1" fmla="*/ 0 h 1135"/>
                <a:gd name="T2" fmla="*/ 25 w 151"/>
                <a:gd name="T3" fmla="*/ 2 h 1135"/>
                <a:gd name="T4" fmla="*/ 22 w 151"/>
                <a:gd name="T5" fmla="*/ 4 h 1135"/>
                <a:gd name="T6" fmla="*/ 18 w 151"/>
                <a:gd name="T7" fmla="*/ 6 h 1135"/>
                <a:gd name="T8" fmla="*/ 13 w 151"/>
                <a:gd name="T9" fmla="*/ 10 h 1135"/>
                <a:gd name="T10" fmla="*/ 9 w 151"/>
                <a:gd name="T11" fmla="*/ 14 h 1135"/>
                <a:gd name="T12" fmla="*/ 5 w 151"/>
                <a:gd name="T13" fmla="*/ 18 h 1135"/>
                <a:gd name="T14" fmla="*/ 3 w 151"/>
                <a:gd name="T15" fmla="*/ 22 h 1135"/>
                <a:gd name="T16" fmla="*/ 2 w 151"/>
                <a:gd name="T17" fmla="*/ 26 h 1135"/>
                <a:gd name="T18" fmla="*/ 1 w 151"/>
                <a:gd name="T19" fmla="*/ 65 h 1135"/>
                <a:gd name="T20" fmla="*/ 1 w 151"/>
                <a:gd name="T21" fmla="*/ 141 h 1135"/>
                <a:gd name="T22" fmla="*/ 0 w 151"/>
                <a:gd name="T23" fmla="*/ 217 h 1135"/>
                <a:gd name="T24" fmla="*/ 0 w 151"/>
                <a:gd name="T25" fmla="*/ 255 h 1135"/>
                <a:gd name="T26" fmla="*/ 0 w 151"/>
                <a:gd name="T27" fmla="*/ 257 h 1135"/>
                <a:gd name="T28" fmla="*/ 2 w 151"/>
                <a:gd name="T29" fmla="*/ 259 h 1135"/>
                <a:gd name="T30" fmla="*/ 3 w 151"/>
                <a:gd name="T31" fmla="*/ 260 h 1135"/>
                <a:gd name="T32" fmla="*/ 5 w 151"/>
                <a:gd name="T33" fmla="*/ 260 h 1135"/>
                <a:gd name="T34" fmla="*/ 6 w 151"/>
                <a:gd name="T35" fmla="*/ 260 h 1135"/>
                <a:gd name="T36" fmla="*/ 8 w 151"/>
                <a:gd name="T37" fmla="*/ 259 h 1135"/>
                <a:gd name="T38" fmla="*/ 9 w 151"/>
                <a:gd name="T39" fmla="*/ 257 h 1135"/>
                <a:gd name="T40" fmla="*/ 9 w 151"/>
                <a:gd name="T41" fmla="*/ 255 h 1135"/>
                <a:gd name="T42" fmla="*/ 9 w 151"/>
                <a:gd name="T43" fmla="*/ 189 h 1135"/>
                <a:gd name="T44" fmla="*/ 9 w 151"/>
                <a:gd name="T45" fmla="*/ 116 h 1135"/>
                <a:gd name="T46" fmla="*/ 10 w 151"/>
                <a:gd name="T47" fmla="*/ 56 h 1135"/>
                <a:gd name="T48" fmla="*/ 10 w 151"/>
                <a:gd name="T49" fmla="*/ 27 h 1135"/>
                <a:gd name="T50" fmla="*/ 11 w 151"/>
                <a:gd name="T51" fmla="*/ 25 h 1135"/>
                <a:gd name="T52" fmla="*/ 13 w 151"/>
                <a:gd name="T53" fmla="*/ 23 h 1135"/>
                <a:gd name="T54" fmla="*/ 15 w 151"/>
                <a:gd name="T55" fmla="*/ 20 h 1135"/>
                <a:gd name="T56" fmla="*/ 18 w 151"/>
                <a:gd name="T57" fmla="*/ 17 h 1135"/>
                <a:gd name="T58" fmla="*/ 21 w 151"/>
                <a:gd name="T59" fmla="*/ 15 h 1135"/>
                <a:gd name="T60" fmla="*/ 25 w 151"/>
                <a:gd name="T61" fmla="*/ 12 h 1135"/>
                <a:gd name="T62" fmla="*/ 28 w 151"/>
                <a:gd name="T63" fmla="*/ 10 h 1135"/>
                <a:gd name="T64" fmla="*/ 32 w 151"/>
                <a:gd name="T65" fmla="*/ 8 h 1135"/>
                <a:gd name="T66" fmla="*/ 33 w 151"/>
                <a:gd name="T67" fmla="*/ 7 h 1135"/>
                <a:gd name="T68" fmla="*/ 34 w 151"/>
                <a:gd name="T69" fmla="*/ 5 h 1135"/>
                <a:gd name="T70" fmla="*/ 34 w 151"/>
                <a:gd name="T71" fmla="*/ 4 h 1135"/>
                <a:gd name="T72" fmla="*/ 34 w 151"/>
                <a:gd name="T73" fmla="*/ 2 h 1135"/>
                <a:gd name="T74" fmla="*/ 32 w 151"/>
                <a:gd name="T75" fmla="*/ 1 h 1135"/>
                <a:gd name="T76" fmla="*/ 31 w 151"/>
                <a:gd name="T77" fmla="*/ 0 h 1135"/>
                <a:gd name="T78" fmla="*/ 29 w 151"/>
                <a:gd name="T79" fmla="*/ 0 h 1135"/>
                <a:gd name="T80" fmla="*/ 27 w 151"/>
                <a:gd name="T81" fmla="*/ 0 h 11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1"/>
                <a:gd name="T124" fmla="*/ 0 h 1135"/>
                <a:gd name="T125" fmla="*/ 151 w 151"/>
                <a:gd name="T126" fmla="*/ 1135 h 11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1" h="1135">
                  <a:moveTo>
                    <a:pt x="121" y="2"/>
                  </a:moveTo>
                  <a:lnTo>
                    <a:pt x="111" y="7"/>
                  </a:lnTo>
                  <a:lnTo>
                    <a:pt x="96" y="16"/>
                  </a:lnTo>
                  <a:lnTo>
                    <a:pt x="78" y="28"/>
                  </a:lnTo>
                  <a:lnTo>
                    <a:pt x="59" y="42"/>
                  </a:lnTo>
                  <a:lnTo>
                    <a:pt x="41" y="59"/>
                  </a:lnTo>
                  <a:lnTo>
                    <a:pt x="24" y="78"/>
                  </a:lnTo>
                  <a:lnTo>
                    <a:pt x="12" y="96"/>
                  </a:lnTo>
                  <a:lnTo>
                    <a:pt x="7" y="115"/>
                  </a:lnTo>
                  <a:lnTo>
                    <a:pt x="4" y="284"/>
                  </a:lnTo>
                  <a:lnTo>
                    <a:pt x="3" y="617"/>
                  </a:lnTo>
                  <a:lnTo>
                    <a:pt x="1" y="949"/>
                  </a:lnTo>
                  <a:lnTo>
                    <a:pt x="0" y="1115"/>
                  </a:lnTo>
                  <a:lnTo>
                    <a:pt x="1" y="1123"/>
                  </a:lnTo>
                  <a:lnTo>
                    <a:pt x="7" y="1130"/>
                  </a:lnTo>
                  <a:lnTo>
                    <a:pt x="12" y="1134"/>
                  </a:lnTo>
                  <a:lnTo>
                    <a:pt x="20" y="1135"/>
                  </a:lnTo>
                  <a:lnTo>
                    <a:pt x="28" y="1134"/>
                  </a:lnTo>
                  <a:lnTo>
                    <a:pt x="34" y="1130"/>
                  </a:lnTo>
                  <a:lnTo>
                    <a:pt x="39" y="1123"/>
                  </a:lnTo>
                  <a:lnTo>
                    <a:pt x="41" y="1115"/>
                  </a:lnTo>
                  <a:lnTo>
                    <a:pt x="41" y="825"/>
                  </a:lnTo>
                  <a:lnTo>
                    <a:pt x="42" y="507"/>
                  </a:lnTo>
                  <a:lnTo>
                    <a:pt x="44" y="243"/>
                  </a:lnTo>
                  <a:lnTo>
                    <a:pt x="46" y="119"/>
                  </a:lnTo>
                  <a:lnTo>
                    <a:pt x="50" y="110"/>
                  </a:lnTo>
                  <a:lnTo>
                    <a:pt x="56" y="100"/>
                  </a:lnTo>
                  <a:lnTo>
                    <a:pt x="68" y="88"/>
                  </a:lnTo>
                  <a:lnTo>
                    <a:pt x="81" y="76"/>
                  </a:lnTo>
                  <a:lnTo>
                    <a:pt x="95" y="65"/>
                  </a:lnTo>
                  <a:lnTo>
                    <a:pt x="111" y="54"/>
                  </a:lnTo>
                  <a:lnTo>
                    <a:pt x="126" y="45"/>
                  </a:lnTo>
                  <a:lnTo>
                    <a:pt x="141" y="37"/>
                  </a:lnTo>
                  <a:lnTo>
                    <a:pt x="146" y="32"/>
                  </a:lnTo>
                  <a:lnTo>
                    <a:pt x="150" y="24"/>
                  </a:lnTo>
                  <a:lnTo>
                    <a:pt x="151" y="18"/>
                  </a:lnTo>
                  <a:lnTo>
                    <a:pt x="149" y="10"/>
                  </a:lnTo>
                  <a:lnTo>
                    <a:pt x="143" y="3"/>
                  </a:lnTo>
                  <a:lnTo>
                    <a:pt x="137" y="0"/>
                  </a:lnTo>
                  <a:lnTo>
                    <a:pt x="129" y="0"/>
                  </a:lnTo>
                  <a:lnTo>
                    <a:pt x="121" y="2"/>
                  </a:lnTo>
                  <a:close/>
                </a:path>
              </a:pathLst>
            </a:custGeom>
            <a:solidFill>
              <a:srgbClr val="000000"/>
            </a:solidFill>
            <a:ln w="9525">
              <a:noFill/>
              <a:round/>
              <a:headEnd/>
              <a:tailEnd/>
            </a:ln>
          </p:spPr>
          <p:txBody>
            <a:bodyPr/>
            <a:lstStyle/>
            <a:p>
              <a:pPr rtl="0"/>
              <a:endParaRPr lang="en-US" sz="3800"/>
            </a:p>
          </p:txBody>
        </p:sp>
        <p:sp>
          <p:nvSpPr>
            <p:cNvPr id="600" name="Freeform 598"/>
            <p:cNvSpPr>
              <a:spLocks/>
            </p:cNvSpPr>
            <p:nvPr/>
          </p:nvSpPr>
          <p:spPr bwMode="auto">
            <a:xfrm>
              <a:off x="485" y="2725"/>
              <a:ext cx="313" cy="71"/>
            </a:xfrm>
            <a:custGeom>
              <a:avLst/>
              <a:gdLst>
                <a:gd name="T0" fmla="*/ 300 w 1367"/>
                <a:gd name="T1" fmla="*/ 0 h 308"/>
                <a:gd name="T2" fmla="*/ 9 w 1367"/>
                <a:gd name="T3" fmla="*/ 46 h 308"/>
                <a:gd name="T4" fmla="*/ 8 w 1367"/>
                <a:gd name="T5" fmla="*/ 46 h 308"/>
                <a:gd name="T6" fmla="*/ 8 w 1367"/>
                <a:gd name="T7" fmla="*/ 46 h 308"/>
                <a:gd name="T8" fmla="*/ 7 w 1367"/>
                <a:gd name="T9" fmla="*/ 47 h 308"/>
                <a:gd name="T10" fmla="*/ 6 w 1367"/>
                <a:gd name="T11" fmla="*/ 47 h 308"/>
                <a:gd name="T12" fmla="*/ 3 w 1367"/>
                <a:gd name="T13" fmla="*/ 52 h 308"/>
                <a:gd name="T14" fmla="*/ 1 w 1367"/>
                <a:gd name="T15" fmla="*/ 55 h 308"/>
                <a:gd name="T16" fmla="*/ 0 w 1367"/>
                <a:gd name="T17" fmla="*/ 59 h 308"/>
                <a:gd name="T18" fmla="*/ 0 w 1367"/>
                <a:gd name="T19" fmla="*/ 63 h 308"/>
                <a:gd name="T20" fmla="*/ 1 w 1367"/>
                <a:gd name="T21" fmla="*/ 65 h 308"/>
                <a:gd name="T22" fmla="*/ 3 w 1367"/>
                <a:gd name="T23" fmla="*/ 67 h 308"/>
                <a:gd name="T24" fmla="*/ 5 w 1367"/>
                <a:gd name="T25" fmla="*/ 69 h 308"/>
                <a:gd name="T26" fmla="*/ 7 w 1367"/>
                <a:gd name="T27" fmla="*/ 70 h 308"/>
                <a:gd name="T28" fmla="*/ 9 w 1367"/>
                <a:gd name="T29" fmla="*/ 71 h 308"/>
                <a:gd name="T30" fmla="*/ 11 w 1367"/>
                <a:gd name="T31" fmla="*/ 71 h 308"/>
                <a:gd name="T32" fmla="*/ 12 w 1367"/>
                <a:gd name="T33" fmla="*/ 71 h 308"/>
                <a:gd name="T34" fmla="*/ 13 w 1367"/>
                <a:gd name="T35" fmla="*/ 71 h 308"/>
                <a:gd name="T36" fmla="*/ 14 w 1367"/>
                <a:gd name="T37" fmla="*/ 71 h 308"/>
                <a:gd name="T38" fmla="*/ 14 w 1367"/>
                <a:gd name="T39" fmla="*/ 71 h 308"/>
                <a:gd name="T40" fmla="*/ 14 w 1367"/>
                <a:gd name="T41" fmla="*/ 71 h 308"/>
                <a:gd name="T42" fmla="*/ 14 w 1367"/>
                <a:gd name="T43" fmla="*/ 71 h 308"/>
                <a:gd name="T44" fmla="*/ 306 w 1367"/>
                <a:gd name="T45" fmla="*/ 23 h 308"/>
                <a:gd name="T46" fmla="*/ 306 w 1367"/>
                <a:gd name="T47" fmla="*/ 23 h 308"/>
                <a:gd name="T48" fmla="*/ 307 w 1367"/>
                <a:gd name="T49" fmla="*/ 22 h 308"/>
                <a:gd name="T50" fmla="*/ 308 w 1367"/>
                <a:gd name="T51" fmla="*/ 22 h 308"/>
                <a:gd name="T52" fmla="*/ 308 w 1367"/>
                <a:gd name="T53" fmla="*/ 22 h 308"/>
                <a:gd name="T54" fmla="*/ 311 w 1367"/>
                <a:gd name="T55" fmla="*/ 19 h 308"/>
                <a:gd name="T56" fmla="*/ 312 w 1367"/>
                <a:gd name="T57" fmla="*/ 15 h 308"/>
                <a:gd name="T58" fmla="*/ 313 w 1367"/>
                <a:gd name="T59" fmla="*/ 12 h 308"/>
                <a:gd name="T60" fmla="*/ 313 w 1367"/>
                <a:gd name="T61" fmla="*/ 9 h 308"/>
                <a:gd name="T62" fmla="*/ 312 w 1367"/>
                <a:gd name="T63" fmla="*/ 7 h 308"/>
                <a:gd name="T64" fmla="*/ 310 w 1367"/>
                <a:gd name="T65" fmla="*/ 5 h 308"/>
                <a:gd name="T66" fmla="*/ 309 w 1367"/>
                <a:gd name="T67" fmla="*/ 3 h 308"/>
                <a:gd name="T68" fmla="*/ 307 w 1367"/>
                <a:gd name="T69" fmla="*/ 2 h 308"/>
                <a:gd name="T70" fmla="*/ 305 w 1367"/>
                <a:gd name="T71" fmla="*/ 1 h 308"/>
                <a:gd name="T72" fmla="*/ 304 w 1367"/>
                <a:gd name="T73" fmla="*/ 0 h 308"/>
                <a:gd name="T74" fmla="*/ 303 w 1367"/>
                <a:gd name="T75" fmla="*/ 0 h 308"/>
                <a:gd name="T76" fmla="*/ 302 w 1367"/>
                <a:gd name="T77" fmla="*/ 0 h 308"/>
                <a:gd name="T78" fmla="*/ 301 w 1367"/>
                <a:gd name="T79" fmla="*/ 0 h 308"/>
                <a:gd name="T80" fmla="*/ 301 w 1367"/>
                <a:gd name="T81" fmla="*/ 0 h 308"/>
                <a:gd name="T82" fmla="*/ 301 w 1367"/>
                <a:gd name="T83" fmla="*/ 0 h 308"/>
                <a:gd name="T84" fmla="*/ 300 w 1367"/>
                <a:gd name="T85" fmla="*/ 0 h 3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7"/>
                <a:gd name="T130" fmla="*/ 0 h 308"/>
                <a:gd name="T131" fmla="*/ 1367 w 1367"/>
                <a:gd name="T132" fmla="*/ 308 h 3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7" h="308">
                  <a:moveTo>
                    <a:pt x="1310" y="0"/>
                  </a:moveTo>
                  <a:lnTo>
                    <a:pt x="39" y="199"/>
                  </a:lnTo>
                  <a:lnTo>
                    <a:pt x="36" y="200"/>
                  </a:lnTo>
                  <a:lnTo>
                    <a:pt x="33" y="201"/>
                  </a:lnTo>
                  <a:lnTo>
                    <a:pt x="31" y="203"/>
                  </a:lnTo>
                  <a:lnTo>
                    <a:pt x="28" y="205"/>
                  </a:lnTo>
                  <a:lnTo>
                    <a:pt x="13" y="224"/>
                  </a:lnTo>
                  <a:lnTo>
                    <a:pt x="3" y="240"/>
                  </a:lnTo>
                  <a:lnTo>
                    <a:pt x="0" y="257"/>
                  </a:lnTo>
                  <a:lnTo>
                    <a:pt x="1" y="273"/>
                  </a:lnTo>
                  <a:lnTo>
                    <a:pt x="6" y="283"/>
                  </a:lnTo>
                  <a:lnTo>
                    <a:pt x="14" y="291"/>
                  </a:lnTo>
                  <a:lnTo>
                    <a:pt x="23" y="298"/>
                  </a:lnTo>
                  <a:lnTo>
                    <a:pt x="32" y="302"/>
                  </a:lnTo>
                  <a:lnTo>
                    <a:pt x="41" y="306"/>
                  </a:lnTo>
                  <a:lnTo>
                    <a:pt x="49" y="307"/>
                  </a:lnTo>
                  <a:lnTo>
                    <a:pt x="54" y="308"/>
                  </a:lnTo>
                  <a:lnTo>
                    <a:pt x="58" y="308"/>
                  </a:lnTo>
                  <a:lnTo>
                    <a:pt x="59" y="308"/>
                  </a:lnTo>
                  <a:lnTo>
                    <a:pt x="61" y="308"/>
                  </a:lnTo>
                  <a:lnTo>
                    <a:pt x="62" y="308"/>
                  </a:lnTo>
                  <a:lnTo>
                    <a:pt x="63" y="308"/>
                  </a:lnTo>
                  <a:lnTo>
                    <a:pt x="1335" y="99"/>
                  </a:lnTo>
                  <a:lnTo>
                    <a:pt x="1337" y="99"/>
                  </a:lnTo>
                  <a:lnTo>
                    <a:pt x="1340" y="97"/>
                  </a:lnTo>
                  <a:lnTo>
                    <a:pt x="1343" y="95"/>
                  </a:lnTo>
                  <a:lnTo>
                    <a:pt x="1345" y="94"/>
                  </a:lnTo>
                  <a:lnTo>
                    <a:pt x="1357" y="81"/>
                  </a:lnTo>
                  <a:lnTo>
                    <a:pt x="1363" y="67"/>
                  </a:lnTo>
                  <a:lnTo>
                    <a:pt x="1367" y="53"/>
                  </a:lnTo>
                  <a:lnTo>
                    <a:pt x="1366" y="40"/>
                  </a:lnTo>
                  <a:lnTo>
                    <a:pt x="1362" y="30"/>
                  </a:lnTo>
                  <a:lnTo>
                    <a:pt x="1356" y="22"/>
                  </a:lnTo>
                  <a:lnTo>
                    <a:pt x="1349" y="15"/>
                  </a:lnTo>
                  <a:lnTo>
                    <a:pt x="1341" y="10"/>
                  </a:lnTo>
                  <a:lnTo>
                    <a:pt x="1333" y="5"/>
                  </a:lnTo>
                  <a:lnTo>
                    <a:pt x="1327" y="2"/>
                  </a:lnTo>
                  <a:lnTo>
                    <a:pt x="1322" y="1"/>
                  </a:lnTo>
                  <a:lnTo>
                    <a:pt x="1319" y="0"/>
                  </a:lnTo>
                  <a:lnTo>
                    <a:pt x="1316" y="0"/>
                  </a:lnTo>
                  <a:lnTo>
                    <a:pt x="1315" y="0"/>
                  </a:lnTo>
                  <a:lnTo>
                    <a:pt x="1313" y="0"/>
                  </a:lnTo>
                  <a:lnTo>
                    <a:pt x="1310" y="0"/>
                  </a:lnTo>
                  <a:close/>
                </a:path>
              </a:pathLst>
            </a:custGeom>
            <a:solidFill>
              <a:srgbClr val="000000"/>
            </a:solidFill>
            <a:ln w="9525">
              <a:noFill/>
              <a:round/>
              <a:headEnd/>
              <a:tailEnd/>
            </a:ln>
          </p:spPr>
          <p:txBody>
            <a:bodyPr/>
            <a:lstStyle/>
            <a:p>
              <a:pPr rtl="0"/>
              <a:endParaRPr lang="en-US" sz="3800"/>
            </a:p>
          </p:txBody>
        </p:sp>
        <p:sp>
          <p:nvSpPr>
            <p:cNvPr id="601" name="Freeform 599"/>
            <p:cNvSpPr>
              <a:spLocks/>
            </p:cNvSpPr>
            <p:nvPr/>
          </p:nvSpPr>
          <p:spPr bwMode="auto">
            <a:xfrm>
              <a:off x="494" y="2735"/>
              <a:ext cx="295" cy="52"/>
            </a:xfrm>
            <a:custGeom>
              <a:avLst/>
              <a:gdLst>
                <a:gd name="T0" fmla="*/ 292 w 1288"/>
                <a:gd name="T1" fmla="*/ 1 h 229"/>
                <a:gd name="T2" fmla="*/ 295 w 1288"/>
                <a:gd name="T3" fmla="*/ 2 h 229"/>
                <a:gd name="T4" fmla="*/ 295 w 1288"/>
                <a:gd name="T5" fmla="*/ 2 h 229"/>
                <a:gd name="T6" fmla="*/ 295 w 1288"/>
                <a:gd name="T7" fmla="*/ 2 h 229"/>
                <a:gd name="T8" fmla="*/ 295 w 1288"/>
                <a:gd name="T9" fmla="*/ 3 h 229"/>
                <a:gd name="T10" fmla="*/ 294 w 1288"/>
                <a:gd name="T11" fmla="*/ 4 h 229"/>
                <a:gd name="T12" fmla="*/ 292 w 1288"/>
                <a:gd name="T13" fmla="*/ 5 h 229"/>
                <a:gd name="T14" fmla="*/ 286 w 1288"/>
                <a:gd name="T15" fmla="*/ 6 h 229"/>
                <a:gd name="T16" fmla="*/ 273 w 1288"/>
                <a:gd name="T17" fmla="*/ 8 h 229"/>
                <a:gd name="T18" fmla="*/ 257 w 1288"/>
                <a:gd name="T19" fmla="*/ 11 h 229"/>
                <a:gd name="T20" fmla="*/ 237 w 1288"/>
                <a:gd name="T21" fmla="*/ 14 h 229"/>
                <a:gd name="T22" fmla="*/ 214 w 1288"/>
                <a:gd name="T23" fmla="*/ 18 h 229"/>
                <a:gd name="T24" fmla="*/ 188 w 1288"/>
                <a:gd name="T25" fmla="*/ 22 h 229"/>
                <a:gd name="T26" fmla="*/ 162 w 1288"/>
                <a:gd name="T27" fmla="*/ 26 h 229"/>
                <a:gd name="T28" fmla="*/ 135 w 1288"/>
                <a:gd name="T29" fmla="*/ 31 h 229"/>
                <a:gd name="T30" fmla="*/ 109 w 1288"/>
                <a:gd name="T31" fmla="*/ 35 h 229"/>
                <a:gd name="T32" fmla="*/ 84 w 1288"/>
                <a:gd name="T33" fmla="*/ 39 h 229"/>
                <a:gd name="T34" fmla="*/ 61 w 1288"/>
                <a:gd name="T35" fmla="*/ 43 h 229"/>
                <a:gd name="T36" fmla="*/ 41 w 1288"/>
                <a:gd name="T37" fmla="*/ 46 h 229"/>
                <a:gd name="T38" fmla="*/ 24 w 1288"/>
                <a:gd name="T39" fmla="*/ 49 h 229"/>
                <a:gd name="T40" fmla="*/ 12 w 1288"/>
                <a:gd name="T41" fmla="*/ 51 h 229"/>
                <a:gd name="T42" fmla="*/ 6 w 1288"/>
                <a:gd name="T43" fmla="*/ 52 h 229"/>
                <a:gd name="T44" fmla="*/ 3 w 1288"/>
                <a:gd name="T45" fmla="*/ 52 h 229"/>
                <a:gd name="T46" fmla="*/ 0 w 1288"/>
                <a:gd name="T47" fmla="*/ 51 h 229"/>
                <a:gd name="T48" fmla="*/ 0 w 1288"/>
                <a:gd name="T49" fmla="*/ 50 h 229"/>
                <a:gd name="T50" fmla="*/ 0 w 1288"/>
                <a:gd name="T51" fmla="*/ 50 h 229"/>
                <a:gd name="T52" fmla="*/ 0 w 1288"/>
                <a:gd name="T53" fmla="*/ 49 h 229"/>
                <a:gd name="T54" fmla="*/ 1 w 1288"/>
                <a:gd name="T55" fmla="*/ 47 h 229"/>
                <a:gd name="T56" fmla="*/ 4 w 1288"/>
                <a:gd name="T57" fmla="*/ 45 h 229"/>
                <a:gd name="T58" fmla="*/ 11 w 1288"/>
                <a:gd name="T59" fmla="*/ 44 h 229"/>
                <a:gd name="T60" fmla="*/ 23 w 1288"/>
                <a:gd name="T61" fmla="*/ 42 h 229"/>
                <a:gd name="T62" fmla="*/ 39 w 1288"/>
                <a:gd name="T63" fmla="*/ 39 h 229"/>
                <a:gd name="T64" fmla="*/ 60 w 1288"/>
                <a:gd name="T65" fmla="*/ 36 h 229"/>
                <a:gd name="T66" fmla="*/ 83 w 1288"/>
                <a:gd name="T67" fmla="*/ 32 h 229"/>
                <a:gd name="T68" fmla="*/ 108 w 1288"/>
                <a:gd name="T69" fmla="*/ 29 h 229"/>
                <a:gd name="T70" fmla="*/ 134 w 1288"/>
                <a:gd name="T71" fmla="*/ 25 h 229"/>
                <a:gd name="T72" fmla="*/ 161 w 1288"/>
                <a:gd name="T73" fmla="*/ 20 h 229"/>
                <a:gd name="T74" fmla="*/ 187 w 1288"/>
                <a:gd name="T75" fmla="*/ 16 h 229"/>
                <a:gd name="T76" fmla="*/ 212 w 1288"/>
                <a:gd name="T77" fmla="*/ 12 h 229"/>
                <a:gd name="T78" fmla="*/ 235 w 1288"/>
                <a:gd name="T79" fmla="*/ 9 h 229"/>
                <a:gd name="T80" fmla="*/ 255 w 1288"/>
                <a:gd name="T81" fmla="*/ 6 h 229"/>
                <a:gd name="T82" fmla="*/ 272 w 1288"/>
                <a:gd name="T83" fmla="*/ 3 h 229"/>
                <a:gd name="T84" fmla="*/ 284 w 1288"/>
                <a:gd name="T85" fmla="*/ 1 h 229"/>
                <a:gd name="T86" fmla="*/ 290 w 1288"/>
                <a:gd name="T87" fmla="*/ 0 h 2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88"/>
                <a:gd name="T133" fmla="*/ 0 h 229"/>
                <a:gd name="T134" fmla="*/ 1288 w 1288"/>
                <a:gd name="T135" fmla="*/ 229 h 2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88" h="229">
                  <a:moveTo>
                    <a:pt x="1272" y="0"/>
                  </a:moveTo>
                  <a:lnTo>
                    <a:pt x="1277" y="3"/>
                  </a:lnTo>
                  <a:lnTo>
                    <a:pt x="1283" y="5"/>
                  </a:lnTo>
                  <a:lnTo>
                    <a:pt x="1287" y="8"/>
                  </a:lnTo>
                  <a:lnTo>
                    <a:pt x="1288" y="11"/>
                  </a:lnTo>
                  <a:lnTo>
                    <a:pt x="1288" y="12"/>
                  </a:lnTo>
                  <a:lnTo>
                    <a:pt x="1287" y="14"/>
                  </a:lnTo>
                  <a:lnTo>
                    <a:pt x="1284" y="17"/>
                  </a:lnTo>
                  <a:lnTo>
                    <a:pt x="1281" y="21"/>
                  </a:lnTo>
                  <a:lnTo>
                    <a:pt x="1276" y="22"/>
                  </a:lnTo>
                  <a:lnTo>
                    <a:pt x="1264" y="24"/>
                  </a:lnTo>
                  <a:lnTo>
                    <a:pt x="1248" y="26"/>
                  </a:lnTo>
                  <a:lnTo>
                    <a:pt x="1223" y="30"/>
                  </a:lnTo>
                  <a:lnTo>
                    <a:pt x="1194" y="35"/>
                  </a:lnTo>
                  <a:lnTo>
                    <a:pt x="1160" y="41"/>
                  </a:lnTo>
                  <a:lnTo>
                    <a:pt x="1121" y="47"/>
                  </a:lnTo>
                  <a:lnTo>
                    <a:pt x="1080" y="55"/>
                  </a:lnTo>
                  <a:lnTo>
                    <a:pt x="1033" y="63"/>
                  </a:lnTo>
                  <a:lnTo>
                    <a:pt x="985" y="70"/>
                  </a:lnTo>
                  <a:lnTo>
                    <a:pt x="933" y="78"/>
                  </a:lnTo>
                  <a:lnTo>
                    <a:pt x="878" y="87"/>
                  </a:lnTo>
                  <a:lnTo>
                    <a:pt x="822" y="96"/>
                  </a:lnTo>
                  <a:lnTo>
                    <a:pt x="765" y="107"/>
                  </a:lnTo>
                  <a:lnTo>
                    <a:pt x="707" y="116"/>
                  </a:lnTo>
                  <a:lnTo>
                    <a:pt x="649" y="125"/>
                  </a:lnTo>
                  <a:lnTo>
                    <a:pt x="590" y="135"/>
                  </a:lnTo>
                  <a:lnTo>
                    <a:pt x="532" y="145"/>
                  </a:lnTo>
                  <a:lnTo>
                    <a:pt x="475" y="154"/>
                  </a:lnTo>
                  <a:lnTo>
                    <a:pt x="420" y="163"/>
                  </a:lnTo>
                  <a:lnTo>
                    <a:pt x="365" y="172"/>
                  </a:lnTo>
                  <a:lnTo>
                    <a:pt x="314" y="181"/>
                  </a:lnTo>
                  <a:lnTo>
                    <a:pt x="265" y="189"/>
                  </a:lnTo>
                  <a:lnTo>
                    <a:pt x="219" y="197"/>
                  </a:lnTo>
                  <a:lnTo>
                    <a:pt x="177" y="203"/>
                  </a:lnTo>
                  <a:lnTo>
                    <a:pt x="139" y="210"/>
                  </a:lnTo>
                  <a:lnTo>
                    <a:pt x="106" y="215"/>
                  </a:lnTo>
                  <a:lnTo>
                    <a:pt x="78" y="220"/>
                  </a:lnTo>
                  <a:lnTo>
                    <a:pt x="54" y="224"/>
                  </a:lnTo>
                  <a:lnTo>
                    <a:pt x="37" y="226"/>
                  </a:lnTo>
                  <a:lnTo>
                    <a:pt x="26" y="228"/>
                  </a:lnTo>
                  <a:lnTo>
                    <a:pt x="22" y="229"/>
                  </a:lnTo>
                  <a:lnTo>
                    <a:pt x="14" y="228"/>
                  </a:lnTo>
                  <a:lnTo>
                    <a:pt x="7" y="225"/>
                  </a:lnTo>
                  <a:lnTo>
                    <a:pt x="2" y="223"/>
                  </a:lnTo>
                  <a:lnTo>
                    <a:pt x="0" y="220"/>
                  </a:lnTo>
                  <a:lnTo>
                    <a:pt x="0" y="219"/>
                  </a:lnTo>
                  <a:lnTo>
                    <a:pt x="0" y="216"/>
                  </a:lnTo>
                  <a:lnTo>
                    <a:pt x="2" y="212"/>
                  </a:lnTo>
                  <a:lnTo>
                    <a:pt x="6" y="206"/>
                  </a:lnTo>
                  <a:lnTo>
                    <a:pt x="13" y="198"/>
                  </a:lnTo>
                  <a:lnTo>
                    <a:pt x="18" y="197"/>
                  </a:lnTo>
                  <a:lnTo>
                    <a:pt x="29" y="195"/>
                  </a:lnTo>
                  <a:lnTo>
                    <a:pt x="46" y="193"/>
                  </a:lnTo>
                  <a:lnTo>
                    <a:pt x="70" y="189"/>
                  </a:lnTo>
                  <a:lnTo>
                    <a:pt x="100" y="184"/>
                  </a:lnTo>
                  <a:lnTo>
                    <a:pt x="134" y="178"/>
                  </a:lnTo>
                  <a:lnTo>
                    <a:pt x="171" y="173"/>
                  </a:lnTo>
                  <a:lnTo>
                    <a:pt x="214" y="167"/>
                  </a:lnTo>
                  <a:lnTo>
                    <a:pt x="260" y="159"/>
                  </a:lnTo>
                  <a:lnTo>
                    <a:pt x="309" y="151"/>
                  </a:lnTo>
                  <a:lnTo>
                    <a:pt x="361" y="143"/>
                  </a:lnTo>
                  <a:lnTo>
                    <a:pt x="415" y="134"/>
                  </a:lnTo>
                  <a:lnTo>
                    <a:pt x="471" y="126"/>
                  </a:lnTo>
                  <a:lnTo>
                    <a:pt x="528" y="117"/>
                  </a:lnTo>
                  <a:lnTo>
                    <a:pt x="585" y="108"/>
                  </a:lnTo>
                  <a:lnTo>
                    <a:pt x="644" y="99"/>
                  </a:lnTo>
                  <a:lnTo>
                    <a:pt x="702" y="90"/>
                  </a:lnTo>
                  <a:lnTo>
                    <a:pt x="761" y="81"/>
                  </a:lnTo>
                  <a:lnTo>
                    <a:pt x="817" y="72"/>
                  </a:lnTo>
                  <a:lnTo>
                    <a:pt x="873" y="63"/>
                  </a:lnTo>
                  <a:lnTo>
                    <a:pt x="926" y="55"/>
                  </a:lnTo>
                  <a:lnTo>
                    <a:pt x="978" y="46"/>
                  </a:lnTo>
                  <a:lnTo>
                    <a:pt x="1028" y="38"/>
                  </a:lnTo>
                  <a:lnTo>
                    <a:pt x="1073" y="31"/>
                  </a:lnTo>
                  <a:lnTo>
                    <a:pt x="1115" y="25"/>
                  </a:lnTo>
                  <a:lnTo>
                    <a:pt x="1154" y="18"/>
                  </a:lnTo>
                  <a:lnTo>
                    <a:pt x="1186" y="13"/>
                  </a:lnTo>
                  <a:lnTo>
                    <a:pt x="1216" y="9"/>
                  </a:lnTo>
                  <a:lnTo>
                    <a:pt x="1238" y="5"/>
                  </a:lnTo>
                  <a:lnTo>
                    <a:pt x="1257" y="3"/>
                  </a:lnTo>
                  <a:lnTo>
                    <a:pt x="1268" y="1"/>
                  </a:lnTo>
                  <a:lnTo>
                    <a:pt x="1272" y="0"/>
                  </a:lnTo>
                  <a:close/>
                </a:path>
              </a:pathLst>
            </a:custGeom>
            <a:solidFill>
              <a:srgbClr val="C0C0C0"/>
            </a:solidFill>
            <a:ln w="9525">
              <a:noFill/>
              <a:round/>
              <a:headEnd/>
              <a:tailEnd/>
            </a:ln>
          </p:spPr>
          <p:txBody>
            <a:bodyPr/>
            <a:lstStyle/>
            <a:p>
              <a:pPr rtl="0"/>
              <a:endParaRPr lang="en-US" sz="3800"/>
            </a:p>
          </p:txBody>
        </p:sp>
        <p:sp>
          <p:nvSpPr>
            <p:cNvPr id="602" name="Freeform 600"/>
            <p:cNvSpPr>
              <a:spLocks/>
            </p:cNvSpPr>
            <p:nvPr/>
          </p:nvSpPr>
          <p:spPr bwMode="auto">
            <a:xfrm>
              <a:off x="487" y="2770"/>
              <a:ext cx="77" cy="108"/>
            </a:xfrm>
            <a:custGeom>
              <a:avLst/>
              <a:gdLst>
                <a:gd name="T0" fmla="*/ 69 w 336"/>
                <a:gd name="T1" fmla="*/ 2 h 471"/>
                <a:gd name="T2" fmla="*/ 1 w 336"/>
                <a:gd name="T3" fmla="*/ 101 h 471"/>
                <a:gd name="T4" fmla="*/ 0 w 336"/>
                <a:gd name="T5" fmla="*/ 103 h 471"/>
                <a:gd name="T6" fmla="*/ 0 w 336"/>
                <a:gd name="T7" fmla="*/ 104 h 471"/>
                <a:gd name="T8" fmla="*/ 1 w 336"/>
                <a:gd name="T9" fmla="*/ 106 h 471"/>
                <a:gd name="T10" fmla="*/ 2 w 336"/>
                <a:gd name="T11" fmla="*/ 107 h 471"/>
                <a:gd name="T12" fmla="*/ 4 w 336"/>
                <a:gd name="T13" fmla="*/ 108 h 471"/>
                <a:gd name="T14" fmla="*/ 5 w 336"/>
                <a:gd name="T15" fmla="*/ 108 h 471"/>
                <a:gd name="T16" fmla="*/ 7 w 336"/>
                <a:gd name="T17" fmla="*/ 107 h 471"/>
                <a:gd name="T18" fmla="*/ 8 w 336"/>
                <a:gd name="T19" fmla="*/ 106 h 471"/>
                <a:gd name="T20" fmla="*/ 76 w 336"/>
                <a:gd name="T21" fmla="*/ 7 h 471"/>
                <a:gd name="T22" fmla="*/ 77 w 336"/>
                <a:gd name="T23" fmla="*/ 5 h 471"/>
                <a:gd name="T24" fmla="*/ 77 w 336"/>
                <a:gd name="T25" fmla="*/ 4 h 471"/>
                <a:gd name="T26" fmla="*/ 76 w 336"/>
                <a:gd name="T27" fmla="*/ 2 h 471"/>
                <a:gd name="T28" fmla="*/ 75 w 336"/>
                <a:gd name="T29" fmla="*/ 1 h 471"/>
                <a:gd name="T30" fmla="*/ 73 w 336"/>
                <a:gd name="T31" fmla="*/ 0 h 471"/>
                <a:gd name="T32" fmla="*/ 72 w 336"/>
                <a:gd name="T33" fmla="*/ 0 h 471"/>
                <a:gd name="T34" fmla="*/ 70 w 336"/>
                <a:gd name="T35" fmla="*/ 1 h 471"/>
                <a:gd name="T36" fmla="*/ 69 w 336"/>
                <a:gd name="T37" fmla="*/ 2 h 4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6"/>
                <a:gd name="T58" fmla="*/ 0 h 471"/>
                <a:gd name="T59" fmla="*/ 336 w 336"/>
                <a:gd name="T60" fmla="*/ 471 h 4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6" h="471">
                  <a:moveTo>
                    <a:pt x="300" y="8"/>
                  </a:moveTo>
                  <a:lnTo>
                    <a:pt x="3" y="441"/>
                  </a:lnTo>
                  <a:lnTo>
                    <a:pt x="0" y="449"/>
                  </a:lnTo>
                  <a:lnTo>
                    <a:pt x="0" y="455"/>
                  </a:lnTo>
                  <a:lnTo>
                    <a:pt x="3" y="463"/>
                  </a:lnTo>
                  <a:lnTo>
                    <a:pt x="8" y="468"/>
                  </a:lnTo>
                  <a:lnTo>
                    <a:pt x="16" y="471"/>
                  </a:lnTo>
                  <a:lnTo>
                    <a:pt x="22" y="471"/>
                  </a:lnTo>
                  <a:lnTo>
                    <a:pt x="30" y="468"/>
                  </a:lnTo>
                  <a:lnTo>
                    <a:pt x="35" y="463"/>
                  </a:lnTo>
                  <a:lnTo>
                    <a:pt x="332" y="31"/>
                  </a:lnTo>
                  <a:lnTo>
                    <a:pt x="335" y="23"/>
                  </a:lnTo>
                  <a:lnTo>
                    <a:pt x="336" y="16"/>
                  </a:lnTo>
                  <a:lnTo>
                    <a:pt x="332" y="9"/>
                  </a:lnTo>
                  <a:lnTo>
                    <a:pt x="327" y="3"/>
                  </a:lnTo>
                  <a:lnTo>
                    <a:pt x="319" y="0"/>
                  </a:lnTo>
                  <a:lnTo>
                    <a:pt x="313" y="0"/>
                  </a:lnTo>
                  <a:lnTo>
                    <a:pt x="305" y="3"/>
                  </a:lnTo>
                  <a:lnTo>
                    <a:pt x="300" y="8"/>
                  </a:lnTo>
                  <a:close/>
                </a:path>
              </a:pathLst>
            </a:custGeom>
            <a:solidFill>
              <a:srgbClr val="000000"/>
            </a:solidFill>
            <a:ln w="9525">
              <a:noFill/>
              <a:round/>
              <a:headEnd/>
              <a:tailEnd/>
            </a:ln>
          </p:spPr>
          <p:txBody>
            <a:bodyPr/>
            <a:lstStyle/>
            <a:p>
              <a:pPr rtl="0"/>
              <a:endParaRPr lang="en-US" sz="3800"/>
            </a:p>
          </p:txBody>
        </p:sp>
        <p:sp>
          <p:nvSpPr>
            <p:cNvPr id="603" name="Freeform 601"/>
            <p:cNvSpPr>
              <a:spLocks/>
            </p:cNvSpPr>
            <p:nvPr/>
          </p:nvSpPr>
          <p:spPr bwMode="auto">
            <a:xfrm>
              <a:off x="669" y="2992"/>
              <a:ext cx="27" cy="19"/>
            </a:xfrm>
            <a:custGeom>
              <a:avLst/>
              <a:gdLst>
                <a:gd name="T0" fmla="*/ 0 w 119"/>
                <a:gd name="T1" fmla="*/ 10 h 85"/>
                <a:gd name="T2" fmla="*/ 0 w 119"/>
                <a:gd name="T3" fmla="*/ 12 h 85"/>
                <a:gd name="T4" fmla="*/ 1 w 119"/>
                <a:gd name="T5" fmla="*/ 13 h 85"/>
                <a:gd name="T6" fmla="*/ 2 w 119"/>
                <a:gd name="T7" fmla="*/ 15 h 85"/>
                <a:gd name="T8" fmla="*/ 4 w 119"/>
                <a:gd name="T9" fmla="*/ 17 h 85"/>
                <a:gd name="T10" fmla="*/ 6 w 119"/>
                <a:gd name="T11" fmla="*/ 18 h 85"/>
                <a:gd name="T12" fmla="*/ 8 w 119"/>
                <a:gd name="T13" fmla="*/ 19 h 85"/>
                <a:gd name="T14" fmla="*/ 11 w 119"/>
                <a:gd name="T15" fmla="*/ 19 h 85"/>
                <a:gd name="T16" fmla="*/ 14 w 119"/>
                <a:gd name="T17" fmla="*/ 19 h 85"/>
                <a:gd name="T18" fmla="*/ 16 w 119"/>
                <a:gd name="T19" fmla="*/ 19 h 85"/>
                <a:gd name="T20" fmla="*/ 19 w 119"/>
                <a:gd name="T21" fmla="*/ 19 h 85"/>
                <a:gd name="T22" fmla="*/ 21 w 119"/>
                <a:gd name="T23" fmla="*/ 18 h 85"/>
                <a:gd name="T24" fmla="*/ 23 w 119"/>
                <a:gd name="T25" fmla="*/ 17 h 85"/>
                <a:gd name="T26" fmla="*/ 25 w 119"/>
                <a:gd name="T27" fmla="*/ 15 h 85"/>
                <a:gd name="T28" fmla="*/ 26 w 119"/>
                <a:gd name="T29" fmla="*/ 13 h 85"/>
                <a:gd name="T30" fmla="*/ 27 w 119"/>
                <a:gd name="T31" fmla="*/ 12 h 85"/>
                <a:gd name="T32" fmla="*/ 27 w 119"/>
                <a:gd name="T33" fmla="*/ 10 h 85"/>
                <a:gd name="T34" fmla="*/ 27 w 119"/>
                <a:gd name="T35" fmla="*/ 7 h 85"/>
                <a:gd name="T36" fmla="*/ 26 w 119"/>
                <a:gd name="T37" fmla="*/ 6 h 85"/>
                <a:gd name="T38" fmla="*/ 25 w 119"/>
                <a:gd name="T39" fmla="*/ 4 h 85"/>
                <a:gd name="T40" fmla="*/ 23 w 119"/>
                <a:gd name="T41" fmla="*/ 2 h 85"/>
                <a:gd name="T42" fmla="*/ 21 w 119"/>
                <a:gd name="T43" fmla="*/ 1 h 85"/>
                <a:gd name="T44" fmla="*/ 19 w 119"/>
                <a:gd name="T45" fmla="*/ 0 h 85"/>
                <a:gd name="T46" fmla="*/ 16 w 119"/>
                <a:gd name="T47" fmla="*/ 0 h 85"/>
                <a:gd name="T48" fmla="*/ 14 w 119"/>
                <a:gd name="T49" fmla="*/ 0 h 85"/>
                <a:gd name="T50" fmla="*/ 11 w 119"/>
                <a:gd name="T51" fmla="*/ 0 h 85"/>
                <a:gd name="T52" fmla="*/ 8 w 119"/>
                <a:gd name="T53" fmla="*/ 0 h 85"/>
                <a:gd name="T54" fmla="*/ 6 w 119"/>
                <a:gd name="T55" fmla="*/ 1 h 85"/>
                <a:gd name="T56" fmla="*/ 4 w 119"/>
                <a:gd name="T57" fmla="*/ 2 h 85"/>
                <a:gd name="T58" fmla="*/ 2 w 119"/>
                <a:gd name="T59" fmla="*/ 4 h 85"/>
                <a:gd name="T60" fmla="*/ 1 w 119"/>
                <a:gd name="T61" fmla="*/ 6 h 85"/>
                <a:gd name="T62" fmla="*/ 0 w 119"/>
                <a:gd name="T63" fmla="*/ 7 h 85"/>
                <a:gd name="T64" fmla="*/ 0 w 119"/>
                <a:gd name="T65" fmla="*/ 1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5"/>
                <a:gd name="T101" fmla="*/ 119 w 119"/>
                <a:gd name="T102" fmla="*/ 85 h 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5">
                  <a:moveTo>
                    <a:pt x="0" y="43"/>
                  </a:moveTo>
                  <a:lnTo>
                    <a:pt x="2" y="52"/>
                  </a:lnTo>
                  <a:lnTo>
                    <a:pt x="6" y="59"/>
                  </a:lnTo>
                  <a:lnTo>
                    <a:pt x="11" y="67"/>
                  </a:lnTo>
                  <a:lnTo>
                    <a:pt x="17" y="74"/>
                  </a:lnTo>
                  <a:lnTo>
                    <a:pt x="26" y="79"/>
                  </a:lnTo>
                  <a:lnTo>
                    <a:pt x="37" y="83"/>
                  </a:lnTo>
                  <a:lnTo>
                    <a:pt x="49" y="84"/>
                  </a:lnTo>
                  <a:lnTo>
                    <a:pt x="60" y="85"/>
                  </a:lnTo>
                  <a:lnTo>
                    <a:pt x="72" y="84"/>
                  </a:lnTo>
                  <a:lnTo>
                    <a:pt x="84" y="83"/>
                  </a:lnTo>
                  <a:lnTo>
                    <a:pt x="93" y="79"/>
                  </a:lnTo>
                  <a:lnTo>
                    <a:pt x="102" y="74"/>
                  </a:lnTo>
                  <a:lnTo>
                    <a:pt x="108" y="67"/>
                  </a:lnTo>
                  <a:lnTo>
                    <a:pt x="114" y="59"/>
                  </a:lnTo>
                  <a:lnTo>
                    <a:pt x="118" y="52"/>
                  </a:lnTo>
                  <a:lnTo>
                    <a:pt x="119" y="43"/>
                  </a:lnTo>
                  <a:lnTo>
                    <a:pt x="118" y="33"/>
                  </a:lnTo>
                  <a:lnTo>
                    <a:pt x="114" y="26"/>
                  </a:lnTo>
                  <a:lnTo>
                    <a:pt x="108" y="18"/>
                  </a:lnTo>
                  <a:lnTo>
                    <a:pt x="102" y="11"/>
                  </a:lnTo>
                  <a:lnTo>
                    <a:pt x="93" y="6"/>
                  </a:lnTo>
                  <a:lnTo>
                    <a:pt x="84" y="2"/>
                  </a:lnTo>
                  <a:lnTo>
                    <a:pt x="72" y="1"/>
                  </a:lnTo>
                  <a:lnTo>
                    <a:pt x="60" y="0"/>
                  </a:lnTo>
                  <a:lnTo>
                    <a:pt x="49" y="1"/>
                  </a:lnTo>
                  <a:lnTo>
                    <a:pt x="37"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604" name="Freeform 602"/>
            <p:cNvSpPr>
              <a:spLocks/>
            </p:cNvSpPr>
            <p:nvPr/>
          </p:nvSpPr>
          <p:spPr bwMode="auto">
            <a:xfrm>
              <a:off x="351" y="2992"/>
              <a:ext cx="27" cy="19"/>
            </a:xfrm>
            <a:custGeom>
              <a:avLst/>
              <a:gdLst>
                <a:gd name="T0" fmla="*/ 0 w 119"/>
                <a:gd name="T1" fmla="*/ 10 h 84"/>
                <a:gd name="T2" fmla="*/ 0 w 119"/>
                <a:gd name="T3" fmla="*/ 12 h 84"/>
                <a:gd name="T4" fmla="*/ 1 w 119"/>
                <a:gd name="T5" fmla="*/ 13 h 84"/>
                <a:gd name="T6" fmla="*/ 2 w 119"/>
                <a:gd name="T7" fmla="*/ 15 h 84"/>
                <a:gd name="T8" fmla="*/ 4 w 119"/>
                <a:gd name="T9" fmla="*/ 16 h 84"/>
                <a:gd name="T10" fmla="*/ 6 w 119"/>
                <a:gd name="T11" fmla="*/ 18 h 84"/>
                <a:gd name="T12" fmla="*/ 8 w 119"/>
                <a:gd name="T13" fmla="*/ 19 h 84"/>
                <a:gd name="T14" fmla="*/ 11 w 119"/>
                <a:gd name="T15" fmla="*/ 19 h 84"/>
                <a:gd name="T16" fmla="*/ 13 w 119"/>
                <a:gd name="T17" fmla="*/ 19 h 84"/>
                <a:gd name="T18" fmla="*/ 16 w 119"/>
                <a:gd name="T19" fmla="*/ 19 h 84"/>
                <a:gd name="T20" fmla="*/ 19 w 119"/>
                <a:gd name="T21" fmla="*/ 19 h 84"/>
                <a:gd name="T22" fmla="*/ 21 w 119"/>
                <a:gd name="T23" fmla="*/ 18 h 84"/>
                <a:gd name="T24" fmla="*/ 23 w 119"/>
                <a:gd name="T25" fmla="*/ 16 h 84"/>
                <a:gd name="T26" fmla="*/ 25 w 119"/>
                <a:gd name="T27" fmla="*/ 15 h 84"/>
                <a:gd name="T28" fmla="*/ 26 w 119"/>
                <a:gd name="T29" fmla="*/ 13 h 84"/>
                <a:gd name="T30" fmla="*/ 27 w 119"/>
                <a:gd name="T31" fmla="*/ 12 h 84"/>
                <a:gd name="T32" fmla="*/ 27 w 119"/>
                <a:gd name="T33" fmla="*/ 10 h 84"/>
                <a:gd name="T34" fmla="*/ 27 w 119"/>
                <a:gd name="T35" fmla="*/ 7 h 84"/>
                <a:gd name="T36" fmla="*/ 26 w 119"/>
                <a:gd name="T37" fmla="*/ 6 h 84"/>
                <a:gd name="T38" fmla="*/ 25 w 119"/>
                <a:gd name="T39" fmla="*/ 4 h 84"/>
                <a:gd name="T40" fmla="*/ 23 w 119"/>
                <a:gd name="T41" fmla="*/ 2 h 84"/>
                <a:gd name="T42" fmla="*/ 21 w 119"/>
                <a:gd name="T43" fmla="*/ 1 h 84"/>
                <a:gd name="T44" fmla="*/ 19 w 119"/>
                <a:gd name="T45" fmla="*/ 0 h 84"/>
                <a:gd name="T46" fmla="*/ 16 w 119"/>
                <a:gd name="T47" fmla="*/ 0 h 84"/>
                <a:gd name="T48" fmla="*/ 13 w 119"/>
                <a:gd name="T49" fmla="*/ 0 h 84"/>
                <a:gd name="T50" fmla="*/ 11 w 119"/>
                <a:gd name="T51" fmla="*/ 0 h 84"/>
                <a:gd name="T52" fmla="*/ 8 w 119"/>
                <a:gd name="T53" fmla="*/ 0 h 84"/>
                <a:gd name="T54" fmla="*/ 6 w 119"/>
                <a:gd name="T55" fmla="*/ 1 h 84"/>
                <a:gd name="T56" fmla="*/ 4 w 119"/>
                <a:gd name="T57" fmla="*/ 2 h 84"/>
                <a:gd name="T58" fmla="*/ 2 w 119"/>
                <a:gd name="T59" fmla="*/ 4 h 84"/>
                <a:gd name="T60" fmla="*/ 1 w 119"/>
                <a:gd name="T61" fmla="*/ 6 h 84"/>
                <a:gd name="T62" fmla="*/ 0 w 119"/>
                <a:gd name="T63" fmla="*/ 7 h 84"/>
                <a:gd name="T64" fmla="*/ 0 w 119"/>
                <a:gd name="T65" fmla="*/ 1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4"/>
                <a:gd name="T101" fmla="*/ 119 w 119"/>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4">
                  <a:moveTo>
                    <a:pt x="0" y="43"/>
                  </a:moveTo>
                  <a:lnTo>
                    <a:pt x="2" y="52"/>
                  </a:lnTo>
                  <a:lnTo>
                    <a:pt x="6" y="59"/>
                  </a:lnTo>
                  <a:lnTo>
                    <a:pt x="11" y="66"/>
                  </a:lnTo>
                  <a:lnTo>
                    <a:pt x="17" y="72"/>
                  </a:lnTo>
                  <a:lnTo>
                    <a:pt x="26" y="78"/>
                  </a:lnTo>
                  <a:lnTo>
                    <a:pt x="35" y="82"/>
                  </a:lnTo>
                  <a:lnTo>
                    <a:pt x="47" y="83"/>
                  </a:lnTo>
                  <a:lnTo>
                    <a:pt x="59" y="84"/>
                  </a:lnTo>
                  <a:lnTo>
                    <a:pt x="71" y="83"/>
                  </a:lnTo>
                  <a:lnTo>
                    <a:pt x="82" y="82"/>
                  </a:lnTo>
                  <a:lnTo>
                    <a:pt x="93" y="78"/>
                  </a:lnTo>
                  <a:lnTo>
                    <a:pt x="102" y="72"/>
                  </a:lnTo>
                  <a:lnTo>
                    <a:pt x="108" y="66"/>
                  </a:lnTo>
                  <a:lnTo>
                    <a:pt x="114" y="59"/>
                  </a:lnTo>
                  <a:lnTo>
                    <a:pt x="117" y="52"/>
                  </a:lnTo>
                  <a:lnTo>
                    <a:pt x="119" y="43"/>
                  </a:lnTo>
                  <a:lnTo>
                    <a:pt x="117" y="33"/>
                  </a:lnTo>
                  <a:lnTo>
                    <a:pt x="114" y="26"/>
                  </a:lnTo>
                  <a:lnTo>
                    <a:pt x="108" y="18"/>
                  </a:lnTo>
                  <a:lnTo>
                    <a:pt x="102" y="11"/>
                  </a:lnTo>
                  <a:lnTo>
                    <a:pt x="93" y="6"/>
                  </a:lnTo>
                  <a:lnTo>
                    <a:pt x="82" y="2"/>
                  </a:lnTo>
                  <a:lnTo>
                    <a:pt x="71" y="1"/>
                  </a:lnTo>
                  <a:lnTo>
                    <a:pt x="59" y="0"/>
                  </a:lnTo>
                  <a:lnTo>
                    <a:pt x="47" y="1"/>
                  </a:lnTo>
                  <a:lnTo>
                    <a:pt x="35"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605" name="Freeform 603"/>
            <p:cNvSpPr>
              <a:spLocks/>
            </p:cNvSpPr>
            <p:nvPr/>
          </p:nvSpPr>
          <p:spPr bwMode="auto">
            <a:xfrm>
              <a:off x="786" y="2993"/>
              <a:ext cx="27" cy="19"/>
            </a:xfrm>
            <a:custGeom>
              <a:avLst/>
              <a:gdLst>
                <a:gd name="T0" fmla="*/ 0 w 118"/>
                <a:gd name="T1" fmla="*/ 9 h 84"/>
                <a:gd name="T2" fmla="*/ 0 w 118"/>
                <a:gd name="T3" fmla="*/ 11 h 84"/>
                <a:gd name="T4" fmla="*/ 1 w 118"/>
                <a:gd name="T5" fmla="*/ 13 h 84"/>
                <a:gd name="T6" fmla="*/ 2 w 118"/>
                <a:gd name="T7" fmla="*/ 15 h 84"/>
                <a:gd name="T8" fmla="*/ 4 w 118"/>
                <a:gd name="T9" fmla="*/ 16 h 84"/>
                <a:gd name="T10" fmla="*/ 6 w 118"/>
                <a:gd name="T11" fmla="*/ 18 h 84"/>
                <a:gd name="T12" fmla="*/ 8 w 118"/>
                <a:gd name="T13" fmla="*/ 18 h 84"/>
                <a:gd name="T14" fmla="*/ 11 w 118"/>
                <a:gd name="T15" fmla="*/ 19 h 84"/>
                <a:gd name="T16" fmla="*/ 13 w 118"/>
                <a:gd name="T17" fmla="*/ 19 h 84"/>
                <a:gd name="T18" fmla="*/ 16 w 118"/>
                <a:gd name="T19" fmla="*/ 19 h 84"/>
                <a:gd name="T20" fmla="*/ 19 w 118"/>
                <a:gd name="T21" fmla="*/ 18 h 84"/>
                <a:gd name="T22" fmla="*/ 21 w 118"/>
                <a:gd name="T23" fmla="*/ 18 h 84"/>
                <a:gd name="T24" fmla="*/ 23 w 118"/>
                <a:gd name="T25" fmla="*/ 16 h 84"/>
                <a:gd name="T26" fmla="*/ 25 w 118"/>
                <a:gd name="T27" fmla="*/ 15 h 84"/>
                <a:gd name="T28" fmla="*/ 26 w 118"/>
                <a:gd name="T29" fmla="*/ 13 h 84"/>
                <a:gd name="T30" fmla="*/ 27 w 118"/>
                <a:gd name="T31" fmla="*/ 11 h 84"/>
                <a:gd name="T32" fmla="*/ 27 w 118"/>
                <a:gd name="T33" fmla="*/ 9 h 84"/>
                <a:gd name="T34" fmla="*/ 27 w 118"/>
                <a:gd name="T35" fmla="*/ 7 h 84"/>
                <a:gd name="T36" fmla="*/ 26 w 118"/>
                <a:gd name="T37" fmla="*/ 5 h 84"/>
                <a:gd name="T38" fmla="*/ 25 w 118"/>
                <a:gd name="T39" fmla="*/ 4 h 84"/>
                <a:gd name="T40" fmla="*/ 23 w 118"/>
                <a:gd name="T41" fmla="*/ 2 h 84"/>
                <a:gd name="T42" fmla="*/ 21 w 118"/>
                <a:gd name="T43" fmla="*/ 1 h 84"/>
                <a:gd name="T44" fmla="*/ 19 w 118"/>
                <a:gd name="T45" fmla="*/ 0 h 84"/>
                <a:gd name="T46" fmla="*/ 16 w 118"/>
                <a:gd name="T47" fmla="*/ 0 h 84"/>
                <a:gd name="T48" fmla="*/ 13 w 118"/>
                <a:gd name="T49" fmla="*/ 0 h 84"/>
                <a:gd name="T50" fmla="*/ 11 w 118"/>
                <a:gd name="T51" fmla="*/ 0 h 84"/>
                <a:gd name="T52" fmla="*/ 8 w 118"/>
                <a:gd name="T53" fmla="*/ 0 h 84"/>
                <a:gd name="T54" fmla="*/ 6 w 118"/>
                <a:gd name="T55" fmla="*/ 1 h 84"/>
                <a:gd name="T56" fmla="*/ 4 w 118"/>
                <a:gd name="T57" fmla="*/ 2 h 84"/>
                <a:gd name="T58" fmla="*/ 2 w 118"/>
                <a:gd name="T59" fmla="*/ 4 h 84"/>
                <a:gd name="T60" fmla="*/ 1 w 118"/>
                <a:gd name="T61" fmla="*/ 5 h 84"/>
                <a:gd name="T62" fmla="*/ 0 w 118"/>
                <a:gd name="T63" fmla="*/ 7 h 84"/>
                <a:gd name="T64" fmla="*/ 0 w 118"/>
                <a:gd name="T65" fmla="*/ 9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8"/>
                <a:gd name="T100" fmla="*/ 0 h 84"/>
                <a:gd name="T101" fmla="*/ 118 w 118"/>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8" h="84">
                  <a:moveTo>
                    <a:pt x="0" y="41"/>
                  </a:moveTo>
                  <a:lnTo>
                    <a:pt x="1" y="50"/>
                  </a:lnTo>
                  <a:lnTo>
                    <a:pt x="5" y="58"/>
                  </a:lnTo>
                  <a:lnTo>
                    <a:pt x="10" y="66"/>
                  </a:lnTo>
                  <a:lnTo>
                    <a:pt x="16" y="72"/>
                  </a:lnTo>
                  <a:lnTo>
                    <a:pt x="26" y="78"/>
                  </a:lnTo>
                  <a:lnTo>
                    <a:pt x="35" y="81"/>
                  </a:lnTo>
                  <a:lnTo>
                    <a:pt x="46" y="83"/>
                  </a:lnTo>
                  <a:lnTo>
                    <a:pt x="58" y="84"/>
                  </a:lnTo>
                  <a:lnTo>
                    <a:pt x="70" y="83"/>
                  </a:lnTo>
                  <a:lnTo>
                    <a:pt x="82" y="81"/>
                  </a:lnTo>
                  <a:lnTo>
                    <a:pt x="92" y="78"/>
                  </a:lnTo>
                  <a:lnTo>
                    <a:pt x="101" y="72"/>
                  </a:lnTo>
                  <a:lnTo>
                    <a:pt x="108" y="66"/>
                  </a:lnTo>
                  <a:lnTo>
                    <a:pt x="113" y="58"/>
                  </a:lnTo>
                  <a:lnTo>
                    <a:pt x="117" y="50"/>
                  </a:lnTo>
                  <a:lnTo>
                    <a:pt x="118" y="41"/>
                  </a:lnTo>
                  <a:lnTo>
                    <a:pt x="117" y="32"/>
                  </a:lnTo>
                  <a:lnTo>
                    <a:pt x="113" y="24"/>
                  </a:lnTo>
                  <a:lnTo>
                    <a:pt x="108" y="18"/>
                  </a:lnTo>
                  <a:lnTo>
                    <a:pt x="101" y="11"/>
                  </a:lnTo>
                  <a:lnTo>
                    <a:pt x="92" y="6"/>
                  </a:lnTo>
                  <a:lnTo>
                    <a:pt x="82" y="2"/>
                  </a:lnTo>
                  <a:lnTo>
                    <a:pt x="70" y="1"/>
                  </a:lnTo>
                  <a:lnTo>
                    <a:pt x="58" y="0"/>
                  </a:lnTo>
                  <a:lnTo>
                    <a:pt x="46" y="1"/>
                  </a:lnTo>
                  <a:lnTo>
                    <a:pt x="35" y="2"/>
                  </a:lnTo>
                  <a:lnTo>
                    <a:pt x="26" y="6"/>
                  </a:lnTo>
                  <a:lnTo>
                    <a:pt x="16" y="11"/>
                  </a:lnTo>
                  <a:lnTo>
                    <a:pt x="10" y="18"/>
                  </a:lnTo>
                  <a:lnTo>
                    <a:pt x="5" y="24"/>
                  </a:lnTo>
                  <a:lnTo>
                    <a:pt x="1" y="32"/>
                  </a:lnTo>
                  <a:lnTo>
                    <a:pt x="0" y="41"/>
                  </a:lnTo>
                  <a:close/>
                </a:path>
              </a:pathLst>
            </a:custGeom>
            <a:solidFill>
              <a:srgbClr val="000000"/>
            </a:solidFill>
            <a:ln w="9525">
              <a:noFill/>
              <a:round/>
              <a:headEnd/>
              <a:tailEnd/>
            </a:ln>
          </p:spPr>
          <p:txBody>
            <a:bodyPr/>
            <a:lstStyle/>
            <a:p>
              <a:pPr rtl="0"/>
              <a:endParaRPr lang="en-US" sz="3800"/>
            </a:p>
          </p:txBody>
        </p:sp>
        <p:sp>
          <p:nvSpPr>
            <p:cNvPr id="606" name="Freeform 604"/>
            <p:cNvSpPr>
              <a:spLocks/>
            </p:cNvSpPr>
            <p:nvPr/>
          </p:nvSpPr>
          <p:spPr bwMode="auto">
            <a:xfrm>
              <a:off x="361" y="2887"/>
              <a:ext cx="45" cy="120"/>
            </a:xfrm>
            <a:custGeom>
              <a:avLst/>
              <a:gdLst>
                <a:gd name="T0" fmla="*/ 36 w 198"/>
                <a:gd name="T1" fmla="*/ 3 h 526"/>
                <a:gd name="T2" fmla="*/ 0 w 198"/>
                <a:gd name="T3" fmla="*/ 114 h 526"/>
                <a:gd name="T4" fmla="*/ 0 w 198"/>
                <a:gd name="T5" fmla="*/ 116 h 526"/>
                <a:gd name="T6" fmla="*/ 1 w 198"/>
                <a:gd name="T7" fmla="*/ 117 h 526"/>
                <a:gd name="T8" fmla="*/ 2 w 198"/>
                <a:gd name="T9" fmla="*/ 119 h 526"/>
                <a:gd name="T10" fmla="*/ 3 w 198"/>
                <a:gd name="T11" fmla="*/ 120 h 526"/>
                <a:gd name="T12" fmla="*/ 5 w 198"/>
                <a:gd name="T13" fmla="*/ 120 h 526"/>
                <a:gd name="T14" fmla="*/ 7 w 198"/>
                <a:gd name="T15" fmla="*/ 120 h 526"/>
                <a:gd name="T16" fmla="*/ 8 w 198"/>
                <a:gd name="T17" fmla="*/ 118 h 526"/>
                <a:gd name="T18" fmla="*/ 9 w 198"/>
                <a:gd name="T19" fmla="*/ 117 h 526"/>
                <a:gd name="T20" fmla="*/ 45 w 198"/>
                <a:gd name="T21" fmla="*/ 6 h 526"/>
                <a:gd name="T22" fmla="*/ 45 w 198"/>
                <a:gd name="T23" fmla="*/ 4 h 526"/>
                <a:gd name="T24" fmla="*/ 45 w 198"/>
                <a:gd name="T25" fmla="*/ 3 h 526"/>
                <a:gd name="T26" fmla="*/ 44 w 198"/>
                <a:gd name="T27" fmla="*/ 1 h 526"/>
                <a:gd name="T28" fmla="*/ 42 w 198"/>
                <a:gd name="T29" fmla="*/ 0 h 526"/>
                <a:gd name="T30" fmla="*/ 40 w 198"/>
                <a:gd name="T31" fmla="*/ 0 h 526"/>
                <a:gd name="T32" fmla="*/ 38 w 198"/>
                <a:gd name="T33" fmla="*/ 1 h 526"/>
                <a:gd name="T34" fmla="*/ 37 w 198"/>
                <a:gd name="T35" fmla="*/ 2 h 526"/>
                <a:gd name="T36" fmla="*/ 36 w 198"/>
                <a:gd name="T37" fmla="*/ 3 h 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8"/>
                <a:gd name="T58" fmla="*/ 0 h 526"/>
                <a:gd name="T59" fmla="*/ 198 w 198"/>
                <a:gd name="T60" fmla="*/ 526 h 5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8" h="526">
                  <a:moveTo>
                    <a:pt x="159" y="15"/>
                  </a:moveTo>
                  <a:lnTo>
                    <a:pt x="2" y="501"/>
                  </a:lnTo>
                  <a:lnTo>
                    <a:pt x="0" y="507"/>
                  </a:lnTo>
                  <a:lnTo>
                    <a:pt x="3" y="515"/>
                  </a:lnTo>
                  <a:lnTo>
                    <a:pt x="8" y="522"/>
                  </a:lnTo>
                  <a:lnTo>
                    <a:pt x="15" y="526"/>
                  </a:lnTo>
                  <a:lnTo>
                    <a:pt x="22" y="526"/>
                  </a:lnTo>
                  <a:lnTo>
                    <a:pt x="29" y="524"/>
                  </a:lnTo>
                  <a:lnTo>
                    <a:pt x="35" y="519"/>
                  </a:lnTo>
                  <a:lnTo>
                    <a:pt x="39" y="513"/>
                  </a:lnTo>
                  <a:lnTo>
                    <a:pt x="197" y="26"/>
                  </a:lnTo>
                  <a:lnTo>
                    <a:pt x="198" y="18"/>
                  </a:lnTo>
                  <a:lnTo>
                    <a:pt x="197" y="12"/>
                  </a:lnTo>
                  <a:lnTo>
                    <a:pt x="192" y="5"/>
                  </a:lnTo>
                  <a:lnTo>
                    <a:pt x="185" y="2"/>
                  </a:lnTo>
                  <a:lnTo>
                    <a:pt x="177" y="0"/>
                  </a:lnTo>
                  <a:lnTo>
                    <a:pt x="169" y="3"/>
                  </a:lnTo>
                  <a:lnTo>
                    <a:pt x="163" y="8"/>
                  </a:lnTo>
                  <a:lnTo>
                    <a:pt x="159" y="15"/>
                  </a:lnTo>
                  <a:close/>
                </a:path>
              </a:pathLst>
            </a:custGeom>
            <a:solidFill>
              <a:srgbClr val="000000"/>
            </a:solidFill>
            <a:ln w="9525">
              <a:noFill/>
              <a:round/>
              <a:headEnd/>
              <a:tailEnd/>
            </a:ln>
          </p:spPr>
          <p:txBody>
            <a:bodyPr/>
            <a:lstStyle/>
            <a:p>
              <a:pPr rtl="0"/>
              <a:endParaRPr lang="en-US" sz="3800"/>
            </a:p>
          </p:txBody>
        </p:sp>
        <p:sp>
          <p:nvSpPr>
            <p:cNvPr id="607" name="Freeform 605"/>
            <p:cNvSpPr>
              <a:spLocks/>
            </p:cNvSpPr>
            <p:nvPr/>
          </p:nvSpPr>
          <p:spPr bwMode="auto">
            <a:xfrm>
              <a:off x="434" y="2899"/>
              <a:ext cx="44" cy="47"/>
            </a:xfrm>
            <a:custGeom>
              <a:avLst/>
              <a:gdLst>
                <a:gd name="T0" fmla="*/ 16 w 194"/>
                <a:gd name="T1" fmla="*/ 0 h 208"/>
                <a:gd name="T2" fmla="*/ 17 w 194"/>
                <a:gd name="T3" fmla="*/ 0 h 208"/>
                <a:gd name="T4" fmla="*/ 15 w 194"/>
                <a:gd name="T5" fmla="*/ 1 h 208"/>
                <a:gd name="T6" fmla="*/ 12 w 194"/>
                <a:gd name="T7" fmla="*/ 2 h 208"/>
                <a:gd name="T8" fmla="*/ 9 w 194"/>
                <a:gd name="T9" fmla="*/ 3 h 208"/>
                <a:gd name="T10" fmla="*/ 7 w 194"/>
                <a:gd name="T11" fmla="*/ 6 h 208"/>
                <a:gd name="T12" fmla="*/ 1 w 194"/>
                <a:gd name="T13" fmla="*/ 17 h 208"/>
                <a:gd name="T14" fmla="*/ 0 w 194"/>
                <a:gd name="T15" fmla="*/ 38 h 208"/>
                <a:gd name="T16" fmla="*/ 2 w 194"/>
                <a:gd name="T17" fmla="*/ 45 h 208"/>
                <a:gd name="T18" fmla="*/ 5 w 194"/>
                <a:gd name="T19" fmla="*/ 47 h 208"/>
                <a:gd name="T20" fmla="*/ 8 w 194"/>
                <a:gd name="T21" fmla="*/ 46 h 208"/>
                <a:gd name="T22" fmla="*/ 10 w 194"/>
                <a:gd name="T23" fmla="*/ 43 h 208"/>
                <a:gd name="T24" fmla="*/ 9 w 194"/>
                <a:gd name="T25" fmla="*/ 35 h 208"/>
                <a:gd name="T26" fmla="*/ 10 w 194"/>
                <a:gd name="T27" fmla="*/ 19 h 208"/>
                <a:gd name="T28" fmla="*/ 14 w 194"/>
                <a:gd name="T29" fmla="*/ 11 h 208"/>
                <a:gd name="T30" fmla="*/ 16 w 194"/>
                <a:gd name="T31" fmla="*/ 10 h 208"/>
                <a:gd name="T32" fmla="*/ 18 w 194"/>
                <a:gd name="T33" fmla="*/ 9 h 208"/>
                <a:gd name="T34" fmla="*/ 18 w 194"/>
                <a:gd name="T35" fmla="*/ 9 h 208"/>
                <a:gd name="T36" fmla="*/ 19 w 194"/>
                <a:gd name="T37" fmla="*/ 9 h 208"/>
                <a:gd name="T38" fmla="*/ 21 w 194"/>
                <a:gd name="T39" fmla="*/ 9 h 208"/>
                <a:gd name="T40" fmla="*/ 24 w 194"/>
                <a:gd name="T41" fmla="*/ 9 h 208"/>
                <a:gd name="T42" fmla="*/ 27 w 194"/>
                <a:gd name="T43" fmla="*/ 10 h 208"/>
                <a:gd name="T44" fmla="*/ 32 w 194"/>
                <a:gd name="T45" fmla="*/ 14 h 208"/>
                <a:gd name="T46" fmla="*/ 35 w 194"/>
                <a:gd name="T47" fmla="*/ 28 h 208"/>
                <a:gd name="T48" fmla="*/ 35 w 194"/>
                <a:gd name="T49" fmla="*/ 42 h 208"/>
                <a:gd name="T50" fmla="*/ 37 w 194"/>
                <a:gd name="T51" fmla="*/ 44 h 208"/>
                <a:gd name="T52" fmla="*/ 41 w 194"/>
                <a:gd name="T53" fmla="*/ 45 h 208"/>
                <a:gd name="T54" fmla="*/ 43 w 194"/>
                <a:gd name="T55" fmla="*/ 42 h 208"/>
                <a:gd name="T56" fmla="*/ 44 w 194"/>
                <a:gd name="T57" fmla="*/ 34 h 208"/>
                <a:gd name="T58" fmla="*/ 44 w 194"/>
                <a:gd name="T59" fmla="*/ 23 h 208"/>
                <a:gd name="T60" fmla="*/ 42 w 194"/>
                <a:gd name="T61" fmla="*/ 14 h 208"/>
                <a:gd name="T62" fmla="*/ 37 w 194"/>
                <a:gd name="T63" fmla="*/ 7 h 208"/>
                <a:gd name="T64" fmla="*/ 31 w 194"/>
                <a:gd name="T65" fmla="*/ 2 h 208"/>
                <a:gd name="T66" fmla="*/ 25 w 194"/>
                <a:gd name="T67" fmla="*/ 0 h 208"/>
                <a:gd name="T68" fmla="*/ 20 w 194"/>
                <a:gd name="T69" fmla="*/ 0 h 208"/>
                <a:gd name="T70" fmla="*/ 17 w 194"/>
                <a:gd name="T71" fmla="*/ 0 h 2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
                <a:gd name="T109" fmla="*/ 0 h 208"/>
                <a:gd name="T110" fmla="*/ 194 w 194"/>
                <a:gd name="T111" fmla="*/ 208 h 2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 h="208">
                  <a:moveTo>
                    <a:pt x="71" y="2"/>
                  </a:moveTo>
                  <a:lnTo>
                    <a:pt x="72" y="2"/>
                  </a:lnTo>
                  <a:lnTo>
                    <a:pt x="73" y="2"/>
                  </a:lnTo>
                  <a:lnTo>
                    <a:pt x="75" y="2"/>
                  </a:lnTo>
                  <a:lnTo>
                    <a:pt x="67" y="4"/>
                  </a:lnTo>
                  <a:lnTo>
                    <a:pt x="60" y="5"/>
                  </a:lnTo>
                  <a:lnTo>
                    <a:pt x="54" y="8"/>
                  </a:lnTo>
                  <a:lnTo>
                    <a:pt x="47" y="10"/>
                  </a:lnTo>
                  <a:lnTo>
                    <a:pt x="41" y="14"/>
                  </a:lnTo>
                  <a:lnTo>
                    <a:pt x="36" y="19"/>
                  </a:lnTo>
                  <a:lnTo>
                    <a:pt x="30" y="25"/>
                  </a:lnTo>
                  <a:lnTo>
                    <a:pt x="25" y="30"/>
                  </a:lnTo>
                  <a:lnTo>
                    <a:pt x="6" y="75"/>
                  </a:lnTo>
                  <a:lnTo>
                    <a:pt x="0" y="125"/>
                  </a:lnTo>
                  <a:lnTo>
                    <a:pt x="2" y="168"/>
                  </a:lnTo>
                  <a:lnTo>
                    <a:pt x="4" y="191"/>
                  </a:lnTo>
                  <a:lnTo>
                    <a:pt x="8" y="199"/>
                  </a:lnTo>
                  <a:lnTo>
                    <a:pt x="13" y="204"/>
                  </a:lnTo>
                  <a:lnTo>
                    <a:pt x="20" y="208"/>
                  </a:lnTo>
                  <a:lnTo>
                    <a:pt x="28" y="208"/>
                  </a:lnTo>
                  <a:lnTo>
                    <a:pt x="36" y="204"/>
                  </a:lnTo>
                  <a:lnTo>
                    <a:pt x="41" y="199"/>
                  </a:lnTo>
                  <a:lnTo>
                    <a:pt x="43" y="192"/>
                  </a:lnTo>
                  <a:lnTo>
                    <a:pt x="43" y="185"/>
                  </a:lnTo>
                  <a:lnTo>
                    <a:pt x="41" y="157"/>
                  </a:lnTo>
                  <a:lnTo>
                    <a:pt x="41" y="121"/>
                  </a:lnTo>
                  <a:lnTo>
                    <a:pt x="45" y="84"/>
                  </a:lnTo>
                  <a:lnTo>
                    <a:pt x="58" y="54"/>
                  </a:lnTo>
                  <a:lnTo>
                    <a:pt x="62" y="49"/>
                  </a:lnTo>
                  <a:lnTo>
                    <a:pt x="67" y="45"/>
                  </a:lnTo>
                  <a:lnTo>
                    <a:pt x="72" y="43"/>
                  </a:lnTo>
                  <a:lnTo>
                    <a:pt x="78" y="41"/>
                  </a:lnTo>
                  <a:lnTo>
                    <a:pt x="80" y="41"/>
                  </a:lnTo>
                  <a:lnTo>
                    <a:pt x="81" y="40"/>
                  </a:lnTo>
                  <a:lnTo>
                    <a:pt x="82" y="40"/>
                  </a:lnTo>
                  <a:lnTo>
                    <a:pt x="84" y="40"/>
                  </a:lnTo>
                  <a:lnTo>
                    <a:pt x="88" y="39"/>
                  </a:lnTo>
                  <a:lnTo>
                    <a:pt x="93" y="39"/>
                  </a:lnTo>
                  <a:lnTo>
                    <a:pt x="98" y="39"/>
                  </a:lnTo>
                  <a:lnTo>
                    <a:pt x="106" y="40"/>
                  </a:lnTo>
                  <a:lnTo>
                    <a:pt x="112" y="41"/>
                  </a:lnTo>
                  <a:lnTo>
                    <a:pt x="120" y="44"/>
                  </a:lnTo>
                  <a:lnTo>
                    <a:pt x="128" y="49"/>
                  </a:lnTo>
                  <a:lnTo>
                    <a:pt x="140" y="64"/>
                  </a:lnTo>
                  <a:lnTo>
                    <a:pt x="149" y="87"/>
                  </a:lnTo>
                  <a:lnTo>
                    <a:pt x="155" y="125"/>
                  </a:lnTo>
                  <a:lnTo>
                    <a:pt x="154" y="177"/>
                  </a:lnTo>
                  <a:lnTo>
                    <a:pt x="154" y="185"/>
                  </a:lnTo>
                  <a:lnTo>
                    <a:pt x="158" y="191"/>
                  </a:lnTo>
                  <a:lnTo>
                    <a:pt x="163" y="196"/>
                  </a:lnTo>
                  <a:lnTo>
                    <a:pt x="171" y="199"/>
                  </a:lnTo>
                  <a:lnTo>
                    <a:pt x="179" y="198"/>
                  </a:lnTo>
                  <a:lnTo>
                    <a:pt x="186" y="195"/>
                  </a:lnTo>
                  <a:lnTo>
                    <a:pt x="190" y="188"/>
                  </a:lnTo>
                  <a:lnTo>
                    <a:pt x="193" y="181"/>
                  </a:lnTo>
                  <a:lnTo>
                    <a:pt x="194" y="152"/>
                  </a:lnTo>
                  <a:lnTo>
                    <a:pt x="194" y="126"/>
                  </a:lnTo>
                  <a:lnTo>
                    <a:pt x="193" y="101"/>
                  </a:lnTo>
                  <a:lnTo>
                    <a:pt x="189" y="80"/>
                  </a:lnTo>
                  <a:lnTo>
                    <a:pt x="183" y="61"/>
                  </a:lnTo>
                  <a:lnTo>
                    <a:pt x="175" y="44"/>
                  </a:lnTo>
                  <a:lnTo>
                    <a:pt x="164" y="30"/>
                  </a:lnTo>
                  <a:lnTo>
                    <a:pt x="153" y="18"/>
                  </a:lnTo>
                  <a:lnTo>
                    <a:pt x="138" y="9"/>
                  </a:lnTo>
                  <a:lnTo>
                    <a:pt x="125" y="4"/>
                  </a:lnTo>
                  <a:lnTo>
                    <a:pt x="111" y="1"/>
                  </a:lnTo>
                  <a:lnTo>
                    <a:pt x="99" y="0"/>
                  </a:lnTo>
                  <a:lnTo>
                    <a:pt x="88" y="0"/>
                  </a:lnTo>
                  <a:lnTo>
                    <a:pt x="80" y="1"/>
                  </a:lnTo>
                  <a:lnTo>
                    <a:pt x="73" y="2"/>
                  </a:lnTo>
                  <a:lnTo>
                    <a:pt x="71" y="2"/>
                  </a:lnTo>
                  <a:close/>
                </a:path>
              </a:pathLst>
            </a:custGeom>
            <a:solidFill>
              <a:srgbClr val="000000"/>
            </a:solidFill>
            <a:ln w="9525">
              <a:noFill/>
              <a:round/>
              <a:headEnd/>
              <a:tailEnd/>
            </a:ln>
          </p:spPr>
          <p:txBody>
            <a:bodyPr/>
            <a:lstStyle/>
            <a:p>
              <a:pPr rtl="0"/>
              <a:endParaRPr lang="en-US" sz="3800"/>
            </a:p>
          </p:txBody>
        </p:sp>
        <p:sp>
          <p:nvSpPr>
            <p:cNvPr id="608" name="Freeform 606"/>
            <p:cNvSpPr>
              <a:spLocks/>
            </p:cNvSpPr>
            <p:nvPr/>
          </p:nvSpPr>
          <p:spPr bwMode="auto">
            <a:xfrm>
              <a:off x="523" y="2938"/>
              <a:ext cx="161" cy="60"/>
            </a:xfrm>
            <a:custGeom>
              <a:avLst/>
              <a:gdLst>
                <a:gd name="T0" fmla="*/ 1 w 705"/>
                <a:gd name="T1" fmla="*/ 55 h 258"/>
                <a:gd name="T2" fmla="*/ 0 w 705"/>
                <a:gd name="T3" fmla="*/ 60 h 258"/>
                <a:gd name="T4" fmla="*/ 161 w 705"/>
                <a:gd name="T5" fmla="*/ 60 h 258"/>
                <a:gd name="T6" fmla="*/ 160 w 705"/>
                <a:gd name="T7" fmla="*/ 55 h 258"/>
                <a:gd name="T8" fmla="*/ 158 w 705"/>
                <a:gd name="T9" fmla="*/ 49 h 258"/>
                <a:gd name="T10" fmla="*/ 157 w 705"/>
                <a:gd name="T11" fmla="*/ 43 h 258"/>
                <a:gd name="T12" fmla="*/ 154 w 705"/>
                <a:gd name="T13" fmla="*/ 38 h 258"/>
                <a:gd name="T14" fmla="*/ 151 w 705"/>
                <a:gd name="T15" fmla="*/ 33 h 258"/>
                <a:gd name="T16" fmla="*/ 147 w 705"/>
                <a:gd name="T17" fmla="*/ 28 h 258"/>
                <a:gd name="T18" fmla="*/ 143 w 705"/>
                <a:gd name="T19" fmla="*/ 23 h 258"/>
                <a:gd name="T20" fmla="*/ 138 w 705"/>
                <a:gd name="T21" fmla="*/ 20 h 258"/>
                <a:gd name="T22" fmla="*/ 133 w 705"/>
                <a:gd name="T23" fmla="*/ 16 h 258"/>
                <a:gd name="T24" fmla="*/ 128 w 705"/>
                <a:gd name="T25" fmla="*/ 12 h 258"/>
                <a:gd name="T26" fmla="*/ 122 w 705"/>
                <a:gd name="T27" fmla="*/ 9 h 258"/>
                <a:gd name="T28" fmla="*/ 115 w 705"/>
                <a:gd name="T29" fmla="*/ 6 h 258"/>
                <a:gd name="T30" fmla="*/ 109 w 705"/>
                <a:gd name="T31" fmla="*/ 4 h 258"/>
                <a:gd name="T32" fmla="*/ 102 w 705"/>
                <a:gd name="T33" fmla="*/ 2 h 258"/>
                <a:gd name="T34" fmla="*/ 95 w 705"/>
                <a:gd name="T35" fmla="*/ 1 h 258"/>
                <a:gd name="T36" fmla="*/ 88 w 705"/>
                <a:gd name="T37" fmla="*/ 0 h 258"/>
                <a:gd name="T38" fmla="*/ 80 w 705"/>
                <a:gd name="T39" fmla="*/ 0 h 258"/>
                <a:gd name="T40" fmla="*/ 73 w 705"/>
                <a:gd name="T41" fmla="*/ 0 h 258"/>
                <a:gd name="T42" fmla="*/ 66 w 705"/>
                <a:gd name="T43" fmla="*/ 1 h 258"/>
                <a:gd name="T44" fmla="*/ 59 w 705"/>
                <a:gd name="T45" fmla="*/ 2 h 258"/>
                <a:gd name="T46" fmla="*/ 52 w 705"/>
                <a:gd name="T47" fmla="*/ 4 h 258"/>
                <a:gd name="T48" fmla="*/ 46 w 705"/>
                <a:gd name="T49" fmla="*/ 6 h 258"/>
                <a:gd name="T50" fmla="*/ 39 w 705"/>
                <a:gd name="T51" fmla="*/ 9 h 258"/>
                <a:gd name="T52" fmla="*/ 33 w 705"/>
                <a:gd name="T53" fmla="*/ 12 h 258"/>
                <a:gd name="T54" fmla="*/ 28 w 705"/>
                <a:gd name="T55" fmla="*/ 16 h 258"/>
                <a:gd name="T56" fmla="*/ 23 w 705"/>
                <a:gd name="T57" fmla="*/ 20 h 258"/>
                <a:gd name="T58" fmla="*/ 18 w 705"/>
                <a:gd name="T59" fmla="*/ 23 h 258"/>
                <a:gd name="T60" fmla="*/ 14 w 705"/>
                <a:gd name="T61" fmla="*/ 28 h 258"/>
                <a:gd name="T62" fmla="*/ 10 w 705"/>
                <a:gd name="T63" fmla="*/ 33 h 258"/>
                <a:gd name="T64" fmla="*/ 7 w 705"/>
                <a:gd name="T65" fmla="*/ 38 h 258"/>
                <a:gd name="T66" fmla="*/ 4 w 705"/>
                <a:gd name="T67" fmla="*/ 43 h 258"/>
                <a:gd name="T68" fmla="*/ 3 w 705"/>
                <a:gd name="T69" fmla="*/ 49 h 258"/>
                <a:gd name="T70" fmla="*/ 1 w 705"/>
                <a:gd name="T71" fmla="*/ 55 h 2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05"/>
                <a:gd name="T109" fmla="*/ 0 h 258"/>
                <a:gd name="T110" fmla="*/ 705 w 705"/>
                <a:gd name="T111" fmla="*/ 258 h 2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05" h="258">
                  <a:moveTo>
                    <a:pt x="4" y="235"/>
                  </a:moveTo>
                  <a:lnTo>
                    <a:pt x="0" y="258"/>
                  </a:lnTo>
                  <a:lnTo>
                    <a:pt x="705" y="258"/>
                  </a:lnTo>
                  <a:lnTo>
                    <a:pt x="701" y="235"/>
                  </a:lnTo>
                  <a:lnTo>
                    <a:pt x="694" y="210"/>
                  </a:lnTo>
                  <a:lnTo>
                    <a:pt x="686" y="187"/>
                  </a:lnTo>
                  <a:lnTo>
                    <a:pt x="675" y="163"/>
                  </a:lnTo>
                  <a:lnTo>
                    <a:pt x="660" y="141"/>
                  </a:lnTo>
                  <a:lnTo>
                    <a:pt x="643" y="120"/>
                  </a:lnTo>
                  <a:lnTo>
                    <a:pt x="625" y="101"/>
                  </a:lnTo>
                  <a:lnTo>
                    <a:pt x="604" y="84"/>
                  </a:lnTo>
                  <a:lnTo>
                    <a:pt x="582" y="67"/>
                  </a:lnTo>
                  <a:lnTo>
                    <a:pt x="559" y="52"/>
                  </a:lnTo>
                  <a:lnTo>
                    <a:pt x="533" y="39"/>
                  </a:lnTo>
                  <a:lnTo>
                    <a:pt x="505" y="27"/>
                  </a:lnTo>
                  <a:lnTo>
                    <a:pt x="477" y="18"/>
                  </a:lnTo>
                  <a:lnTo>
                    <a:pt x="447" y="10"/>
                  </a:lnTo>
                  <a:lnTo>
                    <a:pt x="416" y="5"/>
                  </a:lnTo>
                  <a:lnTo>
                    <a:pt x="384" y="1"/>
                  </a:lnTo>
                  <a:lnTo>
                    <a:pt x="352" y="0"/>
                  </a:lnTo>
                  <a:lnTo>
                    <a:pt x="319" y="1"/>
                  </a:lnTo>
                  <a:lnTo>
                    <a:pt x="288" y="5"/>
                  </a:lnTo>
                  <a:lnTo>
                    <a:pt x="257" y="10"/>
                  </a:lnTo>
                  <a:lnTo>
                    <a:pt x="227" y="18"/>
                  </a:lnTo>
                  <a:lnTo>
                    <a:pt x="200" y="27"/>
                  </a:lnTo>
                  <a:lnTo>
                    <a:pt x="172" y="39"/>
                  </a:lnTo>
                  <a:lnTo>
                    <a:pt x="146" y="52"/>
                  </a:lnTo>
                  <a:lnTo>
                    <a:pt x="122" y="67"/>
                  </a:lnTo>
                  <a:lnTo>
                    <a:pt x="99" y="84"/>
                  </a:lnTo>
                  <a:lnTo>
                    <a:pt x="79" y="101"/>
                  </a:lnTo>
                  <a:lnTo>
                    <a:pt x="60" y="120"/>
                  </a:lnTo>
                  <a:lnTo>
                    <a:pt x="45" y="141"/>
                  </a:lnTo>
                  <a:lnTo>
                    <a:pt x="30" y="163"/>
                  </a:lnTo>
                  <a:lnTo>
                    <a:pt x="19" y="187"/>
                  </a:lnTo>
                  <a:lnTo>
                    <a:pt x="11" y="210"/>
                  </a:lnTo>
                  <a:lnTo>
                    <a:pt x="4" y="235"/>
                  </a:lnTo>
                  <a:close/>
                </a:path>
              </a:pathLst>
            </a:custGeom>
            <a:solidFill>
              <a:srgbClr val="000000"/>
            </a:solidFill>
            <a:ln w="9525">
              <a:noFill/>
              <a:round/>
              <a:headEnd/>
              <a:tailEnd/>
            </a:ln>
          </p:spPr>
          <p:txBody>
            <a:bodyPr/>
            <a:lstStyle/>
            <a:p>
              <a:pPr rtl="0"/>
              <a:endParaRPr lang="en-US" sz="3800"/>
            </a:p>
          </p:txBody>
        </p:sp>
        <p:sp>
          <p:nvSpPr>
            <p:cNvPr id="609" name="Freeform 607"/>
            <p:cNvSpPr>
              <a:spLocks/>
            </p:cNvSpPr>
            <p:nvPr/>
          </p:nvSpPr>
          <p:spPr bwMode="auto">
            <a:xfrm>
              <a:off x="535" y="2947"/>
              <a:ext cx="137" cy="41"/>
            </a:xfrm>
            <a:custGeom>
              <a:avLst/>
              <a:gdLst>
                <a:gd name="T0" fmla="*/ 68 w 603"/>
                <a:gd name="T1" fmla="*/ 0 h 178"/>
                <a:gd name="T2" fmla="*/ 75 w 603"/>
                <a:gd name="T3" fmla="*/ 0 h 178"/>
                <a:gd name="T4" fmla="*/ 80 w 603"/>
                <a:gd name="T5" fmla="*/ 1 h 178"/>
                <a:gd name="T6" fmla="*/ 86 w 603"/>
                <a:gd name="T7" fmla="*/ 2 h 178"/>
                <a:gd name="T8" fmla="*/ 92 w 603"/>
                <a:gd name="T9" fmla="*/ 3 h 178"/>
                <a:gd name="T10" fmla="*/ 97 w 603"/>
                <a:gd name="T11" fmla="*/ 5 h 178"/>
                <a:gd name="T12" fmla="*/ 102 w 603"/>
                <a:gd name="T13" fmla="*/ 7 h 178"/>
                <a:gd name="T14" fmla="*/ 107 w 603"/>
                <a:gd name="T15" fmla="*/ 9 h 178"/>
                <a:gd name="T16" fmla="*/ 112 w 603"/>
                <a:gd name="T17" fmla="*/ 12 h 178"/>
                <a:gd name="T18" fmla="*/ 117 w 603"/>
                <a:gd name="T19" fmla="*/ 14 h 178"/>
                <a:gd name="T20" fmla="*/ 120 w 603"/>
                <a:gd name="T21" fmla="*/ 18 h 178"/>
                <a:gd name="T22" fmla="*/ 124 w 603"/>
                <a:gd name="T23" fmla="*/ 21 h 178"/>
                <a:gd name="T24" fmla="*/ 127 w 603"/>
                <a:gd name="T25" fmla="*/ 25 h 178"/>
                <a:gd name="T26" fmla="*/ 130 w 603"/>
                <a:gd name="T27" fmla="*/ 28 h 178"/>
                <a:gd name="T28" fmla="*/ 133 w 603"/>
                <a:gd name="T29" fmla="*/ 32 h 178"/>
                <a:gd name="T30" fmla="*/ 135 w 603"/>
                <a:gd name="T31" fmla="*/ 37 h 178"/>
                <a:gd name="T32" fmla="*/ 137 w 603"/>
                <a:gd name="T33" fmla="*/ 41 h 178"/>
                <a:gd name="T34" fmla="*/ 134 w 603"/>
                <a:gd name="T35" fmla="*/ 41 h 178"/>
                <a:gd name="T36" fmla="*/ 128 w 603"/>
                <a:gd name="T37" fmla="*/ 41 h 178"/>
                <a:gd name="T38" fmla="*/ 121 w 603"/>
                <a:gd name="T39" fmla="*/ 41 h 178"/>
                <a:gd name="T40" fmla="*/ 113 w 603"/>
                <a:gd name="T41" fmla="*/ 41 h 178"/>
                <a:gd name="T42" fmla="*/ 103 w 603"/>
                <a:gd name="T43" fmla="*/ 41 h 178"/>
                <a:gd name="T44" fmla="*/ 92 w 603"/>
                <a:gd name="T45" fmla="*/ 41 h 178"/>
                <a:gd name="T46" fmla="*/ 80 w 603"/>
                <a:gd name="T47" fmla="*/ 41 h 178"/>
                <a:gd name="T48" fmla="*/ 69 w 603"/>
                <a:gd name="T49" fmla="*/ 41 h 178"/>
                <a:gd name="T50" fmla="*/ 57 w 603"/>
                <a:gd name="T51" fmla="*/ 41 h 178"/>
                <a:gd name="T52" fmla="*/ 45 w 603"/>
                <a:gd name="T53" fmla="*/ 41 h 178"/>
                <a:gd name="T54" fmla="*/ 34 w 603"/>
                <a:gd name="T55" fmla="*/ 41 h 178"/>
                <a:gd name="T56" fmla="*/ 24 w 603"/>
                <a:gd name="T57" fmla="*/ 41 h 178"/>
                <a:gd name="T58" fmla="*/ 16 w 603"/>
                <a:gd name="T59" fmla="*/ 41 h 178"/>
                <a:gd name="T60" fmla="*/ 9 w 603"/>
                <a:gd name="T61" fmla="*/ 41 h 178"/>
                <a:gd name="T62" fmla="*/ 3 w 603"/>
                <a:gd name="T63" fmla="*/ 41 h 178"/>
                <a:gd name="T64" fmla="*/ 0 w 603"/>
                <a:gd name="T65" fmla="*/ 41 h 178"/>
                <a:gd name="T66" fmla="*/ 2 w 603"/>
                <a:gd name="T67" fmla="*/ 37 h 178"/>
                <a:gd name="T68" fmla="*/ 4 w 603"/>
                <a:gd name="T69" fmla="*/ 32 h 178"/>
                <a:gd name="T70" fmla="*/ 6 w 603"/>
                <a:gd name="T71" fmla="*/ 28 h 178"/>
                <a:gd name="T72" fmla="*/ 9 w 603"/>
                <a:gd name="T73" fmla="*/ 25 h 178"/>
                <a:gd name="T74" fmla="*/ 13 w 603"/>
                <a:gd name="T75" fmla="*/ 21 h 178"/>
                <a:gd name="T76" fmla="*/ 16 w 603"/>
                <a:gd name="T77" fmla="*/ 18 h 178"/>
                <a:gd name="T78" fmla="*/ 20 w 603"/>
                <a:gd name="T79" fmla="*/ 14 h 178"/>
                <a:gd name="T80" fmla="*/ 25 w 603"/>
                <a:gd name="T81" fmla="*/ 12 h 178"/>
                <a:gd name="T82" fmla="*/ 29 w 603"/>
                <a:gd name="T83" fmla="*/ 9 h 178"/>
                <a:gd name="T84" fmla="*/ 34 w 603"/>
                <a:gd name="T85" fmla="*/ 7 h 178"/>
                <a:gd name="T86" fmla="*/ 39 w 603"/>
                <a:gd name="T87" fmla="*/ 5 h 178"/>
                <a:gd name="T88" fmla="*/ 45 w 603"/>
                <a:gd name="T89" fmla="*/ 3 h 178"/>
                <a:gd name="T90" fmla="*/ 51 w 603"/>
                <a:gd name="T91" fmla="*/ 2 h 178"/>
                <a:gd name="T92" fmla="*/ 56 w 603"/>
                <a:gd name="T93" fmla="*/ 1 h 178"/>
                <a:gd name="T94" fmla="*/ 62 w 603"/>
                <a:gd name="T95" fmla="*/ 0 h 178"/>
                <a:gd name="T96" fmla="*/ 68 w 603"/>
                <a:gd name="T97" fmla="*/ 0 h 1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3"/>
                <a:gd name="T148" fmla="*/ 0 h 178"/>
                <a:gd name="T149" fmla="*/ 603 w 603"/>
                <a:gd name="T150" fmla="*/ 178 h 1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3" h="178">
                  <a:moveTo>
                    <a:pt x="301" y="0"/>
                  </a:moveTo>
                  <a:lnTo>
                    <a:pt x="328" y="1"/>
                  </a:lnTo>
                  <a:lnTo>
                    <a:pt x="354" y="4"/>
                  </a:lnTo>
                  <a:lnTo>
                    <a:pt x="379" y="8"/>
                  </a:lnTo>
                  <a:lnTo>
                    <a:pt x="404" y="13"/>
                  </a:lnTo>
                  <a:lnTo>
                    <a:pt x="428" y="21"/>
                  </a:lnTo>
                  <a:lnTo>
                    <a:pt x="451" y="30"/>
                  </a:lnTo>
                  <a:lnTo>
                    <a:pt x="473" y="39"/>
                  </a:lnTo>
                  <a:lnTo>
                    <a:pt x="493" y="51"/>
                  </a:lnTo>
                  <a:lnTo>
                    <a:pt x="513" y="62"/>
                  </a:lnTo>
                  <a:lnTo>
                    <a:pt x="530" y="77"/>
                  </a:lnTo>
                  <a:lnTo>
                    <a:pt x="547" y="91"/>
                  </a:lnTo>
                  <a:lnTo>
                    <a:pt x="561" y="107"/>
                  </a:lnTo>
                  <a:lnTo>
                    <a:pt x="574" y="123"/>
                  </a:lnTo>
                  <a:lnTo>
                    <a:pt x="586" y="140"/>
                  </a:lnTo>
                  <a:lnTo>
                    <a:pt x="595" y="159"/>
                  </a:lnTo>
                  <a:lnTo>
                    <a:pt x="603" y="178"/>
                  </a:lnTo>
                  <a:lnTo>
                    <a:pt x="588" y="178"/>
                  </a:lnTo>
                  <a:lnTo>
                    <a:pt x="565" y="178"/>
                  </a:lnTo>
                  <a:lnTo>
                    <a:pt x="534" y="178"/>
                  </a:lnTo>
                  <a:lnTo>
                    <a:pt x="496" y="178"/>
                  </a:lnTo>
                  <a:lnTo>
                    <a:pt x="452" y="178"/>
                  </a:lnTo>
                  <a:lnTo>
                    <a:pt x="404" y="178"/>
                  </a:lnTo>
                  <a:lnTo>
                    <a:pt x="353" y="178"/>
                  </a:lnTo>
                  <a:lnTo>
                    <a:pt x="302" y="178"/>
                  </a:lnTo>
                  <a:lnTo>
                    <a:pt x="250" y="178"/>
                  </a:lnTo>
                  <a:lnTo>
                    <a:pt x="199" y="178"/>
                  </a:lnTo>
                  <a:lnTo>
                    <a:pt x="151" y="178"/>
                  </a:lnTo>
                  <a:lnTo>
                    <a:pt x="107" y="178"/>
                  </a:lnTo>
                  <a:lnTo>
                    <a:pt x="69" y="178"/>
                  </a:lnTo>
                  <a:lnTo>
                    <a:pt x="38" y="178"/>
                  </a:lnTo>
                  <a:lnTo>
                    <a:pt x="15" y="178"/>
                  </a:lnTo>
                  <a:lnTo>
                    <a:pt x="0" y="178"/>
                  </a:lnTo>
                  <a:lnTo>
                    <a:pt x="8" y="159"/>
                  </a:lnTo>
                  <a:lnTo>
                    <a:pt x="17" y="140"/>
                  </a:lnTo>
                  <a:lnTo>
                    <a:pt x="28" y="123"/>
                  </a:lnTo>
                  <a:lnTo>
                    <a:pt x="41" y="107"/>
                  </a:lnTo>
                  <a:lnTo>
                    <a:pt x="56" y="91"/>
                  </a:lnTo>
                  <a:lnTo>
                    <a:pt x="72" y="77"/>
                  </a:lnTo>
                  <a:lnTo>
                    <a:pt x="90" y="62"/>
                  </a:lnTo>
                  <a:lnTo>
                    <a:pt x="110" y="51"/>
                  </a:lnTo>
                  <a:lnTo>
                    <a:pt x="129" y="39"/>
                  </a:lnTo>
                  <a:lnTo>
                    <a:pt x="151" y="30"/>
                  </a:lnTo>
                  <a:lnTo>
                    <a:pt x="173" y="21"/>
                  </a:lnTo>
                  <a:lnTo>
                    <a:pt x="198" y="13"/>
                  </a:lnTo>
                  <a:lnTo>
                    <a:pt x="223" y="8"/>
                  </a:lnTo>
                  <a:lnTo>
                    <a:pt x="247" y="4"/>
                  </a:lnTo>
                  <a:lnTo>
                    <a:pt x="274" y="1"/>
                  </a:lnTo>
                  <a:lnTo>
                    <a:pt x="301" y="0"/>
                  </a:lnTo>
                  <a:close/>
                </a:path>
              </a:pathLst>
            </a:custGeom>
            <a:solidFill>
              <a:srgbClr val="C0C0C0"/>
            </a:solidFill>
            <a:ln w="9525">
              <a:noFill/>
              <a:round/>
              <a:headEnd/>
              <a:tailEnd/>
            </a:ln>
          </p:spPr>
          <p:txBody>
            <a:bodyPr/>
            <a:lstStyle/>
            <a:p>
              <a:pPr rtl="0"/>
              <a:endParaRPr lang="en-US" sz="3800"/>
            </a:p>
          </p:txBody>
        </p:sp>
        <p:sp>
          <p:nvSpPr>
            <p:cNvPr id="610" name="Freeform 608"/>
            <p:cNvSpPr>
              <a:spLocks/>
            </p:cNvSpPr>
            <p:nvPr/>
          </p:nvSpPr>
          <p:spPr bwMode="auto">
            <a:xfrm>
              <a:off x="523" y="2988"/>
              <a:ext cx="161" cy="28"/>
            </a:xfrm>
            <a:custGeom>
              <a:avLst/>
              <a:gdLst>
                <a:gd name="T0" fmla="*/ 156 w 705"/>
                <a:gd name="T1" fmla="*/ 0 h 122"/>
                <a:gd name="T2" fmla="*/ 1 w 705"/>
                <a:gd name="T3" fmla="*/ 0 h 122"/>
                <a:gd name="T4" fmla="*/ 1 w 705"/>
                <a:gd name="T5" fmla="*/ 4 h 122"/>
                <a:gd name="T6" fmla="*/ 0 w 705"/>
                <a:gd name="T7" fmla="*/ 13 h 122"/>
                <a:gd name="T8" fmla="*/ 0 w 705"/>
                <a:gd name="T9" fmla="*/ 16 h 122"/>
                <a:gd name="T10" fmla="*/ 0 w 705"/>
                <a:gd name="T11" fmla="*/ 19 h 122"/>
                <a:gd name="T12" fmla="*/ 1 w 705"/>
                <a:gd name="T13" fmla="*/ 22 h 122"/>
                <a:gd name="T14" fmla="*/ 2 w 705"/>
                <a:gd name="T15" fmla="*/ 25 h 122"/>
                <a:gd name="T16" fmla="*/ 3 w 705"/>
                <a:gd name="T17" fmla="*/ 28 h 122"/>
                <a:gd name="T18" fmla="*/ 158 w 705"/>
                <a:gd name="T19" fmla="*/ 28 h 122"/>
                <a:gd name="T20" fmla="*/ 159 w 705"/>
                <a:gd name="T21" fmla="*/ 25 h 122"/>
                <a:gd name="T22" fmla="*/ 160 w 705"/>
                <a:gd name="T23" fmla="*/ 22 h 122"/>
                <a:gd name="T24" fmla="*/ 161 w 705"/>
                <a:gd name="T25" fmla="*/ 19 h 122"/>
                <a:gd name="T26" fmla="*/ 161 w 705"/>
                <a:gd name="T27" fmla="*/ 16 h 122"/>
                <a:gd name="T28" fmla="*/ 161 w 705"/>
                <a:gd name="T29" fmla="*/ 13 h 122"/>
                <a:gd name="T30" fmla="*/ 160 w 705"/>
                <a:gd name="T31" fmla="*/ 0 h 122"/>
                <a:gd name="T32" fmla="*/ 156 w 705"/>
                <a:gd name="T33" fmla="*/ 0 h 1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5"/>
                <a:gd name="T52" fmla="*/ 0 h 122"/>
                <a:gd name="T53" fmla="*/ 705 w 705"/>
                <a:gd name="T54" fmla="*/ 122 h 1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5" h="122">
                  <a:moveTo>
                    <a:pt x="681" y="1"/>
                  </a:moveTo>
                  <a:lnTo>
                    <a:pt x="6" y="1"/>
                  </a:lnTo>
                  <a:lnTo>
                    <a:pt x="4" y="18"/>
                  </a:lnTo>
                  <a:lnTo>
                    <a:pt x="0" y="57"/>
                  </a:lnTo>
                  <a:lnTo>
                    <a:pt x="0" y="69"/>
                  </a:lnTo>
                  <a:lnTo>
                    <a:pt x="2" y="82"/>
                  </a:lnTo>
                  <a:lnTo>
                    <a:pt x="4" y="95"/>
                  </a:lnTo>
                  <a:lnTo>
                    <a:pt x="7" y="108"/>
                  </a:lnTo>
                  <a:lnTo>
                    <a:pt x="11" y="122"/>
                  </a:lnTo>
                  <a:lnTo>
                    <a:pt x="694" y="122"/>
                  </a:lnTo>
                  <a:lnTo>
                    <a:pt x="698" y="108"/>
                  </a:lnTo>
                  <a:lnTo>
                    <a:pt x="701" y="95"/>
                  </a:lnTo>
                  <a:lnTo>
                    <a:pt x="703" y="82"/>
                  </a:lnTo>
                  <a:lnTo>
                    <a:pt x="705" y="70"/>
                  </a:lnTo>
                  <a:lnTo>
                    <a:pt x="705" y="57"/>
                  </a:lnTo>
                  <a:lnTo>
                    <a:pt x="699" y="0"/>
                  </a:lnTo>
                  <a:lnTo>
                    <a:pt x="681" y="1"/>
                  </a:lnTo>
                  <a:close/>
                </a:path>
              </a:pathLst>
            </a:custGeom>
            <a:solidFill>
              <a:srgbClr val="000000"/>
            </a:solidFill>
            <a:ln w="9525">
              <a:noFill/>
              <a:round/>
              <a:headEnd/>
              <a:tailEnd/>
            </a:ln>
          </p:spPr>
          <p:txBody>
            <a:bodyPr/>
            <a:lstStyle/>
            <a:p>
              <a:pPr rtl="0"/>
              <a:endParaRPr lang="en-US" sz="3800"/>
            </a:p>
          </p:txBody>
        </p:sp>
        <p:sp>
          <p:nvSpPr>
            <p:cNvPr id="611" name="Freeform 609"/>
            <p:cNvSpPr>
              <a:spLocks/>
            </p:cNvSpPr>
            <p:nvPr/>
          </p:nvSpPr>
          <p:spPr bwMode="auto">
            <a:xfrm>
              <a:off x="532" y="2998"/>
              <a:ext cx="143" cy="9"/>
            </a:xfrm>
            <a:custGeom>
              <a:avLst/>
              <a:gdLst>
                <a:gd name="T0" fmla="*/ 143 w 625"/>
                <a:gd name="T1" fmla="*/ 0 h 42"/>
                <a:gd name="T2" fmla="*/ 143 w 625"/>
                <a:gd name="T3" fmla="*/ 1 h 42"/>
                <a:gd name="T4" fmla="*/ 143 w 625"/>
                <a:gd name="T5" fmla="*/ 2 h 42"/>
                <a:gd name="T6" fmla="*/ 143 w 625"/>
                <a:gd name="T7" fmla="*/ 3 h 42"/>
                <a:gd name="T8" fmla="*/ 143 w 625"/>
                <a:gd name="T9" fmla="*/ 3 h 42"/>
                <a:gd name="T10" fmla="*/ 143 w 625"/>
                <a:gd name="T11" fmla="*/ 5 h 42"/>
                <a:gd name="T12" fmla="*/ 143 w 625"/>
                <a:gd name="T13" fmla="*/ 6 h 42"/>
                <a:gd name="T14" fmla="*/ 143 w 625"/>
                <a:gd name="T15" fmla="*/ 8 h 42"/>
                <a:gd name="T16" fmla="*/ 142 w 625"/>
                <a:gd name="T17" fmla="*/ 9 h 42"/>
                <a:gd name="T18" fmla="*/ 140 w 625"/>
                <a:gd name="T19" fmla="*/ 9 h 42"/>
                <a:gd name="T20" fmla="*/ 135 w 625"/>
                <a:gd name="T21" fmla="*/ 9 h 42"/>
                <a:gd name="T22" fmla="*/ 127 w 625"/>
                <a:gd name="T23" fmla="*/ 9 h 42"/>
                <a:gd name="T24" fmla="*/ 118 w 625"/>
                <a:gd name="T25" fmla="*/ 9 h 42"/>
                <a:gd name="T26" fmla="*/ 108 w 625"/>
                <a:gd name="T27" fmla="*/ 9 h 42"/>
                <a:gd name="T28" fmla="*/ 96 w 625"/>
                <a:gd name="T29" fmla="*/ 9 h 42"/>
                <a:gd name="T30" fmla="*/ 84 w 625"/>
                <a:gd name="T31" fmla="*/ 9 h 42"/>
                <a:gd name="T32" fmla="*/ 72 w 625"/>
                <a:gd name="T33" fmla="*/ 9 h 42"/>
                <a:gd name="T34" fmla="*/ 59 w 625"/>
                <a:gd name="T35" fmla="*/ 9 h 42"/>
                <a:gd name="T36" fmla="*/ 47 w 625"/>
                <a:gd name="T37" fmla="*/ 9 h 42"/>
                <a:gd name="T38" fmla="*/ 35 w 625"/>
                <a:gd name="T39" fmla="*/ 9 h 42"/>
                <a:gd name="T40" fmla="*/ 25 w 625"/>
                <a:gd name="T41" fmla="*/ 9 h 42"/>
                <a:gd name="T42" fmla="*/ 16 w 625"/>
                <a:gd name="T43" fmla="*/ 9 h 42"/>
                <a:gd name="T44" fmla="*/ 9 w 625"/>
                <a:gd name="T45" fmla="*/ 9 h 42"/>
                <a:gd name="T46" fmla="*/ 3 w 625"/>
                <a:gd name="T47" fmla="*/ 9 h 42"/>
                <a:gd name="T48" fmla="*/ 1 w 625"/>
                <a:gd name="T49" fmla="*/ 9 h 42"/>
                <a:gd name="T50" fmla="*/ 0 w 625"/>
                <a:gd name="T51" fmla="*/ 8 h 42"/>
                <a:gd name="T52" fmla="*/ 0 w 625"/>
                <a:gd name="T53" fmla="*/ 6 h 42"/>
                <a:gd name="T54" fmla="*/ 0 w 625"/>
                <a:gd name="T55" fmla="*/ 5 h 42"/>
                <a:gd name="T56" fmla="*/ 0 w 625"/>
                <a:gd name="T57" fmla="*/ 3 h 42"/>
                <a:gd name="T58" fmla="*/ 0 w 625"/>
                <a:gd name="T59" fmla="*/ 3 h 42"/>
                <a:gd name="T60" fmla="*/ 0 w 625"/>
                <a:gd name="T61" fmla="*/ 2 h 42"/>
                <a:gd name="T62" fmla="*/ 0 w 625"/>
                <a:gd name="T63" fmla="*/ 1 h 42"/>
                <a:gd name="T64" fmla="*/ 0 w 625"/>
                <a:gd name="T65" fmla="*/ 0 h 42"/>
                <a:gd name="T66" fmla="*/ 3 w 625"/>
                <a:gd name="T67" fmla="*/ 0 h 42"/>
                <a:gd name="T68" fmla="*/ 8 w 625"/>
                <a:gd name="T69" fmla="*/ 0 h 42"/>
                <a:gd name="T70" fmla="*/ 16 w 625"/>
                <a:gd name="T71" fmla="*/ 0 h 42"/>
                <a:gd name="T72" fmla="*/ 25 w 625"/>
                <a:gd name="T73" fmla="*/ 0 h 42"/>
                <a:gd name="T74" fmla="*/ 35 w 625"/>
                <a:gd name="T75" fmla="*/ 0 h 42"/>
                <a:gd name="T76" fmla="*/ 47 w 625"/>
                <a:gd name="T77" fmla="*/ 0 h 42"/>
                <a:gd name="T78" fmla="*/ 59 w 625"/>
                <a:gd name="T79" fmla="*/ 0 h 42"/>
                <a:gd name="T80" fmla="*/ 72 w 625"/>
                <a:gd name="T81" fmla="*/ 0 h 42"/>
                <a:gd name="T82" fmla="*/ 84 w 625"/>
                <a:gd name="T83" fmla="*/ 0 h 42"/>
                <a:gd name="T84" fmla="*/ 96 w 625"/>
                <a:gd name="T85" fmla="*/ 0 h 42"/>
                <a:gd name="T86" fmla="*/ 108 w 625"/>
                <a:gd name="T87" fmla="*/ 0 h 42"/>
                <a:gd name="T88" fmla="*/ 118 w 625"/>
                <a:gd name="T89" fmla="*/ 0 h 42"/>
                <a:gd name="T90" fmla="*/ 127 w 625"/>
                <a:gd name="T91" fmla="*/ 0 h 42"/>
                <a:gd name="T92" fmla="*/ 135 w 625"/>
                <a:gd name="T93" fmla="*/ 0 h 42"/>
                <a:gd name="T94" fmla="*/ 140 w 625"/>
                <a:gd name="T95" fmla="*/ 0 h 42"/>
                <a:gd name="T96" fmla="*/ 143 w 625"/>
                <a:gd name="T97" fmla="*/ 0 h 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5"/>
                <a:gd name="T148" fmla="*/ 0 h 42"/>
                <a:gd name="T149" fmla="*/ 625 w 625"/>
                <a:gd name="T150" fmla="*/ 42 h 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5" h="42">
                  <a:moveTo>
                    <a:pt x="623" y="0"/>
                  </a:moveTo>
                  <a:lnTo>
                    <a:pt x="624" y="6"/>
                  </a:lnTo>
                  <a:lnTo>
                    <a:pt x="624" y="11"/>
                  </a:lnTo>
                  <a:lnTo>
                    <a:pt x="625" y="15"/>
                  </a:lnTo>
                  <a:lnTo>
                    <a:pt x="625" y="16"/>
                  </a:lnTo>
                  <a:lnTo>
                    <a:pt x="625" y="22"/>
                  </a:lnTo>
                  <a:lnTo>
                    <a:pt x="624" y="29"/>
                  </a:lnTo>
                  <a:lnTo>
                    <a:pt x="623" y="35"/>
                  </a:lnTo>
                  <a:lnTo>
                    <a:pt x="622" y="42"/>
                  </a:lnTo>
                  <a:lnTo>
                    <a:pt x="610" y="42"/>
                  </a:lnTo>
                  <a:lnTo>
                    <a:pt x="588" y="42"/>
                  </a:lnTo>
                  <a:lnTo>
                    <a:pt x="555" y="42"/>
                  </a:lnTo>
                  <a:lnTo>
                    <a:pt x="516" y="42"/>
                  </a:lnTo>
                  <a:lnTo>
                    <a:pt x="471" y="42"/>
                  </a:lnTo>
                  <a:lnTo>
                    <a:pt x="421" y="42"/>
                  </a:lnTo>
                  <a:lnTo>
                    <a:pt x="368" y="42"/>
                  </a:lnTo>
                  <a:lnTo>
                    <a:pt x="313" y="42"/>
                  </a:lnTo>
                  <a:lnTo>
                    <a:pt x="258" y="42"/>
                  </a:lnTo>
                  <a:lnTo>
                    <a:pt x="205" y="42"/>
                  </a:lnTo>
                  <a:lnTo>
                    <a:pt x="154" y="42"/>
                  </a:lnTo>
                  <a:lnTo>
                    <a:pt x="109" y="42"/>
                  </a:lnTo>
                  <a:lnTo>
                    <a:pt x="70" y="42"/>
                  </a:lnTo>
                  <a:lnTo>
                    <a:pt x="39" y="42"/>
                  </a:lnTo>
                  <a:lnTo>
                    <a:pt x="15" y="42"/>
                  </a:lnTo>
                  <a:lnTo>
                    <a:pt x="3" y="42"/>
                  </a:lnTo>
                  <a:lnTo>
                    <a:pt x="2" y="35"/>
                  </a:lnTo>
                  <a:lnTo>
                    <a:pt x="1" y="29"/>
                  </a:lnTo>
                  <a:lnTo>
                    <a:pt x="0" y="22"/>
                  </a:lnTo>
                  <a:lnTo>
                    <a:pt x="0" y="16"/>
                  </a:lnTo>
                  <a:lnTo>
                    <a:pt x="0" y="15"/>
                  </a:lnTo>
                  <a:lnTo>
                    <a:pt x="1" y="11"/>
                  </a:lnTo>
                  <a:lnTo>
                    <a:pt x="1" y="6"/>
                  </a:lnTo>
                  <a:lnTo>
                    <a:pt x="2" y="0"/>
                  </a:lnTo>
                  <a:lnTo>
                    <a:pt x="14" y="0"/>
                  </a:lnTo>
                  <a:lnTo>
                    <a:pt x="37" y="0"/>
                  </a:lnTo>
                  <a:lnTo>
                    <a:pt x="68" y="0"/>
                  </a:lnTo>
                  <a:lnTo>
                    <a:pt x="109" y="0"/>
                  </a:lnTo>
                  <a:lnTo>
                    <a:pt x="154" y="0"/>
                  </a:lnTo>
                  <a:lnTo>
                    <a:pt x="204" y="0"/>
                  </a:lnTo>
                  <a:lnTo>
                    <a:pt x="257" y="0"/>
                  </a:lnTo>
                  <a:lnTo>
                    <a:pt x="313" y="0"/>
                  </a:lnTo>
                  <a:lnTo>
                    <a:pt x="368" y="0"/>
                  </a:lnTo>
                  <a:lnTo>
                    <a:pt x="421" y="0"/>
                  </a:lnTo>
                  <a:lnTo>
                    <a:pt x="471" y="0"/>
                  </a:lnTo>
                  <a:lnTo>
                    <a:pt x="516" y="0"/>
                  </a:lnTo>
                  <a:lnTo>
                    <a:pt x="557" y="0"/>
                  </a:lnTo>
                  <a:lnTo>
                    <a:pt x="588" y="0"/>
                  </a:lnTo>
                  <a:lnTo>
                    <a:pt x="611" y="0"/>
                  </a:lnTo>
                  <a:lnTo>
                    <a:pt x="623" y="0"/>
                  </a:lnTo>
                  <a:close/>
                </a:path>
              </a:pathLst>
            </a:custGeom>
            <a:solidFill>
              <a:srgbClr val="C0C0C0"/>
            </a:solidFill>
            <a:ln w="9525">
              <a:noFill/>
              <a:round/>
              <a:headEnd/>
              <a:tailEnd/>
            </a:ln>
          </p:spPr>
          <p:txBody>
            <a:bodyPr/>
            <a:lstStyle/>
            <a:p>
              <a:pPr rtl="0"/>
              <a:endParaRPr lang="en-US" sz="3800"/>
            </a:p>
          </p:txBody>
        </p:sp>
        <p:sp>
          <p:nvSpPr>
            <p:cNvPr id="612" name="Freeform 610"/>
            <p:cNvSpPr>
              <a:spLocks/>
            </p:cNvSpPr>
            <p:nvPr/>
          </p:nvSpPr>
          <p:spPr bwMode="auto">
            <a:xfrm>
              <a:off x="428" y="2787"/>
              <a:ext cx="212" cy="223"/>
            </a:xfrm>
            <a:custGeom>
              <a:avLst/>
              <a:gdLst>
                <a:gd name="T0" fmla="*/ 2 w 927"/>
                <a:gd name="T1" fmla="*/ 2 h 975"/>
                <a:gd name="T2" fmla="*/ 1 w 927"/>
                <a:gd name="T3" fmla="*/ 7 h 975"/>
                <a:gd name="T4" fmla="*/ 0 w 927"/>
                <a:gd name="T5" fmla="*/ 13 h 975"/>
                <a:gd name="T6" fmla="*/ 0 w 927"/>
                <a:gd name="T7" fmla="*/ 24 h 975"/>
                <a:gd name="T8" fmla="*/ 2 w 927"/>
                <a:gd name="T9" fmla="*/ 35 h 975"/>
                <a:gd name="T10" fmla="*/ 6 w 927"/>
                <a:gd name="T11" fmla="*/ 47 h 975"/>
                <a:gd name="T12" fmla="*/ 13 w 927"/>
                <a:gd name="T13" fmla="*/ 56 h 975"/>
                <a:gd name="T14" fmla="*/ 23 w 927"/>
                <a:gd name="T15" fmla="*/ 61 h 975"/>
                <a:gd name="T16" fmla="*/ 35 w 927"/>
                <a:gd name="T17" fmla="*/ 63 h 975"/>
                <a:gd name="T18" fmla="*/ 50 w 927"/>
                <a:gd name="T19" fmla="*/ 66 h 975"/>
                <a:gd name="T20" fmla="*/ 67 w 927"/>
                <a:gd name="T21" fmla="*/ 68 h 975"/>
                <a:gd name="T22" fmla="*/ 86 w 927"/>
                <a:gd name="T23" fmla="*/ 70 h 975"/>
                <a:gd name="T24" fmla="*/ 104 w 927"/>
                <a:gd name="T25" fmla="*/ 72 h 975"/>
                <a:gd name="T26" fmla="*/ 119 w 927"/>
                <a:gd name="T27" fmla="*/ 73 h 975"/>
                <a:gd name="T28" fmla="*/ 132 w 927"/>
                <a:gd name="T29" fmla="*/ 74 h 975"/>
                <a:gd name="T30" fmla="*/ 133 w 927"/>
                <a:gd name="T31" fmla="*/ 85 h 975"/>
                <a:gd name="T32" fmla="*/ 121 w 927"/>
                <a:gd name="T33" fmla="*/ 115 h 975"/>
                <a:gd name="T34" fmla="*/ 106 w 927"/>
                <a:gd name="T35" fmla="*/ 154 h 975"/>
                <a:gd name="T36" fmla="*/ 94 w 927"/>
                <a:gd name="T37" fmla="*/ 194 h 975"/>
                <a:gd name="T38" fmla="*/ 89 w 927"/>
                <a:gd name="T39" fmla="*/ 223 h 975"/>
                <a:gd name="T40" fmla="*/ 102 w 927"/>
                <a:gd name="T41" fmla="*/ 214 h 975"/>
                <a:gd name="T42" fmla="*/ 114 w 927"/>
                <a:gd name="T43" fmla="*/ 207 h 975"/>
                <a:gd name="T44" fmla="*/ 129 w 927"/>
                <a:gd name="T45" fmla="*/ 198 h 975"/>
                <a:gd name="T46" fmla="*/ 145 w 927"/>
                <a:gd name="T47" fmla="*/ 189 h 975"/>
                <a:gd name="T48" fmla="*/ 161 w 927"/>
                <a:gd name="T49" fmla="*/ 180 h 975"/>
                <a:gd name="T50" fmla="*/ 177 w 927"/>
                <a:gd name="T51" fmla="*/ 172 h 975"/>
                <a:gd name="T52" fmla="*/ 191 w 927"/>
                <a:gd name="T53" fmla="*/ 167 h 975"/>
                <a:gd name="T54" fmla="*/ 202 w 927"/>
                <a:gd name="T55" fmla="*/ 163 h 975"/>
                <a:gd name="T56" fmla="*/ 212 w 927"/>
                <a:gd name="T57" fmla="*/ 163 h 975"/>
                <a:gd name="T58" fmla="*/ 208 w 927"/>
                <a:gd name="T59" fmla="*/ 141 h 975"/>
                <a:gd name="T60" fmla="*/ 203 w 927"/>
                <a:gd name="T61" fmla="*/ 107 h 975"/>
                <a:gd name="T62" fmla="*/ 198 w 927"/>
                <a:gd name="T63" fmla="*/ 75 h 975"/>
                <a:gd name="T64" fmla="*/ 195 w 927"/>
                <a:gd name="T65" fmla="*/ 54 h 975"/>
                <a:gd name="T66" fmla="*/ 194 w 927"/>
                <a:gd name="T67" fmla="*/ 45 h 975"/>
                <a:gd name="T68" fmla="*/ 191 w 927"/>
                <a:gd name="T69" fmla="*/ 37 h 975"/>
                <a:gd name="T70" fmla="*/ 186 w 927"/>
                <a:gd name="T71" fmla="*/ 30 h 975"/>
                <a:gd name="T72" fmla="*/ 177 w 927"/>
                <a:gd name="T73" fmla="*/ 27 h 975"/>
                <a:gd name="T74" fmla="*/ 169 w 927"/>
                <a:gd name="T75" fmla="*/ 26 h 975"/>
                <a:gd name="T76" fmla="*/ 159 w 927"/>
                <a:gd name="T77" fmla="*/ 25 h 975"/>
                <a:gd name="T78" fmla="*/ 145 w 927"/>
                <a:gd name="T79" fmla="*/ 24 h 975"/>
                <a:gd name="T80" fmla="*/ 129 w 927"/>
                <a:gd name="T81" fmla="*/ 22 h 975"/>
                <a:gd name="T82" fmla="*/ 110 w 927"/>
                <a:gd name="T83" fmla="*/ 21 h 975"/>
                <a:gd name="T84" fmla="*/ 93 w 927"/>
                <a:gd name="T85" fmla="*/ 19 h 975"/>
                <a:gd name="T86" fmla="*/ 77 w 927"/>
                <a:gd name="T87" fmla="*/ 17 h 975"/>
                <a:gd name="T88" fmla="*/ 65 w 927"/>
                <a:gd name="T89" fmla="*/ 16 h 975"/>
                <a:gd name="T90" fmla="*/ 61 w 927"/>
                <a:gd name="T91" fmla="*/ 11 h 975"/>
                <a:gd name="T92" fmla="*/ 61 w 927"/>
                <a:gd name="T93" fmla="*/ 2 h 975"/>
                <a:gd name="T94" fmla="*/ 56 w 927"/>
                <a:gd name="T95" fmla="*/ 0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27"/>
                <a:gd name="T145" fmla="*/ 0 h 975"/>
                <a:gd name="T146" fmla="*/ 927 w 927"/>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27" h="975">
                  <a:moveTo>
                    <a:pt x="245" y="0"/>
                  </a:moveTo>
                  <a:lnTo>
                    <a:pt x="7" y="7"/>
                  </a:lnTo>
                  <a:lnTo>
                    <a:pt x="4" y="24"/>
                  </a:lnTo>
                  <a:lnTo>
                    <a:pt x="4" y="29"/>
                  </a:lnTo>
                  <a:lnTo>
                    <a:pt x="3" y="42"/>
                  </a:lnTo>
                  <a:lnTo>
                    <a:pt x="0" y="59"/>
                  </a:lnTo>
                  <a:lnTo>
                    <a:pt x="0" y="81"/>
                  </a:lnTo>
                  <a:lnTo>
                    <a:pt x="2" y="105"/>
                  </a:lnTo>
                  <a:lnTo>
                    <a:pt x="3" y="129"/>
                  </a:lnTo>
                  <a:lnTo>
                    <a:pt x="8" y="155"/>
                  </a:lnTo>
                  <a:lnTo>
                    <a:pt x="16" y="181"/>
                  </a:lnTo>
                  <a:lnTo>
                    <a:pt x="26" y="205"/>
                  </a:lnTo>
                  <a:lnTo>
                    <a:pt x="41" y="227"/>
                  </a:lnTo>
                  <a:lnTo>
                    <a:pt x="59" y="244"/>
                  </a:lnTo>
                  <a:lnTo>
                    <a:pt x="82" y="258"/>
                  </a:lnTo>
                  <a:lnTo>
                    <a:pt x="101" y="265"/>
                  </a:lnTo>
                  <a:lnTo>
                    <a:pt x="124" y="271"/>
                  </a:lnTo>
                  <a:lnTo>
                    <a:pt x="153" y="276"/>
                  </a:lnTo>
                  <a:lnTo>
                    <a:pt x="184" y="283"/>
                  </a:lnTo>
                  <a:lnTo>
                    <a:pt x="219" y="288"/>
                  </a:lnTo>
                  <a:lnTo>
                    <a:pt x="257" y="293"/>
                  </a:lnTo>
                  <a:lnTo>
                    <a:pt x="294" y="297"/>
                  </a:lnTo>
                  <a:lnTo>
                    <a:pt x="335" y="302"/>
                  </a:lnTo>
                  <a:lnTo>
                    <a:pt x="375" y="306"/>
                  </a:lnTo>
                  <a:lnTo>
                    <a:pt x="414" y="310"/>
                  </a:lnTo>
                  <a:lnTo>
                    <a:pt x="453" y="314"/>
                  </a:lnTo>
                  <a:lnTo>
                    <a:pt x="490" y="317"/>
                  </a:lnTo>
                  <a:lnTo>
                    <a:pt x="522" y="319"/>
                  </a:lnTo>
                  <a:lnTo>
                    <a:pt x="553" y="322"/>
                  </a:lnTo>
                  <a:lnTo>
                    <a:pt x="579" y="324"/>
                  </a:lnTo>
                  <a:lnTo>
                    <a:pt x="600" y="326"/>
                  </a:lnTo>
                  <a:lnTo>
                    <a:pt x="582" y="370"/>
                  </a:lnTo>
                  <a:lnTo>
                    <a:pt x="556" y="430"/>
                  </a:lnTo>
                  <a:lnTo>
                    <a:pt x="527" y="503"/>
                  </a:lnTo>
                  <a:lnTo>
                    <a:pt x="496" y="584"/>
                  </a:lnTo>
                  <a:lnTo>
                    <a:pt x="465" y="673"/>
                  </a:lnTo>
                  <a:lnTo>
                    <a:pt x="436" y="763"/>
                  </a:lnTo>
                  <a:lnTo>
                    <a:pt x="413" y="850"/>
                  </a:lnTo>
                  <a:lnTo>
                    <a:pt x="396" y="930"/>
                  </a:lnTo>
                  <a:lnTo>
                    <a:pt x="388" y="975"/>
                  </a:lnTo>
                  <a:lnTo>
                    <a:pt x="427" y="950"/>
                  </a:lnTo>
                  <a:lnTo>
                    <a:pt x="448" y="937"/>
                  </a:lnTo>
                  <a:lnTo>
                    <a:pt x="473" y="920"/>
                  </a:lnTo>
                  <a:lnTo>
                    <a:pt x="500" y="903"/>
                  </a:lnTo>
                  <a:lnTo>
                    <a:pt x="531" y="885"/>
                  </a:lnTo>
                  <a:lnTo>
                    <a:pt x="564" y="865"/>
                  </a:lnTo>
                  <a:lnTo>
                    <a:pt x="598" y="846"/>
                  </a:lnTo>
                  <a:lnTo>
                    <a:pt x="633" y="825"/>
                  </a:lnTo>
                  <a:lnTo>
                    <a:pt x="668" y="806"/>
                  </a:lnTo>
                  <a:lnTo>
                    <a:pt x="704" y="787"/>
                  </a:lnTo>
                  <a:lnTo>
                    <a:pt x="738" y="769"/>
                  </a:lnTo>
                  <a:lnTo>
                    <a:pt x="772" y="754"/>
                  </a:lnTo>
                  <a:lnTo>
                    <a:pt x="805" y="739"/>
                  </a:lnTo>
                  <a:lnTo>
                    <a:pt x="833" y="729"/>
                  </a:lnTo>
                  <a:lnTo>
                    <a:pt x="861" y="720"/>
                  </a:lnTo>
                  <a:lnTo>
                    <a:pt x="884" y="713"/>
                  </a:lnTo>
                  <a:lnTo>
                    <a:pt x="903" y="712"/>
                  </a:lnTo>
                  <a:lnTo>
                    <a:pt x="927" y="712"/>
                  </a:lnTo>
                  <a:lnTo>
                    <a:pt x="923" y="689"/>
                  </a:lnTo>
                  <a:lnTo>
                    <a:pt x="911" y="618"/>
                  </a:lnTo>
                  <a:lnTo>
                    <a:pt x="900" y="544"/>
                  </a:lnTo>
                  <a:lnTo>
                    <a:pt x="888" y="469"/>
                  </a:lnTo>
                  <a:lnTo>
                    <a:pt x="876" y="396"/>
                  </a:lnTo>
                  <a:lnTo>
                    <a:pt x="867" y="330"/>
                  </a:lnTo>
                  <a:lnTo>
                    <a:pt x="859" y="275"/>
                  </a:lnTo>
                  <a:lnTo>
                    <a:pt x="853" y="235"/>
                  </a:lnTo>
                  <a:lnTo>
                    <a:pt x="851" y="214"/>
                  </a:lnTo>
                  <a:lnTo>
                    <a:pt x="850" y="196"/>
                  </a:lnTo>
                  <a:lnTo>
                    <a:pt x="845" y="177"/>
                  </a:lnTo>
                  <a:lnTo>
                    <a:pt x="837" y="160"/>
                  </a:lnTo>
                  <a:lnTo>
                    <a:pt x="827" y="145"/>
                  </a:lnTo>
                  <a:lnTo>
                    <a:pt x="812" y="132"/>
                  </a:lnTo>
                  <a:lnTo>
                    <a:pt x="795" y="123"/>
                  </a:lnTo>
                  <a:lnTo>
                    <a:pt x="775" y="116"/>
                  </a:lnTo>
                  <a:lnTo>
                    <a:pt x="751" y="114"/>
                  </a:lnTo>
                  <a:lnTo>
                    <a:pt x="740" y="114"/>
                  </a:lnTo>
                  <a:lnTo>
                    <a:pt x="721" y="112"/>
                  </a:lnTo>
                  <a:lnTo>
                    <a:pt x="697" y="110"/>
                  </a:lnTo>
                  <a:lnTo>
                    <a:pt x="668" y="107"/>
                  </a:lnTo>
                  <a:lnTo>
                    <a:pt x="635" y="105"/>
                  </a:lnTo>
                  <a:lnTo>
                    <a:pt x="600" y="102"/>
                  </a:lnTo>
                  <a:lnTo>
                    <a:pt x="563" y="98"/>
                  </a:lnTo>
                  <a:lnTo>
                    <a:pt x="523" y="94"/>
                  </a:lnTo>
                  <a:lnTo>
                    <a:pt x="483" y="90"/>
                  </a:lnTo>
                  <a:lnTo>
                    <a:pt x="444" y="86"/>
                  </a:lnTo>
                  <a:lnTo>
                    <a:pt x="406" y="82"/>
                  </a:lnTo>
                  <a:lnTo>
                    <a:pt x="371" y="79"/>
                  </a:lnTo>
                  <a:lnTo>
                    <a:pt x="337" y="75"/>
                  </a:lnTo>
                  <a:lnTo>
                    <a:pt x="309" y="72"/>
                  </a:lnTo>
                  <a:lnTo>
                    <a:pt x="284" y="69"/>
                  </a:lnTo>
                  <a:lnTo>
                    <a:pt x="266" y="68"/>
                  </a:lnTo>
                  <a:lnTo>
                    <a:pt x="266" y="50"/>
                  </a:lnTo>
                  <a:lnTo>
                    <a:pt x="266" y="27"/>
                  </a:lnTo>
                  <a:lnTo>
                    <a:pt x="266" y="8"/>
                  </a:lnTo>
                  <a:lnTo>
                    <a:pt x="266" y="0"/>
                  </a:lnTo>
                  <a:lnTo>
                    <a:pt x="245" y="0"/>
                  </a:lnTo>
                  <a:close/>
                </a:path>
              </a:pathLst>
            </a:custGeom>
            <a:solidFill>
              <a:srgbClr val="000000"/>
            </a:solidFill>
            <a:ln w="9525">
              <a:noFill/>
              <a:round/>
              <a:headEnd/>
              <a:tailEnd/>
            </a:ln>
          </p:spPr>
          <p:txBody>
            <a:bodyPr/>
            <a:lstStyle/>
            <a:p>
              <a:pPr rtl="0"/>
              <a:endParaRPr lang="en-US" sz="3800"/>
            </a:p>
          </p:txBody>
        </p:sp>
        <p:sp>
          <p:nvSpPr>
            <p:cNvPr id="613" name="Freeform 611"/>
            <p:cNvSpPr>
              <a:spLocks/>
            </p:cNvSpPr>
            <p:nvPr/>
          </p:nvSpPr>
          <p:spPr bwMode="auto">
            <a:xfrm>
              <a:off x="437" y="2796"/>
              <a:ext cx="193" cy="195"/>
            </a:xfrm>
            <a:custGeom>
              <a:avLst/>
              <a:gdLst>
                <a:gd name="T0" fmla="*/ 43 w 842"/>
                <a:gd name="T1" fmla="*/ 4 h 852"/>
                <a:gd name="T2" fmla="*/ 43 w 842"/>
                <a:gd name="T3" fmla="*/ 13 h 852"/>
                <a:gd name="T4" fmla="*/ 47 w 842"/>
                <a:gd name="T5" fmla="*/ 15 h 852"/>
                <a:gd name="T6" fmla="*/ 52 w 842"/>
                <a:gd name="T7" fmla="*/ 15 h 852"/>
                <a:gd name="T8" fmla="*/ 65 w 842"/>
                <a:gd name="T9" fmla="*/ 17 h 852"/>
                <a:gd name="T10" fmla="*/ 83 w 842"/>
                <a:gd name="T11" fmla="*/ 18 h 852"/>
                <a:gd name="T12" fmla="*/ 102 w 842"/>
                <a:gd name="T13" fmla="*/ 21 h 852"/>
                <a:gd name="T14" fmla="*/ 122 w 842"/>
                <a:gd name="T15" fmla="*/ 23 h 852"/>
                <a:gd name="T16" fmla="*/ 141 w 842"/>
                <a:gd name="T17" fmla="*/ 24 h 852"/>
                <a:gd name="T18" fmla="*/ 155 w 842"/>
                <a:gd name="T19" fmla="*/ 25 h 852"/>
                <a:gd name="T20" fmla="*/ 163 w 842"/>
                <a:gd name="T21" fmla="*/ 26 h 852"/>
                <a:gd name="T22" fmla="*/ 170 w 842"/>
                <a:gd name="T23" fmla="*/ 27 h 852"/>
                <a:gd name="T24" fmla="*/ 174 w 842"/>
                <a:gd name="T25" fmla="*/ 30 h 852"/>
                <a:gd name="T26" fmla="*/ 176 w 842"/>
                <a:gd name="T27" fmla="*/ 35 h 852"/>
                <a:gd name="T28" fmla="*/ 177 w 842"/>
                <a:gd name="T29" fmla="*/ 40 h 852"/>
                <a:gd name="T30" fmla="*/ 179 w 842"/>
                <a:gd name="T31" fmla="*/ 57 h 852"/>
                <a:gd name="T32" fmla="*/ 184 w 842"/>
                <a:gd name="T33" fmla="*/ 87 h 852"/>
                <a:gd name="T34" fmla="*/ 189 w 842"/>
                <a:gd name="T35" fmla="*/ 121 h 852"/>
                <a:gd name="T36" fmla="*/ 193 w 842"/>
                <a:gd name="T37" fmla="*/ 145 h 852"/>
                <a:gd name="T38" fmla="*/ 182 w 842"/>
                <a:gd name="T39" fmla="*/ 148 h 852"/>
                <a:gd name="T40" fmla="*/ 170 w 842"/>
                <a:gd name="T41" fmla="*/ 153 h 852"/>
                <a:gd name="T42" fmla="*/ 155 w 842"/>
                <a:gd name="T43" fmla="*/ 159 h 852"/>
                <a:gd name="T44" fmla="*/ 141 w 842"/>
                <a:gd name="T45" fmla="*/ 167 h 852"/>
                <a:gd name="T46" fmla="*/ 127 w 842"/>
                <a:gd name="T47" fmla="*/ 174 h 852"/>
                <a:gd name="T48" fmla="*/ 114 w 842"/>
                <a:gd name="T49" fmla="*/ 182 h 852"/>
                <a:gd name="T50" fmla="*/ 102 w 842"/>
                <a:gd name="T51" fmla="*/ 189 h 852"/>
                <a:gd name="T52" fmla="*/ 93 w 842"/>
                <a:gd name="T53" fmla="*/ 195 h 852"/>
                <a:gd name="T54" fmla="*/ 105 w 842"/>
                <a:gd name="T55" fmla="*/ 152 h 852"/>
                <a:gd name="T56" fmla="*/ 120 w 842"/>
                <a:gd name="T57" fmla="*/ 109 h 852"/>
                <a:gd name="T58" fmla="*/ 134 w 842"/>
                <a:gd name="T59" fmla="*/ 76 h 852"/>
                <a:gd name="T60" fmla="*/ 140 w 842"/>
                <a:gd name="T61" fmla="*/ 63 h 852"/>
                <a:gd name="T62" fmla="*/ 136 w 842"/>
                <a:gd name="T63" fmla="*/ 57 h 852"/>
                <a:gd name="T64" fmla="*/ 121 w 842"/>
                <a:gd name="T65" fmla="*/ 55 h 852"/>
                <a:gd name="T66" fmla="*/ 104 w 842"/>
                <a:gd name="T67" fmla="*/ 54 h 852"/>
                <a:gd name="T68" fmla="*/ 86 w 842"/>
                <a:gd name="T69" fmla="*/ 52 h 852"/>
                <a:gd name="T70" fmla="*/ 67 w 842"/>
                <a:gd name="T71" fmla="*/ 51 h 852"/>
                <a:gd name="T72" fmla="*/ 50 w 842"/>
                <a:gd name="T73" fmla="*/ 49 h 852"/>
                <a:gd name="T74" fmla="*/ 34 w 842"/>
                <a:gd name="T75" fmla="*/ 46 h 852"/>
                <a:gd name="T76" fmla="*/ 22 w 842"/>
                <a:gd name="T77" fmla="*/ 44 h 852"/>
                <a:gd name="T78" fmla="*/ 14 w 842"/>
                <a:gd name="T79" fmla="*/ 41 h 852"/>
                <a:gd name="T80" fmla="*/ 7 w 842"/>
                <a:gd name="T81" fmla="*/ 36 h 852"/>
                <a:gd name="T82" fmla="*/ 3 w 842"/>
                <a:gd name="T83" fmla="*/ 28 h 852"/>
                <a:gd name="T84" fmla="*/ 1 w 842"/>
                <a:gd name="T85" fmla="*/ 18 h 852"/>
                <a:gd name="T86" fmla="*/ 0 w 842"/>
                <a:gd name="T87" fmla="*/ 9 h 852"/>
                <a:gd name="T88" fmla="*/ 0 w 842"/>
                <a:gd name="T89" fmla="*/ 5 h 852"/>
                <a:gd name="T90" fmla="*/ 1 w 842"/>
                <a:gd name="T91" fmla="*/ 1 h 852"/>
                <a:gd name="T92" fmla="*/ 9 w 842"/>
                <a:gd name="T93" fmla="*/ 1 h 852"/>
                <a:gd name="T94" fmla="*/ 22 w 842"/>
                <a:gd name="T95" fmla="*/ 0 h 852"/>
                <a:gd name="T96" fmla="*/ 34 w 842"/>
                <a:gd name="T97" fmla="*/ 0 h 852"/>
                <a:gd name="T98" fmla="*/ 43 w 842"/>
                <a:gd name="T99" fmla="*/ 0 h 8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42"/>
                <a:gd name="T151" fmla="*/ 0 h 852"/>
                <a:gd name="T152" fmla="*/ 842 w 842"/>
                <a:gd name="T153" fmla="*/ 852 h 8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42" h="852">
                  <a:moveTo>
                    <a:pt x="188" y="0"/>
                  </a:moveTo>
                  <a:lnTo>
                    <a:pt x="188" y="18"/>
                  </a:lnTo>
                  <a:lnTo>
                    <a:pt x="188" y="39"/>
                  </a:lnTo>
                  <a:lnTo>
                    <a:pt x="188" y="56"/>
                  </a:lnTo>
                  <a:lnTo>
                    <a:pt x="188" y="62"/>
                  </a:lnTo>
                  <a:lnTo>
                    <a:pt x="205" y="64"/>
                  </a:lnTo>
                  <a:lnTo>
                    <a:pt x="213" y="65"/>
                  </a:lnTo>
                  <a:lnTo>
                    <a:pt x="229" y="66"/>
                  </a:lnTo>
                  <a:lnTo>
                    <a:pt x="254" y="69"/>
                  </a:lnTo>
                  <a:lnTo>
                    <a:pt x="284" y="73"/>
                  </a:lnTo>
                  <a:lnTo>
                    <a:pt x="321" y="77"/>
                  </a:lnTo>
                  <a:lnTo>
                    <a:pt x="360" y="80"/>
                  </a:lnTo>
                  <a:lnTo>
                    <a:pt x="403" y="84"/>
                  </a:lnTo>
                  <a:lnTo>
                    <a:pt x="445" y="90"/>
                  </a:lnTo>
                  <a:lnTo>
                    <a:pt x="490" y="93"/>
                  </a:lnTo>
                  <a:lnTo>
                    <a:pt x="534" y="99"/>
                  </a:lnTo>
                  <a:lnTo>
                    <a:pt x="576" y="103"/>
                  </a:lnTo>
                  <a:lnTo>
                    <a:pt x="613" y="105"/>
                  </a:lnTo>
                  <a:lnTo>
                    <a:pt x="647" y="109"/>
                  </a:lnTo>
                  <a:lnTo>
                    <a:pt x="676" y="110"/>
                  </a:lnTo>
                  <a:lnTo>
                    <a:pt x="698" y="113"/>
                  </a:lnTo>
                  <a:lnTo>
                    <a:pt x="712" y="113"/>
                  </a:lnTo>
                  <a:lnTo>
                    <a:pt x="727" y="114"/>
                  </a:lnTo>
                  <a:lnTo>
                    <a:pt x="740" y="118"/>
                  </a:lnTo>
                  <a:lnTo>
                    <a:pt x="750" y="123"/>
                  </a:lnTo>
                  <a:lnTo>
                    <a:pt x="759" y="131"/>
                  </a:lnTo>
                  <a:lnTo>
                    <a:pt x="766" y="140"/>
                  </a:lnTo>
                  <a:lnTo>
                    <a:pt x="769" y="151"/>
                  </a:lnTo>
                  <a:lnTo>
                    <a:pt x="772" y="161"/>
                  </a:lnTo>
                  <a:lnTo>
                    <a:pt x="773" y="173"/>
                  </a:lnTo>
                  <a:lnTo>
                    <a:pt x="776" y="199"/>
                  </a:lnTo>
                  <a:lnTo>
                    <a:pt x="783" y="247"/>
                  </a:lnTo>
                  <a:lnTo>
                    <a:pt x="792" y="311"/>
                  </a:lnTo>
                  <a:lnTo>
                    <a:pt x="802" y="382"/>
                  </a:lnTo>
                  <a:lnTo>
                    <a:pt x="814" y="456"/>
                  </a:lnTo>
                  <a:lnTo>
                    <a:pt x="825" y="528"/>
                  </a:lnTo>
                  <a:lnTo>
                    <a:pt x="835" y="589"/>
                  </a:lnTo>
                  <a:lnTo>
                    <a:pt x="842" y="633"/>
                  </a:lnTo>
                  <a:lnTo>
                    <a:pt x="820" y="638"/>
                  </a:lnTo>
                  <a:lnTo>
                    <a:pt x="794" y="646"/>
                  </a:lnTo>
                  <a:lnTo>
                    <a:pt x="768" y="655"/>
                  </a:lnTo>
                  <a:lnTo>
                    <a:pt x="740" y="667"/>
                  </a:lnTo>
                  <a:lnTo>
                    <a:pt x="710" y="681"/>
                  </a:lnTo>
                  <a:lnTo>
                    <a:pt x="678" y="696"/>
                  </a:lnTo>
                  <a:lnTo>
                    <a:pt x="647" y="711"/>
                  </a:lnTo>
                  <a:lnTo>
                    <a:pt x="616" y="728"/>
                  </a:lnTo>
                  <a:lnTo>
                    <a:pt x="585" y="745"/>
                  </a:lnTo>
                  <a:lnTo>
                    <a:pt x="553" y="762"/>
                  </a:lnTo>
                  <a:lnTo>
                    <a:pt x="524" y="779"/>
                  </a:lnTo>
                  <a:lnTo>
                    <a:pt x="496" y="796"/>
                  </a:lnTo>
                  <a:lnTo>
                    <a:pt x="470" y="811"/>
                  </a:lnTo>
                  <a:lnTo>
                    <a:pt x="445" y="826"/>
                  </a:lnTo>
                  <a:lnTo>
                    <a:pt x="423" y="840"/>
                  </a:lnTo>
                  <a:lnTo>
                    <a:pt x="405" y="852"/>
                  </a:lnTo>
                  <a:lnTo>
                    <a:pt x="429" y="759"/>
                  </a:lnTo>
                  <a:lnTo>
                    <a:pt x="458" y="663"/>
                  </a:lnTo>
                  <a:lnTo>
                    <a:pt x="491" y="567"/>
                  </a:lnTo>
                  <a:lnTo>
                    <a:pt x="525" y="476"/>
                  </a:lnTo>
                  <a:lnTo>
                    <a:pt x="557" y="397"/>
                  </a:lnTo>
                  <a:lnTo>
                    <a:pt x="583" y="333"/>
                  </a:lnTo>
                  <a:lnTo>
                    <a:pt x="602" y="291"/>
                  </a:lnTo>
                  <a:lnTo>
                    <a:pt x="609" y="274"/>
                  </a:lnTo>
                  <a:lnTo>
                    <a:pt x="621" y="248"/>
                  </a:lnTo>
                  <a:lnTo>
                    <a:pt x="593" y="247"/>
                  </a:lnTo>
                  <a:lnTo>
                    <a:pt x="563" y="244"/>
                  </a:lnTo>
                  <a:lnTo>
                    <a:pt x="529" y="242"/>
                  </a:lnTo>
                  <a:lnTo>
                    <a:pt x="492" y="239"/>
                  </a:lnTo>
                  <a:lnTo>
                    <a:pt x="455" y="237"/>
                  </a:lnTo>
                  <a:lnTo>
                    <a:pt x="416" y="233"/>
                  </a:lnTo>
                  <a:lnTo>
                    <a:pt x="375" y="229"/>
                  </a:lnTo>
                  <a:lnTo>
                    <a:pt x="335" y="225"/>
                  </a:lnTo>
                  <a:lnTo>
                    <a:pt x="294" y="221"/>
                  </a:lnTo>
                  <a:lnTo>
                    <a:pt x="255" y="217"/>
                  </a:lnTo>
                  <a:lnTo>
                    <a:pt x="219" y="212"/>
                  </a:lnTo>
                  <a:lnTo>
                    <a:pt x="183" y="207"/>
                  </a:lnTo>
                  <a:lnTo>
                    <a:pt x="150" y="203"/>
                  </a:lnTo>
                  <a:lnTo>
                    <a:pt x="121" y="198"/>
                  </a:lnTo>
                  <a:lnTo>
                    <a:pt x="95" y="191"/>
                  </a:lnTo>
                  <a:lnTo>
                    <a:pt x="75" y="186"/>
                  </a:lnTo>
                  <a:lnTo>
                    <a:pt x="59" y="181"/>
                  </a:lnTo>
                  <a:lnTo>
                    <a:pt x="43" y="172"/>
                  </a:lnTo>
                  <a:lnTo>
                    <a:pt x="30" y="157"/>
                  </a:lnTo>
                  <a:lnTo>
                    <a:pt x="20" y="142"/>
                  </a:lnTo>
                  <a:lnTo>
                    <a:pt x="12" y="122"/>
                  </a:lnTo>
                  <a:lnTo>
                    <a:pt x="7" y="103"/>
                  </a:lnTo>
                  <a:lnTo>
                    <a:pt x="3" y="80"/>
                  </a:lnTo>
                  <a:lnTo>
                    <a:pt x="0" y="60"/>
                  </a:lnTo>
                  <a:lnTo>
                    <a:pt x="0" y="39"/>
                  </a:lnTo>
                  <a:lnTo>
                    <a:pt x="0" y="30"/>
                  </a:lnTo>
                  <a:lnTo>
                    <a:pt x="2" y="22"/>
                  </a:lnTo>
                  <a:lnTo>
                    <a:pt x="2" y="13"/>
                  </a:lnTo>
                  <a:lnTo>
                    <a:pt x="3" y="5"/>
                  </a:lnTo>
                  <a:lnTo>
                    <a:pt x="17" y="5"/>
                  </a:lnTo>
                  <a:lnTo>
                    <a:pt x="38" y="4"/>
                  </a:lnTo>
                  <a:lnTo>
                    <a:pt x="64" y="2"/>
                  </a:lnTo>
                  <a:lnTo>
                    <a:pt x="94" y="2"/>
                  </a:lnTo>
                  <a:lnTo>
                    <a:pt x="123" y="1"/>
                  </a:lnTo>
                  <a:lnTo>
                    <a:pt x="150" y="0"/>
                  </a:lnTo>
                  <a:lnTo>
                    <a:pt x="172" y="0"/>
                  </a:lnTo>
                  <a:lnTo>
                    <a:pt x="188" y="0"/>
                  </a:lnTo>
                  <a:close/>
                </a:path>
              </a:pathLst>
            </a:custGeom>
            <a:solidFill>
              <a:srgbClr val="C0C0C0"/>
            </a:solidFill>
            <a:ln w="9525">
              <a:noFill/>
              <a:round/>
              <a:headEnd/>
              <a:tailEnd/>
            </a:ln>
          </p:spPr>
          <p:txBody>
            <a:bodyPr/>
            <a:lstStyle/>
            <a:p>
              <a:pPr rtl="0"/>
              <a:endParaRPr lang="en-US" sz="3800"/>
            </a:p>
          </p:txBody>
        </p:sp>
        <p:sp>
          <p:nvSpPr>
            <p:cNvPr id="614" name="Freeform 612"/>
            <p:cNvSpPr>
              <a:spLocks/>
            </p:cNvSpPr>
            <p:nvPr/>
          </p:nvSpPr>
          <p:spPr bwMode="auto">
            <a:xfrm>
              <a:off x="521" y="2420"/>
              <a:ext cx="108" cy="109"/>
            </a:xfrm>
            <a:custGeom>
              <a:avLst/>
              <a:gdLst>
                <a:gd name="T0" fmla="*/ 53 w 471"/>
                <a:gd name="T1" fmla="*/ 1 h 475"/>
                <a:gd name="T2" fmla="*/ 43 w 471"/>
                <a:gd name="T3" fmla="*/ 4 h 475"/>
                <a:gd name="T4" fmla="*/ 34 w 471"/>
                <a:gd name="T5" fmla="*/ 7 h 475"/>
                <a:gd name="T6" fmla="*/ 26 w 471"/>
                <a:gd name="T7" fmla="*/ 11 h 475"/>
                <a:gd name="T8" fmla="*/ 19 w 471"/>
                <a:gd name="T9" fmla="*/ 16 h 475"/>
                <a:gd name="T10" fmla="*/ 13 w 471"/>
                <a:gd name="T11" fmla="*/ 20 h 475"/>
                <a:gd name="T12" fmla="*/ 8 w 471"/>
                <a:gd name="T13" fmla="*/ 26 h 475"/>
                <a:gd name="T14" fmla="*/ 5 w 471"/>
                <a:gd name="T15" fmla="*/ 32 h 475"/>
                <a:gd name="T16" fmla="*/ 2 w 471"/>
                <a:gd name="T17" fmla="*/ 39 h 475"/>
                <a:gd name="T18" fmla="*/ 0 w 471"/>
                <a:gd name="T19" fmla="*/ 48 h 475"/>
                <a:gd name="T20" fmla="*/ 1 w 471"/>
                <a:gd name="T21" fmla="*/ 60 h 475"/>
                <a:gd name="T22" fmla="*/ 4 w 471"/>
                <a:gd name="T23" fmla="*/ 74 h 475"/>
                <a:gd name="T24" fmla="*/ 9 w 471"/>
                <a:gd name="T25" fmla="*/ 86 h 475"/>
                <a:gd name="T26" fmla="*/ 14 w 471"/>
                <a:gd name="T27" fmla="*/ 94 h 475"/>
                <a:gd name="T28" fmla="*/ 17 w 471"/>
                <a:gd name="T29" fmla="*/ 100 h 475"/>
                <a:gd name="T30" fmla="*/ 21 w 471"/>
                <a:gd name="T31" fmla="*/ 105 h 475"/>
                <a:gd name="T32" fmla="*/ 26 w 471"/>
                <a:gd name="T33" fmla="*/ 108 h 475"/>
                <a:gd name="T34" fmla="*/ 31 w 471"/>
                <a:gd name="T35" fmla="*/ 109 h 475"/>
                <a:gd name="T36" fmla="*/ 37 w 471"/>
                <a:gd name="T37" fmla="*/ 108 h 475"/>
                <a:gd name="T38" fmla="*/ 40 w 471"/>
                <a:gd name="T39" fmla="*/ 108 h 475"/>
                <a:gd name="T40" fmla="*/ 42 w 471"/>
                <a:gd name="T41" fmla="*/ 106 h 475"/>
                <a:gd name="T42" fmla="*/ 44 w 471"/>
                <a:gd name="T43" fmla="*/ 103 h 475"/>
                <a:gd name="T44" fmla="*/ 44 w 471"/>
                <a:gd name="T45" fmla="*/ 96 h 475"/>
                <a:gd name="T46" fmla="*/ 44 w 471"/>
                <a:gd name="T47" fmla="*/ 88 h 475"/>
                <a:gd name="T48" fmla="*/ 46 w 471"/>
                <a:gd name="T49" fmla="*/ 80 h 475"/>
                <a:gd name="T50" fmla="*/ 49 w 471"/>
                <a:gd name="T51" fmla="*/ 74 h 475"/>
                <a:gd name="T52" fmla="*/ 55 w 471"/>
                <a:gd name="T53" fmla="*/ 68 h 475"/>
                <a:gd name="T54" fmla="*/ 62 w 471"/>
                <a:gd name="T55" fmla="*/ 63 h 475"/>
                <a:gd name="T56" fmla="*/ 70 w 471"/>
                <a:gd name="T57" fmla="*/ 60 h 475"/>
                <a:gd name="T58" fmla="*/ 78 w 471"/>
                <a:gd name="T59" fmla="*/ 58 h 475"/>
                <a:gd name="T60" fmla="*/ 86 w 471"/>
                <a:gd name="T61" fmla="*/ 57 h 475"/>
                <a:gd name="T62" fmla="*/ 93 w 471"/>
                <a:gd name="T63" fmla="*/ 57 h 475"/>
                <a:gd name="T64" fmla="*/ 98 w 471"/>
                <a:gd name="T65" fmla="*/ 57 h 475"/>
                <a:gd name="T66" fmla="*/ 101 w 471"/>
                <a:gd name="T67" fmla="*/ 57 h 475"/>
                <a:gd name="T68" fmla="*/ 104 w 471"/>
                <a:gd name="T69" fmla="*/ 57 h 475"/>
                <a:gd name="T70" fmla="*/ 106 w 471"/>
                <a:gd name="T71" fmla="*/ 55 h 475"/>
                <a:gd name="T72" fmla="*/ 108 w 471"/>
                <a:gd name="T73" fmla="*/ 52 h 475"/>
                <a:gd name="T74" fmla="*/ 107 w 471"/>
                <a:gd name="T75" fmla="*/ 49 h 475"/>
                <a:gd name="T76" fmla="*/ 92 w 471"/>
                <a:gd name="T77" fmla="*/ 31 h 475"/>
                <a:gd name="T78" fmla="*/ 89 w 471"/>
                <a:gd name="T79" fmla="*/ 30 h 475"/>
                <a:gd name="T80" fmla="*/ 86 w 471"/>
                <a:gd name="T81" fmla="*/ 30 h 475"/>
                <a:gd name="T82" fmla="*/ 86 w 471"/>
                <a:gd name="T83" fmla="*/ 30 h 475"/>
                <a:gd name="T84" fmla="*/ 85 w 471"/>
                <a:gd name="T85" fmla="*/ 30 h 475"/>
                <a:gd name="T86" fmla="*/ 87 w 471"/>
                <a:gd name="T87" fmla="*/ 28 h 475"/>
                <a:gd name="T88" fmla="*/ 87 w 471"/>
                <a:gd name="T89" fmla="*/ 26 h 475"/>
                <a:gd name="T90" fmla="*/ 87 w 471"/>
                <a:gd name="T91" fmla="*/ 26 h 475"/>
                <a:gd name="T92" fmla="*/ 87 w 471"/>
                <a:gd name="T93" fmla="*/ 26 h 475"/>
                <a:gd name="T94" fmla="*/ 87 w 471"/>
                <a:gd name="T95" fmla="*/ 23 h 475"/>
                <a:gd name="T96" fmla="*/ 86 w 471"/>
                <a:gd name="T97" fmla="*/ 22 h 475"/>
                <a:gd name="T98" fmla="*/ 62 w 471"/>
                <a:gd name="T99" fmla="*/ 1 h 475"/>
                <a:gd name="T100" fmla="*/ 59 w 471"/>
                <a:gd name="T101" fmla="*/ 0 h 4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1"/>
                <a:gd name="T154" fmla="*/ 0 h 475"/>
                <a:gd name="T155" fmla="*/ 471 w 471"/>
                <a:gd name="T156" fmla="*/ 475 h 4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1" h="475">
                  <a:moveTo>
                    <a:pt x="254" y="0"/>
                  </a:moveTo>
                  <a:lnTo>
                    <a:pt x="230" y="6"/>
                  </a:lnTo>
                  <a:lnTo>
                    <a:pt x="207" y="11"/>
                  </a:lnTo>
                  <a:lnTo>
                    <a:pt x="186" y="17"/>
                  </a:lnTo>
                  <a:lnTo>
                    <a:pt x="165" y="24"/>
                  </a:lnTo>
                  <a:lnTo>
                    <a:pt x="147" y="32"/>
                  </a:lnTo>
                  <a:lnTo>
                    <a:pt x="129" y="39"/>
                  </a:lnTo>
                  <a:lnTo>
                    <a:pt x="112" y="48"/>
                  </a:lnTo>
                  <a:lnTo>
                    <a:pt x="96" y="58"/>
                  </a:lnTo>
                  <a:lnTo>
                    <a:pt x="82" y="68"/>
                  </a:lnTo>
                  <a:lnTo>
                    <a:pt x="69" y="78"/>
                  </a:lnTo>
                  <a:lnTo>
                    <a:pt x="57" y="89"/>
                  </a:lnTo>
                  <a:lnTo>
                    <a:pt x="46" y="100"/>
                  </a:lnTo>
                  <a:lnTo>
                    <a:pt x="36" y="113"/>
                  </a:lnTo>
                  <a:lnTo>
                    <a:pt x="27" y="126"/>
                  </a:lnTo>
                  <a:lnTo>
                    <a:pt x="21" y="139"/>
                  </a:lnTo>
                  <a:lnTo>
                    <a:pt x="14" y="154"/>
                  </a:lnTo>
                  <a:lnTo>
                    <a:pt x="8" y="172"/>
                  </a:lnTo>
                  <a:lnTo>
                    <a:pt x="4" y="190"/>
                  </a:lnTo>
                  <a:lnTo>
                    <a:pt x="1" y="210"/>
                  </a:lnTo>
                  <a:lnTo>
                    <a:pt x="0" y="228"/>
                  </a:lnTo>
                  <a:lnTo>
                    <a:pt x="3" y="262"/>
                  </a:lnTo>
                  <a:lnTo>
                    <a:pt x="9" y="294"/>
                  </a:lnTo>
                  <a:lnTo>
                    <a:pt x="18" y="324"/>
                  </a:lnTo>
                  <a:lnTo>
                    <a:pt x="30" y="351"/>
                  </a:lnTo>
                  <a:lnTo>
                    <a:pt x="40" y="376"/>
                  </a:lnTo>
                  <a:lnTo>
                    <a:pt x="52" y="396"/>
                  </a:lnTo>
                  <a:lnTo>
                    <a:pt x="61" y="409"/>
                  </a:lnTo>
                  <a:lnTo>
                    <a:pt x="66" y="418"/>
                  </a:lnTo>
                  <a:lnTo>
                    <a:pt x="73" y="435"/>
                  </a:lnTo>
                  <a:lnTo>
                    <a:pt x="81" y="449"/>
                  </a:lnTo>
                  <a:lnTo>
                    <a:pt x="90" y="458"/>
                  </a:lnTo>
                  <a:lnTo>
                    <a:pt x="99" y="465"/>
                  </a:lnTo>
                  <a:lnTo>
                    <a:pt x="112" y="470"/>
                  </a:lnTo>
                  <a:lnTo>
                    <a:pt x="125" y="474"/>
                  </a:lnTo>
                  <a:lnTo>
                    <a:pt x="137" y="475"/>
                  </a:lnTo>
                  <a:lnTo>
                    <a:pt x="148" y="474"/>
                  </a:lnTo>
                  <a:lnTo>
                    <a:pt x="160" y="472"/>
                  </a:lnTo>
                  <a:lnTo>
                    <a:pt x="168" y="471"/>
                  </a:lnTo>
                  <a:lnTo>
                    <a:pt x="174" y="469"/>
                  </a:lnTo>
                  <a:lnTo>
                    <a:pt x="178" y="467"/>
                  </a:lnTo>
                  <a:lnTo>
                    <a:pt x="185" y="463"/>
                  </a:lnTo>
                  <a:lnTo>
                    <a:pt x="190" y="457"/>
                  </a:lnTo>
                  <a:lnTo>
                    <a:pt x="194" y="449"/>
                  </a:lnTo>
                  <a:lnTo>
                    <a:pt x="194" y="441"/>
                  </a:lnTo>
                  <a:lnTo>
                    <a:pt x="191" y="420"/>
                  </a:lnTo>
                  <a:lnTo>
                    <a:pt x="191" y="401"/>
                  </a:lnTo>
                  <a:lnTo>
                    <a:pt x="191" y="383"/>
                  </a:lnTo>
                  <a:lnTo>
                    <a:pt x="195" y="366"/>
                  </a:lnTo>
                  <a:lnTo>
                    <a:pt x="199" y="350"/>
                  </a:lnTo>
                  <a:lnTo>
                    <a:pt x="207" y="336"/>
                  </a:lnTo>
                  <a:lnTo>
                    <a:pt x="215" y="322"/>
                  </a:lnTo>
                  <a:lnTo>
                    <a:pt x="225" y="310"/>
                  </a:lnTo>
                  <a:lnTo>
                    <a:pt x="238" y="297"/>
                  </a:lnTo>
                  <a:lnTo>
                    <a:pt x="254" y="286"/>
                  </a:lnTo>
                  <a:lnTo>
                    <a:pt x="271" y="276"/>
                  </a:lnTo>
                  <a:lnTo>
                    <a:pt x="288" y="268"/>
                  </a:lnTo>
                  <a:lnTo>
                    <a:pt x="306" y="263"/>
                  </a:lnTo>
                  <a:lnTo>
                    <a:pt x="324" y="258"/>
                  </a:lnTo>
                  <a:lnTo>
                    <a:pt x="342" y="254"/>
                  </a:lnTo>
                  <a:lnTo>
                    <a:pt x="359" y="251"/>
                  </a:lnTo>
                  <a:lnTo>
                    <a:pt x="376" y="249"/>
                  </a:lnTo>
                  <a:lnTo>
                    <a:pt x="392" y="247"/>
                  </a:lnTo>
                  <a:lnTo>
                    <a:pt x="406" y="247"/>
                  </a:lnTo>
                  <a:lnTo>
                    <a:pt x="419" y="246"/>
                  </a:lnTo>
                  <a:lnTo>
                    <a:pt x="429" y="247"/>
                  </a:lnTo>
                  <a:lnTo>
                    <a:pt x="437" y="247"/>
                  </a:lnTo>
                  <a:lnTo>
                    <a:pt x="442" y="247"/>
                  </a:lnTo>
                  <a:lnTo>
                    <a:pt x="444" y="247"/>
                  </a:lnTo>
                  <a:lnTo>
                    <a:pt x="452" y="247"/>
                  </a:lnTo>
                  <a:lnTo>
                    <a:pt x="458" y="245"/>
                  </a:lnTo>
                  <a:lnTo>
                    <a:pt x="463" y="241"/>
                  </a:lnTo>
                  <a:lnTo>
                    <a:pt x="468" y="234"/>
                  </a:lnTo>
                  <a:lnTo>
                    <a:pt x="471" y="228"/>
                  </a:lnTo>
                  <a:lnTo>
                    <a:pt x="471" y="220"/>
                  </a:lnTo>
                  <a:lnTo>
                    <a:pt x="468" y="214"/>
                  </a:lnTo>
                  <a:lnTo>
                    <a:pt x="465" y="208"/>
                  </a:lnTo>
                  <a:lnTo>
                    <a:pt x="401" y="136"/>
                  </a:lnTo>
                  <a:lnTo>
                    <a:pt x="396" y="132"/>
                  </a:lnTo>
                  <a:lnTo>
                    <a:pt x="389" y="129"/>
                  </a:lnTo>
                  <a:lnTo>
                    <a:pt x="383" y="128"/>
                  </a:lnTo>
                  <a:lnTo>
                    <a:pt x="376" y="129"/>
                  </a:lnTo>
                  <a:lnTo>
                    <a:pt x="375" y="129"/>
                  </a:lnTo>
                  <a:lnTo>
                    <a:pt x="372" y="129"/>
                  </a:lnTo>
                  <a:lnTo>
                    <a:pt x="376" y="126"/>
                  </a:lnTo>
                  <a:lnTo>
                    <a:pt x="379" y="123"/>
                  </a:lnTo>
                  <a:lnTo>
                    <a:pt x="380" y="119"/>
                  </a:lnTo>
                  <a:lnTo>
                    <a:pt x="381" y="113"/>
                  </a:lnTo>
                  <a:lnTo>
                    <a:pt x="381" y="112"/>
                  </a:lnTo>
                  <a:lnTo>
                    <a:pt x="380" y="107"/>
                  </a:lnTo>
                  <a:lnTo>
                    <a:pt x="379" y="102"/>
                  </a:lnTo>
                  <a:lnTo>
                    <a:pt x="376" y="98"/>
                  </a:lnTo>
                  <a:lnTo>
                    <a:pt x="373" y="94"/>
                  </a:lnTo>
                  <a:lnTo>
                    <a:pt x="273" y="6"/>
                  </a:lnTo>
                  <a:lnTo>
                    <a:pt x="269" y="3"/>
                  </a:lnTo>
                  <a:lnTo>
                    <a:pt x="264" y="0"/>
                  </a:lnTo>
                  <a:lnTo>
                    <a:pt x="259" y="0"/>
                  </a:lnTo>
                  <a:lnTo>
                    <a:pt x="254" y="0"/>
                  </a:lnTo>
                  <a:close/>
                </a:path>
              </a:pathLst>
            </a:custGeom>
            <a:solidFill>
              <a:srgbClr val="000000"/>
            </a:solidFill>
            <a:ln w="9525">
              <a:noFill/>
              <a:round/>
              <a:headEnd/>
              <a:tailEnd/>
            </a:ln>
          </p:spPr>
          <p:txBody>
            <a:bodyPr/>
            <a:lstStyle/>
            <a:p>
              <a:pPr rtl="0"/>
              <a:endParaRPr lang="en-US" sz="3800"/>
            </a:p>
          </p:txBody>
        </p:sp>
        <p:sp>
          <p:nvSpPr>
            <p:cNvPr id="615" name="Freeform 613"/>
            <p:cNvSpPr>
              <a:spLocks/>
            </p:cNvSpPr>
            <p:nvPr/>
          </p:nvSpPr>
          <p:spPr bwMode="auto">
            <a:xfrm>
              <a:off x="533" y="2432"/>
              <a:ext cx="79" cy="86"/>
            </a:xfrm>
            <a:custGeom>
              <a:avLst/>
              <a:gdLst>
                <a:gd name="T0" fmla="*/ 16 w 345"/>
                <a:gd name="T1" fmla="*/ 85 h 377"/>
                <a:gd name="T2" fmla="*/ 15 w 345"/>
                <a:gd name="T3" fmla="*/ 82 h 377"/>
                <a:gd name="T4" fmla="*/ 14 w 345"/>
                <a:gd name="T5" fmla="*/ 80 h 377"/>
                <a:gd name="T6" fmla="*/ 14 w 345"/>
                <a:gd name="T7" fmla="*/ 79 h 377"/>
                <a:gd name="T8" fmla="*/ 13 w 345"/>
                <a:gd name="T9" fmla="*/ 77 h 377"/>
                <a:gd name="T10" fmla="*/ 9 w 345"/>
                <a:gd name="T11" fmla="*/ 71 h 377"/>
                <a:gd name="T12" fmla="*/ 4 w 345"/>
                <a:gd name="T13" fmla="*/ 61 h 377"/>
                <a:gd name="T14" fmla="*/ 1 w 345"/>
                <a:gd name="T15" fmla="*/ 48 h 377"/>
                <a:gd name="T16" fmla="*/ 0 w 345"/>
                <a:gd name="T17" fmla="*/ 37 h 377"/>
                <a:gd name="T18" fmla="*/ 1 w 345"/>
                <a:gd name="T19" fmla="*/ 31 h 377"/>
                <a:gd name="T20" fmla="*/ 5 w 345"/>
                <a:gd name="T21" fmla="*/ 23 h 377"/>
                <a:gd name="T22" fmla="*/ 12 w 345"/>
                <a:gd name="T23" fmla="*/ 14 h 377"/>
                <a:gd name="T24" fmla="*/ 23 w 345"/>
                <a:gd name="T25" fmla="*/ 7 h 377"/>
                <a:gd name="T26" fmla="*/ 38 w 345"/>
                <a:gd name="T27" fmla="*/ 2 h 377"/>
                <a:gd name="T28" fmla="*/ 48 w 345"/>
                <a:gd name="T29" fmla="*/ 1 h 377"/>
                <a:gd name="T30" fmla="*/ 51 w 345"/>
                <a:gd name="T31" fmla="*/ 4 h 377"/>
                <a:gd name="T32" fmla="*/ 55 w 345"/>
                <a:gd name="T33" fmla="*/ 8 h 377"/>
                <a:gd name="T34" fmla="*/ 60 w 345"/>
                <a:gd name="T35" fmla="*/ 12 h 377"/>
                <a:gd name="T36" fmla="*/ 59 w 345"/>
                <a:gd name="T37" fmla="*/ 15 h 377"/>
                <a:gd name="T38" fmla="*/ 54 w 345"/>
                <a:gd name="T39" fmla="*/ 20 h 377"/>
                <a:gd name="T40" fmla="*/ 49 w 345"/>
                <a:gd name="T41" fmla="*/ 23 h 377"/>
                <a:gd name="T42" fmla="*/ 45 w 345"/>
                <a:gd name="T43" fmla="*/ 26 h 377"/>
                <a:gd name="T44" fmla="*/ 44 w 345"/>
                <a:gd name="T45" fmla="*/ 27 h 377"/>
                <a:gd name="T46" fmla="*/ 43 w 345"/>
                <a:gd name="T47" fmla="*/ 29 h 377"/>
                <a:gd name="T48" fmla="*/ 42 w 345"/>
                <a:gd name="T49" fmla="*/ 31 h 377"/>
                <a:gd name="T50" fmla="*/ 43 w 345"/>
                <a:gd name="T51" fmla="*/ 32 h 377"/>
                <a:gd name="T52" fmla="*/ 44 w 345"/>
                <a:gd name="T53" fmla="*/ 34 h 377"/>
                <a:gd name="T54" fmla="*/ 47 w 345"/>
                <a:gd name="T55" fmla="*/ 36 h 377"/>
                <a:gd name="T56" fmla="*/ 50 w 345"/>
                <a:gd name="T57" fmla="*/ 35 h 377"/>
                <a:gd name="T58" fmla="*/ 56 w 345"/>
                <a:gd name="T59" fmla="*/ 34 h 377"/>
                <a:gd name="T60" fmla="*/ 64 w 345"/>
                <a:gd name="T61" fmla="*/ 32 h 377"/>
                <a:gd name="T62" fmla="*/ 72 w 345"/>
                <a:gd name="T63" fmla="*/ 30 h 377"/>
                <a:gd name="T64" fmla="*/ 75 w 345"/>
                <a:gd name="T65" fmla="*/ 30 h 377"/>
                <a:gd name="T66" fmla="*/ 77 w 345"/>
                <a:gd name="T67" fmla="*/ 33 h 377"/>
                <a:gd name="T68" fmla="*/ 74 w 345"/>
                <a:gd name="T69" fmla="*/ 35 h 377"/>
                <a:gd name="T70" fmla="*/ 62 w 345"/>
                <a:gd name="T71" fmla="*/ 36 h 377"/>
                <a:gd name="T72" fmla="*/ 49 w 345"/>
                <a:gd name="T73" fmla="*/ 41 h 377"/>
                <a:gd name="T74" fmla="*/ 38 w 345"/>
                <a:gd name="T75" fmla="*/ 47 h 377"/>
                <a:gd name="T76" fmla="*/ 30 w 345"/>
                <a:gd name="T77" fmla="*/ 55 h 377"/>
                <a:gd name="T78" fmla="*/ 26 w 345"/>
                <a:gd name="T79" fmla="*/ 61 h 377"/>
                <a:gd name="T80" fmla="*/ 23 w 345"/>
                <a:gd name="T81" fmla="*/ 68 h 377"/>
                <a:gd name="T82" fmla="*/ 22 w 345"/>
                <a:gd name="T83" fmla="*/ 76 h 377"/>
                <a:gd name="T84" fmla="*/ 22 w 345"/>
                <a:gd name="T85" fmla="*/ 82 h 377"/>
                <a:gd name="T86" fmla="*/ 22 w 345"/>
                <a:gd name="T87" fmla="*/ 84 h 377"/>
                <a:gd name="T88" fmla="*/ 21 w 345"/>
                <a:gd name="T89" fmla="*/ 86 h 377"/>
                <a:gd name="T90" fmla="*/ 18 w 345"/>
                <a:gd name="T91" fmla="*/ 86 h 3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5"/>
                <a:gd name="T139" fmla="*/ 0 h 377"/>
                <a:gd name="T140" fmla="*/ 345 w 345"/>
                <a:gd name="T141" fmla="*/ 377 h 3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5" h="377">
                  <a:moveTo>
                    <a:pt x="73" y="373"/>
                  </a:moveTo>
                  <a:lnTo>
                    <a:pt x="70" y="372"/>
                  </a:lnTo>
                  <a:lnTo>
                    <a:pt x="68" y="368"/>
                  </a:lnTo>
                  <a:lnTo>
                    <a:pt x="64" y="361"/>
                  </a:lnTo>
                  <a:lnTo>
                    <a:pt x="61" y="352"/>
                  </a:lnTo>
                  <a:lnTo>
                    <a:pt x="61" y="350"/>
                  </a:lnTo>
                  <a:lnTo>
                    <a:pt x="60" y="347"/>
                  </a:lnTo>
                  <a:lnTo>
                    <a:pt x="60" y="346"/>
                  </a:lnTo>
                  <a:lnTo>
                    <a:pt x="59" y="343"/>
                  </a:lnTo>
                  <a:lnTo>
                    <a:pt x="56" y="339"/>
                  </a:lnTo>
                  <a:lnTo>
                    <a:pt x="50" y="329"/>
                  </a:lnTo>
                  <a:lnTo>
                    <a:pt x="39" y="312"/>
                  </a:lnTo>
                  <a:lnTo>
                    <a:pt x="29" y="291"/>
                  </a:lnTo>
                  <a:lnTo>
                    <a:pt x="18" y="266"/>
                  </a:lnTo>
                  <a:lnTo>
                    <a:pt x="9" y="239"/>
                  </a:lnTo>
                  <a:lnTo>
                    <a:pt x="3" y="209"/>
                  </a:lnTo>
                  <a:lnTo>
                    <a:pt x="0" y="178"/>
                  </a:lnTo>
                  <a:lnTo>
                    <a:pt x="0" y="164"/>
                  </a:lnTo>
                  <a:lnTo>
                    <a:pt x="3" y="149"/>
                  </a:lnTo>
                  <a:lnTo>
                    <a:pt x="5" y="136"/>
                  </a:lnTo>
                  <a:lnTo>
                    <a:pt x="11" y="122"/>
                  </a:lnTo>
                  <a:lnTo>
                    <a:pt x="21" y="100"/>
                  </a:lnTo>
                  <a:lnTo>
                    <a:pt x="35" y="80"/>
                  </a:lnTo>
                  <a:lnTo>
                    <a:pt x="53" y="63"/>
                  </a:lnTo>
                  <a:lnTo>
                    <a:pt x="76" y="47"/>
                  </a:lnTo>
                  <a:lnTo>
                    <a:pt x="102" y="32"/>
                  </a:lnTo>
                  <a:lnTo>
                    <a:pt x="132" y="19"/>
                  </a:lnTo>
                  <a:lnTo>
                    <a:pt x="165" y="9"/>
                  </a:lnTo>
                  <a:lnTo>
                    <a:pt x="203" y="0"/>
                  </a:lnTo>
                  <a:lnTo>
                    <a:pt x="208" y="5"/>
                  </a:lnTo>
                  <a:lnTo>
                    <a:pt x="215" y="10"/>
                  </a:lnTo>
                  <a:lnTo>
                    <a:pt x="224" y="18"/>
                  </a:lnTo>
                  <a:lnTo>
                    <a:pt x="233" y="26"/>
                  </a:lnTo>
                  <a:lnTo>
                    <a:pt x="242" y="35"/>
                  </a:lnTo>
                  <a:lnTo>
                    <a:pt x="253" y="43"/>
                  </a:lnTo>
                  <a:lnTo>
                    <a:pt x="262" y="52"/>
                  </a:lnTo>
                  <a:lnTo>
                    <a:pt x="271" y="60"/>
                  </a:lnTo>
                  <a:lnTo>
                    <a:pt x="259" y="67"/>
                  </a:lnTo>
                  <a:lnTo>
                    <a:pt x="247" y="76"/>
                  </a:lnTo>
                  <a:lnTo>
                    <a:pt x="234" y="86"/>
                  </a:lnTo>
                  <a:lnTo>
                    <a:pt x="223" y="93"/>
                  </a:lnTo>
                  <a:lnTo>
                    <a:pt x="212" y="101"/>
                  </a:lnTo>
                  <a:lnTo>
                    <a:pt x="203" y="108"/>
                  </a:lnTo>
                  <a:lnTo>
                    <a:pt x="198" y="112"/>
                  </a:lnTo>
                  <a:lnTo>
                    <a:pt x="195" y="113"/>
                  </a:lnTo>
                  <a:lnTo>
                    <a:pt x="191" y="117"/>
                  </a:lnTo>
                  <a:lnTo>
                    <a:pt x="188" y="122"/>
                  </a:lnTo>
                  <a:lnTo>
                    <a:pt x="186" y="127"/>
                  </a:lnTo>
                  <a:lnTo>
                    <a:pt x="185" y="132"/>
                  </a:lnTo>
                  <a:lnTo>
                    <a:pt x="185" y="135"/>
                  </a:lnTo>
                  <a:lnTo>
                    <a:pt x="186" y="138"/>
                  </a:lnTo>
                  <a:lnTo>
                    <a:pt x="186" y="140"/>
                  </a:lnTo>
                  <a:lnTo>
                    <a:pt x="188" y="143"/>
                  </a:lnTo>
                  <a:lnTo>
                    <a:pt x="191" y="149"/>
                  </a:lnTo>
                  <a:lnTo>
                    <a:pt x="198" y="155"/>
                  </a:lnTo>
                  <a:lnTo>
                    <a:pt x="206" y="156"/>
                  </a:lnTo>
                  <a:lnTo>
                    <a:pt x="215" y="156"/>
                  </a:lnTo>
                  <a:lnTo>
                    <a:pt x="219" y="155"/>
                  </a:lnTo>
                  <a:lnTo>
                    <a:pt x="229" y="152"/>
                  </a:lnTo>
                  <a:lnTo>
                    <a:pt x="245" y="148"/>
                  </a:lnTo>
                  <a:lnTo>
                    <a:pt x="263" y="144"/>
                  </a:lnTo>
                  <a:lnTo>
                    <a:pt x="281" y="139"/>
                  </a:lnTo>
                  <a:lnTo>
                    <a:pt x="299" y="135"/>
                  </a:lnTo>
                  <a:lnTo>
                    <a:pt x="315" y="131"/>
                  </a:lnTo>
                  <a:lnTo>
                    <a:pt x="325" y="128"/>
                  </a:lnTo>
                  <a:lnTo>
                    <a:pt x="329" y="132"/>
                  </a:lnTo>
                  <a:lnTo>
                    <a:pt x="333" y="136"/>
                  </a:lnTo>
                  <a:lnTo>
                    <a:pt x="338" y="143"/>
                  </a:lnTo>
                  <a:lnTo>
                    <a:pt x="345" y="149"/>
                  </a:lnTo>
                  <a:lnTo>
                    <a:pt x="322" y="152"/>
                  </a:lnTo>
                  <a:lnTo>
                    <a:pt x="297" y="155"/>
                  </a:lnTo>
                  <a:lnTo>
                    <a:pt x="270" y="160"/>
                  </a:lnTo>
                  <a:lnTo>
                    <a:pt x="242" y="168"/>
                  </a:lnTo>
                  <a:lnTo>
                    <a:pt x="215" y="178"/>
                  </a:lnTo>
                  <a:lnTo>
                    <a:pt x="189" y="191"/>
                  </a:lnTo>
                  <a:lnTo>
                    <a:pt x="164" y="207"/>
                  </a:lnTo>
                  <a:lnTo>
                    <a:pt x="142" y="227"/>
                  </a:lnTo>
                  <a:lnTo>
                    <a:pt x="132" y="240"/>
                  </a:lnTo>
                  <a:lnTo>
                    <a:pt x="121" y="255"/>
                  </a:lnTo>
                  <a:lnTo>
                    <a:pt x="113" y="269"/>
                  </a:lnTo>
                  <a:lnTo>
                    <a:pt x="107" y="285"/>
                  </a:lnTo>
                  <a:lnTo>
                    <a:pt x="102" y="300"/>
                  </a:lnTo>
                  <a:lnTo>
                    <a:pt x="98" y="317"/>
                  </a:lnTo>
                  <a:lnTo>
                    <a:pt x="96" y="335"/>
                  </a:lnTo>
                  <a:lnTo>
                    <a:pt x="95" y="355"/>
                  </a:lnTo>
                  <a:lnTo>
                    <a:pt x="95" y="360"/>
                  </a:lnTo>
                  <a:lnTo>
                    <a:pt x="96" y="365"/>
                  </a:lnTo>
                  <a:lnTo>
                    <a:pt x="96" y="370"/>
                  </a:lnTo>
                  <a:lnTo>
                    <a:pt x="96" y="376"/>
                  </a:lnTo>
                  <a:lnTo>
                    <a:pt x="90" y="377"/>
                  </a:lnTo>
                  <a:lnTo>
                    <a:pt x="85" y="376"/>
                  </a:lnTo>
                  <a:lnTo>
                    <a:pt x="78" y="376"/>
                  </a:lnTo>
                  <a:lnTo>
                    <a:pt x="73" y="373"/>
                  </a:lnTo>
                  <a:close/>
                </a:path>
              </a:pathLst>
            </a:custGeom>
            <a:solidFill>
              <a:srgbClr val="C0C0C0"/>
            </a:solidFill>
            <a:ln w="9525">
              <a:noFill/>
              <a:round/>
              <a:headEnd/>
              <a:tailEnd/>
            </a:ln>
          </p:spPr>
          <p:txBody>
            <a:bodyPr/>
            <a:lstStyle/>
            <a:p>
              <a:pPr rtl="0"/>
              <a:endParaRPr lang="en-US" sz="3800"/>
            </a:p>
          </p:txBody>
        </p:sp>
        <p:sp>
          <p:nvSpPr>
            <p:cNvPr id="616" name="Freeform 614"/>
            <p:cNvSpPr>
              <a:spLocks/>
            </p:cNvSpPr>
            <p:nvPr/>
          </p:nvSpPr>
          <p:spPr bwMode="auto">
            <a:xfrm>
              <a:off x="403" y="2511"/>
              <a:ext cx="243" cy="127"/>
            </a:xfrm>
            <a:custGeom>
              <a:avLst/>
              <a:gdLst>
                <a:gd name="T0" fmla="*/ 42 w 1064"/>
                <a:gd name="T1" fmla="*/ 49 h 555"/>
                <a:gd name="T2" fmla="*/ 34 w 1064"/>
                <a:gd name="T3" fmla="*/ 49 h 555"/>
                <a:gd name="T4" fmla="*/ 25 w 1064"/>
                <a:gd name="T5" fmla="*/ 49 h 555"/>
                <a:gd name="T6" fmla="*/ 20 w 1064"/>
                <a:gd name="T7" fmla="*/ 49 h 555"/>
                <a:gd name="T8" fmla="*/ 18 w 1064"/>
                <a:gd name="T9" fmla="*/ 49 h 555"/>
                <a:gd name="T10" fmla="*/ 18 w 1064"/>
                <a:gd name="T11" fmla="*/ 49 h 555"/>
                <a:gd name="T12" fmla="*/ 16 w 1064"/>
                <a:gd name="T13" fmla="*/ 49 h 555"/>
                <a:gd name="T14" fmla="*/ 12 w 1064"/>
                <a:gd name="T15" fmla="*/ 50 h 555"/>
                <a:gd name="T16" fmla="*/ 8 w 1064"/>
                <a:gd name="T17" fmla="*/ 52 h 555"/>
                <a:gd name="T18" fmla="*/ 5 w 1064"/>
                <a:gd name="T19" fmla="*/ 54 h 555"/>
                <a:gd name="T20" fmla="*/ 2 w 1064"/>
                <a:gd name="T21" fmla="*/ 58 h 555"/>
                <a:gd name="T22" fmla="*/ 0 w 1064"/>
                <a:gd name="T23" fmla="*/ 65 h 555"/>
                <a:gd name="T24" fmla="*/ 1 w 1064"/>
                <a:gd name="T25" fmla="*/ 71 h 555"/>
                <a:gd name="T26" fmla="*/ 5 w 1064"/>
                <a:gd name="T27" fmla="*/ 78 h 555"/>
                <a:gd name="T28" fmla="*/ 11 w 1064"/>
                <a:gd name="T29" fmla="*/ 83 h 555"/>
                <a:gd name="T30" fmla="*/ 19 w 1064"/>
                <a:gd name="T31" fmla="*/ 85 h 555"/>
                <a:gd name="T32" fmla="*/ 24 w 1064"/>
                <a:gd name="T33" fmla="*/ 86 h 555"/>
                <a:gd name="T34" fmla="*/ 30 w 1064"/>
                <a:gd name="T35" fmla="*/ 86 h 555"/>
                <a:gd name="T36" fmla="*/ 39 w 1064"/>
                <a:gd name="T37" fmla="*/ 86 h 555"/>
                <a:gd name="T38" fmla="*/ 47 w 1064"/>
                <a:gd name="T39" fmla="*/ 86 h 555"/>
                <a:gd name="T40" fmla="*/ 57 w 1064"/>
                <a:gd name="T41" fmla="*/ 91 h 555"/>
                <a:gd name="T42" fmla="*/ 70 w 1064"/>
                <a:gd name="T43" fmla="*/ 100 h 555"/>
                <a:gd name="T44" fmla="*/ 84 w 1064"/>
                <a:gd name="T45" fmla="*/ 108 h 555"/>
                <a:gd name="T46" fmla="*/ 98 w 1064"/>
                <a:gd name="T47" fmla="*/ 115 h 555"/>
                <a:gd name="T48" fmla="*/ 112 w 1064"/>
                <a:gd name="T49" fmla="*/ 120 h 555"/>
                <a:gd name="T50" fmla="*/ 126 w 1064"/>
                <a:gd name="T51" fmla="*/ 124 h 555"/>
                <a:gd name="T52" fmla="*/ 141 w 1064"/>
                <a:gd name="T53" fmla="*/ 126 h 555"/>
                <a:gd name="T54" fmla="*/ 157 w 1064"/>
                <a:gd name="T55" fmla="*/ 127 h 555"/>
                <a:gd name="T56" fmla="*/ 170 w 1064"/>
                <a:gd name="T57" fmla="*/ 127 h 555"/>
                <a:gd name="T58" fmla="*/ 180 w 1064"/>
                <a:gd name="T59" fmla="*/ 126 h 555"/>
                <a:gd name="T60" fmla="*/ 190 w 1064"/>
                <a:gd name="T61" fmla="*/ 124 h 555"/>
                <a:gd name="T62" fmla="*/ 200 w 1064"/>
                <a:gd name="T63" fmla="*/ 121 h 555"/>
                <a:gd name="T64" fmla="*/ 209 w 1064"/>
                <a:gd name="T65" fmla="*/ 118 h 555"/>
                <a:gd name="T66" fmla="*/ 217 w 1064"/>
                <a:gd name="T67" fmla="*/ 113 h 555"/>
                <a:gd name="T68" fmla="*/ 224 w 1064"/>
                <a:gd name="T69" fmla="*/ 109 h 555"/>
                <a:gd name="T70" fmla="*/ 230 w 1064"/>
                <a:gd name="T71" fmla="*/ 103 h 555"/>
                <a:gd name="T72" fmla="*/ 236 w 1064"/>
                <a:gd name="T73" fmla="*/ 96 h 555"/>
                <a:gd name="T74" fmla="*/ 240 w 1064"/>
                <a:gd name="T75" fmla="*/ 89 h 555"/>
                <a:gd name="T76" fmla="*/ 243 w 1064"/>
                <a:gd name="T77" fmla="*/ 80 h 555"/>
                <a:gd name="T78" fmla="*/ 243 w 1064"/>
                <a:gd name="T79" fmla="*/ 71 h 555"/>
                <a:gd name="T80" fmla="*/ 241 w 1064"/>
                <a:gd name="T81" fmla="*/ 60 h 555"/>
                <a:gd name="T82" fmla="*/ 236 w 1064"/>
                <a:gd name="T83" fmla="*/ 47 h 555"/>
                <a:gd name="T84" fmla="*/ 227 w 1064"/>
                <a:gd name="T85" fmla="*/ 36 h 555"/>
                <a:gd name="T86" fmla="*/ 216 w 1064"/>
                <a:gd name="T87" fmla="*/ 25 h 555"/>
                <a:gd name="T88" fmla="*/ 202 w 1064"/>
                <a:gd name="T89" fmla="*/ 16 h 555"/>
                <a:gd name="T90" fmla="*/ 186 w 1064"/>
                <a:gd name="T91" fmla="*/ 9 h 555"/>
                <a:gd name="T92" fmla="*/ 168 w 1064"/>
                <a:gd name="T93" fmla="*/ 4 h 555"/>
                <a:gd name="T94" fmla="*/ 149 w 1064"/>
                <a:gd name="T95" fmla="*/ 1 h 555"/>
                <a:gd name="T96" fmla="*/ 131 w 1064"/>
                <a:gd name="T97" fmla="*/ 0 h 555"/>
                <a:gd name="T98" fmla="*/ 114 w 1064"/>
                <a:gd name="T99" fmla="*/ 2 h 555"/>
                <a:gd name="T100" fmla="*/ 98 w 1064"/>
                <a:gd name="T101" fmla="*/ 5 h 555"/>
                <a:gd name="T102" fmla="*/ 84 w 1064"/>
                <a:gd name="T103" fmla="*/ 10 h 555"/>
                <a:gd name="T104" fmla="*/ 71 w 1064"/>
                <a:gd name="T105" fmla="*/ 16 h 555"/>
                <a:gd name="T106" fmla="*/ 61 w 1064"/>
                <a:gd name="T107" fmla="*/ 24 h 555"/>
                <a:gd name="T108" fmla="*/ 53 w 1064"/>
                <a:gd name="T109" fmla="*/ 33 h 555"/>
                <a:gd name="T110" fmla="*/ 47 w 1064"/>
                <a:gd name="T111" fmla="*/ 43 h 5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64"/>
                <a:gd name="T169" fmla="*/ 0 h 555"/>
                <a:gd name="T170" fmla="*/ 1064 w 1064"/>
                <a:gd name="T171" fmla="*/ 555 h 55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64" h="555">
                  <a:moveTo>
                    <a:pt x="195" y="213"/>
                  </a:moveTo>
                  <a:lnTo>
                    <a:pt x="183" y="213"/>
                  </a:lnTo>
                  <a:lnTo>
                    <a:pt x="166" y="213"/>
                  </a:lnTo>
                  <a:lnTo>
                    <a:pt x="148" y="213"/>
                  </a:lnTo>
                  <a:lnTo>
                    <a:pt x="129" y="212"/>
                  </a:lnTo>
                  <a:lnTo>
                    <a:pt x="110" y="212"/>
                  </a:lnTo>
                  <a:lnTo>
                    <a:pt x="96" y="212"/>
                  </a:lnTo>
                  <a:lnTo>
                    <a:pt x="86" y="212"/>
                  </a:lnTo>
                  <a:lnTo>
                    <a:pt x="82" y="212"/>
                  </a:lnTo>
                  <a:lnTo>
                    <a:pt x="80" y="212"/>
                  </a:lnTo>
                  <a:lnTo>
                    <a:pt x="80" y="213"/>
                  </a:lnTo>
                  <a:lnTo>
                    <a:pt x="71" y="215"/>
                  </a:lnTo>
                  <a:lnTo>
                    <a:pt x="61" y="216"/>
                  </a:lnTo>
                  <a:lnTo>
                    <a:pt x="53" y="219"/>
                  </a:lnTo>
                  <a:lnTo>
                    <a:pt x="44" y="222"/>
                  </a:lnTo>
                  <a:lnTo>
                    <a:pt x="36" y="226"/>
                  </a:lnTo>
                  <a:lnTo>
                    <a:pt x="28" y="232"/>
                  </a:lnTo>
                  <a:lnTo>
                    <a:pt x="22" y="237"/>
                  </a:lnTo>
                  <a:lnTo>
                    <a:pt x="15" y="243"/>
                  </a:lnTo>
                  <a:lnTo>
                    <a:pt x="8" y="255"/>
                  </a:lnTo>
                  <a:lnTo>
                    <a:pt x="2" y="268"/>
                  </a:lnTo>
                  <a:lnTo>
                    <a:pt x="0" y="282"/>
                  </a:lnTo>
                  <a:lnTo>
                    <a:pt x="0" y="297"/>
                  </a:lnTo>
                  <a:lnTo>
                    <a:pt x="4" y="312"/>
                  </a:lnTo>
                  <a:lnTo>
                    <a:pt x="10" y="328"/>
                  </a:lnTo>
                  <a:lnTo>
                    <a:pt x="21" y="341"/>
                  </a:lnTo>
                  <a:lnTo>
                    <a:pt x="32" y="352"/>
                  </a:lnTo>
                  <a:lnTo>
                    <a:pt x="48" y="362"/>
                  </a:lnTo>
                  <a:lnTo>
                    <a:pt x="64" y="368"/>
                  </a:lnTo>
                  <a:lnTo>
                    <a:pt x="82" y="373"/>
                  </a:lnTo>
                  <a:lnTo>
                    <a:pt x="100" y="375"/>
                  </a:lnTo>
                  <a:lnTo>
                    <a:pt x="104" y="375"/>
                  </a:lnTo>
                  <a:lnTo>
                    <a:pt x="114" y="375"/>
                  </a:lnTo>
                  <a:lnTo>
                    <a:pt x="131" y="375"/>
                  </a:lnTo>
                  <a:lnTo>
                    <a:pt x="149" y="375"/>
                  </a:lnTo>
                  <a:lnTo>
                    <a:pt x="170" y="375"/>
                  </a:lnTo>
                  <a:lnTo>
                    <a:pt x="190" y="375"/>
                  </a:lnTo>
                  <a:lnTo>
                    <a:pt x="207" y="375"/>
                  </a:lnTo>
                  <a:lnTo>
                    <a:pt x="220" y="375"/>
                  </a:lnTo>
                  <a:lnTo>
                    <a:pt x="248" y="398"/>
                  </a:lnTo>
                  <a:lnTo>
                    <a:pt x="277" y="419"/>
                  </a:lnTo>
                  <a:lnTo>
                    <a:pt x="307" y="438"/>
                  </a:lnTo>
                  <a:lnTo>
                    <a:pt x="337" y="457"/>
                  </a:lnTo>
                  <a:lnTo>
                    <a:pt x="367" y="473"/>
                  </a:lnTo>
                  <a:lnTo>
                    <a:pt x="397" y="489"/>
                  </a:lnTo>
                  <a:lnTo>
                    <a:pt x="427" y="502"/>
                  </a:lnTo>
                  <a:lnTo>
                    <a:pt x="458" y="514"/>
                  </a:lnTo>
                  <a:lnTo>
                    <a:pt x="489" y="524"/>
                  </a:lnTo>
                  <a:lnTo>
                    <a:pt x="520" y="533"/>
                  </a:lnTo>
                  <a:lnTo>
                    <a:pt x="553" y="541"/>
                  </a:lnTo>
                  <a:lnTo>
                    <a:pt x="585" y="548"/>
                  </a:lnTo>
                  <a:lnTo>
                    <a:pt x="618" y="551"/>
                  </a:lnTo>
                  <a:lnTo>
                    <a:pt x="652" y="554"/>
                  </a:lnTo>
                  <a:lnTo>
                    <a:pt x="686" y="555"/>
                  </a:lnTo>
                  <a:lnTo>
                    <a:pt x="719" y="555"/>
                  </a:lnTo>
                  <a:lnTo>
                    <a:pt x="743" y="554"/>
                  </a:lnTo>
                  <a:lnTo>
                    <a:pt x="766" y="553"/>
                  </a:lnTo>
                  <a:lnTo>
                    <a:pt x="790" y="550"/>
                  </a:lnTo>
                  <a:lnTo>
                    <a:pt x="812" y="546"/>
                  </a:lnTo>
                  <a:lnTo>
                    <a:pt x="834" y="541"/>
                  </a:lnTo>
                  <a:lnTo>
                    <a:pt x="855" y="536"/>
                  </a:lnTo>
                  <a:lnTo>
                    <a:pt x="874" y="529"/>
                  </a:lnTo>
                  <a:lnTo>
                    <a:pt x="895" y="522"/>
                  </a:lnTo>
                  <a:lnTo>
                    <a:pt x="913" y="514"/>
                  </a:lnTo>
                  <a:lnTo>
                    <a:pt x="932" y="506"/>
                  </a:lnTo>
                  <a:lnTo>
                    <a:pt x="948" y="496"/>
                  </a:lnTo>
                  <a:lnTo>
                    <a:pt x="964" y="486"/>
                  </a:lnTo>
                  <a:lnTo>
                    <a:pt x="980" y="475"/>
                  </a:lnTo>
                  <a:lnTo>
                    <a:pt x="994" y="463"/>
                  </a:lnTo>
                  <a:lnTo>
                    <a:pt x="1007" y="451"/>
                  </a:lnTo>
                  <a:lnTo>
                    <a:pt x="1019" y="438"/>
                  </a:lnTo>
                  <a:lnTo>
                    <a:pt x="1032" y="421"/>
                  </a:lnTo>
                  <a:lnTo>
                    <a:pt x="1042" y="405"/>
                  </a:lnTo>
                  <a:lnTo>
                    <a:pt x="1050" y="388"/>
                  </a:lnTo>
                  <a:lnTo>
                    <a:pt x="1056" y="368"/>
                  </a:lnTo>
                  <a:lnTo>
                    <a:pt x="1062" y="350"/>
                  </a:lnTo>
                  <a:lnTo>
                    <a:pt x="1064" y="330"/>
                  </a:lnTo>
                  <a:lnTo>
                    <a:pt x="1064" y="311"/>
                  </a:lnTo>
                  <a:lnTo>
                    <a:pt x="1063" y="291"/>
                  </a:lnTo>
                  <a:lnTo>
                    <a:pt x="1056" y="263"/>
                  </a:lnTo>
                  <a:lnTo>
                    <a:pt x="1047" y="234"/>
                  </a:lnTo>
                  <a:lnTo>
                    <a:pt x="1033" y="207"/>
                  </a:lnTo>
                  <a:lnTo>
                    <a:pt x="1016" y="181"/>
                  </a:lnTo>
                  <a:lnTo>
                    <a:pt x="995" y="156"/>
                  </a:lnTo>
                  <a:lnTo>
                    <a:pt x="972" y="133"/>
                  </a:lnTo>
                  <a:lnTo>
                    <a:pt x="946" y="111"/>
                  </a:lnTo>
                  <a:lnTo>
                    <a:pt x="916" y="90"/>
                  </a:lnTo>
                  <a:lnTo>
                    <a:pt x="885" y="72"/>
                  </a:lnTo>
                  <a:lnTo>
                    <a:pt x="851" y="55"/>
                  </a:lnTo>
                  <a:lnTo>
                    <a:pt x="814" y="39"/>
                  </a:lnTo>
                  <a:lnTo>
                    <a:pt x="777" y="27"/>
                  </a:lnTo>
                  <a:lnTo>
                    <a:pt x="736" y="17"/>
                  </a:lnTo>
                  <a:lnTo>
                    <a:pt x="696" y="8"/>
                  </a:lnTo>
                  <a:lnTo>
                    <a:pt x="653" y="3"/>
                  </a:lnTo>
                  <a:lnTo>
                    <a:pt x="610" y="0"/>
                  </a:lnTo>
                  <a:lnTo>
                    <a:pt x="572" y="0"/>
                  </a:lnTo>
                  <a:lnTo>
                    <a:pt x="535" y="3"/>
                  </a:lnTo>
                  <a:lnTo>
                    <a:pt x="498" y="7"/>
                  </a:lnTo>
                  <a:lnTo>
                    <a:pt x="463" y="12"/>
                  </a:lnTo>
                  <a:lnTo>
                    <a:pt x="430" y="21"/>
                  </a:lnTo>
                  <a:lnTo>
                    <a:pt x="398" y="30"/>
                  </a:lnTo>
                  <a:lnTo>
                    <a:pt x="368" y="42"/>
                  </a:lnTo>
                  <a:lnTo>
                    <a:pt x="341" y="56"/>
                  </a:lnTo>
                  <a:lnTo>
                    <a:pt x="313" y="70"/>
                  </a:lnTo>
                  <a:lnTo>
                    <a:pt x="290" y="87"/>
                  </a:lnTo>
                  <a:lnTo>
                    <a:pt x="268" y="105"/>
                  </a:lnTo>
                  <a:lnTo>
                    <a:pt x="248" y="124"/>
                  </a:lnTo>
                  <a:lnTo>
                    <a:pt x="230" y="144"/>
                  </a:lnTo>
                  <a:lnTo>
                    <a:pt x="216" y="166"/>
                  </a:lnTo>
                  <a:lnTo>
                    <a:pt x="204" y="190"/>
                  </a:lnTo>
                  <a:lnTo>
                    <a:pt x="195" y="213"/>
                  </a:lnTo>
                  <a:close/>
                </a:path>
              </a:pathLst>
            </a:custGeom>
            <a:solidFill>
              <a:srgbClr val="000000"/>
            </a:solidFill>
            <a:ln w="9525">
              <a:noFill/>
              <a:round/>
              <a:headEnd/>
              <a:tailEnd/>
            </a:ln>
          </p:spPr>
          <p:txBody>
            <a:bodyPr/>
            <a:lstStyle/>
            <a:p>
              <a:pPr rtl="0"/>
              <a:endParaRPr lang="en-US" sz="3800"/>
            </a:p>
          </p:txBody>
        </p:sp>
        <p:sp>
          <p:nvSpPr>
            <p:cNvPr id="617" name="Freeform 615"/>
            <p:cNvSpPr>
              <a:spLocks/>
            </p:cNvSpPr>
            <p:nvPr/>
          </p:nvSpPr>
          <p:spPr bwMode="auto">
            <a:xfrm>
              <a:off x="414" y="2523"/>
              <a:ext cx="221" cy="105"/>
            </a:xfrm>
            <a:custGeom>
              <a:avLst/>
              <a:gdLst>
                <a:gd name="T0" fmla="*/ 44 w 969"/>
                <a:gd name="T1" fmla="*/ 39 h 461"/>
                <a:gd name="T2" fmla="*/ 49 w 969"/>
                <a:gd name="T3" fmla="*/ 30 h 461"/>
                <a:gd name="T4" fmla="*/ 56 w 969"/>
                <a:gd name="T5" fmla="*/ 22 h 461"/>
                <a:gd name="T6" fmla="*/ 65 w 969"/>
                <a:gd name="T7" fmla="*/ 15 h 461"/>
                <a:gd name="T8" fmla="*/ 77 w 969"/>
                <a:gd name="T9" fmla="*/ 9 h 461"/>
                <a:gd name="T10" fmla="*/ 90 w 969"/>
                <a:gd name="T11" fmla="*/ 4 h 461"/>
                <a:gd name="T12" fmla="*/ 104 w 969"/>
                <a:gd name="T13" fmla="*/ 1 h 461"/>
                <a:gd name="T14" fmla="*/ 120 w 969"/>
                <a:gd name="T15" fmla="*/ 0 h 461"/>
                <a:gd name="T16" fmla="*/ 137 w 969"/>
                <a:gd name="T17" fmla="*/ 1 h 461"/>
                <a:gd name="T18" fmla="*/ 153 w 969"/>
                <a:gd name="T19" fmla="*/ 3 h 461"/>
                <a:gd name="T20" fmla="*/ 169 w 969"/>
                <a:gd name="T21" fmla="*/ 8 h 461"/>
                <a:gd name="T22" fmla="*/ 184 w 969"/>
                <a:gd name="T23" fmla="*/ 14 h 461"/>
                <a:gd name="T24" fmla="*/ 196 w 969"/>
                <a:gd name="T25" fmla="*/ 22 h 461"/>
                <a:gd name="T26" fmla="*/ 207 w 969"/>
                <a:gd name="T27" fmla="*/ 31 h 461"/>
                <a:gd name="T28" fmla="*/ 215 w 969"/>
                <a:gd name="T29" fmla="*/ 41 h 461"/>
                <a:gd name="T30" fmla="*/ 220 w 969"/>
                <a:gd name="T31" fmla="*/ 51 h 461"/>
                <a:gd name="T32" fmla="*/ 221 w 969"/>
                <a:gd name="T33" fmla="*/ 60 h 461"/>
                <a:gd name="T34" fmla="*/ 221 w 969"/>
                <a:gd name="T35" fmla="*/ 67 h 461"/>
                <a:gd name="T36" fmla="*/ 219 w 969"/>
                <a:gd name="T37" fmla="*/ 73 h 461"/>
                <a:gd name="T38" fmla="*/ 215 w 969"/>
                <a:gd name="T39" fmla="*/ 79 h 461"/>
                <a:gd name="T40" fmla="*/ 211 w 969"/>
                <a:gd name="T41" fmla="*/ 84 h 461"/>
                <a:gd name="T42" fmla="*/ 205 w 969"/>
                <a:gd name="T43" fmla="*/ 89 h 461"/>
                <a:gd name="T44" fmla="*/ 199 w 969"/>
                <a:gd name="T45" fmla="*/ 93 h 461"/>
                <a:gd name="T46" fmla="*/ 192 w 969"/>
                <a:gd name="T47" fmla="*/ 97 h 461"/>
                <a:gd name="T48" fmla="*/ 184 w 969"/>
                <a:gd name="T49" fmla="*/ 100 h 461"/>
                <a:gd name="T50" fmla="*/ 176 w 969"/>
                <a:gd name="T51" fmla="*/ 102 h 461"/>
                <a:gd name="T52" fmla="*/ 167 w 969"/>
                <a:gd name="T53" fmla="*/ 104 h 461"/>
                <a:gd name="T54" fmla="*/ 158 w 969"/>
                <a:gd name="T55" fmla="*/ 105 h 461"/>
                <a:gd name="T56" fmla="*/ 146 w 969"/>
                <a:gd name="T57" fmla="*/ 105 h 461"/>
                <a:gd name="T58" fmla="*/ 131 w 969"/>
                <a:gd name="T59" fmla="*/ 104 h 461"/>
                <a:gd name="T60" fmla="*/ 117 w 969"/>
                <a:gd name="T61" fmla="*/ 102 h 461"/>
                <a:gd name="T62" fmla="*/ 103 w 969"/>
                <a:gd name="T63" fmla="*/ 98 h 461"/>
                <a:gd name="T64" fmla="*/ 89 w 969"/>
                <a:gd name="T65" fmla="*/ 93 h 461"/>
                <a:gd name="T66" fmla="*/ 76 w 969"/>
                <a:gd name="T67" fmla="*/ 87 h 461"/>
                <a:gd name="T68" fmla="*/ 63 w 969"/>
                <a:gd name="T69" fmla="*/ 79 h 461"/>
                <a:gd name="T70" fmla="*/ 51 w 969"/>
                <a:gd name="T71" fmla="*/ 70 h 461"/>
                <a:gd name="T72" fmla="*/ 44 w 969"/>
                <a:gd name="T73" fmla="*/ 64 h 461"/>
                <a:gd name="T74" fmla="*/ 42 w 969"/>
                <a:gd name="T75" fmla="*/ 63 h 461"/>
                <a:gd name="T76" fmla="*/ 12 w 969"/>
                <a:gd name="T77" fmla="*/ 63 h 461"/>
                <a:gd name="T78" fmla="*/ 7 w 969"/>
                <a:gd name="T79" fmla="*/ 63 h 461"/>
                <a:gd name="T80" fmla="*/ 4 w 969"/>
                <a:gd name="T81" fmla="*/ 61 h 461"/>
                <a:gd name="T82" fmla="*/ 1 w 969"/>
                <a:gd name="T83" fmla="*/ 58 h 461"/>
                <a:gd name="T84" fmla="*/ 0 w 969"/>
                <a:gd name="T85" fmla="*/ 55 h 461"/>
                <a:gd name="T86" fmla="*/ 0 w 969"/>
                <a:gd name="T87" fmla="*/ 53 h 461"/>
                <a:gd name="T88" fmla="*/ 1 w 969"/>
                <a:gd name="T89" fmla="*/ 51 h 461"/>
                <a:gd name="T90" fmla="*/ 4 w 969"/>
                <a:gd name="T91" fmla="*/ 49 h 461"/>
                <a:gd name="T92" fmla="*/ 8 w 969"/>
                <a:gd name="T93" fmla="*/ 48 h 461"/>
                <a:gd name="T94" fmla="*/ 8 w 969"/>
                <a:gd name="T95" fmla="*/ 48 h 461"/>
                <a:gd name="T96" fmla="*/ 7 w 969"/>
                <a:gd name="T97" fmla="*/ 48 h 461"/>
                <a:gd name="T98" fmla="*/ 39 w 969"/>
                <a:gd name="T99" fmla="*/ 48 h 461"/>
                <a:gd name="T100" fmla="*/ 42 w 969"/>
                <a:gd name="T101" fmla="*/ 46 h 4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9"/>
                <a:gd name="T154" fmla="*/ 0 h 461"/>
                <a:gd name="T155" fmla="*/ 969 w 969"/>
                <a:gd name="T156" fmla="*/ 461 h 4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9" h="461">
                  <a:moveTo>
                    <a:pt x="189" y="194"/>
                  </a:moveTo>
                  <a:lnTo>
                    <a:pt x="194" y="173"/>
                  </a:lnTo>
                  <a:lnTo>
                    <a:pt x="203" y="152"/>
                  </a:lnTo>
                  <a:lnTo>
                    <a:pt x="215" y="133"/>
                  </a:lnTo>
                  <a:lnTo>
                    <a:pt x="229" y="113"/>
                  </a:lnTo>
                  <a:lnTo>
                    <a:pt x="246" y="96"/>
                  </a:lnTo>
                  <a:lnTo>
                    <a:pt x="265" y="79"/>
                  </a:lnTo>
                  <a:lnTo>
                    <a:pt x="287" y="65"/>
                  </a:lnTo>
                  <a:lnTo>
                    <a:pt x="312" y="51"/>
                  </a:lnTo>
                  <a:lnTo>
                    <a:pt x="338" y="39"/>
                  </a:lnTo>
                  <a:lnTo>
                    <a:pt x="366" y="27"/>
                  </a:lnTo>
                  <a:lnTo>
                    <a:pt x="394" y="18"/>
                  </a:lnTo>
                  <a:lnTo>
                    <a:pt x="425" y="12"/>
                  </a:lnTo>
                  <a:lnTo>
                    <a:pt x="458" y="5"/>
                  </a:lnTo>
                  <a:lnTo>
                    <a:pt x="490" y="1"/>
                  </a:lnTo>
                  <a:lnTo>
                    <a:pt x="526" y="0"/>
                  </a:lnTo>
                  <a:lnTo>
                    <a:pt x="561" y="0"/>
                  </a:lnTo>
                  <a:lnTo>
                    <a:pt x="599" y="3"/>
                  </a:lnTo>
                  <a:lnTo>
                    <a:pt x="636" y="8"/>
                  </a:lnTo>
                  <a:lnTo>
                    <a:pt x="673" y="14"/>
                  </a:lnTo>
                  <a:lnTo>
                    <a:pt x="709" y="24"/>
                  </a:lnTo>
                  <a:lnTo>
                    <a:pt x="743" y="34"/>
                  </a:lnTo>
                  <a:lnTo>
                    <a:pt x="775" y="47"/>
                  </a:lnTo>
                  <a:lnTo>
                    <a:pt x="805" y="61"/>
                  </a:lnTo>
                  <a:lnTo>
                    <a:pt x="835" y="78"/>
                  </a:lnTo>
                  <a:lnTo>
                    <a:pt x="861" y="95"/>
                  </a:lnTo>
                  <a:lnTo>
                    <a:pt x="885" y="115"/>
                  </a:lnTo>
                  <a:lnTo>
                    <a:pt x="907" y="134"/>
                  </a:lnTo>
                  <a:lnTo>
                    <a:pt x="925" y="156"/>
                  </a:lnTo>
                  <a:lnTo>
                    <a:pt x="941" y="178"/>
                  </a:lnTo>
                  <a:lnTo>
                    <a:pt x="954" y="200"/>
                  </a:lnTo>
                  <a:lnTo>
                    <a:pt x="963" y="224"/>
                  </a:lnTo>
                  <a:lnTo>
                    <a:pt x="968" y="249"/>
                  </a:lnTo>
                  <a:lnTo>
                    <a:pt x="969" y="264"/>
                  </a:lnTo>
                  <a:lnTo>
                    <a:pt x="969" y="278"/>
                  </a:lnTo>
                  <a:lnTo>
                    <a:pt x="967" y="293"/>
                  </a:lnTo>
                  <a:lnTo>
                    <a:pt x="963" y="307"/>
                  </a:lnTo>
                  <a:lnTo>
                    <a:pt x="959" y="321"/>
                  </a:lnTo>
                  <a:lnTo>
                    <a:pt x="951" y="334"/>
                  </a:lnTo>
                  <a:lnTo>
                    <a:pt x="943" y="346"/>
                  </a:lnTo>
                  <a:lnTo>
                    <a:pt x="934" y="359"/>
                  </a:lnTo>
                  <a:lnTo>
                    <a:pt x="924" y="370"/>
                  </a:lnTo>
                  <a:lnTo>
                    <a:pt x="913" y="380"/>
                  </a:lnTo>
                  <a:lnTo>
                    <a:pt x="900" y="390"/>
                  </a:lnTo>
                  <a:lnTo>
                    <a:pt x="887" y="399"/>
                  </a:lnTo>
                  <a:lnTo>
                    <a:pt x="873" y="409"/>
                  </a:lnTo>
                  <a:lnTo>
                    <a:pt x="859" y="416"/>
                  </a:lnTo>
                  <a:lnTo>
                    <a:pt x="842" y="424"/>
                  </a:lnTo>
                  <a:lnTo>
                    <a:pt x="826" y="431"/>
                  </a:lnTo>
                  <a:lnTo>
                    <a:pt x="808" y="437"/>
                  </a:lnTo>
                  <a:lnTo>
                    <a:pt x="790" y="442"/>
                  </a:lnTo>
                  <a:lnTo>
                    <a:pt x="772" y="448"/>
                  </a:lnTo>
                  <a:lnTo>
                    <a:pt x="752" y="451"/>
                  </a:lnTo>
                  <a:lnTo>
                    <a:pt x="733" y="455"/>
                  </a:lnTo>
                  <a:lnTo>
                    <a:pt x="712" y="458"/>
                  </a:lnTo>
                  <a:lnTo>
                    <a:pt x="691" y="459"/>
                  </a:lnTo>
                  <a:lnTo>
                    <a:pt x="670" y="461"/>
                  </a:lnTo>
                  <a:lnTo>
                    <a:pt x="638" y="461"/>
                  </a:lnTo>
                  <a:lnTo>
                    <a:pt x="605" y="459"/>
                  </a:lnTo>
                  <a:lnTo>
                    <a:pt x="574" y="457"/>
                  </a:lnTo>
                  <a:lnTo>
                    <a:pt x="543" y="451"/>
                  </a:lnTo>
                  <a:lnTo>
                    <a:pt x="511" y="446"/>
                  </a:lnTo>
                  <a:lnTo>
                    <a:pt x="481" y="438"/>
                  </a:lnTo>
                  <a:lnTo>
                    <a:pt x="451" y="431"/>
                  </a:lnTo>
                  <a:lnTo>
                    <a:pt x="422" y="420"/>
                  </a:lnTo>
                  <a:lnTo>
                    <a:pt x="392" y="409"/>
                  </a:lnTo>
                  <a:lnTo>
                    <a:pt x="363" y="396"/>
                  </a:lnTo>
                  <a:lnTo>
                    <a:pt x="334" y="380"/>
                  </a:lnTo>
                  <a:lnTo>
                    <a:pt x="306" y="364"/>
                  </a:lnTo>
                  <a:lnTo>
                    <a:pt x="277" y="346"/>
                  </a:lnTo>
                  <a:lnTo>
                    <a:pt x="250" y="327"/>
                  </a:lnTo>
                  <a:lnTo>
                    <a:pt x="222" y="306"/>
                  </a:lnTo>
                  <a:lnTo>
                    <a:pt x="195" y="284"/>
                  </a:lnTo>
                  <a:lnTo>
                    <a:pt x="191" y="281"/>
                  </a:lnTo>
                  <a:lnTo>
                    <a:pt x="187" y="280"/>
                  </a:lnTo>
                  <a:lnTo>
                    <a:pt x="183" y="278"/>
                  </a:lnTo>
                  <a:lnTo>
                    <a:pt x="179" y="278"/>
                  </a:lnTo>
                  <a:lnTo>
                    <a:pt x="52" y="278"/>
                  </a:lnTo>
                  <a:lnTo>
                    <a:pt x="43" y="277"/>
                  </a:lnTo>
                  <a:lnTo>
                    <a:pt x="32" y="276"/>
                  </a:lnTo>
                  <a:lnTo>
                    <a:pt x="25" y="272"/>
                  </a:lnTo>
                  <a:lnTo>
                    <a:pt x="17" y="268"/>
                  </a:lnTo>
                  <a:lnTo>
                    <a:pt x="10" y="263"/>
                  </a:lnTo>
                  <a:lnTo>
                    <a:pt x="5" y="256"/>
                  </a:lnTo>
                  <a:lnTo>
                    <a:pt x="1" y="250"/>
                  </a:lnTo>
                  <a:lnTo>
                    <a:pt x="0" y="243"/>
                  </a:lnTo>
                  <a:lnTo>
                    <a:pt x="0" y="238"/>
                  </a:lnTo>
                  <a:lnTo>
                    <a:pt x="0" y="234"/>
                  </a:lnTo>
                  <a:lnTo>
                    <a:pt x="2" y="230"/>
                  </a:lnTo>
                  <a:lnTo>
                    <a:pt x="5" y="226"/>
                  </a:lnTo>
                  <a:lnTo>
                    <a:pt x="10" y="221"/>
                  </a:lnTo>
                  <a:lnTo>
                    <a:pt x="17" y="217"/>
                  </a:lnTo>
                  <a:lnTo>
                    <a:pt x="26" y="213"/>
                  </a:lnTo>
                  <a:lnTo>
                    <a:pt x="35" y="212"/>
                  </a:lnTo>
                  <a:lnTo>
                    <a:pt x="34" y="212"/>
                  </a:lnTo>
                  <a:lnTo>
                    <a:pt x="32" y="212"/>
                  </a:lnTo>
                  <a:lnTo>
                    <a:pt x="164" y="213"/>
                  </a:lnTo>
                  <a:lnTo>
                    <a:pt x="172" y="212"/>
                  </a:lnTo>
                  <a:lnTo>
                    <a:pt x="179" y="207"/>
                  </a:lnTo>
                  <a:lnTo>
                    <a:pt x="185" y="202"/>
                  </a:lnTo>
                  <a:lnTo>
                    <a:pt x="189" y="194"/>
                  </a:lnTo>
                  <a:close/>
                </a:path>
              </a:pathLst>
            </a:custGeom>
            <a:solidFill>
              <a:srgbClr val="C0C0C0"/>
            </a:solidFill>
            <a:ln w="9525">
              <a:noFill/>
              <a:round/>
              <a:headEnd/>
              <a:tailEnd/>
            </a:ln>
          </p:spPr>
          <p:txBody>
            <a:bodyPr/>
            <a:lstStyle/>
            <a:p>
              <a:pPr rtl="0"/>
              <a:endParaRPr lang="en-US" sz="3800"/>
            </a:p>
          </p:txBody>
        </p:sp>
        <p:sp>
          <p:nvSpPr>
            <p:cNvPr id="618" name="Freeform 616"/>
            <p:cNvSpPr>
              <a:spLocks/>
            </p:cNvSpPr>
            <p:nvPr/>
          </p:nvSpPr>
          <p:spPr bwMode="auto">
            <a:xfrm>
              <a:off x="429" y="2498"/>
              <a:ext cx="247" cy="97"/>
            </a:xfrm>
            <a:custGeom>
              <a:avLst/>
              <a:gdLst>
                <a:gd name="T0" fmla="*/ 0 w 1077"/>
                <a:gd name="T1" fmla="*/ 67 h 421"/>
                <a:gd name="T2" fmla="*/ 0 w 1077"/>
                <a:gd name="T3" fmla="*/ 68 h 421"/>
                <a:gd name="T4" fmla="*/ 0 w 1077"/>
                <a:gd name="T5" fmla="*/ 70 h 421"/>
                <a:gd name="T6" fmla="*/ 2 w 1077"/>
                <a:gd name="T7" fmla="*/ 73 h 421"/>
                <a:gd name="T8" fmla="*/ 25 w 1077"/>
                <a:gd name="T9" fmla="*/ 81 h 421"/>
                <a:gd name="T10" fmla="*/ 26 w 1077"/>
                <a:gd name="T11" fmla="*/ 81 h 421"/>
                <a:gd name="T12" fmla="*/ 26 w 1077"/>
                <a:gd name="T13" fmla="*/ 81 h 421"/>
                <a:gd name="T14" fmla="*/ 29 w 1077"/>
                <a:gd name="T15" fmla="*/ 81 h 421"/>
                <a:gd name="T16" fmla="*/ 34 w 1077"/>
                <a:gd name="T17" fmla="*/ 82 h 421"/>
                <a:gd name="T18" fmla="*/ 39 w 1077"/>
                <a:gd name="T19" fmla="*/ 82 h 421"/>
                <a:gd name="T20" fmla="*/ 41 w 1077"/>
                <a:gd name="T21" fmla="*/ 83 h 421"/>
                <a:gd name="T22" fmla="*/ 61 w 1077"/>
                <a:gd name="T23" fmla="*/ 87 h 421"/>
                <a:gd name="T24" fmla="*/ 80 w 1077"/>
                <a:gd name="T25" fmla="*/ 91 h 421"/>
                <a:gd name="T26" fmla="*/ 99 w 1077"/>
                <a:gd name="T27" fmla="*/ 94 h 421"/>
                <a:gd name="T28" fmla="*/ 117 w 1077"/>
                <a:gd name="T29" fmla="*/ 95 h 421"/>
                <a:gd name="T30" fmla="*/ 135 w 1077"/>
                <a:gd name="T31" fmla="*/ 97 h 421"/>
                <a:gd name="T32" fmla="*/ 151 w 1077"/>
                <a:gd name="T33" fmla="*/ 97 h 421"/>
                <a:gd name="T34" fmla="*/ 167 w 1077"/>
                <a:gd name="T35" fmla="*/ 97 h 421"/>
                <a:gd name="T36" fmla="*/ 181 w 1077"/>
                <a:gd name="T37" fmla="*/ 97 h 421"/>
                <a:gd name="T38" fmla="*/ 194 w 1077"/>
                <a:gd name="T39" fmla="*/ 96 h 421"/>
                <a:gd name="T40" fmla="*/ 206 w 1077"/>
                <a:gd name="T41" fmla="*/ 95 h 421"/>
                <a:gd name="T42" fmla="*/ 217 w 1077"/>
                <a:gd name="T43" fmla="*/ 94 h 421"/>
                <a:gd name="T44" fmla="*/ 225 w 1077"/>
                <a:gd name="T45" fmla="*/ 92 h 421"/>
                <a:gd name="T46" fmla="*/ 233 w 1077"/>
                <a:gd name="T47" fmla="*/ 91 h 421"/>
                <a:gd name="T48" fmla="*/ 238 w 1077"/>
                <a:gd name="T49" fmla="*/ 91 h 421"/>
                <a:gd name="T50" fmla="*/ 241 w 1077"/>
                <a:gd name="T51" fmla="*/ 90 h 421"/>
                <a:gd name="T52" fmla="*/ 243 w 1077"/>
                <a:gd name="T53" fmla="*/ 90 h 421"/>
                <a:gd name="T54" fmla="*/ 246 w 1077"/>
                <a:gd name="T55" fmla="*/ 88 h 421"/>
                <a:gd name="T56" fmla="*/ 247 w 1077"/>
                <a:gd name="T57" fmla="*/ 84 h 421"/>
                <a:gd name="T58" fmla="*/ 247 w 1077"/>
                <a:gd name="T59" fmla="*/ 84 h 421"/>
                <a:gd name="T60" fmla="*/ 247 w 1077"/>
                <a:gd name="T61" fmla="*/ 84 h 421"/>
                <a:gd name="T62" fmla="*/ 245 w 1077"/>
                <a:gd name="T63" fmla="*/ 73 h 421"/>
                <a:gd name="T64" fmla="*/ 239 w 1077"/>
                <a:gd name="T65" fmla="*/ 60 h 421"/>
                <a:gd name="T66" fmla="*/ 229 w 1077"/>
                <a:gd name="T67" fmla="*/ 48 h 421"/>
                <a:gd name="T68" fmla="*/ 213 w 1077"/>
                <a:gd name="T69" fmla="*/ 40 h 421"/>
                <a:gd name="T70" fmla="*/ 210 w 1077"/>
                <a:gd name="T71" fmla="*/ 36 h 421"/>
                <a:gd name="T72" fmla="*/ 206 w 1077"/>
                <a:gd name="T73" fmla="*/ 31 h 421"/>
                <a:gd name="T74" fmla="*/ 200 w 1077"/>
                <a:gd name="T75" fmla="*/ 25 h 421"/>
                <a:gd name="T76" fmla="*/ 191 w 1077"/>
                <a:gd name="T77" fmla="*/ 19 h 421"/>
                <a:gd name="T78" fmla="*/ 179 w 1077"/>
                <a:gd name="T79" fmla="*/ 13 h 421"/>
                <a:gd name="T80" fmla="*/ 164 w 1077"/>
                <a:gd name="T81" fmla="*/ 8 h 421"/>
                <a:gd name="T82" fmla="*/ 145 w 1077"/>
                <a:gd name="T83" fmla="*/ 3 h 421"/>
                <a:gd name="T84" fmla="*/ 122 w 1077"/>
                <a:gd name="T85" fmla="*/ 0 h 421"/>
                <a:gd name="T86" fmla="*/ 116 w 1077"/>
                <a:gd name="T87" fmla="*/ 0 h 421"/>
                <a:gd name="T88" fmla="*/ 102 w 1077"/>
                <a:gd name="T89" fmla="*/ 0 h 421"/>
                <a:gd name="T90" fmla="*/ 83 w 1077"/>
                <a:gd name="T91" fmla="*/ 2 h 421"/>
                <a:gd name="T92" fmla="*/ 62 w 1077"/>
                <a:gd name="T93" fmla="*/ 6 h 421"/>
                <a:gd name="T94" fmla="*/ 41 w 1077"/>
                <a:gd name="T95" fmla="*/ 14 h 421"/>
                <a:gd name="T96" fmla="*/ 22 w 1077"/>
                <a:gd name="T97" fmla="*/ 26 h 421"/>
                <a:gd name="T98" fmla="*/ 7 w 1077"/>
                <a:gd name="T99" fmla="*/ 44 h 421"/>
                <a:gd name="T100" fmla="*/ 0 w 1077"/>
                <a:gd name="T101" fmla="*/ 67 h 4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7"/>
                <a:gd name="T154" fmla="*/ 0 h 421"/>
                <a:gd name="T155" fmla="*/ 1077 w 1077"/>
                <a:gd name="T156" fmla="*/ 421 h 4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7" h="421">
                  <a:moveTo>
                    <a:pt x="0" y="292"/>
                  </a:moveTo>
                  <a:lnTo>
                    <a:pt x="0" y="292"/>
                  </a:lnTo>
                  <a:lnTo>
                    <a:pt x="0" y="294"/>
                  </a:lnTo>
                  <a:lnTo>
                    <a:pt x="0" y="295"/>
                  </a:lnTo>
                  <a:lnTo>
                    <a:pt x="1" y="303"/>
                  </a:lnTo>
                  <a:lnTo>
                    <a:pt x="3" y="309"/>
                  </a:lnTo>
                  <a:lnTo>
                    <a:pt x="9" y="315"/>
                  </a:lnTo>
                  <a:lnTo>
                    <a:pt x="15" y="317"/>
                  </a:lnTo>
                  <a:lnTo>
                    <a:pt x="111" y="350"/>
                  </a:lnTo>
                  <a:lnTo>
                    <a:pt x="113" y="350"/>
                  </a:lnTo>
                  <a:lnTo>
                    <a:pt x="114" y="350"/>
                  </a:lnTo>
                  <a:lnTo>
                    <a:pt x="115" y="350"/>
                  </a:lnTo>
                  <a:lnTo>
                    <a:pt x="118" y="350"/>
                  </a:lnTo>
                  <a:lnTo>
                    <a:pt x="126" y="351"/>
                  </a:lnTo>
                  <a:lnTo>
                    <a:pt x="136" y="352"/>
                  </a:lnTo>
                  <a:lnTo>
                    <a:pt x="148" y="354"/>
                  </a:lnTo>
                  <a:lnTo>
                    <a:pt x="160" y="356"/>
                  </a:lnTo>
                  <a:lnTo>
                    <a:pt x="170" y="357"/>
                  </a:lnTo>
                  <a:lnTo>
                    <a:pt x="178" y="359"/>
                  </a:lnTo>
                  <a:lnTo>
                    <a:pt x="180" y="359"/>
                  </a:lnTo>
                  <a:lnTo>
                    <a:pt x="223" y="369"/>
                  </a:lnTo>
                  <a:lnTo>
                    <a:pt x="266" y="378"/>
                  </a:lnTo>
                  <a:lnTo>
                    <a:pt x="308" y="387"/>
                  </a:lnTo>
                  <a:lnTo>
                    <a:pt x="350" y="394"/>
                  </a:lnTo>
                  <a:lnTo>
                    <a:pt x="391" y="400"/>
                  </a:lnTo>
                  <a:lnTo>
                    <a:pt x="432" y="406"/>
                  </a:lnTo>
                  <a:lnTo>
                    <a:pt x="472" y="411"/>
                  </a:lnTo>
                  <a:lnTo>
                    <a:pt x="511" y="413"/>
                  </a:lnTo>
                  <a:lnTo>
                    <a:pt x="550" y="417"/>
                  </a:lnTo>
                  <a:lnTo>
                    <a:pt x="588" y="419"/>
                  </a:lnTo>
                  <a:lnTo>
                    <a:pt x="624" y="420"/>
                  </a:lnTo>
                  <a:lnTo>
                    <a:pt x="659" y="421"/>
                  </a:lnTo>
                  <a:lnTo>
                    <a:pt x="694" y="421"/>
                  </a:lnTo>
                  <a:lnTo>
                    <a:pt x="727" y="421"/>
                  </a:lnTo>
                  <a:lnTo>
                    <a:pt x="760" y="420"/>
                  </a:lnTo>
                  <a:lnTo>
                    <a:pt x="791" y="419"/>
                  </a:lnTo>
                  <a:lnTo>
                    <a:pt x="819" y="417"/>
                  </a:lnTo>
                  <a:lnTo>
                    <a:pt x="848" y="415"/>
                  </a:lnTo>
                  <a:lnTo>
                    <a:pt x="874" y="413"/>
                  </a:lnTo>
                  <a:lnTo>
                    <a:pt x="900" y="411"/>
                  </a:lnTo>
                  <a:lnTo>
                    <a:pt x="924" y="408"/>
                  </a:lnTo>
                  <a:lnTo>
                    <a:pt x="946" y="406"/>
                  </a:lnTo>
                  <a:lnTo>
                    <a:pt x="965" y="403"/>
                  </a:lnTo>
                  <a:lnTo>
                    <a:pt x="983" y="400"/>
                  </a:lnTo>
                  <a:lnTo>
                    <a:pt x="1000" y="398"/>
                  </a:lnTo>
                  <a:lnTo>
                    <a:pt x="1015" y="396"/>
                  </a:lnTo>
                  <a:lnTo>
                    <a:pt x="1028" y="394"/>
                  </a:lnTo>
                  <a:lnTo>
                    <a:pt x="1038" y="393"/>
                  </a:lnTo>
                  <a:lnTo>
                    <a:pt x="1046" y="391"/>
                  </a:lnTo>
                  <a:lnTo>
                    <a:pt x="1052" y="390"/>
                  </a:lnTo>
                  <a:lnTo>
                    <a:pt x="1056" y="389"/>
                  </a:lnTo>
                  <a:lnTo>
                    <a:pt x="1058" y="389"/>
                  </a:lnTo>
                  <a:lnTo>
                    <a:pt x="1065" y="385"/>
                  </a:lnTo>
                  <a:lnTo>
                    <a:pt x="1072" y="380"/>
                  </a:lnTo>
                  <a:lnTo>
                    <a:pt x="1076" y="373"/>
                  </a:lnTo>
                  <a:lnTo>
                    <a:pt x="1077" y="365"/>
                  </a:lnTo>
                  <a:lnTo>
                    <a:pt x="1077" y="364"/>
                  </a:lnTo>
                  <a:lnTo>
                    <a:pt x="1074" y="342"/>
                  </a:lnTo>
                  <a:lnTo>
                    <a:pt x="1068" y="316"/>
                  </a:lnTo>
                  <a:lnTo>
                    <a:pt x="1058" y="289"/>
                  </a:lnTo>
                  <a:lnTo>
                    <a:pt x="1043" y="261"/>
                  </a:lnTo>
                  <a:lnTo>
                    <a:pt x="1022" y="235"/>
                  </a:lnTo>
                  <a:lnTo>
                    <a:pt x="998" y="210"/>
                  </a:lnTo>
                  <a:lnTo>
                    <a:pt x="965" y="190"/>
                  </a:lnTo>
                  <a:lnTo>
                    <a:pt x="927" y="175"/>
                  </a:lnTo>
                  <a:lnTo>
                    <a:pt x="924" y="168"/>
                  </a:lnTo>
                  <a:lnTo>
                    <a:pt x="917" y="158"/>
                  </a:lnTo>
                  <a:lnTo>
                    <a:pt x="909" y="148"/>
                  </a:lnTo>
                  <a:lnTo>
                    <a:pt x="899" y="136"/>
                  </a:lnTo>
                  <a:lnTo>
                    <a:pt x="886" y="123"/>
                  </a:lnTo>
                  <a:lnTo>
                    <a:pt x="871" y="110"/>
                  </a:lnTo>
                  <a:lnTo>
                    <a:pt x="853" y="97"/>
                  </a:lnTo>
                  <a:lnTo>
                    <a:pt x="832" y="84"/>
                  </a:lnTo>
                  <a:lnTo>
                    <a:pt x="809" y="70"/>
                  </a:lnTo>
                  <a:lnTo>
                    <a:pt x="782" y="58"/>
                  </a:lnTo>
                  <a:lnTo>
                    <a:pt x="750" y="45"/>
                  </a:lnTo>
                  <a:lnTo>
                    <a:pt x="715" y="34"/>
                  </a:lnTo>
                  <a:lnTo>
                    <a:pt x="676" y="23"/>
                  </a:lnTo>
                  <a:lnTo>
                    <a:pt x="632" y="14"/>
                  </a:lnTo>
                  <a:lnTo>
                    <a:pt x="584" y="6"/>
                  </a:lnTo>
                  <a:lnTo>
                    <a:pt x="532" y="1"/>
                  </a:lnTo>
                  <a:lnTo>
                    <a:pt x="523" y="1"/>
                  </a:lnTo>
                  <a:lnTo>
                    <a:pt x="504" y="0"/>
                  </a:lnTo>
                  <a:lnTo>
                    <a:pt x="478" y="1"/>
                  </a:lnTo>
                  <a:lnTo>
                    <a:pt x="445" y="2"/>
                  </a:lnTo>
                  <a:lnTo>
                    <a:pt x="407" y="5"/>
                  </a:lnTo>
                  <a:lnTo>
                    <a:pt x="364" y="10"/>
                  </a:lnTo>
                  <a:lnTo>
                    <a:pt x="318" y="18"/>
                  </a:lnTo>
                  <a:lnTo>
                    <a:pt x="272" y="28"/>
                  </a:lnTo>
                  <a:lnTo>
                    <a:pt x="223" y="43"/>
                  </a:lnTo>
                  <a:lnTo>
                    <a:pt x="178" y="62"/>
                  </a:lnTo>
                  <a:lnTo>
                    <a:pt x="134" y="86"/>
                  </a:lnTo>
                  <a:lnTo>
                    <a:pt x="95" y="114"/>
                  </a:lnTo>
                  <a:lnTo>
                    <a:pt x="59" y="148"/>
                  </a:lnTo>
                  <a:lnTo>
                    <a:pt x="31" y="190"/>
                  </a:lnTo>
                  <a:lnTo>
                    <a:pt x="11" y="238"/>
                  </a:lnTo>
                  <a:lnTo>
                    <a:pt x="0" y="292"/>
                  </a:lnTo>
                  <a:close/>
                </a:path>
              </a:pathLst>
            </a:custGeom>
            <a:solidFill>
              <a:srgbClr val="000000"/>
            </a:solidFill>
            <a:ln w="9525">
              <a:noFill/>
              <a:round/>
              <a:headEnd/>
              <a:tailEnd/>
            </a:ln>
          </p:spPr>
          <p:txBody>
            <a:bodyPr/>
            <a:lstStyle/>
            <a:p>
              <a:pPr rtl="0"/>
              <a:endParaRPr lang="en-US" sz="3800"/>
            </a:p>
          </p:txBody>
        </p:sp>
        <p:sp>
          <p:nvSpPr>
            <p:cNvPr id="619" name="Freeform 617"/>
            <p:cNvSpPr>
              <a:spLocks/>
            </p:cNvSpPr>
            <p:nvPr/>
          </p:nvSpPr>
          <p:spPr bwMode="auto">
            <a:xfrm>
              <a:off x="440" y="2510"/>
              <a:ext cx="224" cy="74"/>
            </a:xfrm>
            <a:custGeom>
              <a:avLst/>
              <a:gdLst>
                <a:gd name="T0" fmla="*/ 123 w 975"/>
                <a:gd name="T1" fmla="*/ 2 h 324"/>
                <a:gd name="T2" fmla="*/ 144 w 975"/>
                <a:gd name="T3" fmla="*/ 6 h 324"/>
                <a:gd name="T4" fmla="*/ 161 w 975"/>
                <a:gd name="T5" fmla="*/ 11 h 324"/>
                <a:gd name="T6" fmla="*/ 173 w 975"/>
                <a:gd name="T7" fmla="*/ 17 h 324"/>
                <a:gd name="T8" fmla="*/ 182 w 975"/>
                <a:gd name="T9" fmla="*/ 23 h 324"/>
                <a:gd name="T10" fmla="*/ 187 w 975"/>
                <a:gd name="T11" fmla="*/ 28 h 324"/>
                <a:gd name="T12" fmla="*/ 191 w 975"/>
                <a:gd name="T13" fmla="*/ 32 h 324"/>
                <a:gd name="T14" fmla="*/ 192 w 975"/>
                <a:gd name="T15" fmla="*/ 34 h 324"/>
                <a:gd name="T16" fmla="*/ 193 w 975"/>
                <a:gd name="T17" fmla="*/ 36 h 324"/>
                <a:gd name="T18" fmla="*/ 195 w 975"/>
                <a:gd name="T19" fmla="*/ 38 h 324"/>
                <a:gd name="T20" fmla="*/ 203 w 975"/>
                <a:gd name="T21" fmla="*/ 41 h 324"/>
                <a:gd name="T22" fmla="*/ 213 w 975"/>
                <a:gd name="T23" fmla="*/ 48 h 324"/>
                <a:gd name="T24" fmla="*/ 220 w 975"/>
                <a:gd name="T25" fmla="*/ 56 h 324"/>
                <a:gd name="T26" fmla="*/ 223 w 975"/>
                <a:gd name="T27" fmla="*/ 64 h 324"/>
                <a:gd name="T28" fmla="*/ 220 w 975"/>
                <a:gd name="T29" fmla="*/ 69 h 324"/>
                <a:gd name="T30" fmla="*/ 207 w 975"/>
                <a:gd name="T31" fmla="*/ 70 h 324"/>
                <a:gd name="T32" fmla="*/ 189 w 975"/>
                <a:gd name="T33" fmla="*/ 72 h 324"/>
                <a:gd name="T34" fmla="*/ 167 w 975"/>
                <a:gd name="T35" fmla="*/ 74 h 324"/>
                <a:gd name="T36" fmla="*/ 141 w 975"/>
                <a:gd name="T37" fmla="*/ 74 h 324"/>
                <a:gd name="T38" fmla="*/ 113 w 975"/>
                <a:gd name="T39" fmla="*/ 73 h 324"/>
                <a:gd name="T40" fmla="*/ 82 w 975"/>
                <a:gd name="T41" fmla="*/ 70 h 324"/>
                <a:gd name="T42" fmla="*/ 49 w 975"/>
                <a:gd name="T43" fmla="*/ 64 h 324"/>
                <a:gd name="T44" fmla="*/ 32 w 975"/>
                <a:gd name="T45" fmla="*/ 60 h 324"/>
                <a:gd name="T46" fmla="*/ 32 w 975"/>
                <a:gd name="T47" fmla="*/ 60 h 324"/>
                <a:gd name="T48" fmla="*/ 31 w 975"/>
                <a:gd name="T49" fmla="*/ 60 h 324"/>
                <a:gd name="T50" fmla="*/ 27 w 975"/>
                <a:gd name="T51" fmla="*/ 59 h 324"/>
                <a:gd name="T52" fmla="*/ 22 w 975"/>
                <a:gd name="T53" fmla="*/ 58 h 324"/>
                <a:gd name="T54" fmla="*/ 18 w 975"/>
                <a:gd name="T55" fmla="*/ 58 h 324"/>
                <a:gd name="T56" fmla="*/ 16 w 975"/>
                <a:gd name="T57" fmla="*/ 58 h 324"/>
                <a:gd name="T58" fmla="*/ 13 w 975"/>
                <a:gd name="T59" fmla="*/ 56 h 324"/>
                <a:gd name="T60" fmla="*/ 8 w 975"/>
                <a:gd name="T61" fmla="*/ 55 h 324"/>
                <a:gd name="T62" fmla="*/ 3 w 975"/>
                <a:gd name="T63" fmla="*/ 53 h 324"/>
                <a:gd name="T64" fmla="*/ 3 w 975"/>
                <a:gd name="T65" fmla="*/ 42 h 324"/>
                <a:gd name="T66" fmla="*/ 14 w 975"/>
                <a:gd name="T67" fmla="*/ 26 h 324"/>
                <a:gd name="T68" fmla="*/ 30 w 975"/>
                <a:gd name="T69" fmla="*/ 15 h 324"/>
                <a:gd name="T70" fmla="*/ 49 w 975"/>
                <a:gd name="T71" fmla="*/ 8 h 324"/>
                <a:gd name="T72" fmla="*/ 68 w 975"/>
                <a:gd name="T73" fmla="*/ 3 h 324"/>
                <a:gd name="T74" fmla="*/ 86 w 975"/>
                <a:gd name="T75" fmla="*/ 1 h 324"/>
                <a:gd name="T76" fmla="*/ 101 w 975"/>
                <a:gd name="T77" fmla="*/ 0 h 324"/>
                <a:gd name="T78" fmla="*/ 109 w 975"/>
                <a:gd name="T79" fmla="*/ 0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5"/>
                <a:gd name="T121" fmla="*/ 0 h 324"/>
                <a:gd name="T122" fmla="*/ 975 w 975"/>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5" h="324">
                  <a:moveTo>
                    <a:pt x="479" y="0"/>
                  </a:moveTo>
                  <a:lnTo>
                    <a:pt x="534" y="7"/>
                  </a:lnTo>
                  <a:lnTo>
                    <a:pt x="583" y="15"/>
                  </a:lnTo>
                  <a:lnTo>
                    <a:pt x="626" y="25"/>
                  </a:lnTo>
                  <a:lnTo>
                    <a:pt x="665" y="35"/>
                  </a:lnTo>
                  <a:lnTo>
                    <a:pt x="699" y="47"/>
                  </a:lnTo>
                  <a:lnTo>
                    <a:pt x="728" y="60"/>
                  </a:lnTo>
                  <a:lnTo>
                    <a:pt x="752" y="73"/>
                  </a:lnTo>
                  <a:lnTo>
                    <a:pt x="773" y="86"/>
                  </a:lnTo>
                  <a:lnTo>
                    <a:pt x="792" y="99"/>
                  </a:lnTo>
                  <a:lnTo>
                    <a:pt x="805" y="112"/>
                  </a:lnTo>
                  <a:lnTo>
                    <a:pt x="816" y="122"/>
                  </a:lnTo>
                  <a:lnTo>
                    <a:pt x="824" y="133"/>
                  </a:lnTo>
                  <a:lnTo>
                    <a:pt x="831" y="141"/>
                  </a:lnTo>
                  <a:lnTo>
                    <a:pt x="834" y="147"/>
                  </a:lnTo>
                  <a:lnTo>
                    <a:pt x="837" y="151"/>
                  </a:lnTo>
                  <a:lnTo>
                    <a:pt x="837" y="152"/>
                  </a:lnTo>
                  <a:lnTo>
                    <a:pt x="840" y="158"/>
                  </a:lnTo>
                  <a:lnTo>
                    <a:pt x="844" y="163"/>
                  </a:lnTo>
                  <a:lnTo>
                    <a:pt x="849" y="167"/>
                  </a:lnTo>
                  <a:lnTo>
                    <a:pt x="855" y="168"/>
                  </a:lnTo>
                  <a:lnTo>
                    <a:pt x="885" y="178"/>
                  </a:lnTo>
                  <a:lnTo>
                    <a:pt x="910" y="191"/>
                  </a:lnTo>
                  <a:lnTo>
                    <a:pt x="929" y="208"/>
                  </a:lnTo>
                  <a:lnTo>
                    <a:pt x="945" y="227"/>
                  </a:lnTo>
                  <a:lnTo>
                    <a:pt x="957" y="246"/>
                  </a:lnTo>
                  <a:lnTo>
                    <a:pt x="966" y="264"/>
                  </a:lnTo>
                  <a:lnTo>
                    <a:pt x="971" y="281"/>
                  </a:lnTo>
                  <a:lnTo>
                    <a:pt x="975" y="297"/>
                  </a:lnTo>
                  <a:lnTo>
                    <a:pt x="956" y="301"/>
                  </a:lnTo>
                  <a:lnTo>
                    <a:pt x="931" y="305"/>
                  </a:lnTo>
                  <a:lnTo>
                    <a:pt x="900" y="308"/>
                  </a:lnTo>
                  <a:lnTo>
                    <a:pt x="863" y="312"/>
                  </a:lnTo>
                  <a:lnTo>
                    <a:pt x="821" y="316"/>
                  </a:lnTo>
                  <a:lnTo>
                    <a:pt x="776" y="320"/>
                  </a:lnTo>
                  <a:lnTo>
                    <a:pt x="726" y="323"/>
                  </a:lnTo>
                  <a:lnTo>
                    <a:pt x="672" y="324"/>
                  </a:lnTo>
                  <a:lnTo>
                    <a:pt x="615" y="324"/>
                  </a:lnTo>
                  <a:lnTo>
                    <a:pt x="553" y="323"/>
                  </a:lnTo>
                  <a:lnTo>
                    <a:pt x="491" y="319"/>
                  </a:lnTo>
                  <a:lnTo>
                    <a:pt x="425" y="314"/>
                  </a:lnTo>
                  <a:lnTo>
                    <a:pt x="356" y="306"/>
                  </a:lnTo>
                  <a:lnTo>
                    <a:pt x="285" y="294"/>
                  </a:lnTo>
                  <a:lnTo>
                    <a:pt x="214" y="280"/>
                  </a:lnTo>
                  <a:lnTo>
                    <a:pt x="141" y="263"/>
                  </a:lnTo>
                  <a:lnTo>
                    <a:pt x="140" y="263"/>
                  </a:lnTo>
                  <a:lnTo>
                    <a:pt x="140" y="262"/>
                  </a:lnTo>
                  <a:lnTo>
                    <a:pt x="138" y="262"/>
                  </a:lnTo>
                  <a:lnTo>
                    <a:pt x="137" y="262"/>
                  </a:lnTo>
                  <a:lnTo>
                    <a:pt x="134" y="262"/>
                  </a:lnTo>
                  <a:lnTo>
                    <a:pt x="128" y="260"/>
                  </a:lnTo>
                  <a:lnTo>
                    <a:pt x="119" y="259"/>
                  </a:lnTo>
                  <a:lnTo>
                    <a:pt x="107" y="258"/>
                  </a:lnTo>
                  <a:lnTo>
                    <a:pt x="97" y="256"/>
                  </a:lnTo>
                  <a:lnTo>
                    <a:pt x="86" y="255"/>
                  </a:lnTo>
                  <a:lnTo>
                    <a:pt x="78" y="255"/>
                  </a:lnTo>
                  <a:lnTo>
                    <a:pt x="74" y="254"/>
                  </a:lnTo>
                  <a:lnTo>
                    <a:pt x="71" y="253"/>
                  </a:lnTo>
                  <a:lnTo>
                    <a:pt x="65" y="251"/>
                  </a:lnTo>
                  <a:lnTo>
                    <a:pt x="56" y="247"/>
                  </a:lnTo>
                  <a:lnTo>
                    <a:pt x="46" y="245"/>
                  </a:lnTo>
                  <a:lnTo>
                    <a:pt x="34" y="241"/>
                  </a:lnTo>
                  <a:lnTo>
                    <a:pt x="22" y="237"/>
                  </a:lnTo>
                  <a:lnTo>
                    <a:pt x="11" y="233"/>
                  </a:lnTo>
                  <a:lnTo>
                    <a:pt x="0" y="229"/>
                  </a:lnTo>
                  <a:lnTo>
                    <a:pt x="13" y="186"/>
                  </a:lnTo>
                  <a:lnTo>
                    <a:pt x="34" y="148"/>
                  </a:lnTo>
                  <a:lnTo>
                    <a:pt x="61" y="116"/>
                  </a:lnTo>
                  <a:lnTo>
                    <a:pt x="95" y="89"/>
                  </a:lnTo>
                  <a:lnTo>
                    <a:pt x="132" y="67"/>
                  </a:lnTo>
                  <a:lnTo>
                    <a:pt x="172" y="47"/>
                  </a:lnTo>
                  <a:lnTo>
                    <a:pt x="214" y="33"/>
                  </a:lnTo>
                  <a:lnTo>
                    <a:pt x="255" y="21"/>
                  </a:lnTo>
                  <a:lnTo>
                    <a:pt x="298" y="13"/>
                  </a:lnTo>
                  <a:lnTo>
                    <a:pt x="339" y="7"/>
                  </a:lnTo>
                  <a:lnTo>
                    <a:pt x="375" y="3"/>
                  </a:lnTo>
                  <a:lnTo>
                    <a:pt x="409" y="1"/>
                  </a:lnTo>
                  <a:lnTo>
                    <a:pt x="438" y="0"/>
                  </a:lnTo>
                  <a:lnTo>
                    <a:pt x="460" y="0"/>
                  </a:lnTo>
                  <a:lnTo>
                    <a:pt x="474" y="0"/>
                  </a:lnTo>
                  <a:lnTo>
                    <a:pt x="479" y="0"/>
                  </a:lnTo>
                  <a:close/>
                </a:path>
              </a:pathLst>
            </a:custGeom>
            <a:solidFill>
              <a:srgbClr val="C0C0C0"/>
            </a:solidFill>
            <a:ln w="9525">
              <a:noFill/>
              <a:round/>
              <a:headEnd/>
              <a:tailEnd/>
            </a:ln>
          </p:spPr>
          <p:txBody>
            <a:bodyPr/>
            <a:lstStyle/>
            <a:p>
              <a:pPr rtl="0"/>
              <a:endParaRPr lang="en-US" sz="3800"/>
            </a:p>
          </p:txBody>
        </p:sp>
        <p:sp>
          <p:nvSpPr>
            <p:cNvPr id="620" name="Freeform 618"/>
            <p:cNvSpPr>
              <a:spLocks/>
            </p:cNvSpPr>
            <p:nvPr/>
          </p:nvSpPr>
          <p:spPr bwMode="auto">
            <a:xfrm>
              <a:off x="494" y="2536"/>
              <a:ext cx="149" cy="32"/>
            </a:xfrm>
            <a:custGeom>
              <a:avLst/>
              <a:gdLst>
                <a:gd name="T0" fmla="*/ 3 w 653"/>
                <a:gd name="T1" fmla="*/ 22 h 143"/>
                <a:gd name="T2" fmla="*/ 1 w 653"/>
                <a:gd name="T3" fmla="*/ 24 h 143"/>
                <a:gd name="T4" fmla="*/ 0 w 653"/>
                <a:gd name="T5" fmla="*/ 26 h 143"/>
                <a:gd name="T6" fmla="*/ 0 w 653"/>
                <a:gd name="T7" fmla="*/ 28 h 143"/>
                <a:gd name="T8" fmla="*/ 1 w 653"/>
                <a:gd name="T9" fmla="*/ 30 h 143"/>
                <a:gd name="T10" fmla="*/ 2 w 653"/>
                <a:gd name="T11" fmla="*/ 31 h 143"/>
                <a:gd name="T12" fmla="*/ 4 w 653"/>
                <a:gd name="T13" fmla="*/ 32 h 143"/>
                <a:gd name="T14" fmla="*/ 6 w 653"/>
                <a:gd name="T15" fmla="*/ 32 h 143"/>
                <a:gd name="T16" fmla="*/ 8 w 653"/>
                <a:gd name="T17" fmla="*/ 32 h 143"/>
                <a:gd name="T18" fmla="*/ 18 w 653"/>
                <a:gd name="T19" fmla="*/ 26 h 143"/>
                <a:gd name="T20" fmla="*/ 28 w 653"/>
                <a:gd name="T21" fmla="*/ 22 h 143"/>
                <a:gd name="T22" fmla="*/ 38 w 653"/>
                <a:gd name="T23" fmla="*/ 19 h 143"/>
                <a:gd name="T24" fmla="*/ 49 w 653"/>
                <a:gd name="T25" fmla="*/ 16 h 143"/>
                <a:gd name="T26" fmla="*/ 60 w 653"/>
                <a:gd name="T27" fmla="*/ 14 h 143"/>
                <a:gd name="T28" fmla="*/ 71 w 653"/>
                <a:gd name="T29" fmla="*/ 13 h 143"/>
                <a:gd name="T30" fmla="*/ 82 w 653"/>
                <a:gd name="T31" fmla="*/ 11 h 143"/>
                <a:gd name="T32" fmla="*/ 93 w 653"/>
                <a:gd name="T33" fmla="*/ 11 h 143"/>
                <a:gd name="T34" fmla="*/ 103 w 653"/>
                <a:gd name="T35" fmla="*/ 11 h 143"/>
                <a:gd name="T36" fmla="*/ 112 w 653"/>
                <a:gd name="T37" fmla="*/ 11 h 143"/>
                <a:gd name="T38" fmla="*/ 121 w 653"/>
                <a:gd name="T39" fmla="*/ 11 h 143"/>
                <a:gd name="T40" fmla="*/ 128 w 653"/>
                <a:gd name="T41" fmla="*/ 11 h 143"/>
                <a:gd name="T42" fmla="*/ 134 w 653"/>
                <a:gd name="T43" fmla="*/ 12 h 143"/>
                <a:gd name="T44" fmla="*/ 139 w 653"/>
                <a:gd name="T45" fmla="*/ 12 h 143"/>
                <a:gd name="T46" fmla="*/ 141 w 653"/>
                <a:gd name="T47" fmla="*/ 13 h 143"/>
                <a:gd name="T48" fmla="*/ 143 w 653"/>
                <a:gd name="T49" fmla="*/ 13 h 143"/>
                <a:gd name="T50" fmla="*/ 145 w 653"/>
                <a:gd name="T51" fmla="*/ 13 h 143"/>
                <a:gd name="T52" fmla="*/ 147 w 653"/>
                <a:gd name="T53" fmla="*/ 12 h 143"/>
                <a:gd name="T54" fmla="*/ 148 w 653"/>
                <a:gd name="T55" fmla="*/ 10 h 143"/>
                <a:gd name="T56" fmla="*/ 149 w 653"/>
                <a:gd name="T57" fmla="*/ 8 h 143"/>
                <a:gd name="T58" fmla="*/ 149 w 653"/>
                <a:gd name="T59" fmla="*/ 6 h 143"/>
                <a:gd name="T60" fmla="*/ 148 w 653"/>
                <a:gd name="T61" fmla="*/ 4 h 143"/>
                <a:gd name="T62" fmla="*/ 146 w 653"/>
                <a:gd name="T63" fmla="*/ 3 h 143"/>
                <a:gd name="T64" fmla="*/ 144 w 653"/>
                <a:gd name="T65" fmla="*/ 2 h 143"/>
                <a:gd name="T66" fmla="*/ 143 w 653"/>
                <a:gd name="T67" fmla="*/ 2 h 143"/>
                <a:gd name="T68" fmla="*/ 139 w 653"/>
                <a:gd name="T69" fmla="*/ 2 h 143"/>
                <a:gd name="T70" fmla="*/ 134 w 653"/>
                <a:gd name="T71" fmla="*/ 1 h 143"/>
                <a:gd name="T72" fmla="*/ 128 w 653"/>
                <a:gd name="T73" fmla="*/ 1 h 143"/>
                <a:gd name="T74" fmla="*/ 120 w 653"/>
                <a:gd name="T75" fmla="*/ 0 h 143"/>
                <a:gd name="T76" fmla="*/ 111 w 653"/>
                <a:gd name="T77" fmla="*/ 0 h 143"/>
                <a:gd name="T78" fmla="*/ 102 w 653"/>
                <a:gd name="T79" fmla="*/ 0 h 143"/>
                <a:gd name="T80" fmla="*/ 91 w 653"/>
                <a:gd name="T81" fmla="*/ 0 h 143"/>
                <a:gd name="T82" fmla="*/ 80 w 653"/>
                <a:gd name="T83" fmla="*/ 1 h 143"/>
                <a:gd name="T84" fmla="*/ 69 w 653"/>
                <a:gd name="T85" fmla="*/ 2 h 143"/>
                <a:gd name="T86" fmla="*/ 57 w 653"/>
                <a:gd name="T87" fmla="*/ 4 h 143"/>
                <a:gd name="T88" fmla="*/ 46 w 653"/>
                <a:gd name="T89" fmla="*/ 6 h 143"/>
                <a:gd name="T90" fmla="*/ 34 w 653"/>
                <a:gd name="T91" fmla="*/ 9 h 143"/>
                <a:gd name="T92" fmla="*/ 23 w 653"/>
                <a:gd name="T93" fmla="*/ 13 h 143"/>
                <a:gd name="T94" fmla="*/ 13 w 653"/>
                <a:gd name="T95" fmla="*/ 17 h 143"/>
                <a:gd name="T96" fmla="*/ 3 w 653"/>
                <a:gd name="T97" fmla="*/ 22 h 1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3"/>
                <a:gd name="T148" fmla="*/ 0 h 143"/>
                <a:gd name="T149" fmla="*/ 653 w 653"/>
                <a:gd name="T150" fmla="*/ 143 h 1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3" h="143">
                  <a:moveTo>
                    <a:pt x="11" y="100"/>
                  </a:moveTo>
                  <a:lnTo>
                    <a:pt x="4" y="107"/>
                  </a:lnTo>
                  <a:lnTo>
                    <a:pt x="0" y="115"/>
                  </a:lnTo>
                  <a:lnTo>
                    <a:pt x="0" y="124"/>
                  </a:lnTo>
                  <a:lnTo>
                    <a:pt x="4" y="133"/>
                  </a:lnTo>
                  <a:lnTo>
                    <a:pt x="10" y="139"/>
                  </a:lnTo>
                  <a:lnTo>
                    <a:pt x="18" y="143"/>
                  </a:lnTo>
                  <a:lnTo>
                    <a:pt x="27" y="143"/>
                  </a:lnTo>
                  <a:lnTo>
                    <a:pt x="36" y="141"/>
                  </a:lnTo>
                  <a:lnTo>
                    <a:pt x="78" y="117"/>
                  </a:lnTo>
                  <a:lnTo>
                    <a:pt x="122" y="99"/>
                  </a:lnTo>
                  <a:lnTo>
                    <a:pt x="168" y="83"/>
                  </a:lnTo>
                  <a:lnTo>
                    <a:pt x="216" y="72"/>
                  </a:lnTo>
                  <a:lnTo>
                    <a:pt x="265" y="62"/>
                  </a:lnTo>
                  <a:lnTo>
                    <a:pt x="313" y="56"/>
                  </a:lnTo>
                  <a:lnTo>
                    <a:pt x="361" y="51"/>
                  </a:lnTo>
                  <a:lnTo>
                    <a:pt x="408" y="48"/>
                  </a:lnTo>
                  <a:lnTo>
                    <a:pt x="453" y="48"/>
                  </a:lnTo>
                  <a:lnTo>
                    <a:pt x="493" y="48"/>
                  </a:lnTo>
                  <a:lnTo>
                    <a:pt x="529" y="49"/>
                  </a:lnTo>
                  <a:lnTo>
                    <a:pt x="562" y="51"/>
                  </a:lnTo>
                  <a:lnTo>
                    <a:pt x="588" y="53"/>
                  </a:lnTo>
                  <a:lnTo>
                    <a:pt x="607" y="55"/>
                  </a:lnTo>
                  <a:lnTo>
                    <a:pt x="620" y="56"/>
                  </a:lnTo>
                  <a:lnTo>
                    <a:pt x="626" y="57"/>
                  </a:lnTo>
                  <a:lnTo>
                    <a:pt x="635" y="56"/>
                  </a:lnTo>
                  <a:lnTo>
                    <a:pt x="644" y="52"/>
                  </a:lnTo>
                  <a:lnTo>
                    <a:pt x="649" y="46"/>
                  </a:lnTo>
                  <a:lnTo>
                    <a:pt x="653" y="36"/>
                  </a:lnTo>
                  <a:lnTo>
                    <a:pt x="652" y="27"/>
                  </a:lnTo>
                  <a:lnTo>
                    <a:pt x="648" y="18"/>
                  </a:lnTo>
                  <a:lnTo>
                    <a:pt x="641" y="13"/>
                  </a:lnTo>
                  <a:lnTo>
                    <a:pt x="632" y="9"/>
                  </a:lnTo>
                  <a:lnTo>
                    <a:pt x="626" y="8"/>
                  </a:lnTo>
                  <a:lnTo>
                    <a:pt x="610" y="7"/>
                  </a:lnTo>
                  <a:lnTo>
                    <a:pt x="588" y="5"/>
                  </a:lnTo>
                  <a:lnTo>
                    <a:pt x="561" y="3"/>
                  </a:lnTo>
                  <a:lnTo>
                    <a:pt x="527" y="1"/>
                  </a:lnTo>
                  <a:lnTo>
                    <a:pt x="488" y="0"/>
                  </a:lnTo>
                  <a:lnTo>
                    <a:pt x="446" y="0"/>
                  </a:lnTo>
                  <a:lnTo>
                    <a:pt x="400" y="1"/>
                  </a:lnTo>
                  <a:lnTo>
                    <a:pt x="352" y="4"/>
                  </a:lnTo>
                  <a:lnTo>
                    <a:pt x="302" y="9"/>
                  </a:lnTo>
                  <a:lnTo>
                    <a:pt x="251" y="16"/>
                  </a:lnTo>
                  <a:lnTo>
                    <a:pt x="200" y="26"/>
                  </a:lnTo>
                  <a:lnTo>
                    <a:pt x="151" y="39"/>
                  </a:lnTo>
                  <a:lnTo>
                    <a:pt x="101" y="56"/>
                  </a:lnTo>
                  <a:lnTo>
                    <a:pt x="56" y="75"/>
                  </a:lnTo>
                  <a:lnTo>
                    <a:pt x="11" y="100"/>
                  </a:lnTo>
                  <a:close/>
                </a:path>
              </a:pathLst>
            </a:custGeom>
            <a:solidFill>
              <a:srgbClr val="000000"/>
            </a:solidFill>
            <a:ln w="9525">
              <a:noFill/>
              <a:round/>
              <a:headEnd/>
              <a:tailEnd/>
            </a:ln>
          </p:spPr>
          <p:txBody>
            <a:bodyPr/>
            <a:lstStyle/>
            <a:p>
              <a:pPr rtl="0"/>
              <a:endParaRPr lang="en-US" sz="3800"/>
            </a:p>
          </p:txBody>
        </p:sp>
        <p:sp>
          <p:nvSpPr>
            <p:cNvPr id="621" name="Freeform 619"/>
            <p:cNvSpPr>
              <a:spLocks/>
            </p:cNvSpPr>
            <p:nvPr/>
          </p:nvSpPr>
          <p:spPr bwMode="auto">
            <a:xfrm>
              <a:off x="520" y="2500"/>
              <a:ext cx="68" cy="45"/>
            </a:xfrm>
            <a:custGeom>
              <a:avLst/>
              <a:gdLst>
                <a:gd name="T0" fmla="*/ 0 w 297"/>
                <a:gd name="T1" fmla="*/ 5 h 198"/>
                <a:gd name="T2" fmla="*/ 0 w 297"/>
                <a:gd name="T3" fmla="*/ 7 h 198"/>
                <a:gd name="T4" fmla="*/ 1 w 297"/>
                <a:gd name="T5" fmla="*/ 9 h 198"/>
                <a:gd name="T6" fmla="*/ 3 w 297"/>
                <a:gd name="T7" fmla="*/ 10 h 198"/>
                <a:gd name="T8" fmla="*/ 5 w 297"/>
                <a:gd name="T9" fmla="*/ 11 h 198"/>
                <a:gd name="T10" fmla="*/ 12 w 297"/>
                <a:gd name="T11" fmla="*/ 12 h 198"/>
                <a:gd name="T12" fmla="*/ 19 w 297"/>
                <a:gd name="T13" fmla="*/ 13 h 198"/>
                <a:gd name="T14" fmla="*/ 25 w 297"/>
                <a:gd name="T15" fmla="*/ 15 h 198"/>
                <a:gd name="T16" fmla="*/ 30 w 297"/>
                <a:gd name="T17" fmla="*/ 17 h 198"/>
                <a:gd name="T18" fmla="*/ 35 w 297"/>
                <a:gd name="T19" fmla="*/ 19 h 198"/>
                <a:gd name="T20" fmla="*/ 39 w 297"/>
                <a:gd name="T21" fmla="*/ 21 h 198"/>
                <a:gd name="T22" fmla="*/ 43 w 297"/>
                <a:gd name="T23" fmla="*/ 24 h 198"/>
                <a:gd name="T24" fmla="*/ 46 w 297"/>
                <a:gd name="T25" fmla="*/ 27 h 198"/>
                <a:gd name="T26" fmla="*/ 49 w 297"/>
                <a:gd name="T27" fmla="*/ 29 h 198"/>
                <a:gd name="T28" fmla="*/ 51 w 297"/>
                <a:gd name="T29" fmla="*/ 32 h 198"/>
                <a:gd name="T30" fmla="*/ 53 w 297"/>
                <a:gd name="T31" fmla="*/ 35 h 198"/>
                <a:gd name="T32" fmla="*/ 55 w 297"/>
                <a:gd name="T33" fmla="*/ 37 h 198"/>
                <a:gd name="T34" fmla="*/ 56 w 297"/>
                <a:gd name="T35" fmla="*/ 39 h 198"/>
                <a:gd name="T36" fmla="*/ 56 w 297"/>
                <a:gd name="T37" fmla="*/ 40 h 198"/>
                <a:gd name="T38" fmla="*/ 57 w 297"/>
                <a:gd name="T39" fmla="*/ 41 h 198"/>
                <a:gd name="T40" fmla="*/ 57 w 297"/>
                <a:gd name="T41" fmla="*/ 42 h 198"/>
                <a:gd name="T42" fmla="*/ 59 w 297"/>
                <a:gd name="T43" fmla="*/ 43 h 198"/>
                <a:gd name="T44" fmla="*/ 60 w 297"/>
                <a:gd name="T45" fmla="*/ 45 h 198"/>
                <a:gd name="T46" fmla="*/ 62 w 297"/>
                <a:gd name="T47" fmla="*/ 45 h 198"/>
                <a:gd name="T48" fmla="*/ 65 w 297"/>
                <a:gd name="T49" fmla="*/ 45 h 198"/>
                <a:gd name="T50" fmla="*/ 66 w 297"/>
                <a:gd name="T51" fmla="*/ 43 h 198"/>
                <a:gd name="T52" fmla="*/ 68 w 297"/>
                <a:gd name="T53" fmla="*/ 42 h 198"/>
                <a:gd name="T54" fmla="*/ 68 w 297"/>
                <a:gd name="T55" fmla="*/ 40 h 198"/>
                <a:gd name="T56" fmla="*/ 68 w 297"/>
                <a:gd name="T57" fmla="*/ 38 h 198"/>
                <a:gd name="T58" fmla="*/ 68 w 297"/>
                <a:gd name="T59" fmla="*/ 37 h 198"/>
                <a:gd name="T60" fmla="*/ 67 w 297"/>
                <a:gd name="T61" fmla="*/ 36 h 198"/>
                <a:gd name="T62" fmla="*/ 66 w 297"/>
                <a:gd name="T63" fmla="*/ 34 h 198"/>
                <a:gd name="T64" fmla="*/ 65 w 297"/>
                <a:gd name="T65" fmla="*/ 32 h 198"/>
                <a:gd name="T66" fmla="*/ 63 w 297"/>
                <a:gd name="T67" fmla="*/ 29 h 198"/>
                <a:gd name="T68" fmla="*/ 61 w 297"/>
                <a:gd name="T69" fmla="*/ 26 h 198"/>
                <a:gd name="T70" fmla="*/ 58 w 297"/>
                <a:gd name="T71" fmla="*/ 23 h 198"/>
                <a:gd name="T72" fmla="*/ 55 w 297"/>
                <a:gd name="T73" fmla="*/ 19 h 198"/>
                <a:gd name="T74" fmla="*/ 51 w 297"/>
                <a:gd name="T75" fmla="*/ 16 h 198"/>
                <a:gd name="T76" fmla="*/ 46 w 297"/>
                <a:gd name="T77" fmla="*/ 13 h 198"/>
                <a:gd name="T78" fmla="*/ 41 w 297"/>
                <a:gd name="T79" fmla="*/ 10 h 198"/>
                <a:gd name="T80" fmla="*/ 35 w 297"/>
                <a:gd name="T81" fmla="*/ 7 h 198"/>
                <a:gd name="T82" fmla="*/ 29 w 297"/>
                <a:gd name="T83" fmla="*/ 5 h 198"/>
                <a:gd name="T84" fmla="*/ 22 w 297"/>
                <a:gd name="T85" fmla="*/ 3 h 198"/>
                <a:gd name="T86" fmla="*/ 14 w 297"/>
                <a:gd name="T87" fmla="*/ 1 h 198"/>
                <a:gd name="T88" fmla="*/ 6 w 297"/>
                <a:gd name="T89" fmla="*/ 0 h 198"/>
                <a:gd name="T90" fmla="*/ 4 w 297"/>
                <a:gd name="T91" fmla="*/ 0 h 198"/>
                <a:gd name="T92" fmla="*/ 2 w 297"/>
                <a:gd name="T93" fmla="*/ 1 h 198"/>
                <a:gd name="T94" fmla="*/ 1 w 297"/>
                <a:gd name="T95" fmla="*/ 3 h 198"/>
                <a:gd name="T96" fmla="*/ 0 w 297"/>
                <a:gd name="T97" fmla="*/ 5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97"/>
                <a:gd name="T148" fmla="*/ 0 h 198"/>
                <a:gd name="T149" fmla="*/ 297 w 297"/>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97" h="198">
                  <a:moveTo>
                    <a:pt x="0" y="22"/>
                  </a:moveTo>
                  <a:lnTo>
                    <a:pt x="2" y="31"/>
                  </a:lnTo>
                  <a:lnTo>
                    <a:pt x="6" y="39"/>
                  </a:lnTo>
                  <a:lnTo>
                    <a:pt x="13" y="46"/>
                  </a:lnTo>
                  <a:lnTo>
                    <a:pt x="23" y="48"/>
                  </a:lnTo>
                  <a:lnTo>
                    <a:pt x="54" y="51"/>
                  </a:lnTo>
                  <a:lnTo>
                    <a:pt x="82" y="56"/>
                  </a:lnTo>
                  <a:lnTo>
                    <a:pt x="108" y="64"/>
                  </a:lnTo>
                  <a:lnTo>
                    <a:pt x="132" y="73"/>
                  </a:lnTo>
                  <a:lnTo>
                    <a:pt x="153" y="82"/>
                  </a:lnTo>
                  <a:lnTo>
                    <a:pt x="172" y="94"/>
                  </a:lnTo>
                  <a:lnTo>
                    <a:pt x="188" y="106"/>
                  </a:lnTo>
                  <a:lnTo>
                    <a:pt x="202" y="117"/>
                  </a:lnTo>
                  <a:lnTo>
                    <a:pt x="214" y="129"/>
                  </a:lnTo>
                  <a:lnTo>
                    <a:pt x="224" y="141"/>
                  </a:lnTo>
                  <a:lnTo>
                    <a:pt x="232" y="152"/>
                  </a:lnTo>
                  <a:lnTo>
                    <a:pt x="239" y="162"/>
                  </a:lnTo>
                  <a:lnTo>
                    <a:pt x="244" y="171"/>
                  </a:lnTo>
                  <a:lnTo>
                    <a:pt x="246" y="177"/>
                  </a:lnTo>
                  <a:lnTo>
                    <a:pt x="249" y="181"/>
                  </a:lnTo>
                  <a:lnTo>
                    <a:pt x="250" y="184"/>
                  </a:lnTo>
                  <a:lnTo>
                    <a:pt x="256" y="191"/>
                  </a:lnTo>
                  <a:lnTo>
                    <a:pt x="263" y="197"/>
                  </a:lnTo>
                  <a:lnTo>
                    <a:pt x="272" y="198"/>
                  </a:lnTo>
                  <a:lnTo>
                    <a:pt x="282" y="197"/>
                  </a:lnTo>
                  <a:lnTo>
                    <a:pt x="289" y="191"/>
                  </a:lnTo>
                  <a:lnTo>
                    <a:pt x="295" y="185"/>
                  </a:lnTo>
                  <a:lnTo>
                    <a:pt x="297" y="176"/>
                  </a:lnTo>
                  <a:lnTo>
                    <a:pt x="296" y="167"/>
                  </a:lnTo>
                  <a:lnTo>
                    <a:pt x="295" y="164"/>
                  </a:lnTo>
                  <a:lnTo>
                    <a:pt x="292" y="158"/>
                  </a:lnTo>
                  <a:lnTo>
                    <a:pt x="288" y="150"/>
                  </a:lnTo>
                  <a:lnTo>
                    <a:pt x="282" y="139"/>
                  </a:lnTo>
                  <a:lnTo>
                    <a:pt x="274" y="128"/>
                  </a:lnTo>
                  <a:lnTo>
                    <a:pt x="265" y="115"/>
                  </a:lnTo>
                  <a:lnTo>
                    <a:pt x="253" y="100"/>
                  </a:lnTo>
                  <a:lnTo>
                    <a:pt x="239" y="85"/>
                  </a:lnTo>
                  <a:lnTo>
                    <a:pt x="222" y="71"/>
                  </a:lnTo>
                  <a:lnTo>
                    <a:pt x="202" y="56"/>
                  </a:lnTo>
                  <a:lnTo>
                    <a:pt x="180" y="43"/>
                  </a:lnTo>
                  <a:lnTo>
                    <a:pt x="155" y="30"/>
                  </a:lnTo>
                  <a:lnTo>
                    <a:pt x="128" y="20"/>
                  </a:lnTo>
                  <a:lnTo>
                    <a:pt x="97" y="11"/>
                  </a:lnTo>
                  <a:lnTo>
                    <a:pt x="63" y="4"/>
                  </a:lnTo>
                  <a:lnTo>
                    <a:pt x="25" y="0"/>
                  </a:lnTo>
                  <a:lnTo>
                    <a:pt x="16" y="2"/>
                  </a:lnTo>
                  <a:lnTo>
                    <a:pt x="8" y="5"/>
                  </a:lnTo>
                  <a:lnTo>
                    <a:pt x="3" y="13"/>
                  </a:lnTo>
                  <a:lnTo>
                    <a:pt x="0" y="22"/>
                  </a:lnTo>
                  <a:close/>
                </a:path>
              </a:pathLst>
            </a:custGeom>
            <a:solidFill>
              <a:srgbClr val="000000"/>
            </a:solidFill>
            <a:ln w="9525">
              <a:noFill/>
              <a:round/>
              <a:headEnd/>
              <a:tailEnd/>
            </a:ln>
          </p:spPr>
          <p:txBody>
            <a:bodyPr/>
            <a:lstStyle/>
            <a:p>
              <a:pPr rtl="0"/>
              <a:endParaRPr lang="en-US" sz="3800"/>
            </a:p>
          </p:txBody>
        </p:sp>
        <p:sp>
          <p:nvSpPr>
            <p:cNvPr id="622" name="Freeform 620"/>
            <p:cNvSpPr>
              <a:spLocks/>
            </p:cNvSpPr>
            <p:nvPr/>
          </p:nvSpPr>
          <p:spPr bwMode="auto">
            <a:xfrm>
              <a:off x="604" y="2552"/>
              <a:ext cx="20" cy="40"/>
            </a:xfrm>
            <a:custGeom>
              <a:avLst/>
              <a:gdLst>
                <a:gd name="T0" fmla="*/ 2 w 90"/>
                <a:gd name="T1" fmla="*/ 1 h 173"/>
                <a:gd name="T2" fmla="*/ 1 w 90"/>
                <a:gd name="T3" fmla="*/ 3 h 173"/>
                <a:gd name="T4" fmla="*/ 0 w 90"/>
                <a:gd name="T5" fmla="*/ 5 h 173"/>
                <a:gd name="T6" fmla="*/ 0 w 90"/>
                <a:gd name="T7" fmla="*/ 7 h 173"/>
                <a:gd name="T8" fmla="*/ 1 w 90"/>
                <a:gd name="T9" fmla="*/ 9 h 173"/>
                <a:gd name="T10" fmla="*/ 3 w 90"/>
                <a:gd name="T11" fmla="*/ 13 h 173"/>
                <a:gd name="T12" fmla="*/ 5 w 90"/>
                <a:gd name="T13" fmla="*/ 17 h 173"/>
                <a:gd name="T14" fmla="*/ 7 w 90"/>
                <a:gd name="T15" fmla="*/ 22 h 173"/>
                <a:gd name="T16" fmla="*/ 8 w 90"/>
                <a:gd name="T17" fmla="*/ 25 h 173"/>
                <a:gd name="T18" fmla="*/ 9 w 90"/>
                <a:gd name="T19" fmla="*/ 29 h 173"/>
                <a:gd name="T20" fmla="*/ 9 w 90"/>
                <a:gd name="T21" fmla="*/ 32 h 173"/>
                <a:gd name="T22" fmla="*/ 10 w 90"/>
                <a:gd name="T23" fmla="*/ 34 h 173"/>
                <a:gd name="T24" fmla="*/ 10 w 90"/>
                <a:gd name="T25" fmla="*/ 35 h 173"/>
                <a:gd name="T26" fmla="*/ 10 w 90"/>
                <a:gd name="T27" fmla="*/ 37 h 173"/>
                <a:gd name="T28" fmla="*/ 11 w 90"/>
                <a:gd name="T29" fmla="*/ 39 h 173"/>
                <a:gd name="T30" fmla="*/ 13 w 90"/>
                <a:gd name="T31" fmla="*/ 40 h 173"/>
                <a:gd name="T32" fmla="*/ 15 w 90"/>
                <a:gd name="T33" fmla="*/ 40 h 173"/>
                <a:gd name="T34" fmla="*/ 18 w 90"/>
                <a:gd name="T35" fmla="*/ 40 h 173"/>
                <a:gd name="T36" fmla="*/ 19 w 90"/>
                <a:gd name="T37" fmla="*/ 38 h 173"/>
                <a:gd name="T38" fmla="*/ 20 w 90"/>
                <a:gd name="T39" fmla="*/ 36 h 173"/>
                <a:gd name="T40" fmla="*/ 20 w 90"/>
                <a:gd name="T41" fmla="*/ 34 h 173"/>
                <a:gd name="T42" fmla="*/ 20 w 90"/>
                <a:gd name="T43" fmla="*/ 33 h 173"/>
                <a:gd name="T44" fmla="*/ 20 w 90"/>
                <a:gd name="T45" fmla="*/ 31 h 173"/>
                <a:gd name="T46" fmla="*/ 19 w 90"/>
                <a:gd name="T47" fmla="*/ 27 h 173"/>
                <a:gd name="T48" fmla="*/ 18 w 90"/>
                <a:gd name="T49" fmla="*/ 22 h 173"/>
                <a:gd name="T50" fmla="*/ 17 w 90"/>
                <a:gd name="T51" fmla="*/ 17 h 173"/>
                <a:gd name="T52" fmla="*/ 15 w 90"/>
                <a:gd name="T53" fmla="*/ 12 h 173"/>
                <a:gd name="T54" fmla="*/ 12 w 90"/>
                <a:gd name="T55" fmla="*/ 7 h 173"/>
                <a:gd name="T56" fmla="*/ 10 w 90"/>
                <a:gd name="T57" fmla="*/ 2 h 173"/>
                <a:gd name="T58" fmla="*/ 8 w 90"/>
                <a:gd name="T59" fmla="*/ 1 h 173"/>
                <a:gd name="T60" fmla="*/ 6 w 90"/>
                <a:gd name="T61" fmla="*/ 0 h 173"/>
                <a:gd name="T62" fmla="*/ 4 w 90"/>
                <a:gd name="T63" fmla="*/ 0 h 173"/>
                <a:gd name="T64" fmla="*/ 2 w 90"/>
                <a:gd name="T65" fmla="*/ 1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73"/>
                <a:gd name="T101" fmla="*/ 90 w 90"/>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73">
                  <a:moveTo>
                    <a:pt x="10" y="4"/>
                  </a:moveTo>
                  <a:lnTo>
                    <a:pt x="3" y="12"/>
                  </a:lnTo>
                  <a:lnTo>
                    <a:pt x="0" y="21"/>
                  </a:lnTo>
                  <a:lnTo>
                    <a:pt x="0" y="30"/>
                  </a:lnTo>
                  <a:lnTo>
                    <a:pt x="4" y="38"/>
                  </a:lnTo>
                  <a:lnTo>
                    <a:pt x="15" y="55"/>
                  </a:lnTo>
                  <a:lnTo>
                    <a:pt x="24" y="73"/>
                  </a:lnTo>
                  <a:lnTo>
                    <a:pt x="30" y="93"/>
                  </a:lnTo>
                  <a:lnTo>
                    <a:pt x="36" y="110"/>
                  </a:lnTo>
                  <a:lnTo>
                    <a:pt x="39" y="127"/>
                  </a:lnTo>
                  <a:lnTo>
                    <a:pt x="42" y="140"/>
                  </a:lnTo>
                  <a:lnTo>
                    <a:pt x="43" y="149"/>
                  </a:lnTo>
                  <a:lnTo>
                    <a:pt x="43" y="151"/>
                  </a:lnTo>
                  <a:lnTo>
                    <a:pt x="46" y="160"/>
                  </a:lnTo>
                  <a:lnTo>
                    <a:pt x="51" y="168"/>
                  </a:lnTo>
                  <a:lnTo>
                    <a:pt x="59" y="172"/>
                  </a:lnTo>
                  <a:lnTo>
                    <a:pt x="69" y="173"/>
                  </a:lnTo>
                  <a:lnTo>
                    <a:pt x="79" y="171"/>
                  </a:lnTo>
                  <a:lnTo>
                    <a:pt x="85" y="164"/>
                  </a:lnTo>
                  <a:lnTo>
                    <a:pt x="89" y="157"/>
                  </a:lnTo>
                  <a:lnTo>
                    <a:pt x="90" y="147"/>
                  </a:lnTo>
                  <a:lnTo>
                    <a:pt x="90" y="142"/>
                  </a:lnTo>
                  <a:lnTo>
                    <a:pt x="88" y="132"/>
                  </a:lnTo>
                  <a:lnTo>
                    <a:pt x="85" y="116"/>
                  </a:lnTo>
                  <a:lnTo>
                    <a:pt x="81" y="97"/>
                  </a:lnTo>
                  <a:lnTo>
                    <a:pt x="75" y="75"/>
                  </a:lnTo>
                  <a:lnTo>
                    <a:pt x="67" y="53"/>
                  </a:lnTo>
                  <a:lnTo>
                    <a:pt x="56" y="30"/>
                  </a:lnTo>
                  <a:lnTo>
                    <a:pt x="43" y="10"/>
                  </a:lnTo>
                  <a:lnTo>
                    <a:pt x="37" y="3"/>
                  </a:lnTo>
                  <a:lnTo>
                    <a:pt x="28" y="0"/>
                  </a:lnTo>
                  <a:lnTo>
                    <a:pt x="19" y="0"/>
                  </a:lnTo>
                  <a:lnTo>
                    <a:pt x="10" y="4"/>
                  </a:lnTo>
                  <a:close/>
                </a:path>
              </a:pathLst>
            </a:custGeom>
            <a:solidFill>
              <a:srgbClr val="000000"/>
            </a:solidFill>
            <a:ln w="9525">
              <a:noFill/>
              <a:round/>
              <a:headEnd/>
              <a:tailEnd/>
            </a:ln>
          </p:spPr>
          <p:txBody>
            <a:bodyPr/>
            <a:lstStyle/>
            <a:p>
              <a:pPr rtl="0"/>
              <a:endParaRPr lang="en-US" sz="3800"/>
            </a:p>
          </p:txBody>
        </p:sp>
        <p:sp>
          <p:nvSpPr>
            <p:cNvPr id="623" name="Freeform 621"/>
            <p:cNvSpPr>
              <a:spLocks/>
            </p:cNvSpPr>
            <p:nvPr/>
          </p:nvSpPr>
          <p:spPr bwMode="auto">
            <a:xfrm>
              <a:off x="627" y="2552"/>
              <a:ext cx="18" cy="38"/>
            </a:xfrm>
            <a:custGeom>
              <a:avLst/>
              <a:gdLst>
                <a:gd name="T0" fmla="*/ 2 w 83"/>
                <a:gd name="T1" fmla="*/ 1 h 164"/>
                <a:gd name="T2" fmla="*/ 0 w 83"/>
                <a:gd name="T3" fmla="*/ 2 h 164"/>
                <a:gd name="T4" fmla="*/ 0 w 83"/>
                <a:gd name="T5" fmla="*/ 4 h 164"/>
                <a:gd name="T6" fmla="*/ 0 w 83"/>
                <a:gd name="T7" fmla="*/ 7 h 164"/>
                <a:gd name="T8" fmla="*/ 1 w 83"/>
                <a:gd name="T9" fmla="*/ 9 h 164"/>
                <a:gd name="T10" fmla="*/ 4 w 83"/>
                <a:gd name="T11" fmla="*/ 16 h 164"/>
                <a:gd name="T12" fmla="*/ 7 w 83"/>
                <a:gd name="T13" fmla="*/ 24 h 164"/>
                <a:gd name="T14" fmla="*/ 8 w 83"/>
                <a:gd name="T15" fmla="*/ 30 h 164"/>
                <a:gd name="T16" fmla="*/ 8 w 83"/>
                <a:gd name="T17" fmla="*/ 33 h 164"/>
                <a:gd name="T18" fmla="*/ 8 w 83"/>
                <a:gd name="T19" fmla="*/ 35 h 164"/>
                <a:gd name="T20" fmla="*/ 10 w 83"/>
                <a:gd name="T21" fmla="*/ 37 h 164"/>
                <a:gd name="T22" fmla="*/ 11 w 83"/>
                <a:gd name="T23" fmla="*/ 38 h 164"/>
                <a:gd name="T24" fmla="*/ 13 w 83"/>
                <a:gd name="T25" fmla="*/ 38 h 164"/>
                <a:gd name="T26" fmla="*/ 15 w 83"/>
                <a:gd name="T27" fmla="*/ 37 h 164"/>
                <a:gd name="T28" fmla="*/ 17 w 83"/>
                <a:gd name="T29" fmla="*/ 36 h 164"/>
                <a:gd name="T30" fmla="*/ 18 w 83"/>
                <a:gd name="T31" fmla="*/ 34 h 164"/>
                <a:gd name="T32" fmla="*/ 18 w 83"/>
                <a:gd name="T33" fmla="*/ 32 h 164"/>
                <a:gd name="T34" fmla="*/ 18 w 83"/>
                <a:gd name="T35" fmla="*/ 31 h 164"/>
                <a:gd name="T36" fmla="*/ 18 w 83"/>
                <a:gd name="T37" fmla="*/ 29 h 164"/>
                <a:gd name="T38" fmla="*/ 17 w 83"/>
                <a:gd name="T39" fmla="*/ 25 h 164"/>
                <a:gd name="T40" fmla="*/ 16 w 83"/>
                <a:gd name="T41" fmla="*/ 21 h 164"/>
                <a:gd name="T42" fmla="*/ 16 w 83"/>
                <a:gd name="T43" fmla="*/ 17 h 164"/>
                <a:gd name="T44" fmla="*/ 14 w 83"/>
                <a:gd name="T45" fmla="*/ 12 h 164"/>
                <a:gd name="T46" fmla="*/ 12 w 83"/>
                <a:gd name="T47" fmla="*/ 7 h 164"/>
                <a:gd name="T48" fmla="*/ 9 w 83"/>
                <a:gd name="T49" fmla="*/ 2 h 164"/>
                <a:gd name="T50" fmla="*/ 8 w 83"/>
                <a:gd name="T51" fmla="*/ 0 h 164"/>
                <a:gd name="T52" fmla="*/ 6 w 83"/>
                <a:gd name="T53" fmla="*/ 0 h 164"/>
                <a:gd name="T54" fmla="*/ 4 w 83"/>
                <a:gd name="T55" fmla="*/ 0 h 164"/>
                <a:gd name="T56" fmla="*/ 2 w 83"/>
                <a:gd name="T57" fmla="*/ 1 h 1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3"/>
                <a:gd name="T88" fmla="*/ 0 h 164"/>
                <a:gd name="T89" fmla="*/ 83 w 83"/>
                <a:gd name="T90" fmla="*/ 164 h 1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3" h="164">
                  <a:moveTo>
                    <a:pt x="9" y="4"/>
                  </a:moveTo>
                  <a:lnTo>
                    <a:pt x="2" y="10"/>
                  </a:lnTo>
                  <a:lnTo>
                    <a:pt x="0" y="19"/>
                  </a:lnTo>
                  <a:lnTo>
                    <a:pt x="0" y="29"/>
                  </a:lnTo>
                  <a:lnTo>
                    <a:pt x="4" y="38"/>
                  </a:lnTo>
                  <a:lnTo>
                    <a:pt x="20" y="70"/>
                  </a:lnTo>
                  <a:lnTo>
                    <a:pt x="31" y="104"/>
                  </a:lnTo>
                  <a:lnTo>
                    <a:pt x="35" y="130"/>
                  </a:lnTo>
                  <a:lnTo>
                    <a:pt x="36" y="142"/>
                  </a:lnTo>
                  <a:lnTo>
                    <a:pt x="39" y="151"/>
                  </a:lnTo>
                  <a:lnTo>
                    <a:pt x="44" y="159"/>
                  </a:lnTo>
                  <a:lnTo>
                    <a:pt x="50" y="162"/>
                  </a:lnTo>
                  <a:lnTo>
                    <a:pt x="60" y="164"/>
                  </a:lnTo>
                  <a:lnTo>
                    <a:pt x="70" y="161"/>
                  </a:lnTo>
                  <a:lnTo>
                    <a:pt x="78" y="156"/>
                  </a:lnTo>
                  <a:lnTo>
                    <a:pt x="82" y="148"/>
                  </a:lnTo>
                  <a:lnTo>
                    <a:pt x="83" y="139"/>
                  </a:lnTo>
                  <a:lnTo>
                    <a:pt x="83" y="135"/>
                  </a:lnTo>
                  <a:lnTo>
                    <a:pt x="82" y="125"/>
                  </a:lnTo>
                  <a:lnTo>
                    <a:pt x="80" y="110"/>
                  </a:lnTo>
                  <a:lnTo>
                    <a:pt x="76" y="92"/>
                  </a:lnTo>
                  <a:lnTo>
                    <a:pt x="73" y="73"/>
                  </a:lnTo>
                  <a:lnTo>
                    <a:pt x="65" y="51"/>
                  </a:lnTo>
                  <a:lnTo>
                    <a:pt x="56" y="30"/>
                  </a:lnTo>
                  <a:lnTo>
                    <a:pt x="43" y="9"/>
                  </a:lnTo>
                  <a:lnTo>
                    <a:pt x="35" y="2"/>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624" name="Freeform 622"/>
            <p:cNvSpPr>
              <a:spLocks/>
            </p:cNvSpPr>
            <p:nvPr/>
          </p:nvSpPr>
          <p:spPr bwMode="auto">
            <a:xfrm>
              <a:off x="338" y="2456"/>
              <a:ext cx="137" cy="91"/>
            </a:xfrm>
            <a:custGeom>
              <a:avLst/>
              <a:gdLst>
                <a:gd name="T0" fmla="*/ 6 w 600"/>
                <a:gd name="T1" fmla="*/ 8 h 394"/>
                <a:gd name="T2" fmla="*/ 4 w 600"/>
                <a:gd name="T3" fmla="*/ 10 h 394"/>
                <a:gd name="T4" fmla="*/ 0 w 600"/>
                <a:gd name="T5" fmla="*/ 42 h 394"/>
                <a:gd name="T6" fmla="*/ 0 w 600"/>
                <a:gd name="T7" fmla="*/ 42 h 394"/>
                <a:gd name="T8" fmla="*/ 0 w 600"/>
                <a:gd name="T9" fmla="*/ 43 h 394"/>
                <a:gd name="T10" fmla="*/ 0 w 600"/>
                <a:gd name="T11" fmla="*/ 45 h 394"/>
                <a:gd name="T12" fmla="*/ 2 w 600"/>
                <a:gd name="T13" fmla="*/ 47 h 394"/>
                <a:gd name="T14" fmla="*/ 3 w 600"/>
                <a:gd name="T15" fmla="*/ 48 h 394"/>
                <a:gd name="T16" fmla="*/ 5 w 600"/>
                <a:gd name="T17" fmla="*/ 48 h 394"/>
                <a:gd name="T18" fmla="*/ 5 w 600"/>
                <a:gd name="T19" fmla="*/ 48 h 394"/>
                <a:gd name="T20" fmla="*/ 4 w 600"/>
                <a:gd name="T21" fmla="*/ 48 h 394"/>
                <a:gd name="T22" fmla="*/ 2 w 600"/>
                <a:gd name="T23" fmla="*/ 50 h 394"/>
                <a:gd name="T24" fmla="*/ 1 w 600"/>
                <a:gd name="T25" fmla="*/ 53 h 394"/>
                <a:gd name="T26" fmla="*/ 1 w 600"/>
                <a:gd name="T27" fmla="*/ 54 h 394"/>
                <a:gd name="T28" fmla="*/ 1 w 600"/>
                <a:gd name="T29" fmla="*/ 55 h 394"/>
                <a:gd name="T30" fmla="*/ 8 w 600"/>
                <a:gd name="T31" fmla="*/ 77 h 394"/>
                <a:gd name="T32" fmla="*/ 10 w 600"/>
                <a:gd name="T33" fmla="*/ 79 h 394"/>
                <a:gd name="T34" fmla="*/ 12 w 600"/>
                <a:gd name="T35" fmla="*/ 80 h 394"/>
                <a:gd name="T36" fmla="*/ 15 w 600"/>
                <a:gd name="T37" fmla="*/ 79 h 394"/>
                <a:gd name="T38" fmla="*/ 17 w 600"/>
                <a:gd name="T39" fmla="*/ 78 h 394"/>
                <a:gd name="T40" fmla="*/ 23 w 600"/>
                <a:gd name="T41" fmla="*/ 75 h 394"/>
                <a:gd name="T42" fmla="*/ 33 w 600"/>
                <a:gd name="T43" fmla="*/ 71 h 394"/>
                <a:gd name="T44" fmla="*/ 47 w 600"/>
                <a:gd name="T45" fmla="*/ 67 h 394"/>
                <a:gd name="T46" fmla="*/ 62 w 600"/>
                <a:gd name="T47" fmla="*/ 64 h 394"/>
                <a:gd name="T48" fmla="*/ 79 w 600"/>
                <a:gd name="T49" fmla="*/ 65 h 394"/>
                <a:gd name="T50" fmla="*/ 95 w 600"/>
                <a:gd name="T51" fmla="*/ 70 h 394"/>
                <a:gd name="T52" fmla="*/ 111 w 600"/>
                <a:gd name="T53" fmla="*/ 81 h 394"/>
                <a:gd name="T54" fmla="*/ 119 w 600"/>
                <a:gd name="T55" fmla="*/ 89 h 394"/>
                <a:gd name="T56" fmla="*/ 121 w 600"/>
                <a:gd name="T57" fmla="*/ 91 h 394"/>
                <a:gd name="T58" fmla="*/ 123 w 600"/>
                <a:gd name="T59" fmla="*/ 91 h 394"/>
                <a:gd name="T60" fmla="*/ 126 w 600"/>
                <a:gd name="T61" fmla="*/ 91 h 394"/>
                <a:gd name="T62" fmla="*/ 128 w 600"/>
                <a:gd name="T63" fmla="*/ 91 h 394"/>
                <a:gd name="T64" fmla="*/ 131 w 600"/>
                <a:gd name="T65" fmla="*/ 89 h 394"/>
                <a:gd name="T66" fmla="*/ 135 w 600"/>
                <a:gd name="T67" fmla="*/ 85 h 394"/>
                <a:gd name="T68" fmla="*/ 137 w 600"/>
                <a:gd name="T69" fmla="*/ 75 h 394"/>
                <a:gd name="T70" fmla="*/ 137 w 600"/>
                <a:gd name="T71" fmla="*/ 68 h 394"/>
                <a:gd name="T72" fmla="*/ 137 w 600"/>
                <a:gd name="T73" fmla="*/ 68 h 394"/>
                <a:gd name="T74" fmla="*/ 136 w 600"/>
                <a:gd name="T75" fmla="*/ 66 h 394"/>
                <a:gd name="T76" fmla="*/ 131 w 600"/>
                <a:gd name="T77" fmla="*/ 54 h 394"/>
                <a:gd name="T78" fmla="*/ 121 w 600"/>
                <a:gd name="T79" fmla="*/ 36 h 394"/>
                <a:gd name="T80" fmla="*/ 103 w 600"/>
                <a:gd name="T81" fmla="*/ 19 h 394"/>
                <a:gd name="T82" fmla="*/ 87 w 600"/>
                <a:gd name="T83" fmla="*/ 8 h 394"/>
                <a:gd name="T84" fmla="*/ 78 w 600"/>
                <a:gd name="T85" fmla="*/ 5 h 394"/>
                <a:gd name="T86" fmla="*/ 69 w 600"/>
                <a:gd name="T87" fmla="*/ 2 h 394"/>
                <a:gd name="T88" fmla="*/ 58 w 600"/>
                <a:gd name="T89" fmla="*/ 1 h 394"/>
                <a:gd name="T90" fmla="*/ 48 w 600"/>
                <a:gd name="T91" fmla="*/ 0 h 394"/>
                <a:gd name="T92" fmla="*/ 37 w 600"/>
                <a:gd name="T93" fmla="*/ 1 h 394"/>
                <a:gd name="T94" fmla="*/ 25 w 600"/>
                <a:gd name="T95" fmla="*/ 2 h 394"/>
                <a:gd name="T96" fmla="*/ 13 w 600"/>
                <a:gd name="T97" fmla="*/ 5 h 3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0"/>
                <a:gd name="T148" fmla="*/ 0 h 394"/>
                <a:gd name="T149" fmla="*/ 600 w 600"/>
                <a:gd name="T150" fmla="*/ 394 h 3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0" h="394">
                  <a:moveTo>
                    <a:pt x="32" y="30"/>
                  </a:moveTo>
                  <a:lnTo>
                    <a:pt x="25" y="33"/>
                  </a:lnTo>
                  <a:lnTo>
                    <a:pt x="20" y="38"/>
                  </a:lnTo>
                  <a:lnTo>
                    <a:pt x="16" y="43"/>
                  </a:lnTo>
                  <a:lnTo>
                    <a:pt x="15" y="50"/>
                  </a:lnTo>
                  <a:lnTo>
                    <a:pt x="0" y="182"/>
                  </a:lnTo>
                  <a:lnTo>
                    <a:pt x="0" y="183"/>
                  </a:lnTo>
                  <a:lnTo>
                    <a:pt x="0" y="185"/>
                  </a:lnTo>
                  <a:lnTo>
                    <a:pt x="0" y="190"/>
                  </a:lnTo>
                  <a:lnTo>
                    <a:pt x="2" y="194"/>
                  </a:lnTo>
                  <a:lnTo>
                    <a:pt x="4" y="199"/>
                  </a:lnTo>
                  <a:lnTo>
                    <a:pt x="7" y="203"/>
                  </a:lnTo>
                  <a:lnTo>
                    <a:pt x="9" y="204"/>
                  </a:lnTo>
                  <a:lnTo>
                    <a:pt x="13" y="206"/>
                  </a:lnTo>
                  <a:lnTo>
                    <a:pt x="17" y="207"/>
                  </a:lnTo>
                  <a:lnTo>
                    <a:pt x="20" y="208"/>
                  </a:lnTo>
                  <a:lnTo>
                    <a:pt x="19" y="208"/>
                  </a:lnTo>
                  <a:lnTo>
                    <a:pt x="12" y="212"/>
                  </a:lnTo>
                  <a:lnTo>
                    <a:pt x="8" y="217"/>
                  </a:lnTo>
                  <a:lnTo>
                    <a:pt x="6" y="224"/>
                  </a:lnTo>
                  <a:lnTo>
                    <a:pt x="4" y="230"/>
                  </a:lnTo>
                  <a:lnTo>
                    <a:pt x="4" y="232"/>
                  </a:lnTo>
                  <a:lnTo>
                    <a:pt x="4" y="234"/>
                  </a:lnTo>
                  <a:lnTo>
                    <a:pt x="4" y="235"/>
                  </a:lnTo>
                  <a:lnTo>
                    <a:pt x="6" y="238"/>
                  </a:lnTo>
                  <a:lnTo>
                    <a:pt x="34" y="328"/>
                  </a:lnTo>
                  <a:lnTo>
                    <a:pt x="37" y="333"/>
                  </a:lnTo>
                  <a:lnTo>
                    <a:pt x="39" y="337"/>
                  </a:lnTo>
                  <a:lnTo>
                    <a:pt x="43" y="341"/>
                  </a:lnTo>
                  <a:lnTo>
                    <a:pt x="48" y="343"/>
                  </a:lnTo>
                  <a:lnTo>
                    <a:pt x="54" y="345"/>
                  </a:lnTo>
                  <a:lnTo>
                    <a:pt x="59" y="345"/>
                  </a:lnTo>
                  <a:lnTo>
                    <a:pt x="64" y="343"/>
                  </a:lnTo>
                  <a:lnTo>
                    <a:pt x="69" y="341"/>
                  </a:lnTo>
                  <a:lnTo>
                    <a:pt x="75" y="338"/>
                  </a:lnTo>
                  <a:lnTo>
                    <a:pt x="85" y="332"/>
                  </a:lnTo>
                  <a:lnTo>
                    <a:pt x="101" y="324"/>
                  </a:lnTo>
                  <a:lnTo>
                    <a:pt x="121" y="315"/>
                  </a:lnTo>
                  <a:lnTo>
                    <a:pt x="146" y="306"/>
                  </a:lnTo>
                  <a:lnTo>
                    <a:pt x="173" y="297"/>
                  </a:lnTo>
                  <a:lnTo>
                    <a:pt x="205" y="288"/>
                  </a:lnTo>
                  <a:lnTo>
                    <a:pt x="237" y="281"/>
                  </a:lnTo>
                  <a:lnTo>
                    <a:pt x="272" y="277"/>
                  </a:lnTo>
                  <a:lnTo>
                    <a:pt x="307" y="276"/>
                  </a:lnTo>
                  <a:lnTo>
                    <a:pt x="345" y="280"/>
                  </a:lnTo>
                  <a:lnTo>
                    <a:pt x="382" y="288"/>
                  </a:lnTo>
                  <a:lnTo>
                    <a:pt x="418" y="301"/>
                  </a:lnTo>
                  <a:lnTo>
                    <a:pt x="455" y="321"/>
                  </a:lnTo>
                  <a:lnTo>
                    <a:pt x="488" y="349"/>
                  </a:lnTo>
                  <a:lnTo>
                    <a:pt x="521" y="384"/>
                  </a:lnTo>
                  <a:lnTo>
                    <a:pt x="523" y="386"/>
                  </a:lnTo>
                  <a:lnTo>
                    <a:pt x="526" y="389"/>
                  </a:lnTo>
                  <a:lnTo>
                    <a:pt x="530" y="392"/>
                  </a:lnTo>
                  <a:lnTo>
                    <a:pt x="534" y="393"/>
                  </a:lnTo>
                  <a:lnTo>
                    <a:pt x="539" y="394"/>
                  </a:lnTo>
                  <a:lnTo>
                    <a:pt x="544" y="394"/>
                  </a:lnTo>
                  <a:lnTo>
                    <a:pt x="550" y="394"/>
                  </a:lnTo>
                  <a:lnTo>
                    <a:pt x="556" y="393"/>
                  </a:lnTo>
                  <a:lnTo>
                    <a:pt x="561" y="392"/>
                  </a:lnTo>
                  <a:lnTo>
                    <a:pt x="568" y="388"/>
                  </a:lnTo>
                  <a:lnTo>
                    <a:pt x="574" y="385"/>
                  </a:lnTo>
                  <a:lnTo>
                    <a:pt x="579" y="380"/>
                  </a:lnTo>
                  <a:lnTo>
                    <a:pt x="591" y="366"/>
                  </a:lnTo>
                  <a:lnTo>
                    <a:pt x="598" y="347"/>
                  </a:lnTo>
                  <a:lnTo>
                    <a:pt x="600" y="324"/>
                  </a:lnTo>
                  <a:lnTo>
                    <a:pt x="599" y="295"/>
                  </a:lnTo>
                  <a:lnTo>
                    <a:pt x="599" y="294"/>
                  </a:lnTo>
                  <a:lnTo>
                    <a:pt x="598" y="293"/>
                  </a:lnTo>
                  <a:lnTo>
                    <a:pt x="595" y="284"/>
                  </a:lnTo>
                  <a:lnTo>
                    <a:pt x="587" y="263"/>
                  </a:lnTo>
                  <a:lnTo>
                    <a:pt x="574" y="233"/>
                  </a:lnTo>
                  <a:lnTo>
                    <a:pt x="555" y="196"/>
                  </a:lnTo>
                  <a:lnTo>
                    <a:pt x="529" y="157"/>
                  </a:lnTo>
                  <a:lnTo>
                    <a:pt x="495" y="118"/>
                  </a:lnTo>
                  <a:lnTo>
                    <a:pt x="453" y="81"/>
                  </a:lnTo>
                  <a:lnTo>
                    <a:pt x="402" y="47"/>
                  </a:lnTo>
                  <a:lnTo>
                    <a:pt x="383" y="36"/>
                  </a:lnTo>
                  <a:lnTo>
                    <a:pt x="363" y="29"/>
                  </a:lnTo>
                  <a:lnTo>
                    <a:pt x="343" y="21"/>
                  </a:lnTo>
                  <a:lnTo>
                    <a:pt x="322" y="14"/>
                  </a:lnTo>
                  <a:lnTo>
                    <a:pt x="300" y="9"/>
                  </a:lnTo>
                  <a:lnTo>
                    <a:pt x="278" y="5"/>
                  </a:lnTo>
                  <a:lnTo>
                    <a:pt x="255" y="3"/>
                  </a:lnTo>
                  <a:lnTo>
                    <a:pt x="232" y="0"/>
                  </a:lnTo>
                  <a:lnTo>
                    <a:pt x="209" y="0"/>
                  </a:lnTo>
                  <a:lnTo>
                    <a:pt x="185" y="0"/>
                  </a:lnTo>
                  <a:lnTo>
                    <a:pt x="160" y="3"/>
                  </a:lnTo>
                  <a:lnTo>
                    <a:pt x="136" y="5"/>
                  </a:lnTo>
                  <a:lnTo>
                    <a:pt x="110" y="10"/>
                  </a:lnTo>
                  <a:lnTo>
                    <a:pt x="85" y="16"/>
                  </a:lnTo>
                  <a:lnTo>
                    <a:pt x="58" y="22"/>
                  </a:lnTo>
                  <a:lnTo>
                    <a:pt x="32" y="30"/>
                  </a:lnTo>
                  <a:close/>
                </a:path>
              </a:pathLst>
            </a:custGeom>
            <a:solidFill>
              <a:srgbClr val="000000"/>
            </a:solidFill>
            <a:ln w="9525">
              <a:noFill/>
              <a:round/>
              <a:headEnd/>
              <a:tailEnd/>
            </a:ln>
          </p:spPr>
          <p:txBody>
            <a:bodyPr/>
            <a:lstStyle/>
            <a:p>
              <a:pPr rtl="0"/>
              <a:endParaRPr lang="en-US" sz="3800"/>
            </a:p>
          </p:txBody>
        </p:sp>
        <p:sp>
          <p:nvSpPr>
            <p:cNvPr id="625" name="Freeform 623"/>
            <p:cNvSpPr>
              <a:spLocks/>
            </p:cNvSpPr>
            <p:nvPr/>
          </p:nvSpPr>
          <p:spPr bwMode="auto">
            <a:xfrm>
              <a:off x="350" y="2467"/>
              <a:ext cx="114" cy="68"/>
            </a:xfrm>
            <a:custGeom>
              <a:avLst/>
              <a:gdLst>
                <a:gd name="T0" fmla="*/ 84 w 501"/>
                <a:gd name="T1" fmla="*/ 16 h 295"/>
                <a:gd name="T2" fmla="*/ 99 w 501"/>
                <a:gd name="T3" fmla="*/ 31 h 295"/>
                <a:gd name="T4" fmla="*/ 109 w 501"/>
                <a:gd name="T5" fmla="*/ 46 h 295"/>
                <a:gd name="T6" fmla="*/ 113 w 501"/>
                <a:gd name="T7" fmla="*/ 57 h 295"/>
                <a:gd name="T8" fmla="*/ 114 w 501"/>
                <a:gd name="T9" fmla="*/ 60 h 295"/>
                <a:gd name="T10" fmla="*/ 114 w 501"/>
                <a:gd name="T11" fmla="*/ 62 h 295"/>
                <a:gd name="T12" fmla="*/ 114 w 501"/>
                <a:gd name="T13" fmla="*/ 65 h 295"/>
                <a:gd name="T14" fmla="*/ 114 w 501"/>
                <a:gd name="T15" fmla="*/ 68 h 295"/>
                <a:gd name="T16" fmla="*/ 106 w 501"/>
                <a:gd name="T17" fmla="*/ 61 h 295"/>
                <a:gd name="T18" fmla="*/ 91 w 501"/>
                <a:gd name="T19" fmla="*/ 50 h 295"/>
                <a:gd name="T20" fmla="*/ 76 w 501"/>
                <a:gd name="T21" fmla="*/ 44 h 295"/>
                <a:gd name="T22" fmla="*/ 60 w 501"/>
                <a:gd name="T23" fmla="*/ 42 h 295"/>
                <a:gd name="T24" fmla="*/ 44 w 501"/>
                <a:gd name="T25" fmla="*/ 43 h 295"/>
                <a:gd name="T26" fmla="*/ 30 w 501"/>
                <a:gd name="T27" fmla="*/ 45 h 295"/>
                <a:gd name="T28" fmla="*/ 18 w 501"/>
                <a:gd name="T29" fmla="*/ 49 h 295"/>
                <a:gd name="T30" fmla="*/ 8 w 501"/>
                <a:gd name="T31" fmla="*/ 53 h 295"/>
                <a:gd name="T32" fmla="*/ 4 w 501"/>
                <a:gd name="T33" fmla="*/ 52 h 295"/>
                <a:gd name="T34" fmla="*/ 3 w 501"/>
                <a:gd name="T35" fmla="*/ 48 h 295"/>
                <a:gd name="T36" fmla="*/ 5 w 501"/>
                <a:gd name="T37" fmla="*/ 44 h 295"/>
                <a:gd name="T38" fmla="*/ 16 w 501"/>
                <a:gd name="T39" fmla="*/ 40 h 295"/>
                <a:gd name="T40" fmla="*/ 28 w 501"/>
                <a:gd name="T41" fmla="*/ 35 h 295"/>
                <a:gd name="T42" fmla="*/ 36 w 501"/>
                <a:gd name="T43" fmla="*/ 32 h 295"/>
                <a:gd name="T44" fmla="*/ 39 w 501"/>
                <a:gd name="T45" fmla="*/ 30 h 295"/>
                <a:gd name="T46" fmla="*/ 40 w 501"/>
                <a:gd name="T47" fmla="*/ 28 h 295"/>
                <a:gd name="T48" fmla="*/ 41 w 501"/>
                <a:gd name="T49" fmla="*/ 26 h 295"/>
                <a:gd name="T50" fmla="*/ 41 w 501"/>
                <a:gd name="T51" fmla="*/ 25 h 295"/>
                <a:gd name="T52" fmla="*/ 40 w 501"/>
                <a:gd name="T53" fmla="*/ 23 h 295"/>
                <a:gd name="T54" fmla="*/ 37 w 501"/>
                <a:gd name="T55" fmla="*/ 21 h 295"/>
                <a:gd name="T56" fmla="*/ 33 w 501"/>
                <a:gd name="T57" fmla="*/ 21 h 295"/>
                <a:gd name="T58" fmla="*/ 26 w 501"/>
                <a:gd name="T59" fmla="*/ 22 h 295"/>
                <a:gd name="T60" fmla="*/ 15 w 501"/>
                <a:gd name="T61" fmla="*/ 23 h 295"/>
                <a:gd name="T62" fmla="*/ 4 w 501"/>
                <a:gd name="T63" fmla="*/ 25 h 295"/>
                <a:gd name="T64" fmla="*/ 1 w 501"/>
                <a:gd name="T65" fmla="*/ 20 h 295"/>
                <a:gd name="T66" fmla="*/ 2 w 501"/>
                <a:gd name="T67" fmla="*/ 9 h 295"/>
                <a:gd name="T68" fmla="*/ 8 w 501"/>
                <a:gd name="T69" fmla="*/ 4 h 295"/>
                <a:gd name="T70" fmla="*/ 18 w 501"/>
                <a:gd name="T71" fmla="*/ 2 h 295"/>
                <a:gd name="T72" fmla="*/ 28 w 501"/>
                <a:gd name="T73" fmla="*/ 1 h 295"/>
                <a:gd name="T74" fmla="*/ 37 w 501"/>
                <a:gd name="T75" fmla="*/ 0 h 295"/>
                <a:gd name="T76" fmla="*/ 46 w 501"/>
                <a:gd name="T77" fmla="*/ 1 h 295"/>
                <a:gd name="T78" fmla="*/ 55 w 501"/>
                <a:gd name="T79" fmla="*/ 2 h 295"/>
                <a:gd name="T80" fmla="*/ 63 w 501"/>
                <a:gd name="T81" fmla="*/ 4 h 295"/>
                <a:gd name="T82" fmla="*/ 71 w 501"/>
                <a:gd name="T83" fmla="*/ 7 h 2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1"/>
                <a:gd name="T127" fmla="*/ 0 h 295"/>
                <a:gd name="T128" fmla="*/ 501 w 501"/>
                <a:gd name="T129" fmla="*/ 295 h 2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1" h="295">
                  <a:moveTo>
                    <a:pt x="328" y="41"/>
                  </a:moveTo>
                  <a:lnTo>
                    <a:pt x="371" y="69"/>
                  </a:lnTo>
                  <a:lnTo>
                    <a:pt x="407" y="102"/>
                  </a:lnTo>
                  <a:lnTo>
                    <a:pt x="437" y="135"/>
                  </a:lnTo>
                  <a:lnTo>
                    <a:pt x="461" y="169"/>
                  </a:lnTo>
                  <a:lnTo>
                    <a:pt x="478" y="201"/>
                  </a:lnTo>
                  <a:lnTo>
                    <a:pt x="489" y="227"/>
                  </a:lnTo>
                  <a:lnTo>
                    <a:pt x="497" y="246"/>
                  </a:lnTo>
                  <a:lnTo>
                    <a:pt x="500" y="255"/>
                  </a:lnTo>
                  <a:lnTo>
                    <a:pt x="501" y="260"/>
                  </a:lnTo>
                  <a:lnTo>
                    <a:pt x="501" y="264"/>
                  </a:lnTo>
                  <a:lnTo>
                    <a:pt x="501" y="269"/>
                  </a:lnTo>
                  <a:lnTo>
                    <a:pt x="501" y="273"/>
                  </a:lnTo>
                  <a:lnTo>
                    <a:pt x="501" y="282"/>
                  </a:lnTo>
                  <a:lnTo>
                    <a:pt x="500" y="288"/>
                  </a:lnTo>
                  <a:lnTo>
                    <a:pt x="499" y="293"/>
                  </a:lnTo>
                  <a:lnTo>
                    <a:pt x="497" y="295"/>
                  </a:lnTo>
                  <a:lnTo>
                    <a:pt x="466" y="263"/>
                  </a:lnTo>
                  <a:lnTo>
                    <a:pt x="433" y="238"/>
                  </a:lnTo>
                  <a:lnTo>
                    <a:pt x="401" y="217"/>
                  </a:lnTo>
                  <a:lnTo>
                    <a:pt x="366" y="202"/>
                  </a:lnTo>
                  <a:lnTo>
                    <a:pt x="332" y="191"/>
                  </a:lnTo>
                  <a:lnTo>
                    <a:pt x="297" y="185"/>
                  </a:lnTo>
                  <a:lnTo>
                    <a:pt x="262" y="182"/>
                  </a:lnTo>
                  <a:lnTo>
                    <a:pt x="228" y="182"/>
                  </a:lnTo>
                  <a:lnTo>
                    <a:pt x="195" y="185"/>
                  </a:lnTo>
                  <a:lnTo>
                    <a:pt x="163" y="190"/>
                  </a:lnTo>
                  <a:lnTo>
                    <a:pt x="133" y="197"/>
                  </a:lnTo>
                  <a:lnTo>
                    <a:pt x="106" y="204"/>
                  </a:lnTo>
                  <a:lnTo>
                    <a:pt x="79" y="214"/>
                  </a:lnTo>
                  <a:lnTo>
                    <a:pt x="56" y="223"/>
                  </a:lnTo>
                  <a:lnTo>
                    <a:pt x="37" y="230"/>
                  </a:lnTo>
                  <a:lnTo>
                    <a:pt x="20" y="238"/>
                  </a:lnTo>
                  <a:lnTo>
                    <a:pt x="16" y="227"/>
                  </a:lnTo>
                  <a:lnTo>
                    <a:pt x="13" y="217"/>
                  </a:lnTo>
                  <a:lnTo>
                    <a:pt x="11" y="207"/>
                  </a:lnTo>
                  <a:lnTo>
                    <a:pt x="7" y="197"/>
                  </a:lnTo>
                  <a:lnTo>
                    <a:pt x="22" y="190"/>
                  </a:lnTo>
                  <a:lnTo>
                    <a:pt x="44" y="181"/>
                  </a:lnTo>
                  <a:lnTo>
                    <a:pt x="70" y="172"/>
                  </a:lnTo>
                  <a:lnTo>
                    <a:pt x="98" y="161"/>
                  </a:lnTo>
                  <a:lnTo>
                    <a:pt x="122" y="151"/>
                  </a:lnTo>
                  <a:lnTo>
                    <a:pt x="145" y="143"/>
                  </a:lnTo>
                  <a:lnTo>
                    <a:pt x="159" y="138"/>
                  </a:lnTo>
                  <a:lnTo>
                    <a:pt x="164" y="135"/>
                  </a:lnTo>
                  <a:lnTo>
                    <a:pt x="171" y="132"/>
                  </a:lnTo>
                  <a:lnTo>
                    <a:pt x="174" y="126"/>
                  </a:lnTo>
                  <a:lnTo>
                    <a:pt x="177" y="120"/>
                  </a:lnTo>
                  <a:lnTo>
                    <a:pt x="178" y="113"/>
                  </a:lnTo>
                  <a:lnTo>
                    <a:pt x="178" y="112"/>
                  </a:lnTo>
                  <a:lnTo>
                    <a:pt x="178" y="109"/>
                  </a:lnTo>
                  <a:lnTo>
                    <a:pt x="178" y="108"/>
                  </a:lnTo>
                  <a:lnTo>
                    <a:pt x="178" y="107"/>
                  </a:lnTo>
                  <a:lnTo>
                    <a:pt x="174" y="99"/>
                  </a:lnTo>
                  <a:lnTo>
                    <a:pt x="168" y="93"/>
                  </a:lnTo>
                  <a:lnTo>
                    <a:pt x="161" y="89"/>
                  </a:lnTo>
                  <a:lnTo>
                    <a:pt x="152" y="89"/>
                  </a:lnTo>
                  <a:lnTo>
                    <a:pt x="147" y="90"/>
                  </a:lnTo>
                  <a:lnTo>
                    <a:pt x="134" y="91"/>
                  </a:lnTo>
                  <a:lnTo>
                    <a:pt x="115" y="94"/>
                  </a:lnTo>
                  <a:lnTo>
                    <a:pt x="92" y="96"/>
                  </a:lnTo>
                  <a:lnTo>
                    <a:pt x="66" y="100"/>
                  </a:lnTo>
                  <a:lnTo>
                    <a:pt x="42" y="104"/>
                  </a:lnTo>
                  <a:lnTo>
                    <a:pt x="18" y="107"/>
                  </a:lnTo>
                  <a:lnTo>
                    <a:pt x="0" y="109"/>
                  </a:lnTo>
                  <a:lnTo>
                    <a:pt x="3" y="86"/>
                  </a:lnTo>
                  <a:lnTo>
                    <a:pt x="5" y="63"/>
                  </a:lnTo>
                  <a:lnTo>
                    <a:pt x="8" y="41"/>
                  </a:lnTo>
                  <a:lnTo>
                    <a:pt x="9" y="24"/>
                  </a:lnTo>
                  <a:lnTo>
                    <a:pt x="33" y="17"/>
                  </a:lnTo>
                  <a:lnTo>
                    <a:pt x="55" y="12"/>
                  </a:lnTo>
                  <a:lnTo>
                    <a:pt x="78" y="8"/>
                  </a:lnTo>
                  <a:lnTo>
                    <a:pt x="99" y="4"/>
                  </a:lnTo>
                  <a:lnTo>
                    <a:pt x="121" y="3"/>
                  </a:lnTo>
                  <a:lnTo>
                    <a:pt x="142" y="0"/>
                  </a:lnTo>
                  <a:lnTo>
                    <a:pt x="163" y="0"/>
                  </a:lnTo>
                  <a:lnTo>
                    <a:pt x="182" y="0"/>
                  </a:lnTo>
                  <a:lnTo>
                    <a:pt x="203" y="3"/>
                  </a:lnTo>
                  <a:lnTo>
                    <a:pt x="221" y="5"/>
                  </a:lnTo>
                  <a:lnTo>
                    <a:pt x="241" y="8"/>
                  </a:lnTo>
                  <a:lnTo>
                    <a:pt x="259" y="13"/>
                  </a:lnTo>
                  <a:lnTo>
                    <a:pt x="277" y="18"/>
                  </a:lnTo>
                  <a:lnTo>
                    <a:pt x="294" y="25"/>
                  </a:lnTo>
                  <a:lnTo>
                    <a:pt x="311" y="31"/>
                  </a:lnTo>
                  <a:lnTo>
                    <a:pt x="328" y="41"/>
                  </a:lnTo>
                  <a:close/>
                </a:path>
              </a:pathLst>
            </a:custGeom>
            <a:solidFill>
              <a:srgbClr val="C0C0C0"/>
            </a:solidFill>
            <a:ln w="9525">
              <a:noFill/>
              <a:round/>
              <a:headEnd/>
              <a:tailEnd/>
            </a:ln>
          </p:spPr>
          <p:txBody>
            <a:bodyPr/>
            <a:lstStyle/>
            <a:p>
              <a:pPr rtl="0"/>
              <a:endParaRPr lang="en-US" sz="3800"/>
            </a:p>
          </p:txBody>
        </p:sp>
        <p:sp>
          <p:nvSpPr>
            <p:cNvPr id="626" name="Freeform 624"/>
            <p:cNvSpPr>
              <a:spLocks/>
            </p:cNvSpPr>
            <p:nvPr/>
          </p:nvSpPr>
          <p:spPr bwMode="auto">
            <a:xfrm>
              <a:off x="570" y="2602"/>
              <a:ext cx="18" cy="22"/>
            </a:xfrm>
            <a:custGeom>
              <a:avLst/>
              <a:gdLst>
                <a:gd name="T0" fmla="*/ 7 w 78"/>
                <a:gd name="T1" fmla="*/ 0 h 96"/>
                <a:gd name="T2" fmla="*/ 6 w 78"/>
                <a:gd name="T3" fmla="*/ 1 h 96"/>
                <a:gd name="T4" fmla="*/ 5 w 78"/>
                <a:gd name="T5" fmla="*/ 2 h 96"/>
                <a:gd name="T6" fmla="*/ 5 w 78"/>
                <a:gd name="T7" fmla="*/ 3 h 96"/>
                <a:gd name="T8" fmla="*/ 4 w 78"/>
                <a:gd name="T9" fmla="*/ 4 h 96"/>
                <a:gd name="T10" fmla="*/ 4 w 78"/>
                <a:gd name="T11" fmla="*/ 4 h 96"/>
                <a:gd name="T12" fmla="*/ 5 w 78"/>
                <a:gd name="T13" fmla="*/ 5 h 96"/>
                <a:gd name="T14" fmla="*/ 5 w 78"/>
                <a:gd name="T15" fmla="*/ 5 h 96"/>
                <a:gd name="T16" fmla="*/ 5 w 78"/>
                <a:gd name="T17" fmla="*/ 6 h 96"/>
                <a:gd name="T18" fmla="*/ 5 w 78"/>
                <a:gd name="T19" fmla="*/ 6 h 96"/>
                <a:gd name="T20" fmla="*/ 6 w 78"/>
                <a:gd name="T21" fmla="*/ 8 h 96"/>
                <a:gd name="T22" fmla="*/ 6 w 78"/>
                <a:gd name="T23" fmla="*/ 10 h 96"/>
                <a:gd name="T24" fmla="*/ 7 w 78"/>
                <a:gd name="T25" fmla="*/ 12 h 96"/>
                <a:gd name="T26" fmla="*/ 6 w 78"/>
                <a:gd name="T27" fmla="*/ 13 h 96"/>
                <a:gd name="T28" fmla="*/ 4 w 78"/>
                <a:gd name="T29" fmla="*/ 13 h 96"/>
                <a:gd name="T30" fmla="*/ 3 w 78"/>
                <a:gd name="T31" fmla="*/ 14 h 96"/>
                <a:gd name="T32" fmla="*/ 3 w 78"/>
                <a:gd name="T33" fmla="*/ 14 h 96"/>
                <a:gd name="T34" fmla="*/ 2 w 78"/>
                <a:gd name="T35" fmla="*/ 14 h 96"/>
                <a:gd name="T36" fmla="*/ 1 w 78"/>
                <a:gd name="T37" fmla="*/ 15 h 96"/>
                <a:gd name="T38" fmla="*/ 0 w 78"/>
                <a:gd name="T39" fmla="*/ 17 h 96"/>
                <a:gd name="T40" fmla="*/ 0 w 78"/>
                <a:gd name="T41" fmla="*/ 18 h 96"/>
                <a:gd name="T42" fmla="*/ 0 w 78"/>
                <a:gd name="T43" fmla="*/ 18 h 96"/>
                <a:gd name="T44" fmla="*/ 0 w 78"/>
                <a:gd name="T45" fmla="*/ 18 h 96"/>
                <a:gd name="T46" fmla="*/ 0 w 78"/>
                <a:gd name="T47" fmla="*/ 19 h 96"/>
                <a:gd name="T48" fmla="*/ 0 w 78"/>
                <a:gd name="T49" fmla="*/ 19 h 96"/>
                <a:gd name="T50" fmla="*/ 1 w 78"/>
                <a:gd name="T51" fmla="*/ 21 h 96"/>
                <a:gd name="T52" fmla="*/ 2 w 78"/>
                <a:gd name="T53" fmla="*/ 22 h 96"/>
                <a:gd name="T54" fmla="*/ 4 w 78"/>
                <a:gd name="T55" fmla="*/ 22 h 96"/>
                <a:gd name="T56" fmla="*/ 6 w 78"/>
                <a:gd name="T57" fmla="*/ 22 h 96"/>
                <a:gd name="T58" fmla="*/ 15 w 78"/>
                <a:gd name="T59" fmla="*/ 19 h 96"/>
                <a:gd name="T60" fmla="*/ 16 w 78"/>
                <a:gd name="T61" fmla="*/ 18 h 96"/>
                <a:gd name="T62" fmla="*/ 16 w 78"/>
                <a:gd name="T63" fmla="*/ 18 h 96"/>
                <a:gd name="T64" fmla="*/ 17 w 78"/>
                <a:gd name="T65" fmla="*/ 18 h 96"/>
                <a:gd name="T66" fmla="*/ 18 w 78"/>
                <a:gd name="T67" fmla="*/ 17 h 96"/>
                <a:gd name="T68" fmla="*/ 18 w 78"/>
                <a:gd name="T69" fmla="*/ 16 h 96"/>
                <a:gd name="T70" fmla="*/ 18 w 78"/>
                <a:gd name="T71" fmla="*/ 15 h 96"/>
                <a:gd name="T72" fmla="*/ 18 w 78"/>
                <a:gd name="T73" fmla="*/ 14 h 96"/>
                <a:gd name="T74" fmla="*/ 18 w 78"/>
                <a:gd name="T75" fmla="*/ 13 h 96"/>
                <a:gd name="T76" fmla="*/ 13 w 78"/>
                <a:gd name="T77" fmla="*/ 2 h 96"/>
                <a:gd name="T78" fmla="*/ 12 w 78"/>
                <a:gd name="T79" fmla="*/ 1 h 96"/>
                <a:gd name="T80" fmla="*/ 10 w 78"/>
                <a:gd name="T81" fmla="*/ 0 h 96"/>
                <a:gd name="T82" fmla="*/ 9 w 78"/>
                <a:gd name="T83" fmla="*/ 0 h 96"/>
                <a:gd name="T84" fmla="*/ 7 w 78"/>
                <a:gd name="T85" fmla="*/ 0 h 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96"/>
                <a:gd name="T131" fmla="*/ 78 w 78"/>
                <a:gd name="T132" fmla="*/ 96 h 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96">
                  <a:moveTo>
                    <a:pt x="31" y="1"/>
                  </a:moveTo>
                  <a:lnTo>
                    <a:pt x="26" y="4"/>
                  </a:lnTo>
                  <a:lnTo>
                    <a:pt x="22" y="8"/>
                  </a:lnTo>
                  <a:lnTo>
                    <a:pt x="21" y="13"/>
                  </a:lnTo>
                  <a:lnTo>
                    <a:pt x="19" y="18"/>
                  </a:lnTo>
                  <a:lnTo>
                    <a:pt x="19" y="19"/>
                  </a:lnTo>
                  <a:lnTo>
                    <a:pt x="21" y="22"/>
                  </a:lnTo>
                  <a:lnTo>
                    <a:pt x="21" y="23"/>
                  </a:lnTo>
                  <a:lnTo>
                    <a:pt x="21" y="26"/>
                  </a:lnTo>
                  <a:lnTo>
                    <a:pt x="22" y="28"/>
                  </a:lnTo>
                  <a:lnTo>
                    <a:pt x="25" y="35"/>
                  </a:lnTo>
                  <a:lnTo>
                    <a:pt x="28" y="43"/>
                  </a:lnTo>
                  <a:lnTo>
                    <a:pt x="32" y="53"/>
                  </a:lnTo>
                  <a:lnTo>
                    <a:pt x="26" y="56"/>
                  </a:lnTo>
                  <a:lnTo>
                    <a:pt x="19" y="58"/>
                  </a:lnTo>
                  <a:lnTo>
                    <a:pt x="14" y="60"/>
                  </a:lnTo>
                  <a:lnTo>
                    <a:pt x="13" y="60"/>
                  </a:lnTo>
                  <a:lnTo>
                    <a:pt x="8" y="62"/>
                  </a:lnTo>
                  <a:lnTo>
                    <a:pt x="4" y="66"/>
                  </a:lnTo>
                  <a:lnTo>
                    <a:pt x="1" y="73"/>
                  </a:lnTo>
                  <a:lnTo>
                    <a:pt x="0" y="78"/>
                  </a:lnTo>
                  <a:lnTo>
                    <a:pt x="0" y="79"/>
                  </a:lnTo>
                  <a:lnTo>
                    <a:pt x="0" y="80"/>
                  </a:lnTo>
                  <a:lnTo>
                    <a:pt x="0" y="82"/>
                  </a:lnTo>
                  <a:lnTo>
                    <a:pt x="1" y="83"/>
                  </a:lnTo>
                  <a:lnTo>
                    <a:pt x="5" y="90"/>
                  </a:lnTo>
                  <a:lnTo>
                    <a:pt x="10" y="95"/>
                  </a:lnTo>
                  <a:lnTo>
                    <a:pt x="18" y="96"/>
                  </a:lnTo>
                  <a:lnTo>
                    <a:pt x="25" y="96"/>
                  </a:lnTo>
                  <a:lnTo>
                    <a:pt x="65" y="83"/>
                  </a:lnTo>
                  <a:lnTo>
                    <a:pt x="69" y="80"/>
                  </a:lnTo>
                  <a:lnTo>
                    <a:pt x="71" y="79"/>
                  </a:lnTo>
                  <a:lnTo>
                    <a:pt x="74" y="77"/>
                  </a:lnTo>
                  <a:lnTo>
                    <a:pt x="77" y="73"/>
                  </a:lnTo>
                  <a:lnTo>
                    <a:pt x="78" y="69"/>
                  </a:lnTo>
                  <a:lnTo>
                    <a:pt x="78" y="65"/>
                  </a:lnTo>
                  <a:lnTo>
                    <a:pt x="78" y="61"/>
                  </a:lnTo>
                  <a:lnTo>
                    <a:pt x="77" y="57"/>
                  </a:lnTo>
                  <a:lnTo>
                    <a:pt x="56" y="10"/>
                  </a:lnTo>
                  <a:lnTo>
                    <a:pt x="52" y="5"/>
                  </a:lnTo>
                  <a:lnTo>
                    <a:pt x="45" y="1"/>
                  </a:lnTo>
                  <a:lnTo>
                    <a:pt x="39" y="0"/>
                  </a:lnTo>
                  <a:lnTo>
                    <a:pt x="31" y="1"/>
                  </a:lnTo>
                  <a:close/>
                </a:path>
              </a:pathLst>
            </a:custGeom>
            <a:solidFill>
              <a:srgbClr val="000000"/>
            </a:solidFill>
            <a:ln w="9525">
              <a:noFill/>
              <a:round/>
              <a:headEnd/>
              <a:tailEnd/>
            </a:ln>
          </p:spPr>
          <p:txBody>
            <a:bodyPr/>
            <a:lstStyle/>
            <a:p>
              <a:pPr rtl="0"/>
              <a:endParaRPr lang="en-US" sz="3800"/>
            </a:p>
          </p:txBody>
        </p:sp>
        <p:sp>
          <p:nvSpPr>
            <p:cNvPr id="627" name="Freeform 625"/>
            <p:cNvSpPr>
              <a:spLocks/>
            </p:cNvSpPr>
            <p:nvPr/>
          </p:nvSpPr>
          <p:spPr bwMode="auto">
            <a:xfrm>
              <a:off x="545" y="2598"/>
              <a:ext cx="8" cy="9"/>
            </a:xfrm>
            <a:custGeom>
              <a:avLst/>
              <a:gdLst>
                <a:gd name="T0" fmla="*/ 8 w 39"/>
                <a:gd name="T1" fmla="*/ 4 h 41"/>
                <a:gd name="T2" fmla="*/ 8 w 39"/>
                <a:gd name="T3" fmla="*/ 6 h 41"/>
                <a:gd name="T4" fmla="*/ 7 w 39"/>
                <a:gd name="T5" fmla="*/ 7 h 41"/>
                <a:gd name="T6" fmla="*/ 5 w 39"/>
                <a:gd name="T7" fmla="*/ 9 h 41"/>
                <a:gd name="T8" fmla="*/ 4 w 39"/>
                <a:gd name="T9" fmla="*/ 9 h 41"/>
                <a:gd name="T10" fmla="*/ 2 w 39"/>
                <a:gd name="T11" fmla="*/ 9 h 41"/>
                <a:gd name="T12" fmla="*/ 1 w 39"/>
                <a:gd name="T13" fmla="*/ 7 h 41"/>
                <a:gd name="T14" fmla="*/ 0 w 39"/>
                <a:gd name="T15" fmla="*/ 6 h 41"/>
                <a:gd name="T16" fmla="*/ 0 w 39"/>
                <a:gd name="T17" fmla="*/ 4 h 41"/>
                <a:gd name="T18" fmla="*/ 0 w 39"/>
                <a:gd name="T19" fmla="*/ 3 h 41"/>
                <a:gd name="T20" fmla="*/ 1 w 39"/>
                <a:gd name="T21" fmla="*/ 1 h 41"/>
                <a:gd name="T22" fmla="*/ 2 w 39"/>
                <a:gd name="T23" fmla="*/ 0 h 41"/>
                <a:gd name="T24" fmla="*/ 4 w 39"/>
                <a:gd name="T25" fmla="*/ 0 h 41"/>
                <a:gd name="T26" fmla="*/ 5 w 39"/>
                <a:gd name="T27" fmla="*/ 0 h 41"/>
                <a:gd name="T28" fmla="*/ 7 w 39"/>
                <a:gd name="T29" fmla="*/ 1 h 41"/>
                <a:gd name="T30" fmla="*/ 8 w 39"/>
                <a:gd name="T31" fmla="*/ 3 h 41"/>
                <a:gd name="T32" fmla="*/ 8 w 39"/>
                <a:gd name="T33" fmla="*/ 4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1"/>
                <a:gd name="T53" fmla="*/ 39 w 39"/>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1">
                  <a:moveTo>
                    <a:pt x="39" y="20"/>
                  </a:moveTo>
                  <a:lnTo>
                    <a:pt x="38" y="28"/>
                  </a:lnTo>
                  <a:lnTo>
                    <a:pt x="33" y="34"/>
                  </a:lnTo>
                  <a:lnTo>
                    <a:pt x="26" y="39"/>
                  </a:lnTo>
                  <a:lnTo>
                    <a:pt x="18" y="41"/>
                  </a:lnTo>
                  <a:lnTo>
                    <a:pt x="12" y="39"/>
                  </a:lnTo>
                  <a:lnTo>
                    <a:pt x="5" y="34"/>
                  </a:lnTo>
                  <a:lnTo>
                    <a:pt x="1" y="28"/>
                  </a:lnTo>
                  <a:lnTo>
                    <a:pt x="0" y="20"/>
                  </a:lnTo>
                  <a:lnTo>
                    <a:pt x="1" y="12"/>
                  </a:lnTo>
                  <a:lnTo>
                    <a:pt x="5" y="5"/>
                  </a:lnTo>
                  <a:lnTo>
                    <a:pt x="12" y="1"/>
                  </a:lnTo>
                  <a:lnTo>
                    <a:pt x="18" y="0"/>
                  </a:lnTo>
                  <a:lnTo>
                    <a:pt x="26" y="1"/>
                  </a:lnTo>
                  <a:lnTo>
                    <a:pt x="33" y="5"/>
                  </a:lnTo>
                  <a:lnTo>
                    <a:pt x="38" y="12"/>
                  </a:lnTo>
                  <a:lnTo>
                    <a:pt x="39" y="20"/>
                  </a:lnTo>
                  <a:close/>
                </a:path>
              </a:pathLst>
            </a:custGeom>
            <a:solidFill>
              <a:srgbClr val="000000"/>
            </a:solidFill>
            <a:ln w="9525">
              <a:noFill/>
              <a:round/>
              <a:headEnd/>
              <a:tailEnd/>
            </a:ln>
          </p:spPr>
          <p:txBody>
            <a:bodyPr/>
            <a:lstStyle/>
            <a:p>
              <a:pPr rtl="0"/>
              <a:endParaRPr lang="en-US" sz="3800"/>
            </a:p>
          </p:txBody>
        </p:sp>
        <p:sp>
          <p:nvSpPr>
            <p:cNvPr id="628" name="Freeform 626"/>
            <p:cNvSpPr>
              <a:spLocks/>
            </p:cNvSpPr>
            <p:nvPr/>
          </p:nvSpPr>
          <p:spPr bwMode="auto">
            <a:xfrm>
              <a:off x="596" y="2596"/>
              <a:ext cx="9" cy="9"/>
            </a:xfrm>
            <a:custGeom>
              <a:avLst/>
              <a:gdLst>
                <a:gd name="T0" fmla="*/ 9 w 40"/>
                <a:gd name="T1" fmla="*/ 5 h 40"/>
                <a:gd name="T2" fmla="*/ 9 w 40"/>
                <a:gd name="T3" fmla="*/ 7 h 40"/>
                <a:gd name="T4" fmla="*/ 8 w 40"/>
                <a:gd name="T5" fmla="*/ 8 h 40"/>
                <a:gd name="T6" fmla="*/ 7 w 40"/>
                <a:gd name="T7" fmla="*/ 9 h 40"/>
                <a:gd name="T8" fmla="*/ 5 w 40"/>
                <a:gd name="T9" fmla="*/ 9 h 40"/>
                <a:gd name="T10" fmla="*/ 3 w 40"/>
                <a:gd name="T11" fmla="*/ 9 h 40"/>
                <a:gd name="T12" fmla="*/ 2 w 40"/>
                <a:gd name="T13" fmla="*/ 8 h 40"/>
                <a:gd name="T14" fmla="*/ 0 w 40"/>
                <a:gd name="T15" fmla="*/ 7 h 40"/>
                <a:gd name="T16" fmla="*/ 0 w 40"/>
                <a:gd name="T17" fmla="*/ 5 h 40"/>
                <a:gd name="T18" fmla="*/ 0 w 40"/>
                <a:gd name="T19" fmla="*/ 3 h 40"/>
                <a:gd name="T20" fmla="*/ 2 w 40"/>
                <a:gd name="T21" fmla="*/ 2 h 40"/>
                <a:gd name="T22" fmla="*/ 3 w 40"/>
                <a:gd name="T23" fmla="*/ 0 h 40"/>
                <a:gd name="T24" fmla="*/ 5 w 40"/>
                <a:gd name="T25" fmla="*/ 0 h 40"/>
                <a:gd name="T26" fmla="*/ 7 w 40"/>
                <a:gd name="T27" fmla="*/ 0 h 40"/>
                <a:gd name="T28" fmla="*/ 8 w 40"/>
                <a:gd name="T29" fmla="*/ 2 h 40"/>
                <a:gd name="T30" fmla="*/ 9 w 40"/>
                <a:gd name="T31" fmla="*/ 3 h 40"/>
                <a:gd name="T32" fmla="*/ 9 w 40"/>
                <a:gd name="T33" fmla="*/ 5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0"/>
                <a:gd name="T53" fmla="*/ 40 w 40"/>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0">
                  <a:moveTo>
                    <a:pt x="40" y="21"/>
                  </a:moveTo>
                  <a:lnTo>
                    <a:pt x="39" y="29"/>
                  </a:lnTo>
                  <a:lnTo>
                    <a:pt x="35" y="34"/>
                  </a:lnTo>
                  <a:lnTo>
                    <a:pt x="29" y="39"/>
                  </a:lnTo>
                  <a:lnTo>
                    <a:pt x="21" y="40"/>
                  </a:lnTo>
                  <a:lnTo>
                    <a:pt x="13" y="39"/>
                  </a:lnTo>
                  <a:lnTo>
                    <a:pt x="7" y="34"/>
                  </a:lnTo>
                  <a:lnTo>
                    <a:pt x="1" y="29"/>
                  </a:lnTo>
                  <a:lnTo>
                    <a:pt x="0" y="21"/>
                  </a:lnTo>
                  <a:lnTo>
                    <a:pt x="1" y="13"/>
                  </a:lnTo>
                  <a:lnTo>
                    <a:pt x="7" y="7"/>
                  </a:lnTo>
                  <a:lnTo>
                    <a:pt x="13" y="1"/>
                  </a:lnTo>
                  <a:lnTo>
                    <a:pt x="21" y="0"/>
                  </a:lnTo>
                  <a:lnTo>
                    <a:pt x="29" y="1"/>
                  </a:lnTo>
                  <a:lnTo>
                    <a:pt x="35" y="7"/>
                  </a:lnTo>
                  <a:lnTo>
                    <a:pt x="39" y="13"/>
                  </a:lnTo>
                  <a:lnTo>
                    <a:pt x="40" y="21"/>
                  </a:lnTo>
                  <a:close/>
                </a:path>
              </a:pathLst>
            </a:custGeom>
            <a:solidFill>
              <a:srgbClr val="000000"/>
            </a:solidFill>
            <a:ln w="9525">
              <a:noFill/>
              <a:round/>
              <a:headEnd/>
              <a:tailEnd/>
            </a:ln>
          </p:spPr>
          <p:txBody>
            <a:bodyPr/>
            <a:lstStyle/>
            <a:p>
              <a:pPr rtl="0"/>
              <a:endParaRPr lang="en-US" sz="3800"/>
            </a:p>
          </p:txBody>
        </p:sp>
        <p:sp>
          <p:nvSpPr>
            <p:cNvPr id="629" name="Freeform 627"/>
            <p:cNvSpPr>
              <a:spLocks/>
            </p:cNvSpPr>
            <p:nvPr/>
          </p:nvSpPr>
          <p:spPr bwMode="auto">
            <a:xfrm>
              <a:off x="429" y="2630"/>
              <a:ext cx="86" cy="174"/>
            </a:xfrm>
            <a:custGeom>
              <a:avLst/>
              <a:gdLst>
                <a:gd name="T0" fmla="*/ 42 w 375"/>
                <a:gd name="T1" fmla="*/ 4 h 760"/>
                <a:gd name="T2" fmla="*/ 29 w 375"/>
                <a:gd name="T3" fmla="*/ 21 h 760"/>
                <a:gd name="T4" fmla="*/ 12 w 375"/>
                <a:gd name="T5" fmla="*/ 68 h 760"/>
                <a:gd name="T6" fmla="*/ 3 w 375"/>
                <a:gd name="T7" fmla="*/ 120 h 760"/>
                <a:gd name="T8" fmla="*/ 0 w 375"/>
                <a:gd name="T9" fmla="*/ 155 h 760"/>
                <a:gd name="T10" fmla="*/ 0 w 375"/>
                <a:gd name="T11" fmla="*/ 165 h 760"/>
                <a:gd name="T12" fmla="*/ 10 w 375"/>
                <a:gd name="T13" fmla="*/ 169 h 760"/>
                <a:gd name="T14" fmla="*/ 22 w 375"/>
                <a:gd name="T15" fmla="*/ 173 h 760"/>
                <a:gd name="T16" fmla="*/ 33 w 375"/>
                <a:gd name="T17" fmla="*/ 174 h 760"/>
                <a:gd name="T18" fmla="*/ 42 w 375"/>
                <a:gd name="T19" fmla="*/ 173 h 760"/>
                <a:gd name="T20" fmla="*/ 48 w 375"/>
                <a:gd name="T21" fmla="*/ 171 h 760"/>
                <a:gd name="T22" fmla="*/ 53 w 375"/>
                <a:gd name="T23" fmla="*/ 168 h 760"/>
                <a:gd name="T24" fmla="*/ 57 w 375"/>
                <a:gd name="T25" fmla="*/ 166 h 760"/>
                <a:gd name="T26" fmla="*/ 59 w 375"/>
                <a:gd name="T27" fmla="*/ 164 h 760"/>
                <a:gd name="T28" fmla="*/ 60 w 375"/>
                <a:gd name="T29" fmla="*/ 162 h 760"/>
                <a:gd name="T30" fmla="*/ 58 w 375"/>
                <a:gd name="T31" fmla="*/ 141 h 760"/>
                <a:gd name="T32" fmla="*/ 58 w 375"/>
                <a:gd name="T33" fmla="*/ 116 h 760"/>
                <a:gd name="T34" fmla="*/ 62 w 375"/>
                <a:gd name="T35" fmla="*/ 101 h 760"/>
                <a:gd name="T36" fmla="*/ 66 w 375"/>
                <a:gd name="T37" fmla="*/ 95 h 760"/>
                <a:gd name="T38" fmla="*/ 71 w 375"/>
                <a:gd name="T39" fmla="*/ 91 h 760"/>
                <a:gd name="T40" fmla="*/ 79 w 375"/>
                <a:gd name="T41" fmla="*/ 82 h 760"/>
                <a:gd name="T42" fmla="*/ 83 w 375"/>
                <a:gd name="T43" fmla="*/ 73 h 760"/>
                <a:gd name="T44" fmla="*/ 85 w 375"/>
                <a:gd name="T45" fmla="*/ 66 h 760"/>
                <a:gd name="T46" fmla="*/ 86 w 375"/>
                <a:gd name="T47" fmla="*/ 64 h 760"/>
                <a:gd name="T48" fmla="*/ 85 w 375"/>
                <a:gd name="T49" fmla="*/ 61 h 760"/>
                <a:gd name="T50" fmla="*/ 83 w 375"/>
                <a:gd name="T51" fmla="*/ 50 h 760"/>
                <a:gd name="T52" fmla="*/ 79 w 375"/>
                <a:gd name="T53" fmla="*/ 34 h 760"/>
                <a:gd name="T54" fmla="*/ 75 w 375"/>
                <a:gd name="T55" fmla="*/ 18 h 760"/>
                <a:gd name="T56" fmla="*/ 72 w 375"/>
                <a:gd name="T57" fmla="*/ 8 h 760"/>
                <a:gd name="T58" fmla="*/ 67 w 375"/>
                <a:gd name="T59" fmla="*/ 3 h 760"/>
                <a:gd name="T60" fmla="*/ 61 w 375"/>
                <a:gd name="T61" fmla="*/ 1 h 760"/>
                <a:gd name="T62" fmla="*/ 54 w 375"/>
                <a:gd name="T63" fmla="*/ 0 h 760"/>
                <a:gd name="T64" fmla="*/ 47 w 375"/>
                <a:gd name="T65" fmla="*/ 2 h 760"/>
                <a:gd name="T66" fmla="*/ 43 w 375"/>
                <a:gd name="T67" fmla="*/ 4 h 7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5"/>
                <a:gd name="T103" fmla="*/ 0 h 760"/>
                <a:gd name="T104" fmla="*/ 375 w 375"/>
                <a:gd name="T105" fmla="*/ 760 h 7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5" h="760">
                  <a:moveTo>
                    <a:pt x="185" y="17"/>
                  </a:moveTo>
                  <a:lnTo>
                    <a:pt x="182" y="18"/>
                  </a:lnTo>
                  <a:lnTo>
                    <a:pt x="180" y="19"/>
                  </a:lnTo>
                  <a:lnTo>
                    <a:pt x="125" y="92"/>
                  </a:lnTo>
                  <a:lnTo>
                    <a:pt x="82" y="189"/>
                  </a:lnTo>
                  <a:lnTo>
                    <a:pt x="51" y="299"/>
                  </a:lnTo>
                  <a:lnTo>
                    <a:pt x="28" y="414"/>
                  </a:lnTo>
                  <a:lnTo>
                    <a:pt x="13" y="522"/>
                  </a:lnTo>
                  <a:lnTo>
                    <a:pt x="5" y="613"/>
                  </a:lnTo>
                  <a:lnTo>
                    <a:pt x="2" y="678"/>
                  </a:lnTo>
                  <a:lnTo>
                    <a:pt x="0" y="708"/>
                  </a:lnTo>
                  <a:lnTo>
                    <a:pt x="0" y="719"/>
                  </a:lnTo>
                  <a:lnTo>
                    <a:pt x="12" y="726"/>
                  </a:lnTo>
                  <a:lnTo>
                    <a:pt x="43" y="739"/>
                  </a:lnTo>
                  <a:lnTo>
                    <a:pt x="72" y="748"/>
                  </a:lnTo>
                  <a:lnTo>
                    <a:pt x="98" y="754"/>
                  </a:lnTo>
                  <a:lnTo>
                    <a:pt x="121" y="758"/>
                  </a:lnTo>
                  <a:lnTo>
                    <a:pt x="143" y="760"/>
                  </a:lnTo>
                  <a:lnTo>
                    <a:pt x="164" y="758"/>
                  </a:lnTo>
                  <a:lnTo>
                    <a:pt x="181" y="756"/>
                  </a:lnTo>
                  <a:lnTo>
                    <a:pt x="198" y="750"/>
                  </a:lnTo>
                  <a:lnTo>
                    <a:pt x="211" y="747"/>
                  </a:lnTo>
                  <a:lnTo>
                    <a:pt x="223" y="740"/>
                  </a:lnTo>
                  <a:lnTo>
                    <a:pt x="233" y="734"/>
                  </a:lnTo>
                  <a:lnTo>
                    <a:pt x="242" y="728"/>
                  </a:lnTo>
                  <a:lnTo>
                    <a:pt x="249" y="723"/>
                  </a:lnTo>
                  <a:lnTo>
                    <a:pt x="253" y="719"/>
                  </a:lnTo>
                  <a:lnTo>
                    <a:pt x="257" y="715"/>
                  </a:lnTo>
                  <a:lnTo>
                    <a:pt x="258" y="714"/>
                  </a:lnTo>
                  <a:lnTo>
                    <a:pt x="263" y="706"/>
                  </a:lnTo>
                  <a:lnTo>
                    <a:pt x="262" y="698"/>
                  </a:lnTo>
                  <a:lnTo>
                    <a:pt x="253" y="618"/>
                  </a:lnTo>
                  <a:lnTo>
                    <a:pt x="251" y="554"/>
                  </a:lnTo>
                  <a:lnTo>
                    <a:pt x="255" y="505"/>
                  </a:lnTo>
                  <a:lnTo>
                    <a:pt x="262" y="467"/>
                  </a:lnTo>
                  <a:lnTo>
                    <a:pt x="271" y="442"/>
                  </a:lnTo>
                  <a:lnTo>
                    <a:pt x="280" y="425"/>
                  </a:lnTo>
                  <a:lnTo>
                    <a:pt x="287" y="417"/>
                  </a:lnTo>
                  <a:lnTo>
                    <a:pt x="289" y="415"/>
                  </a:lnTo>
                  <a:lnTo>
                    <a:pt x="310" y="399"/>
                  </a:lnTo>
                  <a:lnTo>
                    <a:pt x="327" y="380"/>
                  </a:lnTo>
                  <a:lnTo>
                    <a:pt x="343" y="359"/>
                  </a:lnTo>
                  <a:lnTo>
                    <a:pt x="353" y="338"/>
                  </a:lnTo>
                  <a:lnTo>
                    <a:pt x="362" y="319"/>
                  </a:lnTo>
                  <a:lnTo>
                    <a:pt x="369" y="302"/>
                  </a:lnTo>
                  <a:lnTo>
                    <a:pt x="372" y="290"/>
                  </a:lnTo>
                  <a:lnTo>
                    <a:pt x="374" y="285"/>
                  </a:lnTo>
                  <a:lnTo>
                    <a:pt x="375" y="281"/>
                  </a:lnTo>
                  <a:lnTo>
                    <a:pt x="374" y="277"/>
                  </a:lnTo>
                  <a:lnTo>
                    <a:pt x="372" y="268"/>
                  </a:lnTo>
                  <a:lnTo>
                    <a:pt x="367" y="248"/>
                  </a:lnTo>
                  <a:lnTo>
                    <a:pt x="362" y="220"/>
                  </a:lnTo>
                  <a:lnTo>
                    <a:pt x="354" y="185"/>
                  </a:lnTo>
                  <a:lnTo>
                    <a:pt x="345" y="148"/>
                  </a:lnTo>
                  <a:lnTo>
                    <a:pt x="337" y="112"/>
                  </a:lnTo>
                  <a:lnTo>
                    <a:pt x="328" y="78"/>
                  </a:lnTo>
                  <a:lnTo>
                    <a:pt x="319" y="49"/>
                  </a:lnTo>
                  <a:lnTo>
                    <a:pt x="313" y="35"/>
                  </a:lnTo>
                  <a:lnTo>
                    <a:pt x="305" y="23"/>
                  </a:lnTo>
                  <a:lnTo>
                    <a:pt x="294" y="13"/>
                  </a:lnTo>
                  <a:lnTo>
                    <a:pt x="281" y="6"/>
                  </a:lnTo>
                  <a:lnTo>
                    <a:pt x="266" y="3"/>
                  </a:lnTo>
                  <a:lnTo>
                    <a:pt x="250" y="0"/>
                  </a:lnTo>
                  <a:lnTo>
                    <a:pt x="234" y="1"/>
                  </a:lnTo>
                  <a:lnTo>
                    <a:pt x="220" y="4"/>
                  </a:lnTo>
                  <a:lnTo>
                    <a:pt x="207" y="8"/>
                  </a:lnTo>
                  <a:lnTo>
                    <a:pt x="197" y="12"/>
                  </a:lnTo>
                  <a:lnTo>
                    <a:pt x="189" y="16"/>
                  </a:lnTo>
                  <a:lnTo>
                    <a:pt x="185" y="17"/>
                  </a:lnTo>
                  <a:close/>
                </a:path>
              </a:pathLst>
            </a:custGeom>
            <a:solidFill>
              <a:srgbClr val="000000"/>
            </a:solidFill>
            <a:ln w="9525">
              <a:noFill/>
              <a:round/>
              <a:headEnd/>
              <a:tailEnd/>
            </a:ln>
          </p:spPr>
          <p:txBody>
            <a:bodyPr/>
            <a:lstStyle/>
            <a:p>
              <a:pPr rtl="0"/>
              <a:endParaRPr lang="en-US" sz="3800"/>
            </a:p>
          </p:txBody>
        </p:sp>
        <p:sp>
          <p:nvSpPr>
            <p:cNvPr id="630" name="Freeform 628"/>
            <p:cNvSpPr>
              <a:spLocks/>
            </p:cNvSpPr>
            <p:nvPr/>
          </p:nvSpPr>
          <p:spPr bwMode="auto">
            <a:xfrm>
              <a:off x="438" y="2639"/>
              <a:ext cx="67" cy="156"/>
            </a:xfrm>
            <a:custGeom>
              <a:avLst/>
              <a:gdLst>
                <a:gd name="T0" fmla="*/ 52 w 292"/>
                <a:gd name="T1" fmla="*/ 1 h 679"/>
                <a:gd name="T2" fmla="*/ 53 w 292"/>
                <a:gd name="T3" fmla="*/ 1 h 679"/>
                <a:gd name="T4" fmla="*/ 53 w 292"/>
                <a:gd name="T5" fmla="*/ 2 h 679"/>
                <a:gd name="T6" fmla="*/ 54 w 292"/>
                <a:gd name="T7" fmla="*/ 3 h 679"/>
                <a:gd name="T8" fmla="*/ 55 w 292"/>
                <a:gd name="T9" fmla="*/ 5 h 679"/>
                <a:gd name="T10" fmla="*/ 57 w 292"/>
                <a:gd name="T11" fmla="*/ 11 h 679"/>
                <a:gd name="T12" fmla="*/ 59 w 292"/>
                <a:gd name="T13" fmla="*/ 18 h 679"/>
                <a:gd name="T14" fmla="*/ 61 w 292"/>
                <a:gd name="T15" fmla="*/ 26 h 679"/>
                <a:gd name="T16" fmla="*/ 63 w 292"/>
                <a:gd name="T17" fmla="*/ 33 h 679"/>
                <a:gd name="T18" fmla="*/ 64 w 292"/>
                <a:gd name="T19" fmla="*/ 40 h 679"/>
                <a:gd name="T20" fmla="*/ 66 w 292"/>
                <a:gd name="T21" fmla="*/ 47 h 679"/>
                <a:gd name="T22" fmla="*/ 67 w 292"/>
                <a:gd name="T23" fmla="*/ 52 h 679"/>
                <a:gd name="T24" fmla="*/ 67 w 292"/>
                <a:gd name="T25" fmla="*/ 55 h 679"/>
                <a:gd name="T26" fmla="*/ 67 w 292"/>
                <a:gd name="T27" fmla="*/ 57 h 679"/>
                <a:gd name="T28" fmla="*/ 66 w 292"/>
                <a:gd name="T29" fmla="*/ 60 h 679"/>
                <a:gd name="T30" fmla="*/ 64 w 292"/>
                <a:gd name="T31" fmla="*/ 62 h 679"/>
                <a:gd name="T32" fmla="*/ 63 w 292"/>
                <a:gd name="T33" fmla="*/ 66 h 679"/>
                <a:gd name="T34" fmla="*/ 61 w 292"/>
                <a:gd name="T35" fmla="*/ 69 h 679"/>
                <a:gd name="T36" fmla="*/ 58 w 292"/>
                <a:gd name="T37" fmla="*/ 73 h 679"/>
                <a:gd name="T38" fmla="*/ 56 w 292"/>
                <a:gd name="T39" fmla="*/ 76 h 679"/>
                <a:gd name="T40" fmla="*/ 52 w 292"/>
                <a:gd name="T41" fmla="*/ 78 h 679"/>
                <a:gd name="T42" fmla="*/ 51 w 292"/>
                <a:gd name="T43" fmla="*/ 79 h 679"/>
                <a:gd name="T44" fmla="*/ 50 w 292"/>
                <a:gd name="T45" fmla="*/ 81 h 679"/>
                <a:gd name="T46" fmla="*/ 47 w 292"/>
                <a:gd name="T47" fmla="*/ 83 h 679"/>
                <a:gd name="T48" fmla="*/ 45 w 292"/>
                <a:gd name="T49" fmla="*/ 87 h 679"/>
                <a:gd name="T50" fmla="*/ 43 w 292"/>
                <a:gd name="T51" fmla="*/ 93 h 679"/>
                <a:gd name="T52" fmla="*/ 41 w 292"/>
                <a:gd name="T53" fmla="*/ 100 h 679"/>
                <a:gd name="T54" fmla="*/ 40 w 292"/>
                <a:gd name="T55" fmla="*/ 110 h 679"/>
                <a:gd name="T56" fmla="*/ 39 w 292"/>
                <a:gd name="T57" fmla="*/ 122 h 679"/>
                <a:gd name="T58" fmla="*/ 39 w 292"/>
                <a:gd name="T59" fmla="*/ 128 h 679"/>
                <a:gd name="T60" fmla="*/ 40 w 292"/>
                <a:gd name="T61" fmla="*/ 135 h 679"/>
                <a:gd name="T62" fmla="*/ 41 w 292"/>
                <a:gd name="T63" fmla="*/ 142 h 679"/>
                <a:gd name="T64" fmla="*/ 41 w 292"/>
                <a:gd name="T65" fmla="*/ 150 h 679"/>
                <a:gd name="T66" fmla="*/ 40 w 292"/>
                <a:gd name="T67" fmla="*/ 152 h 679"/>
                <a:gd name="T68" fmla="*/ 37 w 292"/>
                <a:gd name="T69" fmla="*/ 153 h 679"/>
                <a:gd name="T70" fmla="*/ 33 w 292"/>
                <a:gd name="T71" fmla="*/ 155 h 679"/>
                <a:gd name="T72" fmla="*/ 29 w 292"/>
                <a:gd name="T73" fmla="*/ 156 h 679"/>
                <a:gd name="T74" fmla="*/ 23 w 292"/>
                <a:gd name="T75" fmla="*/ 156 h 679"/>
                <a:gd name="T76" fmla="*/ 17 w 292"/>
                <a:gd name="T77" fmla="*/ 156 h 679"/>
                <a:gd name="T78" fmla="*/ 9 w 292"/>
                <a:gd name="T79" fmla="*/ 154 h 679"/>
                <a:gd name="T80" fmla="*/ 0 w 292"/>
                <a:gd name="T81" fmla="*/ 150 h 679"/>
                <a:gd name="T82" fmla="*/ 0 w 292"/>
                <a:gd name="T83" fmla="*/ 140 h 679"/>
                <a:gd name="T84" fmla="*/ 2 w 292"/>
                <a:gd name="T85" fmla="*/ 124 h 679"/>
                <a:gd name="T86" fmla="*/ 4 w 292"/>
                <a:gd name="T87" fmla="*/ 103 h 679"/>
                <a:gd name="T88" fmla="*/ 7 w 292"/>
                <a:gd name="T89" fmla="*/ 81 h 679"/>
                <a:gd name="T90" fmla="*/ 12 w 292"/>
                <a:gd name="T91" fmla="*/ 58 h 679"/>
                <a:gd name="T92" fmla="*/ 19 w 292"/>
                <a:gd name="T93" fmla="*/ 36 h 679"/>
                <a:gd name="T94" fmla="*/ 27 w 292"/>
                <a:gd name="T95" fmla="*/ 17 h 679"/>
                <a:gd name="T96" fmla="*/ 38 w 292"/>
                <a:gd name="T97" fmla="*/ 3 h 679"/>
                <a:gd name="T98" fmla="*/ 39 w 292"/>
                <a:gd name="T99" fmla="*/ 2 h 679"/>
                <a:gd name="T100" fmla="*/ 41 w 292"/>
                <a:gd name="T101" fmla="*/ 2 h 679"/>
                <a:gd name="T102" fmla="*/ 42 w 292"/>
                <a:gd name="T103" fmla="*/ 1 h 679"/>
                <a:gd name="T104" fmla="*/ 44 w 292"/>
                <a:gd name="T105" fmla="*/ 0 h 679"/>
                <a:gd name="T106" fmla="*/ 46 w 292"/>
                <a:gd name="T107" fmla="*/ 0 h 679"/>
                <a:gd name="T108" fmla="*/ 48 w 292"/>
                <a:gd name="T109" fmla="*/ 0 h 679"/>
                <a:gd name="T110" fmla="*/ 50 w 292"/>
                <a:gd name="T111" fmla="*/ 0 h 679"/>
                <a:gd name="T112" fmla="*/ 52 w 292"/>
                <a:gd name="T113" fmla="*/ 1 h 6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2"/>
                <a:gd name="T172" fmla="*/ 0 h 679"/>
                <a:gd name="T173" fmla="*/ 292 w 292"/>
                <a:gd name="T174" fmla="*/ 679 h 6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2" h="679">
                  <a:moveTo>
                    <a:pt x="225" y="3"/>
                  </a:moveTo>
                  <a:lnTo>
                    <a:pt x="229" y="5"/>
                  </a:lnTo>
                  <a:lnTo>
                    <a:pt x="233" y="8"/>
                  </a:lnTo>
                  <a:lnTo>
                    <a:pt x="236" y="15"/>
                  </a:lnTo>
                  <a:lnTo>
                    <a:pt x="240" y="22"/>
                  </a:lnTo>
                  <a:lnTo>
                    <a:pt x="248" y="47"/>
                  </a:lnTo>
                  <a:lnTo>
                    <a:pt x="256" y="77"/>
                  </a:lnTo>
                  <a:lnTo>
                    <a:pt x="264" y="111"/>
                  </a:lnTo>
                  <a:lnTo>
                    <a:pt x="273" y="145"/>
                  </a:lnTo>
                  <a:lnTo>
                    <a:pt x="279" y="176"/>
                  </a:lnTo>
                  <a:lnTo>
                    <a:pt x="286" y="204"/>
                  </a:lnTo>
                  <a:lnTo>
                    <a:pt x="290" y="227"/>
                  </a:lnTo>
                  <a:lnTo>
                    <a:pt x="292" y="240"/>
                  </a:lnTo>
                  <a:lnTo>
                    <a:pt x="290" y="247"/>
                  </a:lnTo>
                  <a:lnTo>
                    <a:pt x="286" y="259"/>
                  </a:lnTo>
                  <a:lnTo>
                    <a:pt x="281" y="272"/>
                  </a:lnTo>
                  <a:lnTo>
                    <a:pt x="274" y="288"/>
                  </a:lnTo>
                  <a:lnTo>
                    <a:pt x="265" y="302"/>
                  </a:lnTo>
                  <a:lnTo>
                    <a:pt x="253" y="318"/>
                  </a:lnTo>
                  <a:lnTo>
                    <a:pt x="242" y="331"/>
                  </a:lnTo>
                  <a:lnTo>
                    <a:pt x="227" y="341"/>
                  </a:lnTo>
                  <a:lnTo>
                    <a:pt x="223" y="344"/>
                  </a:lnTo>
                  <a:lnTo>
                    <a:pt x="216" y="351"/>
                  </a:lnTo>
                  <a:lnTo>
                    <a:pt x="207" y="363"/>
                  </a:lnTo>
                  <a:lnTo>
                    <a:pt x="196" y="380"/>
                  </a:lnTo>
                  <a:lnTo>
                    <a:pt x="187" y="405"/>
                  </a:lnTo>
                  <a:lnTo>
                    <a:pt x="178" y="437"/>
                  </a:lnTo>
                  <a:lnTo>
                    <a:pt x="173" y="479"/>
                  </a:lnTo>
                  <a:lnTo>
                    <a:pt x="170" y="530"/>
                  </a:lnTo>
                  <a:lnTo>
                    <a:pt x="171" y="557"/>
                  </a:lnTo>
                  <a:lnTo>
                    <a:pt x="173" y="587"/>
                  </a:lnTo>
                  <a:lnTo>
                    <a:pt x="177" y="619"/>
                  </a:lnTo>
                  <a:lnTo>
                    <a:pt x="180" y="655"/>
                  </a:lnTo>
                  <a:lnTo>
                    <a:pt x="173" y="661"/>
                  </a:lnTo>
                  <a:lnTo>
                    <a:pt x="161" y="668"/>
                  </a:lnTo>
                  <a:lnTo>
                    <a:pt x="145" y="674"/>
                  </a:lnTo>
                  <a:lnTo>
                    <a:pt x="126" y="678"/>
                  </a:lnTo>
                  <a:lnTo>
                    <a:pt x="101" y="679"/>
                  </a:lnTo>
                  <a:lnTo>
                    <a:pt x="72" y="677"/>
                  </a:lnTo>
                  <a:lnTo>
                    <a:pt x="39" y="669"/>
                  </a:lnTo>
                  <a:lnTo>
                    <a:pt x="0" y="655"/>
                  </a:lnTo>
                  <a:lnTo>
                    <a:pt x="2" y="609"/>
                  </a:lnTo>
                  <a:lnTo>
                    <a:pt x="7" y="539"/>
                  </a:lnTo>
                  <a:lnTo>
                    <a:pt x="17" y="450"/>
                  </a:lnTo>
                  <a:lnTo>
                    <a:pt x="32" y="353"/>
                  </a:lnTo>
                  <a:lnTo>
                    <a:pt x="53" y="251"/>
                  </a:lnTo>
                  <a:lnTo>
                    <a:pt x="82" y="156"/>
                  </a:lnTo>
                  <a:lnTo>
                    <a:pt x="118" y="73"/>
                  </a:lnTo>
                  <a:lnTo>
                    <a:pt x="165" y="11"/>
                  </a:lnTo>
                  <a:lnTo>
                    <a:pt x="170" y="8"/>
                  </a:lnTo>
                  <a:lnTo>
                    <a:pt x="177" y="7"/>
                  </a:lnTo>
                  <a:lnTo>
                    <a:pt x="184" y="4"/>
                  </a:lnTo>
                  <a:lnTo>
                    <a:pt x="192" y="2"/>
                  </a:lnTo>
                  <a:lnTo>
                    <a:pt x="201" y="0"/>
                  </a:lnTo>
                  <a:lnTo>
                    <a:pt x="209" y="0"/>
                  </a:lnTo>
                  <a:lnTo>
                    <a:pt x="217" y="0"/>
                  </a:lnTo>
                  <a:lnTo>
                    <a:pt x="225" y="3"/>
                  </a:lnTo>
                  <a:close/>
                </a:path>
              </a:pathLst>
            </a:custGeom>
            <a:solidFill>
              <a:srgbClr val="C0C0C0"/>
            </a:solidFill>
            <a:ln w="9525">
              <a:noFill/>
              <a:round/>
              <a:headEnd/>
              <a:tailEnd/>
            </a:ln>
          </p:spPr>
          <p:txBody>
            <a:bodyPr/>
            <a:lstStyle/>
            <a:p>
              <a:pPr rtl="0"/>
              <a:endParaRPr lang="en-US" sz="3800"/>
            </a:p>
          </p:txBody>
        </p:sp>
        <p:sp>
          <p:nvSpPr>
            <p:cNvPr id="631" name="Freeform 629"/>
            <p:cNvSpPr>
              <a:spLocks/>
            </p:cNvSpPr>
            <p:nvPr/>
          </p:nvSpPr>
          <p:spPr bwMode="auto">
            <a:xfrm>
              <a:off x="480" y="2612"/>
              <a:ext cx="18" cy="24"/>
            </a:xfrm>
            <a:custGeom>
              <a:avLst/>
              <a:gdLst>
                <a:gd name="T0" fmla="*/ 0 w 82"/>
                <a:gd name="T1" fmla="*/ 20 h 107"/>
                <a:gd name="T2" fmla="*/ 8 w 82"/>
                <a:gd name="T3" fmla="*/ 24 h 107"/>
                <a:gd name="T4" fmla="*/ 9 w 82"/>
                <a:gd name="T5" fmla="*/ 21 h 107"/>
                <a:gd name="T6" fmla="*/ 11 w 82"/>
                <a:gd name="T7" fmla="*/ 19 h 107"/>
                <a:gd name="T8" fmla="*/ 12 w 82"/>
                <a:gd name="T9" fmla="*/ 16 h 107"/>
                <a:gd name="T10" fmla="*/ 13 w 82"/>
                <a:gd name="T11" fmla="*/ 14 h 107"/>
                <a:gd name="T12" fmla="*/ 15 w 82"/>
                <a:gd name="T13" fmla="*/ 12 h 107"/>
                <a:gd name="T14" fmla="*/ 16 w 82"/>
                <a:gd name="T15" fmla="*/ 10 h 107"/>
                <a:gd name="T16" fmla="*/ 17 w 82"/>
                <a:gd name="T17" fmla="*/ 8 h 107"/>
                <a:gd name="T18" fmla="*/ 18 w 82"/>
                <a:gd name="T19" fmla="*/ 7 h 107"/>
                <a:gd name="T20" fmla="*/ 13 w 82"/>
                <a:gd name="T21" fmla="*/ 0 h 107"/>
                <a:gd name="T22" fmla="*/ 11 w 82"/>
                <a:gd name="T23" fmla="*/ 2 h 107"/>
                <a:gd name="T24" fmla="*/ 9 w 82"/>
                <a:gd name="T25" fmla="*/ 4 h 107"/>
                <a:gd name="T26" fmla="*/ 7 w 82"/>
                <a:gd name="T27" fmla="*/ 8 h 107"/>
                <a:gd name="T28" fmla="*/ 5 w 82"/>
                <a:gd name="T29" fmla="*/ 11 h 107"/>
                <a:gd name="T30" fmla="*/ 3 w 82"/>
                <a:gd name="T31" fmla="*/ 14 h 107"/>
                <a:gd name="T32" fmla="*/ 2 w 82"/>
                <a:gd name="T33" fmla="*/ 17 h 107"/>
                <a:gd name="T34" fmla="*/ 1 w 82"/>
                <a:gd name="T35" fmla="*/ 19 h 107"/>
                <a:gd name="T36" fmla="*/ 0 w 82"/>
                <a:gd name="T37" fmla="*/ 20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
                <a:gd name="T58" fmla="*/ 0 h 107"/>
                <a:gd name="T59" fmla="*/ 82 w 82"/>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 h="107">
                  <a:moveTo>
                    <a:pt x="0" y="91"/>
                  </a:moveTo>
                  <a:lnTo>
                    <a:pt x="37" y="107"/>
                  </a:lnTo>
                  <a:lnTo>
                    <a:pt x="42" y="95"/>
                  </a:lnTo>
                  <a:lnTo>
                    <a:pt x="49" y="84"/>
                  </a:lnTo>
                  <a:lnTo>
                    <a:pt x="54" y="72"/>
                  </a:lnTo>
                  <a:lnTo>
                    <a:pt x="60" y="61"/>
                  </a:lnTo>
                  <a:lnTo>
                    <a:pt x="67" y="52"/>
                  </a:lnTo>
                  <a:lnTo>
                    <a:pt x="73" y="43"/>
                  </a:lnTo>
                  <a:lnTo>
                    <a:pt x="79" y="37"/>
                  </a:lnTo>
                  <a:lnTo>
                    <a:pt x="82" y="33"/>
                  </a:lnTo>
                  <a:lnTo>
                    <a:pt x="58" y="0"/>
                  </a:lnTo>
                  <a:lnTo>
                    <a:pt x="49" y="9"/>
                  </a:lnTo>
                  <a:lnTo>
                    <a:pt x="40" y="20"/>
                  </a:lnTo>
                  <a:lnTo>
                    <a:pt x="30" y="34"/>
                  </a:lnTo>
                  <a:lnTo>
                    <a:pt x="23" y="47"/>
                  </a:lnTo>
                  <a:lnTo>
                    <a:pt x="15" y="61"/>
                  </a:lnTo>
                  <a:lnTo>
                    <a:pt x="8" y="74"/>
                  </a:lnTo>
                  <a:lnTo>
                    <a:pt x="3" y="85"/>
                  </a:lnTo>
                  <a:lnTo>
                    <a:pt x="0" y="91"/>
                  </a:lnTo>
                  <a:close/>
                </a:path>
              </a:pathLst>
            </a:custGeom>
            <a:solidFill>
              <a:srgbClr val="000000"/>
            </a:solidFill>
            <a:ln w="9525">
              <a:noFill/>
              <a:round/>
              <a:headEnd/>
              <a:tailEnd/>
            </a:ln>
          </p:spPr>
          <p:txBody>
            <a:bodyPr/>
            <a:lstStyle/>
            <a:p>
              <a:pPr rtl="0"/>
              <a:endParaRPr lang="en-US" sz="3800"/>
            </a:p>
          </p:txBody>
        </p:sp>
        <p:sp>
          <p:nvSpPr>
            <p:cNvPr id="632" name="Freeform 630"/>
            <p:cNvSpPr>
              <a:spLocks/>
            </p:cNvSpPr>
            <p:nvPr/>
          </p:nvSpPr>
          <p:spPr bwMode="auto">
            <a:xfrm>
              <a:off x="586" y="2686"/>
              <a:ext cx="67" cy="65"/>
            </a:xfrm>
            <a:custGeom>
              <a:avLst/>
              <a:gdLst>
                <a:gd name="T0" fmla="*/ 2 w 292"/>
                <a:gd name="T1" fmla="*/ 2 h 284"/>
                <a:gd name="T2" fmla="*/ 0 w 292"/>
                <a:gd name="T3" fmla="*/ 3 h 284"/>
                <a:gd name="T4" fmla="*/ 0 w 292"/>
                <a:gd name="T5" fmla="*/ 5 h 284"/>
                <a:gd name="T6" fmla="*/ 0 w 292"/>
                <a:gd name="T7" fmla="*/ 8 h 284"/>
                <a:gd name="T8" fmla="*/ 2 w 292"/>
                <a:gd name="T9" fmla="*/ 9 h 284"/>
                <a:gd name="T10" fmla="*/ 58 w 292"/>
                <a:gd name="T11" fmla="*/ 64 h 284"/>
                <a:gd name="T12" fmla="*/ 59 w 292"/>
                <a:gd name="T13" fmla="*/ 65 h 284"/>
                <a:gd name="T14" fmla="*/ 61 w 292"/>
                <a:gd name="T15" fmla="*/ 65 h 284"/>
                <a:gd name="T16" fmla="*/ 64 w 292"/>
                <a:gd name="T17" fmla="*/ 65 h 284"/>
                <a:gd name="T18" fmla="*/ 65 w 292"/>
                <a:gd name="T19" fmla="*/ 64 h 284"/>
                <a:gd name="T20" fmla="*/ 67 w 292"/>
                <a:gd name="T21" fmla="*/ 62 h 284"/>
                <a:gd name="T22" fmla="*/ 67 w 292"/>
                <a:gd name="T23" fmla="*/ 60 h 284"/>
                <a:gd name="T24" fmla="*/ 67 w 292"/>
                <a:gd name="T25" fmla="*/ 58 h 284"/>
                <a:gd name="T26" fmla="*/ 65 w 292"/>
                <a:gd name="T27" fmla="*/ 56 h 284"/>
                <a:gd name="T28" fmla="*/ 9 w 292"/>
                <a:gd name="T29" fmla="*/ 2 h 284"/>
                <a:gd name="T30" fmla="*/ 8 w 292"/>
                <a:gd name="T31" fmla="*/ 0 h 284"/>
                <a:gd name="T32" fmla="*/ 5 w 292"/>
                <a:gd name="T33" fmla="*/ 0 h 284"/>
                <a:gd name="T34" fmla="*/ 3 w 292"/>
                <a:gd name="T35" fmla="*/ 0 h 284"/>
                <a:gd name="T36" fmla="*/ 2 w 292"/>
                <a:gd name="T37" fmla="*/ 2 h 2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2"/>
                <a:gd name="T58" fmla="*/ 0 h 284"/>
                <a:gd name="T59" fmla="*/ 292 w 292"/>
                <a:gd name="T60" fmla="*/ 284 h 2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2" h="284">
                  <a:moveTo>
                    <a:pt x="7" y="7"/>
                  </a:moveTo>
                  <a:lnTo>
                    <a:pt x="1" y="15"/>
                  </a:lnTo>
                  <a:lnTo>
                    <a:pt x="0" y="24"/>
                  </a:lnTo>
                  <a:lnTo>
                    <a:pt x="1" y="33"/>
                  </a:lnTo>
                  <a:lnTo>
                    <a:pt x="7" y="41"/>
                  </a:lnTo>
                  <a:lnTo>
                    <a:pt x="251" y="278"/>
                  </a:lnTo>
                  <a:lnTo>
                    <a:pt x="259" y="283"/>
                  </a:lnTo>
                  <a:lnTo>
                    <a:pt x="268" y="284"/>
                  </a:lnTo>
                  <a:lnTo>
                    <a:pt x="277" y="283"/>
                  </a:lnTo>
                  <a:lnTo>
                    <a:pt x="285" y="278"/>
                  </a:lnTo>
                  <a:lnTo>
                    <a:pt x="290" y="270"/>
                  </a:lnTo>
                  <a:lnTo>
                    <a:pt x="292" y="261"/>
                  </a:lnTo>
                  <a:lnTo>
                    <a:pt x="290" y="252"/>
                  </a:lnTo>
                  <a:lnTo>
                    <a:pt x="285" y="244"/>
                  </a:lnTo>
                  <a:lnTo>
                    <a:pt x="40" y="7"/>
                  </a:lnTo>
                  <a:lnTo>
                    <a:pt x="33" y="2"/>
                  </a:lnTo>
                  <a:lnTo>
                    <a:pt x="23" y="0"/>
                  </a:lnTo>
                  <a:lnTo>
                    <a:pt x="14" y="2"/>
                  </a:lnTo>
                  <a:lnTo>
                    <a:pt x="7" y="7"/>
                  </a:lnTo>
                  <a:close/>
                </a:path>
              </a:pathLst>
            </a:custGeom>
            <a:solidFill>
              <a:srgbClr val="000000"/>
            </a:solidFill>
            <a:ln w="9525">
              <a:noFill/>
              <a:round/>
              <a:headEnd/>
              <a:tailEnd/>
            </a:ln>
          </p:spPr>
          <p:txBody>
            <a:bodyPr/>
            <a:lstStyle/>
            <a:p>
              <a:pPr rtl="0"/>
              <a:endParaRPr lang="en-US" sz="3800"/>
            </a:p>
          </p:txBody>
        </p:sp>
        <p:sp>
          <p:nvSpPr>
            <p:cNvPr id="633" name="Freeform 631"/>
            <p:cNvSpPr>
              <a:spLocks/>
            </p:cNvSpPr>
            <p:nvPr/>
          </p:nvSpPr>
          <p:spPr bwMode="auto">
            <a:xfrm>
              <a:off x="477" y="2675"/>
              <a:ext cx="147" cy="82"/>
            </a:xfrm>
            <a:custGeom>
              <a:avLst/>
              <a:gdLst>
                <a:gd name="T0" fmla="*/ 2 w 640"/>
                <a:gd name="T1" fmla="*/ 1 h 359"/>
                <a:gd name="T2" fmla="*/ 0 w 640"/>
                <a:gd name="T3" fmla="*/ 4 h 359"/>
                <a:gd name="T4" fmla="*/ 0 w 640"/>
                <a:gd name="T5" fmla="*/ 7 h 359"/>
                <a:gd name="T6" fmla="*/ 2 w 640"/>
                <a:gd name="T7" fmla="*/ 11 h 359"/>
                <a:gd name="T8" fmla="*/ 5 w 640"/>
                <a:gd name="T9" fmla="*/ 18 h 359"/>
                <a:gd name="T10" fmla="*/ 9 w 640"/>
                <a:gd name="T11" fmla="*/ 27 h 359"/>
                <a:gd name="T12" fmla="*/ 16 w 640"/>
                <a:gd name="T13" fmla="*/ 37 h 359"/>
                <a:gd name="T14" fmla="*/ 24 w 640"/>
                <a:gd name="T15" fmla="*/ 48 h 359"/>
                <a:gd name="T16" fmla="*/ 35 w 640"/>
                <a:gd name="T17" fmla="*/ 58 h 359"/>
                <a:gd name="T18" fmla="*/ 47 w 640"/>
                <a:gd name="T19" fmla="*/ 67 h 359"/>
                <a:gd name="T20" fmla="*/ 59 w 640"/>
                <a:gd name="T21" fmla="*/ 74 h 359"/>
                <a:gd name="T22" fmla="*/ 69 w 640"/>
                <a:gd name="T23" fmla="*/ 77 h 359"/>
                <a:gd name="T24" fmla="*/ 79 w 640"/>
                <a:gd name="T25" fmla="*/ 80 h 359"/>
                <a:gd name="T26" fmla="*/ 90 w 640"/>
                <a:gd name="T27" fmla="*/ 82 h 359"/>
                <a:gd name="T28" fmla="*/ 102 w 640"/>
                <a:gd name="T29" fmla="*/ 82 h 359"/>
                <a:gd name="T30" fmla="*/ 113 w 640"/>
                <a:gd name="T31" fmla="*/ 81 h 359"/>
                <a:gd name="T32" fmla="*/ 125 w 640"/>
                <a:gd name="T33" fmla="*/ 79 h 359"/>
                <a:gd name="T34" fmla="*/ 138 w 640"/>
                <a:gd name="T35" fmla="*/ 76 h 359"/>
                <a:gd name="T36" fmla="*/ 146 w 640"/>
                <a:gd name="T37" fmla="*/ 73 h 359"/>
                <a:gd name="T38" fmla="*/ 147 w 640"/>
                <a:gd name="T39" fmla="*/ 70 h 359"/>
                <a:gd name="T40" fmla="*/ 146 w 640"/>
                <a:gd name="T41" fmla="*/ 67 h 359"/>
                <a:gd name="T42" fmla="*/ 143 w 640"/>
                <a:gd name="T43" fmla="*/ 66 h 359"/>
                <a:gd name="T44" fmla="*/ 135 w 640"/>
                <a:gd name="T45" fmla="*/ 67 h 359"/>
                <a:gd name="T46" fmla="*/ 124 w 640"/>
                <a:gd name="T47" fmla="*/ 70 h 359"/>
                <a:gd name="T48" fmla="*/ 113 w 640"/>
                <a:gd name="T49" fmla="*/ 72 h 359"/>
                <a:gd name="T50" fmla="*/ 102 w 640"/>
                <a:gd name="T51" fmla="*/ 73 h 359"/>
                <a:gd name="T52" fmla="*/ 91 w 640"/>
                <a:gd name="T53" fmla="*/ 73 h 359"/>
                <a:gd name="T54" fmla="*/ 82 w 640"/>
                <a:gd name="T55" fmla="*/ 71 h 359"/>
                <a:gd name="T56" fmla="*/ 72 w 640"/>
                <a:gd name="T57" fmla="*/ 69 h 359"/>
                <a:gd name="T58" fmla="*/ 63 w 640"/>
                <a:gd name="T59" fmla="*/ 66 h 359"/>
                <a:gd name="T60" fmla="*/ 52 w 640"/>
                <a:gd name="T61" fmla="*/ 60 h 359"/>
                <a:gd name="T62" fmla="*/ 41 w 640"/>
                <a:gd name="T63" fmla="*/ 51 h 359"/>
                <a:gd name="T64" fmla="*/ 31 w 640"/>
                <a:gd name="T65" fmla="*/ 41 h 359"/>
                <a:gd name="T66" fmla="*/ 23 w 640"/>
                <a:gd name="T67" fmla="*/ 31 h 359"/>
                <a:gd name="T68" fmla="*/ 17 w 640"/>
                <a:gd name="T69" fmla="*/ 22 h 359"/>
                <a:gd name="T70" fmla="*/ 13 w 640"/>
                <a:gd name="T71" fmla="*/ 14 h 359"/>
                <a:gd name="T72" fmla="*/ 10 w 640"/>
                <a:gd name="T73" fmla="*/ 7 h 359"/>
                <a:gd name="T74" fmla="*/ 9 w 640"/>
                <a:gd name="T75" fmla="*/ 4 h 359"/>
                <a:gd name="T76" fmla="*/ 8 w 640"/>
                <a:gd name="T77" fmla="*/ 2 h 359"/>
                <a:gd name="T78" fmla="*/ 5 w 640"/>
                <a:gd name="T79" fmla="*/ 0 h 3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0"/>
                <a:gd name="T121" fmla="*/ 0 h 359"/>
                <a:gd name="T122" fmla="*/ 640 w 640"/>
                <a:gd name="T123" fmla="*/ 359 h 3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0" h="359">
                  <a:moveTo>
                    <a:pt x="14" y="1"/>
                  </a:moveTo>
                  <a:lnTo>
                    <a:pt x="8" y="5"/>
                  </a:lnTo>
                  <a:lnTo>
                    <a:pt x="2" y="10"/>
                  </a:lnTo>
                  <a:lnTo>
                    <a:pt x="0" y="18"/>
                  </a:lnTo>
                  <a:lnTo>
                    <a:pt x="0" y="26"/>
                  </a:lnTo>
                  <a:lnTo>
                    <a:pt x="1" y="30"/>
                  </a:lnTo>
                  <a:lnTo>
                    <a:pt x="4" y="36"/>
                  </a:lnTo>
                  <a:lnTo>
                    <a:pt x="8" y="48"/>
                  </a:lnTo>
                  <a:lnTo>
                    <a:pt x="13" y="61"/>
                  </a:lnTo>
                  <a:lnTo>
                    <a:pt x="21" y="78"/>
                  </a:lnTo>
                  <a:lnTo>
                    <a:pt x="30" y="96"/>
                  </a:lnTo>
                  <a:lnTo>
                    <a:pt x="41" y="117"/>
                  </a:lnTo>
                  <a:lnTo>
                    <a:pt x="54" y="138"/>
                  </a:lnTo>
                  <a:lnTo>
                    <a:pt x="69" y="161"/>
                  </a:lnTo>
                  <a:lnTo>
                    <a:pt x="86" y="184"/>
                  </a:lnTo>
                  <a:lnTo>
                    <a:pt x="105" y="208"/>
                  </a:lnTo>
                  <a:lnTo>
                    <a:pt x="126" y="231"/>
                  </a:lnTo>
                  <a:lnTo>
                    <a:pt x="151" y="253"/>
                  </a:lnTo>
                  <a:lnTo>
                    <a:pt x="177" y="275"/>
                  </a:lnTo>
                  <a:lnTo>
                    <a:pt x="205" y="295"/>
                  </a:lnTo>
                  <a:lnTo>
                    <a:pt x="237" y="313"/>
                  </a:lnTo>
                  <a:lnTo>
                    <a:pt x="257" y="324"/>
                  </a:lnTo>
                  <a:lnTo>
                    <a:pt x="280" y="333"/>
                  </a:lnTo>
                  <a:lnTo>
                    <a:pt x="300" y="339"/>
                  </a:lnTo>
                  <a:lnTo>
                    <a:pt x="324" y="346"/>
                  </a:lnTo>
                  <a:lnTo>
                    <a:pt x="346" y="351"/>
                  </a:lnTo>
                  <a:lnTo>
                    <a:pt x="369" y="355"/>
                  </a:lnTo>
                  <a:lnTo>
                    <a:pt x="393" y="357"/>
                  </a:lnTo>
                  <a:lnTo>
                    <a:pt x="418" y="359"/>
                  </a:lnTo>
                  <a:lnTo>
                    <a:pt x="442" y="359"/>
                  </a:lnTo>
                  <a:lnTo>
                    <a:pt x="467" y="357"/>
                  </a:lnTo>
                  <a:lnTo>
                    <a:pt x="493" y="356"/>
                  </a:lnTo>
                  <a:lnTo>
                    <a:pt x="519" y="352"/>
                  </a:lnTo>
                  <a:lnTo>
                    <a:pt x="545" y="347"/>
                  </a:lnTo>
                  <a:lnTo>
                    <a:pt x="572" y="341"/>
                  </a:lnTo>
                  <a:lnTo>
                    <a:pt x="600" y="334"/>
                  </a:lnTo>
                  <a:lnTo>
                    <a:pt x="627" y="325"/>
                  </a:lnTo>
                  <a:lnTo>
                    <a:pt x="634" y="321"/>
                  </a:lnTo>
                  <a:lnTo>
                    <a:pt x="639" y="316"/>
                  </a:lnTo>
                  <a:lnTo>
                    <a:pt x="640" y="308"/>
                  </a:lnTo>
                  <a:lnTo>
                    <a:pt x="640" y="300"/>
                  </a:lnTo>
                  <a:lnTo>
                    <a:pt x="636" y="294"/>
                  </a:lnTo>
                  <a:lnTo>
                    <a:pt x="630" y="288"/>
                  </a:lnTo>
                  <a:lnTo>
                    <a:pt x="623" y="287"/>
                  </a:lnTo>
                  <a:lnTo>
                    <a:pt x="615" y="287"/>
                  </a:lnTo>
                  <a:lnTo>
                    <a:pt x="589" y="295"/>
                  </a:lnTo>
                  <a:lnTo>
                    <a:pt x="565" y="303"/>
                  </a:lnTo>
                  <a:lnTo>
                    <a:pt x="539" y="308"/>
                  </a:lnTo>
                  <a:lnTo>
                    <a:pt x="514" y="313"/>
                  </a:lnTo>
                  <a:lnTo>
                    <a:pt x="490" y="316"/>
                  </a:lnTo>
                  <a:lnTo>
                    <a:pt x="467" y="318"/>
                  </a:lnTo>
                  <a:lnTo>
                    <a:pt x="444" y="320"/>
                  </a:lnTo>
                  <a:lnTo>
                    <a:pt x="420" y="320"/>
                  </a:lnTo>
                  <a:lnTo>
                    <a:pt x="398" y="318"/>
                  </a:lnTo>
                  <a:lnTo>
                    <a:pt x="377" y="316"/>
                  </a:lnTo>
                  <a:lnTo>
                    <a:pt x="355" y="313"/>
                  </a:lnTo>
                  <a:lnTo>
                    <a:pt x="334" y="308"/>
                  </a:lnTo>
                  <a:lnTo>
                    <a:pt x="315" y="303"/>
                  </a:lnTo>
                  <a:lnTo>
                    <a:pt x="294" y="295"/>
                  </a:lnTo>
                  <a:lnTo>
                    <a:pt x="274" y="287"/>
                  </a:lnTo>
                  <a:lnTo>
                    <a:pt x="256" y="278"/>
                  </a:lnTo>
                  <a:lnTo>
                    <a:pt x="228" y="261"/>
                  </a:lnTo>
                  <a:lnTo>
                    <a:pt x="200" y="243"/>
                  </a:lnTo>
                  <a:lnTo>
                    <a:pt x="177" y="223"/>
                  </a:lnTo>
                  <a:lnTo>
                    <a:pt x="155" y="201"/>
                  </a:lnTo>
                  <a:lnTo>
                    <a:pt x="134" y="181"/>
                  </a:lnTo>
                  <a:lnTo>
                    <a:pt x="117" y="158"/>
                  </a:lnTo>
                  <a:lnTo>
                    <a:pt x="101" y="136"/>
                  </a:lnTo>
                  <a:lnTo>
                    <a:pt x="87" y="116"/>
                  </a:lnTo>
                  <a:lnTo>
                    <a:pt x="75" y="95"/>
                  </a:lnTo>
                  <a:lnTo>
                    <a:pt x="65" y="76"/>
                  </a:lnTo>
                  <a:lnTo>
                    <a:pt x="57" y="60"/>
                  </a:lnTo>
                  <a:lnTo>
                    <a:pt x="51" y="44"/>
                  </a:lnTo>
                  <a:lnTo>
                    <a:pt x="45" y="32"/>
                  </a:lnTo>
                  <a:lnTo>
                    <a:pt x="41" y="22"/>
                  </a:lnTo>
                  <a:lnTo>
                    <a:pt x="40" y="17"/>
                  </a:lnTo>
                  <a:lnTo>
                    <a:pt x="39" y="14"/>
                  </a:lnTo>
                  <a:lnTo>
                    <a:pt x="35" y="8"/>
                  </a:lnTo>
                  <a:lnTo>
                    <a:pt x="28" y="2"/>
                  </a:lnTo>
                  <a:lnTo>
                    <a:pt x="22" y="0"/>
                  </a:lnTo>
                  <a:lnTo>
                    <a:pt x="14" y="1"/>
                  </a:lnTo>
                  <a:close/>
                </a:path>
              </a:pathLst>
            </a:custGeom>
            <a:solidFill>
              <a:srgbClr val="000000"/>
            </a:solidFill>
            <a:ln w="9525">
              <a:noFill/>
              <a:round/>
              <a:headEnd/>
              <a:tailEnd/>
            </a:ln>
          </p:spPr>
          <p:txBody>
            <a:bodyPr/>
            <a:lstStyle/>
            <a:p>
              <a:pPr rtl="0"/>
              <a:endParaRPr lang="en-US" sz="3800"/>
            </a:p>
          </p:txBody>
        </p:sp>
        <p:sp>
          <p:nvSpPr>
            <p:cNvPr id="634" name="Freeform 632"/>
            <p:cNvSpPr>
              <a:spLocks/>
            </p:cNvSpPr>
            <p:nvPr/>
          </p:nvSpPr>
          <p:spPr bwMode="auto">
            <a:xfrm>
              <a:off x="608" y="2720"/>
              <a:ext cx="44" cy="37"/>
            </a:xfrm>
            <a:custGeom>
              <a:avLst/>
              <a:gdLst>
                <a:gd name="T0" fmla="*/ 20 w 194"/>
                <a:gd name="T1" fmla="*/ 1 h 165"/>
                <a:gd name="T2" fmla="*/ 16 w 194"/>
                <a:gd name="T3" fmla="*/ 2 h 165"/>
                <a:gd name="T4" fmla="*/ 13 w 194"/>
                <a:gd name="T5" fmla="*/ 3 h 165"/>
                <a:gd name="T6" fmla="*/ 11 w 194"/>
                <a:gd name="T7" fmla="*/ 4 h 165"/>
                <a:gd name="T8" fmla="*/ 8 w 194"/>
                <a:gd name="T9" fmla="*/ 5 h 165"/>
                <a:gd name="T10" fmla="*/ 6 w 194"/>
                <a:gd name="T11" fmla="*/ 7 h 165"/>
                <a:gd name="T12" fmla="*/ 5 w 194"/>
                <a:gd name="T13" fmla="*/ 8 h 165"/>
                <a:gd name="T14" fmla="*/ 3 w 194"/>
                <a:gd name="T15" fmla="*/ 10 h 165"/>
                <a:gd name="T16" fmla="*/ 2 w 194"/>
                <a:gd name="T17" fmla="*/ 12 h 165"/>
                <a:gd name="T18" fmla="*/ 1 w 194"/>
                <a:gd name="T19" fmla="*/ 14 h 165"/>
                <a:gd name="T20" fmla="*/ 1 w 194"/>
                <a:gd name="T21" fmla="*/ 16 h 165"/>
                <a:gd name="T22" fmla="*/ 0 w 194"/>
                <a:gd name="T23" fmla="*/ 18 h 165"/>
                <a:gd name="T24" fmla="*/ 0 w 194"/>
                <a:gd name="T25" fmla="*/ 20 h 165"/>
                <a:gd name="T26" fmla="*/ 0 w 194"/>
                <a:gd name="T27" fmla="*/ 24 h 165"/>
                <a:gd name="T28" fmla="*/ 2 w 194"/>
                <a:gd name="T29" fmla="*/ 27 h 165"/>
                <a:gd name="T30" fmla="*/ 2 w 194"/>
                <a:gd name="T31" fmla="*/ 30 h 165"/>
                <a:gd name="T32" fmla="*/ 3 w 194"/>
                <a:gd name="T33" fmla="*/ 31 h 165"/>
                <a:gd name="T34" fmla="*/ 3 w 194"/>
                <a:gd name="T35" fmla="*/ 31 h 165"/>
                <a:gd name="T36" fmla="*/ 4 w 194"/>
                <a:gd name="T37" fmla="*/ 31 h 165"/>
                <a:gd name="T38" fmla="*/ 4 w 194"/>
                <a:gd name="T39" fmla="*/ 32 h 165"/>
                <a:gd name="T40" fmla="*/ 4 w 194"/>
                <a:gd name="T41" fmla="*/ 32 h 165"/>
                <a:gd name="T42" fmla="*/ 7 w 194"/>
                <a:gd name="T43" fmla="*/ 35 h 165"/>
                <a:gd name="T44" fmla="*/ 11 w 194"/>
                <a:gd name="T45" fmla="*/ 36 h 165"/>
                <a:gd name="T46" fmla="*/ 15 w 194"/>
                <a:gd name="T47" fmla="*/ 37 h 165"/>
                <a:gd name="T48" fmla="*/ 20 w 194"/>
                <a:gd name="T49" fmla="*/ 37 h 165"/>
                <a:gd name="T50" fmla="*/ 24 w 194"/>
                <a:gd name="T51" fmla="*/ 37 h 165"/>
                <a:gd name="T52" fmla="*/ 28 w 194"/>
                <a:gd name="T53" fmla="*/ 36 h 165"/>
                <a:gd name="T54" fmla="*/ 31 w 194"/>
                <a:gd name="T55" fmla="*/ 35 h 165"/>
                <a:gd name="T56" fmla="*/ 33 w 194"/>
                <a:gd name="T57" fmla="*/ 35 h 165"/>
                <a:gd name="T58" fmla="*/ 33 w 194"/>
                <a:gd name="T59" fmla="*/ 35 h 165"/>
                <a:gd name="T60" fmla="*/ 34 w 194"/>
                <a:gd name="T61" fmla="*/ 34 h 165"/>
                <a:gd name="T62" fmla="*/ 34 w 194"/>
                <a:gd name="T63" fmla="*/ 34 h 165"/>
                <a:gd name="T64" fmla="*/ 34 w 194"/>
                <a:gd name="T65" fmla="*/ 34 h 165"/>
                <a:gd name="T66" fmla="*/ 36 w 194"/>
                <a:gd name="T67" fmla="*/ 32 h 165"/>
                <a:gd name="T68" fmla="*/ 37 w 194"/>
                <a:gd name="T69" fmla="*/ 30 h 165"/>
                <a:gd name="T70" fmla="*/ 38 w 194"/>
                <a:gd name="T71" fmla="*/ 28 h 165"/>
                <a:gd name="T72" fmla="*/ 38 w 194"/>
                <a:gd name="T73" fmla="*/ 26 h 165"/>
                <a:gd name="T74" fmla="*/ 38 w 194"/>
                <a:gd name="T75" fmla="*/ 25 h 165"/>
                <a:gd name="T76" fmla="*/ 38 w 194"/>
                <a:gd name="T77" fmla="*/ 24 h 165"/>
                <a:gd name="T78" fmla="*/ 38 w 194"/>
                <a:gd name="T79" fmla="*/ 23 h 165"/>
                <a:gd name="T80" fmla="*/ 38 w 194"/>
                <a:gd name="T81" fmla="*/ 22 h 165"/>
                <a:gd name="T82" fmla="*/ 39 w 194"/>
                <a:gd name="T83" fmla="*/ 21 h 165"/>
                <a:gd name="T84" fmla="*/ 41 w 194"/>
                <a:gd name="T85" fmla="*/ 20 h 165"/>
                <a:gd name="T86" fmla="*/ 42 w 194"/>
                <a:gd name="T87" fmla="*/ 19 h 165"/>
                <a:gd name="T88" fmla="*/ 43 w 194"/>
                <a:gd name="T89" fmla="*/ 18 h 165"/>
                <a:gd name="T90" fmla="*/ 43 w 194"/>
                <a:gd name="T91" fmla="*/ 17 h 165"/>
                <a:gd name="T92" fmla="*/ 44 w 194"/>
                <a:gd name="T93" fmla="*/ 16 h 165"/>
                <a:gd name="T94" fmla="*/ 44 w 194"/>
                <a:gd name="T95" fmla="*/ 15 h 165"/>
                <a:gd name="T96" fmla="*/ 44 w 194"/>
                <a:gd name="T97" fmla="*/ 14 h 165"/>
                <a:gd name="T98" fmla="*/ 44 w 194"/>
                <a:gd name="T99" fmla="*/ 13 h 165"/>
                <a:gd name="T100" fmla="*/ 44 w 194"/>
                <a:gd name="T101" fmla="*/ 12 h 165"/>
                <a:gd name="T102" fmla="*/ 43 w 194"/>
                <a:gd name="T103" fmla="*/ 11 h 165"/>
                <a:gd name="T104" fmla="*/ 43 w 194"/>
                <a:gd name="T105" fmla="*/ 10 h 165"/>
                <a:gd name="T106" fmla="*/ 41 w 194"/>
                <a:gd name="T107" fmla="*/ 6 h 165"/>
                <a:gd name="T108" fmla="*/ 38 w 194"/>
                <a:gd name="T109" fmla="*/ 3 h 165"/>
                <a:gd name="T110" fmla="*/ 35 w 194"/>
                <a:gd name="T111" fmla="*/ 2 h 165"/>
                <a:gd name="T112" fmla="*/ 32 w 194"/>
                <a:gd name="T113" fmla="*/ 1 h 165"/>
                <a:gd name="T114" fmla="*/ 28 w 194"/>
                <a:gd name="T115" fmla="*/ 0 h 165"/>
                <a:gd name="T116" fmla="*/ 25 w 194"/>
                <a:gd name="T117" fmla="*/ 0 h 165"/>
                <a:gd name="T118" fmla="*/ 22 w 194"/>
                <a:gd name="T119" fmla="*/ 1 h 165"/>
                <a:gd name="T120" fmla="*/ 20 w 194"/>
                <a:gd name="T121" fmla="*/ 1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4"/>
                <a:gd name="T184" fmla="*/ 0 h 165"/>
                <a:gd name="T185" fmla="*/ 194 w 194"/>
                <a:gd name="T186" fmla="*/ 165 h 1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4" h="165">
                  <a:moveTo>
                    <a:pt x="86" y="5"/>
                  </a:moveTo>
                  <a:lnTo>
                    <a:pt x="72" y="8"/>
                  </a:lnTo>
                  <a:lnTo>
                    <a:pt x="59" y="12"/>
                  </a:lnTo>
                  <a:lnTo>
                    <a:pt x="47" y="17"/>
                  </a:lnTo>
                  <a:lnTo>
                    <a:pt x="37" y="22"/>
                  </a:lnTo>
                  <a:lnTo>
                    <a:pt x="27" y="29"/>
                  </a:lnTo>
                  <a:lnTo>
                    <a:pt x="20" y="37"/>
                  </a:lnTo>
                  <a:lnTo>
                    <a:pt x="13" y="44"/>
                  </a:lnTo>
                  <a:lnTo>
                    <a:pt x="8" y="53"/>
                  </a:lnTo>
                  <a:lnTo>
                    <a:pt x="4" y="63"/>
                  </a:lnTo>
                  <a:lnTo>
                    <a:pt x="3" y="70"/>
                  </a:lnTo>
                  <a:lnTo>
                    <a:pt x="0" y="79"/>
                  </a:lnTo>
                  <a:lnTo>
                    <a:pt x="0" y="87"/>
                  </a:lnTo>
                  <a:lnTo>
                    <a:pt x="1" y="106"/>
                  </a:lnTo>
                  <a:lnTo>
                    <a:pt x="7" y="121"/>
                  </a:lnTo>
                  <a:lnTo>
                    <a:pt x="10" y="133"/>
                  </a:lnTo>
                  <a:lnTo>
                    <a:pt x="14" y="138"/>
                  </a:lnTo>
                  <a:lnTo>
                    <a:pt x="14" y="139"/>
                  </a:lnTo>
                  <a:lnTo>
                    <a:pt x="16" y="139"/>
                  </a:lnTo>
                  <a:lnTo>
                    <a:pt x="16" y="141"/>
                  </a:lnTo>
                  <a:lnTo>
                    <a:pt x="16" y="142"/>
                  </a:lnTo>
                  <a:lnTo>
                    <a:pt x="31" y="155"/>
                  </a:lnTo>
                  <a:lnTo>
                    <a:pt x="48" y="161"/>
                  </a:lnTo>
                  <a:lnTo>
                    <a:pt x="68" y="165"/>
                  </a:lnTo>
                  <a:lnTo>
                    <a:pt x="89" y="165"/>
                  </a:lnTo>
                  <a:lnTo>
                    <a:pt x="107" y="163"/>
                  </a:lnTo>
                  <a:lnTo>
                    <a:pt x="124" y="160"/>
                  </a:lnTo>
                  <a:lnTo>
                    <a:pt x="137" y="156"/>
                  </a:lnTo>
                  <a:lnTo>
                    <a:pt x="145" y="154"/>
                  </a:lnTo>
                  <a:lnTo>
                    <a:pt x="147" y="154"/>
                  </a:lnTo>
                  <a:lnTo>
                    <a:pt x="148" y="152"/>
                  </a:lnTo>
                  <a:lnTo>
                    <a:pt x="151" y="152"/>
                  </a:lnTo>
                  <a:lnTo>
                    <a:pt x="152" y="151"/>
                  </a:lnTo>
                  <a:lnTo>
                    <a:pt x="160" y="143"/>
                  </a:lnTo>
                  <a:lnTo>
                    <a:pt x="165" y="134"/>
                  </a:lnTo>
                  <a:lnTo>
                    <a:pt x="168" y="125"/>
                  </a:lnTo>
                  <a:lnTo>
                    <a:pt x="169" y="115"/>
                  </a:lnTo>
                  <a:lnTo>
                    <a:pt x="169" y="111"/>
                  </a:lnTo>
                  <a:lnTo>
                    <a:pt x="168" y="106"/>
                  </a:lnTo>
                  <a:lnTo>
                    <a:pt x="168" y="102"/>
                  </a:lnTo>
                  <a:lnTo>
                    <a:pt x="167" y="96"/>
                  </a:lnTo>
                  <a:lnTo>
                    <a:pt x="174" y="94"/>
                  </a:lnTo>
                  <a:lnTo>
                    <a:pt x="181" y="90"/>
                  </a:lnTo>
                  <a:lnTo>
                    <a:pt x="186" y="86"/>
                  </a:lnTo>
                  <a:lnTo>
                    <a:pt x="189" y="81"/>
                  </a:lnTo>
                  <a:lnTo>
                    <a:pt x="191" y="77"/>
                  </a:lnTo>
                  <a:lnTo>
                    <a:pt x="193" y="72"/>
                  </a:lnTo>
                  <a:lnTo>
                    <a:pt x="194" y="68"/>
                  </a:lnTo>
                  <a:lnTo>
                    <a:pt x="194" y="63"/>
                  </a:lnTo>
                  <a:lnTo>
                    <a:pt x="194" y="57"/>
                  </a:lnTo>
                  <a:lnTo>
                    <a:pt x="193" y="52"/>
                  </a:lnTo>
                  <a:lnTo>
                    <a:pt x="191" y="47"/>
                  </a:lnTo>
                  <a:lnTo>
                    <a:pt x="190" y="43"/>
                  </a:lnTo>
                  <a:lnTo>
                    <a:pt x="181" y="27"/>
                  </a:lnTo>
                  <a:lnTo>
                    <a:pt x="168" y="14"/>
                  </a:lnTo>
                  <a:lnTo>
                    <a:pt x="155" y="7"/>
                  </a:lnTo>
                  <a:lnTo>
                    <a:pt x="141" y="3"/>
                  </a:lnTo>
                  <a:lnTo>
                    <a:pt x="125" y="0"/>
                  </a:lnTo>
                  <a:lnTo>
                    <a:pt x="111" y="0"/>
                  </a:lnTo>
                  <a:lnTo>
                    <a:pt x="98" y="3"/>
                  </a:lnTo>
                  <a:lnTo>
                    <a:pt x="86" y="5"/>
                  </a:lnTo>
                  <a:close/>
                </a:path>
              </a:pathLst>
            </a:custGeom>
            <a:solidFill>
              <a:srgbClr val="000000"/>
            </a:solidFill>
            <a:ln w="9525">
              <a:noFill/>
              <a:round/>
              <a:headEnd/>
              <a:tailEnd/>
            </a:ln>
          </p:spPr>
          <p:txBody>
            <a:bodyPr/>
            <a:lstStyle/>
            <a:p>
              <a:pPr rtl="0"/>
              <a:endParaRPr lang="en-US" sz="3800"/>
            </a:p>
          </p:txBody>
        </p:sp>
        <p:sp>
          <p:nvSpPr>
            <p:cNvPr id="635" name="Freeform 633"/>
            <p:cNvSpPr>
              <a:spLocks/>
            </p:cNvSpPr>
            <p:nvPr/>
          </p:nvSpPr>
          <p:spPr bwMode="auto">
            <a:xfrm>
              <a:off x="619" y="2731"/>
              <a:ext cx="20" cy="15"/>
            </a:xfrm>
            <a:custGeom>
              <a:avLst/>
              <a:gdLst>
                <a:gd name="T0" fmla="*/ 0 w 89"/>
                <a:gd name="T1" fmla="*/ 8 h 69"/>
                <a:gd name="T2" fmla="*/ 0 w 89"/>
                <a:gd name="T3" fmla="*/ 8 h 69"/>
                <a:gd name="T4" fmla="*/ 0 w 89"/>
                <a:gd name="T5" fmla="*/ 7 h 69"/>
                <a:gd name="T6" fmla="*/ 0 w 89"/>
                <a:gd name="T7" fmla="*/ 6 h 69"/>
                <a:gd name="T8" fmla="*/ 1 w 89"/>
                <a:gd name="T9" fmla="*/ 6 h 69"/>
                <a:gd name="T10" fmla="*/ 1 w 89"/>
                <a:gd name="T11" fmla="*/ 5 h 69"/>
                <a:gd name="T12" fmla="*/ 2 w 89"/>
                <a:gd name="T13" fmla="*/ 4 h 69"/>
                <a:gd name="T14" fmla="*/ 4 w 89"/>
                <a:gd name="T15" fmla="*/ 3 h 69"/>
                <a:gd name="T16" fmla="*/ 5 w 89"/>
                <a:gd name="T17" fmla="*/ 2 h 69"/>
                <a:gd name="T18" fmla="*/ 6 w 89"/>
                <a:gd name="T19" fmla="*/ 2 h 69"/>
                <a:gd name="T20" fmla="*/ 8 w 89"/>
                <a:gd name="T21" fmla="*/ 2 h 69"/>
                <a:gd name="T22" fmla="*/ 9 w 89"/>
                <a:gd name="T23" fmla="*/ 1 h 69"/>
                <a:gd name="T24" fmla="*/ 11 w 89"/>
                <a:gd name="T25" fmla="*/ 1 h 69"/>
                <a:gd name="T26" fmla="*/ 11 w 89"/>
                <a:gd name="T27" fmla="*/ 1 h 69"/>
                <a:gd name="T28" fmla="*/ 11 w 89"/>
                <a:gd name="T29" fmla="*/ 1 h 69"/>
                <a:gd name="T30" fmla="*/ 11 w 89"/>
                <a:gd name="T31" fmla="*/ 1 h 69"/>
                <a:gd name="T32" fmla="*/ 11 w 89"/>
                <a:gd name="T33" fmla="*/ 1 h 69"/>
                <a:gd name="T34" fmla="*/ 13 w 89"/>
                <a:gd name="T35" fmla="*/ 0 h 69"/>
                <a:gd name="T36" fmla="*/ 15 w 89"/>
                <a:gd name="T37" fmla="*/ 0 h 69"/>
                <a:gd name="T38" fmla="*/ 18 w 89"/>
                <a:gd name="T39" fmla="*/ 0 h 69"/>
                <a:gd name="T40" fmla="*/ 20 w 89"/>
                <a:gd name="T41" fmla="*/ 1 h 69"/>
                <a:gd name="T42" fmla="*/ 19 w 89"/>
                <a:gd name="T43" fmla="*/ 2 h 69"/>
                <a:gd name="T44" fmla="*/ 18 w 89"/>
                <a:gd name="T45" fmla="*/ 2 h 69"/>
                <a:gd name="T46" fmla="*/ 18 w 89"/>
                <a:gd name="T47" fmla="*/ 2 h 69"/>
                <a:gd name="T48" fmla="*/ 18 w 89"/>
                <a:gd name="T49" fmla="*/ 2 h 69"/>
                <a:gd name="T50" fmla="*/ 16 w 89"/>
                <a:gd name="T51" fmla="*/ 2 h 69"/>
                <a:gd name="T52" fmla="*/ 15 w 89"/>
                <a:gd name="T53" fmla="*/ 3 h 69"/>
                <a:gd name="T54" fmla="*/ 14 w 89"/>
                <a:gd name="T55" fmla="*/ 4 h 69"/>
                <a:gd name="T56" fmla="*/ 14 w 89"/>
                <a:gd name="T57" fmla="*/ 5 h 69"/>
                <a:gd name="T58" fmla="*/ 14 w 89"/>
                <a:gd name="T59" fmla="*/ 6 h 69"/>
                <a:gd name="T60" fmla="*/ 14 w 89"/>
                <a:gd name="T61" fmla="*/ 6 h 69"/>
                <a:gd name="T62" fmla="*/ 13 w 89"/>
                <a:gd name="T63" fmla="*/ 7 h 69"/>
                <a:gd name="T64" fmla="*/ 13 w 89"/>
                <a:gd name="T65" fmla="*/ 7 h 69"/>
                <a:gd name="T66" fmla="*/ 13 w 89"/>
                <a:gd name="T67" fmla="*/ 8 h 69"/>
                <a:gd name="T68" fmla="*/ 14 w 89"/>
                <a:gd name="T69" fmla="*/ 8 h 69"/>
                <a:gd name="T70" fmla="*/ 14 w 89"/>
                <a:gd name="T71" fmla="*/ 9 h 69"/>
                <a:gd name="T72" fmla="*/ 15 w 89"/>
                <a:gd name="T73" fmla="*/ 10 h 69"/>
                <a:gd name="T74" fmla="*/ 15 w 89"/>
                <a:gd name="T75" fmla="*/ 11 h 69"/>
                <a:gd name="T76" fmla="*/ 16 w 89"/>
                <a:gd name="T77" fmla="*/ 12 h 69"/>
                <a:gd name="T78" fmla="*/ 16 w 89"/>
                <a:gd name="T79" fmla="*/ 13 h 69"/>
                <a:gd name="T80" fmla="*/ 16 w 89"/>
                <a:gd name="T81" fmla="*/ 14 h 69"/>
                <a:gd name="T82" fmla="*/ 14 w 89"/>
                <a:gd name="T83" fmla="*/ 14 h 69"/>
                <a:gd name="T84" fmla="*/ 12 w 89"/>
                <a:gd name="T85" fmla="*/ 15 h 69"/>
                <a:gd name="T86" fmla="*/ 9 w 89"/>
                <a:gd name="T87" fmla="*/ 15 h 69"/>
                <a:gd name="T88" fmla="*/ 7 w 89"/>
                <a:gd name="T89" fmla="*/ 15 h 69"/>
                <a:gd name="T90" fmla="*/ 6 w 89"/>
                <a:gd name="T91" fmla="*/ 15 h 69"/>
                <a:gd name="T92" fmla="*/ 4 w 89"/>
                <a:gd name="T93" fmla="*/ 15 h 69"/>
                <a:gd name="T94" fmla="*/ 2 w 89"/>
                <a:gd name="T95" fmla="*/ 15 h 69"/>
                <a:gd name="T96" fmla="*/ 2 w 89"/>
                <a:gd name="T97" fmla="*/ 14 h 69"/>
                <a:gd name="T98" fmla="*/ 1 w 89"/>
                <a:gd name="T99" fmla="*/ 13 h 69"/>
                <a:gd name="T100" fmla="*/ 1 w 89"/>
                <a:gd name="T101" fmla="*/ 12 h 69"/>
                <a:gd name="T102" fmla="*/ 0 w 89"/>
                <a:gd name="T103" fmla="*/ 10 h 69"/>
                <a:gd name="T104" fmla="*/ 0 w 89"/>
                <a:gd name="T105" fmla="*/ 8 h 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69"/>
                <a:gd name="T161" fmla="*/ 89 w 89"/>
                <a:gd name="T162" fmla="*/ 69 h 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69">
                  <a:moveTo>
                    <a:pt x="0" y="39"/>
                  </a:moveTo>
                  <a:lnTo>
                    <a:pt x="0" y="35"/>
                  </a:lnTo>
                  <a:lnTo>
                    <a:pt x="0" y="33"/>
                  </a:lnTo>
                  <a:lnTo>
                    <a:pt x="2" y="29"/>
                  </a:lnTo>
                  <a:lnTo>
                    <a:pt x="3" y="26"/>
                  </a:lnTo>
                  <a:lnTo>
                    <a:pt x="5" y="21"/>
                  </a:lnTo>
                  <a:lnTo>
                    <a:pt x="11" y="17"/>
                  </a:lnTo>
                  <a:lnTo>
                    <a:pt x="16" y="15"/>
                  </a:lnTo>
                  <a:lnTo>
                    <a:pt x="21" y="11"/>
                  </a:lnTo>
                  <a:lnTo>
                    <a:pt x="28" y="9"/>
                  </a:lnTo>
                  <a:lnTo>
                    <a:pt x="34" y="7"/>
                  </a:lnTo>
                  <a:lnTo>
                    <a:pt x="41" y="5"/>
                  </a:lnTo>
                  <a:lnTo>
                    <a:pt x="47" y="4"/>
                  </a:lnTo>
                  <a:lnTo>
                    <a:pt x="48" y="4"/>
                  </a:lnTo>
                  <a:lnTo>
                    <a:pt x="50" y="4"/>
                  </a:lnTo>
                  <a:lnTo>
                    <a:pt x="51" y="3"/>
                  </a:lnTo>
                  <a:lnTo>
                    <a:pt x="56" y="2"/>
                  </a:lnTo>
                  <a:lnTo>
                    <a:pt x="67" y="0"/>
                  </a:lnTo>
                  <a:lnTo>
                    <a:pt x="78" y="2"/>
                  </a:lnTo>
                  <a:lnTo>
                    <a:pt x="89" y="5"/>
                  </a:lnTo>
                  <a:lnTo>
                    <a:pt x="85" y="7"/>
                  </a:lnTo>
                  <a:lnTo>
                    <a:pt x="82" y="8"/>
                  </a:lnTo>
                  <a:lnTo>
                    <a:pt x="80" y="9"/>
                  </a:lnTo>
                  <a:lnTo>
                    <a:pt x="78" y="9"/>
                  </a:lnTo>
                  <a:lnTo>
                    <a:pt x="73" y="11"/>
                  </a:lnTo>
                  <a:lnTo>
                    <a:pt x="68" y="15"/>
                  </a:lnTo>
                  <a:lnTo>
                    <a:pt x="64" y="18"/>
                  </a:lnTo>
                  <a:lnTo>
                    <a:pt x="61" y="24"/>
                  </a:lnTo>
                  <a:lnTo>
                    <a:pt x="61" y="26"/>
                  </a:lnTo>
                  <a:lnTo>
                    <a:pt x="61" y="29"/>
                  </a:lnTo>
                  <a:lnTo>
                    <a:pt x="60" y="30"/>
                  </a:lnTo>
                  <a:lnTo>
                    <a:pt x="60" y="33"/>
                  </a:lnTo>
                  <a:lnTo>
                    <a:pt x="60" y="35"/>
                  </a:lnTo>
                  <a:lnTo>
                    <a:pt x="61" y="39"/>
                  </a:lnTo>
                  <a:lnTo>
                    <a:pt x="63" y="43"/>
                  </a:lnTo>
                  <a:lnTo>
                    <a:pt x="65" y="46"/>
                  </a:lnTo>
                  <a:lnTo>
                    <a:pt x="68" y="50"/>
                  </a:lnTo>
                  <a:lnTo>
                    <a:pt x="70" y="55"/>
                  </a:lnTo>
                  <a:lnTo>
                    <a:pt x="72" y="59"/>
                  </a:lnTo>
                  <a:lnTo>
                    <a:pt x="73" y="63"/>
                  </a:lnTo>
                  <a:lnTo>
                    <a:pt x="63" y="65"/>
                  </a:lnTo>
                  <a:lnTo>
                    <a:pt x="52" y="68"/>
                  </a:lnTo>
                  <a:lnTo>
                    <a:pt x="42" y="69"/>
                  </a:lnTo>
                  <a:lnTo>
                    <a:pt x="33" y="69"/>
                  </a:lnTo>
                  <a:lnTo>
                    <a:pt x="25" y="69"/>
                  </a:lnTo>
                  <a:lnTo>
                    <a:pt x="17" y="68"/>
                  </a:lnTo>
                  <a:lnTo>
                    <a:pt x="11" y="67"/>
                  </a:lnTo>
                  <a:lnTo>
                    <a:pt x="7" y="64"/>
                  </a:lnTo>
                  <a:lnTo>
                    <a:pt x="4" y="59"/>
                  </a:lnTo>
                  <a:lnTo>
                    <a:pt x="3" y="54"/>
                  </a:lnTo>
                  <a:lnTo>
                    <a:pt x="2" y="46"/>
                  </a:lnTo>
                  <a:lnTo>
                    <a:pt x="0" y="39"/>
                  </a:lnTo>
                  <a:close/>
                </a:path>
              </a:pathLst>
            </a:custGeom>
            <a:solidFill>
              <a:srgbClr val="C0C0C0"/>
            </a:solidFill>
            <a:ln w="9525">
              <a:noFill/>
              <a:round/>
              <a:headEnd/>
              <a:tailEnd/>
            </a:ln>
          </p:spPr>
          <p:txBody>
            <a:bodyPr/>
            <a:lstStyle/>
            <a:p>
              <a:pPr rtl="0"/>
              <a:endParaRPr lang="en-US" sz="3800"/>
            </a:p>
          </p:txBody>
        </p:sp>
      </p:grpSp>
      <p:grpSp>
        <p:nvGrpSpPr>
          <p:cNvPr id="636" name="Group 634"/>
          <p:cNvGrpSpPr>
            <a:grpSpLocks/>
          </p:cNvGrpSpPr>
          <p:nvPr/>
        </p:nvGrpSpPr>
        <p:grpSpPr bwMode="auto">
          <a:xfrm>
            <a:off x="6188075" y="2667000"/>
            <a:ext cx="755650" cy="946150"/>
            <a:chOff x="337" y="2420"/>
            <a:chExt cx="476" cy="596"/>
          </a:xfrm>
        </p:grpSpPr>
        <p:sp>
          <p:nvSpPr>
            <p:cNvPr id="637" name="Freeform 635"/>
            <p:cNvSpPr>
              <a:spLocks/>
            </p:cNvSpPr>
            <p:nvPr/>
          </p:nvSpPr>
          <p:spPr bwMode="auto">
            <a:xfrm>
              <a:off x="385" y="2867"/>
              <a:ext cx="143" cy="79"/>
            </a:xfrm>
            <a:custGeom>
              <a:avLst/>
              <a:gdLst>
                <a:gd name="T0" fmla="*/ 0 w 626"/>
                <a:gd name="T1" fmla="*/ 51 h 346"/>
                <a:gd name="T2" fmla="*/ 0 w 626"/>
                <a:gd name="T3" fmla="*/ 52 h 346"/>
                <a:gd name="T4" fmla="*/ 0 w 626"/>
                <a:gd name="T5" fmla="*/ 54 h 346"/>
                <a:gd name="T6" fmla="*/ 7 w 626"/>
                <a:gd name="T7" fmla="*/ 77 h 346"/>
                <a:gd name="T8" fmla="*/ 9 w 626"/>
                <a:gd name="T9" fmla="*/ 79 h 346"/>
                <a:gd name="T10" fmla="*/ 132 w 626"/>
                <a:gd name="T11" fmla="*/ 79 h 346"/>
                <a:gd name="T12" fmla="*/ 135 w 626"/>
                <a:gd name="T13" fmla="*/ 78 h 346"/>
                <a:gd name="T14" fmla="*/ 137 w 626"/>
                <a:gd name="T15" fmla="*/ 75 h 346"/>
                <a:gd name="T16" fmla="*/ 143 w 626"/>
                <a:gd name="T17" fmla="*/ 49 h 346"/>
                <a:gd name="T18" fmla="*/ 143 w 626"/>
                <a:gd name="T19" fmla="*/ 48 h 346"/>
                <a:gd name="T20" fmla="*/ 131 w 626"/>
                <a:gd name="T21" fmla="*/ 3 h 346"/>
                <a:gd name="T22" fmla="*/ 129 w 626"/>
                <a:gd name="T23" fmla="*/ 1 h 346"/>
                <a:gd name="T24" fmla="*/ 125 w 626"/>
                <a:gd name="T25" fmla="*/ 0 h 346"/>
                <a:gd name="T26" fmla="*/ 123 w 626"/>
                <a:gd name="T27" fmla="*/ 2 h 346"/>
                <a:gd name="T28" fmla="*/ 122 w 626"/>
                <a:gd name="T29" fmla="*/ 4 h 346"/>
                <a:gd name="T30" fmla="*/ 122 w 626"/>
                <a:gd name="T31" fmla="*/ 5 h 346"/>
                <a:gd name="T32" fmla="*/ 122 w 626"/>
                <a:gd name="T33" fmla="*/ 6 h 346"/>
                <a:gd name="T34" fmla="*/ 124 w 626"/>
                <a:gd name="T35" fmla="*/ 12 h 346"/>
                <a:gd name="T36" fmla="*/ 128 w 626"/>
                <a:gd name="T37" fmla="*/ 26 h 346"/>
                <a:gd name="T38" fmla="*/ 132 w 626"/>
                <a:gd name="T39" fmla="*/ 41 h 346"/>
                <a:gd name="T40" fmla="*/ 134 w 626"/>
                <a:gd name="T41" fmla="*/ 48 h 346"/>
                <a:gd name="T42" fmla="*/ 132 w 626"/>
                <a:gd name="T43" fmla="*/ 58 h 346"/>
                <a:gd name="T44" fmla="*/ 129 w 626"/>
                <a:gd name="T45" fmla="*/ 70 h 346"/>
                <a:gd name="T46" fmla="*/ 122 w 626"/>
                <a:gd name="T47" fmla="*/ 70 h 346"/>
                <a:gd name="T48" fmla="*/ 109 w 626"/>
                <a:gd name="T49" fmla="*/ 70 h 346"/>
                <a:gd name="T50" fmla="*/ 91 w 626"/>
                <a:gd name="T51" fmla="*/ 70 h 346"/>
                <a:gd name="T52" fmla="*/ 71 w 626"/>
                <a:gd name="T53" fmla="*/ 70 h 346"/>
                <a:gd name="T54" fmla="*/ 51 w 626"/>
                <a:gd name="T55" fmla="*/ 70 h 346"/>
                <a:gd name="T56" fmla="*/ 34 w 626"/>
                <a:gd name="T57" fmla="*/ 70 h 346"/>
                <a:gd name="T58" fmla="*/ 20 w 626"/>
                <a:gd name="T59" fmla="*/ 70 h 346"/>
                <a:gd name="T60" fmla="*/ 14 w 626"/>
                <a:gd name="T61" fmla="*/ 70 h 346"/>
                <a:gd name="T62" fmla="*/ 11 w 626"/>
                <a:gd name="T63" fmla="*/ 60 h 346"/>
                <a:gd name="T64" fmla="*/ 9 w 626"/>
                <a:gd name="T65" fmla="*/ 53 h 346"/>
                <a:gd name="T66" fmla="*/ 12 w 626"/>
                <a:gd name="T67" fmla="*/ 44 h 346"/>
                <a:gd name="T68" fmla="*/ 18 w 626"/>
                <a:gd name="T69" fmla="*/ 29 h 346"/>
                <a:gd name="T70" fmla="*/ 24 w 626"/>
                <a:gd name="T71" fmla="*/ 13 h 346"/>
                <a:gd name="T72" fmla="*/ 27 w 626"/>
                <a:gd name="T73" fmla="*/ 6 h 346"/>
                <a:gd name="T74" fmla="*/ 27 w 626"/>
                <a:gd name="T75" fmla="*/ 5 h 346"/>
                <a:gd name="T76" fmla="*/ 27 w 626"/>
                <a:gd name="T77" fmla="*/ 4 h 346"/>
                <a:gd name="T78" fmla="*/ 26 w 626"/>
                <a:gd name="T79" fmla="*/ 2 h 346"/>
                <a:gd name="T80" fmla="*/ 24 w 626"/>
                <a:gd name="T81" fmla="*/ 0 h 346"/>
                <a:gd name="T82" fmla="*/ 20 w 626"/>
                <a:gd name="T83" fmla="*/ 0 h 346"/>
                <a:gd name="T84" fmla="*/ 18 w 626"/>
                <a:gd name="T85" fmla="*/ 3 h 3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26"/>
                <a:gd name="T130" fmla="*/ 0 h 346"/>
                <a:gd name="T131" fmla="*/ 626 w 626"/>
                <a:gd name="T132" fmla="*/ 346 h 3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26" h="346">
                  <a:moveTo>
                    <a:pt x="79" y="13"/>
                  </a:moveTo>
                  <a:lnTo>
                    <a:pt x="1" y="222"/>
                  </a:lnTo>
                  <a:lnTo>
                    <a:pt x="0" y="225"/>
                  </a:lnTo>
                  <a:lnTo>
                    <a:pt x="0" y="229"/>
                  </a:lnTo>
                  <a:lnTo>
                    <a:pt x="0" y="233"/>
                  </a:lnTo>
                  <a:lnTo>
                    <a:pt x="0" y="235"/>
                  </a:lnTo>
                  <a:lnTo>
                    <a:pt x="27" y="332"/>
                  </a:lnTo>
                  <a:lnTo>
                    <a:pt x="30" y="337"/>
                  </a:lnTo>
                  <a:lnTo>
                    <a:pt x="33" y="342"/>
                  </a:lnTo>
                  <a:lnTo>
                    <a:pt x="39" y="345"/>
                  </a:lnTo>
                  <a:lnTo>
                    <a:pt x="45" y="346"/>
                  </a:lnTo>
                  <a:lnTo>
                    <a:pt x="580" y="346"/>
                  </a:lnTo>
                  <a:lnTo>
                    <a:pt x="587" y="345"/>
                  </a:lnTo>
                  <a:lnTo>
                    <a:pt x="592" y="342"/>
                  </a:lnTo>
                  <a:lnTo>
                    <a:pt x="597" y="337"/>
                  </a:lnTo>
                  <a:lnTo>
                    <a:pt x="600" y="330"/>
                  </a:lnTo>
                  <a:lnTo>
                    <a:pt x="626" y="216"/>
                  </a:lnTo>
                  <a:lnTo>
                    <a:pt x="626" y="213"/>
                  </a:lnTo>
                  <a:lnTo>
                    <a:pt x="626" y="212"/>
                  </a:lnTo>
                  <a:lnTo>
                    <a:pt x="626" y="209"/>
                  </a:lnTo>
                  <a:lnTo>
                    <a:pt x="626" y="207"/>
                  </a:lnTo>
                  <a:lnTo>
                    <a:pt x="574" y="14"/>
                  </a:lnTo>
                  <a:lnTo>
                    <a:pt x="570" y="8"/>
                  </a:lnTo>
                  <a:lnTo>
                    <a:pt x="563" y="3"/>
                  </a:lnTo>
                  <a:lnTo>
                    <a:pt x="557" y="0"/>
                  </a:lnTo>
                  <a:lnTo>
                    <a:pt x="549" y="0"/>
                  </a:lnTo>
                  <a:lnTo>
                    <a:pt x="542" y="3"/>
                  </a:lnTo>
                  <a:lnTo>
                    <a:pt x="538" y="8"/>
                  </a:lnTo>
                  <a:lnTo>
                    <a:pt x="536" y="13"/>
                  </a:lnTo>
                  <a:lnTo>
                    <a:pt x="535" y="19"/>
                  </a:lnTo>
                  <a:lnTo>
                    <a:pt x="535" y="21"/>
                  </a:lnTo>
                  <a:lnTo>
                    <a:pt x="535" y="22"/>
                  </a:lnTo>
                  <a:lnTo>
                    <a:pt x="535" y="23"/>
                  </a:lnTo>
                  <a:lnTo>
                    <a:pt x="535" y="25"/>
                  </a:lnTo>
                  <a:lnTo>
                    <a:pt x="537" y="32"/>
                  </a:lnTo>
                  <a:lnTo>
                    <a:pt x="542" y="53"/>
                  </a:lnTo>
                  <a:lnTo>
                    <a:pt x="550" y="82"/>
                  </a:lnTo>
                  <a:lnTo>
                    <a:pt x="559" y="114"/>
                  </a:lnTo>
                  <a:lnTo>
                    <a:pt x="568" y="148"/>
                  </a:lnTo>
                  <a:lnTo>
                    <a:pt x="576" y="179"/>
                  </a:lnTo>
                  <a:lnTo>
                    <a:pt x="583" y="202"/>
                  </a:lnTo>
                  <a:lnTo>
                    <a:pt x="585" y="212"/>
                  </a:lnTo>
                  <a:lnTo>
                    <a:pt x="583" y="228"/>
                  </a:lnTo>
                  <a:lnTo>
                    <a:pt x="576" y="254"/>
                  </a:lnTo>
                  <a:lnTo>
                    <a:pt x="570" y="284"/>
                  </a:lnTo>
                  <a:lnTo>
                    <a:pt x="564" y="307"/>
                  </a:lnTo>
                  <a:lnTo>
                    <a:pt x="554" y="307"/>
                  </a:lnTo>
                  <a:lnTo>
                    <a:pt x="536" y="307"/>
                  </a:lnTo>
                  <a:lnTo>
                    <a:pt x="510" y="307"/>
                  </a:lnTo>
                  <a:lnTo>
                    <a:pt x="477" y="307"/>
                  </a:lnTo>
                  <a:lnTo>
                    <a:pt x="441" y="307"/>
                  </a:lnTo>
                  <a:lnTo>
                    <a:pt x="399" y="307"/>
                  </a:lnTo>
                  <a:lnTo>
                    <a:pt x="356" y="307"/>
                  </a:lnTo>
                  <a:lnTo>
                    <a:pt x="312" y="307"/>
                  </a:lnTo>
                  <a:lnTo>
                    <a:pt x="268" y="307"/>
                  </a:lnTo>
                  <a:lnTo>
                    <a:pt x="225" y="307"/>
                  </a:lnTo>
                  <a:lnTo>
                    <a:pt x="184" y="307"/>
                  </a:lnTo>
                  <a:lnTo>
                    <a:pt x="147" y="307"/>
                  </a:lnTo>
                  <a:lnTo>
                    <a:pt x="115" y="307"/>
                  </a:lnTo>
                  <a:lnTo>
                    <a:pt x="89" y="307"/>
                  </a:lnTo>
                  <a:lnTo>
                    <a:pt x="71" y="307"/>
                  </a:lnTo>
                  <a:lnTo>
                    <a:pt x="61" y="307"/>
                  </a:lnTo>
                  <a:lnTo>
                    <a:pt x="56" y="287"/>
                  </a:lnTo>
                  <a:lnTo>
                    <a:pt x="49" y="264"/>
                  </a:lnTo>
                  <a:lnTo>
                    <a:pt x="44" y="243"/>
                  </a:lnTo>
                  <a:lnTo>
                    <a:pt x="40" y="230"/>
                  </a:lnTo>
                  <a:lnTo>
                    <a:pt x="44" y="218"/>
                  </a:lnTo>
                  <a:lnTo>
                    <a:pt x="53" y="194"/>
                  </a:lnTo>
                  <a:lnTo>
                    <a:pt x="66" y="161"/>
                  </a:lnTo>
                  <a:lnTo>
                    <a:pt x="80" y="125"/>
                  </a:lnTo>
                  <a:lnTo>
                    <a:pt x="93" y="88"/>
                  </a:lnTo>
                  <a:lnTo>
                    <a:pt x="105" y="57"/>
                  </a:lnTo>
                  <a:lnTo>
                    <a:pt x="114" y="35"/>
                  </a:lnTo>
                  <a:lnTo>
                    <a:pt x="117" y="27"/>
                  </a:lnTo>
                  <a:lnTo>
                    <a:pt x="118" y="25"/>
                  </a:lnTo>
                  <a:lnTo>
                    <a:pt x="118" y="23"/>
                  </a:lnTo>
                  <a:lnTo>
                    <a:pt x="118" y="21"/>
                  </a:lnTo>
                  <a:lnTo>
                    <a:pt x="118" y="19"/>
                  </a:lnTo>
                  <a:lnTo>
                    <a:pt x="117" y="14"/>
                  </a:lnTo>
                  <a:lnTo>
                    <a:pt x="114" y="8"/>
                  </a:lnTo>
                  <a:lnTo>
                    <a:pt x="110" y="4"/>
                  </a:lnTo>
                  <a:lnTo>
                    <a:pt x="105" y="1"/>
                  </a:lnTo>
                  <a:lnTo>
                    <a:pt x="97" y="0"/>
                  </a:lnTo>
                  <a:lnTo>
                    <a:pt x="89" y="1"/>
                  </a:lnTo>
                  <a:lnTo>
                    <a:pt x="83" y="6"/>
                  </a:lnTo>
                  <a:lnTo>
                    <a:pt x="79" y="13"/>
                  </a:lnTo>
                  <a:close/>
                </a:path>
              </a:pathLst>
            </a:custGeom>
            <a:solidFill>
              <a:srgbClr val="000000"/>
            </a:solidFill>
            <a:ln w="9525">
              <a:noFill/>
              <a:round/>
              <a:headEnd/>
              <a:tailEnd/>
            </a:ln>
          </p:spPr>
          <p:txBody>
            <a:bodyPr/>
            <a:lstStyle/>
            <a:p>
              <a:pPr rtl="0"/>
              <a:endParaRPr lang="en-US" sz="3800"/>
            </a:p>
          </p:txBody>
        </p:sp>
        <p:sp>
          <p:nvSpPr>
            <p:cNvPr id="638" name="Freeform 636"/>
            <p:cNvSpPr>
              <a:spLocks/>
            </p:cNvSpPr>
            <p:nvPr/>
          </p:nvSpPr>
          <p:spPr bwMode="auto">
            <a:xfrm>
              <a:off x="370" y="2993"/>
              <a:ext cx="27" cy="19"/>
            </a:xfrm>
            <a:custGeom>
              <a:avLst/>
              <a:gdLst>
                <a:gd name="T0" fmla="*/ 13 w 117"/>
                <a:gd name="T1" fmla="*/ 0 h 84"/>
                <a:gd name="T2" fmla="*/ 10 w 117"/>
                <a:gd name="T3" fmla="*/ 0 h 84"/>
                <a:gd name="T4" fmla="*/ 8 w 117"/>
                <a:gd name="T5" fmla="*/ 1 h 84"/>
                <a:gd name="T6" fmla="*/ 6 w 117"/>
                <a:gd name="T7" fmla="*/ 2 h 84"/>
                <a:gd name="T8" fmla="*/ 3 w 117"/>
                <a:gd name="T9" fmla="*/ 3 h 84"/>
                <a:gd name="T10" fmla="*/ 2 w 117"/>
                <a:gd name="T11" fmla="*/ 5 h 84"/>
                <a:gd name="T12" fmla="*/ 1 w 117"/>
                <a:gd name="T13" fmla="*/ 6 h 84"/>
                <a:gd name="T14" fmla="*/ 0 w 117"/>
                <a:gd name="T15" fmla="*/ 8 h 84"/>
                <a:gd name="T16" fmla="*/ 0 w 117"/>
                <a:gd name="T17" fmla="*/ 10 h 84"/>
                <a:gd name="T18" fmla="*/ 0 w 117"/>
                <a:gd name="T19" fmla="*/ 12 h 84"/>
                <a:gd name="T20" fmla="*/ 1 w 117"/>
                <a:gd name="T21" fmla="*/ 13 h 84"/>
                <a:gd name="T22" fmla="*/ 2 w 117"/>
                <a:gd name="T23" fmla="*/ 15 h 84"/>
                <a:gd name="T24" fmla="*/ 3 w 117"/>
                <a:gd name="T25" fmla="*/ 16 h 84"/>
                <a:gd name="T26" fmla="*/ 4 w 117"/>
                <a:gd name="T27" fmla="*/ 17 h 84"/>
                <a:gd name="T28" fmla="*/ 6 w 117"/>
                <a:gd name="T29" fmla="*/ 17 h 84"/>
                <a:gd name="T30" fmla="*/ 7 w 117"/>
                <a:gd name="T31" fmla="*/ 18 h 84"/>
                <a:gd name="T32" fmla="*/ 8 w 117"/>
                <a:gd name="T33" fmla="*/ 18 h 84"/>
                <a:gd name="T34" fmla="*/ 10 w 117"/>
                <a:gd name="T35" fmla="*/ 19 h 84"/>
                <a:gd name="T36" fmla="*/ 11 w 117"/>
                <a:gd name="T37" fmla="*/ 19 h 84"/>
                <a:gd name="T38" fmla="*/ 13 w 117"/>
                <a:gd name="T39" fmla="*/ 19 h 84"/>
                <a:gd name="T40" fmla="*/ 14 w 117"/>
                <a:gd name="T41" fmla="*/ 19 h 84"/>
                <a:gd name="T42" fmla="*/ 17 w 117"/>
                <a:gd name="T43" fmla="*/ 19 h 84"/>
                <a:gd name="T44" fmla="*/ 20 w 117"/>
                <a:gd name="T45" fmla="*/ 18 h 84"/>
                <a:gd name="T46" fmla="*/ 22 w 117"/>
                <a:gd name="T47" fmla="*/ 17 h 84"/>
                <a:gd name="T48" fmla="*/ 24 w 117"/>
                <a:gd name="T49" fmla="*/ 15 h 84"/>
                <a:gd name="T50" fmla="*/ 25 w 117"/>
                <a:gd name="T51" fmla="*/ 14 h 84"/>
                <a:gd name="T52" fmla="*/ 27 w 117"/>
                <a:gd name="T53" fmla="*/ 12 h 84"/>
                <a:gd name="T54" fmla="*/ 27 w 117"/>
                <a:gd name="T55" fmla="*/ 10 h 84"/>
                <a:gd name="T56" fmla="*/ 27 w 117"/>
                <a:gd name="T57" fmla="*/ 8 h 84"/>
                <a:gd name="T58" fmla="*/ 27 w 117"/>
                <a:gd name="T59" fmla="*/ 8 h 84"/>
                <a:gd name="T60" fmla="*/ 27 w 117"/>
                <a:gd name="T61" fmla="*/ 7 h 84"/>
                <a:gd name="T62" fmla="*/ 26 w 117"/>
                <a:gd name="T63" fmla="*/ 5 h 84"/>
                <a:gd name="T64" fmla="*/ 25 w 117"/>
                <a:gd name="T65" fmla="*/ 3 h 84"/>
                <a:gd name="T66" fmla="*/ 23 w 117"/>
                <a:gd name="T67" fmla="*/ 2 h 84"/>
                <a:gd name="T68" fmla="*/ 21 w 117"/>
                <a:gd name="T69" fmla="*/ 1 h 84"/>
                <a:gd name="T70" fmla="*/ 18 w 117"/>
                <a:gd name="T71" fmla="*/ 0 h 84"/>
                <a:gd name="T72" fmla="*/ 16 w 117"/>
                <a:gd name="T73" fmla="*/ 0 h 84"/>
                <a:gd name="T74" fmla="*/ 13 w 117"/>
                <a:gd name="T75" fmla="*/ 0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
                <a:gd name="T115" fmla="*/ 0 h 84"/>
                <a:gd name="T116" fmla="*/ 117 w 117"/>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 h="84">
                  <a:moveTo>
                    <a:pt x="56" y="0"/>
                  </a:moveTo>
                  <a:lnTo>
                    <a:pt x="45" y="1"/>
                  </a:lnTo>
                  <a:lnTo>
                    <a:pt x="33" y="3"/>
                  </a:lnTo>
                  <a:lnTo>
                    <a:pt x="24" y="9"/>
                  </a:lnTo>
                  <a:lnTo>
                    <a:pt x="15" y="14"/>
                  </a:lnTo>
                  <a:lnTo>
                    <a:pt x="8" y="20"/>
                  </a:lnTo>
                  <a:lnTo>
                    <a:pt x="4" y="28"/>
                  </a:lnTo>
                  <a:lnTo>
                    <a:pt x="0" y="36"/>
                  </a:lnTo>
                  <a:lnTo>
                    <a:pt x="0" y="45"/>
                  </a:lnTo>
                  <a:lnTo>
                    <a:pt x="2" y="52"/>
                  </a:lnTo>
                  <a:lnTo>
                    <a:pt x="4" y="58"/>
                  </a:lnTo>
                  <a:lnTo>
                    <a:pt x="8" y="65"/>
                  </a:lnTo>
                  <a:lnTo>
                    <a:pt x="13" y="70"/>
                  </a:lnTo>
                  <a:lnTo>
                    <a:pt x="19" y="74"/>
                  </a:lnTo>
                  <a:lnTo>
                    <a:pt x="24" y="76"/>
                  </a:lnTo>
                  <a:lnTo>
                    <a:pt x="29" y="79"/>
                  </a:lnTo>
                  <a:lnTo>
                    <a:pt x="35" y="81"/>
                  </a:lnTo>
                  <a:lnTo>
                    <a:pt x="42" y="83"/>
                  </a:lnTo>
                  <a:lnTo>
                    <a:pt x="48" y="84"/>
                  </a:lnTo>
                  <a:lnTo>
                    <a:pt x="55" y="84"/>
                  </a:lnTo>
                  <a:lnTo>
                    <a:pt x="61" y="84"/>
                  </a:lnTo>
                  <a:lnTo>
                    <a:pt x="73" y="83"/>
                  </a:lnTo>
                  <a:lnTo>
                    <a:pt x="85" y="79"/>
                  </a:lnTo>
                  <a:lnTo>
                    <a:pt x="95" y="75"/>
                  </a:lnTo>
                  <a:lnTo>
                    <a:pt x="103" y="68"/>
                  </a:lnTo>
                  <a:lnTo>
                    <a:pt x="110" y="62"/>
                  </a:lnTo>
                  <a:lnTo>
                    <a:pt x="115" y="54"/>
                  </a:lnTo>
                  <a:lnTo>
                    <a:pt x="117" y="46"/>
                  </a:lnTo>
                  <a:lnTo>
                    <a:pt x="117" y="37"/>
                  </a:lnTo>
                  <a:lnTo>
                    <a:pt x="116" y="29"/>
                  </a:lnTo>
                  <a:lnTo>
                    <a:pt x="112" y="22"/>
                  </a:lnTo>
                  <a:lnTo>
                    <a:pt x="107" y="14"/>
                  </a:lnTo>
                  <a:lnTo>
                    <a:pt x="99" y="9"/>
                  </a:lnTo>
                  <a:lnTo>
                    <a:pt x="90" y="5"/>
                  </a:lnTo>
                  <a:lnTo>
                    <a:pt x="80" y="1"/>
                  </a:lnTo>
                  <a:lnTo>
                    <a:pt x="68" y="0"/>
                  </a:lnTo>
                  <a:lnTo>
                    <a:pt x="56" y="0"/>
                  </a:lnTo>
                  <a:close/>
                </a:path>
              </a:pathLst>
            </a:custGeom>
            <a:solidFill>
              <a:srgbClr val="000000"/>
            </a:solidFill>
            <a:ln w="9525">
              <a:noFill/>
              <a:round/>
              <a:headEnd/>
              <a:tailEnd/>
            </a:ln>
          </p:spPr>
          <p:txBody>
            <a:bodyPr/>
            <a:lstStyle/>
            <a:p>
              <a:pPr rtl="0"/>
              <a:endParaRPr lang="en-US" sz="3800"/>
            </a:p>
          </p:txBody>
        </p:sp>
        <p:sp>
          <p:nvSpPr>
            <p:cNvPr id="639" name="Freeform 637"/>
            <p:cNvSpPr>
              <a:spLocks/>
            </p:cNvSpPr>
            <p:nvPr/>
          </p:nvSpPr>
          <p:spPr bwMode="auto">
            <a:xfrm>
              <a:off x="379" y="2869"/>
              <a:ext cx="39" cy="139"/>
            </a:xfrm>
            <a:custGeom>
              <a:avLst/>
              <a:gdLst>
                <a:gd name="T0" fmla="*/ 30 w 168"/>
                <a:gd name="T1" fmla="*/ 3 h 604"/>
                <a:gd name="T2" fmla="*/ 0 w 168"/>
                <a:gd name="T3" fmla="*/ 133 h 604"/>
                <a:gd name="T4" fmla="*/ 0 w 168"/>
                <a:gd name="T5" fmla="*/ 135 h 604"/>
                <a:gd name="T6" fmla="*/ 1 w 168"/>
                <a:gd name="T7" fmla="*/ 137 h 604"/>
                <a:gd name="T8" fmla="*/ 2 w 168"/>
                <a:gd name="T9" fmla="*/ 138 h 604"/>
                <a:gd name="T10" fmla="*/ 4 w 168"/>
                <a:gd name="T11" fmla="*/ 139 h 604"/>
                <a:gd name="T12" fmla="*/ 6 w 168"/>
                <a:gd name="T13" fmla="*/ 139 h 604"/>
                <a:gd name="T14" fmla="*/ 7 w 168"/>
                <a:gd name="T15" fmla="*/ 138 h 604"/>
                <a:gd name="T16" fmla="*/ 8 w 168"/>
                <a:gd name="T17" fmla="*/ 137 h 604"/>
                <a:gd name="T18" fmla="*/ 9 w 168"/>
                <a:gd name="T19" fmla="*/ 135 h 604"/>
                <a:gd name="T20" fmla="*/ 39 w 168"/>
                <a:gd name="T21" fmla="*/ 5 h 604"/>
                <a:gd name="T22" fmla="*/ 39 w 168"/>
                <a:gd name="T23" fmla="*/ 4 h 604"/>
                <a:gd name="T24" fmla="*/ 39 w 168"/>
                <a:gd name="T25" fmla="*/ 2 h 604"/>
                <a:gd name="T26" fmla="*/ 37 w 168"/>
                <a:gd name="T27" fmla="*/ 1 h 604"/>
                <a:gd name="T28" fmla="*/ 35 w 168"/>
                <a:gd name="T29" fmla="*/ 0 h 604"/>
                <a:gd name="T30" fmla="*/ 34 w 168"/>
                <a:gd name="T31" fmla="*/ 0 h 604"/>
                <a:gd name="T32" fmla="*/ 32 w 168"/>
                <a:gd name="T33" fmla="*/ 1 h 604"/>
                <a:gd name="T34" fmla="*/ 31 w 168"/>
                <a:gd name="T35" fmla="*/ 2 h 604"/>
                <a:gd name="T36" fmla="*/ 30 w 168"/>
                <a:gd name="T37" fmla="*/ 3 h 6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
                <a:gd name="T58" fmla="*/ 0 h 604"/>
                <a:gd name="T59" fmla="*/ 168 w 168"/>
                <a:gd name="T60" fmla="*/ 604 h 6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 h="604">
                  <a:moveTo>
                    <a:pt x="129" y="14"/>
                  </a:moveTo>
                  <a:lnTo>
                    <a:pt x="0" y="579"/>
                  </a:lnTo>
                  <a:lnTo>
                    <a:pt x="0" y="587"/>
                  </a:lnTo>
                  <a:lnTo>
                    <a:pt x="4" y="594"/>
                  </a:lnTo>
                  <a:lnTo>
                    <a:pt x="9" y="600"/>
                  </a:lnTo>
                  <a:lnTo>
                    <a:pt x="16" y="604"/>
                  </a:lnTo>
                  <a:lnTo>
                    <a:pt x="24" y="604"/>
                  </a:lnTo>
                  <a:lnTo>
                    <a:pt x="30" y="601"/>
                  </a:lnTo>
                  <a:lnTo>
                    <a:pt x="35" y="596"/>
                  </a:lnTo>
                  <a:lnTo>
                    <a:pt x="39" y="588"/>
                  </a:lnTo>
                  <a:lnTo>
                    <a:pt x="168" y="23"/>
                  </a:lnTo>
                  <a:lnTo>
                    <a:pt x="168" y="16"/>
                  </a:lnTo>
                  <a:lnTo>
                    <a:pt x="166" y="9"/>
                  </a:lnTo>
                  <a:lnTo>
                    <a:pt x="160" y="4"/>
                  </a:lnTo>
                  <a:lnTo>
                    <a:pt x="152" y="0"/>
                  </a:lnTo>
                  <a:lnTo>
                    <a:pt x="145" y="0"/>
                  </a:lnTo>
                  <a:lnTo>
                    <a:pt x="138" y="3"/>
                  </a:lnTo>
                  <a:lnTo>
                    <a:pt x="133" y="8"/>
                  </a:lnTo>
                  <a:lnTo>
                    <a:pt x="129" y="14"/>
                  </a:lnTo>
                  <a:close/>
                </a:path>
              </a:pathLst>
            </a:custGeom>
            <a:solidFill>
              <a:srgbClr val="000000"/>
            </a:solidFill>
            <a:ln w="9525">
              <a:noFill/>
              <a:round/>
              <a:headEnd/>
              <a:tailEnd/>
            </a:ln>
          </p:spPr>
          <p:txBody>
            <a:bodyPr/>
            <a:lstStyle/>
            <a:p>
              <a:pPr rtl="0"/>
              <a:endParaRPr lang="en-US" sz="3800"/>
            </a:p>
          </p:txBody>
        </p:sp>
        <p:sp>
          <p:nvSpPr>
            <p:cNvPr id="640" name="Freeform 638"/>
            <p:cNvSpPr>
              <a:spLocks/>
            </p:cNvSpPr>
            <p:nvPr/>
          </p:nvSpPr>
          <p:spPr bwMode="auto">
            <a:xfrm>
              <a:off x="337" y="2672"/>
              <a:ext cx="205" cy="206"/>
            </a:xfrm>
            <a:custGeom>
              <a:avLst/>
              <a:gdLst>
                <a:gd name="T0" fmla="*/ 9 w 894"/>
                <a:gd name="T1" fmla="*/ 0 h 895"/>
                <a:gd name="T2" fmla="*/ 7 w 894"/>
                <a:gd name="T3" fmla="*/ 1 h 895"/>
                <a:gd name="T4" fmla="*/ 4 w 894"/>
                <a:gd name="T5" fmla="*/ 3 h 895"/>
                <a:gd name="T6" fmla="*/ 2 w 894"/>
                <a:gd name="T7" fmla="*/ 5 h 895"/>
                <a:gd name="T8" fmla="*/ 0 w 894"/>
                <a:gd name="T9" fmla="*/ 8 h 895"/>
                <a:gd name="T10" fmla="*/ 0 w 894"/>
                <a:gd name="T11" fmla="*/ 9 h 895"/>
                <a:gd name="T12" fmla="*/ 30 w 894"/>
                <a:gd name="T13" fmla="*/ 181 h 895"/>
                <a:gd name="T14" fmla="*/ 30 w 894"/>
                <a:gd name="T15" fmla="*/ 181 h 895"/>
                <a:gd name="T16" fmla="*/ 30 w 894"/>
                <a:gd name="T17" fmla="*/ 180 h 895"/>
                <a:gd name="T18" fmla="*/ 31 w 894"/>
                <a:gd name="T19" fmla="*/ 187 h 895"/>
                <a:gd name="T20" fmla="*/ 36 w 894"/>
                <a:gd name="T21" fmla="*/ 195 h 895"/>
                <a:gd name="T22" fmla="*/ 44 w 894"/>
                <a:gd name="T23" fmla="*/ 202 h 895"/>
                <a:gd name="T24" fmla="*/ 58 w 894"/>
                <a:gd name="T25" fmla="*/ 206 h 895"/>
                <a:gd name="T26" fmla="*/ 58 w 894"/>
                <a:gd name="T27" fmla="*/ 206 h 895"/>
                <a:gd name="T28" fmla="*/ 59 w 894"/>
                <a:gd name="T29" fmla="*/ 206 h 895"/>
                <a:gd name="T30" fmla="*/ 201 w 894"/>
                <a:gd name="T31" fmla="*/ 206 h 895"/>
                <a:gd name="T32" fmla="*/ 203 w 894"/>
                <a:gd name="T33" fmla="*/ 205 h 895"/>
                <a:gd name="T34" fmla="*/ 204 w 894"/>
                <a:gd name="T35" fmla="*/ 201 h 895"/>
                <a:gd name="T36" fmla="*/ 205 w 894"/>
                <a:gd name="T37" fmla="*/ 196 h 895"/>
                <a:gd name="T38" fmla="*/ 204 w 894"/>
                <a:gd name="T39" fmla="*/ 190 h 895"/>
                <a:gd name="T40" fmla="*/ 200 w 894"/>
                <a:gd name="T41" fmla="*/ 185 h 895"/>
                <a:gd name="T42" fmla="*/ 194 w 894"/>
                <a:gd name="T43" fmla="*/ 182 h 895"/>
                <a:gd name="T44" fmla="*/ 185 w 894"/>
                <a:gd name="T45" fmla="*/ 180 h 895"/>
                <a:gd name="T46" fmla="*/ 170 w 894"/>
                <a:gd name="T47" fmla="*/ 179 h 895"/>
                <a:gd name="T48" fmla="*/ 152 w 894"/>
                <a:gd name="T49" fmla="*/ 178 h 895"/>
                <a:gd name="T50" fmla="*/ 132 w 894"/>
                <a:gd name="T51" fmla="*/ 176 h 895"/>
                <a:gd name="T52" fmla="*/ 112 w 894"/>
                <a:gd name="T53" fmla="*/ 176 h 895"/>
                <a:gd name="T54" fmla="*/ 94 w 894"/>
                <a:gd name="T55" fmla="*/ 175 h 895"/>
                <a:gd name="T56" fmla="*/ 79 w 894"/>
                <a:gd name="T57" fmla="*/ 175 h 895"/>
                <a:gd name="T58" fmla="*/ 73 w 894"/>
                <a:gd name="T59" fmla="*/ 174 h 895"/>
                <a:gd name="T60" fmla="*/ 72 w 894"/>
                <a:gd name="T61" fmla="*/ 175 h 895"/>
                <a:gd name="T62" fmla="*/ 71 w 894"/>
                <a:gd name="T63" fmla="*/ 175 h 895"/>
                <a:gd name="T64" fmla="*/ 71 w 894"/>
                <a:gd name="T65" fmla="*/ 175 h 895"/>
                <a:gd name="T66" fmla="*/ 70 w 894"/>
                <a:gd name="T67" fmla="*/ 175 h 895"/>
                <a:gd name="T68" fmla="*/ 68 w 894"/>
                <a:gd name="T69" fmla="*/ 174 h 895"/>
                <a:gd name="T70" fmla="*/ 66 w 894"/>
                <a:gd name="T71" fmla="*/ 171 h 895"/>
                <a:gd name="T72" fmla="*/ 63 w 894"/>
                <a:gd name="T73" fmla="*/ 167 h 895"/>
                <a:gd name="T74" fmla="*/ 60 w 894"/>
                <a:gd name="T75" fmla="*/ 160 h 895"/>
                <a:gd name="T76" fmla="*/ 54 w 894"/>
                <a:gd name="T77" fmla="*/ 136 h 895"/>
                <a:gd name="T78" fmla="*/ 41 w 894"/>
                <a:gd name="T79" fmla="*/ 84 h 895"/>
                <a:gd name="T80" fmla="*/ 28 w 894"/>
                <a:gd name="T81" fmla="*/ 32 h 895"/>
                <a:gd name="T82" fmla="*/ 22 w 894"/>
                <a:gd name="T83" fmla="*/ 8 h 895"/>
                <a:gd name="T84" fmla="*/ 22 w 894"/>
                <a:gd name="T85" fmla="*/ 7 h 895"/>
                <a:gd name="T86" fmla="*/ 22 w 894"/>
                <a:gd name="T87" fmla="*/ 7 h 895"/>
                <a:gd name="T88" fmla="*/ 21 w 894"/>
                <a:gd name="T89" fmla="*/ 6 h 895"/>
                <a:gd name="T90" fmla="*/ 18 w 894"/>
                <a:gd name="T91" fmla="*/ 3 h 895"/>
                <a:gd name="T92" fmla="*/ 15 w 894"/>
                <a:gd name="T93" fmla="*/ 1 h 895"/>
                <a:gd name="T94" fmla="*/ 10 w 894"/>
                <a:gd name="T95" fmla="*/ 0 h 8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94"/>
                <a:gd name="T145" fmla="*/ 0 h 895"/>
                <a:gd name="T146" fmla="*/ 894 w 894"/>
                <a:gd name="T147" fmla="*/ 895 h 89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94" h="895">
                  <a:moveTo>
                    <a:pt x="45" y="0"/>
                  </a:moveTo>
                  <a:lnTo>
                    <a:pt x="39" y="0"/>
                  </a:lnTo>
                  <a:lnTo>
                    <a:pt x="36" y="2"/>
                  </a:lnTo>
                  <a:lnTo>
                    <a:pt x="30" y="4"/>
                  </a:lnTo>
                  <a:lnTo>
                    <a:pt x="24" y="7"/>
                  </a:lnTo>
                  <a:lnTo>
                    <a:pt x="19" y="11"/>
                  </a:lnTo>
                  <a:lnTo>
                    <a:pt x="13" y="16"/>
                  </a:lnTo>
                  <a:lnTo>
                    <a:pt x="8" y="22"/>
                  </a:lnTo>
                  <a:lnTo>
                    <a:pt x="3" y="30"/>
                  </a:lnTo>
                  <a:lnTo>
                    <a:pt x="2" y="33"/>
                  </a:lnTo>
                  <a:lnTo>
                    <a:pt x="0" y="37"/>
                  </a:lnTo>
                  <a:lnTo>
                    <a:pt x="0" y="41"/>
                  </a:lnTo>
                  <a:lnTo>
                    <a:pt x="0" y="43"/>
                  </a:lnTo>
                  <a:lnTo>
                    <a:pt x="131" y="787"/>
                  </a:lnTo>
                  <a:lnTo>
                    <a:pt x="131" y="786"/>
                  </a:lnTo>
                  <a:lnTo>
                    <a:pt x="131" y="785"/>
                  </a:lnTo>
                  <a:lnTo>
                    <a:pt x="131" y="783"/>
                  </a:lnTo>
                  <a:lnTo>
                    <a:pt x="132" y="798"/>
                  </a:lnTo>
                  <a:lnTo>
                    <a:pt x="136" y="813"/>
                  </a:lnTo>
                  <a:lnTo>
                    <a:pt x="144" y="830"/>
                  </a:lnTo>
                  <a:lnTo>
                    <a:pt x="155" y="847"/>
                  </a:lnTo>
                  <a:lnTo>
                    <a:pt x="172" y="864"/>
                  </a:lnTo>
                  <a:lnTo>
                    <a:pt x="193" y="877"/>
                  </a:lnTo>
                  <a:lnTo>
                    <a:pt x="220" y="889"/>
                  </a:lnTo>
                  <a:lnTo>
                    <a:pt x="253" y="895"/>
                  </a:lnTo>
                  <a:lnTo>
                    <a:pt x="254" y="895"/>
                  </a:lnTo>
                  <a:lnTo>
                    <a:pt x="256" y="895"/>
                  </a:lnTo>
                  <a:lnTo>
                    <a:pt x="870" y="895"/>
                  </a:lnTo>
                  <a:lnTo>
                    <a:pt x="875" y="894"/>
                  </a:lnTo>
                  <a:lnTo>
                    <a:pt x="881" y="891"/>
                  </a:lnTo>
                  <a:lnTo>
                    <a:pt x="885" y="889"/>
                  </a:lnTo>
                  <a:lnTo>
                    <a:pt x="888" y="883"/>
                  </a:lnTo>
                  <a:lnTo>
                    <a:pt x="891" y="874"/>
                  </a:lnTo>
                  <a:lnTo>
                    <a:pt x="893" y="863"/>
                  </a:lnTo>
                  <a:lnTo>
                    <a:pt x="894" y="851"/>
                  </a:lnTo>
                  <a:lnTo>
                    <a:pt x="893" y="838"/>
                  </a:lnTo>
                  <a:lnTo>
                    <a:pt x="891" y="825"/>
                  </a:lnTo>
                  <a:lnTo>
                    <a:pt x="884" y="813"/>
                  </a:lnTo>
                  <a:lnTo>
                    <a:pt x="874" y="802"/>
                  </a:lnTo>
                  <a:lnTo>
                    <a:pt x="859" y="792"/>
                  </a:lnTo>
                  <a:lnTo>
                    <a:pt x="848" y="789"/>
                  </a:lnTo>
                  <a:lnTo>
                    <a:pt x="829" y="786"/>
                  </a:lnTo>
                  <a:lnTo>
                    <a:pt x="805" y="782"/>
                  </a:lnTo>
                  <a:lnTo>
                    <a:pt x="775" y="779"/>
                  </a:lnTo>
                  <a:lnTo>
                    <a:pt x="740" y="777"/>
                  </a:lnTo>
                  <a:lnTo>
                    <a:pt x="702" y="774"/>
                  </a:lnTo>
                  <a:lnTo>
                    <a:pt x="662" y="772"/>
                  </a:lnTo>
                  <a:lnTo>
                    <a:pt x="619" y="769"/>
                  </a:lnTo>
                  <a:lnTo>
                    <a:pt x="576" y="766"/>
                  </a:lnTo>
                  <a:lnTo>
                    <a:pt x="531" y="765"/>
                  </a:lnTo>
                  <a:lnTo>
                    <a:pt x="490" y="764"/>
                  </a:lnTo>
                  <a:lnTo>
                    <a:pt x="448" y="761"/>
                  </a:lnTo>
                  <a:lnTo>
                    <a:pt x="410" y="760"/>
                  </a:lnTo>
                  <a:lnTo>
                    <a:pt x="375" y="759"/>
                  </a:lnTo>
                  <a:lnTo>
                    <a:pt x="345" y="759"/>
                  </a:lnTo>
                  <a:lnTo>
                    <a:pt x="321" y="757"/>
                  </a:lnTo>
                  <a:lnTo>
                    <a:pt x="318" y="757"/>
                  </a:lnTo>
                  <a:lnTo>
                    <a:pt x="315" y="759"/>
                  </a:lnTo>
                  <a:lnTo>
                    <a:pt x="313" y="760"/>
                  </a:lnTo>
                  <a:lnTo>
                    <a:pt x="310" y="761"/>
                  </a:lnTo>
                  <a:lnTo>
                    <a:pt x="310" y="760"/>
                  </a:lnTo>
                  <a:lnTo>
                    <a:pt x="310" y="761"/>
                  </a:lnTo>
                  <a:lnTo>
                    <a:pt x="309" y="761"/>
                  </a:lnTo>
                  <a:lnTo>
                    <a:pt x="308" y="761"/>
                  </a:lnTo>
                  <a:lnTo>
                    <a:pt x="305" y="760"/>
                  </a:lnTo>
                  <a:lnTo>
                    <a:pt x="301" y="759"/>
                  </a:lnTo>
                  <a:lnTo>
                    <a:pt x="297" y="756"/>
                  </a:lnTo>
                  <a:lnTo>
                    <a:pt x="293" y="751"/>
                  </a:lnTo>
                  <a:lnTo>
                    <a:pt x="287" y="744"/>
                  </a:lnTo>
                  <a:lnTo>
                    <a:pt x="282" y="737"/>
                  </a:lnTo>
                  <a:lnTo>
                    <a:pt x="275" y="725"/>
                  </a:lnTo>
                  <a:lnTo>
                    <a:pt x="269" y="711"/>
                  </a:lnTo>
                  <a:lnTo>
                    <a:pt x="261" y="694"/>
                  </a:lnTo>
                  <a:lnTo>
                    <a:pt x="254" y="664"/>
                  </a:lnTo>
                  <a:lnTo>
                    <a:pt x="235" y="590"/>
                  </a:lnTo>
                  <a:lnTo>
                    <a:pt x="209" y="484"/>
                  </a:lnTo>
                  <a:lnTo>
                    <a:pt x="180" y="363"/>
                  </a:lnTo>
                  <a:lnTo>
                    <a:pt x="150" y="242"/>
                  </a:lnTo>
                  <a:lnTo>
                    <a:pt x="124" y="138"/>
                  </a:lnTo>
                  <a:lnTo>
                    <a:pt x="105" y="64"/>
                  </a:lnTo>
                  <a:lnTo>
                    <a:pt x="98" y="35"/>
                  </a:lnTo>
                  <a:lnTo>
                    <a:pt x="97" y="34"/>
                  </a:lnTo>
                  <a:lnTo>
                    <a:pt x="97" y="32"/>
                  </a:lnTo>
                  <a:lnTo>
                    <a:pt x="95" y="30"/>
                  </a:lnTo>
                  <a:lnTo>
                    <a:pt x="94" y="29"/>
                  </a:lnTo>
                  <a:lnTo>
                    <a:pt x="93" y="26"/>
                  </a:lnTo>
                  <a:lnTo>
                    <a:pt x="90" y="24"/>
                  </a:lnTo>
                  <a:lnTo>
                    <a:pt x="85" y="19"/>
                  </a:lnTo>
                  <a:lnTo>
                    <a:pt x="80" y="13"/>
                  </a:lnTo>
                  <a:lnTo>
                    <a:pt x="72" y="8"/>
                  </a:lnTo>
                  <a:lnTo>
                    <a:pt x="64" y="4"/>
                  </a:lnTo>
                  <a:lnTo>
                    <a:pt x="55" y="2"/>
                  </a:lnTo>
                  <a:lnTo>
                    <a:pt x="45" y="0"/>
                  </a:lnTo>
                  <a:close/>
                </a:path>
              </a:pathLst>
            </a:custGeom>
            <a:solidFill>
              <a:srgbClr val="000000"/>
            </a:solidFill>
            <a:ln w="9525">
              <a:noFill/>
              <a:round/>
              <a:headEnd/>
              <a:tailEnd/>
            </a:ln>
          </p:spPr>
          <p:txBody>
            <a:bodyPr/>
            <a:lstStyle/>
            <a:p>
              <a:pPr rtl="0"/>
              <a:endParaRPr lang="en-US" sz="3800"/>
            </a:p>
          </p:txBody>
        </p:sp>
        <p:sp>
          <p:nvSpPr>
            <p:cNvPr id="641" name="Freeform 639"/>
            <p:cNvSpPr>
              <a:spLocks/>
            </p:cNvSpPr>
            <p:nvPr/>
          </p:nvSpPr>
          <p:spPr bwMode="auto">
            <a:xfrm>
              <a:off x="346" y="2681"/>
              <a:ext cx="187" cy="187"/>
            </a:xfrm>
            <a:custGeom>
              <a:avLst/>
              <a:gdLst>
                <a:gd name="T0" fmla="*/ 2 w 814"/>
                <a:gd name="T1" fmla="*/ 0 h 817"/>
                <a:gd name="T2" fmla="*/ 3 w 814"/>
                <a:gd name="T3" fmla="*/ 2 h 817"/>
                <a:gd name="T4" fmla="*/ 6 w 814"/>
                <a:gd name="T5" fmla="*/ 10 h 817"/>
                <a:gd name="T6" fmla="*/ 16 w 814"/>
                <a:gd name="T7" fmla="*/ 51 h 817"/>
                <a:gd name="T8" fmla="*/ 30 w 814"/>
                <a:gd name="T9" fmla="*/ 106 h 817"/>
                <a:gd name="T10" fmla="*/ 40 w 814"/>
                <a:gd name="T11" fmla="*/ 146 h 817"/>
                <a:gd name="T12" fmla="*/ 42 w 814"/>
                <a:gd name="T13" fmla="*/ 152 h 817"/>
                <a:gd name="T14" fmla="*/ 42 w 814"/>
                <a:gd name="T15" fmla="*/ 152 h 817"/>
                <a:gd name="T16" fmla="*/ 44 w 814"/>
                <a:gd name="T17" fmla="*/ 157 h 817"/>
                <a:gd name="T18" fmla="*/ 48 w 814"/>
                <a:gd name="T19" fmla="*/ 164 h 817"/>
                <a:gd name="T20" fmla="*/ 51 w 814"/>
                <a:gd name="T21" fmla="*/ 169 h 817"/>
                <a:gd name="T22" fmla="*/ 56 w 814"/>
                <a:gd name="T23" fmla="*/ 173 h 817"/>
                <a:gd name="T24" fmla="*/ 60 w 814"/>
                <a:gd name="T25" fmla="*/ 174 h 817"/>
                <a:gd name="T26" fmla="*/ 64 w 814"/>
                <a:gd name="T27" fmla="*/ 174 h 817"/>
                <a:gd name="T28" fmla="*/ 75 w 814"/>
                <a:gd name="T29" fmla="*/ 174 h 817"/>
                <a:gd name="T30" fmla="*/ 95 w 814"/>
                <a:gd name="T31" fmla="*/ 175 h 817"/>
                <a:gd name="T32" fmla="*/ 115 w 814"/>
                <a:gd name="T33" fmla="*/ 175 h 817"/>
                <a:gd name="T34" fmla="*/ 133 w 814"/>
                <a:gd name="T35" fmla="*/ 176 h 817"/>
                <a:gd name="T36" fmla="*/ 150 w 814"/>
                <a:gd name="T37" fmla="*/ 177 h 817"/>
                <a:gd name="T38" fmla="*/ 164 w 814"/>
                <a:gd name="T39" fmla="*/ 178 h 817"/>
                <a:gd name="T40" fmla="*/ 175 w 814"/>
                <a:gd name="T41" fmla="*/ 179 h 817"/>
                <a:gd name="T42" fmla="*/ 182 w 814"/>
                <a:gd name="T43" fmla="*/ 180 h 817"/>
                <a:gd name="T44" fmla="*/ 185 w 814"/>
                <a:gd name="T45" fmla="*/ 182 h 817"/>
                <a:gd name="T46" fmla="*/ 187 w 814"/>
                <a:gd name="T47" fmla="*/ 184 h 817"/>
                <a:gd name="T48" fmla="*/ 187 w 814"/>
                <a:gd name="T49" fmla="*/ 186 h 817"/>
                <a:gd name="T50" fmla="*/ 187 w 814"/>
                <a:gd name="T51" fmla="*/ 187 h 817"/>
                <a:gd name="T52" fmla="*/ 184 w 814"/>
                <a:gd name="T53" fmla="*/ 187 h 817"/>
                <a:gd name="T54" fmla="*/ 172 w 814"/>
                <a:gd name="T55" fmla="*/ 187 h 817"/>
                <a:gd name="T56" fmla="*/ 152 w 814"/>
                <a:gd name="T57" fmla="*/ 187 h 817"/>
                <a:gd name="T58" fmla="*/ 128 w 814"/>
                <a:gd name="T59" fmla="*/ 187 h 817"/>
                <a:gd name="T60" fmla="*/ 104 w 814"/>
                <a:gd name="T61" fmla="*/ 187 h 817"/>
                <a:gd name="T62" fmla="*/ 80 w 814"/>
                <a:gd name="T63" fmla="*/ 187 h 817"/>
                <a:gd name="T64" fmla="*/ 62 w 814"/>
                <a:gd name="T65" fmla="*/ 187 h 817"/>
                <a:gd name="T66" fmla="*/ 51 w 814"/>
                <a:gd name="T67" fmla="*/ 187 h 817"/>
                <a:gd name="T68" fmla="*/ 43 w 814"/>
                <a:gd name="T69" fmla="*/ 186 h 817"/>
                <a:gd name="T70" fmla="*/ 35 w 814"/>
                <a:gd name="T71" fmla="*/ 181 h 817"/>
                <a:gd name="T72" fmla="*/ 31 w 814"/>
                <a:gd name="T73" fmla="*/ 176 h 817"/>
                <a:gd name="T74" fmla="*/ 30 w 814"/>
                <a:gd name="T75" fmla="*/ 172 h 817"/>
                <a:gd name="T76" fmla="*/ 30 w 814"/>
                <a:gd name="T77" fmla="*/ 170 h 817"/>
                <a:gd name="T78" fmla="*/ 30 w 814"/>
                <a:gd name="T79" fmla="*/ 170 h 817"/>
                <a:gd name="T80" fmla="*/ 28 w 814"/>
                <a:gd name="T81" fmla="*/ 163 h 817"/>
                <a:gd name="T82" fmla="*/ 20 w 814"/>
                <a:gd name="T83" fmla="*/ 117 h 817"/>
                <a:gd name="T84" fmla="*/ 9 w 814"/>
                <a:gd name="T85" fmla="*/ 56 h 817"/>
                <a:gd name="T86" fmla="*/ 1 w 814"/>
                <a:gd name="T87" fmla="*/ 10 h 817"/>
                <a:gd name="T88" fmla="*/ 0 w 814"/>
                <a:gd name="T89" fmla="*/ 1 h 817"/>
                <a:gd name="T90" fmla="*/ 1 w 814"/>
                <a:gd name="T91" fmla="*/ 0 h 8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4"/>
                <a:gd name="T139" fmla="*/ 0 h 817"/>
                <a:gd name="T140" fmla="*/ 814 w 814"/>
                <a:gd name="T141" fmla="*/ 817 h 8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4" h="817">
                  <a:moveTo>
                    <a:pt x="5" y="0"/>
                  </a:moveTo>
                  <a:lnTo>
                    <a:pt x="9" y="2"/>
                  </a:lnTo>
                  <a:lnTo>
                    <a:pt x="13" y="3"/>
                  </a:lnTo>
                  <a:lnTo>
                    <a:pt x="15" y="7"/>
                  </a:lnTo>
                  <a:lnTo>
                    <a:pt x="19" y="11"/>
                  </a:lnTo>
                  <a:lnTo>
                    <a:pt x="27" y="42"/>
                  </a:lnTo>
                  <a:lnTo>
                    <a:pt x="45" y="117"/>
                  </a:lnTo>
                  <a:lnTo>
                    <a:pt x="71" y="221"/>
                  </a:lnTo>
                  <a:lnTo>
                    <a:pt x="101" y="341"/>
                  </a:lnTo>
                  <a:lnTo>
                    <a:pt x="131" y="461"/>
                  </a:lnTo>
                  <a:lnTo>
                    <a:pt x="157" y="564"/>
                  </a:lnTo>
                  <a:lnTo>
                    <a:pt x="175" y="638"/>
                  </a:lnTo>
                  <a:lnTo>
                    <a:pt x="182" y="665"/>
                  </a:lnTo>
                  <a:lnTo>
                    <a:pt x="182" y="666"/>
                  </a:lnTo>
                  <a:lnTo>
                    <a:pt x="182" y="668"/>
                  </a:lnTo>
                  <a:lnTo>
                    <a:pt x="190" y="686"/>
                  </a:lnTo>
                  <a:lnTo>
                    <a:pt x="198" y="703"/>
                  </a:lnTo>
                  <a:lnTo>
                    <a:pt x="207" y="717"/>
                  </a:lnTo>
                  <a:lnTo>
                    <a:pt x="216" y="729"/>
                  </a:lnTo>
                  <a:lnTo>
                    <a:pt x="224" y="739"/>
                  </a:lnTo>
                  <a:lnTo>
                    <a:pt x="233" y="748"/>
                  </a:lnTo>
                  <a:lnTo>
                    <a:pt x="243" y="755"/>
                  </a:lnTo>
                  <a:lnTo>
                    <a:pt x="252" y="759"/>
                  </a:lnTo>
                  <a:lnTo>
                    <a:pt x="263" y="761"/>
                  </a:lnTo>
                  <a:lnTo>
                    <a:pt x="270" y="761"/>
                  </a:lnTo>
                  <a:lnTo>
                    <a:pt x="278" y="760"/>
                  </a:lnTo>
                  <a:lnTo>
                    <a:pt x="283" y="759"/>
                  </a:lnTo>
                  <a:lnTo>
                    <a:pt x="328" y="760"/>
                  </a:lnTo>
                  <a:lnTo>
                    <a:pt x="371" y="761"/>
                  </a:lnTo>
                  <a:lnTo>
                    <a:pt x="415" y="763"/>
                  </a:lnTo>
                  <a:lnTo>
                    <a:pt x="458" y="765"/>
                  </a:lnTo>
                  <a:lnTo>
                    <a:pt x="501" y="766"/>
                  </a:lnTo>
                  <a:lnTo>
                    <a:pt x="542" y="768"/>
                  </a:lnTo>
                  <a:lnTo>
                    <a:pt x="581" y="770"/>
                  </a:lnTo>
                  <a:lnTo>
                    <a:pt x="619" y="772"/>
                  </a:lnTo>
                  <a:lnTo>
                    <a:pt x="654" y="774"/>
                  </a:lnTo>
                  <a:lnTo>
                    <a:pt x="687" y="777"/>
                  </a:lnTo>
                  <a:lnTo>
                    <a:pt x="716" y="778"/>
                  </a:lnTo>
                  <a:lnTo>
                    <a:pt x="742" y="781"/>
                  </a:lnTo>
                  <a:lnTo>
                    <a:pt x="762" y="782"/>
                  </a:lnTo>
                  <a:lnTo>
                    <a:pt x="781" y="785"/>
                  </a:lnTo>
                  <a:lnTo>
                    <a:pt x="792" y="786"/>
                  </a:lnTo>
                  <a:lnTo>
                    <a:pt x="800" y="789"/>
                  </a:lnTo>
                  <a:lnTo>
                    <a:pt x="807" y="794"/>
                  </a:lnTo>
                  <a:lnTo>
                    <a:pt x="812" y="800"/>
                  </a:lnTo>
                  <a:lnTo>
                    <a:pt x="813" y="805"/>
                  </a:lnTo>
                  <a:lnTo>
                    <a:pt x="814" y="812"/>
                  </a:lnTo>
                  <a:lnTo>
                    <a:pt x="814" y="813"/>
                  </a:lnTo>
                  <a:lnTo>
                    <a:pt x="814" y="815"/>
                  </a:lnTo>
                  <a:lnTo>
                    <a:pt x="813" y="816"/>
                  </a:lnTo>
                  <a:lnTo>
                    <a:pt x="813" y="817"/>
                  </a:lnTo>
                  <a:lnTo>
                    <a:pt x="801" y="817"/>
                  </a:lnTo>
                  <a:lnTo>
                    <a:pt x="779" y="817"/>
                  </a:lnTo>
                  <a:lnTo>
                    <a:pt x="748" y="817"/>
                  </a:lnTo>
                  <a:lnTo>
                    <a:pt x="708" y="817"/>
                  </a:lnTo>
                  <a:lnTo>
                    <a:pt x="662" y="817"/>
                  </a:lnTo>
                  <a:lnTo>
                    <a:pt x="613" y="817"/>
                  </a:lnTo>
                  <a:lnTo>
                    <a:pt x="559" y="817"/>
                  </a:lnTo>
                  <a:lnTo>
                    <a:pt x="505" y="817"/>
                  </a:lnTo>
                  <a:lnTo>
                    <a:pt x="451" y="817"/>
                  </a:lnTo>
                  <a:lnTo>
                    <a:pt x="399" y="817"/>
                  </a:lnTo>
                  <a:lnTo>
                    <a:pt x="350" y="817"/>
                  </a:lnTo>
                  <a:lnTo>
                    <a:pt x="307" y="817"/>
                  </a:lnTo>
                  <a:lnTo>
                    <a:pt x="270" y="817"/>
                  </a:lnTo>
                  <a:lnTo>
                    <a:pt x="242" y="817"/>
                  </a:lnTo>
                  <a:lnTo>
                    <a:pt x="222" y="817"/>
                  </a:lnTo>
                  <a:lnTo>
                    <a:pt x="216" y="817"/>
                  </a:lnTo>
                  <a:lnTo>
                    <a:pt x="188" y="812"/>
                  </a:lnTo>
                  <a:lnTo>
                    <a:pt x="168" y="803"/>
                  </a:lnTo>
                  <a:lnTo>
                    <a:pt x="152" y="791"/>
                  </a:lnTo>
                  <a:lnTo>
                    <a:pt x="142" y="779"/>
                  </a:lnTo>
                  <a:lnTo>
                    <a:pt x="135" y="768"/>
                  </a:lnTo>
                  <a:lnTo>
                    <a:pt x="131" y="757"/>
                  </a:lnTo>
                  <a:lnTo>
                    <a:pt x="130" y="750"/>
                  </a:lnTo>
                  <a:lnTo>
                    <a:pt x="130" y="744"/>
                  </a:lnTo>
                  <a:lnTo>
                    <a:pt x="130" y="743"/>
                  </a:lnTo>
                  <a:lnTo>
                    <a:pt x="129" y="743"/>
                  </a:lnTo>
                  <a:lnTo>
                    <a:pt x="129" y="742"/>
                  </a:lnTo>
                  <a:lnTo>
                    <a:pt x="123" y="711"/>
                  </a:lnTo>
                  <a:lnTo>
                    <a:pt x="109" y="629"/>
                  </a:lnTo>
                  <a:lnTo>
                    <a:pt x="88" y="513"/>
                  </a:lnTo>
                  <a:lnTo>
                    <a:pt x="65" y="380"/>
                  </a:lnTo>
                  <a:lnTo>
                    <a:pt x="41" y="246"/>
                  </a:lnTo>
                  <a:lnTo>
                    <a:pt x="21" y="128"/>
                  </a:lnTo>
                  <a:lnTo>
                    <a:pt x="6" y="42"/>
                  </a:lnTo>
                  <a:lnTo>
                    <a:pt x="0" y="6"/>
                  </a:lnTo>
                  <a:lnTo>
                    <a:pt x="1" y="4"/>
                  </a:lnTo>
                  <a:lnTo>
                    <a:pt x="4" y="2"/>
                  </a:lnTo>
                  <a:lnTo>
                    <a:pt x="5" y="0"/>
                  </a:lnTo>
                  <a:close/>
                </a:path>
              </a:pathLst>
            </a:custGeom>
            <a:solidFill>
              <a:srgbClr val="C0C0C0"/>
            </a:solidFill>
            <a:ln w="9525">
              <a:noFill/>
              <a:round/>
              <a:headEnd/>
              <a:tailEnd/>
            </a:ln>
          </p:spPr>
          <p:txBody>
            <a:bodyPr/>
            <a:lstStyle/>
            <a:p>
              <a:pPr rtl="0"/>
              <a:endParaRPr lang="en-US" sz="3800"/>
            </a:p>
          </p:txBody>
        </p:sp>
        <p:sp>
          <p:nvSpPr>
            <p:cNvPr id="642" name="Freeform 640"/>
            <p:cNvSpPr>
              <a:spLocks/>
            </p:cNvSpPr>
            <p:nvPr/>
          </p:nvSpPr>
          <p:spPr bwMode="auto">
            <a:xfrm>
              <a:off x="733" y="2743"/>
              <a:ext cx="70" cy="263"/>
            </a:xfrm>
            <a:custGeom>
              <a:avLst/>
              <a:gdLst>
                <a:gd name="T0" fmla="*/ 0 w 306"/>
                <a:gd name="T1" fmla="*/ 3 h 1144"/>
                <a:gd name="T2" fmla="*/ 0 w 306"/>
                <a:gd name="T3" fmla="*/ 5 h 1144"/>
                <a:gd name="T4" fmla="*/ 0 w 306"/>
                <a:gd name="T5" fmla="*/ 7 h 1144"/>
                <a:gd name="T6" fmla="*/ 2 w 306"/>
                <a:gd name="T7" fmla="*/ 8 h 1144"/>
                <a:gd name="T8" fmla="*/ 3 w 306"/>
                <a:gd name="T9" fmla="*/ 9 h 1144"/>
                <a:gd name="T10" fmla="*/ 7 w 306"/>
                <a:gd name="T11" fmla="*/ 10 h 1144"/>
                <a:gd name="T12" fmla="*/ 11 w 306"/>
                <a:gd name="T13" fmla="*/ 12 h 1144"/>
                <a:gd name="T14" fmla="*/ 14 w 306"/>
                <a:gd name="T15" fmla="*/ 13 h 1144"/>
                <a:gd name="T16" fmla="*/ 18 w 306"/>
                <a:gd name="T17" fmla="*/ 15 h 1144"/>
                <a:gd name="T18" fmla="*/ 22 w 306"/>
                <a:gd name="T19" fmla="*/ 17 h 1144"/>
                <a:gd name="T20" fmla="*/ 24 w 306"/>
                <a:gd name="T21" fmla="*/ 19 h 1144"/>
                <a:gd name="T22" fmla="*/ 27 w 306"/>
                <a:gd name="T23" fmla="*/ 22 h 1144"/>
                <a:gd name="T24" fmla="*/ 28 w 306"/>
                <a:gd name="T25" fmla="*/ 24 h 1144"/>
                <a:gd name="T26" fmla="*/ 29 w 306"/>
                <a:gd name="T27" fmla="*/ 32 h 1144"/>
                <a:gd name="T28" fmla="*/ 32 w 306"/>
                <a:gd name="T29" fmla="*/ 51 h 1144"/>
                <a:gd name="T30" fmla="*/ 36 w 306"/>
                <a:gd name="T31" fmla="*/ 77 h 1144"/>
                <a:gd name="T32" fmla="*/ 40 w 306"/>
                <a:gd name="T33" fmla="*/ 110 h 1144"/>
                <a:gd name="T34" fmla="*/ 46 w 306"/>
                <a:gd name="T35" fmla="*/ 146 h 1144"/>
                <a:gd name="T36" fmla="*/ 51 w 306"/>
                <a:gd name="T37" fmla="*/ 185 h 1144"/>
                <a:gd name="T38" fmla="*/ 56 w 306"/>
                <a:gd name="T39" fmla="*/ 223 h 1144"/>
                <a:gd name="T40" fmla="*/ 61 w 306"/>
                <a:gd name="T41" fmla="*/ 260 h 1144"/>
                <a:gd name="T42" fmla="*/ 62 w 306"/>
                <a:gd name="T43" fmla="*/ 261 h 1144"/>
                <a:gd name="T44" fmla="*/ 63 w 306"/>
                <a:gd name="T45" fmla="*/ 263 h 1144"/>
                <a:gd name="T46" fmla="*/ 64 w 306"/>
                <a:gd name="T47" fmla="*/ 263 h 1144"/>
                <a:gd name="T48" fmla="*/ 66 w 306"/>
                <a:gd name="T49" fmla="*/ 263 h 1144"/>
                <a:gd name="T50" fmla="*/ 68 w 306"/>
                <a:gd name="T51" fmla="*/ 263 h 1144"/>
                <a:gd name="T52" fmla="*/ 69 w 306"/>
                <a:gd name="T53" fmla="*/ 261 h 1144"/>
                <a:gd name="T54" fmla="*/ 70 w 306"/>
                <a:gd name="T55" fmla="*/ 260 h 1144"/>
                <a:gd name="T56" fmla="*/ 70 w 306"/>
                <a:gd name="T57" fmla="*/ 258 h 1144"/>
                <a:gd name="T58" fmla="*/ 68 w 306"/>
                <a:gd name="T59" fmla="*/ 242 h 1144"/>
                <a:gd name="T60" fmla="*/ 64 w 306"/>
                <a:gd name="T61" fmla="*/ 213 h 1144"/>
                <a:gd name="T62" fmla="*/ 59 w 306"/>
                <a:gd name="T63" fmla="*/ 175 h 1144"/>
                <a:gd name="T64" fmla="*/ 53 w 306"/>
                <a:gd name="T65" fmla="*/ 134 h 1144"/>
                <a:gd name="T66" fmla="*/ 47 w 306"/>
                <a:gd name="T67" fmla="*/ 94 h 1144"/>
                <a:gd name="T68" fmla="*/ 42 w 306"/>
                <a:gd name="T69" fmla="*/ 59 h 1144"/>
                <a:gd name="T70" fmla="*/ 38 w 306"/>
                <a:gd name="T71" fmla="*/ 33 h 1144"/>
                <a:gd name="T72" fmla="*/ 36 w 306"/>
                <a:gd name="T73" fmla="*/ 21 h 1144"/>
                <a:gd name="T74" fmla="*/ 34 w 306"/>
                <a:gd name="T75" fmla="*/ 17 h 1144"/>
                <a:gd name="T76" fmla="*/ 31 w 306"/>
                <a:gd name="T77" fmla="*/ 13 h 1144"/>
                <a:gd name="T78" fmla="*/ 27 w 306"/>
                <a:gd name="T79" fmla="*/ 10 h 1144"/>
                <a:gd name="T80" fmla="*/ 22 w 306"/>
                <a:gd name="T81" fmla="*/ 7 h 1144"/>
                <a:gd name="T82" fmla="*/ 17 w 306"/>
                <a:gd name="T83" fmla="*/ 4 h 1144"/>
                <a:gd name="T84" fmla="*/ 12 w 306"/>
                <a:gd name="T85" fmla="*/ 3 h 1144"/>
                <a:gd name="T86" fmla="*/ 8 w 306"/>
                <a:gd name="T87" fmla="*/ 1 h 1144"/>
                <a:gd name="T88" fmla="*/ 6 w 306"/>
                <a:gd name="T89" fmla="*/ 0 h 1144"/>
                <a:gd name="T90" fmla="*/ 4 w 306"/>
                <a:gd name="T91" fmla="*/ 0 h 1144"/>
                <a:gd name="T92" fmla="*/ 3 w 306"/>
                <a:gd name="T93" fmla="*/ 1 h 1144"/>
                <a:gd name="T94" fmla="*/ 1 w 306"/>
                <a:gd name="T95" fmla="*/ 2 h 1144"/>
                <a:gd name="T96" fmla="*/ 0 w 306"/>
                <a:gd name="T97" fmla="*/ 3 h 1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6"/>
                <a:gd name="T148" fmla="*/ 0 h 1144"/>
                <a:gd name="T149" fmla="*/ 306 w 306"/>
                <a:gd name="T150" fmla="*/ 1144 h 11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6" h="1144">
                  <a:moveTo>
                    <a:pt x="2" y="14"/>
                  </a:moveTo>
                  <a:lnTo>
                    <a:pt x="0" y="22"/>
                  </a:lnTo>
                  <a:lnTo>
                    <a:pt x="2" y="29"/>
                  </a:lnTo>
                  <a:lnTo>
                    <a:pt x="7" y="35"/>
                  </a:lnTo>
                  <a:lnTo>
                    <a:pt x="13" y="39"/>
                  </a:lnTo>
                  <a:lnTo>
                    <a:pt x="29" y="44"/>
                  </a:lnTo>
                  <a:lnTo>
                    <a:pt x="46" y="51"/>
                  </a:lnTo>
                  <a:lnTo>
                    <a:pt x="63" y="58"/>
                  </a:lnTo>
                  <a:lnTo>
                    <a:pt x="80" y="66"/>
                  </a:lnTo>
                  <a:lnTo>
                    <a:pt x="94" y="75"/>
                  </a:lnTo>
                  <a:lnTo>
                    <a:pt x="107" y="84"/>
                  </a:lnTo>
                  <a:lnTo>
                    <a:pt x="116" y="94"/>
                  </a:lnTo>
                  <a:lnTo>
                    <a:pt x="121" y="103"/>
                  </a:lnTo>
                  <a:lnTo>
                    <a:pt x="128" y="139"/>
                  </a:lnTo>
                  <a:lnTo>
                    <a:pt x="139" y="220"/>
                  </a:lnTo>
                  <a:lnTo>
                    <a:pt x="156" y="335"/>
                  </a:lnTo>
                  <a:lnTo>
                    <a:pt x="177" y="479"/>
                  </a:lnTo>
                  <a:lnTo>
                    <a:pt x="199" y="637"/>
                  </a:lnTo>
                  <a:lnTo>
                    <a:pt x="223" y="805"/>
                  </a:lnTo>
                  <a:lnTo>
                    <a:pt x="246" y="971"/>
                  </a:lnTo>
                  <a:lnTo>
                    <a:pt x="267" y="1129"/>
                  </a:lnTo>
                  <a:lnTo>
                    <a:pt x="270" y="1137"/>
                  </a:lnTo>
                  <a:lnTo>
                    <a:pt x="275" y="1142"/>
                  </a:lnTo>
                  <a:lnTo>
                    <a:pt x="281" y="1144"/>
                  </a:lnTo>
                  <a:lnTo>
                    <a:pt x="289" y="1144"/>
                  </a:lnTo>
                  <a:lnTo>
                    <a:pt x="297" y="1142"/>
                  </a:lnTo>
                  <a:lnTo>
                    <a:pt x="303" y="1137"/>
                  </a:lnTo>
                  <a:lnTo>
                    <a:pt x="306" y="1130"/>
                  </a:lnTo>
                  <a:lnTo>
                    <a:pt x="306" y="1122"/>
                  </a:lnTo>
                  <a:lnTo>
                    <a:pt x="297" y="1051"/>
                  </a:lnTo>
                  <a:lnTo>
                    <a:pt x="279" y="925"/>
                  </a:lnTo>
                  <a:lnTo>
                    <a:pt x="257" y="763"/>
                  </a:lnTo>
                  <a:lnTo>
                    <a:pt x="232" y="585"/>
                  </a:lnTo>
                  <a:lnTo>
                    <a:pt x="207" y="410"/>
                  </a:lnTo>
                  <a:lnTo>
                    <a:pt x="185" y="256"/>
                  </a:lnTo>
                  <a:lnTo>
                    <a:pt x="168" y="144"/>
                  </a:lnTo>
                  <a:lnTo>
                    <a:pt x="159" y="92"/>
                  </a:lnTo>
                  <a:lnTo>
                    <a:pt x="150" y="74"/>
                  </a:lnTo>
                  <a:lnTo>
                    <a:pt x="136" y="57"/>
                  </a:lnTo>
                  <a:lnTo>
                    <a:pt x="116" y="43"/>
                  </a:lnTo>
                  <a:lnTo>
                    <a:pt x="95" y="30"/>
                  </a:lnTo>
                  <a:lnTo>
                    <a:pt x="73" y="19"/>
                  </a:lnTo>
                  <a:lnTo>
                    <a:pt x="54" y="12"/>
                  </a:lnTo>
                  <a:lnTo>
                    <a:pt x="37" y="5"/>
                  </a:lnTo>
                  <a:lnTo>
                    <a:pt x="26" y="1"/>
                  </a:lnTo>
                  <a:lnTo>
                    <a:pt x="18" y="0"/>
                  </a:lnTo>
                  <a:lnTo>
                    <a:pt x="11" y="3"/>
                  </a:lnTo>
                  <a:lnTo>
                    <a:pt x="5" y="8"/>
                  </a:lnTo>
                  <a:lnTo>
                    <a:pt x="2" y="14"/>
                  </a:lnTo>
                  <a:close/>
                </a:path>
              </a:pathLst>
            </a:custGeom>
            <a:solidFill>
              <a:srgbClr val="000000"/>
            </a:solidFill>
            <a:ln w="9525">
              <a:noFill/>
              <a:round/>
              <a:headEnd/>
              <a:tailEnd/>
            </a:ln>
          </p:spPr>
          <p:txBody>
            <a:bodyPr/>
            <a:lstStyle/>
            <a:p>
              <a:pPr rtl="0"/>
              <a:endParaRPr lang="en-US" sz="3800"/>
            </a:p>
          </p:txBody>
        </p:sp>
        <p:sp>
          <p:nvSpPr>
            <p:cNvPr id="643" name="Freeform 641"/>
            <p:cNvSpPr>
              <a:spLocks/>
            </p:cNvSpPr>
            <p:nvPr/>
          </p:nvSpPr>
          <p:spPr bwMode="auto">
            <a:xfrm>
              <a:off x="678" y="2744"/>
              <a:ext cx="34" cy="260"/>
            </a:xfrm>
            <a:custGeom>
              <a:avLst/>
              <a:gdLst>
                <a:gd name="T0" fmla="*/ 27 w 151"/>
                <a:gd name="T1" fmla="*/ 0 h 1135"/>
                <a:gd name="T2" fmla="*/ 25 w 151"/>
                <a:gd name="T3" fmla="*/ 2 h 1135"/>
                <a:gd name="T4" fmla="*/ 22 w 151"/>
                <a:gd name="T5" fmla="*/ 4 h 1135"/>
                <a:gd name="T6" fmla="*/ 18 w 151"/>
                <a:gd name="T7" fmla="*/ 6 h 1135"/>
                <a:gd name="T8" fmla="*/ 13 w 151"/>
                <a:gd name="T9" fmla="*/ 10 h 1135"/>
                <a:gd name="T10" fmla="*/ 9 w 151"/>
                <a:gd name="T11" fmla="*/ 14 h 1135"/>
                <a:gd name="T12" fmla="*/ 5 w 151"/>
                <a:gd name="T13" fmla="*/ 18 h 1135"/>
                <a:gd name="T14" fmla="*/ 3 w 151"/>
                <a:gd name="T15" fmla="*/ 22 h 1135"/>
                <a:gd name="T16" fmla="*/ 2 w 151"/>
                <a:gd name="T17" fmla="*/ 26 h 1135"/>
                <a:gd name="T18" fmla="*/ 1 w 151"/>
                <a:gd name="T19" fmla="*/ 65 h 1135"/>
                <a:gd name="T20" fmla="*/ 1 w 151"/>
                <a:gd name="T21" fmla="*/ 141 h 1135"/>
                <a:gd name="T22" fmla="*/ 0 w 151"/>
                <a:gd name="T23" fmla="*/ 217 h 1135"/>
                <a:gd name="T24" fmla="*/ 0 w 151"/>
                <a:gd name="T25" fmla="*/ 255 h 1135"/>
                <a:gd name="T26" fmla="*/ 0 w 151"/>
                <a:gd name="T27" fmla="*/ 257 h 1135"/>
                <a:gd name="T28" fmla="*/ 2 w 151"/>
                <a:gd name="T29" fmla="*/ 259 h 1135"/>
                <a:gd name="T30" fmla="*/ 3 w 151"/>
                <a:gd name="T31" fmla="*/ 260 h 1135"/>
                <a:gd name="T32" fmla="*/ 5 w 151"/>
                <a:gd name="T33" fmla="*/ 260 h 1135"/>
                <a:gd name="T34" fmla="*/ 6 w 151"/>
                <a:gd name="T35" fmla="*/ 260 h 1135"/>
                <a:gd name="T36" fmla="*/ 8 w 151"/>
                <a:gd name="T37" fmla="*/ 259 h 1135"/>
                <a:gd name="T38" fmla="*/ 9 w 151"/>
                <a:gd name="T39" fmla="*/ 257 h 1135"/>
                <a:gd name="T40" fmla="*/ 9 w 151"/>
                <a:gd name="T41" fmla="*/ 255 h 1135"/>
                <a:gd name="T42" fmla="*/ 9 w 151"/>
                <a:gd name="T43" fmla="*/ 189 h 1135"/>
                <a:gd name="T44" fmla="*/ 9 w 151"/>
                <a:gd name="T45" fmla="*/ 116 h 1135"/>
                <a:gd name="T46" fmla="*/ 10 w 151"/>
                <a:gd name="T47" fmla="*/ 56 h 1135"/>
                <a:gd name="T48" fmla="*/ 10 w 151"/>
                <a:gd name="T49" fmla="*/ 27 h 1135"/>
                <a:gd name="T50" fmla="*/ 11 w 151"/>
                <a:gd name="T51" fmla="*/ 25 h 1135"/>
                <a:gd name="T52" fmla="*/ 13 w 151"/>
                <a:gd name="T53" fmla="*/ 23 h 1135"/>
                <a:gd name="T54" fmla="*/ 15 w 151"/>
                <a:gd name="T55" fmla="*/ 20 h 1135"/>
                <a:gd name="T56" fmla="*/ 18 w 151"/>
                <a:gd name="T57" fmla="*/ 17 h 1135"/>
                <a:gd name="T58" fmla="*/ 21 w 151"/>
                <a:gd name="T59" fmla="*/ 15 h 1135"/>
                <a:gd name="T60" fmla="*/ 25 w 151"/>
                <a:gd name="T61" fmla="*/ 12 h 1135"/>
                <a:gd name="T62" fmla="*/ 28 w 151"/>
                <a:gd name="T63" fmla="*/ 10 h 1135"/>
                <a:gd name="T64" fmla="*/ 32 w 151"/>
                <a:gd name="T65" fmla="*/ 8 h 1135"/>
                <a:gd name="T66" fmla="*/ 33 w 151"/>
                <a:gd name="T67" fmla="*/ 7 h 1135"/>
                <a:gd name="T68" fmla="*/ 34 w 151"/>
                <a:gd name="T69" fmla="*/ 5 h 1135"/>
                <a:gd name="T70" fmla="*/ 34 w 151"/>
                <a:gd name="T71" fmla="*/ 4 h 1135"/>
                <a:gd name="T72" fmla="*/ 34 w 151"/>
                <a:gd name="T73" fmla="*/ 2 h 1135"/>
                <a:gd name="T74" fmla="*/ 32 w 151"/>
                <a:gd name="T75" fmla="*/ 1 h 1135"/>
                <a:gd name="T76" fmla="*/ 31 w 151"/>
                <a:gd name="T77" fmla="*/ 0 h 1135"/>
                <a:gd name="T78" fmla="*/ 29 w 151"/>
                <a:gd name="T79" fmla="*/ 0 h 1135"/>
                <a:gd name="T80" fmla="*/ 27 w 151"/>
                <a:gd name="T81" fmla="*/ 0 h 11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1"/>
                <a:gd name="T124" fmla="*/ 0 h 1135"/>
                <a:gd name="T125" fmla="*/ 151 w 151"/>
                <a:gd name="T126" fmla="*/ 1135 h 11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1" h="1135">
                  <a:moveTo>
                    <a:pt x="121" y="2"/>
                  </a:moveTo>
                  <a:lnTo>
                    <a:pt x="111" y="7"/>
                  </a:lnTo>
                  <a:lnTo>
                    <a:pt x="96" y="16"/>
                  </a:lnTo>
                  <a:lnTo>
                    <a:pt x="78" y="28"/>
                  </a:lnTo>
                  <a:lnTo>
                    <a:pt x="59" y="42"/>
                  </a:lnTo>
                  <a:lnTo>
                    <a:pt x="41" y="59"/>
                  </a:lnTo>
                  <a:lnTo>
                    <a:pt x="24" y="78"/>
                  </a:lnTo>
                  <a:lnTo>
                    <a:pt x="12" y="96"/>
                  </a:lnTo>
                  <a:lnTo>
                    <a:pt x="7" y="115"/>
                  </a:lnTo>
                  <a:lnTo>
                    <a:pt x="4" y="284"/>
                  </a:lnTo>
                  <a:lnTo>
                    <a:pt x="3" y="617"/>
                  </a:lnTo>
                  <a:lnTo>
                    <a:pt x="1" y="949"/>
                  </a:lnTo>
                  <a:lnTo>
                    <a:pt x="0" y="1115"/>
                  </a:lnTo>
                  <a:lnTo>
                    <a:pt x="1" y="1123"/>
                  </a:lnTo>
                  <a:lnTo>
                    <a:pt x="7" y="1130"/>
                  </a:lnTo>
                  <a:lnTo>
                    <a:pt x="12" y="1134"/>
                  </a:lnTo>
                  <a:lnTo>
                    <a:pt x="20" y="1135"/>
                  </a:lnTo>
                  <a:lnTo>
                    <a:pt x="28" y="1134"/>
                  </a:lnTo>
                  <a:lnTo>
                    <a:pt x="34" y="1130"/>
                  </a:lnTo>
                  <a:lnTo>
                    <a:pt x="39" y="1123"/>
                  </a:lnTo>
                  <a:lnTo>
                    <a:pt x="41" y="1115"/>
                  </a:lnTo>
                  <a:lnTo>
                    <a:pt x="41" y="825"/>
                  </a:lnTo>
                  <a:lnTo>
                    <a:pt x="42" y="507"/>
                  </a:lnTo>
                  <a:lnTo>
                    <a:pt x="44" y="243"/>
                  </a:lnTo>
                  <a:lnTo>
                    <a:pt x="46" y="119"/>
                  </a:lnTo>
                  <a:lnTo>
                    <a:pt x="50" y="110"/>
                  </a:lnTo>
                  <a:lnTo>
                    <a:pt x="56" y="100"/>
                  </a:lnTo>
                  <a:lnTo>
                    <a:pt x="68" y="88"/>
                  </a:lnTo>
                  <a:lnTo>
                    <a:pt x="81" y="76"/>
                  </a:lnTo>
                  <a:lnTo>
                    <a:pt x="95" y="65"/>
                  </a:lnTo>
                  <a:lnTo>
                    <a:pt x="111" y="54"/>
                  </a:lnTo>
                  <a:lnTo>
                    <a:pt x="126" y="45"/>
                  </a:lnTo>
                  <a:lnTo>
                    <a:pt x="141" y="37"/>
                  </a:lnTo>
                  <a:lnTo>
                    <a:pt x="146" y="32"/>
                  </a:lnTo>
                  <a:lnTo>
                    <a:pt x="150" y="24"/>
                  </a:lnTo>
                  <a:lnTo>
                    <a:pt x="151" y="18"/>
                  </a:lnTo>
                  <a:lnTo>
                    <a:pt x="149" y="10"/>
                  </a:lnTo>
                  <a:lnTo>
                    <a:pt x="143" y="3"/>
                  </a:lnTo>
                  <a:lnTo>
                    <a:pt x="137" y="0"/>
                  </a:lnTo>
                  <a:lnTo>
                    <a:pt x="129" y="0"/>
                  </a:lnTo>
                  <a:lnTo>
                    <a:pt x="121" y="2"/>
                  </a:lnTo>
                  <a:close/>
                </a:path>
              </a:pathLst>
            </a:custGeom>
            <a:solidFill>
              <a:srgbClr val="000000"/>
            </a:solidFill>
            <a:ln w="9525">
              <a:noFill/>
              <a:round/>
              <a:headEnd/>
              <a:tailEnd/>
            </a:ln>
          </p:spPr>
          <p:txBody>
            <a:bodyPr/>
            <a:lstStyle/>
            <a:p>
              <a:pPr rtl="0"/>
              <a:endParaRPr lang="en-US" sz="3800"/>
            </a:p>
          </p:txBody>
        </p:sp>
        <p:sp>
          <p:nvSpPr>
            <p:cNvPr id="644" name="Freeform 642"/>
            <p:cNvSpPr>
              <a:spLocks/>
            </p:cNvSpPr>
            <p:nvPr/>
          </p:nvSpPr>
          <p:spPr bwMode="auto">
            <a:xfrm>
              <a:off x="485" y="2725"/>
              <a:ext cx="313" cy="71"/>
            </a:xfrm>
            <a:custGeom>
              <a:avLst/>
              <a:gdLst>
                <a:gd name="T0" fmla="*/ 300 w 1367"/>
                <a:gd name="T1" fmla="*/ 0 h 308"/>
                <a:gd name="T2" fmla="*/ 9 w 1367"/>
                <a:gd name="T3" fmla="*/ 46 h 308"/>
                <a:gd name="T4" fmla="*/ 8 w 1367"/>
                <a:gd name="T5" fmla="*/ 46 h 308"/>
                <a:gd name="T6" fmla="*/ 8 w 1367"/>
                <a:gd name="T7" fmla="*/ 46 h 308"/>
                <a:gd name="T8" fmla="*/ 7 w 1367"/>
                <a:gd name="T9" fmla="*/ 47 h 308"/>
                <a:gd name="T10" fmla="*/ 6 w 1367"/>
                <a:gd name="T11" fmla="*/ 47 h 308"/>
                <a:gd name="T12" fmla="*/ 3 w 1367"/>
                <a:gd name="T13" fmla="*/ 52 h 308"/>
                <a:gd name="T14" fmla="*/ 1 w 1367"/>
                <a:gd name="T15" fmla="*/ 55 h 308"/>
                <a:gd name="T16" fmla="*/ 0 w 1367"/>
                <a:gd name="T17" fmla="*/ 59 h 308"/>
                <a:gd name="T18" fmla="*/ 0 w 1367"/>
                <a:gd name="T19" fmla="*/ 63 h 308"/>
                <a:gd name="T20" fmla="*/ 1 w 1367"/>
                <a:gd name="T21" fmla="*/ 65 h 308"/>
                <a:gd name="T22" fmla="*/ 3 w 1367"/>
                <a:gd name="T23" fmla="*/ 67 h 308"/>
                <a:gd name="T24" fmla="*/ 5 w 1367"/>
                <a:gd name="T25" fmla="*/ 69 h 308"/>
                <a:gd name="T26" fmla="*/ 7 w 1367"/>
                <a:gd name="T27" fmla="*/ 70 h 308"/>
                <a:gd name="T28" fmla="*/ 9 w 1367"/>
                <a:gd name="T29" fmla="*/ 71 h 308"/>
                <a:gd name="T30" fmla="*/ 11 w 1367"/>
                <a:gd name="T31" fmla="*/ 71 h 308"/>
                <a:gd name="T32" fmla="*/ 12 w 1367"/>
                <a:gd name="T33" fmla="*/ 71 h 308"/>
                <a:gd name="T34" fmla="*/ 13 w 1367"/>
                <a:gd name="T35" fmla="*/ 71 h 308"/>
                <a:gd name="T36" fmla="*/ 14 w 1367"/>
                <a:gd name="T37" fmla="*/ 71 h 308"/>
                <a:gd name="T38" fmla="*/ 14 w 1367"/>
                <a:gd name="T39" fmla="*/ 71 h 308"/>
                <a:gd name="T40" fmla="*/ 14 w 1367"/>
                <a:gd name="T41" fmla="*/ 71 h 308"/>
                <a:gd name="T42" fmla="*/ 14 w 1367"/>
                <a:gd name="T43" fmla="*/ 71 h 308"/>
                <a:gd name="T44" fmla="*/ 306 w 1367"/>
                <a:gd name="T45" fmla="*/ 23 h 308"/>
                <a:gd name="T46" fmla="*/ 306 w 1367"/>
                <a:gd name="T47" fmla="*/ 23 h 308"/>
                <a:gd name="T48" fmla="*/ 307 w 1367"/>
                <a:gd name="T49" fmla="*/ 22 h 308"/>
                <a:gd name="T50" fmla="*/ 308 w 1367"/>
                <a:gd name="T51" fmla="*/ 22 h 308"/>
                <a:gd name="T52" fmla="*/ 308 w 1367"/>
                <a:gd name="T53" fmla="*/ 22 h 308"/>
                <a:gd name="T54" fmla="*/ 311 w 1367"/>
                <a:gd name="T55" fmla="*/ 19 h 308"/>
                <a:gd name="T56" fmla="*/ 312 w 1367"/>
                <a:gd name="T57" fmla="*/ 15 h 308"/>
                <a:gd name="T58" fmla="*/ 313 w 1367"/>
                <a:gd name="T59" fmla="*/ 12 h 308"/>
                <a:gd name="T60" fmla="*/ 313 w 1367"/>
                <a:gd name="T61" fmla="*/ 9 h 308"/>
                <a:gd name="T62" fmla="*/ 312 w 1367"/>
                <a:gd name="T63" fmla="*/ 7 h 308"/>
                <a:gd name="T64" fmla="*/ 310 w 1367"/>
                <a:gd name="T65" fmla="*/ 5 h 308"/>
                <a:gd name="T66" fmla="*/ 309 w 1367"/>
                <a:gd name="T67" fmla="*/ 3 h 308"/>
                <a:gd name="T68" fmla="*/ 307 w 1367"/>
                <a:gd name="T69" fmla="*/ 2 h 308"/>
                <a:gd name="T70" fmla="*/ 305 w 1367"/>
                <a:gd name="T71" fmla="*/ 1 h 308"/>
                <a:gd name="T72" fmla="*/ 304 w 1367"/>
                <a:gd name="T73" fmla="*/ 0 h 308"/>
                <a:gd name="T74" fmla="*/ 303 w 1367"/>
                <a:gd name="T75" fmla="*/ 0 h 308"/>
                <a:gd name="T76" fmla="*/ 302 w 1367"/>
                <a:gd name="T77" fmla="*/ 0 h 308"/>
                <a:gd name="T78" fmla="*/ 301 w 1367"/>
                <a:gd name="T79" fmla="*/ 0 h 308"/>
                <a:gd name="T80" fmla="*/ 301 w 1367"/>
                <a:gd name="T81" fmla="*/ 0 h 308"/>
                <a:gd name="T82" fmla="*/ 301 w 1367"/>
                <a:gd name="T83" fmla="*/ 0 h 308"/>
                <a:gd name="T84" fmla="*/ 300 w 1367"/>
                <a:gd name="T85" fmla="*/ 0 h 3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7"/>
                <a:gd name="T130" fmla="*/ 0 h 308"/>
                <a:gd name="T131" fmla="*/ 1367 w 1367"/>
                <a:gd name="T132" fmla="*/ 308 h 3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7" h="308">
                  <a:moveTo>
                    <a:pt x="1310" y="0"/>
                  </a:moveTo>
                  <a:lnTo>
                    <a:pt x="39" y="199"/>
                  </a:lnTo>
                  <a:lnTo>
                    <a:pt x="36" y="200"/>
                  </a:lnTo>
                  <a:lnTo>
                    <a:pt x="33" y="201"/>
                  </a:lnTo>
                  <a:lnTo>
                    <a:pt x="31" y="203"/>
                  </a:lnTo>
                  <a:lnTo>
                    <a:pt x="28" y="205"/>
                  </a:lnTo>
                  <a:lnTo>
                    <a:pt x="13" y="224"/>
                  </a:lnTo>
                  <a:lnTo>
                    <a:pt x="3" y="240"/>
                  </a:lnTo>
                  <a:lnTo>
                    <a:pt x="0" y="257"/>
                  </a:lnTo>
                  <a:lnTo>
                    <a:pt x="1" y="273"/>
                  </a:lnTo>
                  <a:lnTo>
                    <a:pt x="6" y="283"/>
                  </a:lnTo>
                  <a:lnTo>
                    <a:pt x="14" y="291"/>
                  </a:lnTo>
                  <a:lnTo>
                    <a:pt x="23" y="298"/>
                  </a:lnTo>
                  <a:lnTo>
                    <a:pt x="32" y="302"/>
                  </a:lnTo>
                  <a:lnTo>
                    <a:pt x="41" y="306"/>
                  </a:lnTo>
                  <a:lnTo>
                    <a:pt x="49" y="307"/>
                  </a:lnTo>
                  <a:lnTo>
                    <a:pt x="54" y="308"/>
                  </a:lnTo>
                  <a:lnTo>
                    <a:pt x="58" y="308"/>
                  </a:lnTo>
                  <a:lnTo>
                    <a:pt x="59" y="308"/>
                  </a:lnTo>
                  <a:lnTo>
                    <a:pt x="61" y="308"/>
                  </a:lnTo>
                  <a:lnTo>
                    <a:pt x="62" y="308"/>
                  </a:lnTo>
                  <a:lnTo>
                    <a:pt x="63" y="308"/>
                  </a:lnTo>
                  <a:lnTo>
                    <a:pt x="1335" y="99"/>
                  </a:lnTo>
                  <a:lnTo>
                    <a:pt x="1337" y="99"/>
                  </a:lnTo>
                  <a:lnTo>
                    <a:pt x="1340" y="97"/>
                  </a:lnTo>
                  <a:lnTo>
                    <a:pt x="1343" y="95"/>
                  </a:lnTo>
                  <a:lnTo>
                    <a:pt x="1345" y="94"/>
                  </a:lnTo>
                  <a:lnTo>
                    <a:pt x="1357" y="81"/>
                  </a:lnTo>
                  <a:lnTo>
                    <a:pt x="1363" y="67"/>
                  </a:lnTo>
                  <a:lnTo>
                    <a:pt x="1367" y="53"/>
                  </a:lnTo>
                  <a:lnTo>
                    <a:pt x="1366" y="40"/>
                  </a:lnTo>
                  <a:lnTo>
                    <a:pt x="1362" y="30"/>
                  </a:lnTo>
                  <a:lnTo>
                    <a:pt x="1356" y="22"/>
                  </a:lnTo>
                  <a:lnTo>
                    <a:pt x="1349" y="15"/>
                  </a:lnTo>
                  <a:lnTo>
                    <a:pt x="1341" y="10"/>
                  </a:lnTo>
                  <a:lnTo>
                    <a:pt x="1333" y="5"/>
                  </a:lnTo>
                  <a:lnTo>
                    <a:pt x="1327" y="2"/>
                  </a:lnTo>
                  <a:lnTo>
                    <a:pt x="1322" y="1"/>
                  </a:lnTo>
                  <a:lnTo>
                    <a:pt x="1319" y="0"/>
                  </a:lnTo>
                  <a:lnTo>
                    <a:pt x="1316" y="0"/>
                  </a:lnTo>
                  <a:lnTo>
                    <a:pt x="1315" y="0"/>
                  </a:lnTo>
                  <a:lnTo>
                    <a:pt x="1313" y="0"/>
                  </a:lnTo>
                  <a:lnTo>
                    <a:pt x="1310" y="0"/>
                  </a:lnTo>
                  <a:close/>
                </a:path>
              </a:pathLst>
            </a:custGeom>
            <a:solidFill>
              <a:srgbClr val="000000"/>
            </a:solidFill>
            <a:ln w="9525">
              <a:noFill/>
              <a:round/>
              <a:headEnd/>
              <a:tailEnd/>
            </a:ln>
          </p:spPr>
          <p:txBody>
            <a:bodyPr/>
            <a:lstStyle/>
            <a:p>
              <a:pPr rtl="0"/>
              <a:endParaRPr lang="en-US" sz="3800"/>
            </a:p>
          </p:txBody>
        </p:sp>
        <p:sp>
          <p:nvSpPr>
            <p:cNvPr id="645" name="Freeform 643"/>
            <p:cNvSpPr>
              <a:spLocks/>
            </p:cNvSpPr>
            <p:nvPr/>
          </p:nvSpPr>
          <p:spPr bwMode="auto">
            <a:xfrm>
              <a:off x="494" y="2735"/>
              <a:ext cx="295" cy="52"/>
            </a:xfrm>
            <a:custGeom>
              <a:avLst/>
              <a:gdLst>
                <a:gd name="T0" fmla="*/ 292 w 1288"/>
                <a:gd name="T1" fmla="*/ 1 h 229"/>
                <a:gd name="T2" fmla="*/ 295 w 1288"/>
                <a:gd name="T3" fmla="*/ 2 h 229"/>
                <a:gd name="T4" fmla="*/ 295 w 1288"/>
                <a:gd name="T5" fmla="*/ 2 h 229"/>
                <a:gd name="T6" fmla="*/ 295 w 1288"/>
                <a:gd name="T7" fmla="*/ 2 h 229"/>
                <a:gd name="T8" fmla="*/ 295 w 1288"/>
                <a:gd name="T9" fmla="*/ 3 h 229"/>
                <a:gd name="T10" fmla="*/ 294 w 1288"/>
                <a:gd name="T11" fmla="*/ 4 h 229"/>
                <a:gd name="T12" fmla="*/ 292 w 1288"/>
                <a:gd name="T13" fmla="*/ 5 h 229"/>
                <a:gd name="T14" fmla="*/ 286 w 1288"/>
                <a:gd name="T15" fmla="*/ 6 h 229"/>
                <a:gd name="T16" fmla="*/ 273 w 1288"/>
                <a:gd name="T17" fmla="*/ 8 h 229"/>
                <a:gd name="T18" fmla="*/ 257 w 1288"/>
                <a:gd name="T19" fmla="*/ 11 h 229"/>
                <a:gd name="T20" fmla="*/ 237 w 1288"/>
                <a:gd name="T21" fmla="*/ 14 h 229"/>
                <a:gd name="T22" fmla="*/ 214 w 1288"/>
                <a:gd name="T23" fmla="*/ 18 h 229"/>
                <a:gd name="T24" fmla="*/ 188 w 1288"/>
                <a:gd name="T25" fmla="*/ 22 h 229"/>
                <a:gd name="T26" fmla="*/ 162 w 1288"/>
                <a:gd name="T27" fmla="*/ 26 h 229"/>
                <a:gd name="T28" fmla="*/ 135 w 1288"/>
                <a:gd name="T29" fmla="*/ 31 h 229"/>
                <a:gd name="T30" fmla="*/ 109 w 1288"/>
                <a:gd name="T31" fmla="*/ 35 h 229"/>
                <a:gd name="T32" fmla="*/ 84 w 1288"/>
                <a:gd name="T33" fmla="*/ 39 h 229"/>
                <a:gd name="T34" fmla="*/ 61 w 1288"/>
                <a:gd name="T35" fmla="*/ 43 h 229"/>
                <a:gd name="T36" fmla="*/ 41 w 1288"/>
                <a:gd name="T37" fmla="*/ 46 h 229"/>
                <a:gd name="T38" fmla="*/ 24 w 1288"/>
                <a:gd name="T39" fmla="*/ 49 h 229"/>
                <a:gd name="T40" fmla="*/ 12 w 1288"/>
                <a:gd name="T41" fmla="*/ 51 h 229"/>
                <a:gd name="T42" fmla="*/ 6 w 1288"/>
                <a:gd name="T43" fmla="*/ 52 h 229"/>
                <a:gd name="T44" fmla="*/ 3 w 1288"/>
                <a:gd name="T45" fmla="*/ 52 h 229"/>
                <a:gd name="T46" fmla="*/ 0 w 1288"/>
                <a:gd name="T47" fmla="*/ 51 h 229"/>
                <a:gd name="T48" fmla="*/ 0 w 1288"/>
                <a:gd name="T49" fmla="*/ 50 h 229"/>
                <a:gd name="T50" fmla="*/ 0 w 1288"/>
                <a:gd name="T51" fmla="*/ 50 h 229"/>
                <a:gd name="T52" fmla="*/ 0 w 1288"/>
                <a:gd name="T53" fmla="*/ 49 h 229"/>
                <a:gd name="T54" fmla="*/ 1 w 1288"/>
                <a:gd name="T55" fmla="*/ 47 h 229"/>
                <a:gd name="T56" fmla="*/ 4 w 1288"/>
                <a:gd name="T57" fmla="*/ 45 h 229"/>
                <a:gd name="T58" fmla="*/ 11 w 1288"/>
                <a:gd name="T59" fmla="*/ 44 h 229"/>
                <a:gd name="T60" fmla="*/ 23 w 1288"/>
                <a:gd name="T61" fmla="*/ 42 h 229"/>
                <a:gd name="T62" fmla="*/ 39 w 1288"/>
                <a:gd name="T63" fmla="*/ 39 h 229"/>
                <a:gd name="T64" fmla="*/ 60 w 1288"/>
                <a:gd name="T65" fmla="*/ 36 h 229"/>
                <a:gd name="T66" fmla="*/ 83 w 1288"/>
                <a:gd name="T67" fmla="*/ 32 h 229"/>
                <a:gd name="T68" fmla="*/ 108 w 1288"/>
                <a:gd name="T69" fmla="*/ 29 h 229"/>
                <a:gd name="T70" fmla="*/ 134 w 1288"/>
                <a:gd name="T71" fmla="*/ 25 h 229"/>
                <a:gd name="T72" fmla="*/ 161 w 1288"/>
                <a:gd name="T73" fmla="*/ 20 h 229"/>
                <a:gd name="T74" fmla="*/ 187 w 1288"/>
                <a:gd name="T75" fmla="*/ 16 h 229"/>
                <a:gd name="T76" fmla="*/ 212 w 1288"/>
                <a:gd name="T77" fmla="*/ 12 h 229"/>
                <a:gd name="T78" fmla="*/ 235 w 1288"/>
                <a:gd name="T79" fmla="*/ 9 h 229"/>
                <a:gd name="T80" fmla="*/ 255 w 1288"/>
                <a:gd name="T81" fmla="*/ 6 h 229"/>
                <a:gd name="T82" fmla="*/ 272 w 1288"/>
                <a:gd name="T83" fmla="*/ 3 h 229"/>
                <a:gd name="T84" fmla="*/ 284 w 1288"/>
                <a:gd name="T85" fmla="*/ 1 h 229"/>
                <a:gd name="T86" fmla="*/ 290 w 1288"/>
                <a:gd name="T87" fmla="*/ 0 h 2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88"/>
                <a:gd name="T133" fmla="*/ 0 h 229"/>
                <a:gd name="T134" fmla="*/ 1288 w 1288"/>
                <a:gd name="T135" fmla="*/ 229 h 2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88" h="229">
                  <a:moveTo>
                    <a:pt x="1272" y="0"/>
                  </a:moveTo>
                  <a:lnTo>
                    <a:pt x="1277" y="3"/>
                  </a:lnTo>
                  <a:lnTo>
                    <a:pt x="1283" y="5"/>
                  </a:lnTo>
                  <a:lnTo>
                    <a:pt x="1287" y="8"/>
                  </a:lnTo>
                  <a:lnTo>
                    <a:pt x="1288" y="11"/>
                  </a:lnTo>
                  <a:lnTo>
                    <a:pt x="1288" y="12"/>
                  </a:lnTo>
                  <a:lnTo>
                    <a:pt x="1287" y="14"/>
                  </a:lnTo>
                  <a:lnTo>
                    <a:pt x="1284" y="17"/>
                  </a:lnTo>
                  <a:lnTo>
                    <a:pt x="1281" y="21"/>
                  </a:lnTo>
                  <a:lnTo>
                    <a:pt x="1276" y="22"/>
                  </a:lnTo>
                  <a:lnTo>
                    <a:pt x="1264" y="24"/>
                  </a:lnTo>
                  <a:lnTo>
                    <a:pt x="1248" y="26"/>
                  </a:lnTo>
                  <a:lnTo>
                    <a:pt x="1223" y="30"/>
                  </a:lnTo>
                  <a:lnTo>
                    <a:pt x="1194" y="35"/>
                  </a:lnTo>
                  <a:lnTo>
                    <a:pt x="1160" y="41"/>
                  </a:lnTo>
                  <a:lnTo>
                    <a:pt x="1121" y="47"/>
                  </a:lnTo>
                  <a:lnTo>
                    <a:pt x="1080" y="55"/>
                  </a:lnTo>
                  <a:lnTo>
                    <a:pt x="1033" y="63"/>
                  </a:lnTo>
                  <a:lnTo>
                    <a:pt x="985" y="70"/>
                  </a:lnTo>
                  <a:lnTo>
                    <a:pt x="933" y="78"/>
                  </a:lnTo>
                  <a:lnTo>
                    <a:pt x="878" y="87"/>
                  </a:lnTo>
                  <a:lnTo>
                    <a:pt x="822" y="96"/>
                  </a:lnTo>
                  <a:lnTo>
                    <a:pt x="765" y="107"/>
                  </a:lnTo>
                  <a:lnTo>
                    <a:pt x="707" y="116"/>
                  </a:lnTo>
                  <a:lnTo>
                    <a:pt x="649" y="125"/>
                  </a:lnTo>
                  <a:lnTo>
                    <a:pt x="590" y="135"/>
                  </a:lnTo>
                  <a:lnTo>
                    <a:pt x="532" y="145"/>
                  </a:lnTo>
                  <a:lnTo>
                    <a:pt x="475" y="154"/>
                  </a:lnTo>
                  <a:lnTo>
                    <a:pt x="420" y="163"/>
                  </a:lnTo>
                  <a:lnTo>
                    <a:pt x="365" y="172"/>
                  </a:lnTo>
                  <a:lnTo>
                    <a:pt x="314" y="181"/>
                  </a:lnTo>
                  <a:lnTo>
                    <a:pt x="265" y="189"/>
                  </a:lnTo>
                  <a:lnTo>
                    <a:pt x="219" y="197"/>
                  </a:lnTo>
                  <a:lnTo>
                    <a:pt x="177" y="203"/>
                  </a:lnTo>
                  <a:lnTo>
                    <a:pt x="139" y="210"/>
                  </a:lnTo>
                  <a:lnTo>
                    <a:pt x="106" y="215"/>
                  </a:lnTo>
                  <a:lnTo>
                    <a:pt x="78" y="220"/>
                  </a:lnTo>
                  <a:lnTo>
                    <a:pt x="54" y="224"/>
                  </a:lnTo>
                  <a:lnTo>
                    <a:pt x="37" y="226"/>
                  </a:lnTo>
                  <a:lnTo>
                    <a:pt x="26" y="228"/>
                  </a:lnTo>
                  <a:lnTo>
                    <a:pt x="22" y="229"/>
                  </a:lnTo>
                  <a:lnTo>
                    <a:pt x="14" y="228"/>
                  </a:lnTo>
                  <a:lnTo>
                    <a:pt x="7" y="225"/>
                  </a:lnTo>
                  <a:lnTo>
                    <a:pt x="2" y="223"/>
                  </a:lnTo>
                  <a:lnTo>
                    <a:pt x="0" y="220"/>
                  </a:lnTo>
                  <a:lnTo>
                    <a:pt x="0" y="219"/>
                  </a:lnTo>
                  <a:lnTo>
                    <a:pt x="0" y="216"/>
                  </a:lnTo>
                  <a:lnTo>
                    <a:pt x="2" y="212"/>
                  </a:lnTo>
                  <a:lnTo>
                    <a:pt x="6" y="206"/>
                  </a:lnTo>
                  <a:lnTo>
                    <a:pt x="13" y="198"/>
                  </a:lnTo>
                  <a:lnTo>
                    <a:pt x="18" y="197"/>
                  </a:lnTo>
                  <a:lnTo>
                    <a:pt x="29" y="195"/>
                  </a:lnTo>
                  <a:lnTo>
                    <a:pt x="46" y="193"/>
                  </a:lnTo>
                  <a:lnTo>
                    <a:pt x="70" y="189"/>
                  </a:lnTo>
                  <a:lnTo>
                    <a:pt x="100" y="184"/>
                  </a:lnTo>
                  <a:lnTo>
                    <a:pt x="134" y="178"/>
                  </a:lnTo>
                  <a:lnTo>
                    <a:pt x="171" y="173"/>
                  </a:lnTo>
                  <a:lnTo>
                    <a:pt x="214" y="167"/>
                  </a:lnTo>
                  <a:lnTo>
                    <a:pt x="260" y="159"/>
                  </a:lnTo>
                  <a:lnTo>
                    <a:pt x="309" y="151"/>
                  </a:lnTo>
                  <a:lnTo>
                    <a:pt x="361" y="143"/>
                  </a:lnTo>
                  <a:lnTo>
                    <a:pt x="415" y="134"/>
                  </a:lnTo>
                  <a:lnTo>
                    <a:pt x="471" y="126"/>
                  </a:lnTo>
                  <a:lnTo>
                    <a:pt x="528" y="117"/>
                  </a:lnTo>
                  <a:lnTo>
                    <a:pt x="585" y="108"/>
                  </a:lnTo>
                  <a:lnTo>
                    <a:pt x="644" y="99"/>
                  </a:lnTo>
                  <a:lnTo>
                    <a:pt x="702" y="90"/>
                  </a:lnTo>
                  <a:lnTo>
                    <a:pt x="761" y="81"/>
                  </a:lnTo>
                  <a:lnTo>
                    <a:pt x="817" y="72"/>
                  </a:lnTo>
                  <a:lnTo>
                    <a:pt x="873" y="63"/>
                  </a:lnTo>
                  <a:lnTo>
                    <a:pt x="926" y="55"/>
                  </a:lnTo>
                  <a:lnTo>
                    <a:pt x="978" y="46"/>
                  </a:lnTo>
                  <a:lnTo>
                    <a:pt x="1028" y="38"/>
                  </a:lnTo>
                  <a:lnTo>
                    <a:pt x="1073" y="31"/>
                  </a:lnTo>
                  <a:lnTo>
                    <a:pt x="1115" y="25"/>
                  </a:lnTo>
                  <a:lnTo>
                    <a:pt x="1154" y="18"/>
                  </a:lnTo>
                  <a:lnTo>
                    <a:pt x="1186" y="13"/>
                  </a:lnTo>
                  <a:lnTo>
                    <a:pt x="1216" y="9"/>
                  </a:lnTo>
                  <a:lnTo>
                    <a:pt x="1238" y="5"/>
                  </a:lnTo>
                  <a:lnTo>
                    <a:pt x="1257" y="3"/>
                  </a:lnTo>
                  <a:lnTo>
                    <a:pt x="1268" y="1"/>
                  </a:lnTo>
                  <a:lnTo>
                    <a:pt x="1272" y="0"/>
                  </a:lnTo>
                  <a:close/>
                </a:path>
              </a:pathLst>
            </a:custGeom>
            <a:solidFill>
              <a:srgbClr val="C0C0C0"/>
            </a:solidFill>
            <a:ln w="9525">
              <a:noFill/>
              <a:round/>
              <a:headEnd/>
              <a:tailEnd/>
            </a:ln>
          </p:spPr>
          <p:txBody>
            <a:bodyPr/>
            <a:lstStyle/>
            <a:p>
              <a:pPr rtl="0"/>
              <a:endParaRPr lang="en-US" sz="3800"/>
            </a:p>
          </p:txBody>
        </p:sp>
        <p:sp>
          <p:nvSpPr>
            <p:cNvPr id="646" name="Freeform 644"/>
            <p:cNvSpPr>
              <a:spLocks/>
            </p:cNvSpPr>
            <p:nvPr/>
          </p:nvSpPr>
          <p:spPr bwMode="auto">
            <a:xfrm>
              <a:off x="487" y="2770"/>
              <a:ext cx="77" cy="108"/>
            </a:xfrm>
            <a:custGeom>
              <a:avLst/>
              <a:gdLst>
                <a:gd name="T0" fmla="*/ 69 w 336"/>
                <a:gd name="T1" fmla="*/ 2 h 471"/>
                <a:gd name="T2" fmla="*/ 1 w 336"/>
                <a:gd name="T3" fmla="*/ 101 h 471"/>
                <a:gd name="T4" fmla="*/ 0 w 336"/>
                <a:gd name="T5" fmla="*/ 103 h 471"/>
                <a:gd name="T6" fmla="*/ 0 w 336"/>
                <a:gd name="T7" fmla="*/ 104 h 471"/>
                <a:gd name="T8" fmla="*/ 1 w 336"/>
                <a:gd name="T9" fmla="*/ 106 h 471"/>
                <a:gd name="T10" fmla="*/ 2 w 336"/>
                <a:gd name="T11" fmla="*/ 107 h 471"/>
                <a:gd name="T12" fmla="*/ 4 w 336"/>
                <a:gd name="T13" fmla="*/ 108 h 471"/>
                <a:gd name="T14" fmla="*/ 5 w 336"/>
                <a:gd name="T15" fmla="*/ 108 h 471"/>
                <a:gd name="T16" fmla="*/ 7 w 336"/>
                <a:gd name="T17" fmla="*/ 107 h 471"/>
                <a:gd name="T18" fmla="*/ 8 w 336"/>
                <a:gd name="T19" fmla="*/ 106 h 471"/>
                <a:gd name="T20" fmla="*/ 76 w 336"/>
                <a:gd name="T21" fmla="*/ 7 h 471"/>
                <a:gd name="T22" fmla="*/ 77 w 336"/>
                <a:gd name="T23" fmla="*/ 5 h 471"/>
                <a:gd name="T24" fmla="*/ 77 w 336"/>
                <a:gd name="T25" fmla="*/ 4 h 471"/>
                <a:gd name="T26" fmla="*/ 76 w 336"/>
                <a:gd name="T27" fmla="*/ 2 h 471"/>
                <a:gd name="T28" fmla="*/ 75 w 336"/>
                <a:gd name="T29" fmla="*/ 1 h 471"/>
                <a:gd name="T30" fmla="*/ 73 w 336"/>
                <a:gd name="T31" fmla="*/ 0 h 471"/>
                <a:gd name="T32" fmla="*/ 72 w 336"/>
                <a:gd name="T33" fmla="*/ 0 h 471"/>
                <a:gd name="T34" fmla="*/ 70 w 336"/>
                <a:gd name="T35" fmla="*/ 1 h 471"/>
                <a:gd name="T36" fmla="*/ 69 w 336"/>
                <a:gd name="T37" fmla="*/ 2 h 4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6"/>
                <a:gd name="T58" fmla="*/ 0 h 471"/>
                <a:gd name="T59" fmla="*/ 336 w 336"/>
                <a:gd name="T60" fmla="*/ 471 h 4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6" h="471">
                  <a:moveTo>
                    <a:pt x="300" y="8"/>
                  </a:moveTo>
                  <a:lnTo>
                    <a:pt x="3" y="441"/>
                  </a:lnTo>
                  <a:lnTo>
                    <a:pt x="0" y="449"/>
                  </a:lnTo>
                  <a:lnTo>
                    <a:pt x="0" y="455"/>
                  </a:lnTo>
                  <a:lnTo>
                    <a:pt x="3" y="463"/>
                  </a:lnTo>
                  <a:lnTo>
                    <a:pt x="8" y="468"/>
                  </a:lnTo>
                  <a:lnTo>
                    <a:pt x="16" y="471"/>
                  </a:lnTo>
                  <a:lnTo>
                    <a:pt x="22" y="471"/>
                  </a:lnTo>
                  <a:lnTo>
                    <a:pt x="30" y="468"/>
                  </a:lnTo>
                  <a:lnTo>
                    <a:pt x="35" y="463"/>
                  </a:lnTo>
                  <a:lnTo>
                    <a:pt x="332" y="31"/>
                  </a:lnTo>
                  <a:lnTo>
                    <a:pt x="335" y="23"/>
                  </a:lnTo>
                  <a:lnTo>
                    <a:pt x="336" y="16"/>
                  </a:lnTo>
                  <a:lnTo>
                    <a:pt x="332" y="9"/>
                  </a:lnTo>
                  <a:lnTo>
                    <a:pt x="327" y="3"/>
                  </a:lnTo>
                  <a:lnTo>
                    <a:pt x="319" y="0"/>
                  </a:lnTo>
                  <a:lnTo>
                    <a:pt x="313" y="0"/>
                  </a:lnTo>
                  <a:lnTo>
                    <a:pt x="305" y="3"/>
                  </a:lnTo>
                  <a:lnTo>
                    <a:pt x="300" y="8"/>
                  </a:lnTo>
                  <a:close/>
                </a:path>
              </a:pathLst>
            </a:custGeom>
            <a:solidFill>
              <a:srgbClr val="000000"/>
            </a:solidFill>
            <a:ln w="9525">
              <a:noFill/>
              <a:round/>
              <a:headEnd/>
              <a:tailEnd/>
            </a:ln>
          </p:spPr>
          <p:txBody>
            <a:bodyPr/>
            <a:lstStyle/>
            <a:p>
              <a:pPr rtl="0"/>
              <a:endParaRPr lang="en-US" sz="3800"/>
            </a:p>
          </p:txBody>
        </p:sp>
        <p:sp>
          <p:nvSpPr>
            <p:cNvPr id="647" name="Freeform 645"/>
            <p:cNvSpPr>
              <a:spLocks/>
            </p:cNvSpPr>
            <p:nvPr/>
          </p:nvSpPr>
          <p:spPr bwMode="auto">
            <a:xfrm>
              <a:off x="669" y="2992"/>
              <a:ext cx="27" cy="19"/>
            </a:xfrm>
            <a:custGeom>
              <a:avLst/>
              <a:gdLst>
                <a:gd name="T0" fmla="*/ 0 w 119"/>
                <a:gd name="T1" fmla="*/ 10 h 85"/>
                <a:gd name="T2" fmla="*/ 0 w 119"/>
                <a:gd name="T3" fmla="*/ 12 h 85"/>
                <a:gd name="T4" fmla="*/ 1 w 119"/>
                <a:gd name="T5" fmla="*/ 13 h 85"/>
                <a:gd name="T6" fmla="*/ 2 w 119"/>
                <a:gd name="T7" fmla="*/ 15 h 85"/>
                <a:gd name="T8" fmla="*/ 4 w 119"/>
                <a:gd name="T9" fmla="*/ 17 h 85"/>
                <a:gd name="T10" fmla="*/ 6 w 119"/>
                <a:gd name="T11" fmla="*/ 18 h 85"/>
                <a:gd name="T12" fmla="*/ 8 w 119"/>
                <a:gd name="T13" fmla="*/ 19 h 85"/>
                <a:gd name="T14" fmla="*/ 11 w 119"/>
                <a:gd name="T15" fmla="*/ 19 h 85"/>
                <a:gd name="T16" fmla="*/ 14 w 119"/>
                <a:gd name="T17" fmla="*/ 19 h 85"/>
                <a:gd name="T18" fmla="*/ 16 w 119"/>
                <a:gd name="T19" fmla="*/ 19 h 85"/>
                <a:gd name="T20" fmla="*/ 19 w 119"/>
                <a:gd name="T21" fmla="*/ 19 h 85"/>
                <a:gd name="T22" fmla="*/ 21 w 119"/>
                <a:gd name="T23" fmla="*/ 18 h 85"/>
                <a:gd name="T24" fmla="*/ 23 w 119"/>
                <a:gd name="T25" fmla="*/ 17 h 85"/>
                <a:gd name="T26" fmla="*/ 25 w 119"/>
                <a:gd name="T27" fmla="*/ 15 h 85"/>
                <a:gd name="T28" fmla="*/ 26 w 119"/>
                <a:gd name="T29" fmla="*/ 13 h 85"/>
                <a:gd name="T30" fmla="*/ 27 w 119"/>
                <a:gd name="T31" fmla="*/ 12 h 85"/>
                <a:gd name="T32" fmla="*/ 27 w 119"/>
                <a:gd name="T33" fmla="*/ 10 h 85"/>
                <a:gd name="T34" fmla="*/ 27 w 119"/>
                <a:gd name="T35" fmla="*/ 7 h 85"/>
                <a:gd name="T36" fmla="*/ 26 w 119"/>
                <a:gd name="T37" fmla="*/ 6 h 85"/>
                <a:gd name="T38" fmla="*/ 25 w 119"/>
                <a:gd name="T39" fmla="*/ 4 h 85"/>
                <a:gd name="T40" fmla="*/ 23 w 119"/>
                <a:gd name="T41" fmla="*/ 2 h 85"/>
                <a:gd name="T42" fmla="*/ 21 w 119"/>
                <a:gd name="T43" fmla="*/ 1 h 85"/>
                <a:gd name="T44" fmla="*/ 19 w 119"/>
                <a:gd name="T45" fmla="*/ 0 h 85"/>
                <a:gd name="T46" fmla="*/ 16 w 119"/>
                <a:gd name="T47" fmla="*/ 0 h 85"/>
                <a:gd name="T48" fmla="*/ 14 w 119"/>
                <a:gd name="T49" fmla="*/ 0 h 85"/>
                <a:gd name="T50" fmla="*/ 11 w 119"/>
                <a:gd name="T51" fmla="*/ 0 h 85"/>
                <a:gd name="T52" fmla="*/ 8 w 119"/>
                <a:gd name="T53" fmla="*/ 0 h 85"/>
                <a:gd name="T54" fmla="*/ 6 w 119"/>
                <a:gd name="T55" fmla="*/ 1 h 85"/>
                <a:gd name="T56" fmla="*/ 4 w 119"/>
                <a:gd name="T57" fmla="*/ 2 h 85"/>
                <a:gd name="T58" fmla="*/ 2 w 119"/>
                <a:gd name="T59" fmla="*/ 4 h 85"/>
                <a:gd name="T60" fmla="*/ 1 w 119"/>
                <a:gd name="T61" fmla="*/ 6 h 85"/>
                <a:gd name="T62" fmla="*/ 0 w 119"/>
                <a:gd name="T63" fmla="*/ 7 h 85"/>
                <a:gd name="T64" fmla="*/ 0 w 119"/>
                <a:gd name="T65" fmla="*/ 1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5"/>
                <a:gd name="T101" fmla="*/ 119 w 119"/>
                <a:gd name="T102" fmla="*/ 85 h 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5">
                  <a:moveTo>
                    <a:pt x="0" y="43"/>
                  </a:moveTo>
                  <a:lnTo>
                    <a:pt x="2" y="52"/>
                  </a:lnTo>
                  <a:lnTo>
                    <a:pt x="6" y="59"/>
                  </a:lnTo>
                  <a:lnTo>
                    <a:pt x="11" y="67"/>
                  </a:lnTo>
                  <a:lnTo>
                    <a:pt x="17" y="74"/>
                  </a:lnTo>
                  <a:lnTo>
                    <a:pt x="26" y="79"/>
                  </a:lnTo>
                  <a:lnTo>
                    <a:pt x="37" y="83"/>
                  </a:lnTo>
                  <a:lnTo>
                    <a:pt x="49" y="84"/>
                  </a:lnTo>
                  <a:lnTo>
                    <a:pt x="60" y="85"/>
                  </a:lnTo>
                  <a:lnTo>
                    <a:pt x="72" y="84"/>
                  </a:lnTo>
                  <a:lnTo>
                    <a:pt x="84" y="83"/>
                  </a:lnTo>
                  <a:lnTo>
                    <a:pt x="93" y="79"/>
                  </a:lnTo>
                  <a:lnTo>
                    <a:pt x="102" y="74"/>
                  </a:lnTo>
                  <a:lnTo>
                    <a:pt x="108" y="67"/>
                  </a:lnTo>
                  <a:lnTo>
                    <a:pt x="114" y="59"/>
                  </a:lnTo>
                  <a:lnTo>
                    <a:pt x="118" y="52"/>
                  </a:lnTo>
                  <a:lnTo>
                    <a:pt x="119" y="43"/>
                  </a:lnTo>
                  <a:lnTo>
                    <a:pt x="118" y="33"/>
                  </a:lnTo>
                  <a:lnTo>
                    <a:pt x="114" y="26"/>
                  </a:lnTo>
                  <a:lnTo>
                    <a:pt x="108" y="18"/>
                  </a:lnTo>
                  <a:lnTo>
                    <a:pt x="102" y="11"/>
                  </a:lnTo>
                  <a:lnTo>
                    <a:pt x="93" y="6"/>
                  </a:lnTo>
                  <a:lnTo>
                    <a:pt x="84" y="2"/>
                  </a:lnTo>
                  <a:lnTo>
                    <a:pt x="72" y="1"/>
                  </a:lnTo>
                  <a:lnTo>
                    <a:pt x="60" y="0"/>
                  </a:lnTo>
                  <a:lnTo>
                    <a:pt x="49" y="1"/>
                  </a:lnTo>
                  <a:lnTo>
                    <a:pt x="37"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648" name="Freeform 646"/>
            <p:cNvSpPr>
              <a:spLocks/>
            </p:cNvSpPr>
            <p:nvPr/>
          </p:nvSpPr>
          <p:spPr bwMode="auto">
            <a:xfrm>
              <a:off x="351" y="2992"/>
              <a:ext cx="27" cy="19"/>
            </a:xfrm>
            <a:custGeom>
              <a:avLst/>
              <a:gdLst>
                <a:gd name="T0" fmla="*/ 0 w 119"/>
                <a:gd name="T1" fmla="*/ 10 h 84"/>
                <a:gd name="T2" fmla="*/ 0 w 119"/>
                <a:gd name="T3" fmla="*/ 12 h 84"/>
                <a:gd name="T4" fmla="*/ 1 w 119"/>
                <a:gd name="T5" fmla="*/ 13 h 84"/>
                <a:gd name="T6" fmla="*/ 2 w 119"/>
                <a:gd name="T7" fmla="*/ 15 h 84"/>
                <a:gd name="T8" fmla="*/ 4 w 119"/>
                <a:gd name="T9" fmla="*/ 16 h 84"/>
                <a:gd name="T10" fmla="*/ 6 w 119"/>
                <a:gd name="T11" fmla="*/ 18 h 84"/>
                <a:gd name="T12" fmla="*/ 8 w 119"/>
                <a:gd name="T13" fmla="*/ 19 h 84"/>
                <a:gd name="T14" fmla="*/ 11 w 119"/>
                <a:gd name="T15" fmla="*/ 19 h 84"/>
                <a:gd name="T16" fmla="*/ 13 w 119"/>
                <a:gd name="T17" fmla="*/ 19 h 84"/>
                <a:gd name="T18" fmla="*/ 16 w 119"/>
                <a:gd name="T19" fmla="*/ 19 h 84"/>
                <a:gd name="T20" fmla="*/ 19 w 119"/>
                <a:gd name="T21" fmla="*/ 19 h 84"/>
                <a:gd name="T22" fmla="*/ 21 w 119"/>
                <a:gd name="T23" fmla="*/ 18 h 84"/>
                <a:gd name="T24" fmla="*/ 23 w 119"/>
                <a:gd name="T25" fmla="*/ 16 h 84"/>
                <a:gd name="T26" fmla="*/ 25 w 119"/>
                <a:gd name="T27" fmla="*/ 15 h 84"/>
                <a:gd name="T28" fmla="*/ 26 w 119"/>
                <a:gd name="T29" fmla="*/ 13 h 84"/>
                <a:gd name="T30" fmla="*/ 27 w 119"/>
                <a:gd name="T31" fmla="*/ 12 h 84"/>
                <a:gd name="T32" fmla="*/ 27 w 119"/>
                <a:gd name="T33" fmla="*/ 10 h 84"/>
                <a:gd name="T34" fmla="*/ 27 w 119"/>
                <a:gd name="T35" fmla="*/ 7 h 84"/>
                <a:gd name="T36" fmla="*/ 26 w 119"/>
                <a:gd name="T37" fmla="*/ 6 h 84"/>
                <a:gd name="T38" fmla="*/ 25 w 119"/>
                <a:gd name="T39" fmla="*/ 4 h 84"/>
                <a:gd name="T40" fmla="*/ 23 w 119"/>
                <a:gd name="T41" fmla="*/ 2 h 84"/>
                <a:gd name="T42" fmla="*/ 21 w 119"/>
                <a:gd name="T43" fmla="*/ 1 h 84"/>
                <a:gd name="T44" fmla="*/ 19 w 119"/>
                <a:gd name="T45" fmla="*/ 0 h 84"/>
                <a:gd name="T46" fmla="*/ 16 w 119"/>
                <a:gd name="T47" fmla="*/ 0 h 84"/>
                <a:gd name="T48" fmla="*/ 13 w 119"/>
                <a:gd name="T49" fmla="*/ 0 h 84"/>
                <a:gd name="T50" fmla="*/ 11 w 119"/>
                <a:gd name="T51" fmla="*/ 0 h 84"/>
                <a:gd name="T52" fmla="*/ 8 w 119"/>
                <a:gd name="T53" fmla="*/ 0 h 84"/>
                <a:gd name="T54" fmla="*/ 6 w 119"/>
                <a:gd name="T55" fmla="*/ 1 h 84"/>
                <a:gd name="T56" fmla="*/ 4 w 119"/>
                <a:gd name="T57" fmla="*/ 2 h 84"/>
                <a:gd name="T58" fmla="*/ 2 w 119"/>
                <a:gd name="T59" fmla="*/ 4 h 84"/>
                <a:gd name="T60" fmla="*/ 1 w 119"/>
                <a:gd name="T61" fmla="*/ 6 h 84"/>
                <a:gd name="T62" fmla="*/ 0 w 119"/>
                <a:gd name="T63" fmla="*/ 7 h 84"/>
                <a:gd name="T64" fmla="*/ 0 w 119"/>
                <a:gd name="T65" fmla="*/ 1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4"/>
                <a:gd name="T101" fmla="*/ 119 w 119"/>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4">
                  <a:moveTo>
                    <a:pt x="0" y="43"/>
                  </a:moveTo>
                  <a:lnTo>
                    <a:pt x="2" y="52"/>
                  </a:lnTo>
                  <a:lnTo>
                    <a:pt x="6" y="59"/>
                  </a:lnTo>
                  <a:lnTo>
                    <a:pt x="11" y="66"/>
                  </a:lnTo>
                  <a:lnTo>
                    <a:pt x="17" y="72"/>
                  </a:lnTo>
                  <a:lnTo>
                    <a:pt x="26" y="78"/>
                  </a:lnTo>
                  <a:lnTo>
                    <a:pt x="35" y="82"/>
                  </a:lnTo>
                  <a:lnTo>
                    <a:pt x="47" y="83"/>
                  </a:lnTo>
                  <a:lnTo>
                    <a:pt x="59" y="84"/>
                  </a:lnTo>
                  <a:lnTo>
                    <a:pt x="71" y="83"/>
                  </a:lnTo>
                  <a:lnTo>
                    <a:pt x="82" y="82"/>
                  </a:lnTo>
                  <a:lnTo>
                    <a:pt x="93" y="78"/>
                  </a:lnTo>
                  <a:lnTo>
                    <a:pt x="102" y="72"/>
                  </a:lnTo>
                  <a:lnTo>
                    <a:pt x="108" y="66"/>
                  </a:lnTo>
                  <a:lnTo>
                    <a:pt x="114" y="59"/>
                  </a:lnTo>
                  <a:lnTo>
                    <a:pt x="117" y="52"/>
                  </a:lnTo>
                  <a:lnTo>
                    <a:pt x="119" y="43"/>
                  </a:lnTo>
                  <a:lnTo>
                    <a:pt x="117" y="33"/>
                  </a:lnTo>
                  <a:lnTo>
                    <a:pt x="114" y="26"/>
                  </a:lnTo>
                  <a:lnTo>
                    <a:pt x="108" y="18"/>
                  </a:lnTo>
                  <a:lnTo>
                    <a:pt x="102" y="11"/>
                  </a:lnTo>
                  <a:lnTo>
                    <a:pt x="93" y="6"/>
                  </a:lnTo>
                  <a:lnTo>
                    <a:pt x="82" y="2"/>
                  </a:lnTo>
                  <a:lnTo>
                    <a:pt x="71" y="1"/>
                  </a:lnTo>
                  <a:lnTo>
                    <a:pt x="59" y="0"/>
                  </a:lnTo>
                  <a:lnTo>
                    <a:pt x="47" y="1"/>
                  </a:lnTo>
                  <a:lnTo>
                    <a:pt x="35"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649" name="Freeform 647"/>
            <p:cNvSpPr>
              <a:spLocks/>
            </p:cNvSpPr>
            <p:nvPr/>
          </p:nvSpPr>
          <p:spPr bwMode="auto">
            <a:xfrm>
              <a:off x="786" y="2993"/>
              <a:ext cx="27" cy="19"/>
            </a:xfrm>
            <a:custGeom>
              <a:avLst/>
              <a:gdLst>
                <a:gd name="T0" fmla="*/ 0 w 118"/>
                <a:gd name="T1" fmla="*/ 9 h 84"/>
                <a:gd name="T2" fmla="*/ 0 w 118"/>
                <a:gd name="T3" fmla="*/ 11 h 84"/>
                <a:gd name="T4" fmla="*/ 1 w 118"/>
                <a:gd name="T5" fmla="*/ 13 h 84"/>
                <a:gd name="T6" fmla="*/ 2 w 118"/>
                <a:gd name="T7" fmla="*/ 15 h 84"/>
                <a:gd name="T8" fmla="*/ 4 w 118"/>
                <a:gd name="T9" fmla="*/ 16 h 84"/>
                <a:gd name="T10" fmla="*/ 6 w 118"/>
                <a:gd name="T11" fmla="*/ 18 h 84"/>
                <a:gd name="T12" fmla="*/ 8 w 118"/>
                <a:gd name="T13" fmla="*/ 18 h 84"/>
                <a:gd name="T14" fmla="*/ 11 w 118"/>
                <a:gd name="T15" fmla="*/ 19 h 84"/>
                <a:gd name="T16" fmla="*/ 13 w 118"/>
                <a:gd name="T17" fmla="*/ 19 h 84"/>
                <a:gd name="T18" fmla="*/ 16 w 118"/>
                <a:gd name="T19" fmla="*/ 19 h 84"/>
                <a:gd name="T20" fmla="*/ 19 w 118"/>
                <a:gd name="T21" fmla="*/ 18 h 84"/>
                <a:gd name="T22" fmla="*/ 21 w 118"/>
                <a:gd name="T23" fmla="*/ 18 h 84"/>
                <a:gd name="T24" fmla="*/ 23 w 118"/>
                <a:gd name="T25" fmla="*/ 16 h 84"/>
                <a:gd name="T26" fmla="*/ 25 w 118"/>
                <a:gd name="T27" fmla="*/ 15 h 84"/>
                <a:gd name="T28" fmla="*/ 26 w 118"/>
                <a:gd name="T29" fmla="*/ 13 h 84"/>
                <a:gd name="T30" fmla="*/ 27 w 118"/>
                <a:gd name="T31" fmla="*/ 11 h 84"/>
                <a:gd name="T32" fmla="*/ 27 w 118"/>
                <a:gd name="T33" fmla="*/ 9 h 84"/>
                <a:gd name="T34" fmla="*/ 27 w 118"/>
                <a:gd name="T35" fmla="*/ 7 h 84"/>
                <a:gd name="T36" fmla="*/ 26 w 118"/>
                <a:gd name="T37" fmla="*/ 5 h 84"/>
                <a:gd name="T38" fmla="*/ 25 w 118"/>
                <a:gd name="T39" fmla="*/ 4 h 84"/>
                <a:gd name="T40" fmla="*/ 23 w 118"/>
                <a:gd name="T41" fmla="*/ 2 h 84"/>
                <a:gd name="T42" fmla="*/ 21 w 118"/>
                <a:gd name="T43" fmla="*/ 1 h 84"/>
                <a:gd name="T44" fmla="*/ 19 w 118"/>
                <a:gd name="T45" fmla="*/ 0 h 84"/>
                <a:gd name="T46" fmla="*/ 16 w 118"/>
                <a:gd name="T47" fmla="*/ 0 h 84"/>
                <a:gd name="T48" fmla="*/ 13 w 118"/>
                <a:gd name="T49" fmla="*/ 0 h 84"/>
                <a:gd name="T50" fmla="*/ 11 w 118"/>
                <a:gd name="T51" fmla="*/ 0 h 84"/>
                <a:gd name="T52" fmla="*/ 8 w 118"/>
                <a:gd name="T53" fmla="*/ 0 h 84"/>
                <a:gd name="T54" fmla="*/ 6 w 118"/>
                <a:gd name="T55" fmla="*/ 1 h 84"/>
                <a:gd name="T56" fmla="*/ 4 w 118"/>
                <a:gd name="T57" fmla="*/ 2 h 84"/>
                <a:gd name="T58" fmla="*/ 2 w 118"/>
                <a:gd name="T59" fmla="*/ 4 h 84"/>
                <a:gd name="T60" fmla="*/ 1 w 118"/>
                <a:gd name="T61" fmla="*/ 5 h 84"/>
                <a:gd name="T62" fmla="*/ 0 w 118"/>
                <a:gd name="T63" fmla="*/ 7 h 84"/>
                <a:gd name="T64" fmla="*/ 0 w 118"/>
                <a:gd name="T65" fmla="*/ 9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8"/>
                <a:gd name="T100" fmla="*/ 0 h 84"/>
                <a:gd name="T101" fmla="*/ 118 w 118"/>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8" h="84">
                  <a:moveTo>
                    <a:pt x="0" y="41"/>
                  </a:moveTo>
                  <a:lnTo>
                    <a:pt x="1" y="50"/>
                  </a:lnTo>
                  <a:lnTo>
                    <a:pt x="5" y="58"/>
                  </a:lnTo>
                  <a:lnTo>
                    <a:pt x="10" y="66"/>
                  </a:lnTo>
                  <a:lnTo>
                    <a:pt x="16" y="72"/>
                  </a:lnTo>
                  <a:lnTo>
                    <a:pt x="26" y="78"/>
                  </a:lnTo>
                  <a:lnTo>
                    <a:pt x="35" y="81"/>
                  </a:lnTo>
                  <a:lnTo>
                    <a:pt x="46" y="83"/>
                  </a:lnTo>
                  <a:lnTo>
                    <a:pt x="58" y="84"/>
                  </a:lnTo>
                  <a:lnTo>
                    <a:pt x="70" y="83"/>
                  </a:lnTo>
                  <a:lnTo>
                    <a:pt x="82" y="81"/>
                  </a:lnTo>
                  <a:lnTo>
                    <a:pt x="92" y="78"/>
                  </a:lnTo>
                  <a:lnTo>
                    <a:pt x="101" y="72"/>
                  </a:lnTo>
                  <a:lnTo>
                    <a:pt x="108" y="66"/>
                  </a:lnTo>
                  <a:lnTo>
                    <a:pt x="113" y="58"/>
                  </a:lnTo>
                  <a:lnTo>
                    <a:pt x="117" y="50"/>
                  </a:lnTo>
                  <a:lnTo>
                    <a:pt x="118" y="41"/>
                  </a:lnTo>
                  <a:lnTo>
                    <a:pt x="117" y="32"/>
                  </a:lnTo>
                  <a:lnTo>
                    <a:pt x="113" y="24"/>
                  </a:lnTo>
                  <a:lnTo>
                    <a:pt x="108" y="18"/>
                  </a:lnTo>
                  <a:lnTo>
                    <a:pt x="101" y="11"/>
                  </a:lnTo>
                  <a:lnTo>
                    <a:pt x="92" y="6"/>
                  </a:lnTo>
                  <a:lnTo>
                    <a:pt x="82" y="2"/>
                  </a:lnTo>
                  <a:lnTo>
                    <a:pt x="70" y="1"/>
                  </a:lnTo>
                  <a:lnTo>
                    <a:pt x="58" y="0"/>
                  </a:lnTo>
                  <a:lnTo>
                    <a:pt x="46" y="1"/>
                  </a:lnTo>
                  <a:lnTo>
                    <a:pt x="35" y="2"/>
                  </a:lnTo>
                  <a:lnTo>
                    <a:pt x="26" y="6"/>
                  </a:lnTo>
                  <a:lnTo>
                    <a:pt x="16" y="11"/>
                  </a:lnTo>
                  <a:lnTo>
                    <a:pt x="10" y="18"/>
                  </a:lnTo>
                  <a:lnTo>
                    <a:pt x="5" y="24"/>
                  </a:lnTo>
                  <a:lnTo>
                    <a:pt x="1" y="32"/>
                  </a:lnTo>
                  <a:lnTo>
                    <a:pt x="0" y="41"/>
                  </a:lnTo>
                  <a:close/>
                </a:path>
              </a:pathLst>
            </a:custGeom>
            <a:solidFill>
              <a:srgbClr val="000000"/>
            </a:solidFill>
            <a:ln w="9525">
              <a:noFill/>
              <a:round/>
              <a:headEnd/>
              <a:tailEnd/>
            </a:ln>
          </p:spPr>
          <p:txBody>
            <a:bodyPr/>
            <a:lstStyle/>
            <a:p>
              <a:pPr rtl="0"/>
              <a:endParaRPr lang="en-US" sz="3800"/>
            </a:p>
          </p:txBody>
        </p:sp>
        <p:sp>
          <p:nvSpPr>
            <p:cNvPr id="650" name="Freeform 648"/>
            <p:cNvSpPr>
              <a:spLocks/>
            </p:cNvSpPr>
            <p:nvPr/>
          </p:nvSpPr>
          <p:spPr bwMode="auto">
            <a:xfrm>
              <a:off x="361" y="2887"/>
              <a:ext cx="45" cy="120"/>
            </a:xfrm>
            <a:custGeom>
              <a:avLst/>
              <a:gdLst>
                <a:gd name="T0" fmla="*/ 36 w 198"/>
                <a:gd name="T1" fmla="*/ 3 h 526"/>
                <a:gd name="T2" fmla="*/ 0 w 198"/>
                <a:gd name="T3" fmla="*/ 114 h 526"/>
                <a:gd name="T4" fmla="*/ 0 w 198"/>
                <a:gd name="T5" fmla="*/ 116 h 526"/>
                <a:gd name="T6" fmla="*/ 1 w 198"/>
                <a:gd name="T7" fmla="*/ 117 h 526"/>
                <a:gd name="T8" fmla="*/ 2 w 198"/>
                <a:gd name="T9" fmla="*/ 119 h 526"/>
                <a:gd name="T10" fmla="*/ 3 w 198"/>
                <a:gd name="T11" fmla="*/ 120 h 526"/>
                <a:gd name="T12" fmla="*/ 5 w 198"/>
                <a:gd name="T13" fmla="*/ 120 h 526"/>
                <a:gd name="T14" fmla="*/ 7 w 198"/>
                <a:gd name="T15" fmla="*/ 120 h 526"/>
                <a:gd name="T16" fmla="*/ 8 w 198"/>
                <a:gd name="T17" fmla="*/ 118 h 526"/>
                <a:gd name="T18" fmla="*/ 9 w 198"/>
                <a:gd name="T19" fmla="*/ 117 h 526"/>
                <a:gd name="T20" fmla="*/ 45 w 198"/>
                <a:gd name="T21" fmla="*/ 6 h 526"/>
                <a:gd name="T22" fmla="*/ 45 w 198"/>
                <a:gd name="T23" fmla="*/ 4 h 526"/>
                <a:gd name="T24" fmla="*/ 45 w 198"/>
                <a:gd name="T25" fmla="*/ 3 h 526"/>
                <a:gd name="T26" fmla="*/ 44 w 198"/>
                <a:gd name="T27" fmla="*/ 1 h 526"/>
                <a:gd name="T28" fmla="*/ 42 w 198"/>
                <a:gd name="T29" fmla="*/ 0 h 526"/>
                <a:gd name="T30" fmla="*/ 40 w 198"/>
                <a:gd name="T31" fmla="*/ 0 h 526"/>
                <a:gd name="T32" fmla="*/ 38 w 198"/>
                <a:gd name="T33" fmla="*/ 1 h 526"/>
                <a:gd name="T34" fmla="*/ 37 w 198"/>
                <a:gd name="T35" fmla="*/ 2 h 526"/>
                <a:gd name="T36" fmla="*/ 36 w 198"/>
                <a:gd name="T37" fmla="*/ 3 h 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8"/>
                <a:gd name="T58" fmla="*/ 0 h 526"/>
                <a:gd name="T59" fmla="*/ 198 w 198"/>
                <a:gd name="T60" fmla="*/ 526 h 5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8" h="526">
                  <a:moveTo>
                    <a:pt x="159" y="15"/>
                  </a:moveTo>
                  <a:lnTo>
                    <a:pt x="2" y="501"/>
                  </a:lnTo>
                  <a:lnTo>
                    <a:pt x="0" y="507"/>
                  </a:lnTo>
                  <a:lnTo>
                    <a:pt x="3" y="515"/>
                  </a:lnTo>
                  <a:lnTo>
                    <a:pt x="8" y="522"/>
                  </a:lnTo>
                  <a:lnTo>
                    <a:pt x="15" y="526"/>
                  </a:lnTo>
                  <a:lnTo>
                    <a:pt x="22" y="526"/>
                  </a:lnTo>
                  <a:lnTo>
                    <a:pt x="29" y="524"/>
                  </a:lnTo>
                  <a:lnTo>
                    <a:pt x="35" y="519"/>
                  </a:lnTo>
                  <a:lnTo>
                    <a:pt x="39" y="513"/>
                  </a:lnTo>
                  <a:lnTo>
                    <a:pt x="197" y="26"/>
                  </a:lnTo>
                  <a:lnTo>
                    <a:pt x="198" y="18"/>
                  </a:lnTo>
                  <a:lnTo>
                    <a:pt x="197" y="12"/>
                  </a:lnTo>
                  <a:lnTo>
                    <a:pt x="192" y="5"/>
                  </a:lnTo>
                  <a:lnTo>
                    <a:pt x="185" y="2"/>
                  </a:lnTo>
                  <a:lnTo>
                    <a:pt x="177" y="0"/>
                  </a:lnTo>
                  <a:lnTo>
                    <a:pt x="169" y="3"/>
                  </a:lnTo>
                  <a:lnTo>
                    <a:pt x="163" y="8"/>
                  </a:lnTo>
                  <a:lnTo>
                    <a:pt x="159" y="15"/>
                  </a:lnTo>
                  <a:close/>
                </a:path>
              </a:pathLst>
            </a:custGeom>
            <a:solidFill>
              <a:srgbClr val="000000"/>
            </a:solidFill>
            <a:ln w="9525">
              <a:noFill/>
              <a:round/>
              <a:headEnd/>
              <a:tailEnd/>
            </a:ln>
          </p:spPr>
          <p:txBody>
            <a:bodyPr/>
            <a:lstStyle/>
            <a:p>
              <a:pPr rtl="0"/>
              <a:endParaRPr lang="en-US" sz="3800"/>
            </a:p>
          </p:txBody>
        </p:sp>
        <p:sp>
          <p:nvSpPr>
            <p:cNvPr id="651" name="Freeform 649"/>
            <p:cNvSpPr>
              <a:spLocks/>
            </p:cNvSpPr>
            <p:nvPr/>
          </p:nvSpPr>
          <p:spPr bwMode="auto">
            <a:xfrm>
              <a:off x="434" y="2899"/>
              <a:ext cx="44" cy="47"/>
            </a:xfrm>
            <a:custGeom>
              <a:avLst/>
              <a:gdLst>
                <a:gd name="T0" fmla="*/ 16 w 194"/>
                <a:gd name="T1" fmla="*/ 0 h 208"/>
                <a:gd name="T2" fmla="*/ 17 w 194"/>
                <a:gd name="T3" fmla="*/ 0 h 208"/>
                <a:gd name="T4" fmla="*/ 15 w 194"/>
                <a:gd name="T5" fmla="*/ 1 h 208"/>
                <a:gd name="T6" fmla="*/ 12 w 194"/>
                <a:gd name="T7" fmla="*/ 2 h 208"/>
                <a:gd name="T8" fmla="*/ 9 w 194"/>
                <a:gd name="T9" fmla="*/ 3 h 208"/>
                <a:gd name="T10" fmla="*/ 7 w 194"/>
                <a:gd name="T11" fmla="*/ 6 h 208"/>
                <a:gd name="T12" fmla="*/ 1 w 194"/>
                <a:gd name="T13" fmla="*/ 17 h 208"/>
                <a:gd name="T14" fmla="*/ 0 w 194"/>
                <a:gd name="T15" fmla="*/ 38 h 208"/>
                <a:gd name="T16" fmla="*/ 2 w 194"/>
                <a:gd name="T17" fmla="*/ 45 h 208"/>
                <a:gd name="T18" fmla="*/ 5 w 194"/>
                <a:gd name="T19" fmla="*/ 47 h 208"/>
                <a:gd name="T20" fmla="*/ 8 w 194"/>
                <a:gd name="T21" fmla="*/ 46 h 208"/>
                <a:gd name="T22" fmla="*/ 10 w 194"/>
                <a:gd name="T23" fmla="*/ 43 h 208"/>
                <a:gd name="T24" fmla="*/ 9 w 194"/>
                <a:gd name="T25" fmla="*/ 35 h 208"/>
                <a:gd name="T26" fmla="*/ 10 w 194"/>
                <a:gd name="T27" fmla="*/ 19 h 208"/>
                <a:gd name="T28" fmla="*/ 14 w 194"/>
                <a:gd name="T29" fmla="*/ 11 h 208"/>
                <a:gd name="T30" fmla="*/ 16 w 194"/>
                <a:gd name="T31" fmla="*/ 10 h 208"/>
                <a:gd name="T32" fmla="*/ 18 w 194"/>
                <a:gd name="T33" fmla="*/ 9 h 208"/>
                <a:gd name="T34" fmla="*/ 18 w 194"/>
                <a:gd name="T35" fmla="*/ 9 h 208"/>
                <a:gd name="T36" fmla="*/ 19 w 194"/>
                <a:gd name="T37" fmla="*/ 9 h 208"/>
                <a:gd name="T38" fmla="*/ 21 w 194"/>
                <a:gd name="T39" fmla="*/ 9 h 208"/>
                <a:gd name="T40" fmla="*/ 24 w 194"/>
                <a:gd name="T41" fmla="*/ 9 h 208"/>
                <a:gd name="T42" fmla="*/ 27 w 194"/>
                <a:gd name="T43" fmla="*/ 10 h 208"/>
                <a:gd name="T44" fmla="*/ 32 w 194"/>
                <a:gd name="T45" fmla="*/ 14 h 208"/>
                <a:gd name="T46" fmla="*/ 35 w 194"/>
                <a:gd name="T47" fmla="*/ 28 h 208"/>
                <a:gd name="T48" fmla="*/ 35 w 194"/>
                <a:gd name="T49" fmla="*/ 42 h 208"/>
                <a:gd name="T50" fmla="*/ 37 w 194"/>
                <a:gd name="T51" fmla="*/ 44 h 208"/>
                <a:gd name="T52" fmla="*/ 41 w 194"/>
                <a:gd name="T53" fmla="*/ 45 h 208"/>
                <a:gd name="T54" fmla="*/ 43 w 194"/>
                <a:gd name="T55" fmla="*/ 42 h 208"/>
                <a:gd name="T56" fmla="*/ 44 w 194"/>
                <a:gd name="T57" fmla="*/ 34 h 208"/>
                <a:gd name="T58" fmla="*/ 44 w 194"/>
                <a:gd name="T59" fmla="*/ 23 h 208"/>
                <a:gd name="T60" fmla="*/ 42 w 194"/>
                <a:gd name="T61" fmla="*/ 14 h 208"/>
                <a:gd name="T62" fmla="*/ 37 w 194"/>
                <a:gd name="T63" fmla="*/ 7 h 208"/>
                <a:gd name="T64" fmla="*/ 31 w 194"/>
                <a:gd name="T65" fmla="*/ 2 h 208"/>
                <a:gd name="T66" fmla="*/ 25 w 194"/>
                <a:gd name="T67" fmla="*/ 0 h 208"/>
                <a:gd name="T68" fmla="*/ 20 w 194"/>
                <a:gd name="T69" fmla="*/ 0 h 208"/>
                <a:gd name="T70" fmla="*/ 17 w 194"/>
                <a:gd name="T71" fmla="*/ 0 h 2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
                <a:gd name="T109" fmla="*/ 0 h 208"/>
                <a:gd name="T110" fmla="*/ 194 w 194"/>
                <a:gd name="T111" fmla="*/ 208 h 2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 h="208">
                  <a:moveTo>
                    <a:pt x="71" y="2"/>
                  </a:moveTo>
                  <a:lnTo>
                    <a:pt x="72" y="2"/>
                  </a:lnTo>
                  <a:lnTo>
                    <a:pt x="73" y="2"/>
                  </a:lnTo>
                  <a:lnTo>
                    <a:pt x="75" y="2"/>
                  </a:lnTo>
                  <a:lnTo>
                    <a:pt x="67" y="4"/>
                  </a:lnTo>
                  <a:lnTo>
                    <a:pt x="60" y="5"/>
                  </a:lnTo>
                  <a:lnTo>
                    <a:pt x="54" y="8"/>
                  </a:lnTo>
                  <a:lnTo>
                    <a:pt x="47" y="10"/>
                  </a:lnTo>
                  <a:lnTo>
                    <a:pt x="41" y="14"/>
                  </a:lnTo>
                  <a:lnTo>
                    <a:pt x="36" y="19"/>
                  </a:lnTo>
                  <a:lnTo>
                    <a:pt x="30" y="25"/>
                  </a:lnTo>
                  <a:lnTo>
                    <a:pt x="25" y="30"/>
                  </a:lnTo>
                  <a:lnTo>
                    <a:pt x="6" y="75"/>
                  </a:lnTo>
                  <a:lnTo>
                    <a:pt x="0" y="125"/>
                  </a:lnTo>
                  <a:lnTo>
                    <a:pt x="2" y="168"/>
                  </a:lnTo>
                  <a:lnTo>
                    <a:pt x="4" y="191"/>
                  </a:lnTo>
                  <a:lnTo>
                    <a:pt x="8" y="199"/>
                  </a:lnTo>
                  <a:lnTo>
                    <a:pt x="13" y="204"/>
                  </a:lnTo>
                  <a:lnTo>
                    <a:pt x="20" y="208"/>
                  </a:lnTo>
                  <a:lnTo>
                    <a:pt x="28" y="208"/>
                  </a:lnTo>
                  <a:lnTo>
                    <a:pt x="36" y="204"/>
                  </a:lnTo>
                  <a:lnTo>
                    <a:pt x="41" y="199"/>
                  </a:lnTo>
                  <a:lnTo>
                    <a:pt x="43" y="192"/>
                  </a:lnTo>
                  <a:lnTo>
                    <a:pt x="43" y="185"/>
                  </a:lnTo>
                  <a:lnTo>
                    <a:pt x="41" y="157"/>
                  </a:lnTo>
                  <a:lnTo>
                    <a:pt x="41" y="121"/>
                  </a:lnTo>
                  <a:lnTo>
                    <a:pt x="45" y="84"/>
                  </a:lnTo>
                  <a:lnTo>
                    <a:pt x="58" y="54"/>
                  </a:lnTo>
                  <a:lnTo>
                    <a:pt x="62" y="49"/>
                  </a:lnTo>
                  <a:lnTo>
                    <a:pt x="67" y="45"/>
                  </a:lnTo>
                  <a:lnTo>
                    <a:pt x="72" y="43"/>
                  </a:lnTo>
                  <a:lnTo>
                    <a:pt x="78" y="41"/>
                  </a:lnTo>
                  <a:lnTo>
                    <a:pt x="80" y="41"/>
                  </a:lnTo>
                  <a:lnTo>
                    <a:pt x="81" y="40"/>
                  </a:lnTo>
                  <a:lnTo>
                    <a:pt x="82" y="40"/>
                  </a:lnTo>
                  <a:lnTo>
                    <a:pt x="84" y="40"/>
                  </a:lnTo>
                  <a:lnTo>
                    <a:pt x="88" y="39"/>
                  </a:lnTo>
                  <a:lnTo>
                    <a:pt x="93" y="39"/>
                  </a:lnTo>
                  <a:lnTo>
                    <a:pt x="98" y="39"/>
                  </a:lnTo>
                  <a:lnTo>
                    <a:pt x="106" y="40"/>
                  </a:lnTo>
                  <a:lnTo>
                    <a:pt x="112" y="41"/>
                  </a:lnTo>
                  <a:lnTo>
                    <a:pt x="120" y="44"/>
                  </a:lnTo>
                  <a:lnTo>
                    <a:pt x="128" y="49"/>
                  </a:lnTo>
                  <a:lnTo>
                    <a:pt x="140" y="64"/>
                  </a:lnTo>
                  <a:lnTo>
                    <a:pt x="149" y="87"/>
                  </a:lnTo>
                  <a:lnTo>
                    <a:pt x="155" y="125"/>
                  </a:lnTo>
                  <a:lnTo>
                    <a:pt x="154" y="177"/>
                  </a:lnTo>
                  <a:lnTo>
                    <a:pt x="154" y="185"/>
                  </a:lnTo>
                  <a:lnTo>
                    <a:pt x="158" y="191"/>
                  </a:lnTo>
                  <a:lnTo>
                    <a:pt x="163" y="196"/>
                  </a:lnTo>
                  <a:lnTo>
                    <a:pt x="171" y="199"/>
                  </a:lnTo>
                  <a:lnTo>
                    <a:pt x="179" y="198"/>
                  </a:lnTo>
                  <a:lnTo>
                    <a:pt x="186" y="195"/>
                  </a:lnTo>
                  <a:lnTo>
                    <a:pt x="190" y="188"/>
                  </a:lnTo>
                  <a:lnTo>
                    <a:pt x="193" y="181"/>
                  </a:lnTo>
                  <a:lnTo>
                    <a:pt x="194" y="152"/>
                  </a:lnTo>
                  <a:lnTo>
                    <a:pt x="194" y="126"/>
                  </a:lnTo>
                  <a:lnTo>
                    <a:pt x="193" y="101"/>
                  </a:lnTo>
                  <a:lnTo>
                    <a:pt x="189" y="80"/>
                  </a:lnTo>
                  <a:lnTo>
                    <a:pt x="183" y="61"/>
                  </a:lnTo>
                  <a:lnTo>
                    <a:pt x="175" y="44"/>
                  </a:lnTo>
                  <a:lnTo>
                    <a:pt x="164" y="30"/>
                  </a:lnTo>
                  <a:lnTo>
                    <a:pt x="153" y="18"/>
                  </a:lnTo>
                  <a:lnTo>
                    <a:pt x="138" y="9"/>
                  </a:lnTo>
                  <a:lnTo>
                    <a:pt x="125" y="4"/>
                  </a:lnTo>
                  <a:lnTo>
                    <a:pt x="111" y="1"/>
                  </a:lnTo>
                  <a:lnTo>
                    <a:pt x="99" y="0"/>
                  </a:lnTo>
                  <a:lnTo>
                    <a:pt x="88" y="0"/>
                  </a:lnTo>
                  <a:lnTo>
                    <a:pt x="80" y="1"/>
                  </a:lnTo>
                  <a:lnTo>
                    <a:pt x="73" y="2"/>
                  </a:lnTo>
                  <a:lnTo>
                    <a:pt x="71" y="2"/>
                  </a:lnTo>
                  <a:close/>
                </a:path>
              </a:pathLst>
            </a:custGeom>
            <a:solidFill>
              <a:srgbClr val="000000"/>
            </a:solidFill>
            <a:ln w="9525">
              <a:noFill/>
              <a:round/>
              <a:headEnd/>
              <a:tailEnd/>
            </a:ln>
          </p:spPr>
          <p:txBody>
            <a:bodyPr/>
            <a:lstStyle/>
            <a:p>
              <a:pPr rtl="0"/>
              <a:endParaRPr lang="en-US" sz="3800"/>
            </a:p>
          </p:txBody>
        </p:sp>
        <p:sp>
          <p:nvSpPr>
            <p:cNvPr id="652" name="Freeform 650"/>
            <p:cNvSpPr>
              <a:spLocks/>
            </p:cNvSpPr>
            <p:nvPr/>
          </p:nvSpPr>
          <p:spPr bwMode="auto">
            <a:xfrm>
              <a:off x="523" y="2938"/>
              <a:ext cx="161" cy="60"/>
            </a:xfrm>
            <a:custGeom>
              <a:avLst/>
              <a:gdLst>
                <a:gd name="T0" fmla="*/ 1 w 705"/>
                <a:gd name="T1" fmla="*/ 55 h 258"/>
                <a:gd name="T2" fmla="*/ 0 w 705"/>
                <a:gd name="T3" fmla="*/ 60 h 258"/>
                <a:gd name="T4" fmla="*/ 161 w 705"/>
                <a:gd name="T5" fmla="*/ 60 h 258"/>
                <a:gd name="T6" fmla="*/ 160 w 705"/>
                <a:gd name="T7" fmla="*/ 55 h 258"/>
                <a:gd name="T8" fmla="*/ 158 w 705"/>
                <a:gd name="T9" fmla="*/ 49 h 258"/>
                <a:gd name="T10" fmla="*/ 157 w 705"/>
                <a:gd name="T11" fmla="*/ 43 h 258"/>
                <a:gd name="T12" fmla="*/ 154 w 705"/>
                <a:gd name="T13" fmla="*/ 38 h 258"/>
                <a:gd name="T14" fmla="*/ 151 w 705"/>
                <a:gd name="T15" fmla="*/ 33 h 258"/>
                <a:gd name="T16" fmla="*/ 147 w 705"/>
                <a:gd name="T17" fmla="*/ 28 h 258"/>
                <a:gd name="T18" fmla="*/ 143 w 705"/>
                <a:gd name="T19" fmla="*/ 23 h 258"/>
                <a:gd name="T20" fmla="*/ 138 w 705"/>
                <a:gd name="T21" fmla="*/ 20 h 258"/>
                <a:gd name="T22" fmla="*/ 133 w 705"/>
                <a:gd name="T23" fmla="*/ 16 h 258"/>
                <a:gd name="T24" fmla="*/ 128 w 705"/>
                <a:gd name="T25" fmla="*/ 12 h 258"/>
                <a:gd name="T26" fmla="*/ 122 w 705"/>
                <a:gd name="T27" fmla="*/ 9 h 258"/>
                <a:gd name="T28" fmla="*/ 115 w 705"/>
                <a:gd name="T29" fmla="*/ 6 h 258"/>
                <a:gd name="T30" fmla="*/ 109 w 705"/>
                <a:gd name="T31" fmla="*/ 4 h 258"/>
                <a:gd name="T32" fmla="*/ 102 w 705"/>
                <a:gd name="T33" fmla="*/ 2 h 258"/>
                <a:gd name="T34" fmla="*/ 95 w 705"/>
                <a:gd name="T35" fmla="*/ 1 h 258"/>
                <a:gd name="T36" fmla="*/ 88 w 705"/>
                <a:gd name="T37" fmla="*/ 0 h 258"/>
                <a:gd name="T38" fmla="*/ 80 w 705"/>
                <a:gd name="T39" fmla="*/ 0 h 258"/>
                <a:gd name="T40" fmla="*/ 73 w 705"/>
                <a:gd name="T41" fmla="*/ 0 h 258"/>
                <a:gd name="T42" fmla="*/ 66 w 705"/>
                <a:gd name="T43" fmla="*/ 1 h 258"/>
                <a:gd name="T44" fmla="*/ 59 w 705"/>
                <a:gd name="T45" fmla="*/ 2 h 258"/>
                <a:gd name="T46" fmla="*/ 52 w 705"/>
                <a:gd name="T47" fmla="*/ 4 h 258"/>
                <a:gd name="T48" fmla="*/ 46 w 705"/>
                <a:gd name="T49" fmla="*/ 6 h 258"/>
                <a:gd name="T50" fmla="*/ 39 w 705"/>
                <a:gd name="T51" fmla="*/ 9 h 258"/>
                <a:gd name="T52" fmla="*/ 33 w 705"/>
                <a:gd name="T53" fmla="*/ 12 h 258"/>
                <a:gd name="T54" fmla="*/ 28 w 705"/>
                <a:gd name="T55" fmla="*/ 16 h 258"/>
                <a:gd name="T56" fmla="*/ 23 w 705"/>
                <a:gd name="T57" fmla="*/ 20 h 258"/>
                <a:gd name="T58" fmla="*/ 18 w 705"/>
                <a:gd name="T59" fmla="*/ 23 h 258"/>
                <a:gd name="T60" fmla="*/ 14 w 705"/>
                <a:gd name="T61" fmla="*/ 28 h 258"/>
                <a:gd name="T62" fmla="*/ 10 w 705"/>
                <a:gd name="T63" fmla="*/ 33 h 258"/>
                <a:gd name="T64" fmla="*/ 7 w 705"/>
                <a:gd name="T65" fmla="*/ 38 h 258"/>
                <a:gd name="T66" fmla="*/ 4 w 705"/>
                <a:gd name="T67" fmla="*/ 43 h 258"/>
                <a:gd name="T68" fmla="*/ 3 w 705"/>
                <a:gd name="T69" fmla="*/ 49 h 258"/>
                <a:gd name="T70" fmla="*/ 1 w 705"/>
                <a:gd name="T71" fmla="*/ 55 h 2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05"/>
                <a:gd name="T109" fmla="*/ 0 h 258"/>
                <a:gd name="T110" fmla="*/ 705 w 705"/>
                <a:gd name="T111" fmla="*/ 258 h 2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05" h="258">
                  <a:moveTo>
                    <a:pt x="4" y="235"/>
                  </a:moveTo>
                  <a:lnTo>
                    <a:pt x="0" y="258"/>
                  </a:lnTo>
                  <a:lnTo>
                    <a:pt x="705" y="258"/>
                  </a:lnTo>
                  <a:lnTo>
                    <a:pt x="701" y="235"/>
                  </a:lnTo>
                  <a:lnTo>
                    <a:pt x="694" y="210"/>
                  </a:lnTo>
                  <a:lnTo>
                    <a:pt x="686" y="187"/>
                  </a:lnTo>
                  <a:lnTo>
                    <a:pt x="675" y="163"/>
                  </a:lnTo>
                  <a:lnTo>
                    <a:pt x="660" y="141"/>
                  </a:lnTo>
                  <a:lnTo>
                    <a:pt x="643" y="120"/>
                  </a:lnTo>
                  <a:lnTo>
                    <a:pt x="625" y="101"/>
                  </a:lnTo>
                  <a:lnTo>
                    <a:pt x="604" y="84"/>
                  </a:lnTo>
                  <a:lnTo>
                    <a:pt x="582" y="67"/>
                  </a:lnTo>
                  <a:lnTo>
                    <a:pt x="559" y="52"/>
                  </a:lnTo>
                  <a:lnTo>
                    <a:pt x="533" y="39"/>
                  </a:lnTo>
                  <a:lnTo>
                    <a:pt x="505" y="27"/>
                  </a:lnTo>
                  <a:lnTo>
                    <a:pt x="477" y="18"/>
                  </a:lnTo>
                  <a:lnTo>
                    <a:pt x="447" y="10"/>
                  </a:lnTo>
                  <a:lnTo>
                    <a:pt x="416" y="5"/>
                  </a:lnTo>
                  <a:lnTo>
                    <a:pt x="384" y="1"/>
                  </a:lnTo>
                  <a:lnTo>
                    <a:pt x="352" y="0"/>
                  </a:lnTo>
                  <a:lnTo>
                    <a:pt x="319" y="1"/>
                  </a:lnTo>
                  <a:lnTo>
                    <a:pt x="288" y="5"/>
                  </a:lnTo>
                  <a:lnTo>
                    <a:pt x="257" y="10"/>
                  </a:lnTo>
                  <a:lnTo>
                    <a:pt x="227" y="18"/>
                  </a:lnTo>
                  <a:lnTo>
                    <a:pt x="200" y="27"/>
                  </a:lnTo>
                  <a:lnTo>
                    <a:pt x="172" y="39"/>
                  </a:lnTo>
                  <a:lnTo>
                    <a:pt x="146" y="52"/>
                  </a:lnTo>
                  <a:lnTo>
                    <a:pt x="122" y="67"/>
                  </a:lnTo>
                  <a:lnTo>
                    <a:pt x="99" y="84"/>
                  </a:lnTo>
                  <a:lnTo>
                    <a:pt x="79" y="101"/>
                  </a:lnTo>
                  <a:lnTo>
                    <a:pt x="60" y="120"/>
                  </a:lnTo>
                  <a:lnTo>
                    <a:pt x="45" y="141"/>
                  </a:lnTo>
                  <a:lnTo>
                    <a:pt x="30" y="163"/>
                  </a:lnTo>
                  <a:lnTo>
                    <a:pt x="19" y="187"/>
                  </a:lnTo>
                  <a:lnTo>
                    <a:pt x="11" y="210"/>
                  </a:lnTo>
                  <a:lnTo>
                    <a:pt x="4" y="235"/>
                  </a:lnTo>
                  <a:close/>
                </a:path>
              </a:pathLst>
            </a:custGeom>
            <a:solidFill>
              <a:srgbClr val="000000"/>
            </a:solidFill>
            <a:ln w="9525">
              <a:noFill/>
              <a:round/>
              <a:headEnd/>
              <a:tailEnd/>
            </a:ln>
          </p:spPr>
          <p:txBody>
            <a:bodyPr/>
            <a:lstStyle/>
            <a:p>
              <a:pPr rtl="0"/>
              <a:endParaRPr lang="en-US" sz="3800"/>
            </a:p>
          </p:txBody>
        </p:sp>
        <p:sp>
          <p:nvSpPr>
            <p:cNvPr id="653" name="Freeform 651"/>
            <p:cNvSpPr>
              <a:spLocks/>
            </p:cNvSpPr>
            <p:nvPr/>
          </p:nvSpPr>
          <p:spPr bwMode="auto">
            <a:xfrm>
              <a:off x="535" y="2947"/>
              <a:ext cx="137" cy="41"/>
            </a:xfrm>
            <a:custGeom>
              <a:avLst/>
              <a:gdLst>
                <a:gd name="T0" fmla="*/ 68 w 603"/>
                <a:gd name="T1" fmla="*/ 0 h 178"/>
                <a:gd name="T2" fmla="*/ 75 w 603"/>
                <a:gd name="T3" fmla="*/ 0 h 178"/>
                <a:gd name="T4" fmla="*/ 80 w 603"/>
                <a:gd name="T5" fmla="*/ 1 h 178"/>
                <a:gd name="T6" fmla="*/ 86 w 603"/>
                <a:gd name="T7" fmla="*/ 2 h 178"/>
                <a:gd name="T8" fmla="*/ 92 w 603"/>
                <a:gd name="T9" fmla="*/ 3 h 178"/>
                <a:gd name="T10" fmla="*/ 97 w 603"/>
                <a:gd name="T11" fmla="*/ 5 h 178"/>
                <a:gd name="T12" fmla="*/ 102 w 603"/>
                <a:gd name="T13" fmla="*/ 7 h 178"/>
                <a:gd name="T14" fmla="*/ 107 w 603"/>
                <a:gd name="T15" fmla="*/ 9 h 178"/>
                <a:gd name="T16" fmla="*/ 112 w 603"/>
                <a:gd name="T17" fmla="*/ 12 h 178"/>
                <a:gd name="T18" fmla="*/ 117 w 603"/>
                <a:gd name="T19" fmla="*/ 14 h 178"/>
                <a:gd name="T20" fmla="*/ 120 w 603"/>
                <a:gd name="T21" fmla="*/ 18 h 178"/>
                <a:gd name="T22" fmla="*/ 124 w 603"/>
                <a:gd name="T23" fmla="*/ 21 h 178"/>
                <a:gd name="T24" fmla="*/ 127 w 603"/>
                <a:gd name="T25" fmla="*/ 25 h 178"/>
                <a:gd name="T26" fmla="*/ 130 w 603"/>
                <a:gd name="T27" fmla="*/ 28 h 178"/>
                <a:gd name="T28" fmla="*/ 133 w 603"/>
                <a:gd name="T29" fmla="*/ 32 h 178"/>
                <a:gd name="T30" fmla="*/ 135 w 603"/>
                <a:gd name="T31" fmla="*/ 37 h 178"/>
                <a:gd name="T32" fmla="*/ 137 w 603"/>
                <a:gd name="T33" fmla="*/ 41 h 178"/>
                <a:gd name="T34" fmla="*/ 134 w 603"/>
                <a:gd name="T35" fmla="*/ 41 h 178"/>
                <a:gd name="T36" fmla="*/ 128 w 603"/>
                <a:gd name="T37" fmla="*/ 41 h 178"/>
                <a:gd name="T38" fmla="*/ 121 w 603"/>
                <a:gd name="T39" fmla="*/ 41 h 178"/>
                <a:gd name="T40" fmla="*/ 113 w 603"/>
                <a:gd name="T41" fmla="*/ 41 h 178"/>
                <a:gd name="T42" fmla="*/ 103 w 603"/>
                <a:gd name="T43" fmla="*/ 41 h 178"/>
                <a:gd name="T44" fmla="*/ 92 w 603"/>
                <a:gd name="T45" fmla="*/ 41 h 178"/>
                <a:gd name="T46" fmla="*/ 80 w 603"/>
                <a:gd name="T47" fmla="*/ 41 h 178"/>
                <a:gd name="T48" fmla="*/ 69 w 603"/>
                <a:gd name="T49" fmla="*/ 41 h 178"/>
                <a:gd name="T50" fmla="*/ 57 w 603"/>
                <a:gd name="T51" fmla="*/ 41 h 178"/>
                <a:gd name="T52" fmla="*/ 45 w 603"/>
                <a:gd name="T53" fmla="*/ 41 h 178"/>
                <a:gd name="T54" fmla="*/ 34 w 603"/>
                <a:gd name="T55" fmla="*/ 41 h 178"/>
                <a:gd name="T56" fmla="*/ 24 w 603"/>
                <a:gd name="T57" fmla="*/ 41 h 178"/>
                <a:gd name="T58" fmla="*/ 16 w 603"/>
                <a:gd name="T59" fmla="*/ 41 h 178"/>
                <a:gd name="T60" fmla="*/ 9 w 603"/>
                <a:gd name="T61" fmla="*/ 41 h 178"/>
                <a:gd name="T62" fmla="*/ 3 w 603"/>
                <a:gd name="T63" fmla="*/ 41 h 178"/>
                <a:gd name="T64" fmla="*/ 0 w 603"/>
                <a:gd name="T65" fmla="*/ 41 h 178"/>
                <a:gd name="T66" fmla="*/ 2 w 603"/>
                <a:gd name="T67" fmla="*/ 37 h 178"/>
                <a:gd name="T68" fmla="*/ 4 w 603"/>
                <a:gd name="T69" fmla="*/ 32 h 178"/>
                <a:gd name="T70" fmla="*/ 6 w 603"/>
                <a:gd name="T71" fmla="*/ 28 h 178"/>
                <a:gd name="T72" fmla="*/ 9 w 603"/>
                <a:gd name="T73" fmla="*/ 25 h 178"/>
                <a:gd name="T74" fmla="*/ 13 w 603"/>
                <a:gd name="T75" fmla="*/ 21 h 178"/>
                <a:gd name="T76" fmla="*/ 16 w 603"/>
                <a:gd name="T77" fmla="*/ 18 h 178"/>
                <a:gd name="T78" fmla="*/ 20 w 603"/>
                <a:gd name="T79" fmla="*/ 14 h 178"/>
                <a:gd name="T80" fmla="*/ 25 w 603"/>
                <a:gd name="T81" fmla="*/ 12 h 178"/>
                <a:gd name="T82" fmla="*/ 29 w 603"/>
                <a:gd name="T83" fmla="*/ 9 h 178"/>
                <a:gd name="T84" fmla="*/ 34 w 603"/>
                <a:gd name="T85" fmla="*/ 7 h 178"/>
                <a:gd name="T86" fmla="*/ 39 w 603"/>
                <a:gd name="T87" fmla="*/ 5 h 178"/>
                <a:gd name="T88" fmla="*/ 45 w 603"/>
                <a:gd name="T89" fmla="*/ 3 h 178"/>
                <a:gd name="T90" fmla="*/ 51 w 603"/>
                <a:gd name="T91" fmla="*/ 2 h 178"/>
                <a:gd name="T92" fmla="*/ 56 w 603"/>
                <a:gd name="T93" fmla="*/ 1 h 178"/>
                <a:gd name="T94" fmla="*/ 62 w 603"/>
                <a:gd name="T95" fmla="*/ 0 h 178"/>
                <a:gd name="T96" fmla="*/ 68 w 603"/>
                <a:gd name="T97" fmla="*/ 0 h 1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3"/>
                <a:gd name="T148" fmla="*/ 0 h 178"/>
                <a:gd name="T149" fmla="*/ 603 w 603"/>
                <a:gd name="T150" fmla="*/ 178 h 1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3" h="178">
                  <a:moveTo>
                    <a:pt x="301" y="0"/>
                  </a:moveTo>
                  <a:lnTo>
                    <a:pt x="328" y="1"/>
                  </a:lnTo>
                  <a:lnTo>
                    <a:pt x="354" y="4"/>
                  </a:lnTo>
                  <a:lnTo>
                    <a:pt x="379" y="8"/>
                  </a:lnTo>
                  <a:lnTo>
                    <a:pt x="404" y="13"/>
                  </a:lnTo>
                  <a:lnTo>
                    <a:pt x="428" y="21"/>
                  </a:lnTo>
                  <a:lnTo>
                    <a:pt x="451" y="30"/>
                  </a:lnTo>
                  <a:lnTo>
                    <a:pt x="473" y="39"/>
                  </a:lnTo>
                  <a:lnTo>
                    <a:pt x="493" y="51"/>
                  </a:lnTo>
                  <a:lnTo>
                    <a:pt x="513" y="62"/>
                  </a:lnTo>
                  <a:lnTo>
                    <a:pt x="530" y="77"/>
                  </a:lnTo>
                  <a:lnTo>
                    <a:pt x="547" y="91"/>
                  </a:lnTo>
                  <a:lnTo>
                    <a:pt x="561" y="107"/>
                  </a:lnTo>
                  <a:lnTo>
                    <a:pt x="574" y="123"/>
                  </a:lnTo>
                  <a:lnTo>
                    <a:pt x="586" y="140"/>
                  </a:lnTo>
                  <a:lnTo>
                    <a:pt x="595" y="159"/>
                  </a:lnTo>
                  <a:lnTo>
                    <a:pt x="603" y="178"/>
                  </a:lnTo>
                  <a:lnTo>
                    <a:pt x="588" y="178"/>
                  </a:lnTo>
                  <a:lnTo>
                    <a:pt x="565" y="178"/>
                  </a:lnTo>
                  <a:lnTo>
                    <a:pt x="534" y="178"/>
                  </a:lnTo>
                  <a:lnTo>
                    <a:pt x="496" y="178"/>
                  </a:lnTo>
                  <a:lnTo>
                    <a:pt x="452" y="178"/>
                  </a:lnTo>
                  <a:lnTo>
                    <a:pt x="404" y="178"/>
                  </a:lnTo>
                  <a:lnTo>
                    <a:pt x="353" y="178"/>
                  </a:lnTo>
                  <a:lnTo>
                    <a:pt x="302" y="178"/>
                  </a:lnTo>
                  <a:lnTo>
                    <a:pt x="250" y="178"/>
                  </a:lnTo>
                  <a:lnTo>
                    <a:pt x="199" y="178"/>
                  </a:lnTo>
                  <a:lnTo>
                    <a:pt x="151" y="178"/>
                  </a:lnTo>
                  <a:lnTo>
                    <a:pt x="107" y="178"/>
                  </a:lnTo>
                  <a:lnTo>
                    <a:pt x="69" y="178"/>
                  </a:lnTo>
                  <a:lnTo>
                    <a:pt x="38" y="178"/>
                  </a:lnTo>
                  <a:lnTo>
                    <a:pt x="15" y="178"/>
                  </a:lnTo>
                  <a:lnTo>
                    <a:pt x="0" y="178"/>
                  </a:lnTo>
                  <a:lnTo>
                    <a:pt x="8" y="159"/>
                  </a:lnTo>
                  <a:lnTo>
                    <a:pt x="17" y="140"/>
                  </a:lnTo>
                  <a:lnTo>
                    <a:pt x="28" y="123"/>
                  </a:lnTo>
                  <a:lnTo>
                    <a:pt x="41" y="107"/>
                  </a:lnTo>
                  <a:lnTo>
                    <a:pt x="56" y="91"/>
                  </a:lnTo>
                  <a:lnTo>
                    <a:pt x="72" y="77"/>
                  </a:lnTo>
                  <a:lnTo>
                    <a:pt x="90" y="62"/>
                  </a:lnTo>
                  <a:lnTo>
                    <a:pt x="110" y="51"/>
                  </a:lnTo>
                  <a:lnTo>
                    <a:pt x="129" y="39"/>
                  </a:lnTo>
                  <a:lnTo>
                    <a:pt x="151" y="30"/>
                  </a:lnTo>
                  <a:lnTo>
                    <a:pt x="173" y="21"/>
                  </a:lnTo>
                  <a:lnTo>
                    <a:pt x="198" y="13"/>
                  </a:lnTo>
                  <a:lnTo>
                    <a:pt x="223" y="8"/>
                  </a:lnTo>
                  <a:lnTo>
                    <a:pt x="247" y="4"/>
                  </a:lnTo>
                  <a:lnTo>
                    <a:pt x="274" y="1"/>
                  </a:lnTo>
                  <a:lnTo>
                    <a:pt x="301" y="0"/>
                  </a:lnTo>
                  <a:close/>
                </a:path>
              </a:pathLst>
            </a:custGeom>
            <a:solidFill>
              <a:srgbClr val="C0C0C0"/>
            </a:solidFill>
            <a:ln w="9525">
              <a:noFill/>
              <a:round/>
              <a:headEnd/>
              <a:tailEnd/>
            </a:ln>
          </p:spPr>
          <p:txBody>
            <a:bodyPr/>
            <a:lstStyle/>
            <a:p>
              <a:pPr rtl="0"/>
              <a:endParaRPr lang="en-US" sz="3800"/>
            </a:p>
          </p:txBody>
        </p:sp>
        <p:sp>
          <p:nvSpPr>
            <p:cNvPr id="654" name="Freeform 652"/>
            <p:cNvSpPr>
              <a:spLocks/>
            </p:cNvSpPr>
            <p:nvPr/>
          </p:nvSpPr>
          <p:spPr bwMode="auto">
            <a:xfrm>
              <a:off x="523" y="2988"/>
              <a:ext cx="161" cy="28"/>
            </a:xfrm>
            <a:custGeom>
              <a:avLst/>
              <a:gdLst>
                <a:gd name="T0" fmla="*/ 156 w 705"/>
                <a:gd name="T1" fmla="*/ 0 h 122"/>
                <a:gd name="T2" fmla="*/ 1 w 705"/>
                <a:gd name="T3" fmla="*/ 0 h 122"/>
                <a:gd name="T4" fmla="*/ 1 w 705"/>
                <a:gd name="T5" fmla="*/ 4 h 122"/>
                <a:gd name="T6" fmla="*/ 0 w 705"/>
                <a:gd name="T7" fmla="*/ 13 h 122"/>
                <a:gd name="T8" fmla="*/ 0 w 705"/>
                <a:gd name="T9" fmla="*/ 16 h 122"/>
                <a:gd name="T10" fmla="*/ 0 w 705"/>
                <a:gd name="T11" fmla="*/ 19 h 122"/>
                <a:gd name="T12" fmla="*/ 1 w 705"/>
                <a:gd name="T13" fmla="*/ 22 h 122"/>
                <a:gd name="T14" fmla="*/ 2 w 705"/>
                <a:gd name="T15" fmla="*/ 25 h 122"/>
                <a:gd name="T16" fmla="*/ 3 w 705"/>
                <a:gd name="T17" fmla="*/ 28 h 122"/>
                <a:gd name="T18" fmla="*/ 158 w 705"/>
                <a:gd name="T19" fmla="*/ 28 h 122"/>
                <a:gd name="T20" fmla="*/ 159 w 705"/>
                <a:gd name="T21" fmla="*/ 25 h 122"/>
                <a:gd name="T22" fmla="*/ 160 w 705"/>
                <a:gd name="T23" fmla="*/ 22 h 122"/>
                <a:gd name="T24" fmla="*/ 161 w 705"/>
                <a:gd name="T25" fmla="*/ 19 h 122"/>
                <a:gd name="T26" fmla="*/ 161 w 705"/>
                <a:gd name="T27" fmla="*/ 16 h 122"/>
                <a:gd name="T28" fmla="*/ 161 w 705"/>
                <a:gd name="T29" fmla="*/ 13 h 122"/>
                <a:gd name="T30" fmla="*/ 160 w 705"/>
                <a:gd name="T31" fmla="*/ 0 h 122"/>
                <a:gd name="T32" fmla="*/ 156 w 705"/>
                <a:gd name="T33" fmla="*/ 0 h 1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5"/>
                <a:gd name="T52" fmla="*/ 0 h 122"/>
                <a:gd name="T53" fmla="*/ 705 w 705"/>
                <a:gd name="T54" fmla="*/ 122 h 1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5" h="122">
                  <a:moveTo>
                    <a:pt x="681" y="1"/>
                  </a:moveTo>
                  <a:lnTo>
                    <a:pt x="6" y="1"/>
                  </a:lnTo>
                  <a:lnTo>
                    <a:pt x="4" y="18"/>
                  </a:lnTo>
                  <a:lnTo>
                    <a:pt x="0" y="57"/>
                  </a:lnTo>
                  <a:lnTo>
                    <a:pt x="0" y="69"/>
                  </a:lnTo>
                  <a:lnTo>
                    <a:pt x="2" y="82"/>
                  </a:lnTo>
                  <a:lnTo>
                    <a:pt x="4" y="95"/>
                  </a:lnTo>
                  <a:lnTo>
                    <a:pt x="7" y="108"/>
                  </a:lnTo>
                  <a:lnTo>
                    <a:pt x="11" y="122"/>
                  </a:lnTo>
                  <a:lnTo>
                    <a:pt x="694" y="122"/>
                  </a:lnTo>
                  <a:lnTo>
                    <a:pt x="698" y="108"/>
                  </a:lnTo>
                  <a:lnTo>
                    <a:pt x="701" y="95"/>
                  </a:lnTo>
                  <a:lnTo>
                    <a:pt x="703" y="82"/>
                  </a:lnTo>
                  <a:lnTo>
                    <a:pt x="705" y="70"/>
                  </a:lnTo>
                  <a:lnTo>
                    <a:pt x="705" y="57"/>
                  </a:lnTo>
                  <a:lnTo>
                    <a:pt x="699" y="0"/>
                  </a:lnTo>
                  <a:lnTo>
                    <a:pt x="681" y="1"/>
                  </a:lnTo>
                  <a:close/>
                </a:path>
              </a:pathLst>
            </a:custGeom>
            <a:solidFill>
              <a:srgbClr val="000000"/>
            </a:solidFill>
            <a:ln w="9525">
              <a:noFill/>
              <a:round/>
              <a:headEnd/>
              <a:tailEnd/>
            </a:ln>
          </p:spPr>
          <p:txBody>
            <a:bodyPr/>
            <a:lstStyle/>
            <a:p>
              <a:pPr rtl="0"/>
              <a:endParaRPr lang="en-US" sz="3800"/>
            </a:p>
          </p:txBody>
        </p:sp>
        <p:sp>
          <p:nvSpPr>
            <p:cNvPr id="655" name="Freeform 653"/>
            <p:cNvSpPr>
              <a:spLocks/>
            </p:cNvSpPr>
            <p:nvPr/>
          </p:nvSpPr>
          <p:spPr bwMode="auto">
            <a:xfrm>
              <a:off x="532" y="2998"/>
              <a:ext cx="143" cy="9"/>
            </a:xfrm>
            <a:custGeom>
              <a:avLst/>
              <a:gdLst>
                <a:gd name="T0" fmla="*/ 143 w 625"/>
                <a:gd name="T1" fmla="*/ 0 h 42"/>
                <a:gd name="T2" fmla="*/ 143 w 625"/>
                <a:gd name="T3" fmla="*/ 1 h 42"/>
                <a:gd name="T4" fmla="*/ 143 w 625"/>
                <a:gd name="T5" fmla="*/ 2 h 42"/>
                <a:gd name="T6" fmla="*/ 143 w 625"/>
                <a:gd name="T7" fmla="*/ 3 h 42"/>
                <a:gd name="T8" fmla="*/ 143 w 625"/>
                <a:gd name="T9" fmla="*/ 3 h 42"/>
                <a:gd name="T10" fmla="*/ 143 w 625"/>
                <a:gd name="T11" fmla="*/ 5 h 42"/>
                <a:gd name="T12" fmla="*/ 143 w 625"/>
                <a:gd name="T13" fmla="*/ 6 h 42"/>
                <a:gd name="T14" fmla="*/ 143 w 625"/>
                <a:gd name="T15" fmla="*/ 8 h 42"/>
                <a:gd name="T16" fmla="*/ 142 w 625"/>
                <a:gd name="T17" fmla="*/ 9 h 42"/>
                <a:gd name="T18" fmla="*/ 140 w 625"/>
                <a:gd name="T19" fmla="*/ 9 h 42"/>
                <a:gd name="T20" fmla="*/ 135 w 625"/>
                <a:gd name="T21" fmla="*/ 9 h 42"/>
                <a:gd name="T22" fmla="*/ 127 w 625"/>
                <a:gd name="T23" fmla="*/ 9 h 42"/>
                <a:gd name="T24" fmla="*/ 118 w 625"/>
                <a:gd name="T25" fmla="*/ 9 h 42"/>
                <a:gd name="T26" fmla="*/ 108 w 625"/>
                <a:gd name="T27" fmla="*/ 9 h 42"/>
                <a:gd name="T28" fmla="*/ 96 w 625"/>
                <a:gd name="T29" fmla="*/ 9 h 42"/>
                <a:gd name="T30" fmla="*/ 84 w 625"/>
                <a:gd name="T31" fmla="*/ 9 h 42"/>
                <a:gd name="T32" fmla="*/ 72 w 625"/>
                <a:gd name="T33" fmla="*/ 9 h 42"/>
                <a:gd name="T34" fmla="*/ 59 w 625"/>
                <a:gd name="T35" fmla="*/ 9 h 42"/>
                <a:gd name="T36" fmla="*/ 47 w 625"/>
                <a:gd name="T37" fmla="*/ 9 h 42"/>
                <a:gd name="T38" fmla="*/ 35 w 625"/>
                <a:gd name="T39" fmla="*/ 9 h 42"/>
                <a:gd name="T40" fmla="*/ 25 w 625"/>
                <a:gd name="T41" fmla="*/ 9 h 42"/>
                <a:gd name="T42" fmla="*/ 16 w 625"/>
                <a:gd name="T43" fmla="*/ 9 h 42"/>
                <a:gd name="T44" fmla="*/ 9 w 625"/>
                <a:gd name="T45" fmla="*/ 9 h 42"/>
                <a:gd name="T46" fmla="*/ 3 w 625"/>
                <a:gd name="T47" fmla="*/ 9 h 42"/>
                <a:gd name="T48" fmla="*/ 1 w 625"/>
                <a:gd name="T49" fmla="*/ 9 h 42"/>
                <a:gd name="T50" fmla="*/ 0 w 625"/>
                <a:gd name="T51" fmla="*/ 8 h 42"/>
                <a:gd name="T52" fmla="*/ 0 w 625"/>
                <a:gd name="T53" fmla="*/ 6 h 42"/>
                <a:gd name="T54" fmla="*/ 0 w 625"/>
                <a:gd name="T55" fmla="*/ 5 h 42"/>
                <a:gd name="T56" fmla="*/ 0 w 625"/>
                <a:gd name="T57" fmla="*/ 3 h 42"/>
                <a:gd name="T58" fmla="*/ 0 w 625"/>
                <a:gd name="T59" fmla="*/ 3 h 42"/>
                <a:gd name="T60" fmla="*/ 0 w 625"/>
                <a:gd name="T61" fmla="*/ 2 h 42"/>
                <a:gd name="T62" fmla="*/ 0 w 625"/>
                <a:gd name="T63" fmla="*/ 1 h 42"/>
                <a:gd name="T64" fmla="*/ 0 w 625"/>
                <a:gd name="T65" fmla="*/ 0 h 42"/>
                <a:gd name="T66" fmla="*/ 3 w 625"/>
                <a:gd name="T67" fmla="*/ 0 h 42"/>
                <a:gd name="T68" fmla="*/ 8 w 625"/>
                <a:gd name="T69" fmla="*/ 0 h 42"/>
                <a:gd name="T70" fmla="*/ 16 w 625"/>
                <a:gd name="T71" fmla="*/ 0 h 42"/>
                <a:gd name="T72" fmla="*/ 25 w 625"/>
                <a:gd name="T73" fmla="*/ 0 h 42"/>
                <a:gd name="T74" fmla="*/ 35 w 625"/>
                <a:gd name="T75" fmla="*/ 0 h 42"/>
                <a:gd name="T76" fmla="*/ 47 w 625"/>
                <a:gd name="T77" fmla="*/ 0 h 42"/>
                <a:gd name="T78" fmla="*/ 59 w 625"/>
                <a:gd name="T79" fmla="*/ 0 h 42"/>
                <a:gd name="T80" fmla="*/ 72 w 625"/>
                <a:gd name="T81" fmla="*/ 0 h 42"/>
                <a:gd name="T82" fmla="*/ 84 w 625"/>
                <a:gd name="T83" fmla="*/ 0 h 42"/>
                <a:gd name="T84" fmla="*/ 96 w 625"/>
                <a:gd name="T85" fmla="*/ 0 h 42"/>
                <a:gd name="T86" fmla="*/ 108 w 625"/>
                <a:gd name="T87" fmla="*/ 0 h 42"/>
                <a:gd name="T88" fmla="*/ 118 w 625"/>
                <a:gd name="T89" fmla="*/ 0 h 42"/>
                <a:gd name="T90" fmla="*/ 127 w 625"/>
                <a:gd name="T91" fmla="*/ 0 h 42"/>
                <a:gd name="T92" fmla="*/ 135 w 625"/>
                <a:gd name="T93" fmla="*/ 0 h 42"/>
                <a:gd name="T94" fmla="*/ 140 w 625"/>
                <a:gd name="T95" fmla="*/ 0 h 42"/>
                <a:gd name="T96" fmla="*/ 143 w 625"/>
                <a:gd name="T97" fmla="*/ 0 h 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5"/>
                <a:gd name="T148" fmla="*/ 0 h 42"/>
                <a:gd name="T149" fmla="*/ 625 w 625"/>
                <a:gd name="T150" fmla="*/ 42 h 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5" h="42">
                  <a:moveTo>
                    <a:pt x="623" y="0"/>
                  </a:moveTo>
                  <a:lnTo>
                    <a:pt x="624" y="6"/>
                  </a:lnTo>
                  <a:lnTo>
                    <a:pt x="624" y="11"/>
                  </a:lnTo>
                  <a:lnTo>
                    <a:pt x="625" y="15"/>
                  </a:lnTo>
                  <a:lnTo>
                    <a:pt x="625" y="16"/>
                  </a:lnTo>
                  <a:lnTo>
                    <a:pt x="625" y="22"/>
                  </a:lnTo>
                  <a:lnTo>
                    <a:pt x="624" y="29"/>
                  </a:lnTo>
                  <a:lnTo>
                    <a:pt x="623" y="35"/>
                  </a:lnTo>
                  <a:lnTo>
                    <a:pt x="622" y="42"/>
                  </a:lnTo>
                  <a:lnTo>
                    <a:pt x="610" y="42"/>
                  </a:lnTo>
                  <a:lnTo>
                    <a:pt x="588" y="42"/>
                  </a:lnTo>
                  <a:lnTo>
                    <a:pt x="555" y="42"/>
                  </a:lnTo>
                  <a:lnTo>
                    <a:pt x="516" y="42"/>
                  </a:lnTo>
                  <a:lnTo>
                    <a:pt x="471" y="42"/>
                  </a:lnTo>
                  <a:lnTo>
                    <a:pt x="421" y="42"/>
                  </a:lnTo>
                  <a:lnTo>
                    <a:pt x="368" y="42"/>
                  </a:lnTo>
                  <a:lnTo>
                    <a:pt x="313" y="42"/>
                  </a:lnTo>
                  <a:lnTo>
                    <a:pt x="258" y="42"/>
                  </a:lnTo>
                  <a:lnTo>
                    <a:pt x="205" y="42"/>
                  </a:lnTo>
                  <a:lnTo>
                    <a:pt x="154" y="42"/>
                  </a:lnTo>
                  <a:lnTo>
                    <a:pt x="109" y="42"/>
                  </a:lnTo>
                  <a:lnTo>
                    <a:pt x="70" y="42"/>
                  </a:lnTo>
                  <a:lnTo>
                    <a:pt x="39" y="42"/>
                  </a:lnTo>
                  <a:lnTo>
                    <a:pt x="15" y="42"/>
                  </a:lnTo>
                  <a:lnTo>
                    <a:pt x="3" y="42"/>
                  </a:lnTo>
                  <a:lnTo>
                    <a:pt x="2" y="35"/>
                  </a:lnTo>
                  <a:lnTo>
                    <a:pt x="1" y="29"/>
                  </a:lnTo>
                  <a:lnTo>
                    <a:pt x="0" y="22"/>
                  </a:lnTo>
                  <a:lnTo>
                    <a:pt x="0" y="16"/>
                  </a:lnTo>
                  <a:lnTo>
                    <a:pt x="0" y="15"/>
                  </a:lnTo>
                  <a:lnTo>
                    <a:pt x="1" y="11"/>
                  </a:lnTo>
                  <a:lnTo>
                    <a:pt x="1" y="6"/>
                  </a:lnTo>
                  <a:lnTo>
                    <a:pt x="2" y="0"/>
                  </a:lnTo>
                  <a:lnTo>
                    <a:pt x="14" y="0"/>
                  </a:lnTo>
                  <a:lnTo>
                    <a:pt x="37" y="0"/>
                  </a:lnTo>
                  <a:lnTo>
                    <a:pt x="68" y="0"/>
                  </a:lnTo>
                  <a:lnTo>
                    <a:pt x="109" y="0"/>
                  </a:lnTo>
                  <a:lnTo>
                    <a:pt x="154" y="0"/>
                  </a:lnTo>
                  <a:lnTo>
                    <a:pt x="204" y="0"/>
                  </a:lnTo>
                  <a:lnTo>
                    <a:pt x="257" y="0"/>
                  </a:lnTo>
                  <a:lnTo>
                    <a:pt x="313" y="0"/>
                  </a:lnTo>
                  <a:lnTo>
                    <a:pt x="368" y="0"/>
                  </a:lnTo>
                  <a:lnTo>
                    <a:pt x="421" y="0"/>
                  </a:lnTo>
                  <a:lnTo>
                    <a:pt x="471" y="0"/>
                  </a:lnTo>
                  <a:lnTo>
                    <a:pt x="516" y="0"/>
                  </a:lnTo>
                  <a:lnTo>
                    <a:pt x="557" y="0"/>
                  </a:lnTo>
                  <a:lnTo>
                    <a:pt x="588" y="0"/>
                  </a:lnTo>
                  <a:lnTo>
                    <a:pt x="611" y="0"/>
                  </a:lnTo>
                  <a:lnTo>
                    <a:pt x="623" y="0"/>
                  </a:lnTo>
                  <a:close/>
                </a:path>
              </a:pathLst>
            </a:custGeom>
            <a:solidFill>
              <a:srgbClr val="C0C0C0"/>
            </a:solidFill>
            <a:ln w="9525">
              <a:noFill/>
              <a:round/>
              <a:headEnd/>
              <a:tailEnd/>
            </a:ln>
          </p:spPr>
          <p:txBody>
            <a:bodyPr/>
            <a:lstStyle/>
            <a:p>
              <a:pPr rtl="0"/>
              <a:endParaRPr lang="en-US" sz="3800"/>
            </a:p>
          </p:txBody>
        </p:sp>
        <p:sp>
          <p:nvSpPr>
            <p:cNvPr id="656" name="Freeform 654"/>
            <p:cNvSpPr>
              <a:spLocks/>
            </p:cNvSpPr>
            <p:nvPr/>
          </p:nvSpPr>
          <p:spPr bwMode="auto">
            <a:xfrm>
              <a:off x="428" y="2787"/>
              <a:ext cx="212" cy="223"/>
            </a:xfrm>
            <a:custGeom>
              <a:avLst/>
              <a:gdLst>
                <a:gd name="T0" fmla="*/ 2 w 927"/>
                <a:gd name="T1" fmla="*/ 2 h 975"/>
                <a:gd name="T2" fmla="*/ 1 w 927"/>
                <a:gd name="T3" fmla="*/ 7 h 975"/>
                <a:gd name="T4" fmla="*/ 0 w 927"/>
                <a:gd name="T5" fmla="*/ 13 h 975"/>
                <a:gd name="T6" fmla="*/ 0 w 927"/>
                <a:gd name="T7" fmla="*/ 24 h 975"/>
                <a:gd name="T8" fmla="*/ 2 w 927"/>
                <a:gd name="T9" fmla="*/ 35 h 975"/>
                <a:gd name="T10" fmla="*/ 6 w 927"/>
                <a:gd name="T11" fmla="*/ 47 h 975"/>
                <a:gd name="T12" fmla="*/ 13 w 927"/>
                <a:gd name="T13" fmla="*/ 56 h 975"/>
                <a:gd name="T14" fmla="*/ 23 w 927"/>
                <a:gd name="T15" fmla="*/ 61 h 975"/>
                <a:gd name="T16" fmla="*/ 35 w 927"/>
                <a:gd name="T17" fmla="*/ 63 h 975"/>
                <a:gd name="T18" fmla="*/ 50 w 927"/>
                <a:gd name="T19" fmla="*/ 66 h 975"/>
                <a:gd name="T20" fmla="*/ 67 w 927"/>
                <a:gd name="T21" fmla="*/ 68 h 975"/>
                <a:gd name="T22" fmla="*/ 86 w 927"/>
                <a:gd name="T23" fmla="*/ 70 h 975"/>
                <a:gd name="T24" fmla="*/ 104 w 927"/>
                <a:gd name="T25" fmla="*/ 72 h 975"/>
                <a:gd name="T26" fmla="*/ 119 w 927"/>
                <a:gd name="T27" fmla="*/ 73 h 975"/>
                <a:gd name="T28" fmla="*/ 132 w 927"/>
                <a:gd name="T29" fmla="*/ 74 h 975"/>
                <a:gd name="T30" fmla="*/ 133 w 927"/>
                <a:gd name="T31" fmla="*/ 85 h 975"/>
                <a:gd name="T32" fmla="*/ 121 w 927"/>
                <a:gd name="T33" fmla="*/ 115 h 975"/>
                <a:gd name="T34" fmla="*/ 106 w 927"/>
                <a:gd name="T35" fmla="*/ 154 h 975"/>
                <a:gd name="T36" fmla="*/ 94 w 927"/>
                <a:gd name="T37" fmla="*/ 194 h 975"/>
                <a:gd name="T38" fmla="*/ 89 w 927"/>
                <a:gd name="T39" fmla="*/ 223 h 975"/>
                <a:gd name="T40" fmla="*/ 102 w 927"/>
                <a:gd name="T41" fmla="*/ 214 h 975"/>
                <a:gd name="T42" fmla="*/ 114 w 927"/>
                <a:gd name="T43" fmla="*/ 207 h 975"/>
                <a:gd name="T44" fmla="*/ 129 w 927"/>
                <a:gd name="T45" fmla="*/ 198 h 975"/>
                <a:gd name="T46" fmla="*/ 145 w 927"/>
                <a:gd name="T47" fmla="*/ 189 h 975"/>
                <a:gd name="T48" fmla="*/ 161 w 927"/>
                <a:gd name="T49" fmla="*/ 180 h 975"/>
                <a:gd name="T50" fmla="*/ 177 w 927"/>
                <a:gd name="T51" fmla="*/ 172 h 975"/>
                <a:gd name="T52" fmla="*/ 191 w 927"/>
                <a:gd name="T53" fmla="*/ 167 h 975"/>
                <a:gd name="T54" fmla="*/ 202 w 927"/>
                <a:gd name="T55" fmla="*/ 163 h 975"/>
                <a:gd name="T56" fmla="*/ 212 w 927"/>
                <a:gd name="T57" fmla="*/ 163 h 975"/>
                <a:gd name="T58" fmla="*/ 208 w 927"/>
                <a:gd name="T59" fmla="*/ 141 h 975"/>
                <a:gd name="T60" fmla="*/ 203 w 927"/>
                <a:gd name="T61" fmla="*/ 107 h 975"/>
                <a:gd name="T62" fmla="*/ 198 w 927"/>
                <a:gd name="T63" fmla="*/ 75 h 975"/>
                <a:gd name="T64" fmla="*/ 195 w 927"/>
                <a:gd name="T65" fmla="*/ 54 h 975"/>
                <a:gd name="T66" fmla="*/ 194 w 927"/>
                <a:gd name="T67" fmla="*/ 45 h 975"/>
                <a:gd name="T68" fmla="*/ 191 w 927"/>
                <a:gd name="T69" fmla="*/ 37 h 975"/>
                <a:gd name="T70" fmla="*/ 186 w 927"/>
                <a:gd name="T71" fmla="*/ 30 h 975"/>
                <a:gd name="T72" fmla="*/ 177 w 927"/>
                <a:gd name="T73" fmla="*/ 27 h 975"/>
                <a:gd name="T74" fmla="*/ 169 w 927"/>
                <a:gd name="T75" fmla="*/ 26 h 975"/>
                <a:gd name="T76" fmla="*/ 159 w 927"/>
                <a:gd name="T77" fmla="*/ 25 h 975"/>
                <a:gd name="T78" fmla="*/ 145 w 927"/>
                <a:gd name="T79" fmla="*/ 24 h 975"/>
                <a:gd name="T80" fmla="*/ 129 w 927"/>
                <a:gd name="T81" fmla="*/ 22 h 975"/>
                <a:gd name="T82" fmla="*/ 110 w 927"/>
                <a:gd name="T83" fmla="*/ 21 h 975"/>
                <a:gd name="T84" fmla="*/ 93 w 927"/>
                <a:gd name="T85" fmla="*/ 19 h 975"/>
                <a:gd name="T86" fmla="*/ 77 w 927"/>
                <a:gd name="T87" fmla="*/ 17 h 975"/>
                <a:gd name="T88" fmla="*/ 65 w 927"/>
                <a:gd name="T89" fmla="*/ 16 h 975"/>
                <a:gd name="T90" fmla="*/ 61 w 927"/>
                <a:gd name="T91" fmla="*/ 11 h 975"/>
                <a:gd name="T92" fmla="*/ 61 w 927"/>
                <a:gd name="T93" fmla="*/ 2 h 975"/>
                <a:gd name="T94" fmla="*/ 56 w 927"/>
                <a:gd name="T95" fmla="*/ 0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27"/>
                <a:gd name="T145" fmla="*/ 0 h 975"/>
                <a:gd name="T146" fmla="*/ 927 w 927"/>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27" h="975">
                  <a:moveTo>
                    <a:pt x="245" y="0"/>
                  </a:moveTo>
                  <a:lnTo>
                    <a:pt x="7" y="7"/>
                  </a:lnTo>
                  <a:lnTo>
                    <a:pt x="4" y="24"/>
                  </a:lnTo>
                  <a:lnTo>
                    <a:pt x="4" y="29"/>
                  </a:lnTo>
                  <a:lnTo>
                    <a:pt x="3" y="42"/>
                  </a:lnTo>
                  <a:lnTo>
                    <a:pt x="0" y="59"/>
                  </a:lnTo>
                  <a:lnTo>
                    <a:pt x="0" y="81"/>
                  </a:lnTo>
                  <a:lnTo>
                    <a:pt x="2" y="105"/>
                  </a:lnTo>
                  <a:lnTo>
                    <a:pt x="3" y="129"/>
                  </a:lnTo>
                  <a:lnTo>
                    <a:pt x="8" y="155"/>
                  </a:lnTo>
                  <a:lnTo>
                    <a:pt x="16" y="181"/>
                  </a:lnTo>
                  <a:lnTo>
                    <a:pt x="26" y="205"/>
                  </a:lnTo>
                  <a:lnTo>
                    <a:pt x="41" y="227"/>
                  </a:lnTo>
                  <a:lnTo>
                    <a:pt x="59" y="244"/>
                  </a:lnTo>
                  <a:lnTo>
                    <a:pt x="82" y="258"/>
                  </a:lnTo>
                  <a:lnTo>
                    <a:pt x="101" y="265"/>
                  </a:lnTo>
                  <a:lnTo>
                    <a:pt x="124" y="271"/>
                  </a:lnTo>
                  <a:lnTo>
                    <a:pt x="153" y="276"/>
                  </a:lnTo>
                  <a:lnTo>
                    <a:pt x="184" y="283"/>
                  </a:lnTo>
                  <a:lnTo>
                    <a:pt x="219" y="288"/>
                  </a:lnTo>
                  <a:lnTo>
                    <a:pt x="257" y="293"/>
                  </a:lnTo>
                  <a:lnTo>
                    <a:pt x="294" y="297"/>
                  </a:lnTo>
                  <a:lnTo>
                    <a:pt x="335" y="302"/>
                  </a:lnTo>
                  <a:lnTo>
                    <a:pt x="375" y="306"/>
                  </a:lnTo>
                  <a:lnTo>
                    <a:pt x="414" y="310"/>
                  </a:lnTo>
                  <a:lnTo>
                    <a:pt x="453" y="314"/>
                  </a:lnTo>
                  <a:lnTo>
                    <a:pt x="490" y="317"/>
                  </a:lnTo>
                  <a:lnTo>
                    <a:pt x="522" y="319"/>
                  </a:lnTo>
                  <a:lnTo>
                    <a:pt x="553" y="322"/>
                  </a:lnTo>
                  <a:lnTo>
                    <a:pt x="579" y="324"/>
                  </a:lnTo>
                  <a:lnTo>
                    <a:pt x="600" y="326"/>
                  </a:lnTo>
                  <a:lnTo>
                    <a:pt x="582" y="370"/>
                  </a:lnTo>
                  <a:lnTo>
                    <a:pt x="556" y="430"/>
                  </a:lnTo>
                  <a:lnTo>
                    <a:pt x="527" y="503"/>
                  </a:lnTo>
                  <a:lnTo>
                    <a:pt x="496" y="584"/>
                  </a:lnTo>
                  <a:lnTo>
                    <a:pt x="465" y="673"/>
                  </a:lnTo>
                  <a:lnTo>
                    <a:pt x="436" y="763"/>
                  </a:lnTo>
                  <a:lnTo>
                    <a:pt x="413" y="850"/>
                  </a:lnTo>
                  <a:lnTo>
                    <a:pt x="396" y="930"/>
                  </a:lnTo>
                  <a:lnTo>
                    <a:pt x="388" y="975"/>
                  </a:lnTo>
                  <a:lnTo>
                    <a:pt x="427" y="950"/>
                  </a:lnTo>
                  <a:lnTo>
                    <a:pt x="448" y="937"/>
                  </a:lnTo>
                  <a:lnTo>
                    <a:pt x="473" y="920"/>
                  </a:lnTo>
                  <a:lnTo>
                    <a:pt x="500" y="903"/>
                  </a:lnTo>
                  <a:lnTo>
                    <a:pt x="531" y="885"/>
                  </a:lnTo>
                  <a:lnTo>
                    <a:pt x="564" y="865"/>
                  </a:lnTo>
                  <a:lnTo>
                    <a:pt x="598" y="846"/>
                  </a:lnTo>
                  <a:lnTo>
                    <a:pt x="633" y="825"/>
                  </a:lnTo>
                  <a:lnTo>
                    <a:pt x="668" y="806"/>
                  </a:lnTo>
                  <a:lnTo>
                    <a:pt x="704" y="787"/>
                  </a:lnTo>
                  <a:lnTo>
                    <a:pt x="738" y="769"/>
                  </a:lnTo>
                  <a:lnTo>
                    <a:pt x="772" y="754"/>
                  </a:lnTo>
                  <a:lnTo>
                    <a:pt x="805" y="739"/>
                  </a:lnTo>
                  <a:lnTo>
                    <a:pt x="833" y="729"/>
                  </a:lnTo>
                  <a:lnTo>
                    <a:pt x="861" y="720"/>
                  </a:lnTo>
                  <a:lnTo>
                    <a:pt x="884" y="713"/>
                  </a:lnTo>
                  <a:lnTo>
                    <a:pt x="903" y="712"/>
                  </a:lnTo>
                  <a:lnTo>
                    <a:pt x="927" y="712"/>
                  </a:lnTo>
                  <a:lnTo>
                    <a:pt x="923" y="689"/>
                  </a:lnTo>
                  <a:lnTo>
                    <a:pt x="911" y="618"/>
                  </a:lnTo>
                  <a:lnTo>
                    <a:pt x="900" y="544"/>
                  </a:lnTo>
                  <a:lnTo>
                    <a:pt x="888" y="469"/>
                  </a:lnTo>
                  <a:lnTo>
                    <a:pt x="876" y="396"/>
                  </a:lnTo>
                  <a:lnTo>
                    <a:pt x="867" y="330"/>
                  </a:lnTo>
                  <a:lnTo>
                    <a:pt x="859" y="275"/>
                  </a:lnTo>
                  <a:lnTo>
                    <a:pt x="853" y="235"/>
                  </a:lnTo>
                  <a:lnTo>
                    <a:pt x="851" y="214"/>
                  </a:lnTo>
                  <a:lnTo>
                    <a:pt x="850" y="196"/>
                  </a:lnTo>
                  <a:lnTo>
                    <a:pt x="845" y="177"/>
                  </a:lnTo>
                  <a:lnTo>
                    <a:pt x="837" y="160"/>
                  </a:lnTo>
                  <a:lnTo>
                    <a:pt x="827" y="145"/>
                  </a:lnTo>
                  <a:lnTo>
                    <a:pt x="812" y="132"/>
                  </a:lnTo>
                  <a:lnTo>
                    <a:pt x="795" y="123"/>
                  </a:lnTo>
                  <a:lnTo>
                    <a:pt x="775" y="116"/>
                  </a:lnTo>
                  <a:lnTo>
                    <a:pt x="751" y="114"/>
                  </a:lnTo>
                  <a:lnTo>
                    <a:pt x="740" y="114"/>
                  </a:lnTo>
                  <a:lnTo>
                    <a:pt x="721" y="112"/>
                  </a:lnTo>
                  <a:lnTo>
                    <a:pt x="697" y="110"/>
                  </a:lnTo>
                  <a:lnTo>
                    <a:pt x="668" y="107"/>
                  </a:lnTo>
                  <a:lnTo>
                    <a:pt x="635" y="105"/>
                  </a:lnTo>
                  <a:lnTo>
                    <a:pt x="600" y="102"/>
                  </a:lnTo>
                  <a:lnTo>
                    <a:pt x="563" y="98"/>
                  </a:lnTo>
                  <a:lnTo>
                    <a:pt x="523" y="94"/>
                  </a:lnTo>
                  <a:lnTo>
                    <a:pt x="483" y="90"/>
                  </a:lnTo>
                  <a:lnTo>
                    <a:pt x="444" y="86"/>
                  </a:lnTo>
                  <a:lnTo>
                    <a:pt x="406" y="82"/>
                  </a:lnTo>
                  <a:lnTo>
                    <a:pt x="371" y="79"/>
                  </a:lnTo>
                  <a:lnTo>
                    <a:pt x="337" y="75"/>
                  </a:lnTo>
                  <a:lnTo>
                    <a:pt x="309" y="72"/>
                  </a:lnTo>
                  <a:lnTo>
                    <a:pt x="284" y="69"/>
                  </a:lnTo>
                  <a:lnTo>
                    <a:pt x="266" y="68"/>
                  </a:lnTo>
                  <a:lnTo>
                    <a:pt x="266" y="50"/>
                  </a:lnTo>
                  <a:lnTo>
                    <a:pt x="266" y="27"/>
                  </a:lnTo>
                  <a:lnTo>
                    <a:pt x="266" y="8"/>
                  </a:lnTo>
                  <a:lnTo>
                    <a:pt x="266" y="0"/>
                  </a:lnTo>
                  <a:lnTo>
                    <a:pt x="245" y="0"/>
                  </a:lnTo>
                  <a:close/>
                </a:path>
              </a:pathLst>
            </a:custGeom>
            <a:solidFill>
              <a:srgbClr val="000000"/>
            </a:solidFill>
            <a:ln w="9525">
              <a:noFill/>
              <a:round/>
              <a:headEnd/>
              <a:tailEnd/>
            </a:ln>
          </p:spPr>
          <p:txBody>
            <a:bodyPr/>
            <a:lstStyle/>
            <a:p>
              <a:pPr rtl="0"/>
              <a:endParaRPr lang="en-US" sz="3800"/>
            </a:p>
          </p:txBody>
        </p:sp>
        <p:sp>
          <p:nvSpPr>
            <p:cNvPr id="657" name="Freeform 655"/>
            <p:cNvSpPr>
              <a:spLocks/>
            </p:cNvSpPr>
            <p:nvPr/>
          </p:nvSpPr>
          <p:spPr bwMode="auto">
            <a:xfrm>
              <a:off x="437" y="2796"/>
              <a:ext cx="193" cy="195"/>
            </a:xfrm>
            <a:custGeom>
              <a:avLst/>
              <a:gdLst>
                <a:gd name="T0" fmla="*/ 43 w 842"/>
                <a:gd name="T1" fmla="*/ 4 h 852"/>
                <a:gd name="T2" fmla="*/ 43 w 842"/>
                <a:gd name="T3" fmla="*/ 13 h 852"/>
                <a:gd name="T4" fmla="*/ 47 w 842"/>
                <a:gd name="T5" fmla="*/ 15 h 852"/>
                <a:gd name="T6" fmla="*/ 52 w 842"/>
                <a:gd name="T7" fmla="*/ 15 h 852"/>
                <a:gd name="T8" fmla="*/ 65 w 842"/>
                <a:gd name="T9" fmla="*/ 17 h 852"/>
                <a:gd name="T10" fmla="*/ 83 w 842"/>
                <a:gd name="T11" fmla="*/ 18 h 852"/>
                <a:gd name="T12" fmla="*/ 102 w 842"/>
                <a:gd name="T13" fmla="*/ 21 h 852"/>
                <a:gd name="T14" fmla="*/ 122 w 842"/>
                <a:gd name="T15" fmla="*/ 23 h 852"/>
                <a:gd name="T16" fmla="*/ 141 w 842"/>
                <a:gd name="T17" fmla="*/ 24 h 852"/>
                <a:gd name="T18" fmla="*/ 155 w 842"/>
                <a:gd name="T19" fmla="*/ 25 h 852"/>
                <a:gd name="T20" fmla="*/ 163 w 842"/>
                <a:gd name="T21" fmla="*/ 26 h 852"/>
                <a:gd name="T22" fmla="*/ 170 w 842"/>
                <a:gd name="T23" fmla="*/ 27 h 852"/>
                <a:gd name="T24" fmla="*/ 174 w 842"/>
                <a:gd name="T25" fmla="*/ 30 h 852"/>
                <a:gd name="T26" fmla="*/ 176 w 842"/>
                <a:gd name="T27" fmla="*/ 35 h 852"/>
                <a:gd name="T28" fmla="*/ 177 w 842"/>
                <a:gd name="T29" fmla="*/ 40 h 852"/>
                <a:gd name="T30" fmla="*/ 179 w 842"/>
                <a:gd name="T31" fmla="*/ 57 h 852"/>
                <a:gd name="T32" fmla="*/ 184 w 842"/>
                <a:gd name="T33" fmla="*/ 87 h 852"/>
                <a:gd name="T34" fmla="*/ 189 w 842"/>
                <a:gd name="T35" fmla="*/ 121 h 852"/>
                <a:gd name="T36" fmla="*/ 193 w 842"/>
                <a:gd name="T37" fmla="*/ 145 h 852"/>
                <a:gd name="T38" fmla="*/ 182 w 842"/>
                <a:gd name="T39" fmla="*/ 148 h 852"/>
                <a:gd name="T40" fmla="*/ 170 w 842"/>
                <a:gd name="T41" fmla="*/ 153 h 852"/>
                <a:gd name="T42" fmla="*/ 155 w 842"/>
                <a:gd name="T43" fmla="*/ 159 h 852"/>
                <a:gd name="T44" fmla="*/ 141 w 842"/>
                <a:gd name="T45" fmla="*/ 167 h 852"/>
                <a:gd name="T46" fmla="*/ 127 w 842"/>
                <a:gd name="T47" fmla="*/ 174 h 852"/>
                <a:gd name="T48" fmla="*/ 114 w 842"/>
                <a:gd name="T49" fmla="*/ 182 h 852"/>
                <a:gd name="T50" fmla="*/ 102 w 842"/>
                <a:gd name="T51" fmla="*/ 189 h 852"/>
                <a:gd name="T52" fmla="*/ 93 w 842"/>
                <a:gd name="T53" fmla="*/ 195 h 852"/>
                <a:gd name="T54" fmla="*/ 105 w 842"/>
                <a:gd name="T55" fmla="*/ 152 h 852"/>
                <a:gd name="T56" fmla="*/ 120 w 842"/>
                <a:gd name="T57" fmla="*/ 109 h 852"/>
                <a:gd name="T58" fmla="*/ 134 w 842"/>
                <a:gd name="T59" fmla="*/ 76 h 852"/>
                <a:gd name="T60" fmla="*/ 140 w 842"/>
                <a:gd name="T61" fmla="*/ 63 h 852"/>
                <a:gd name="T62" fmla="*/ 136 w 842"/>
                <a:gd name="T63" fmla="*/ 57 h 852"/>
                <a:gd name="T64" fmla="*/ 121 w 842"/>
                <a:gd name="T65" fmla="*/ 55 h 852"/>
                <a:gd name="T66" fmla="*/ 104 w 842"/>
                <a:gd name="T67" fmla="*/ 54 h 852"/>
                <a:gd name="T68" fmla="*/ 86 w 842"/>
                <a:gd name="T69" fmla="*/ 52 h 852"/>
                <a:gd name="T70" fmla="*/ 67 w 842"/>
                <a:gd name="T71" fmla="*/ 51 h 852"/>
                <a:gd name="T72" fmla="*/ 50 w 842"/>
                <a:gd name="T73" fmla="*/ 49 h 852"/>
                <a:gd name="T74" fmla="*/ 34 w 842"/>
                <a:gd name="T75" fmla="*/ 46 h 852"/>
                <a:gd name="T76" fmla="*/ 22 w 842"/>
                <a:gd name="T77" fmla="*/ 44 h 852"/>
                <a:gd name="T78" fmla="*/ 14 w 842"/>
                <a:gd name="T79" fmla="*/ 41 h 852"/>
                <a:gd name="T80" fmla="*/ 7 w 842"/>
                <a:gd name="T81" fmla="*/ 36 h 852"/>
                <a:gd name="T82" fmla="*/ 3 w 842"/>
                <a:gd name="T83" fmla="*/ 28 h 852"/>
                <a:gd name="T84" fmla="*/ 1 w 842"/>
                <a:gd name="T85" fmla="*/ 18 h 852"/>
                <a:gd name="T86" fmla="*/ 0 w 842"/>
                <a:gd name="T87" fmla="*/ 9 h 852"/>
                <a:gd name="T88" fmla="*/ 0 w 842"/>
                <a:gd name="T89" fmla="*/ 5 h 852"/>
                <a:gd name="T90" fmla="*/ 1 w 842"/>
                <a:gd name="T91" fmla="*/ 1 h 852"/>
                <a:gd name="T92" fmla="*/ 9 w 842"/>
                <a:gd name="T93" fmla="*/ 1 h 852"/>
                <a:gd name="T94" fmla="*/ 22 w 842"/>
                <a:gd name="T95" fmla="*/ 0 h 852"/>
                <a:gd name="T96" fmla="*/ 34 w 842"/>
                <a:gd name="T97" fmla="*/ 0 h 852"/>
                <a:gd name="T98" fmla="*/ 43 w 842"/>
                <a:gd name="T99" fmla="*/ 0 h 8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42"/>
                <a:gd name="T151" fmla="*/ 0 h 852"/>
                <a:gd name="T152" fmla="*/ 842 w 842"/>
                <a:gd name="T153" fmla="*/ 852 h 8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42" h="852">
                  <a:moveTo>
                    <a:pt x="188" y="0"/>
                  </a:moveTo>
                  <a:lnTo>
                    <a:pt x="188" y="18"/>
                  </a:lnTo>
                  <a:lnTo>
                    <a:pt x="188" y="39"/>
                  </a:lnTo>
                  <a:lnTo>
                    <a:pt x="188" y="56"/>
                  </a:lnTo>
                  <a:lnTo>
                    <a:pt x="188" y="62"/>
                  </a:lnTo>
                  <a:lnTo>
                    <a:pt x="205" y="64"/>
                  </a:lnTo>
                  <a:lnTo>
                    <a:pt x="213" y="65"/>
                  </a:lnTo>
                  <a:lnTo>
                    <a:pt x="229" y="66"/>
                  </a:lnTo>
                  <a:lnTo>
                    <a:pt x="254" y="69"/>
                  </a:lnTo>
                  <a:lnTo>
                    <a:pt x="284" y="73"/>
                  </a:lnTo>
                  <a:lnTo>
                    <a:pt x="321" y="77"/>
                  </a:lnTo>
                  <a:lnTo>
                    <a:pt x="360" y="80"/>
                  </a:lnTo>
                  <a:lnTo>
                    <a:pt x="403" y="84"/>
                  </a:lnTo>
                  <a:lnTo>
                    <a:pt x="445" y="90"/>
                  </a:lnTo>
                  <a:lnTo>
                    <a:pt x="490" y="93"/>
                  </a:lnTo>
                  <a:lnTo>
                    <a:pt x="534" y="99"/>
                  </a:lnTo>
                  <a:lnTo>
                    <a:pt x="576" y="103"/>
                  </a:lnTo>
                  <a:lnTo>
                    <a:pt x="613" y="105"/>
                  </a:lnTo>
                  <a:lnTo>
                    <a:pt x="647" y="109"/>
                  </a:lnTo>
                  <a:lnTo>
                    <a:pt x="676" y="110"/>
                  </a:lnTo>
                  <a:lnTo>
                    <a:pt x="698" y="113"/>
                  </a:lnTo>
                  <a:lnTo>
                    <a:pt x="712" y="113"/>
                  </a:lnTo>
                  <a:lnTo>
                    <a:pt x="727" y="114"/>
                  </a:lnTo>
                  <a:lnTo>
                    <a:pt x="740" y="118"/>
                  </a:lnTo>
                  <a:lnTo>
                    <a:pt x="750" y="123"/>
                  </a:lnTo>
                  <a:lnTo>
                    <a:pt x="759" y="131"/>
                  </a:lnTo>
                  <a:lnTo>
                    <a:pt x="766" y="140"/>
                  </a:lnTo>
                  <a:lnTo>
                    <a:pt x="769" y="151"/>
                  </a:lnTo>
                  <a:lnTo>
                    <a:pt x="772" y="161"/>
                  </a:lnTo>
                  <a:lnTo>
                    <a:pt x="773" y="173"/>
                  </a:lnTo>
                  <a:lnTo>
                    <a:pt x="776" y="199"/>
                  </a:lnTo>
                  <a:lnTo>
                    <a:pt x="783" y="247"/>
                  </a:lnTo>
                  <a:lnTo>
                    <a:pt x="792" y="311"/>
                  </a:lnTo>
                  <a:lnTo>
                    <a:pt x="802" y="382"/>
                  </a:lnTo>
                  <a:lnTo>
                    <a:pt x="814" y="456"/>
                  </a:lnTo>
                  <a:lnTo>
                    <a:pt x="825" y="528"/>
                  </a:lnTo>
                  <a:lnTo>
                    <a:pt x="835" y="589"/>
                  </a:lnTo>
                  <a:lnTo>
                    <a:pt x="842" y="633"/>
                  </a:lnTo>
                  <a:lnTo>
                    <a:pt x="820" y="638"/>
                  </a:lnTo>
                  <a:lnTo>
                    <a:pt x="794" y="646"/>
                  </a:lnTo>
                  <a:lnTo>
                    <a:pt x="768" y="655"/>
                  </a:lnTo>
                  <a:lnTo>
                    <a:pt x="740" y="667"/>
                  </a:lnTo>
                  <a:lnTo>
                    <a:pt x="710" y="681"/>
                  </a:lnTo>
                  <a:lnTo>
                    <a:pt x="678" y="696"/>
                  </a:lnTo>
                  <a:lnTo>
                    <a:pt x="647" y="711"/>
                  </a:lnTo>
                  <a:lnTo>
                    <a:pt x="616" y="728"/>
                  </a:lnTo>
                  <a:lnTo>
                    <a:pt x="585" y="745"/>
                  </a:lnTo>
                  <a:lnTo>
                    <a:pt x="553" y="762"/>
                  </a:lnTo>
                  <a:lnTo>
                    <a:pt x="524" y="779"/>
                  </a:lnTo>
                  <a:lnTo>
                    <a:pt x="496" y="796"/>
                  </a:lnTo>
                  <a:lnTo>
                    <a:pt x="470" y="811"/>
                  </a:lnTo>
                  <a:lnTo>
                    <a:pt x="445" y="826"/>
                  </a:lnTo>
                  <a:lnTo>
                    <a:pt x="423" y="840"/>
                  </a:lnTo>
                  <a:lnTo>
                    <a:pt x="405" y="852"/>
                  </a:lnTo>
                  <a:lnTo>
                    <a:pt x="429" y="759"/>
                  </a:lnTo>
                  <a:lnTo>
                    <a:pt x="458" y="663"/>
                  </a:lnTo>
                  <a:lnTo>
                    <a:pt x="491" y="567"/>
                  </a:lnTo>
                  <a:lnTo>
                    <a:pt x="525" y="476"/>
                  </a:lnTo>
                  <a:lnTo>
                    <a:pt x="557" y="397"/>
                  </a:lnTo>
                  <a:lnTo>
                    <a:pt x="583" y="333"/>
                  </a:lnTo>
                  <a:lnTo>
                    <a:pt x="602" y="291"/>
                  </a:lnTo>
                  <a:lnTo>
                    <a:pt x="609" y="274"/>
                  </a:lnTo>
                  <a:lnTo>
                    <a:pt x="621" y="248"/>
                  </a:lnTo>
                  <a:lnTo>
                    <a:pt x="593" y="247"/>
                  </a:lnTo>
                  <a:lnTo>
                    <a:pt x="563" y="244"/>
                  </a:lnTo>
                  <a:lnTo>
                    <a:pt x="529" y="242"/>
                  </a:lnTo>
                  <a:lnTo>
                    <a:pt x="492" y="239"/>
                  </a:lnTo>
                  <a:lnTo>
                    <a:pt x="455" y="237"/>
                  </a:lnTo>
                  <a:lnTo>
                    <a:pt x="416" y="233"/>
                  </a:lnTo>
                  <a:lnTo>
                    <a:pt x="375" y="229"/>
                  </a:lnTo>
                  <a:lnTo>
                    <a:pt x="335" y="225"/>
                  </a:lnTo>
                  <a:lnTo>
                    <a:pt x="294" y="221"/>
                  </a:lnTo>
                  <a:lnTo>
                    <a:pt x="255" y="217"/>
                  </a:lnTo>
                  <a:lnTo>
                    <a:pt x="219" y="212"/>
                  </a:lnTo>
                  <a:lnTo>
                    <a:pt x="183" y="207"/>
                  </a:lnTo>
                  <a:lnTo>
                    <a:pt x="150" y="203"/>
                  </a:lnTo>
                  <a:lnTo>
                    <a:pt x="121" y="198"/>
                  </a:lnTo>
                  <a:lnTo>
                    <a:pt x="95" y="191"/>
                  </a:lnTo>
                  <a:lnTo>
                    <a:pt x="75" y="186"/>
                  </a:lnTo>
                  <a:lnTo>
                    <a:pt x="59" y="181"/>
                  </a:lnTo>
                  <a:lnTo>
                    <a:pt x="43" y="172"/>
                  </a:lnTo>
                  <a:lnTo>
                    <a:pt x="30" y="157"/>
                  </a:lnTo>
                  <a:lnTo>
                    <a:pt x="20" y="142"/>
                  </a:lnTo>
                  <a:lnTo>
                    <a:pt x="12" y="122"/>
                  </a:lnTo>
                  <a:lnTo>
                    <a:pt x="7" y="103"/>
                  </a:lnTo>
                  <a:lnTo>
                    <a:pt x="3" y="80"/>
                  </a:lnTo>
                  <a:lnTo>
                    <a:pt x="0" y="60"/>
                  </a:lnTo>
                  <a:lnTo>
                    <a:pt x="0" y="39"/>
                  </a:lnTo>
                  <a:lnTo>
                    <a:pt x="0" y="30"/>
                  </a:lnTo>
                  <a:lnTo>
                    <a:pt x="2" y="22"/>
                  </a:lnTo>
                  <a:lnTo>
                    <a:pt x="2" y="13"/>
                  </a:lnTo>
                  <a:lnTo>
                    <a:pt x="3" y="5"/>
                  </a:lnTo>
                  <a:lnTo>
                    <a:pt x="17" y="5"/>
                  </a:lnTo>
                  <a:lnTo>
                    <a:pt x="38" y="4"/>
                  </a:lnTo>
                  <a:lnTo>
                    <a:pt x="64" y="2"/>
                  </a:lnTo>
                  <a:lnTo>
                    <a:pt x="94" y="2"/>
                  </a:lnTo>
                  <a:lnTo>
                    <a:pt x="123" y="1"/>
                  </a:lnTo>
                  <a:lnTo>
                    <a:pt x="150" y="0"/>
                  </a:lnTo>
                  <a:lnTo>
                    <a:pt x="172" y="0"/>
                  </a:lnTo>
                  <a:lnTo>
                    <a:pt x="188" y="0"/>
                  </a:lnTo>
                  <a:close/>
                </a:path>
              </a:pathLst>
            </a:custGeom>
            <a:solidFill>
              <a:srgbClr val="C0C0C0"/>
            </a:solidFill>
            <a:ln w="9525">
              <a:noFill/>
              <a:round/>
              <a:headEnd/>
              <a:tailEnd/>
            </a:ln>
          </p:spPr>
          <p:txBody>
            <a:bodyPr/>
            <a:lstStyle/>
            <a:p>
              <a:pPr rtl="0"/>
              <a:endParaRPr lang="en-US" sz="3800"/>
            </a:p>
          </p:txBody>
        </p:sp>
        <p:sp>
          <p:nvSpPr>
            <p:cNvPr id="658" name="Freeform 656"/>
            <p:cNvSpPr>
              <a:spLocks/>
            </p:cNvSpPr>
            <p:nvPr/>
          </p:nvSpPr>
          <p:spPr bwMode="auto">
            <a:xfrm>
              <a:off x="521" y="2420"/>
              <a:ext cx="108" cy="109"/>
            </a:xfrm>
            <a:custGeom>
              <a:avLst/>
              <a:gdLst>
                <a:gd name="T0" fmla="*/ 53 w 471"/>
                <a:gd name="T1" fmla="*/ 1 h 475"/>
                <a:gd name="T2" fmla="*/ 43 w 471"/>
                <a:gd name="T3" fmla="*/ 4 h 475"/>
                <a:gd name="T4" fmla="*/ 34 w 471"/>
                <a:gd name="T5" fmla="*/ 7 h 475"/>
                <a:gd name="T6" fmla="*/ 26 w 471"/>
                <a:gd name="T7" fmla="*/ 11 h 475"/>
                <a:gd name="T8" fmla="*/ 19 w 471"/>
                <a:gd name="T9" fmla="*/ 16 h 475"/>
                <a:gd name="T10" fmla="*/ 13 w 471"/>
                <a:gd name="T11" fmla="*/ 20 h 475"/>
                <a:gd name="T12" fmla="*/ 8 w 471"/>
                <a:gd name="T13" fmla="*/ 26 h 475"/>
                <a:gd name="T14" fmla="*/ 5 w 471"/>
                <a:gd name="T15" fmla="*/ 32 h 475"/>
                <a:gd name="T16" fmla="*/ 2 w 471"/>
                <a:gd name="T17" fmla="*/ 39 h 475"/>
                <a:gd name="T18" fmla="*/ 0 w 471"/>
                <a:gd name="T19" fmla="*/ 48 h 475"/>
                <a:gd name="T20" fmla="*/ 1 w 471"/>
                <a:gd name="T21" fmla="*/ 60 h 475"/>
                <a:gd name="T22" fmla="*/ 4 w 471"/>
                <a:gd name="T23" fmla="*/ 74 h 475"/>
                <a:gd name="T24" fmla="*/ 9 w 471"/>
                <a:gd name="T25" fmla="*/ 86 h 475"/>
                <a:gd name="T26" fmla="*/ 14 w 471"/>
                <a:gd name="T27" fmla="*/ 94 h 475"/>
                <a:gd name="T28" fmla="*/ 17 w 471"/>
                <a:gd name="T29" fmla="*/ 100 h 475"/>
                <a:gd name="T30" fmla="*/ 21 w 471"/>
                <a:gd name="T31" fmla="*/ 105 h 475"/>
                <a:gd name="T32" fmla="*/ 26 w 471"/>
                <a:gd name="T33" fmla="*/ 108 h 475"/>
                <a:gd name="T34" fmla="*/ 31 w 471"/>
                <a:gd name="T35" fmla="*/ 109 h 475"/>
                <a:gd name="T36" fmla="*/ 37 w 471"/>
                <a:gd name="T37" fmla="*/ 108 h 475"/>
                <a:gd name="T38" fmla="*/ 40 w 471"/>
                <a:gd name="T39" fmla="*/ 108 h 475"/>
                <a:gd name="T40" fmla="*/ 42 w 471"/>
                <a:gd name="T41" fmla="*/ 106 h 475"/>
                <a:gd name="T42" fmla="*/ 44 w 471"/>
                <a:gd name="T43" fmla="*/ 103 h 475"/>
                <a:gd name="T44" fmla="*/ 44 w 471"/>
                <a:gd name="T45" fmla="*/ 96 h 475"/>
                <a:gd name="T46" fmla="*/ 44 w 471"/>
                <a:gd name="T47" fmla="*/ 88 h 475"/>
                <a:gd name="T48" fmla="*/ 46 w 471"/>
                <a:gd name="T49" fmla="*/ 80 h 475"/>
                <a:gd name="T50" fmla="*/ 49 w 471"/>
                <a:gd name="T51" fmla="*/ 74 h 475"/>
                <a:gd name="T52" fmla="*/ 55 w 471"/>
                <a:gd name="T53" fmla="*/ 68 h 475"/>
                <a:gd name="T54" fmla="*/ 62 w 471"/>
                <a:gd name="T55" fmla="*/ 63 h 475"/>
                <a:gd name="T56" fmla="*/ 70 w 471"/>
                <a:gd name="T57" fmla="*/ 60 h 475"/>
                <a:gd name="T58" fmla="*/ 78 w 471"/>
                <a:gd name="T59" fmla="*/ 58 h 475"/>
                <a:gd name="T60" fmla="*/ 86 w 471"/>
                <a:gd name="T61" fmla="*/ 57 h 475"/>
                <a:gd name="T62" fmla="*/ 93 w 471"/>
                <a:gd name="T63" fmla="*/ 57 h 475"/>
                <a:gd name="T64" fmla="*/ 98 w 471"/>
                <a:gd name="T65" fmla="*/ 57 h 475"/>
                <a:gd name="T66" fmla="*/ 101 w 471"/>
                <a:gd name="T67" fmla="*/ 57 h 475"/>
                <a:gd name="T68" fmla="*/ 104 w 471"/>
                <a:gd name="T69" fmla="*/ 57 h 475"/>
                <a:gd name="T70" fmla="*/ 106 w 471"/>
                <a:gd name="T71" fmla="*/ 55 h 475"/>
                <a:gd name="T72" fmla="*/ 108 w 471"/>
                <a:gd name="T73" fmla="*/ 52 h 475"/>
                <a:gd name="T74" fmla="*/ 107 w 471"/>
                <a:gd name="T75" fmla="*/ 49 h 475"/>
                <a:gd name="T76" fmla="*/ 92 w 471"/>
                <a:gd name="T77" fmla="*/ 31 h 475"/>
                <a:gd name="T78" fmla="*/ 89 w 471"/>
                <a:gd name="T79" fmla="*/ 30 h 475"/>
                <a:gd name="T80" fmla="*/ 86 w 471"/>
                <a:gd name="T81" fmla="*/ 30 h 475"/>
                <a:gd name="T82" fmla="*/ 86 w 471"/>
                <a:gd name="T83" fmla="*/ 30 h 475"/>
                <a:gd name="T84" fmla="*/ 85 w 471"/>
                <a:gd name="T85" fmla="*/ 30 h 475"/>
                <a:gd name="T86" fmla="*/ 87 w 471"/>
                <a:gd name="T87" fmla="*/ 28 h 475"/>
                <a:gd name="T88" fmla="*/ 87 w 471"/>
                <a:gd name="T89" fmla="*/ 26 h 475"/>
                <a:gd name="T90" fmla="*/ 87 w 471"/>
                <a:gd name="T91" fmla="*/ 26 h 475"/>
                <a:gd name="T92" fmla="*/ 87 w 471"/>
                <a:gd name="T93" fmla="*/ 26 h 475"/>
                <a:gd name="T94" fmla="*/ 87 w 471"/>
                <a:gd name="T95" fmla="*/ 23 h 475"/>
                <a:gd name="T96" fmla="*/ 86 w 471"/>
                <a:gd name="T97" fmla="*/ 22 h 475"/>
                <a:gd name="T98" fmla="*/ 62 w 471"/>
                <a:gd name="T99" fmla="*/ 1 h 475"/>
                <a:gd name="T100" fmla="*/ 59 w 471"/>
                <a:gd name="T101" fmla="*/ 0 h 4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1"/>
                <a:gd name="T154" fmla="*/ 0 h 475"/>
                <a:gd name="T155" fmla="*/ 471 w 471"/>
                <a:gd name="T156" fmla="*/ 475 h 4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1" h="475">
                  <a:moveTo>
                    <a:pt x="254" y="0"/>
                  </a:moveTo>
                  <a:lnTo>
                    <a:pt x="230" y="6"/>
                  </a:lnTo>
                  <a:lnTo>
                    <a:pt x="207" y="11"/>
                  </a:lnTo>
                  <a:lnTo>
                    <a:pt x="186" y="17"/>
                  </a:lnTo>
                  <a:lnTo>
                    <a:pt x="165" y="24"/>
                  </a:lnTo>
                  <a:lnTo>
                    <a:pt x="147" y="32"/>
                  </a:lnTo>
                  <a:lnTo>
                    <a:pt x="129" y="39"/>
                  </a:lnTo>
                  <a:lnTo>
                    <a:pt x="112" y="48"/>
                  </a:lnTo>
                  <a:lnTo>
                    <a:pt x="96" y="58"/>
                  </a:lnTo>
                  <a:lnTo>
                    <a:pt x="82" y="68"/>
                  </a:lnTo>
                  <a:lnTo>
                    <a:pt x="69" y="78"/>
                  </a:lnTo>
                  <a:lnTo>
                    <a:pt x="57" y="89"/>
                  </a:lnTo>
                  <a:lnTo>
                    <a:pt x="46" y="100"/>
                  </a:lnTo>
                  <a:lnTo>
                    <a:pt x="36" y="113"/>
                  </a:lnTo>
                  <a:lnTo>
                    <a:pt x="27" y="126"/>
                  </a:lnTo>
                  <a:lnTo>
                    <a:pt x="21" y="139"/>
                  </a:lnTo>
                  <a:lnTo>
                    <a:pt x="14" y="154"/>
                  </a:lnTo>
                  <a:lnTo>
                    <a:pt x="8" y="172"/>
                  </a:lnTo>
                  <a:lnTo>
                    <a:pt x="4" y="190"/>
                  </a:lnTo>
                  <a:lnTo>
                    <a:pt x="1" y="210"/>
                  </a:lnTo>
                  <a:lnTo>
                    <a:pt x="0" y="228"/>
                  </a:lnTo>
                  <a:lnTo>
                    <a:pt x="3" y="262"/>
                  </a:lnTo>
                  <a:lnTo>
                    <a:pt x="9" y="294"/>
                  </a:lnTo>
                  <a:lnTo>
                    <a:pt x="18" y="324"/>
                  </a:lnTo>
                  <a:lnTo>
                    <a:pt x="30" y="351"/>
                  </a:lnTo>
                  <a:lnTo>
                    <a:pt x="40" y="376"/>
                  </a:lnTo>
                  <a:lnTo>
                    <a:pt x="52" y="396"/>
                  </a:lnTo>
                  <a:lnTo>
                    <a:pt x="61" y="409"/>
                  </a:lnTo>
                  <a:lnTo>
                    <a:pt x="66" y="418"/>
                  </a:lnTo>
                  <a:lnTo>
                    <a:pt x="73" y="435"/>
                  </a:lnTo>
                  <a:lnTo>
                    <a:pt x="81" y="449"/>
                  </a:lnTo>
                  <a:lnTo>
                    <a:pt x="90" y="458"/>
                  </a:lnTo>
                  <a:lnTo>
                    <a:pt x="99" y="465"/>
                  </a:lnTo>
                  <a:lnTo>
                    <a:pt x="112" y="470"/>
                  </a:lnTo>
                  <a:lnTo>
                    <a:pt x="125" y="474"/>
                  </a:lnTo>
                  <a:lnTo>
                    <a:pt x="137" y="475"/>
                  </a:lnTo>
                  <a:lnTo>
                    <a:pt x="148" y="474"/>
                  </a:lnTo>
                  <a:lnTo>
                    <a:pt x="160" y="472"/>
                  </a:lnTo>
                  <a:lnTo>
                    <a:pt x="168" y="471"/>
                  </a:lnTo>
                  <a:lnTo>
                    <a:pt x="174" y="469"/>
                  </a:lnTo>
                  <a:lnTo>
                    <a:pt x="178" y="467"/>
                  </a:lnTo>
                  <a:lnTo>
                    <a:pt x="185" y="463"/>
                  </a:lnTo>
                  <a:lnTo>
                    <a:pt x="190" y="457"/>
                  </a:lnTo>
                  <a:lnTo>
                    <a:pt x="194" y="449"/>
                  </a:lnTo>
                  <a:lnTo>
                    <a:pt x="194" y="441"/>
                  </a:lnTo>
                  <a:lnTo>
                    <a:pt x="191" y="420"/>
                  </a:lnTo>
                  <a:lnTo>
                    <a:pt x="191" y="401"/>
                  </a:lnTo>
                  <a:lnTo>
                    <a:pt x="191" y="383"/>
                  </a:lnTo>
                  <a:lnTo>
                    <a:pt x="195" y="366"/>
                  </a:lnTo>
                  <a:lnTo>
                    <a:pt x="199" y="350"/>
                  </a:lnTo>
                  <a:lnTo>
                    <a:pt x="207" y="336"/>
                  </a:lnTo>
                  <a:lnTo>
                    <a:pt x="215" y="322"/>
                  </a:lnTo>
                  <a:lnTo>
                    <a:pt x="225" y="310"/>
                  </a:lnTo>
                  <a:lnTo>
                    <a:pt x="238" y="297"/>
                  </a:lnTo>
                  <a:lnTo>
                    <a:pt x="254" y="286"/>
                  </a:lnTo>
                  <a:lnTo>
                    <a:pt x="271" y="276"/>
                  </a:lnTo>
                  <a:lnTo>
                    <a:pt x="288" y="268"/>
                  </a:lnTo>
                  <a:lnTo>
                    <a:pt x="306" y="263"/>
                  </a:lnTo>
                  <a:lnTo>
                    <a:pt x="324" y="258"/>
                  </a:lnTo>
                  <a:lnTo>
                    <a:pt x="342" y="254"/>
                  </a:lnTo>
                  <a:lnTo>
                    <a:pt x="359" y="251"/>
                  </a:lnTo>
                  <a:lnTo>
                    <a:pt x="376" y="249"/>
                  </a:lnTo>
                  <a:lnTo>
                    <a:pt x="392" y="247"/>
                  </a:lnTo>
                  <a:lnTo>
                    <a:pt x="406" y="247"/>
                  </a:lnTo>
                  <a:lnTo>
                    <a:pt x="419" y="246"/>
                  </a:lnTo>
                  <a:lnTo>
                    <a:pt x="429" y="247"/>
                  </a:lnTo>
                  <a:lnTo>
                    <a:pt x="437" y="247"/>
                  </a:lnTo>
                  <a:lnTo>
                    <a:pt x="442" y="247"/>
                  </a:lnTo>
                  <a:lnTo>
                    <a:pt x="444" y="247"/>
                  </a:lnTo>
                  <a:lnTo>
                    <a:pt x="452" y="247"/>
                  </a:lnTo>
                  <a:lnTo>
                    <a:pt x="458" y="245"/>
                  </a:lnTo>
                  <a:lnTo>
                    <a:pt x="463" y="241"/>
                  </a:lnTo>
                  <a:lnTo>
                    <a:pt x="468" y="234"/>
                  </a:lnTo>
                  <a:lnTo>
                    <a:pt x="471" y="228"/>
                  </a:lnTo>
                  <a:lnTo>
                    <a:pt x="471" y="220"/>
                  </a:lnTo>
                  <a:lnTo>
                    <a:pt x="468" y="214"/>
                  </a:lnTo>
                  <a:lnTo>
                    <a:pt x="465" y="208"/>
                  </a:lnTo>
                  <a:lnTo>
                    <a:pt x="401" y="136"/>
                  </a:lnTo>
                  <a:lnTo>
                    <a:pt x="396" y="132"/>
                  </a:lnTo>
                  <a:lnTo>
                    <a:pt x="389" y="129"/>
                  </a:lnTo>
                  <a:lnTo>
                    <a:pt x="383" y="128"/>
                  </a:lnTo>
                  <a:lnTo>
                    <a:pt x="376" y="129"/>
                  </a:lnTo>
                  <a:lnTo>
                    <a:pt x="375" y="129"/>
                  </a:lnTo>
                  <a:lnTo>
                    <a:pt x="372" y="129"/>
                  </a:lnTo>
                  <a:lnTo>
                    <a:pt x="376" y="126"/>
                  </a:lnTo>
                  <a:lnTo>
                    <a:pt x="379" y="123"/>
                  </a:lnTo>
                  <a:lnTo>
                    <a:pt x="380" y="119"/>
                  </a:lnTo>
                  <a:lnTo>
                    <a:pt x="381" y="113"/>
                  </a:lnTo>
                  <a:lnTo>
                    <a:pt x="381" y="112"/>
                  </a:lnTo>
                  <a:lnTo>
                    <a:pt x="380" y="107"/>
                  </a:lnTo>
                  <a:lnTo>
                    <a:pt x="379" y="102"/>
                  </a:lnTo>
                  <a:lnTo>
                    <a:pt x="376" y="98"/>
                  </a:lnTo>
                  <a:lnTo>
                    <a:pt x="373" y="94"/>
                  </a:lnTo>
                  <a:lnTo>
                    <a:pt x="273" y="6"/>
                  </a:lnTo>
                  <a:lnTo>
                    <a:pt x="269" y="3"/>
                  </a:lnTo>
                  <a:lnTo>
                    <a:pt x="264" y="0"/>
                  </a:lnTo>
                  <a:lnTo>
                    <a:pt x="259" y="0"/>
                  </a:lnTo>
                  <a:lnTo>
                    <a:pt x="254" y="0"/>
                  </a:lnTo>
                  <a:close/>
                </a:path>
              </a:pathLst>
            </a:custGeom>
            <a:solidFill>
              <a:srgbClr val="000000"/>
            </a:solidFill>
            <a:ln w="9525">
              <a:noFill/>
              <a:round/>
              <a:headEnd/>
              <a:tailEnd/>
            </a:ln>
          </p:spPr>
          <p:txBody>
            <a:bodyPr/>
            <a:lstStyle/>
            <a:p>
              <a:pPr rtl="0"/>
              <a:endParaRPr lang="en-US" sz="3800"/>
            </a:p>
          </p:txBody>
        </p:sp>
        <p:sp>
          <p:nvSpPr>
            <p:cNvPr id="659" name="Freeform 657"/>
            <p:cNvSpPr>
              <a:spLocks/>
            </p:cNvSpPr>
            <p:nvPr/>
          </p:nvSpPr>
          <p:spPr bwMode="auto">
            <a:xfrm>
              <a:off x="533" y="2432"/>
              <a:ext cx="79" cy="86"/>
            </a:xfrm>
            <a:custGeom>
              <a:avLst/>
              <a:gdLst>
                <a:gd name="T0" fmla="*/ 16 w 345"/>
                <a:gd name="T1" fmla="*/ 85 h 377"/>
                <a:gd name="T2" fmla="*/ 15 w 345"/>
                <a:gd name="T3" fmla="*/ 82 h 377"/>
                <a:gd name="T4" fmla="*/ 14 w 345"/>
                <a:gd name="T5" fmla="*/ 80 h 377"/>
                <a:gd name="T6" fmla="*/ 14 w 345"/>
                <a:gd name="T7" fmla="*/ 79 h 377"/>
                <a:gd name="T8" fmla="*/ 13 w 345"/>
                <a:gd name="T9" fmla="*/ 77 h 377"/>
                <a:gd name="T10" fmla="*/ 9 w 345"/>
                <a:gd name="T11" fmla="*/ 71 h 377"/>
                <a:gd name="T12" fmla="*/ 4 w 345"/>
                <a:gd name="T13" fmla="*/ 61 h 377"/>
                <a:gd name="T14" fmla="*/ 1 w 345"/>
                <a:gd name="T15" fmla="*/ 48 h 377"/>
                <a:gd name="T16" fmla="*/ 0 w 345"/>
                <a:gd name="T17" fmla="*/ 37 h 377"/>
                <a:gd name="T18" fmla="*/ 1 w 345"/>
                <a:gd name="T19" fmla="*/ 31 h 377"/>
                <a:gd name="T20" fmla="*/ 5 w 345"/>
                <a:gd name="T21" fmla="*/ 23 h 377"/>
                <a:gd name="T22" fmla="*/ 12 w 345"/>
                <a:gd name="T23" fmla="*/ 14 h 377"/>
                <a:gd name="T24" fmla="*/ 23 w 345"/>
                <a:gd name="T25" fmla="*/ 7 h 377"/>
                <a:gd name="T26" fmla="*/ 38 w 345"/>
                <a:gd name="T27" fmla="*/ 2 h 377"/>
                <a:gd name="T28" fmla="*/ 48 w 345"/>
                <a:gd name="T29" fmla="*/ 1 h 377"/>
                <a:gd name="T30" fmla="*/ 51 w 345"/>
                <a:gd name="T31" fmla="*/ 4 h 377"/>
                <a:gd name="T32" fmla="*/ 55 w 345"/>
                <a:gd name="T33" fmla="*/ 8 h 377"/>
                <a:gd name="T34" fmla="*/ 60 w 345"/>
                <a:gd name="T35" fmla="*/ 12 h 377"/>
                <a:gd name="T36" fmla="*/ 59 w 345"/>
                <a:gd name="T37" fmla="*/ 15 h 377"/>
                <a:gd name="T38" fmla="*/ 54 w 345"/>
                <a:gd name="T39" fmla="*/ 20 h 377"/>
                <a:gd name="T40" fmla="*/ 49 w 345"/>
                <a:gd name="T41" fmla="*/ 23 h 377"/>
                <a:gd name="T42" fmla="*/ 45 w 345"/>
                <a:gd name="T43" fmla="*/ 26 h 377"/>
                <a:gd name="T44" fmla="*/ 44 w 345"/>
                <a:gd name="T45" fmla="*/ 27 h 377"/>
                <a:gd name="T46" fmla="*/ 43 w 345"/>
                <a:gd name="T47" fmla="*/ 29 h 377"/>
                <a:gd name="T48" fmla="*/ 42 w 345"/>
                <a:gd name="T49" fmla="*/ 31 h 377"/>
                <a:gd name="T50" fmla="*/ 43 w 345"/>
                <a:gd name="T51" fmla="*/ 32 h 377"/>
                <a:gd name="T52" fmla="*/ 44 w 345"/>
                <a:gd name="T53" fmla="*/ 34 h 377"/>
                <a:gd name="T54" fmla="*/ 47 w 345"/>
                <a:gd name="T55" fmla="*/ 36 h 377"/>
                <a:gd name="T56" fmla="*/ 50 w 345"/>
                <a:gd name="T57" fmla="*/ 35 h 377"/>
                <a:gd name="T58" fmla="*/ 56 w 345"/>
                <a:gd name="T59" fmla="*/ 34 h 377"/>
                <a:gd name="T60" fmla="*/ 64 w 345"/>
                <a:gd name="T61" fmla="*/ 32 h 377"/>
                <a:gd name="T62" fmla="*/ 72 w 345"/>
                <a:gd name="T63" fmla="*/ 30 h 377"/>
                <a:gd name="T64" fmla="*/ 75 w 345"/>
                <a:gd name="T65" fmla="*/ 30 h 377"/>
                <a:gd name="T66" fmla="*/ 77 w 345"/>
                <a:gd name="T67" fmla="*/ 33 h 377"/>
                <a:gd name="T68" fmla="*/ 74 w 345"/>
                <a:gd name="T69" fmla="*/ 35 h 377"/>
                <a:gd name="T70" fmla="*/ 62 w 345"/>
                <a:gd name="T71" fmla="*/ 36 h 377"/>
                <a:gd name="T72" fmla="*/ 49 w 345"/>
                <a:gd name="T73" fmla="*/ 41 h 377"/>
                <a:gd name="T74" fmla="*/ 38 w 345"/>
                <a:gd name="T75" fmla="*/ 47 h 377"/>
                <a:gd name="T76" fmla="*/ 30 w 345"/>
                <a:gd name="T77" fmla="*/ 55 h 377"/>
                <a:gd name="T78" fmla="*/ 26 w 345"/>
                <a:gd name="T79" fmla="*/ 61 h 377"/>
                <a:gd name="T80" fmla="*/ 23 w 345"/>
                <a:gd name="T81" fmla="*/ 68 h 377"/>
                <a:gd name="T82" fmla="*/ 22 w 345"/>
                <a:gd name="T83" fmla="*/ 76 h 377"/>
                <a:gd name="T84" fmla="*/ 22 w 345"/>
                <a:gd name="T85" fmla="*/ 82 h 377"/>
                <a:gd name="T86" fmla="*/ 22 w 345"/>
                <a:gd name="T87" fmla="*/ 84 h 377"/>
                <a:gd name="T88" fmla="*/ 21 w 345"/>
                <a:gd name="T89" fmla="*/ 86 h 377"/>
                <a:gd name="T90" fmla="*/ 18 w 345"/>
                <a:gd name="T91" fmla="*/ 86 h 3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5"/>
                <a:gd name="T139" fmla="*/ 0 h 377"/>
                <a:gd name="T140" fmla="*/ 345 w 345"/>
                <a:gd name="T141" fmla="*/ 377 h 3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5" h="377">
                  <a:moveTo>
                    <a:pt x="73" y="373"/>
                  </a:moveTo>
                  <a:lnTo>
                    <a:pt x="70" y="372"/>
                  </a:lnTo>
                  <a:lnTo>
                    <a:pt x="68" y="368"/>
                  </a:lnTo>
                  <a:lnTo>
                    <a:pt x="64" y="361"/>
                  </a:lnTo>
                  <a:lnTo>
                    <a:pt x="61" y="352"/>
                  </a:lnTo>
                  <a:lnTo>
                    <a:pt x="61" y="350"/>
                  </a:lnTo>
                  <a:lnTo>
                    <a:pt x="60" y="347"/>
                  </a:lnTo>
                  <a:lnTo>
                    <a:pt x="60" y="346"/>
                  </a:lnTo>
                  <a:lnTo>
                    <a:pt x="59" y="343"/>
                  </a:lnTo>
                  <a:lnTo>
                    <a:pt x="56" y="339"/>
                  </a:lnTo>
                  <a:lnTo>
                    <a:pt x="50" y="329"/>
                  </a:lnTo>
                  <a:lnTo>
                    <a:pt x="39" y="312"/>
                  </a:lnTo>
                  <a:lnTo>
                    <a:pt x="29" y="291"/>
                  </a:lnTo>
                  <a:lnTo>
                    <a:pt x="18" y="266"/>
                  </a:lnTo>
                  <a:lnTo>
                    <a:pt x="9" y="239"/>
                  </a:lnTo>
                  <a:lnTo>
                    <a:pt x="3" y="209"/>
                  </a:lnTo>
                  <a:lnTo>
                    <a:pt x="0" y="178"/>
                  </a:lnTo>
                  <a:lnTo>
                    <a:pt x="0" y="164"/>
                  </a:lnTo>
                  <a:lnTo>
                    <a:pt x="3" y="149"/>
                  </a:lnTo>
                  <a:lnTo>
                    <a:pt x="5" y="136"/>
                  </a:lnTo>
                  <a:lnTo>
                    <a:pt x="11" y="122"/>
                  </a:lnTo>
                  <a:lnTo>
                    <a:pt x="21" y="100"/>
                  </a:lnTo>
                  <a:lnTo>
                    <a:pt x="35" y="80"/>
                  </a:lnTo>
                  <a:lnTo>
                    <a:pt x="53" y="63"/>
                  </a:lnTo>
                  <a:lnTo>
                    <a:pt x="76" y="47"/>
                  </a:lnTo>
                  <a:lnTo>
                    <a:pt x="102" y="32"/>
                  </a:lnTo>
                  <a:lnTo>
                    <a:pt x="132" y="19"/>
                  </a:lnTo>
                  <a:lnTo>
                    <a:pt x="165" y="9"/>
                  </a:lnTo>
                  <a:lnTo>
                    <a:pt x="203" y="0"/>
                  </a:lnTo>
                  <a:lnTo>
                    <a:pt x="208" y="5"/>
                  </a:lnTo>
                  <a:lnTo>
                    <a:pt x="215" y="10"/>
                  </a:lnTo>
                  <a:lnTo>
                    <a:pt x="224" y="18"/>
                  </a:lnTo>
                  <a:lnTo>
                    <a:pt x="233" y="26"/>
                  </a:lnTo>
                  <a:lnTo>
                    <a:pt x="242" y="35"/>
                  </a:lnTo>
                  <a:lnTo>
                    <a:pt x="253" y="43"/>
                  </a:lnTo>
                  <a:lnTo>
                    <a:pt x="262" y="52"/>
                  </a:lnTo>
                  <a:lnTo>
                    <a:pt x="271" y="60"/>
                  </a:lnTo>
                  <a:lnTo>
                    <a:pt x="259" y="67"/>
                  </a:lnTo>
                  <a:lnTo>
                    <a:pt x="247" y="76"/>
                  </a:lnTo>
                  <a:lnTo>
                    <a:pt x="234" y="86"/>
                  </a:lnTo>
                  <a:lnTo>
                    <a:pt x="223" y="93"/>
                  </a:lnTo>
                  <a:lnTo>
                    <a:pt x="212" y="101"/>
                  </a:lnTo>
                  <a:lnTo>
                    <a:pt x="203" y="108"/>
                  </a:lnTo>
                  <a:lnTo>
                    <a:pt x="198" y="112"/>
                  </a:lnTo>
                  <a:lnTo>
                    <a:pt x="195" y="113"/>
                  </a:lnTo>
                  <a:lnTo>
                    <a:pt x="191" y="117"/>
                  </a:lnTo>
                  <a:lnTo>
                    <a:pt x="188" y="122"/>
                  </a:lnTo>
                  <a:lnTo>
                    <a:pt x="186" y="127"/>
                  </a:lnTo>
                  <a:lnTo>
                    <a:pt x="185" y="132"/>
                  </a:lnTo>
                  <a:lnTo>
                    <a:pt x="185" y="135"/>
                  </a:lnTo>
                  <a:lnTo>
                    <a:pt x="186" y="138"/>
                  </a:lnTo>
                  <a:lnTo>
                    <a:pt x="186" y="140"/>
                  </a:lnTo>
                  <a:lnTo>
                    <a:pt x="188" y="143"/>
                  </a:lnTo>
                  <a:lnTo>
                    <a:pt x="191" y="149"/>
                  </a:lnTo>
                  <a:lnTo>
                    <a:pt x="198" y="155"/>
                  </a:lnTo>
                  <a:lnTo>
                    <a:pt x="206" y="156"/>
                  </a:lnTo>
                  <a:lnTo>
                    <a:pt x="215" y="156"/>
                  </a:lnTo>
                  <a:lnTo>
                    <a:pt x="219" y="155"/>
                  </a:lnTo>
                  <a:lnTo>
                    <a:pt x="229" y="152"/>
                  </a:lnTo>
                  <a:lnTo>
                    <a:pt x="245" y="148"/>
                  </a:lnTo>
                  <a:lnTo>
                    <a:pt x="263" y="144"/>
                  </a:lnTo>
                  <a:lnTo>
                    <a:pt x="281" y="139"/>
                  </a:lnTo>
                  <a:lnTo>
                    <a:pt x="299" y="135"/>
                  </a:lnTo>
                  <a:lnTo>
                    <a:pt x="315" y="131"/>
                  </a:lnTo>
                  <a:lnTo>
                    <a:pt x="325" y="128"/>
                  </a:lnTo>
                  <a:lnTo>
                    <a:pt x="329" y="132"/>
                  </a:lnTo>
                  <a:lnTo>
                    <a:pt x="333" y="136"/>
                  </a:lnTo>
                  <a:lnTo>
                    <a:pt x="338" y="143"/>
                  </a:lnTo>
                  <a:lnTo>
                    <a:pt x="345" y="149"/>
                  </a:lnTo>
                  <a:lnTo>
                    <a:pt x="322" y="152"/>
                  </a:lnTo>
                  <a:lnTo>
                    <a:pt x="297" y="155"/>
                  </a:lnTo>
                  <a:lnTo>
                    <a:pt x="270" y="160"/>
                  </a:lnTo>
                  <a:lnTo>
                    <a:pt x="242" y="168"/>
                  </a:lnTo>
                  <a:lnTo>
                    <a:pt x="215" y="178"/>
                  </a:lnTo>
                  <a:lnTo>
                    <a:pt x="189" y="191"/>
                  </a:lnTo>
                  <a:lnTo>
                    <a:pt x="164" y="207"/>
                  </a:lnTo>
                  <a:lnTo>
                    <a:pt x="142" y="227"/>
                  </a:lnTo>
                  <a:lnTo>
                    <a:pt x="132" y="240"/>
                  </a:lnTo>
                  <a:lnTo>
                    <a:pt x="121" y="255"/>
                  </a:lnTo>
                  <a:lnTo>
                    <a:pt x="113" y="269"/>
                  </a:lnTo>
                  <a:lnTo>
                    <a:pt x="107" y="285"/>
                  </a:lnTo>
                  <a:lnTo>
                    <a:pt x="102" y="300"/>
                  </a:lnTo>
                  <a:lnTo>
                    <a:pt x="98" y="317"/>
                  </a:lnTo>
                  <a:lnTo>
                    <a:pt x="96" y="335"/>
                  </a:lnTo>
                  <a:lnTo>
                    <a:pt x="95" y="355"/>
                  </a:lnTo>
                  <a:lnTo>
                    <a:pt x="95" y="360"/>
                  </a:lnTo>
                  <a:lnTo>
                    <a:pt x="96" y="365"/>
                  </a:lnTo>
                  <a:lnTo>
                    <a:pt x="96" y="370"/>
                  </a:lnTo>
                  <a:lnTo>
                    <a:pt x="96" y="376"/>
                  </a:lnTo>
                  <a:lnTo>
                    <a:pt x="90" y="377"/>
                  </a:lnTo>
                  <a:lnTo>
                    <a:pt x="85" y="376"/>
                  </a:lnTo>
                  <a:lnTo>
                    <a:pt x="78" y="376"/>
                  </a:lnTo>
                  <a:lnTo>
                    <a:pt x="73" y="373"/>
                  </a:lnTo>
                  <a:close/>
                </a:path>
              </a:pathLst>
            </a:custGeom>
            <a:solidFill>
              <a:srgbClr val="C0C0C0"/>
            </a:solidFill>
            <a:ln w="9525">
              <a:noFill/>
              <a:round/>
              <a:headEnd/>
              <a:tailEnd/>
            </a:ln>
          </p:spPr>
          <p:txBody>
            <a:bodyPr/>
            <a:lstStyle/>
            <a:p>
              <a:pPr rtl="0"/>
              <a:endParaRPr lang="en-US" sz="3800"/>
            </a:p>
          </p:txBody>
        </p:sp>
        <p:sp>
          <p:nvSpPr>
            <p:cNvPr id="660" name="Freeform 658"/>
            <p:cNvSpPr>
              <a:spLocks/>
            </p:cNvSpPr>
            <p:nvPr/>
          </p:nvSpPr>
          <p:spPr bwMode="auto">
            <a:xfrm>
              <a:off x="403" y="2511"/>
              <a:ext cx="243" cy="127"/>
            </a:xfrm>
            <a:custGeom>
              <a:avLst/>
              <a:gdLst>
                <a:gd name="T0" fmla="*/ 42 w 1064"/>
                <a:gd name="T1" fmla="*/ 49 h 555"/>
                <a:gd name="T2" fmla="*/ 34 w 1064"/>
                <a:gd name="T3" fmla="*/ 49 h 555"/>
                <a:gd name="T4" fmla="*/ 25 w 1064"/>
                <a:gd name="T5" fmla="*/ 49 h 555"/>
                <a:gd name="T6" fmla="*/ 20 w 1064"/>
                <a:gd name="T7" fmla="*/ 49 h 555"/>
                <a:gd name="T8" fmla="*/ 18 w 1064"/>
                <a:gd name="T9" fmla="*/ 49 h 555"/>
                <a:gd name="T10" fmla="*/ 18 w 1064"/>
                <a:gd name="T11" fmla="*/ 49 h 555"/>
                <a:gd name="T12" fmla="*/ 16 w 1064"/>
                <a:gd name="T13" fmla="*/ 49 h 555"/>
                <a:gd name="T14" fmla="*/ 12 w 1064"/>
                <a:gd name="T15" fmla="*/ 50 h 555"/>
                <a:gd name="T16" fmla="*/ 8 w 1064"/>
                <a:gd name="T17" fmla="*/ 52 h 555"/>
                <a:gd name="T18" fmla="*/ 5 w 1064"/>
                <a:gd name="T19" fmla="*/ 54 h 555"/>
                <a:gd name="T20" fmla="*/ 2 w 1064"/>
                <a:gd name="T21" fmla="*/ 58 h 555"/>
                <a:gd name="T22" fmla="*/ 0 w 1064"/>
                <a:gd name="T23" fmla="*/ 65 h 555"/>
                <a:gd name="T24" fmla="*/ 1 w 1064"/>
                <a:gd name="T25" fmla="*/ 71 h 555"/>
                <a:gd name="T26" fmla="*/ 5 w 1064"/>
                <a:gd name="T27" fmla="*/ 78 h 555"/>
                <a:gd name="T28" fmla="*/ 11 w 1064"/>
                <a:gd name="T29" fmla="*/ 83 h 555"/>
                <a:gd name="T30" fmla="*/ 19 w 1064"/>
                <a:gd name="T31" fmla="*/ 85 h 555"/>
                <a:gd name="T32" fmla="*/ 24 w 1064"/>
                <a:gd name="T33" fmla="*/ 86 h 555"/>
                <a:gd name="T34" fmla="*/ 30 w 1064"/>
                <a:gd name="T35" fmla="*/ 86 h 555"/>
                <a:gd name="T36" fmla="*/ 39 w 1064"/>
                <a:gd name="T37" fmla="*/ 86 h 555"/>
                <a:gd name="T38" fmla="*/ 47 w 1064"/>
                <a:gd name="T39" fmla="*/ 86 h 555"/>
                <a:gd name="T40" fmla="*/ 57 w 1064"/>
                <a:gd name="T41" fmla="*/ 91 h 555"/>
                <a:gd name="T42" fmla="*/ 70 w 1064"/>
                <a:gd name="T43" fmla="*/ 100 h 555"/>
                <a:gd name="T44" fmla="*/ 84 w 1064"/>
                <a:gd name="T45" fmla="*/ 108 h 555"/>
                <a:gd name="T46" fmla="*/ 98 w 1064"/>
                <a:gd name="T47" fmla="*/ 115 h 555"/>
                <a:gd name="T48" fmla="*/ 112 w 1064"/>
                <a:gd name="T49" fmla="*/ 120 h 555"/>
                <a:gd name="T50" fmla="*/ 126 w 1064"/>
                <a:gd name="T51" fmla="*/ 124 h 555"/>
                <a:gd name="T52" fmla="*/ 141 w 1064"/>
                <a:gd name="T53" fmla="*/ 126 h 555"/>
                <a:gd name="T54" fmla="*/ 157 w 1064"/>
                <a:gd name="T55" fmla="*/ 127 h 555"/>
                <a:gd name="T56" fmla="*/ 170 w 1064"/>
                <a:gd name="T57" fmla="*/ 127 h 555"/>
                <a:gd name="T58" fmla="*/ 180 w 1064"/>
                <a:gd name="T59" fmla="*/ 126 h 555"/>
                <a:gd name="T60" fmla="*/ 190 w 1064"/>
                <a:gd name="T61" fmla="*/ 124 h 555"/>
                <a:gd name="T62" fmla="*/ 200 w 1064"/>
                <a:gd name="T63" fmla="*/ 121 h 555"/>
                <a:gd name="T64" fmla="*/ 209 w 1064"/>
                <a:gd name="T65" fmla="*/ 118 h 555"/>
                <a:gd name="T66" fmla="*/ 217 w 1064"/>
                <a:gd name="T67" fmla="*/ 113 h 555"/>
                <a:gd name="T68" fmla="*/ 224 w 1064"/>
                <a:gd name="T69" fmla="*/ 109 h 555"/>
                <a:gd name="T70" fmla="*/ 230 w 1064"/>
                <a:gd name="T71" fmla="*/ 103 h 555"/>
                <a:gd name="T72" fmla="*/ 236 w 1064"/>
                <a:gd name="T73" fmla="*/ 96 h 555"/>
                <a:gd name="T74" fmla="*/ 240 w 1064"/>
                <a:gd name="T75" fmla="*/ 89 h 555"/>
                <a:gd name="T76" fmla="*/ 243 w 1064"/>
                <a:gd name="T77" fmla="*/ 80 h 555"/>
                <a:gd name="T78" fmla="*/ 243 w 1064"/>
                <a:gd name="T79" fmla="*/ 71 h 555"/>
                <a:gd name="T80" fmla="*/ 241 w 1064"/>
                <a:gd name="T81" fmla="*/ 60 h 555"/>
                <a:gd name="T82" fmla="*/ 236 w 1064"/>
                <a:gd name="T83" fmla="*/ 47 h 555"/>
                <a:gd name="T84" fmla="*/ 227 w 1064"/>
                <a:gd name="T85" fmla="*/ 36 h 555"/>
                <a:gd name="T86" fmla="*/ 216 w 1064"/>
                <a:gd name="T87" fmla="*/ 25 h 555"/>
                <a:gd name="T88" fmla="*/ 202 w 1064"/>
                <a:gd name="T89" fmla="*/ 16 h 555"/>
                <a:gd name="T90" fmla="*/ 186 w 1064"/>
                <a:gd name="T91" fmla="*/ 9 h 555"/>
                <a:gd name="T92" fmla="*/ 168 w 1064"/>
                <a:gd name="T93" fmla="*/ 4 h 555"/>
                <a:gd name="T94" fmla="*/ 149 w 1064"/>
                <a:gd name="T95" fmla="*/ 1 h 555"/>
                <a:gd name="T96" fmla="*/ 131 w 1064"/>
                <a:gd name="T97" fmla="*/ 0 h 555"/>
                <a:gd name="T98" fmla="*/ 114 w 1064"/>
                <a:gd name="T99" fmla="*/ 2 h 555"/>
                <a:gd name="T100" fmla="*/ 98 w 1064"/>
                <a:gd name="T101" fmla="*/ 5 h 555"/>
                <a:gd name="T102" fmla="*/ 84 w 1064"/>
                <a:gd name="T103" fmla="*/ 10 h 555"/>
                <a:gd name="T104" fmla="*/ 71 w 1064"/>
                <a:gd name="T105" fmla="*/ 16 h 555"/>
                <a:gd name="T106" fmla="*/ 61 w 1064"/>
                <a:gd name="T107" fmla="*/ 24 h 555"/>
                <a:gd name="T108" fmla="*/ 53 w 1064"/>
                <a:gd name="T109" fmla="*/ 33 h 555"/>
                <a:gd name="T110" fmla="*/ 47 w 1064"/>
                <a:gd name="T111" fmla="*/ 43 h 5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64"/>
                <a:gd name="T169" fmla="*/ 0 h 555"/>
                <a:gd name="T170" fmla="*/ 1064 w 1064"/>
                <a:gd name="T171" fmla="*/ 555 h 55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64" h="555">
                  <a:moveTo>
                    <a:pt x="195" y="213"/>
                  </a:moveTo>
                  <a:lnTo>
                    <a:pt x="183" y="213"/>
                  </a:lnTo>
                  <a:lnTo>
                    <a:pt x="166" y="213"/>
                  </a:lnTo>
                  <a:lnTo>
                    <a:pt x="148" y="213"/>
                  </a:lnTo>
                  <a:lnTo>
                    <a:pt x="129" y="212"/>
                  </a:lnTo>
                  <a:lnTo>
                    <a:pt x="110" y="212"/>
                  </a:lnTo>
                  <a:lnTo>
                    <a:pt x="96" y="212"/>
                  </a:lnTo>
                  <a:lnTo>
                    <a:pt x="86" y="212"/>
                  </a:lnTo>
                  <a:lnTo>
                    <a:pt x="82" y="212"/>
                  </a:lnTo>
                  <a:lnTo>
                    <a:pt x="80" y="212"/>
                  </a:lnTo>
                  <a:lnTo>
                    <a:pt x="80" y="213"/>
                  </a:lnTo>
                  <a:lnTo>
                    <a:pt x="71" y="215"/>
                  </a:lnTo>
                  <a:lnTo>
                    <a:pt x="61" y="216"/>
                  </a:lnTo>
                  <a:lnTo>
                    <a:pt x="53" y="219"/>
                  </a:lnTo>
                  <a:lnTo>
                    <a:pt x="44" y="222"/>
                  </a:lnTo>
                  <a:lnTo>
                    <a:pt x="36" y="226"/>
                  </a:lnTo>
                  <a:lnTo>
                    <a:pt x="28" y="232"/>
                  </a:lnTo>
                  <a:lnTo>
                    <a:pt x="22" y="237"/>
                  </a:lnTo>
                  <a:lnTo>
                    <a:pt x="15" y="243"/>
                  </a:lnTo>
                  <a:lnTo>
                    <a:pt x="8" y="255"/>
                  </a:lnTo>
                  <a:lnTo>
                    <a:pt x="2" y="268"/>
                  </a:lnTo>
                  <a:lnTo>
                    <a:pt x="0" y="282"/>
                  </a:lnTo>
                  <a:lnTo>
                    <a:pt x="0" y="297"/>
                  </a:lnTo>
                  <a:lnTo>
                    <a:pt x="4" y="312"/>
                  </a:lnTo>
                  <a:lnTo>
                    <a:pt x="10" y="328"/>
                  </a:lnTo>
                  <a:lnTo>
                    <a:pt x="21" y="341"/>
                  </a:lnTo>
                  <a:lnTo>
                    <a:pt x="32" y="352"/>
                  </a:lnTo>
                  <a:lnTo>
                    <a:pt x="48" y="362"/>
                  </a:lnTo>
                  <a:lnTo>
                    <a:pt x="64" y="368"/>
                  </a:lnTo>
                  <a:lnTo>
                    <a:pt x="82" y="373"/>
                  </a:lnTo>
                  <a:lnTo>
                    <a:pt x="100" y="375"/>
                  </a:lnTo>
                  <a:lnTo>
                    <a:pt x="104" y="375"/>
                  </a:lnTo>
                  <a:lnTo>
                    <a:pt x="114" y="375"/>
                  </a:lnTo>
                  <a:lnTo>
                    <a:pt x="131" y="375"/>
                  </a:lnTo>
                  <a:lnTo>
                    <a:pt x="149" y="375"/>
                  </a:lnTo>
                  <a:lnTo>
                    <a:pt x="170" y="375"/>
                  </a:lnTo>
                  <a:lnTo>
                    <a:pt x="190" y="375"/>
                  </a:lnTo>
                  <a:lnTo>
                    <a:pt x="207" y="375"/>
                  </a:lnTo>
                  <a:lnTo>
                    <a:pt x="220" y="375"/>
                  </a:lnTo>
                  <a:lnTo>
                    <a:pt x="248" y="398"/>
                  </a:lnTo>
                  <a:lnTo>
                    <a:pt x="277" y="419"/>
                  </a:lnTo>
                  <a:lnTo>
                    <a:pt x="307" y="438"/>
                  </a:lnTo>
                  <a:lnTo>
                    <a:pt x="337" y="457"/>
                  </a:lnTo>
                  <a:lnTo>
                    <a:pt x="367" y="473"/>
                  </a:lnTo>
                  <a:lnTo>
                    <a:pt x="397" y="489"/>
                  </a:lnTo>
                  <a:lnTo>
                    <a:pt x="427" y="502"/>
                  </a:lnTo>
                  <a:lnTo>
                    <a:pt x="458" y="514"/>
                  </a:lnTo>
                  <a:lnTo>
                    <a:pt x="489" y="524"/>
                  </a:lnTo>
                  <a:lnTo>
                    <a:pt x="520" y="533"/>
                  </a:lnTo>
                  <a:lnTo>
                    <a:pt x="553" y="541"/>
                  </a:lnTo>
                  <a:lnTo>
                    <a:pt x="585" y="548"/>
                  </a:lnTo>
                  <a:lnTo>
                    <a:pt x="618" y="551"/>
                  </a:lnTo>
                  <a:lnTo>
                    <a:pt x="652" y="554"/>
                  </a:lnTo>
                  <a:lnTo>
                    <a:pt x="686" y="555"/>
                  </a:lnTo>
                  <a:lnTo>
                    <a:pt x="719" y="555"/>
                  </a:lnTo>
                  <a:lnTo>
                    <a:pt x="743" y="554"/>
                  </a:lnTo>
                  <a:lnTo>
                    <a:pt x="766" y="553"/>
                  </a:lnTo>
                  <a:lnTo>
                    <a:pt x="790" y="550"/>
                  </a:lnTo>
                  <a:lnTo>
                    <a:pt x="812" y="546"/>
                  </a:lnTo>
                  <a:lnTo>
                    <a:pt x="834" y="541"/>
                  </a:lnTo>
                  <a:lnTo>
                    <a:pt x="855" y="536"/>
                  </a:lnTo>
                  <a:lnTo>
                    <a:pt x="874" y="529"/>
                  </a:lnTo>
                  <a:lnTo>
                    <a:pt x="895" y="522"/>
                  </a:lnTo>
                  <a:lnTo>
                    <a:pt x="913" y="514"/>
                  </a:lnTo>
                  <a:lnTo>
                    <a:pt x="932" y="506"/>
                  </a:lnTo>
                  <a:lnTo>
                    <a:pt x="948" y="496"/>
                  </a:lnTo>
                  <a:lnTo>
                    <a:pt x="964" y="486"/>
                  </a:lnTo>
                  <a:lnTo>
                    <a:pt x="980" y="475"/>
                  </a:lnTo>
                  <a:lnTo>
                    <a:pt x="994" y="463"/>
                  </a:lnTo>
                  <a:lnTo>
                    <a:pt x="1007" y="451"/>
                  </a:lnTo>
                  <a:lnTo>
                    <a:pt x="1019" y="438"/>
                  </a:lnTo>
                  <a:lnTo>
                    <a:pt x="1032" y="421"/>
                  </a:lnTo>
                  <a:lnTo>
                    <a:pt x="1042" y="405"/>
                  </a:lnTo>
                  <a:lnTo>
                    <a:pt x="1050" y="388"/>
                  </a:lnTo>
                  <a:lnTo>
                    <a:pt x="1056" y="368"/>
                  </a:lnTo>
                  <a:lnTo>
                    <a:pt x="1062" y="350"/>
                  </a:lnTo>
                  <a:lnTo>
                    <a:pt x="1064" y="330"/>
                  </a:lnTo>
                  <a:lnTo>
                    <a:pt x="1064" y="311"/>
                  </a:lnTo>
                  <a:lnTo>
                    <a:pt x="1063" y="291"/>
                  </a:lnTo>
                  <a:lnTo>
                    <a:pt x="1056" y="263"/>
                  </a:lnTo>
                  <a:lnTo>
                    <a:pt x="1047" y="234"/>
                  </a:lnTo>
                  <a:lnTo>
                    <a:pt x="1033" y="207"/>
                  </a:lnTo>
                  <a:lnTo>
                    <a:pt x="1016" y="181"/>
                  </a:lnTo>
                  <a:lnTo>
                    <a:pt x="995" y="156"/>
                  </a:lnTo>
                  <a:lnTo>
                    <a:pt x="972" y="133"/>
                  </a:lnTo>
                  <a:lnTo>
                    <a:pt x="946" y="111"/>
                  </a:lnTo>
                  <a:lnTo>
                    <a:pt x="916" y="90"/>
                  </a:lnTo>
                  <a:lnTo>
                    <a:pt x="885" y="72"/>
                  </a:lnTo>
                  <a:lnTo>
                    <a:pt x="851" y="55"/>
                  </a:lnTo>
                  <a:lnTo>
                    <a:pt x="814" y="39"/>
                  </a:lnTo>
                  <a:lnTo>
                    <a:pt x="777" y="27"/>
                  </a:lnTo>
                  <a:lnTo>
                    <a:pt x="736" y="17"/>
                  </a:lnTo>
                  <a:lnTo>
                    <a:pt x="696" y="8"/>
                  </a:lnTo>
                  <a:lnTo>
                    <a:pt x="653" y="3"/>
                  </a:lnTo>
                  <a:lnTo>
                    <a:pt x="610" y="0"/>
                  </a:lnTo>
                  <a:lnTo>
                    <a:pt x="572" y="0"/>
                  </a:lnTo>
                  <a:lnTo>
                    <a:pt x="535" y="3"/>
                  </a:lnTo>
                  <a:lnTo>
                    <a:pt x="498" y="7"/>
                  </a:lnTo>
                  <a:lnTo>
                    <a:pt x="463" y="12"/>
                  </a:lnTo>
                  <a:lnTo>
                    <a:pt x="430" y="21"/>
                  </a:lnTo>
                  <a:lnTo>
                    <a:pt x="398" y="30"/>
                  </a:lnTo>
                  <a:lnTo>
                    <a:pt x="368" y="42"/>
                  </a:lnTo>
                  <a:lnTo>
                    <a:pt x="341" y="56"/>
                  </a:lnTo>
                  <a:lnTo>
                    <a:pt x="313" y="70"/>
                  </a:lnTo>
                  <a:lnTo>
                    <a:pt x="290" y="87"/>
                  </a:lnTo>
                  <a:lnTo>
                    <a:pt x="268" y="105"/>
                  </a:lnTo>
                  <a:lnTo>
                    <a:pt x="248" y="124"/>
                  </a:lnTo>
                  <a:lnTo>
                    <a:pt x="230" y="144"/>
                  </a:lnTo>
                  <a:lnTo>
                    <a:pt x="216" y="166"/>
                  </a:lnTo>
                  <a:lnTo>
                    <a:pt x="204" y="190"/>
                  </a:lnTo>
                  <a:lnTo>
                    <a:pt x="195" y="213"/>
                  </a:lnTo>
                  <a:close/>
                </a:path>
              </a:pathLst>
            </a:custGeom>
            <a:solidFill>
              <a:srgbClr val="000000"/>
            </a:solidFill>
            <a:ln w="9525">
              <a:noFill/>
              <a:round/>
              <a:headEnd/>
              <a:tailEnd/>
            </a:ln>
          </p:spPr>
          <p:txBody>
            <a:bodyPr/>
            <a:lstStyle/>
            <a:p>
              <a:pPr rtl="0"/>
              <a:endParaRPr lang="en-US" sz="3800"/>
            </a:p>
          </p:txBody>
        </p:sp>
        <p:sp>
          <p:nvSpPr>
            <p:cNvPr id="661" name="Freeform 659"/>
            <p:cNvSpPr>
              <a:spLocks/>
            </p:cNvSpPr>
            <p:nvPr/>
          </p:nvSpPr>
          <p:spPr bwMode="auto">
            <a:xfrm>
              <a:off x="414" y="2523"/>
              <a:ext cx="221" cy="105"/>
            </a:xfrm>
            <a:custGeom>
              <a:avLst/>
              <a:gdLst>
                <a:gd name="T0" fmla="*/ 44 w 969"/>
                <a:gd name="T1" fmla="*/ 39 h 461"/>
                <a:gd name="T2" fmla="*/ 49 w 969"/>
                <a:gd name="T3" fmla="*/ 30 h 461"/>
                <a:gd name="T4" fmla="*/ 56 w 969"/>
                <a:gd name="T5" fmla="*/ 22 h 461"/>
                <a:gd name="T6" fmla="*/ 65 w 969"/>
                <a:gd name="T7" fmla="*/ 15 h 461"/>
                <a:gd name="T8" fmla="*/ 77 w 969"/>
                <a:gd name="T9" fmla="*/ 9 h 461"/>
                <a:gd name="T10" fmla="*/ 90 w 969"/>
                <a:gd name="T11" fmla="*/ 4 h 461"/>
                <a:gd name="T12" fmla="*/ 104 w 969"/>
                <a:gd name="T13" fmla="*/ 1 h 461"/>
                <a:gd name="T14" fmla="*/ 120 w 969"/>
                <a:gd name="T15" fmla="*/ 0 h 461"/>
                <a:gd name="T16" fmla="*/ 137 w 969"/>
                <a:gd name="T17" fmla="*/ 1 h 461"/>
                <a:gd name="T18" fmla="*/ 153 w 969"/>
                <a:gd name="T19" fmla="*/ 3 h 461"/>
                <a:gd name="T20" fmla="*/ 169 w 969"/>
                <a:gd name="T21" fmla="*/ 8 h 461"/>
                <a:gd name="T22" fmla="*/ 184 w 969"/>
                <a:gd name="T23" fmla="*/ 14 h 461"/>
                <a:gd name="T24" fmla="*/ 196 w 969"/>
                <a:gd name="T25" fmla="*/ 22 h 461"/>
                <a:gd name="T26" fmla="*/ 207 w 969"/>
                <a:gd name="T27" fmla="*/ 31 h 461"/>
                <a:gd name="T28" fmla="*/ 215 w 969"/>
                <a:gd name="T29" fmla="*/ 41 h 461"/>
                <a:gd name="T30" fmla="*/ 220 w 969"/>
                <a:gd name="T31" fmla="*/ 51 h 461"/>
                <a:gd name="T32" fmla="*/ 221 w 969"/>
                <a:gd name="T33" fmla="*/ 60 h 461"/>
                <a:gd name="T34" fmla="*/ 221 w 969"/>
                <a:gd name="T35" fmla="*/ 67 h 461"/>
                <a:gd name="T36" fmla="*/ 219 w 969"/>
                <a:gd name="T37" fmla="*/ 73 h 461"/>
                <a:gd name="T38" fmla="*/ 215 w 969"/>
                <a:gd name="T39" fmla="*/ 79 h 461"/>
                <a:gd name="T40" fmla="*/ 211 w 969"/>
                <a:gd name="T41" fmla="*/ 84 h 461"/>
                <a:gd name="T42" fmla="*/ 205 w 969"/>
                <a:gd name="T43" fmla="*/ 89 h 461"/>
                <a:gd name="T44" fmla="*/ 199 w 969"/>
                <a:gd name="T45" fmla="*/ 93 h 461"/>
                <a:gd name="T46" fmla="*/ 192 w 969"/>
                <a:gd name="T47" fmla="*/ 97 h 461"/>
                <a:gd name="T48" fmla="*/ 184 w 969"/>
                <a:gd name="T49" fmla="*/ 100 h 461"/>
                <a:gd name="T50" fmla="*/ 176 w 969"/>
                <a:gd name="T51" fmla="*/ 102 h 461"/>
                <a:gd name="T52" fmla="*/ 167 w 969"/>
                <a:gd name="T53" fmla="*/ 104 h 461"/>
                <a:gd name="T54" fmla="*/ 158 w 969"/>
                <a:gd name="T55" fmla="*/ 105 h 461"/>
                <a:gd name="T56" fmla="*/ 146 w 969"/>
                <a:gd name="T57" fmla="*/ 105 h 461"/>
                <a:gd name="T58" fmla="*/ 131 w 969"/>
                <a:gd name="T59" fmla="*/ 104 h 461"/>
                <a:gd name="T60" fmla="*/ 117 w 969"/>
                <a:gd name="T61" fmla="*/ 102 h 461"/>
                <a:gd name="T62" fmla="*/ 103 w 969"/>
                <a:gd name="T63" fmla="*/ 98 h 461"/>
                <a:gd name="T64" fmla="*/ 89 w 969"/>
                <a:gd name="T65" fmla="*/ 93 h 461"/>
                <a:gd name="T66" fmla="*/ 76 w 969"/>
                <a:gd name="T67" fmla="*/ 87 h 461"/>
                <a:gd name="T68" fmla="*/ 63 w 969"/>
                <a:gd name="T69" fmla="*/ 79 h 461"/>
                <a:gd name="T70" fmla="*/ 51 w 969"/>
                <a:gd name="T71" fmla="*/ 70 h 461"/>
                <a:gd name="T72" fmla="*/ 44 w 969"/>
                <a:gd name="T73" fmla="*/ 64 h 461"/>
                <a:gd name="T74" fmla="*/ 42 w 969"/>
                <a:gd name="T75" fmla="*/ 63 h 461"/>
                <a:gd name="T76" fmla="*/ 12 w 969"/>
                <a:gd name="T77" fmla="*/ 63 h 461"/>
                <a:gd name="T78" fmla="*/ 7 w 969"/>
                <a:gd name="T79" fmla="*/ 63 h 461"/>
                <a:gd name="T80" fmla="*/ 4 w 969"/>
                <a:gd name="T81" fmla="*/ 61 h 461"/>
                <a:gd name="T82" fmla="*/ 1 w 969"/>
                <a:gd name="T83" fmla="*/ 58 h 461"/>
                <a:gd name="T84" fmla="*/ 0 w 969"/>
                <a:gd name="T85" fmla="*/ 55 h 461"/>
                <a:gd name="T86" fmla="*/ 0 w 969"/>
                <a:gd name="T87" fmla="*/ 53 h 461"/>
                <a:gd name="T88" fmla="*/ 1 w 969"/>
                <a:gd name="T89" fmla="*/ 51 h 461"/>
                <a:gd name="T90" fmla="*/ 4 w 969"/>
                <a:gd name="T91" fmla="*/ 49 h 461"/>
                <a:gd name="T92" fmla="*/ 8 w 969"/>
                <a:gd name="T93" fmla="*/ 48 h 461"/>
                <a:gd name="T94" fmla="*/ 8 w 969"/>
                <a:gd name="T95" fmla="*/ 48 h 461"/>
                <a:gd name="T96" fmla="*/ 7 w 969"/>
                <a:gd name="T97" fmla="*/ 48 h 461"/>
                <a:gd name="T98" fmla="*/ 39 w 969"/>
                <a:gd name="T99" fmla="*/ 48 h 461"/>
                <a:gd name="T100" fmla="*/ 42 w 969"/>
                <a:gd name="T101" fmla="*/ 46 h 4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9"/>
                <a:gd name="T154" fmla="*/ 0 h 461"/>
                <a:gd name="T155" fmla="*/ 969 w 969"/>
                <a:gd name="T156" fmla="*/ 461 h 4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9" h="461">
                  <a:moveTo>
                    <a:pt x="189" y="194"/>
                  </a:moveTo>
                  <a:lnTo>
                    <a:pt x="194" y="173"/>
                  </a:lnTo>
                  <a:lnTo>
                    <a:pt x="203" y="152"/>
                  </a:lnTo>
                  <a:lnTo>
                    <a:pt x="215" y="133"/>
                  </a:lnTo>
                  <a:lnTo>
                    <a:pt x="229" y="113"/>
                  </a:lnTo>
                  <a:lnTo>
                    <a:pt x="246" y="96"/>
                  </a:lnTo>
                  <a:lnTo>
                    <a:pt x="265" y="79"/>
                  </a:lnTo>
                  <a:lnTo>
                    <a:pt x="287" y="65"/>
                  </a:lnTo>
                  <a:lnTo>
                    <a:pt x="312" y="51"/>
                  </a:lnTo>
                  <a:lnTo>
                    <a:pt x="338" y="39"/>
                  </a:lnTo>
                  <a:lnTo>
                    <a:pt x="366" y="27"/>
                  </a:lnTo>
                  <a:lnTo>
                    <a:pt x="394" y="18"/>
                  </a:lnTo>
                  <a:lnTo>
                    <a:pt x="425" y="12"/>
                  </a:lnTo>
                  <a:lnTo>
                    <a:pt x="458" y="5"/>
                  </a:lnTo>
                  <a:lnTo>
                    <a:pt x="490" y="1"/>
                  </a:lnTo>
                  <a:lnTo>
                    <a:pt x="526" y="0"/>
                  </a:lnTo>
                  <a:lnTo>
                    <a:pt x="561" y="0"/>
                  </a:lnTo>
                  <a:lnTo>
                    <a:pt x="599" y="3"/>
                  </a:lnTo>
                  <a:lnTo>
                    <a:pt x="636" y="8"/>
                  </a:lnTo>
                  <a:lnTo>
                    <a:pt x="673" y="14"/>
                  </a:lnTo>
                  <a:lnTo>
                    <a:pt x="709" y="24"/>
                  </a:lnTo>
                  <a:lnTo>
                    <a:pt x="743" y="34"/>
                  </a:lnTo>
                  <a:lnTo>
                    <a:pt x="775" y="47"/>
                  </a:lnTo>
                  <a:lnTo>
                    <a:pt x="805" y="61"/>
                  </a:lnTo>
                  <a:lnTo>
                    <a:pt x="835" y="78"/>
                  </a:lnTo>
                  <a:lnTo>
                    <a:pt x="861" y="95"/>
                  </a:lnTo>
                  <a:lnTo>
                    <a:pt x="885" y="115"/>
                  </a:lnTo>
                  <a:lnTo>
                    <a:pt x="907" y="134"/>
                  </a:lnTo>
                  <a:lnTo>
                    <a:pt x="925" y="156"/>
                  </a:lnTo>
                  <a:lnTo>
                    <a:pt x="941" y="178"/>
                  </a:lnTo>
                  <a:lnTo>
                    <a:pt x="954" y="200"/>
                  </a:lnTo>
                  <a:lnTo>
                    <a:pt x="963" y="224"/>
                  </a:lnTo>
                  <a:lnTo>
                    <a:pt x="968" y="249"/>
                  </a:lnTo>
                  <a:lnTo>
                    <a:pt x="969" y="264"/>
                  </a:lnTo>
                  <a:lnTo>
                    <a:pt x="969" y="278"/>
                  </a:lnTo>
                  <a:lnTo>
                    <a:pt x="967" y="293"/>
                  </a:lnTo>
                  <a:lnTo>
                    <a:pt x="963" y="307"/>
                  </a:lnTo>
                  <a:lnTo>
                    <a:pt x="959" y="321"/>
                  </a:lnTo>
                  <a:lnTo>
                    <a:pt x="951" y="334"/>
                  </a:lnTo>
                  <a:lnTo>
                    <a:pt x="943" y="346"/>
                  </a:lnTo>
                  <a:lnTo>
                    <a:pt x="934" y="359"/>
                  </a:lnTo>
                  <a:lnTo>
                    <a:pt x="924" y="370"/>
                  </a:lnTo>
                  <a:lnTo>
                    <a:pt x="913" y="380"/>
                  </a:lnTo>
                  <a:lnTo>
                    <a:pt x="900" y="390"/>
                  </a:lnTo>
                  <a:lnTo>
                    <a:pt x="887" y="399"/>
                  </a:lnTo>
                  <a:lnTo>
                    <a:pt x="873" y="409"/>
                  </a:lnTo>
                  <a:lnTo>
                    <a:pt x="859" y="416"/>
                  </a:lnTo>
                  <a:lnTo>
                    <a:pt x="842" y="424"/>
                  </a:lnTo>
                  <a:lnTo>
                    <a:pt x="826" y="431"/>
                  </a:lnTo>
                  <a:lnTo>
                    <a:pt x="808" y="437"/>
                  </a:lnTo>
                  <a:lnTo>
                    <a:pt x="790" y="442"/>
                  </a:lnTo>
                  <a:lnTo>
                    <a:pt x="772" y="448"/>
                  </a:lnTo>
                  <a:lnTo>
                    <a:pt x="752" y="451"/>
                  </a:lnTo>
                  <a:lnTo>
                    <a:pt x="733" y="455"/>
                  </a:lnTo>
                  <a:lnTo>
                    <a:pt x="712" y="458"/>
                  </a:lnTo>
                  <a:lnTo>
                    <a:pt x="691" y="459"/>
                  </a:lnTo>
                  <a:lnTo>
                    <a:pt x="670" y="461"/>
                  </a:lnTo>
                  <a:lnTo>
                    <a:pt x="638" y="461"/>
                  </a:lnTo>
                  <a:lnTo>
                    <a:pt x="605" y="459"/>
                  </a:lnTo>
                  <a:lnTo>
                    <a:pt x="574" y="457"/>
                  </a:lnTo>
                  <a:lnTo>
                    <a:pt x="543" y="451"/>
                  </a:lnTo>
                  <a:lnTo>
                    <a:pt x="511" y="446"/>
                  </a:lnTo>
                  <a:lnTo>
                    <a:pt x="481" y="438"/>
                  </a:lnTo>
                  <a:lnTo>
                    <a:pt x="451" y="431"/>
                  </a:lnTo>
                  <a:lnTo>
                    <a:pt x="422" y="420"/>
                  </a:lnTo>
                  <a:lnTo>
                    <a:pt x="392" y="409"/>
                  </a:lnTo>
                  <a:lnTo>
                    <a:pt x="363" y="396"/>
                  </a:lnTo>
                  <a:lnTo>
                    <a:pt x="334" y="380"/>
                  </a:lnTo>
                  <a:lnTo>
                    <a:pt x="306" y="364"/>
                  </a:lnTo>
                  <a:lnTo>
                    <a:pt x="277" y="346"/>
                  </a:lnTo>
                  <a:lnTo>
                    <a:pt x="250" y="327"/>
                  </a:lnTo>
                  <a:lnTo>
                    <a:pt x="222" y="306"/>
                  </a:lnTo>
                  <a:lnTo>
                    <a:pt x="195" y="284"/>
                  </a:lnTo>
                  <a:lnTo>
                    <a:pt x="191" y="281"/>
                  </a:lnTo>
                  <a:lnTo>
                    <a:pt x="187" y="280"/>
                  </a:lnTo>
                  <a:lnTo>
                    <a:pt x="183" y="278"/>
                  </a:lnTo>
                  <a:lnTo>
                    <a:pt x="179" y="278"/>
                  </a:lnTo>
                  <a:lnTo>
                    <a:pt x="52" y="278"/>
                  </a:lnTo>
                  <a:lnTo>
                    <a:pt x="43" y="277"/>
                  </a:lnTo>
                  <a:lnTo>
                    <a:pt x="32" y="276"/>
                  </a:lnTo>
                  <a:lnTo>
                    <a:pt x="25" y="272"/>
                  </a:lnTo>
                  <a:lnTo>
                    <a:pt x="17" y="268"/>
                  </a:lnTo>
                  <a:lnTo>
                    <a:pt x="10" y="263"/>
                  </a:lnTo>
                  <a:lnTo>
                    <a:pt x="5" y="256"/>
                  </a:lnTo>
                  <a:lnTo>
                    <a:pt x="1" y="250"/>
                  </a:lnTo>
                  <a:lnTo>
                    <a:pt x="0" y="243"/>
                  </a:lnTo>
                  <a:lnTo>
                    <a:pt x="0" y="238"/>
                  </a:lnTo>
                  <a:lnTo>
                    <a:pt x="0" y="234"/>
                  </a:lnTo>
                  <a:lnTo>
                    <a:pt x="2" y="230"/>
                  </a:lnTo>
                  <a:lnTo>
                    <a:pt x="5" y="226"/>
                  </a:lnTo>
                  <a:lnTo>
                    <a:pt x="10" y="221"/>
                  </a:lnTo>
                  <a:lnTo>
                    <a:pt x="17" y="217"/>
                  </a:lnTo>
                  <a:lnTo>
                    <a:pt x="26" y="213"/>
                  </a:lnTo>
                  <a:lnTo>
                    <a:pt x="35" y="212"/>
                  </a:lnTo>
                  <a:lnTo>
                    <a:pt x="34" y="212"/>
                  </a:lnTo>
                  <a:lnTo>
                    <a:pt x="32" y="212"/>
                  </a:lnTo>
                  <a:lnTo>
                    <a:pt x="164" y="213"/>
                  </a:lnTo>
                  <a:lnTo>
                    <a:pt x="172" y="212"/>
                  </a:lnTo>
                  <a:lnTo>
                    <a:pt x="179" y="207"/>
                  </a:lnTo>
                  <a:lnTo>
                    <a:pt x="185" y="202"/>
                  </a:lnTo>
                  <a:lnTo>
                    <a:pt x="189" y="194"/>
                  </a:lnTo>
                  <a:close/>
                </a:path>
              </a:pathLst>
            </a:custGeom>
            <a:solidFill>
              <a:srgbClr val="C0C0C0"/>
            </a:solidFill>
            <a:ln w="9525">
              <a:noFill/>
              <a:round/>
              <a:headEnd/>
              <a:tailEnd/>
            </a:ln>
          </p:spPr>
          <p:txBody>
            <a:bodyPr/>
            <a:lstStyle/>
            <a:p>
              <a:pPr rtl="0"/>
              <a:endParaRPr lang="en-US" sz="3800"/>
            </a:p>
          </p:txBody>
        </p:sp>
        <p:sp>
          <p:nvSpPr>
            <p:cNvPr id="662" name="Freeform 660"/>
            <p:cNvSpPr>
              <a:spLocks/>
            </p:cNvSpPr>
            <p:nvPr/>
          </p:nvSpPr>
          <p:spPr bwMode="auto">
            <a:xfrm>
              <a:off x="429" y="2498"/>
              <a:ext cx="247" cy="97"/>
            </a:xfrm>
            <a:custGeom>
              <a:avLst/>
              <a:gdLst>
                <a:gd name="T0" fmla="*/ 0 w 1077"/>
                <a:gd name="T1" fmla="*/ 67 h 421"/>
                <a:gd name="T2" fmla="*/ 0 w 1077"/>
                <a:gd name="T3" fmla="*/ 68 h 421"/>
                <a:gd name="T4" fmla="*/ 0 w 1077"/>
                <a:gd name="T5" fmla="*/ 70 h 421"/>
                <a:gd name="T6" fmla="*/ 2 w 1077"/>
                <a:gd name="T7" fmla="*/ 73 h 421"/>
                <a:gd name="T8" fmla="*/ 25 w 1077"/>
                <a:gd name="T9" fmla="*/ 81 h 421"/>
                <a:gd name="T10" fmla="*/ 26 w 1077"/>
                <a:gd name="T11" fmla="*/ 81 h 421"/>
                <a:gd name="T12" fmla="*/ 26 w 1077"/>
                <a:gd name="T13" fmla="*/ 81 h 421"/>
                <a:gd name="T14" fmla="*/ 29 w 1077"/>
                <a:gd name="T15" fmla="*/ 81 h 421"/>
                <a:gd name="T16" fmla="*/ 34 w 1077"/>
                <a:gd name="T17" fmla="*/ 82 h 421"/>
                <a:gd name="T18" fmla="*/ 39 w 1077"/>
                <a:gd name="T19" fmla="*/ 82 h 421"/>
                <a:gd name="T20" fmla="*/ 41 w 1077"/>
                <a:gd name="T21" fmla="*/ 83 h 421"/>
                <a:gd name="T22" fmla="*/ 61 w 1077"/>
                <a:gd name="T23" fmla="*/ 87 h 421"/>
                <a:gd name="T24" fmla="*/ 80 w 1077"/>
                <a:gd name="T25" fmla="*/ 91 h 421"/>
                <a:gd name="T26" fmla="*/ 99 w 1077"/>
                <a:gd name="T27" fmla="*/ 94 h 421"/>
                <a:gd name="T28" fmla="*/ 117 w 1077"/>
                <a:gd name="T29" fmla="*/ 95 h 421"/>
                <a:gd name="T30" fmla="*/ 135 w 1077"/>
                <a:gd name="T31" fmla="*/ 97 h 421"/>
                <a:gd name="T32" fmla="*/ 151 w 1077"/>
                <a:gd name="T33" fmla="*/ 97 h 421"/>
                <a:gd name="T34" fmla="*/ 167 w 1077"/>
                <a:gd name="T35" fmla="*/ 97 h 421"/>
                <a:gd name="T36" fmla="*/ 181 w 1077"/>
                <a:gd name="T37" fmla="*/ 97 h 421"/>
                <a:gd name="T38" fmla="*/ 194 w 1077"/>
                <a:gd name="T39" fmla="*/ 96 h 421"/>
                <a:gd name="T40" fmla="*/ 206 w 1077"/>
                <a:gd name="T41" fmla="*/ 95 h 421"/>
                <a:gd name="T42" fmla="*/ 217 w 1077"/>
                <a:gd name="T43" fmla="*/ 94 h 421"/>
                <a:gd name="T44" fmla="*/ 225 w 1077"/>
                <a:gd name="T45" fmla="*/ 92 h 421"/>
                <a:gd name="T46" fmla="*/ 233 w 1077"/>
                <a:gd name="T47" fmla="*/ 91 h 421"/>
                <a:gd name="T48" fmla="*/ 238 w 1077"/>
                <a:gd name="T49" fmla="*/ 91 h 421"/>
                <a:gd name="T50" fmla="*/ 241 w 1077"/>
                <a:gd name="T51" fmla="*/ 90 h 421"/>
                <a:gd name="T52" fmla="*/ 243 w 1077"/>
                <a:gd name="T53" fmla="*/ 90 h 421"/>
                <a:gd name="T54" fmla="*/ 246 w 1077"/>
                <a:gd name="T55" fmla="*/ 88 h 421"/>
                <a:gd name="T56" fmla="*/ 247 w 1077"/>
                <a:gd name="T57" fmla="*/ 84 h 421"/>
                <a:gd name="T58" fmla="*/ 247 w 1077"/>
                <a:gd name="T59" fmla="*/ 84 h 421"/>
                <a:gd name="T60" fmla="*/ 247 w 1077"/>
                <a:gd name="T61" fmla="*/ 84 h 421"/>
                <a:gd name="T62" fmla="*/ 245 w 1077"/>
                <a:gd name="T63" fmla="*/ 73 h 421"/>
                <a:gd name="T64" fmla="*/ 239 w 1077"/>
                <a:gd name="T65" fmla="*/ 60 h 421"/>
                <a:gd name="T66" fmla="*/ 229 w 1077"/>
                <a:gd name="T67" fmla="*/ 48 h 421"/>
                <a:gd name="T68" fmla="*/ 213 w 1077"/>
                <a:gd name="T69" fmla="*/ 40 h 421"/>
                <a:gd name="T70" fmla="*/ 210 w 1077"/>
                <a:gd name="T71" fmla="*/ 36 h 421"/>
                <a:gd name="T72" fmla="*/ 206 w 1077"/>
                <a:gd name="T73" fmla="*/ 31 h 421"/>
                <a:gd name="T74" fmla="*/ 200 w 1077"/>
                <a:gd name="T75" fmla="*/ 25 h 421"/>
                <a:gd name="T76" fmla="*/ 191 w 1077"/>
                <a:gd name="T77" fmla="*/ 19 h 421"/>
                <a:gd name="T78" fmla="*/ 179 w 1077"/>
                <a:gd name="T79" fmla="*/ 13 h 421"/>
                <a:gd name="T80" fmla="*/ 164 w 1077"/>
                <a:gd name="T81" fmla="*/ 8 h 421"/>
                <a:gd name="T82" fmla="*/ 145 w 1077"/>
                <a:gd name="T83" fmla="*/ 3 h 421"/>
                <a:gd name="T84" fmla="*/ 122 w 1077"/>
                <a:gd name="T85" fmla="*/ 0 h 421"/>
                <a:gd name="T86" fmla="*/ 116 w 1077"/>
                <a:gd name="T87" fmla="*/ 0 h 421"/>
                <a:gd name="T88" fmla="*/ 102 w 1077"/>
                <a:gd name="T89" fmla="*/ 0 h 421"/>
                <a:gd name="T90" fmla="*/ 83 w 1077"/>
                <a:gd name="T91" fmla="*/ 2 h 421"/>
                <a:gd name="T92" fmla="*/ 62 w 1077"/>
                <a:gd name="T93" fmla="*/ 6 h 421"/>
                <a:gd name="T94" fmla="*/ 41 w 1077"/>
                <a:gd name="T95" fmla="*/ 14 h 421"/>
                <a:gd name="T96" fmla="*/ 22 w 1077"/>
                <a:gd name="T97" fmla="*/ 26 h 421"/>
                <a:gd name="T98" fmla="*/ 7 w 1077"/>
                <a:gd name="T99" fmla="*/ 44 h 421"/>
                <a:gd name="T100" fmla="*/ 0 w 1077"/>
                <a:gd name="T101" fmla="*/ 67 h 4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7"/>
                <a:gd name="T154" fmla="*/ 0 h 421"/>
                <a:gd name="T155" fmla="*/ 1077 w 1077"/>
                <a:gd name="T156" fmla="*/ 421 h 4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7" h="421">
                  <a:moveTo>
                    <a:pt x="0" y="292"/>
                  </a:moveTo>
                  <a:lnTo>
                    <a:pt x="0" y="292"/>
                  </a:lnTo>
                  <a:lnTo>
                    <a:pt x="0" y="294"/>
                  </a:lnTo>
                  <a:lnTo>
                    <a:pt x="0" y="295"/>
                  </a:lnTo>
                  <a:lnTo>
                    <a:pt x="1" y="303"/>
                  </a:lnTo>
                  <a:lnTo>
                    <a:pt x="3" y="309"/>
                  </a:lnTo>
                  <a:lnTo>
                    <a:pt x="9" y="315"/>
                  </a:lnTo>
                  <a:lnTo>
                    <a:pt x="15" y="317"/>
                  </a:lnTo>
                  <a:lnTo>
                    <a:pt x="111" y="350"/>
                  </a:lnTo>
                  <a:lnTo>
                    <a:pt x="113" y="350"/>
                  </a:lnTo>
                  <a:lnTo>
                    <a:pt x="114" y="350"/>
                  </a:lnTo>
                  <a:lnTo>
                    <a:pt x="115" y="350"/>
                  </a:lnTo>
                  <a:lnTo>
                    <a:pt x="118" y="350"/>
                  </a:lnTo>
                  <a:lnTo>
                    <a:pt x="126" y="351"/>
                  </a:lnTo>
                  <a:lnTo>
                    <a:pt x="136" y="352"/>
                  </a:lnTo>
                  <a:lnTo>
                    <a:pt x="148" y="354"/>
                  </a:lnTo>
                  <a:lnTo>
                    <a:pt x="160" y="356"/>
                  </a:lnTo>
                  <a:lnTo>
                    <a:pt x="170" y="357"/>
                  </a:lnTo>
                  <a:lnTo>
                    <a:pt x="178" y="359"/>
                  </a:lnTo>
                  <a:lnTo>
                    <a:pt x="180" y="359"/>
                  </a:lnTo>
                  <a:lnTo>
                    <a:pt x="223" y="369"/>
                  </a:lnTo>
                  <a:lnTo>
                    <a:pt x="266" y="378"/>
                  </a:lnTo>
                  <a:lnTo>
                    <a:pt x="308" y="387"/>
                  </a:lnTo>
                  <a:lnTo>
                    <a:pt x="350" y="394"/>
                  </a:lnTo>
                  <a:lnTo>
                    <a:pt x="391" y="400"/>
                  </a:lnTo>
                  <a:lnTo>
                    <a:pt x="432" y="406"/>
                  </a:lnTo>
                  <a:lnTo>
                    <a:pt x="472" y="411"/>
                  </a:lnTo>
                  <a:lnTo>
                    <a:pt x="511" y="413"/>
                  </a:lnTo>
                  <a:lnTo>
                    <a:pt x="550" y="417"/>
                  </a:lnTo>
                  <a:lnTo>
                    <a:pt x="588" y="419"/>
                  </a:lnTo>
                  <a:lnTo>
                    <a:pt x="624" y="420"/>
                  </a:lnTo>
                  <a:lnTo>
                    <a:pt x="659" y="421"/>
                  </a:lnTo>
                  <a:lnTo>
                    <a:pt x="694" y="421"/>
                  </a:lnTo>
                  <a:lnTo>
                    <a:pt x="727" y="421"/>
                  </a:lnTo>
                  <a:lnTo>
                    <a:pt x="760" y="420"/>
                  </a:lnTo>
                  <a:lnTo>
                    <a:pt x="791" y="419"/>
                  </a:lnTo>
                  <a:lnTo>
                    <a:pt x="819" y="417"/>
                  </a:lnTo>
                  <a:lnTo>
                    <a:pt x="848" y="415"/>
                  </a:lnTo>
                  <a:lnTo>
                    <a:pt x="874" y="413"/>
                  </a:lnTo>
                  <a:lnTo>
                    <a:pt x="900" y="411"/>
                  </a:lnTo>
                  <a:lnTo>
                    <a:pt x="924" y="408"/>
                  </a:lnTo>
                  <a:lnTo>
                    <a:pt x="946" y="406"/>
                  </a:lnTo>
                  <a:lnTo>
                    <a:pt x="965" y="403"/>
                  </a:lnTo>
                  <a:lnTo>
                    <a:pt x="983" y="400"/>
                  </a:lnTo>
                  <a:lnTo>
                    <a:pt x="1000" y="398"/>
                  </a:lnTo>
                  <a:lnTo>
                    <a:pt x="1015" y="396"/>
                  </a:lnTo>
                  <a:lnTo>
                    <a:pt x="1028" y="394"/>
                  </a:lnTo>
                  <a:lnTo>
                    <a:pt x="1038" y="393"/>
                  </a:lnTo>
                  <a:lnTo>
                    <a:pt x="1046" y="391"/>
                  </a:lnTo>
                  <a:lnTo>
                    <a:pt x="1052" y="390"/>
                  </a:lnTo>
                  <a:lnTo>
                    <a:pt x="1056" y="389"/>
                  </a:lnTo>
                  <a:lnTo>
                    <a:pt x="1058" y="389"/>
                  </a:lnTo>
                  <a:lnTo>
                    <a:pt x="1065" y="385"/>
                  </a:lnTo>
                  <a:lnTo>
                    <a:pt x="1072" y="380"/>
                  </a:lnTo>
                  <a:lnTo>
                    <a:pt x="1076" y="373"/>
                  </a:lnTo>
                  <a:lnTo>
                    <a:pt x="1077" y="365"/>
                  </a:lnTo>
                  <a:lnTo>
                    <a:pt x="1077" y="364"/>
                  </a:lnTo>
                  <a:lnTo>
                    <a:pt x="1074" y="342"/>
                  </a:lnTo>
                  <a:lnTo>
                    <a:pt x="1068" y="316"/>
                  </a:lnTo>
                  <a:lnTo>
                    <a:pt x="1058" y="289"/>
                  </a:lnTo>
                  <a:lnTo>
                    <a:pt x="1043" y="261"/>
                  </a:lnTo>
                  <a:lnTo>
                    <a:pt x="1022" y="235"/>
                  </a:lnTo>
                  <a:lnTo>
                    <a:pt x="998" y="210"/>
                  </a:lnTo>
                  <a:lnTo>
                    <a:pt x="965" y="190"/>
                  </a:lnTo>
                  <a:lnTo>
                    <a:pt x="927" y="175"/>
                  </a:lnTo>
                  <a:lnTo>
                    <a:pt x="924" y="168"/>
                  </a:lnTo>
                  <a:lnTo>
                    <a:pt x="917" y="158"/>
                  </a:lnTo>
                  <a:lnTo>
                    <a:pt x="909" y="148"/>
                  </a:lnTo>
                  <a:lnTo>
                    <a:pt x="899" y="136"/>
                  </a:lnTo>
                  <a:lnTo>
                    <a:pt x="886" y="123"/>
                  </a:lnTo>
                  <a:lnTo>
                    <a:pt x="871" y="110"/>
                  </a:lnTo>
                  <a:lnTo>
                    <a:pt x="853" y="97"/>
                  </a:lnTo>
                  <a:lnTo>
                    <a:pt x="832" y="84"/>
                  </a:lnTo>
                  <a:lnTo>
                    <a:pt x="809" y="70"/>
                  </a:lnTo>
                  <a:lnTo>
                    <a:pt x="782" y="58"/>
                  </a:lnTo>
                  <a:lnTo>
                    <a:pt x="750" y="45"/>
                  </a:lnTo>
                  <a:lnTo>
                    <a:pt x="715" y="34"/>
                  </a:lnTo>
                  <a:lnTo>
                    <a:pt x="676" y="23"/>
                  </a:lnTo>
                  <a:lnTo>
                    <a:pt x="632" y="14"/>
                  </a:lnTo>
                  <a:lnTo>
                    <a:pt x="584" y="6"/>
                  </a:lnTo>
                  <a:lnTo>
                    <a:pt x="532" y="1"/>
                  </a:lnTo>
                  <a:lnTo>
                    <a:pt x="523" y="1"/>
                  </a:lnTo>
                  <a:lnTo>
                    <a:pt x="504" y="0"/>
                  </a:lnTo>
                  <a:lnTo>
                    <a:pt x="478" y="1"/>
                  </a:lnTo>
                  <a:lnTo>
                    <a:pt x="445" y="2"/>
                  </a:lnTo>
                  <a:lnTo>
                    <a:pt x="407" y="5"/>
                  </a:lnTo>
                  <a:lnTo>
                    <a:pt x="364" y="10"/>
                  </a:lnTo>
                  <a:lnTo>
                    <a:pt x="318" y="18"/>
                  </a:lnTo>
                  <a:lnTo>
                    <a:pt x="272" y="28"/>
                  </a:lnTo>
                  <a:lnTo>
                    <a:pt x="223" y="43"/>
                  </a:lnTo>
                  <a:lnTo>
                    <a:pt x="178" y="62"/>
                  </a:lnTo>
                  <a:lnTo>
                    <a:pt x="134" y="86"/>
                  </a:lnTo>
                  <a:lnTo>
                    <a:pt x="95" y="114"/>
                  </a:lnTo>
                  <a:lnTo>
                    <a:pt x="59" y="148"/>
                  </a:lnTo>
                  <a:lnTo>
                    <a:pt x="31" y="190"/>
                  </a:lnTo>
                  <a:lnTo>
                    <a:pt x="11" y="238"/>
                  </a:lnTo>
                  <a:lnTo>
                    <a:pt x="0" y="292"/>
                  </a:lnTo>
                  <a:close/>
                </a:path>
              </a:pathLst>
            </a:custGeom>
            <a:solidFill>
              <a:srgbClr val="000000"/>
            </a:solidFill>
            <a:ln w="9525">
              <a:noFill/>
              <a:round/>
              <a:headEnd/>
              <a:tailEnd/>
            </a:ln>
          </p:spPr>
          <p:txBody>
            <a:bodyPr/>
            <a:lstStyle/>
            <a:p>
              <a:pPr rtl="0"/>
              <a:endParaRPr lang="en-US" sz="3800"/>
            </a:p>
          </p:txBody>
        </p:sp>
        <p:sp>
          <p:nvSpPr>
            <p:cNvPr id="663" name="Freeform 661"/>
            <p:cNvSpPr>
              <a:spLocks/>
            </p:cNvSpPr>
            <p:nvPr/>
          </p:nvSpPr>
          <p:spPr bwMode="auto">
            <a:xfrm>
              <a:off x="440" y="2510"/>
              <a:ext cx="224" cy="74"/>
            </a:xfrm>
            <a:custGeom>
              <a:avLst/>
              <a:gdLst>
                <a:gd name="T0" fmla="*/ 123 w 975"/>
                <a:gd name="T1" fmla="*/ 2 h 324"/>
                <a:gd name="T2" fmla="*/ 144 w 975"/>
                <a:gd name="T3" fmla="*/ 6 h 324"/>
                <a:gd name="T4" fmla="*/ 161 w 975"/>
                <a:gd name="T5" fmla="*/ 11 h 324"/>
                <a:gd name="T6" fmla="*/ 173 w 975"/>
                <a:gd name="T7" fmla="*/ 17 h 324"/>
                <a:gd name="T8" fmla="*/ 182 w 975"/>
                <a:gd name="T9" fmla="*/ 23 h 324"/>
                <a:gd name="T10" fmla="*/ 187 w 975"/>
                <a:gd name="T11" fmla="*/ 28 h 324"/>
                <a:gd name="T12" fmla="*/ 191 w 975"/>
                <a:gd name="T13" fmla="*/ 32 h 324"/>
                <a:gd name="T14" fmla="*/ 192 w 975"/>
                <a:gd name="T15" fmla="*/ 34 h 324"/>
                <a:gd name="T16" fmla="*/ 193 w 975"/>
                <a:gd name="T17" fmla="*/ 36 h 324"/>
                <a:gd name="T18" fmla="*/ 195 w 975"/>
                <a:gd name="T19" fmla="*/ 38 h 324"/>
                <a:gd name="T20" fmla="*/ 203 w 975"/>
                <a:gd name="T21" fmla="*/ 41 h 324"/>
                <a:gd name="T22" fmla="*/ 213 w 975"/>
                <a:gd name="T23" fmla="*/ 48 h 324"/>
                <a:gd name="T24" fmla="*/ 220 w 975"/>
                <a:gd name="T25" fmla="*/ 56 h 324"/>
                <a:gd name="T26" fmla="*/ 223 w 975"/>
                <a:gd name="T27" fmla="*/ 64 h 324"/>
                <a:gd name="T28" fmla="*/ 220 w 975"/>
                <a:gd name="T29" fmla="*/ 69 h 324"/>
                <a:gd name="T30" fmla="*/ 207 w 975"/>
                <a:gd name="T31" fmla="*/ 70 h 324"/>
                <a:gd name="T32" fmla="*/ 189 w 975"/>
                <a:gd name="T33" fmla="*/ 72 h 324"/>
                <a:gd name="T34" fmla="*/ 167 w 975"/>
                <a:gd name="T35" fmla="*/ 74 h 324"/>
                <a:gd name="T36" fmla="*/ 141 w 975"/>
                <a:gd name="T37" fmla="*/ 74 h 324"/>
                <a:gd name="T38" fmla="*/ 113 w 975"/>
                <a:gd name="T39" fmla="*/ 73 h 324"/>
                <a:gd name="T40" fmla="*/ 82 w 975"/>
                <a:gd name="T41" fmla="*/ 70 h 324"/>
                <a:gd name="T42" fmla="*/ 49 w 975"/>
                <a:gd name="T43" fmla="*/ 64 h 324"/>
                <a:gd name="T44" fmla="*/ 32 w 975"/>
                <a:gd name="T45" fmla="*/ 60 h 324"/>
                <a:gd name="T46" fmla="*/ 32 w 975"/>
                <a:gd name="T47" fmla="*/ 60 h 324"/>
                <a:gd name="T48" fmla="*/ 31 w 975"/>
                <a:gd name="T49" fmla="*/ 60 h 324"/>
                <a:gd name="T50" fmla="*/ 27 w 975"/>
                <a:gd name="T51" fmla="*/ 59 h 324"/>
                <a:gd name="T52" fmla="*/ 22 w 975"/>
                <a:gd name="T53" fmla="*/ 58 h 324"/>
                <a:gd name="T54" fmla="*/ 18 w 975"/>
                <a:gd name="T55" fmla="*/ 58 h 324"/>
                <a:gd name="T56" fmla="*/ 16 w 975"/>
                <a:gd name="T57" fmla="*/ 58 h 324"/>
                <a:gd name="T58" fmla="*/ 13 w 975"/>
                <a:gd name="T59" fmla="*/ 56 h 324"/>
                <a:gd name="T60" fmla="*/ 8 w 975"/>
                <a:gd name="T61" fmla="*/ 55 h 324"/>
                <a:gd name="T62" fmla="*/ 3 w 975"/>
                <a:gd name="T63" fmla="*/ 53 h 324"/>
                <a:gd name="T64" fmla="*/ 3 w 975"/>
                <a:gd name="T65" fmla="*/ 42 h 324"/>
                <a:gd name="T66" fmla="*/ 14 w 975"/>
                <a:gd name="T67" fmla="*/ 26 h 324"/>
                <a:gd name="T68" fmla="*/ 30 w 975"/>
                <a:gd name="T69" fmla="*/ 15 h 324"/>
                <a:gd name="T70" fmla="*/ 49 w 975"/>
                <a:gd name="T71" fmla="*/ 8 h 324"/>
                <a:gd name="T72" fmla="*/ 68 w 975"/>
                <a:gd name="T73" fmla="*/ 3 h 324"/>
                <a:gd name="T74" fmla="*/ 86 w 975"/>
                <a:gd name="T75" fmla="*/ 1 h 324"/>
                <a:gd name="T76" fmla="*/ 101 w 975"/>
                <a:gd name="T77" fmla="*/ 0 h 324"/>
                <a:gd name="T78" fmla="*/ 109 w 975"/>
                <a:gd name="T79" fmla="*/ 0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5"/>
                <a:gd name="T121" fmla="*/ 0 h 324"/>
                <a:gd name="T122" fmla="*/ 975 w 975"/>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5" h="324">
                  <a:moveTo>
                    <a:pt x="479" y="0"/>
                  </a:moveTo>
                  <a:lnTo>
                    <a:pt x="534" y="7"/>
                  </a:lnTo>
                  <a:lnTo>
                    <a:pt x="583" y="15"/>
                  </a:lnTo>
                  <a:lnTo>
                    <a:pt x="626" y="25"/>
                  </a:lnTo>
                  <a:lnTo>
                    <a:pt x="665" y="35"/>
                  </a:lnTo>
                  <a:lnTo>
                    <a:pt x="699" y="47"/>
                  </a:lnTo>
                  <a:lnTo>
                    <a:pt x="728" y="60"/>
                  </a:lnTo>
                  <a:lnTo>
                    <a:pt x="752" y="73"/>
                  </a:lnTo>
                  <a:lnTo>
                    <a:pt x="773" y="86"/>
                  </a:lnTo>
                  <a:lnTo>
                    <a:pt x="792" y="99"/>
                  </a:lnTo>
                  <a:lnTo>
                    <a:pt x="805" y="112"/>
                  </a:lnTo>
                  <a:lnTo>
                    <a:pt x="816" y="122"/>
                  </a:lnTo>
                  <a:lnTo>
                    <a:pt x="824" y="133"/>
                  </a:lnTo>
                  <a:lnTo>
                    <a:pt x="831" y="141"/>
                  </a:lnTo>
                  <a:lnTo>
                    <a:pt x="834" y="147"/>
                  </a:lnTo>
                  <a:lnTo>
                    <a:pt x="837" y="151"/>
                  </a:lnTo>
                  <a:lnTo>
                    <a:pt x="837" y="152"/>
                  </a:lnTo>
                  <a:lnTo>
                    <a:pt x="840" y="158"/>
                  </a:lnTo>
                  <a:lnTo>
                    <a:pt x="844" y="163"/>
                  </a:lnTo>
                  <a:lnTo>
                    <a:pt x="849" y="167"/>
                  </a:lnTo>
                  <a:lnTo>
                    <a:pt x="855" y="168"/>
                  </a:lnTo>
                  <a:lnTo>
                    <a:pt x="885" y="178"/>
                  </a:lnTo>
                  <a:lnTo>
                    <a:pt x="910" y="191"/>
                  </a:lnTo>
                  <a:lnTo>
                    <a:pt x="929" y="208"/>
                  </a:lnTo>
                  <a:lnTo>
                    <a:pt x="945" y="227"/>
                  </a:lnTo>
                  <a:lnTo>
                    <a:pt x="957" y="246"/>
                  </a:lnTo>
                  <a:lnTo>
                    <a:pt x="966" y="264"/>
                  </a:lnTo>
                  <a:lnTo>
                    <a:pt x="971" y="281"/>
                  </a:lnTo>
                  <a:lnTo>
                    <a:pt x="975" y="297"/>
                  </a:lnTo>
                  <a:lnTo>
                    <a:pt x="956" y="301"/>
                  </a:lnTo>
                  <a:lnTo>
                    <a:pt x="931" y="305"/>
                  </a:lnTo>
                  <a:lnTo>
                    <a:pt x="900" y="308"/>
                  </a:lnTo>
                  <a:lnTo>
                    <a:pt x="863" y="312"/>
                  </a:lnTo>
                  <a:lnTo>
                    <a:pt x="821" y="316"/>
                  </a:lnTo>
                  <a:lnTo>
                    <a:pt x="776" y="320"/>
                  </a:lnTo>
                  <a:lnTo>
                    <a:pt x="726" y="323"/>
                  </a:lnTo>
                  <a:lnTo>
                    <a:pt x="672" y="324"/>
                  </a:lnTo>
                  <a:lnTo>
                    <a:pt x="615" y="324"/>
                  </a:lnTo>
                  <a:lnTo>
                    <a:pt x="553" y="323"/>
                  </a:lnTo>
                  <a:lnTo>
                    <a:pt x="491" y="319"/>
                  </a:lnTo>
                  <a:lnTo>
                    <a:pt x="425" y="314"/>
                  </a:lnTo>
                  <a:lnTo>
                    <a:pt x="356" y="306"/>
                  </a:lnTo>
                  <a:lnTo>
                    <a:pt x="285" y="294"/>
                  </a:lnTo>
                  <a:lnTo>
                    <a:pt x="214" y="280"/>
                  </a:lnTo>
                  <a:lnTo>
                    <a:pt x="141" y="263"/>
                  </a:lnTo>
                  <a:lnTo>
                    <a:pt x="140" y="263"/>
                  </a:lnTo>
                  <a:lnTo>
                    <a:pt x="140" y="262"/>
                  </a:lnTo>
                  <a:lnTo>
                    <a:pt x="138" y="262"/>
                  </a:lnTo>
                  <a:lnTo>
                    <a:pt x="137" y="262"/>
                  </a:lnTo>
                  <a:lnTo>
                    <a:pt x="134" y="262"/>
                  </a:lnTo>
                  <a:lnTo>
                    <a:pt x="128" y="260"/>
                  </a:lnTo>
                  <a:lnTo>
                    <a:pt x="119" y="259"/>
                  </a:lnTo>
                  <a:lnTo>
                    <a:pt x="107" y="258"/>
                  </a:lnTo>
                  <a:lnTo>
                    <a:pt x="97" y="256"/>
                  </a:lnTo>
                  <a:lnTo>
                    <a:pt x="86" y="255"/>
                  </a:lnTo>
                  <a:lnTo>
                    <a:pt x="78" y="255"/>
                  </a:lnTo>
                  <a:lnTo>
                    <a:pt x="74" y="254"/>
                  </a:lnTo>
                  <a:lnTo>
                    <a:pt x="71" y="253"/>
                  </a:lnTo>
                  <a:lnTo>
                    <a:pt x="65" y="251"/>
                  </a:lnTo>
                  <a:lnTo>
                    <a:pt x="56" y="247"/>
                  </a:lnTo>
                  <a:lnTo>
                    <a:pt x="46" y="245"/>
                  </a:lnTo>
                  <a:lnTo>
                    <a:pt x="34" y="241"/>
                  </a:lnTo>
                  <a:lnTo>
                    <a:pt x="22" y="237"/>
                  </a:lnTo>
                  <a:lnTo>
                    <a:pt x="11" y="233"/>
                  </a:lnTo>
                  <a:lnTo>
                    <a:pt x="0" y="229"/>
                  </a:lnTo>
                  <a:lnTo>
                    <a:pt x="13" y="186"/>
                  </a:lnTo>
                  <a:lnTo>
                    <a:pt x="34" y="148"/>
                  </a:lnTo>
                  <a:lnTo>
                    <a:pt x="61" y="116"/>
                  </a:lnTo>
                  <a:lnTo>
                    <a:pt x="95" y="89"/>
                  </a:lnTo>
                  <a:lnTo>
                    <a:pt x="132" y="67"/>
                  </a:lnTo>
                  <a:lnTo>
                    <a:pt x="172" y="47"/>
                  </a:lnTo>
                  <a:lnTo>
                    <a:pt x="214" y="33"/>
                  </a:lnTo>
                  <a:lnTo>
                    <a:pt x="255" y="21"/>
                  </a:lnTo>
                  <a:lnTo>
                    <a:pt x="298" y="13"/>
                  </a:lnTo>
                  <a:lnTo>
                    <a:pt x="339" y="7"/>
                  </a:lnTo>
                  <a:lnTo>
                    <a:pt x="375" y="3"/>
                  </a:lnTo>
                  <a:lnTo>
                    <a:pt x="409" y="1"/>
                  </a:lnTo>
                  <a:lnTo>
                    <a:pt x="438" y="0"/>
                  </a:lnTo>
                  <a:lnTo>
                    <a:pt x="460" y="0"/>
                  </a:lnTo>
                  <a:lnTo>
                    <a:pt x="474" y="0"/>
                  </a:lnTo>
                  <a:lnTo>
                    <a:pt x="479" y="0"/>
                  </a:lnTo>
                  <a:close/>
                </a:path>
              </a:pathLst>
            </a:custGeom>
            <a:solidFill>
              <a:srgbClr val="C0C0C0"/>
            </a:solidFill>
            <a:ln w="9525">
              <a:noFill/>
              <a:round/>
              <a:headEnd/>
              <a:tailEnd/>
            </a:ln>
          </p:spPr>
          <p:txBody>
            <a:bodyPr/>
            <a:lstStyle/>
            <a:p>
              <a:pPr rtl="0"/>
              <a:endParaRPr lang="en-US" sz="3800"/>
            </a:p>
          </p:txBody>
        </p:sp>
        <p:sp>
          <p:nvSpPr>
            <p:cNvPr id="664" name="Freeform 662"/>
            <p:cNvSpPr>
              <a:spLocks/>
            </p:cNvSpPr>
            <p:nvPr/>
          </p:nvSpPr>
          <p:spPr bwMode="auto">
            <a:xfrm>
              <a:off x="494" y="2536"/>
              <a:ext cx="149" cy="32"/>
            </a:xfrm>
            <a:custGeom>
              <a:avLst/>
              <a:gdLst>
                <a:gd name="T0" fmla="*/ 3 w 653"/>
                <a:gd name="T1" fmla="*/ 22 h 143"/>
                <a:gd name="T2" fmla="*/ 1 w 653"/>
                <a:gd name="T3" fmla="*/ 24 h 143"/>
                <a:gd name="T4" fmla="*/ 0 w 653"/>
                <a:gd name="T5" fmla="*/ 26 h 143"/>
                <a:gd name="T6" fmla="*/ 0 w 653"/>
                <a:gd name="T7" fmla="*/ 28 h 143"/>
                <a:gd name="T8" fmla="*/ 1 w 653"/>
                <a:gd name="T9" fmla="*/ 30 h 143"/>
                <a:gd name="T10" fmla="*/ 2 w 653"/>
                <a:gd name="T11" fmla="*/ 31 h 143"/>
                <a:gd name="T12" fmla="*/ 4 w 653"/>
                <a:gd name="T13" fmla="*/ 32 h 143"/>
                <a:gd name="T14" fmla="*/ 6 w 653"/>
                <a:gd name="T15" fmla="*/ 32 h 143"/>
                <a:gd name="T16" fmla="*/ 8 w 653"/>
                <a:gd name="T17" fmla="*/ 32 h 143"/>
                <a:gd name="T18" fmla="*/ 18 w 653"/>
                <a:gd name="T19" fmla="*/ 26 h 143"/>
                <a:gd name="T20" fmla="*/ 28 w 653"/>
                <a:gd name="T21" fmla="*/ 22 h 143"/>
                <a:gd name="T22" fmla="*/ 38 w 653"/>
                <a:gd name="T23" fmla="*/ 19 h 143"/>
                <a:gd name="T24" fmla="*/ 49 w 653"/>
                <a:gd name="T25" fmla="*/ 16 h 143"/>
                <a:gd name="T26" fmla="*/ 60 w 653"/>
                <a:gd name="T27" fmla="*/ 14 h 143"/>
                <a:gd name="T28" fmla="*/ 71 w 653"/>
                <a:gd name="T29" fmla="*/ 13 h 143"/>
                <a:gd name="T30" fmla="*/ 82 w 653"/>
                <a:gd name="T31" fmla="*/ 11 h 143"/>
                <a:gd name="T32" fmla="*/ 93 w 653"/>
                <a:gd name="T33" fmla="*/ 11 h 143"/>
                <a:gd name="T34" fmla="*/ 103 w 653"/>
                <a:gd name="T35" fmla="*/ 11 h 143"/>
                <a:gd name="T36" fmla="*/ 112 w 653"/>
                <a:gd name="T37" fmla="*/ 11 h 143"/>
                <a:gd name="T38" fmla="*/ 121 w 653"/>
                <a:gd name="T39" fmla="*/ 11 h 143"/>
                <a:gd name="T40" fmla="*/ 128 w 653"/>
                <a:gd name="T41" fmla="*/ 11 h 143"/>
                <a:gd name="T42" fmla="*/ 134 w 653"/>
                <a:gd name="T43" fmla="*/ 12 h 143"/>
                <a:gd name="T44" fmla="*/ 139 w 653"/>
                <a:gd name="T45" fmla="*/ 12 h 143"/>
                <a:gd name="T46" fmla="*/ 141 w 653"/>
                <a:gd name="T47" fmla="*/ 13 h 143"/>
                <a:gd name="T48" fmla="*/ 143 w 653"/>
                <a:gd name="T49" fmla="*/ 13 h 143"/>
                <a:gd name="T50" fmla="*/ 145 w 653"/>
                <a:gd name="T51" fmla="*/ 13 h 143"/>
                <a:gd name="T52" fmla="*/ 147 w 653"/>
                <a:gd name="T53" fmla="*/ 12 h 143"/>
                <a:gd name="T54" fmla="*/ 148 w 653"/>
                <a:gd name="T55" fmla="*/ 10 h 143"/>
                <a:gd name="T56" fmla="*/ 149 w 653"/>
                <a:gd name="T57" fmla="*/ 8 h 143"/>
                <a:gd name="T58" fmla="*/ 149 w 653"/>
                <a:gd name="T59" fmla="*/ 6 h 143"/>
                <a:gd name="T60" fmla="*/ 148 w 653"/>
                <a:gd name="T61" fmla="*/ 4 h 143"/>
                <a:gd name="T62" fmla="*/ 146 w 653"/>
                <a:gd name="T63" fmla="*/ 3 h 143"/>
                <a:gd name="T64" fmla="*/ 144 w 653"/>
                <a:gd name="T65" fmla="*/ 2 h 143"/>
                <a:gd name="T66" fmla="*/ 143 w 653"/>
                <a:gd name="T67" fmla="*/ 2 h 143"/>
                <a:gd name="T68" fmla="*/ 139 w 653"/>
                <a:gd name="T69" fmla="*/ 2 h 143"/>
                <a:gd name="T70" fmla="*/ 134 w 653"/>
                <a:gd name="T71" fmla="*/ 1 h 143"/>
                <a:gd name="T72" fmla="*/ 128 w 653"/>
                <a:gd name="T73" fmla="*/ 1 h 143"/>
                <a:gd name="T74" fmla="*/ 120 w 653"/>
                <a:gd name="T75" fmla="*/ 0 h 143"/>
                <a:gd name="T76" fmla="*/ 111 w 653"/>
                <a:gd name="T77" fmla="*/ 0 h 143"/>
                <a:gd name="T78" fmla="*/ 102 w 653"/>
                <a:gd name="T79" fmla="*/ 0 h 143"/>
                <a:gd name="T80" fmla="*/ 91 w 653"/>
                <a:gd name="T81" fmla="*/ 0 h 143"/>
                <a:gd name="T82" fmla="*/ 80 w 653"/>
                <a:gd name="T83" fmla="*/ 1 h 143"/>
                <a:gd name="T84" fmla="*/ 69 w 653"/>
                <a:gd name="T85" fmla="*/ 2 h 143"/>
                <a:gd name="T86" fmla="*/ 57 w 653"/>
                <a:gd name="T87" fmla="*/ 4 h 143"/>
                <a:gd name="T88" fmla="*/ 46 w 653"/>
                <a:gd name="T89" fmla="*/ 6 h 143"/>
                <a:gd name="T90" fmla="*/ 34 w 653"/>
                <a:gd name="T91" fmla="*/ 9 h 143"/>
                <a:gd name="T92" fmla="*/ 23 w 653"/>
                <a:gd name="T93" fmla="*/ 13 h 143"/>
                <a:gd name="T94" fmla="*/ 13 w 653"/>
                <a:gd name="T95" fmla="*/ 17 h 143"/>
                <a:gd name="T96" fmla="*/ 3 w 653"/>
                <a:gd name="T97" fmla="*/ 22 h 1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3"/>
                <a:gd name="T148" fmla="*/ 0 h 143"/>
                <a:gd name="T149" fmla="*/ 653 w 653"/>
                <a:gd name="T150" fmla="*/ 143 h 1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3" h="143">
                  <a:moveTo>
                    <a:pt x="11" y="100"/>
                  </a:moveTo>
                  <a:lnTo>
                    <a:pt x="4" y="107"/>
                  </a:lnTo>
                  <a:lnTo>
                    <a:pt x="0" y="115"/>
                  </a:lnTo>
                  <a:lnTo>
                    <a:pt x="0" y="124"/>
                  </a:lnTo>
                  <a:lnTo>
                    <a:pt x="4" y="133"/>
                  </a:lnTo>
                  <a:lnTo>
                    <a:pt x="10" y="139"/>
                  </a:lnTo>
                  <a:lnTo>
                    <a:pt x="18" y="143"/>
                  </a:lnTo>
                  <a:lnTo>
                    <a:pt x="27" y="143"/>
                  </a:lnTo>
                  <a:lnTo>
                    <a:pt x="36" y="141"/>
                  </a:lnTo>
                  <a:lnTo>
                    <a:pt x="78" y="117"/>
                  </a:lnTo>
                  <a:lnTo>
                    <a:pt x="122" y="99"/>
                  </a:lnTo>
                  <a:lnTo>
                    <a:pt x="168" y="83"/>
                  </a:lnTo>
                  <a:lnTo>
                    <a:pt x="216" y="72"/>
                  </a:lnTo>
                  <a:lnTo>
                    <a:pt x="265" y="62"/>
                  </a:lnTo>
                  <a:lnTo>
                    <a:pt x="313" y="56"/>
                  </a:lnTo>
                  <a:lnTo>
                    <a:pt x="361" y="51"/>
                  </a:lnTo>
                  <a:lnTo>
                    <a:pt x="408" y="48"/>
                  </a:lnTo>
                  <a:lnTo>
                    <a:pt x="453" y="48"/>
                  </a:lnTo>
                  <a:lnTo>
                    <a:pt x="493" y="48"/>
                  </a:lnTo>
                  <a:lnTo>
                    <a:pt x="529" y="49"/>
                  </a:lnTo>
                  <a:lnTo>
                    <a:pt x="562" y="51"/>
                  </a:lnTo>
                  <a:lnTo>
                    <a:pt x="588" y="53"/>
                  </a:lnTo>
                  <a:lnTo>
                    <a:pt x="607" y="55"/>
                  </a:lnTo>
                  <a:lnTo>
                    <a:pt x="620" y="56"/>
                  </a:lnTo>
                  <a:lnTo>
                    <a:pt x="626" y="57"/>
                  </a:lnTo>
                  <a:lnTo>
                    <a:pt x="635" y="56"/>
                  </a:lnTo>
                  <a:lnTo>
                    <a:pt x="644" y="52"/>
                  </a:lnTo>
                  <a:lnTo>
                    <a:pt x="649" y="46"/>
                  </a:lnTo>
                  <a:lnTo>
                    <a:pt x="653" y="36"/>
                  </a:lnTo>
                  <a:lnTo>
                    <a:pt x="652" y="27"/>
                  </a:lnTo>
                  <a:lnTo>
                    <a:pt x="648" y="18"/>
                  </a:lnTo>
                  <a:lnTo>
                    <a:pt x="641" y="13"/>
                  </a:lnTo>
                  <a:lnTo>
                    <a:pt x="632" y="9"/>
                  </a:lnTo>
                  <a:lnTo>
                    <a:pt x="626" y="8"/>
                  </a:lnTo>
                  <a:lnTo>
                    <a:pt x="610" y="7"/>
                  </a:lnTo>
                  <a:lnTo>
                    <a:pt x="588" y="5"/>
                  </a:lnTo>
                  <a:lnTo>
                    <a:pt x="561" y="3"/>
                  </a:lnTo>
                  <a:lnTo>
                    <a:pt x="527" y="1"/>
                  </a:lnTo>
                  <a:lnTo>
                    <a:pt x="488" y="0"/>
                  </a:lnTo>
                  <a:lnTo>
                    <a:pt x="446" y="0"/>
                  </a:lnTo>
                  <a:lnTo>
                    <a:pt x="400" y="1"/>
                  </a:lnTo>
                  <a:lnTo>
                    <a:pt x="352" y="4"/>
                  </a:lnTo>
                  <a:lnTo>
                    <a:pt x="302" y="9"/>
                  </a:lnTo>
                  <a:lnTo>
                    <a:pt x="251" y="16"/>
                  </a:lnTo>
                  <a:lnTo>
                    <a:pt x="200" y="26"/>
                  </a:lnTo>
                  <a:lnTo>
                    <a:pt x="151" y="39"/>
                  </a:lnTo>
                  <a:lnTo>
                    <a:pt x="101" y="56"/>
                  </a:lnTo>
                  <a:lnTo>
                    <a:pt x="56" y="75"/>
                  </a:lnTo>
                  <a:lnTo>
                    <a:pt x="11" y="100"/>
                  </a:lnTo>
                  <a:close/>
                </a:path>
              </a:pathLst>
            </a:custGeom>
            <a:solidFill>
              <a:srgbClr val="000000"/>
            </a:solidFill>
            <a:ln w="9525">
              <a:noFill/>
              <a:round/>
              <a:headEnd/>
              <a:tailEnd/>
            </a:ln>
          </p:spPr>
          <p:txBody>
            <a:bodyPr/>
            <a:lstStyle/>
            <a:p>
              <a:pPr rtl="0"/>
              <a:endParaRPr lang="en-US" sz="3800"/>
            </a:p>
          </p:txBody>
        </p:sp>
        <p:sp>
          <p:nvSpPr>
            <p:cNvPr id="665" name="Freeform 663"/>
            <p:cNvSpPr>
              <a:spLocks/>
            </p:cNvSpPr>
            <p:nvPr/>
          </p:nvSpPr>
          <p:spPr bwMode="auto">
            <a:xfrm>
              <a:off x="520" y="2500"/>
              <a:ext cx="68" cy="45"/>
            </a:xfrm>
            <a:custGeom>
              <a:avLst/>
              <a:gdLst>
                <a:gd name="T0" fmla="*/ 0 w 297"/>
                <a:gd name="T1" fmla="*/ 5 h 198"/>
                <a:gd name="T2" fmla="*/ 0 w 297"/>
                <a:gd name="T3" fmla="*/ 7 h 198"/>
                <a:gd name="T4" fmla="*/ 1 w 297"/>
                <a:gd name="T5" fmla="*/ 9 h 198"/>
                <a:gd name="T6" fmla="*/ 3 w 297"/>
                <a:gd name="T7" fmla="*/ 10 h 198"/>
                <a:gd name="T8" fmla="*/ 5 w 297"/>
                <a:gd name="T9" fmla="*/ 11 h 198"/>
                <a:gd name="T10" fmla="*/ 12 w 297"/>
                <a:gd name="T11" fmla="*/ 12 h 198"/>
                <a:gd name="T12" fmla="*/ 19 w 297"/>
                <a:gd name="T13" fmla="*/ 13 h 198"/>
                <a:gd name="T14" fmla="*/ 25 w 297"/>
                <a:gd name="T15" fmla="*/ 15 h 198"/>
                <a:gd name="T16" fmla="*/ 30 w 297"/>
                <a:gd name="T17" fmla="*/ 17 h 198"/>
                <a:gd name="T18" fmla="*/ 35 w 297"/>
                <a:gd name="T19" fmla="*/ 19 h 198"/>
                <a:gd name="T20" fmla="*/ 39 w 297"/>
                <a:gd name="T21" fmla="*/ 21 h 198"/>
                <a:gd name="T22" fmla="*/ 43 w 297"/>
                <a:gd name="T23" fmla="*/ 24 h 198"/>
                <a:gd name="T24" fmla="*/ 46 w 297"/>
                <a:gd name="T25" fmla="*/ 27 h 198"/>
                <a:gd name="T26" fmla="*/ 49 w 297"/>
                <a:gd name="T27" fmla="*/ 29 h 198"/>
                <a:gd name="T28" fmla="*/ 51 w 297"/>
                <a:gd name="T29" fmla="*/ 32 h 198"/>
                <a:gd name="T30" fmla="*/ 53 w 297"/>
                <a:gd name="T31" fmla="*/ 35 h 198"/>
                <a:gd name="T32" fmla="*/ 55 w 297"/>
                <a:gd name="T33" fmla="*/ 37 h 198"/>
                <a:gd name="T34" fmla="*/ 56 w 297"/>
                <a:gd name="T35" fmla="*/ 39 h 198"/>
                <a:gd name="T36" fmla="*/ 56 w 297"/>
                <a:gd name="T37" fmla="*/ 40 h 198"/>
                <a:gd name="T38" fmla="*/ 57 w 297"/>
                <a:gd name="T39" fmla="*/ 41 h 198"/>
                <a:gd name="T40" fmla="*/ 57 w 297"/>
                <a:gd name="T41" fmla="*/ 42 h 198"/>
                <a:gd name="T42" fmla="*/ 59 w 297"/>
                <a:gd name="T43" fmla="*/ 43 h 198"/>
                <a:gd name="T44" fmla="*/ 60 w 297"/>
                <a:gd name="T45" fmla="*/ 45 h 198"/>
                <a:gd name="T46" fmla="*/ 62 w 297"/>
                <a:gd name="T47" fmla="*/ 45 h 198"/>
                <a:gd name="T48" fmla="*/ 65 w 297"/>
                <a:gd name="T49" fmla="*/ 45 h 198"/>
                <a:gd name="T50" fmla="*/ 66 w 297"/>
                <a:gd name="T51" fmla="*/ 43 h 198"/>
                <a:gd name="T52" fmla="*/ 68 w 297"/>
                <a:gd name="T53" fmla="*/ 42 h 198"/>
                <a:gd name="T54" fmla="*/ 68 w 297"/>
                <a:gd name="T55" fmla="*/ 40 h 198"/>
                <a:gd name="T56" fmla="*/ 68 w 297"/>
                <a:gd name="T57" fmla="*/ 38 h 198"/>
                <a:gd name="T58" fmla="*/ 68 w 297"/>
                <a:gd name="T59" fmla="*/ 37 h 198"/>
                <a:gd name="T60" fmla="*/ 67 w 297"/>
                <a:gd name="T61" fmla="*/ 36 h 198"/>
                <a:gd name="T62" fmla="*/ 66 w 297"/>
                <a:gd name="T63" fmla="*/ 34 h 198"/>
                <a:gd name="T64" fmla="*/ 65 w 297"/>
                <a:gd name="T65" fmla="*/ 32 h 198"/>
                <a:gd name="T66" fmla="*/ 63 w 297"/>
                <a:gd name="T67" fmla="*/ 29 h 198"/>
                <a:gd name="T68" fmla="*/ 61 w 297"/>
                <a:gd name="T69" fmla="*/ 26 h 198"/>
                <a:gd name="T70" fmla="*/ 58 w 297"/>
                <a:gd name="T71" fmla="*/ 23 h 198"/>
                <a:gd name="T72" fmla="*/ 55 w 297"/>
                <a:gd name="T73" fmla="*/ 19 h 198"/>
                <a:gd name="T74" fmla="*/ 51 w 297"/>
                <a:gd name="T75" fmla="*/ 16 h 198"/>
                <a:gd name="T76" fmla="*/ 46 w 297"/>
                <a:gd name="T77" fmla="*/ 13 h 198"/>
                <a:gd name="T78" fmla="*/ 41 w 297"/>
                <a:gd name="T79" fmla="*/ 10 h 198"/>
                <a:gd name="T80" fmla="*/ 35 w 297"/>
                <a:gd name="T81" fmla="*/ 7 h 198"/>
                <a:gd name="T82" fmla="*/ 29 w 297"/>
                <a:gd name="T83" fmla="*/ 5 h 198"/>
                <a:gd name="T84" fmla="*/ 22 w 297"/>
                <a:gd name="T85" fmla="*/ 3 h 198"/>
                <a:gd name="T86" fmla="*/ 14 w 297"/>
                <a:gd name="T87" fmla="*/ 1 h 198"/>
                <a:gd name="T88" fmla="*/ 6 w 297"/>
                <a:gd name="T89" fmla="*/ 0 h 198"/>
                <a:gd name="T90" fmla="*/ 4 w 297"/>
                <a:gd name="T91" fmla="*/ 0 h 198"/>
                <a:gd name="T92" fmla="*/ 2 w 297"/>
                <a:gd name="T93" fmla="*/ 1 h 198"/>
                <a:gd name="T94" fmla="*/ 1 w 297"/>
                <a:gd name="T95" fmla="*/ 3 h 198"/>
                <a:gd name="T96" fmla="*/ 0 w 297"/>
                <a:gd name="T97" fmla="*/ 5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97"/>
                <a:gd name="T148" fmla="*/ 0 h 198"/>
                <a:gd name="T149" fmla="*/ 297 w 297"/>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97" h="198">
                  <a:moveTo>
                    <a:pt x="0" y="22"/>
                  </a:moveTo>
                  <a:lnTo>
                    <a:pt x="2" y="31"/>
                  </a:lnTo>
                  <a:lnTo>
                    <a:pt x="6" y="39"/>
                  </a:lnTo>
                  <a:lnTo>
                    <a:pt x="13" y="46"/>
                  </a:lnTo>
                  <a:lnTo>
                    <a:pt x="23" y="48"/>
                  </a:lnTo>
                  <a:lnTo>
                    <a:pt x="54" y="51"/>
                  </a:lnTo>
                  <a:lnTo>
                    <a:pt x="82" y="56"/>
                  </a:lnTo>
                  <a:lnTo>
                    <a:pt x="108" y="64"/>
                  </a:lnTo>
                  <a:lnTo>
                    <a:pt x="132" y="73"/>
                  </a:lnTo>
                  <a:lnTo>
                    <a:pt x="153" y="82"/>
                  </a:lnTo>
                  <a:lnTo>
                    <a:pt x="172" y="94"/>
                  </a:lnTo>
                  <a:lnTo>
                    <a:pt x="188" y="106"/>
                  </a:lnTo>
                  <a:lnTo>
                    <a:pt x="202" y="117"/>
                  </a:lnTo>
                  <a:lnTo>
                    <a:pt x="214" y="129"/>
                  </a:lnTo>
                  <a:lnTo>
                    <a:pt x="224" y="141"/>
                  </a:lnTo>
                  <a:lnTo>
                    <a:pt x="232" y="152"/>
                  </a:lnTo>
                  <a:lnTo>
                    <a:pt x="239" y="162"/>
                  </a:lnTo>
                  <a:lnTo>
                    <a:pt x="244" y="171"/>
                  </a:lnTo>
                  <a:lnTo>
                    <a:pt x="246" y="177"/>
                  </a:lnTo>
                  <a:lnTo>
                    <a:pt x="249" y="181"/>
                  </a:lnTo>
                  <a:lnTo>
                    <a:pt x="250" y="184"/>
                  </a:lnTo>
                  <a:lnTo>
                    <a:pt x="256" y="191"/>
                  </a:lnTo>
                  <a:lnTo>
                    <a:pt x="263" y="197"/>
                  </a:lnTo>
                  <a:lnTo>
                    <a:pt x="272" y="198"/>
                  </a:lnTo>
                  <a:lnTo>
                    <a:pt x="282" y="197"/>
                  </a:lnTo>
                  <a:lnTo>
                    <a:pt x="289" y="191"/>
                  </a:lnTo>
                  <a:lnTo>
                    <a:pt x="295" y="185"/>
                  </a:lnTo>
                  <a:lnTo>
                    <a:pt x="297" y="176"/>
                  </a:lnTo>
                  <a:lnTo>
                    <a:pt x="296" y="167"/>
                  </a:lnTo>
                  <a:lnTo>
                    <a:pt x="295" y="164"/>
                  </a:lnTo>
                  <a:lnTo>
                    <a:pt x="292" y="158"/>
                  </a:lnTo>
                  <a:lnTo>
                    <a:pt x="288" y="150"/>
                  </a:lnTo>
                  <a:lnTo>
                    <a:pt x="282" y="139"/>
                  </a:lnTo>
                  <a:lnTo>
                    <a:pt x="274" y="128"/>
                  </a:lnTo>
                  <a:lnTo>
                    <a:pt x="265" y="115"/>
                  </a:lnTo>
                  <a:lnTo>
                    <a:pt x="253" y="100"/>
                  </a:lnTo>
                  <a:lnTo>
                    <a:pt x="239" y="85"/>
                  </a:lnTo>
                  <a:lnTo>
                    <a:pt x="222" y="71"/>
                  </a:lnTo>
                  <a:lnTo>
                    <a:pt x="202" y="56"/>
                  </a:lnTo>
                  <a:lnTo>
                    <a:pt x="180" y="43"/>
                  </a:lnTo>
                  <a:lnTo>
                    <a:pt x="155" y="30"/>
                  </a:lnTo>
                  <a:lnTo>
                    <a:pt x="128" y="20"/>
                  </a:lnTo>
                  <a:lnTo>
                    <a:pt x="97" y="11"/>
                  </a:lnTo>
                  <a:lnTo>
                    <a:pt x="63" y="4"/>
                  </a:lnTo>
                  <a:lnTo>
                    <a:pt x="25" y="0"/>
                  </a:lnTo>
                  <a:lnTo>
                    <a:pt x="16" y="2"/>
                  </a:lnTo>
                  <a:lnTo>
                    <a:pt x="8" y="5"/>
                  </a:lnTo>
                  <a:lnTo>
                    <a:pt x="3" y="13"/>
                  </a:lnTo>
                  <a:lnTo>
                    <a:pt x="0" y="22"/>
                  </a:lnTo>
                  <a:close/>
                </a:path>
              </a:pathLst>
            </a:custGeom>
            <a:solidFill>
              <a:srgbClr val="000000"/>
            </a:solidFill>
            <a:ln w="9525">
              <a:noFill/>
              <a:round/>
              <a:headEnd/>
              <a:tailEnd/>
            </a:ln>
          </p:spPr>
          <p:txBody>
            <a:bodyPr/>
            <a:lstStyle/>
            <a:p>
              <a:pPr rtl="0"/>
              <a:endParaRPr lang="en-US" sz="3800"/>
            </a:p>
          </p:txBody>
        </p:sp>
        <p:sp>
          <p:nvSpPr>
            <p:cNvPr id="666" name="Freeform 664"/>
            <p:cNvSpPr>
              <a:spLocks/>
            </p:cNvSpPr>
            <p:nvPr/>
          </p:nvSpPr>
          <p:spPr bwMode="auto">
            <a:xfrm>
              <a:off x="604" y="2552"/>
              <a:ext cx="20" cy="40"/>
            </a:xfrm>
            <a:custGeom>
              <a:avLst/>
              <a:gdLst>
                <a:gd name="T0" fmla="*/ 2 w 90"/>
                <a:gd name="T1" fmla="*/ 1 h 173"/>
                <a:gd name="T2" fmla="*/ 1 w 90"/>
                <a:gd name="T3" fmla="*/ 3 h 173"/>
                <a:gd name="T4" fmla="*/ 0 w 90"/>
                <a:gd name="T5" fmla="*/ 5 h 173"/>
                <a:gd name="T6" fmla="*/ 0 w 90"/>
                <a:gd name="T7" fmla="*/ 7 h 173"/>
                <a:gd name="T8" fmla="*/ 1 w 90"/>
                <a:gd name="T9" fmla="*/ 9 h 173"/>
                <a:gd name="T10" fmla="*/ 3 w 90"/>
                <a:gd name="T11" fmla="*/ 13 h 173"/>
                <a:gd name="T12" fmla="*/ 5 w 90"/>
                <a:gd name="T13" fmla="*/ 17 h 173"/>
                <a:gd name="T14" fmla="*/ 7 w 90"/>
                <a:gd name="T15" fmla="*/ 22 h 173"/>
                <a:gd name="T16" fmla="*/ 8 w 90"/>
                <a:gd name="T17" fmla="*/ 25 h 173"/>
                <a:gd name="T18" fmla="*/ 9 w 90"/>
                <a:gd name="T19" fmla="*/ 29 h 173"/>
                <a:gd name="T20" fmla="*/ 9 w 90"/>
                <a:gd name="T21" fmla="*/ 32 h 173"/>
                <a:gd name="T22" fmla="*/ 10 w 90"/>
                <a:gd name="T23" fmla="*/ 34 h 173"/>
                <a:gd name="T24" fmla="*/ 10 w 90"/>
                <a:gd name="T25" fmla="*/ 35 h 173"/>
                <a:gd name="T26" fmla="*/ 10 w 90"/>
                <a:gd name="T27" fmla="*/ 37 h 173"/>
                <a:gd name="T28" fmla="*/ 11 w 90"/>
                <a:gd name="T29" fmla="*/ 39 h 173"/>
                <a:gd name="T30" fmla="*/ 13 w 90"/>
                <a:gd name="T31" fmla="*/ 40 h 173"/>
                <a:gd name="T32" fmla="*/ 15 w 90"/>
                <a:gd name="T33" fmla="*/ 40 h 173"/>
                <a:gd name="T34" fmla="*/ 18 w 90"/>
                <a:gd name="T35" fmla="*/ 40 h 173"/>
                <a:gd name="T36" fmla="*/ 19 w 90"/>
                <a:gd name="T37" fmla="*/ 38 h 173"/>
                <a:gd name="T38" fmla="*/ 20 w 90"/>
                <a:gd name="T39" fmla="*/ 36 h 173"/>
                <a:gd name="T40" fmla="*/ 20 w 90"/>
                <a:gd name="T41" fmla="*/ 34 h 173"/>
                <a:gd name="T42" fmla="*/ 20 w 90"/>
                <a:gd name="T43" fmla="*/ 33 h 173"/>
                <a:gd name="T44" fmla="*/ 20 w 90"/>
                <a:gd name="T45" fmla="*/ 31 h 173"/>
                <a:gd name="T46" fmla="*/ 19 w 90"/>
                <a:gd name="T47" fmla="*/ 27 h 173"/>
                <a:gd name="T48" fmla="*/ 18 w 90"/>
                <a:gd name="T49" fmla="*/ 22 h 173"/>
                <a:gd name="T50" fmla="*/ 17 w 90"/>
                <a:gd name="T51" fmla="*/ 17 h 173"/>
                <a:gd name="T52" fmla="*/ 15 w 90"/>
                <a:gd name="T53" fmla="*/ 12 h 173"/>
                <a:gd name="T54" fmla="*/ 12 w 90"/>
                <a:gd name="T55" fmla="*/ 7 h 173"/>
                <a:gd name="T56" fmla="*/ 10 w 90"/>
                <a:gd name="T57" fmla="*/ 2 h 173"/>
                <a:gd name="T58" fmla="*/ 8 w 90"/>
                <a:gd name="T59" fmla="*/ 1 h 173"/>
                <a:gd name="T60" fmla="*/ 6 w 90"/>
                <a:gd name="T61" fmla="*/ 0 h 173"/>
                <a:gd name="T62" fmla="*/ 4 w 90"/>
                <a:gd name="T63" fmla="*/ 0 h 173"/>
                <a:gd name="T64" fmla="*/ 2 w 90"/>
                <a:gd name="T65" fmla="*/ 1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73"/>
                <a:gd name="T101" fmla="*/ 90 w 90"/>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73">
                  <a:moveTo>
                    <a:pt x="10" y="4"/>
                  </a:moveTo>
                  <a:lnTo>
                    <a:pt x="3" y="12"/>
                  </a:lnTo>
                  <a:lnTo>
                    <a:pt x="0" y="21"/>
                  </a:lnTo>
                  <a:lnTo>
                    <a:pt x="0" y="30"/>
                  </a:lnTo>
                  <a:lnTo>
                    <a:pt x="4" y="38"/>
                  </a:lnTo>
                  <a:lnTo>
                    <a:pt x="15" y="55"/>
                  </a:lnTo>
                  <a:lnTo>
                    <a:pt x="24" y="73"/>
                  </a:lnTo>
                  <a:lnTo>
                    <a:pt x="30" y="93"/>
                  </a:lnTo>
                  <a:lnTo>
                    <a:pt x="36" y="110"/>
                  </a:lnTo>
                  <a:lnTo>
                    <a:pt x="39" y="127"/>
                  </a:lnTo>
                  <a:lnTo>
                    <a:pt x="42" y="140"/>
                  </a:lnTo>
                  <a:lnTo>
                    <a:pt x="43" y="149"/>
                  </a:lnTo>
                  <a:lnTo>
                    <a:pt x="43" y="151"/>
                  </a:lnTo>
                  <a:lnTo>
                    <a:pt x="46" y="160"/>
                  </a:lnTo>
                  <a:lnTo>
                    <a:pt x="51" y="168"/>
                  </a:lnTo>
                  <a:lnTo>
                    <a:pt x="59" y="172"/>
                  </a:lnTo>
                  <a:lnTo>
                    <a:pt x="69" y="173"/>
                  </a:lnTo>
                  <a:lnTo>
                    <a:pt x="79" y="171"/>
                  </a:lnTo>
                  <a:lnTo>
                    <a:pt x="85" y="164"/>
                  </a:lnTo>
                  <a:lnTo>
                    <a:pt x="89" y="157"/>
                  </a:lnTo>
                  <a:lnTo>
                    <a:pt x="90" y="147"/>
                  </a:lnTo>
                  <a:lnTo>
                    <a:pt x="90" y="142"/>
                  </a:lnTo>
                  <a:lnTo>
                    <a:pt x="88" y="132"/>
                  </a:lnTo>
                  <a:lnTo>
                    <a:pt x="85" y="116"/>
                  </a:lnTo>
                  <a:lnTo>
                    <a:pt x="81" y="97"/>
                  </a:lnTo>
                  <a:lnTo>
                    <a:pt x="75" y="75"/>
                  </a:lnTo>
                  <a:lnTo>
                    <a:pt x="67" y="53"/>
                  </a:lnTo>
                  <a:lnTo>
                    <a:pt x="56" y="30"/>
                  </a:lnTo>
                  <a:lnTo>
                    <a:pt x="43" y="10"/>
                  </a:lnTo>
                  <a:lnTo>
                    <a:pt x="37" y="3"/>
                  </a:lnTo>
                  <a:lnTo>
                    <a:pt x="28" y="0"/>
                  </a:lnTo>
                  <a:lnTo>
                    <a:pt x="19" y="0"/>
                  </a:lnTo>
                  <a:lnTo>
                    <a:pt x="10" y="4"/>
                  </a:lnTo>
                  <a:close/>
                </a:path>
              </a:pathLst>
            </a:custGeom>
            <a:solidFill>
              <a:srgbClr val="000000"/>
            </a:solidFill>
            <a:ln w="9525">
              <a:noFill/>
              <a:round/>
              <a:headEnd/>
              <a:tailEnd/>
            </a:ln>
          </p:spPr>
          <p:txBody>
            <a:bodyPr/>
            <a:lstStyle/>
            <a:p>
              <a:pPr rtl="0"/>
              <a:endParaRPr lang="en-US" sz="3800"/>
            </a:p>
          </p:txBody>
        </p:sp>
        <p:sp>
          <p:nvSpPr>
            <p:cNvPr id="667" name="Freeform 665"/>
            <p:cNvSpPr>
              <a:spLocks/>
            </p:cNvSpPr>
            <p:nvPr/>
          </p:nvSpPr>
          <p:spPr bwMode="auto">
            <a:xfrm>
              <a:off x="627" y="2552"/>
              <a:ext cx="18" cy="38"/>
            </a:xfrm>
            <a:custGeom>
              <a:avLst/>
              <a:gdLst>
                <a:gd name="T0" fmla="*/ 2 w 83"/>
                <a:gd name="T1" fmla="*/ 1 h 164"/>
                <a:gd name="T2" fmla="*/ 0 w 83"/>
                <a:gd name="T3" fmla="*/ 2 h 164"/>
                <a:gd name="T4" fmla="*/ 0 w 83"/>
                <a:gd name="T5" fmla="*/ 4 h 164"/>
                <a:gd name="T6" fmla="*/ 0 w 83"/>
                <a:gd name="T7" fmla="*/ 7 h 164"/>
                <a:gd name="T8" fmla="*/ 1 w 83"/>
                <a:gd name="T9" fmla="*/ 9 h 164"/>
                <a:gd name="T10" fmla="*/ 4 w 83"/>
                <a:gd name="T11" fmla="*/ 16 h 164"/>
                <a:gd name="T12" fmla="*/ 7 w 83"/>
                <a:gd name="T13" fmla="*/ 24 h 164"/>
                <a:gd name="T14" fmla="*/ 8 w 83"/>
                <a:gd name="T15" fmla="*/ 30 h 164"/>
                <a:gd name="T16" fmla="*/ 8 w 83"/>
                <a:gd name="T17" fmla="*/ 33 h 164"/>
                <a:gd name="T18" fmla="*/ 8 w 83"/>
                <a:gd name="T19" fmla="*/ 35 h 164"/>
                <a:gd name="T20" fmla="*/ 10 w 83"/>
                <a:gd name="T21" fmla="*/ 37 h 164"/>
                <a:gd name="T22" fmla="*/ 11 w 83"/>
                <a:gd name="T23" fmla="*/ 38 h 164"/>
                <a:gd name="T24" fmla="*/ 13 w 83"/>
                <a:gd name="T25" fmla="*/ 38 h 164"/>
                <a:gd name="T26" fmla="*/ 15 w 83"/>
                <a:gd name="T27" fmla="*/ 37 h 164"/>
                <a:gd name="T28" fmla="*/ 17 w 83"/>
                <a:gd name="T29" fmla="*/ 36 h 164"/>
                <a:gd name="T30" fmla="*/ 18 w 83"/>
                <a:gd name="T31" fmla="*/ 34 h 164"/>
                <a:gd name="T32" fmla="*/ 18 w 83"/>
                <a:gd name="T33" fmla="*/ 32 h 164"/>
                <a:gd name="T34" fmla="*/ 18 w 83"/>
                <a:gd name="T35" fmla="*/ 31 h 164"/>
                <a:gd name="T36" fmla="*/ 18 w 83"/>
                <a:gd name="T37" fmla="*/ 29 h 164"/>
                <a:gd name="T38" fmla="*/ 17 w 83"/>
                <a:gd name="T39" fmla="*/ 25 h 164"/>
                <a:gd name="T40" fmla="*/ 16 w 83"/>
                <a:gd name="T41" fmla="*/ 21 h 164"/>
                <a:gd name="T42" fmla="*/ 16 w 83"/>
                <a:gd name="T43" fmla="*/ 17 h 164"/>
                <a:gd name="T44" fmla="*/ 14 w 83"/>
                <a:gd name="T45" fmla="*/ 12 h 164"/>
                <a:gd name="T46" fmla="*/ 12 w 83"/>
                <a:gd name="T47" fmla="*/ 7 h 164"/>
                <a:gd name="T48" fmla="*/ 9 w 83"/>
                <a:gd name="T49" fmla="*/ 2 h 164"/>
                <a:gd name="T50" fmla="*/ 8 w 83"/>
                <a:gd name="T51" fmla="*/ 0 h 164"/>
                <a:gd name="T52" fmla="*/ 6 w 83"/>
                <a:gd name="T53" fmla="*/ 0 h 164"/>
                <a:gd name="T54" fmla="*/ 4 w 83"/>
                <a:gd name="T55" fmla="*/ 0 h 164"/>
                <a:gd name="T56" fmla="*/ 2 w 83"/>
                <a:gd name="T57" fmla="*/ 1 h 1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3"/>
                <a:gd name="T88" fmla="*/ 0 h 164"/>
                <a:gd name="T89" fmla="*/ 83 w 83"/>
                <a:gd name="T90" fmla="*/ 164 h 1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3" h="164">
                  <a:moveTo>
                    <a:pt x="9" y="4"/>
                  </a:moveTo>
                  <a:lnTo>
                    <a:pt x="2" y="10"/>
                  </a:lnTo>
                  <a:lnTo>
                    <a:pt x="0" y="19"/>
                  </a:lnTo>
                  <a:lnTo>
                    <a:pt x="0" y="29"/>
                  </a:lnTo>
                  <a:lnTo>
                    <a:pt x="4" y="38"/>
                  </a:lnTo>
                  <a:lnTo>
                    <a:pt x="20" y="70"/>
                  </a:lnTo>
                  <a:lnTo>
                    <a:pt x="31" y="104"/>
                  </a:lnTo>
                  <a:lnTo>
                    <a:pt x="35" y="130"/>
                  </a:lnTo>
                  <a:lnTo>
                    <a:pt x="36" y="142"/>
                  </a:lnTo>
                  <a:lnTo>
                    <a:pt x="39" y="151"/>
                  </a:lnTo>
                  <a:lnTo>
                    <a:pt x="44" y="159"/>
                  </a:lnTo>
                  <a:lnTo>
                    <a:pt x="50" y="162"/>
                  </a:lnTo>
                  <a:lnTo>
                    <a:pt x="60" y="164"/>
                  </a:lnTo>
                  <a:lnTo>
                    <a:pt x="70" y="161"/>
                  </a:lnTo>
                  <a:lnTo>
                    <a:pt x="78" y="156"/>
                  </a:lnTo>
                  <a:lnTo>
                    <a:pt x="82" y="148"/>
                  </a:lnTo>
                  <a:lnTo>
                    <a:pt x="83" y="139"/>
                  </a:lnTo>
                  <a:lnTo>
                    <a:pt x="83" y="135"/>
                  </a:lnTo>
                  <a:lnTo>
                    <a:pt x="82" y="125"/>
                  </a:lnTo>
                  <a:lnTo>
                    <a:pt x="80" y="110"/>
                  </a:lnTo>
                  <a:lnTo>
                    <a:pt x="76" y="92"/>
                  </a:lnTo>
                  <a:lnTo>
                    <a:pt x="73" y="73"/>
                  </a:lnTo>
                  <a:lnTo>
                    <a:pt x="65" y="51"/>
                  </a:lnTo>
                  <a:lnTo>
                    <a:pt x="56" y="30"/>
                  </a:lnTo>
                  <a:lnTo>
                    <a:pt x="43" y="9"/>
                  </a:lnTo>
                  <a:lnTo>
                    <a:pt x="35" y="2"/>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668" name="Freeform 666"/>
            <p:cNvSpPr>
              <a:spLocks/>
            </p:cNvSpPr>
            <p:nvPr/>
          </p:nvSpPr>
          <p:spPr bwMode="auto">
            <a:xfrm>
              <a:off x="338" y="2456"/>
              <a:ext cx="137" cy="91"/>
            </a:xfrm>
            <a:custGeom>
              <a:avLst/>
              <a:gdLst>
                <a:gd name="T0" fmla="*/ 6 w 600"/>
                <a:gd name="T1" fmla="*/ 8 h 394"/>
                <a:gd name="T2" fmla="*/ 4 w 600"/>
                <a:gd name="T3" fmla="*/ 10 h 394"/>
                <a:gd name="T4" fmla="*/ 0 w 600"/>
                <a:gd name="T5" fmla="*/ 42 h 394"/>
                <a:gd name="T6" fmla="*/ 0 w 600"/>
                <a:gd name="T7" fmla="*/ 42 h 394"/>
                <a:gd name="T8" fmla="*/ 0 w 600"/>
                <a:gd name="T9" fmla="*/ 43 h 394"/>
                <a:gd name="T10" fmla="*/ 0 w 600"/>
                <a:gd name="T11" fmla="*/ 45 h 394"/>
                <a:gd name="T12" fmla="*/ 2 w 600"/>
                <a:gd name="T13" fmla="*/ 47 h 394"/>
                <a:gd name="T14" fmla="*/ 3 w 600"/>
                <a:gd name="T15" fmla="*/ 48 h 394"/>
                <a:gd name="T16" fmla="*/ 5 w 600"/>
                <a:gd name="T17" fmla="*/ 48 h 394"/>
                <a:gd name="T18" fmla="*/ 5 w 600"/>
                <a:gd name="T19" fmla="*/ 48 h 394"/>
                <a:gd name="T20" fmla="*/ 4 w 600"/>
                <a:gd name="T21" fmla="*/ 48 h 394"/>
                <a:gd name="T22" fmla="*/ 2 w 600"/>
                <a:gd name="T23" fmla="*/ 50 h 394"/>
                <a:gd name="T24" fmla="*/ 1 w 600"/>
                <a:gd name="T25" fmla="*/ 53 h 394"/>
                <a:gd name="T26" fmla="*/ 1 w 600"/>
                <a:gd name="T27" fmla="*/ 54 h 394"/>
                <a:gd name="T28" fmla="*/ 1 w 600"/>
                <a:gd name="T29" fmla="*/ 55 h 394"/>
                <a:gd name="T30" fmla="*/ 8 w 600"/>
                <a:gd name="T31" fmla="*/ 77 h 394"/>
                <a:gd name="T32" fmla="*/ 10 w 600"/>
                <a:gd name="T33" fmla="*/ 79 h 394"/>
                <a:gd name="T34" fmla="*/ 12 w 600"/>
                <a:gd name="T35" fmla="*/ 80 h 394"/>
                <a:gd name="T36" fmla="*/ 15 w 600"/>
                <a:gd name="T37" fmla="*/ 79 h 394"/>
                <a:gd name="T38" fmla="*/ 17 w 600"/>
                <a:gd name="T39" fmla="*/ 78 h 394"/>
                <a:gd name="T40" fmla="*/ 23 w 600"/>
                <a:gd name="T41" fmla="*/ 75 h 394"/>
                <a:gd name="T42" fmla="*/ 33 w 600"/>
                <a:gd name="T43" fmla="*/ 71 h 394"/>
                <a:gd name="T44" fmla="*/ 47 w 600"/>
                <a:gd name="T45" fmla="*/ 67 h 394"/>
                <a:gd name="T46" fmla="*/ 62 w 600"/>
                <a:gd name="T47" fmla="*/ 64 h 394"/>
                <a:gd name="T48" fmla="*/ 79 w 600"/>
                <a:gd name="T49" fmla="*/ 65 h 394"/>
                <a:gd name="T50" fmla="*/ 95 w 600"/>
                <a:gd name="T51" fmla="*/ 70 h 394"/>
                <a:gd name="T52" fmla="*/ 111 w 600"/>
                <a:gd name="T53" fmla="*/ 81 h 394"/>
                <a:gd name="T54" fmla="*/ 119 w 600"/>
                <a:gd name="T55" fmla="*/ 89 h 394"/>
                <a:gd name="T56" fmla="*/ 121 w 600"/>
                <a:gd name="T57" fmla="*/ 91 h 394"/>
                <a:gd name="T58" fmla="*/ 123 w 600"/>
                <a:gd name="T59" fmla="*/ 91 h 394"/>
                <a:gd name="T60" fmla="*/ 126 w 600"/>
                <a:gd name="T61" fmla="*/ 91 h 394"/>
                <a:gd name="T62" fmla="*/ 128 w 600"/>
                <a:gd name="T63" fmla="*/ 91 h 394"/>
                <a:gd name="T64" fmla="*/ 131 w 600"/>
                <a:gd name="T65" fmla="*/ 89 h 394"/>
                <a:gd name="T66" fmla="*/ 135 w 600"/>
                <a:gd name="T67" fmla="*/ 85 h 394"/>
                <a:gd name="T68" fmla="*/ 137 w 600"/>
                <a:gd name="T69" fmla="*/ 75 h 394"/>
                <a:gd name="T70" fmla="*/ 137 w 600"/>
                <a:gd name="T71" fmla="*/ 68 h 394"/>
                <a:gd name="T72" fmla="*/ 137 w 600"/>
                <a:gd name="T73" fmla="*/ 68 h 394"/>
                <a:gd name="T74" fmla="*/ 136 w 600"/>
                <a:gd name="T75" fmla="*/ 66 h 394"/>
                <a:gd name="T76" fmla="*/ 131 w 600"/>
                <a:gd name="T77" fmla="*/ 54 h 394"/>
                <a:gd name="T78" fmla="*/ 121 w 600"/>
                <a:gd name="T79" fmla="*/ 36 h 394"/>
                <a:gd name="T80" fmla="*/ 103 w 600"/>
                <a:gd name="T81" fmla="*/ 19 h 394"/>
                <a:gd name="T82" fmla="*/ 87 w 600"/>
                <a:gd name="T83" fmla="*/ 8 h 394"/>
                <a:gd name="T84" fmla="*/ 78 w 600"/>
                <a:gd name="T85" fmla="*/ 5 h 394"/>
                <a:gd name="T86" fmla="*/ 69 w 600"/>
                <a:gd name="T87" fmla="*/ 2 h 394"/>
                <a:gd name="T88" fmla="*/ 58 w 600"/>
                <a:gd name="T89" fmla="*/ 1 h 394"/>
                <a:gd name="T90" fmla="*/ 48 w 600"/>
                <a:gd name="T91" fmla="*/ 0 h 394"/>
                <a:gd name="T92" fmla="*/ 37 w 600"/>
                <a:gd name="T93" fmla="*/ 1 h 394"/>
                <a:gd name="T94" fmla="*/ 25 w 600"/>
                <a:gd name="T95" fmla="*/ 2 h 394"/>
                <a:gd name="T96" fmla="*/ 13 w 600"/>
                <a:gd name="T97" fmla="*/ 5 h 3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0"/>
                <a:gd name="T148" fmla="*/ 0 h 394"/>
                <a:gd name="T149" fmla="*/ 600 w 600"/>
                <a:gd name="T150" fmla="*/ 394 h 3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0" h="394">
                  <a:moveTo>
                    <a:pt x="32" y="30"/>
                  </a:moveTo>
                  <a:lnTo>
                    <a:pt x="25" y="33"/>
                  </a:lnTo>
                  <a:lnTo>
                    <a:pt x="20" y="38"/>
                  </a:lnTo>
                  <a:lnTo>
                    <a:pt x="16" y="43"/>
                  </a:lnTo>
                  <a:lnTo>
                    <a:pt x="15" y="50"/>
                  </a:lnTo>
                  <a:lnTo>
                    <a:pt x="0" y="182"/>
                  </a:lnTo>
                  <a:lnTo>
                    <a:pt x="0" y="183"/>
                  </a:lnTo>
                  <a:lnTo>
                    <a:pt x="0" y="185"/>
                  </a:lnTo>
                  <a:lnTo>
                    <a:pt x="0" y="190"/>
                  </a:lnTo>
                  <a:lnTo>
                    <a:pt x="2" y="194"/>
                  </a:lnTo>
                  <a:lnTo>
                    <a:pt x="4" y="199"/>
                  </a:lnTo>
                  <a:lnTo>
                    <a:pt x="7" y="203"/>
                  </a:lnTo>
                  <a:lnTo>
                    <a:pt x="9" y="204"/>
                  </a:lnTo>
                  <a:lnTo>
                    <a:pt x="13" y="206"/>
                  </a:lnTo>
                  <a:lnTo>
                    <a:pt x="17" y="207"/>
                  </a:lnTo>
                  <a:lnTo>
                    <a:pt x="20" y="208"/>
                  </a:lnTo>
                  <a:lnTo>
                    <a:pt x="19" y="208"/>
                  </a:lnTo>
                  <a:lnTo>
                    <a:pt x="12" y="212"/>
                  </a:lnTo>
                  <a:lnTo>
                    <a:pt x="8" y="217"/>
                  </a:lnTo>
                  <a:lnTo>
                    <a:pt x="6" y="224"/>
                  </a:lnTo>
                  <a:lnTo>
                    <a:pt x="4" y="230"/>
                  </a:lnTo>
                  <a:lnTo>
                    <a:pt x="4" y="232"/>
                  </a:lnTo>
                  <a:lnTo>
                    <a:pt x="4" y="234"/>
                  </a:lnTo>
                  <a:lnTo>
                    <a:pt x="4" y="235"/>
                  </a:lnTo>
                  <a:lnTo>
                    <a:pt x="6" y="238"/>
                  </a:lnTo>
                  <a:lnTo>
                    <a:pt x="34" y="328"/>
                  </a:lnTo>
                  <a:lnTo>
                    <a:pt x="37" y="333"/>
                  </a:lnTo>
                  <a:lnTo>
                    <a:pt x="39" y="337"/>
                  </a:lnTo>
                  <a:lnTo>
                    <a:pt x="43" y="341"/>
                  </a:lnTo>
                  <a:lnTo>
                    <a:pt x="48" y="343"/>
                  </a:lnTo>
                  <a:lnTo>
                    <a:pt x="54" y="345"/>
                  </a:lnTo>
                  <a:lnTo>
                    <a:pt x="59" y="345"/>
                  </a:lnTo>
                  <a:lnTo>
                    <a:pt x="64" y="343"/>
                  </a:lnTo>
                  <a:lnTo>
                    <a:pt x="69" y="341"/>
                  </a:lnTo>
                  <a:lnTo>
                    <a:pt x="75" y="338"/>
                  </a:lnTo>
                  <a:lnTo>
                    <a:pt x="85" y="332"/>
                  </a:lnTo>
                  <a:lnTo>
                    <a:pt x="101" y="324"/>
                  </a:lnTo>
                  <a:lnTo>
                    <a:pt x="121" y="315"/>
                  </a:lnTo>
                  <a:lnTo>
                    <a:pt x="146" y="306"/>
                  </a:lnTo>
                  <a:lnTo>
                    <a:pt x="173" y="297"/>
                  </a:lnTo>
                  <a:lnTo>
                    <a:pt x="205" y="288"/>
                  </a:lnTo>
                  <a:lnTo>
                    <a:pt x="237" y="281"/>
                  </a:lnTo>
                  <a:lnTo>
                    <a:pt x="272" y="277"/>
                  </a:lnTo>
                  <a:lnTo>
                    <a:pt x="307" y="276"/>
                  </a:lnTo>
                  <a:lnTo>
                    <a:pt x="345" y="280"/>
                  </a:lnTo>
                  <a:lnTo>
                    <a:pt x="382" y="288"/>
                  </a:lnTo>
                  <a:lnTo>
                    <a:pt x="418" y="301"/>
                  </a:lnTo>
                  <a:lnTo>
                    <a:pt x="455" y="321"/>
                  </a:lnTo>
                  <a:lnTo>
                    <a:pt x="488" y="349"/>
                  </a:lnTo>
                  <a:lnTo>
                    <a:pt x="521" y="384"/>
                  </a:lnTo>
                  <a:lnTo>
                    <a:pt x="523" y="386"/>
                  </a:lnTo>
                  <a:lnTo>
                    <a:pt x="526" y="389"/>
                  </a:lnTo>
                  <a:lnTo>
                    <a:pt x="530" y="392"/>
                  </a:lnTo>
                  <a:lnTo>
                    <a:pt x="534" y="393"/>
                  </a:lnTo>
                  <a:lnTo>
                    <a:pt x="539" y="394"/>
                  </a:lnTo>
                  <a:lnTo>
                    <a:pt x="544" y="394"/>
                  </a:lnTo>
                  <a:lnTo>
                    <a:pt x="550" y="394"/>
                  </a:lnTo>
                  <a:lnTo>
                    <a:pt x="556" y="393"/>
                  </a:lnTo>
                  <a:lnTo>
                    <a:pt x="561" y="392"/>
                  </a:lnTo>
                  <a:lnTo>
                    <a:pt x="568" y="388"/>
                  </a:lnTo>
                  <a:lnTo>
                    <a:pt x="574" y="385"/>
                  </a:lnTo>
                  <a:lnTo>
                    <a:pt x="579" y="380"/>
                  </a:lnTo>
                  <a:lnTo>
                    <a:pt x="591" y="366"/>
                  </a:lnTo>
                  <a:lnTo>
                    <a:pt x="598" y="347"/>
                  </a:lnTo>
                  <a:lnTo>
                    <a:pt x="600" y="324"/>
                  </a:lnTo>
                  <a:lnTo>
                    <a:pt x="599" y="295"/>
                  </a:lnTo>
                  <a:lnTo>
                    <a:pt x="599" y="294"/>
                  </a:lnTo>
                  <a:lnTo>
                    <a:pt x="598" y="293"/>
                  </a:lnTo>
                  <a:lnTo>
                    <a:pt x="595" y="284"/>
                  </a:lnTo>
                  <a:lnTo>
                    <a:pt x="587" y="263"/>
                  </a:lnTo>
                  <a:lnTo>
                    <a:pt x="574" y="233"/>
                  </a:lnTo>
                  <a:lnTo>
                    <a:pt x="555" y="196"/>
                  </a:lnTo>
                  <a:lnTo>
                    <a:pt x="529" y="157"/>
                  </a:lnTo>
                  <a:lnTo>
                    <a:pt x="495" y="118"/>
                  </a:lnTo>
                  <a:lnTo>
                    <a:pt x="453" y="81"/>
                  </a:lnTo>
                  <a:lnTo>
                    <a:pt x="402" y="47"/>
                  </a:lnTo>
                  <a:lnTo>
                    <a:pt x="383" y="36"/>
                  </a:lnTo>
                  <a:lnTo>
                    <a:pt x="363" y="29"/>
                  </a:lnTo>
                  <a:lnTo>
                    <a:pt x="343" y="21"/>
                  </a:lnTo>
                  <a:lnTo>
                    <a:pt x="322" y="14"/>
                  </a:lnTo>
                  <a:lnTo>
                    <a:pt x="300" y="9"/>
                  </a:lnTo>
                  <a:lnTo>
                    <a:pt x="278" y="5"/>
                  </a:lnTo>
                  <a:lnTo>
                    <a:pt x="255" y="3"/>
                  </a:lnTo>
                  <a:lnTo>
                    <a:pt x="232" y="0"/>
                  </a:lnTo>
                  <a:lnTo>
                    <a:pt x="209" y="0"/>
                  </a:lnTo>
                  <a:lnTo>
                    <a:pt x="185" y="0"/>
                  </a:lnTo>
                  <a:lnTo>
                    <a:pt x="160" y="3"/>
                  </a:lnTo>
                  <a:lnTo>
                    <a:pt x="136" y="5"/>
                  </a:lnTo>
                  <a:lnTo>
                    <a:pt x="110" y="10"/>
                  </a:lnTo>
                  <a:lnTo>
                    <a:pt x="85" y="16"/>
                  </a:lnTo>
                  <a:lnTo>
                    <a:pt x="58" y="22"/>
                  </a:lnTo>
                  <a:lnTo>
                    <a:pt x="32" y="30"/>
                  </a:lnTo>
                  <a:close/>
                </a:path>
              </a:pathLst>
            </a:custGeom>
            <a:solidFill>
              <a:srgbClr val="000000"/>
            </a:solidFill>
            <a:ln w="9525">
              <a:noFill/>
              <a:round/>
              <a:headEnd/>
              <a:tailEnd/>
            </a:ln>
          </p:spPr>
          <p:txBody>
            <a:bodyPr/>
            <a:lstStyle/>
            <a:p>
              <a:pPr rtl="0"/>
              <a:endParaRPr lang="en-US" sz="3800"/>
            </a:p>
          </p:txBody>
        </p:sp>
        <p:sp>
          <p:nvSpPr>
            <p:cNvPr id="669" name="Freeform 667"/>
            <p:cNvSpPr>
              <a:spLocks/>
            </p:cNvSpPr>
            <p:nvPr/>
          </p:nvSpPr>
          <p:spPr bwMode="auto">
            <a:xfrm>
              <a:off x="350" y="2467"/>
              <a:ext cx="114" cy="68"/>
            </a:xfrm>
            <a:custGeom>
              <a:avLst/>
              <a:gdLst>
                <a:gd name="T0" fmla="*/ 84 w 501"/>
                <a:gd name="T1" fmla="*/ 16 h 295"/>
                <a:gd name="T2" fmla="*/ 99 w 501"/>
                <a:gd name="T3" fmla="*/ 31 h 295"/>
                <a:gd name="T4" fmla="*/ 109 w 501"/>
                <a:gd name="T5" fmla="*/ 46 h 295"/>
                <a:gd name="T6" fmla="*/ 113 w 501"/>
                <a:gd name="T7" fmla="*/ 57 h 295"/>
                <a:gd name="T8" fmla="*/ 114 w 501"/>
                <a:gd name="T9" fmla="*/ 60 h 295"/>
                <a:gd name="T10" fmla="*/ 114 w 501"/>
                <a:gd name="T11" fmla="*/ 62 h 295"/>
                <a:gd name="T12" fmla="*/ 114 w 501"/>
                <a:gd name="T13" fmla="*/ 65 h 295"/>
                <a:gd name="T14" fmla="*/ 114 w 501"/>
                <a:gd name="T15" fmla="*/ 68 h 295"/>
                <a:gd name="T16" fmla="*/ 106 w 501"/>
                <a:gd name="T17" fmla="*/ 61 h 295"/>
                <a:gd name="T18" fmla="*/ 91 w 501"/>
                <a:gd name="T19" fmla="*/ 50 h 295"/>
                <a:gd name="T20" fmla="*/ 76 w 501"/>
                <a:gd name="T21" fmla="*/ 44 h 295"/>
                <a:gd name="T22" fmla="*/ 60 w 501"/>
                <a:gd name="T23" fmla="*/ 42 h 295"/>
                <a:gd name="T24" fmla="*/ 44 w 501"/>
                <a:gd name="T25" fmla="*/ 43 h 295"/>
                <a:gd name="T26" fmla="*/ 30 w 501"/>
                <a:gd name="T27" fmla="*/ 45 h 295"/>
                <a:gd name="T28" fmla="*/ 18 w 501"/>
                <a:gd name="T29" fmla="*/ 49 h 295"/>
                <a:gd name="T30" fmla="*/ 8 w 501"/>
                <a:gd name="T31" fmla="*/ 53 h 295"/>
                <a:gd name="T32" fmla="*/ 4 w 501"/>
                <a:gd name="T33" fmla="*/ 52 h 295"/>
                <a:gd name="T34" fmla="*/ 3 w 501"/>
                <a:gd name="T35" fmla="*/ 48 h 295"/>
                <a:gd name="T36" fmla="*/ 5 w 501"/>
                <a:gd name="T37" fmla="*/ 44 h 295"/>
                <a:gd name="T38" fmla="*/ 16 w 501"/>
                <a:gd name="T39" fmla="*/ 40 h 295"/>
                <a:gd name="T40" fmla="*/ 28 w 501"/>
                <a:gd name="T41" fmla="*/ 35 h 295"/>
                <a:gd name="T42" fmla="*/ 36 w 501"/>
                <a:gd name="T43" fmla="*/ 32 h 295"/>
                <a:gd name="T44" fmla="*/ 39 w 501"/>
                <a:gd name="T45" fmla="*/ 30 h 295"/>
                <a:gd name="T46" fmla="*/ 40 w 501"/>
                <a:gd name="T47" fmla="*/ 28 h 295"/>
                <a:gd name="T48" fmla="*/ 41 w 501"/>
                <a:gd name="T49" fmla="*/ 26 h 295"/>
                <a:gd name="T50" fmla="*/ 41 w 501"/>
                <a:gd name="T51" fmla="*/ 25 h 295"/>
                <a:gd name="T52" fmla="*/ 40 w 501"/>
                <a:gd name="T53" fmla="*/ 23 h 295"/>
                <a:gd name="T54" fmla="*/ 37 w 501"/>
                <a:gd name="T55" fmla="*/ 21 h 295"/>
                <a:gd name="T56" fmla="*/ 33 w 501"/>
                <a:gd name="T57" fmla="*/ 21 h 295"/>
                <a:gd name="T58" fmla="*/ 26 w 501"/>
                <a:gd name="T59" fmla="*/ 22 h 295"/>
                <a:gd name="T60" fmla="*/ 15 w 501"/>
                <a:gd name="T61" fmla="*/ 23 h 295"/>
                <a:gd name="T62" fmla="*/ 4 w 501"/>
                <a:gd name="T63" fmla="*/ 25 h 295"/>
                <a:gd name="T64" fmla="*/ 1 w 501"/>
                <a:gd name="T65" fmla="*/ 20 h 295"/>
                <a:gd name="T66" fmla="*/ 2 w 501"/>
                <a:gd name="T67" fmla="*/ 9 h 295"/>
                <a:gd name="T68" fmla="*/ 8 w 501"/>
                <a:gd name="T69" fmla="*/ 4 h 295"/>
                <a:gd name="T70" fmla="*/ 18 w 501"/>
                <a:gd name="T71" fmla="*/ 2 h 295"/>
                <a:gd name="T72" fmla="*/ 28 w 501"/>
                <a:gd name="T73" fmla="*/ 1 h 295"/>
                <a:gd name="T74" fmla="*/ 37 w 501"/>
                <a:gd name="T75" fmla="*/ 0 h 295"/>
                <a:gd name="T76" fmla="*/ 46 w 501"/>
                <a:gd name="T77" fmla="*/ 1 h 295"/>
                <a:gd name="T78" fmla="*/ 55 w 501"/>
                <a:gd name="T79" fmla="*/ 2 h 295"/>
                <a:gd name="T80" fmla="*/ 63 w 501"/>
                <a:gd name="T81" fmla="*/ 4 h 295"/>
                <a:gd name="T82" fmla="*/ 71 w 501"/>
                <a:gd name="T83" fmla="*/ 7 h 2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1"/>
                <a:gd name="T127" fmla="*/ 0 h 295"/>
                <a:gd name="T128" fmla="*/ 501 w 501"/>
                <a:gd name="T129" fmla="*/ 295 h 2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1" h="295">
                  <a:moveTo>
                    <a:pt x="328" y="41"/>
                  </a:moveTo>
                  <a:lnTo>
                    <a:pt x="371" y="69"/>
                  </a:lnTo>
                  <a:lnTo>
                    <a:pt x="407" y="102"/>
                  </a:lnTo>
                  <a:lnTo>
                    <a:pt x="437" y="135"/>
                  </a:lnTo>
                  <a:lnTo>
                    <a:pt x="461" y="169"/>
                  </a:lnTo>
                  <a:lnTo>
                    <a:pt x="478" y="201"/>
                  </a:lnTo>
                  <a:lnTo>
                    <a:pt x="489" y="227"/>
                  </a:lnTo>
                  <a:lnTo>
                    <a:pt x="497" y="246"/>
                  </a:lnTo>
                  <a:lnTo>
                    <a:pt x="500" y="255"/>
                  </a:lnTo>
                  <a:lnTo>
                    <a:pt x="501" y="260"/>
                  </a:lnTo>
                  <a:lnTo>
                    <a:pt x="501" y="264"/>
                  </a:lnTo>
                  <a:lnTo>
                    <a:pt x="501" y="269"/>
                  </a:lnTo>
                  <a:lnTo>
                    <a:pt x="501" y="273"/>
                  </a:lnTo>
                  <a:lnTo>
                    <a:pt x="501" y="282"/>
                  </a:lnTo>
                  <a:lnTo>
                    <a:pt x="500" y="288"/>
                  </a:lnTo>
                  <a:lnTo>
                    <a:pt x="499" y="293"/>
                  </a:lnTo>
                  <a:lnTo>
                    <a:pt x="497" y="295"/>
                  </a:lnTo>
                  <a:lnTo>
                    <a:pt x="466" y="263"/>
                  </a:lnTo>
                  <a:lnTo>
                    <a:pt x="433" y="238"/>
                  </a:lnTo>
                  <a:lnTo>
                    <a:pt x="401" y="217"/>
                  </a:lnTo>
                  <a:lnTo>
                    <a:pt x="366" y="202"/>
                  </a:lnTo>
                  <a:lnTo>
                    <a:pt x="332" y="191"/>
                  </a:lnTo>
                  <a:lnTo>
                    <a:pt x="297" y="185"/>
                  </a:lnTo>
                  <a:lnTo>
                    <a:pt x="262" y="182"/>
                  </a:lnTo>
                  <a:lnTo>
                    <a:pt x="228" y="182"/>
                  </a:lnTo>
                  <a:lnTo>
                    <a:pt x="195" y="185"/>
                  </a:lnTo>
                  <a:lnTo>
                    <a:pt x="163" y="190"/>
                  </a:lnTo>
                  <a:lnTo>
                    <a:pt x="133" y="197"/>
                  </a:lnTo>
                  <a:lnTo>
                    <a:pt x="106" y="204"/>
                  </a:lnTo>
                  <a:lnTo>
                    <a:pt x="79" y="214"/>
                  </a:lnTo>
                  <a:lnTo>
                    <a:pt x="56" y="223"/>
                  </a:lnTo>
                  <a:lnTo>
                    <a:pt x="37" y="230"/>
                  </a:lnTo>
                  <a:lnTo>
                    <a:pt x="20" y="238"/>
                  </a:lnTo>
                  <a:lnTo>
                    <a:pt x="16" y="227"/>
                  </a:lnTo>
                  <a:lnTo>
                    <a:pt x="13" y="217"/>
                  </a:lnTo>
                  <a:lnTo>
                    <a:pt x="11" y="207"/>
                  </a:lnTo>
                  <a:lnTo>
                    <a:pt x="7" y="197"/>
                  </a:lnTo>
                  <a:lnTo>
                    <a:pt x="22" y="190"/>
                  </a:lnTo>
                  <a:lnTo>
                    <a:pt x="44" y="181"/>
                  </a:lnTo>
                  <a:lnTo>
                    <a:pt x="70" y="172"/>
                  </a:lnTo>
                  <a:lnTo>
                    <a:pt x="98" y="161"/>
                  </a:lnTo>
                  <a:lnTo>
                    <a:pt x="122" y="151"/>
                  </a:lnTo>
                  <a:lnTo>
                    <a:pt x="145" y="143"/>
                  </a:lnTo>
                  <a:lnTo>
                    <a:pt x="159" y="138"/>
                  </a:lnTo>
                  <a:lnTo>
                    <a:pt x="164" y="135"/>
                  </a:lnTo>
                  <a:lnTo>
                    <a:pt x="171" y="132"/>
                  </a:lnTo>
                  <a:lnTo>
                    <a:pt x="174" y="126"/>
                  </a:lnTo>
                  <a:lnTo>
                    <a:pt x="177" y="120"/>
                  </a:lnTo>
                  <a:lnTo>
                    <a:pt x="178" y="113"/>
                  </a:lnTo>
                  <a:lnTo>
                    <a:pt x="178" y="112"/>
                  </a:lnTo>
                  <a:lnTo>
                    <a:pt x="178" y="109"/>
                  </a:lnTo>
                  <a:lnTo>
                    <a:pt x="178" y="108"/>
                  </a:lnTo>
                  <a:lnTo>
                    <a:pt x="178" y="107"/>
                  </a:lnTo>
                  <a:lnTo>
                    <a:pt x="174" y="99"/>
                  </a:lnTo>
                  <a:lnTo>
                    <a:pt x="168" y="93"/>
                  </a:lnTo>
                  <a:lnTo>
                    <a:pt x="161" y="89"/>
                  </a:lnTo>
                  <a:lnTo>
                    <a:pt x="152" y="89"/>
                  </a:lnTo>
                  <a:lnTo>
                    <a:pt x="147" y="90"/>
                  </a:lnTo>
                  <a:lnTo>
                    <a:pt x="134" y="91"/>
                  </a:lnTo>
                  <a:lnTo>
                    <a:pt x="115" y="94"/>
                  </a:lnTo>
                  <a:lnTo>
                    <a:pt x="92" y="96"/>
                  </a:lnTo>
                  <a:lnTo>
                    <a:pt x="66" y="100"/>
                  </a:lnTo>
                  <a:lnTo>
                    <a:pt x="42" y="104"/>
                  </a:lnTo>
                  <a:lnTo>
                    <a:pt x="18" y="107"/>
                  </a:lnTo>
                  <a:lnTo>
                    <a:pt x="0" y="109"/>
                  </a:lnTo>
                  <a:lnTo>
                    <a:pt x="3" y="86"/>
                  </a:lnTo>
                  <a:lnTo>
                    <a:pt x="5" y="63"/>
                  </a:lnTo>
                  <a:lnTo>
                    <a:pt x="8" y="41"/>
                  </a:lnTo>
                  <a:lnTo>
                    <a:pt x="9" y="24"/>
                  </a:lnTo>
                  <a:lnTo>
                    <a:pt x="33" y="17"/>
                  </a:lnTo>
                  <a:lnTo>
                    <a:pt x="55" y="12"/>
                  </a:lnTo>
                  <a:lnTo>
                    <a:pt x="78" y="8"/>
                  </a:lnTo>
                  <a:lnTo>
                    <a:pt x="99" y="4"/>
                  </a:lnTo>
                  <a:lnTo>
                    <a:pt x="121" y="3"/>
                  </a:lnTo>
                  <a:lnTo>
                    <a:pt x="142" y="0"/>
                  </a:lnTo>
                  <a:lnTo>
                    <a:pt x="163" y="0"/>
                  </a:lnTo>
                  <a:lnTo>
                    <a:pt x="182" y="0"/>
                  </a:lnTo>
                  <a:lnTo>
                    <a:pt x="203" y="3"/>
                  </a:lnTo>
                  <a:lnTo>
                    <a:pt x="221" y="5"/>
                  </a:lnTo>
                  <a:lnTo>
                    <a:pt x="241" y="8"/>
                  </a:lnTo>
                  <a:lnTo>
                    <a:pt x="259" y="13"/>
                  </a:lnTo>
                  <a:lnTo>
                    <a:pt x="277" y="18"/>
                  </a:lnTo>
                  <a:lnTo>
                    <a:pt x="294" y="25"/>
                  </a:lnTo>
                  <a:lnTo>
                    <a:pt x="311" y="31"/>
                  </a:lnTo>
                  <a:lnTo>
                    <a:pt x="328" y="41"/>
                  </a:lnTo>
                  <a:close/>
                </a:path>
              </a:pathLst>
            </a:custGeom>
            <a:solidFill>
              <a:srgbClr val="C0C0C0"/>
            </a:solidFill>
            <a:ln w="9525">
              <a:noFill/>
              <a:round/>
              <a:headEnd/>
              <a:tailEnd/>
            </a:ln>
          </p:spPr>
          <p:txBody>
            <a:bodyPr/>
            <a:lstStyle/>
            <a:p>
              <a:pPr rtl="0"/>
              <a:endParaRPr lang="en-US" sz="3800"/>
            </a:p>
          </p:txBody>
        </p:sp>
        <p:sp>
          <p:nvSpPr>
            <p:cNvPr id="670" name="Freeform 668"/>
            <p:cNvSpPr>
              <a:spLocks/>
            </p:cNvSpPr>
            <p:nvPr/>
          </p:nvSpPr>
          <p:spPr bwMode="auto">
            <a:xfrm>
              <a:off x="570" y="2602"/>
              <a:ext cx="18" cy="22"/>
            </a:xfrm>
            <a:custGeom>
              <a:avLst/>
              <a:gdLst>
                <a:gd name="T0" fmla="*/ 7 w 78"/>
                <a:gd name="T1" fmla="*/ 0 h 96"/>
                <a:gd name="T2" fmla="*/ 6 w 78"/>
                <a:gd name="T3" fmla="*/ 1 h 96"/>
                <a:gd name="T4" fmla="*/ 5 w 78"/>
                <a:gd name="T5" fmla="*/ 2 h 96"/>
                <a:gd name="T6" fmla="*/ 5 w 78"/>
                <a:gd name="T7" fmla="*/ 3 h 96"/>
                <a:gd name="T8" fmla="*/ 4 w 78"/>
                <a:gd name="T9" fmla="*/ 4 h 96"/>
                <a:gd name="T10" fmla="*/ 4 w 78"/>
                <a:gd name="T11" fmla="*/ 4 h 96"/>
                <a:gd name="T12" fmla="*/ 5 w 78"/>
                <a:gd name="T13" fmla="*/ 5 h 96"/>
                <a:gd name="T14" fmla="*/ 5 w 78"/>
                <a:gd name="T15" fmla="*/ 5 h 96"/>
                <a:gd name="T16" fmla="*/ 5 w 78"/>
                <a:gd name="T17" fmla="*/ 6 h 96"/>
                <a:gd name="T18" fmla="*/ 5 w 78"/>
                <a:gd name="T19" fmla="*/ 6 h 96"/>
                <a:gd name="T20" fmla="*/ 6 w 78"/>
                <a:gd name="T21" fmla="*/ 8 h 96"/>
                <a:gd name="T22" fmla="*/ 6 w 78"/>
                <a:gd name="T23" fmla="*/ 10 h 96"/>
                <a:gd name="T24" fmla="*/ 7 w 78"/>
                <a:gd name="T25" fmla="*/ 12 h 96"/>
                <a:gd name="T26" fmla="*/ 6 w 78"/>
                <a:gd name="T27" fmla="*/ 13 h 96"/>
                <a:gd name="T28" fmla="*/ 4 w 78"/>
                <a:gd name="T29" fmla="*/ 13 h 96"/>
                <a:gd name="T30" fmla="*/ 3 w 78"/>
                <a:gd name="T31" fmla="*/ 14 h 96"/>
                <a:gd name="T32" fmla="*/ 3 w 78"/>
                <a:gd name="T33" fmla="*/ 14 h 96"/>
                <a:gd name="T34" fmla="*/ 2 w 78"/>
                <a:gd name="T35" fmla="*/ 14 h 96"/>
                <a:gd name="T36" fmla="*/ 1 w 78"/>
                <a:gd name="T37" fmla="*/ 15 h 96"/>
                <a:gd name="T38" fmla="*/ 0 w 78"/>
                <a:gd name="T39" fmla="*/ 17 h 96"/>
                <a:gd name="T40" fmla="*/ 0 w 78"/>
                <a:gd name="T41" fmla="*/ 18 h 96"/>
                <a:gd name="T42" fmla="*/ 0 w 78"/>
                <a:gd name="T43" fmla="*/ 18 h 96"/>
                <a:gd name="T44" fmla="*/ 0 w 78"/>
                <a:gd name="T45" fmla="*/ 18 h 96"/>
                <a:gd name="T46" fmla="*/ 0 w 78"/>
                <a:gd name="T47" fmla="*/ 19 h 96"/>
                <a:gd name="T48" fmla="*/ 0 w 78"/>
                <a:gd name="T49" fmla="*/ 19 h 96"/>
                <a:gd name="T50" fmla="*/ 1 w 78"/>
                <a:gd name="T51" fmla="*/ 21 h 96"/>
                <a:gd name="T52" fmla="*/ 2 w 78"/>
                <a:gd name="T53" fmla="*/ 22 h 96"/>
                <a:gd name="T54" fmla="*/ 4 w 78"/>
                <a:gd name="T55" fmla="*/ 22 h 96"/>
                <a:gd name="T56" fmla="*/ 6 w 78"/>
                <a:gd name="T57" fmla="*/ 22 h 96"/>
                <a:gd name="T58" fmla="*/ 15 w 78"/>
                <a:gd name="T59" fmla="*/ 19 h 96"/>
                <a:gd name="T60" fmla="*/ 16 w 78"/>
                <a:gd name="T61" fmla="*/ 18 h 96"/>
                <a:gd name="T62" fmla="*/ 16 w 78"/>
                <a:gd name="T63" fmla="*/ 18 h 96"/>
                <a:gd name="T64" fmla="*/ 17 w 78"/>
                <a:gd name="T65" fmla="*/ 18 h 96"/>
                <a:gd name="T66" fmla="*/ 18 w 78"/>
                <a:gd name="T67" fmla="*/ 17 h 96"/>
                <a:gd name="T68" fmla="*/ 18 w 78"/>
                <a:gd name="T69" fmla="*/ 16 h 96"/>
                <a:gd name="T70" fmla="*/ 18 w 78"/>
                <a:gd name="T71" fmla="*/ 15 h 96"/>
                <a:gd name="T72" fmla="*/ 18 w 78"/>
                <a:gd name="T73" fmla="*/ 14 h 96"/>
                <a:gd name="T74" fmla="*/ 18 w 78"/>
                <a:gd name="T75" fmla="*/ 13 h 96"/>
                <a:gd name="T76" fmla="*/ 13 w 78"/>
                <a:gd name="T77" fmla="*/ 2 h 96"/>
                <a:gd name="T78" fmla="*/ 12 w 78"/>
                <a:gd name="T79" fmla="*/ 1 h 96"/>
                <a:gd name="T80" fmla="*/ 10 w 78"/>
                <a:gd name="T81" fmla="*/ 0 h 96"/>
                <a:gd name="T82" fmla="*/ 9 w 78"/>
                <a:gd name="T83" fmla="*/ 0 h 96"/>
                <a:gd name="T84" fmla="*/ 7 w 78"/>
                <a:gd name="T85" fmla="*/ 0 h 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96"/>
                <a:gd name="T131" fmla="*/ 78 w 78"/>
                <a:gd name="T132" fmla="*/ 96 h 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96">
                  <a:moveTo>
                    <a:pt x="31" y="1"/>
                  </a:moveTo>
                  <a:lnTo>
                    <a:pt x="26" y="4"/>
                  </a:lnTo>
                  <a:lnTo>
                    <a:pt x="22" y="8"/>
                  </a:lnTo>
                  <a:lnTo>
                    <a:pt x="21" y="13"/>
                  </a:lnTo>
                  <a:lnTo>
                    <a:pt x="19" y="18"/>
                  </a:lnTo>
                  <a:lnTo>
                    <a:pt x="19" y="19"/>
                  </a:lnTo>
                  <a:lnTo>
                    <a:pt x="21" y="22"/>
                  </a:lnTo>
                  <a:lnTo>
                    <a:pt x="21" y="23"/>
                  </a:lnTo>
                  <a:lnTo>
                    <a:pt x="21" y="26"/>
                  </a:lnTo>
                  <a:lnTo>
                    <a:pt x="22" y="28"/>
                  </a:lnTo>
                  <a:lnTo>
                    <a:pt x="25" y="35"/>
                  </a:lnTo>
                  <a:lnTo>
                    <a:pt x="28" y="43"/>
                  </a:lnTo>
                  <a:lnTo>
                    <a:pt x="32" y="53"/>
                  </a:lnTo>
                  <a:lnTo>
                    <a:pt x="26" y="56"/>
                  </a:lnTo>
                  <a:lnTo>
                    <a:pt x="19" y="58"/>
                  </a:lnTo>
                  <a:lnTo>
                    <a:pt x="14" y="60"/>
                  </a:lnTo>
                  <a:lnTo>
                    <a:pt x="13" y="60"/>
                  </a:lnTo>
                  <a:lnTo>
                    <a:pt x="8" y="62"/>
                  </a:lnTo>
                  <a:lnTo>
                    <a:pt x="4" y="66"/>
                  </a:lnTo>
                  <a:lnTo>
                    <a:pt x="1" y="73"/>
                  </a:lnTo>
                  <a:lnTo>
                    <a:pt x="0" y="78"/>
                  </a:lnTo>
                  <a:lnTo>
                    <a:pt x="0" y="79"/>
                  </a:lnTo>
                  <a:lnTo>
                    <a:pt x="0" y="80"/>
                  </a:lnTo>
                  <a:lnTo>
                    <a:pt x="0" y="82"/>
                  </a:lnTo>
                  <a:lnTo>
                    <a:pt x="1" y="83"/>
                  </a:lnTo>
                  <a:lnTo>
                    <a:pt x="5" y="90"/>
                  </a:lnTo>
                  <a:lnTo>
                    <a:pt x="10" y="95"/>
                  </a:lnTo>
                  <a:lnTo>
                    <a:pt x="18" y="96"/>
                  </a:lnTo>
                  <a:lnTo>
                    <a:pt x="25" y="96"/>
                  </a:lnTo>
                  <a:lnTo>
                    <a:pt x="65" y="83"/>
                  </a:lnTo>
                  <a:lnTo>
                    <a:pt x="69" y="80"/>
                  </a:lnTo>
                  <a:lnTo>
                    <a:pt x="71" y="79"/>
                  </a:lnTo>
                  <a:lnTo>
                    <a:pt x="74" y="77"/>
                  </a:lnTo>
                  <a:lnTo>
                    <a:pt x="77" y="73"/>
                  </a:lnTo>
                  <a:lnTo>
                    <a:pt x="78" y="69"/>
                  </a:lnTo>
                  <a:lnTo>
                    <a:pt x="78" y="65"/>
                  </a:lnTo>
                  <a:lnTo>
                    <a:pt x="78" y="61"/>
                  </a:lnTo>
                  <a:lnTo>
                    <a:pt x="77" y="57"/>
                  </a:lnTo>
                  <a:lnTo>
                    <a:pt x="56" y="10"/>
                  </a:lnTo>
                  <a:lnTo>
                    <a:pt x="52" y="5"/>
                  </a:lnTo>
                  <a:lnTo>
                    <a:pt x="45" y="1"/>
                  </a:lnTo>
                  <a:lnTo>
                    <a:pt x="39" y="0"/>
                  </a:lnTo>
                  <a:lnTo>
                    <a:pt x="31" y="1"/>
                  </a:lnTo>
                  <a:close/>
                </a:path>
              </a:pathLst>
            </a:custGeom>
            <a:solidFill>
              <a:srgbClr val="000000"/>
            </a:solidFill>
            <a:ln w="9525">
              <a:noFill/>
              <a:round/>
              <a:headEnd/>
              <a:tailEnd/>
            </a:ln>
          </p:spPr>
          <p:txBody>
            <a:bodyPr/>
            <a:lstStyle/>
            <a:p>
              <a:pPr rtl="0"/>
              <a:endParaRPr lang="en-US" sz="3800"/>
            </a:p>
          </p:txBody>
        </p:sp>
        <p:sp>
          <p:nvSpPr>
            <p:cNvPr id="671" name="Freeform 669"/>
            <p:cNvSpPr>
              <a:spLocks/>
            </p:cNvSpPr>
            <p:nvPr/>
          </p:nvSpPr>
          <p:spPr bwMode="auto">
            <a:xfrm>
              <a:off x="545" y="2598"/>
              <a:ext cx="8" cy="9"/>
            </a:xfrm>
            <a:custGeom>
              <a:avLst/>
              <a:gdLst>
                <a:gd name="T0" fmla="*/ 8 w 39"/>
                <a:gd name="T1" fmla="*/ 4 h 41"/>
                <a:gd name="T2" fmla="*/ 8 w 39"/>
                <a:gd name="T3" fmla="*/ 6 h 41"/>
                <a:gd name="T4" fmla="*/ 7 w 39"/>
                <a:gd name="T5" fmla="*/ 7 h 41"/>
                <a:gd name="T6" fmla="*/ 5 w 39"/>
                <a:gd name="T7" fmla="*/ 9 h 41"/>
                <a:gd name="T8" fmla="*/ 4 w 39"/>
                <a:gd name="T9" fmla="*/ 9 h 41"/>
                <a:gd name="T10" fmla="*/ 2 w 39"/>
                <a:gd name="T11" fmla="*/ 9 h 41"/>
                <a:gd name="T12" fmla="*/ 1 w 39"/>
                <a:gd name="T13" fmla="*/ 7 h 41"/>
                <a:gd name="T14" fmla="*/ 0 w 39"/>
                <a:gd name="T15" fmla="*/ 6 h 41"/>
                <a:gd name="T16" fmla="*/ 0 w 39"/>
                <a:gd name="T17" fmla="*/ 4 h 41"/>
                <a:gd name="T18" fmla="*/ 0 w 39"/>
                <a:gd name="T19" fmla="*/ 3 h 41"/>
                <a:gd name="T20" fmla="*/ 1 w 39"/>
                <a:gd name="T21" fmla="*/ 1 h 41"/>
                <a:gd name="T22" fmla="*/ 2 w 39"/>
                <a:gd name="T23" fmla="*/ 0 h 41"/>
                <a:gd name="T24" fmla="*/ 4 w 39"/>
                <a:gd name="T25" fmla="*/ 0 h 41"/>
                <a:gd name="T26" fmla="*/ 5 w 39"/>
                <a:gd name="T27" fmla="*/ 0 h 41"/>
                <a:gd name="T28" fmla="*/ 7 w 39"/>
                <a:gd name="T29" fmla="*/ 1 h 41"/>
                <a:gd name="T30" fmla="*/ 8 w 39"/>
                <a:gd name="T31" fmla="*/ 3 h 41"/>
                <a:gd name="T32" fmla="*/ 8 w 39"/>
                <a:gd name="T33" fmla="*/ 4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1"/>
                <a:gd name="T53" fmla="*/ 39 w 39"/>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1">
                  <a:moveTo>
                    <a:pt x="39" y="20"/>
                  </a:moveTo>
                  <a:lnTo>
                    <a:pt x="38" y="28"/>
                  </a:lnTo>
                  <a:lnTo>
                    <a:pt x="33" y="34"/>
                  </a:lnTo>
                  <a:lnTo>
                    <a:pt x="26" y="39"/>
                  </a:lnTo>
                  <a:lnTo>
                    <a:pt x="18" y="41"/>
                  </a:lnTo>
                  <a:lnTo>
                    <a:pt x="12" y="39"/>
                  </a:lnTo>
                  <a:lnTo>
                    <a:pt x="5" y="34"/>
                  </a:lnTo>
                  <a:lnTo>
                    <a:pt x="1" y="28"/>
                  </a:lnTo>
                  <a:lnTo>
                    <a:pt x="0" y="20"/>
                  </a:lnTo>
                  <a:lnTo>
                    <a:pt x="1" y="12"/>
                  </a:lnTo>
                  <a:lnTo>
                    <a:pt x="5" y="5"/>
                  </a:lnTo>
                  <a:lnTo>
                    <a:pt x="12" y="1"/>
                  </a:lnTo>
                  <a:lnTo>
                    <a:pt x="18" y="0"/>
                  </a:lnTo>
                  <a:lnTo>
                    <a:pt x="26" y="1"/>
                  </a:lnTo>
                  <a:lnTo>
                    <a:pt x="33" y="5"/>
                  </a:lnTo>
                  <a:lnTo>
                    <a:pt x="38" y="12"/>
                  </a:lnTo>
                  <a:lnTo>
                    <a:pt x="39" y="20"/>
                  </a:lnTo>
                  <a:close/>
                </a:path>
              </a:pathLst>
            </a:custGeom>
            <a:solidFill>
              <a:srgbClr val="000000"/>
            </a:solidFill>
            <a:ln w="9525">
              <a:noFill/>
              <a:round/>
              <a:headEnd/>
              <a:tailEnd/>
            </a:ln>
          </p:spPr>
          <p:txBody>
            <a:bodyPr/>
            <a:lstStyle/>
            <a:p>
              <a:pPr rtl="0"/>
              <a:endParaRPr lang="en-US" sz="3800"/>
            </a:p>
          </p:txBody>
        </p:sp>
        <p:sp>
          <p:nvSpPr>
            <p:cNvPr id="672" name="Freeform 670"/>
            <p:cNvSpPr>
              <a:spLocks/>
            </p:cNvSpPr>
            <p:nvPr/>
          </p:nvSpPr>
          <p:spPr bwMode="auto">
            <a:xfrm>
              <a:off x="596" y="2596"/>
              <a:ext cx="9" cy="9"/>
            </a:xfrm>
            <a:custGeom>
              <a:avLst/>
              <a:gdLst>
                <a:gd name="T0" fmla="*/ 9 w 40"/>
                <a:gd name="T1" fmla="*/ 5 h 40"/>
                <a:gd name="T2" fmla="*/ 9 w 40"/>
                <a:gd name="T3" fmla="*/ 7 h 40"/>
                <a:gd name="T4" fmla="*/ 8 w 40"/>
                <a:gd name="T5" fmla="*/ 8 h 40"/>
                <a:gd name="T6" fmla="*/ 7 w 40"/>
                <a:gd name="T7" fmla="*/ 9 h 40"/>
                <a:gd name="T8" fmla="*/ 5 w 40"/>
                <a:gd name="T9" fmla="*/ 9 h 40"/>
                <a:gd name="T10" fmla="*/ 3 w 40"/>
                <a:gd name="T11" fmla="*/ 9 h 40"/>
                <a:gd name="T12" fmla="*/ 2 w 40"/>
                <a:gd name="T13" fmla="*/ 8 h 40"/>
                <a:gd name="T14" fmla="*/ 0 w 40"/>
                <a:gd name="T15" fmla="*/ 7 h 40"/>
                <a:gd name="T16" fmla="*/ 0 w 40"/>
                <a:gd name="T17" fmla="*/ 5 h 40"/>
                <a:gd name="T18" fmla="*/ 0 w 40"/>
                <a:gd name="T19" fmla="*/ 3 h 40"/>
                <a:gd name="T20" fmla="*/ 2 w 40"/>
                <a:gd name="T21" fmla="*/ 2 h 40"/>
                <a:gd name="T22" fmla="*/ 3 w 40"/>
                <a:gd name="T23" fmla="*/ 0 h 40"/>
                <a:gd name="T24" fmla="*/ 5 w 40"/>
                <a:gd name="T25" fmla="*/ 0 h 40"/>
                <a:gd name="T26" fmla="*/ 7 w 40"/>
                <a:gd name="T27" fmla="*/ 0 h 40"/>
                <a:gd name="T28" fmla="*/ 8 w 40"/>
                <a:gd name="T29" fmla="*/ 2 h 40"/>
                <a:gd name="T30" fmla="*/ 9 w 40"/>
                <a:gd name="T31" fmla="*/ 3 h 40"/>
                <a:gd name="T32" fmla="*/ 9 w 40"/>
                <a:gd name="T33" fmla="*/ 5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0"/>
                <a:gd name="T53" fmla="*/ 40 w 40"/>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0">
                  <a:moveTo>
                    <a:pt x="40" y="21"/>
                  </a:moveTo>
                  <a:lnTo>
                    <a:pt x="39" y="29"/>
                  </a:lnTo>
                  <a:lnTo>
                    <a:pt x="35" y="34"/>
                  </a:lnTo>
                  <a:lnTo>
                    <a:pt x="29" y="39"/>
                  </a:lnTo>
                  <a:lnTo>
                    <a:pt x="21" y="40"/>
                  </a:lnTo>
                  <a:lnTo>
                    <a:pt x="13" y="39"/>
                  </a:lnTo>
                  <a:lnTo>
                    <a:pt x="7" y="34"/>
                  </a:lnTo>
                  <a:lnTo>
                    <a:pt x="1" y="29"/>
                  </a:lnTo>
                  <a:lnTo>
                    <a:pt x="0" y="21"/>
                  </a:lnTo>
                  <a:lnTo>
                    <a:pt x="1" y="13"/>
                  </a:lnTo>
                  <a:lnTo>
                    <a:pt x="7" y="7"/>
                  </a:lnTo>
                  <a:lnTo>
                    <a:pt x="13" y="1"/>
                  </a:lnTo>
                  <a:lnTo>
                    <a:pt x="21" y="0"/>
                  </a:lnTo>
                  <a:lnTo>
                    <a:pt x="29" y="1"/>
                  </a:lnTo>
                  <a:lnTo>
                    <a:pt x="35" y="7"/>
                  </a:lnTo>
                  <a:lnTo>
                    <a:pt x="39" y="13"/>
                  </a:lnTo>
                  <a:lnTo>
                    <a:pt x="40" y="21"/>
                  </a:lnTo>
                  <a:close/>
                </a:path>
              </a:pathLst>
            </a:custGeom>
            <a:solidFill>
              <a:srgbClr val="000000"/>
            </a:solidFill>
            <a:ln w="9525">
              <a:noFill/>
              <a:round/>
              <a:headEnd/>
              <a:tailEnd/>
            </a:ln>
          </p:spPr>
          <p:txBody>
            <a:bodyPr/>
            <a:lstStyle/>
            <a:p>
              <a:pPr rtl="0"/>
              <a:endParaRPr lang="en-US" sz="3800"/>
            </a:p>
          </p:txBody>
        </p:sp>
        <p:sp>
          <p:nvSpPr>
            <p:cNvPr id="673" name="Freeform 671"/>
            <p:cNvSpPr>
              <a:spLocks/>
            </p:cNvSpPr>
            <p:nvPr/>
          </p:nvSpPr>
          <p:spPr bwMode="auto">
            <a:xfrm>
              <a:off x="429" y="2630"/>
              <a:ext cx="86" cy="174"/>
            </a:xfrm>
            <a:custGeom>
              <a:avLst/>
              <a:gdLst>
                <a:gd name="T0" fmla="*/ 42 w 375"/>
                <a:gd name="T1" fmla="*/ 4 h 760"/>
                <a:gd name="T2" fmla="*/ 29 w 375"/>
                <a:gd name="T3" fmla="*/ 21 h 760"/>
                <a:gd name="T4" fmla="*/ 12 w 375"/>
                <a:gd name="T5" fmla="*/ 68 h 760"/>
                <a:gd name="T6" fmla="*/ 3 w 375"/>
                <a:gd name="T7" fmla="*/ 120 h 760"/>
                <a:gd name="T8" fmla="*/ 0 w 375"/>
                <a:gd name="T9" fmla="*/ 155 h 760"/>
                <a:gd name="T10" fmla="*/ 0 w 375"/>
                <a:gd name="T11" fmla="*/ 165 h 760"/>
                <a:gd name="T12" fmla="*/ 10 w 375"/>
                <a:gd name="T13" fmla="*/ 169 h 760"/>
                <a:gd name="T14" fmla="*/ 22 w 375"/>
                <a:gd name="T15" fmla="*/ 173 h 760"/>
                <a:gd name="T16" fmla="*/ 33 w 375"/>
                <a:gd name="T17" fmla="*/ 174 h 760"/>
                <a:gd name="T18" fmla="*/ 42 w 375"/>
                <a:gd name="T19" fmla="*/ 173 h 760"/>
                <a:gd name="T20" fmla="*/ 48 w 375"/>
                <a:gd name="T21" fmla="*/ 171 h 760"/>
                <a:gd name="T22" fmla="*/ 53 w 375"/>
                <a:gd name="T23" fmla="*/ 168 h 760"/>
                <a:gd name="T24" fmla="*/ 57 w 375"/>
                <a:gd name="T25" fmla="*/ 166 h 760"/>
                <a:gd name="T26" fmla="*/ 59 w 375"/>
                <a:gd name="T27" fmla="*/ 164 h 760"/>
                <a:gd name="T28" fmla="*/ 60 w 375"/>
                <a:gd name="T29" fmla="*/ 162 h 760"/>
                <a:gd name="T30" fmla="*/ 58 w 375"/>
                <a:gd name="T31" fmla="*/ 141 h 760"/>
                <a:gd name="T32" fmla="*/ 58 w 375"/>
                <a:gd name="T33" fmla="*/ 116 h 760"/>
                <a:gd name="T34" fmla="*/ 62 w 375"/>
                <a:gd name="T35" fmla="*/ 101 h 760"/>
                <a:gd name="T36" fmla="*/ 66 w 375"/>
                <a:gd name="T37" fmla="*/ 95 h 760"/>
                <a:gd name="T38" fmla="*/ 71 w 375"/>
                <a:gd name="T39" fmla="*/ 91 h 760"/>
                <a:gd name="T40" fmla="*/ 79 w 375"/>
                <a:gd name="T41" fmla="*/ 82 h 760"/>
                <a:gd name="T42" fmla="*/ 83 w 375"/>
                <a:gd name="T43" fmla="*/ 73 h 760"/>
                <a:gd name="T44" fmla="*/ 85 w 375"/>
                <a:gd name="T45" fmla="*/ 66 h 760"/>
                <a:gd name="T46" fmla="*/ 86 w 375"/>
                <a:gd name="T47" fmla="*/ 64 h 760"/>
                <a:gd name="T48" fmla="*/ 85 w 375"/>
                <a:gd name="T49" fmla="*/ 61 h 760"/>
                <a:gd name="T50" fmla="*/ 83 w 375"/>
                <a:gd name="T51" fmla="*/ 50 h 760"/>
                <a:gd name="T52" fmla="*/ 79 w 375"/>
                <a:gd name="T53" fmla="*/ 34 h 760"/>
                <a:gd name="T54" fmla="*/ 75 w 375"/>
                <a:gd name="T55" fmla="*/ 18 h 760"/>
                <a:gd name="T56" fmla="*/ 72 w 375"/>
                <a:gd name="T57" fmla="*/ 8 h 760"/>
                <a:gd name="T58" fmla="*/ 67 w 375"/>
                <a:gd name="T59" fmla="*/ 3 h 760"/>
                <a:gd name="T60" fmla="*/ 61 w 375"/>
                <a:gd name="T61" fmla="*/ 1 h 760"/>
                <a:gd name="T62" fmla="*/ 54 w 375"/>
                <a:gd name="T63" fmla="*/ 0 h 760"/>
                <a:gd name="T64" fmla="*/ 47 w 375"/>
                <a:gd name="T65" fmla="*/ 2 h 760"/>
                <a:gd name="T66" fmla="*/ 43 w 375"/>
                <a:gd name="T67" fmla="*/ 4 h 7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5"/>
                <a:gd name="T103" fmla="*/ 0 h 760"/>
                <a:gd name="T104" fmla="*/ 375 w 375"/>
                <a:gd name="T105" fmla="*/ 760 h 7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5" h="760">
                  <a:moveTo>
                    <a:pt x="185" y="17"/>
                  </a:moveTo>
                  <a:lnTo>
                    <a:pt x="182" y="18"/>
                  </a:lnTo>
                  <a:lnTo>
                    <a:pt x="180" y="19"/>
                  </a:lnTo>
                  <a:lnTo>
                    <a:pt x="125" y="92"/>
                  </a:lnTo>
                  <a:lnTo>
                    <a:pt x="82" y="189"/>
                  </a:lnTo>
                  <a:lnTo>
                    <a:pt x="51" y="299"/>
                  </a:lnTo>
                  <a:lnTo>
                    <a:pt x="28" y="414"/>
                  </a:lnTo>
                  <a:lnTo>
                    <a:pt x="13" y="522"/>
                  </a:lnTo>
                  <a:lnTo>
                    <a:pt x="5" y="613"/>
                  </a:lnTo>
                  <a:lnTo>
                    <a:pt x="2" y="678"/>
                  </a:lnTo>
                  <a:lnTo>
                    <a:pt x="0" y="708"/>
                  </a:lnTo>
                  <a:lnTo>
                    <a:pt x="0" y="719"/>
                  </a:lnTo>
                  <a:lnTo>
                    <a:pt x="12" y="726"/>
                  </a:lnTo>
                  <a:lnTo>
                    <a:pt x="43" y="739"/>
                  </a:lnTo>
                  <a:lnTo>
                    <a:pt x="72" y="748"/>
                  </a:lnTo>
                  <a:lnTo>
                    <a:pt x="98" y="754"/>
                  </a:lnTo>
                  <a:lnTo>
                    <a:pt x="121" y="758"/>
                  </a:lnTo>
                  <a:lnTo>
                    <a:pt x="143" y="760"/>
                  </a:lnTo>
                  <a:lnTo>
                    <a:pt x="164" y="758"/>
                  </a:lnTo>
                  <a:lnTo>
                    <a:pt x="181" y="756"/>
                  </a:lnTo>
                  <a:lnTo>
                    <a:pt x="198" y="750"/>
                  </a:lnTo>
                  <a:lnTo>
                    <a:pt x="211" y="747"/>
                  </a:lnTo>
                  <a:lnTo>
                    <a:pt x="223" y="740"/>
                  </a:lnTo>
                  <a:lnTo>
                    <a:pt x="233" y="734"/>
                  </a:lnTo>
                  <a:lnTo>
                    <a:pt x="242" y="728"/>
                  </a:lnTo>
                  <a:lnTo>
                    <a:pt x="249" y="723"/>
                  </a:lnTo>
                  <a:lnTo>
                    <a:pt x="253" y="719"/>
                  </a:lnTo>
                  <a:lnTo>
                    <a:pt x="257" y="715"/>
                  </a:lnTo>
                  <a:lnTo>
                    <a:pt x="258" y="714"/>
                  </a:lnTo>
                  <a:lnTo>
                    <a:pt x="263" y="706"/>
                  </a:lnTo>
                  <a:lnTo>
                    <a:pt x="262" y="698"/>
                  </a:lnTo>
                  <a:lnTo>
                    <a:pt x="253" y="618"/>
                  </a:lnTo>
                  <a:lnTo>
                    <a:pt x="251" y="554"/>
                  </a:lnTo>
                  <a:lnTo>
                    <a:pt x="255" y="505"/>
                  </a:lnTo>
                  <a:lnTo>
                    <a:pt x="262" y="467"/>
                  </a:lnTo>
                  <a:lnTo>
                    <a:pt x="271" y="442"/>
                  </a:lnTo>
                  <a:lnTo>
                    <a:pt x="280" y="425"/>
                  </a:lnTo>
                  <a:lnTo>
                    <a:pt x="287" y="417"/>
                  </a:lnTo>
                  <a:lnTo>
                    <a:pt x="289" y="415"/>
                  </a:lnTo>
                  <a:lnTo>
                    <a:pt x="310" y="399"/>
                  </a:lnTo>
                  <a:lnTo>
                    <a:pt x="327" y="380"/>
                  </a:lnTo>
                  <a:lnTo>
                    <a:pt x="343" y="359"/>
                  </a:lnTo>
                  <a:lnTo>
                    <a:pt x="353" y="338"/>
                  </a:lnTo>
                  <a:lnTo>
                    <a:pt x="362" y="319"/>
                  </a:lnTo>
                  <a:lnTo>
                    <a:pt x="369" y="302"/>
                  </a:lnTo>
                  <a:lnTo>
                    <a:pt x="372" y="290"/>
                  </a:lnTo>
                  <a:lnTo>
                    <a:pt x="374" y="285"/>
                  </a:lnTo>
                  <a:lnTo>
                    <a:pt x="375" y="281"/>
                  </a:lnTo>
                  <a:lnTo>
                    <a:pt x="374" y="277"/>
                  </a:lnTo>
                  <a:lnTo>
                    <a:pt x="372" y="268"/>
                  </a:lnTo>
                  <a:lnTo>
                    <a:pt x="367" y="248"/>
                  </a:lnTo>
                  <a:lnTo>
                    <a:pt x="362" y="220"/>
                  </a:lnTo>
                  <a:lnTo>
                    <a:pt x="354" y="185"/>
                  </a:lnTo>
                  <a:lnTo>
                    <a:pt x="345" y="148"/>
                  </a:lnTo>
                  <a:lnTo>
                    <a:pt x="337" y="112"/>
                  </a:lnTo>
                  <a:lnTo>
                    <a:pt x="328" y="78"/>
                  </a:lnTo>
                  <a:lnTo>
                    <a:pt x="319" y="49"/>
                  </a:lnTo>
                  <a:lnTo>
                    <a:pt x="313" y="35"/>
                  </a:lnTo>
                  <a:lnTo>
                    <a:pt x="305" y="23"/>
                  </a:lnTo>
                  <a:lnTo>
                    <a:pt x="294" y="13"/>
                  </a:lnTo>
                  <a:lnTo>
                    <a:pt x="281" y="6"/>
                  </a:lnTo>
                  <a:lnTo>
                    <a:pt x="266" y="3"/>
                  </a:lnTo>
                  <a:lnTo>
                    <a:pt x="250" y="0"/>
                  </a:lnTo>
                  <a:lnTo>
                    <a:pt x="234" y="1"/>
                  </a:lnTo>
                  <a:lnTo>
                    <a:pt x="220" y="4"/>
                  </a:lnTo>
                  <a:lnTo>
                    <a:pt x="207" y="8"/>
                  </a:lnTo>
                  <a:lnTo>
                    <a:pt x="197" y="12"/>
                  </a:lnTo>
                  <a:lnTo>
                    <a:pt x="189" y="16"/>
                  </a:lnTo>
                  <a:lnTo>
                    <a:pt x="185" y="17"/>
                  </a:lnTo>
                  <a:close/>
                </a:path>
              </a:pathLst>
            </a:custGeom>
            <a:solidFill>
              <a:srgbClr val="000000"/>
            </a:solidFill>
            <a:ln w="9525">
              <a:noFill/>
              <a:round/>
              <a:headEnd/>
              <a:tailEnd/>
            </a:ln>
          </p:spPr>
          <p:txBody>
            <a:bodyPr/>
            <a:lstStyle/>
            <a:p>
              <a:pPr rtl="0"/>
              <a:endParaRPr lang="en-US" sz="3800"/>
            </a:p>
          </p:txBody>
        </p:sp>
        <p:sp>
          <p:nvSpPr>
            <p:cNvPr id="674" name="Freeform 672"/>
            <p:cNvSpPr>
              <a:spLocks/>
            </p:cNvSpPr>
            <p:nvPr/>
          </p:nvSpPr>
          <p:spPr bwMode="auto">
            <a:xfrm>
              <a:off x="438" y="2639"/>
              <a:ext cx="67" cy="156"/>
            </a:xfrm>
            <a:custGeom>
              <a:avLst/>
              <a:gdLst>
                <a:gd name="T0" fmla="*/ 52 w 292"/>
                <a:gd name="T1" fmla="*/ 1 h 679"/>
                <a:gd name="T2" fmla="*/ 53 w 292"/>
                <a:gd name="T3" fmla="*/ 1 h 679"/>
                <a:gd name="T4" fmla="*/ 53 w 292"/>
                <a:gd name="T5" fmla="*/ 2 h 679"/>
                <a:gd name="T6" fmla="*/ 54 w 292"/>
                <a:gd name="T7" fmla="*/ 3 h 679"/>
                <a:gd name="T8" fmla="*/ 55 w 292"/>
                <a:gd name="T9" fmla="*/ 5 h 679"/>
                <a:gd name="T10" fmla="*/ 57 w 292"/>
                <a:gd name="T11" fmla="*/ 11 h 679"/>
                <a:gd name="T12" fmla="*/ 59 w 292"/>
                <a:gd name="T13" fmla="*/ 18 h 679"/>
                <a:gd name="T14" fmla="*/ 61 w 292"/>
                <a:gd name="T15" fmla="*/ 26 h 679"/>
                <a:gd name="T16" fmla="*/ 63 w 292"/>
                <a:gd name="T17" fmla="*/ 33 h 679"/>
                <a:gd name="T18" fmla="*/ 64 w 292"/>
                <a:gd name="T19" fmla="*/ 40 h 679"/>
                <a:gd name="T20" fmla="*/ 66 w 292"/>
                <a:gd name="T21" fmla="*/ 47 h 679"/>
                <a:gd name="T22" fmla="*/ 67 w 292"/>
                <a:gd name="T23" fmla="*/ 52 h 679"/>
                <a:gd name="T24" fmla="*/ 67 w 292"/>
                <a:gd name="T25" fmla="*/ 55 h 679"/>
                <a:gd name="T26" fmla="*/ 67 w 292"/>
                <a:gd name="T27" fmla="*/ 57 h 679"/>
                <a:gd name="T28" fmla="*/ 66 w 292"/>
                <a:gd name="T29" fmla="*/ 60 h 679"/>
                <a:gd name="T30" fmla="*/ 64 w 292"/>
                <a:gd name="T31" fmla="*/ 62 h 679"/>
                <a:gd name="T32" fmla="*/ 63 w 292"/>
                <a:gd name="T33" fmla="*/ 66 h 679"/>
                <a:gd name="T34" fmla="*/ 61 w 292"/>
                <a:gd name="T35" fmla="*/ 69 h 679"/>
                <a:gd name="T36" fmla="*/ 58 w 292"/>
                <a:gd name="T37" fmla="*/ 73 h 679"/>
                <a:gd name="T38" fmla="*/ 56 w 292"/>
                <a:gd name="T39" fmla="*/ 76 h 679"/>
                <a:gd name="T40" fmla="*/ 52 w 292"/>
                <a:gd name="T41" fmla="*/ 78 h 679"/>
                <a:gd name="T42" fmla="*/ 51 w 292"/>
                <a:gd name="T43" fmla="*/ 79 h 679"/>
                <a:gd name="T44" fmla="*/ 50 w 292"/>
                <a:gd name="T45" fmla="*/ 81 h 679"/>
                <a:gd name="T46" fmla="*/ 47 w 292"/>
                <a:gd name="T47" fmla="*/ 83 h 679"/>
                <a:gd name="T48" fmla="*/ 45 w 292"/>
                <a:gd name="T49" fmla="*/ 87 h 679"/>
                <a:gd name="T50" fmla="*/ 43 w 292"/>
                <a:gd name="T51" fmla="*/ 93 h 679"/>
                <a:gd name="T52" fmla="*/ 41 w 292"/>
                <a:gd name="T53" fmla="*/ 100 h 679"/>
                <a:gd name="T54" fmla="*/ 40 w 292"/>
                <a:gd name="T55" fmla="*/ 110 h 679"/>
                <a:gd name="T56" fmla="*/ 39 w 292"/>
                <a:gd name="T57" fmla="*/ 122 h 679"/>
                <a:gd name="T58" fmla="*/ 39 w 292"/>
                <a:gd name="T59" fmla="*/ 128 h 679"/>
                <a:gd name="T60" fmla="*/ 40 w 292"/>
                <a:gd name="T61" fmla="*/ 135 h 679"/>
                <a:gd name="T62" fmla="*/ 41 w 292"/>
                <a:gd name="T63" fmla="*/ 142 h 679"/>
                <a:gd name="T64" fmla="*/ 41 w 292"/>
                <a:gd name="T65" fmla="*/ 150 h 679"/>
                <a:gd name="T66" fmla="*/ 40 w 292"/>
                <a:gd name="T67" fmla="*/ 152 h 679"/>
                <a:gd name="T68" fmla="*/ 37 w 292"/>
                <a:gd name="T69" fmla="*/ 153 h 679"/>
                <a:gd name="T70" fmla="*/ 33 w 292"/>
                <a:gd name="T71" fmla="*/ 155 h 679"/>
                <a:gd name="T72" fmla="*/ 29 w 292"/>
                <a:gd name="T73" fmla="*/ 156 h 679"/>
                <a:gd name="T74" fmla="*/ 23 w 292"/>
                <a:gd name="T75" fmla="*/ 156 h 679"/>
                <a:gd name="T76" fmla="*/ 17 w 292"/>
                <a:gd name="T77" fmla="*/ 156 h 679"/>
                <a:gd name="T78" fmla="*/ 9 w 292"/>
                <a:gd name="T79" fmla="*/ 154 h 679"/>
                <a:gd name="T80" fmla="*/ 0 w 292"/>
                <a:gd name="T81" fmla="*/ 150 h 679"/>
                <a:gd name="T82" fmla="*/ 0 w 292"/>
                <a:gd name="T83" fmla="*/ 140 h 679"/>
                <a:gd name="T84" fmla="*/ 2 w 292"/>
                <a:gd name="T85" fmla="*/ 124 h 679"/>
                <a:gd name="T86" fmla="*/ 4 w 292"/>
                <a:gd name="T87" fmla="*/ 103 h 679"/>
                <a:gd name="T88" fmla="*/ 7 w 292"/>
                <a:gd name="T89" fmla="*/ 81 h 679"/>
                <a:gd name="T90" fmla="*/ 12 w 292"/>
                <a:gd name="T91" fmla="*/ 58 h 679"/>
                <a:gd name="T92" fmla="*/ 19 w 292"/>
                <a:gd name="T93" fmla="*/ 36 h 679"/>
                <a:gd name="T94" fmla="*/ 27 w 292"/>
                <a:gd name="T95" fmla="*/ 17 h 679"/>
                <a:gd name="T96" fmla="*/ 38 w 292"/>
                <a:gd name="T97" fmla="*/ 3 h 679"/>
                <a:gd name="T98" fmla="*/ 39 w 292"/>
                <a:gd name="T99" fmla="*/ 2 h 679"/>
                <a:gd name="T100" fmla="*/ 41 w 292"/>
                <a:gd name="T101" fmla="*/ 2 h 679"/>
                <a:gd name="T102" fmla="*/ 42 w 292"/>
                <a:gd name="T103" fmla="*/ 1 h 679"/>
                <a:gd name="T104" fmla="*/ 44 w 292"/>
                <a:gd name="T105" fmla="*/ 0 h 679"/>
                <a:gd name="T106" fmla="*/ 46 w 292"/>
                <a:gd name="T107" fmla="*/ 0 h 679"/>
                <a:gd name="T108" fmla="*/ 48 w 292"/>
                <a:gd name="T109" fmla="*/ 0 h 679"/>
                <a:gd name="T110" fmla="*/ 50 w 292"/>
                <a:gd name="T111" fmla="*/ 0 h 679"/>
                <a:gd name="T112" fmla="*/ 52 w 292"/>
                <a:gd name="T113" fmla="*/ 1 h 6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2"/>
                <a:gd name="T172" fmla="*/ 0 h 679"/>
                <a:gd name="T173" fmla="*/ 292 w 292"/>
                <a:gd name="T174" fmla="*/ 679 h 6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2" h="679">
                  <a:moveTo>
                    <a:pt x="225" y="3"/>
                  </a:moveTo>
                  <a:lnTo>
                    <a:pt x="229" y="5"/>
                  </a:lnTo>
                  <a:lnTo>
                    <a:pt x="233" y="8"/>
                  </a:lnTo>
                  <a:lnTo>
                    <a:pt x="236" y="15"/>
                  </a:lnTo>
                  <a:lnTo>
                    <a:pt x="240" y="22"/>
                  </a:lnTo>
                  <a:lnTo>
                    <a:pt x="248" y="47"/>
                  </a:lnTo>
                  <a:lnTo>
                    <a:pt x="256" y="77"/>
                  </a:lnTo>
                  <a:lnTo>
                    <a:pt x="264" y="111"/>
                  </a:lnTo>
                  <a:lnTo>
                    <a:pt x="273" y="145"/>
                  </a:lnTo>
                  <a:lnTo>
                    <a:pt x="279" y="176"/>
                  </a:lnTo>
                  <a:lnTo>
                    <a:pt x="286" y="204"/>
                  </a:lnTo>
                  <a:lnTo>
                    <a:pt x="290" y="227"/>
                  </a:lnTo>
                  <a:lnTo>
                    <a:pt x="292" y="240"/>
                  </a:lnTo>
                  <a:lnTo>
                    <a:pt x="290" y="247"/>
                  </a:lnTo>
                  <a:lnTo>
                    <a:pt x="286" y="259"/>
                  </a:lnTo>
                  <a:lnTo>
                    <a:pt x="281" y="272"/>
                  </a:lnTo>
                  <a:lnTo>
                    <a:pt x="274" y="288"/>
                  </a:lnTo>
                  <a:lnTo>
                    <a:pt x="265" y="302"/>
                  </a:lnTo>
                  <a:lnTo>
                    <a:pt x="253" y="318"/>
                  </a:lnTo>
                  <a:lnTo>
                    <a:pt x="242" y="331"/>
                  </a:lnTo>
                  <a:lnTo>
                    <a:pt x="227" y="341"/>
                  </a:lnTo>
                  <a:lnTo>
                    <a:pt x="223" y="344"/>
                  </a:lnTo>
                  <a:lnTo>
                    <a:pt x="216" y="351"/>
                  </a:lnTo>
                  <a:lnTo>
                    <a:pt x="207" y="363"/>
                  </a:lnTo>
                  <a:lnTo>
                    <a:pt x="196" y="380"/>
                  </a:lnTo>
                  <a:lnTo>
                    <a:pt x="187" y="405"/>
                  </a:lnTo>
                  <a:lnTo>
                    <a:pt x="178" y="437"/>
                  </a:lnTo>
                  <a:lnTo>
                    <a:pt x="173" y="479"/>
                  </a:lnTo>
                  <a:lnTo>
                    <a:pt x="170" y="530"/>
                  </a:lnTo>
                  <a:lnTo>
                    <a:pt x="171" y="557"/>
                  </a:lnTo>
                  <a:lnTo>
                    <a:pt x="173" y="587"/>
                  </a:lnTo>
                  <a:lnTo>
                    <a:pt x="177" y="619"/>
                  </a:lnTo>
                  <a:lnTo>
                    <a:pt x="180" y="655"/>
                  </a:lnTo>
                  <a:lnTo>
                    <a:pt x="173" y="661"/>
                  </a:lnTo>
                  <a:lnTo>
                    <a:pt x="161" y="668"/>
                  </a:lnTo>
                  <a:lnTo>
                    <a:pt x="145" y="674"/>
                  </a:lnTo>
                  <a:lnTo>
                    <a:pt x="126" y="678"/>
                  </a:lnTo>
                  <a:lnTo>
                    <a:pt x="101" y="679"/>
                  </a:lnTo>
                  <a:lnTo>
                    <a:pt x="72" y="677"/>
                  </a:lnTo>
                  <a:lnTo>
                    <a:pt x="39" y="669"/>
                  </a:lnTo>
                  <a:lnTo>
                    <a:pt x="0" y="655"/>
                  </a:lnTo>
                  <a:lnTo>
                    <a:pt x="2" y="609"/>
                  </a:lnTo>
                  <a:lnTo>
                    <a:pt x="7" y="539"/>
                  </a:lnTo>
                  <a:lnTo>
                    <a:pt x="17" y="450"/>
                  </a:lnTo>
                  <a:lnTo>
                    <a:pt x="32" y="353"/>
                  </a:lnTo>
                  <a:lnTo>
                    <a:pt x="53" y="251"/>
                  </a:lnTo>
                  <a:lnTo>
                    <a:pt x="82" y="156"/>
                  </a:lnTo>
                  <a:lnTo>
                    <a:pt x="118" y="73"/>
                  </a:lnTo>
                  <a:lnTo>
                    <a:pt x="165" y="11"/>
                  </a:lnTo>
                  <a:lnTo>
                    <a:pt x="170" y="8"/>
                  </a:lnTo>
                  <a:lnTo>
                    <a:pt x="177" y="7"/>
                  </a:lnTo>
                  <a:lnTo>
                    <a:pt x="184" y="4"/>
                  </a:lnTo>
                  <a:lnTo>
                    <a:pt x="192" y="2"/>
                  </a:lnTo>
                  <a:lnTo>
                    <a:pt x="201" y="0"/>
                  </a:lnTo>
                  <a:lnTo>
                    <a:pt x="209" y="0"/>
                  </a:lnTo>
                  <a:lnTo>
                    <a:pt x="217" y="0"/>
                  </a:lnTo>
                  <a:lnTo>
                    <a:pt x="225" y="3"/>
                  </a:lnTo>
                  <a:close/>
                </a:path>
              </a:pathLst>
            </a:custGeom>
            <a:solidFill>
              <a:srgbClr val="C0C0C0"/>
            </a:solidFill>
            <a:ln w="9525">
              <a:noFill/>
              <a:round/>
              <a:headEnd/>
              <a:tailEnd/>
            </a:ln>
          </p:spPr>
          <p:txBody>
            <a:bodyPr/>
            <a:lstStyle/>
            <a:p>
              <a:pPr rtl="0"/>
              <a:endParaRPr lang="en-US" sz="3800"/>
            </a:p>
          </p:txBody>
        </p:sp>
        <p:sp>
          <p:nvSpPr>
            <p:cNvPr id="675" name="Freeform 673"/>
            <p:cNvSpPr>
              <a:spLocks/>
            </p:cNvSpPr>
            <p:nvPr/>
          </p:nvSpPr>
          <p:spPr bwMode="auto">
            <a:xfrm>
              <a:off x="480" y="2612"/>
              <a:ext cx="18" cy="24"/>
            </a:xfrm>
            <a:custGeom>
              <a:avLst/>
              <a:gdLst>
                <a:gd name="T0" fmla="*/ 0 w 82"/>
                <a:gd name="T1" fmla="*/ 20 h 107"/>
                <a:gd name="T2" fmla="*/ 8 w 82"/>
                <a:gd name="T3" fmla="*/ 24 h 107"/>
                <a:gd name="T4" fmla="*/ 9 w 82"/>
                <a:gd name="T5" fmla="*/ 21 h 107"/>
                <a:gd name="T6" fmla="*/ 11 w 82"/>
                <a:gd name="T7" fmla="*/ 19 h 107"/>
                <a:gd name="T8" fmla="*/ 12 w 82"/>
                <a:gd name="T9" fmla="*/ 16 h 107"/>
                <a:gd name="T10" fmla="*/ 13 w 82"/>
                <a:gd name="T11" fmla="*/ 14 h 107"/>
                <a:gd name="T12" fmla="*/ 15 w 82"/>
                <a:gd name="T13" fmla="*/ 12 h 107"/>
                <a:gd name="T14" fmla="*/ 16 w 82"/>
                <a:gd name="T15" fmla="*/ 10 h 107"/>
                <a:gd name="T16" fmla="*/ 17 w 82"/>
                <a:gd name="T17" fmla="*/ 8 h 107"/>
                <a:gd name="T18" fmla="*/ 18 w 82"/>
                <a:gd name="T19" fmla="*/ 7 h 107"/>
                <a:gd name="T20" fmla="*/ 13 w 82"/>
                <a:gd name="T21" fmla="*/ 0 h 107"/>
                <a:gd name="T22" fmla="*/ 11 w 82"/>
                <a:gd name="T23" fmla="*/ 2 h 107"/>
                <a:gd name="T24" fmla="*/ 9 w 82"/>
                <a:gd name="T25" fmla="*/ 4 h 107"/>
                <a:gd name="T26" fmla="*/ 7 w 82"/>
                <a:gd name="T27" fmla="*/ 8 h 107"/>
                <a:gd name="T28" fmla="*/ 5 w 82"/>
                <a:gd name="T29" fmla="*/ 11 h 107"/>
                <a:gd name="T30" fmla="*/ 3 w 82"/>
                <a:gd name="T31" fmla="*/ 14 h 107"/>
                <a:gd name="T32" fmla="*/ 2 w 82"/>
                <a:gd name="T33" fmla="*/ 17 h 107"/>
                <a:gd name="T34" fmla="*/ 1 w 82"/>
                <a:gd name="T35" fmla="*/ 19 h 107"/>
                <a:gd name="T36" fmla="*/ 0 w 82"/>
                <a:gd name="T37" fmla="*/ 20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
                <a:gd name="T58" fmla="*/ 0 h 107"/>
                <a:gd name="T59" fmla="*/ 82 w 82"/>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 h="107">
                  <a:moveTo>
                    <a:pt x="0" y="91"/>
                  </a:moveTo>
                  <a:lnTo>
                    <a:pt x="37" y="107"/>
                  </a:lnTo>
                  <a:lnTo>
                    <a:pt x="42" y="95"/>
                  </a:lnTo>
                  <a:lnTo>
                    <a:pt x="49" y="84"/>
                  </a:lnTo>
                  <a:lnTo>
                    <a:pt x="54" y="72"/>
                  </a:lnTo>
                  <a:lnTo>
                    <a:pt x="60" y="61"/>
                  </a:lnTo>
                  <a:lnTo>
                    <a:pt x="67" y="52"/>
                  </a:lnTo>
                  <a:lnTo>
                    <a:pt x="73" y="43"/>
                  </a:lnTo>
                  <a:lnTo>
                    <a:pt x="79" y="37"/>
                  </a:lnTo>
                  <a:lnTo>
                    <a:pt x="82" y="33"/>
                  </a:lnTo>
                  <a:lnTo>
                    <a:pt x="58" y="0"/>
                  </a:lnTo>
                  <a:lnTo>
                    <a:pt x="49" y="9"/>
                  </a:lnTo>
                  <a:lnTo>
                    <a:pt x="40" y="20"/>
                  </a:lnTo>
                  <a:lnTo>
                    <a:pt x="30" y="34"/>
                  </a:lnTo>
                  <a:lnTo>
                    <a:pt x="23" y="47"/>
                  </a:lnTo>
                  <a:lnTo>
                    <a:pt x="15" y="61"/>
                  </a:lnTo>
                  <a:lnTo>
                    <a:pt x="8" y="74"/>
                  </a:lnTo>
                  <a:lnTo>
                    <a:pt x="3" y="85"/>
                  </a:lnTo>
                  <a:lnTo>
                    <a:pt x="0" y="91"/>
                  </a:lnTo>
                  <a:close/>
                </a:path>
              </a:pathLst>
            </a:custGeom>
            <a:solidFill>
              <a:srgbClr val="000000"/>
            </a:solidFill>
            <a:ln w="9525">
              <a:noFill/>
              <a:round/>
              <a:headEnd/>
              <a:tailEnd/>
            </a:ln>
          </p:spPr>
          <p:txBody>
            <a:bodyPr/>
            <a:lstStyle/>
            <a:p>
              <a:pPr rtl="0"/>
              <a:endParaRPr lang="en-US" sz="3800"/>
            </a:p>
          </p:txBody>
        </p:sp>
        <p:sp>
          <p:nvSpPr>
            <p:cNvPr id="676" name="Freeform 674"/>
            <p:cNvSpPr>
              <a:spLocks/>
            </p:cNvSpPr>
            <p:nvPr/>
          </p:nvSpPr>
          <p:spPr bwMode="auto">
            <a:xfrm>
              <a:off x="586" y="2686"/>
              <a:ext cx="67" cy="65"/>
            </a:xfrm>
            <a:custGeom>
              <a:avLst/>
              <a:gdLst>
                <a:gd name="T0" fmla="*/ 2 w 292"/>
                <a:gd name="T1" fmla="*/ 2 h 284"/>
                <a:gd name="T2" fmla="*/ 0 w 292"/>
                <a:gd name="T3" fmla="*/ 3 h 284"/>
                <a:gd name="T4" fmla="*/ 0 w 292"/>
                <a:gd name="T5" fmla="*/ 5 h 284"/>
                <a:gd name="T6" fmla="*/ 0 w 292"/>
                <a:gd name="T7" fmla="*/ 8 h 284"/>
                <a:gd name="T8" fmla="*/ 2 w 292"/>
                <a:gd name="T9" fmla="*/ 9 h 284"/>
                <a:gd name="T10" fmla="*/ 58 w 292"/>
                <a:gd name="T11" fmla="*/ 64 h 284"/>
                <a:gd name="T12" fmla="*/ 59 w 292"/>
                <a:gd name="T13" fmla="*/ 65 h 284"/>
                <a:gd name="T14" fmla="*/ 61 w 292"/>
                <a:gd name="T15" fmla="*/ 65 h 284"/>
                <a:gd name="T16" fmla="*/ 64 w 292"/>
                <a:gd name="T17" fmla="*/ 65 h 284"/>
                <a:gd name="T18" fmla="*/ 65 w 292"/>
                <a:gd name="T19" fmla="*/ 64 h 284"/>
                <a:gd name="T20" fmla="*/ 67 w 292"/>
                <a:gd name="T21" fmla="*/ 62 h 284"/>
                <a:gd name="T22" fmla="*/ 67 w 292"/>
                <a:gd name="T23" fmla="*/ 60 h 284"/>
                <a:gd name="T24" fmla="*/ 67 w 292"/>
                <a:gd name="T25" fmla="*/ 58 h 284"/>
                <a:gd name="T26" fmla="*/ 65 w 292"/>
                <a:gd name="T27" fmla="*/ 56 h 284"/>
                <a:gd name="T28" fmla="*/ 9 w 292"/>
                <a:gd name="T29" fmla="*/ 2 h 284"/>
                <a:gd name="T30" fmla="*/ 8 w 292"/>
                <a:gd name="T31" fmla="*/ 0 h 284"/>
                <a:gd name="T32" fmla="*/ 5 w 292"/>
                <a:gd name="T33" fmla="*/ 0 h 284"/>
                <a:gd name="T34" fmla="*/ 3 w 292"/>
                <a:gd name="T35" fmla="*/ 0 h 284"/>
                <a:gd name="T36" fmla="*/ 2 w 292"/>
                <a:gd name="T37" fmla="*/ 2 h 2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2"/>
                <a:gd name="T58" fmla="*/ 0 h 284"/>
                <a:gd name="T59" fmla="*/ 292 w 292"/>
                <a:gd name="T60" fmla="*/ 284 h 2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2" h="284">
                  <a:moveTo>
                    <a:pt x="7" y="7"/>
                  </a:moveTo>
                  <a:lnTo>
                    <a:pt x="1" y="15"/>
                  </a:lnTo>
                  <a:lnTo>
                    <a:pt x="0" y="24"/>
                  </a:lnTo>
                  <a:lnTo>
                    <a:pt x="1" y="33"/>
                  </a:lnTo>
                  <a:lnTo>
                    <a:pt x="7" y="41"/>
                  </a:lnTo>
                  <a:lnTo>
                    <a:pt x="251" y="278"/>
                  </a:lnTo>
                  <a:lnTo>
                    <a:pt x="259" y="283"/>
                  </a:lnTo>
                  <a:lnTo>
                    <a:pt x="268" y="284"/>
                  </a:lnTo>
                  <a:lnTo>
                    <a:pt x="277" y="283"/>
                  </a:lnTo>
                  <a:lnTo>
                    <a:pt x="285" y="278"/>
                  </a:lnTo>
                  <a:lnTo>
                    <a:pt x="290" y="270"/>
                  </a:lnTo>
                  <a:lnTo>
                    <a:pt x="292" y="261"/>
                  </a:lnTo>
                  <a:lnTo>
                    <a:pt x="290" y="252"/>
                  </a:lnTo>
                  <a:lnTo>
                    <a:pt x="285" y="244"/>
                  </a:lnTo>
                  <a:lnTo>
                    <a:pt x="40" y="7"/>
                  </a:lnTo>
                  <a:lnTo>
                    <a:pt x="33" y="2"/>
                  </a:lnTo>
                  <a:lnTo>
                    <a:pt x="23" y="0"/>
                  </a:lnTo>
                  <a:lnTo>
                    <a:pt x="14" y="2"/>
                  </a:lnTo>
                  <a:lnTo>
                    <a:pt x="7" y="7"/>
                  </a:lnTo>
                  <a:close/>
                </a:path>
              </a:pathLst>
            </a:custGeom>
            <a:solidFill>
              <a:srgbClr val="000000"/>
            </a:solidFill>
            <a:ln w="9525">
              <a:noFill/>
              <a:round/>
              <a:headEnd/>
              <a:tailEnd/>
            </a:ln>
          </p:spPr>
          <p:txBody>
            <a:bodyPr/>
            <a:lstStyle/>
            <a:p>
              <a:pPr rtl="0"/>
              <a:endParaRPr lang="en-US" sz="3800"/>
            </a:p>
          </p:txBody>
        </p:sp>
        <p:sp>
          <p:nvSpPr>
            <p:cNvPr id="677" name="Freeform 675"/>
            <p:cNvSpPr>
              <a:spLocks/>
            </p:cNvSpPr>
            <p:nvPr/>
          </p:nvSpPr>
          <p:spPr bwMode="auto">
            <a:xfrm>
              <a:off x="477" y="2675"/>
              <a:ext cx="147" cy="82"/>
            </a:xfrm>
            <a:custGeom>
              <a:avLst/>
              <a:gdLst>
                <a:gd name="T0" fmla="*/ 2 w 640"/>
                <a:gd name="T1" fmla="*/ 1 h 359"/>
                <a:gd name="T2" fmla="*/ 0 w 640"/>
                <a:gd name="T3" fmla="*/ 4 h 359"/>
                <a:gd name="T4" fmla="*/ 0 w 640"/>
                <a:gd name="T5" fmla="*/ 7 h 359"/>
                <a:gd name="T6" fmla="*/ 2 w 640"/>
                <a:gd name="T7" fmla="*/ 11 h 359"/>
                <a:gd name="T8" fmla="*/ 5 w 640"/>
                <a:gd name="T9" fmla="*/ 18 h 359"/>
                <a:gd name="T10" fmla="*/ 9 w 640"/>
                <a:gd name="T11" fmla="*/ 27 h 359"/>
                <a:gd name="T12" fmla="*/ 16 w 640"/>
                <a:gd name="T13" fmla="*/ 37 h 359"/>
                <a:gd name="T14" fmla="*/ 24 w 640"/>
                <a:gd name="T15" fmla="*/ 48 h 359"/>
                <a:gd name="T16" fmla="*/ 35 w 640"/>
                <a:gd name="T17" fmla="*/ 58 h 359"/>
                <a:gd name="T18" fmla="*/ 47 w 640"/>
                <a:gd name="T19" fmla="*/ 67 h 359"/>
                <a:gd name="T20" fmla="*/ 59 w 640"/>
                <a:gd name="T21" fmla="*/ 74 h 359"/>
                <a:gd name="T22" fmla="*/ 69 w 640"/>
                <a:gd name="T23" fmla="*/ 77 h 359"/>
                <a:gd name="T24" fmla="*/ 79 w 640"/>
                <a:gd name="T25" fmla="*/ 80 h 359"/>
                <a:gd name="T26" fmla="*/ 90 w 640"/>
                <a:gd name="T27" fmla="*/ 82 h 359"/>
                <a:gd name="T28" fmla="*/ 102 w 640"/>
                <a:gd name="T29" fmla="*/ 82 h 359"/>
                <a:gd name="T30" fmla="*/ 113 w 640"/>
                <a:gd name="T31" fmla="*/ 81 h 359"/>
                <a:gd name="T32" fmla="*/ 125 w 640"/>
                <a:gd name="T33" fmla="*/ 79 h 359"/>
                <a:gd name="T34" fmla="*/ 138 w 640"/>
                <a:gd name="T35" fmla="*/ 76 h 359"/>
                <a:gd name="T36" fmla="*/ 146 w 640"/>
                <a:gd name="T37" fmla="*/ 73 h 359"/>
                <a:gd name="T38" fmla="*/ 147 w 640"/>
                <a:gd name="T39" fmla="*/ 70 h 359"/>
                <a:gd name="T40" fmla="*/ 146 w 640"/>
                <a:gd name="T41" fmla="*/ 67 h 359"/>
                <a:gd name="T42" fmla="*/ 143 w 640"/>
                <a:gd name="T43" fmla="*/ 66 h 359"/>
                <a:gd name="T44" fmla="*/ 135 w 640"/>
                <a:gd name="T45" fmla="*/ 67 h 359"/>
                <a:gd name="T46" fmla="*/ 124 w 640"/>
                <a:gd name="T47" fmla="*/ 70 h 359"/>
                <a:gd name="T48" fmla="*/ 113 w 640"/>
                <a:gd name="T49" fmla="*/ 72 h 359"/>
                <a:gd name="T50" fmla="*/ 102 w 640"/>
                <a:gd name="T51" fmla="*/ 73 h 359"/>
                <a:gd name="T52" fmla="*/ 91 w 640"/>
                <a:gd name="T53" fmla="*/ 73 h 359"/>
                <a:gd name="T54" fmla="*/ 82 w 640"/>
                <a:gd name="T55" fmla="*/ 71 h 359"/>
                <a:gd name="T56" fmla="*/ 72 w 640"/>
                <a:gd name="T57" fmla="*/ 69 h 359"/>
                <a:gd name="T58" fmla="*/ 63 w 640"/>
                <a:gd name="T59" fmla="*/ 66 h 359"/>
                <a:gd name="T60" fmla="*/ 52 w 640"/>
                <a:gd name="T61" fmla="*/ 60 h 359"/>
                <a:gd name="T62" fmla="*/ 41 w 640"/>
                <a:gd name="T63" fmla="*/ 51 h 359"/>
                <a:gd name="T64" fmla="*/ 31 w 640"/>
                <a:gd name="T65" fmla="*/ 41 h 359"/>
                <a:gd name="T66" fmla="*/ 23 w 640"/>
                <a:gd name="T67" fmla="*/ 31 h 359"/>
                <a:gd name="T68" fmla="*/ 17 w 640"/>
                <a:gd name="T69" fmla="*/ 22 h 359"/>
                <a:gd name="T70" fmla="*/ 13 w 640"/>
                <a:gd name="T71" fmla="*/ 14 h 359"/>
                <a:gd name="T72" fmla="*/ 10 w 640"/>
                <a:gd name="T73" fmla="*/ 7 h 359"/>
                <a:gd name="T74" fmla="*/ 9 w 640"/>
                <a:gd name="T75" fmla="*/ 4 h 359"/>
                <a:gd name="T76" fmla="*/ 8 w 640"/>
                <a:gd name="T77" fmla="*/ 2 h 359"/>
                <a:gd name="T78" fmla="*/ 5 w 640"/>
                <a:gd name="T79" fmla="*/ 0 h 3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0"/>
                <a:gd name="T121" fmla="*/ 0 h 359"/>
                <a:gd name="T122" fmla="*/ 640 w 640"/>
                <a:gd name="T123" fmla="*/ 359 h 3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0" h="359">
                  <a:moveTo>
                    <a:pt x="14" y="1"/>
                  </a:moveTo>
                  <a:lnTo>
                    <a:pt x="8" y="5"/>
                  </a:lnTo>
                  <a:lnTo>
                    <a:pt x="2" y="10"/>
                  </a:lnTo>
                  <a:lnTo>
                    <a:pt x="0" y="18"/>
                  </a:lnTo>
                  <a:lnTo>
                    <a:pt x="0" y="26"/>
                  </a:lnTo>
                  <a:lnTo>
                    <a:pt x="1" y="30"/>
                  </a:lnTo>
                  <a:lnTo>
                    <a:pt x="4" y="36"/>
                  </a:lnTo>
                  <a:lnTo>
                    <a:pt x="8" y="48"/>
                  </a:lnTo>
                  <a:lnTo>
                    <a:pt x="13" y="61"/>
                  </a:lnTo>
                  <a:lnTo>
                    <a:pt x="21" y="78"/>
                  </a:lnTo>
                  <a:lnTo>
                    <a:pt x="30" y="96"/>
                  </a:lnTo>
                  <a:lnTo>
                    <a:pt x="41" y="117"/>
                  </a:lnTo>
                  <a:lnTo>
                    <a:pt x="54" y="138"/>
                  </a:lnTo>
                  <a:lnTo>
                    <a:pt x="69" y="161"/>
                  </a:lnTo>
                  <a:lnTo>
                    <a:pt x="86" y="184"/>
                  </a:lnTo>
                  <a:lnTo>
                    <a:pt x="105" y="208"/>
                  </a:lnTo>
                  <a:lnTo>
                    <a:pt x="126" y="231"/>
                  </a:lnTo>
                  <a:lnTo>
                    <a:pt x="151" y="253"/>
                  </a:lnTo>
                  <a:lnTo>
                    <a:pt x="177" y="275"/>
                  </a:lnTo>
                  <a:lnTo>
                    <a:pt x="205" y="295"/>
                  </a:lnTo>
                  <a:lnTo>
                    <a:pt x="237" y="313"/>
                  </a:lnTo>
                  <a:lnTo>
                    <a:pt x="257" y="324"/>
                  </a:lnTo>
                  <a:lnTo>
                    <a:pt x="280" y="333"/>
                  </a:lnTo>
                  <a:lnTo>
                    <a:pt x="300" y="339"/>
                  </a:lnTo>
                  <a:lnTo>
                    <a:pt x="324" y="346"/>
                  </a:lnTo>
                  <a:lnTo>
                    <a:pt x="346" y="351"/>
                  </a:lnTo>
                  <a:lnTo>
                    <a:pt x="369" y="355"/>
                  </a:lnTo>
                  <a:lnTo>
                    <a:pt x="393" y="357"/>
                  </a:lnTo>
                  <a:lnTo>
                    <a:pt x="418" y="359"/>
                  </a:lnTo>
                  <a:lnTo>
                    <a:pt x="442" y="359"/>
                  </a:lnTo>
                  <a:lnTo>
                    <a:pt x="467" y="357"/>
                  </a:lnTo>
                  <a:lnTo>
                    <a:pt x="493" y="356"/>
                  </a:lnTo>
                  <a:lnTo>
                    <a:pt x="519" y="352"/>
                  </a:lnTo>
                  <a:lnTo>
                    <a:pt x="545" y="347"/>
                  </a:lnTo>
                  <a:lnTo>
                    <a:pt x="572" y="341"/>
                  </a:lnTo>
                  <a:lnTo>
                    <a:pt x="600" y="334"/>
                  </a:lnTo>
                  <a:lnTo>
                    <a:pt x="627" y="325"/>
                  </a:lnTo>
                  <a:lnTo>
                    <a:pt x="634" y="321"/>
                  </a:lnTo>
                  <a:lnTo>
                    <a:pt x="639" y="316"/>
                  </a:lnTo>
                  <a:lnTo>
                    <a:pt x="640" y="308"/>
                  </a:lnTo>
                  <a:lnTo>
                    <a:pt x="640" y="300"/>
                  </a:lnTo>
                  <a:lnTo>
                    <a:pt x="636" y="294"/>
                  </a:lnTo>
                  <a:lnTo>
                    <a:pt x="630" y="288"/>
                  </a:lnTo>
                  <a:lnTo>
                    <a:pt x="623" y="287"/>
                  </a:lnTo>
                  <a:lnTo>
                    <a:pt x="615" y="287"/>
                  </a:lnTo>
                  <a:lnTo>
                    <a:pt x="589" y="295"/>
                  </a:lnTo>
                  <a:lnTo>
                    <a:pt x="565" y="303"/>
                  </a:lnTo>
                  <a:lnTo>
                    <a:pt x="539" y="308"/>
                  </a:lnTo>
                  <a:lnTo>
                    <a:pt x="514" y="313"/>
                  </a:lnTo>
                  <a:lnTo>
                    <a:pt x="490" y="316"/>
                  </a:lnTo>
                  <a:lnTo>
                    <a:pt x="467" y="318"/>
                  </a:lnTo>
                  <a:lnTo>
                    <a:pt x="444" y="320"/>
                  </a:lnTo>
                  <a:lnTo>
                    <a:pt x="420" y="320"/>
                  </a:lnTo>
                  <a:lnTo>
                    <a:pt x="398" y="318"/>
                  </a:lnTo>
                  <a:lnTo>
                    <a:pt x="377" y="316"/>
                  </a:lnTo>
                  <a:lnTo>
                    <a:pt x="355" y="313"/>
                  </a:lnTo>
                  <a:lnTo>
                    <a:pt x="334" y="308"/>
                  </a:lnTo>
                  <a:lnTo>
                    <a:pt x="315" y="303"/>
                  </a:lnTo>
                  <a:lnTo>
                    <a:pt x="294" y="295"/>
                  </a:lnTo>
                  <a:lnTo>
                    <a:pt x="274" y="287"/>
                  </a:lnTo>
                  <a:lnTo>
                    <a:pt x="256" y="278"/>
                  </a:lnTo>
                  <a:lnTo>
                    <a:pt x="228" y="261"/>
                  </a:lnTo>
                  <a:lnTo>
                    <a:pt x="200" y="243"/>
                  </a:lnTo>
                  <a:lnTo>
                    <a:pt x="177" y="223"/>
                  </a:lnTo>
                  <a:lnTo>
                    <a:pt x="155" y="201"/>
                  </a:lnTo>
                  <a:lnTo>
                    <a:pt x="134" y="181"/>
                  </a:lnTo>
                  <a:lnTo>
                    <a:pt x="117" y="158"/>
                  </a:lnTo>
                  <a:lnTo>
                    <a:pt x="101" y="136"/>
                  </a:lnTo>
                  <a:lnTo>
                    <a:pt x="87" y="116"/>
                  </a:lnTo>
                  <a:lnTo>
                    <a:pt x="75" y="95"/>
                  </a:lnTo>
                  <a:lnTo>
                    <a:pt x="65" y="76"/>
                  </a:lnTo>
                  <a:lnTo>
                    <a:pt x="57" y="60"/>
                  </a:lnTo>
                  <a:lnTo>
                    <a:pt x="51" y="44"/>
                  </a:lnTo>
                  <a:lnTo>
                    <a:pt x="45" y="32"/>
                  </a:lnTo>
                  <a:lnTo>
                    <a:pt x="41" y="22"/>
                  </a:lnTo>
                  <a:lnTo>
                    <a:pt x="40" y="17"/>
                  </a:lnTo>
                  <a:lnTo>
                    <a:pt x="39" y="14"/>
                  </a:lnTo>
                  <a:lnTo>
                    <a:pt x="35" y="8"/>
                  </a:lnTo>
                  <a:lnTo>
                    <a:pt x="28" y="2"/>
                  </a:lnTo>
                  <a:lnTo>
                    <a:pt x="22" y="0"/>
                  </a:lnTo>
                  <a:lnTo>
                    <a:pt x="14" y="1"/>
                  </a:lnTo>
                  <a:close/>
                </a:path>
              </a:pathLst>
            </a:custGeom>
            <a:solidFill>
              <a:srgbClr val="000000"/>
            </a:solidFill>
            <a:ln w="9525">
              <a:noFill/>
              <a:round/>
              <a:headEnd/>
              <a:tailEnd/>
            </a:ln>
          </p:spPr>
          <p:txBody>
            <a:bodyPr/>
            <a:lstStyle/>
            <a:p>
              <a:pPr rtl="0"/>
              <a:endParaRPr lang="en-US" sz="3800"/>
            </a:p>
          </p:txBody>
        </p:sp>
        <p:sp>
          <p:nvSpPr>
            <p:cNvPr id="678" name="Freeform 676"/>
            <p:cNvSpPr>
              <a:spLocks/>
            </p:cNvSpPr>
            <p:nvPr/>
          </p:nvSpPr>
          <p:spPr bwMode="auto">
            <a:xfrm>
              <a:off x="608" y="2720"/>
              <a:ext cx="44" cy="37"/>
            </a:xfrm>
            <a:custGeom>
              <a:avLst/>
              <a:gdLst>
                <a:gd name="T0" fmla="*/ 20 w 194"/>
                <a:gd name="T1" fmla="*/ 1 h 165"/>
                <a:gd name="T2" fmla="*/ 16 w 194"/>
                <a:gd name="T3" fmla="*/ 2 h 165"/>
                <a:gd name="T4" fmla="*/ 13 w 194"/>
                <a:gd name="T5" fmla="*/ 3 h 165"/>
                <a:gd name="T6" fmla="*/ 11 w 194"/>
                <a:gd name="T7" fmla="*/ 4 h 165"/>
                <a:gd name="T8" fmla="*/ 8 w 194"/>
                <a:gd name="T9" fmla="*/ 5 h 165"/>
                <a:gd name="T10" fmla="*/ 6 w 194"/>
                <a:gd name="T11" fmla="*/ 7 h 165"/>
                <a:gd name="T12" fmla="*/ 5 w 194"/>
                <a:gd name="T13" fmla="*/ 8 h 165"/>
                <a:gd name="T14" fmla="*/ 3 w 194"/>
                <a:gd name="T15" fmla="*/ 10 h 165"/>
                <a:gd name="T16" fmla="*/ 2 w 194"/>
                <a:gd name="T17" fmla="*/ 12 h 165"/>
                <a:gd name="T18" fmla="*/ 1 w 194"/>
                <a:gd name="T19" fmla="*/ 14 h 165"/>
                <a:gd name="T20" fmla="*/ 1 w 194"/>
                <a:gd name="T21" fmla="*/ 16 h 165"/>
                <a:gd name="T22" fmla="*/ 0 w 194"/>
                <a:gd name="T23" fmla="*/ 18 h 165"/>
                <a:gd name="T24" fmla="*/ 0 w 194"/>
                <a:gd name="T25" fmla="*/ 20 h 165"/>
                <a:gd name="T26" fmla="*/ 0 w 194"/>
                <a:gd name="T27" fmla="*/ 24 h 165"/>
                <a:gd name="T28" fmla="*/ 2 w 194"/>
                <a:gd name="T29" fmla="*/ 27 h 165"/>
                <a:gd name="T30" fmla="*/ 2 w 194"/>
                <a:gd name="T31" fmla="*/ 30 h 165"/>
                <a:gd name="T32" fmla="*/ 3 w 194"/>
                <a:gd name="T33" fmla="*/ 31 h 165"/>
                <a:gd name="T34" fmla="*/ 3 w 194"/>
                <a:gd name="T35" fmla="*/ 31 h 165"/>
                <a:gd name="T36" fmla="*/ 4 w 194"/>
                <a:gd name="T37" fmla="*/ 31 h 165"/>
                <a:gd name="T38" fmla="*/ 4 w 194"/>
                <a:gd name="T39" fmla="*/ 32 h 165"/>
                <a:gd name="T40" fmla="*/ 4 w 194"/>
                <a:gd name="T41" fmla="*/ 32 h 165"/>
                <a:gd name="T42" fmla="*/ 7 w 194"/>
                <a:gd name="T43" fmla="*/ 35 h 165"/>
                <a:gd name="T44" fmla="*/ 11 w 194"/>
                <a:gd name="T45" fmla="*/ 36 h 165"/>
                <a:gd name="T46" fmla="*/ 15 w 194"/>
                <a:gd name="T47" fmla="*/ 37 h 165"/>
                <a:gd name="T48" fmla="*/ 20 w 194"/>
                <a:gd name="T49" fmla="*/ 37 h 165"/>
                <a:gd name="T50" fmla="*/ 24 w 194"/>
                <a:gd name="T51" fmla="*/ 37 h 165"/>
                <a:gd name="T52" fmla="*/ 28 w 194"/>
                <a:gd name="T53" fmla="*/ 36 h 165"/>
                <a:gd name="T54" fmla="*/ 31 w 194"/>
                <a:gd name="T55" fmla="*/ 35 h 165"/>
                <a:gd name="T56" fmla="*/ 33 w 194"/>
                <a:gd name="T57" fmla="*/ 35 h 165"/>
                <a:gd name="T58" fmla="*/ 33 w 194"/>
                <a:gd name="T59" fmla="*/ 35 h 165"/>
                <a:gd name="T60" fmla="*/ 34 w 194"/>
                <a:gd name="T61" fmla="*/ 34 h 165"/>
                <a:gd name="T62" fmla="*/ 34 w 194"/>
                <a:gd name="T63" fmla="*/ 34 h 165"/>
                <a:gd name="T64" fmla="*/ 34 w 194"/>
                <a:gd name="T65" fmla="*/ 34 h 165"/>
                <a:gd name="T66" fmla="*/ 36 w 194"/>
                <a:gd name="T67" fmla="*/ 32 h 165"/>
                <a:gd name="T68" fmla="*/ 37 w 194"/>
                <a:gd name="T69" fmla="*/ 30 h 165"/>
                <a:gd name="T70" fmla="*/ 38 w 194"/>
                <a:gd name="T71" fmla="*/ 28 h 165"/>
                <a:gd name="T72" fmla="*/ 38 w 194"/>
                <a:gd name="T73" fmla="*/ 26 h 165"/>
                <a:gd name="T74" fmla="*/ 38 w 194"/>
                <a:gd name="T75" fmla="*/ 25 h 165"/>
                <a:gd name="T76" fmla="*/ 38 w 194"/>
                <a:gd name="T77" fmla="*/ 24 h 165"/>
                <a:gd name="T78" fmla="*/ 38 w 194"/>
                <a:gd name="T79" fmla="*/ 23 h 165"/>
                <a:gd name="T80" fmla="*/ 38 w 194"/>
                <a:gd name="T81" fmla="*/ 22 h 165"/>
                <a:gd name="T82" fmla="*/ 39 w 194"/>
                <a:gd name="T83" fmla="*/ 21 h 165"/>
                <a:gd name="T84" fmla="*/ 41 w 194"/>
                <a:gd name="T85" fmla="*/ 20 h 165"/>
                <a:gd name="T86" fmla="*/ 42 w 194"/>
                <a:gd name="T87" fmla="*/ 19 h 165"/>
                <a:gd name="T88" fmla="*/ 43 w 194"/>
                <a:gd name="T89" fmla="*/ 18 h 165"/>
                <a:gd name="T90" fmla="*/ 43 w 194"/>
                <a:gd name="T91" fmla="*/ 17 h 165"/>
                <a:gd name="T92" fmla="*/ 44 w 194"/>
                <a:gd name="T93" fmla="*/ 16 h 165"/>
                <a:gd name="T94" fmla="*/ 44 w 194"/>
                <a:gd name="T95" fmla="*/ 15 h 165"/>
                <a:gd name="T96" fmla="*/ 44 w 194"/>
                <a:gd name="T97" fmla="*/ 14 h 165"/>
                <a:gd name="T98" fmla="*/ 44 w 194"/>
                <a:gd name="T99" fmla="*/ 13 h 165"/>
                <a:gd name="T100" fmla="*/ 44 w 194"/>
                <a:gd name="T101" fmla="*/ 12 h 165"/>
                <a:gd name="T102" fmla="*/ 43 w 194"/>
                <a:gd name="T103" fmla="*/ 11 h 165"/>
                <a:gd name="T104" fmla="*/ 43 w 194"/>
                <a:gd name="T105" fmla="*/ 10 h 165"/>
                <a:gd name="T106" fmla="*/ 41 w 194"/>
                <a:gd name="T107" fmla="*/ 6 h 165"/>
                <a:gd name="T108" fmla="*/ 38 w 194"/>
                <a:gd name="T109" fmla="*/ 3 h 165"/>
                <a:gd name="T110" fmla="*/ 35 w 194"/>
                <a:gd name="T111" fmla="*/ 2 h 165"/>
                <a:gd name="T112" fmla="*/ 32 w 194"/>
                <a:gd name="T113" fmla="*/ 1 h 165"/>
                <a:gd name="T114" fmla="*/ 28 w 194"/>
                <a:gd name="T115" fmla="*/ 0 h 165"/>
                <a:gd name="T116" fmla="*/ 25 w 194"/>
                <a:gd name="T117" fmla="*/ 0 h 165"/>
                <a:gd name="T118" fmla="*/ 22 w 194"/>
                <a:gd name="T119" fmla="*/ 1 h 165"/>
                <a:gd name="T120" fmla="*/ 20 w 194"/>
                <a:gd name="T121" fmla="*/ 1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4"/>
                <a:gd name="T184" fmla="*/ 0 h 165"/>
                <a:gd name="T185" fmla="*/ 194 w 194"/>
                <a:gd name="T186" fmla="*/ 165 h 1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4" h="165">
                  <a:moveTo>
                    <a:pt x="86" y="5"/>
                  </a:moveTo>
                  <a:lnTo>
                    <a:pt x="72" y="8"/>
                  </a:lnTo>
                  <a:lnTo>
                    <a:pt x="59" y="12"/>
                  </a:lnTo>
                  <a:lnTo>
                    <a:pt x="47" y="17"/>
                  </a:lnTo>
                  <a:lnTo>
                    <a:pt x="37" y="22"/>
                  </a:lnTo>
                  <a:lnTo>
                    <a:pt x="27" y="29"/>
                  </a:lnTo>
                  <a:lnTo>
                    <a:pt x="20" y="37"/>
                  </a:lnTo>
                  <a:lnTo>
                    <a:pt x="13" y="44"/>
                  </a:lnTo>
                  <a:lnTo>
                    <a:pt x="8" y="53"/>
                  </a:lnTo>
                  <a:lnTo>
                    <a:pt x="4" y="63"/>
                  </a:lnTo>
                  <a:lnTo>
                    <a:pt x="3" y="70"/>
                  </a:lnTo>
                  <a:lnTo>
                    <a:pt x="0" y="79"/>
                  </a:lnTo>
                  <a:lnTo>
                    <a:pt x="0" y="87"/>
                  </a:lnTo>
                  <a:lnTo>
                    <a:pt x="1" y="106"/>
                  </a:lnTo>
                  <a:lnTo>
                    <a:pt x="7" y="121"/>
                  </a:lnTo>
                  <a:lnTo>
                    <a:pt x="10" y="133"/>
                  </a:lnTo>
                  <a:lnTo>
                    <a:pt x="14" y="138"/>
                  </a:lnTo>
                  <a:lnTo>
                    <a:pt x="14" y="139"/>
                  </a:lnTo>
                  <a:lnTo>
                    <a:pt x="16" y="139"/>
                  </a:lnTo>
                  <a:lnTo>
                    <a:pt x="16" y="141"/>
                  </a:lnTo>
                  <a:lnTo>
                    <a:pt x="16" y="142"/>
                  </a:lnTo>
                  <a:lnTo>
                    <a:pt x="31" y="155"/>
                  </a:lnTo>
                  <a:lnTo>
                    <a:pt x="48" y="161"/>
                  </a:lnTo>
                  <a:lnTo>
                    <a:pt x="68" y="165"/>
                  </a:lnTo>
                  <a:lnTo>
                    <a:pt x="89" y="165"/>
                  </a:lnTo>
                  <a:lnTo>
                    <a:pt x="107" y="163"/>
                  </a:lnTo>
                  <a:lnTo>
                    <a:pt x="124" y="160"/>
                  </a:lnTo>
                  <a:lnTo>
                    <a:pt x="137" y="156"/>
                  </a:lnTo>
                  <a:lnTo>
                    <a:pt x="145" y="154"/>
                  </a:lnTo>
                  <a:lnTo>
                    <a:pt x="147" y="154"/>
                  </a:lnTo>
                  <a:lnTo>
                    <a:pt x="148" y="152"/>
                  </a:lnTo>
                  <a:lnTo>
                    <a:pt x="151" y="152"/>
                  </a:lnTo>
                  <a:lnTo>
                    <a:pt x="152" y="151"/>
                  </a:lnTo>
                  <a:lnTo>
                    <a:pt x="160" y="143"/>
                  </a:lnTo>
                  <a:lnTo>
                    <a:pt x="165" y="134"/>
                  </a:lnTo>
                  <a:lnTo>
                    <a:pt x="168" y="125"/>
                  </a:lnTo>
                  <a:lnTo>
                    <a:pt x="169" y="115"/>
                  </a:lnTo>
                  <a:lnTo>
                    <a:pt x="169" y="111"/>
                  </a:lnTo>
                  <a:lnTo>
                    <a:pt x="168" y="106"/>
                  </a:lnTo>
                  <a:lnTo>
                    <a:pt x="168" y="102"/>
                  </a:lnTo>
                  <a:lnTo>
                    <a:pt x="167" y="96"/>
                  </a:lnTo>
                  <a:lnTo>
                    <a:pt x="174" y="94"/>
                  </a:lnTo>
                  <a:lnTo>
                    <a:pt x="181" y="90"/>
                  </a:lnTo>
                  <a:lnTo>
                    <a:pt x="186" y="86"/>
                  </a:lnTo>
                  <a:lnTo>
                    <a:pt x="189" y="81"/>
                  </a:lnTo>
                  <a:lnTo>
                    <a:pt x="191" y="77"/>
                  </a:lnTo>
                  <a:lnTo>
                    <a:pt x="193" y="72"/>
                  </a:lnTo>
                  <a:lnTo>
                    <a:pt x="194" y="68"/>
                  </a:lnTo>
                  <a:lnTo>
                    <a:pt x="194" y="63"/>
                  </a:lnTo>
                  <a:lnTo>
                    <a:pt x="194" y="57"/>
                  </a:lnTo>
                  <a:lnTo>
                    <a:pt x="193" y="52"/>
                  </a:lnTo>
                  <a:lnTo>
                    <a:pt x="191" y="47"/>
                  </a:lnTo>
                  <a:lnTo>
                    <a:pt x="190" y="43"/>
                  </a:lnTo>
                  <a:lnTo>
                    <a:pt x="181" y="27"/>
                  </a:lnTo>
                  <a:lnTo>
                    <a:pt x="168" y="14"/>
                  </a:lnTo>
                  <a:lnTo>
                    <a:pt x="155" y="7"/>
                  </a:lnTo>
                  <a:lnTo>
                    <a:pt x="141" y="3"/>
                  </a:lnTo>
                  <a:lnTo>
                    <a:pt x="125" y="0"/>
                  </a:lnTo>
                  <a:lnTo>
                    <a:pt x="111" y="0"/>
                  </a:lnTo>
                  <a:lnTo>
                    <a:pt x="98" y="3"/>
                  </a:lnTo>
                  <a:lnTo>
                    <a:pt x="86" y="5"/>
                  </a:lnTo>
                  <a:close/>
                </a:path>
              </a:pathLst>
            </a:custGeom>
            <a:solidFill>
              <a:srgbClr val="000000"/>
            </a:solidFill>
            <a:ln w="9525">
              <a:noFill/>
              <a:round/>
              <a:headEnd/>
              <a:tailEnd/>
            </a:ln>
          </p:spPr>
          <p:txBody>
            <a:bodyPr/>
            <a:lstStyle/>
            <a:p>
              <a:pPr rtl="0"/>
              <a:endParaRPr lang="en-US" sz="3800"/>
            </a:p>
          </p:txBody>
        </p:sp>
        <p:sp>
          <p:nvSpPr>
            <p:cNvPr id="679" name="Freeform 677"/>
            <p:cNvSpPr>
              <a:spLocks/>
            </p:cNvSpPr>
            <p:nvPr/>
          </p:nvSpPr>
          <p:spPr bwMode="auto">
            <a:xfrm>
              <a:off x="619" y="2731"/>
              <a:ext cx="20" cy="15"/>
            </a:xfrm>
            <a:custGeom>
              <a:avLst/>
              <a:gdLst>
                <a:gd name="T0" fmla="*/ 0 w 89"/>
                <a:gd name="T1" fmla="*/ 8 h 69"/>
                <a:gd name="T2" fmla="*/ 0 w 89"/>
                <a:gd name="T3" fmla="*/ 8 h 69"/>
                <a:gd name="T4" fmla="*/ 0 w 89"/>
                <a:gd name="T5" fmla="*/ 7 h 69"/>
                <a:gd name="T6" fmla="*/ 0 w 89"/>
                <a:gd name="T7" fmla="*/ 6 h 69"/>
                <a:gd name="T8" fmla="*/ 1 w 89"/>
                <a:gd name="T9" fmla="*/ 6 h 69"/>
                <a:gd name="T10" fmla="*/ 1 w 89"/>
                <a:gd name="T11" fmla="*/ 5 h 69"/>
                <a:gd name="T12" fmla="*/ 2 w 89"/>
                <a:gd name="T13" fmla="*/ 4 h 69"/>
                <a:gd name="T14" fmla="*/ 4 w 89"/>
                <a:gd name="T15" fmla="*/ 3 h 69"/>
                <a:gd name="T16" fmla="*/ 5 w 89"/>
                <a:gd name="T17" fmla="*/ 2 h 69"/>
                <a:gd name="T18" fmla="*/ 6 w 89"/>
                <a:gd name="T19" fmla="*/ 2 h 69"/>
                <a:gd name="T20" fmla="*/ 8 w 89"/>
                <a:gd name="T21" fmla="*/ 2 h 69"/>
                <a:gd name="T22" fmla="*/ 9 w 89"/>
                <a:gd name="T23" fmla="*/ 1 h 69"/>
                <a:gd name="T24" fmla="*/ 11 w 89"/>
                <a:gd name="T25" fmla="*/ 1 h 69"/>
                <a:gd name="T26" fmla="*/ 11 w 89"/>
                <a:gd name="T27" fmla="*/ 1 h 69"/>
                <a:gd name="T28" fmla="*/ 11 w 89"/>
                <a:gd name="T29" fmla="*/ 1 h 69"/>
                <a:gd name="T30" fmla="*/ 11 w 89"/>
                <a:gd name="T31" fmla="*/ 1 h 69"/>
                <a:gd name="T32" fmla="*/ 11 w 89"/>
                <a:gd name="T33" fmla="*/ 1 h 69"/>
                <a:gd name="T34" fmla="*/ 13 w 89"/>
                <a:gd name="T35" fmla="*/ 0 h 69"/>
                <a:gd name="T36" fmla="*/ 15 w 89"/>
                <a:gd name="T37" fmla="*/ 0 h 69"/>
                <a:gd name="T38" fmla="*/ 18 w 89"/>
                <a:gd name="T39" fmla="*/ 0 h 69"/>
                <a:gd name="T40" fmla="*/ 20 w 89"/>
                <a:gd name="T41" fmla="*/ 1 h 69"/>
                <a:gd name="T42" fmla="*/ 19 w 89"/>
                <a:gd name="T43" fmla="*/ 2 h 69"/>
                <a:gd name="T44" fmla="*/ 18 w 89"/>
                <a:gd name="T45" fmla="*/ 2 h 69"/>
                <a:gd name="T46" fmla="*/ 18 w 89"/>
                <a:gd name="T47" fmla="*/ 2 h 69"/>
                <a:gd name="T48" fmla="*/ 18 w 89"/>
                <a:gd name="T49" fmla="*/ 2 h 69"/>
                <a:gd name="T50" fmla="*/ 16 w 89"/>
                <a:gd name="T51" fmla="*/ 2 h 69"/>
                <a:gd name="T52" fmla="*/ 15 w 89"/>
                <a:gd name="T53" fmla="*/ 3 h 69"/>
                <a:gd name="T54" fmla="*/ 14 w 89"/>
                <a:gd name="T55" fmla="*/ 4 h 69"/>
                <a:gd name="T56" fmla="*/ 14 w 89"/>
                <a:gd name="T57" fmla="*/ 5 h 69"/>
                <a:gd name="T58" fmla="*/ 14 w 89"/>
                <a:gd name="T59" fmla="*/ 6 h 69"/>
                <a:gd name="T60" fmla="*/ 14 w 89"/>
                <a:gd name="T61" fmla="*/ 6 h 69"/>
                <a:gd name="T62" fmla="*/ 13 w 89"/>
                <a:gd name="T63" fmla="*/ 7 h 69"/>
                <a:gd name="T64" fmla="*/ 13 w 89"/>
                <a:gd name="T65" fmla="*/ 7 h 69"/>
                <a:gd name="T66" fmla="*/ 13 w 89"/>
                <a:gd name="T67" fmla="*/ 8 h 69"/>
                <a:gd name="T68" fmla="*/ 14 w 89"/>
                <a:gd name="T69" fmla="*/ 8 h 69"/>
                <a:gd name="T70" fmla="*/ 14 w 89"/>
                <a:gd name="T71" fmla="*/ 9 h 69"/>
                <a:gd name="T72" fmla="*/ 15 w 89"/>
                <a:gd name="T73" fmla="*/ 10 h 69"/>
                <a:gd name="T74" fmla="*/ 15 w 89"/>
                <a:gd name="T75" fmla="*/ 11 h 69"/>
                <a:gd name="T76" fmla="*/ 16 w 89"/>
                <a:gd name="T77" fmla="*/ 12 h 69"/>
                <a:gd name="T78" fmla="*/ 16 w 89"/>
                <a:gd name="T79" fmla="*/ 13 h 69"/>
                <a:gd name="T80" fmla="*/ 16 w 89"/>
                <a:gd name="T81" fmla="*/ 14 h 69"/>
                <a:gd name="T82" fmla="*/ 14 w 89"/>
                <a:gd name="T83" fmla="*/ 14 h 69"/>
                <a:gd name="T84" fmla="*/ 12 w 89"/>
                <a:gd name="T85" fmla="*/ 15 h 69"/>
                <a:gd name="T86" fmla="*/ 9 w 89"/>
                <a:gd name="T87" fmla="*/ 15 h 69"/>
                <a:gd name="T88" fmla="*/ 7 w 89"/>
                <a:gd name="T89" fmla="*/ 15 h 69"/>
                <a:gd name="T90" fmla="*/ 6 w 89"/>
                <a:gd name="T91" fmla="*/ 15 h 69"/>
                <a:gd name="T92" fmla="*/ 4 w 89"/>
                <a:gd name="T93" fmla="*/ 15 h 69"/>
                <a:gd name="T94" fmla="*/ 2 w 89"/>
                <a:gd name="T95" fmla="*/ 15 h 69"/>
                <a:gd name="T96" fmla="*/ 2 w 89"/>
                <a:gd name="T97" fmla="*/ 14 h 69"/>
                <a:gd name="T98" fmla="*/ 1 w 89"/>
                <a:gd name="T99" fmla="*/ 13 h 69"/>
                <a:gd name="T100" fmla="*/ 1 w 89"/>
                <a:gd name="T101" fmla="*/ 12 h 69"/>
                <a:gd name="T102" fmla="*/ 0 w 89"/>
                <a:gd name="T103" fmla="*/ 10 h 69"/>
                <a:gd name="T104" fmla="*/ 0 w 89"/>
                <a:gd name="T105" fmla="*/ 8 h 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69"/>
                <a:gd name="T161" fmla="*/ 89 w 89"/>
                <a:gd name="T162" fmla="*/ 69 h 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69">
                  <a:moveTo>
                    <a:pt x="0" y="39"/>
                  </a:moveTo>
                  <a:lnTo>
                    <a:pt x="0" y="35"/>
                  </a:lnTo>
                  <a:lnTo>
                    <a:pt x="0" y="33"/>
                  </a:lnTo>
                  <a:lnTo>
                    <a:pt x="2" y="29"/>
                  </a:lnTo>
                  <a:lnTo>
                    <a:pt x="3" y="26"/>
                  </a:lnTo>
                  <a:lnTo>
                    <a:pt x="5" y="21"/>
                  </a:lnTo>
                  <a:lnTo>
                    <a:pt x="11" y="17"/>
                  </a:lnTo>
                  <a:lnTo>
                    <a:pt x="16" y="15"/>
                  </a:lnTo>
                  <a:lnTo>
                    <a:pt x="21" y="11"/>
                  </a:lnTo>
                  <a:lnTo>
                    <a:pt x="28" y="9"/>
                  </a:lnTo>
                  <a:lnTo>
                    <a:pt x="34" y="7"/>
                  </a:lnTo>
                  <a:lnTo>
                    <a:pt x="41" y="5"/>
                  </a:lnTo>
                  <a:lnTo>
                    <a:pt x="47" y="4"/>
                  </a:lnTo>
                  <a:lnTo>
                    <a:pt x="48" y="4"/>
                  </a:lnTo>
                  <a:lnTo>
                    <a:pt x="50" y="4"/>
                  </a:lnTo>
                  <a:lnTo>
                    <a:pt x="51" y="3"/>
                  </a:lnTo>
                  <a:lnTo>
                    <a:pt x="56" y="2"/>
                  </a:lnTo>
                  <a:lnTo>
                    <a:pt x="67" y="0"/>
                  </a:lnTo>
                  <a:lnTo>
                    <a:pt x="78" y="2"/>
                  </a:lnTo>
                  <a:lnTo>
                    <a:pt x="89" y="5"/>
                  </a:lnTo>
                  <a:lnTo>
                    <a:pt x="85" y="7"/>
                  </a:lnTo>
                  <a:lnTo>
                    <a:pt x="82" y="8"/>
                  </a:lnTo>
                  <a:lnTo>
                    <a:pt x="80" y="9"/>
                  </a:lnTo>
                  <a:lnTo>
                    <a:pt x="78" y="9"/>
                  </a:lnTo>
                  <a:lnTo>
                    <a:pt x="73" y="11"/>
                  </a:lnTo>
                  <a:lnTo>
                    <a:pt x="68" y="15"/>
                  </a:lnTo>
                  <a:lnTo>
                    <a:pt x="64" y="18"/>
                  </a:lnTo>
                  <a:lnTo>
                    <a:pt x="61" y="24"/>
                  </a:lnTo>
                  <a:lnTo>
                    <a:pt x="61" y="26"/>
                  </a:lnTo>
                  <a:lnTo>
                    <a:pt x="61" y="29"/>
                  </a:lnTo>
                  <a:lnTo>
                    <a:pt x="60" y="30"/>
                  </a:lnTo>
                  <a:lnTo>
                    <a:pt x="60" y="33"/>
                  </a:lnTo>
                  <a:lnTo>
                    <a:pt x="60" y="35"/>
                  </a:lnTo>
                  <a:lnTo>
                    <a:pt x="61" y="39"/>
                  </a:lnTo>
                  <a:lnTo>
                    <a:pt x="63" y="43"/>
                  </a:lnTo>
                  <a:lnTo>
                    <a:pt x="65" y="46"/>
                  </a:lnTo>
                  <a:lnTo>
                    <a:pt x="68" y="50"/>
                  </a:lnTo>
                  <a:lnTo>
                    <a:pt x="70" y="55"/>
                  </a:lnTo>
                  <a:lnTo>
                    <a:pt x="72" y="59"/>
                  </a:lnTo>
                  <a:lnTo>
                    <a:pt x="73" y="63"/>
                  </a:lnTo>
                  <a:lnTo>
                    <a:pt x="63" y="65"/>
                  </a:lnTo>
                  <a:lnTo>
                    <a:pt x="52" y="68"/>
                  </a:lnTo>
                  <a:lnTo>
                    <a:pt x="42" y="69"/>
                  </a:lnTo>
                  <a:lnTo>
                    <a:pt x="33" y="69"/>
                  </a:lnTo>
                  <a:lnTo>
                    <a:pt x="25" y="69"/>
                  </a:lnTo>
                  <a:lnTo>
                    <a:pt x="17" y="68"/>
                  </a:lnTo>
                  <a:lnTo>
                    <a:pt x="11" y="67"/>
                  </a:lnTo>
                  <a:lnTo>
                    <a:pt x="7" y="64"/>
                  </a:lnTo>
                  <a:lnTo>
                    <a:pt x="4" y="59"/>
                  </a:lnTo>
                  <a:lnTo>
                    <a:pt x="3" y="54"/>
                  </a:lnTo>
                  <a:lnTo>
                    <a:pt x="2" y="46"/>
                  </a:lnTo>
                  <a:lnTo>
                    <a:pt x="0" y="39"/>
                  </a:lnTo>
                  <a:close/>
                </a:path>
              </a:pathLst>
            </a:custGeom>
            <a:solidFill>
              <a:srgbClr val="C0C0C0"/>
            </a:solidFill>
            <a:ln w="9525">
              <a:noFill/>
              <a:round/>
              <a:headEnd/>
              <a:tailEnd/>
            </a:ln>
          </p:spPr>
          <p:txBody>
            <a:bodyPr/>
            <a:lstStyle/>
            <a:p>
              <a:pPr rtl="0"/>
              <a:endParaRPr lang="en-US" sz="3800"/>
            </a:p>
          </p:txBody>
        </p:sp>
      </p:grpSp>
      <p:grpSp>
        <p:nvGrpSpPr>
          <p:cNvPr id="680" name="Group 678"/>
          <p:cNvGrpSpPr>
            <a:grpSpLocks/>
          </p:cNvGrpSpPr>
          <p:nvPr/>
        </p:nvGrpSpPr>
        <p:grpSpPr bwMode="auto">
          <a:xfrm>
            <a:off x="6950075" y="2667000"/>
            <a:ext cx="755650" cy="946150"/>
            <a:chOff x="337" y="2420"/>
            <a:chExt cx="476" cy="596"/>
          </a:xfrm>
        </p:grpSpPr>
        <p:sp>
          <p:nvSpPr>
            <p:cNvPr id="681" name="Freeform 679"/>
            <p:cNvSpPr>
              <a:spLocks/>
            </p:cNvSpPr>
            <p:nvPr/>
          </p:nvSpPr>
          <p:spPr bwMode="auto">
            <a:xfrm>
              <a:off x="385" y="2867"/>
              <a:ext cx="143" cy="79"/>
            </a:xfrm>
            <a:custGeom>
              <a:avLst/>
              <a:gdLst>
                <a:gd name="T0" fmla="*/ 0 w 626"/>
                <a:gd name="T1" fmla="*/ 51 h 346"/>
                <a:gd name="T2" fmla="*/ 0 w 626"/>
                <a:gd name="T3" fmla="*/ 52 h 346"/>
                <a:gd name="T4" fmla="*/ 0 w 626"/>
                <a:gd name="T5" fmla="*/ 54 h 346"/>
                <a:gd name="T6" fmla="*/ 7 w 626"/>
                <a:gd name="T7" fmla="*/ 77 h 346"/>
                <a:gd name="T8" fmla="*/ 9 w 626"/>
                <a:gd name="T9" fmla="*/ 79 h 346"/>
                <a:gd name="T10" fmla="*/ 132 w 626"/>
                <a:gd name="T11" fmla="*/ 79 h 346"/>
                <a:gd name="T12" fmla="*/ 135 w 626"/>
                <a:gd name="T13" fmla="*/ 78 h 346"/>
                <a:gd name="T14" fmla="*/ 137 w 626"/>
                <a:gd name="T15" fmla="*/ 75 h 346"/>
                <a:gd name="T16" fmla="*/ 143 w 626"/>
                <a:gd name="T17" fmla="*/ 49 h 346"/>
                <a:gd name="T18" fmla="*/ 143 w 626"/>
                <a:gd name="T19" fmla="*/ 48 h 346"/>
                <a:gd name="T20" fmla="*/ 131 w 626"/>
                <a:gd name="T21" fmla="*/ 3 h 346"/>
                <a:gd name="T22" fmla="*/ 129 w 626"/>
                <a:gd name="T23" fmla="*/ 1 h 346"/>
                <a:gd name="T24" fmla="*/ 125 w 626"/>
                <a:gd name="T25" fmla="*/ 0 h 346"/>
                <a:gd name="T26" fmla="*/ 123 w 626"/>
                <a:gd name="T27" fmla="*/ 2 h 346"/>
                <a:gd name="T28" fmla="*/ 122 w 626"/>
                <a:gd name="T29" fmla="*/ 4 h 346"/>
                <a:gd name="T30" fmla="*/ 122 w 626"/>
                <a:gd name="T31" fmla="*/ 5 h 346"/>
                <a:gd name="T32" fmla="*/ 122 w 626"/>
                <a:gd name="T33" fmla="*/ 6 h 346"/>
                <a:gd name="T34" fmla="*/ 124 w 626"/>
                <a:gd name="T35" fmla="*/ 12 h 346"/>
                <a:gd name="T36" fmla="*/ 128 w 626"/>
                <a:gd name="T37" fmla="*/ 26 h 346"/>
                <a:gd name="T38" fmla="*/ 132 w 626"/>
                <a:gd name="T39" fmla="*/ 41 h 346"/>
                <a:gd name="T40" fmla="*/ 134 w 626"/>
                <a:gd name="T41" fmla="*/ 48 h 346"/>
                <a:gd name="T42" fmla="*/ 132 w 626"/>
                <a:gd name="T43" fmla="*/ 58 h 346"/>
                <a:gd name="T44" fmla="*/ 129 w 626"/>
                <a:gd name="T45" fmla="*/ 70 h 346"/>
                <a:gd name="T46" fmla="*/ 122 w 626"/>
                <a:gd name="T47" fmla="*/ 70 h 346"/>
                <a:gd name="T48" fmla="*/ 109 w 626"/>
                <a:gd name="T49" fmla="*/ 70 h 346"/>
                <a:gd name="T50" fmla="*/ 91 w 626"/>
                <a:gd name="T51" fmla="*/ 70 h 346"/>
                <a:gd name="T52" fmla="*/ 71 w 626"/>
                <a:gd name="T53" fmla="*/ 70 h 346"/>
                <a:gd name="T54" fmla="*/ 51 w 626"/>
                <a:gd name="T55" fmla="*/ 70 h 346"/>
                <a:gd name="T56" fmla="*/ 34 w 626"/>
                <a:gd name="T57" fmla="*/ 70 h 346"/>
                <a:gd name="T58" fmla="*/ 20 w 626"/>
                <a:gd name="T59" fmla="*/ 70 h 346"/>
                <a:gd name="T60" fmla="*/ 14 w 626"/>
                <a:gd name="T61" fmla="*/ 70 h 346"/>
                <a:gd name="T62" fmla="*/ 11 w 626"/>
                <a:gd name="T63" fmla="*/ 60 h 346"/>
                <a:gd name="T64" fmla="*/ 9 w 626"/>
                <a:gd name="T65" fmla="*/ 53 h 346"/>
                <a:gd name="T66" fmla="*/ 12 w 626"/>
                <a:gd name="T67" fmla="*/ 44 h 346"/>
                <a:gd name="T68" fmla="*/ 18 w 626"/>
                <a:gd name="T69" fmla="*/ 29 h 346"/>
                <a:gd name="T70" fmla="*/ 24 w 626"/>
                <a:gd name="T71" fmla="*/ 13 h 346"/>
                <a:gd name="T72" fmla="*/ 27 w 626"/>
                <a:gd name="T73" fmla="*/ 6 h 346"/>
                <a:gd name="T74" fmla="*/ 27 w 626"/>
                <a:gd name="T75" fmla="*/ 5 h 346"/>
                <a:gd name="T76" fmla="*/ 27 w 626"/>
                <a:gd name="T77" fmla="*/ 4 h 346"/>
                <a:gd name="T78" fmla="*/ 26 w 626"/>
                <a:gd name="T79" fmla="*/ 2 h 346"/>
                <a:gd name="T80" fmla="*/ 24 w 626"/>
                <a:gd name="T81" fmla="*/ 0 h 346"/>
                <a:gd name="T82" fmla="*/ 20 w 626"/>
                <a:gd name="T83" fmla="*/ 0 h 346"/>
                <a:gd name="T84" fmla="*/ 18 w 626"/>
                <a:gd name="T85" fmla="*/ 3 h 3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26"/>
                <a:gd name="T130" fmla="*/ 0 h 346"/>
                <a:gd name="T131" fmla="*/ 626 w 626"/>
                <a:gd name="T132" fmla="*/ 346 h 3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26" h="346">
                  <a:moveTo>
                    <a:pt x="79" y="13"/>
                  </a:moveTo>
                  <a:lnTo>
                    <a:pt x="1" y="222"/>
                  </a:lnTo>
                  <a:lnTo>
                    <a:pt x="0" y="225"/>
                  </a:lnTo>
                  <a:lnTo>
                    <a:pt x="0" y="229"/>
                  </a:lnTo>
                  <a:lnTo>
                    <a:pt x="0" y="233"/>
                  </a:lnTo>
                  <a:lnTo>
                    <a:pt x="0" y="235"/>
                  </a:lnTo>
                  <a:lnTo>
                    <a:pt x="27" y="332"/>
                  </a:lnTo>
                  <a:lnTo>
                    <a:pt x="30" y="337"/>
                  </a:lnTo>
                  <a:lnTo>
                    <a:pt x="33" y="342"/>
                  </a:lnTo>
                  <a:lnTo>
                    <a:pt x="39" y="345"/>
                  </a:lnTo>
                  <a:lnTo>
                    <a:pt x="45" y="346"/>
                  </a:lnTo>
                  <a:lnTo>
                    <a:pt x="580" y="346"/>
                  </a:lnTo>
                  <a:lnTo>
                    <a:pt x="587" y="345"/>
                  </a:lnTo>
                  <a:lnTo>
                    <a:pt x="592" y="342"/>
                  </a:lnTo>
                  <a:lnTo>
                    <a:pt x="597" y="337"/>
                  </a:lnTo>
                  <a:lnTo>
                    <a:pt x="600" y="330"/>
                  </a:lnTo>
                  <a:lnTo>
                    <a:pt x="626" y="216"/>
                  </a:lnTo>
                  <a:lnTo>
                    <a:pt x="626" y="213"/>
                  </a:lnTo>
                  <a:lnTo>
                    <a:pt x="626" y="212"/>
                  </a:lnTo>
                  <a:lnTo>
                    <a:pt x="626" y="209"/>
                  </a:lnTo>
                  <a:lnTo>
                    <a:pt x="626" y="207"/>
                  </a:lnTo>
                  <a:lnTo>
                    <a:pt x="574" y="14"/>
                  </a:lnTo>
                  <a:lnTo>
                    <a:pt x="570" y="8"/>
                  </a:lnTo>
                  <a:lnTo>
                    <a:pt x="563" y="3"/>
                  </a:lnTo>
                  <a:lnTo>
                    <a:pt x="557" y="0"/>
                  </a:lnTo>
                  <a:lnTo>
                    <a:pt x="549" y="0"/>
                  </a:lnTo>
                  <a:lnTo>
                    <a:pt x="542" y="3"/>
                  </a:lnTo>
                  <a:lnTo>
                    <a:pt x="538" y="8"/>
                  </a:lnTo>
                  <a:lnTo>
                    <a:pt x="536" y="13"/>
                  </a:lnTo>
                  <a:lnTo>
                    <a:pt x="535" y="19"/>
                  </a:lnTo>
                  <a:lnTo>
                    <a:pt x="535" y="21"/>
                  </a:lnTo>
                  <a:lnTo>
                    <a:pt x="535" y="22"/>
                  </a:lnTo>
                  <a:lnTo>
                    <a:pt x="535" y="23"/>
                  </a:lnTo>
                  <a:lnTo>
                    <a:pt x="535" y="25"/>
                  </a:lnTo>
                  <a:lnTo>
                    <a:pt x="537" y="32"/>
                  </a:lnTo>
                  <a:lnTo>
                    <a:pt x="542" y="53"/>
                  </a:lnTo>
                  <a:lnTo>
                    <a:pt x="550" y="82"/>
                  </a:lnTo>
                  <a:lnTo>
                    <a:pt x="559" y="114"/>
                  </a:lnTo>
                  <a:lnTo>
                    <a:pt x="568" y="148"/>
                  </a:lnTo>
                  <a:lnTo>
                    <a:pt x="576" y="179"/>
                  </a:lnTo>
                  <a:lnTo>
                    <a:pt x="583" y="202"/>
                  </a:lnTo>
                  <a:lnTo>
                    <a:pt x="585" y="212"/>
                  </a:lnTo>
                  <a:lnTo>
                    <a:pt x="583" y="228"/>
                  </a:lnTo>
                  <a:lnTo>
                    <a:pt x="576" y="254"/>
                  </a:lnTo>
                  <a:lnTo>
                    <a:pt x="570" y="284"/>
                  </a:lnTo>
                  <a:lnTo>
                    <a:pt x="564" y="307"/>
                  </a:lnTo>
                  <a:lnTo>
                    <a:pt x="554" y="307"/>
                  </a:lnTo>
                  <a:lnTo>
                    <a:pt x="536" y="307"/>
                  </a:lnTo>
                  <a:lnTo>
                    <a:pt x="510" y="307"/>
                  </a:lnTo>
                  <a:lnTo>
                    <a:pt x="477" y="307"/>
                  </a:lnTo>
                  <a:lnTo>
                    <a:pt x="441" y="307"/>
                  </a:lnTo>
                  <a:lnTo>
                    <a:pt x="399" y="307"/>
                  </a:lnTo>
                  <a:lnTo>
                    <a:pt x="356" y="307"/>
                  </a:lnTo>
                  <a:lnTo>
                    <a:pt x="312" y="307"/>
                  </a:lnTo>
                  <a:lnTo>
                    <a:pt x="268" y="307"/>
                  </a:lnTo>
                  <a:lnTo>
                    <a:pt x="225" y="307"/>
                  </a:lnTo>
                  <a:lnTo>
                    <a:pt x="184" y="307"/>
                  </a:lnTo>
                  <a:lnTo>
                    <a:pt x="147" y="307"/>
                  </a:lnTo>
                  <a:lnTo>
                    <a:pt x="115" y="307"/>
                  </a:lnTo>
                  <a:lnTo>
                    <a:pt x="89" y="307"/>
                  </a:lnTo>
                  <a:lnTo>
                    <a:pt x="71" y="307"/>
                  </a:lnTo>
                  <a:lnTo>
                    <a:pt x="61" y="307"/>
                  </a:lnTo>
                  <a:lnTo>
                    <a:pt x="56" y="287"/>
                  </a:lnTo>
                  <a:lnTo>
                    <a:pt x="49" y="264"/>
                  </a:lnTo>
                  <a:lnTo>
                    <a:pt x="44" y="243"/>
                  </a:lnTo>
                  <a:lnTo>
                    <a:pt x="40" y="230"/>
                  </a:lnTo>
                  <a:lnTo>
                    <a:pt x="44" y="218"/>
                  </a:lnTo>
                  <a:lnTo>
                    <a:pt x="53" y="194"/>
                  </a:lnTo>
                  <a:lnTo>
                    <a:pt x="66" y="161"/>
                  </a:lnTo>
                  <a:lnTo>
                    <a:pt x="80" y="125"/>
                  </a:lnTo>
                  <a:lnTo>
                    <a:pt x="93" y="88"/>
                  </a:lnTo>
                  <a:lnTo>
                    <a:pt x="105" y="57"/>
                  </a:lnTo>
                  <a:lnTo>
                    <a:pt x="114" y="35"/>
                  </a:lnTo>
                  <a:lnTo>
                    <a:pt x="117" y="27"/>
                  </a:lnTo>
                  <a:lnTo>
                    <a:pt x="118" y="25"/>
                  </a:lnTo>
                  <a:lnTo>
                    <a:pt x="118" y="23"/>
                  </a:lnTo>
                  <a:lnTo>
                    <a:pt x="118" y="21"/>
                  </a:lnTo>
                  <a:lnTo>
                    <a:pt x="118" y="19"/>
                  </a:lnTo>
                  <a:lnTo>
                    <a:pt x="117" y="14"/>
                  </a:lnTo>
                  <a:lnTo>
                    <a:pt x="114" y="8"/>
                  </a:lnTo>
                  <a:lnTo>
                    <a:pt x="110" y="4"/>
                  </a:lnTo>
                  <a:lnTo>
                    <a:pt x="105" y="1"/>
                  </a:lnTo>
                  <a:lnTo>
                    <a:pt x="97" y="0"/>
                  </a:lnTo>
                  <a:lnTo>
                    <a:pt x="89" y="1"/>
                  </a:lnTo>
                  <a:lnTo>
                    <a:pt x="83" y="6"/>
                  </a:lnTo>
                  <a:lnTo>
                    <a:pt x="79" y="13"/>
                  </a:lnTo>
                  <a:close/>
                </a:path>
              </a:pathLst>
            </a:custGeom>
            <a:solidFill>
              <a:srgbClr val="000000"/>
            </a:solidFill>
            <a:ln w="9525">
              <a:noFill/>
              <a:round/>
              <a:headEnd/>
              <a:tailEnd/>
            </a:ln>
          </p:spPr>
          <p:txBody>
            <a:bodyPr/>
            <a:lstStyle/>
            <a:p>
              <a:pPr rtl="0"/>
              <a:endParaRPr lang="en-US" sz="3800"/>
            </a:p>
          </p:txBody>
        </p:sp>
        <p:sp>
          <p:nvSpPr>
            <p:cNvPr id="682" name="Freeform 680"/>
            <p:cNvSpPr>
              <a:spLocks/>
            </p:cNvSpPr>
            <p:nvPr/>
          </p:nvSpPr>
          <p:spPr bwMode="auto">
            <a:xfrm>
              <a:off x="370" y="2993"/>
              <a:ext cx="27" cy="19"/>
            </a:xfrm>
            <a:custGeom>
              <a:avLst/>
              <a:gdLst>
                <a:gd name="T0" fmla="*/ 13 w 117"/>
                <a:gd name="T1" fmla="*/ 0 h 84"/>
                <a:gd name="T2" fmla="*/ 10 w 117"/>
                <a:gd name="T3" fmla="*/ 0 h 84"/>
                <a:gd name="T4" fmla="*/ 8 w 117"/>
                <a:gd name="T5" fmla="*/ 1 h 84"/>
                <a:gd name="T6" fmla="*/ 6 w 117"/>
                <a:gd name="T7" fmla="*/ 2 h 84"/>
                <a:gd name="T8" fmla="*/ 3 w 117"/>
                <a:gd name="T9" fmla="*/ 3 h 84"/>
                <a:gd name="T10" fmla="*/ 2 w 117"/>
                <a:gd name="T11" fmla="*/ 5 h 84"/>
                <a:gd name="T12" fmla="*/ 1 w 117"/>
                <a:gd name="T13" fmla="*/ 6 h 84"/>
                <a:gd name="T14" fmla="*/ 0 w 117"/>
                <a:gd name="T15" fmla="*/ 8 h 84"/>
                <a:gd name="T16" fmla="*/ 0 w 117"/>
                <a:gd name="T17" fmla="*/ 10 h 84"/>
                <a:gd name="T18" fmla="*/ 0 w 117"/>
                <a:gd name="T19" fmla="*/ 12 h 84"/>
                <a:gd name="T20" fmla="*/ 1 w 117"/>
                <a:gd name="T21" fmla="*/ 13 h 84"/>
                <a:gd name="T22" fmla="*/ 2 w 117"/>
                <a:gd name="T23" fmla="*/ 15 h 84"/>
                <a:gd name="T24" fmla="*/ 3 w 117"/>
                <a:gd name="T25" fmla="*/ 16 h 84"/>
                <a:gd name="T26" fmla="*/ 4 w 117"/>
                <a:gd name="T27" fmla="*/ 17 h 84"/>
                <a:gd name="T28" fmla="*/ 6 w 117"/>
                <a:gd name="T29" fmla="*/ 17 h 84"/>
                <a:gd name="T30" fmla="*/ 7 w 117"/>
                <a:gd name="T31" fmla="*/ 18 h 84"/>
                <a:gd name="T32" fmla="*/ 8 w 117"/>
                <a:gd name="T33" fmla="*/ 18 h 84"/>
                <a:gd name="T34" fmla="*/ 10 w 117"/>
                <a:gd name="T35" fmla="*/ 19 h 84"/>
                <a:gd name="T36" fmla="*/ 11 w 117"/>
                <a:gd name="T37" fmla="*/ 19 h 84"/>
                <a:gd name="T38" fmla="*/ 13 w 117"/>
                <a:gd name="T39" fmla="*/ 19 h 84"/>
                <a:gd name="T40" fmla="*/ 14 w 117"/>
                <a:gd name="T41" fmla="*/ 19 h 84"/>
                <a:gd name="T42" fmla="*/ 17 w 117"/>
                <a:gd name="T43" fmla="*/ 19 h 84"/>
                <a:gd name="T44" fmla="*/ 20 w 117"/>
                <a:gd name="T45" fmla="*/ 18 h 84"/>
                <a:gd name="T46" fmla="*/ 22 w 117"/>
                <a:gd name="T47" fmla="*/ 17 h 84"/>
                <a:gd name="T48" fmla="*/ 24 w 117"/>
                <a:gd name="T49" fmla="*/ 15 h 84"/>
                <a:gd name="T50" fmla="*/ 25 w 117"/>
                <a:gd name="T51" fmla="*/ 14 h 84"/>
                <a:gd name="T52" fmla="*/ 27 w 117"/>
                <a:gd name="T53" fmla="*/ 12 h 84"/>
                <a:gd name="T54" fmla="*/ 27 w 117"/>
                <a:gd name="T55" fmla="*/ 10 h 84"/>
                <a:gd name="T56" fmla="*/ 27 w 117"/>
                <a:gd name="T57" fmla="*/ 8 h 84"/>
                <a:gd name="T58" fmla="*/ 27 w 117"/>
                <a:gd name="T59" fmla="*/ 8 h 84"/>
                <a:gd name="T60" fmla="*/ 27 w 117"/>
                <a:gd name="T61" fmla="*/ 7 h 84"/>
                <a:gd name="T62" fmla="*/ 26 w 117"/>
                <a:gd name="T63" fmla="*/ 5 h 84"/>
                <a:gd name="T64" fmla="*/ 25 w 117"/>
                <a:gd name="T65" fmla="*/ 3 h 84"/>
                <a:gd name="T66" fmla="*/ 23 w 117"/>
                <a:gd name="T67" fmla="*/ 2 h 84"/>
                <a:gd name="T68" fmla="*/ 21 w 117"/>
                <a:gd name="T69" fmla="*/ 1 h 84"/>
                <a:gd name="T70" fmla="*/ 18 w 117"/>
                <a:gd name="T71" fmla="*/ 0 h 84"/>
                <a:gd name="T72" fmla="*/ 16 w 117"/>
                <a:gd name="T73" fmla="*/ 0 h 84"/>
                <a:gd name="T74" fmla="*/ 13 w 117"/>
                <a:gd name="T75" fmla="*/ 0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
                <a:gd name="T115" fmla="*/ 0 h 84"/>
                <a:gd name="T116" fmla="*/ 117 w 117"/>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 h="84">
                  <a:moveTo>
                    <a:pt x="56" y="0"/>
                  </a:moveTo>
                  <a:lnTo>
                    <a:pt x="45" y="1"/>
                  </a:lnTo>
                  <a:lnTo>
                    <a:pt x="33" y="3"/>
                  </a:lnTo>
                  <a:lnTo>
                    <a:pt x="24" y="9"/>
                  </a:lnTo>
                  <a:lnTo>
                    <a:pt x="15" y="14"/>
                  </a:lnTo>
                  <a:lnTo>
                    <a:pt x="8" y="20"/>
                  </a:lnTo>
                  <a:lnTo>
                    <a:pt x="4" y="28"/>
                  </a:lnTo>
                  <a:lnTo>
                    <a:pt x="0" y="36"/>
                  </a:lnTo>
                  <a:lnTo>
                    <a:pt x="0" y="45"/>
                  </a:lnTo>
                  <a:lnTo>
                    <a:pt x="2" y="52"/>
                  </a:lnTo>
                  <a:lnTo>
                    <a:pt x="4" y="58"/>
                  </a:lnTo>
                  <a:lnTo>
                    <a:pt x="8" y="65"/>
                  </a:lnTo>
                  <a:lnTo>
                    <a:pt x="13" y="70"/>
                  </a:lnTo>
                  <a:lnTo>
                    <a:pt x="19" y="74"/>
                  </a:lnTo>
                  <a:lnTo>
                    <a:pt x="24" y="76"/>
                  </a:lnTo>
                  <a:lnTo>
                    <a:pt x="29" y="79"/>
                  </a:lnTo>
                  <a:lnTo>
                    <a:pt x="35" y="81"/>
                  </a:lnTo>
                  <a:lnTo>
                    <a:pt x="42" y="83"/>
                  </a:lnTo>
                  <a:lnTo>
                    <a:pt x="48" y="84"/>
                  </a:lnTo>
                  <a:lnTo>
                    <a:pt x="55" y="84"/>
                  </a:lnTo>
                  <a:lnTo>
                    <a:pt x="61" y="84"/>
                  </a:lnTo>
                  <a:lnTo>
                    <a:pt x="73" y="83"/>
                  </a:lnTo>
                  <a:lnTo>
                    <a:pt x="85" y="79"/>
                  </a:lnTo>
                  <a:lnTo>
                    <a:pt x="95" y="75"/>
                  </a:lnTo>
                  <a:lnTo>
                    <a:pt x="103" y="68"/>
                  </a:lnTo>
                  <a:lnTo>
                    <a:pt x="110" y="62"/>
                  </a:lnTo>
                  <a:lnTo>
                    <a:pt x="115" y="54"/>
                  </a:lnTo>
                  <a:lnTo>
                    <a:pt x="117" y="46"/>
                  </a:lnTo>
                  <a:lnTo>
                    <a:pt x="117" y="37"/>
                  </a:lnTo>
                  <a:lnTo>
                    <a:pt x="116" y="29"/>
                  </a:lnTo>
                  <a:lnTo>
                    <a:pt x="112" y="22"/>
                  </a:lnTo>
                  <a:lnTo>
                    <a:pt x="107" y="14"/>
                  </a:lnTo>
                  <a:lnTo>
                    <a:pt x="99" y="9"/>
                  </a:lnTo>
                  <a:lnTo>
                    <a:pt x="90" y="5"/>
                  </a:lnTo>
                  <a:lnTo>
                    <a:pt x="80" y="1"/>
                  </a:lnTo>
                  <a:lnTo>
                    <a:pt x="68" y="0"/>
                  </a:lnTo>
                  <a:lnTo>
                    <a:pt x="56" y="0"/>
                  </a:lnTo>
                  <a:close/>
                </a:path>
              </a:pathLst>
            </a:custGeom>
            <a:solidFill>
              <a:srgbClr val="000000"/>
            </a:solidFill>
            <a:ln w="9525">
              <a:noFill/>
              <a:round/>
              <a:headEnd/>
              <a:tailEnd/>
            </a:ln>
          </p:spPr>
          <p:txBody>
            <a:bodyPr/>
            <a:lstStyle/>
            <a:p>
              <a:pPr rtl="0"/>
              <a:endParaRPr lang="en-US" sz="3800"/>
            </a:p>
          </p:txBody>
        </p:sp>
        <p:sp>
          <p:nvSpPr>
            <p:cNvPr id="683" name="Freeform 681"/>
            <p:cNvSpPr>
              <a:spLocks/>
            </p:cNvSpPr>
            <p:nvPr/>
          </p:nvSpPr>
          <p:spPr bwMode="auto">
            <a:xfrm>
              <a:off x="379" y="2869"/>
              <a:ext cx="39" cy="139"/>
            </a:xfrm>
            <a:custGeom>
              <a:avLst/>
              <a:gdLst>
                <a:gd name="T0" fmla="*/ 30 w 168"/>
                <a:gd name="T1" fmla="*/ 3 h 604"/>
                <a:gd name="T2" fmla="*/ 0 w 168"/>
                <a:gd name="T3" fmla="*/ 133 h 604"/>
                <a:gd name="T4" fmla="*/ 0 w 168"/>
                <a:gd name="T5" fmla="*/ 135 h 604"/>
                <a:gd name="T6" fmla="*/ 1 w 168"/>
                <a:gd name="T7" fmla="*/ 137 h 604"/>
                <a:gd name="T8" fmla="*/ 2 w 168"/>
                <a:gd name="T9" fmla="*/ 138 h 604"/>
                <a:gd name="T10" fmla="*/ 4 w 168"/>
                <a:gd name="T11" fmla="*/ 139 h 604"/>
                <a:gd name="T12" fmla="*/ 6 w 168"/>
                <a:gd name="T13" fmla="*/ 139 h 604"/>
                <a:gd name="T14" fmla="*/ 7 w 168"/>
                <a:gd name="T15" fmla="*/ 138 h 604"/>
                <a:gd name="T16" fmla="*/ 8 w 168"/>
                <a:gd name="T17" fmla="*/ 137 h 604"/>
                <a:gd name="T18" fmla="*/ 9 w 168"/>
                <a:gd name="T19" fmla="*/ 135 h 604"/>
                <a:gd name="T20" fmla="*/ 39 w 168"/>
                <a:gd name="T21" fmla="*/ 5 h 604"/>
                <a:gd name="T22" fmla="*/ 39 w 168"/>
                <a:gd name="T23" fmla="*/ 4 h 604"/>
                <a:gd name="T24" fmla="*/ 39 w 168"/>
                <a:gd name="T25" fmla="*/ 2 h 604"/>
                <a:gd name="T26" fmla="*/ 37 w 168"/>
                <a:gd name="T27" fmla="*/ 1 h 604"/>
                <a:gd name="T28" fmla="*/ 35 w 168"/>
                <a:gd name="T29" fmla="*/ 0 h 604"/>
                <a:gd name="T30" fmla="*/ 34 w 168"/>
                <a:gd name="T31" fmla="*/ 0 h 604"/>
                <a:gd name="T32" fmla="*/ 32 w 168"/>
                <a:gd name="T33" fmla="*/ 1 h 604"/>
                <a:gd name="T34" fmla="*/ 31 w 168"/>
                <a:gd name="T35" fmla="*/ 2 h 604"/>
                <a:gd name="T36" fmla="*/ 30 w 168"/>
                <a:gd name="T37" fmla="*/ 3 h 6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
                <a:gd name="T58" fmla="*/ 0 h 604"/>
                <a:gd name="T59" fmla="*/ 168 w 168"/>
                <a:gd name="T60" fmla="*/ 604 h 6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 h="604">
                  <a:moveTo>
                    <a:pt x="129" y="14"/>
                  </a:moveTo>
                  <a:lnTo>
                    <a:pt x="0" y="579"/>
                  </a:lnTo>
                  <a:lnTo>
                    <a:pt x="0" y="587"/>
                  </a:lnTo>
                  <a:lnTo>
                    <a:pt x="4" y="594"/>
                  </a:lnTo>
                  <a:lnTo>
                    <a:pt x="9" y="600"/>
                  </a:lnTo>
                  <a:lnTo>
                    <a:pt x="16" y="604"/>
                  </a:lnTo>
                  <a:lnTo>
                    <a:pt x="24" y="604"/>
                  </a:lnTo>
                  <a:lnTo>
                    <a:pt x="30" y="601"/>
                  </a:lnTo>
                  <a:lnTo>
                    <a:pt x="35" y="596"/>
                  </a:lnTo>
                  <a:lnTo>
                    <a:pt x="39" y="588"/>
                  </a:lnTo>
                  <a:lnTo>
                    <a:pt x="168" y="23"/>
                  </a:lnTo>
                  <a:lnTo>
                    <a:pt x="168" y="16"/>
                  </a:lnTo>
                  <a:lnTo>
                    <a:pt x="166" y="9"/>
                  </a:lnTo>
                  <a:lnTo>
                    <a:pt x="160" y="4"/>
                  </a:lnTo>
                  <a:lnTo>
                    <a:pt x="152" y="0"/>
                  </a:lnTo>
                  <a:lnTo>
                    <a:pt x="145" y="0"/>
                  </a:lnTo>
                  <a:lnTo>
                    <a:pt x="138" y="3"/>
                  </a:lnTo>
                  <a:lnTo>
                    <a:pt x="133" y="8"/>
                  </a:lnTo>
                  <a:lnTo>
                    <a:pt x="129" y="14"/>
                  </a:lnTo>
                  <a:close/>
                </a:path>
              </a:pathLst>
            </a:custGeom>
            <a:solidFill>
              <a:srgbClr val="000000"/>
            </a:solidFill>
            <a:ln w="9525">
              <a:noFill/>
              <a:round/>
              <a:headEnd/>
              <a:tailEnd/>
            </a:ln>
          </p:spPr>
          <p:txBody>
            <a:bodyPr/>
            <a:lstStyle/>
            <a:p>
              <a:pPr rtl="0"/>
              <a:endParaRPr lang="en-US" sz="3800"/>
            </a:p>
          </p:txBody>
        </p:sp>
        <p:sp>
          <p:nvSpPr>
            <p:cNvPr id="684" name="Freeform 682"/>
            <p:cNvSpPr>
              <a:spLocks/>
            </p:cNvSpPr>
            <p:nvPr/>
          </p:nvSpPr>
          <p:spPr bwMode="auto">
            <a:xfrm>
              <a:off x="337" y="2672"/>
              <a:ext cx="205" cy="206"/>
            </a:xfrm>
            <a:custGeom>
              <a:avLst/>
              <a:gdLst>
                <a:gd name="T0" fmla="*/ 9 w 894"/>
                <a:gd name="T1" fmla="*/ 0 h 895"/>
                <a:gd name="T2" fmla="*/ 7 w 894"/>
                <a:gd name="T3" fmla="*/ 1 h 895"/>
                <a:gd name="T4" fmla="*/ 4 w 894"/>
                <a:gd name="T5" fmla="*/ 3 h 895"/>
                <a:gd name="T6" fmla="*/ 2 w 894"/>
                <a:gd name="T7" fmla="*/ 5 h 895"/>
                <a:gd name="T8" fmla="*/ 0 w 894"/>
                <a:gd name="T9" fmla="*/ 8 h 895"/>
                <a:gd name="T10" fmla="*/ 0 w 894"/>
                <a:gd name="T11" fmla="*/ 9 h 895"/>
                <a:gd name="T12" fmla="*/ 30 w 894"/>
                <a:gd name="T13" fmla="*/ 181 h 895"/>
                <a:gd name="T14" fmla="*/ 30 w 894"/>
                <a:gd name="T15" fmla="*/ 181 h 895"/>
                <a:gd name="T16" fmla="*/ 30 w 894"/>
                <a:gd name="T17" fmla="*/ 180 h 895"/>
                <a:gd name="T18" fmla="*/ 31 w 894"/>
                <a:gd name="T19" fmla="*/ 187 h 895"/>
                <a:gd name="T20" fmla="*/ 36 w 894"/>
                <a:gd name="T21" fmla="*/ 195 h 895"/>
                <a:gd name="T22" fmla="*/ 44 w 894"/>
                <a:gd name="T23" fmla="*/ 202 h 895"/>
                <a:gd name="T24" fmla="*/ 58 w 894"/>
                <a:gd name="T25" fmla="*/ 206 h 895"/>
                <a:gd name="T26" fmla="*/ 58 w 894"/>
                <a:gd name="T27" fmla="*/ 206 h 895"/>
                <a:gd name="T28" fmla="*/ 59 w 894"/>
                <a:gd name="T29" fmla="*/ 206 h 895"/>
                <a:gd name="T30" fmla="*/ 201 w 894"/>
                <a:gd name="T31" fmla="*/ 206 h 895"/>
                <a:gd name="T32" fmla="*/ 203 w 894"/>
                <a:gd name="T33" fmla="*/ 205 h 895"/>
                <a:gd name="T34" fmla="*/ 204 w 894"/>
                <a:gd name="T35" fmla="*/ 201 h 895"/>
                <a:gd name="T36" fmla="*/ 205 w 894"/>
                <a:gd name="T37" fmla="*/ 196 h 895"/>
                <a:gd name="T38" fmla="*/ 204 w 894"/>
                <a:gd name="T39" fmla="*/ 190 h 895"/>
                <a:gd name="T40" fmla="*/ 200 w 894"/>
                <a:gd name="T41" fmla="*/ 185 h 895"/>
                <a:gd name="T42" fmla="*/ 194 w 894"/>
                <a:gd name="T43" fmla="*/ 182 h 895"/>
                <a:gd name="T44" fmla="*/ 185 w 894"/>
                <a:gd name="T45" fmla="*/ 180 h 895"/>
                <a:gd name="T46" fmla="*/ 170 w 894"/>
                <a:gd name="T47" fmla="*/ 179 h 895"/>
                <a:gd name="T48" fmla="*/ 152 w 894"/>
                <a:gd name="T49" fmla="*/ 178 h 895"/>
                <a:gd name="T50" fmla="*/ 132 w 894"/>
                <a:gd name="T51" fmla="*/ 176 h 895"/>
                <a:gd name="T52" fmla="*/ 112 w 894"/>
                <a:gd name="T53" fmla="*/ 176 h 895"/>
                <a:gd name="T54" fmla="*/ 94 w 894"/>
                <a:gd name="T55" fmla="*/ 175 h 895"/>
                <a:gd name="T56" fmla="*/ 79 w 894"/>
                <a:gd name="T57" fmla="*/ 175 h 895"/>
                <a:gd name="T58" fmla="*/ 73 w 894"/>
                <a:gd name="T59" fmla="*/ 174 h 895"/>
                <a:gd name="T60" fmla="*/ 72 w 894"/>
                <a:gd name="T61" fmla="*/ 175 h 895"/>
                <a:gd name="T62" fmla="*/ 71 w 894"/>
                <a:gd name="T63" fmla="*/ 175 h 895"/>
                <a:gd name="T64" fmla="*/ 71 w 894"/>
                <a:gd name="T65" fmla="*/ 175 h 895"/>
                <a:gd name="T66" fmla="*/ 70 w 894"/>
                <a:gd name="T67" fmla="*/ 175 h 895"/>
                <a:gd name="T68" fmla="*/ 68 w 894"/>
                <a:gd name="T69" fmla="*/ 174 h 895"/>
                <a:gd name="T70" fmla="*/ 66 w 894"/>
                <a:gd name="T71" fmla="*/ 171 h 895"/>
                <a:gd name="T72" fmla="*/ 63 w 894"/>
                <a:gd name="T73" fmla="*/ 167 h 895"/>
                <a:gd name="T74" fmla="*/ 60 w 894"/>
                <a:gd name="T75" fmla="*/ 160 h 895"/>
                <a:gd name="T76" fmla="*/ 54 w 894"/>
                <a:gd name="T77" fmla="*/ 136 h 895"/>
                <a:gd name="T78" fmla="*/ 41 w 894"/>
                <a:gd name="T79" fmla="*/ 84 h 895"/>
                <a:gd name="T80" fmla="*/ 28 w 894"/>
                <a:gd name="T81" fmla="*/ 32 h 895"/>
                <a:gd name="T82" fmla="*/ 22 w 894"/>
                <a:gd name="T83" fmla="*/ 8 h 895"/>
                <a:gd name="T84" fmla="*/ 22 w 894"/>
                <a:gd name="T85" fmla="*/ 7 h 895"/>
                <a:gd name="T86" fmla="*/ 22 w 894"/>
                <a:gd name="T87" fmla="*/ 7 h 895"/>
                <a:gd name="T88" fmla="*/ 21 w 894"/>
                <a:gd name="T89" fmla="*/ 6 h 895"/>
                <a:gd name="T90" fmla="*/ 18 w 894"/>
                <a:gd name="T91" fmla="*/ 3 h 895"/>
                <a:gd name="T92" fmla="*/ 15 w 894"/>
                <a:gd name="T93" fmla="*/ 1 h 895"/>
                <a:gd name="T94" fmla="*/ 10 w 894"/>
                <a:gd name="T95" fmla="*/ 0 h 8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94"/>
                <a:gd name="T145" fmla="*/ 0 h 895"/>
                <a:gd name="T146" fmla="*/ 894 w 894"/>
                <a:gd name="T147" fmla="*/ 895 h 89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94" h="895">
                  <a:moveTo>
                    <a:pt x="45" y="0"/>
                  </a:moveTo>
                  <a:lnTo>
                    <a:pt x="39" y="0"/>
                  </a:lnTo>
                  <a:lnTo>
                    <a:pt x="36" y="2"/>
                  </a:lnTo>
                  <a:lnTo>
                    <a:pt x="30" y="4"/>
                  </a:lnTo>
                  <a:lnTo>
                    <a:pt x="24" y="7"/>
                  </a:lnTo>
                  <a:lnTo>
                    <a:pt x="19" y="11"/>
                  </a:lnTo>
                  <a:lnTo>
                    <a:pt x="13" y="16"/>
                  </a:lnTo>
                  <a:lnTo>
                    <a:pt x="8" y="22"/>
                  </a:lnTo>
                  <a:lnTo>
                    <a:pt x="3" y="30"/>
                  </a:lnTo>
                  <a:lnTo>
                    <a:pt x="2" y="33"/>
                  </a:lnTo>
                  <a:lnTo>
                    <a:pt x="0" y="37"/>
                  </a:lnTo>
                  <a:lnTo>
                    <a:pt x="0" y="41"/>
                  </a:lnTo>
                  <a:lnTo>
                    <a:pt x="0" y="43"/>
                  </a:lnTo>
                  <a:lnTo>
                    <a:pt x="131" y="787"/>
                  </a:lnTo>
                  <a:lnTo>
                    <a:pt x="131" y="786"/>
                  </a:lnTo>
                  <a:lnTo>
                    <a:pt x="131" y="785"/>
                  </a:lnTo>
                  <a:lnTo>
                    <a:pt x="131" y="783"/>
                  </a:lnTo>
                  <a:lnTo>
                    <a:pt x="132" y="798"/>
                  </a:lnTo>
                  <a:lnTo>
                    <a:pt x="136" y="813"/>
                  </a:lnTo>
                  <a:lnTo>
                    <a:pt x="144" y="830"/>
                  </a:lnTo>
                  <a:lnTo>
                    <a:pt x="155" y="847"/>
                  </a:lnTo>
                  <a:lnTo>
                    <a:pt x="172" y="864"/>
                  </a:lnTo>
                  <a:lnTo>
                    <a:pt x="193" y="877"/>
                  </a:lnTo>
                  <a:lnTo>
                    <a:pt x="220" y="889"/>
                  </a:lnTo>
                  <a:lnTo>
                    <a:pt x="253" y="895"/>
                  </a:lnTo>
                  <a:lnTo>
                    <a:pt x="254" y="895"/>
                  </a:lnTo>
                  <a:lnTo>
                    <a:pt x="256" y="895"/>
                  </a:lnTo>
                  <a:lnTo>
                    <a:pt x="870" y="895"/>
                  </a:lnTo>
                  <a:lnTo>
                    <a:pt x="875" y="894"/>
                  </a:lnTo>
                  <a:lnTo>
                    <a:pt x="881" y="891"/>
                  </a:lnTo>
                  <a:lnTo>
                    <a:pt x="885" y="889"/>
                  </a:lnTo>
                  <a:lnTo>
                    <a:pt x="888" y="883"/>
                  </a:lnTo>
                  <a:lnTo>
                    <a:pt x="891" y="874"/>
                  </a:lnTo>
                  <a:lnTo>
                    <a:pt x="893" y="863"/>
                  </a:lnTo>
                  <a:lnTo>
                    <a:pt x="894" y="851"/>
                  </a:lnTo>
                  <a:lnTo>
                    <a:pt x="893" y="838"/>
                  </a:lnTo>
                  <a:lnTo>
                    <a:pt x="891" y="825"/>
                  </a:lnTo>
                  <a:lnTo>
                    <a:pt x="884" y="813"/>
                  </a:lnTo>
                  <a:lnTo>
                    <a:pt x="874" y="802"/>
                  </a:lnTo>
                  <a:lnTo>
                    <a:pt x="859" y="792"/>
                  </a:lnTo>
                  <a:lnTo>
                    <a:pt x="848" y="789"/>
                  </a:lnTo>
                  <a:lnTo>
                    <a:pt x="829" y="786"/>
                  </a:lnTo>
                  <a:lnTo>
                    <a:pt x="805" y="782"/>
                  </a:lnTo>
                  <a:lnTo>
                    <a:pt x="775" y="779"/>
                  </a:lnTo>
                  <a:lnTo>
                    <a:pt x="740" y="777"/>
                  </a:lnTo>
                  <a:lnTo>
                    <a:pt x="702" y="774"/>
                  </a:lnTo>
                  <a:lnTo>
                    <a:pt x="662" y="772"/>
                  </a:lnTo>
                  <a:lnTo>
                    <a:pt x="619" y="769"/>
                  </a:lnTo>
                  <a:lnTo>
                    <a:pt x="576" y="766"/>
                  </a:lnTo>
                  <a:lnTo>
                    <a:pt x="531" y="765"/>
                  </a:lnTo>
                  <a:lnTo>
                    <a:pt x="490" y="764"/>
                  </a:lnTo>
                  <a:lnTo>
                    <a:pt x="448" y="761"/>
                  </a:lnTo>
                  <a:lnTo>
                    <a:pt x="410" y="760"/>
                  </a:lnTo>
                  <a:lnTo>
                    <a:pt x="375" y="759"/>
                  </a:lnTo>
                  <a:lnTo>
                    <a:pt x="345" y="759"/>
                  </a:lnTo>
                  <a:lnTo>
                    <a:pt x="321" y="757"/>
                  </a:lnTo>
                  <a:lnTo>
                    <a:pt x="318" y="757"/>
                  </a:lnTo>
                  <a:lnTo>
                    <a:pt x="315" y="759"/>
                  </a:lnTo>
                  <a:lnTo>
                    <a:pt x="313" y="760"/>
                  </a:lnTo>
                  <a:lnTo>
                    <a:pt x="310" y="761"/>
                  </a:lnTo>
                  <a:lnTo>
                    <a:pt x="310" y="760"/>
                  </a:lnTo>
                  <a:lnTo>
                    <a:pt x="310" y="761"/>
                  </a:lnTo>
                  <a:lnTo>
                    <a:pt x="309" y="761"/>
                  </a:lnTo>
                  <a:lnTo>
                    <a:pt x="308" y="761"/>
                  </a:lnTo>
                  <a:lnTo>
                    <a:pt x="305" y="760"/>
                  </a:lnTo>
                  <a:lnTo>
                    <a:pt x="301" y="759"/>
                  </a:lnTo>
                  <a:lnTo>
                    <a:pt x="297" y="756"/>
                  </a:lnTo>
                  <a:lnTo>
                    <a:pt x="293" y="751"/>
                  </a:lnTo>
                  <a:lnTo>
                    <a:pt x="287" y="744"/>
                  </a:lnTo>
                  <a:lnTo>
                    <a:pt x="282" y="737"/>
                  </a:lnTo>
                  <a:lnTo>
                    <a:pt x="275" y="725"/>
                  </a:lnTo>
                  <a:lnTo>
                    <a:pt x="269" y="711"/>
                  </a:lnTo>
                  <a:lnTo>
                    <a:pt x="261" y="694"/>
                  </a:lnTo>
                  <a:lnTo>
                    <a:pt x="254" y="664"/>
                  </a:lnTo>
                  <a:lnTo>
                    <a:pt x="235" y="590"/>
                  </a:lnTo>
                  <a:lnTo>
                    <a:pt x="209" y="484"/>
                  </a:lnTo>
                  <a:lnTo>
                    <a:pt x="180" y="363"/>
                  </a:lnTo>
                  <a:lnTo>
                    <a:pt x="150" y="242"/>
                  </a:lnTo>
                  <a:lnTo>
                    <a:pt x="124" y="138"/>
                  </a:lnTo>
                  <a:lnTo>
                    <a:pt x="105" y="64"/>
                  </a:lnTo>
                  <a:lnTo>
                    <a:pt x="98" y="35"/>
                  </a:lnTo>
                  <a:lnTo>
                    <a:pt x="97" y="34"/>
                  </a:lnTo>
                  <a:lnTo>
                    <a:pt x="97" y="32"/>
                  </a:lnTo>
                  <a:lnTo>
                    <a:pt x="95" y="30"/>
                  </a:lnTo>
                  <a:lnTo>
                    <a:pt x="94" y="29"/>
                  </a:lnTo>
                  <a:lnTo>
                    <a:pt x="93" y="26"/>
                  </a:lnTo>
                  <a:lnTo>
                    <a:pt x="90" y="24"/>
                  </a:lnTo>
                  <a:lnTo>
                    <a:pt x="85" y="19"/>
                  </a:lnTo>
                  <a:lnTo>
                    <a:pt x="80" y="13"/>
                  </a:lnTo>
                  <a:lnTo>
                    <a:pt x="72" y="8"/>
                  </a:lnTo>
                  <a:lnTo>
                    <a:pt x="64" y="4"/>
                  </a:lnTo>
                  <a:lnTo>
                    <a:pt x="55" y="2"/>
                  </a:lnTo>
                  <a:lnTo>
                    <a:pt x="45" y="0"/>
                  </a:lnTo>
                  <a:close/>
                </a:path>
              </a:pathLst>
            </a:custGeom>
            <a:solidFill>
              <a:srgbClr val="000000"/>
            </a:solidFill>
            <a:ln w="9525">
              <a:noFill/>
              <a:round/>
              <a:headEnd/>
              <a:tailEnd/>
            </a:ln>
          </p:spPr>
          <p:txBody>
            <a:bodyPr/>
            <a:lstStyle/>
            <a:p>
              <a:pPr rtl="0"/>
              <a:endParaRPr lang="en-US" sz="3800"/>
            </a:p>
          </p:txBody>
        </p:sp>
        <p:sp>
          <p:nvSpPr>
            <p:cNvPr id="685" name="Freeform 683"/>
            <p:cNvSpPr>
              <a:spLocks/>
            </p:cNvSpPr>
            <p:nvPr/>
          </p:nvSpPr>
          <p:spPr bwMode="auto">
            <a:xfrm>
              <a:off x="346" y="2681"/>
              <a:ext cx="187" cy="187"/>
            </a:xfrm>
            <a:custGeom>
              <a:avLst/>
              <a:gdLst>
                <a:gd name="T0" fmla="*/ 2 w 814"/>
                <a:gd name="T1" fmla="*/ 0 h 817"/>
                <a:gd name="T2" fmla="*/ 3 w 814"/>
                <a:gd name="T3" fmla="*/ 2 h 817"/>
                <a:gd name="T4" fmla="*/ 6 w 814"/>
                <a:gd name="T5" fmla="*/ 10 h 817"/>
                <a:gd name="T6" fmla="*/ 16 w 814"/>
                <a:gd name="T7" fmla="*/ 51 h 817"/>
                <a:gd name="T8" fmla="*/ 30 w 814"/>
                <a:gd name="T9" fmla="*/ 106 h 817"/>
                <a:gd name="T10" fmla="*/ 40 w 814"/>
                <a:gd name="T11" fmla="*/ 146 h 817"/>
                <a:gd name="T12" fmla="*/ 42 w 814"/>
                <a:gd name="T13" fmla="*/ 152 h 817"/>
                <a:gd name="T14" fmla="*/ 42 w 814"/>
                <a:gd name="T15" fmla="*/ 152 h 817"/>
                <a:gd name="T16" fmla="*/ 44 w 814"/>
                <a:gd name="T17" fmla="*/ 157 h 817"/>
                <a:gd name="T18" fmla="*/ 48 w 814"/>
                <a:gd name="T19" fmla="*/ 164 h 817"/>
                <a:gd name="T20" fmla="*/ 51 w 814"/>
                <a:gd name="T21" fmla="*/ 169 h 817"/>
                <a:gd name="T22" fmla="*/ 56 w 814"/>
                <a:gd name="T23" fmla="*/ 173 h 817"/>
                <a:gd name="T24" fmla="*/ 60 w 814"/>
                <a:gd name="T25" fmla="*/ 174 h 817"/>
                <a:gd name="T26" fmla="*/ 64 w 814"/>
                <a:gd name="T27" fmla="*/ 174 h 817"/>
                <a:gd name="T28" fmla="*/ 75 w 814"/>
                <a:gd name="T29" fmla="*/ 174 h 817"/>
                <a:gd name="T30" fmla="*/ 95 w 814"/>
                <a:gd name="T31" fmla="*/ 175 h 817"/>
                <a:gd name="T32" fmla="*/ 115 w 814"/>
                <a:gd name="T33" fmla="*/ 175 h 817"/>
                <a:gd name="T34" fmla="*/ 133 w 814"/>
                <a:gd name="T35" fmla="*/ 176 h 817"/>
                <a:gd name="T36" fmla="*/ 150 w 814"/>
                <a:gd name="T37" fmla="*/ 177 h 817"/>
                <a:gd name="T38" fmla="*/ 164 w 814"/>
                <a:gd name="T39" fmla="*/ 178 h 817"/>
                <a:gd name="T40" fmla="*/ 175 w 814"/>
                <a:gd name="T41" fmla="*/ 179 h 817"/>
                <a:gd name="T42" fmla="*/ 182 w 814"/>
                <a:gd name="T43" fmla="*/ 180 h 817"/>
                <a:gd name="T44" fmla="*/ 185 w 814"/>
                <a:gd name="T45" fmla="*/ 182 h 817"/>
                <a:gd name="T46" fmla="*/ 187 w 814"/>
                <a:gd name="T47" fmla="*/ 184 h 817"/>
                <a:gd name="T48" fmla="*/ 187 w 814"/>
                <a:gd name="T49" fmla="*/ 186 h 817"/>
                <a:gd name="T50" fmla="*/ 187 w 814"/>
                <a:gd name="T51" fmla="*/ 187 h 817"/>
                <a:gd name="T52" fmla="*/ 184 w 814"/>
                <a:gd name="T53" fmla="*/ 187 h 817"/>
                <a:gd name="T54" fmla="*/ 172 w 814"/>
                <a:gd name="T55" fmla="*/ 187 h 817"/>
                <a:gd name="T56" fmla="*/ 152 w 814"/>
                <a:gd name="T57" fmla="*/ 187 h 817"/>
                <a:gd name="T58" fmla="*/ 128 w 814"/>
                <a:gd name="T59" fmla="*/ 187 h 817"/>
                <a:gd name="T60" fmla="*/ 104 w 814"/>
                <a:gd name="T61" fmla="*/ 187 h 817"/>
                <a:gd name="T62" fmla="*/ 80 w 814"/>
                <a:gd name="T63" fmla="*/ 187 h 817"/>
                <a:gd name="T64" fmla="*/ 62 w 814"/>
                <a:gd name="T65" fmla="*/ 187 h 817"/>
                <a:gd name="T66" fmla="*/ 51 w 814"/>
                <a:gd name="T67" fmla="*/ 187 h 817"/>
                <a:gd name="T68" fmla="*/ 43 w 814"/>
                <a:gd name="T69" fmla="*/ 186 h 817"/>
                <a:gd name="T70" fmla="*/ 35 w 814"/>
                <a:gd name="T71" fmla="*/ 181 h 817"/>
                <a:gd name="T72" fmla="*/ 31 w 814"/>
                <a:gd name="T73" fmla="*/ 176 h 817"/>
                <a:gd name="T74" fmla="*/ 30 w 814"/>
                <a:gd name="T75" fmla="*/ 172 h 817"/>
                <a:gd name="T76" fmla="*/ 30 w 814"/>
                <a:gd name="T77" fmla="*/ 170 h 817"/>
                <a:gd name="T78" fmla="*/ 30 w 814"/>
                <a:gd name="T79" fmla="*/ 170 h 817"/>
                <a:gd name="T80" fmla="*/ 28 w 814"/>
                <a:gd name="T81" fmla="*/ 163 h 817"/>
                <a:gd name="T82" fmla="*/ 20 w 814"/>
                <a:gd name="T83" fmla="*/ 117 h 817"/>
                <a:gd name="T84" fmla="*/ 9 w 814"/>
                <a:gd name="T85" fmla="*/ 56 h 817"/>
                <a:gd name="T86" fmla="*/ 1 w 814"/>
                <a:gd name="T87" fmla="*/ 10 h 817"/>
                <a:gd name="T88" fmla="*/ 0 w 814"/>
                <a:gd name="T89" fmla="*/ 1 h 817"/>
                <a:gd name="T90" fmla="*/ 1 w 814"/>
                <a:gd name="T91" fmla="*/ 0 h 8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4"/>
                <a:gd name="T139" fmla="*/ 0 h 817"/>
                <a:gd name="T140" fmla="*/ 814 w 814"/>
                <a:gd name="T141" fmla="*/ 817 h 8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4" h="817">
                  <a:moveTo>
                    <a:pt x="5" y="0"/>
                  </a:moveTo>
                  <a:lnTo>
                    <a:pt x="9" y="2"/>
                  </a:lnTo>
                  <a:lnTo>
                    <a:pt x="13" y="3"/>
                  </a:lnTo>
                  <a:lnTo>
                    <a:pt x="15" y="7"/>
                  </a:lnTo>
                  <a:lnTo>
                    <a:pt x="19" y="11"/>
                  </a:lnTo>
                  <a:lnTo>
                    <a:pt x="27" y="42"/>
                  </a:lnTo>
                  <a:lnTo>
                    <a:pt x="45" y="117"/>
                  </a:lnTo>
                  <a:lnTo>
                    <a:pt x="71" y="221"/>
                  </a:lnTo>
                  <a:lnTo>
                    <a:pt x="101" y="341"/>
                  </a:lnTo>
                  <a:lnTo>
                    <a:pt x="131" y="461"/>
                  </a:lnTo>
                  <a:lnTo>
                    <a:pt x="157" y="564"/>
                  </a:lnTo>
                  <a:lnTo>
                    <a:pt x="175" y="638"/>
                  </a:lnTo>
                  <a:lnTo>
                    <a:pt x="182" y="665"/>
                  </a:lnTo>
                  <a:lnTo>
                    <a:pt x="182" y="666"/>
                  </a:lnTo>
                  <a:lnTo>
                    <a:pt x="182" y="668"/>
                  </a:lnTo>
                  <a:lnTo>
                    <a:pt x="190" y="686"/>
                  </a:lnTo>
                  <a:lnTo>
                    <a:pt x="198" y="703"/>
                  </a:lnTo>
                  <a:lnTo>
                    <a:pt x="207" y="717"/>
                  </a:lnTo>
                  <a:lnTo>
                    <a:pt x="216" y="729"/>
                  </a:lnTo>
                  <a:lnTo>
                    <a:pt x="224" y="739"/>
                  </a:lnTo>
                  <a:lnTo>
                    <a:pt x="233" y="748"/>
                  </a:lnTo>
                  <a:lnTo>
                    <a:pt x="243" y="755"/>
                  </a:lnTo>
                  <a:lnTo>
                    <a:pt x="252" y="759"/>
                  </a:lnTo>
                  <a:lnTo>
                    <a:pt x="263" y="761"/>
                  </a:lnTo>
                  <a:lnTo>
                    <a:pt x="270" y="761"/>
                  </a:lnTo>
                  <a:lnTo>
                    <a:pt x="278" y="760"/>
                  </a:lnTo>
                  <a:lnTo>
                    <a:pt x="283" y="759"/>
                  </a:lnTo>
                  <a:lnTo>
                    <a:pt x="328" y="760"/>
                  </a:lnTo>
                  <a:lnTo>
                    <a:pt x="371" y="761"/>
                  </a:lnTo>
                  <a:lnTo>
                    <a:pt x="415" y="763"/>
                  </a:lnTo>
                  <a:lnTo>
                    <a:pt x="458" y="765"/>
                  </a:lnTo>
                  <a:lnTo>
                    <a:pt x="501" y="766"/>
                  </a:lnTo>
                  <a:lnTo>
                    <a:pt x="542" y="768"/>
                  </a:lnTo>
                  <a:lnTo>
                    <a:pt x="581" y="770"/>
                  </a:lnTo>
                  <a:lnTo>
                    <a:pt x="619" y="772"/>
                  </a:lnTo>
                  <a:lnTo>
                    <a:pt x="654" y="774"/>
                  </a:lnTo>
                  <a:lnTo>
                    <a:pt x="687" y="777"/>
                  </a:lnTo>
                  <a:lnTo>
                    <a:pt x="716" y="778"/>
                  </a:lnTo>
                  <a:lnTo>
                    <a:pt x="742" y="781"/>
                  </a:lnTo>
                  <a:lnTo>
                    <a:pt x="762" y="782"/>
                  </a:lnTo>
                  <a:lnTo>
                    <a:pt x="781" y="785"/>
                  </a:lnTo>
                  <a:lnTo>
                    <a:pt x="792" y="786"/>
                  </a:lnTo>
                  <a:lnTo>
                    <a:pt x="800" y="789"/>
                  </a:lnTo>
                  <a:lnTo>
                    <a:pt x="807" y="794"/>
                  </a:lnTo>
                  <a:lnTo>
                    <a:pt x="812" y="800"/>
                  </a:lnTo>
                  <a:lnTo>
                    <a:pt x="813" y="805"/>
                  </a:lnTo>
                  <a:lnTo>
                    <a:pt x="814" y="812"/>
                  </a:lnTo>
                  <a:lnTo>
                    <a:pt x="814" y="813"/>
                  </a:lnTo>
                  <a:lnTo>
                    <a:pt x="814" y="815"/>
                  </a:lnTo>
                  <a:lnTo>
                    <a:pt x="813" y="816"/>
                  </a:lnTo>
                  <a:lnTo>
                    <a:pt x="813" y="817"/>
                  </a:lnTo>
                  <a:lnTo>
                    <a:pt x="801" y="817"/>
                  </a:lnTo>
                  <a:lnTo>
                    <a:pt x="779" y="817"/>
                  </a:lnTo>
                  <a:lnTo>
                    <a:pt x="748" y="817"/>
                  </a:lnTo>
                  <a:lnTo>
                    <a:pt x="708" y="817"/>
                  </a:lnTo>
                  <a:lnTo>
                    <a:pt x="662" y="817"/>
                  </a:lnTo>
                  <a:lnTo>
                    <a:pt x="613" y="817"/>
                  </a:lnTo>
                  <a:lnTo>
                    <a:pt x="559" y="817"/>
                  </a:lnTo>
                  <a:lnTo>
                    <a:pt x="505" y="817"/>
                  </a:lnTo>
                  <a:lnTo>
                    <a:pt x="451" y="817"/>
                  </a:lnTo>
                  <a:lnTo>
                    <a:pt x="399" y="817"/>
                  </a:lnTo>
                  <a:lnTo>
                    <a:pt x="350" y="817"/>
                  </a:lnTo>
                  <a:lnTo>
                    <a:pt x="307" y="817"/>
                  </a:lnTo>
                  <a:lnTo>
                    <a:pt x="270" y="817"/>
                  </a:lnTo>
                  <a:lnTo>
                    <a:pt x="242" y="817"/>
                  </a:lnTo>
                  <a:lnTo>
                    <a:pt x="222" y="817"/>
                  </a:lnTo>
                  <a:lnTo>
                    <a:pt x="216" y="817"/>
                  </a:lnTo>
                  <a:lnTo>
                    <a:pt x="188" y="812"/>
                  </a:lnTo>
                  <a:lnTo>
                    <a:pt x="168" y="803"/>
                  </a:lnTo>
                  <a:lnTo>
                    <a:pt x="152" y="791"/>
                  </a:lnTo>
                  <a:lnTo>
                    <a:pt x="142" y="779"/>
                  </a:lnTo>
                  <a:lnTo>
                    <a:pt x="135" y="768"/>
                  </a:lnTo>
                  <a:lnTo>
                    <a:pt x="131" y="757"/>
                  </a:lnTo>
                  <a:lnTo>
                    <a:pt x="130" y="750"/>
                  </a:lnTo>
                  <a:lnTo>
                    <a:pt x="130" y="744"/>
                  </a:lnTo>
                  <a:lnTo>
                    <a:pt x="130" y="743"/>
                  </a:lnTo>
                  <a:lnTo>
                    <a:pt x="129" y="743"/>
                  </a:lnTo>
                  <a:lnTo>
                    <a:pt x="129" y="742"/>
                  </a:lnTo>
                  <a:lnTo>
                    <a:pt x="123" y="711"/>
                  </a:lnTo>
                  <a:lnTo>
                    <a:pt x="109" y="629"/>
                  </a:lnTo>
                  <a:lnTo>
                    <a:pt x="88" y="513"/>
                  </a:lnTo>
                  <a:lnTo>
                    <a:pt x="65" y="380"/>
                  </a:lnTo>
                  <a:lnTo>
                    <a:pt x="41" y="246"/>
                  </a:lnTo>
                  <a:lnTo>
                    <a:pt x="21" y="128"/>
                  </a:lnTo>
                  <a:lnTo>
                    <a:pt x="6" y="42"/>
                  </a:lnTo>
                  <a:lnTo>
                    <a:pt x="0" y="6"/>
                  </a:lnTo>
                  <a:lnTo>
                    <a:pt x="1" y="4"/>
                  </a:lnTo>
                  <a:lnTo>
                    <a:pt x="4" y="2"/>
                  </a:lnTo>
                  <a:lnTo>
                    <a:pt x="5" y="0"/>
                  </a:lnTo>
                  <a:close/>
                </a:path>
              </a:pathLst>
            </a:custGeom>
            <a:solidFill>
              <a:srgbClr val="C0C0C0"/>
            </a:solidFill>
            <a:ln w="9525">
              <a:noFill/>
              <a:round/>
              <a:headEnd/>
              <a:tailEnd/>
            </a:ln>
          </p:spPr>
          <p:txBody>
            <a:bodyPr/>
            <a:lstStyle/>
            <a:p>
              <a:pPr rtl="0"/>
              <a:endParaRPr lang="en-US" sz="3800"/>
            </a:p>
          </p:txBody>
        </p:sp>
        <p:sp>
          <p:nvSpPr>
            <p:cNvPr id="686" name="Freeform 684"/>
            <p:cNvSpPr>
              <a:spLocks/>
            </p:cNvSpPr>
            <p:nvPr/>
          </p:nvSpPr>
          <p:spPr bwMode="auto">
            <a:xfrm>
              <a:off x="733" y="2743"/>
              <a:ext cx="70" cy="263"/>
            </a:xfrm>
            <a:custGeom>
              <a:avLst/>
              <a:gdLst>
                <a:gd name="T0" fmla="*/ 0 w 306"/>
                <a:gd name="T1" fmla="*/ 3 h 1144"/>
                <a:gd name="T2" fmla="*/ 0 w 306"/>
                <a:gd name="T3" fmla="*/ 5 h 1144"/>
                <a:gd name="T4" fmla="*/ 0 w 306"/>
                <a:gd name="T5" fmla="*/ 7 h 1144"/>
                <a:gd name="T6" fmla="*/ 2 w 306"/>
                <a:gd name="T7" fmla="*/ 8 h 1144"/>
                <a:gd name="T8" fmla="*/ 3 w 306"/>
                <a:gd name="T9" fmla="*/ 9 h 1144"/>
                <a:gd name="T10" fmla="*/ 7 w 306"/>
                <a:gd name="T11" fmla="*/ 10 h 1144"/>
                <a:gd name="T12" fmla="*/ 11 w 306"/>
                <a:gd name="T13" fmla="*/ 12 h 1144"/>
                <a:gd name="T14" fmla="*/ 14 w 306"/>
                <a:gd name="T15" fmla="*/ 13 h 1144"/>
                <a:gd name="T16" fmla="*/ 18 w 306"/>
                <a:gd name="T17" fmla="*/ 15 h 1144"/>
                <a:gd name="T18" fmla="*/ 22 w 306"/>
                <a:gd name="T19" fmla="*/ 17 h 1144"/>
                <a:gd name="T20" fmla="*/ 24 w 306"/>
                <a:gd name="T21" fmla="*/ 19 h 1144"/>
                <a:gd name="T22" fmla="*/ 27 w 306"/>
                <a:gd name="T23" fmla="*/ 22 h 1144"/>
                <a:gd name="T24" fmla="*/ 28 w 306"/>
                <a:gd name="T25" fmla="*/ 24 h 1144"/>
                <a:gd name="T26" fmla="*/ 29 w 306"/>
                <a:gd name="T27" fmla="*/ 32 h 1144"/>
                <a:gd name="T28" fmla="*/ 32 w 306"/>
                <a:gd name="T29" fmla="*/ 51 h 1144"/>
                <a:gd name="T30" fmla="*/ 36 w 306"/>
                <a:gd name="T31" fmla="*/ 77 h 1144"/>
                <a:gd name="T32" fmla="*/ 40 w 306"/>
                <a:gd name="T33" fmla="*/ 110 h 1144"/>
                <a:gd name="T34" fmla="*/ 46 w 306"/>
                <a:gd name="T35" fmla="*/ 146 h 1144"/>
                <a:gd name="T36" fmla="*/ 51 w 306"/>
                <a:gd name="T37" fmla="*/ 185 h 1144"/>
                <a:gd name="T38" fmla="*/ 56 w 306"/>
                <a:gd name="T39" fmla="*/ 223 h 1144"/>
                <a:gd name="T40" fmla="*/ 61 w 306"/>
                <a:gd name="T41" fmla="*/ 260 h 1144"/>
                <a:gd name="T42" fmla="*/ 62 w 306"/>
                <a:gd name="T43" fmla="*/ 261 h 1144"/>
                <a:gd name="T44" fmla="*/ 63 w 306"/>
                <a:gd name="T45" fmla="*/ 263 h 1144"/>
                <a:gd name="T46" fmla="*/ 64 w 306"/>
                <a:gd name="T47" fmla="*/ 263 h 1144"/>
                <a:gd name="T48" fmla="*/ 66 w 306"/>
                <a:gd name="T49" fmla="*/ 263 h 1144"/>
                <a:gd name="T50" fmla="*/ 68 w 306"/>
                <a:gd name="T51" fmla="*/ 263 h 1144"/>
                <a:gd name="T52" fmla="*/ 69 w 306"/>
                <a:gd name="T53" fmla="*/ 261 h 1144"/>
                <a:gd name="T54" fmla="*/ 70 w 306"/>
                <a:gd name="T55" fmla="*/ 260 h 1144"/>
                <a:gd name="T56" fmla="*/ 70 w 306"/>
                <a:gd name="T57" fmla="*/ 258 h 1144"/>
                <a:gd name="T58" fmla="*/ 68 w 306"/>
                <a:gd name="T59" fmla="*/ 242 h 1144"/>
                <a:gd name="T60" fmla="*/ 64 w 306"/>
                <a:gd name="T61" fmla="*/ 213 h 1144"/>
                <a:gd name="T62" fmla="*/ 59 w 306"/>
                <a:gd name="T63" fmla="*/ 175 h 1144"/>
                <a:gd name="T64" fmla="*/ 53 w 306"/>
                <a:gd name="T65" fmla="*/ 134 h 1144"/>
                <a:gd name="T66" fmla="*/ 47 w 306"/>
                <a:gd name="T67" fmla="*/ 94 h 1144"/>
                <a:gd name="T68" fmla="*/ 42 w 306"/>
                <a:gd name="T69" fmla="*/ 59 h 1144"/>
                <a:gd name="T70" fmla="*/ 38 w 306"/>
                <a:gd name="T71" fmla="*/ 33 h 1144"/>
                <a:gd name="T72" fmla="*/ 36 w 306"/>
                <a:gd name="T73" fmla="*/ 21 h 1144"/>
                <a:gd name="T74" fmla="*/ 34 w 306"/>
                <a:gd name="T75" fmla="*/ 17 h 1144"/>
                <a:gd name="T76" fmla="*/ 31 w 306"/>
                <a:gd name="T77" fmla="*/ 13 h 1144"/>
                <a:gd name="T78" fmla="*/ 27 w 306"/>
                <a:gd name="T79" fmla="*/ 10 h 1144"/>
                <a:gd name="T80" fmla="*/ 22 w 306"/>
                <a:gd name="T81" fmla="*/ 7 h 1144"/>
                <a:gd name="T82" fmla="*/ 17 w 306"/>
                <a:gd name="T83" fmla="*/ 4 h 1144"/>
                <a:gd name="T84" fmla="*/ 12 w 306"/>
                <a:gd name="T85" fmla="*/ 3 h 1144"/>
                <a:gd name="T86" fmla="*/ 8 w 306"/>
                <a:gd name="T87" fmla="*/ 1 h 1144"/>
                <a:gd name="T88" fmla="*/ 6 w 306"/>
                <a:gd name="T89" fmla="*/ 0 h 1144"/>
                <a:gd name="T90" fmla="*/ 4 w 306"/>
                <a:gd name="T91" fmla="*/ 0 h 1144"/>
                <a:gd name="T92" fmla="*/ 3 w 306"/>
                <a:gd name="T93" fmla="*/ 1 h 1144"/>
                <a:gd name="T94" fmla="*/ 1 w 306"/>
                <a:gd name="T95" fmla="*/ 2 h 1144"/>
                <a:gd name="T96" fmla="*/ 0 w 306"/>
                <a:gd name="T97" fmla="*/ 3 h 1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6"/>
                <a:gd name="T148" fmla="*/ 0 h 1144"/>
                <a:gd name="T149" fmla="*/ 306 w 306"/>
                <a:gd name="T150" fmla="*/ 1144 h 11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6" h="1144">
                  <a:moveTo>
                    <a:pt x="2" y="14"/>
                  </a:moveTo>
                  <a:lnTo>
                    <a:pt x="0" y="22"/>
                  </a:lnTo>
                  <a:lnTo>
                    <a:pt x="2" y="29"/>
                  </a:lnTo>
                  <a:lnTo>
                    <a:pt x="7" y="35"/>
                  </a:lnTo>
                  <a:lnTo>
                    <a:pt x="13" y="39"/>
                  </a:lnTo>
                  <a:lnTo>
                    <a:pt x="29" y="44"/>
                  </a:lnTo>
                  <a:lnTo>
                    <a:pt x="46" y="51"/>
                  </a:lnTo>
                  <a:lnTo>
                    <a:pt x="63" y="58"/>
                  </a:lnTo>
                  <a:lnTo>
                    <a:pt x="80" y="66"/>
                  </a:lnTo>
                  <a:lnTo>
                    <a:pt x="94" y="75"/>
                  </a:lnTo>
                  <a:lnTo>
                    <a:pt x="107" y="84"/>
                  </a:lnTo>
                  <a:lnTo>
                    <a:pt x="116" y="94"/>
                  </a:lnTo>
                  <a:lnTo>
                    <a:pt x="121" y="103"/>
                  </a:lnTo>
                  <a:lnTo>
                    <a:pt x="128" y="139"/>
                  </a:lnTo>
                  <a:lnTo>
                    <a:pt x="139" y="220"/>
                  </a:lnTo>
                  <a:lnTo>
                    <a:pt x="156" y="335"/>
                  </a:lnTo>
                  <a:lnTo>
                    <a:pt x="177" y="479"/>
                  </a:lnTo>
                  <a:lnTo>
                    <a:pt x="199" y="637"/>
                  </a:lnTo>
                  <a:lnTo>
                    <a:pt x="223" y="805"/>
                  </a:lnTo>
                  <a:lnTo>
                    <a:pt x="246" y="971"/>
                  </a:lnTo>
                  <a:lnTo>
                    <a:pt x="267" y="1129"/>
                  </a:lnTo>
                  <a:lnTo>
                    <a:pt x="270" y="1137"/>
                  </a:lnTo>
                  <a:lnTo>
                    <a:pt x="275" y="1142"/>
                  </a:lnTo>
                  <a:lnTo>
                    <a:pt x="281" y="1144"/>
                  </a:lnTo>
                  <a:lnTo>
                    <a:pt x="289" y="1144"/>
                  </a:lnTo>
                  <a:lnTo>
                    <a:pt x="297" y="1142"/>
                  </a:lnTo>
                  <a:lnTo>
                    <a:pt x="303" y="1137"/>
                  </a:lnTo>
                  <a:lnTo>
                    <a:pt x="306" y="1130"/>
                  </a:lnTo>
                  <a:lnTo>
                    <a:pt x="306" y="1122"/>
                  </a:lnTo>
                  <a:lnTo>
                    <a:pt x="297" y="1051"/>
                  </a:lnTo>
                  <a:lnTo>
                    <a:pt x="279" y="925"/>
                  </a:lnTo>
                  <a:lnTo>
                    <a:pt x="257" y="763"/>
                  </a:lnTo>
                  <a:lnTo>
                    <a:pt x="232" y="585"/>
                  </a:lnTo>
                  <a:lnTo>
                    <a:pt x="207" y="410"/>
                  </a:lnTo>
                  <a:lnTo>
                    <a:pt x="185" y="256"/>
                  </a:lnTo>
                  <a:lnTo>
                    <a:pt x="168" y="144"/>
                  </a:lnTo>
                  <a:lnTo>
                    <a:pt x="159" y="92"/>
                  </a:lnTo>
                  <a:lnTo>
                    <a:pt x="150" y="74"/>
                  </a:lnTo>
                  <a:lnTo>
                    <a:pt x="136" y="57"/>
                  </a:lnTo>
                  <a:lnTo>
                    <a:pt x="116" y="43"/>
                  </a:lnTo>
                  <a:lnTo>
                    <a:pt x="95" y="30"/>
                  </a:lnTo>
                  <a:lnTo>
                    <a:pt x="73" y="19"/>
                  </a:lnTo>
                  <a:lnTo>
                    <a:pt x="54" y="12"/>
                  </a:lnTo>
                  <a:lnTo>
                    <a:pt x="37" y="5"/>
                  </a:lnTo>
                  <a:lnTo>
                    <a:pt x="26" y="1"/>
                  </a:lnTo>
                  <a:lnTo>
                    <a:pt x="18" y="0"/>
                  </a:lnTo>
                  <a:lnTo>
                    <a:pt x="11" y="3"/>
                  </a:lnTo>
                  <a:lnTo>
                    <a:pt x="5" y="8"/>
                  </a:lnTo>
                  <a:lnTo>
                    <a:pt x="2" y="14"/>
                  </a:lnTo>
                  <a:close/>
                </a:path>
              </a:pathLst>
            </a:custGeom>
            <a:solidFill>
              <a:srgbClr val="000000"/>
            </a:solidFill>
            <a:ln w="9525">
              <a:noFill/>
              <a:round/>
              <a:headEnd/>
              <a:tailEnd/>
            </a:ln>
          </p:spPr>
          <p:txBody>
            <a:bodyPr/>
            <a:lstStyle/>
            <a:p>
              <a:pPr rtl="0"/>
              <a:endParaRPr lang="en-US" sz="3800"/>
            </a:p>
          </p:txBody>
        </p:sp>
        <p:sp>
          <p:nvSpPr>
            <p:cNvPr id="687" name="Freeform 685"/>
            <p:cNvSpPr>
              <a:spLocks/>
            </p:cNvSpPr>
            <p:nvPr/>
          </p:nvSpPr>
          <p:spPr bwMode="auto">
            <a:xfrm>
              <a:off x="678" y="2744"/>
              <a:ext cx="34" cy="260"/>
            </a:xfrm>
            <a:custGeom>
              <a:avLst/>
              <a:gdLst>
                <a:gd name="T0" fmla="*/ 27 w 151"/>
                <a:gd name="T1" fmla="*/ 0 h 1135"/>
                <a:gd name="T2" fmla="*/ 25 w 151"/>
                <a:gd name="T3" fmla="*/ 2 h 1135"/>
                <a:gd name="T4" fmla="*/ 22 w 151"/>
                <a:gd name="T5" fmla="*/ 4 h 1135"/>
                <a:gd name="T6" fmla="*/ 18 w 151"/>
                <a:gd name="T7" fmla="*/ 6 h 1135"/>
                <a:gd name="T8" fmla="*/ 13 w 151"/>
                <a:gd name="T9" fmla="*/ 10 h 1135"/>
                <a:gd name="T10" fmla="*/ 9 w 151"/>
                <a:gd name="T11" fmla="*/ 14 h 1135"/>
                <a:gd name="T12" fmla="*/ 5 w 151"/>
                <a:gd name="T13" fmla="*/ 18 h 1135"/>
                <a:gd name="T14" fmla="*/ 3 w 151"/>
                <a:gd name="T15" fmla="*/ 22 h 1135"/>
                <a:gd name="T16" fmla="*/ 2 w 151"/>
                <a:gd name="T17" fmla="*/ 26 h 1135"/>
                <a:gd name="T18" fmla="*/ 1 w 151"/>
                <a:gd name="T19" fmla="*/ 65 h 1135"/>
                <a:gd name="T20" fmla="*/ 1 w 151"/>
                <a:gd name="T21" fmla="*/ 141 h 1135"/>
                <a:gd name="T22" fmla="*/ 0 w 151"/>
                <a:gd name="T23" fmla="*/ 217 h 1135"/>
                <a:gd name="T24" fmla="*/ 0 w 151"/>
                <a:gd name="T25" fmla="*/ 255 h 1135"/>
                <a:gd name="T26" fmla="*/ 0 w 151"/>
                <a:gd name="T27" fmla="*/ 257 h 1135"/>
                <a:gd name="T28" fmla="*/ 2 w 151"/>
                <a:gd name="T29" fmla="*/ 259 h 1135"/>
                <a:gd name="T30" fmla="*/ 3 w 151"/>
                <a:gd name="T31" fmla="*/ 260 h 1135"/>
                <a:gd name="T32" fmla="*/ 5 w 151"/>
                <a:gd name="T33" fmla="*/ 260 h 1135"/>
                <a:gd name="T34" fmla="*/ 6 w 151"/>
                <a:gd name="T35" fmla="*/ 260 h 1135"/>
                <a:gd name="T36" fmla="*/ 8 w 151"/>
                <a:gd name="T37" fmla="*/ 259 h 1135"/>
                <a:gd name="T38" fmla="*/ 9 w 151"/>
                <a:gd name="T39" fmla="*/ 257 h 1135"/>
                <a:gd name="T40" fmla="*/ 9 w 151"/>
                <a:gd name="T41" fmla="*/ 255 h 1135"/>
                <a:gd name="T42" fmla="*/ 9 w 151"/>
                <a:gd name="T43" fmla="*/ 189 h 1135"/>
                <a:gd name="T44" fmla="*/ 9 w 151"/>
                <a:gd name="T45" fmla="*/ 116 h 1135"/>
                <a:gd name="T46" fmla="*/ 10 w 151"/>
                <a:gd name="T47" fmla="*/ 56 h 1135"/>
                <a:gd name="T48" fmla="*/ 10 w 151"/>
                <a:gd name="T49" fmla="*/ 27 h 1135"/>
                <a:gd name="T50" fmla="*/ 11 w 151"/>
                <a:gd name="T51" fmla="*/ 25 h 1135"/>
                <a:gd name="T52" fmla="*/ 13 w 151"/>
                <a:gd name="T53" fmla="*/ 23 h 1135"/>
                <a:gd name="T54" fmla="*/ 15 w 151"/>
                <a:gd name="T55" fmla="*/ 20 h 1135"/>
                <a:gd name="T56" fmla="*/ 18 w 151"/>
                <a:gd name="T57" fmla="*/ 17 h 1135"/>
                <a:gd name="T58" fmla="*/ 21 w 151"/>
                <a:gd name="T59" fmla="*/ 15 h 1135"/>
                <a:gd name="T60" fmla="*/ 25 w 151"/>
                <a:gd name="T61" fmla="*/ 12 h 1135"/>
                <a:gd name="T62" fmla="*/ 28 w 151"/>
                <a:gd name="T63" fmla="*/ 10 h 1135"/>
                <a:gd name="T64" fmla="*/ 32 w 151"/>
                <a:gd name="T65" fmla="*/ 8 h 1135"/>
                <a:gd name="T66" fmla="*/ 33 w 151"/>
                <a:gd name="T67" fmla="*/ 7 h 1135"/>
                <a:gd name="T68" fmla="*/ 34 w 151"/>
                <a:gd name="T69" fmla="*/ 5 h 1135"/>
                <a:gd name="T70" fmla="*/ 34 w 151"/>
                <a:gd name="T71" fmla="*/ 4 h 1135"/>
                <a:gd name="T72" fmla="*/ 34 w 151"/>
                <a:gd name="T73" fmla="*/ 2 h 1135"/>
                <a:gd name="T74" fmla="*/ 32 w 151"/>
                <a:gd name="T75" fmla="*/ 1 h 1135"/>
                <a:gd name="T76" fmla="*/ 31 w 151"/>
                <a:gd name="T77" fmla="*/ 0 h 1135"/>
                <a:gd name="T78" fmla="*/ 29 w 151"/>
                <a:gd name="T79" fmla="*/ 0 h 1135"/>
                <a:gd name="T80" fmla="*/ 27 w 151"/>
                <a:gd name="T81" fmla="*/ 0 h 11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1"/>
                <a:gd name="T124" fmla="*/ 0 h 1135"/>
                <a:gd name="T125" fmla="*/ 151 w 151"/>
                <a:gd name="T126" fmla="*/ 1135 h 11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1" h="1135">
                  <a:moveTo>
                    <a:pt x="121" y="2"/>
                  </a:moveTo>
                  <a:lnTo>
                    <a:pt x="111" y="7"/>
                  </a:lnTo>
                  <a:lnTo>
                    <a:pt x="96" y="16"/>
                  </a:lnTo>
                  <a:lnTo>
                    <a:pt x="78" y="28"/>
                  </a:lnTo>
                  <a:lnTo>
                    <a:pt x="59" y="42"/>
                  </a:lnTo>
                  <a:lnTo>
                    <a:pt x="41" y="59"/>
                  </a:lnTo>
                  <a:lnTo>
                    <a:pt x="24" y="78"/>
                  </a:lnTo>
                  <a:lnTo>
                    <a:pt x="12" y="96"/>
                  </a:lnTo>
                  <a:lnTo>
                    <a:pt x="7" y="115"/>
                  </a:lnTo>
                  <a:lnTo>
                    <a:pt x="4" y="284"/>
                  </a:lnTo>
                  <a:lnTo>
                    <a:pt x="3" y="617"/>
                  </a:lnTo>
                  <a:lnTo>
                    <a:pt x="1" y="949"/>
                  </a:lnTo>
                  <a:lnTo>
                    <a:pt x="0" y="1115"/>
                  </a:lnTo>
                  <a:lnTo>
                    <a:pt x="1" y="1123"/>
                  </a:lnTo>
                  <a:lnTo>
                    <a:pt x="7" y="1130"/>
                  </a:lnTo>
                  <a:lnTo>
                    <a:pt x="12" y="1134"/>
                  </a:lnTo>
                  <a:lnTo>
                    <a:pt x="20" y="1135"/>
                  </a:lnTo>
                  <a:lnTo>
                    <a:pt x="28" y="1134"/>
                  </a:lnTo>
                  <a:lnTo>
                    <a:pt x="34" y="1130"/>
                  </a:lnTo>
                  <a:lnTo>
                    <a:pt x="39" y="1123"/>
                  </a:lnTo>
                  <a:lnTo>
                    <a:pt x="41" y="1115"/>
                  </a:lnTo>
                  <a:lnTo>
                    <a:pt x="41" y="825"/>
                  </a:lnTo>
                  <a:lnTo>
                    <a:pt x="42" y="507"/>
                  </a:lnTo>
                  <a:lnTo>
                    <a:pt x="44" y="243"/>
                  </a:lnTo>
                  <a:lnTo>
                    <a:pt x="46" y="119"/>
                  </a:lnTo>
                  <a:lnTo>
                    <a:pt x="50" y="110"/>
                  </a:lnTo>
                  <a:lnTo>
                    <a:pt x="56" y="100"/>
                  </a:lnTo>
                  <a:lnTo>
                    <a:pt x="68" y="88"/>
                  </a:lnTo>
                  <a:lnTo>
                    <a:pt x="81" y="76"/>
                  </a:lnTo>
                  <a:lnTo>
                    <a:pt x="95" y="65"/>
                  </a:lnTo>
                  <a:lnTo>
                    <a:pt x="111" y="54"/>
                  </a:lnTo>
                  <a:lnTo>
                    <a:pt x="126" y="45"/>
                  </a:lnTo>
                  <a:lnTo>
                    <a:pt x="141" y="37"/>
                  </a:lnTo>
                  <a:lnTo>
                    <a:pt x="146" y="32"/>
                  </a:lnTo>
                  <a:lnTo>
                    <a:pt x="150" y="24"/>
                  </a:lnTo>
                  <a:lnTo>
                    <a:pt x="151" y="18"/>
                  </a:lnTo>
                  <a:lnTo>
                    <a:pt x="149" y="10"/>
                  </a:lnTo>
                  <a:lnTo>
                    <a:pt x="143" y="3"/>
                  </a:lnTo>
                  <a:lnTo>
                    <a:pt x="137" y="0"/>
                  </a:lnTo>
                  <a:lnTo>
                    <a:pt x="129" y="0"/>
                  </a:lnTo>
                  <a:lnTo>
                    <a:pt x="121" y="2"/>
                  </a:lnTo>
                  <a:close/>
                </a:path>
              </a:pathLst>
            </a:custGeom>
            <a:solidFill>
              <a:srgbClr val="000000"/>
            </a:solidFill>
            <a:ln w="9525">
              <a:noFill/>
              <a:round/>
              <a:headEnd/>
              <a:tailEnd/>
            </a:ln>
          </p:spPr>
          <p:txBody>
            <a:bodyPr/>
            <a:lstStyle/>
            <a:p>
              <a:pPr rtl="0"/>
              <a:endParaRPr lang="en-US" sz="3800"/>
            </a:p>
          </p:txBody>
        </p:sp>
        <p:sp>
          <p:nvSpPr>
            <p:cNvPr id="688" name="Freeform 686"/>
            <p:cNvSpPr>
              <a:spLocks/>
            </p:cNvSpPr>
            <p:nvPr/>
          </p:nvSpPr>
          <p:spPr bwMode="auto">
            <a:xfrm>
              <a:off x="485" y="2725"/>
              <a:ext cx="313" cy="71"/>
            </a:xfrm>
            <a:custGeom>
              <a:avLst/>
              <a:gdLst>
                <a:gd name="T0" fmla="*/ 300 w 1367"/>
                <a:gd name="T1" fmla="*/ 0 h 308"/>
                <a:gd name="T2" fmla="*/ 9 w 1367"/>
                <a:gd name="T3" fmla="*/ 46 h 308"/>
                <a:gd name="T4" fmla="*/ 8 w 1367"/>
                <a:gd name="T5" fmla="*/ 46 h 308"/>
                <a:gd name="T6" fmla="*/ 8 w 1367"/>
                <a:gd name="T7" fmla="*/ 46 h 308"/>
                <a:gd name="T8" fmla="*/ 7 w 1367"/>
                <a:gd name="T9" fmla="*/ 47 h 308"/>
                <a:gd name="T10" fmla="*/ 6 w 1367"/>
                <a:gd name="T11" fmla="*/ 47 h 308"/>
                <a:gd name="T12" fmla="*/ 3 w 1367"/>
                <a:gd name="T13" fmla="*/ 52 h 308"/>
                <a:gd name="T14" fmla="*/ 1 w 1367"/>
                <a:gd name="T15" fmla="*/ 55 h 308"/>
                <a:gd name="T16" fmla="*/ 0 w 1367"/>
                <a:gd name="T17" fmla="*/ 59 h 308"/>
                <a:gd name="T18" fmla="*/ 0 w 1367"/>
                <a:gd name="T19" fmla="*/ 63 h 308"/>
                <a:gd name="T20" fmla="*/ 1 w 1367"/>
                <a:gd name="T21" fmla="*/ 65 h 308"/>
                <a:gd name="T22" fmla="*/ 3 w 1367"/>
                <a:gd name="T23" fmla="*/ 67 h 308"/>
                <a:gd name="T24" fmla="*/ 5 w 1367"/>
                <a:gd name="T25" fmla="*/ 69 h 308"/>
                <a:gd name="T26" fmla="*/ 7 w 1367"/>
                <a:gd name="T27" fmla="*/ 70 h 308"/>
                <a:gd name="T28" fmla="*/ 9 w 1367"/>
                <a:gd name="T29" fmla="*/ 71 h 308"/>
                <a:gd name="T30" fmla="*/ 11 w 1367"/>
                <a:gd name="T31" fmla="*/ 71 h 308"/>
                <a:gd name="T32" fmla="*/ 12 w 1367"/>
                <a:gd name="T33" fmla="*/ 71 h 308"/>
                <a:gd name="T34" fmla="*/ 13 w 1367"/>
                <a:gd name="T35" fmla="*/ 71 h 308"/>
                <a:gd name="T36" fmla="*/ 14 w 1367"/>
                <a:gd name="T37" fmla="*/ 71 h 308"/>
                <a:gd name="T38" fmla="*/ 14 w 1367"/>
                <a:gd name="T39" fmla="*/ 71 h 308"/>
                <a:gd name="T40" fmla="*/ 14 w 1367"/>
                <a:gd name="T41" fmla="*/ 71 h 308"/>
                <a:gd name="T42" fmla="*/ 14 w 1367"/>
                <a:gd name="T43" fmla="*/ 71 h 308"/>
                <a:gd name="T44" fmla="*/ 306 w 1367"/>
                <a:gd name="T45" fmla="*/ 23 h 308"/>
                <a:gd name="T46" fmla="*/ 306 w 1367"/>
                <a:gd name="T47" fmla="*/ 23 h 308"/>
                <a:gd name="T48" fmla="*/ 307 w 1367"/>
                <a:gd name="T49" fmla="*/ 22 h 308"/>
                <a:gd name="T50" fmla="*/ 308 w 1367"/>
                <a:gd name="T51" fmla="*/ 22 h 308"/>
                <a:gd name="T52" fmla="*/ 308 w 1367"/>
                <a:gd name="T53" fmla="*/ 22 h 308"/>
                <a:gd name="T54" fmla="*/ 311 w 1367"/>
                <a:gd name="T55" fmla="*/ 19 h 308"/>
                <a:gd name="T56" fmla="*/ 312 w 1367"/>
                <a:gd name="T57" fmla="*/ 15 h 308"/>
                <a:gd name="T58" fmla="*/ 313 w 1367"/>
                <a:gd name="T59" fmla="*/ 12 h 308"/>
                <a:gd name="T60" fmla="*/ 313 w 1367"/>
                <a:gd name="T61" fmla="*/ 9 h 308"/>
                <a:gd name="T62" fmla="*/ 312 w 1367"/>
                <a:gd name="T63" fmla="*/ 7 h 308"/>
                <a:gd name="T64" fmla="*/ 310 w 1367"/>
                <a:gd name="T65" fmla="*/ 5 h 308"/>
                <a:gd name="T66" fmla="*/ 309 w 1367"/>
                <a:gd name="T67" fmla="*/ 3 h 308"/>
                <a:gd name="T68" fmla="*/ 307 w 1367"/>
                <a:gd name="T69" fmla="*/ 2 h 308"/>
                <a:gd name="T70" fmla="*/ 305 w 1367"/>
                <a:gd name="T71" fmla="*/ 1 h 308"/>
                <a:gd name="T72" fmla="*/ 304 w 1367"/>
                <a:gd name="T73" fmla="*/ 0 h 308"/>
                <a:gd name="T74" fmla="*/ 303 w 1367"/>
                <a:gd name="T75" fmla="*/ 0 h 308"/>
                <a:gd name="T76" fmla="*/ 302 w 1367"/>
                <a:gd name="T77" fmla="*/ 0 h 308"/>
                <a:gd name="T78" fmla="*/ 301 w 1367"/>
                <a:gd name="T79" fmla="*/ 0 h 308"/>
                <a:gd name="T80" fmla="*/ 301 w 1367"/>
                <a:gd name="T81" fmla="*/ 0 h 308"/>
                <a:gd name="T82" fmla="*/ 301 w 1367"/>
                <a:gd name="T83" fmla="*/ 0 h 308"/>
                <a:gd name="T84" fmla="*/ 300 w 1367"/>
                <a:gd name="T85" fmla="*/ 0 h 3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7"/>
                <a:gd name="T130" fmla="*/ 0 h 308"/>
                <a:gd name="T131" fmla="*/ 1367 w 1367"/>
                <a:gd name="T132" fmla="*/ 308 h 3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7" h="308">
                  <a:moveTo>
                    <a:pt x="1310" y="0"/>
                  </a:moveTo>
                  <a:lnTo>
                    <a:pt x="39" y="199"/>
                  </a:lnTo>
                  <a:lnTo>
                    <a:pt x="36" y="200"/>
                  </a:lnTo>
                  <a:lnTo>
                    <a:pt x="33" y="201"/>
                  </a:lnTo>
                  <a:lnTo>
                    <a:pt x="31" y="203"/>
                  </a:lnTo>
                  <a:lnTo>
                    <a:pt x="28" y="205"/>
                  </a:lnTo>
                  <a:lnTo>
                    <a:pt x="13" y="224"/>
                  </a:lnTo>
                  <a:lnTo>
                    <a:pt x="3" y="240"/>
                  </a:lnTo>
                  <a:lnTo>
                    <a:pt x="0" y="257"/>
                  </a:lnTo>
                  <a:lnTo>
                    <a:pt x="1" y="273"/>
                  </a:lnTo>
                  <a:lnTo>
                    <a:pt x="6" y="283"/>
                  </a:lnTo>
                  <a:lnTo>
                    <a:pt x="14" y="291"/>
                  </a:lnTo>
                  <a:lnTo>
                    <a:pt x="23" y="298"/>
                  </a:lnTo>
                  <a:lnTo>
                    <a:pt x="32" y="302"/>
                  </a:lnTo>
                  <a:lnTo>
                    <a:pt x="41" y="306"/>
                  </a:lnTo>
                  <a:lnTo>
                    <a:pt x="49" y="307"/>
                  </a:lnTo>
                  <a:lnTo>
                    <a:pt x="54" y="308"/>
                  </a:lnTo>
                  <a:lnTo>
                    <a:pt x="58" y="308"/>
                  </a:lnTo>
                  <a:lnTo>
                    <a:pt x="59" y="308"/>
                  </a:lnTo>
                  <a:lnTo>
                    <a:pt x="61" y="308"/>
                  </a:lnTo>
                  <a:lnTo>
                    <a:pt x="62" y="308"/>
                  </a:lnTo>
                  <a:lnTo>
                    <a:pt x="63" y="308"/>
                  </a:lnTo>
                  <a:lnTo>
                    <a:pt x="1335" y="99"/>
                  </a:lnTo>
                  <a:lnTo>
                    <a:pt x="1337" y="99"/>
                  </a:lnTo>
                  <a:lnTo>
                    <a:pt x="1340" y="97"/>
                  </a:lnTo>
                  <a:lnTo>
                    <a:pt x="1343" y="95"/>
                  </a:lnTo>
                  <a:lnTo>
                    <a:pt x="1345" y="94"/>
                  </a:lnTo>
                  <a:lnTo>
                    <a:pt x="1357" y="81"/>
                  </a:lnTo>
                  <a:lnTo>
                    <a:pt x="1363" y="67"/>
                  </a:lnTo>
                  <a:lnTo>
                    <a:pt x="1367" y="53"/>
                  </a:lnTo>
                  <a:lnTo>
                    <a:pt x="1366" y="40"/>
                  </a:lnTo>
                  <a:lnTo>
                    <a:pt x="1362" y="30"/>
                  </a:lnTo>
                  <a:lnTo>
                    <a:pt x="1356" y="22"/>
                  </a:lnTo>
                  <a:lnTo>
                    <a:pt x="1349" y="15"/>
                  </a:lnTo>
                  <a:lnTo>
                    <a:pt x="1341" y="10"/>
                  </a:lnTo>
                  <a:lnTo>
                    <a:pt x="1333" y="5"/>
                  </a:lnTo>
                  <a:lnTo>
                    <a:pt x="1327" y="2"/>
                  </a:lnTo>
                  <a:lnTo>
                    <a:pt x="1322" y="1"/>
                  </a:lnTo>
                  <a:lnTo>
                    <a:pt x="1319" y="0"/>
                  </a:lnTo>
                  <a:lnTo>
                    <a:pt x="1316" y="0"/>
                  </a:lnTo>
                  <a:lnTo>
                    <a:pt x="1315" y="0"/>
                  </a:lnTo>
                  <a:lnTo>
                    <a:pt x="1313" y="0"/>
                  </a:lnTo>
                  <a:lnTo>
                    <a:pt x="1310" y="0"/>
                  </a:lnTo>
                  <a:close/>
                </a:path>
              </a:pathLst>
            </a:custGeom>
            <a:solidFill>
              <a:srgbClr val="000000"/>
            </a:solidFill>
            <a:ln w="9525">
              <a:noFill/>
              <a:round/>
              <a:headEnd/>
              <a:tailEnd/>
            </a:ln>
          </p:spPr>
          <p:txBody>
            <a:bodyPr/>
            <a:lstStyle/>
            <a:p>
              <a:pPr rtl="0"/>
              <a:endParaRPr lang="en-US" sz="3800"/>
            </a:p>
          </p:txBody>
        </p:sp>
        <p:sp>
          <p:nvSpPr>
            <p:cNvPr id="689" name="Freeform 687"/>
            <p:cNvSpPr>
              <a:spLocks/>
            </p:cNvSpPr>
            <p:nvPr/>
          </p:nvSpPr>
          <p:spPr bwMode="auto">
            <a:xfrm>
              <a:off x="494" y="2735"/>
              <a:ext cx="295" cy="52"/>
            </a:xfrm>
            <a:custGeom>
              <a:avLst/>
              <a:gdLst>
                <a:gd name="T0" fmla="*/ 292 w 1288"/>
                <a:gd name="T1" fmla="*/ 1 h 229"/>
                <a:gd name="T2" fmla="*/ 295 w 1288"/>
                <a:gd name="T3" fmla="*/ 2 h 229"/>
                <a:gd name="T4" fmla="*/ 295 w 1288"/>
                <a:gd name="T5" fmla="*/ 2 h 229"/>
                <a:gd name="T6" fmla="*/ 295 w 1288"/>
                <a:gd name="T7" fmla="*/ 2 h 229"/>
                <a:gd name="T8" fmla="*/ 295 w 1288"/>
                <a:gd name="T9" fmla="*/ 3 h 229"/>
                <a:gd name="T10" fmla="*/ 294 w 1288"/>
                <a:gd name="T11" fmla="*/ 4 h 229"/>
                <a:gd name="T12" fmla="*/ 292 w 1288"/>
                <a:gd name="T13" fmla="*/ 5 h 229"/>
                <a:gd name="T14" fmla="*/ 286 w 1288"/>
                <a:gd name="T15" fmla="*/ 6 h 229"/>
                <a:gd name="T16" fmla="*/ 273 w 1288"/>
                <a:gd name="T17" fmla="*/ 8 h 229"/>
                <a:gd name="T18" fmla="*/ 257 w 1288"/>
                <a:gd name="T19" fmla="*/ 11 h 229"/>
                <a:gd name="T20" fmla="*/ 237 w 1288"/>
                <a:gd name="T21" fmla="*/ 14 h 229"/>
                <a:gd name="T22" fmla="*/ 214 w 1288"/>
                <a:gd name="T23" fmla="*/ 18 h 229"/>
                <a:gd name="T24" fmla="*/ 188 w 1288"/>
                <a:gd name="T25" fmla="*/ 22 h 229"/>
                <a:gd name="T26" fmla="*/ 162 w 1288"/>
                <a:gd name="T27" fmla="*/ 26 h 229"/>
                <a:gd name="T28" fmla="*/ 135 w 1288"/>
                <a:gd name="T29" fmla="*/ 31 h 229"/>
                <a:gd name="T30" fmla="*/ 109 w 1288"/>
                <a:gd name="T31" fmla="*/ 35 h 229"/>
                <a:gd name="T32" fmla="*/ 84 w 1288"/>
                <a:gd name="T33" fmla="*/ 39 h 229"/>
                <a:gd name="T34" fmla="*/ 61 w 1288"/>
                <a:gd name="T35" fmla="*/ 43 h 229"/>
                <a:gd name="T36" fmla="*/ 41 w 1288"/>
                <a:gd name="T37" fmla="*/ 46 h 229"/>
                <a:gd name="T38" fmla="*/ 24 w 1288"/>
                <a:gd name="T39" fmla="*/ 49 h 229"/>
                <a:gd name="T40" fmla="*/ 12 w 1288"/>
                <a:gd name="T41" fmla="*/ 51 h 229"/>
                <a:gd name="T42" fmla="*/ 6 w 1288"/>
                <a:gd name="T43" fmla="*/ 52 h 229"/>
                <a:gd name="T44" fmla="*/ 3 w 1288"/>
                <a:gd name="T45" fmla="*/ 52 h 229"/>
                <a:gd name="T46" fmla="*/ 0 w 1288"/>
                <a:gd name="T47" fmla="*/ 51 h 229"/>
                <a:gd name="T48" fmla="*/ 0 w 1288"/>
                <a:gd name="T49" fmla="*/ 50 h 229"/>
                <a:gd name="T50" fmla="*/ 0 w 1288"/>
                <a:gd name="T51" fmla="*/ 50 h 229"/>
                <a:gd name="T52" fmla="*/ 0 w 1288"/>
                <a:gd name="T53" fmla="*/ 49 h 229"/>
                <a:gd name="T54" fmla="*/ 1 w 1288"/>
                <a:gd name="T55" fmla="*/ 47 h 229"/>
                <a:gd name="T56" fmla="*/ 4 w 1288"/>
                <a:gd name="T57" fmla="*/ 45 h 229"/>
                <a:gd name="T58" fmla="*/ 11 w 1288"/>
                <a:gd name="T59" fmla="*/ 44 h 229"/>
                <a:gd name="T60" fmla="*/ 23 w 1288"/>
                <a:gd name="T61" fmla="*/ 42 h 229"/>
                <a:gd name="T62" fmla="*/ 39 w 1288"/>
                <a:gd name="T63" fmla="*/ 39 h 229"/>
                <a:gd name="T64" fmla="*/ 60 w 1288"/>
                <a:gd name="T65" fmla="*/ 36 h 229"/>
                <a:gd name="T66" fmla="*/ 83 w 1288"/>
                <a:gd name="T67" fmla="*/ 32 h 229"/>
                <a:gd name="T68" fmla="*/ 108 w 1288"/>
                <a:gd name="T69" fmla="*/ 29 h 229"/>
                <a:gd name="T70" fmla="*/ 134 w 1288"/>
                <a:gd name="T71" fmla="*/ 25 h 229"/>
                <a:gd name="T72" fmla="*/ 161 w 1288"/>
                <a:gd name="T73" fmla="*/ 20 h 229"/>
                <a:gd name="T74" fmla="*/ 187 w 1288"/>
                <a:gd name="T75" fmla="*/ 16 h 229"/>
                <a:gd name="T76" fmla="*/ 212 w 1288"/>
                <a:gd name="T77" fmla="*/ 12 h 229"/>
                <a:gd name="T78" fmla="*/ 235 w 1288"/>
                <a:gd name="T79" fmla="*/ 9 h 229"/>
                <a:gd name="T80" fmla="*/ 255 w 1288"/>
                <a:gd name="T81" fmla="*/ 6 h 229"/>
                <a:gd name="T82" fmla="*/ 272 w 1288"/>
                <a:gd name="T83" fmla="*/ 3 h 229"/>
                <a:gd name="T84" fmla="*/ 284 w 1288"/>
                <a:gd name="T85" fmla="*/ 1 h 229"/>
                <a:gd name="T86" fmla="*/ 290 w 1288"/>
                <a:gd name="T87" fmla="*/ 0 h 2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88"/>
                <a:gd name="T133" fmla="*/ 0 h 229"/>
                <a:gd name="T134" fmla="*/ 1288 w 1288"/>
                <a:gd name="T135" fmla="*/ 229 h 2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88" h="229">
                  <a:moveTo>
                    <a:pt x="1272" y="0"/>
                  </a:moveTo>
                  <a:lnTo>
                    <a:pt x="1277" y="3"/>
                  </a:lnTo>
                  <a:lnTo>
                    <a:pt x="1283" y="5"/>
                  </a:lnTo>
                  <a:lnTo>
                    <a:pt x="1287" y="8"/>
                  </a:lnTo>
                  <a:lnTo>
                    <a:pt x="1288" y="11"/>
                  </a:lnTo>
                  <a:lnTo>
                    <a:pt x="1288" y="12"/>
                  </a:lnTo>
                  <a:lnTo>
                    <a:pt x="1287" y="14"/>
                  </a:lnTo>
                  <a:lnTo>
                    <a:pt x="1284" y="17"/>
                  </a:lnTo>
                  <a:lnTo>
                    <a:pt x="1281" y="21"/>
                  </a:lnTo>
                  <a:lnTo>
                    <a:pt x="1276" y="22"/>
                  </a:lnTo>
                  <a:lnTo>
                    <a:pt x="1264" y="24"/>
                  </a:lnTo>
                  <a:lnTo>
                    <a:pt x="1248" y="26"/>
                  </a:lnTo>
                  <a:lnTo>
                    <a:pt x="1223" y="30"/>
                  </a:lnTo>
                  <a:lnTo>
                    <a:pt x="1194" y="35"/>
                  </a:lnTo>
                  <a:lnTo>
                    <a:pt x="1160" y="41"/>
                  </a:lnTo>
                  <a:lnTo>
                    <a:pt x="1121" y="47"/>
                  </a:lnTo>
                  <a:lnTo>
                    <a:pt x="1080" y="55"/>
                  </a:lnTo>
                  <a:lnTo>
                    <a:pt x="1033" y="63"/>
                  </a:lnTo>
                  <a:lnTo>
                    <a:pt x="985" y="70"/>
                  </a:lnTo>
                  <a:lnTo>
                    <a:pt x="933" y="78"/>
                  </a:lnTo>
                  <a:lnTo>
                    <a:pt x="878" y="87"/>
                  </a:lnTo>
                  <a:lnTo>
                    <a:pt x="822" y="96"/>
                  </a:lnTo>
                  <a:lnTo>
                    <a:pt x="765" y="107"/>
                  </a:lnTo>
                  <a:lnTo>
                    <a:pt x="707" y="116"/>
                  </a:lnTo>
                  <a:lnTo>
                    <a:pt x="649" y="125"/>
                  </a:lnTo>
                  <a:lnTo>
                    <a:pt x="590" y="135"/>
                  </a:lnTo>
                  <a:lnTo>
                    <a:pt x="532" y="145"/>
                  </a:lnTo>
                  <a:lnTo>
                    <a:pt x="475" y="154"/>
                  </a:lnTo>
                  <a:lnTo>
                    <a:pt x="420" y="163"/>
                  </a:lnTo>
                  <a:lnTo>
                    <a:pt x="365" y="172"/>
                  </a:lnTo>
                  <a:lnTo>
                    <a:pt x="314" y="181"/>
                  </a:lnTo>
                  <a:lnTo>
                    <a:pt x="265" y="189"/>
                  </a:lnTo>
                  <a:lnTo>
                    <a:pt x="219" y="197"/>
                  </a:lnTo>
                  <a:lnTo>
                    <a:pt x="177" y="203"/>
                  </a:lnTo>
                  <a:lnTo>
                    <a:pt x="139" y="210"/>
                  </a:lnTo>
                  <a:lnTo>
                    <a:pt x="106" y="215"/>
                  </a:lnTo>
                  <a:lnTo>
                    <a:pt x="78" y="220"/>
                  </a:lnTo>
                  <a:lnTo>
                    <a:pt x="54" y="224"/>
                  </a:lnTo>
                  <a:lnTo>
                    <a:pt x="37" y="226"/>
                  </a:lnTo>
                  <a:lnTo>
                    <a:pt x="26" y="228"/>
                  </a:lnTo>
                  <a:lnTo>
                    <a:pt x="22" y="229"/>
                  </a:lnTo>
                  <a:lnTo>
                    <a:pt x="14" y="228"/>
                  </a:lnTo>
                  <a:lnTo>
                    <a:pt x="7" y="225"/>
                  </a:lnTo>
                  <a:lnTo>
                    <a:pt x="2" y="223"/>
                  </a:lnTo>
                  <a:lnTo>
                    <a:pt x="0" y="220"/>
                  </a:lnTo>
                  <a:lnTo>
                    <a:pt x="0" y="219"/>
                  </a:lnTo>
                  <a:lnTo>
                    <a:pt x="0" y="216"/>
                  </a:lnTo>
                  <a:lnTo>
                    <a:pt x="2" y="212"/>
                  </a:lnTo>
                  <a:lnTo>
                    <a:pt x="6" y="206"/>
                  </a:lnTo>
                  <a:lnTo>
                    <a:pt x="13" y="198"/>
                  </a:lnTo>
                  <a:lnTo>
                    <a:pt x="18" y="197"/>
                  </a:lnTo>
                  <a:lnTo>
                    <a:pt x="29" y="195"/>
                  </a:lnTo>
                  <a:lnTo>
                    <a:pt x="46" y="193"/>
                  </a:lnTo>
                  <a:lnTo>
                    <a:pt x="70" y="189"/>
                  </a:lnTo>
                  <a:lnTo>
                    <a:pt x="100" y="184"/>
                  </a:lnTo>
                  <a:lnTo>
                    <a:pt x="134" y="178"/>
                  </a:lnTo>
                  <a:lnTo>
                    <a:pt x="171" y="173"/>
                  </a:lnTo>
                  <a:lnTo>
                    <a:pt x="214" y="167"/>
                  </a:lnTo>
                  <a:lnTo>
                    <a:pt x="260" y="159"/>
                  </a:lnTo>
                  <a:lnTo>
                    <a:pt x="309" y="151"/>
                  </a:lnTo>
                  <a:lnTo>
                    <a:pt x="361" y="143"/>
                  </a:lnTo>
                  <a:lnTo>
                    <a:pt x="415" y="134"/>
                  </a:lnTo>
                  <a:lnTo>
                    <a:pt x="471" y="126"/>
                  </a:lnTo>
                  <a:lnTo>
                    <a:pt x="528" y="117"/>
                  </a:lnTo>
                  <a:lnTo>
                    <a:pt x="585" y="108"/>
                  </a:lnTo>
                  <a:lnTo>
                    <a:pt x="644" y="99"/>
                  </a:lnTo>
                  <a:lnTo>
                    <a:pt x="702" y="90"/>
                  </a:lnTo>
                  <a:lnTo>
                    <a:pt x="761" y="81"/>
                  </a:lnTo>
                  <a:lnTo>
                    <a:pt x="817" y="72"/>
                  </a:lnTo>
                  <a:lnTo>
                    <a:pt x="873" y="63"/>
                  </a:lnTo>
                  <a:lnTo>
                    <a:pt x="926" y="55"/>
                  </a:lnTo>
                  <a:lnTo>
                    <a:pt x="978" y="46"/>
                  </a:lnTo>
                  <a:lnTo>
                    <a:pt x="1028" y="38"/>
                  </a:lnTo>
                  <a:lnTo>
                    <a:pt x="1073" y="31"/>
                  </a:lnTo>
                  <a:lnTo>
                    <a:pt x="1115" y="25"/>
                  </a:lnTo>
                  <a:lnTo>
                    <a:pt x="1154" y="18"/>
                  </a:lnTo>
                  <a:lnTo>
                    <a:pt x="1186" y="13"/>
                  </a:lnTo>
                  <a:lnTo>
                    <a:pt x="1216" y="9"/>
                  </a:lnTo>
                  <a:lnTo>
                    <a:pt x="1238" y="5"/>
                  </a:lnTo>
                  <a:lnTo>
                    <a:pt x="1257" y="3"/>
                  </a:lnTo>
                  <a:lnTo>
                    <a:pt x="1268" y="1"/>
                  </a:lnTo>
                  <a:lnTo>
                    <a:pt x="1272" y="0"/>
                  </a:lnTo>
                  <a:close/>
                </a:path>
              </a:pathLst>
            </a:custGeom>
            <a:solidFill>
              <a:srgbClr val="C0C0C0"/>
            </a:solidFill>
            <a:ln w="9525">
              <a:noFill/>
              <a:round/>
              <a:headEnd/>
              <a:tailEnd/>
            </a:ln>
          </p:spPr>
          <p:txBody>
            <a:bodyPr/>
            <a:lstStyle/>
            <a:p>
              <a:pPr rtl="0"/>
              <a:endParaRPr lang="en-US" sz="3800"/>
            </a:p>
          </p:txBody>
        </p:sp>
        <p:sp>
          <p:nvSpPr>
            <p:cNvPr id="690" name="Freeform 688"/>
            <p:cNvSpPr>
              <a:spLocks/>
            </p:cNvSpPr>
            <p:nvPr/>
          </p:nvSpPr>
          <p:spPr bwMode="auto">
            <a:xfrm>
              <a:off x="487" y="2770"/>
              <a:ext cx="77" cy="108"/>
            </a:xfrm>
            <a:custGeom>
              <a:avLst/>
              <a:gdLst>
                <a:gd name="T0" fmla="*/ 69 w 336"/>
                <a:gd name="T1" fmla="*/ 2 h 471"/>
                <a:gd name="T2" fmla="*/ 1 w 336"/>
                <a:gd name="T3" fmla="*/ 101 h 471"/>
                <a:gd name="T4" fmla="*/ 0 w 336"/>
                <a:gd name="T5" fmla="*/ 103 h 471"/>
                <a:gd name="T6" fmla="*/ 0 w 336"/>
                <a:gd name="T7" fmla="*/ 104 h 471"/>
                <a:gd name="T8" fmla="*/ 1 w 336"/>
                <a:gd name="T9" fmla="*/ 106 h 471"/>
                <a:gd name="T10" fmla="*/ 2 w 336"/>
                <a:gd name="T11" fmla="*/ 107 h 471"/>
                <a:gd name="T12" fmla="*/ 4 w 336"/>
                <a:gd name="T13" fmla="*/ 108 h 471"/>
                <a:gd name="T14" fmla="*/ 5 w 336"/>
                <a:gd name="T15" fmla="*/ 108 h 471"/>
                <a:gd name="T16" fmla="*/ 7 w 336"/>
                <a:gd name="T17" fmla="*/ 107 h 471"/>
                <a:gd name="T18" fmla="*/ 8 w 336"/>
                <a:gd name="T19" fmla="*/ 106 h 471"/>
                <a:gd name="T20" fmla="*/ 76 w 336"/>
                <a:gd name="T21" fmla="*/ 7 h 471"/>
                <a:gd name="T22" fmla="*/ 77 w 336"/>
                <a:gd name="T23" fmla="*/ 5 h 471"/>
                <a:gd name="T24" fmla="*/ 77 w 336"/>
                <a:gd name="T25" fmla="*/ 4 h 471"/>
                <a:gd name="T26" fmla="*/ 76 w 336"/>
                <a:gd name="T27" fmla="*/ 2 h 471"/>
                <a:gd name="T28" fmla="*/ 75 w 336"/>
                <a:gd name="T29" fmla="*/ 1 h 471"/>
                <a:gd name="T30" fmla="*/ 73 w 336"/>
                <a:gd name="T31" fmla="*/ 0 h 471"/>
                <a:gd name="T32" fmla="*/ 72 w 336"/>
                <a:gd name="T33" fmla="*/ 0 h 471"/>
                <a:gd name="T34" fmla="*/ 70 w 336"/>
                <a:gd name="T35" fmla="*/ 1 h 471"/>
                <a:gd name="T36" fmla="*/ 69 w 336"/>
                <a:gd name="T37" fmla="*/ 2 h 4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6"/>
                <a:gd name="T58" fmla="*/ 0 h 471"/>
                <a:gd name="T59" fmla="*/ 336 w 336"/>
                <a:gd name="T60" fmla="*/ 471 h 4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6" h="471">
                  <a:moveTo>
                    <a:pt x="300" y="8"/>
                  </a:moveTo>
                  <a:lnTo>
                    <a:pt x="3" y="441"/>
                  </a:lnTo>
                  <a:lnTo>
                    <a:pt x="0" y="449"/>
                  </a:lnTo>
                  <a:lnTo>
                    <a:pt x="0" y="455"/>
                  </a:lnTo>
                  <a:lnTo>
                    <a:pt x="3" y="463"/>
                  </a:lnTo>
                  <a:lnTo>
                    <a:pt x="8" y="468"/>
                  </a:lnTo>
                  <a:lnTo>
                    <a:pt x="16" y="471"/>
                  </a:lnTo>
                  <a:lnTo>
                    <a:pt x="22" y="471"/>
                  </a:lnTo>
                  <a:lnTo>
                    <a:pt x="30" y="468"/>
                  </a:lnTo>
                  <a:lnTo>
                    <a:pt x="35" y="463"/>
                  </a:lnTo>
                  <a:lnTo>
                    <a:pt x="332" y="31"/>
                  </a:lnTo>
                  <a:lnTo>
                    <a:pt x="335" y="23"/>
                  </a:lnTo>
                  <a:lnTo>
                    <a:pt x="336" y="16"/>
                  </a:lnTo>
                  <a:lnTo>
                    <a:pt x="332" y="9"/>
                  </a:lnTo>
                  <a:lnTo>
                    <a:pt x="327" y="3"/>
                  </a:lnTo>
                  <a:lnTo>
                    <a:pt x="319" y="0"/>
                  </a:lnTo>
                  <a:lnTo>
                    <a:pt x="313" y="0"/>
                  </a:lnTo>
                  <a:lnTo>
                    <a:pt x="305" y="3"/>
                  </a:lnTo>
                  <a:lnTo>
                    <a:pt x="300" y="8"/>
                  </a:lnTo>
                  <a:close/>
                </a:path>
              </a:pathLst>
            </a:custGeom>
            <a:solidFill>
              <a:srgbClr val="000000"/>
            </a:solidFill>
            <a:ln w="9525">
              <a:noFill/>
              <a:round/>
              <a:headEnd/>
              <a:tailEnd/>
            </a:ln>
          </p:spPr>
          <p:txBody>
            <a:bodyPr/>
            <a:lstStyle/>
            <a:p>
              <a:pPr rtl="0"/>
              <a:endParaRPr lang="en-US" sz="3800"/>
            </a:p>
          </p:txBody>
        </p:sp>
        <p:sp>
          <p:nvSpPr>
            <p:cNvPr id="691" name="Freeform 689"/>
            <p:cNvSpPr>
              <a:spLocks/>
            </p:cNvSpPr>
            <p:nvPr/>
          </p:nvSpPr>
          <p:spPr bwMode="auto">
            <a:xfrm>
              <a:off x="669" y="2992"/>
              <a:ext cx="27" cy="19"/>
            </a:xfrm>
            <a:custGeom>
              <a:avLst/>
              <a:gdLst>
                <a:gd name="T0" fmla="*/ 0 w 119"/>
                <a:gd name="T1" fmla="*/ 10 h 85"/>
                <a:gd name="T2" fmla="*/ 0 w 119"/>
                <a:gd name="T3" fmla="*/ 12 h 85"/>
                <a:gd name="T4" fmla="*/ 1 w 119"/>
                <a:gd name="T5" fmla="*/ 13 h 85"/>
                <a:gd name="T6" fmla="*/ 2 w 119"/>
                <a:gd name="T7" fmla="*/ 15 h 85"/>
                <a:gd name="T8" fmla="*/ 4 w 119"/>
                <a:gd name="T9" fmla="*/ 17 h 85"/>
                <a:gd name="T10" fmla="*/ 6 w 119"/>
                <a:gd name="T11" fmla="*/ 18 h 85"/>
                <a:gd name="T12" fmla="*/ 8 w 119"/>
                <a:gd name="T13" fmla="*/ 19 h 85"/>
                <a:gd name="T14" fmla="*/ 11 w 119"/>
                <a:gd name="T15" fmla="*/ 19 h 85"/>
                <a:gd name="T16" fmla="*/ 14 w 119"/>
                <a:gd name="T17" fmla="*/ 19 h 85"/>
                <a:gd name="T18" fmla="*/ 16 w 119"/>
                <a:gd name="T19" fmla="*/ 19 h 85"/>
                <a:gd name="T20" fmla="*/ 19 w 119"/>
                <a:gd name="T21" fmla="*/ 19 h 85"/>
                <a:gd name="T22" fmla="*/ 21 w 119"/>
                <a:gd name="T23" fmla="*/ 18 h 85"/>
                <a:gd name="T24" fmla="*/ 23 w 119"/>
                <a:gd name="T25" fmla="*/ 17 h 85"/>
                <a:gd name="T26" fmla="*/ 25 w 119"/>
                <a:gd name="T27" fmla="*/ 15 h 85"/>
                <a:gd name="T28" fmla="*/ 26 w 119"/>
                <a:gd name="T29" fmla="*/ 13 h 85"/>
                <a:gd name="T30" fmla="*/ 27 w 119"/>
                <a:gd name="T31" fmla="*/ 12 h 85"/>
                <a:gd name="T32" fmla="*/ 27 w 119"/>
                <a:gd name="T33" fmla="*/ 10 h 85"/>
                <a:gd name="T34" fmla="*/ 27 w 119"/>
                <a:gd name="T35" fmla="*/ 7 h 85"/>
                <a:gd name="T36" fmla="*/ 26 w 119"/>
                <a:gd name="T37" fmla="*/ 6 h 85"/>
                <a:gd name="T38" fmla="*/ 25 w 119"/>
                <a:gd name="T39" fmla="*/ 4 h 85"/>
                <a:gd name="T40" fmla="*/ 23 w 119"/>
                <a:gd name="T41" fmla="*/ 2 h 85"/>
                <a:gd name="T42" fmla="*/ 21 w 119"/>
                <a:gd name="T43" fmla="*/ 1 h 85"/>
                <a:gd name="T44" fmla="*/ 19 w 119"/>
                <a:gd name="T45" fmla="*/ 0 h 85"/>
                <a:gd name="T46" fmla="*/ 16 w 119"/>
                <a:gd name="T47" fmla="*/ 0 h 85"/>
                <a:gd name="T48" fmla="*/ 14 w 119"/>
                <a:gd name="T49" fmla="*/ 0 h 85"/>
                <a:gd name="T50" fmla="*/ 11 w 119"/>
                <a:gd name="T51" fmla="*/ 0 h 85"/>
                <a:gd name="T52" fmla="*/ 8 w 119"/>
                <a:gd name="T53" fmla="*/ 0 h 85"/>
                <a:gd name="T54" fmla="*/ 6 w 119"/>
                <a:gd name="T55" fmla="*/ 1 h 85"/>
                <a:gd name="T56" fmla="*/ 4 w 119"/>
                <a:gd name="T57" fmla="*/ 2 h 85"/>
                <a:gd name="T58" fmla="*/ 2 w 119"/>
                <a:gd name="T59" fmla="*/ 4 h 85"/>
                <a:gd name="T60" fmla="*/ 1 w 119"/>
                <a:gd name="T61" fmla="*/ 6 h 85"/>
                <a:gd name="T62" fmla="*/ 0 w 119"/>
                <a:gd name="T63" fmla="*/ 7 h 85"/>
                <a:gd name="T64" fmla="*/ 0 w 119"/>
                <a:gd name="T65" fmla="*/ 1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5"/>
                <a:gd name="T101" fmla="*/ 119 w 119"/>
                <a:gd name="T102" fmla="*/ 85 h 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5">
                  <a:moveTo>
                    <a:pt x="0" y="43"/>
                  </a:moveTo>
                  <a:lnTo>
                    <a:pt x="2" y="52"/>
                  </a:lnTo>
                  <a:lnTo>
                    <a:pt x="6" y="59"/>
                  </a:lnTo>
                  <a:lnTo>
                    <a:pt x="11" y="67"/>
                  </a:lnTo>
                  <a:lnTo>
                    <a:pt x="17" y="74"/>
                  </a:lnTo>
                  <a:lnTo>
                    <a:pt x="26" y="79"/>
                  </a:lnTo>
                  <a:lnTo>
                    <a:pt x="37" y="83"/>
                  </a:lnTo>
                  <a:lnTo>
                    <a:pt x="49" y="84"/>
                  </a:lnTo>
                  <a:lnTo>
                    <a:pt x="60" y="85"/>
                  </a:lnTo>
                  <a:lnTo>
                    <a:pt x="72" y="84"/>
                  </a:lnTo>
                  <a:lnTo>
                    <a:pt x="84" y="83"/>
                  </a:lnTo>
                  <a:lnTo>
                    <a:pt x="93" y="79"/>
                  </a:lnTo>
                  <a:lnTo>
                    <a:pt x="102" y="74"/>
                  </a:lnTo>
                  <a:lnTo>
                    <a:pt x="108" y="67"/>
                  </a:lnTo>
                  <a:lnTo>
                    <a:pt x="114" y="59"/>
                  </a:lnTo>
                  <a:lnTo>
                    <a:pt x="118" y="52"/>
                  </a:lnTo>
                  <a:lnTo>
                    <a:pt x="119" y="43"/>
                  </a:lnTo>
                  <a:lnTo>
                    <a:pt x="118" y="33"/>
                  </a:lnTo>
                  <a:lnTo>
                    <a:pt x="114" y="26"/>
                  </a:lnTo>
                  <a:lnTo>
                    <a:pt x="108" y="18"/>
                  </a:lnTo>
                  <a:lnTo>
                    <a:pt x="102" y="11"/>
                  </a:lnTo>
                  <a:lnTo>
                    <a:pt x="93" y="6"/>
                  </a:lnTo>
                  <a:lnTo>
                    <a:pt x="84" y="2"/>
                  </a:lnTo>
                  <a:lnTo>
                    <a:pt x="72" y="1"/>
                  </a:lnTo>
                  <a:lnTo>
                    <a:pt x="60" y="0"/>
                  </a:lnTo>
                  <a:lnTo>
                    <a:pt x="49" y="1"/>
                  </a:lnTo>
                  <a:lnTo>
                    <a:pt x="37"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692" name="Freeform 690"/>
            <p:cNvSpPr>
              <a:spLocks/>
            </p:cNvSpPr>
            <p:nvPr/>
          </p:nvSpPr>
          <p:spPr bwMode="auto">
            <a:xfrm>
              <a:off x="351" y="2992"/>
              <a:ext cx="27" cy="19"/>
            </a:xfrm>
            <a:custGeom>
              <a:avLst/>
              <a:gdLst>
                <a:gd name="T0" fmla="*/ 0 w 119"/>
                <a:gd name="T1" fmla="*/ 10 h 84"/>
                <a:gd name="T2" fmla="*/ 0 w 119"/>
                <a:gd name="T3" fmla="*/ 12 h 84"/>
                <a:gd name="T4" fmla="*/ 1 w 119"/>
                <a:gd name="T5" fmla="*/ 13 h 84"/>
                <a:gd name="T6" fmla="*/ 2 w 119"/>
                <a:gd name="T7" fmla="*/ 15 h 84"/>
                <a:gd name="T8" fmla="*/ 4 w 119"/>
                <a:gd name="T9" fmla="*/ 16 h 84"/>
                <a:gd name="T10" fmla="*/ 6 w 119"/>
                <a:gd name="T11" fmla="*/ 18 h 84"/>
                <a:gd name="T12" fmla="*/ 8 w 119"/>
                <a:gd name="T13" fmla="*/ 19 h 84"/>
                <a:gd name="T14" fmla="*/ 11 w 119"/>
                <a:gd name="T15" fmla="*/ 19 h 84"/>
                <a:gd name="T16" fmla="*/ 13 w 119"/>
                <a:gd name="T17" fmla="*/ 19 h 84"/>
                <a:gd name="T18" fmla="*/ 16 w 119"/>
                <a:gd name="T19" fmla="*/ 19 h 84"/>
                <a:gd name="T20" fmla="*/ 19 w 119"/>
                <a:gd name="T21" fmla="*/ 19 h 84"/>
                <a:gd name="T22" fmla="*/ 21 w 119"/>
                <a:gd name="T23" fmla="*/ 18 h 84"/>
                <a:gd name="T24" fmla="*/ 23 w 119"/>
                <a:gd name="T25" fmla="*/ 16 h 84"/>
                <a:gd name="T26" fmla="*/ 25 w 119"/>
                <a:gd name="T27" fmla="*/ 15 h 84"/>
                <a:gd name="T28" fmla="*/ 26 w 119"/>
                <a:gd name="T29" fmla="*/ 13 h 84"/>
                <a:gd name="T30" fmla="*/ 27 w 119"/>
                <a:gd name="T31" fmla="*/ 12 h 84"/>
                <a:gd name="T32" fmla="*/ 27 w 119"/>
                <a:gd name="T33" fmla="*/ 10 h 84"/>
                <a:gd name="T34" fmla="*/ 27 w 119"/>
                <a:gd name="T35" fmla="*/ 7 h 84"/>
                <a:gd name="T36" fmla="*/ 26 w 119"/>
                <a:gd name="T37" fmla="*/ 6 h 84"/>
                <a:gd name="T38" fmla="*/ 25 w 119"/>
                <a:gd name="T39" fmla="*/ 4 h 84"/>
                <a:gd name="T40" fmla="*/ 23 w 119"/>
                <a:gd name="T41" fmla="*/ 2 h 84"/>
                <a:gd name="T42" fmla="*/ 21 w 119"/>
                <a:gd name="T43" fmla="*/ 1 h 84"/>
                <a:gd name="T44" fmla="*/ 19 w 119"/>
                <a:gd name="T45" fmla="*/ 0 h 84"/>
                <a:gd name="T46" fmla="*/ 16 w 119"/>
                <a:gd name="T47" fmla="*/ 0 h 84"/>
                <a:gd name="T48" fmla="*/ 13 w 119"/>
                <a:gd name="T49" fmla="*/ 0 h 84"/>
                <a:gd name="T50" fmla="*/ 11 w 119"/>
                <a:gd name="T51" fmla="*/ 0 h 84"/>
                <a:gd name="T52" fmla="*/ 8 w 119"/>
                <a:gd name="T53" fmla="*/ 0 h 84"/>
                <a:gd name="T54" fmla="*/ 6 w 119"/>
                <a:gd name="T55" fmla="*/ 1 h 84"/>
                <a:gd name="T56" fmla="*/ 4 w 119"/>
                <a:gd name="T57" fmla="*/ 2 h 84"/>
                <a:gd name="T58" fmla="*/ 2 w 119"/>
                <a:gd name="T59" fmla="*/ 4 h 84"/>
                <a:gd name="T60" fmla="*/ 1 w 119"/>
                <a:gd name="T61" fmla="*/ 6 h 84"/>
                <a:gd name="T62" fmla="*/ 0 w 119"/>
                <a:gd name="T63" fmla="*/ 7 h 84"/>
                <a:gd name="T64" fmla="*/ 0 w 119"/>
                <a:gd name="T65" fmla="*/ 1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4"/>
                <a:gd name="T101" fmla="*/ 119 w 119"/>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4">
                  <a:moveTo>
                    <a:pt x="0" y="43"/>
                  </a:moveTo>
                  <a:lnTo>
                    <a:pt x="2" y="52"/>
                  </a:lnTo>
                  <a:lnTo>
                    <a:pt x="6" y="59"/>
                  </a:lnTo>
                  <a:lnTo>
                    <a:pt x="11" y="66"/>
                  </a:lnTo>
                  <a:lnTo>
                    <a:pt x="17" y="72"/>
                  </a:lnTo>
                  <a:lnTo>
                    <a:pt x="26" y="78"/>
                  </a:lnTo>
                  <a:lnTo>
                    <a:pt x="35" y="82"/>
                  </a:lnTo>
                  <a:lnTo>
                    <a:pt x="47" y="83"/>
                  </a:lnTo>
                  <a:lnTo>
                    <a:pt x="59" y="84"/>
                  </a:lnTo>
                  <a:lnTo>
                    <a:pt x="71" y="83"/>
                  </a:lnTo>
                  <a:lnTo>
                    <a:pt x="82" y="82"/>
                  </a:lnTo>
                  <a:lnTo>
                    <a:pt x="93" y="78"/>
                  </a:lnTo>
                  <a:lnTo>
                    <a:pt x="102" y="72"/>
                  </a:lnTo>
                  <a:lnTo>
                    <a:pt x="108" y="66"/>
                  </a:lnTo>
                  <a:lnTo>
                    <a:pt x="114" y="59"/>
                  </a:lnTo>
                  <a:lnTo>
                    <a:pt x="117" y="52"/>
                  </a:lnTo>
                  <a:lnTo>
                    <a:pt x="119" y="43"/>
                  </a:lnTo>
                  <a:lnTo>
                    <a:pt x="117" y="33"/>
                  </a:lnTo>
                  <a:lnTo>
                    <a:pt x="114" y="26"/>
                  </a:lnTo>
                  <a:lnTo>
                    <a:pt x="108" y="18"/>
                  </a:lnTo>
                  <a:lnTo>
                    <a:pt x="102" y="11"/>
                  </a:lnTo>
                  <a:lnTo>
                    <a:pt x="93" y="6"/>
                  </a:lnTo>
                  <a:lnTo>
                    <a:pt x="82" y="2"/>
                  </a:lnTo>
                  <a:lnTo>
                    <a:pt x="71" y="1"/>
                  </a:lnTo>
                  <a:lnTo>
                    <a:pt x="59" y="0"/>
                  </a:lnTo>
                  <a:lnTo>
                    <a:pt x="47" y="1"/>
                  </a:lnTo>
                  <a:lnTo>
                    <a:pt x="35"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693" name="Freeform 691"/>
            <p:cNvSpPr>
              <a:spLocks/>
            </p:cNvSpPr>
            <p:nvPr/>
          </p:nvSpPr>
          <p:spPr bwMode="auto">
            <a:xfrm>
              <a:off x="786" y="2993"/>
              <a:ext cx="27" cy="19"/>
            </a:xfrm>
            <a:custGeom>
              <a:avLst/>
              <a:gdLst>
                <a:gd name="T0" fmla="*/ 0 w 118"/>
                <a:gd name="T1" fmla="*/ 9 h 84"/>
                <a:gd name="T2" fmla="*/ 0 w 118"/>
                <a:gd name="T3" fmla="*/ 11 h 84"/>
                <a:gd name="T4" fmla="*/ 1 w 118"/>
                <a:gd name="T5" fmla="*/ 13 h 84"/>
                <a:gd name="T6" fmla="*/ 2 w 118"/>
                <a:gd name="T7" fmla="*/ 15 h 84"/>
                <a:gd name="T8" fmla="*/ 4 w 118"/>
                <a:gd name="T9" fmla="*/ 16 h 84"/>
                <a:gd name="T10" fmla="*/ 6 w 118"/>
                <a:gd name="T11" fmla="*/ 18 h 84"/>
                <a:gd name="T12" fmla="*/ 8 w 118"/>
                <a:gd name="T13" fmla="*/ 18 h 84"/>
                <a:gd name="T14" fmla="*/ 11 w 118"/>
                <a:gd name="T15" fmla="*/ 19 h 84"/>
                <a:gd name="T16" fmla="*/ 13 w 118"/>
                <a:gd name="T17" fmla="*/ 19 h 84"/>
                <a:gd name="T18" fmla="*/ 16 w 118"/>
                <a:gd name="T19" fmla="*/ 19 h 84"/>
                <a:gd name="T20" fmla="*/ 19 w 118"/>
                <a:gd name="T21" fmla="*/ 18 h 84"/>
                <a:gd name="T22" fmla="*/ 21 w 118"/>
                <a:gd name="T23" fmla="*/ 18 h 84"/>
                <a:gd name="T24" fmla="*/ 23 w 118"/>
                <a:gd name="T25" fmla="*/ 16 h 84"/>
                <a:gd name="T26" fmla="*/ 25 w 118"/>
                <a:gd name="T27" fmla="*/ 15 h 84"/>
                <a:gd name="T28" fmla="*/ 26 w 118"/>
                <a:gd name="T29" fmla="*/ 13 h 84"/>
                <a:gd name="T30" fmla="*/ 27 w 118"/>
                <a:gd name="T31" fmla="*/ 11 h 84"/>
                <a:gd name="T32" fmla="*/ 27 w 118"/>
                <a:gd name="T33" fmla="*/ 9 h 84"/>
                <a:gd name="T34" fmla="*/ 27 w 118"/>
                <a:gd name="T35" fmla="*/ 7 h 84"/>
                <a:gd name="T36" fmla="*/ 26 w 118"/>
                <a:gd name="T37" fmla="*/ 5 h 84"/>
                <a:gd name="T38" fmla="*/ 25 w 118"/>
                <a:gd name="T39" fmla="*/ 4 h 84"/>
                <a:gd name="T40" fmla="*/ 23 w 118"/>
                <a:gd name="T41" fmla="*/ 2 h 84"/>
                <a:gd name="T42" fmla="*/ 21 w 118"/>
                <a:gd name="T43" fmla="*/ 1 h 84"/>
                <a:gd name="T44" fmla="*/ 19 w 118"/>
                <a:gd name="T45" fmla="*/ 0 h 84"/>
                <a:gd name="T46" fmla="*/ 16 w 118"/>
                <a:gd name="T47" fmla="*/ 0 h 84"/>
                <a:gd name="T48" fmla="*/ 13 w 118"/>
                <a:gd name="T49" fmla="*/ 0 h 84"/>
                <a:gd name="T50" fmla="*/ 11 w 118"/>
                <a:gd name="T51" fmla="*/ 0 h 84"/>
                <a:gd name="T52" fmla="*/ 8 w 118"/>
                <a:gd name="T53" fmla="*/ 0 h 84"/>
                <a:gd name="T54" fmla="*/ 6 w 118"/>
                <a:gd name="T55" fmla="*/ 1 h 84"/>
                <a:gd name="T56" fmla="*/ 4 w 118"/>
                <a:gd name="T57" fmla="*/ 2 h 84"/>
                <a:gd name="T58" fmla="*/ 2 w 118"/>
                <a:gd name="T59" fmla="*/ 4 h 84"/>
                <a:gd name="T60" fmla="*/ 1 w 118"/>
                <a:gd name="T61" fmla="*/ 5 h 84"/>
                <a:gd name="T62" fmla="*/ 0 w 118"/>
                <a:gd name="T63" fmla="*/ 7 h 84"/>
                <a:gd name="T64" fmla="*/ 0 w 118"/>
                <a:gd name="T65" fmla="*/ 9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8"/>
                <a:gd name="T100" fmla="*/ 0 h 84"/>
                <a:gd name="T101" fmla="*/ 118 w 118"/>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8" h="84">
                  <a:moveTo>
                    <a:pt x="0" y="41"/>
                  </a:moveTo>
                  <a:lnTo>
                    <a:pt x="1" y="50"/>
                  </a:lnTo>
                  <a:lnTo>
                    <a:pt x="5" y="58"/>
                  </a:lnTo>
                  <a:lnTo>
                    <a:pt x="10" y="66"/>
                  </a:lnTo>
                  <a:lnTo>
                    <a:pt x="16" y="72"/>
                  </a:lnTo>
                  <a:lnTo>
                    <a:pt x="26" y="78"/>
                  </a:lnTo>
                  <a:lnTo>
                    <a:pt x="35" y="81"/>
                  </a:lnTo>
                  <a:lnTo>
                    <a:pt x="46" y="83"/>
                  </a:lnTo>
                  <a:lnTo>
                    <a:pt x="58" y="84"/>
                  </a:lnTo>
                  <a:lnTo>
                    <a:pt x="70" y="83"/>
                  </a:lnTo>
                  <a:lnTo>
                    <a:pt x="82" y="81"/>
                  </a:lnTo>
                  <a:lnTo>
                    <a:pt x="92" y="78"/>
                  </a:lnTo>
                  <a:lnTo>
                    <a:pt x="101" y="72"/>
                  </a:lnTo>
                  <a:lnTo>
                    <a:pt x="108" y="66"/>
                  </a:lnTo>
                  <a:lnTo>
                    <a:pt x="113" y="58"/>
                  </a:lnTo>
                  <a:lnTo>
                    <a:pt x="117" y="50"/>
                  </a:lnTo>
                  <a:lnTo>
                    <a:pt x="118" y="41"/>
                  </a:lnTo>
                  <a:lnTo>
                    <a:pt x="117" y="32"/>
                  </a:lnTo>
                  <a:lnTo>
                    <a:pt x="113" y="24"/>
                  </a:lnTo>
                  <a:lnTo>
                    <a:pt x="108" y="18"/>
                  </a:lnTo>
                  <a:lnTo>
                    <a:pt x="101" y="11"/>
                  </a:lnTo>
                  <a:lnTo>
                    <a:pt x="92" y="6"/>
                  </a:lnTo>
                  <a:lnTo>
                    <a:pt x="82" y="2"/>
                  </a:lnTo>
                  <a:lnTo>
                    <a:pt x="70" y="1"/>
                  </a:lnTo>
                  <a:lnTo>
                    <a:pt x="58" y="0"/>
                  </a:lnTo>
                  <a:lnTo>
                    <a:pt x="46" y="1"/>
                  </a:lnTo>
                  <a:lnTo>
                    <a:pt x="35" y="2"/>
                  </a:lnTo>
                  <a:lnTo>
                    <a:pt x="26" y="6"/>
                  </a:lnTo>
                  <a:lnTo>
                    <a:pt x="16" y="11"/>
                  </a:lnTo>
                  <a:lnTo>
                    <a:pt x="10" y="18"/>
                  </a:lnTo>
                  <a:lnTo>
                    <a:pt x="5" y="24"/>
                  </a:lnTo>
                  <a:lnTo>
                    <a:pt x="1" y="32"/>
                  </a:lnTo>
                  <a:lnTo>
                    <a:pt x="0" y="41"/>
                  </a:lnTo>
                  <a:close/>
                </a:path>
              </a:pathLst>
            </a:custGeom>
            <a:solidFill>
              <a:srgbClr val="000000"/>
            </a:solidFill>
            <a:ln w="9525">
              <a:noFill/>
              <a:round/>
              <a:headEnd/>
              <a:tailEnd/>
            </a:ln>
          </p:spPr>
          <p:txBody>
            <a:bodyPr/>
            <a:lstStyle/>
            <a:p>
              <a:pPr rtl="0"/>
              <a:endParaRPr lang="en-US" sz="3800"/>
            </a:p>
          </p:txBody>
        </p:sp>
        <p:sp>
          <p:nvSpPr>
            <p:cNvPr id="694" name="Freeform 692"/>
            <p:cNvSpPr>
              <a:spLocks/>
            </p:cNvSpPr>
            <p:nvPr/>
          </p:nvSpPr>
          <p:spPr bwMode="auto">
            <a:xfrm>
              <a:off x="361" y="2887"/>
              <a:ext cx="45" cy="120"/>
            </a:xfrm>
            <a:custGeom>
              <a:avLst/>
              <a:gdLst>
                <a:gd name="T0" fmla="*/ 36 w 198"/>
                <a:gd name="T1" fmla="*/ 3 h 526"/>
                <a:gd name="T2" fmla="*/ 0 w 198"/>
                <a:gd name="T3" fmla="*/ 114 h 526"/>
                <a:gd name="T4" fmla="*/ 0 w 198"/>
                <a:gd name="T5" fmla="*/ 116 h 526"/>
                <a:gd name="T6" fmla="*/ 1 w 198"/>
                <a:gd name="T7" fmla="*/ 117 h 526"/>
                <a:gd name="T8" fmla="*/ 2 w 198"/>
                <a:gd name="T9" fmla="*/ 119 h 526"/>
                <a:gd name="T10" fmla="*/ 3 w 198"/>
                <a:gd name="T11" fmla="*/ 120 h 526"/>
                <a:gd name="T12" fmla="*/ 5 w 198"/>
                <a:gd name="T13" fmla="*/ 120 h 526"/>
                <a:gd name="T14" fmla="*/ 7 w 198"/>
                <a:gd name="T15" fmla="*/ 120 h 526"/>
                <a:gd name="T16" fmla="*/ 8 w 198"/>
                <a:gd name="T17" fmla="*/ 118 h 526"/>
                <a:gd name="T18" fmla="*/ 9 w 198"/>
                <a:gd name="T19" fmla="*/ 117 h 526"/>
                <a:gd name="T20" fmla="*/ 45 w 198"/>
                <a:gd name="T21" fmla="*/ 6 h 526"/>
                <a:gd name="T22" fmla="*/ 45 w 198"/>
                <a:gd name="T23" fmla="*/ 4 h 526"/>
                <a:gd name="T24" fmla="*/ 45 w 198"/>
                <a:gd name="T25" fmla="*/ 3 h 526"/>
                <a:gd name="T26" fmla="*/ 44 w 198"/>
                <a:gd name="T27" fmla="*/ 1 h 526"/>
                <a:gd name="T28" fmla="*/ 42 w 198"/>
                <a:gd name="T29" fmla="*/ 0 h 526"/>
                <a:gd name="T30" fmla="*/ 40 w 198"/>
                <a:gd name="T31" fmla="*/ 0 h 526"/>
                <a:gd name="T32" fmla="*/ 38 w 198"/>
                <a:gd name="T33" fmla="*/ 1 h 526"/>
                <a:gd name="T34" fmla="*/ 37 w 198"/>
                <a:gd name="T35" fmla="*/ 2 h 526"/>
                <a:gd name="T36" fmla="*/ 36 w 198"/>
                <a:gd name="T37" fmla="*/ 3 h 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8"/>
                <a:gd name="T58" fmla="*/ 0 h 526"/>
                <a:gd name="T59" fmla="*/ 198 w 198"/>
                <a:gd name="T60" fmla="*/ 526 h 5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8" h="526">
                  <a:moveTo>
                    <a:pt x="159" y="15"/>
                  </a:moveTo>
                  <a:lnTo>
                    <a:pt x="2" y="501"/>
                  </a:lnTo>
                  <a:lnTo>
                    <a:pt x="0" y="507"/>
                  </a:lnTo>
                  <a:lnTo>
                    <a:pt x="3" y="515"/>
                  </a:lnTo>
                  <a:lnTo>
                    <a:pt x="8" y="522"/>
                  </a:lnTo>
                  <a:lnTo>
                    <a:pt x="15" y="526"/>
                  </a:lnTo>
                  <a:lnTo>
                    <a:pt x="22" y="526"/>
                  </a:lnTo>
                  <a:lnTo>
                    <a:pt x="29" y="524"/>
                  </a:lnTo>
                  <a:lnTo>
                    <a:pt x="35" y="519"/>
                  </a:lnTo>
                  <a:lnTo>
                    <a:pt x="39" y="513"/>
                  </a:lnTo>
                  <a:lnTo>
                    <a:pt x="197" y="26"/>
                  </a:lnTo>
                  <a:lnTo>
                    <a:pt x="198" y="18"/>
                  </a:lnTo>
                  <a:lnTo>
                    <a:pt x="197" y="12"/>
                  </a:lnTo>
                  <a:lnTo>
                    <a:pt x="192" y="5"/>
                  </a:lnTo>
                  <a:lnTo>
                    <a:pt x="185" y="2"/>
                  </a:lnTo>
                  <a:lnTo>
                    <a:pt x="177" y="0"/>
                  </a:lnTo>
                  <a:lnTo>
                    <a:pt x="169" y="3"/>
                  </a:lnTo>
                  <a:lnTo>
                    <a:pt x="163" y="8"/>
                  </a:lnTo>
                  <a:lnTo>
                    <a:pt x="159" y="15"/>
                  </a:lnTo>
                  <a:close/>
                </a:path>
              </a:pathLst>
            </a:custGeom>
            <a:solidFill>
              <a:srgbClr val="000000"/>
            </a:solidFill>
            <a:ln w="9525">
              <a:noFill/>
              <a:round/>
              <a:headEnd/>
              <a:tailEnd/>
            </a:ln>
          </p:spPr>
          <p:txBody>
            <a:bodyPr/>
            <a:lstStyle/>
            <a:p>
              <a:pPr rtl="0"/>
              <a:endParaRPr lang="en-US" sz="3800"/>
            </a:p>
          </p:txBody>
        </p:sp>
        <p:sp>
          <p:nvSpPr>
            <p:cNvPr id="695" name="Freeform 693"/>
            <p:cNvSpPr>
              <a:spLocks/>
            </p:cNvSpPr>
            <p:nvPr/>
          </p:nvSpPr>
          <p:spPr bwMode="auto">
            <a:xfrm>
              <a:off x="434" y="2899"/>
              <a:ext cx="44" cy="47"/>
            </a:xfrm>
            <a:custGeom>
              <a:avLst/>
              <a:gdLst>
                <a:gd name="T0" fmla="*/ 16 w 194"/>
                <a:gd name="T1" fmla="*/ 0 h 208"/>
                <a:gd name="T2" fmla="*/ 17 w 194"/>
                <a:gd name="T3" fmla="*/ 0 h 208"/>
                <a:gd name="T4" fmla="*/ 15 w 194"/>
                <a:gd name="T5" fmla="*/ 1 h 208"/>
                <a:gd name="T6" fmla="*/ 12 w 194"/>
                <a:gd name="T7" fmla="*/ 2 h 208"/>
                <a:gd name="T8" fmla="*/ 9 w 194"/>
                <a:gd name="T9" fmla="*/ 3 h 208"/>
                <a:gd name="T10" fmla="*/ 7 w 194"/>
                <a:gd name="T11" fmla="*/ 6 h 208"/>
                <a:gd name="T12" fmla="*/ 1 w 194"/>
                <a:gd name="T13" fmla="*/ 17 h 208"/>
                <a:gd name="T14" fmla="*/ 0 w 194"/>
                <a:gd name="T15" fmla="*/ 38 h 208"/>
                <a:gd name="T16" fmla="*/ 2 w 194"/>
                <a:gd name="T17" fmla="*/ 45 h 208"/>
                <a:gd name="T18" fmla="*/ 5 w 194"/>
                <a:gd name="T19" fmla="*/ 47 h 208"/>
                <a:gd name="T20" fmla="*/ 8 w 194"/>
                <a:gd name="T21" fmla="*/ 46 h 208"/>
                <a:gd name="T22" fmla="*/ 10 w 194"/>
                <a:gd name="T23" fmla="*/ 43 h 208"/>
                <a:gd name="T24" fmla="*/ 9 w 194"/>
                <a:gd name="T25" fmla="*/ 35 h 208"/>
                <a:gd name="T26" fmla="*/ 10 w 194"/>
                <a:gd name="T27" fmla="*/ 19 h 208"/>
                <a:gd name="T28" fmla="*/ 14 w 194"/>
                <a:gd name="T29" fmla="*/ 11 h 208"/>
                <a:gd name="T30" fmla="*/ 16 w 194"/>
                <a:gd name="T31" fmla="*/ 10 h 208"/>
                <a:gd name="T32" fmla="*/ 18 w 194"/>
                <a:gd name="T33" fmla="*/ 9 h 208"/>
                <a:gd name="T34" fmla="*/ 18 w 194"/>
                <a:gd name="T35" fmla="*/ 9 h 208"/>
                <a:gd name="T36" fmla="*/ 19 w 194"/>
                <a:gd name="T37" fmla="*/ 9 h 208"/>
                <a:gd name="T38" fmla="*/ 21 w 194"/>
                <a:gd name="T39" fmla="*/ 9 h 208"/>
                <a:gd name="T40" fmla="*/ 24 w 194"/>
                <a:gd name="T41" fmla="*/ 9 h 208"/>
                <a:gd name="T42" fmla="*/ 27 w 194"/>
                <a:gd name="T43" fmla="*/ 10 h 208"/>
                <a:gd name="T44" fmla="*/ 32 w 194"/>
                <a:gd name="T45" fmla="*/ 14 h 208"/>
                <a:gd name="T46" fmla="*/ 35 w 194"/>
                <a:gd name="T47" fmla="*/ 28 h 208"/>
                <a:gd name="T48" fmla="*/ 35 w 194"/>
                <a:gd name="T49" fmla="*/ 42 h 208"/>
                <a:gd name="T50" fmla="*/ 37 w 194"/>
                <a:gd name="T51" fmla="*/ 44 h 208"/>
                <a:gd name="T52" fmla="*/ 41 w 194"/>
                <a:gd name="T53" fmla="*/ 45 h 208"/>
                <a:gd name="T54" fmla="*/ 43 w 194"/>
                <a:gd name="T55" fmla="*/ 42 h 208"/>
                <a:gd name="T56" fmla="*/ 44 w 194"/>
                <a:gd name="T57" fmla="*/ 34 h 208"/>
                <a:gd name="T58" fmla="*/ 44 w 194"/>
                <a:gd name="T59" fmla="*/ 23 h 208"/>
                <a:gd name="T60" fmla="*/ 42 w 194"/>
                <a:gd name="T61" fmla="*/ 14 h 208"/>
                <a:gd name="T62" fmla="*/ 37 w 194"/>
                <a:gd name="T63" fmla="*/ 7 h 208"/>
                <a:gd name="T64" fmla="*/ 31 w 194"/>
                <a:gd name="T65" fmla="*/ 2 h 208"/>
                <a:gd name="T66" fmla="*/ 25 w 194"/>
                <a:gd name="T67" fmla="*/ 0 h 208"/>
                <a:gd name="T68" fmla="*/ 20 w 194"/>
                <a:gd name="T69" fmla="*/ 0 h 208"/>
                <a:gd name="T70" fmla="*/ 17 w 194"/>
                <a:gd name="T71" fmla="*/ 0 h 2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
                <a:gd name="T109" fmla="*/ 0 h 208"/>
                <a:gd name="T110" fmla="*/ 194 w 194"/>
                <a:gd name="T111" fmla="*/ 208 h 2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 h="208">
                  <a:moveTo>
                    <a:pt x="71" y="2"/>
                  </a:moveTo>
                  <a:lnTo>
                    <a:pt x="72" y="2"/>
                  </a:lnTo>
                  <a:lnTo>
                    <a:pt x="73" y="2"/>
                  </a:lnTo>
                  <a:lnTo>
                    <a:pt x="75" y="2"/>
                  </a:lnTo>
                  <a:lnTo>
                    <a:pt x="67" y="4"/>
                  </a:lnTo>
                  <a:lnTo>
                    <a:pt x="60" y="5"/>
                  </a:lnTo>
                  <a:lnTo>
                    <a:pt x="54" y="8"/>
                  </a:lnTo>
                  <a:lnTo>
                    <a:pt x="47" y="10"/>
                  </a:lnTo>
                  <a:lnTo>
                    <a:pt x="41" y="14"/>
                  </a:lnTo>
                  <a:lnTo>
                    <a:pt x="36" y="19"/>
                  </a:lnTo>
                  <a:lnTo>
                    <a:pt x="30" y="25"/>
                  </a:lnTo>
                  <a:lnTo>
                    <a:pt x="25" y="30"/>
                  </a:lnTo>
                  <a:lnTo>
                    <a:pt x="6" y="75"/>
                  </a:lnTo>
                  <a:lnTo>
                    <a:pt x="0" y="125"/>
                  </a:lnTo>
                  <a:lnTo>
                    <a:pt x="2" y="168"/>
                  </a:lnTo>
                  <a:lnTo>
                    <a:pt x="4" y="191"/>
                  </a:lnTo>
                  <a:lnTo>
                    <a:pt x="8" y="199"/>
                  </a:lnTo>
                  <a:lnTo>
                    <a:pt x="13" y="204"/>
                  </a:lnTo>
                  <a:lnTo>
                    <a:pt x="20" y="208"/>
                  </a:lnTo>
                  <a:lnTo>
                    <a:pt x="28" y="208"/>
                  </a:lnTo>
                  <a:lnTo>
                    <a:pt x="36" y="204"/>
                  </a:lnTo>
                  <a:lnTo>
                    <a:pt x="41" y="199"/>
                  </a:lnTo>
                  <a:lnTo>
                    <a:pt x="43" y="192"/>
                  </a:lnTo>
                  <a:lnTo>
                    <a:pt x="43" y="185"/>
                  </a:lnTo>
                  <a:lnTo>
                    <a:pt x="41" y="157"/>
                  </a:lnTo>
                  <a:lnTo>
                    <a:pt x="41" y="121"/>
                  </a:lnTo>
                  <a:lnTo>
                    <a:pt x="45" y="84"/>
                  </a:lnTo>
                  <a:lnTo>
                    <a:pt x="58" y="54"/>
                  </a:lnTo>
                  <a:lnTo>
                    <a:pt x="62" y="49"/>
                  </a:lnTo>
                  <a:lnTo>
                    <a:pt x="67" y="45"/>
                  </a:lnTo>
                  <a:lnTo>
                    <a:pt x="72" y="43"/>
                  </a:lnTo>
                  <a:lnTo>
                    <a:pt x="78" y="41"/>
                  </a:lnTo>
                  <a:lnTo>
                    <a:pt x="80" y="41"/>
                  </a:lnTo>
                  <a:lnTo>
                    <a:pt x="81" y="40"/>
                  </a:lnTo>
                  <a:lnTo>
                    <a:pt x="82" y="40"/>
                  </a:lnTo>
                  <a:lnTo>
                    <a:pt x="84" y="40"/>
                  </a:lnTo>
                  <a:lnTo>
                    <a:pt x="88" y="39"/>
                  </a:lnTo>
                  <a:lnTo>
                    <a:pt x="93" y="39"/>
                  </a:lnTo>
                  <a:lnTo>
                    <a:pt x="98" y="39"/>
                  </a:lnTo>
                  <a:lnTo>
                    <a:pt x="106" y="40"/>
                  </a:lnTo>
                  <a:lnTo>
                    <a:pt x="112" y="41"/>
                  </a:lnTo>
                  <a:lnTo>
                    <a:pt x="120" y="44"/>
                  </a:lnTo>
                  <a:lnTo>
                    <a:pt x="128" y="49"/>
                  </a:lnTo>
                  <a:lnTo>
                    <a:pt x="140" y="64"/>
                  </a:lnTo>
                  <a:lnTo>
                    <a:pt x="149" y="87"/>
                  </a:lnTo>
                  <a:lnTo>
                    <a:pt x="155" y="125"/>
                  </a:lnTo>
                  <a:lnTo>
                    <a:pt x="154" y="177"/>
                  </a:lnTo>
                  <a:lnTo>
                    <a:pt x="154" y="185"/>
                  </a:lnTo>
                  <a:lnTo>
                    <a:pt x="158" y="191"/>
                  </a:lnTo>
                  <a:lnTo>
                    <a:pt x="163" y="196"/>
                  </a:lnTo>
                  <a:lnTo>
                    <a:pt x="171" y="199"/>
                  </a:lnTo>
                  <a:lnTo>
                    <a:pt x="179" y="198"/>
                  </a:lnTo>
                  <a:lnTo>
                    <a:pt x="186" y="195"/>
                  </a:lnTo>
                  <a:lnTo>
                    <a:pt x="190" y="188"/>
                  </a:lnTo>
                  <a:lnTo>
                    <a:pt x="193" y="181"/>
                  </a:lnTo>
                  <a:lnTo>
                    <a:pt x="194" y="152"/>
                  </a:lnTo>
                  <a:lnTo>
                    <a:pt x="194" y="126"/>
                  </a:lnTo>
                  <a:lnTo>
                    <a:pt x="193" y="101"/>
                  </a:lnTo>
                  <a:lnTo>
                    <a:pt x="189" y="80"/>
                  </a:lnTo>
                  <a:lnTo>
                    <a:pt x="183" y="61"/>
                  </a:lnTo>
                  <a:lnTo>
                    <a:pt x="175" y="44"/>
                  </a:lnTo>
                  <a:lnTo>
                    <a:pt x="164" y="30"/>
                  </a:lnTo>
                  <a:lnTo>
                    <a:pt x="153" y="18"/>
                  </a:lnTo>
                  <a:lnTo>
                    <a:pt x="138" y="9"/>
                  </a:lnTo>
                  <a:lnTo>
                    <a:pt x="125" y="4"/>
                  </a:lnTo>
                  <a:lnTo>
                    <a:pt x="111" y="1"/>
                  </a:lnTo>
                  <a:lnTo>
                    <a:pt x="99" y="0"/>
                  </a:lnTo>
                  <a:lnTo>
                    <a:pt x="88" y="0"/>
                  </a:lnTo>
                  <a:lnTo>
                    <a:pt x="80" y="1"/>
                  </a:lnTo>
                  <a:lnTo>
                    <a:pt x="73" y="2"/>
                  </a:lnTo>
                  <a:lnTo>
                    <a:pt x="71" y="2"/>
                  </a:lnTo>
                  <a:close/>
                </a:path>
              </a:pathLst>
            </a:custGeom>
            <a:solidFill>
              <a:srgbClr val="000000"/>
            </a:solidFill>
            <a:ln w="9525">
              <a:noFill/>
              <a:round/>
              <a:headEnd/>
              <a:tailEnd/>
            </a:ln>
          </p:spPr>
          <p:txBody>
            <a:bodyPr/>
            <a:lstStyle/>
            <a:p>
              <a:pPr rtl="0"/>
              <a:endParaRPr lang="en-US" sz="3800"/>
            </a:p>
          </p:txBody>
        </p:sp>
        <p:sp>
          <p:nvSpPr>
            <p:cNvPr id="696" name="Freeform 694"/>
            <p:cNvSpPr>
              <a:spLocks/>
            </p:cNvSpPr>
            <p:nvPr/>
          </p:nvSpPr>
          <p:spPr bwMode="auto">
            <a:xfrm>
              <a:off x="523" y="2938"/>
              <a:ext cx="161" cy="60"/>
            </a:xfrm>
            <a:custGeom>
              <a:avLst/>
              <a:gdLst>
                <a:gd name="T0" fmla="*/ 1 w 705"/>
                <a:gd name="T1" fmla="*/ 55 h 258"/>
                <a:gd name="T2" fmla="*/ 0 w 705"/>
                <a:gd name="T3" fmla="*/ 60 h 258"/>
                <a:gd name="T4" fmla="*/ 161 w 705"/>
                <a:gd name="T5" fmla="*/ 60 h 258"/>
                <a:gd name="T6" fmla="*/ 160 w 705"/>
                <a:gd name="T7" fmla="*/ 55 h 258"/>
                <a:gd name="T8" fmla="*/ 158 w 705"/>
                <a:gd name="T9" fmla="*/ 49 h 258"/>
                <a:gd name="T10" fmla="*/ 157 w 705"/>
                <a:gd name="T11" fmla="*/ 43 h 258"/>
                <a:gd name="T12" fmla="*/ 154 w 705"/>
                <a:gd name="T13" fmla="*/ 38 h 258"/>
                <a:gd name="T14" fmla="*/ 151 w 705"/>
                <a:gd name="T15" fmla="*/ 33 h 258"/>
                <a:gd name="T16" fmla="*/ 147 w 705"/>
                <a:gd name="T17" fmla="*/ 28 h 258"/>
                <a:gd name="T18" fmla="*/ 143 w 705"/>
                <a:gd name="T19" fmla="*/ 23 h 258"/>
                <a:gd name="T20" fmla="*/ 138 w 705"/>
                <a:gd name="T21" fmla="*/ 20 h 258"/>
                <a:gd name="T22" fmla="*/ 133 w 705"/>
                <a:gd name="T23" fmla="*/ 16 h 258"/>
                <a:gd name="T24" fmla="*/ 128 w 705"/>
                <a:gd name="T25" fmla="*/ 12 h 258"/>
                <a:gd name="T26" fmla="*/ 122 w 705"/>
                <a:gd name="T27" fmla="*/ 9 h 258"/>
                <a:gd name="T28" fmla="*/ 115 w 705"/>
                <a:gd name="T29" fmla="*/ 6 h 258"/>
                <a:gd name="T30" fmla="*/ 109 w 705"/>
                <a:gd name="T31" fmla="*/ 4 h 258"/>
                <a:gd name="T32" fmla="*/ 102 w 705"/>
                <a:gd name="T33" fmla="*/ 2 h 258"/>
                <a:gd name="T34" fmla="*/ 95 w 705"/>
                <a:gd name="T35" fmla="*/ 1 h 258"/>
                <a:gd name="T36" fmla="*/ 88 w 705"/>
                <a:gd name="T37" fmla="*/ 0 h 258"/>
                <a:gd name="T38" fmla="*/ 80 w 705"/>
                <a:gd name="T39" fmla="*/ 0 h 258"/>
                <a:gd name="T40" fmla="*/ 73 w 705"/>
                <a:gd name="T41" fmla="*/ 0 h 258"/>
                <a:gd name="T42" fmla="*/ 66 w 705"/>
                <a:gd name="T43" fmla="*/ 1 h 258"/>
                <a:gd name="T44" fmla="*/ 59 w 705"/>
                <a:gd name="T45" fmla="*/ 2 h 258"/>
                <a:gd name="T46" fmla="*/ 52 w 705"/>
                <a:gd name="T47" fmla="*/ 4 h 258"/>
                <a:gd name="T48" fmla="*/ 46 w 705"/>
                <a:gd name="T49" fmla="*/ 6 h 258"/>
                <a:gd name="T50" fmla="*/ 39 w 705"/>
                <a:gd name="T51" fmla="*/ 9 h 258"/>
                <a:gd name="T52" fmla="*/ 33 w 705"/>
                <a:gd name="T53" fmla="*/ 12 h 258"/>
                <a:gd name="T54" fmla="*/ 28 w 705"/>
                <a:gd name="T55" fmla="*/ 16 h 258"/>
                <a:gd name="T56" fmla="*/ 23 w 705"/>
                <a:gd name="T57" fmla="*/ 20 h 258"/>
                <a:gd name="T58" fmla="*/ 18 w 705"/>
                <a:gd name="T59" fmla="*/ 23 h 258"/>
                <a:gd name="T60" fmla="*/ 14 w 705"/>
                <a:gd name="T61" fmla="*/ 28 h 258"/>
                <a:gd name="T62" fmla="*/ 10 w 705"/>
                <a:gd name="T63" fmla="*/ 33 h 258"/>
                <a:gd name="T64" fmla="*/ 7 w 705"/>
                <a:gd name="T65" fmla="*/ 38 h 258"/>
                <a:gd name="T66" fmla="*/ 4 w 705"/>
                <a:gd name="T67" fmla="*/ 43 h 258"/>
                <a:gd name="T68" fmla="*/ 3 w 705"/>
                <a:gd name="T69" fmla="*/ 49 h 258"/>
                <a:gd name="T70" fmla="*/ 1 w 705"/>
                <a:gd name="T71" fmla="*/ 55 h 2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05"/>
                <a:gd name="T109" fmla="*/ 0 h 258"/>
                <a:gd name="T110" fmla="*/ 705 w 705"/>
                <a:gd name="T111" fmla="*/ 258 h 2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05" h="258">
                  <a:moveTo>
                    <a:pt x="4" y="235"/>
                  </a:moveTo>
                  <a:lnTo>
                    <a:pt x="0" y="258"/>
                  </a:lnTo>
                  <a:lnTo>
                    <a:pt x="705" y="258"/>
                  </a:lnTo>
                  <a:lnTo>
                    <a:pt x="701" y="235"/>
                  </a:lnTo>
                  <a:lnTo>
                    <a:pt x="694" y="210"/>
                  </a:lnTo>
                  <a:lnTo>
                    <a:pt x="686" y="187"/>
                  </a:lnTo>
                  <a:lnTo>
                    <a:pt x="675" y="163"/>
                  </a:lnTo>
                  <a:lnTo>
                    <a:pt x="660" y="141"/>
                  </a:lnTo>
                  <a:lnTo>
                    <a:pt x="643" y="120"/>
                  </a:lnTo>
                  <a:lnTo>
                    <a:pt x="625" y="101"/>
                  </a:lnTo>
                  <a:lnTo>
                    <a:pt x="604" y="84"/>
                  </a:lnTo>
                  <a:lnTo>
                    <a:pt x="582" y="67"/>
                  </a:lnTo>
                  <a:lnTo>
                    <a:pt x="559" y="52"/>
                  </a:lnTo>
                  <a:lnTo>
                    <a:pt x="533" y="39"/>
                  </a:lnTo>
                  <a:lnTo>
                    <a:pt x="505" y="27"/>
                  </a:lnTo>
                  <a:lnTo>
                    <a:pt x="477" y="18"/>
                  </a:lnTo>
                  <a:lnTo>
                    <a:pt x="447" y="10"/>
                  </a:lnTo>
                  <a:lnTo>
                    <a:pt x="416" y="5"/>
                  </a:lnTo>
                  <a:lnTo>
                    <a:pt x="384" y="1"/>
                  </a:lnTo>
                  <a:lnTo>
                    <a:pt x="352" y="0"/>
                  </a:lnTo>
                  <a:lnTo>
                    <a:pt x="319" y="1"/>
                  </a:lnTo>
                  <a:lnTo>
                    <a:pt x="288" y="5"/>
                  </a:lnTo>
                  <a:lnTo>
                    <a:pt x="257" y="10"/>
                  </a:lnTo>
                  <a:lnTo>
                    <a:pt x="227" y="18"/>
                  </a:lnTo>
                  <a:lnTo>
                    <a:pt x="200" y="27"/>
                  </a:lnTo>
                  <a:lnTo>
                    <a:pt x="172" y="39"/>
                  </a:lnTo>
                  <a:lnTo>
                    <a:pt x="146" y="52"/>
                  </a:lnTo>
                  <a:lnTo>
                    <a:pt x="122" y="67"/>
                  </a:lnTo>
                  <a:lnTo>
                    <a:pt x="99" y="84"/>
                  </a:lnTo>
                  <a:lnTo>
                    <a:pt x="79" y="101"/>
                  </a:lnTo>
                  <a:lnTo>
                    <a:pt x="60" y="120"/>
                  </a:lnTo>
                  <a:lnTo>
                    <a:pt x="45" y="141"/>
                  </a:lnTo>
                  <a:lnTo>
                    <a:pt x="30" y="163"/>
                  </a:lnTo>
                  <a:lnTo>
                    <a:pt x="19" y="187"/>
                  </a:lnTo>
                  <a:lnTo>
                    <a:pt x="11" y="210"/>
                  </a:lnTo>
                  <a:lnTo>
                    <a:pt x="4" y="235"/>
                  </a:lnTo>
                  <a:close/>
                </a:path>
              </a:pathLst>
            </a:custGeom>
            <a:solidFill>
              <a:srgbClr val="000000"/>
            </a:solidFill>
            <a:ln w="9525">
              <a:noFill/>
              <a:round/>
              <a:headEnd/>
              <a:tailEnd/>
            </a:ln>
          </p:spPr>
          <p:txBody>
            <a:bodyPr/>
            <a:lstStyle/>
            <a:p>
              <a:pPr rtl="0"/>
              <a:endParaRPr lang="en-US" sz="3800"/>
            </a:p>
          </p:txBody>
        </p:sp>
        <p:sp>
          <p:nvSpPr>
            <p:cNvPr id="697" name="Freeform 695"/>
            <p:cNvSpPr>
              <a:spLocks/>
            </p:cNvSpPr>
            <p:nvPr/>
          </p:nvSpPr>
          <p:spPr bwMode="auto">
            <a:xfrm>
              <a:off x="535" y="2947"/>
              <a:ext cx="137" cy="41"/>
            </a:xfrm>
            <a:custGeom>
              <a:avLst/>
              <a:gdLst>
                <a:gd name="T0" fmla="*/ 68 w 603"/>
                <a:gd name="T1" fmla="*/ 0 h 178"/>
                <a:gd name="T2" fmla="*/ 75 w 603"/>
                <a:gd name="T3" fmla="*/ 0 h 178"/>
                <a:gd name="T4" fmla="*/ 80 w 603"/>
                <a:gd name="T5" fmla="*/ 1 h 178"/>
                <a:gd name="T6" fmla="*/ 86 w 603"/>
                <a:gd name="T7" fmla="*/ 2 h 178"/>
                <a:gd name="T8" fmla="*/ 92 w 603"/>
                <a:gd name="T9" fmla="*/ 3 h 178"/>
                <a:gd name="T10" fmla="*/ 97 w 603"/>
                <a:gd name="T11" fmla="*/ 5 h 178"/>
                <a:gd name="T12" fmla="*/ 102 w 603"/>
                <a:gd name="T13" fmla="*/ 7 h 178"/>
                <a:gd name="T14" fmla="*/ 107 w 603"/>
                <a:gd name="T15" fmla="*/ 9 h 178"/>
                <a:gd name="T16" fmla="*/ 112 w 603"/>
                <a:gd name="T17" fmla="*/ 12 h 178"/>
                <a:gd name="T18" fmla="*/ 117 w 603"/>
                <a:gd name="T19" fmla="*/ 14 h 178"/>
                <a:gd name="T20" fmla="*/ 120 w 603"/>
                <a:gd name="T21" fmla="*/ 18 h 178"/>
                <a:gd name="T22" fmla="*/ 124 w 603"/>
                <a:gd name="T23" fmla="*/ 21 h 178"/>
                <a:gd name="T24" fmla="*/ 127 w 603"/>
                <a:gd name="T25" fmla="*/ 25 h 178"/>
                <a:gd name="T26" fmla="*/ 130 w 603"/>
                <a:gd name="T27" fmla="*/ 28 h 178"/>
                <a:gd name="T28" fmla="*/ 133 w 603"/>
                <a:gd name="T29" fmla="*/ 32 h 178"/>
                <a:gd name="T30" fmla="*/ 135 w 603"/>
                <a:gd name="T31" fmla="*/ 37 h 178"/>
                <a:gd name="T32" fmla="*/ 137 w 603"/>
                <a:gd name="T33" fmla="*/ 41 h 178"/>
                <a:gd name="T34" fmla="*/ 134 w 603"/>
                <a:gd name="T35" fmla="*/ 41 h 178"/>
                <a:gd name="T36" fmla="*/ 128 w 603"/>
                <a:gd name="T37" fmla="*/ 41 h 178"/>
                <a:gd name="T38" fmla="*/ 121 w 603"/>
                <a:gd name="T39" fmla="*/ 41 h 178"/>
                <a:gd name="T40" fmla="*/ 113 w 603"/>
                <a:gd name="T41" fmla="*/ 41 h 178"/>
                <a:gd name="T42" fmla="*/ 103 w 603"/>
                <a:gd name="T43" fmla="*/ 41 h 178"/>
                <a:gd name="T44" fmla="*/ 92 w 603"/>
                <a:gd name="T45" fmla="*/ 41 h 178"/>
                <a:gd name="T46" fmla="*/ 80 w 603"/>
                <a:gd name="T47" fmla="*/ 41 h 178"/>
                <a:gd name="T48" fmla="*/ 69 w 603"/>
                <a:gd name="T49" fmla="*/ 41 h 178"/>
                <a:gd name="T50" fmla="*/ 57 w 603"/>
                <a:gd name="T51" fmla="*/ 41 h 178"/>
                <a:gd name="T52" fmla="*/ 45 w 603"/>
                <a:gd name="T53" fmla="*/ 41 h 178"/>
                <a:gd name="T54" fmla="*/ 34 w 603"/>
                <a:gd name="T55" fmla="*/ 41 h 178"/>
                <a:gd name="T56" fmla="*/ 24 w 603"/>
                <a:gd name="T57" fmla="*/ 41 h 178"/>
                <a:gd name="T58" fmla="*/ 16 w 603"/>
                <a:gd name="T59" fmla="*/ 41 h 178"/>
                <a:gd name="T60" fmla="*/ 9 w 603"/>
                <a:gd name="T61" fmla="*/ 41 h 178"/>
                <a:gd name="T62" fmla="*/ 3 w 603"/>
                <a:gd name="T63" fmla="*/ 41 h 178"/>
                <a:gd name="T64" fmla="*/ 0 w 603"/>
                <a:gd name="T65" fmla="*/ 41 h 178"/>
                <a:gd name="T66" fmla="*/ 2 w 603"/>
                <a:gd name="T67" fmla="*/ 37 h 178"/>
                <a:gd name="T68" fmla="*/ 4 w 603"/>
                <a:gd name="T69" fmla="*/ 32 h 178"/>
                <a:gd name="T70" fmla="*/ 6 w 603"/>
                <a:gd name="T71" fmla="*/ 28 h 178"/>
                <a:gd name="T72" fmla="*/ 9 w 603"/>
                <a:gd name="T73" fmla="*/ 25 h 178"/>
                <a:gd name="T74" fmla="*/ 13 w 603"/>
                <a:gd name="T75" fmla="*/ 21 h 178"/>
                <a:gd name="T76" fmla="*/ 16 w 603"/>
                <a:gd name="T77" fmla="*/ 18 h 178"/>
                <a:gd name="T78" fmla="*/ 20 w 603"/>
                <a:gd name="T79" fmla="*/ 14 h 178"/>
                <a:gd name="T80" fmla="*/ 25 w 603"/>
                <a:gd name="T81" fmla="*/ 12 h 178"/>
                <a:gd name="T82" fmla="*/ 29 w 603"/>
                <a:gd name="T83" fmla="*/ 9 h 178"/>
                <a:gd name="T84" fmla="*/ 34 w 603"/>
                <a:gd name="T85" fmla="*/ 7 h 178"/>
                <a:gd name="T86" fmla="*/ 39 w 603"/>
                <a:gd name="T87" fmla="*/ 5 h 178"/>
                <a:gd name="T88" fmla="*/ 45 w 603"/>
                <a:gd name="T89" fmla="*/ 3 h 178"/>
                <a:gd name="T90" fmla="*/ 51 w 603"/>
                <a:gd name="T91" fmla="*/ 2 h 178"/>
                <a:gd name="T92" fmla="*/ 56 w 603"/>
                <a:gd name="T93" fmla="*/ 1 h 178"/>
                <a:gd name="T94" fmla="*/ 62 w 603"/>
                <a:gd name="T95" fmla="*/ 0 h 178"/>
                <a:gd name="T96" fmla="*/ 68 w 603"/>
                <a:gd name="T97" fmla="*/ 0 h 1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3"/>
                <a:gd name="T148" fmla="*/ 0 h 178"/>
                <a:gd name="T149" fmla="*/ 603 w 603"/>
                <a:gd name="T150" fmla="*/ 178 h 1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3" h="178">
                  <a:moveTo>
                    <a:pt x="301" y="0"/>
                  </a:moveTo>
                  <a:lnTo>
                    <a:pt x="328" y="1"/>
                  </a:lnTo>
                  <a:lnTo>
                    <a:pt x="354" y="4"/>
                  </a:lnTo>
                  <a:lnTo>
                    <a:pt x="379" y="8"/>
                  </a:lnTo>
                  <a:lnTo>
                    <a:pt x="404" y="13"/>
                  </a:lnTo>
                  <a:lnTo>
                    <a:pt x="428" y="21"/>
                  </a:lnTo>
                  <a:lnTo>
                    <a:pt x="451" y="30"/>
                  </a:lnTo>
                  <a:lnTo>
                    <a:pt x="473" y="39"/>
                  </a:lnTo>
                  <a:lnTo>
                    <a:pt x="493" y="51"/>
                  </a:lnTo>
                  <a:lnTo>
                    <a:pt x="513" y="62"/>
                  </a:lnTo>
                  <a:lnTo>
                    <a:pt x="530" y="77"/>
                  </a:lnTo>
                  <a:lnTo>
                    <a:pt x="547" y="91"/>
                  </a:lnTo>
                  <a:lnTo>
                    <a:pt x="561" y="107"/>
                  </a:lnTo>
                  <a:lnTo>
                    <a:pt x="574" y="123"/>
                  </a:lnTo>
                  <a:lnTo>
                    <a:pt x="586" y="140"/>
                  </a:lnTo>
                  <a:lnTo>
                    <a:pt x="595" y="159"/>
                  </a:lnTo>
                  <a:lnTo>
                    <a:pt x="603" y="178"/>
                  </a:lnTo>
                  <a:lnTo>
                    <a:pt x="588" y="178"/>
                  </a:lnTo>
                  <a:lnTo>
                    <a:pt x="565" y="178"/>
                  </a:lnTo>
                  <a:lnTo>
                    <a:pt x="534" y="178"/>
                  </a:lnTo>
                  <a:lnTo>
                    <a:pt x="496" y="178"/>
                  </a:lnTo>
                  <a:lnTo>
                    <a:pt x="452" y="178"/>
                  </a:lnTo>
                  <a:lnTo>
                    <a:pt x="404" y="178"/>
                  </a:lnTo>
                  <a:lnTo>
                    <a:pt x="353" y="178"/>
                  </a:lnTo>
                  <a:lnTo>
                    <a:pt x="302" y="178"/>
                  </a:lnTo>
                  <a:lnTo>
                    <a:pt x="250" y="178"/>
                  </a:lnTo>
                  <a:lnTo>
                    <a:pt x="199" y="178"/>
                  </a:lnTo>
                  <a:lnTo>
                    <a:pt x="151" y="178"/>
                  </a:lnTo>
                  <a:lnTo>
                    <a:pt x="107" y="178"/>
                  </a:lnTo>
                  <a:lnTo>
                    <a:pt x="69" y="178"/>
                  </a:lnTo>
                  <a:lnTo>
                    <a:pt x="38" y="178"/>
                  </a:lnTo>
                  <a:lnTo>
                    <a:pt x="15" y="178"/>
                  </a:lnTo>
                  <a:lnTo>
                    <a:pt x="0" y="178"/>
                  </a:lnTo>
                  <a:lnTo>
                    <a:pt x="8" y="159"/>
                  </a:lnTo>
                  <a:lnTo>
                    <a:pt x="17" y="140"/>
                  </a:lnTo>
                  <a:lnTo>
                    <a:pt x="28" y="123"/>
                  </a:lnTo>
                  <a:lnTo>
                    <a:pt x="41" y="107"/>
                  </a:lnTo>
                  <a:lnTo>
                    <a:pt x="56" y="91"/>
                  </a:lnTo>
                  <a:lnTo>
                    <a:pt x="72" y="77"/>
                  </a:lnTo>
                  <a:lnTo>
                    <a:pt x="90" y="62"/>
                  </a:lnTo>
                  <a:lnTo>
                    <a:pt x="110" y="51"/>
                  </a:lnTo>
                  <a:lnTo>
                    <a:pt x="129" y="39"/>
                  </a:lnTo>
                  <a:lnTo>
                    <a:pt x="151" y="30"/>
                  </a:lnTo>
                  <a:lnTo>
                    <a:pt x="173" y="21"/>
                  </a:lnTo>
                  <a:lnTo>
                    <a:pt x="198" y="13"/>
                  </a:lnTo>
                  <a:lnTo>
                    <a:pt x="223" y="8"/>
                  </a:lnTo>
                  <a:lnTo>
                    <a:pt x="247" y="4"/>
                  </a:lnTo>
                  <a:lnTo>
                    <a:pt x="274" y="1"/>
                  </a:lnTo>
                  <a:lnTo>
                    <a:pt x="301" y="0"/>
                  </a:lnTo>
                  <a:close/>
                </a:path>
              </a:pathLst>
            </a:custGeom>
            <a:solidFill>
              <a:srgbClr val="C0C0C0"/>
            </a:solidFill>
            <a:ln w="9525">
              <a:noFill/>
              <a:round/>
              <a:headEnd/>
              <a:tailEnd/>
            </a:ln>
          </p:spPr>
          <p:txBody>
            <a:bodyPr/>
            <a:lstStyle/>
            <a:p>
              <a:pPr rtl="0"/>
              <a:endParaRPr lang="en-US" sz="3800"/>
            </a:p>
          </p:txBody>
        </p:sp>
        <p:sp>
          <p:nvSpPr>
            <p:cNvPr id="698" name="Freeform 696"/>
            <p:cNvSpPr>
              <a:spLocks/>
            </p:cNvSpPr>
            <p:nvPr/>
          </p:nvSpPr>
          <p:spPr bwMode="auto">
            <a:xfrm>
              <a:off x="523" y="2988"/>
              <a:ext cx="161" cy="28"/>
            </a:xfrm>
            <a:custGeom>
              <a:avLst/>
              <a:gdLst>
                <a:gd name="T0" fmla="*/ 156 w 705"/>
                <a:gd name="T1" fmla="*/ 0 h 122"/>
                <a:gd name="T2" fmla="*/ 1 w 705"/>
                <a:gd name="T3" fmla="*/ 0 h 122"/>
                <a:gd name="T4" fmla="*/ 1 w 705"/>
                <a:gd name="T5" fmla="*/ 4 h 122"/>
                <a:gd name="T6" fmla="*/ 0 w 705"/>
                <a:gd name="T7" fmla="*/ 13 h 122"/>
                <a:gd name="T8" fmla="*/ 0 w 705"/>
                <a:gd name="T9" fmla="*/ 16 h 122"/>
                <a:gd name="T10" fmla="*/ 0 w 705"/>
                <a:gd name="T11" fmla="*/ 19 h 122"/>
                <a:gd name="T12" fmla="*/ 1 w 705"/>
                <a:gd name="T13" fmla="*/ 22 h 122"/>
                <a:gd name="T14" fmla="*/ 2 w 705"/>
                <a:gd name="T15" fmla="*/ 25 h 122"/>
                <a:gd name="T16" fmla="*/ 3 w 705"/>
                <a:gd name="T17" fmla="*/ 28 h 122"/>
                <a:gd name="T18" fmla="*/ 158 w 705"/>
                <a:gd name="T19" fmla="*/ 28 h 122"/>
                <a:gd name="T20" fmla="*/ 159 w 705"/>
                <a:gd name="T21" fmla="*/ 25 h 122"/>
                <a:gd name="T22" fmla="*/ 160 w 705"/>
                <a:gd name="T23" fmla="*/ 22 h 122"/>
                <a:gd name="T24" fmla="*/ 161 w 705"/>
                <a:gd name="T25" fmla="*/ 19 h 122"/>
                <a:gd name="T26" fmla="*/ 161 w 705"/>
                <a:gd name="T27" fmla="*/ 16 h 122"/>
                <a:gd name="T28" fmla="*/ 161 w 705"/>
                <a:gd name="T29" fmla="*/ 13 h 122"/>
                <a:gd name="T30" fmla="*/ 160 w 705"/>
                <a:gd name="T31" fmla="*/ 0 h 122"/>
                <a:gd name="T32" fmla="*/ 156 w 705"/>
                <a:gd name="T33" fmla="*/ 0 h 1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5"/>
                <a:gd name="T52" fmla="*/ 0 h 122"/>
                <a:gd name="T53" fmla="*/ 705 w 705"/>
                <a:gd name="T54" fmla="*/ 122 h 1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5" h="122">
                  <a:moveTo>
                    <a:pt x="681" y="1"/>
                  </a:moveTo>
                  <a:lnTo>
                    <a:pt x="6" y="1"/>
                  </a:lnTo>
                  <a:lnTo>
                    <a:pt x="4" y="18"/>
                  </a:lnTo>
                  <a:lnTo>
                    <a:pt x="0" y="57"/>
                  </a:lnTo>
                  <a:lnTo>
                    <a:pt x="0" y="69"/>
                  </a:lnTo>
                  <a:lnTo>
                    <a:pt x="2" y="82"/>
                  </a:lnTo>
                  <a:lnTo>
                    <a:pt x="4" y="95"/>
                  </a:lnTo>
                  <a:lnTo>
                    <a:pt x="7" y="108"/>
                  </a:lnTo>
                  <a:lnTo>
                    <a:pt x="11" y="122"/>
                  </a:lnTo>
                  <a:lnTo>
                    <a:pt x="694" y="122"/>
                  </a:lnTo>
                  <a:lnTo>
                    <a:pt x="698" y="108"/>
                  </a:lnTo>
                  <a:lnTo>
                    <a:pt x="701" y="95"/>
                  </a:lnTo>
                  <a:lnTo>
                    <a:pt x="703" y="82"/>
                  </a:lnTo>
                  <a:lnTo>
                    <a:pt x="705" y="70"/>
                  </a:lnTo>
                  <a:lnTo>
                    <a:pt x="705" y="57"/>
                  </a:lnTo>
                  <a:lnTo>
                    <a:pt x="699" y="0"/>
                  </a:lnTo>
                  <a:lnTo>
                    <a:pt x="681" y="1"/>
                  </a:lnTo>
                  <a:close/>
                </a:path>
              </a:pathLst>
            </a:custGeom>
            <a:solidFill>
              <a:srgbClr val="000000"/>
            </a:solidFill>
            <a:ln w="9525">
              <a:noFill/>
              <a:round/>
              <a:headEnd/>
              <a:tailEnd/>
            </a:ln>
          </p:spPr>
          <p:txBody>
            <a:bodyPr/>
            <a:lstStyle/>
            <a:p>
              <a:pPr rtl="0"/>
              <a:endParaRPr lang="en-US" sz="3800"/>
            </a:p>
          </p:txBody>
        </p:sp>
        <p:sp>
          <p:nvSpPr>
            <p:cNvPr id="699" name="Freeform 697"/>
            <p:cNvSpPr>
              <a:spLocks/>
            </p:cNvSpPr>
            <p:nvPr/>
          </p:nvSpPr>
          <p:spPr bwMode="auto">
            <a:xfrm>
              <a:off x="532" y="2998"/>
              <a:ext cx="143" cy="9"/>
            </a:xfrm>
            <a:custGeom>
              <a:avLst/>
              <a:gdLst>
                <a:gd name="T0" fmla="*/ 143 w 625"/>
                <a:gd name="T1" fmla="*/ 0 h 42"/>
                <a:gd name="T2" fmla="*/ 143 w 625"/>
                <a:gd name="T3" fmla="*/ 1 h 42"/>
                <a:gd name="T4" fmla="*/ 143 w 625"/>
                <a:gd name="T5" fmla="*/ 2 h 42"/>
                <a:gd name="T6" fmla="*/ 143 w 625"/>
                <a:gd name="T7" fmla="*/ 3 h 42"/>
                <a:gd name="T8" fmla="*/ 143 w 625"/>
                <a:gd name="T9" fmla="*/ 3 h 42"/>
                <a:gd name="T10" fmla="*/ 143 w 625"/>
                <a:gd name="T11" fmla="*/ 5 h 42"/>
                <a:gd name="T12" fmla="*/ 143 w 625"/>
                <a:gd name="T13" fmla="*/ 6 h 42"/>
                <a:gd name="T14" fmla="*/ 143 w 625"/>
                <a:gd name="T15" fmla="*/ 8 h 42"/>
                <a:gd name="T16" fmla="*/ 142 w 625"/>
                <a:gd name="T17" fmla="*/ 9 h 42"/>
                <a:gd name="T18" fmla="*/ 140 w 625"/>
                <a:gd name="T19" fmla="*/ 9 h 42"/>
                <a:gd name="T20" fmla="*/ 135 w 625"/>
                <a:gd name="T21" fmla="*/ 9 h 42"/>
                <a:gd name="T22" fmla="*/ 127 w 625"/>
                <a:gd name="T23" fmla="*/ 9 h 42"/>
                <a:gd name="T24" fmla="*/ 118 w 625"/>
                <a:gd name="T25" fmla="*/ 9 h 42"/>
                <a:gd name="T26" fmla="*/ 108 w 625"/>
                <a:gd name="T27" fmla="*/ 9 h 42"/>
                <a:gd name="T28" fmla="*/ 96 w 625"/>
                <a:gd name="T29" fmla="*/ 9 h 42"/>
                <a:gd name="T30" fmla="*/ 84 w 625"/>
                <a:gd name="T31" fmla="*/ 9 h 42"/>
                <a:gd name="T32" fmla="*/ 72 w 625"/>
                <a:gd name="T33" fmla="*/ 9 h 42"/>
                <a:gd name="T34" fmla="*/ 59 w 625"/>
                <a:gd name="T35" fmla="*/ 9 h 42"/>
                <a:gd name="T36" fmla="*/ 47 w 625"/>
                <a:gd name="T37" fmla="*/ 9 h 42"/>
                <a:gd name="T38" fmla="*/ 35 w 625"/>
                <a:gd name="T39" fmla="*/ 9 h 42"/>
                <a:gd name="T40" fmla="*/ 25 w 625"/>
                <a:gd name="T41" fmla="*/ 9 h 42"/>
                <a:gd name="T42" fmla="*/ 16 w 625"/>
                <a:gd name="T43" fmla="*/ 9 h 42"/>
                <a:gd name="T44" fmla="*/ 9 w 625"/>
                <a:gd name="T45" fmla="*/ 9 h 42"/>
                <a:gd name="T46" fmla="*/ 3 w 625"/>
                <a:gd name="T47" fmla="*/ 9 h 42"/>
                <a:gd name="T48" fmla="*/ 1 w 625"/>
                <a:gd name="T49" fmla="*/ 9 h 42"/>
                <a:gd name="T50" fmla="*/ 0 w 625"/>
                <a:gd name="T51" fmla="*/ 8 h 42"/>
                <a:gd name="T52" fmla="*/ 0 w 625"/>
                <a:gd name="T53" fmla="*/ 6 h 42"/>
                <a:gd name="T54" fmla="*/ 0 w 625"/>
                <a:gd name="T55" fmla="*/ 5 h 42"/>
                <a:gd name="T56" fmla="*/ 0 w 625"/>
                <a:gd name="T57" fmla="*/ 3 h 42"/>
                <a:gd name="T58" fmla="*/ 0 w 625"/>
                <a:gd name="T59" fmla="*/ 3 h 42"/>
                <a:gd name="T60" fmla="*/ 0 w 625"/>
                <a:gd name="T61" fmla="*/ 2 h 42"/>
                <a:gd name="T62" fmla="*/ 0 w 625"/>
                <a:gd name="T63" fmla="*/ 1 h 42"/>
                <a:gd name="T64" fmla="*/ 0 w 625"/>
                <a:gd name="T65" fmla="*/ 0 h 42"/>
                <a:gd name="T66" fmla="*/ 3 w 625"/>
                <a:gd name="T67" fmla="*/ 0 h 42"/>
                <a:gd name="T68" fmla="*/ 8 w 625"/>
                <a:gd name="T69" fmla="*/ 0 h 42"/>
                <a:gd name="T70" fmla="*/ 16 w 625"/>
                <a:gd name="T71" fmla="*/ 0 h 42"/>
                <a:gd name="T72" fmla="*/ 25 w 625"/>
                <a:gd name="T73" fmla="*/ 0 h 42"/>
                <a:gd name="T74" fmla="*/ 35 w 625"/>
                <a:gd name="T75" fmla="*/ 0 h 42"/>
                <a:gd name="T76" fmla="*/ 47 w 625"/>
                <a:gd name="T77" fmla="*/ 0 h 42"/>
                <a:gd name="T78" fmla="*/ 59 w 625"/>
                <a:gd name="T79" fmla="*/ 0 h 42"/>
                <a:gd name="T80" fmla="*/ 72 w 625"/>
                <a:gd name="T81" fmla="*/ 0 h 42"/>
                <a:gd name="T82" fmla="*/ 84 w 625"/>
                <a:gd name="T83" fmla="*/ 0 h 42"/>
                <a:gd name="T84" fmla="*/ 96 w 625"/>
                <a:gd name="T85" fmla="*/ 0 h 42"/>
                <a:gd name="T86" fmla="*/ 108 w 625"/>
                <a:gd name="T87" fmla="*/ 0 h 42"/>
                <a:gd name="T88" fmla="*/ 118 w 625"/>
                <a:gd name="T89" fmla="*/ 0 h 42"/>
                <a:gd name="T90" fmla="*/ 127 w 625"/>
                <a:gd name="T91" fmla="*/ 0 h 42"/>
                <a:gd name="T92" fmla="*/ 135 w 625"/>
                <a:gd name="T93" fmla="*/ 0 h 42"/>
                <a:gd name="T94" fmla="*/ 140 w 625"/>
                <a:gd name="T95" fmla="*/ 0 h 42"/>
                <a:gd name="T96" fmla="*/ 143 w 625"/>
                <a:gd name="T97" fmla="*/ 0 h 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5"/>
                <a:gd name="T148" fmla="*/ 0 h 42"/>
                <a:gd name="T149" fmla="*/ 625 w 625"/>
                <a:gd name="T150" fmla="*/ 42 h 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5" h="42">
                  <a:moveTo>
                    <a:pt x="623" y="0"/>
                  </a:moveTo>
                  <a:lnTo>
                    <a:pt x="624" y="6"/>
                  </a:lnTo>
                  <a:lnTo>
                    <a:pt x="624" y="11"/>
                  </a:lnTo>
                  <a:lnTo>
                    <a:pt x="625" y="15"/>
                  </a:lnTo>
                  <a:lnTo>
                    <a:pt x="625" y="16"/>
                  </a:lnTo>
                  <a:lnTo>
                    <a:pt x="625" y="22"/>
                  </a:lnTo>
                  <a:lnTo>
                    <a:pt x="624" y="29"/>
                  </a:lnTo>
                  <a:lnTo>
                    <a:pt x="623" y="35"/>
                  </a:lnTo>
                  <a:lnTo>
                    <a:pt x="622" y="42"/>
                  </a:lnTo>
                  <a:lnTo>
                    <a:pt x="610" y="42"/>
                  </a:lnTo>
                  <a:lnTo>
                    <a:pt x="588" y="42"/>
                  </a:lnTo>
                  <a:lnTo>
                    <a:pt x="555" y="42"/>
                  </a:lnTo>
                  <a:lnTo>
                    <a:pt x="516" y="42"/>
                  </a:lnTo>
                  <a:lnTo>
                    <a:pt x="471" y="42"/>
                  </a:lnTo>
                  <a:lnTo>
                    <a:pt x="421" y="42"/>
                  </a:lnTo>
                  <a:lnTo>
                    <a:pt x="368" y="42"/>
                  </a:lnTo>
                  <a:lnTo>
                    <a:pt x="313" y="42"/>
                  </a:lnTo>
                  <a:lnTo>
                    <a:pt x="258" y="42"/>
                  </a:lnTo>
                  <a:lnTo>
                    <a:pt x="205" y="42"/>
                  </a:lnTo>
                  <a:lnTo>
                    <a:pt x="154" y="42"/>
                  </a:lnTo>
                  <a:lnTo>
                    <a:pt x="109" y="42"/>
                  </a:lnTo>
                  <a:lnTo>
                    <a:pt x="70" y="42"/>
                  </a:lnTo>
                  <a:lnTo>
                    <a:pt x="39" y="42"/>
                  </a:lnTo>
                  <a:lnTo>
                    <a:pt x="15" y="42"/>
                  </a:lnTo>
                  <a:lnTo>
                    <a:pt x="3" y="42"/>
                  </a:lnTo>
                  <a:lnTo>
                    <a:pt x="2" y="35"/>
                  </a:lnTo>
                  <a:lnTo>
                    <a:pt x="1" y="29"/>
                  </a:lnTo>
                  <a:lnTo>
                    <a:pt x="0" y="22"/>
                  </a:lnTo>
                  <a:lnTo>
                    <a:pt x="0" y="16"/>
                  </a:lnTo>
                  <a:lnTo>
                    <a:pt x="0" y="15"/>
                  </a:lnTo>
                  <a:lnTo>
                    <a:pt x="1" y="11"/>
                  </a:lnTo>
                  <a:lnTo>
                    <a:pt x="1" y="6"/>
                  </a:lnTo>
                  <a:lnTo>
                    <a:pt x="2" y="0"/>
                  </a:lnTo>
                  <a:lnTo>
                    <a:pt x="14" y="0"/>
                  </a:lnTo>
                  <a:lnTo>
                    <a:pt x="37" y="0"/>
                  </a:lnTo>
                  <a:lnTo>
                    <a:pt x="68" y="0"/>
                  </a:lnTo>
                  <a:lnTo>
                    <a:pt x="109" y="0"/>
                  </a:lnTo>
                  <a:lnTo>
                    <a:pt x="154" y="0"/>
                  </a:lnTo>
                  <a:lnTo>
                    <a:pt x="204" y="0"/>
                  </a:lnTo>
                  <a:lnTo>
                    <a:pt x="257" y="0"/>
                  </a:lnTo>
                  <a:lnTo>
                    <a:pt x="313" y="0"/>
                  </a:lnTo>
                  <a:lnTo>
                    <a:pt x="368" y="0"/>
                  </a:lnTo>
                  <a:lnTo>
                    <a:pt x="421" y="0"/>
                  </a:lnTo>
                  <a:lnTo>
                    <a:pt x="471" y="0"/>
                  </a:lnTo>
                  <a:lnTo>
                    <a:pt x="516" y="0"/>
                  </a:lnTo>
                  <a:lnTo>
                    <a:pt x="557" y="0"/>
                  </a:lnTo>
                  <a:lnTo>
                    <a:pt x="588" y="0"/>
                  </a:lnTo>
                  <a:lnTo>
                    <a:pt x="611" y="0"/>
                  </a:lnTo>
                  <a:lnTo>
                    <a:pt x="623" y="0"/>
                  </a:lnTo>
                  <a:close/>
                </a:path>
              </a:pathLst>
            </a:custGeom>
            <a:solidFill>
              <a:srgbClr val="C0C0C0"/>
            </a:solidFill>
            <a:ln w="9525">
              <a:noFill/>
              <a:round/>
              <a:headEnd/>
              <a:tailEnd/>
            </a:ln>
          </p:spPr>
          <p:txBody>
            <a:bodyPr/>
            <a:lstStyle/>
            <a:p>
              <a:pPr rtl="0"/>
              <a:endParaRPr lang="en-US" sz="3800"/>
            </a:p>
          </p:txBody>
        </p:sp>
        <p:sp>
          <p:nvSpPr>
            <p:cNvPr id="700" name="Freeform 698"/>
            <p:cNvSpPr>
              <a:spLocks/>
            </p:cNvSpPr>
            <p:nvPr/>
          </p:nvSpPr>
          <p:spPr bwMode="auto">
            <a:xfrm>
              <a:off x="428" y="2787"/>
              <a:ext cx="212" cy="223"/>
            </a:xfrm>
            <a:custGeom>
              <a:avLst/>
              <a:gdLst>
                <a:gd name="T0" fmla="*/ 2 w 927"/>
                <a:gd name="T1" fmla="*/ 2 h 975"/>
                <a:gd name="T2" fmla="*/ 1 w 927"/>
                <a:gd name="T3" fmla="*/ 7 h 975"/>
                <a:gd name="T4" fmla="*/ 0 w 927"/>
                <a:gd name="T5" fmla="*/ 13 h 975"/>
                <a:gd name="T6" fmla="*/ 0 w 927"/>
                <a:gd name="T7" fmla="*/ 24 h 975"/>
                <a:gd name="T8" fmla="*/ 2 w 927"/>
                <a:gd name="T9" fmla="*/ 35 h 975"/>
                <a:gd name="T10" fmla="*/ 6 w 927"/>
                <a:gd name="T11" fmla="*/ 47 h 975"/>
                <a:gd name="T12" fmla="*/ 13 w 927"/>
                <a:gd name="T13" fmla="*/ 56 h 975"/>
                <a:gd name="T14" fmla="*/ 23 w 927"/>
                <a:gd name="T15" fmla="*/ 61 h 975"/>
                <a:gd name="T16" fmla="*/ 35 w 927"/>
                <a:gd name="T17" fmla="*/ 63 h 975"/>
                <a:gd name="T18" fmla="*/ 50 w 927"/>
                <a:gd name="T19" fmla="*/ 66 h 975"/>
                <a:gd name="T20" fmla="*/ 67 w 927"/>
                <a:gd name="T21" fmla="*/ 68 h 975"/>
                <a:gd name="T22" fmla="*/ 86 w 927"/>
                <a:gd name="T23" fmla="*/ 70 h 975"/>
                <a:gd name="T24" fmla="*/ 104 w 927"/>
                <a:gd name="T25" fmla="*/ 72 h 975"/>
                <a:gd name="T26" fmla="*/ 119 w 927"/>
                <a:gd name="T27" fmla="*/ 73 h 975"/>
                <a:gd name="T28" fmla="*/ 132 w 927"/>
                <a:gd name="T29" fmla="*/ 74 h 975"/>
                <a:gd name="T30" fmla="*/ 133 w 927"/>
                <a:gd name="T31" fmla="*/ 85 h 975"/>
                <a:gd name="T32" fmla="*/ 121 w 927"/>
                <a:gd name="T33" fmla="*/ 115 h 975"/>
                <a:gd name="T34" fmla="*/ 106 w 927"/>
                <a:gd name="T35" fmla="*/ 154 h 975"/>
                <a:gd name="T36" fmla="*/ 94 w 927"/>
                <a:gd name="T37" fmla="*/ 194 h 975"/>
                <a:gd name="T38" fmla="*/ 89 w 927"/>
                <a:gd name="T39" fmla="*/ 223 h 975"/>
                <a:gd name="T40" fmla="*/ 102 w 927"/>
                <a:gd name="T41" fmla="*/ 214 h 975"/>
                <a:gd name="T42" fmla="*/ 114 w 927"/>
                <a:gd name="T43" fmla="*/ 207 h 975"/>
                <a:gd name="T44" fmla="*/ 129 w 927"/>
                <a:gd name="T45" fmla="*/ 198 h 975"/>
                <a:gd name="T46" fmla="*/ 145 w 927"/>
                <a:gd name="T47" fmla="*/ 189 h 975"/>
                <a:gd name="T48" fmla="*/ 161 w 927"/>
                <a:gd name="T49" fmla="*/ 180 h 975"/>
                <a:gd name="T50" fmla="*/ 177 w 927"/>
                <a:gd name="T51" fmla="*/ 172 h 975"/>
                <a:gd name="T52" fmla="*/ 191 w 927"/>
                <a:gd name="T53" fmla="*/ 167 h 975"/>
                <a:gd name="T54" fmla="*/ 202 w 927"/>
                <a:gd name="T55" fmla="*/ 163 h 975"/>
                <a:gd name="T56" fmla="*/ 212 w 927"/>
                <a:gd name="T57" fmla="*/ 163 h 975"/>
                <a:gd name="T58" fmla="*/ 208 w 927"/>
                <a:gd name="T59" fmla="*/ 141 h 975"/>
                <a:gd name="T60" fmla="*/ 203 w 927"/>
                <a:gd name="T61" fmla="*/ 107 h 975"/>
                <a:gd name="T62" fmla="*/ 198 w 927"/>
                <a:gd name="T63" fmla="*/ 75 h 975"/>
                <a:gd name="T64" fmla="*/ 195 w 927"/>
                <a:gd name="T65" fmla="*/ 54 h 975"/>
                <a:gd name="T66" fmla="*/ 194 w 927"/>
                <a:gd name="T67" fmla="*/ 45 h 975"/>
                <a:gd name="T68" fmla="*/ 191 w 927"/>
                <a:gd name="T69" fmla="*/ 37 h 975"/>
                <a:gd name="T70" fmla="*/ 186 w 927"/>
                <a:gd name="T71" fmla="*/ 30 h 975"/>
                <a:gd name="T72" fmla="*/ 177 w 927"/>
                <a:gd name="T73" fmla="*/ 27 h 975"/>
                <a:gd name="T74" fmla="*/ 169 w 927"/>
                <a:gd name="T75" fmla="*/ 26 h 975"/>
                <a:gd name="T76" fmla="*/ 159 w 927"/>
                <a:gd name="T77" fmla="*/ 25 h 975"/>
                <a:gd name="T78" fmla="*/ 145 w 927"/>
                <a:gd name="T79" fmla="*/ 24 h 975"/>
                <a:gd name="T80" fmla="*/ 129 w 927"/>
                <a:gd name="T81" fmla="*/ 22 h 975"/>
                <a:gd name="T82" fmla="*/ 110 w 927"/>
                <a:gd name="T83" fmla="*/ 21 h 975"/>
                <a:gd name="T84" fmla="*/ 93 w 927"/>
                <a:gd name="T85" fmla="*/ 19 h 975"/>
                <a:gd name="T86" fmla="*/ 77 w 927"/>
                <a:gd name="T87" fmla="*/ 17 h 975"/>
                <a:gd name="T88" fmla="*/ 65 w 927"/>
                <a:gd name="T89" fmla="*/ 16 h 975"/>
                <a:gd name="T90" fmla="*/ 61 w 927"/>
                <a:gd name="T91" fmla="*/ 11 h 975"/>
                <a:gd name="T92" fmla="*/ 61 w 927"/>
                <a:gd name="T93" fmla="*/ 2 h 975"/>
                <a:gd name="T94" fmla="*/ 56 w 927"/>
                <a:gd name="T95" fmla="*/ 0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27"/>
                <a:gd name="T145" fmla="*/ 0 h 975"/>
                <a:gd name="T146" fmla="*/ 927 w 927"/>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27" h="975">
                  <a:moveTo>
                    <a:pt x="245" y="0"/>
                  </a:moveTo>
                  <a:lnTo>
                    <a:pt x="7" y="7"/>
                  </a:lnTo>
                  <a:lnTo>
                    <a:pt x="4" y="24"/>
                  </a:lnTo>
                  <a:lnTo>
                    <a:pt x="4" y="29"/>
                  </a:lnTo>
                  <a:lnTo>
                    <a:pt x="3" y="42"/>
                  </a:lnTo>
                  <a:lnTo>
                    <a:pt x="0" y="59"/>
                  </a:lnTo>
                  <a:lnTo>
                    <a:pt x="0" y="81"/>
                  </a:lnTo>
                  <a:lnTo>
                    <a:pt x="2" y="105"/>
                  </a:lnTo>
                  <a:lnTo>
                    <a:pt x="3" y="129"/>
                  </a:lnTo>
                  <a:lnTo>
                    <a:pt x="8" y="155"/>
                  </a:lnTo>
                  <a:lnTo>
                    <a:pt x="16" y="181"/>
                  </a:lnTo>
                  <a:lnTo>
                    <a:pt x="26" y="205"/>
                  </a:lnTo>
                  <a:lnTo>
                    <a:pt x="41" y="227"/>
                  </a:lnTo>
                  <a:lnTo>
                    <a:pt x="59" y="244"/>
                  </a:lnTo>
                  <a:lnTo>
                    <a:pt x="82" y="258"/>
                  </a:lnTo>
                  <a:lnTo>
                    <a:pt x="101" y="265"/>
                  </a:lnTo>
                  <a:lnTo>
                    <a:pt x="124" y="271"/>
                  </a:lnTo>
                  <a:lnTo>
                    <a:pt x="153" y="276"/>
                  </a:lnTo>
                  <a:lnTo>
                    <a:pt x="184" y="283"/>
                  </a:lnTo>
                  <a:lnTo>
                    <a:pt x="219" y="288"/>
                  </a:lnTo>
                  <a:lnTo>
                    <a:pt x="257" y="293"/>
                  </a:lnTo>
                  <a:lnTo>
                    <a:pt x="294" y="297"/>
                  </a:lnTo>
                  <a:lnTo>
                    <a:pt x="335" y="302"/>
                  </a:lnTo>
                  <a:lnTo>
                    <a:pt x="375" y="306"/>
                  </a:lnTo>
                  <a:lnTo>
                    <a:pt x="414" y="310"/>
                  </a:lnTo>
                  <a:lnTo>
                    <a:pt x="453" y="314"/>
                  </a:lnTo>
                  <a:lnTo>
                    <a:pt x="490" y="317"/>
                  </a:lnTo>
                  <a:lnTo>
                    <a:pt x="522" y="319"/>
                  </a:lnTo>
                  <a:lnTo>
                    <a:pt x="553" y="322"/>
                  </a:lnTo>
                  <a:lnTo>
                    <a:pt x="579" y="324"/>
                  </a:lnTo>
                  <a:lnTo>
                    <a:pt x="600" y="326"/>
                  </a:lnTo>
                  <a:lnTo>
                    <a:pt x="582" y="370"/>
                  </a:lnTo>
                  <a:lnTo>
                    <a:pt x="556" y="430"/>
                  </a:lnTo>
                  <a:lnTo>
                    <a:pt x="527" y="503"/>
                  </a:lnTo>
                  <a:lnTo>
                    <a:pt x="496" y="584"/>
                  </a:lnTo>
                  <a:lnTo>
                    <a:pt x="465" y="673"/>
                  </a:lnTo>
                  <a:lnTo>
                    <a:pt x="436" y="763"/>
                  </a:lnTo>
                  <a:lnTo>
                    <a:pt x="413" y="850"/>
                  </a:lnTo>
                  <a:lnTo>
                    <a:pt x="396" y="930"/>
                  </a:lnTo>
                  <a:lnTo>
                    <a:pt x="388" y="975"/>
                  </a:lnTo>
                  <a:lnTo>
                    <a:pt x="427" y="950"/>
                  </a:lnTo>
                  <a:lnTo>
                    <a:pt x="448" y="937"/>
                  </a:lnTo>
                  <a:lnTo>
                    <a:pt x="473" y="920"/>
                  </a:lnTo>
                  <a:lnTo>
                    <a:pt x="500" y="903"/>
                  </a:lnTo>
                  <a:lnTo>
                    <a:pt x="531" y="885"/>
                  </a:lnTo>
                  <a:lnTo>
                    <a:pt x="564" y="865"/>
                  </a:lnTo>
                  <a:lnTo>
                    <a:pt x="598" y="846"/>
                  </a:lnTo>
                  <a:lnTo>
                    <a:pt x="633" y="825"/>
                  </a:lnTo>
                  <a:lnTo>
                    <a:pt x="668" y="806"/>
                  </a:lnTo>
                  <a:lnTo>
                    <a:pt x="704" y="787"/>
                  </a:lnTo>
                  <a:lnTo>
                    <a:pt x="738" y="769"/>
                  </a:lnTo>
                  <a:lnTo>
                    <a:pt x="772" y="754"/>
                  </a:lnTo>
                  <a:lnTo>
                    <a:pt x="805" y="739"/>
                  </a:lnTo>
                  <a:lnTo>
                    <a:pt x="833" y="729"/>
                  </a:lnTo>
                  <a:lnTo>
                    <a:pt x="861" y="720"/>
                  </a:lnTo>
                  <a:lnTo>
                    <a:pt x="884" y="713"/>
                  </a:lnTo>
                  <a:lnTo>
                    <a:pt x="903" y="712"/>
                  </a:lnTo>
                  <a:lnTo>
                    <a:pt x="927" y="712"/>
                  </a:lnTo>
                  <a:lnTo>
                    <a:pt x="923" y="689"/>
                  </a:lnTo>
                  <a:lnTo>
                    <a:pt x="911" y="618"/>
                  </a:lnTo>
                  <a:lnTo>
                    <a:pt x="900" y="544"/>
                  </a:lnTo>
                  <a:lnTo>
                    <a:pt x="888" y="469"/>
                  </a:lnTo>
                  <a:lnTo>
                    <a:pt x="876" y="396"/>
                  </a:lnTo>
                  <a:lnTo>
                    <a:pt x="867" y="330"/>
                  </a:lnTo>
                  <a:lnTo>
                    <a:pt x="859" y="275"/>
                  </a:lnTo>
                  <a:lnTo>
                    <a:pt x="853" y="235"/>
                  </a:lnTo>
                  <a:lnTo>
                    <a:pt x="851" y="214"/>
                  </a:lnTo>
                  <a:lnTo>
                    <a:pt x="850" y="196"/>
                  </a:lnTo>
                  <a:lnTo>
                    <a:pt x="845" y="177"/>
                  </a:lnTo>
                  <a:lnTo>
                    <a:pt x="837" y="160"/>
                  </a:lnTo>
                  <a:lnTo>
                    <a:pt x="827" y="145"/>
                  </a:lnTo>
                  <a:lnTo>
                    <a:pt x="812" y="132"/>
                  </a:lnTo>
                  <a:lnTo>
                    <a:pt x="795" y="123"/>
                  </a:lnTo>
                  <a:lnTo>
                    <a:pt x="775" y="116"/>
                  </a:lnTo>
                  <a:lnTo>
                    <a:pt x="751" y="114"/>
                  </a:lnTo>
                  <a:lnTo>
                    <a:pt x="740" y="114"/>
                  </a:lnTo>
                  <a:lnTo>
                    <a:pt x="721" y="112"/>
                  </a:lnTo>
                  <a:lnTo>
                    <a:pt x="697" y="110"/>
                  </a:lnTo>
                  <a:lnTo>
                    <a:pt x="668" y="107"/>
                  </a:lnTo>
                  <a:lnTo>
                    <a:pt x="635" y="105"/>
                  </a:lnTo>
                  <a:lnTo>
                    <a:pt x="600" y="102"/>
                  </a:lnTo>
                  <a:lnTo>
                    <a:pt x="563" y="98"/>
                  </a:lnTo>
                  <a:lnTo>
                    <a:pt x="523" y="94"/>
                  </a:lnTo>
                  <a:lnTo>
                    <a:pt x="483" y="90"/>
                  </a:lnTo>
                  <a:lnTo>
                    <a:pt x="444" y="86"/>
                  </a:lnTo>
                  <a:lnTo>
                    <a:pt x="406" y="82"/>
                  </a:lnTo>
                  <a:lnTo>
                    <a:pt x="371" y="79"/>
                  </a:lnTo>
                  <a:lnTo>
                    <a:pt x="337" y="75"/>
                  </a:lnTo>
                  <a:lnTo>
                    <a:pt x="309" y="72"/>
                  </a:lnTo>
                  <a:lnTo>
                    <a:pt x="284" y="69"/>
                  </a:lnTo>
                  <a:lnTo>
                    <a:pt x="266" y="68"/>
                  </a:lnTo>
                  <a:lnTo>
                    <a:pt x="266" y="50"/>
                  </a:lnTo>
                  <a:lnTo>
                    <a:pt x="266" y="27"/>
                  </a:lnTo>
                  <a:lnTo>
                    <a:pt x="266" y="8"/>
                  </a:lnTo>
                  <a:lnTo>
                    <a:pt x="266" y="0"/>
                  </a:lnTo>
                  <a:lnTo>
                    <a:pt x="245" y="0"/>
                  </a:lnTo>
                  <a:close/>
                </a:path>
              </a:pathLst>
            </a:custGeom>
            <a:solidFill>
              <a:srgbClr val="000000"/>
            </a:solidFill>
            <a:ln w="9525">
              <a:noFill/>
              <a:round/>
              <a:headEnd/>
              <a:tailEnd/>
            </a:ln>
          </p:spPr>
          <p:txBody>
            <a:bodyPr/>
            <a:lstStyle/>
            <a:p>
              <a:pPr rtl="0"/>
              <a:endParaRPr lang="en-US" sz="3800"/>
            </a:p>
          </p:txBody>
        </p:sp>
        <p:sp>
          <p:nvSpPr>
            <p:cNvPr id="701" name="Freeform 699"/>
            <p:cNvSpPr>
              <a:spLocks/>
            </p:cNvSpPr>
            <p:nvPr/>
          </p:nvSpPr>
          <p:spPr bwMode="auto">
            <a:xfrm>
              <a:off x="437" y="2796"/>
              <a:ext cx="193" cy="195"/>
            </a:xfrm>
            <a:custGeom>
              <a:avLst/>
              <a:gdLst>
                <a:gd name="T0" fmla="*/ 43 w 842"/>
                <a:gd name="T1" fmla="*/ 4 h 852"/>
                <a:gd name="T2" fmla="*/ 43 w 842"/>
                <a:gd name="T3" fmla="*/ 13 h 852"/>
                <a:gd name="T4" fmla="*/ 47 w 842"/>
                <a:gd name="T5" fmla="*/ 15 h 852"/>
                <a:gd name="T6" fmla="*/ 52 w 842"/>
                <a:gd name="T7" fmla="*/ 15 h 852"/>
                <a:gd name="T8" fmla="*/ 65 w 842"/>
                <a:gd name="T9" fmla="*/ 17 h 852"/>
                <a:gd name="T10" fmla="*/ 83 w 842"/>
                <a:gd name="T11" fmla="*/ 18 h 852"/>
                <a:gd name="T12" fmla="*/ 102 w 842"/>
                <a:gd name="T13" fmla="*/ 21 h 852"/>
                <a:gd name="T14" fmla="*/ 122 w 842"/>
                <a:gd name="T15" fmla="*/ 23 h 852"/>
                <a:gd name="T16" fmla="*/ 141 w 842"/>
                <a:gd name="T17" fmla="*/ 24 h 852"/>
                <a:gd name="T18" fmla="*/ 155 w 842"/>
                <a:gd name="T19" fmla="*/ 25 h 852"/>
                <a:gd name="T20" fmla="*/ 163 w 842"/>
                <a:gd name="T21" fmla="*/ 26 h 852"/>
                <a:gd name="T22" fmla="*/ 170 w 842"/>
                <a:gd name="T23" fmla="*/ 27 h 852"/>
                <a:gd name="T24" fmla="*/ 174 w 842"/>
                <a:gd name="T25" fmla="*/ 30 h 852"/>
                <a:gd name="T26" fmla="*/ 176 w 842"/>
                <a:gd name="T27" fmla="*/ 35 h 852"/>
                <a:gd name="T28" fmla="*/ 177 w 842"/>
                <a:gd name="T29" fmla="*/ 40 h 852"/>
                <a:gd name="T30" fmla="*/ 179 w 842"/>
                <a:gd name="T31" fmla="*/ 57 h 852"/>
                <a:gd name="T32" fmla="*/ 184 w 842"/>
                <a:gd name="T33" fmla="*/ 87 h 852"/>
                <a:gd name="T34" fmla="*/ 189 w 842"/>
                <a:gd name="T35" fmla="*/ 121 h 852"/>
                <a:gd name="T36" fmla="*/ 193 w 842"/>
                <a:gd name="T37" fmla="*/ 145 h 852"/>
                <a:gd name="T38" fmla="*/ 182 w 842"/>
                <a:gd name="T39" fmla="*/ 148 h 852"/>
                <a:gd name="T40" fmla="*/ 170 w 842"/>
                <a:gd name="T41" fmla="*/ 153 h 852"/>
                <a:gd name="T42" fmla="*/ 155 w 842"/>
                <a:gd name="T43" fmla="*/ 159 h 852"/>
                <a:gd name="T44" fmla="*/ 141 w 842"/>
                <a:gd name="T45" fmla="*/ 167 h 852"/>
                <a:gd name="T46" fmla="*/ 127 w 842"/>
                <a:gd name="T47" fmla="*/ 174 h 852"/>
                <a:gd name="T48" fmla="*/ 114 w 842"/>
                <a:gd name="T49" fmla="*/ 182 h 852"/>
                <a:gd name="T50" fmla="*/ 102 w 842"/>
                <a:gd name="T51" fmla="*/ 189 h 852"/>
                <a:gd name="T52" fmla="*/ 93 w 842"/>
                <a:gd name="T53" fmla="*/ 195 h 852"/>
                <a:gd name="T54" fmla="*/ 105 w 842"/>
                <a:gd name="T55" fmla="*/ 152 h 852"/>
                <a:gd name="T56" fmla="*/ 120 w 842"/>
                <a:gd name="T57" fmla="*/ 109 h 852"/>
                <a:gd name="T58" fmla="*/ 134 w 842"/>
                <a:gd name="T59" fmla="*/ 76 h 852"/>
                <a:gd name="T60" fmla="*/ 140 w 842"/>
                <a:gd name="T61" fmla="*/ 63 h 852"/>
                <a:gd name="T62" fmla="*/ 136 w 842"/>
                <a:gd name="T63" fmla="*/ 57 h 852"/>
                <a:gd name="T64" fmla="*/ 121 w 842"/>
                <a:gd name="T65" fmla="*/ 55 h 852"/>
                <a:gd name="T66" fmla="*/ 104 w 842"/>
                <a:gd name="T67" fmla="*/ 54 h 852"/>
                <a:gd name="T68" fmla="*/ 86 w 842"/>
                <a:gd name="T69" fmla="*/ 52 h 852"/>
                <a:gd name="T70" fmla="*/ 67 w 842"/>
                <a:gd name="T71" fmla="*/ 51 h 852"/>
                <a:gd name="T72" fmla="*/ 50 w 842"/>
                <a:gd name="T73" fmla="*/ 49 h 852"/>
                <a:gd name="T74" fmla="*/ 34 w 842"/>
                <a:gd name="T75" fmla="*/ 46 h 852"/>
                <a:gd name="T76" fmla="*/ 22 w 842"/>
                <a:gd name="T77" fmla="*/ 44 h 852"/>
                <a:gd name="T78" fmla="*/ 14 w 842"/>
                <a:gd name="T79" fmla="*/ 41 h 852"/>
                <a:gd name="T80" fmla="*/ 7 w 842"/>
                <a:gd name="T81" fmla="*/ 36 h 852"/>
                <a:gd name="T82" fmla="*/ 3 w 842"/>
                <a:gd name="T83" fmla="*/ 28 h 852"/>
                <a:gd name="T84" fmla="*/ 1 w 842"/>
                <a:gd name="T85" fmla="*/ 18 h 852"/>
                <a:gd name="T86" fmla="*/ 0 w 842"/>
                <a:gd name="T87" fmla="*/ 9 h 852"/>
                <a:gd name="T88" fmla="*/ 0 w 842"/>
                <a:gd name="T89" fmla="*/ 5 h 852"/>
                <a:gd name="T90" fmla="*/ 1 w 842"/>
                <a:gd name="T91" fmla="*/ 1 h 852"/>
                <a:gd name="T92" fmla="*/ 9 w 842"/>
                <a:gd name="T93" fmla="*/ 1 h 852"/>
                <a:gd name="T94" fmla="*/ 22 w 842"/>
                <a:gd name="T95" fmla="*/ 0 h 852"/>
                <a:gd name="T96" fmla="*/ 34 w 842"/>
                <a:gd name="T97" fmla="*/ 0 h 852"/>
                <a:gd name="T98" fmla="*/ 43 w 842"/>
                <a:gd name="T99" fmla="*/ 0 h 8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42"/>
                <a:gd name="T151" fmla="*/ 0 h 852"/>
                <a:gd name="T152" fmla="*/ 842 w 842"/>
                <a:gd name="T153" fmla="*/ 852 h 8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42" h="852">
                  <a:moveTo>
                    <a:pt x="188" y="0"/>
                  </a:moveTo>
                  <a:lnTo>
                    <a:pt x="188" y="18"/>
                  </a:lnTo>
                  <a:lnTo>
                    <a:pt x="188" y="39"/>
                  </a:lnTo>
                  <a:lnTo>
                    <a:pt x="188" y="56"/>
                  </a:lnTo>
                  <a:lnTo>
                    <a:pt x="188" y="62"/>
                  </a:lnTo>
                  <a:lnTo>
                    <a:pt x="205" y="64"/>
                  </a:lnTo>
                  <a:lnTo>
                    <a:pt x="213" y="65"/>
                  </a:lnTo>
                  <a:lnTo>
                    <a:pt x="229" y="66"/>
                  </a:lnTo>
                  <a:lnTo>
                    <a:pt x="254" y="69"/>
                  </a:lnTo>
                  <a:lnTo>
                    <a:pt x="284" y="73"/>
                  </a:lnTo>
                  <a:lnTo>
                    <a:pt x="321" y="77"/>
                  </a:lnTo>
                  <a:lnTo>
                    <a:pt x="360" y="80"/>
                  </a:lnTo>
                  <a:lnTo>
                    <a:pt x="403" y="84"/>
                  </a:lnTo>
                  <a:lnTo>
                    <a:pt x="445" y="90"/>
                  </a:lnTo>
                  <a:lnTo>
                    <a:pt x="490" y="93"/>
                  </a:lnTo>
                  <a:lnTo>
                    <a:pt x="534" y="99"/>
                  </a:lnTo>
                  <a:lnTo>
                    <a:pt x="576" y="103"/>
                  </a:lnTo>
                  <a:lnTo>
                    <a:pt x="613" y="105"/>
                  </a:lnTo>
                  <a:lnTo>
                    <a:pt x="647" y="109"/>
                  </a:lnTo>
                  <a:lnTo>
                    <a:pt x="676" y="110"/>
                  </a:lnTo>
                  <a:lnTo>
                    <a:pt x="698" y="113"/>
                  </a:lnTo>
                  <a:lnTo>
                    <a:pt x="712" y="113"/>
                  </a:lnTo>
                  <a:lnTo>
                    <a:pt x="727" y="114"/>
                  </a:lnTo>
                  <a:lnTo>
                    <a:pt x="740" y="118"/>
                  </a:lnTo>
                  <a:lnTo>
                    <a:pt x="750" y="123"/>
                  </a:lnTo>
                  <a:lnTo>
                    <a:pt x="759" y="131"/>
                  </a:lnTo>
                  <a:lnTo>
                    <a:pt x="766" y="140"/>
                  </a:lnTo>
                  <a:lnTo>
                    <a:pt x="769" y="151"/>
                  </a:lnTo>
                  <a:lnTo>
                    <a:pt x="772" y="161"/>
                  </a:lnTo>
                  <a:lnTo>
                    <a:pt x="773" y="173"/>
                  </a:lnTo>
                  <a:lnTo>
                    <a:pt x="776" y="199"/>
                  </a:lnTo>
                  <a:lnTo>
                    <a:pt x="783" y="247"/>
                  </a:lnTo>
                  <a:lnTo>
                    <a:pt x="792" y="311"/>
                  </a:lnTo>
                  <a:lnTo>
                    <a:pt x="802" y="382"/>
                  </a:lnTo>
                  <a:lnTo>
                    <a:pt x="814" y="456"/>
                  </a:lnTo>
                  <a:lnTo>
                    <a:pt x="825" y="528"/>
                  </a:lnTo>
                  <a:lnTo>
                    <a:pt x="835" y="589"/>
                  </a:lnTo>
                  <a:lnTo>
                    <a:pt x="842" y="633"/>
                  </a:lnTo>
                  <a:lnTo>
                    <a:pt x="820" y="638"/>
                  </a:lnTo>
                  <a:lnTo>
                    <a:pt x="794" y="646"/>
                  </a:lnTo>
                  <a:lnTo>
                    <a:pt x="768" y="655"/>
                  </a:lnTo>
                  <a:lnTo>
                    <a:pt x="740" y="667"/>
                  </a:lnTo>
                  <a:lnTo>
                    <a:pt x="710" y="681"/>
                  </a:lnTo>
                  <a:lnTo>
                    <a:pt x="678" y="696"/>
                  </a:lnTo>
                  <a:lnTo>
                    <a:pt x="647" y="711"/>
                  </a:lnTo>
                  <a:lnTo>
                    <a:pt x="616" y="728"/>
                  </a:lnTo>
                  <a:lnTo>
                    <a:pt x="585" y="745"/>
                  </a:lnTo>
                  <a:lnTo>
                    <a:pt x="553" y="762"/>
                  </a:lnTo>
                  <a:lnTo>
                    <a:pt x="524" y="779"/>
                  </a:lnTo>
                  <a:lnTo>
                    <a:pt x="496" y="796"/>
                  </a:lnTo>
                  <a:lnTo>
                    <a:pt x="470" y="811"/>
                  </a:lnTo>
                  <a:lnTo>
                    <a:pt x="445" y="826"/>
                  </a:lnTo>
                  <a:lnTo>
                    <a:pt x="423" y="840"/>
                  </a:lnTo>
                  <a:lnTo>
                    <a:pt x="405" y="852"/>
                  </a:lnTo>
                  <a:lnTo>
                    <a:pt x="429" y="759"/>
                  </a:lnTo>
                  <a:lnTo>
                    <a:pt x="458" y="663"/>
                  </a:lnTo>
                  <a:lnTo>
                    <a:pt x="491" y="567"/>
                  </a:lnTo>
                  <a:lnTo>
                    <a:pt x="525" y="476"/>
                  </a:lnTo>
                  <a:lnTo>
                    <a:pt x="557" y="397"/>
                  </a:lnTo>
                  <a:lnTo>
                    <a:pt x="583" y="333"/>
                  </a:lnTo>
                  <a:lnTo>
                    <a:pt x="602" y="291"/>
                  </a:lnTo>
                  <a:lnTo>
                    <a:pt x="609" y="274"/>
                  </a:lnTo>
                  <a:lnTo>
                    <a:pt x="621" y="248"/>
                  </a:lnTo>
                  <a:lnTo>
                    <a:pt x="593" y="247"/>
                  </a:lnTo>
                  <a:lnTo>
                    <a:pt x="563" y="244"/>
                  </a:lnTo>
                  <a:lnTo>
                    <a:pt x="529" y="242"/>
                  </a:lnTo>
                  <a:lnTo>
                    <a:pt x="492" y="239"/>
                  </a:lnTo>
                  <a:lnTo>
                    <a:pt x="455" y="237"/>
                  </a:lnTo>
                  <a:lnTo>
                    <a:pt x="416" y="233"/>
                  </a:lnTo>
                  <a:lnTo>
                    <a:pt x="375" y="229"/>
                  </a:lnTo>
                  <a:lnTo>
                    <a:pt x="335" y="225"/>
                  </a:lnTo>
                  <a:lnTo>
                    <a:pt x="294" y="221"/>
                  </a:lnTo>
                  <a:lnTo>
                    <a:pt x="255" y="217"/>
                  </a:lnTo>
                  <a:lnTo>
                    <a:pt x="219" y="212"/>
                  </a:lnTo>
                  <a:lnTo>
                    <a:pt x="183" y="207"/>
                  </a:lnTo>
                  <a:lnTo>
                    <a:pt x="150" y="203"/>
                  </a:lnTo>
                  <a:lnTo>
                    <a:pt x="121" y="198"/>
                  </a:lnTo>
                  <a:lnTo>
                    <a:pt x="95" y="191"/>
                  </a:lnTo>
                  <a:lnTo>
                    <a:pt x="75" y="186"/>
                  </a:lnTo>
                  <a:lnTo>
                    <a:pt x="59" y="181"/>
                  </a:lnTo>
                  <a:lnTo>
                    <a:pt x="43" y="172"/>
                  </a:lnTo>
                  <a:lnTo>
                    <a:pt x="30" y="157"/>
                  </a:lnTo>
                  <a:lnTo>
                    <a:pt x="20" y="142"/>
                  </a:lnTo>
                  <a:lnTo>
                    <a:pt x="12" y="122"/>
                  </a:lnTo>
                  <a:lnTo>
                    <a:pt x="7" y="103"/>
                  </a:lnTo>
                  <a:lnTo>
                    <a:pt x="3" y="80"/>
                  </a:lnTo>
                  <a:lnTo>
                    <a:pt x="0" y="60"/>
                  </a:lnTo>
                  <a:lnTo>
                    <a:pt x="0" y="39"/>
                  </a:lnTo>
                  <a:lnTo>
                    <a:pt x="0" y="30"/>
                  </a:lnTo>
                  <a:lnTo>
                    <a:pt x="2" y="22"/>
                  </a:lnTo>
                  <a:lnTo>
                    <a:pt x="2" y="13"/>
                  </a:lnTo>
                  <a:lnTo>
                    <a:pt x="3" y="5"/>
                  </a:lnTo>
                  <a:lnTo>
                    <a:pt x="17" y="5"/>
                  </a:lnTo>
                  <a:lnTo>
                    <a:pt x="38" y="4"/>
                  </a:lnTo>
                  <a:lnTo>
                    <a:pt x="64" y="2"/>
                  </a:lnTo>
                  <a:lnTo>
                    <a:pt x="94" y="2"/>
                  </a:lnTo>
                  <a:lnTo>
                    <a:pt x="123" y="1"/>
                  </a:lnTo>
                  <a:lnTo>
                    <a:pt x="150" y="0"/>
                  </a:lnTo>
                  <a:lnTo>
                    <a:pt x="172" y="0"/>
                  </a:lnTo>
                  <a:lnTo>
                    <a:pt x="188" y="0"/>
                  </a:lnTo>
                  <a:close/>
                </a:path>
              </a:pathLst>
            </a:custGeom>
            <a:solidFill>
              <a:srgbClr val="C0C0C0"/>
            </a:solidFill>
            <a:ln w="9525">
              <a:noFill/>
              <a:round/>
              <a:headEnd/>
              <a:tailEnd/>
            </a:ln>
          </p:spPr>
          <p:txBody>
            <a:bodyPr/>
            <a:lstStyle/>
            <a:p>
              <a:pPr rtl="0"/>
              <a:endParaRPr lang="en-US" sz="3800"/>
            </a:p>
          </p:txBody>
        </p:sp>
        <p:sp>
          <p:nvSpPr>
            <p:cNvPr id="702" name="Freeform 700"/>
            <p:cNvSpPr>
              <a:spLocks/>
            </p:cNvSpPr>
            <p:nvPr/>
          </p:nvSpPr>
          <p:spPr bwMode="auto">
            <a:xfrm>
              <a:off x="521" y="2420"/>
              <a:ext cx="108" cy="109"/>
            </a:xfrm>
            <a:custGeom>
              <a:avLst/>
              <a:gdLst>
                <a:gd name="T0" fmla="*/ 53 w 471"/>
                <a:gd name="T1" fmla="*/ 1 h 475"/>
                <a:gd name="T2" fmla="*/ 43 w 471"/>
                <a:gd name="T3" fmla="*/ 4 h 475"/>
                <a:gd name="T4" fmla="*/ 34 w 471"/>
                <a:gd name="T5" fmla="*/ 7 h 475"/>
                <a:gd name="T6" fmla="*/ 26 w 471"/>
                <a:gd name="T7" fmla="*/ 11 h 475"/>
                <a:gd name="T8" fmla="*/ 19 w 471"/>
                <a:gd name="T9" fmla="*/ 16 h 475"/>
                <a:gd name="T10" fmla="*/ 13 w 471"/>
                <a:gd name="T11" fmla="*/ 20 h 475"/>
                <a:gd name="T12" fmla="*/ 8 w 471"/>
                <a:gd name="T13" fmla="*/ 26 h 475"/>
                <a:gd name="T14" fmla="*/ 5 w 471"/>
                <a:gd name="T15" fmla="*/ 32 h 475"/>
                <a:gd name="T16" fmla="*/ 2 w 471"/>
                <a:gd name="T17" fmla="*/ 39 h 475"/>
                <a:gd name="T18" fmla="*/ 0 w 471"/>
                <a:gd name="T19" fmla="*/ 48 h 475"/>
                <a:gd name="T20" fmla="*/ 1 w 471"/>
                <a:gd name="T21" fmla="*/ 60 h 475"/>
                <a:gd name="T22" fmla="*/ 4 w 471"/>
                <a:gd name="T23" fmla="*/ 74 h 475"/>
                <a:gd name="T24" fmla="*/ 9 w 471"/>
                <a:gd name="T25" fmla="*/ 86 h 475"/>
                <a:gd name="T26" fmla="*/ 14 w 471"/>
                <a:gd name="T27" fmla="*/ 94 h 475"/>
                <a:gd name="T28" fmla="*/ 17 w 471"/>
                <a:gd name="T29" fmla="*/ 100 h 475"/>
                <a:gd name="T30" fmla="*/ 21 w 471"/>
                <a:gd name="T31" fmla="*/ 105 h 475"/>
                <a:gd name="T32" fmla="*/ 26 w 471"/>
                <a:gd name="T33" fmla="*/ 108 h 475"/>
                <a:gd name="T34" fmla="*/ 31 w 471"/>
                <a:gd name="T35" fmla="*/ 109 h 475"/>
                <a:gd name="T36" fmla="*/ 37 w 471"/>
                <a:gd name="T37" fmla="*/ 108 h 475"/>
                <a:gd name="T38" fmla="*/ 40 w 471"/>
                <a:gd name="T39" fmla="*/ 108 h 475"/>
                <a:gd name="T40" fmla="*/ 42 w 471"/>
                <a:gd name="T41" fmla="*/ 106 h 475"/>
                <a:gd name="T42" fmla="*/ 44 w 471"/>
                <a:gd name="T43" fmla="*/ 103 h 475"/>
                <a:gd name="T44" fmla="*/ 44 w 471"/>
                <a:gd name="T45" fmla="*/ 96 h 475"/>
                <a:gd name="T46" fmla="*/ 44 w 471"/>
                <a:gd name="T47" fmla="*/ 88 h 475"/>
                <a:gd name="T48" fmla="*/ 46 w 471"/>
                <a:gd name="T49" fmla="*/ 80 h 475"/>
                <a:gd name="T50" fmla="*/ 49 w 471"/>
                <a:gd name="T51" fmla="*/ 74 h 475"/>
                <a:gd name="T52" fmla="*/ 55 w 471"/>
                <a:gd name="T53" fmla="*/ 68 h 475"/>
                <a:gd name="T54" fmla="*/ 62 w 471"/>
                <a:gd name="T55" fmla="*/ 63 h 475"/>
                <a:gd name="T56" fmla="*/ 70 w 471"/>
                <a:gd name="T57" fmla="*/ 60 h 475"/>
                <a:gd name="T58" fmla="*/ 78 w 471"/>
                <a:gd name="T59" fmla="*/ 58 h 475"/>
                <a:gd name="T60" fmla="*/ 86 w 471"/>
                <a:gd name="T61" fmla="*/ 57 h 475"/>
                <a:gd name="T62" fmla="*/ 93 w 471"/>
                <a:gd name="T63" fmla="*/ 57 h 475"/>
                <a:gd name="T64" fmla="*/ 98 w 471"/>
                <a:gd name="T65" fmla="*/ 57 h 475"/>
                <a:gd name="T66" fmla="*/ 101 w 471"/>
                <a:gd name="T67" fmla="*/ 57 h 475"/>
                <a:gd name="T68" fmla="*/ 104 w 471"/>
                <a:gd name="T69" fmla="*/ 57 h 475"/>
                <a:gd name="T70" fmla="*/ 106 w 471"/>
                <a:gd name="T71" fmla="*/ 55 h 475"/>
                <a:gd name="T72" fmla="*/ 108 w 471"/>
                <a:gd name="T73" fmla="*/ 52 h 475"/>
                <a:gd name="T74" fmla="*/ 107 w 471"/>
                <a:gd name="T75" fmla="*/ 49 h 475"/>
                <a:gd name="T76" fmla="*/ 92 w 471"/>
                <a:gd name="T77" fmla="*/ 31 h 475"/>
                <a:gd name="T78" fmla="*/ 89 w 471"/>
                <a:gd name="T79" fmla="*/ 30 h 475"/>
                <a:gd name="T80" fmla="*/ 86 w 471"/>
                <a:gd name="T81" fmla="*/ 30 h 475"/>
                <a:gd name="T82" fmla="*/ 86 w 471"/>
                <a:gd name="T83" fmla="*/ 30 h 475"/>
                <a:gd name="T84" fmla="*/ 85 w 471"/>
                <a:gd name="T85" fmla="*/ 30 h 475"/>
                <a:gd name="T86" fmla="*/ 87 w 471"/>
                <a:gd name="T87" fmla="*/ 28 h 475"/>
                <a:gd name="T88" fmla="*/ 87 w 471"/>
                <a:gd name="T89" fmla="*/ 26 h 475"/>
                <a:gd name="T90" fmla="*/ 87 w 471"/>
                <a:gd name="T91" fmla="*/ 26 h 475"/>
                <a:gd name="T92" fmla="*/ 87 w 471"/>
                <a:gd name="T93" fmla="*/ 26 h 475"/>
                <a:gd name="T94" fmla="*/ 87 w 471"/>
                <a:gd name="T95" fmla="*/ 23 h 475"/>
                <a:gd name="T96" fmla="*/ 86 w 471"/>
                <a:gd name="T97" fmla="*/ 22 h 475"/>
                <a:gd name="T98" fmla="*/ 62 w 471"/>
                <a:gd name="T99" fmla="*/ 1 h 475"/>
                <a:gd name="T100" fmla="*/ 59 w 471"/>
                <a:gd name="T101" fmla="*/ 0 h 4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1"/>
                <a:gd name="T154" fmla="*/ 0 h 475"/>
                <a:gd name="T155" fmla="*/ 471 w 471"/>
                <a:gd name="T156" fmla="*/ 475 h 4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1" h="475">
                  <a:moveTo>
                    <a:pt x="254" y="0"/>
                  </a:moveTo>
                  <a:lnTo>
                    <a:pt x="230" y="6"/>
                  </a:lnTo>
                  <a:lnTo>
                    <a:pt x="207" y="11"/>
                  </a:lnTo>
                  <a:lnTo>
                    <a:pt x="186" y="17"/>
                  </a:lnTo>
                  <a:lnTo>
                    <a:pt x="165" y="24"/>
                  </a:lnTo>
                  <a:lnTo>
                    <a:pt x="147" y="32"/>
                  </a:lnTo>
                  <a:lnTo>
                    <a:pt x="129" y="39"/>
                  </a:lnTo>
                  <a:lnTo>
                    <a:pt x="112" y="48"/>
                  </a:lnTo>
                  <a:lnTo>
                    <a:pt x="96" y="58"/>
                  </a:lnTo>
                  <a:lnTo>
                    <a:pt x="82" y="68"/>
                  </a:lnTo>
                  <a:lnTo>
                    <a:pt x="69" y="78"/>
                  </a:lnTo>
                  <a:lnTo>
                    <a:pt x="57" y="89"/>
                  </a:lnTo>
                  <a:lnTo>
                    <a:pt x="46" y="100"/>
                  </a:lnTo>
                  <a:lnTo>
                    <a:pt x="36" y="113"/>
                  </a:lnTo>
                  <a:lnTo>
                    <a:pt x="27" y="126"/>
                  </a:lnTo>
                  <a:lnTo>
                    <a:pt x="21" y="139"/>
                  </a:lnTo>
                  <a:lnTo>
                    <a:pt x="14" y="154"/>
                  </a:lnTo>
                  <a:lnTo>
                    <a:pt x="8" y="172"/>
                  </a:lnTo>
                  <a:lnTo>
                    <a:pt x="4" y="190"/>
                  </a:lnTo>
                  <a:lnTo>
                    <a:pt x="1" y="210"/>
                  </a:lnTo>
                  <a:lnTo>
                    <a:pt x="0" y="228"/>
                  </a:lnTo>
                  <a:lnTo>
                    <a:pt x="3" y="262"/>
                  </a:lnTo>
                  <a:lnTo>
                    <a:pt x="9" y="294"/>
                  </a:lnTo>
                  <a:lnTo>
                    <a:pt x="18" y="324"/>
                  </a:lnTo>
                  <a:lnTo>
                    <a:pt x="30" y="351"/>
                  </a:lnTo>
                  <a:lnTo>
                    <a:pt x="40" y="376"/>
                  </a:lnTo>
                  <a:lnTo>
                    <a:pt x="52" y="396"/>
                  </a:lnTo>
                  <a:lnTo>
                    <a:pt x="61" y="409"/>
                  </a:lnTo>
                  <a:lnTo>
                    <a:pt x="66" y="418"/>
                  </a:lnTo>
                  <a:lnTo>
                    <a:pt x="73" y="435"/>
                  </a:lnTo>
                  <a:lnTo>
                    <a:pt x="81" y="449"/>
                  </a:lnTo>
                  <a:lnTo>
                    <a:pt x="90" y="458"/>
                  </a:lnTo>
                  <a:lnTo>
                    <a:pt x="99" y="465"/>
                  </a:lnTo>
                  <a:lnTo>
                    <a:pt x="112" y="470"/>
                  </a:lnTo>
                  <a:lnTo>
                    <a:pt x="125" y="474"/>
                  </a:lnTo>
                  <a:lnTo>
                    <a:pt x="137" y="475"/>
                  </a:lnTo>
                  <a:lnTo>
                    <a:pt x="148" y="474"/>
                  </a:lnTo>
                  <a:lnTo>
                    <a:pt x="160" y="472"/>
                  </a:lnTo>
                  <a:lnTo>
                    <a:pt x="168" y="471"/>
                  </a:lnTo>
                  <a:lnTo>
                    <a:pt x="174" y="469"/>
                  </a:lnTo>
                  <a:lnTo>
                    <a:pt x="178" y="467"/>
                  </a:lnTo>
                  <a:lnTo>
                    <a:pt x="185" y="463"/>
                  </a:lnTo>
                  <a:lnTo>
                    <a:pt x="190" y="457"/>
                  </a:lnTo>
                  <a:lnTo>
                    <a:pt x="194" y="449"/>
                  </a:lnTo>
                  <a:lnTo>
                    <a:pt x="194" y="441"/>
                  </a:lnTo>
                  <a:lnTo>
                    <a:pt x="191" y="420"/>
                  </a:lnTo>
                  <a:lnTo>
                    <a:pt x="191" y="401"/>
                  </a:lnTo>
                  <a:lnTo>
                    <a:pt x="191" y="383"/>
                  </a:lnTo>
                  <a:lnTo>
                    <a:pt x="195" y="366"/>
                  </a:lnTo>
                  <a:lnTo>
                    <a:pt x="199" y="350"/>
                  </a:lnTo>
                  <a:lnTo>
                    <a:pt x="207" y="336"/>
                  </a:lnTo>
                  <a:lnTo>
                    <a:pt x="215" y="322"/>
                  </a:lnTo>
                  <a:lnTo>
                    <a:pt x="225" y="310"/>
                  </a:lnTo>
                  <a:lnTo>
                    <a:pt x="238" y="297"/>
                  </a:lnTo>
                  <a:lnTo>
                    <a:pt x="254" y="286"/>
                  </a:lnTo>
                  <a:lnTo>
                    <a:pt x="271" y="276"/>
                  </a:lnTo>
                  <a:lnTo>
                    <a:pt x="288" y="268"/>
                  </a:lnTo>
                  <a:lnTo>
                    <a:pt x="306" y="263"/>
                  </a:lnTo>
                  <a:lnTo>
                    <a:pt x="324" y="258"/>
                  </a:lnTo>
                  <a:lnTo>
                    <a:pt x="342" y="254"/>
                  </a:lnTo>
                  <a:lnTo>
                    <a:pt x="359" y="251"/>
                  </a:lnTo>
                  <a:lnTo>
                    <a:pt x="376" y="249"/>
                  </a:lnTo>
                  <a:lnTo>
                    <a:pt x="392" y="247"/>
                  </a:lnTo>
                  <a:lnTo>
                    <a:pt x="406" y="247"/>
                  </a:lnTo>
                  <a:lnTo>
                    <a:pt x="419" y="246"/>
                  </a:lnTo>
                  <a:lnTo>
                    <a:pt x="429" y="247"/>
                  </a:lnTo>
                  <a:lnTo>
                    <a:pt x="437" y="247"/>
                  </a:lnTo>
                  <a:lnTo>
                    <a:pt x="442" y="247"/>
                  </a:lnTo>
                  <a:lnTo>
                    <a:pt x="444" y="247"/>
                  </a:lnTo>
                  <a:lnTo>
                    <a:pt x="452" y="247"/>
                  </a:lnTo>
                  <a:lnTo>
                    <a:pt x="458" y="245"/>
                  </a:lnTo>
                  <a:lnTo>
                    <a:pt x="463" y="241"/>
                  </a:lnTo>
                  <a:lnTo>
                    <a:pt x="468" y="234"/>
                  </a:lnTo>
                  <a:lnTo>
                    <a:pt x="471" y="228"/>
                  </a:lnTo>
                  <a:lnTo>
                    <a:pt x="471" y="220"/>
                  </a:lnTo>
                  <a:lnTo>
                    <a:pt x="468" y="214"/>
                  </a:lnTo>
                  <a:lnTo>
                    <a:pt x="465" y="208"/>
                  </a:lnTo>
                  <a:lnTo>
                    <a:pt x="401" y="136"/>
                  </a:lnTo>
                  <a:lnTo>
                    <a:pt x="396" y="132"/>
                  </a:lnTo>
                  <a:lnTo>
                    <a:pt x="389" y="129"/>
                  </a:lnTo>
                  <a:lnTo>
                    <a:pt x="383" y="128"/>
                  </a:lnTo>
                  <a:lnTo>
                    <a:pt x="376" y="129"/>
                  </a:lnTo>
                  <a:lnTo>
                    <a:pt x="375" y="129"/>
                  </a:lnTo>
                  <a:lnTo>
                    <a:pt x="372" y="129"/>
                  </a:lnTo>
                  <a:lnTo>
                    <a:pt x="376" y="126"/>
                  </a:lnTo>
                  <a:lnTo>
                    <a:pt x="379" y="123"/>
                  </a:lnTo>
                  <a:lnTo>
                    <a:pt x="380" y="119"/>
                  </a:lnTo>
                  <a:lnTo>
                    <a:pt x="381" y="113"/>
                  </a:lnTo>
                  <a:lnTo>
                    <a:pt x="381" y="112"/>
                  </a:lnTo>
                  <a:lnTo>
                    <a:pt x="380" y="107"/>
                  </a:lnTo>
                  <a:lnTo>
                    <a:pt x="379" y="102"/>
                  </a:lnTo>
                  <a:lnTo>
                    <a:pt x="376" y="98"/>
                  </a:lnTo>
                  <a:lnTo>
                    <a:pt x="373" y="94"/>
                  </a:lnTo>
                  <a:lnTo>
                    <a:pt x="273" y="6"/>
                  </a:lnTo>
                  <a:lnTo>
                    <a:pt x="269" y="3"/>
                  </a:lnTo>
                  <a:lnTo>
                    <a:pt x="264" y="0"/>
                  </a:lnTo>
                  <a:lnTo>
                    <a:pt x="259" y="0"/>
                  </a:lnTo>
                  <a:lnTo>
                    <a:pt x="254" y="0"/>
                  </a:lnTo>
                  <a:close/>
                </a:path>
              </a:pathLst>
            </a:custGeom>
            <a:solidFill>
              <a:srgbClr val="000000"/>
            </a:solidFill>
            <a:ln w="9525">
              <a:noFill/>
              <a:round/>
              <a:headEnd/>
              <a:tailEnd/>
            </a:ln>
          </p:spPr>
          <p:txBody>
            <a:bodyPr/>
            <a:lstStyle/>
            <a:p>
              <a:pPr rtl="0"/>
              <a:endParaRPr lang="en-US" sz="3800"/>
            </a:p>
          </p:txBody>
        </p:sp>
        <p:sp>
          <p:nvSpPr>
            <p:cNvPr id="703" name="Freeform 701"/>
            <p:cNvSpPr>
              <a:spLocks/>
            </p:cNvSpPr>
            <p:nvPr/>
          </p:nvSpPr>
          <p:spPr bwMode="auto">
            <a:xfrm>
              <a:off x="533" y="2432"/>
              <a:ext cx="79" cy="86"/>
            </a:xfrm>
            <a:custGeom>
              <a:avLst/>
              <a:gdLst>
                <a:gd name="T0" fmla="*/ 16 w 345"/>
                <a:gd name="T1" fmla="*/ 85 h 377"/>
                <a:gd name="T2" fmla="*/ 15 w 345"/>
                <a:gd name="T3" fmla="*/ 82 h 377"/>
                <a:gd name="T4" fmla="*/ 14 w 345"/>
                <a:gd name="T5" fmla="*/ 80 h 377"/>
                <a:gd name="T6" fmla="*/ 14 w 345"/>
                <a:gd name="T7" fmla="*/ 79 h 377"/>
                <a:gd name="T8" fmla="*/ 13 w 345"/>
                <a:gd name="T9" fmla="*/ 77 h 377"/>
                <a:gd name="T10" fmla="*/ 9 w 345"/>
                <a:gd name="T11" fmla="*/ 71 h 377"/>
                <a:gd name="T12" fmla="*/ 4 w 345"/>
                <a:gd name="T13" fmla="*/ 61 h 377"/>
                <a:gd name="T14" fmla="*/ 1 w 345"/>
                <a:gd name="T15" fmla="*/ 48 h 377"/>
                <a:gd name="T16" fmla="*/ 0 w 345"/>
                <a:gd name="T17" fmla="*/ 37 h 377"/>
                <a:gd name="T18" fmla="*/ 1 w 345"/>
                <a:gd name="T19" fmla="*/ 31 h 377"/>
                <a:gd name="T20" fmla="*/ 5 w 345"/>
                <a:gd name="T21" fmla="*/ 23 h 377"/>
                <a:gd name="T22" fmla="*/ 12 w 345"/>
                <a:gd name="T23" fmla="*/ 14 h 377"/>
                <a:gd name="T24" fmla="*/ 23 w 345"/>
                <a:gd name="T25" fmla="*/ 7 h 377"/>
                <a:gd name="T26" fmla="*/ 38 w 345"/>
                <a:gd name="T27" fmla="*/ 2 h 377"/>
                <a:gd name="T28" fmla="*/ 48 w 345"/>
                <a:gd name="T29" fmla="*/ 1 h 377"/>
                <a:gd name="T30" fmla="*/ 51 w 345"/>
                <a:gd name="T31" fmla="*/ 4 h 377"/>
                <a:gd name="T32" fmla="*/ 55 w 345"/>
                <a:gd name="T33" fmla="*/ 8 h 377"/>
                <a:gd name="T34" fmla="*/ 60 w 345"/>
                <a:gd name="T35" fmla="*/ 12 h 377"/>
                <a:gd name="T36" fmla="*/ 59 w 345"/>
                <a:gd name="T37" fmla="*/ 15 h 377"/>
                <a:gd name="T38" fmla="*/ 54 w 345"/>
                <a:gd name="T39" fmla="*/ 20 h 377"/>
                <a:gd name="T40" fmla="*/ 49 w 345"/>
                <a:gd name="T41" fmla="*/ 23 h 377"/>
                <a:gd name="T42" fmla="*/ 45 w 345"/>
                <a:gd name="T43" fmla="*/ 26 h 377"/>
                <a:gd name="T44" fmla="*/ 44 w 345"/>
                <a:gd name="T45" fmla="*/ 27 h 377"/>
                <a:gd name="T46" fmla="*/ 43 w 345"/>
                <a:gd name="T47" fmla="*/ 29 h 377"/>
                <a:gd name="T48" fmla="*/ 42 w 345"/>
                <a:gd name="T49" fmla="*/ 31 h 377"/>
                <a:gd name="T50" fmla="*/ 43 w 345"/>
                <a:gd name="T51" fmla="*/ 32 h 377"/>
                <a:gd name="T52" fmla="*/ 44 w 345"/>
                <a:gd name="T53" fmla="*/ 34 h 377"/>
                <a:gd name="T54" fmla="*/ 47 w 345"/>
                <a:gd name="T55" fmla="*/ 36 h 377"/>
                <a:gd name="T56" fmla="*/ 50 w 345"/>
                <a:gd name="T57" fmla="*/ 35 h 377"/>
                <a:gd name="T58" fmla="*/ 56 w 345"/>
                <a:gd name="T59" fmla="*/ 34 h 377"/>
                <a:gd name="T60" fmla="*/ 64 w 345"/>
                <a:gd name="T61" fmla="*/ 32 h 377"/>
                <a:gd name="T62" fmla="*/ 72 w 345"/>
                <a:gd name="T63" fmla="*/ 30 h 377"/>
                <a:gd name="T64" fmla="*/ 75 w 345"/>
                <a:gd name="T65" fmla="*/ 30 h 377"/>
                <a:gd name="T66" fmla="*/ 77 w 345"/>
                <a:gd name="T67" fmla="*/ 33 h 377"/>
                <a:gd name="T68" fmla="*/ 74 w 345"/>
                <a:gd name="T69" fmla="*/ 35 h 377"/>
                <a:gd name="T70" fmla="*/ 62 w 345"/>
                <a:gd name="T71" fmla="*/ 36 h 377"/>
                <a:gd name="T72" fmla="*/ 49 w 345"/>
                <a:gd name="T73" fmla="*/ 41 h 377"/>
                <a:gd name="T74" fmla="*/ 38 w 345"/>
                <a:gd name="T75" fmla="*/ 47 h 377"/>
                <a:gd name="T76" fmla="*/ 30 w 345"/>
                <a:gd name="T77" fmla="*/ 55 h 377"/>
                <a:gd name="T78" fmla="*/ 26 w 345"/>
                <a:gd name="T79" fmla="*/ 61 h 377"/>
                <a:gd name="T80" fmla="*/ 23 w 345"/>
                <a:gd name="T81" fmla="*/ 68 h 377"/>
                <a:gd name="T82" fmla="*/ 22 w 345"/>
                <a:gd name="T83" fmla="*/ 76 h 377"/>
                <a:gd name="T84" fmla="*/ 22 w 345"/>
                <a:gd name="T85" fmla="*/ 82 h 377"/>
                <a:gd name="T86" fmla="*/ 22 w 345"/>
                <a:gd name="T87" fmla="*/ 84 h 377"/>
                <a:gd name="T88" fmla="*/ 21 w 345"/>
                <a:gd name="T89" fmla="*/ 86 h 377"/>
                <a:gd name="T90" fmla="*/ 18 w 345"/>
                <a:gd name="T91" fmla="*/ 86 h 3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5"/>
                <a:gd name="T139" fmla="*/ 0 h 377"/>
                <a:gd name="T140" fmla="*/ 345 w 345"/>
                <a:gd name="T141" fmla="*/ 377 h 3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5" h="377">
                  <a:moveTo>
                    <a:pt x="73" y="373"/>
                  </a:moveTo>
                  <a:lnTo>
                    <a:pt x="70" y="372"/>
                  </a:lnTo>
                  <a:lnTo>
                    <a:pt x="68" y="368"/>
                  </a:lnTo>
                  <a:lnTo>
                    <a:pt x="64" y="361"/>
                  </a:lnTo>
                  <a:lnTo>
                    <a:pt x="61" y="352"/>
                  </a:lnTo>
                  <a:lnTo>
                    <a:pt x="61" y="350"/>
                  </a:lnTo>
                  <a:lnTo>
                    <a:pt x="60" y="347"/>
                  </a:lnTo>
                  <a:lnTo>
                    <a:pt x="60" y="346"/>
                  </a:lnTo>
                  <a:lnTo>
                    <a:pt x="59" y="343"/>
                  </a:lnTo>
                  <a:lnTo>
                    <a:pt x="56" y="339"/>
                  </a:lnTo>
                  <a:lnTo>
                    <a:pt x="50" y="329"/>
                  </a:lnTo>
                  <a:lnTo>
                    <a:pt x="39" y="312"/>
                  </a:lnTo>
                  <a:lnTo>
                    <a:pt x="29" y="291"/>
                  </a:lnTo>
                  <a:lnTo>
                    <a:pt x="18" y="266"/>
                  </a:lnTo>
                  <a:lnTo>
                    <a:pt x="9" y="239"/>
                  </a:lnTo>
                  <a:lnTo>
                    <a:pt x="3" y="209"/>
                  </a:lnTo>
                  <a:lnTo>
                    <a:pt x="0" y="178"/>
                  </a:lnTo>
                  <a:lnTo>
                    <a:pt x="0" y="164"/>
                  </a:lnTo>
                  <a:lnTo>
                    <a:pt x="3" y="149"/>
                  </a:lnTo>
                  <a:lnTo>
                    <a:pt x="5" y="136"/>
                  </a:lnTo>
                  <a:lnTo>
                    <a:pt x="11" y="122"/>
                  </a:lnTo>
                  <a:lnTo>
                    <a:pt x="21" y="100"/>
                  </a:lnTo>
                  <a:lnTo>
                    <a:pt x="35" y="80"/>
                  </a:lnTo>
                  <a:lnTo>
                    <a:pt x="53" y="63"/>
                  </a:lnTo>
                  <a:lnTo>
                    <a:pt x="76" y="47"/>
                  </a:lnTo>
                  <a:lnTo>
                    <a:pt x="102" y="32"/>
                  </a:lnTo>
                  <a:lnTo>
                    <a:pt x="132" y="19"/>
                  </a:lnTo>
                  <a:lnTo>
                    <a:pt x="165" y="9"/>
                  </a:lnTo>
                  <a:lnTo>
                    <a:pt x="203" y="0"/>
                  </a:lnTo>
                  <a:lnTo>
                    <a:pt x="208" y="5"/>
                  </a:lnTo>
                  <a:lnTo>
                    <a:pt x="215" y="10"/>
                  </a:lnTo>
                  <a:lnTo>
                    <a:pt x="224" y="18"/>
                  </a:lnTo>
                  <a:lnTo>
                    <a:pt x="233" y="26"/>
                  </a:lnTo>
                  <a:lnTo>
                    <a:pt x="242" y="35"/>
                  </a:lnTo>
                  <a:lnTo>
                    <a:pt x="253" y="43"/>
                  </a:lnTo>
                  <a:lnTo>
                    <a:pt x="262" y="52"/>
                  </a:lnTo>
                  <a:lnTo>
                    <a:pt x="271" y="60"/>
                  </a:lnTo>
                  <a:lnTo>
                    <a:pt x="259" y="67"/>
                  </a:lnTo>
                  <a:lnTo>
                    <a:pt x="247" y="76"/>
                  </a:lnTo>
                  <a:lnTo>
                    <a:pt x="234" y="86"/>
                  </a:lnTo>
                  <a:lnTo>
                    <a:pt x="223" y="93"/>
                  </a:lnTo>
                  <a:lnTo>
                    <a:pt x="212" y="101"/>
                  </a:lnTo>
                  <a:lnTo>
                    <a:pt x="203" y="108"/>
                  </a:lnTo>
                  <a:lnTo>
                    <a:pt x="198" y="112"/>
                  </a:lnTo>
                  <a:lnTo>
                    <a:pt x="195" y="113"/>
                  </a:lnTo>
                  <a:lnTo>
                    <a:pt x="191" y="117"/>
                  </a:lnTo>
                  <a:lnTo>
                    <a:pt x="188" y="122"/>
                  </a:lnTo>
                  <a:lnTo>
                    <a:pt x="186" y="127"/>
                  </a:lnTo>
                  <a:lnTo>
                    <a:pt x="185" y="132"/>
                  </a:lnTo>
                  <a:lnTo>
                    <a:pt x="185" y="135"/>
                  </a:lnTo>
                  <a:lnTo>
                    <a:pt x="186" y="138"/>
                  </a:lnTo>
                  <a:lnTo>
                    <a:pt x="186" y="140"/>
                  </a:lnTo>
                  <a:lnTo>
                    <a:pt x="188" y="143"/>
                  </a:lnTo>
                  <a:lnTo>
                    <a:pt x="191" y="149"/>
                  </a:lnTo>
                  <a:lnTo>
                    <a:pt x="198" y="155"/>
                  </a:lnTo>
                  <a:lnTo>
                    <a:pt x="206" y="156"/>
                  </a:lnTo>
                  <a:lnTo>
                    <a:pt x="215" y="156"/>
                  </a:lnTo>
                  <a:lnTo>
                    <a:pt x="219" y="155"/>
                  </a:lnTo>
                  <a:lnTo>
                    <a:pt x="229" y="152"/>
                  </a:lnTo>
                  <a:lnTo>
                    <a:pt x="245" y="148"/>
                  </a:lnTo>
                  <a:lnTo>
                    <a:pt x="263" y="144"/>
                  </a:lnTo>
                  <a:lnTo>
                    <a:pt x="281" y="139"/>
                  </a:lnTo>
                  <a:lnTo>
                    <a:pt x="299" y="135"/>
                  </a:lnTo>
                  <a:lnTo>
                    <a:pt x="315" y="131"/>
                  </a:lnTo>
                  <a:lnTo>
                    <a:pt x="325" y="128"/>
                  </a:lnTo>
                  <a:lnTo>
                    <a:pt x="329" y="132"/>
                  </a:lnTo>
                  <a:lnTo>
                    <a:pt x="333" y="136"/>
                  </a:lnTo>
                  <a:lnTo>
                    <a:pt x="338" y="143"/>
                  </a:lnTo>
                  <a:lnTo>
                    <a:pt x="345" y="149"/>
                  </a:lnTo>
                  <a:lnTo>
                    <a:pt x="322" y="152"/>
                  </a:lnTo>
                  <a:lnTo>
                    <a:pt x="297" y="155"/>
                  </a:lnTo>
                  <a:lnTo>
                    <a:pt x="270" y="160"/>
                  </a:lnTo>
                  <a:lnTo>
                    <a:pt x="242" y="168"/>
                  </a:lnTo>
                  <a:lnTo>
                    <a:pt x="215" y="178"/>
                  </a:lnTo>
                  <a:lnTo>
                    <a:pt x="189" y="191"/>
                  </a:lnTo>
                  <a:lnTo>
                    <a:pt x="164" y="207"/>
                  </a:lnTo>
                  <a:lnTo>
                    <a:pt x="142" y="227"/>
                  </a:lnTo>
                  <a:lnTo>
                    <a:pt x="132" y="240"/>
                  </a:lnTo>
                  <a:lnTo>
                    <a:pt x="121" y="255"/>
                  </a:lnTo>
                  <a:lnTo>
                    <a:pt x="113" y="269"/>
                  </a:lnTo>
                  <a:lnTo>
                    <a:pt x="107" y="285"/>
                  </a:lnTo>
                  <a:lnTo>
                    <a:pt x="102" y="300"/>
                  </a:lnTo>
                  <a:lnTo>
                    <a:pt x="98" y="317"/>
                  </a:lnTo>
                  <a:lnTo>
                    <a:pt x="96" y="335"/>
                  </a:lnTo>
                  <a:lnTo>
                    <a:pt x="95" y="355"/>
                  </a:lnTo>
                  <a:lnTo>
                    <a:pt x="95" y="360"/>
                  </a:lnTo>
                  <a:lnTo>
                    <a:pt x="96" y="365"/>
                  </a:lnTo>
                  <a:lnTo>
                    <a:pt x="96" y="370"/>
                  </a:lnTo>
                  <a:lnTo>
                    <a:pt x="96" y="376"/>
                  </a:lnTo>
                  <a:lnTo>
                    <a:pt x="90" y="377"/>
                  </a:lnTo>
                  <a:lnTo>
                    <a:pt x="85" y="376"/>
                  </a:lnTo>
                  <a:lnTo>
                    <a:pt x="78" y="376"/>
                  </a:lnTo>
                  <a:lnTo>
                    <a:pt x="73" y="373"/>
                  </a:lnTo>
                  <a:close/>
                </a:path>
              </a:pathLst>
            </a:custGeom>
            <a:solidFill>
              <a:srgbClr val="C0C0C0"/>
            </a:solidFill>
            <a:ln w="9525">
              <a:noFill/>
              <a:round/>
              <a:headEnd/>
              <a:tailEnd/>
            </a:ln>
          </p:spPr>
          <p:txBody>
            <a:bodyPr/>
            <a:lstStyle/>
            <a:p>
              <a:pPr rtl="0"/>
              <a:endParaRPr lang="en-US" sz="3800"/>
            </a:p>
          </p:txBody>
        </p:sp>
        <p:sp>
          <p:nvSpPr>
            <p:cNvPr id="704" name="Freeform 702"/>
            <p:cNvSpPr>
              <a:spLocks/>
            </p:cNvSpPr>
            <p:nvPr/>
          </p:nvSpPr>
          <p:spPr bwMode="auto">
            <a:xfrm>
              <a:off x="403" y="2511"/>
              <a:ext cx="243" cy="127"/>
            </a:xfrm>
            <a:custGeom>
              <a:avLst/>
              <a:gdLst>
                <a:gd name="T0" fmla="*/ 42 w 1064"/>
                <a:gd name="T1" fmla="*/ 49 h 555"/>
                <a:gd name="T2" fmla="*/ 34 w 1064"/>
                <a:gd name="T3" fmla="*/ 49 h 555"/>
                <a:gd name="T4" fmla="*/ 25 w 1064"/>
                <a:gd name="T5" fmla="*/ 49 h 555"/>
                <a:gd name="T6" fmla="*/ 20 w 1064"/>
                <a:gd name="T7" fmla="*/ 49 h 555"/>
                <a:gd name="T8" fmla="*/ 18 w 1064"/>
                <a:gd name="T9" fmla="*/ 49 h 555"/>
                <a:gd name="T10" fmla="*/ 18 w 1064"/>
                <a:gd name="T11" fmla="*/ 49 h 555"/>
                <a:gd name="T12" fmla="*/ 16 w 1064"/>
                <a:gd name="T13" fmla="*/ 49 h 555"/>
                <a:gd name="T14" fmla="*/ 12 w 1064"/>
                <a:gd name="T15" fmla="*/ 50 h 555"/>
                <a:gd name="T16" fmla="*/ 8 w 1064"/>
                <a:gd name="T17" fmla="*/ 52 h 555"/>
                <a:gd name="T18" fmla="*/ 5 w 1064"/>
                <a:gd name="T19" fmla="*/ 54 h 555"/>
                <a:gd name="T20" fmla="*/ 2 w 1064"/>
                <a:gd name="T21" fmla="*/ 58 h 555"/>
                <a:gd name="T22" fmla="*/ 0 w 1064"/>
                <a:gd name="T23" fmla="*/ 65 h 555"/>
                <a:gd name="T24" fmla="*/ 1 w 1064"/>
                <a:gd name="T25" fmla="*/ 71 h 555"/>
                <a:gd name="T26" fmla="*/ 5 w 1064"/>
                <a:gd name="T27" fmla="*/ 78 h 555"/>
                <a:gd name="T28" fmla="*/ 11 w 1064"/>
                <a:gd name="T29" fmla="*/ 83 h 555"/>
                <a:gd name="T30" fmla="*/ 19 w 1064"/>
                <a:gd name="T31" fmla="*/ 85 h 555"/>
                <a:gd name="T32" fmla="*/ 24 w 1064"/>
                <a:gd name="T33" fmla="*/ 86 h 555"/>
                <a:gd name="T34" fmla="*/ 30 w 1064"/>
                <a:gd name="T35" fmla="*/ 86 h 555"/>
                <a:gd name="T36" fmla="*/ 39 w 1064"/>
                <a:gd name="T37" fmla="*/ 86 h 555"/>
                <a:gd name="T38" fmla="*/ 47 w 1064"/>
                <a:gd name="T39" fmla="*/ 86 h 555"/>
                <a:gd name="T40" fmla="*/ 57 w 1064"/>
                <a:gd name="T41" fmla="*/ 91 h 555"/>
                <a:gd name="T42" fmla="*/ 70 w 1064"/>
                <a:gd name="T43" fmla="*/ 100 h 555"/>
                <a:gd name="T44" fmla="*/ 84 w 1064"/>
                <a:gd name="T45" fmla="*/ 108 h 555"/>
                <a:gd name="T46" fmla="*/ 98 w 1064"/>
                <a:gd name="T47" fmla="*/ 115 h 555"/>
                <a:gd name="T48" fmla="*/ 112 w 1064"/>
                <a:gd name="T49" fmla="*/ 120 h 555"/>
                <a:gd name="T50" fmla="*/ 126 w 1064"/>
                <a:gd name="T51" fmla="*/ 124 h 555"/>
                <a:gd name="T52" fmla="*/ 141 w 1064"/>
                <a:gd name="T53" fmla="*/ 126 h 555"/>
                <a:gd name="T54" fmla="*/ 157 w 1064"/>
                <a:gd name="T55" fmla="*/ 127 h 555"/>
                <a:gd name="T56" fmla="*/ 170 w 1064"/>
                <a:gd name="T57" fmla="*/ 127 h 555"/>
                <a:gd name="T58" fmla="*/ 180 w 1064"/>
                <a:gd name="T59" fmla="*/ 126 h 555"/>
                <a:gd name="T60" fmla="*/ 190 w 1064"/>
                <a:gd name="T61" fmla="*/ 124 h 555"/>
                <a:gd name="T62" fmla="*/ 200 w 1064"/>
                <a:gd name="T63" fmla="*/ 121 h 555"/>
                <a:gd name="T64" fmla="*/ 209 w 1064"/>
                <a:gd name="T65" fmla="*/ 118 h 555"/>
                <a:gd name="T66" fmla="*/ 217 w 1064"/>
                <a:gd name="T67" fmla="*/ 113 h 555"/>
                <a:gd name="T68" fmla="*/ 224 w 1064"/>
                <a:gd name="T69" fmla="*/ 109 h 555"/>
                <a:gd name="T70" fmla="*/ 230 w 1064"/>
                <a:gd name="T71" fmla="*/ 103 h 555"/>
                <a:gd name="T72" fmla="*/ 236 w 1064"/>
                <a:gd name="T73" fmla="*/ 96 h 555"/>
                <a:gd name="T74" fmla="*/ 240 w 1064"/>
                <a:gd name="T75" fmla="*/ 89 h 555"/>
                <a:gd name="T76" fmla="*/ 243 w 1064"/>
                <a:gd name="T77" fmla="*/ 80 h 555"/>
                <a:gd name="T78" fmla="*/ 243 w 1064"/>
                <a:gd name="T79" fmla="*/ 71 h 555"/>
                <a:gd name="T80" fmla="*/ 241 w 1064"/>
                <a:gd name="T81" fmla="*/ 60 h 555"/>
                <a:gd name="T82" fmla="*/ 236 w 1064"/>
                <a:gd name="T83" fmla="*/ 47 h 555"/>
                <a:gd name="T84" fmla="*/ 227 w 1064"/>
                <a:gd name="T85" fmla="*/ 36 h 555"/>
                <a:gd name="T86" fmla="*/ 216 w 1064"/>
                <a:gd name="T87" fmla="*/ 25 h 555"/>
                <a:gd name="T88" fmla="*/ 202 w 1064"/>
                <a:gd name="T89" fmla="*/ 16 h 555"/>
                <a:gd name="T90" fmla="*/ 186 w 1064"/>
                <a:gd name="T91" fmla="*/ 9 h 555"/>
                <a:gd name="T92" fmla="*/ 168 w 1064"/>
                <a:gd name="T93" fmla="*/ 4 h 555"/>
                <a:gd name="T94" fmla="*/ 149 w 1064"/>
                <a:gd name="T95" fmla="*/ 1 h 555"/>
                <a:gd name="T96" fmla="*/ 131 w 1064"/>
                <a:gd name="T97" fmla="*/ 0 h 555"/>
                <a:gd name="T98" fmla="*/ 114 w 1064"/>
                <a:gd name="T99" fmla="*/ 2 h 555"/>
                <a:gd name="T100" fmla="*/ 98 w 1064"/>
                <a:gd name="T101" fmla="*/ 5 h 555"/>
                <a:gd name="T102" fmla="*/ 84 w 1064"/>
                <a:gd name="T103" fmla="*/ 10 h 555"/>
                <a:gd name="T104" fmla="*/ 71 w 1064"/>
                <a:gd name="T105" fmla="*/ 16 h 555"/>
                <a:gd name="T106" fmla="*/ 61 w 1064"/>
                <a:gd name="T107" fmla="*/ 24 h 555"/>
                <a:gd name="T108" fmla="*/ 53 w 1064"/>
                <a:gd name="T109" fmla="*/ 33 h 555"/>
                <a:gd name="T110" fmla="*/ 47 w 1064"/>
                <a:gd name="T111" fmla="*/ 43 h 5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64"/>
                <a:gd name="T169" fmla="*/ 0 h 555"/>
                <a:gd name="T170" fmla="*/ 1064 w 1064"/>
                <a:gd name="T171" fmla="*/ 555 h 55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64" h="555">
                  <a:moveTo>
                    <a:pt x="195" y="213"/>
                  </a:moveTo>
                  <a:lnTo>
                    <a:pt x="183" y="213"/>
                  </a:lnTo>
                  <a:lnTo>
                    <a:pt x="166" y="213"/>
                  </a:lnTo>
                  <a:lnTo>
                    <a:pt x="148" y="213"/>
                  </a:lnTo>
                  <a:lnTo>
                    <a:pt x="129" y="212"/>
                  </a:lnTo>
                  <a:lnTo>
                    <a:pt x="110" y="212"/>
                  </a:lnTo>
                  <a:lnTo>
                    <a:pt x="96" y="212"/>
                  </a:lnTo>
                  <a:lnTo>
                    <a:pt x="86" y="212"/>
                  </a:lnTo>
                  <a:lnTo>
                    <a:pt x="82" y="212"/>
                  </a:lnTo>
                  <a:lnTo>
                    <a:pt x="80" y="212"/>
                  </a:lnTo>
                  <a:lnTo>
                    <a:pt x="80" y="213"/>
                  </a:lnTo>
                  <a:lnTo>
                    <a:pt x="71" y="215"/>
                  </a:lnTo>
                  <a:lnTo>
                    <a:pt x="61" y="216"/>
                  </a:lnTo>
                  <a:lnTo>
                    <a:pt x="53" y="219"/>
                  </a:lnTo>
                  <a:lnTo>
                    <a:pt x="44" y="222"/>
                  </a:lnTo>
                  <a:lnTo>
                    <a:pt x="36" y="226"/>
                  </a:lnTo>
                  <a:lnTo>
                    <a:pt x="28" y="232"/>
                  </a:lnTo>
                  <a:lnTo>
                    <a:pt x="22" y="237"/>
                  </a:lnTo>
                  <a:lnTo>
                    <a:pt x="15" y="243"/>
                  </a:lnTo>
                  <a:lnTo>
                    <a:pt x="8" y="255"/>
                  </a:lnTo>
                  <a:lnTo>
                    <a:pt x="2" y="268"/>
                  </a:lnTo>
                  <a:lnTo>
                    <a:pt x="0" y="282"/>
                  </a:lnTo>
                  <a:lnTo>
                    <a:pt x="0" y="297"/>
                  </a:lnTo>
                  <a:lnTo>
                    <a:pt x="4" y="312"/>
                  </a:lnTo>
                  <a:lnTo>
                    <a:pt x="10" y="328"/>
                  </a:lnTo>
                  <a:lnTo>
                    <a:pt x="21" y="341"/>
                  </a:lnTo>
                  <a:lnTo>
                    <a:pt x="32" y="352"/>
                  </a:lnTo>
                  <a:lnTo>
                    <a:pt x="48" y="362"/>
                  </a:lnTo>
                  <a:lnTo>
                    <a:pt x="64" y="368"/>
                  </a:lnTo>
                  <a:lnTo>
                    <a:pt x="82" y="373"/>
                  </a:lnTo>
                  <a:lnTo>
                    <a:pt x="100" y="375"/>
                  </a:lnTo>
                  <a:lnTo>
                    <a:pt x="104" y="375"/>
                  </a:lnTo>
                  <a:lnTo>
                    <a:pt x="114" y="375"/>
                  </a:lnTo>
                  <a:lnTo>
                    <a:pt x="131" y="375"/>
                  </a:lnTo>
                  <a:lnTo>
                    <a:pt x="149" y="375"/>
                  </a:lnTo>
                  <a:lnTo>
                    <a:pt x="170" y="375"/>
                  </a:lnTo>
                  <a:lnTo>
                    <a:pt x="190" y="375"/>
                  </a:lnTo>
                  <a:lnTo>
                    <a:pt x="207" y="375"/>
                  </a:lnTo>
                  <a:lnTo>
                    <a:pt x="220" y="375"/>
                  </a:lnTo>
                  <a:lnTo>
                    <a:pt x="248" y="398"/>
                  </a:lnTo>
                  <a:lnTo>
                    <a:pt x="277" y="419"/>
                  </a:lnTo>
                  <a:lnTo>
                    <a:pt x="307" y="438"/>
                  </a:lnTo>
                  <a:lnTo>
                    <a:pt x="337" y="457"/>
                  </a:lnTo>
                  <a:lnTo>
                    <a:pt x="367" y="473"/>
                  </a:lnTo>
                  <a:lnTo>
                    <a:pt x="397" y="489"/>
                  </a:lnTo>
                  <a:lnTo>
                    <a:pt x="427" y="502"/>
                  </a:lnTo>
                  <a:lnTo>
                    <a:pt x="458" y="514"/>
                  </a:lnTo>
                  <a:lnTo>
                    <a:pt x="489" y="524"/>
                  </a:lnTo>
                  <a:lnTo>
                    <a:pt x="520" y="533"/>
                  </a:lnTo>
                  <a:lnTo>
                    <a:pt x="553" y="541"/>
                  </a:lnTo>
                  <a:lnTo>
                    <a:pt x="585" y="548"/>
                  </a:lnTo>
                  <a:lnTo>
                    <a:pt x="618" y="551"/>
                  </a:lnTo>
                  <a:lnTo>
                    <a:pt x="652" y="554"/>
                  </a:lnTo>
                  <a:lnTo>
                    <a:pt x="686" y="555"/>
                  </a:lnTo>
                  <a:lnTo>
                    <a:pt x="719" y="555"/>
                  </a:lnTo>
                  <a:lnTo>
                    <a:pt x="743" y="554"/>
                  </a:lnTo>
                  <a:lnTo>
                    <a:pt x="766" y="553"/>
                  </a:lnTo>
                  <a:lnTo>
                    <a:pt x="790" y="550"/>
                  </a:lnTo>
                  <a:lnTo>
                    <a:pt x="812" y="546"/>
                  </a:lnTo>
                  <a:lnTo>
                    <a:pt x="834" y="541"/>
                  </a:lnTo>
                  <a:lnTo>
                    <a:pt x="855" y="536"/>
                  </a:lnTo>
                  <a:lnTo>
                    <a:pt x="874" y="529"/>
                  </a:lnTo>
                  <a:lnTo>
                    <a:pt x="895" y="522"/>
                  </a:lnTo>
                  <a:lnTo>
                    <a:pt x="913" y="514"/>
                  </a:lnTo>
                  <a:lnTo>
                    <a:pt x="932" y="506"/>
                  </a:lnTo>
                  <a:lnTo>
                    <a:pt x="948" y="496"/>
                  </a:lnTo>
                  <a:lnTo>
                    <a:pt x="964" y="486"/>
                  </a:lnTo>
                  <a:lnTo>
                    <a:pt x="980" y="475"/>
                  </a:lnTo>
                  <a:lnTo>
                    <a:pt x="994" y="463"/>
                  </a:lnTo>
                  <a:lnTo>
                    <a:pt x="1007" y="451"/>
                  </a:lnTo>
                  <a:lnTo>
                    <a:pt x="1019" y="438"/>
                  </a:lnTo>
                  <a:lnTo>
                    <a:pt x="1032" y="421"/>
                  </a:lnTo>
                  <a:lnTo>
                    <a:pt x="1042" y="405"/>
                  </a:lnTo>
                  <a:lnTo>
                    <a:pt x="1050" y="388"/>
                  </a:lnTo>
                  <a:lnTo>
                    <a:pt x="1056" y="368"/>
                  </a:lnTo>
                  <a:lnTo>
                    <a:pt x="1062" y="350"/>
                  </a:lnTo>
                  <a:lnTo>
                    <a:pt x="1064" y="330"/>
                  </a:lnTo>
                  <a:lnTo>
                    <a:pt x="1064" y="311"/>
                  </a:lnTo>
                  <a:lnTo>
                    <a:pt x="1063" y="291"/>
                  </a:lnTo>
                  <a:lnTo>
                    <a:pt x="1056" y="263"/>
                  </a:lnTo>
                  <a:lnTo>
                    <a:pt x="1047" y="234"/>
                  </a:lnTo>
                  <a:lnTo>
                    <a:pt x="1033" y="207"/>
                  </a:lnTo>
                  <a:lnTo>
                    <a:pt x="1016" y="181"/>
                  </a:lnTo>
                  <a:lnTo>
                    <a:pt x="995" y="156"/>
                  </a:lnTo>
                  <a:lnTo>
                    <a:pt x="972" y="133"/>
                  </a:lnTo>
                  <a:lnTo>
                    <a:pt x="946" y="111"/>
                  </a:lnTo>
                  <a:lnTo>
                    <a:pt x="916" y="90"/>
                  </a:lnTo>
                  <a:lnTo>
                    <a:pt x="885" y="72"/>
                  </a:lnTo>
                  <a:lnTo>
                    <a:pt x="851" y="55"/>
                  </a:lnTo>
                  <a:lnTo>
                    <a:pt x="814" y="39"/>
                  </a:lnTo>
                  <a:lnTo>
                    <a:pt x="777" y="27"/>
                  </a:lnTo>
                  <a:lnTo>
                    <a:pt x="736" y="17"/>
                  </a:lnTo>
                  <a:lnTo>
                    <a:pt x="696" y="8"/>
                  </a:lnTo>
                  <a:lnTo>
                    <a:pt x="653" y="3"/>
                  </a:lnTo>
                  <a:lnTo>
                    <a:pt x="610" y="0"/>
                  </a:lnTo>
                  <a:lnTo>
                    <a:pt x="572" y="0"/>
                  </a:lnTo>
                  <a:lnTo>
                    <a:pt x="535" y="3"/>
                  </a:lnTo>
                  <a:lnTo>
                    <a:pt x="498" y="7"/>
                  </a:lnTo>
                  <a:lnTo>
                    <a:pt x="463" y="12"/>
                  </a:lnTo>
                  <a:lnTo>
                    <a:pt x="430" y="21"/>
                  </a:lnTo>
                  <a:lnTo>
                    <a:pt x="398" y="30"/>
                  </a:lnTo>
                  <a:lnTo>
                    <a:pt x="368" y="42"/>
                  </a:lnTo>
                  <a:lnTo>
                    <a:pt x="341" y="56"/>
                  </a:lnTo>
                  <a:lnTo>
                    <a:pt x="313" y="70"/>
                  </a:lnTo>
                  <a:lnTo>
                    <a:pt x="290" y="87"/>
                  </a:lnTo>
                  <a:lnTo>
                    <a:pt x="268" y="105"/>
                  </a:lnTo>
                  <a:lnTo>
                    <a:pt x="248" y="124"/>
                  </a:lnTo>
                  <a:lnTo>
                    <a:pt x="230" y="144"/>
                  </a:lnTo>
                  <a:lnTo>
                    <a:pt x="216" y="166"/>
                  </a:lnTo>
                  <a:lnTo>
                    <a:pt x="204" y="190"/>
                  </a:lnTo>
                  <a:lnTo>
                    <a:pt x="195" y="213"/>
                  </a:lnTo>
                  <a:close/>
                </a:path>
              </a:pathLst>
            </a:custGeom>
            <a:solidFill>
              <a:srgbClr val="000000"/>
            </a:solidFill>
            <a:ln w="9525">
              <a:noFill/>
              <a:round/>
              <a:headEnd/>
              <a:tailEnd/>
            </a:ln>
          </p:spPr>
          <p:txBody>
            <a:bodyPr/>
            <a:lstStyle/>
            <a:p>
              <a:pPr rtl="0"/>
              <a:endParaRPr lang="en-US" sz="3800"/>
            </a:p>
          </p:txBody>
        </p:sp>
        <p:sp>
          <p:nvSpPr>
            <p:cNvPr id="705" name="Freeform 703"/>
            <p:cNvSpPr>
              <a:spLocks/>
            </p:cNvSpPr>
            <p:nvPr/>
          </p:nvSpPr>
          <p:spPr bwMode="auto">
            <a:xfrm>
              <a:off x="414" y="2523"/>
              <a:ext cx="221" cy="105"/>
            </a:xfrm>
            <a:custGeom>
              <a:avLst/>
              <a:gdLst>
                <a:gd name="T0" fmla="*/ 44 w 969"/>
                <a:gd name="T1" fmla="*/ 39 h 461"/>
                <a:gd name="T2" fmla="*/ 49 w 969"/>
                <a:gd name="T3" fmla="*/ 30 h 461"/>
                <a:gd name="T4" fmla="*/ 56 w 969"/>
                <a:gd name="T5" fmla="*/ 22 h 461"/>
                <a:gd name="T6" fmla="*/ 65 w 969"/>
                <a:gd name="T7" fmla="*/ 15 h 461"/>
                <a:gd name="T8" fmla="*/ 77 w 969"/>
                <a:gd name="T9" fmla="*/ 9 h 461"/>
                <a:gd name="T10" fmla="*/ 90 w 969"/>
                <a:gd name="T11" fmla="*/ 4 h 461"/>
                <a:gd name="T12" fmla="*/ 104 w 969"/>
                <a:gd name="T13" fmla="*/ 1 h 461"/>
                <a:gd name="T14" fmla="*/ 120 w 969"/>
                <a:gd name="T15" fmla="*/ 0 h 461"/>
                <a:gd name="T16" fmla="*/ 137 w 969"/>
                <a:gd name="T17" fmla="*/ 1 h 461"/>
                <a:gd name="T18" fmla="*/ 153 w 969"/>
                <a:gd name="T19" fmla="*/ 3 h 461"/>
                <a:gd name="T20" fmla="*/ 169 w 969"/>
                <a:gd name="T21" fmla="*/ 8 h 461"/>
                <a:gd name="T22" fmla="*/ 184 w 969"/>
                <a:gd name="T23" fmla="*/ 14 h 461"/>
                <a:gd name="T24" fmla="*/ 196 w 969"/>
                <a:gd name="T25" fmla="*/ 22 h 461"/>
                <a:gd name="T26" fmla="*/ 207 w 969"/>
                <a:gd name="T27" fmla="*/ 31 h 461"/>
                <a:gd name="T28" fmla="*/ 215 w 969"/>
                <a:gd name="T29" fmla="*/ 41 h 461"/>
                <a:gd name="T30" fmla="*/ 220 w 969"/>
                <a:gd name="T31" fmla="*/ 51 h 461"/>
                <a:gd name="T32" fmla="*/ 221 w 969"/>
                <a:gd name="T33" fmla="*/ 60 h 461"/>
                <a:gd name="T34" fmla="*/ 221 w 969"/>
                <a:gd name="T35" fmla="*/ 67 h 461"/>
                <a:gd name="T36" fmla="*/ 219 w 969"/>
                <a:gd name="T37" fmla="*/ 73 h 461"/>
                <a:gd name="T38" fmla="*/ 215 w 969"/>
                <a:gd name="T39" fmla="*/ 79 h 461"/>
                <a:gd name="T40" fmla="*/ 211 w 969"/>
                <a:gd name="T41" fmla="*/ 84 h 461"/>
                <a:gd name="T42" fmla="*/ 205 w 969"/>
                <a:gd name="T43" fmla="*/ 89 h 461"/>
                <a:gd name="T44" fmla="*/ 199 w 969"/>
                <a:gd name="T45" fmla="*/ 93 h 461"/>
                <a:gd name="T46" fmla="*/ 192 w 969"/>
                <a:gd name="T47" fmla="*/ 97 h 461"/>
                <a:gd name="T48" fmla="*/ 184 w 969"/>
                <a:gd name="T49" fmla="*/ 100 h 461"/>
                <a:gd name="T50" fmla="*/ 176 w 969"/>
                <a:gd name="T51" fmla="*/ 102 h 461"/>
                <a:gd name="T52" fmla="*/ 167 w 969"/>
                <a:gd name="T53" fmla="*/ 104 h 461"/>
                <a:gd name="T54" fmla="*/ 158 w 969"/>
                <a:gd name="T55" fmla="*/ 105 h 461"/>
                <a:gd name="T56" fmla="*/ 146 w 969"/>
                <a:gd name="T57" fmla="*/ 105 h 461"/>
                <a:gd name="T58" fmla="*/ 131 w 969"/>
                <a:gd name="T59" fmla="*/ 104 h 461"/>
                <a:gd name="T60" fmla="*/ 117 w 969"/>
                <a:gd name="T61" fmla="*/ 102 h 461"/>
                <a:gd name="T62" fmla="*/ 103 w 969"/>
                <a:gd name="T63" fmla="*/ 98 h 461"/>
                <a:gd name="T64" fmla="*/ 89 w 969"/>
                <a:gd name="T65" fmla="*/ 93 h 461"/>
                <a:gd name="T66" fmla="*/ 76 w 969"/>
                <a:gd name="T67" fmla="*/ 87 h 461"/>
                <a:gd name="T68" fmla="*/ 63 w 969"/>
                <a:gd name="T69" fmla="*/ 79 h 461"/>
                <a:gd name="T70" fmla="*/ 51 w 969"/>
                <a:gd name="T71" fmla="*/ 70 h 461"/>
                <a:gd name="T72" fmla="*/ 44 w 969"/>
                <a:gd name="T73" fmla="*/ 64 h 461"/>
                <a:gd name="T74" fmla="*/ 42 w 969"/>
                <a:gd name="T75" fmla="*/ 63 h 461"/>
                <a:gd name="T76" fmla="*/ 12 w 969"/>
                <a:gd name="T77" fmla="*/ 63 h 461"/>
                <a:gd name="T78" fmla="*/ 7 w 969"/>
                <a:gd name="T79" fmla="*/ 63 h 461"/>
                <a:gd name="T80" fmla="*/ 4 w 969"/>
                <a:gd name="T81" fmla="*/ 61 h 461"/>
                <a:gd name="T82" fmla="*/ 1 w 969"/>
                <a:gd name="T83" fmla="*/ 58 h 461"/>
                <a:gd name="T84" fmla="*/ 0 w 969"/>
                <a:gd name="T85" fmla="*/ 55 h 461"/>
                <a:gd name="T86" fmla="*/ 0 w 969"/>
                <a:gd name="T87" fmla="*/ 53 h 461"/>
                <a:gd name="T88" fmla="*/ 1 w 969"/>
                <a:gd name="T89" fmla="*/ 51 h 461"/>
                <a:gd name="T90" fmla="*/ 4 w 969"/>
                <a:gd name="T91" fmla="*/ 49 h 461"/>
                <a:gd name="T92" fmla="*/ 8 w 969"/>
                <a:gd name="T93" fmla="*/ 48 h 461"/>
                <a:gd name="T94" fmla="*/ 8 w 969"/>
                <a:gd name="T95" fmla="*/ 48 h 461"/>
                <a:gd name="T96" fmla="*/ 7 w 969"/>
                <a:gd name="T97" fmla="*/ 48 h 461"/>
                <a:gd name="T98" fmla="*/ 39 w 969"/>
                <a:gd name="T99" fmla="*/ 48 h 461"/>
                <a:gd name="T100" fmla="*/ 42 w 969"/>
                <a:gd name="T101" fmla="*/ 46 h 4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9"/>
                <a:gd name="T154" fmla="*/ 0 h 461"/>
                <a:gd name="T155" fmla="*/ 969 w 969"/>
                <a:gd name="T156" fmla="*/ 461 h 4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9" h="461">
                  <a:moveTo>
                    <a:pt x="189" y="194"/>
                  </a:moveTo>
                  <a:lnTo>
                    <a:pt x="194" y="173"/>
                  </a:lnTo>
                  <a:lnTo>
                    <a:pt x="203" y="152"/>
                  </a:lnTo>
                  <a:lnTo>
                    <a:pt x="215" y="133"/>
                  </a:lnTo>
                  <a:lnTo>
                    <a:pt x="229" y="113"/>
                  </a:lnTo>
                  <a:lnTo>
                    <a:pt x="246" y="96"/>
                  </a:lnTo>
                  <a:lnTo>
                    <a:pt x="265" y="79"/>
                  </a:lnTo>
                  <a:lnTo>
                    <a:pt x="287" y="65"/>
                  </a:lnTo>
                  <a:lnTo>
                    <a:pt x="312" y="51"/>
                  </a:lnTo>
                  <a:lnTo>
                    <a:pt x="338" y="39"/>
                  </a:lnTo>
                  <a:lnTo>
                    <a:pt x="366" y="27"/>
                  </a:lnTo>
                  <a:lnTo>
                    <a:pt x="394" y="18"/>
                  </a:lnTo>
                  <a:lnTo>
                    <a:pt x="425" y="12"/>
                  </a:lnTo>
                  <a:lnTo>
                    <a:pt x="458" y="5"/>
                  </a:lnTo>
                  <a:lnTo>
                    <a:pt x="490" y="1"/>
                  </a:lnTo>
                  <a:lnTo>
                    <a:pt x="526" y="0"/>
                  </a:lnTo>
                  <a:lnTo>
                    <a:pt x="561" y="0"/>
                  </a:lnTo>
                  <a:lnTo>
                    <a:pt x="599" y="3"/>
                  </a:lnTo>
                  <a:lnTo>
                    <a:pt x="636" y="8"/>
                  </a:lnTo>
                  <a:lnTo>
                    <a:pt x="673" y="14"/>
                  </a:lnTo>
                  <a:lnTo>
                    <a:pt x="709" y="24"/>
                  </a:lnTo>
                  <a:lnTo>
                    <a:pt x="743" y="34"/>
                  </a:lnTo>
                  <a:lnTo>
                    <a:pt x="775" y="47"/>
                  </a:lnTo>
                  <a:lnTo>
                    <a:pt x="805" y="61"/>
                  </a:lnTo>
                  <a:lnTo>
                    <a:pt x="835" y="78"/>
                  </a:lnTo>
                  <a:lnTo>
                    <a:pt x="861" y="95"/>
                  </a:lnTo>
                  <a:lnTo>
                    <a:pt x="885" y="115"/>
                  </a:lnTo>
                  <a:lnTo>
                    <a:pt x="907" y="134"/>
                  </a:lnTo>
                  <a:lnTo>
                    <a:pt x="925" y="156"/>
                  </a:lnTo>
                  <a:lnTo>
                    <a:pt x="941" y="178"/>
                  </a:lnTo>
                  <a:lnTo>
                    <a:pt x="954" y="200"/>
                  </a:lnTo>
                  <a:lnTo>
                    <a:pt x="963" y="224"/>
                  </a:lnTo>
                  <a:lnTo>
                    <a:pt x="968" y="249"/>
                  </a:lnTo>
                  <a:lnTo>
                    <a:pt x="969" y="264"/>
                  </a:lnTo>
                  <a:lnTo>
                    <a:pt x="969" y="278"/>
                  </a:lnTo>
                  <a:lnTo>
                    <a:pt x="967" y="293"/>
                  </a:lnTo>
                  <a:lnTo>
                    <a:pt x="963" y="307"/>
                  </a:lnTo>
                  <a:lnTo>
                    <a:pt x="959" y="321"/>
                  </a:lnTo>
                  <a:lnTo>
                    <a:pt x="951" y="334"/>
                  </a:lnTo>
                  <a:lnTo>
                    <a:pt x="943" y="346"/>
                  </a:lnTo>
                  <a:lnTo>
                    <a:pt x="934" y="359"/>
                  </a:lnTo>
                  <a:lnTo>
                    <a:pt x="924" y="370"/>
                  </a:lnTo>
                  <a:lnTo>
                    <a:pt x="913" y="380"/>
                  </a:lnTo>
                  <a:lnTo>
                    <a:pt x="900" y="390"/>
                  </a:lnTo>
                  <a:lnTo>
                    <a:pt x="887" y="399"/>
                  </a:lnTo>
                  <a:lnTo>
                    <a:pt x="873" y="409"/>
                  </a:lnTo>
                  <a:lnTo>
                    <a:pt x="859" y="416"/>
                  </a:lnTo>
                  <a:lnTo>
                    <a:pt x="842" y="424"/>
                  </a:lnTo>
                  <a:lnTo>
                    <a:pt x="826" y="431"/>
                  </a:lnTo>
                  <a:lnTo>
                    <a:pt x="808" y="437"/>
                  </a:lnTo>
                  <a:lnTo>
                    <a:pt x="790" y="442"/>
                  </a:lnTo>
                  <a:lnTo>
                    <a:pt x="772" y="448"/>
                  </a:lnTo>
                  <a:lnTo>
                    <a:pt x="752" y="451"/>
                  </a:lnTo>
                  <a:lnTo>
                    <a:pt x="733" y="455"/>
                  </a:lnTo>
                  <a:lnTo>
                    <a:pt x="712" y="458"/>
                  </a:lnTo>
                  <a:lnTo>
                    <a:pt x="691" y="459"/>
                  </a:lnTo>
                  <a:lnTo>
                    <a:pt x="670" y="461"/>
                  </a:lnTo>
                  <a:lnTo>
                    <a:pt x="638" y="461"/>
                  </a:lnTo>
                  <a:lnTo>
                    <a:pt x="605" y="459"/>
                  </a:lnTo>
                  <a:lnTo>
                    <a:pt x="574" y="457"/>
                  </a:lnTo>
                  <a:lnTo>
                    <a:pt x="543" y="451"/>
                  </a:lnTo>
                  <a:lnTo>
                    <a:pt x="511" y="446"/>
                  </a:lnTo>
                  <a:lnTo>
                    <a:pt x="481" y="438"/>
                  </a:lnTo>
                  <a:lnTo>
                    <a:pt x="451" y="431"/>
                  </a:lnTo>
                  <a:lnTo>
                    <a:pt x="422" y="420"/>
                  </a:lnTo>
                  <a:lnTo>
                    <a:pt x="392" y="409"/>
                  </a:lnTo>
                  <a:lnTo>
                    <a:pt x="363" y="396"/>
                  </a:lnTo>
                  <a:lnTo>
                    <a:pt x="334" y="380"/>
                  </a:lnTo>
                  <a:lnTo>
                    <a:pt x="306" y="364"/>
                  </a:lnTo>
                  <a:lnTo>
                    <a:pt x="277" y="346"/>
                  </a:lnTo>
                  <a:lnTo>
                    <a:pt x="250" y="327"/>
                  </a:lnTo>
                  <a:lnTo>
                    <a:pt x="222" y="306"/>
                  </a:lnTo>
                  <a:lnTo>
                    <a:pt x="195" y="284"/>
                  </a:lnTo>
                  <a:lnTo>
                    <a:pt x="191" y="281"/>
                  </a:lnTo>
                  <a:lnTo>
                    <a:pt x="187" y="280"/>
                  </a:lnTo>
                  <a:lnTo>
                    <a:pt x="183" y="278"/>
                  </a:lnTo>
                  <a:lnTo>
                    <a:pt x="179" y="278"/>
                  </a:lnTo>
                  <a:lnTo>
                    <a:pt x="52" y="278"/>
                  </a:lnTo>
                  <a:lnTo>
                    <a:pt x="43" y="277"/>
                  </a:lnTo>
                  <a:lnTo>
                    <a:pt x="32" y="276"/>
                  </a:lnTo>
                  <a:lnTo>
                    <a:pt x="25" y="272"/>
                  </a:lnTo>
                  <a:lnTo>
                    <a:pt x="17" y="268"/>
                  </a:lnTo>
                  <a:lnTo>
                    <a:pt x="10" y="263"/>
                  </a:lnTo>
                  <a:lnTo>
                    <a:pt x="5" y="256"/>
                  </a:lnTo>
                  <a:lnTo>
                    <a:pt x="1" y="250"/>
                  </a:lnTo>
                  <a:lnTo>
                    <a:pt x="0" y="243"/>
                  </a:lnTo>
                  <a:lnTo>
                    <a:pt x="0" y="238"/>
                  </a:lnTo>
                  <a:lnTo>
                    <a:pt x="0" y="234"/>
                  </a:lnTo>
                  <a:lnTo>
                    <a:pt x="2" y="230"/>
                  </a:lnTo>
                  <a:lnTo>
                    <a:pt x="5" y="226"/>
                  </a:lnTo>
                  <a:lnTo>
                    <a:pt x="10" y="221"/>
                  </a:lnTo>
                  <a:lnTo>
                    <a:pt x="17" y="217"/>
                  </a:lnTo>
                  <a:lnTo>
                    <a:pt x="26" y="213"/>
                  </a:lnTo>
                  <a:lnTo>
                    <a:pt x="35" y="212"/>
                  </a:lnTo>
                  <a:lnTo>
                    <a:pt x="34" y="212"/>
                  </a:lnTo>
                  <a:lnTo>
                    <a:pt x="32" y="212"/>
                  </a:lnTo>
                  <a:lnTo>
                    <a:pt x="164" y="213"/>
                  </a:lnTo>
                  <a:lnTo>
                    <a:pt x="172" y="212"/>
                  </a:lnTo>
                  <a:lnTo>
                    <a:pt x="179" y="207"/>
                  </a:lnTo>
                  <a:lnTo>
                    <a:pt x="185" y="202"/>
                  </a:lnTo>
                  <a:lnTo>
                    <a:pt x="189" y="194"/>
                  </a:lnTo>
                  <a:close/>
                </a:path>
              </a:pathLst>
            </a:custGeom>
            <a:solidFill>
              <a:srgbClr val="C0C0C0"/>
            </a:solidFill>
            <a:ln w="9525">
              <a:noFill/>
              <a:round/>
              <a:headEnd/>
              <a:tailEnd/>
            </a:ln>
          </p:spPr>
          <p:txBody>
            <a:bodyPr/>
            <a:lstStyle/>
            <a:p>
              <a:pPr rtl="0"/>
              <a:endParaRPr lang="en-US" sz="3800"/>
            </a:p>
          </p:txBody>
        </p:sp>
        <p:sp>
          <p:nvSpPr>
            <p:cNvPr id="706" name="Freeform 704"/>
            <p:cNvSpPr>
              <a:spLocks/>
            </p:cNvSpPr>
            <p:nvPr/>
          </p:nvSpPr>
          <p:spPr bwMode="auto">
            <a:xfrm>
              <a:off x="429" y="2498"/>
              <a:ext cx="247" cy="97"/>
            </a:xfrm>
            <a:custGeom>
              <a:avLst/>
              <a:gdLst>
                <a:gd name="T0" fmla="*/ 0 w 1077"/>
                <a:gd name="T1" fmla="*/ 67 h 421"/>
                <a:gd name="T2" fmla="*/ 0 w 1077"/>
                <a:gd name="T3" fmla="*/ 68 h 421"/>
                <a:gd name="T4" fmla="*/ 0 w 1077"/>
                <a:gd name="T5" fmla="*/ 70 h 421"/>
                <a:gd name="T6" fmla="*/ 2 w 1077"/>
                <a:gd name="T7" fmla="*/ 73 h 421"/>
                <a:gd name="T8" fmla="*/ 25 w 1077"/>
                <a:gd name="T9" fmla="*/ 81 h 421"/>
                <a:gd name="T10" fmla="*/ 26 w 1077"/>
                <a:gd name="T11" fmla="*/ 81 h 421"/>
                <a:gd name="T12" fmla="*/ 26 w 1077"/>
                <a:gd name="T13" fmla="*/ 81 h 421"/>
                <a:gd name="T14" fmla="*/ 29 w 1077"/>
                <a:gd name="T15" fmla="*/ 81 h 421"/>
                <a:gd name="T16" fmla="*/ 34 w 1077"/>
                <a:gd name="T17" fmla="*/ 82 h 421"/>
                <a:gd name="T18" fmla="*/ 39 w 1077"/>
                <a:gd name="T19" fmla="*/ 82 h 421"/>
                <a:gd name="T20" fmla="*/ 41 w 1077"/>
                <a:gd name="T21" fmla="*/ 83 h 421"/>
                <a:gd name="T22" fmla="*/ 61 w 1077"/>
                <a:gd name="T23" fmla="*/ 87 h 421"/>
                <a:gd name="T24" fmla="*/ 80 w 1077"/>
                <a:gd name="T25" fmla="*/ 91 h 421"/>
                <a:gd name="T26" fmla="*/ 99 w 1077"/>
                <a:gd name="T27" fmla="*/ 94 h 421"/>
                <a:gd name="T28" fmla="*/ 117 w 1077"/>
                <a:gd name="T29" fmla="*/ 95 h 421"/>
                <a:gd name="T30" fmla="*/ 135 w 1077"/>
                <a:gd name="T31" fmla="*/ 97 h 421"/>
                <a:gd name="T32" fmla="*/ 151 w 1077"/>
                <a:gd name="T33" fmla="*/ 97 h 421"/>
                <a:gd name="T34" fmla="*/ 167 w 1077"/>
                <a:gd name="T35" fmla="*/ 97 h 421"/>
                <a:gd name="T36" fmla="*/ 181 w 1077"/>
                <a:gd name="T37" fmla="*/ 97 h 421"/>
                <a:gd name="T38" fmla="*/ 194 w 1077"/>
                <a:gd name="T39" fmla="*/ 96 h 421"/>
                <a:gd name="T40" fmla="*/ 206 w 1077"/>
                <a:gd name="T41" fmla="*/ 95 h 421"/>
                <a:gd name="T42" fmla="*/ 217 w 1077"/>
                <a:gd name="T43" fmla="*/ 94 h 421"/>
                <a:gd name="T44" fmla="*/ 225 w 1077"/>
                <a:gd name="T45" fmla="*/ 92 h 421"/>
                <a:gd name="T46" fmla="*/ 233 w 1077"/>
                <a:gd name="T47" fmla="*/ 91 h 421"/>
                <a:gd name="T48" fmla="*/ 238 w 1077"/>
                <a:gd name="T49" fmla="*/ 91 h 421"/>
                <a:gd name="T50" fmla="*/ 241 w 1077"/>
                <a:gd name="T51" fmla="*/ 90 h 421"/>
                <a:gd name="T52" fmla="*/ 243 w 1077"/>
                <a:gd name="T53" fmla="*/ 90 h 421"/>
                <a:gd name="T54" fmla="*/ 246 w 1077"/>
                <a:gd name="T55" fmla="*/ 88 h 421"/>
                <a:gd name="T56" fmla="*/ 247 w 1077"/>
                <a:gd name="T57" fmla="*/ 84 h 421"/>
                <a:gd name="T58" fmla="*/ 247 w 1077"/>
                <a:gd name="T59" fmla="*/ 84 h 421"/>
                <a:gd name="T60" fmla="*/ 247 w 1077"/>
                <a:gd name="T61" fmla="*/ 84 h 421"/>
                <a:gd name="T62" fmla="*/ 245 w 1077"/>
                <a:gd name="T63" fmla="*/ 73 h 421"/>
                <a:gd name="T64" fmla="*/ 239 w 1077"/>
                <a:gd name="T65" fmla="*/ 60 h 421"/>
                <a:gd name="T66" fmla="*/ 229 w 1077"/>
                <a:gd name="T67" fmla="*/ 48 h 421"/>
                <a:gd name="T68" fmla="*/ 213 w 1077"/>
                <a:gd name="T69" fmla="*/ 40 h 421"/>
                <a:gd name="T70" fmla="*/ 210 w 1077"/>
                <a:gd name="T71" fmla="*/ 36 h 421"/>
                <a:gd name="T72" fmla="*/ 206 w 1077"/>
                <a:gd name="T73" fmla="*/ 31 h 421"/>
                <a:gd name="T74" fmla="*/ 200 w 1077"/>
                <a:gd name="T75" fmla="*/ 25 h 421"/>
                <a:gd name="T76" fmla="*/ 191 w 1077"/>
                <a:gd name="T77" fmla="*/ 19 h 421"/>
                <a:gd name="T78" fmla="*/ 179 w 1077"/>
                <a:gd name="T79" fmla="*/ 13 h 421"/>
                <a:gd name="T80" fmla="*/ 164 w 1077"/>
                <a:gd name="T81" fmla="*/ 8 h 421"/>
                <a:gd name="T82" fmla="*/ 145 w 1077"/>
                <a:gd name="T83" fmla="*/ 3 h 421"/>
                <a:gd name="T84" fmla="*/ 122 w 1077"/>
                <a:gd name="T85" fmla="*/ 0 h 421"/>
                <a:gd name="T86" fmla="*/ 116 w 1077"/>
                <a:gd name="T87" fmla="*/ 0 h 421"/>
                <a:gd name="T88" fmla="*/ 102 w 1077"/>
                <a:gd name="T89" fmla="*/ 0 h 421"/>
                <a:gd name="T90" fmla="*/ 83 w 1077"/>
                <a:gd name="T91" fmla="*/ 2 h 421"/>
                <a:gd name="T92" fmla="*/ 62 w 1077"/>
                <a:gd name="T93" fmla="*/ 6 h 421"/>
                <a:gd name="T94" fmla="*/ 41 w 1077"/>
                <a:gd name="T95" fmla="*/ 14 h 421"/>
                <a:gd name="T96" fmla="*/ 22 w 1077"/>
                <a:gd name="T97" fmla="*/ 26 h 421"/>
                <a:gd name="T98" fmla="*/ 7 w 1077"/>
                <a:gd name="T99" fmla="*/ 44 h 421"/>
                <a:gd name="T100" fmla="*/ 0 w 1077"/>
                <a:gd name="T101" fmla="*/ 67 h 4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7"/>
                <a:gd name="T154" fmla="*/ 0 h 421"/>
                <a:gd name="T155" fmla="*/ 1077 w 1077"/>
                <a:gd name="T156" fmla="*/ 421 h 4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7" h="421">
                  <a:moveTo>
                    <a:pt x="0" y="292"/>
                  </a:moveTo>
                  <a:lnTo>
                    <a:pt x="0" y="292"/>
                  </a:lnTo>
                  <a:lnTo>
                    <a:pt x="0" y="294"/>
                  </a:lnTo>
                  <a:lnTo>
                    <a:pt x="0" y="295"/>
                  </a:lnTo>
                  <a:lnTo>
                    <a:pt x="1" y="303"/>
                  </a:lnTo>
                  <a:lnTo>
                    <a:pt x="3" y="309"/>
                  </a:lnTo>
                  <a:lnTo>
                    <a:pt x="9" y="315"/>
                  </a:lnTo>
                  <a:lnTo>
                    <a:pt x="15" y="317"/>
                  </a:lnTo>
                  <a:lnTo>
                    <a:pt x="111" y="350"/>
                  </a:lnTo>
                  <a:lnTo>
                    <a:pt x="113" y="350"/>
                  </a:lnTo>
                  <a:lnTo>
                    <a:pt x="114" y="350"/>
                  </a:lnTo>
                  <a:lnTo>
                    <a:pt x="115" y="350"/>
                  </a:lnTo>
                  <a:lnTo>
                    <a:pt x="118" y="350"/>
                  </a:lnTo>
                  <a:lnTo>
                    <a:pt x="126" y="351"/>
                  </a:lnTo>
                  <a:lnTo>
                    <a:pt x="136" y="352"/>
                  </a:lnTo>
                  <a:lnTo>
                    <a:pt x="148" y="354"/>
                  </a:lnTo>
                  <a:lnTo>
                    <a:pt x="160" y="356"/>
                  </a:lnTo>
                  <a:lnTo>
                    <a:pt x="170" y="357"/>
                  </a:lnTo>
                  <a:lnTo>
                    <a:pt x="178" y="359"/>
                  </a:lnTo>
                  <a:lnTo>
                    <a:pt x="180" y="359"/>
                  </a:lnTo>
                  <a:lnTo>
                    <a:pt x="223" y="369"/>
                  </a:lnTo>
                  <a:lnTo>
                    <a:pt x="266" y="378"/>
                  </a:lnTo>
                  <a:lnTo>
                    <a:pt x="308" y="387"/>
                  </a:lnTo>
                  <a:lnTo>
                    <a:pt x="350" y="394"/>
                  </a:lnTo>
                  <a:lnTo>
                    <a:pt x="391" y="400"/>
                  </a:lnTo>
                  <a:lnTo>
                    <a:pt x="432" y="406"/>
                  </a:lnTo>
                  <a:lnTo>
                    <a:pt x="472" y="411"/>
                  </a:lnTo>
                  <a:lnTo>
                    <a:pt x="511" y="413"/>
                  </a:lnTo>
                  <a:lnTo>
                    <a:pt x="550" y="417"/>
                  </a:lnTo>
                  <a:lnTo>
                    <a:pt x="588" y="419"/>
                  </a:lnTo>
                  <a:lnTo>
                    <a:pt x="624" y="420"/>
                  </a:lnTo>
                  <a:lnTo>
                    <a:pt x="659" y="421"/>
                  </a:lnTo>
                  <a:lnTo>
                    <a:pt x="694" y="421"/>
                  </a:lnTo>
                  <a:lnTo>
                    <a:pt x="727" y="421"/>
                  </a:lnTo>
                  <a:lnTo>
                    <a:pt x="760" y="420"/>
                  </a:lnTo>
                  <a:lnTo>
                    <a:pt x="791" y="419"/>
                  </a:lnTo>
                  <a:lnTo>
                    <a:pt x="819" y="417"/>
                  </a:lnTo>
                  <a:lnTo>
                    <a:pt x="848" y="415"/>
                  </a:lnTo>
                  <a:lnTo>
                    <a:pt x="874" y="413"/>
                  </a:lnTo>
                  <a:lnTo>
                    <a:pt x="900" y="411"/>
                  </a:lnTo>
                  <a:lnTo>
                    <a:pt x="924" y="408"/>
                  </a:lnTo>
                  <a:lnTo>
                    <a:pt x="946" y="406"/>
                  </a:lnTo>
                  <a:lnTo>
                    <a:pt x="965" y="403"/>
                  </a:lnTo>
                  <a:lnTo>
                    <a:pt x="983" y="400"/>
                  </a:lnTo>
                  <a:lnTo>
                    <a:pt x="1000" y="398"/>
                  </a:lnTo>
                  <a:lnTo>
                    <a:pt x="1015" y="396"/>
                  </a:lnTo>
                  <a:lnTo>
                    <a:pt x="1028" y="394"/>
                  </a:lnTo>
                  <a:lnTo>
                    <a:pt x="1038" y="393"/>
                  </a:lnTo>
                  <a:lnTo>
                    <a:pt x="1046" y="391"/>
                  </a:lnTo>
                  <a:lnTo>
                    <a:pt x="1052" y="390"/>
                  </a:lnTo>
                  <a:lnTo>
                    <a:pt x="1056" y="389"/>
                  </a:lnTo>
                  <a:lnTo>
                    <a:pt x="1058" y="389"/>
                  </a:lnTo>
                  <a:lnTo>
                    <a:pt x="1065" y="385"/>
                  </a:lnTo>
                  <a:lnTo>
                    <a:pt x="1072" y="380"/>
                  </a:lnTo>
                  <a:lnTo>
                    <a:pt x="1076" y="373"/>
                  </a:lnTo>
                  <a:lnTo>
                    <a:pt x="1077" y="365"/>
                  </a:lnTo>
                  <a:lnTo>
                    <a:pt x="1077" y="364"/>
                  </a:lnTo>
                  <a:lnTo>
                    <a:pt x="1074" y="342"/>
                  </a:lnTo>
                  <a:lnTo>
                    <a:pt x="1068" y="316"/>
                  </a:lnTo>
                  <a:lnTo>
                    <a:pt x="1058" y="289"/>
                  </a:lnTo>
                  <a:lnTo>
                    <a:pt x="1043" y="261"/>
                  </a:lnTo>
                  <a:lnTo>
                    <a:pt x="1022" y="235"/>
                  </a:lnTo>
                  <a:lnTo>
                    <a:pt x="998" y="210"/>
                  </a:lnTo>
                  <a:lnTo>
                    <a:pt x="965" y="190"/>
                  </a:lnTo>
                  <a:lnTo>
                    <a:pt x="927" y="175"/>
                  </a:lnTo>
                  <a:lnTo>
                    <a:pt x="924" y="168"/>
                  </a:lnTo>
                  <a:lnTo>
                    <a:pt x="917" y="158"/>
                  </a:lnTo>
                  <a:lnTo>
                    <a:pt x="909" y="148"/>
                  </a:lnTo>
                  <a:lnTo>
                    <a:pt x="899" y="136"/>
                  </a:lnTo>
                  <a:lnTo>
                    <a:pt x="886" y="123"/>
                  </a:lnTo>
                  <a:lnTo>
                    <a:pt x="871" y="110"/>
                  </a:lnTo>
                  <a:lnTo>
                    <a:pt x="853" y="97"/>
                  </a:lnTo>
                  <a:lnTo>
                    <a:pt x="832" y="84"/>
                  </a:lnTo>
                  <a:lnTo>
                    <a:pt x="809" y="70"/>
                  </a:lnTo>
                  <a:lnTo>
                    <a:pt x="782" y="58"/>
                  </a:lnTo>
                  <a:lnTo>
                    <a:pt x="750" y="45"/>
                  </a:lnTo>
                  <a:lnTo>
                    <a:pt x="715" y="34"/>
                  </a:lnTo>
                  <a:lnTo>
                    <a:pt x="676" y="23"/>
                  </a:lnTo>
                  <a:lnTo>
                    <a:pt x="632" y="14"/>
                  </a:lnTo>
                  <a:lnTo>
                    <a:pt x="584" y="6"/>
                  </a:lnTo>
                  <a:lnTo>
                    <a:pt x="532" y="1"/>
                  </a:lnTo>
                  <a:lnTo>
                    <a:pt x="523" y="1"/>
                  </a:lnTo>
                  <a:lnTo>
                    <a:pt x="504" y="0"/>
                  </a:lnTo>
                  <a:lnTo>
                    <a:pt x="478" y="1"/>
                  </a:lnTo>
                  <a:lnTo>
                    <a:pt x="445" y="2"/>
                  </a:lnTo>
                  <a:lnTo>
                    <a:pt x="407" y="5"/>
                  </a:lnTo>
                  <a:lnTo>
                    <a:pt x="364" y="10"/>
                  </a:lnTo>
                  <a:lnTo>
                    <a:pt x="318" y="18"/>
                  </a:lnTo>
                  <a:lnTo>
                    <a:pt x="272" y="28"/>
                  </a:lnTo>
                  <a:lnTo>
                    <a:pt x="223" y="43"/>
                  </a:lnTo>
                  <a:lnTo>
                    <a:pt x="178" y="62"/>
                  </a:lnTo>
                  <a:lnTo>
                    <a:pt x="134" y="86"/>
                  </a:lnTo>
                  <a:lnTo>
                    <a:pt x="95" y="114"/>
                  </a:lnTo>
                  <a:lnTo>
                    <a:pt x="59" y="148"/>
                  </a:lnTo>
                  <a:lnTo>
                    <a:pt x="31" y="190"/>
                  </a:lnTo>
                  <a:lnTo>
                    <a:pt x="11" y="238"/>
                  </a:lnTo>
                  <a:lnTo>
                    <a:pt x="0" y="292"/>
                  </a:lnTo>
                  <a:close/>
                </a:path>
              </a:pathLst>
            </a:custGeom>
            <a:solidFill>
              <a:srgbClr val="000000"/>
            </a:solidFill>
            <a:ln w="9525">
              <a:noFill/>
              <a:round/>
              <a:headEnd/>
              <a:tailEnd/>
            </a:ln>
          </p:spPr>
          <p:txBody>
            <a:bodyPr/>
            <a:lstStyle/>
            <a:p>
              <a:pPr rtl="0"/>
              <a:endParaRPr lang="en-US" sz="3800"/>
            </a:p>
          </p:txBody>
        </p:sp>
        <p:sp>
          <p:nvSpPr>
            <p:cNvPr id="707" name="Freeform 705"/>
            <p:cNvSpPr>
              <a:spLocks/>
            </p:cNvSpPr>
            <p:nvPr/>
          </p:nvSpPr>
          <p:spPr bwMode="auto">
            <a:xfrm>
              <a:off x="440" y="2510"/>
              <a:ext cx="224" cy="74"/>
            </a:xfrm>
            <a:custGeom>
              <a:avLst/>
              <a:gdLst>
                <a:gd name="T0" fmla="*/ 123 w 975"/>
                <a:gd name="T1" fmla="*/ 2 h 324"/>
                <a:gd name="T2" fmla="*/ 144 w 975"/>
                <a:gd name="T3" fmla="*/ 6 h 324"/>
                <a:gd name="T4" fmla="*/ 161 w 975"/>
                <a:gd name="T5" fmla="*/ 11 h 324"/>
                <a:gd name="T6" fmla="*/ 173 w 975"/>
                <a:gd name="T7" fmla="*/ 17 h 324"/>
                <a:gd name="T8" fmla="*/ 182 w 975"/>
                <a:gd name="T9" fmla="*/ 23 h 324"/>
                <a:gd name="T10" fmla="*/ 187 w 975"/>
                <a:gd name="T11" fmla="*/ 28 h 324"/>
                <a:gd name="T12" fmla="*/ 191 w 975"/>
                <a:gd name="T13" fmla="*/ 32 h 324"/>
                <a:gd name="T14" fmla="*/ 192 w 975"/>
                <a:gd name="T15" fmla="*/ 34 h 324"/>
                <a:gd name="T16" fmla="*/ 193 w 975"/>
                <a:gd name="T17" fmla="*/ 36 h 324"/>
                <a:gd name="T18" fmla="*/ 195 w 975"/>
                <a:gd name="T19" fmla="*/ 38 h 324"/>
                <a:gd name="T20" fmla="*/ 203 w 975"/>
                <a:gd name="T21" fmla="*/ 41 h 324"/>
                <a:gd name="T22" fmla="*/ 213 w 975"/>
                <a:gd name="T23" fmla="*/ 48 h 324"/>
                <a:gd name="T24" fmla="*/ 220 w 975"/>
                <a:gd name="T25" fmla="*/ 56 h 324"/>
                <a:gd name="T26" fmla="*/ 223 w 975"/>
                <a:gd name="T27" fmla="*/ 64 h 324"/>
                <a:gd name="T28" fmla="*/ 220 w 975"/>
                <a:gd name="T29" fmla="*/ 69 h 324"/>
                <a:gd name="T30" fmla="*/ 207 w 975"/>
                <a:gd name="T31" fmla="*/ 70 h 324"/>
                <a:gd name="T32" fmla="*/ 189 w 975"/>
                <a:gd name="T33" fmla="*/ 72 h 324"/>
                <a:gd name="T34" fmla="*/ 167 w 975"/>
                <a:gd name="T35" fmla="*/ 74 h 324"/>
                <a:gd name="T36" fmla="*/ 141 w 975"/>
                <a:gd name="T37" fmla="*/ 74 h 324"/>
                <a:gd name="T38" fmla="*/ 113 w 975"/>
                <a:gd name="T39" fmla="*/ 73 h 324"/>
                <a:gd name="T40" fmla="*/ 82 w 975"/>
                <a:gd name="T41" fmla="*/ 70 h 324"/>
                <a:gd name="T42" fmla="*/ 49 w 975"/>
                <a:gd name="T43" fmla="*/ 64 h 324"/>
                <a:gd name="T44" fmla="*/ 32 w 975"/>
                <a:gd name="T45" fmla="*/ 60 h 324"/>
                <a:gd name="T46" fmla="*/ 32 w 975"/>
                <a:gd name="T47" fmla="*/ 60 h 324"/>
                <a:gd name="T48" fmla="*/ 31 w 975"/>
                <a:gd name="T49" fmla="*/ 60 h 324"/>
                <a:gd name="T50" fmla="*/ 27 w 975"/>
                <a:gd name="T51" fmla="*/ 59 h 324"/>
                <a:gd name="T52" fmla="*/ 22 w 975"/>
                <a:gd name="T53" fmla="*/ 58 h 324"/>
                <a:gd name="T54" fmla="*/ 18 w 975"/>
                <a:gd name="T55" fmla="*/ 58 h 324"/>
                <a:gd name="T56" fmla="*/ 16 w 975"/>
                <a:gd name="T57" fmla="*/ 58 h 324"/>
                <a:gd name="T58" fmla="*/ 13 w 975"/>
                <a:gd name="T59" fmla="*/ 56 h 324"/>
                <a:gd name="T60" fmla="*/ 8 w 975"/>
                <a:gd name="T61" fmla="*/ 55 h 324"/>
                <a:gd name="T62" fmla="*/ 3 w 975"/>
                <a:gd name="T63" fmla="*/ 53 h 324"/>
                <a:gd name="T64" fmla="*/ 3 w 975"/>
                <a:gd name="T65" fmla="*/ 42 h 324"/>
                <a:gd name="T66" fmla="*/ 14 w 975"/>
                <a:gd name="T67" fmla="*/ 26 h 324"/>
                <a:gd name="T68" fmla="*/ 30 w 975"/>
                <a:gd name="T69" fmla="*/ 15 h 324"/>
                <a:gd name="T70" fmla="*/ 49 w 975"/>
                <a:gd name="T71" fmla="*/ 8 h 324"/>
                <a:gd name="T72" fmla="*/ 68 w 975"/>
                <a:gd name="T73" fmla="*/ 3 h 324"/>
                <a:gd name="T74" fmla="*/ 86 w 975"/>
                <a:gd name="T75" fmla="*/ 1 h 324"/>
                <a:gd name="T76" fmla="*/ 101 w 975"/>
                <a:gd name="T77" fmla="*/ 0 h 324"/>
                <a:gd name="T78" fmla="*/ 109 w 975"/>
                <a:gd name="T79" fmla="*/ 0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5"/>
                <a:gd name="T121" fmla="*/ 0 h 324"/>
                <a:gd name="T122" fmla="*/ 975 w 975"/>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5" h="324">
                  <a:moveTo>
                    <a:pt x="479" y="0"/>
                  </a:moveTo>
                  <a:lnTo>
                    <a:pt x="534" y="7"/>
                  </a:lnTo>
                  <a:lnTo>
                    <a:pt x="583" y="15"/>
                  </a:lnTo>
                  <a:lnTo>
                    <a:pt x="626" y="25"/>
                  </a:lnTo>
                  <a:lnTo>
                    <a:pt x="665" y="35"/>
                  </a:lnTo>
                  <a:lnTo>
                    <a:pt x="699" y="47"/>
                  </a:lnTo>
                  <a:lnTo>
                    <a:pt x="728" y="60"/>
                  </a:lnTo>
                  <a:lnTo>
                    <a:pt x="752" y="73"/>
                  </a:lnTo>
                  <a:lnTo>
                    <a:pt x="773" y="86"/>
                  </a:lnTo>
                  <a:lnTo>
                    <a:pt x="792" y="99"/>
                  </a:lnTo>
                  <a:lnTo>
                    <a:pt x="805" y="112"/>
                  </a:lnTo>
                  <a:lnTo>
                    <a:pt x="816" y="122"/>
                  </a:lnTo>
                  <a:lnTo>
                    <a:pt x="824" y="133"/>
                  </a:lnTo>
                  <a:lnTo>
                    <a:pt x="831" y="141"/>
                  </a:lnTo>
                  <a:lnTo>
                    <a:pt x="834" y="147"/>
                  </a:lnTo>
                  <a:lnTo>
                    <a:pt x="837" y="151"/>
                  </a:lnTo>
                  <a:lnTo>
                    <a:pt x="837" y="152"/>
                  </a:lnTo>
                  <a:lnTo>
                    <a:pt x="840" y="158"/>
                  </a:lnTo>
                  <a:lnTo>
                    <a:pt x="844" y="163"/>
                  </a:lnTo>
                  <a:lnTo>
                    <a:pt x="849" y="167"/>
                  </a:lnTo>
                  <a:lnTo>
                    <a:pt x="855" y="168"/>
                  </a:lnTo>
                  <a:lnTo>
                    <a:pt x="885" y="178"/>
                  </a:lnTo>
                  <a:lnTo>
                    <a:pt x="910" y="191"/>
                  </a:lnTo>
                  <a:lnTo>
                    <a:pt x="929" y="208"/>
                  </a:lnTo>
                  <a:lnTo>
                    <a:pt x="945" y="227"/>
                  </a:lnTo>
                  <a:lnTo>
                    <a:pt x="957" y="246"/>
                  </a:lnTo>
                  <a:lnTo>
                    <a:pt x="966" y="264"/>
                  </a:lnTo>
                  <a:lnTo>
                    <a:pt x="971" y="281"/>
                  </a:lnTo>
                  <a:lnTo>
                    <a:pt x="975" y="297"/>
                  </a:lnTo>
                  <a:lnTo>
                    <a:pt x="956" y="301"/>
                  </a:lnTo>
                  <a:lnTo>
                    <a:pt x="931" y="305"/>
                  </a:lnTo>
                  <a:lnTo>
                    <a:pt x="900" y="308"/>
                  </a:lnTo>
                  <a:lnTo>
                    <a:pt x="863" y="312"/>
                  </a:lnTo>
                  <a:lnTo>
                    <a:pt x="821" y="316"/>
                  </a:lnTo>
                  <a:lnTo>
                    <a:pt x="776" y="320"/>
                  </a:lnTo>
                  <a:lnTo>
                    <a:pt x="726" y="323"/>
                  </a:lnTo>
                  <a:lnTo>
                    <a:pt x="672" y="324"/>
                  </a:lnTo>
                  <a:lnTo>
                    <a:pt x="615" y="324"/>
                  </a:lnTo>
                  <a:lnTo>
                    <a:pt x="553" y="323"/>
                  </a:lnTo>
                  <a:lnTo>
                    <a:pt x="491" y="319"/>
                  </a:lnTo>
                  <a:lnTo>
                    <a:pt x="425" y="314"/>
                  </a:lnTo>
                  <a:lnTo>
                    <a:pt x="356" y="306"/>
                  </a:lnTo>
                  <a:lnTo>
                    <a:pt x="285" y="294"/>
                  </a:lnTo>
                  <a:lnTo>
                    <a:pt x="214" y="280"/>
                  </a:lnTo>
                  <a:lnTo>
                    <a:pt x="141" y="263"/>
                  </a:lnTo>
                  <a:lnTo>
                    <a:pt x="140" y="263"/>
                  </a:lnTo>
                  <a:lnTo>
                    <a:pt x="140" y="262"/>
                  </a:lnTo>
                  <a:lnTo>
                    <a:pt x="138" y="262"/>
                  </a:lnTo>
                  <a:lnTo>
                    <a:pt x="137" y="262"/>
                  </a:lnTo>
                  <a:lnTo>
                    <a:pt x="134" y="262"/>
                  </a:lnTo>
                  <a:lnTo>
                    <a:pt x="128" y="260"/>
                  </a:lnTo>
                  <a:lnTo>
                    <a:pt x="119" y="259"/>
                  </a:lnTo>
                  <a:lnTo>
                    <a:pt x="107" y="258"/>
                  </a:lnTo>
                  <a:lnTo>
                    <a:pt x="97" y="256"/>
                  </a:lnTo>
                  <a:lnTo>
                    <a:pt x="86" y="255"/>
                  </a:lnTo>
                  <a:lnTo>
                    <a:pt x="78" y="255"/>
                  </a:lnTo>
                  <a:lnTo>
                    <a:pt x="74" y="254"/>
                  </a:lnTo>
                  <a:lnTo>
                    <a:pt x="71" y="253"/>
                  </a:lnTo>
                  <a:lnTo>
                    <a:pt x="65" y="251"/>
                  </a:lnTo>
                  <a:lnTo>
                    <a:pt x="56" y="247"/>
                  </a:lnTo>
                  <a:lnTo>
                    <a:pt x="46" y="245"/>
                  </a:lnTo>
                  <a:lnTo>
                    <a:pt x="34" y="241"/>
                  </a:lnTo>
                  <a:lnTo>
                    <a:pt x="22" y="237"/>
                  </a:lnTo>
                  <a:lnTo>
                    <a:pt x="11" y="233"/>
                  </a:lnTo>
                  <a:lnTo>
                    <a:pt x="0" y="229"/>
                  </a:lnTo>
                  <a:lnTo>
                    <a:pt x="13" y="186"/>
                  </a:lnTo>
                  <a:lnTo>
                    <a:pt x="34" y="148"/>
                  </a:lnTo>
                  <a:lnTo>
                    <a:pt x="61" y="116"/>
                  </a:lnTo>
                  <a:lnTo>
                    <a:pt x="95" y="89"/>
                  </a:lnTo>
                  <a:lnTo>
                    <a:pt x="132" y="67"/>
                  </a:lnTo>
                  <a:lnTo>
                    <a:pt x="172" y="47"/>
                  </a:lnTo>
                  <a:lnTo>
                    <a:pt x="214" y="33"/>
                  </a:lnTo>
                  <a:lnTo>
                    <a:pt x="255" y="21"/>
                  </a:lnTo>
                  <a:lnTo>
                    <a:pt x="298" y="13"/>
                  </a:lnTo>
                  <a:lnTo>
                    <a:pt x="339" y="7"/>
                  </a:lnTo>
                  <a:lnTo>
                    <a:pt x="375" y="3"/>
                  </a:lnTo>
                  <a:lnTo>
                    <a:pt x="409" y="1"/>
                  </a:lnTo>
                  <a:lnTo>
                    <a:pt x="438" y="0"/>
                  </a:lnTo>
                  <a:lnTo>
                    <a:pt x="460" y="0"/>
                  </a:lnTo>
                  <a:lnTo>
                    <a:pt x="474" y="0"/>
                  </a:lnTo>
                  <a:lnTo>
                    <a:pt x="479" y="0"/>
                  </a:lnTo>
                  <a:close/>
                </a:path>
              </a:pathLst>
            </a:custGeom>
            <a:solidFill>
              <a:srgbClr val="C0C0C0"/>
            </a:solidFill>
            <a:ln w="9525">
              <a:noFill/>
              <a:round/>
              <a:headEnd/>
              <a:tailEnd/>
            </a:ln>
          </p:spPr>
          <p:txBody>
            <a:bodyPr/>
            <a:lstStyle/>
            <a:p>
              <a:pPr rtl="0"/>
              <a:endParaRPr lang="en-US" sz="3800"/>
            </a:p>
          </p:txBody>
        </p:sp>
        <p:sp>
          <p:nvSpPr>
            <p:cNvPr id="708" name="Freeform 706"/>
            <p:cNvSpPr>
              <a:spLocks/>
            </p:cNvSpPr>
            <p:nvPr/>
          </p:nvSpPr>
          <p:spPr bwMode="auto">
            <a:xfrm>
              <a:off x="494" y="2536"/>
              <a:ext cx="149" cy="32"/>
            </a:xfrm>
            <a:custGeom>
              <a:avLst/>
              <a:gdLst>
                <a:gd name="T0" fmla="*/ 3 w 653"/>
                <a:gd name="T1" fmla="*/ 22 h 143"/>
                <a:gd name="T2" fmla="*/ 1 w 653"/>
                <a:gd name="T3" fmla="*/ 24 h 143"/>
                <a:gd name="T4" fmla="*/ 0 w 653"/>
                <a:gd name="T5" fmla="*/ 26 h 143"/>
                <a:gd name="T6" fmla="*/ 0 w 653"/>
                <a:gd name="T7" fmla="*/ 28 h 143"/>
                <a:gd name="T8" fmla="*/ 1 w 653"/>
                <a:gd name="T9" fmla="*/ 30 h 143"/>
                <a:gd name="T10" fmla="*/ 2 w 653"/>
                <a:gd name="T11" fmla="*/ 31 h 143"/>
                <a:gd name="T12" fmla="*/ 4 w 653"/>
                <a:gd name="T13" fmla="*/ 32 h 143"/>
                <a:gd name="T14" fmla="*/ 6 w 653"/>
                <a:gd name="T15" fmla="*/ 32 h 143"/>
                <a:gd name="T16" fmla="*/ 8 w 653"/>
                <a:gd name="T17" fmla="*/ 32 h 143"/>
                <a:gd name="T18" fmla="*/ 18 w 653"/>
                <a:gd name="T19" fmla="*/ 26 h 143"/>
                <a:gd name="T20" fmla="*/ 28 w 653"/>
                <a:gd name="T21" fmla="*/ 22 h 143"/>
                <a:gd name="T22" fmla="*/ 38 w 653"/>
                <a:gd name="T23" fmla="*/ 19 h 143"/>
                <a:gd name="T24" fmla="*/ 49 w 653"/>
                <a:gd name="T25" fmla="*/ 16 h 143"/>
                <a:gd name="T26" fmla="*/ 60 w 653"/>
                <a:gd name="T27" fmla="*/ 14 h 143"/>
                <a:gd name="T28" fmla="*/ 71 w 653"/>
                <a:gd name="T29" fmla="*/ 13 h 143"/>
                <a:gd name="T30" fmla="*/ 82 w 653"/>
                <a:gd name="T31" fmla="*/ 11 h 143"/>
                <a:gd name="T32" fmla="*/ 93 w 653"/>
                <a:gd name="T33" fmla="*/ 11 h 143"/>
                <a:gd name="T34" fmla="*/ 103 w 653"/>
                <a:gd name="T35" fmla="*/ 11 h 143"/>
                <a:gd name="T36" fmla="*/ 112 w 653"/>
                <a:gd name="T37" fmla="*/ 11 h 143"/>
                <a:gd name="T38" fmla="*/ 121 w 653"/>
                <a:gd name="T39" fmla="*/ 11 h 143"/>
                <a:gd name="T40" fmla="*/ 128 w 653"/>
                <a:gd name="T41" fmla="*/ 11 h 143"/>
                <a:gd name="T42" fmla="*/ 134 w 653"/>
                <a:gd name="T43" fmla="*/ 12 h 143"/>
                <a:gd name="T44" fmla="*/ 139 w 653"/>
                <a:gd name="T45" fmla="*/ 12 h 143"/>
                <a:gd name="T46" fmla="*/ 141 w 653"/>
                <a:gd name="T47" fmla="*/ 13 h 143"/>
                <a:gd name="T48" fmla="*/ 143 w 653"/>
                <a:gd name="T49" fmla="*/ 13 h 143"/>
                <a:gd name="T50" fmla="*/ 145 w 653"/>
                <a:gd name="T51" fmla="*/ 13 h 143"/>
                <a:gd name="T52" fmla="*/ 147 w 653"/>
                <a:gd name="T53" fmla="*/ 12 h 143"/>
                <a:gd name="T54" fmla="*/ 148 w 653"/>
                <a:gd name="T55" fmla="*/ 10 h 143"/>
                <a:gd name="T56" fmla="*/ 149 w 653"/>
                <a:gd name="T57" fmla="*/ 8 h 143"/>
                <a:gd name="T58" fmla="*/ 149 w 653"/>
                <a:gd name="T59" fmla="*/ 6 h 143"/>
                <a:gd name="T60" fmla="*/ 148 w 653"/>
                <a:gd name="T61" fmla="*/ 4 h 143"/>
                <a:gd name="T62" fmla="*/ 146 w 653"/>
                <a:gd name="T63" fmla="*/ 3 h 143"/>
                <a:gd name="T64" fmla="*/ 144 w 653"/>
                <a:gd name="T65" fmla="*/ 2 h 143"/>
                <a:gd name="T66" fmla="*/ 143 w 653"/>
                <a:gd name="T67" fmla="*/ 2 h 143"/>
                <a:gd name="T68" fmla="*/ 139 w 653"/>
                <a:gd name="T69" fmla="*/ 2 h 143"/>
                <a:gd name="T70" fmla="*/ 134 w 653"/>
                <a:gd name="T71" fmla="*/ 1 h 143"/>
                <a:gd name="T72" fmla="*/ 128 w 653"/>
                <a:gd name="T73" fmla="*/ 1 h 143"/>
                <a:gd name="T74" fmla="*/ 120 w 653"/>
                <a:gd name="T75" fmla="*/ 0 h 143"/>
                <a:gd name="T76" fmla="*/ 111 w 653"/>
                <a:gd name="T77" fmla="*/ 0 h 143"/>
                <a:gd name="T78" fmla="*/ 102 w 653"/>
                <a:gd name="T79" fmla="*/ 0 h 143"/>
                <a:gd name="T80" fmla="*/ 91 w 653"/>
                <a:gd name="T81" fmla="*/ 0 h 143"/>
                <a:gd name="T82" fmla="*/ 80 w 653"/>
                <a:gd name="T83" fmla="*/ 1 h 143"/>
                <a:gd name="T84" fmla="*/ 69 w 653"/>
                <a:gd name="T85" fmla="*/ 2 h 143"/>
                <a:gd name="T86" fmla="*/ 57 w 653"/>
                <a:gd name="T87" fmla="*/ 4 h 143"/>
                <a:gd name="T88" fmla="*/ 46 w 653"/>
                <a:gd name="T89" fmla="*/ 6 h 143"/>
                <a:gd name="T90" fmla="*/ 34 w 653"/>
                <a:gd name="T91" fmla="*/ 9 h 143"/>
                <a:gd name="T92" fmla="*/ 23 w 653"/>
                <a:gd name="T93" fmla="*/ 13 h 143"/>
                <a:gd name="T94" fmla="*/ 13 w 653"/>
                <a:gd name="T95" fmla="*/ 17 h 143"/>
                <a:gd name="T96" fmla="*/ 3 w 653"/>
                <a:gd name="T97" fmla="*/ 22 h 1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3"/>
                <a:gd name="T148" fmla="*/ 0 h 143"/>
                <a:gd name="T149" fmla="*/ 653 w 653"/>
                <a:gd name="T150" fmla="*/ 143 h 1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3" h="143">
                  <a:moveTo>
                    <a:pt x="11" y="100"/>
                  </a:moveTo>
                  <a:lnTo>
                    <a:pt x="4" y="107"/>
                  </a:lnTo>
                  <a:lnTo>
                    <a:pt x="0" y="115"/>
                  </a:lnTo>
                  <a:lnTo>
                    <a:pt x="0" y="124"/>
                  </a:lnTo>
                  <a:lnTo>
                    <a:pt x="4" y="133"/>
                  </a:lnTo>
                  <a:lnTo>
                    <a:pt x="10" y="139"/>
                  </a:lnTo>
                  <a:lnTo>
                    <a:pt x="18" y="143"/>
                  </a:lnTo>
                  <a:lnTo>
                    <a:pt x="27" y="143"/>
                  </a:lnTo>
                  <a:lnTo>
                    <a:pt x="36" y="141"/>
                  </a:lnTo>
                  <a:lnTo>
                    <a:pt x="78" y="117"/>
                  </a:lnTo>
                  <a:lnTo>
                    <a:pt x="122" y="99"/>
                  </a:lnTo>
                  <a:lnTo>
                    <a:pt x="168" y="83"/>
                  </a:lnTo>
                  <a:lnTo>
                    <a:pt x="216" y="72"/>
                  </a:lnTo>
                  <a:lnTo>
                    <a:pt x="265" y="62"/>
                  </a:lnTo>
                  <a:lnTo>
                    <a:pt x="313" y="56"/>
                  </a:lnTo>
                  <a:lnTo>
                    <a:pt x="361" y="51"/>
                  </a:lnTo>
                  <a:lnTo>
                    <a:pt x="408" y="48"/>
                  </a:lnTo>
                  <a:lnTo>
                    <a:pt x="453" y="48"/>
                  </a:lnTo>
                  <a:lnTo>
                    <a:pt x="493" y="48"/>
                  </a:lnTo>
                  <a:lnTo>
                    <a:pt x="529" y="49"/>
                  </a:lnTo>
                  <a:lnTo>
                    <a:pt x="562" y="51"/>
                  </a:lnTo>
                  <a:lnTo>
                    <a:pt x="588" y="53"/>
                  </a:lnTo>
                  <a:lnTo>
                    <a:pt x="607" y="55"/>
                  </a:lnTo>
                  <a:lnTo>
                    <a:pt x="620" y="56"/>
                  </a:lnTo>
                  <a:lnTo>
                    <a:pt x="626" y="57"/>
                  </a:lnTo>
                  <a:lnTo>
                    <a:pt x="635" y="56"/>
                  </a:lnTo>
                  <a:lnTo>
                    <a:pt x="644" y="52"/>
                  </a:lnTo>
                  <a:lnTo>
                    <a:pt x="649" y="46"/>
                  </a:lnTo>
                  <a:lnTo>
                    <a:pt x="653" y="36"/>
                  </a:lnTo>
                  <a:lnTo>
                    <a:pt x="652" y="27"/>
                  </a:lnTo>
                  <a:lnTo>
                    <a:pt x="648" y="18"/>
                  </a:lnTo>
                  <a:lnTo>
                    <a:pt x="641" y="13"/>
                  </a:lnTo>
                  <a:lnTo>
                    <a:pt x="632" y="9"/>
                  </a:lnTo>
                  <a:lnTo>
                    <a:pt x="626" y="8"/>
                  </a:lnTo>
                  <a:lnTo>
                    <a:pt x="610" y="7"/>
                  </a:lnTo>
                  <a:lnTo>
                    <a:pt x="588" y="5"/>
                  </a:lnTo>
                  <a:lnTo>
                    <a:pt x="561" y="3"/>
                  </a:lnTo>
                  <a:lnTo>
                    <a:pt x="527" y="1"/>
                  </a:lnTo>
                  <a:lnTo>
                    <a:pt x="488" y="0"/>
                  </a:lnTo>
                  <a:lnTo>
                    <a:pt x="446" y="0"/>
                  </a:lnTo>
                  <a:lnTo>
                    <a:pt x="400" y="1"/>
                  </a:lnTo>
                  <a:lnTo>
                    <a:pt x="352" y="4"/>
                  </a:lnTo>
                  <a:lnTo>
                    <a:pt x="302" y="9"/>
                  </a:lnTo>
                  <a:lnTo>
                    <a:pt x="251" y="16"/>
                  </a:lnTo>
                  <a:lnTo>
                    <a:pt x="200" y="26"/>
                  </a:lnTo>
                  <a:lnTo>
                    <a:pt x="151" y="39"/>
                  </a:lnTo>
                  <a:lnTo>
                    <a:pt x="101" y="56"/>
                  </a:lnTo>
                  <a:lnTo>
                    <a:pt x="56" y="75"/>
                  </a:lnTo>
                  <a:lnTo>
                    <a:pt x="11" y="100"/>
                  </a:lnTo>
                  <a:close/>
                </a:path>
              </a:pathLst>
            </a:custGeom>
            <a:solidFill>
              <a:srgbClr val="000000"/>
            </a:solidFill>
            <a:ln w="9525">
              <a:noFill/>
              <a:round/>
              <a:headEnd/>
              <a:tailEnd/>
            </a:ln>
          </p:spPr>
          <p:txBody>
            <a:bodyPr/>
            <a:lstStyle/>
            <a:p>
              <a:pPr rtl="0"/>
              <a:endParaRPr lang="en-US" sz="3800"/>
            </a:p>
          </p:txBody>
        </p:sp>
        <p:sp>
          <p:nvSpPr>
            <p:cNvPr id="709" name="Freeform 707"/>
            <p:cNvSpPr>
              <a:spLocks/>
            </p:cNvSpPr>
            <p:nvPr/>
          </p:nvSpPr>
          <p:spPr bwMode="auto">
            <a:xfrm>
              <a:off x="520" y="2500"/>
              <a:ext cx="68" cy="45"/>
            </a:xfrm>
            <a:custGeom>
              <a:avLst/>
              <a:gdLst>
                <a:gd name="T0" fmla="*/ 0 w 297"/>
                <a:gd name="T1" fmla="*/ 5 h 198"/>
                <a:gd name="T2" fmla="*/ 0 w 297"/>
                <a:gd name="T3" fmla="*/ 7 h 198"/>
                <a:gd name="T4" fmla="*/ 1 w 297"/>
                <a:gd name="T5" fmla="*/ 9 h 198"/>
                <a:gd name="T6" fmla="*/ 3 w 297"/>
                <a:gd name="T7" fmla="*/ 10 h 198"/>
                <a:gd name="T8" fmla="*/ 5 w 297"/>
                <a:gd name="T9" fmla="*/ 11 h 198"/>
                <a:gd name="T10" fmla="*/ 12 w 297"/>
                <a:gd name="T11" fmla="*/ 12 h 198"/>
                <a:gd name="T12" fmla="*/ 19 w 297"/>
                <a:gd name="T13" fmla="*/ 13 h 198"/>
                <a:gd name="T14" fmla="*/ 25 w 297"/>
                <a:gd name="T15" fmla="*/ 15 h 198"/>
                <a:gd name="T16" fmla="*/ 30 w 297"/>
                <a:gd name="T17" fmla="*/ 17 h 198"/>
                <a:gd name="T18" fmla="*/ 35 w 297"/>
                <a:gd name="T19" fmla="*/ 19 h 198"/>
                <a:gd name="T20" fmla="*/ 39 w 297"/>
                <a:gd name="T21" fmla="*/ 21 h 198"/>
                <a:gd name="T22" fmla="*/ 43 w 297"/>
                <a:gd name="T23" fmla="*/ 24 h 198"/>
                <a:gd name="T24" fmla="*/ 46 w 297"/>
                <a:gd name="T25" fmla="*/ 27 h 198"/>
                <a:gd name="T26" fmla="*/ 49 w 297"/>
                <a:gd name="T27" fmla="*/ 29 h 198"/>
                <a:gd name="T28" fmla="*/ 51 w 297"/>
                <a:gd name="T29" fmla="*/ 32 h 198"/>
                <a:gd name="T30" fmla="*/ 53 w 297"/>
                <a:gd name="T31" fmla="*/ 35 h 198"/>
                <a:gd name="T32" fmla="*/ 55 w 297"/>
                <a:gd name="T33" fmla="*/ 37 h 198"/>
                <a:gd name="T34" fmla="*/ 56 w 297"/>
                <a:gd name="T35" fmla="*/ 39 h 198"/>
                <a:gd name="T36" fmla="*/ 56 w 297"/>
                <a:gd name="T37" fmla="*/ 40 h 198"/>
                <a:gd name="T38" fmla="*/ 57 w 297"/>
                <a:gd name="T39" fmla="*/ 41 h 198"/>
                <a:gd name="T40" fmla="*/ 57 w 297"/>
                <a:gd name="T41" fmla="*/ 42 h 198"/>
                <a:gd name="T42" fmla="*/ 59 w 297"/>
                <a:gd name="T43" fmla="*/ 43 h 198"/>
                <a:gd name="T44" fmla="*/ 60 w 297"/>
                <a:gd name="T45" fmla="*/ 45 h 198"/>
                <a:gd name="T46" fmla="*/ 62 w 297"/>
                <a:gd name="T47" fmla="*/ 45 h 198"/>
                <a:gd name="T48" fmla="*/ 65 w 297"/>
                <a:gd name="T49" fmla="*/ 45 h 198"/>
                <a:gd name="T50" fmla="*/ 66 w 297"/>
                <a:gd name="T51" fmla="*/ 43 h 198"/>
                <a:gd name="T52" fmla="*/ 68 w 297"/>
                <a:gd name="T53" fmla="*/ 42 h 198"/>
                <a:gd name="T54" fmla="*/ 68 w 297"/>
                <a:gd name="T55" fmla="*/ 40 h 198"/>
                <a:gd name="T56" fmla="*/ 68 w 297"/>
                <a:gd name="T57" fmla="*/ 38 h 198"/>
                <a:gd name="T58" fmla="*/ 68 w 297"/>
                <a:gd name="T59" fmla="*/ 37 h 198"/>
                <a:gd name="T60" fmla="*/ 67 w 297"/>
                <a:gd name="T61" fmla="*/ 36 h 198"/>
                <a:gd name="T62" fmla="*/ 66 w 297"/>
                <a:gd name="T63" fmla="*/ 34 h 198"/>
                <a:gd name="T64" fmla="*/ 65 w 297"/>
                <a:gd name="T65" fmla="*/ 32 h 198"/>
                <a:gd name="T66" fmla="*/ 63 w 297"/>
                <a:gd name="T67" fmla="*/ 29 h 198"/>
                <a:gd name="T68" fmla="*/ 61 w 297"/>
                <a:gd name="T69" fmla="*/ 26 h 198"/>
                <a:gd name="T70" fmla="*/ 58 w 297"/>
                <a:gd name="T71" fmla="*/ 23 h 198"/>
                <a:gd name="T72" fmla="*/ 55 w 297"/>
                <a:gd name="T73" fmla="*/ 19 h 198"/>
                <a:gd name="T74" fmla="*/ 51 w 297"/>
                <a:gd name="T75" fmla="*/ 16 h 198"/>
                <a:gd name="T76" fmla="*/ 46 w 297"/>
                <a:gd name="T77" fmla="*/ 13 h 198"/>
                <a:gd name="T78" fmla="*/ 41 w 297"/>
                <a:gd name="T79" fmla="*/ 10 h 198"/>
                <a:gd name="T80" fmla="*/ 35 w 297"/>
                <a:gd name="T81" fmla="*/ 7 h 198"/>
                <a:gd name="T82" fmla="*/ 29 w 297"/>
                <a:gd name="T83" fmla="*/ 5 h 198"/>
                <a:gd name="T84" fmla="*/ 22 w 297"/>
                <a:gd name="T85" fmla="*/ 3 h 198"/>
                <a:gd name="T86" fmla="*/ 14 w 297"/>
                <a:gd name="T87" fmla="*/ 1 h 198"/>
                <a:gd name="T88" fmla="*/ 6 w 297"/>
                <a:gd name="T89" fmla="*/ 0 h 198"/>
                <a:gd name="T90" fmla="*/ 4 w 297"/>
                <a:gd name="T91" fmla="*/ 0 h 198"/>
                <a:gd name="T92" fmla="*/ 2 w 297"/>
                <a:gd name="T93" fmla="*/ 1 h 198"/>
                <a:gd name="T94" fmla="*/ 1 w 297"/>
                <a:gd name="T95" fmla="*/ 3 h 198"/>
                <a:gd name="T96" fmla="*/ 0 w 297"/>
                <a:gd name="T97" fmla="*/ 5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97"/>
                <a:gd name="T148" fmla="*/ 0 h 198"/>
                <a:gd name="T149" fmla="*/ 297 w 297"/>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97" h="198">
                  <a:moveTo>
                    <a:pt x="0" y="22"/>
                  </a:moveTo>
                  <a:lnTo>
                    <a:pt x="2" y="31"/>
                  </a:lnTo>
                  <a:lnTo>
                    <a:pt x="6" y="39"/>
                  </a:lnTo>
                  <a:lnTo>
                    <a:pt x="13" y="46"/>
                  </a:lnTo>
                  <a:lnTo>
                    <a:pt x="23" y="48"/>
                  </a:lnTo>
                  <a:lnTo>
                    <a:pt x="54" y="51"/>
                  </a:lnTo>
                  <a:lnTo>
                    <a:pt x="82" y="56"/>
                  </a:lnTo>
                  <a:lnTo>
                    <a:pt x="108" y="64"/>
                  </a:lnTo>
                  <a:lnTo>
                    <a:pt x="132" y="73"/>
                  </a:lnTo>
                  <a:lnTo>
                    <a:pt x="153" y="82"/>
                  </a:lnTo>
                  <a:lnTo>
                    <a:pt x="172" y="94"/>
                  </a:lnTo>
                  <a:lnTo>
                    <a:pt x="188" y="106"/>
                  </a:lnTo>
                  <a:lnTo>
                    <a:pt x="202" y="117"/>
                  </a:lnTo>
                  <a:lnTo>
                    <a:pt x="214" y="129"/>
                  </a:lnTo>
                  <a:lnTo>
                    <a:pt x="224" y="141"/>
                  </a:lnTo>
                  <a:lnTo>
                    <a:pt x="232" y="152"/>
                  </a:lnTo>
                  <a:lnTo>
                    <a:pt x="239" y="162"/>
                  </a:lnTo>
                  <a:lnTo>
                    <a:pt x="244" y="171"/>
                  </a:lnTo>
                  <a:lnTo>
                    <a:pt x="246" y="177"/>
                  </a:lnTo>
                  <a:lnTo>
                    <a:pt x="249" y="181"/>
                  </a:lnTo>
                  <a:lnTo>
                    <a:pt x="250" y="184"/>
                  </a:lnTo>
                  <a:lnTo>
                    <a:pt x="256" y="191"/>
                  </a:lnTo>
                  <a:lnTo>
                    <a:pt x="263" y="197"/>
                  </a:lnTo>
                  <a:lnTo>
                    <a:pt x="272" y="198"/>
                  </a:lnTo>
                  <a:lnTo>
                    <a:pt x="282" y="197"/>
                  </a:lnTo>
                  <a:lnTo>
                    <a:pt x="289" y="191"/>
                  </a:lnTo>
                  <a:lnTo>
                    <a:pt x="295" y="185"/>
                  </a:lnTo>
                  <a:lnTo>
                    <a:pt x="297" y="176"/>
                  </a:lnTo>
                  <a:lnTo>
                    <a:pt x="296" y="167"/>
                  </a:lnTo>
                  <a:lnTo>
                    <a:pt x="295" y="164"/>
                  </a:lnTo>
                  <a:lnTo>
                    <a:pt x="292" y="158"/>
                  </a:lnTo>
                  <a:lnTo>
                    <a:pt x="288" y="150"/>
                  </a:lnTo>
                  <a:lnTo>
                    <a:pt x="282" y="139"/>
                  </a:lnTo>
                  <a:lnTo>
                    <a:pt x="274" y="128"/>
                  </a:lnTo>
                  <a:lnTo>
                    <a:pt x="265" y="115"/>
                  </a:lnTo>
                  <a:lnTo>
                    <a:pt x="253" y="100"/>
                  </a:lnTo>
                  <a:lnTo>
                    <a:pt x="239" y="85"/>
                  </a:lnTo>
                  <a:lnTo>
                    <a:pt x="222" y="71"/>
                  </a:lnTo>
                  <a:lnTo>
                    <a:pt x="202" y="56"/>
                  </a:lnTo>
                  <a:lnTo>
                    <a:pt x="180" y="43"/>
                  </a:lnTo>
                  <a:lnTo>
                    <a:pt x="155" y="30"/>
                  </a:lnTo>
                  <a:lnTo>
                    <a:pt x="128" y="20"/>
                  </a:lnTo>
                  <a:lnTo>
                    <a:pt x="97" y="11"/>
                  </a:lnTo>
                  <a:lnTo>
                    <a:pt x="63" y="4"/>
                  </a:lnTo>
                  <a:lnTo>
                    <a:pt x="25" y="0"/>
                  </a:lnTo>
                  <a:lnTo>
                    <a:pt x="16" y="2"/>
                  </a:lnTo>
                  <a:lnTo>
                    <a:pt x="8" y="5"/>
                  </a:lnTo>
                  <a:lnTo>
                    <a:pt x="3" y="13"/>
                  </a:lnTo>
                  <a:lnTo>
                    <a:pt x="0" y="22"/>
                  </a:lnTo>
                  <a:close/>
                </a:path>
              </a:pathLst>
            </a:custGeom>
            <a:solidFill>
              <a:srgbClr val="000000"/>
            </a:solidFill>
            <a:ln w="9525">
              <a:noFill/>
              <a:round/>
              <a:headEnd/>
              <a:tailEnd/>
            </a:ln>
          </p:spPr>
          <p:txBody>
            <a:bodyPr/>
            <a:lstStyle/>
            <a:p>
              <a:pPr rtl="0"/>
              <a:endParaRPr lang="en-US" sz="3800"/>
            </a:p>
          </p:txBody>
        </p:sp>
        <p:sp>
          <p:nvSpPr>
            <p:cNvPr id="710" name="Freeform 708"/>
            <p:cNvSpPr>
              <a:spLocks/>
            </p:cNvSpPr>
            <p:nvPr/>
          </p:nvSpPr>
          <p:spPr bwMode="auto">
            <a:xfrm>
              <a:off x="604" y="2552"/>
              <a:ext cx="20" cy="40"/>
            </a:xfrm>
            <a:custGeom>
              <a:avLst/>
              <a:gdLst>
                <a:gd name="T0" fmla="*/ 2 w 90"/>
                <a:gd name="T1" fmla="*/ 1 h 173"/>
                <a:gd name="T2" fmla="*/ 1 w 90"/>
                <a:gd name="T3" fmla="*/ 3 h 173"/>
                <a:gd name="T4" fmla="*/ 0 w 90"/>
                <a:gd name="T5" fmla="*/ 5 h 173"/>
                <a:gd name="T6" fmla="*/ 0 w 90"/>
                <a:gd name="T7" fmla="*/ 7 h 173"/>
                <a:gd name="T8" fmla="*/ 1 w 90"/>
                <a:gd name="T9" fmla="*/ 9 h 173"/>
                <a:gd name="T10" fmla="*/ 3 w 90"/>
                <a:gd name="T11" fmla="*/ 13 h 173"/>
                <a:gd name="T12" fmla="*/ 5 w 90"/>
                <a:gd name="T13" fmla="*/ 17 h 173"/>
                <a:gd name="T14" fmla="*/ 7 w 90"/>
                <a:gd name="T15" fmla="*/ 22 h 173"/>
                <a:gd name="T16" fmla="*/ 8 w 90"/>
                <a:gd name="T17" fmla="*/ 25 h 173"/>
                <a:gd name="T18" fmla="*/ 9 w 90"/>
                <a:gd name="T19" fmla="*/ 29 h 173"/>
                <a:gd name="T20" fmla="*/ 9 w 90"/>
                <a:gd name="T21" fmla="*/ 32 h 173"/>
                <a:gd name="T22" fmla="*/ 10 w 90"/>
                <a:gd name="T23" fmla="*/ 34 h 173"/>
                <a:gd name="T24" fmla="*/ 10 w 90"/>
                <a:gd name="T25" fmla="*/ 35 h 173"/>
                <a:gd name="T26" fmla="*/ 10 w 90"/>
                <a:gd name="T27" fmla="*/ 37 h 173"/>
                <a:gd name="T28" fmla="*/ 11 w 90"/>
                <a:gd name="T29" fmla="*/ 39 h 173"/>
                <a:gd name="T30" fmla="*/ 13 w 90"/>
                <a:gd name="T31" fmla="*/ 40 h 173"/>
                <a:gd name="T32" fmla="*/ 15 w 90"/>
                <a:gd name="T33" fmla="*/ 40 h 173"/>
                <a:gd name="T34" fmla="*/ 18 w 90"/>
                <a:gd name="T35" fmla="*/ 40 h 173"/>
                <a:gd name="T36" fmla="*/ 19 w 90"/>
                <a:gd name="T37" fmla="*/ 38 h 173"/>
                <a:gd name="T38" fmla="*/ 20 w 90"/>
                <a:gd name="T39" fmla="*/ 36 h 173"/>
                <a:gd name="T40" fmla="*/ 20 w 90"/>
                <a:gd name="T41" fmla="*/ 34 h 173"/>
                <a:gd name="T42" fmla="*/ 20 w 90"/>
                <a:gd name="T43" fmla="*/ 33 h 173"/>
                <a:gd name="T44" fmla="*/ 20 w 90"/>
                <a:gd name="T45" fmla="*/ 31 h 173"/>
                <a:gd name="T46" fmla="*/ 19 w 90"/>
                <a:gd name="T47" fmla="*/ 27 h 173"/>
                <a:gd name="T48" fmla="*/ 18 w 90"/>
                <a:gd name="T49" fmla="*/ 22 h 173"/>
                <a:gd name="T50" fmla="*/ 17 w 90"/>
                <a:gd name="T51" fmla="*/ 17 h 173"/>
                <a:gd name="T52" fmla="*/ 15 w 90"/>
                <a:gd name="T53" fmla="*/ 12 h 173"/>
                <a:gd name="T54" fmla="*/ 12 w 90"/>
                <a:gd name="T55" fmla="*/ 7 h 173"/>
                <a:gd name="T56" fmla="*/ 10 w 90"/>
                <a:gd name="T57" fmla="*/ 2 h 173"/>
                <a:gd name="T58" fmla="*/ 8 w 90"/>
                <a:gd name="T59" fmla="*/ 1 h 173"/>
                <a:gd name="T60" fmla="*/ 6 w 90"/>
                <a:gd name="T61" fmla="*/ 0 h 173"/>
                <a:gd name="T62" fmla="*/ 4 w 90"/>
                <a:gd name="T63" fmla="*/ 0 h 173"/>
                <a:gd name="T64" fmla="*/ 2 w 90"/>
                <a:gd name="T65" fmla="*/ 1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73"/>
                <a:gd name="T101" fmla="*/ 90 w 90"/>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73">
                  <a:moveTo>
                    <a:pt x="10" y="4"/>
                  </a:moveTo>
                  <a:lnTo>
                    <a:pt x="3" y="12"/>
                  </a:lnTo>
                  <a:lnTo>
                    <a:pt x="0" y="21"/>
                  </a:lnTo>
                  <a:lnTo>
                    <a:pt x="0" y="30"/>
                  </a:lnTo>
                  <a:lnTo>
                    <a:pt x="4" y="38"/>
                  </a:lnTo>
                  <a:lnTo>
                    <a:pt x="15" y="55"/>
                  </a:lnTo>
                  <a:lnTo>
                    <a:pt x="24" y="73"/>
                  </a:lnTo>
                  <a:lnTo>
                    <a:pt x="30" y="93"/>
                  </a:lnTo>
                  <a:lnTo>
                    <a:pt x="36" y="110"/>
                  </a:lnTo>
                  <a:lnTo>
                    <a:pt x="39" y="127"/>
                  </a:lnTo>
                  <a:lnTo>
                    <a:pt x="42" y="140"/>
                  </a:lnTo>
                  <a:lnTo>
                    <a:pt x="43" y="149"/>
                  </a:lnTo>
                  <a:lnTo>
                    <a:pt x="43" y="151"/>
                  </a:lnTo>
                  <a:lnTo>
                    <a:pt x="46" y="160"/>
                  </a:lnTo>
                  <a:lnTo>
                    <a:pt x="51" y="168"/>
                  </a:lnTo>
                  <a:lnTo>
                    <a:pt x="59" y="172"/>
                  </a:lnTo>
                  <a:lnTo>
                    <a:pt x="69" y="173"/>
                  </a:lnTo>
                  <a:lnTo>
                    <a:pt x="79" y="171"/>
                  </a:lnTo>
                  <a:lnTo>
                    <a:pt x="85" y="164"/>
                  </a:lnTo>
                  <a:lnTo>
                    <a:pt x="89" y="157"/>
                  </a:lnTo>
                  <a:lnTo>
                    <a:pt x="90" y="147"/>
                  </a:lnTo>
                  <a:lnTo>
                    <a:pt x="90" y="142"/>
                  </a:lnTo>
                  <a:lnTo>
                    <a:pt x="88" y="132"/>
                  </a:lnTo>
                  <a:lnTo>
                    <a:pt x="85" y="116"/>
                  </a:lnTo>
                  <a:lnTo>
                    <a:pt x="81" y="97"/>
                  </a:lnTo>
                  <a:lnTo>
                    <a:pt x="75" y="75"/>
                  </a:lnTo>
                  <a:lnTo>
                    <a:pt x="67" y="53"/>
                  </a:lnTo>
                  <a:lnTo>
                    <a:pt x="56" y="30"/>
                  </a:lnTo>
                  <a:lnTo>
                    <a:pt x="43" y="10"/>
                  </a:lnTo>
                  <a:lnTo>
                    <a:pt x="37" y="3"/>
                  </a:lnTo>
                  <a:lnTo>
                    <a:pt x="28" y="0"/>
                  </a:lnTo>
                  <a:lnTo>
                    <a:pt x="19" y="0"/>
                  </a:lnTo>
                  <a:lnTo>
                    <a:pt x="10" y="4"/>
                  </a:lnTo>
                  <a:close/>
                </a:path>
              </a:pathLst>
            </a:custGeom>
            <a:solidFill>
              <a:srgbClr val="000000"/>
            </a:solidFill>
            <a:ln w="9525">
              <a:noFill/>
              <a:round/>
              <a:headEnd/>
              <a:tailEnd/>
            </a:ln>
          </p:spPr>
          <p:txBody>
            <a:bodyPr/>
            <a:lstStyle/>
            <a:p>
              <a:pPr rtl="0"/>
              <a:endParaRPr lang="en-US" sz="3800"/>
            </a:p>
          </p:txBody>
        </p:sp>
        <p:sp>
          <p:nvSpPr>
            <p:cNvPr id="711" name="Freeform 709"/>
            <p:cNvSpPr>
              <a:spLocks/>
            </p:cNvSpPr>
            <p:nvPr/>
          </p:nvSpPr>
          <p:spPr bwMode="auto">
            <a:xfrm>
              <a:off x="627" y="2552"/>
              <a:ext cx="18" cy="38"/>
            </a:xfrm>
            <a:custGeom>
              <a:avLst/>
              <a:gdLst>
                <a:gd name="T0" fmla="*/ 2 w 83"/>
                <a:gd name="T1" fmla="*/ 1 h 164"/>
                <a:gd name="T2" fmla="*/ 0 w 83"/>
                <a:gd name="T3" fmla="*/ 2 h 164"/>
                <a:gd name="T4" fmla="*/ 0 w 83"/>
                <a:gd name="T5" fmla="*/ 4 h 164"/>
                <a:gd name="T6" fmla="*/ 0 w 83"/>
                <a:gd name="T7" fmla="*/ 7 h 164"/>
                <a:gd name="T8" fmla="*/ 1 w 83"/>
                <a:gd name="T9" fmla="*/ 9 h 164"/>
                <a:gd name="T10" fmla="*/ 4 w 83"/>
                <a:gd name="T11" fmla="*/ 16 h 164"/>
                <a:gd name="T12" fmla="*/ 7 w 83"/>
                <a:gd name="T13" fmla="*/ 24 h 164"/>
                <a:gd name="T14" fmla="*/ 8 w 83"/>
                <a:gd name="T15" fmla="*/ 30 h 164"/>
                <a:gd name="T16" fmla="*/ 8 w 83"/>
                <a:gd name="T17" fmla="*/ 33 h 164"/>
                <a:gd name="T18" fmla="*/ 8 w 83"/>
                <a:gd name="T19" fmla="*/ 35 h 164"/>
                <a:gd name="T20" fmla="*/ 10 w 83"/>
                <a:gd name="T21" fmla="*/ 37 h 164"/>
                <a:gd name="T22" fmla="*/ 11 w 83"/>
                <a:gd name="T23" fmla="*/ 38 h 164"/>
                <a:gd name="T24" fmla="*/ 13 w 83"/>
                <a:gd name="T25" fmla="*/ 38 h 164"/>
                <a:gd name="T26" fmla="*/ 15 w 83"/>
                <a:gd name="T27" fmla="*/ 37 h 164"/>
                <a:gd name="T28" fmla="*/ 17 w 83"/>
                <a:gd name="T29" fmla="*/ 36 h 164"/>
                <a:gd name="T30" fmla="*/ 18 w 83"/>
                <a:gd name="T31" fmla="*/ 34 h 164"/>
                <a:gd name="T32" fmla="*/ 18 w 83"/>
                <a:gd name="T33" fmla="*/ 32 h 164"/>
                <a:gd name="T34" fmla="*/ 18 w 83"/>
                <a:gd name="T35" fmla="*/ 31 h 164"/>
                <a:gd name="T36" fmla="*/ 18 w 83"/>
                <a:gd name="T37" fmla="*/ 29 h 164"/>
                <a:gd name="T38" fmla="*/ 17 w 83"/>
                <a:gd name="T39" fmla="*/ 25 h 164"/>
                <a:gd name="T40" fmla="*/ 16 w 83"/>
                <a:gd name="T41" fmla="*/ 21 h 164"/>
                <a:gd name="T42" fmla="*/ 16 w 83"/>
                <a:gd name="T43" fmla="*/ 17 h 164"/>
                <a:gd name="T44" fmla="*/ 14 w 83"/>
                <a:gd name="T45" fmla="*/ 12 h 164"/>
                <a:gd name="T46" fmla="*/ 12 w 83"/>
                <a:gd name="T47" fmla="*/ 7 h 164"/>
                <a:gd name="T48" fmla="*/ 9 w 83"/>
                <a:gd name="T49" fmla="*/ 2 h 164"/>
                <a:gd name="T50" fmla="*/ 8 w 83"/>
                <a:gd name="T51" fmla="*/ 0 h 164"/>
                <a:gd name="T52" fmla="*/ 6 w 83"/>
                <a:gd name="T53" fmla="*/ 0 h 164"/>
                <a:gd name="T54" fmla="*/ 4 w 83"/>
                <a:gd name="T55" fmla="*/ 0 h 164"/>
                <a:gd name="T56" fmla="*/ 2 w 83"/>
                <a:gd name="T57" fmla="*/ 1 h 1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3"/>
                <a:gd name="T88" fmla="*/ 0 h 164"/>
                <a:gd name="T89" fmla="*/ 83 w 83"/>
                <a:gd name="T90" fmla="*/ 164 h 1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3" h="164">
                  <a:moveTo>
                    <a:pt x="9" y="4"/>
                  </a:moveTo>
                  <a:lnTo>
                    <a:pt x="2" y="10"/>
                  </a:lnTo>
                  <a:lnTo>
                    <a:pt x="0" y="19"/>
                  </a:lnTo>
                  <a:lnTo>
                    <a:pt x="0" y="29"/>
                  </a:lnTo>
                  <a:lnTo>
                    <a:pt x="4" y="38"/>
                  </a:lnTo>
                  <a:lnTo>
                    <a:pt x="20" y="70"/>
                  </a:lnTo>
                  <a:lnTo>
                    <a:pt x="31" y="104"/>
                  </a:lnTo>
                  <a:lnTo>
                    <a:pt x="35" y="130"/>
                  </a:lnTo>
                  <a:lnTo>
                    <a:pt x="36" y="142"/>
                  </a:lnTo>
                  <a:lnTo>
                    <a:pt x="39" y="151"/>
                  </a:lnTo>
                  <a:lnTo>
                    <a:pt x="44" y="159"/>
                  </a:lnTo>
                  <a:lnTo>
                    <a:pt x="50" y="162"/>
                  </a:lnTo>
                  <a:lnTo>
                    <a:pt x="60" y="164"/>
                  </a:lnTo>
                  <a:lnTo>
                    <a:pt x="70" y="161"/>
                  </a:lnTo>
                  <a:lnTo>
                    <a:pt x="78" y="156"/>
                  </a:lnTo>
                  <a:lnTo>
                    <a:pt x="82" y="148"/>
                  </a:lnTo>
                  <a:lnTo>
                    <a:pt x="83" y="139"/>
                  </a:lnTo>
                  <a:lnTo>
                    <a:pt x="83" y="135"/>
                  </a:lnTo>
                  <a:lnTo>
                    <a:pt x="82" y="125"/>
                  </a:lnTo>
                  <a:lnTo>
                    <a:pt x="80" y="110"/>
                  </a:lnTo>
                  <a:lnTo>
                    <a:pt x="76" y="92"/>
                  </a:lnTo>
                  <a:lnTo>
                    <a:pt x="73" y="73"/>
                  </a:lnTo>
                  <a:lnTo>
                    <a:pt x="65" y="51"/>
                  </a:lnTo>
                  <a:lnTo>
                    <a:pt x="56" y="30"/>
                  </a:lnTo>
                  <a:lnTo>
                    <a:pt x="43" y="9"/>
                  </a:lnTo>
                  <a:lnTo>
                    <a:pt x="35" y="2"/>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712" name="Freeform 710"/>
            <p:cNvSpPr>
              <a:spLocks/>
            </p:cNvSpPr>
            <p:nvPr/>
          </p:nvSpPr>
          <p:spPr bwMode="auto">
            <a:xfrm>
              <a:off x="338" y="2456"/>
              <a:ext cx="137" cy="91"/>
            </a:xfrm>
            <a:custGeom>
              <a:avLst/>
              <a:gdLst>
                <a:gd name="T0" fmla="*/ 6 w 600"/>
                <a:gd name="T1" fmla="*/ 8 h 394"/>
                <a:gd name="T2" fmla="*/ 4 w 600"/>
                <a:gd name="T3" fmla="*/ 10 h 394"/>
                <a:gd name="T4" fmla="*/ 0 w 600"/>
                <a:gd name="T5" fmla="*/ 42 h 394"/>
                <a:gd name="T6" fmla="*/ 0 w 600"/>
                <a:gd name="T7" fmla="*/ 42 h 394"/>
                <a:gd name="T8" fmla="*/ 0 w 600"/>
                <a:gd name="T9" fmla="*/ 43 h 394"/>
                <a:gd name="T10" fmla="*/ 0 w 600"/>
                <a:gd name="T11" fmla="*/ 45 h 394"/>
                <a:gd name="T12" fmla="*/ 2 w 600"/>
                <a:gd name="T13" fmla="*/ 47 h 394"/>
                <a:gd name="T14" fmla="*/ 3 w 600"/>
                <a:gd name="T15" fmla="*/ 48 h 394"/>
                <a:gd name="T16" fmla="*/ 5 w 600"/>
                <a:gd name="T17" fmla="*/ 48 h 394"/>
                <a:gd name="T18" fmla="*/ 5 w 600"/>
                <a:gd name="T19" fmla="*/ 48 h 394"/>
                <a:gd name="T20" fmla="*/ 4 w 600"/>
                <a:gd name="T21" fmla="*/ 48 h 394"/>
                <a:gd name="T22" fmla="*/ 2 w 600"/>
                <a:gd name="T23" fmla="*/ 50 h 394"/>
                <a:gd name="T24" fmla="*/ 1 w 600"/>
                <a:gd name="T25" fmla="*/ 53 h 394"/>
                <a:gd name="T26" fmla="*/ 1 w 600"/>
                <a:gd name="T27" fmla="*/ 54 h 394"/>
                <a:gd name="T28" fmla="*/ 1 w 600"/>
                <a:gd name="T29" fmla="*/ 55 h 394"/>
                <a:gd name="T30" fmla="*/ 8 w 600"/>
                <a:gd name="T31" fmla="*/ 77 h 394"/>
                <a:gd name="T32" fmla="*/ 10 w 600"/>
                <a:gd name="T33" fmla="*/ 79 h 394"/>
                <a:gd name="T34" fmla="*/ 12 w 600"/>
                <a:gd name="T35" fmla="*/ 80 h 394"/>
                <a:gd name="T36" fmla="*/ 15 w 600"/>
                <a:gd name="T37" fmla="*/ 79 h 394"/>
                <a:gd name="T38" fmla="*/ 17 w 600"/>
                <a:gd name="T39" fmla="*/ 78 h 394"/>
                <a:gd name="T40" fmla="*/ 23 w 600"/>
                <a:gd name="T41" fmla="*/ 75 h 394"/>
                <a:gd name="T42" fmla="*/ 33 w 600"/>
                <a:gd name="T43" fmla="*/ 71 h 394"/>
                <a:gd name="T44" fmla="*/ 47 w 600"/>
                <a:gd name="T45" fmla="*/ 67 h 394"/>
                <a:gd name="T46" fmla="*/ 62 w 600"/>
                <a:gd name="T47" fmla="*/ 64 h 394"/>
                <a:gd name="T48" fmla="*/ 79 w 600"/>
                <a:gd name="T49" fmla="*/ 65 h 394"/>
                <a:gd name="T50" fmla="*/ 95 w 600"/>
                <a:gd name="T51" fmla="*/ 70 h 394"/>
                <a:gd name="T52" fmla="*/ 111 w 600"/>
                <a:gd name="T53" fmla="*/ 81 h 394"/>
                <a:gd name="T54" fmla="*/ 119 w 600"/>
                <a:gd name="T55" fmla="*/ 89 h 394"/>
                <a:gd name="T56" fmla="*/ 121 w 600"/>
                <a:gd name="T57" fmla="*/ 91 h 394"/>
                <a:gd name="T58" fmla="*/ 123 w 600"/>
                <a:gd name="T59" fmla="*/ 91 h 394"/>
                <a:gd name="T60" fmla="*/ 126 w 600"/>
                <a:gd name="T61" fmla="*/ 91 h 394"/>
                <a:gd name="T62" fmla="*/ 128 w 600"/>
                <a:gd name="T63" fmla="*/ 91 h 394"/>
                <a:gd name="T64" fmla="*/ 131 w 600"/>
                <a:gd name="T65" fmla="*/ 89 h 394"/>
                <a:gd name="T66" fmla="*/ 135 w 600"/>
                <a:gd name="T67" fmla="*/ 85 h 394"/>
                <a:gd name="T68" fmla="*/ 137 w 600"/>
                <a:gd name="T69" fmla="*/ 75 h 394"/>
                <a:gd name="T70" fmla="*/ 137 w 600"/>
                <a:gd name="T71" fmla="*/ 68 h 394"/>
                <a:gd name="T72" fmla="*/ 137 w 600"/>
                <a:gd name="T73" fmla="*/ 68 h 394"/>
                <a:gd name="T74" fmla="*/ 136 w 600"/>
                <a:gd name="T75" fmla="*/ 66 h 394"/>
                <a:gd name="T76" fmla="*/ 131 w 600"/>
                <a:gd name="T77" fmla="*/ 54 h 394"/>
                <a:gd name="T78" fmla="*/ 121 w 600"/>
                <a:gd name="T79" fmla="*/ 36 h 394"/>
                <a:gd name="T80" fmla="*/ 103 w 600"/>
                <a:gd name="T81" fmla="*/ 19 h 394"/>
                <a:gd name="T82" fmla="*/ 87 w 600"/>
                <a:gd name="T83" fmla="*/ 8 h 394"/>
                <a:gd name="T84" fmla="*/ 78 w 600"/>
                <a:gd name="T85" fmla="*/ 5 h 394"/>
                <a:gd name="T86" fmla="*/ 69 w 600"/>
                <a:gd name="T87" fmla="*/ 2 h 394"/>
                <a:gd name="T88" fmla="*/ 58 w 600"/>
                <a:gd name="T89" fmla="*/ 1 h 394"/>
                <a:gd name="T90" fmla="*/ 48 w 600"/>
                <a:gd name="T91" fmla="*/ 0 h 394"/>
                <a:gd name="T92" fmla="*/ 37 w 600"/>
                <a:gd name="T93" fmla="*/ 1 h 394"/>
                <a:gd name="T94" fmla="*/ 25 w 600"/>
                <a:gd name="T95" fmla="*/ 2 h 394"/>
                <a:gd name="T96" fmla="*/ 13 w 600"/>
                <a:gd name="T97" fmla="*/ 5 h 3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0"/>
                <a:gd name="T148" fmla="*/ 0 h 394"/>
                <a:gd name="T149" fmla="*/ 600 w 600"/>
                <a:gd name="T150" fmla="*/ 394 h 3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0" h="394">
                  <a:moveTo>
                    <a:pt x="32" y="30"/>
                  </a:moveTo>
                  <a:lnTo>
                    <a:pt x="25" y="33"/>
                  </a:lnTo>
                  <a:lnTo>
                    <a:pt x="20" y="38"/>
                  </a:lnTo>
                  <a:lnTo>
                    <a:pt x="16" y="43"/>
                  </a:lnTo>
                  <a:lnTo>
                    <a:pt x="15" y="50"/>
                  </a:lnTo>
                  <a:lnTo>
                    <a:pt x="0" y="182"/>
                  </a:lnTo>
                  <a:lnTo>
                    <a:pt x="0" y="183"/>
                  </a:lnTo>
                  <a:lnTo>
                    <a:pt x="0" y="185"/>
                  </a:lnTo>
                  <a:lnTo>
                    <a:pt x="0" y="190"/>
                  </a:lnTo>
                  <a:lnTo>
                    <a:pt x="2" y="194"/>
                  </a:lnTo>
                  <a:lnTo>
                    <a:pt x="4" y="199"/>
                  </a:lnTo>
                  <a:lnTo>
                    <a:pt x="7" y="203"/>
                  </a:lnTo>
                  <a:lnTo>
                    <a:pt x="9" y="204"/>
                  </a:lnTo>
                  <a:lnTo>
                    <a:pt x="13" y="206"/>
                  </a:lnTo>
                  <a:lnTo>
                    <a:pt x="17" y="207"/>
                  </a:lnTo>
                  <a:lnTo>
                    <a:pt x="20" y="208"/>
                  </a:lnTo>
                  <a:lnTo>
                    <a:pt x="19" y="208"/>
                  </a:lnTo>
                  <a:lnTo>
                    <a:pt x="12" y="212"/>
                  </a:lnTo>
                  <a:lnTo>
                    <a:pt x="8" y="217"/>
                  </a:lnTo>
                  <a:lnTo>
                    <a:pt x="6" y="224"/>
                  </a:lnTo>
                  <a:lnTo>
                    <a:pt x="4" y="230"/>
                  </a:lnTo>
                  <a:lnTo>
                    <a:pt x="4" y="232"/>
                  </a:lnTo>
                  <a:lnTo>
                    <a:pt x="4" y="234"/>
                  </a:lnTo>
                  <a:lnTo>
                    <a:pt x="4" y="235"/>
                  </a:lnTo>
                  <a:lnTo>
                    <a:pt x="6" y="238"/>
                  </a:lnTo>
                  <a:lnTo>
                    <a:pt x="34" y="328"/>
                  </a:lnTo>
                  <a:lnTo>
                    <a:pt x="37" y="333"/>
                  </a:lnTo>
                  <a:lnTo>
                    <a:pt x="39" y="337"/>
                  </a:lnTo>
                  <a:lnTo>
                    <a:pt x="43" y="341"/>
                  </a:lnTo>
                  <a:lnTo>
                    <a:pt x="48" y="343"/>
                  </a:lnTo>
                  <a:lnTo>
                    <a:pt x="54" y="345"/>
                  </a:lnTo>
                  <a:lnTo>
                    <a:pt x="59" y="345"/>
                  </a:lnTo>
                  <a:lnTo>
                    <a:pt x="64" y="343"/>
                  </a:lnTo>
                  <a:lnTo>
                    <a:pt x="69" y="341"/>
                  </a:lnTo>
                  <a:lnTo>
                    <a:pt x="75" y="338"/>
                  </a:lnTo>
                  <a:lnTo>
                    <a:pt x="85" y="332"/>
                  </a:lnTo>
                  <a:lnTo>
                    <a:pt x="101" y="324"/>
                  </a:lnTo>
                  <a:lnTo>
                    <a:pt x="121" y="315"/>
                  </a:lnTo>
                  <a:lnTo>
                    <a:pt x="146" y="306"/>
                  </a:lnTo>
                  <a:lnTo>
                    <a:pt x="173" y="297"/>
                  </a:lnTo>
                  <a:lnTo>
                    <a:pt x="205" y="288"/>
                  </a:lnTo>
                  <a:lnTo>
                    <a:pt x="237" y="281"/>
                  </a:lnTo>
                  <a:lnTo>
                    <a:pt x="272" y="277"/>
                  </a:lnTo>
                  <a:lnTo>
                    <a:pt x="307" y="276"/>
                  </a:lnTo>
                  <a:lnTo>
                    <a:pt x="345" y="280"/>
                  </a:lnTo>
                  <a:lnTo>
                    <a:pt x="382" y="288"/>
                  </a:lnTo>
                  <a:lnTo>
                    <a:pt x="418" y="301"/>
                  </a:lnTo>
                  <a:lnTo>
                    <a:pt x="455" y="321"/>
                  </a:lnTo>
                  <a:lnTo>
                    <a:pt x="488" y="349"/>
                  </a:lnTo>
                  <a:lnTo>
                    <a:pt x="521" y="384"/>
                  </a:lnTo>
                  <a:lnTo>
                    <a:pt x="523" y="386"/>
                  </a:lnTo>
                  <a:lnTo>
                    <a:pt x="526" y="389"/>
                  </a:lnTo>
                  <a:lnTo>
                    <a:pt x="530" y="392"/>
                  </a:lnTo>
                  <a:lnTo>
                    <a:pt x="534" y="393"/>
                  </a:lnTo>
                  <a:lnTo>
                    <a:pt x="539" y="394"/>
                  </a:lnTo>
                  <a:lnTo>
                    <a:pt x="544" y="394"/>
                  </a:lnTo>
                  <a:lnTo>
                    <a:pt x="550" y="394"/>
                  </a:lnTo>
                  <a:lnTo>
                    <a:pt x="556" y="393"/>
                  </a:lnTo>
                  <a:lnTo>
                    <a:pt x="561" y="392"/>
                  </a:lnTo>
                  <a:lnTo>
                    <a:pt x="568" y="388"/>
                  </a:lnTo>
                  <a:lnTo>
                    <a:pt x="574" y="385"/>
                  </a:lnTo>
                  <a:lnTo>
                    <a:pt x="579" y="380"/>
                  </a:lnTo>
                  <a:lnTo>
                    <a:pt x="591" y="366"/>
                  </a:lnTo>
                  <a:lnTo>
                    <a:pt x="598" y="347"/>
                  </a:lnTo>
                  <a:lnTo>
                    <a:pt x="600" y="324"/>
                  </a:lnTo>
                  <a:lnTo>
                    <a:pt x="599" y="295"/>
                  </a:lnTo>
                  <a:lnTo>
                    <a:pt x="599" y="294"/>
                  </a:lnTo>
                  <a:lnTo>
                    <a:pt x="598" y="293"/>
                  </a:lnTo>
                  <a:lnTo>
                    <a:pt x="595" y="284"/>
                  </a:lnTo>
                  <a:lnTo>
                    <a:pt x="587" y="263"/>
                  </a:lnTo>
                  <a:lnTo>
                    <a:pt x="574" y="233"/>
                  </a:lnTo>
                  <a:lnTo>
                    <a:pt x="555" y="196"/>
                  </a:lnTo>
                  <a:lnTo>
                    <a:pt x="529" y="157"/>
                  </a:lnTo>
                  <a:lnTo>
                    <a:pt x="495" y="118"/>
                  </a:lnTo>
                  <a:lnTo>
                    <a:pt x="453" y="81"/>
                  </a:lnTo>
                  <a:lnTo>
                    <a:pt x="402" y="47"/>
                  </a:lnTo>
                  <a:lnTo>
                    <a:pt x="383" y="36"/>
                  </a:lnTo>
                  <a:lnTo>
                    <a:pt x="363" y="29"/>
                  </a:lnTo>
                  <a:lnTo>
                    <a:pt x="343" y="21"/>
                  </a:lnTo>
                  <a:lnTo>
                    <a:pt x="322" y="14"/>
                  </a:lnTo>
                  <a:lnTo>
                    <a:pt x="300" y="9"/>
                  </a:lnTo>
                  <a:lnTo>
                    <a:pt x="278" y="5"/>
                  </a:lnTo>
                  <a:lnTo>
                    <a:pt x="255" y="3"/>
                  </a:lnTo>
                  <a:lnTo>
                    <a:pt x="232" y="0"/>
                  </a:lnTo>
                  <a:lnTo>
                    <a:pt x="209" y="0"/>
                  </a:lnTo>
                  <a:lnTo>
                    <a:pt x="185" y="0"/>
                  </a:lnTo>
                  <a:lnTo>
                    <a:pt x="160" y="3"/>
                  </a:lnTo>
                  <a:lnTo>
                    <a:pt x="136" y="5"/>
                  </a:lnTo>
                  <a:lnTo>
                    <a:pt x="110" y="10"/>
                  </a:lnTo>
                  <a:lnTo>
                    <a:pt x="85" y="16"/>
                  </a:lnTo>
                  <a:lnTo>
                    <a:pt x="58" y="22"/>
                  </a:lnTo>
                  <a:lnTo>
                    <a:pt x="32" y="30"/>
                  </a:lnTo>
                  <a:close/>
                </a:path>
              </a:pathLst>
            </a:custGeom>
            <a:solidFill>
              <a:srgbClr val="000000"/>
            </a:solidFill>
            <a:ln w="9525">
              <a:noFill/>
              <a:round/>
              <a:headEnd/>
              <a:tailEnd/>
            </a:ln>
          </p:spPr>
          <p:txBody>
            <a:bodyPr/>
            <a:lstStyle/>
            <a:p>
              <a:pPr rtl="0"/>
              <a:endParaRPr lang="en-US" sz="3800"/>
            </a:p>
          </p:txBody>
        </p:sp>
        <p:sp>
          <p:nvSpPr>
            <p:cNvPr id="713" name="Freeform 711"/>
            <p:cNvSpPr>
              <a:spLocks/>
            </p:cNvSpPr>
            <p:nvPr/>
          </p:nvSpPr>
          <p:spPr bwMode="auto">
            <a:xfrm>
              <a:off x="350" y="2467"/>
              <a:ext cx="114" cy="68"/>
            </a:xfrm>
            <a:custGeom>
              <a:avLst/>
              <a:gdLst>
                <a:gd name="T0" fmla="*/ 84 w 501"/>
                <a:gd name="T1" fmla="*/ 16 h 295"/>
                <a:gd name="T2" fmla="*/ 99 w 501"/>
                <a:gd name="T3" fmla="*/ 31 h 295"/>
                <a:gd name="T4" fmla="*/ 109 w 501"/>
                <a:gd name="T5" fmla="*/ 46 h 295"/>
                <a:gd name="T6" fmla="*/ 113 w 501"/>
                <a:gd name="T7" fmla="*/ 57 h 295"/>
                <a:gd name="T8" fmla="*/ 114 w 501"/>
                <a:gd name="T9" fmla="*/ 60 h 295"/>
                <a:gd name="T10" fmla="*/ 114 w 501"/>
                <a:gd name="T11" fmla="*/ 62 h 295"/>
                <a:gd name="T12" fmla="*/ 114 w 501"/>
                <a:gd name="T13" fmla="*/ 65 h 295"/>
                <a:gd name="T14" fmla="*/ 114 w 501"/>
                <a:gd name="T15" fmla="*/ 68 h 295"/>
                <a:gd name="T16" fmla="*/ 106 w 501"/>
                <a:gd name="T17" fmla="*/ 61 h 295"/>
                <a:gd name="T18" fmla="*/ 91 w 501"/>
                <a:gd name="T19" fmla="*/ 50 h 295"/>
                <a:gd name="T20" fmla="*/ 76 w 501"/>
                <a:gd name="T21" fmla="*/ 44 h 295"/>
                <a:gd name="T22" fmla="*/ 60 w 501"/>
                <a:gd name="T23" fmla="*/ 42 h 295"/>
                <a:gd name="T24" fmla="*/ 44 w 501"/>
                <a:gd name="T25" fmla="*/ 43 h 295"/>
                <a:gd name="T26" fmla="*/ 30 w 501"/>
                <a:gd name="T27" fmla="*/ 45 h 295"/>
                <a:gd name="T28" fmla="*/ 18 w 501"/>
                <a:gd name="T29" fmla="*/ 49 h 295"/>
                <a:gd name="T30" fmla="*/ 8 w 501"/>
                <a:gd name="T31" fmla="*/ 53 h 295"/>
                <a:gd name="T32" fmla="*/ 4 w 501"/>
                <a:gd name="T33" fmla="*/ 52 h 295"/>
                <a:gd name="T34" fmla="*/ 3 w 501"/>
                <a:gd name="T35" fmla="*/ 48 h 295"/>
                <a:gd name="T36" fmla="*/ 5 w 501"/>
                <a:gd name="T37" fmla="*/ 44 h 295"/>
                <a:gd name="T38" fmla="*/ 16 w 501"/>
                <a:gd name="T39" fmla="*/ 40 h 295"/>
                <a:gd name="T40" fmla="*/ 28 w 501"/>
                <a:gd name="T41" fmla="*/ 35 h 295"/>
                <a:gd name="T42" fmla="*/ 36 w 501"/>
                <a:gd name="T43" fmla="*/ 32 h 295"/>
                <a:gd name="T44" fmla="*/ 39 w 501"/>
                <a:gd name="T45" fmla="*/ 30 h 295"/>
                <a:gd name="T46" fmla="*/ 40 w 501"/>
                <a:gd name="T47" fmla="*/ 28 h 295"/>
                <a:gd name="T48" fmla="*/ 41 w 501"/>
                <a:gd name="T49" fmla="*/ 26 h 295"/>
                <a:gd name="T50" fmla="*/ 41 w 501"/>
                <a:gd name="T51" fmla="*/ 25 h 295"/>
                <a:gd name="T52" fmla="*/ 40 w 501"/>
                <a:gd name="T53" fmla="*/ 23 h 295"/>
                <a:gd name="T54" fmla="*/ 37 w 501"/>
                <a:gd name="T55" fmla="*/ 21 h 295"/>
                <a:gd name="T56" fmla="*/ 33 w 501"/>
                <a:gd name="T57" fmla="*/ 21 h 295"/>
                <a:gd name="T58" fmla="*/ 26 w 501"/>
                <a:gd name="T59" fmla="*/ 22 h 295"/>
                <a:gd name="T60" fmla="*/ 15 w 501"/>
                <a:gd name="T61" fmla="*/ 23 h 295"/>
                <a:gd name="T62" fmla="*/ 4 w 501"/>
                <a:gd name="T63" fmla="*/ 25 h 295"/>
                <a:gd name="T64" fmla="*/ 1 w 501"/>
                <a:gd name="T65" fmla="*/ 20 h 295"/>
                <a:gd name="T66" fmla="*/ 2 w 501"/>
                <a:gd name="T67" fmla="*/ 9 h 295"/>
                <a:gd name="T68" fmla="*/ 8 w 501"/>
                <a:gd name="T69" fmla="*/ 4 h 295"/>
                <a:gd name="T70" fmla="*/ 18 w 501"/>
                <a:gd name="T71" fmla="*/ 2 h 295"/>
                <a:gd name="T72" fmla="*/ 28 w 501"/>
                <a:gd name="T73" fmla="*/ 1 h 295"/>
                <a:gd name="T74" fmla="*/ 37 w 501"/>
                <a:gd name="T75" fmla="*/ 0 h 295"/>
                <a:gd name="T76" fmla="*/ 46 w 501"/>
                <a:gd name="T77" fmla="*/ 1 h 295"/>
                <a:gd name="T78" fmla="*/ 55 w 501"/>
                <a:gd name="T79" fmla="*/ 2 h 295"/>
                <a:gd name="T80" fmla="*/ 63 w 501"/>
                <a:gd name="T81" fmla="*/ 4 h 295"/>
                <a:gd name="T82" fmla="*/ 71 w 501"/>
                <a:gd name="T83" fmla="*/ 7 h 2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1"/>
                <a:gd name="T127" fmla="*/ 0 h 295"/>
                <a:gd name="T128" fmla="*/ 501 w 501"/>
                <a:gd name="T129" fmla="*/ 295 h 2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1" h="295">
                  <a:moveTo>
                    <a:pt x="328" y="41"/>
                  </a:moveTo>
                  <a:lnTo>
                    <a:pt x="371" y="69"/>
                  </a:lnTo>
                  <a:lnTo>
                    <a:pt x="407" y="102"/>
                  </a:lnTo>
                  <a:lnTo>
                    <a:pt x="437" y="135"/>
                  </a:lnTo>
                  <a:lnTo>
                    <a:pt x="461" y="169"/>
                  </a:lnTo>
                  <a:lnTo>
                    <a:pt x="478" y="201"/>
                  </a:lnTo>
                  <a:lnTo>
                    <a:pt x="489" y="227"/>
                  </a:lnTo>
                  <a:lnTo>
                    <a:pt x="497" y="246"/>
                  </a:lnTo>
                  <a:lnTo>
                    <a:pt x="500" y="255"/>
                  </a:lnTo>
                  <a:lnTo>
                    <a:pt x="501" y="260"/>
                  </a:lnTo>
                  <a:lnTo>
                    <a:pt x="501" y="264"/>
                  </a:lnTo>
                  <a:lnTo>
                    <a:pt x="501" y="269"/>
                  </a:lnTo>
                  <a:lnTo>
                    <a:pt x="501" y="273"/>
                  </a:lnTo>
                  <a:lnTo>
                    <a:pt x="501" y="282"/>
                  </a:lnTo>
                  <a:lnTo>
                    <a:pt x="500" y="288"/>
                  </a:lnTo>
                  <a:lnTo>
                    <a:pt x="499" y="293"/>
                  </a:lnTo>
                  <a:lnTo>
                    <a:pt x="497" y="295"/>
                  </a:lnTo>
                  <a:lnTo>
                    <a:pt x="466" y="263"/>
                  </a:lnTo>
                  <a:lnTo>
                    <a:pt x="433" y="238"/>
                  </a:lnTo>
                  <a:lnTo>
                    <a:pt x="401" y="217"/>
                  </a:lnTo>
                  <a:lnTo>
                    <a:pt x="366" y="202"/>
                  </a:lnTo>
                  <a:lnTo>
                    <a:pt x="332" y="191"/>
                  </a:lnTo>
                  <a:lnTo>
                    <a:pt x="297" y="185"/>
                  </a:lnTo>
                  <a:lnTo>
                    <a:pt x="262" y="182"/>
                  </a:lnTo>
                  <a:lnTo>
                    <a:pt x="228" y="182"/>
                  </a:lnTo>
                  <a:lnTo>
                    <a:pt x="195" y="185"/>
                  </a:lnTo>
                  <a:lnTo>
                    <a:pt x="163" y="190"/>
                  </a:lnTo>
                  <a:lnTo>
                    <a:pt x="133" y="197"/>
                  </a:lnTo>
                  <a:lnTo>
                    <a:pt x="106" y="204"/>
                  </a:lnTo>
                  <a:lnTo>
                    <a:pt x="79" y="214"/>
                  </a:lnTo>
                  <a:lnTo>
                    <a:pt x="56" y="223"/>
                  </a:lnTo>
                  <a:lnTo>
                    <a:pt x="37" y="230"/>
                  </a:lnTo>
                  <a:lnTo>
                    <a:pt x="20" y="238"/>
                  </a:lnTo>
                  <a:lnTo>
                    <a:pt x="16" y="227"/>
                  </a:lnTo>
                  <a:lnTo>
                    <a:pt x="13" y="217"/>
                  </a:lnTo>
                  <a:lnTo>
                    <a:pt x="11" y="207"/>
                  </a:lnTo>
                  <a:lnTo>
                    <a:pt x="7" y="197"/>
                  </a:lnTo>
                  <a:lnTo>
                    <a:pt x="22" y="190"/>
                  </a:lnTo>
                  <a:lnTo>
                    <a:pt x="44" y="181"/>
                  </a:lnTo>
                  <a:lnTo>
                    <a:pt x="70" y="172"/>
                  </a:lnTo>
                  <a:lnTo>
                    <a:pt x="98" y="161"/>
                  </a:lnTo>
                  <a:lnTo>
                    <a:pt x="122" y="151"/>
                  </a:lnTo>
                  <a:lnTo>
                    <a:pt x="145" y="143"/>
                  </a:lnTo>
                  <a:lnTo>
                    <a:pt x="159" y="138"/>
                  </a:lnTo>
                  <a:lnTo>
                    <a:pt x="164" y="135"/>
                  </a:lnTo>
                  <a:lnTo>
                    <a:pt x="171" y="132"/>
                  </a:lnTo>
                  <a:lnTo>
                    <a:pt x="174" y="126"/>
                  </a:lnTo>
                  <a:lnTo>
                    <a:pt x="177" y="120"/>
                  </a:lnTo>
                  <a:lnTo>
                    <a:pt x="178" y="113"/>
                  </a:lnTo>
                  <a:lnTo>
                    <a:pt x="178" y="112"/>
                  </a:lnTo>
                  <a:lnTo>
                    <a:pt x="178" y="109"/>
                  </a:lnTo>
                  <a:lnTo>
                    <a:pt x="178" y="108"/>
                  </a:lnTo>
                  <a:lnTo>
                    <a:pt x="178" y="107"/>
                  </a:lnTo>
                  <a:lnTo>
                    <a:pt x="174" y="99"/>
                  </a:lnTo>
                  <a:lnTo>
                    <a:pt x="168" y="93"/>
                  </a:lnTo>
                  <a:lnTo>
                    <a:pt x="161" y="89"/>
                  </a:lnTo>
                  <a:lnTo>
                    <a:pt x="152" y="89"/>
                  </a:lnTo>
                  <a:lnTo>
                    <a:pt x="147" y="90"/>
                  </a:lnTo>
                  <a:lnTo>
                    <a:pt x="134" y="91"/>
                  </a:lnTo>
                  <a:lnTo>
                    <a:pt x="115" y="94"/>
                  </a:lnTo>
                  <a:lnTo>
                    <a:pt x="92" y="96"/>
                  </a:lnTo>
                  <a:lnTo>
                    <a:pt x="66" y="100"/>
                  </a:lnTo>
                  <a:lnTo>
                    <a:pt x="42" y="104"/>
                  </a:lnTo>
                  <a:lnTo>
                    <a:pt x="18" y="107"/>
                  </a:lnTo>
                  <a:lnTo>
                    <a:pt x="0" y="109"/>
                  </a:lnTo>
                  <a:lnTo>
                    <a:pt x="3" y="86"/>
                  </a:lnTo>
                  <a:lnTo>
                    <a:pt x="5" y="63"/>
                  </a:lnTo>
                  <a:lnTo>
                    <a:pt x="8" y="41"/>
                  </a:lnTo>
                  <a:lnTo>
                    <a:pt x="9" y="24"/>
                  </a:lnTo>
                  <a:lnTo>
                    <a:pt x="33" y="17"/>
                  </a:lnTo>
                  <a:lnTo>
                    <a:pt x="55" y="12"/>
                  </a:lnTo>
                  <a:lnTo>
                    <a:pt x="78" y="8"/>
                  </a:lnTo>
                  <a:lnTo>
                    <a:pt x="99" y="4"/>
                  </a:lnTo>
                  <a:lnTo>
                    <a:pt x="121" y="3"/>
                  </a:lnTo>
                  <a:lnTo>
                    <a:pt x="142" y="0"/>
                  </a:lnTo>
                  <a:lnTo>
                    <a:pt x="163" y="0"/>
                  </a:lnTo>
                  <a:lnTo>
                    <a:pt x="182" y="0"/>
                  </a:lnTo>
                  <a:lnTo>
                    <a:pt x="203" y="3"/>
                  </a:lnTo>
                  <a:lnTo>
                    <a:pt x="221" y="5"/>
                  </a:lnTo>
                  <a:lnTo>
                    <a:pt x="241" y="8"/>
                  </a:lnTo>
                  <a:lnTo>
                    <a:pt x="259" y="13"/>
                  </a:lnTo>
                  <a:lnTo>
                    <a:pt x="277" y="18"/>
                  </a:lnTo>
                  <a:lnTo>
                    <a:pt x="294" y="25"/>
                  </a:lnTo>
                  <a:lnTo>
                    <a:pt x="311" y="31"/>
                  </a:lnTo>
                  <a:lnTo>
                    <a:pt x="328" y="41"/>
                  </a:lnTo>
                  <a:close/>
                </a:path>
              </a:pathLst>
            </a:custGeom>
            <a:solidFill>
              <a:srgbClr val="C0C0C0"/>
            </a:solidFill>
            <a:ln w="9525">
              <a:noFill/>
              <a:round/>
              <a:headEnd/>
              <a:tailEnd/>
            </a:ln>
          </p:spPr>
          <p:txBody>
            <a:bodyPr/>
            <a:lstStyle/>
            <a:p>
              <a:pPr rtl="0"/>
              <a:endParaRPr lang="en-US" sz="3800"/>
            </a:p>
          </p:txBody>
        </p:sp>
        <p:sp>
          <p:nvSpPr>
            <p:cNvPr id="714" name="Freeform 712"/>
            <p:cNvSpPr>
              <a:spLocks/>
            </p:cNvSpPr>
            <p:nvPr/>
          </p:nvSpPr>
          <p:spPr bwMode="auto">
            <a:xfrm>
              <a:off x="570" y="2602"/>
              <a:ext cx="18" cy="22"/>
            </a:xfrm>
            <a:custGeom>
              <a:avLst/>
              <a:gdLst>
                <a:gd name="T0" fmla="*/ 7 w 78"/>
                <a:gd name="T1" fmla="*/ 0 h 96"/>
                <a:gd name="T2" fmla="*/ 6 w 78"/>
                <a:gd name="T3" fmla="*/ 1 h 96"/>
                <a:gd name="T4" fmla="*/ 5 w 78"/>
                <a:gd name="T5" fmla="*/ 2 h 96"/>
                <a:gd name="T6" fmla="*/ 5 w 78"/>
                <a:gd name="T7" fmla="*/ 3 h 96"/>
                <a:gd name="T8" fmla="*/ 4 w 78"/>
                <a:gd name="T9" fmla="*/ 4 h 96"/>
                <a:gd name="T10" fmla="*/ 4 w 78"/>
                <a:gd name="T11" fmla="*/ 4 h 96"/>
                <a:gd name="T12" fmla="*/ 5 w 78"/>
                <a:gd name="T13" fmla="*/ 5 h 96"/>
                <a:gd name="T14" fmla="*/ 5 w 78"/>
                <a:gd name="T15" fmla="*/ 5 h 96"/>
                <a:gd name="T16" fmla="*/ 5 w 78"/>
                <a:gd name="T17" fmla="*/ 6 h 96"/>
                <a:gd name="T18" fmla="*/ 5 w 78"/>
                <a:gd name="T19" fmla="*/ 6 h 96"/>
                <a:gd name="T20" fmla="*/ 6 w 78"/>
                <a:gd name="T21" fmla="*/ 8 h 96"/>
                <a:gd name="T22" fmla="*/ 6 w 78"/>
                <a:gd name="T23" fmla="*/ 10 h 96"/>
                <a:gd name="T24" fmla="*/ 7 w 78"/>
                <a:gd name="T25" fmla="*/ 12 h 96"/>
                <a:gd name="T26" fmla="*/ 6 w 78"/>
                <a:gd name="T27" fmla="*/ 13 h 96"/>
                <a:gd name="T28" fmla="*/ 4 w 78"/>
                <a:gd name="T29" fmla="*/ 13 h 96"/>
                <a:gd name="T30" fmla="*/ 3 w 78"/>
                <a:gd name="T31" fmla="*/ 14 h 96"/>
                <a:gd name="T32" fmla="*/ 3 w 78"/>
                <a:gd name="T33" fmla="*/ 14 h 96"/>
                <a:gd name="T34" fmla="*/ 2 w 78"/>
                <a:gd name="T35" fmla="*/ 14 h 96"/>
                <a:gd name="T36" fmla="*/ 1 w 78"/>
                <a:gd name="T37" fmla="*/ 15 h 96"/>
                <a:gd name="T38" fmla="*/ 0 w 78"/>
                <a:gd name="T39" fmla="*/ 17 h 96"/>
                <a:gd name="T40" fmla="*/ 0 w 78"/>
                <a:gd name="T41" fmla="*/ 18 h 96"/>
                <a:gd name="T42" fmla="*/ 0 w 78"/>
                <a:gd name="T43" fmla="*/ 18 h 96"/>
                <a:gd name="T44" fmla="*/ 0 w 78"/>
                <a:gd name="T45" fmla="*/ 18 h 96"/>
                <a:gd name="T46" fmla="*/ 0 w 78"/>
                <a:gd name="T47" fmla="*/ 19 h 96"/>
                <a:gd name="T48" fmla="*/ 0 w 78"/>
                <a:gd name="T49" fmla="*/ 19 h 96"/>
                <a:gd name="T50" fmla="*/ 1 w 78"/>
                <a:gd name="T51" fmla="*/ 21 h 96"/>
                <a:gd name="T52" fmla="*/ 2 w 78"/>
                <a:gd name="T53" fmla="*/ 22 h 96"/>
                <a:gd name="T54" fmla="*/ 4 w 78"/>
                <a:gd name="T55" fmla="*/ 22 h 96"/>
                <a:gd name="T56" fmla="*/ 6 w 78"/>
                <a:gd name="T57" fmla="*/ 22 h 96"/>
                <a:gd name="T58" fmla="*/ 15 w 78"/>
                <a:gd name="T59" fmla="*/ 19 h 96"/>
                <a:gd name="T60" fmla="*/ 16 w 78"/>
                <a:gd name="T61" fmla="*/ 18 h 96"/>
                <a:gd name="T62" fmla="*/ 16 w 78"/>
                <a:gd name="T63" fmla="*/ 18 h 96"/>
                <a:gd name="T64" fmla="*/ 17 w 78"/>
                <a:gd name="T65" fmla="*/ 18 h 96"/>
                <a:gd name="T66" fmla="*/ 18 w 78"/>
                <a:gd name="T67" fmla="*/ 17 h 96"/>
                <a:gd name="T68" fmla="*/ 18 w 78"/>
                <a:gd name="T69" fmla="*/ 16 h 96"/>
                <a:gd name="T70" fmla="*/ 18 w 78"/>
                <a:gd name="T71" fmla="*/ 15 h 96"/>
                <a:gd name="T72" fmla="*/ 18 w 78"/>
                <a:gd name="T73" fmla="*/ 14 h 96"/>
                <a:gd name="T74" fmla="*/ 18 w 78"/>
                <a:gd name="T75" fmla="*/ 13 h 96"/>
                <a:gd name="T76" fmla="*/ 13 w 78"/>
                <a:gd name="T77" fmla="*/ 2 h 96"/>
                <a:gd name="T78" fmla="*/ 12 w 78"/>
                <a:gd name="T79" fmla="*/ 1 h 96"/>
                <a:gd name="T80" fmla="*/ 10 w 78"/>
                <a:gd name="T81" fmla="*/ 0 h 96"/>
                <a:gd name="T82" fmla="*/ 9 w 78"/>
                <a:gd name="T83" fmla="*/ 0 h 96"/>
                <a:gd name="T84" fmla="*/ 7 w 78"/>
                <a:gd name="T85" fmla="*/ 0 h 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96"/>
                <a:gd name="T131" fmla="*/ 78 w 78"/>
                <a:gd name="T132" fmla="*/ 96 h 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96">
                  <a:moveTo>
                    <a:pt x="31" y="1"/>
                  </a:moveTo>
                  <a:lnTo>
                    <a:pt x="26" y="4"/>
                  </a:lnTo>
                  <a:lnTo>
                    <a:pt x="22" y="8"/>
                  </a:lnTo>
                  <a:lnTo>
                    <a:pt x="21" y="13"/>
                  </a:lnTo>
                  <a:lnTo>
                    <a:pt x="19" y="18"/>
                  </a:lnTo>
                  <a:lnTo>
                    <a:pt x="19" y="19"/>
                  </a:lnTo>
                  <a:lnTo>
                    <a:pt x="21" y="22"/>
                  </a:lnTo>
                  <a:lnTo>
                    <a:pt x="21" y="23"/>
                  </a:lnTo>
                  <a:lnTo>
                    <a:pt x="21" y="26"/>
                  </a:lnTo>
                  <a:lnTo>
                    <a:pt x="22" y="28"/>
                  </a:lnTo>
                  <a:lnTo>
                    <a:pt x="25" y="35"/>
                  </a:lnTo>
                  <a:lnTo>
                    <a:pt x="28" y="43"/>
                  </a:lnTo>
                  <a:lnTo>
                    <a:pt x="32" y="53"/>
                  </a:lnTo>
                  <a:lnTo>
                    <a:pt x="26" y="56"/>
                  </a:lnTo>
                  <a:lnTo>
                    <a:pt x="19" y="58"/>
                  </a:lnTo>
                  <a:lnTo>
                    <a:pt x="14" y="60"/>
                  </a:lnTo>
                  <a:lnTo>
                    <a:pt x="13" y="60"/>
                  </a:lnTo>
                  <a:lnTo>
                    <a:pt x="8" y="62"/>
                  </a:lnTo>
                  <a:lnTo>
                    <a:pt x="4" y="66"/>
                  </a:lnTo>
                  <a:lnTo>
                    <a:pt x="1" y="73"/>
                  </a:lnTo>
                  <a:lnTo>
                    <a:pt x="0" y="78"/>
                  </a:lnTo>
                  <a:lnTo>
                    <a:pt x="0" y="79"/>
                  </a:lnTo>
                  <a:lnTo>
                    <a:pt x="0" y="80"/>
                  </a:lnTo>
                  <a:lnTo>
                    <a:pt x="0" y="82"/>
                  </a:lnTo>
                  <a:lnTo>
                    <a:pt x="1" y="83"/>
                  </a:lnTo>
                  <a:lnTo>
                    <a:pt x="5" y="90"/>
                  </a:lnTo>
                  <a:lnTo>
                    <a:pt x="10" y="95"/>
                  </a:lnTo>
                  <a:lnTo>
                    <a:pt x="18" y="96"/>
                  </a:lnTo>
                  <a:lnTo>
                    <a:pt x="25" y="96"/>
                  </a:lnTo>
                  <a:lnTo>
                    <a:pt x="65" y="83"/>
                  </a:lnTo>
                  <a:lnTo>
                    <a:pt x="69" y="80"/>
                  </a:lnTo>
                  <a:lnTo>
                    <a:pt x="71" y="79"/>
                  </a:lnTo>
                  <a:lnTo>
                    <a:pt x="74" y="77"/>
                  </a:lnTo>
                  <a:lnTo>
                    <a:pt x="77" y="73"/>
                  </a:lnTo>
                  <a:lnTo>
                    <a:pt x="78" y="69"/>
                  </a:lnTo>
                  <a:lnTo>
                    <a:pt x="78" y="65"/>
                  </a:lnTo>
                  <a:lnTo>
                    <a:pt x="78" y="61"/>
                  </a:lnTo>
                  <a:lnTo>
                    <a:pt x="77" y="57"/>
                  </a:lnTo>
                  <a:lnTo>
                    <a:pt x="56" y="10"/>
                  </a:lnTo>
                  <a:lnTo>
                    <a:pt x="52" y="5"/>
                  </a:lnTo>
                  <a:lnTo>
                    <a:pt x="45" y="1"/>
                  </a:lnTo>
                  <a:lnTo>
                    <a:pt x="39" y="0"/>
                  </a:lnTo>
                  <a:lnTo>
                    <a:pt x="31" y="1"/>
                  </a:lnTo>
                  <a:close/>
                </a:path>
              </a:pathLst>
            </a:custGeom>
            <a:solidFill>
              <a:srgbClr val="000000"/>
            </a:solidFill>
            <a:ln w="9525">
              <a:noFill/>
              <a:round/>
              <a:headEnd/>
              <a:tailEnd/>
            </a:ln>
          </p:spPr>
          <p:txBody>
            <a:bodyPr/>
            <a:lstStyle/>
            <a:p>
              <a:pPr rtl="0"/>
              <a:endParaRPr lang="en-US" sz="3800"/>
            </a:p>
          </p:txBody>
        </p:sp>
        <p:sp>
          <p:nvSpPr>
            <p:cNvPr id="715" name="Freeform 713"/>
            <p:cNvSpPr>
              <a:spLocks/>
            </p:cNvSpPr>
            <p:nvPr/>
          </p:nvSpPr>
          <p:spPr bwMode="auto">
            <a:xfrm>
              <a:off x="545" y="2598"/>
              <a:ext cx="8" cy="9"/>
            </a:xfrm>
            <a:custGeom>
              <a:avLst/>
              <a:gdLst>
                <a:gd name="T0" fmla="*/ 8 w 39"/>
                <a:gd name="T1" fmla="*/ 4 h 41"/>
                <a:gd name="T2" fmla="*/ 8 w 39"/>
                <a:gd name="T3" fmla="*/ 6 h 41"/>
                <a:gd name="T4" fmla="*/ 7 w 39"/>
                <a:gd name="T5" fmla="*/ 7 h 41"/>
                <a:gd name="T6" fmla="*/ 5 w 39"/>
                <a:gd name="T7" fmla="*/ 9 h 41"/>
                <a:gd name="T8" fmla="*/ 4 w 39"/>
                <a:gd name="T9" fmla="*/ 9 h 41"/>
                <a:gd name="T10" fmla="*/ 2 w 39"/>
                <a:gd name="T11" fmla="*/ 9 h 41"/>
                <a:gd name="T12" fmla="*/ 1 w 39"/>
                <a:gd name="T13" fmla="*/ 7 h 41"/>
                <a:gd name="T14" fmla="*/ 0 w 39"/>
                <a:gd name="T15" fmla="*/ 6 h 41"/>
                <a:gd name="T16" fmla="*/ 0 w 39"/>
                <a:gd name="T17" fmla="*/ 4 h 41"/>
                <a:gd name="T18" fmla="*/ 0 w 39"/>
                <a:gd name="T19" fmla="*/ 3 h 41"/>
                <a:gd name="T20" fmla="*/ 1 w 39"/>
                <a:gd name="T21" fmla="*/ 1 h 41"/>
                <a:gd name="T22" fmla="*/ 2 w 39"/>
                <a:gd name="T23" fmla="*/ 0 h 41"/>
                <a:gd name="T24" fmla="*/ 4 w 39"/>
                <a:gd name="T25" fmla="*/ 0 h 41"/>
                <a:gd name="T26" fmla="*/ 5 w 39"/>
                <a:gd name="T27" fmla="*/ 0 h 41"/>
                <a:gd name="T28" fmla="*/ 7 w 39"/>
                <a:gd name="T29" fmla="*/ 1 h 41"/>
                <a:gd name="T30" fmla="*/ 8 w 39"/>
                <a:gd name="T31" fmla="*/ 3 h 41"/>
                <a:gd name="T32" fmla="*/ 8 w 39"/>
                <a:gd name="T33" fmla="*/ 4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1"/>
                <a:gd name="T53" fmla="*/ 39 w 39"/>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1">
                  <a:moveTo>
                    <a:pt x="39" y="20"/>
                  </a:moveTo>
                  <a:lnTo>
                    <a:pt x="38" y="28"/>
                  </a:lnTo>
                  <a:lnTo>
                    <a:pt x="33" y="34"/>
                  </a:lnTo>
                  <a:lnTo>
                    <a:pt x="26" y="39"/>
                  </a:lnTo>
                  <a:lnTo>
                    <a:pt x="18" y="41"/>
                  </a:lnTo>
                  <a:lnTo>
                    <a:pt x="12" y="39"/>
                  </a:lnTo>
                  <a:lnTo>
                    <a:pt x="5" y="34"/>
                  </a:lnTo>
                  <a:lnTo>
                    <a:pt x="1" y="28"/>
                  </a:lnTo>
                  <a:lnTo>
                    <a:pt x="0" y="20"/>
                  </a:lnTo>
                  <a:lnTo>
                    <a:pt x="1" y="12"/>
                  </a:lnTo>
                  <a:lnTo>
                    <a:pt x="5" y="5"/>
                  </a:lnTo>
                  <a:lnTo>
                    <a:pt x="12" y="1"/>
                  </a:lnTo>
                  <a:lnTo>
                    <a:pt x="18" y="0"/>
                  </a:lnTo>
                  <a:lnTo>
                    <a:pt x="26" y="1"/>
                  </a:lnTo>
                  <a:lnTo>
                    <a:pt x="33" y="5"/>
                  </a:lnTo>
                  <a:lnTo>
                    <a:pt x="38" y="12"/>
                  </a:lnTo>
                  <a:lnTo>
                    <a:pt x="39" y="20"/>
                  </a:lnTo>
                  <a:close/>
                </a:path>
              </a:pathLst>
            </a:custGeom>
            <a:solidFill>
              <a:srgbClr val="000000"/>
            </a:solidFill>
            <a:ln w="9525">
              <a:noFill/>
              <a:round/>
              <a:headEnd/>
              <a:tailEnd/>
            </a:ln>
          </p:spPr>
          <p:txBody>
            <a:bodyPr/>
            <a:lstStyle/>
            <a:p>
              <a:pPr rtl="0"/>
              <a:endParaRPr lang="en-US" sz="3800"/>
            </a:p>
          </p:txBody>
        </p:sp>
        <p:sp>
          <p:nvSpPr>
            <p:cNvPr id="716" name="Freeform 714"/>
            <p:cNvSpPr>
              <a:spLocks/>
            </p:cNvSpPr>
            <p:nvPr/>
          </p:nvSpPr>
          <p:spPr bwMode="auto">
            <a:xfrm>
              <a:off x="596" y="2596"/>
              <a:ext cx="9" cy="9"/>
            </a:xfrm>
            <a:custGeom>
              <a:avLst/>
              <a:gdLst>
                <a:gd name="T0" fmla="*/ 9 w 40"/>
                <a:gd name="T1" fmla="*/ 5 h 40"/>
                <a:gd name="T2" fmla="*/ 9 w 40"/>
                <a:gd name="T3" fmla="*/ 7 h 40"/>
                <a:gd name="T4" fmla="*/ 8 w 40"/>
                <a:gd name="T5" fmla="*/ 8 h 40"/>
                <a:gd name="T6" fmla="*/ 7 w 40"/>
                <a:gd name="T7" fmla="*/ 9 h 40"/>
                <a:gd name="T8" fmla="*/ 5 w 40"/>
                <a:gd name="T9" fmla="*/ 9 h 40"/>
                <a:gd name="T10" fmla="*/ 3 w 40"/>
                <a:gd name="T11" fmla="*/ 9 h 40"/>
                <a:gd name="T12" fmla="*/ 2 w 40"/>
                <a:gd name="T13" fmla="*/ 8 h 40"/>
                <a:gd name="T14" fmla="*/ 0 w 40"/>
                <a:gd name="T15" fmla="*/ 7 h 40"/>
                <a:gd name="T16" fmla="*/ 0 w 40"/>
                <a:gd name="T17" fmla="*/ 5 h 40"/>
                <a:gd name="T18" fmla="*/ 0 w 40"/>
                <a:gd name="T19" fmla="*/ 3 h 40"/>
                <a:gd name="T20" fmla="*/ 2 w 40"/>
                <a:gd name="T21" fmla="*/ 2 h 40"/>
                <a:gd name="T22" fmla="*/ 3 w 40"/>
                <a:gd name="T23" fmla="*/ 0 h 40"/>
                <a:gd name="T24" fmla="*/ 5 w 40"/>
                <a:gd name="T25" fmla="*/ 0 h 40"/>
                <a:gd name="T26" fmla="*/ 7 w 40"/>
                <a:gd name="T27" fmla="*/ 0 h 40"/>
                <a:gd name="T28" fmla="*/ 8 w 40"/>
                <a:gd name="T29" fmla="*/ 2 h 40"/>
                <a:gd name="T30" fmla="*/ 9 w 40"/>
                <a:gd name="T31" fmla="*/ 3 h 40"/>
                <a:gd name="T32" fmla="*/ 9 w 40"/>
                <a:gd name="T33" fmla="*/ 5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0"/>
                <a:gd name="T53" fmla="*/ 40 w 40"/>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0">
                  <a:moveTo>
                    <a:pt x="40" y="21"/>
                  </a:moveTo>
                  <a:lnTo>
                    <a:pt x="39" y="29"/>
                  </a:lnTo>
                  <a:lnTo>
                    <a:pt x="35" y="34"/>
                  </a:lnTo>
                  <a:lnTo>
                    <a:pt x="29" y="39"/>
                  </a:lnTo>
                  <a:lnTo>
                    <a:pt x="21" y="40"/>
                  </a:lnTo>
                  <a:lnTo>
                    <a:pt x="13" y="39"/>
                  </a:lnTo>
                  <a:lnTo>
                    <a:pt x="7" y="34"/>
                  </a:lnTo>
                  <a:lnTo>
                    <a:pt x="1" y="29"/>
                  </a:lnTo>
                  <a:lnTo>
                    <a:pt x="0" y="21"/>
                  </a:lnTo>
                  <a:lnTo>
                    <a:pt x="1" y="13"/>
                  </a:lnTo>
                  <a:lnTo>
                    <a:pt x="7" y="7"/>
                  </a:lnTo>
                  <a:lnTo>
                    <a:pt x="13" y="1"/>
                  </a:lnTo>
                  <a:lnTo>
                    <a:pt x="21" y="0"/>
                  </a:lnTo>
                  <a:lnTo>
                    <a:pt x="29" y="1"/>
                  </a:lnTo>
                  <a:lnTo>
                    <a:pt x="35" y="7"/>
                  </a:lnTo>
                  <a:lnTo>
                    <a:pt x="39" y="13"/>
                  </a:lnTo>
                  <a:lnTo>
                    <a:pt x="40" y="21"/>
                  </a:lnTo>
                  <a:close/>
                </a:path>
              </a:pathLst>
            </a:custGeom>
            <a:solidFill>
              <a:srgbClr val="000000"/>
            </a:solidFill>
            <a:ln w="9525">
              <a:noFill/>
              <a:round/>
              <a:headEnd/>
              <a:tailEnd/>
            </a:ln>
          </p:spPr>
          <p:txBody>
            <a:bodyPr/>
            <a:lstStyle/>
            <a:p>
              <a:pPr rtl="0"/>
              <a:endParaRPr lang="en-US" sz="3800"/>
            </a:p>
          </p:txBody>
        </p:sp>
        <p:sp>
          <p:nvSpPr>
            <p:cNvPr id="717" name="Freeform 715"/>
            <p:cNvSpPr>
              <a:spLocks/>
            </p:cNvSpPr>
            <p:nvPr/>
          </p:nvSpPr>
          <p:spPr bwMode="auto">
            <a:xfrm>
              <a:off x="429" y="2630"/>
              <a:ext cx="86" cy="174"/>
            </a:xfrm>
            <a:custGeom>
              <a:avLst/>
              <a:gdLst>
                <a:gd name="T0" fmla="*/ 42 w 375"/>
                <a:gd name="T1" fmla="*/ 4 h 760"/>
                <a:gd name="T2" fmla="*/ 29 w 375"/>
                <a:gd name="T3" fmla="*/ 21 h 760"/>
                <a:gd name="T4" fmla="*/ 12 w 375"/>
                <a:gd name="T5" fmla="*/ 68 h 760"/>
                <a:gd name="T6" fmla="*/ 3 w 375"/>
                <a:gd name="T7" fmla="*/ 120 h 760"/>
                <a:gd name="T8" fmla="*/ 0 w 375"/>
                <a:gd name="T9" fmla="*/ 155 h 760"/>
                <a:gd name="T10" fmla="*/ 0 w 375"/>
                <a:gd name="T11" fmla="*/ 165 h 760"/>
                <a:gd name="T12" fmla="*/ 10 w 375"/>
                <a:gd name="T13" fmla="*/ 169 h 760"/>
                <a:gd name="T14" fmla="*/ 22 w 375"/>
                <a:gd name="T15" fmla="*/ 173 h 760"/>
                <a:gd name="T16" fmla="*/ 33 w 375"/>
                <a:gd name="T17" fmla="*/ 174 h 760"/>
                <a:gd name="T18" fmla="*/ 42 w 375"/>
                <a:gd name="T19" fmla="*/ 173 h 760"/>
                <a:gd name="T20" fmla="*/ 48 w 375"/>
                <a:gd name="T21" fmla="*/ 171 h 760"/>
                <a:gd name="T22" fmla="*/ 53 w 375"/>
                <a:gd name="T23" fmla="*/ 168 h 760"/>
                <a:gd name="T24" fmla="*/ 57 w 375"/>
                <a:gd name="T25" fmla="*/ 166 h 760"/>
                <a:gd name="T26" fmla="*/ 59 w 375"/>
                <a:gd name="T27" fmla="*/ 164 h 760"/>
                <a:gd name="T28" fmla="*/ 60 w 375"/>
                <a:gd name="T29" fmla="*/ 162 h 760"/>
                <a:gd name="T30" fmla="*/ 58 w 375"/>
                <a:gd name="T31" fmla="*/ 141 h 760"/>
                <a:gd name="T32" fmla="*/ 58 w 375"/>
                <a:gd name="T33" fmla="*/ 116 h 760"/>
                <a:gd name="T34" fmla="*/ 62 w 375"/>
                <a:gd name="T35" fmla="*/ 101 h 760"/>
                <a:gd name="T36" fmla="*/ 66 w 375"/>
                <a:gd name="T37" fmla="*/ 95 h 760"/>
                <a:gd name="T38" fmla="*/ 71 w 375"/>
                <a:gd name="T39" fmla="*/ 91 h 760"/>
                <a:gd name="T40" fmla="*/ 79 w 375"/>
                <a:gd name="T41" fmla="*/ 82 h 760"/>
                <a:gd name="T42" fmla="*/ 83 w 375"/>
                <a:gd name="T43" fmla="*/ 73 h 760"/>
                <a:gd name="T44" fmla="*/ 85 w 375"/>
                <a:gd name="T45" fmla="*/ 66 h 760"/>
                <a:gd name="T46" fmla="*/ 86 w 375"/>
                <a:gd name="T47" fmla="*/ 64 h 760"/>
                <a:gd name="T48" fmla="*/ 85 w 375"/>
                <a:gd name="T49" fmla="*/ 61 h 760"/>
                <a:gd name="T50" fmla="*/ 83 w 375"/>
                <a:gd name="T51" fmla="*/ 50 h 760"/>
                <a:gd name="T52" fmla="*/ 79 w 375"/>
                <a:gd name="T53" fmla="*/ 34 h 760"/>
                <a:gd name="T54" fmla="*/ 75 w 375"/>
                <a:gd name="T55" fmla="*/ 18 h 760"/>
                <a:gd name="T56" fmla="*/ 72 w 375"/>
                <a:gd name="T57" fmla="*/ 8 h 760"/>
                <a:gd name="T58" fmla="*/ 67 w 375"/>
                <a:gd name="T59" fmla="*/ 3 h 760"/>
                <a:gd name="T60" fmla="*/ 61 w 375"/>
                <a:gd name="T61" fmla="*/ 1 h 760"/>
                <a:gd name="T62" fmla="*/ 54 w 375"/>
                <a:gd name="T63" fmla="*/ 0 h 760"/>
                <a:gd name="T64" fmla="*/ 47 w 375"/>
                <a:gd name="T65" fmla="*/ 2 h 760"/>
                <a:gd name="T66" fmla="*/ 43 w 375"/>
                <a:gd name="T67" fmla="*/ 4 h 7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5"/>
                <a:gd name="T103" fmla="*/ 0 h 760"/>
                <a:gd name="T104" fmla="*/ 375 w 375"/>
                <a:gd name="T105" fmla="*/ 760 h 7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5" h="760">
                  <a:moveTo>
                    <a:pt x="185" y="17"/>
                  </a:moveTo>
                  <a:lnTo>
                    <a:pt x="182" y="18"/>
                  </a:lnTo>
                  <a:lnTo>
                    <a:pt x="180" y="19"/>
                  </a:lnTo>
                  <a:lnTo>
                    <a:pt x="125" y="92"/>
                  </a:lnTo>
                  <a:lnTo>
                    <a:pt x="82" y="189"/>
                  </a:lnTo>
                  <a:lnTo>
                    <a:pt x="51" y="299"/>
                  </a:lnTo>
                  <a:lnTo>
                    <a:pt x="28" y="414"/>
                  </a:lnTo>
                  <a:lnTo>
                    <a:pt x="13" y="522"/>
                  </a:lnTo>
                  <a:lnTo>
                    <a:pt x="5" y="613"/>
                  </a:lnTo>
                  <a:lnTo>
                    <a:pt x="2" y="678"/>
                  </a:lnTo>
                  <a:lnTo>
                    <a:pt x="0" y="708"/>
                  </a:lnTo>
                  <a:lnTo>
                    <a:pt x="0" y="719"/>
                  </a:lnTo>
                  <a:lnTo>
                    <a:pt x="12" y="726"/>
                  </a:lnTo>
                  <a:lnTo>
                    <a:pt x="43" y="739"/>
                  </a:lnTo>
                  <a:lnTo>
                    <a:pt x="72" y="748"/>
                  </a:lnTo>
                  <a:lnTo>
                    <a:pt x="98" y="754"/>
                  </a:lnTo>
                  <a:lnTo>
                    <a:pt x="121" y="758"/>
                  </a:lnTo>
                  <a:lnTo>
                    <a:pt x="143" y="760"/>
                  </a:lnTo>
                  <a:lnTo>
                    <a:pt x="164" y="758"/>
                  </a:lnTo>
                  <a:lnTo>
                    <a:pt x="181" y="756"/>
                  </a:lnTo>
                  <a:lnTo>
                    <a:pt x="198" y="750"/>
                  </a:lnTo>
                  <a:lnTo>
                    <a:pt x="211" y="747"/>
                  </a:lnTo>
                  <a:lnTo>
                    <a:pt x="223" y="740"/>
                  </a:lnTo>
                  <a:lnTo>
                    <a:pt x="233" y="734"/>
                  </a:lnTo>
                  <a:lnTo>
                    <a:pt x="242" y="728"/>
                  </a:lnTo>
                  <a:lnTo>
                    <a:pt x="249" y="723"/>
                  </a:lnTo>
                  <a:lnTo>
                    <a:pt x="253" y="719"/>
                  </a:lnTo>
                  <a:lnTo>
                    <a:pt x="257" y="715"/>
                  </a:lnTo>
                  <a:lnTo>
                    <a:pt x="258" y="714"/>
                  </a:lnTo>
                  <a:lnTo>
                    <a:pt x="263" y="706"/>
                  </a:lnTo>
                  <a:lnTo>
                    <a:pt x="262" y="698"/>
                  </a:lnTo>
                  <a:lnTo>
                    <a:pt x="253" y="618"/>
                  </a:lnTo>
                  <a:lnTo>
                    <a:pt x="251" y="554"/>
                  </a:lnTo>
                  <a:lnTo>
                    <a:pt x="255" y="505"/>
                  </a:lnTo>
                  <a:lnTo>
                    <a:pt x="262" y="467"/>
                  </a:lnTo>
                  <a:lnTo>
                    <a:pt x="271" y="442"/>
                  </a:lnTo>
                  <a:lnTo>
                    <a:pt x="280" y="425"/>
                  </a:lnTo>
                  <a:lnTo>
                    <a:pt x="287" y="417"/>
                  </a:lnTo>
                  <a:lnTo>
                    <a:pt x="289" y="415"/>
                  </a:lnTo>
                  <a:lnTo>
                    <a:pt x="310" y="399"/>
                  </a:lnTo>
                  <a:lnTo>
                    <a:pt x="327" y="380"/>
                  </a:lnTo>
                  <a:lnTo>
                    <a:pt x="343" y="359"/>
                  </a:lnTo>
                  <a:lnTo>
                    <a:pt x="353" y="338"/>
                  </a:lnTo>
                  <a:lnTo>
                    <a:pt x="362" y="319"/>
                  </a:lnTo>
                  <a:lnTo>
                    <a:pt x="369" y="302"/>
                  </a:lnTo>
                  <a:lnTo>
                    <a:pt x="372" y="290"/>
                  </a:lnTo>
                  <a:lnTo>
                    <a:pt x="374" y="285"/>
                  </a:lnTo>
                  <a:lnTo>
                    <a:pt x="375" y="281"/>
                  </a:lnTo>
                  <a:lnTo>
                    <a:pt x="374" y="277"/>
                  </a:lnTo>
                  <a:lnTo>
                    <a:pt x="372" y="268"/>
                  </a:lnTo>
                  <a:lnTo>
                    <a:pt x="367" y="248"/>
                  </a:lnTo>
                  <a:lnTo>
                    <a:pt x="362" y="220"/>
                  </a:lnTo>
                  <a:lnTo>
                    <a:pt x="354" y="185"/>
                  </a:lnTo>
                  <a:lnTo>
                    <a:pt x="345" y="148"/>
                  </a:lnTo>
                  <a:lnTo>
                    <a:pt x="337" y="112"/>
                  </a:lnTo>
                  <a:lnTo>
                    <a:pt x="328" y="78"/>
                  </a:lnTo>
                  <a:lnTo>
                    <a:pt x="319" y="49"/>
                  </a:lnTo>
                  <a:lnTo>
                    <a:pt x="313" y="35"/>
                  </a:lnTo>
                  <a:lnTo>
                    <a:pt x="305" y="23"/>
                  </a:lnTo>
                  <a:lnTo>
                    <a:pt x="294" y="13"/>
                  </a:lnTo>
                  <a:lnTo>
                    <a:pt x="281" y="6"/>
                  </a:lnTo>
                  <a:lnTo>
                    <a:pt x="266" y="3"/>
                  </a:lnTo>
                  <a:lnTo>
                    <a:pt x="250" y="0"/>
                  </a:lnTo>
                  <a:lnTo>
                    <a:pt x="234" y="1"/>
                  </a:lnTo>
                  <a:lnTo>
                    <a:pt x="220" y="4"/>
                  </a:lnTo>
                  <a:lnTo>
                    <a:pt x="207" y="8"/>
                  </a:lnTo>
                  <a:lnTo>
                    <a:pt x="197" y="12"/>
                  </a:lnTo>
                  <a:lnTo>
                    <a:pt x="189" y="16"/>
                  </a:lnTo>
                  <a:lnTo>
                    <a:pt x="185" y="17"/>
                  </a:lnTo>
                  <a:close/>
                </a:path>
              </a:pathLst>
            </a:custGeom>
            <a:solidFill>
              <a:srgbClr val="000000"/>
            </a:solidFill>
            <a:ln w="9525">
              <a:noFill/>
              <a:round/>
              <a:headEnd/>
              <a:tailEnd/>
            </a:ln>
          </p:spPr>
          <p:txBody>
            <a:bodyPr/>
            <a:lstStyle/>
            <a:p>
              <a:pPr rtl="0"/>
              <a:endParaRPr lang="en-US" sz="3800"/>
            </a:p>
          </p:txBody>
        </p:sp>
        <p:sp>
          <p:nvSpPr>
            <p:cNvPr id="718" name="Freeform 716"/>
            <p:cNvSpPr>
              <a:spLocks/>
            </p:cNvSpPr>
            <p:nvPr/>
          </p:nvSpPr>
          <p:spPr bwMode="auto">
            <a:xfrm>
              <a:off x="438" y="2639"/>
              <a:ext cx="67" cy="156"/>
            </a:xfrm>
            <a:custGeom>
              <a:avLst/>
              <a:gdLst>
                <a:gd name="T0" fmla="*/ 52 w 292"/>
                <a:gd name="T1" fmla="*/ 1 h 679"/>
                <a:gd name="T2" fmla="*/ 53 w 292"/>
                <a:gd name="T3" fmla="*/ 1 h 679"/>
                <a:gd name="T4" fmla="*/ 53 w 292"/>
                <a:gd name="T5" fmla="*/ 2 h 679"/>
                <a:gd name="T6" fmla="*/ 54 w 292"/>
                <a:gd name="T7" fmla="*/ 3 h 679"/>
                <a:gd name="T8" fmla="*/ 55 w 292"/>
                <a:gd name="T9" fmla="*/ 5 h 679"/>
                <a:gd name="T10" fmla="*/ 57 w 292"/>
                <a:gd name="T11" fmla="*/ 11 h 679"/>
                <a:gd name="T12" fmla="*/ 59 w 292"/>
                <a:gd name="T13" fmla="*/ 18 h 679"/>
                <a:gd name="T14" fmla="*/ 61 w 292"/>
                <a:gd name="T15" fmla="*/ 26 h 679"/>
                <a:gd name="T16" fmla="*/ 63 w 292"/>
                <a:gd name="T17" fmla="*/ 33 h 679"/>
                <a:gd name="T18" fmla="*/ 64 w 292"/>
                <a:gd name="T19" fmla="*/ 40 h 679"/>
                <a:gd name="T20" fmla="*/ 66 w 292"/>
                <a:gd name="T21" fmla="*/ 47 h 679"/>
                <a:gd name="T22" fmla="*/ 67 w 292"/>
                <a:gd name="T23" fmla="*/ 52 h 679"/>
                <a:gd name="T24" fmla="*/ 67 w 292"/>
                <a:gd name="T25" fmla="*/ 55 h 679"/>
                <a:gd name="T26" fmla="*/ 67 w 292"/>
                <a:gd name="T27" fmla="*/ 57 h 679"/>
                <a:gd name="T28" fmla="*/ 66 w 292"/>
                <a:gd name="T29" fmla="*/ 60 h 679"/>
                <a:gd name="T30" fmla="*/ 64 w 292"/>
                <a:gd name="T31" fmla="*/ 62 h 679"/>
                <a:gd name="T32" fmla="*/ 63 w 292"/>
                <a:gd name="T33" fmla="*/ 66 h 679"/>
                <a:gd name="T34" fmla="*/ 61 w 292"/>
                <a:gd name="T35" fmla="*/ 69 h 679"/>
                <a:gd name="T36" fmla="*/ 58 w 292"/>
                <a:gd name="T37" fmla="*/ 73 h 679"/>
                <a:gd name="T38" fmla="*/ 56 w 292"/>
                <a:gd name="T39" fmla="*/ 76 h 679"/>
                <a:gd name="T40" fmla="*/ 52 w 292"/>
                <a:gd name="T41" fmla="*/ 78 h 679"/>
                <a:gd name="T42" fmla="*/ 51 w 292"/>
                <a:gd name="T43" fmla="*/ 79 h 679"/>
                <a:gd name="T44" fmla="*/ 50 w 292"/>
                <a:gd name="T45" fmla="*/ 81 h 679"/>
                <a:gd name="T46" fmla="*/ 47 w 292"/>
                <a:gd name="T47" fmla="*/ 83 h 679"/>
                <a:gd name="T48" fmla="*/ 45 w 292"/>
                <a:gd name="T49" fmla="*/ 87 h 679"/>
                <a:gd name="T50" fmla="*/ 43 w 292"/>
                <a:gd name="T51" fmla="*/ 93 h 679"/>
                <a:gd name="T52" fmla="*/ 41 w 292"/>
                <a:gd name="T53" fmla="*/ 100 h 679"/>
                <a:gd name="T54" fmla="*/ 40 w 292"/>
                <a:gd name="T55" fmla="*/ 110 h 679"/>
                <a:gd name="T56" fmla="*/ 39 w 292"/>
                <a:gd name="T57" fmla="*/ 122 h 679"/>
                <a:gd name="T58" fmla="*/ 39 w 292"/>
                <a:gd name="T59" fmla="*/ 128 h 679"/>
                <a:gd name="T60" fmla="*/ 40 w 292"/>
                <a:gd name="T61" fmla="*/ 135 h 679"/>
                <a:gd name="T62" fmla="*/ 41 w 292"/>
                <a:gd name="T63" fmla="*/ 142 h 679"/>
                <a:gd name="T64" fmla="*/ 41 w 292"/>
                <a:gd name="T65" fmla="*/ 150 h 679"/>
                <a:gd name="T66" fmla="*/ 40 w 292"/>
                <a:gd name="T67" fmla="*/ 152 h 679"/>
                <a:gd name="T68" fmla="*/ 37 w 292"/>
                <a:gd name="T69" fmla="*/ 153 h 679"/>
                <a:gd name="T70" fmla="*/ 33 w 292"/>
                <a:gd name="T71" fmla="*/ 155 h 679"/>
                <a:gd name="T72" fmla="*/ 29 w 292"/>
                <a:gd name="T73" fmla="*/ 156 h 679"/>
                <a:gd name="T74" fmla="*/ 23 w 292"/>
                <a:gd name="T75" fmla="*/ 156 h 679"/>
                <a:gd name="T76" fmla="*/ 17 w 292"/>
                <a:gd name="T77" fmla="*/ 156 h 679"/>
                <a:gd name="T78" fmla="*/ 9 w 292"/>
                <a:gd name="T79" fmla="*/ 154 h 679"/>
                <a:gd name="T80" fmla="*/ 0 w 292"/>
                <a:gd name="T81" fmla="*/ 150 h 679"/>
                <a:gd name="T82" fmla="*/ 0 w 292"/>
                <a:gd name="T83" fmla="*/ 140 h 679"/>
                <a:gd name="T84" fmla="*/ 2 w 292"/>
                <a:gd name="T85" fmla="*/ 124 h 679"/>
                <a:gd name="T86" fmla="*/ 4 w 292"/>
                <a:gd name="T87" fmla="*/ 103 h 679"/>
                <a:gd name="T88" fmla="*/ 7 w 292"/>
                <a:gd name="T89" fmla="*/ 81 h 679"/>
                <a:gd name="T90" fmla="*/ 12 w 292"/>
                <a:gd name="T91" fmla="*/ 58 h 679"/>
                <a:gd name="T92" fmla="*/ 19 w 292"/>
                <a:gd name="T93" fmla="*/ 36 h 679"/>
                <a:gd name="T94" fmla="*/ 27 w 292"/>
                <a:gd name="T95" fmla="*/ 17 h 679"/>
                <a:gd name="T96" fmla="*/ 38 w 292"/>
                <a:gd name="T97" fmla="*/ 3 h 679"/>
                <a:gd name="T98" fmla="*/ 39 w 292"/>
                <a:gd name="T99" fmla="*/ 2 h 679"/>
                <a:gd name="T100" fmla="*/ 41 w 292"/>
                <a:gd name="T101" fmla="*/ 2 h 679"/>
                <a:gd name="T102" fmla="*/ 42 w 292"/>
                <a:gd name="T103" fmla="*/ 1 h 679"/>
                <a:gd name="T104" fmla="*/ 44 w 292"/>
                <a:gd name="T105" fmla="*/ 0 h 679"/>
                <a:gd name="T106" fmla="*/ 46 w 292"/>
                <a:gd name="T107" fmla="*/ 0 h 679"/>
                <a:gd name="T108" fmla="*/ 48 w 292"/>
                <a:gd name="T109" fmla="*/ 0 h 679"/>
                <a:gd name="T110" fmla="*/ 50 w 292"/>
                <a:gd name="T111" fmla="*/ 0 h 679"/>
                <a:gd name="T112" fmla="*/ 52 w 292"/>
                <a:gd name="T113" fmla="*/ 1 h 6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2"/>
                <a:gd name="T172" fmla="*/ 0 h 679"/>
                <a:gd name="T173" fmla="*/ 292 w 292"/>
                <a:gd name="T174" fmla="*/ 679 h 6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2" h="679">
                  <a:moveTo>
                    <a:pt x="225" y="3"/>
                  </a:moveTo>
                  <a:lnTo>
                    <a:pt x="229" y="5"/>
                  </a:lnTo>
                  <a:lnTo>
                    <a:pt x="233" y="8"/>
                  </a:lnTo>
                  <a:lnTo>
                    <a:pt x="236" y="15"/>
                  </a:lnTo>
                  <a:lnTo>
                    <a:pt x="240" y="22"/>
                  </a:lnTo>
                  <a:lnTo>
                    <a:pt x="248" y="47"/>
                  </a:lnTo>
                  <a:lnTo>
                    <a:pt x="256" y="77"/>
                  </a:lnTo>
                  <a:lnTo>
                    <a:pt x="264" y="111"/>
                  </a:lnTo>
                  <a:lnTo>
                    <a:pt x="273" y="145"/>
                  </a:lnTo>
                  <a:lnTo>
                    <a:pt x="279" y="176"/>
                  </a:lnTo>
                  <a:lnTo>
                    <a:pt x="286" y="204"/>
                  </a:lnTo>
                  <a:lnTo>
                    <a:pt x="290" y="227"/>
                  </a:lnTo>
                  <a:lnTo>
                    <a:pt x="292" y="240"/>
                  </a:lnTo>
                  <a:lnTo>
                    <a:pt x="290" y="247"/>
                  </a:lnTo>
                  <a:lnTo>
                    <a:pt x="286" y="259"/>
                  </a:lnTo>
                  <a:lnTo>
                    <a:pt x="281" y="272"/>
                  </a:lnTo>
                  <a:lnTo>
                    <a:pt x="274" y="288"/>
                  </a:lnTo>
                  <a:lnTo>
                    <a:pt x="265" y="302"/>
                  </a:lnTo>
                  <a:lnTo>
                    <a:pt x="253" y="318"/>
                  </a:lnTo>
                  <a:lnTo>
                    <a:pt x="242" y="331"/>
                  </a:lnTo>
                  <a:lnTo>
                    <a:pt x="227" y="341"/>
                  </a:lnTo>
                  <a:lnTo>
                    <a:pt x="223" y="344"/>
                  </a:lnTo>
                  <a:lnTo>
                    <a:pt x="216" y="351"/>
                  </a:lnTo>
                  <a:lnTo>
                    <a:pt x="207" y="363"/>
                  </a:lnTo>
                  <a:lnTo>
                    <a:pt x="196" y="380"/>
                  </a:lnTo>
                  <a:lnTo>
                    <a:pt x="187" y="405"/>
                  </a:lnTo>
                  <a:lnTo>
                    <a:pt x="178" y="437"/>
                  </a:lnTo>
                  <a:lnTo>
                    <a:pt x="173" y="479"/>
                  </a:lnTo>
                  <a:lnTo>
                    <a:pt x="170" y="530"/>
                  </a:lnTo>
                  <a:lnTo>
                    <a:pt x="171" y="557"/>
                  </a:lnTo>
                  <a:lnTo>
                    <a:pt x="173" y="587"/>
                  </a:lnTo>
                  <a:lnTo>
                    <a:pt x="177" y="619"/>
                  </a:lnTo>
                  <a:lnTo>
                    <a:pt x="180" y="655"/>
                  </a:lnTo>
                  <a:lnTo>
                    <a:pt x="173" y="661"/>
                  </a:lnTo>
                  <a:lnTo>
                    <a:pt x="161" y="668"/>
                  </a:lnTo>
                  <a:lnTo>
                    <a:pt x="145" y="674"/>
                  </a:lnTo>
                  <a:lnTo>
                    <a:pt x="126" y="678"/>
                  </a:lnTo>
                  <a:lnTo>
                    <a:pt x="101" y="679"/>
                  </a:lnTo>
                  <a:lnTo>
                    <a:pt x="72" y="677"/>
                  </a:lnTo>
                  <a:lnTo>
                    <a:pt x="39" y="669"/>
                  </a:lnTo>
                  <a:lnTo>
                    <a:pt x="0" y="655"/>
                  </a:lnTo>
                  <a:lnTo>
                    <a:pt x="2" y="609"/>
                  </a:lnTo>
                  <a:lnTo>
                    <a:pt x="7" y="539"/>
                  </a:lnTo>
                  <a:lnTo>
                    <a:pt x="17" y="450"/>
                  </a:lnTo>
                  <a:lnTo>
                    <a:pt x="32" y="353"/>
                  </a:lnTo>
                  <a:lnTo>
                    <a:pt x="53" y="251"/>
                  </a:lnTo>
                  <a:lnTo>
                    <a:pt x="82" y="156"/>
                  </a:lnTo>
                  <a:lnTo>
                    <a:pt x="118" y="73"/>
                  </a:lnTo>
                  <a:lnTo>
                    <a:pt x="165" y="11"/>
                  </a:lnTo>
                  <a:lnTo>
                    <a:pt x="170" y="8"/>
                  </a:lnTo>
                  <a:lnTo>
                    <a:pt x="177" y="7"/>
                  </a:lnTo>
                  <a:lnTo>
                    <a:pt x="184" y="4"/>
                  </a:lnTo>
                  <a:lnTo>
                    <a:pt x="192" y="2"/>
                  </a:lnTo>
                  <a:lnTo>
                    <a:pt x="201" y="0"/>
                  </a:lnTo>
                  <a:lnTo>
                    <a:pt x="209" y="0"/>
                  </a:lnTo>
                  <a:lnTo>
                    <a:pt x="217" y="0"/>
                  </a:lnTo>
                  <a:lnTo>
                    <a:pt x="225" y="3"/>
                  </a:lnTo>
                  <a:close/>
                </a:path>
              </a:pathLst>
            </a:custGeom>
            <a:solidFill>
              <a:srgbClr val="C0C0C0"/>
            </a:solidFill>
            <a:ln w="9525">
              <a:noFill/>
              <a:round/>
              <a:headEnd/>
              <a:tailEnd/>
            </a:ln>
          </p:spPr>
          <p:txBody>
            <a:bodyPr/>
            <a:lstStyle/>
            <a:p>
              <a:pPr rtl="0"/>
              <a:endParaRPr lang="en-US" sz="3800"/>
            </a:p>
          </p:txBody>
        </p:sp>
        <p:sp>
          <p:nvSpPr>
            <p:cNvPr id="719" name="Freeform 717"/>
            <p:cNvSpPr>
              <a:spLocks/>
            </p:cNvSpPr>
            <p:nvPr/>
          </p:nvSpPr>
          <p:spPr bwMode="auto">
            <a:xfrm>
              <a:off x="480" y="2612"/>
              <a:ext cx="18" cy="24"/>
            </a:xfrm>
            <a:custGeom>
              <a:avLst/>
              <a:gdLst>
                <a:gd name="T0" fmla="*/ 0 w 82"/>
                <a:gd name="T1" fmla="*/ 20 h 107"/>
                <a:gd name="T2" fmla="*/ 8 w 82"/>
                <a:gd name="T3" fmla="*/ 24 h 107"/>
                <a:gd name="T4" fmla="*/ 9 w 82"/>
                <a:gd name="T5" fmla="*/ 21 h 107"/>
                <a:gd name="T6" fmla="*/ 11 w 82"/>
                <a:gd name="T7" fmla="*/ 19 h 107"/>
                <a:gd name="T8" fmla="*/ 12 w 82"/>
                <a:gd name="T9" fmla="*/ 16 h 107"/>
                <a:gd name="T10" fmla="*/ 13 w 82"/>
                <a:gd name="T11" fmla="*/ 14 h 107"/>
                <a:gd name="T12" fmla="*/ 15 w 82"/>
                <a:gd name="T13" fmla="*/ 12 h 107"/>
                <a:gd name="T14" fmla="*/ 16 w 82"/>
                <a:gd name="T15" fmla="*/ 10 h 107"/>
                <a:gd name="T16" fmla="*/ 17 w 82"/>
                <a:gd name="T17" fmla="*/ 8 h 107"/>
                <a:gd name="T18" fmla="*/ 18 w 82"/>
                <a:gd name="T19" fmla="*/ 7 h 107"/>
                <a:gd name="T20" fmla="*/ 13 w 82"/>
                <a:gd name="T21" fmla="*/ 0 h 107"/>
                <a:gd name="T22" fmla="*/ 11 w 82"/>
                <a:gd name="T23" fmla="*/ 2 h 107"/>
                <a:gd name="T24" fmla="*/ 9 w 82"/>
                <a:gd name="T25" fmla="*/ 4 h 107"/>
                <a:gd name="T26" fmla="*/ 7 w 82"/>
                <a:gd name="T27" fmla="*/ 8 h 107"/>
                <a:gd name="T28" fmla="*/ 5 w 82"/>
                <a:gd name="T29" fmla="*/ 11 h 107"/>
                <a:gd name="T30" fmla="*/ 3 w 82"/>
                <a:gd name="T31" fmla="*/ 14 h 107"/>
                <a:gd name="T32" fmla="*/ 2 w 82"/>
                <a:gd name="T33" fmla="*/ 17 h 107"/>
                <a:gd name="T34" fmla="*/ 1 w 82"/>
                <a:gd name="T35" fmla="*/ 19 h 107"/>
                <a:gd name="T36" fmla="*/ 0 w 82"/>
                <a:gd name="T37" fmla="*/ 20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
                <a:gd name="T58" fmla="*/ 0 h 107"/>
                <a:gd name="T59" fmla="*/ 82 w 82"/>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 h="107">
                  <a:moveTo>
                    <a:pt x="0" y="91"/>
                  </a:moveTo>
                  <a:lnTo>
                    <a:pt x="37" y="107"/>
                  </a:lnTo>
                  <a:lnTo>
                    <a:pt x="42" y="95"/>
                  </a:lnTo>
                  <a:lnTo>
                    <a:pt x="49" y="84"/>
                  </a:lnTo>
                  <a:lnTo>
                    <a:pt x="54" y="72"/>
                  </a:lnTo>
                  <a:lnTo>
                    <a:pt x="60" y="61"/>
                  </a:lnTo>
                  <a:lnTo>
                    <a:pt x="67" y="52"/>
                  </a:lnTo>
                  <a:lnTo>
                    <a:pt x="73" y="43"/>
                  </a:lnTo>
                  <a:lnTo>
                    <a:pt x="79" y="37"/>
                  </a:lnTo>
                  <a:lnTo>
                    <a:pt x="82" y="33"/>
                  </a:lnTo>
                  <a:lnTo>
                    <a:pt x="58" y="0"/>
                  </a:lnTo>
                  <a:lnTo>
                    <a:pt x="49" y="9"/>
                  </a:lnTo>
                  <a:lnTo>
                    <a:pt x="40" y="20"/>
                  </a:lnTo>
                  <a:lnTo>
                    <a:pt x="30" y="34"/>
                  </a:lnTo>
                  <a:lnTo>
                    <a:pt x="23" y="47"/>
                  </a:lnTo>
                  <a:lnTo>
                    <a:pt x="15" y="61"/>
                  </a:lnTo>
                  <a:lnTo>
                    <a:pt x="8" y="74"/>
                  </a:lnTo>
                  <a:lnTo>
                    <a:pt x="3" y="85"/>
                  </a:lnTo>
                  <a:lnTo>
                    <a:pt x="0" y="91"/>
                  </a:lnTo>
                  <a:close/>
                </a:path>
              </a:pathLst>
            </a:custGeom>
            <a:solidFill>
              <a:srgbClr val="000000"/>
            </a:solidFill>
            <a:ln w="9525">
              <a:noFill/>
              <a:round/>
              <a:headEnd/>
              <a:tailEnd/>
            </a:ln>
          </p:spPr>
          <p:txBody>
            <a:bodyPr/>
            <a:lstStyle/>
            <a:p>
              <a:pPr rtl="0"/>
              <a:endParaRPr lang="en-US" sz="3800"/>
            </a:p>
          </p:txBody>
        </p:sp>
        <p:sp>
          <p:nvSpPr>
            <p:cNvPr id="720" name="Freeform 718"/>
            <p:cNvSpPr>
              <a:spLocks/>
            </p:cNvSpPr>
            <p:nvPr/>
          </p:nvSpPr>
          <p:spPr bwMode="auto">
            <a:xfrm>
              <a:off x="586" y="2686"/>
              <a:ext cx="67" cy="65"/>
            </a:xfrm>
            <a:custGeom>
              <a:avLst/>
              <a:gdLst>
                <a:gd name="T0" fmla="*/ 2 w 292"/>
                <a:gd name="T1" fmla="*/ 2 h 284"/>
                <a:gd name="T2" fmla="*/ 0 w 292"/>
                <a:gd name="T3" fmla="*/ 3 h 284"/>
                <a:gd name="T4" fmla="*/ 0 w 292"/>
                <a:gd name="T5" fmla="*/ 5 h 284"/>
                <a:gd name="T6" fmla="*/ 0 w 292"/>
                <a:gd name="T7" fmla="*/ 8 h 284"/>
                <a:gd name="T8" fmla="*/ 2 w 292"/>
                <a:gd name="T9" fmla="*/ 9 h 284"/>
                <a:gd name="T10" fmla="*/ 58 w 292"/>
                <a:gd name="T11" fmla="*/ 64 h 284"/>
                <a:gd name="T12" fmla="*/ 59 w 292"/>
                <a:gd name="T13" fmla="*/ 65 h 284"/>
                <a:gd name="T14" fmla="*/ 61 w 292"/>
                <a:gd name="T15" fmla="*/ 65 h 284"/>
                <a:gd name="T16" fmla="*/ 64 w 292"/>
                <a:gd name="T17" fmla="*/ 65 h 284"/>
                <a:gd name="T18" fmla="*/ 65 w 292"/>
                <a:gd name="T19" fmla="*/ 64 h 284"/>
                <a:gd name="T20" fmla="*/ 67 w 292"/>
                <a:gd name="T21" fmla="*/ 62 h 284"/>
                <a:gd name="T22" fmla="*/ 67 w 292"/>
                <a:gd name="T23" fmla="*/ 60 h 284"/>
                <a:gd name="T24" fmla="*/ 67 w 292"/>
                <a:gd name="T25" fmla="*/ 58 h 284"/>
                <a:gd name="T26" fmla="*/ 65 w 292"/>
                <a:gd name="T27" fmla="*/ 56 h 284"/>
                <a:gd name="T28" fmla="*/ 9 w 292"/>
                <a:gd name="T29" fmla="*/ 2 h 284"/>
                <a:gd name="T30" fmla="*/ 8 w 292"/>
                <a:gd name="T31" fmla="*/ 0 h 284"/>
                <a:gd name="T32" fmla="*/ 5 w 292"/>
                <a:gd name="T33" fmla="*/ 0 h 284"/>
                <a:gd name="T34" fmla="*/ 3 w 292"/>
                <a:gd name="T35" fmla="*/ 0 h 284"/>
                <a:gd name="T36" fmla="*/ 2 w 292"/>
                <a:gd name="T37" fmla="*/ 2 h 2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2"/>
                <a:gd name="T58" fmla="*/ 0 h 284"/>
                <a:gd name="T59" fmla="*/ 292 w 292"/>
                <a:gd name="T60" fmla="*/ 284 h 2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2" h="284">
                  <a:moveTo>
                    <a:pt x="7" y="7"/>
                  </a:moveTo>
                  <a:lnTo>
                    <a:pt x="1" y="15"/>
                  </a:lnTo>
                  <a:lnTo>
                    <a:pt x="0" y="24"/>
                  </a:lnTo>
                  <a:lnTo>
                    <a:pt x="1" y="33"/>
                  </a:lnTo>
                  <a:lnTo>
                    <a:pt x="7" y="41"/>
                  </a:lnTo>
                  <a:lnTo>
                    <a:pt x="251" y="278"/>
                  </a:lnTo>
                  <a:lnTo>
                    <a:pt x="259" y="283"/>
                  </a:lnTo>
                  <a:lnTo>
                    <a:pt x="268" y="284"/>
                  </a:lnTo>
                  <a:lnTo>
                    <a:pt x="277" y="283"/>
                  </a:lnTo>
                  <a:lnTo>
                    <a:pt x="285" y="278"/>
                  </a:lnTo>
                  <a:lnTo>
                    <a:pt x="290" y="270"/>
                  </a:lnTo>
                  <a:lnTo>
                    <a:pt x="292" y="261"/>
                  </a:lnTo>
                  <a:lnTo>
                    <a:pt x="290" y="252"/>
                  </a:lnTo>
                  <a:lnTo>
                    <a:pt x="285" y="244"/>
                  </a:lnTo>
                  <a:lnTo>
                    <a:pt x="40" y="7"/>
                  </a:lnTo>
                  <a:lnTo>
                    <a:pt x="33" y="2"/>
                  </a:lnTo>
                  <a:lnTo>
                    <a:pt x="23" y="0"/>
                  </a:lnTo>
                  <a:lnTo>
                    <a:pt x="14" y="2"/>
                  </a:lnTo>
                  <a:lnTo>
                    <a:pt x="7" y="7"/>
                  </a:lnTo>
                  <a:close/>
                </a:path>
              </a:pathLst>
            </a:custGeom>
            <a:solidFill>
              <a:srgbClr val="000000"/>
            </a:solidFill>
            <a:ln w="9525">
              <a:noFill/>
              <a:round/>
              <a:headEnd/>
              <a:tailEnd/>
            </a:ln>
          </p:spPr>
          <p:txBody>
            <a:bodyPr/>
            <a:lstStyle/>
            <a:p>
              <a:pPr rtl="0"/>
              <a:endParaRPr lang="en-US" sz="3800"/>
            </a:p>
          </p:txBody>
        </p:sp>
        <p:sp>
          <p:nvSpPr>
            <p:cNvPr id="721" name="Freeform 719"/>
            <p:cNvSpPr>
              <a:spLocks/>
            </p:cNvSpPr>
            <p:nvPr/>
          </p:nvSpPr>
          <p:spPr bwMode="auto">
            <a:xfrm>
              <a:off x="477" y="2675"/>
              <a:ext cx="147" cy="82"/>
            </a:xfrm>
            <a:custGeom>
              <a:avLst/>
              <a:gdLst>
                <a:gd name="T0" fmla="*/ 2 w 640"/>
                <a:gd name="T1" fmla="*/ 1 h 359"/>
                <a:gd name="T2" fmla="*/ 0 w 640"/>
                <a:gd name="T3" fmla="*/ 4 h 359"/>
                <a:gd name="T4" fmla="*/ 0 w 640"/>
                <a:gd name="T5" fmla="*/ 7 h 359"/>
                <a:gd name="T6" fmla="*/ 2 w 640"/>
                <a:gd name="T7" fmla="*/ 11 h 359"/>
                <a:gd name="T8" fmla="*/ 5 w 640"/>
                <a:gd name="T9" fmla="*/ 18 h 359"/>
                <a:gd name="T10" fmla="*/ 9 w 640"/>
                <a:gd name="T11" fmla="*/ 27 h 359"/>
                <a:gd name="T12" fmla="*/ 16 w 640"/>
                <a:gd name="T13" fmla="*/ 37 h 359"/>
                <a:gd name="T14" fmla="*/ 24 w 640"/>
                <a:gd name="T15" fmla="*/ 48 h 359"/>
                <a:gd name="T16" fmla="*/ 35 w 640"/>
                <a:gd name="T17" fmla="*/ 58 h 359"/>
                <a:gd name="T18" fmla="*/ 47 w 640"/>
                <a:gd name="T19" fmla="*/ 67 h 359"/>
                <a:gd name="T20" fmla="*/ 59 w 640"/>
                <a:gd name="T21" fmla="*/ 74 h 359"/>
                <a:gd name="T22" fmla="*/ 69 w 640"/>
                <a:gd name="T23" fmla="*/ 77 h 359"/>
                <a:gd name="T24" fmla="*/ 79 w 640"/>
                <a:gd name="T25" fmla="*/ 80 h 359"/>
                <a:gd name="T26" fmla="*/ 90 w 640"/>
                <a:gd name="T27" fmla="*/ 82 h 359"/>
                <a:gd name="T28" fmla="*/ 102 w 640"/>
                <a:gd name="T29" fmla="*/ 82 h 359"/>
                <a:gd name="T30" fmla="*/ 113 w 640"/>
                <a:gd name="T31" fmla="*/ 81 h 359"/>
                <a:gd name="T32" fmla="*/ 125 w 640"/>
                <a:gd name="T33" fmla="*/ 79 h 359"/>
                <a:gd name="T34" fmla="*/ 138 w 640"/>
                <a:gd name="T35" fmla="*/ 76 h 359"/>
                <a:gd name="T36" fmla="*/ 146 w 640"/>
                <a:gd name="T37" fmla="*/ 73 h 359"/>
                <a:gd name="T38" fmla="*/ 147 w 640"/>
                <a:gd name="T39" fmla="*/ 70 h 359"/>
                <a:gd name="T40" fmla="*/ 146 w 640"/>
                <a:gd name="T41" fmla="*/ 67 h 359"/>
                <a:gd name="T42" fmla="*/ 143 w 640"/>
                <a:gd name="T43" fmla="*/ 66 h 359"/>
                <a:gd name="T44" fmla="*/ 135 w 640"/>
                <a:gd name="T45" fmla="*/ 67 h 359"/>
                <a:gd name="T46" fmla="*/ 124 w 640"/>
                <a:gd name="T47" fmla="*/ 70 h 359"/>
                <a:gd name="T48" fmla="*/ 113 w 640"/>
                <a:gd name="T49" fmla="*/ 72 h 359"/>
                <a:gd name="T50" fmla="*/ 102 w 640"/>
                <a:gd name="T51" fmla="*/ 73 h 359"/>
                <a:gd name="T52" fmla="*/ 91 w 640"/>
                <a:gd name="T53" fmla="*/ 73 h 359"/>
                <a:gd name="T54" fmla="*/ 82 w 640"/>
                <a:gd name="T55" fmla="*/ 71 h 359"/>
                <a:gd name="T56" fmla="*/ 72 w 640"/>
                <a:gd name="T57" fmla="*/ 69 h 359"/>
                <a:gd name="T58" fmla="*/ 63 w 640"/>
                <a:gd name="T59" fmla="*/ 66 h 359"/>
                <a:gd name="T60" fmla="*/ 52 w 640"/>
                <a:gd name="T61" fmla="*/ 60 h 359"/>
                <a:gd name="T62" fmla="*/ 41 w 640"/>
                <a:gd name="T63" fmla="*/ 51 h 359"/>
                <a:gd name="T64" fmla="*/ 31 w 640"/>
                <a:gd name="T65" fmla="*/ 41 h 359"/>
                <a:gd name="T66" fmla="*/ 23 w 640"/>
                <a:gd name="T67" fmla="*/ 31 h 359"/>
                <a:gd name="T68" fmla="*/ 17 w 640"/>
                <a:gd name="T69" fmla="*/ 22 h 359"/>
                <a:gd name="T70" fmla="*/ 13 w 640"/>
                <a:gd name="T71" fmla="*/ 14 h 359"/>
                <a:gd name="T72" fmla="*/ 10 w 640"/>
                <a:gd name="T73" fmla="*/ 7 h 359"/>
                <a:gd name="T74" fmla="*/ 9 w 640"/>
                <a:gd name="T75" fmla="*/ 4 h 359"/>
                <a:gd name="T76" fmla="*/ 8 w 640"/>
                <a:gd name="T77" fmla="*/ 2 h 359"/>
                <a:gd name="T78" fmla="*/ 5 w 640"/>
                <a:gd name="T79" fmla="*/ 0 h 3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0"/>
                <a:gd name="T121" fmla="*/ 0 h 359"/>
                <a:gd name="T122" fmla="*/ 640 w 640"/>
                <a:gd name="T123" fmla="*/ 359 h 3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0" h="359">
                  <a:moveTo>
                    <a:pt x="14" y="1"/>
                  </a:moveTo>
                  <a:lnTo>
                    <a:pt x="8" y="5"/>
                  </a:lnTo>
                  <a:lnTo>
                    <a:pt x="2" y="10"/>
                  </a:lnTo>
                  <a:lnTo>
                    <a:pt x="0" y="18"/>
                  </a:lnTo>
                  <a:lnTo>
                    <a:pt x="0" y="26"/>
                  </a:lnTo>
                  <a:lnTo>
                    <a:pt x="1" y="30"/>
                  </a:lnTo>
                  <a:lnTo>
                    <a:pt x="4" y="36"/>
                  </a:lnTo>
                  <a:lnTo>
                    <a:pt x="8" y="48"/>
                  </a:lnTo>
                  <a:lnTo>
                    <a:pt x="13" y="61"/>
                  </a:lnTo>
                  <a:lnTo>
                    <a:pt x="21" y="78"/>
                  </a:lnTo>
                  <a:lnTo>
                    <a:pt x="30" y="96"/>
                  </a:lnTo>
                  <a:lnTo>
                    <a:pt x="41" y="117"/>
                  </a:lnTo>
                  <a:lnTo>
                    <a:pt x="54" y="138"/>
                  </a:lnTo>
                  <a:lnTo>
                    <a:pt x="69" y="161"/>
                  </a:lnTo>
                  <a:lnTo>
                    <a:pt x="86" y="184"/>
                  </a:lnTo>
                  <a:lnTo>
                    <a:pt x="105" y="208"/>
                  </a:lnTo>
                  <a:lnTo>
                    <a:pt x="126" y="231"/>
                  </a:lnTo>
                  <a:lnTo>
                    <a:pt x="151" y="253"/>
                  </a:lnTo>
                  <a:lnTo>
                    <a:pt x="177" y="275"/>
                  </a:lnTo>
                  <a:lnTo>
                    <a:pt x="205" y="295"/>
                  </a:lnTo>
                  <a:lnTo>
                    <a:pt x="237" y="313"/>
                  </a:lnTo>
                  <a:lnTo>
                    <a:pt x="257" y="324"/>
                  </a:lnTo>
                  <a:lnTo>
                    <a:pt x="280" y="333"/>
                  </a:lnTo>
                  <a:lnTo>
                    <a:pt x="300" y="339"/>
                  </a:lnTo>
                  <a:lnTo>
                    <a:pt x="324" y="346"/>
                  </a:lnTo>
                  <a:lnTo>
                    <a:pt x="346" y="351"/>
                  </a:lnTo>
                  <a:lnTo>
                    <a:pt x="369" y="355"/>
                  </a:lnTo>
                  <a:lnTo>
                    <a:pt x="393" y="357"/>
                  </a:lnTo>
                  <a:lnTo>
                    <a:pt x="418" y="359"/>
                  </a:lnTo>
                  <a:lnTo>
                    <a:pt x="442" y="359"/>
                  </a:lnTo>
                  <a:lnTo>
                    <a:pt x="467" y="357"/>
                  </a:lnTo>
                  <a:lnTo>
                    <a:pt x="493" y="356"/>
                  </a:lnTo>
                  <a:lnTo>
                    <a:pt x="519" y="352"/>
                  </a:lnTo>
                  <a:lnTo>
                    <a:pt x="545" y="347"/>
                  </a:lnTo>
                  <a:lnTo>
                    <a:pt x="572" y="341"/>
                  </a:lnTo>
                  <a:lnTo>
                    <a:pt x="600" y="334"/>
                  </a:lnTo>
                  <a:lnTo>
                    <a:pt x="627" y="325"/>
                  </a:lnTo>
                  <a:lnTo>
                    <a:pt x="634" y="321"/>
                  </a:lnTo>
                  <a:lnTo>
                    <a:pt x="639" y="316"/>
                  </a:lnTo>
                  <a:lnTo>
                    <a:pt x="640" y="308"/>
                  </a:lnTo>
                  <a:lnTo>
                    <a:pt x="640" y="300"/>
                  </a:lnTo>
                  <a:lnTo>
                    <a:pt x="636" y="294"/>
                  </a:lnTo>
                  <a:lnTo>
                    <a:pt x="630" y="288"/>
                  </a:lnTo>
                  <a:lnTo>
                    <a:pt x="623" y="287"/>
                  </a:lnTo>
                  <a:lnTo>
                    <a:pt x="615" y="287"/>
                  </a:lnTo>
                  <a:lnTo>
                    <a:pt x="589" y="295"/>
                  </a:lnTo>
                  <a:lnTo>
                    <a:pt x="565" y="303"/>
                  </a:lnTo>
                  <a:lnTo>
                    <a:pt x="539" y="308"/>
                  </a:lnTo>
                  <a:lnTo>
                    <a:pt x="514" y="313"/>
                  </a:lnTo>
                  <a:lnTo>
                    <a:pt x="490" y="316"/>
                  </a:lnTo>
                  <a:lnTo>
                    <a:pt x="467" y="318"/>
                  </a:lnTo>
                  <a:lnTo>
                    <a:pt x="444" y="320"/>
                  </a:lnTo>
                  <a:lnTo>
                    <a:pt x="420" y="320"/>
                  </a:lnTo>
                  <a:lnTo>
                    <a:pt x="398" y="318"/>
                  </a:lnTo>
                  <a:lnTo>
                    <a:pt x="377" y="316"/>
                  </a:lnTo>
                  <a:lnTo>
                    <a:pt x="355" y="313"/>
                  </a:lnTo>
                  <a:lnTo>
                    <a:pt x="334" y="308"/>
                  </a:lnTo>
                  <a:lnTo>
                    <a:pt x="315" y="303"/>
                  </a:lnTo>
                  <a:lnTo>
                    <a:pt x="294" y="295"/>
                  </a:lnTo>
                  <a:lnTo>
                    <a:pt x="274" y="287"/>
                  </a:lnTo>
                  <a:lnTo>
                    <a:pt x="256" y="278"/>
                  </a:lnTo>
                  <a:lnTo>
                    <a:pt x="228" y="261"/>
                  </a:lnTo>
                  <a:lnTo>
                    <a:pt x="200" y="243"/>
                  </a:lnTo>
                  <a:lnTo>
                    <a:pt x="177" y="223"/>
                  </a:lnTo>
                  <a:lnTo>
                    <a:pt x="155" y="201"/>
                  </a:lnTo>
                  <a:lnTo>
                    <a:pt x="134" y="181"/>
                  </a:lnTo>
                  <a:lnTo>
                    <a:pt x="117" y="158"/>
                  </a:lnTo>
                  <a:lnTo>
                    <a:pt x="101" y="136"/>
                  </a:lnTo>
                  <a:lnTo>
                    <a:pt x="87" y="116"/>
                  </a:lnTo>
                  <a:lnTo>
                    <a:pt x="75" y="95"/>
                  </a:lnTo>
                  <a:lnTo>
                    <a:pt x="65" y="76"/>
                  </a:lnTo>
                  <a:lnTo>
                    <a:pt x="57" y="60"/>
                  </a:lnTo>
                  <a:lnTo>
                    <a:pt x="51" y="44"/>
                  </a:lnTo>
                  <a:lnTo>
                    <a:pt x="45" y="32"/>
                  </a:lnTo>
                  <a:lnTo>
                    <a:pt x="41" y="22"/>
                  </a:lnTo>
                  <a:lnTo>
                    <a:pt x="40" y="17"/>
                  </a:lnTo>
                  <a:lnTo>
                    <a:pt x="39" y="14"/>
                  </a:lnTo>
                  <a:lnTo>
                    <a:pt x="35" y="8"/>
                  </a:lnTo>
                  <a:lnTo>
                    <a:pt x="28" y="2"/>
                  </a:lnTo>
                  <a:lnTo>
                    <a:pt x="22" y="0"/>
                  </a:lnTo>
                  <a:lnTo>
                    <a:pt x="14" y="1"/>
                  </a:lnTo>
                  <a:close/>
                </a:path>
              </a:pathLst>
            </a:custGeom>
            <a:solidFill>
              <a:srgbClr val="000000"/>
            </a:solidFill>
            <a:ln w="9525">
              <a:noFill/>
              <a:round/>
              <a:headEnd/>
              <a:tailEnd/>
            </a:ln>
          </p:spPr>
          <p:txBody>
            <a:bodyPr/>
            <a:lstStyle/>
            <a:p>
              <a:pPr rtl="0"/>
              <a:endParaRPr lang="en-US" sz="3800"/>
            </a:p>
          </p:txBody>
        </p:sp>
        <p:sp>
          <p:nvSpPr>
            <p:cNvPr id="722" name="Freeform 720"/>
            <p:cNvSpPr>
              <a:spLocks/>
            </p:cNvSpPr>
            <p:nvPr/>
          </p:nvSpPr>
          <p:spPr bwMode="auto">
            <a:xfrm>
              <a:off x="608" y="2720"/>
              <a:ext cx="44" cy="37"/>
            </a:xfrm>
            <a:custGeom>
              <a:avLst/>
              <a:gdLst>
                <a:gd name="T0" fmla="*/ 20 w 194"/>
                <a:gd name="T1" fmla="*/ 1 h 165"/>
                <a:gd name="T2" fmla="*/ 16 w 194"/>
                <a:gd name="T3" fmla="*/ 2 h 165"/>
                <a:gd name="T4" fmla="*/ 13 w 194"/>
                <a:gd name="T5" fmla="*/ 3 h 165"/>
                <a:gd name="T6" fmla="*/ 11 w 194"/>
                <a:gd name="T7" fmla="*/ 4 h 165"/>
                <a:gd name="T8" fmla="*/ 8 w 194"/>
                <a:gd name="T9" fmla="*/ 5 h 165"/>
                <a:gd name="T10" fmla="*/ 6 w 194"/>
                <a:gd name="T11" fmla="*/ 7 h 165"/>
                <a:gd name="T12" fmla="*/ 5 w 194"/>
                <a:gd name="T13" fmla="*/ 8 h 165"/>
                <a:gd name="T14" fmla="*/ 3 w 194"/>
                <a:gd name="T15" fmla="*/ 10 h 165"/>
                <a:gd name="T16" fmla="*/ 2 w 194"/>
                <a:gd name="T17" fmla="*/ 12 h 165"/>
                <a:gd name="T18" fmla="*/ 1 w 194"/>
                <a:gd name="T19" fmla="*/ 14 h 165"/>
                <a:gd name="T20" fmla="*/ 1 w 194"/>
                <a:gd name="T21" fmla="*/ 16 h 165"/>
                <a:gd name="T22" fmla="*/ 0 w 194"/>
                <a:gd name="T23" fmla="*/ 18 h 165"/>
                <a:gd name="T24" fmla="*/ 0 w 194"/>
                <a:gd name="T25" fmla="*/ 20 h 165"/>
                <a:gd name="T26" fmla="*/ 0 w 194"/>
                <a:gd name="T27" fmla="*/ 24 h 165"/>
                <a:gd name="T28" fmla="*/ 2 w 194"/>
                <a:gd name="T29" fmla="*/ 27 h 165"/>
                <a:gd name="T30" fmla="*/ 2 w 194"/>
                <a:gd name="T31" fmla="*/ 30 h 165"/>
                <a:gd name="T32" fmla="*/ 3 w 194"/>
                <a:gd name="T33" fmla="*/ 31 h 165"/>
                <a:gd name="T34" fmla="*/ 3 w 194"/>
                <a:gd name="T35" fmla="*/ 31 h 165"/>
                <a:gd name="T36" fmla="*/ 4 w 194"/>
                <a:gd name="T37" fmla="*/ 31 h 165"/>
                <a:gd name="T38" fmla="*/ 4 w 194"/>
                <a:gd name="T39" fmla="*/ 32 h 165"/>
                <a:gd name="T40" fmla="*/ 4 w 194"/>
                <a:gd name="T41" fmla="*/ 32 h 165"/>
                <a:gd name="T42" fmla="*/ 7 w 194"/>
                <a:gd name="T43" fmla="*/ 35 h 165"/>
                <a:gd name="T44" fmla="*/ 11 w 194"/>
                <a:gd name="T45" fmla="*/ 36 h 165"/>
                <a:gd name="T46" fmla="*/ 15 w 194"/>
                <a:gd name="T47" fmla="*/ 37 h 165"/>
                <a:gd name="T48" fmla="*/ 20 w 194"/>
                <a:gd name="T49" fmla="*/ 37 h 165"/>
                <a:gd name="T50" fmla="*/ 24 w 194"/>
                <a:gd name="T51" fmla="*/ 37 h 165"/>
                <a:gd name="T52" fmla="*/ 28 w 194"/>
                <a:gd name="T53" fmla="*/ 36 h 165"/>
                <a:gd name="T54" fmla="*/ 31 w 194"/>
                <a:gd name="T55" fmla="*/ 35 h 165"/>
                <a:gd name="T56" fmla="*/ 33 w 194"/>
                <a:gd name="T57" fmla="*/ 35 h 165"/>
                <a:gd name="T58" fmla="*/ 33 w 194"/>
                <a:gd name="T59" fmla="*/ 35 h 165"/>
                <a:gd name="T60" fmla="*/ 34 w 194"/>
                <a:gd name="T61" fmla="*/ 34 h 165"/>
                <a:gd name="T62" fmla="*/ 34 w 194"/>
                <a:gd name="T63" fmla="*/ 34 h 165"/>
                <a:gd name="T64" fmla="*/ 34 w 194"/>
                <a:gd name="T65" fmla="*/ 34 h 165"/>
                <a:gd name="T66" fmla="*/ 36 w 194"/>
                <a:gd name="T67" fmla="*/ 32 h 165"/>
                <a:gd name="T68" fmla="*/ 37 w 194"/>
                <a:gd name="T69" fmla="*/ 30 h 165"/>
                <a:gd name="T70" fmla="*/ 38 w 194"/>
                <a:gd name="T71" fmla="*/ 28 h 165"/>
                <a:gd name="T72" fmla="*/ 38 w 194"/>
                <a:gd name="T73" fmla="*/ 26 h 165"/>
                <a:gd name="T74" fmla="*/ 38 w 194"/>
                <a:gd name="T75" fmla="*/ 25 h 165"/>
                <a:gd name="T76" fmla="*/ 38 w 194"/>
                <a:gd name="T77" fmla="*/ 24 h 165"/>
                <a:gd name="T78" fmla="*/ 38 w 194"/>
                <a:gd name="T79" fmla="*/ 23 h 165"/>
                <a:gd name="T80" fmla="*/ 38 w 194"/>
                <a:gd name="T81" fmla="*/ 22 h 165"/>
                <a:gd name="T82" fmla="*/ 39 w 194"/>
                <a:gd name="T83" fmla="*/ 21 h 165"/>
                <a:gd name="T84" fmla="*/ 41 w 194"/>
                <a:gd name="T85" fmla="*/ 20 h 165"/>
                <a:gd name="T86" fmla="*/ 42 w 194"/>
                <a:gd name="T87" fmla="*/ 19 h 165"/>
                <a:gd name="T88" fmla="*/ 43 w 194"/>
                <a:gd name="T89" fmla="*/ 18 h 165"/>
                <a:gd name="T90" fmla="*/ 43 w 194"/>
                <a:gd name="T91" fmla="*/ 17 h 165"/>
                <a:gd name="T92" fmla="*/ 44 w 194"/>
                <a:gd name="T93" fmla="*/ 16 h 165"/>
                <a:gd name="T94" fmla="*/ 44 w 194"/>
                <a:gd name="T95" fmla="*/ 15 h 165"/>
                <a:gd name="T96" fmla="*/ 44 w 194"/>
                <a:gd name="T97" fmla="*/ 14 h 165"/>
                <a:gd name="T98" fmla="*/ 44 w 194"/>
                <a:gd name="T99" fmla="*/ 13 h 165"/>
                <a:gd name="T100" fmla="*/ 44 w 194"/>
                <a:gd name="T101" fmla="*/ 12 h 165"/>
                <a:gd name="T102" fmla="*/ 43 w 194"/>
                <a:gd name="T103" fmla="*/ 11 h 165"/>
                <a:gd name="T104" fmla="*/ 43 w 194"/>
                <a:gd name="T105" fmla="*/ 10 h 165"/>
                <a:gd name="T106" fmla="*/ 41 w 194"/>
                <a:gd name="T107" fmla="*/ 6 h 165"/>
                <a:gd name="T108" fmla="*/ 38 w 194"/>
                <a:gd name="T109" fmla="*/ 3 h 165"/>
                <a:gd name="T110" fmla="*/ 35 w 194"/>
                <a:gd name="T111" fmla="*/ 2 h 165"/>
                <a:gd name="T112" fmla="*/ 32 w 194"/>
                <a:gd name="T113" fmla="*/ 1 h 165"/>
                <a:gd name="T114" fmla="*/ 28 w 194"/>
                <a:gd name="T115" fmla="*/ 0 h 165"/>
                <a:gd name="T116" fmla="*/ 25 w 194"/>
                <a:gd name="T117" fmla="*/ 0 h 165"/>
                <a:gd name="T118" fmla="*/ 22 w 194"/>
                <a:gd name="T119" fmla="*/ 1 h 165"/>
                <a:gd name="T120" fmla="*/ 20 w 194"/>
                <a:gd name="T121" fmla="*/ 1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4"/>
                <a:gd name="T184" fmla="*/ 0 h 165"/>
                <a:gd name="T185" fmla="*/ 194 w 194"/>
                <a:gd name="T186" fmla="*/ 165 h 1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4" h="165">
                  <a:moveTo>
                    <a:pt x="86" y="5"/>
                  </a:moveTo>
                  <a:lnTo>
                    <a:pt x="72" y="8"/>
                  </a:lnTo>
                  <a:lnTo>
                    <a:pt x="59" y="12"/>
                  </a:lnTo>
                  <a:lnTo>
                    <a:pt x="47" y="17"/>
                  </a:lnTo>
                  <a:lnTo>
                    <a:pt x="37" y="22"/>
                  </a:lnTo>
                  <a:lnTo>
                    <a:pt x="27" y="29"/>
                  </a:lnTo>
                  <a:lnTo>
                    <a:pt x="20" y="37"/>
                  </a:lnTo>
                  <a:lnTo>
                    <a:pt x="13" y="44"/>
                  </a:lnTo>
                  <a:lnTo>
                    <a:pt x="8" y="53"/>
                  </a:lnTo>
                  <a:lnTo>
                    <a:pt x="4" y="63"/>
                  </a:lnTo>
                  <a:lnTo>
                    <a:pt x="3" y="70"/>
                  </a:lnTo>
                  <a:lnTo>
                    <a:pt x="0" y="79"/>
                  </a:lnTo>
                  <a:lnTo>
                    <a:pt x="0" y="87"/>
                  </a:lnTo>
                  <a:lnTo>
                    <a:pt x="1" y="106"/>
                  </a:lnTo>
                  <a:lnTo>
                    <a:pt x="7" y="121"/>
                  </a:lnTo>
                  <a:lnTo>
                    <a:pt x="10" y="133"/>
                  </a:lnTo>
                  <a:lnTo>
                    <a:pt x="14" y="138"/>
                  </a:lnTo>
                  <a:lnTo>
                    <a:pt x="14" y="139"/>
                  </a:lnTo>
                  <a:lnTo>
                    <a:pt x="16" y="139"/>
                  </a:lnTo>
                  <a:lnTo>
                    <a:pt x="16" y="141"/>
                  </a:lnTo>
                  <a:lnTo>
                    <a:pt x="16" y="142"/>
                  </a:lnTo>
                  <a:lnTo>
                    <a:pt x="31" y="155"/>
                  </a:lnTo>
                  <a:lnTo>
                    <a:pt x="48" y="161"/>
                  </a:lnTo>
                  <a:lnTo>
                    <a:pt x="68" y="165"/>
                  </a:lnTo>
                  <a:lnTo>
                    <a:pt x="89" y="165"/>
                  </a:lnTo>
                  <a:lnTo>
                    <a:pt x="107" y="163"/>
                  </a:lnTo>
                  <a:lnTo>
                    <a:pt x="124" y="160"/>
                  </a:lnTo>
                  <a:lnTo>
                    <a:pt x="137" y="156"/>
                  </a:lnTo>
                  <a:lnTo>
                    <a:pt x="145" y="154"/>
                  </a:lnTo>
                  <a:lnTo>
                    <a:pt x="147" y="154"/>
                  </a:lnTo>
                  <a:lnTo>
                    <a:pt x="148" y="152"/>
                  </a:lnTo>
                  <a:lnTo>
                    <a:pt x="151" y="152"/>
                  </a:lnTo>
                  <a:lnTo>
                    <a:pt x="152" y="151"/>
                  </a:lnTo>
                  <a:lnTo>
                    <a:pt x="160" y="143"/>
                  </a:lnTo>
                  <a:lnTo>
                    <a:pt x="165" y="134"/>
                  </a:lnTo>
                  <a:lnTo>
                    <a:pt x="168" y="125"/>
                  </a:lnTo>
                  <a:lnTo>
                    <a:pt x="169" y="115"/>
                  </a:lnTo>
                  <a:lnTo>
                    <a:pt x="169" y="111"/>
                  </a:lnTo>
                  <a:lnTo>
                    <a:pt x="168" y="106"/>
                  </a:lnTo>
                  <a:lnTo>
                    <a:pt x="168" y="102"/>
                  </a:lnTo>
                  <a:lnTo>
                    <a:pt x="167" y="96"/>
                  </a:lnTo>
                  <a:lnTo>
                    <a:pt x="174" y="94"/>
                  </a:lnTo>
                  <a:lnTo>
                    <a:pt x="181" y="90"/>
                  </a:lnTo>
                  <a:lnTo>
                    <a:pt x="186" y="86"/>
                  </a:lnTo>
                  <a:lnTo>
                    <a:pt x="189" y="81"/>
                  </a:lnTo>
                  <a:lnTo>
                    <a:pt x="191" y="77"/>
                  </a:lnTo>
                  <a:lnTo>
                    <a:pt x="193" y="72"/>
                  </a:lnTo>
                  <a:lnTo>
                    <a:pt x="194" y="68"/>
                  </a:lnTo>
                  <a:lnTo>
                    <a:pt x="194" y="63"/>
                  </a:lnTo>
                  <a:lnTo>
                    <a:pt x="194" y="57"/>
                  </a:lnTo>
                  <a:lnTo>
                    <a:pt x="193" y="52"/>
                  </a:lnTo>
                  <a:lnTo>
                    <a:pt x="191" y="47"/>
                  </a:lnTo>
                  <a:lnTo>
                    <a:pt x="190" y="43"/>
                  </a:lnTo>
                  <a:lnTo>
                    <a:pt x="181" y="27"/>
                  </a:lnTo>
                  <a:lnTo>
                    <a:pt x="168" y="14"/>
                  </a:lnTo>
                  <a:lnTo>
                    <a:pt x="155" y="7"/>
                  </a:lnTo>
                  <a:lnTo>
                    <a:pt x="141" y="3"/>
                  </a:lnTo>
                  <a:lnTo>
                    <a:pt x="125" y="0"/>
                  </a:lnTo>
                  <a:lnTo>
                    <a:pt x="111" y="0"/>
                  </a:lnTo>
                  <a:lnTo>
                    <a:pt x="98" y="3"/>
                  </a:lnTo>
                  <a:lnTo>
                    <a:pt x="86" y="5"/>
                  </a:lnTo>
                  <a:close/>
                </a:path>
              </a:pathLst>
            </a:custGeom>
            <a:solidFill>
              <a:srgbClr val="000000"/>
            </a:solidFill>
            <a:ln w="9525">
              <a:noFill/>
              <a:round/>
              <a:headEnd/>
              <a:tailEnd/>
            </a:ln>
          </p:spPr>
          <p:txBody>
            <a:bodyPr/>
            <a:lstStyle/>
            <a:p>
              <a:pPr rtl="0"/>
              <a:endParaRPr lang="en-US" sz="3800"/>
            </a:p>
          </p:txBody>
        </p:sp>
        <p:sp>
          <p:nvSpPr>
            <p:cNvPr id="723" name="Freeform 721"/>
            <p:cNvSpPr>
              <a:spLocks/>
            </p:cNvSpPr>
            <p:nvPr/>
          </p:nvSpPr>
          <p:spPr bwMode="auto">
            <a:xfrm>
              <a:off x="619" y="2731"/>
              <a:ext cx="20" cy="15"/>
            </a:xfrm>
            <a:custGeom>
              <a:avLst/>
              <a:gdLst>
                <a:gd name="T0" fmla="*/ 0 w 89"/>
                <a:gd name="T1" fmla="*/ 8 h 69"/>
                <a:gd name="T2" fmla="*/ 0 w 89"/>
                <a:gd name="T3" fmla="*/ 8 h 69"/>
                <a:gd name="T4" fmla="*/ 0 w 89"/>
                <a:gd name="T5" fmla="*/ 7 h 69"/>
                <a:gd name="T6" fmla="*/ 0 w 89"/>
                <a:gd name="T7" fmla="*/ 6 h 69"/>
                <a:gd name="T8" fmla="*/ 1 w 89"/>
                <a:gd name="T9" fmla="*/ 6 h 69"/>
                <a:gd name="T10" fmla="*/ 1 w 89"/>
                <a:gd name="T11" fmla="*/ 5 h 69"/>
                <a:gd name="T12" fmla="*/ 2 w 89"/>
                <a:gd name="T13" fmla="*/ 4 h 69"/>
                <a:gd name="T14" fmla="*/ 4 w 89"/>
                <a:gd name="T15" fmla="*/ 3 h 69"/>
                <a:gd name="T16" fmla="*/ 5 w 89"/>
                <a:gd name="T17" fmla="*/ 2 h 69"/>
                <a:gd name="T18" fmla="*/ 6 w 89"/>
                <a:gd name="T19" fmla="*/ 2 h 69"/>
                <a:gd name="T20" fmla="*/ 8 w 89"/>
                <a:gd name="T21" fmla="*/ 2 h 69"/>
                <a:gd name="T22" fmla="*/ 9 w 89"/>
                <a:gd name="T23" fmla="*/ 1 h 69"/>
                <a:gd name="T24" fmla="*/ 11 w 89"/>
                <a:gd name="T25" fmla="*/ 1 h 69"/>
                <a:gd name="T26" fmla="*/ 11 w 89"/>
                <a:gd name="T27" fmla="*/ 1 h 69"/>
                <a:gd name="T28" fmla="*/ 11 w 89"/>
                <a:gd name="T29" fmla="*/ 1 h 69"/>
                <a:gd name="T30" fmla="*/ 11 w 89"/>
                <a:gd name="T31" fmla="*/ 1 h 69"/>
                <a:gd name="T32" fmla="*/ 11 w 89"/>
                <a:gd name="T33" fmla="*/ 1 h 69"/>
                <a:gd name="T34" fmla="*/ 13 w 89"/>
                <a:gd name="T35" fmla="*/ 0 h 69"/>
                <a:gd name="T36" fmla="*/ 15 w 89"/>
                <a:gd name="T37" fmla="*/ 0 h 69"/>
                <a:gd name="T38" fmla="*/ 18 w 89"/>
                <a:gd name="T39" fmla="*/ 0 h 69"/>
                <a:gd name="T40" fmla="*/ 20 w 89"/>
                <a:gd name="T41" fmla="*/ 1 h 69"/>
                <a:gd name="T42" fmla="*/ 19 w 89"/>
                <a:gd name="T43" fmla="*/ 2 h 69"/>
                <a:gd name="T44" fmla="*/ 18 w 89"/>
                <a:gd name="T45" fmla="*/ 2 h 69"/>
                <a:gd name="T46" fmla="*/ 18 w 89"/>
                <a:gd name="T47" fmla="*/ 2 h 69"/>
                <a:gd name="T48" fmla="*/ 18 w 89"/>
                <a:gd name="T49" fmla="*/ 2 h 69"/>
                <a:gd name="T50" fmla="*/ 16 w 89"/>
                <a:gd name="T51" fmla="*/ 2 h 69"/>
                <a:gd name="T52" fmla="*/ 15 w 89"/>
                <a:gd name="T53" fmla="*/ 3 h 69"/>
                <a:gd name="T54" fmla="*/ 14 w 89"/>
                <a:gd name="T55" fmla="*/ 4 h 69"/>
                <a:gd name="T56" fmla="*/ 14 w 89"/>
                <a:gd name="T57" fmla="*/ 5 h 69"/>
                <a:gd name="T58" fmla="*/ 14 w 89"/>
                <a:gd name="T59" fmla="*/ 6 h 69"/>
                <a:gd name="T60" fmla="*/ 14 w 89"/>
                <a:gd name="T61" fmla="*/ 6 h 69"/>
                <a:gd name="T62" fmla="*/ 13 w 89"/>
                <a:gd name="T63" fmla="*/ 7 h 69"/>
                <a:gd name="T64" fmla="*/ 13 w 89"/>
                <a:gd name="T65" fmla="*/ 7 h 69"/>
                <a:gd name="T66" fmla="*/ 13 w 89"/>
                <a:gd name="T67" fmla="*/ 8 h 69"/>
                <a:gd name="T68" fmla="*/ 14 w 89"/>
                <a:gd name="T69" fmla="*/ 8 h 69"/>
                <a:gd name="T70" fmla="*/ 14 w 89"/>
                <a:gd name="T71" fmla="*/ 9 h 69"/>
                <a:gd name="T72" fmla="*/ 15 w 89"/>
                <a:gd name="T73" fmla="*/ 10 h 69"/>
                <a:gd name="T74" fmla="*/ 15 w 89"/>
                <a:gd name="T75" fmla="*/ 11 h 69"/>
                <a:gd name="T76" fmla="*/ 16 w 89"/>
                <a:gd name="T77" fmla="*/ 12 h 69"/>
                <a:gd name="T78" fmla="*/ 16 w 89"/>
                <a:gd name="T79" fmla="*/ 13 h 69"/>
                <a:gd name="T80" fmla="*/ 16 w 89"/>
                <a:gd name="T81" fmla="*/ 14 h 69"/>
                <a:gd name="T82" fmla="*/ 14 w 89"/>
                <a:gd name="T83" fmla="*/ 14 h 69"/>
                <a:gd name="T84" fmla="*/ 12 w 89"/>
                <a:gd name="T85" fmla="*/ 15 h 69"/>
                <a:gd name="T86" fmla="*/ 9 w 89"/>
                <a:gd name="T87" fmla="*/ 15 h 69"/>
                <a:gd name="T88" fmla="*/ 7 w 89"/>
                <a:gd name="T89" fmla="*/ 15 h 69"/>
                <a:gd name="T90" fmla="*/ 6 w 89"/>
                <a:gd name="T91" fmla="*/ 15 h 69"/>
                <a:gd name="T92" fmla="*/ 4 w 89"/>
                <a:gd name="T93" fmla="*/ 15 h 69"/>
                <a:gd name="T94" fmla="*/ 2 w 89"/>
                <a:gd name="T95" fmla="*/ 15 h 69"/>
                <a:gd name="T96" fmla="*/ 2 w 89"/>
                <a:gd name="T97" fmla="*/ 14 h 69"/>
                <a:gd name="T98" fmla="*/ 1 w 89"/>
                <a:gd name="T99" fmla="*/ 13 h 69"/>
                <a:gd name="T100" fmla="*/ 1 w 89"/>
                <a:gd name="T101" fmla="*/ 12 h 69"/>
                <a:gd name="T102" fmla="*/ 0 w 89"/>
                <a:gd name="T103" fmla="*/ 10 h 69"/>
                <a:gd name="T104" fmla="*/ 0 w 89"/>
                <a:gd name="T105" fmla="*/ 8 h 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69"/>
                <a:gd name="T161" fmla="*/ 89 w 89"/>
                <a:gd name="T162" fmla="*/ 69 h 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69">
                  <a:moveTo>
                    <a:pt x="0" y="39"/>
                  </a:moveTo>
                  <a:lnTo>
                    <a:pt x="0" y="35"/>
                  </a:lnTo>
                  <a:lnTo>
                    <a:pt x="0" y="33"/>
                  </a:lnTo>
                  <a:lnTo>
                    <a:pt x="2" y="29"/>
                  </a:lnTo>
                  <a:lnTo>
                    <a:pt x="3" y="26"/>
                  </a:lnTo>
                  <a:lnTo>
                    <a:pt x="5" y="21"/>
                  </a:lnTo>
                  <a:lnTo>
                    <a:pt x="11" y="17"/>
                  </a:lnTo>
                  <a:lnTo>
                    <a:pt x="16" y="15"/>
                  </a:lnTo>
                  <a:lnTo>
                    <a:pt x="21" y="11"/>
                  </a:lnTo>
                  <a:lnTo>
                    <a:pt x="28" y="9"/>
                  </a:lnTo>
                  <a:lnTo>
                    <a:pt x="34" y="7"/>
                  </a:lnTo>
                  <a:lnTo>
                    <a:pt x="41" y="5"/>
                  </a:lnTo>
                  <a:lnTo>
                    <a:pt x="47" y="4"/>
                  </a:lnTo>
                  <a:lnTo>
                    <a:pt x="48" y="4"/>
                  </a:lnTo>
                  <a:lnTo>
                    <a:pt x="50" y="4"/>
                  </a:lnTo>
                  <a:lnTo>
                    <a:pt x="51" y="3"/>
                  </a:lnTo>
                  <a:lnTo>
                    <a:pt x="56" y="2"/>
                  </a:lnTo>
                  <a:lnTo>
                    <a:pt x="67" y="0"/>
                  </a:lnTo>
                  <a:lnTo>
                    <a:pt x="78" y="2"/>
                  </a:lnTo>
                  <a:lnTo>
                    <a:pt x="89" y="5"/>
                  </a:lnTo>
                  <a:lnTo>
                    <a:pt x="85" y="7"/>
                  </a:lnTo>
                  <a:lnTo>
                    <a:pt x="82" y="8"/>
                  </a:lnTo>
                  <a:lnTo>
                    <a:pt x="80" y="9"/>
                  </a:lnTo>
                  <a:lnTo>
                    <a:pt x="78" y="9"/>
                  </a:lnTo>
                  <a:lnTo>
                    <a:pt x="73" y="11"/>
                  </a:lnTo>
                  <a:lnTo>
                    <a:pt x="68" y="15"/>
                  </a:lnTo>
                  <a:lnTo>
                    <a:pt x="64" y="18"/>
                  </a:lnTo>
                  <a:lnTo>
                    <a:pt x="61" y="24"/>
                  </a:lnTo>
                  <a:lnTo>
                    <a:pt x="61" y="26"/>
                  </a:lnTo>
                  <a:lnTo>
                    <a:pt x="61" y="29"/>
                  </a:lnTo>
                  <a:lnTo>
                    <a:pt x="60" y="30"/>
                  </a:lnTo>
                  <a:lnTo>
                    <a:pt x="60" y="33"/>
                  </a:lnTo>
                  <a:lnTo>
                    <a:pt x="60" y="35"/>
                  </a:lnTo>
                  <a:lnTo>
                    <a:pt x="61" y="39"/>
                  </a:lnTo>
                  <a:lnTo>
                    <a:pt x="63" y="43"/>
                  </a:lnTo>
                  <a:lnTo>
                    <a:pt x="65" y="46"/>
                  </a:lnTo>
                  <a:lnTo>
                    <a:pt x="68" y="50"/>
                  </a:lnTo>
                  <a:lnTo>
                    <a:pt x="70" y="55"/>
                  </a:lnTo>
                  <a:lnTo>
                    <a:pt x="72" y="59"/>
                  </a:lnTo>
                  <a:lnTo>
                    <a:pt x="73" y="63"/>
                  </a:lnTo>
                  <a:lnTo>
                    <a:pt x="63" y="65"/>
                  </a:lnTo>
                  <a:lnTo>
                    <a:pt x="52" y="68"/>
                  </a:lnTo>
                  <a:lnTo>
                    <a:pt x="42" y="69"/>
                  </a:lnTo>
                  <a:lnTo>
                    <a:pt x="33" y="69"/>
                  </a:lnTo>
                  <a:lnTo>
                    <a:pt x="25" y="69"/>
                  </a:lnTo>
                  <a:lnTo>
                    <a:pt x="17" y="68"/>
                  </a:lnTo>
                  <a:lnTo>
                    <a:pt x="11" y="67"/>
                  </a:lnTo>
                  <a:lnTo>
                    <a:pt x="7" y="64"/>
                  </a:lnTo>
                  <a:lnTo>
                    <a:pt x="4" y="59"/>
                  </a:lnTo>
                  <a:lnTo>
                    <a:pt x="3" y="54"/>
                  </a:lnTo>
                  <a:lnTo>
                    <a:pt x="2" y="46"/>
                  </a:lnTo>
                  <a:lnTo>
                    <a:pt x="0" y="39"/>
                  </a:lnTo>
                  <a:close/>
                </a:path>
              </a:pathLst>
            </a:custGeom>
            <a:solidFill>
              <a:srgbClr val="C0C0C0"/>
            </a:solidFill>
            <a:ln w="9525">
              <a:noFill/>
              <a:round/>
              <a:headEnd/>
              <a:tailEnd/>
            </a:ln>
          </p:spPr>
          <p:txBody>
            <a:bodyPr/>
            <a:lstStyle/>
            <a:p>
              <a:pPr rtl="0"/>
              <a:endParaRPr lang="en-US" sz="3800"/>
            </a:p>
          </p:txBody>
        </p:sp>
      </p:grpSp>
      <p:grpSp>
        <p:nvGrpSpPr>
          <p:cNvPr id="724" name="Group 722"/>
          <p:cNvGrpSpPr>
            <a:grpSpLocks/>
          </p:cNvGrpSpPr>
          <p:nvPr/>
        </p:nvGrpSpPr>
        <p:grpSpPr bwMode="auto">
          <a:xfrm>
            <a:off x="2130425" y="1417638"/>
            <a:ext cx="833438" cy="954087"/>
            <a:chOff x="337" y="893"/>
            <a:chExt cx="525" cy="601"/>
          </a:xfrm>
        </p:grpSpPr>
        <p:sp>
          <p:nvSpPr>
            <p:cNvPr id="725" name="Freeform 723"/>
            <p:cNvSpPr>
              <a:spLocks/>
            </p:cNvSpPr>
            <p:nvPr/>
          </p:nvSpPr>
          <p:spPr bwMode="auto">
            <a:xfrm flipH="1">
              <a:off x="389" y="1329"/>
              <a:ext cx="158" cy="88"/>
            </a:xfrm>
            <a:custGeom>
              <a:avLst/>
              <a:gdLst>
                <a:gd name="T0" fmla="*/ 130 w 692"/>
                <a:gd name="T1" fmla="*/ 1 h 382"/>
                <a:gd name="T2" fmla="*/ 128 w 692"/>
                <a:gd name="T3" fmla="*/ 3 h 382"/>
                <a:gd name="T4" fmla="*/ 128 w 692"/>
                <a:gd name="T5" fmla="*/ 5 h 382"/>
                <a:gd name="T6" fmla="*/ 128 w 692"/>
                <a:gd name="T7" fmla="*/ 6 h 382"/>
                <a:gd name="T8" fmla="*/ 129 w 692"/>
                <a:gd name="T9" fmla="*/ 9 h 382"/>
                <a:gd name="T10" fmla="*/ 134 w 692"/>
                <a:gd name="T11" fmla="*/ 22 h 382"/>
                <a:gd name="T12" fmla="*/ 141 w 692"/>
                <a:gd name="T13" fmla="*/ 41 h 382"/>
                <a:gd name="T14" fmla="*/ 146 w 692"/>
                <a:gd name="T15" fmla="*/ 56 h 382"/>
                <a:gd name="T16" fmla="*/ 147 w 692"/>
                <a:gd name="T17" fmla="*/ 62 h 382"/>
                <a:gd name="T18" fmla="*/ 144 w 692"/>
                <a:gd name="T19" fmla="*/ 73 h 382"/>
                <a:gd name="T20" fmla="*/ 140 w 692"/>
                <a:gd name="T21" fmla="*/ 78 h 382"/>
                <a:gd name="T22" fmla="*/ 129 w 692"/>
                <a:gd name="T23" fmla="*/ 78 h 382"/>
                <a:gd name="T24" fmla="*/ 111 w 692"/>
                <a:gd name="T25" fmla="*/ 78 h 382"/>
                <a:gd name="T26" fmla="*/ 90 w 692"/>
                <a:gd name="T27" fmla="*/ 78 h 382"/>
                <a:gd name="T28" fmla="*/ 68 w 692"/>
                <a:gd name="T29" fmla="*/ 78 h 382"/>
                <a:gd name="T30" fmla="*/ 47 w 692"/>
                <a:gd name="T31" fmla="*/ 78 h 382"/>
                <a:gd name="T32" fmla="*/ 29 w 692"/>
                <a:gd name="T33" fmla="*/ 78 h 382"/>
                <a:gd name="T34" fmla="*/ 18 w 692"/>
                <a:gd name="T35" fmla="*/ 78 h 382"/>
                <a:gd name="T36" fmla="*/ 14 w 692"/>
                <a:gd name="T37" fmla="*/ 72 h 382"/>
                <a:gd name="T38" fmla="*/ 11 w 692"/>
                <a:gd name="T39" fmla="*/ 58 h 382"/>
                <a:gd name="T40" fmla="*/ 11 w 692"/>
                <a:gd name="T41" fmla="*/ 51 h 382"/>
                <a:gd name="T42" fmla="*/ 14 w 692"/>
                <a:gd name="T43" fmla="*/ 38 h 382"/>
                <a:gd name="T44" fmla="*/ 19 w 692"/>
                <a:gd name="T45" fmla="*/ 21 h 382"/>
                <a:gd name="T46" fmla="*/ 22 w 692"/>
                <a:gd name="T47" fmla="*/ 8 h 382"/>
                <a:gd name="T48" fmla="*/ 23 w 692"/>
                <a:gd name="T49" fmla="*/ 6 h 382"/>
                <a:gd name="T50" fmla="*/ 23 w 692"/>
                <a:gd name="T51" fmla="*/ 5 h 382"/>
                <a:gd name="T52" fmla="*/ 23 w 692"/>
                <a:gd name="T53" fmla="*/ 3 h 382"/>
                <a:gd name="T54" fmla="*/ 21 w 692"/>
                <a:gd name="T55" fmla="*/ 1 h 382"/>
                <a:gd name="T56" fmla="*/ 18 w 692"/>
                <a:gd name="T57" fmla="*/ 0 h 382"/>
                <a:gd name="T58" fmla="*/ 14 w 692"/>
                <a:gd name="T59" fmla="*/ 2 h 382"/>
                <a:gd name="T60" fmla="*/ 0 w 692"/>
                <a:gd name="T61" fmla="*/ 53 h 382"/>
                <a:gd name="T62" fmla="*/ 0 w 692"/>
                <a:gd name="T63" fmla="*/ 54 h 382"/>
                <a:gd name="T64" fmla="*/ 0 w 692"/>
                <a:gd name="T65" fmla="*/ 55 h 382"/>
                <a:gd name="T66" fmla="*/ 8 w 692"/>
                <a:gd name="T67" fmla="*/ 86 h 382"/>
                <a:gd name="T68" fmla="*/ 10 w 692"/>
                <a:gd name="T69" fmla="*/ 88 h 382"/>
                <a:gd name="T70" fmla="*/ 146 w 692"/>
                <a:gd name="T71" fmla="*/ 88 h 382"/>
                <a:gd name="T72" fmla="*/ 149 w 692"/>
                <a:gd name="T73" fmla="*/ 87 h 382"/>
                <a:gd name="T74" fmla="*/ 151 w 692"/>
                <a:gd name="T75" fmla="*/ 85 h 382"/>
                <a:gd name="T76" fmla="*/ 158 w 692"/>
                <a:gd name="T77" fmla="*/ 59 h 382"/>
                <a:gd name="T78" fmla="*/ 158 w 692"/>
                <a:gd name="T79" fmla="*/ 57 h 382"/>
                <a:gd name="T80" fmla="*/ 138 w 692"/>
                <a:gd name="T81" fmla="*/ 3 h 382"/>
                <a:gd name="T82" fmla="*/ 135 w 692"/>
                <a:gd name="T83" fmla="*/ 0 h 382"/>
                <a:gd name="T84" fmla="*/ 131 w 692"/>
                <a:gd name="T85" fmla="*/ 0 h 3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92"/>
                <a:gd name="T130" fmla="*/ 0 h 382"/>
                <a:gd name="T131" fmla="*/ 692 w 692"/>
                <a:gd name="T132" fmla="*/ 382 h 3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92" h="382">
                  <a:moveTo>
                    <a:pt x="575" y="1"/>
                  </a:moveTo>
                  <a:lnTo>
                    <a:pt x="569" y="5"/>
                  </a:lnTo>
                  <a:lnTo>
                    <a:pt x="564" y="9"/>
                  </a:lnTo>
                  <a:lnTo>
                    <a:pt x="562" y="15"/>
                  </a:lnTo>
                  <a:lnTo>
                    <a:pt x="560" y="22"/>
                  </a:lnTo>
                  <a:lnTo>
                    <a:pt x="560" y="23"/>
                  </a:lnTo>
                  <a:lnTo>
                    <a:pt x="562" y="26"/>
                  </a:lnTo>
                  <a:lnTo>
                    <a:pt x="562" y="27"/>
                  </a:lnTo>
                  <a:lnTo>
                    <a:pt x="562" y="29"/>
                  </a:lnTo>
                  <a:lnTo>
                    <a:pt x="566" y="39"/>
                  </a:lnTo>
                  <a:lnTo>
                    <a:pt x="575" y="63"/>
                  </a:lnTo>
                  <a:lnTo>
                    <a:pt x="588" y="97"/>
                  </a:lnTo>
                  <a:lnTo>
                    <a:pt x="602" y="137"/>
                  </a:lnTo>
                  <a:lnTo>
                    <a:pt x="618" y="178"/>
                  </a:lnTo>
                  <a:lnTo>
                    <a:pt x="632" y="214"/>
                  </a:lnTo>
                  <a:lnTo>
                    <a:pt x="641" y="242"/>
                  </a:lnTo>
                  <a:lnTo>
                    <a:pt x="646" y="255"/>
                  </a:lnTo>
                  <a:lnTo>
                    <a:pt x="642" y="269"/>
                  </a:lnTo>
                  <a:lnTo>
                    <a:pt x="636" y="292"/>
                  </a:lnTo>
                  <a:lnTo>
                    <a:pt x="629" y="317"/>
                  </a:lnTo>
                  <a:lnTo>
                    <a:pt x="624" y="338"/>
                  </a:lnTo>
                  <a:lnTo>
                    <a:pt x="614" y="338"/>
                  </a:lnTo>
                  <a:lnTo>
                    <a:pt x="593" y="338"/>
                  </a:lnTo>
                  <a:lnTo>
                    <a:pt x="564" y="338"/>
                  </a:lnTo>
                  <a:lnTo>
                    <a:pt x="529" y="338"/>
                  </a:lnTo>
                  <a:lnTo>
                    <a:pt x="488" y="338"/>
                  </a:lnTo>
                  <a:lnTo>
                    <a:pt x="443" y="338"/>
                  </a:lnTo>
                  <a:lnTo>
                    <a:pt x="395" y="338"/>
                  </a:lnTo>
                  <a:lnTo>
                    <a:pt x="347" y="338"/>
                  </a:lnTo>
                  <a:lnTo>
                    <a:pt x="298" y="338"/>
                  </a:lnTo>
                  <a:lnTo>
                    <a:pt x="250" y="338"/>
                  </a:lnTo>
                  <a:lnTo>
                    <a:pt x="205" y="338"/>
                  </a:lnTo>
                  <a:lnTo>
                    <a:pt x="164" y="338"/>
                  </a:lnTo>
                  <a:lnTo>
                    <a:pt x="129" y="338"/>
                  </a:lnTo>
                  <a:lnTo>
                    <a:pt x="100" y="338"/>
                  </a:lnTo>
                  <a:lnTo>
                    <a:pt x="79" y="338"/>
                  </a:lnTo>
                  <a:lnTo>
                    <a:pt x="69" y="338"/>
                  </a:lnTo>
                  <a:lnTo>
                    <a:pt x="62" y="313"/>
                  </a:lnTo>
                  <a:lnTo>
                    <a:pt x="55" y="281"/>
                  </a:lnTo>
                  <a:lnTo>
                    <a:pt x="48" y="251"/>
                  </a:lnTo>
                  <a:lnTo>
                    <a:pt x="44" y="235"/>
                  </a:lnTo>
                  <a:lnTo>
                    <a:pt x="47" y="223"/>
                  </a:lnTo>
                  <a:lnTo>
                    <a:pt x="55" y="199"/>
                  </a:lnTo>
                  <a:lnTo>
                    <a:pt x="62" y="165"/>
                  </a:lnTo>
                  <a:lnTo>
                    <a:pt x="73" y="127"/>
                  </a:lnTo>
                  <a:lnTo>
                    <a:pt x="83" y="91"/>
                  </a:lnTo>
                  <a:lnTo>
                    <a:pt x="92" y="58"/>
                  </a:lnTo>
                  <a:lnTo>
                    <a:pt x="98" y="36"/>
                  </a:lnTo>
                  <a:lnTo>
                    <a:pt x="100" y="27"/>
                  </a:lnTo>
                  <a:lnTo>
                    <a:pt x="101" y="26"/>
                  </a:lnTo>
                  <a:lnTo>
                    <a:pt x="101" y="24"/>
                  </a:lnTo>
                  <a:lnTo>
                    <a:pt x="101" y="23"/>
                  </a:lnTo>
                  <a:lnTo>
                    <a:pt x="101" y="22"/>
                  </a:lnTo>
                  <a:lnTo>
                    <a:pt x="100" y="15"/>
                  </a:lnTo>
                  <a:lnTo>
                    <a:pt x="98" y="9"/>
                  </a:lnTo>
                  <a:lnTo>
                    <a:pt x="92" y="3"/>
                  </a:lnTo>
                  <a:lnTo>
                    <a:pt x="86" y="1"/>
                  </a:lnTo>
                  <a:lnTo>
                    <a:pt x="77" y="0"/>
                  </a:lnTo>
                  <a:lnTo>
                    <a:pt x="69" y="2"/>
                  </a:lnTo>
                  <a:lnTo>
                    <a:pt x="62" y="9"/>
                  </a:lnTo>
                  <a:lnTo>
                    <a:pt x="59" y="16"/>
                  </a:lnTo>
                  <a:lnTo>
                    <a:pt x="0" y="229"/>
                  </a:lnTo>
                  <a:lnTo>
                    <a:pt x="0" y="231"/>
                  </a:lnTo>
                  <a:lnTo>
                    <a:pt x="0" y="234"/>
                  </a:lnTo>
                  <a:lnTo>
                    <a:pt x="0" y="236"/>
                  </a:lnTo>
                  <a:lnTo>
                    <a:pt x="0" y="239"/>
                  </a:lnTo>
                  <a:lnTo>
                    <a:pt x="30" y="365"/>
                  </a:lnTo>
                  <a:lnTo>
                    <a:pt x="33" y="372"/>
                  </a:lnTo>
                  <a:lnTo>
                    <a:pt x="38" y="377"/>
                  </a:lnTo>
                  <a:lnTo>
                    <a:pt x="43" y="381"/>
                  </a:lnTo>
                  <a:lnTo>
                    <a:pt x="51" y="382"/>
                  </a:lnTo>
                  <a:lnTo>
                    <a:pt x="641" y="382"/>
                  </a:lnTo>
                  <a:lnTo>
                    <a:pt x="647" y="381"/>
                  </a:lnTo>
                  <a:lnTo>
                    <a:pt x="654" y="378"/>
                  </a:lnTo>
                  <a:lnTo>
                    <a:pt x="659" y="373"/>
                  </a:lnTo>
                  <a:lnTo>
                    <a:pt x="662" y="367"/>
                  </a:lnTo>
                  <a:lnTo>
                    <a:pt x="690" y="260"/>
                  </a:lnTo>
                  <a:lnTo>
                    <a:pt x="692" y="256"/>
                  </a:lnTo>
                  <a:lnTo>
                    <a:pt x="692" y="253"/>
                  </a:lnTo>
                  <a:lnTo>
                    <a:pt x="692" y="249"/>
                  </a:lnTo>
                  <a:lnTo>
                    <a:pt x="690" y="247"/>
                  </a:lnTo>
                  <a:lnTo>
                    <a:pt x="603" y="14"/>
                  </a:lnTo>
                  <a:lnTo>
                    <a:pt x="599" y="6"/>
                  </a:lnTo>
                  <a:lnTo>
                    <a:pt x="592" y="1"/>
                  </a:lnTo>
                  <a:lnTo>
                    <a:pt x="584" y="0"/>
                  </a:lnTo>
                  <a:lnTo>
                    <a:pt x="575" y="1"/>
                  </a:lnTo>
                  <a:close/>
                </a:path>
              </a:pathLst>
            </a:custGeom>
            <a:solidFill>
              <a:srgbClr val="000000"/>
            </a:solidFill>
            <a:ln w="9525">
              <a:noFill/>
              <a:round/>
              <a:headEnd/>
              <a:tailEnd/>
            </a:ln>
          </p:spPr>
          <p:txBody>
            <a:bodyPr/>
            <a:lstStyle/>
            <a:p>
              <a:pPr rtl="0"/>
              <a:endParaRPr lang="en-US" sz="3800"/>
            </a:p>
          </p:txBody>
        </p:sp>
        <p:sp>
          <p:nvSpPr>
            <p:cNvPr id="726" name="Freeform 724"/>
            <p:cNvSpPr>
              <a:spLocks/>
            </p:cNvSpPr>
            <p:nvPr/>
          </p:nvSpPr>
          <p:spPr bwMode="auto">
            <a:xfrm flipH="1">
              <a:off x="372" y="1468"/>
              <a:ext cx="30" cy="21"/>
            </a:xfrm>
            <a:custGeom>
              <a:avLst/>
              <a:gdLst>
                <a:gd name="T0" fmla="*/ 0 w 130"/>
                <a:gd name="T1" fmla="*/ 10 h 93"/>
                <a:gd name="T2" fmla="*/ 0 w 130"/>
                <a:gd name="T3" fmla="*/ 10 h 93"/>
                <a:gd name="T4" fmla="*/ 0 w 130"/>
                <a:gd name="T5" fmla="*/ 10 h 93"/>
                <a:gd name="T6" fmla="*/ 0 w 130"/>
                <a:gd name="T7" fmla="*/ 10 h 93"/>
                <a:gd name="T8" fmla="*/ 0 w 130"/>
                <a:gd name="T9" fmla="*/ 10 h 93"/>
                <a:gd name="T10" fmla="*/ 0 w 130"/>
                <a:gd name="T11" fmla="*/ 12 h 93"/>
                <a:gd name="T12" fmla="*/ 1 w 130"/>
                <a:gd name="T13" fmla="*/ 14 h 93"/>
                <a:gd name="T14" fmla="*/ 2 w 130"/>
                <a:gd name="T15" fmla="*/ 16 h 93"/>
                <a:gd name="T16" fmla="*/ 4 w 130"/>
                <a:gd name="T17" fmla="*/ 17 h 93"/>
                <a:gd name="T18" fmla="*/ 6 w 130"/>
                <a:gd name="T19" fmla="*/ 19 h 93"/>
                <a:gd name="T20" fmla="*/ 9 w 130"/>
                <a:gd name="T21" fmla="*/ 20 h 93"/>
                <a:gd name="T22" fmla="*/ 12 w 130"/>
                <a:gd name="T23" fmla="*/ 21 h 93"/>
                <a:gd name="T24" fmla="*/ 15 w 130"/>
                <a:gd name="T25" fmla="*/ 21 h 93"/>
                <a:gd name="T26" fmla="*/ 18 w 130"/>
                <a:gd name="T27" fmla="*/ 21 h 93"/>
                <a:gd name="T28" fmla="*/ 21 w 130"/>
                <a:gd name="T29" fmla="*/ 21 h 93"/>
                <a:gd name="T30" fmla="*/ 23 w 130"/>
                <a:gd name="T31" fmla="*/ 20 h 93"/>
                <a:gd name="T32" fmla="*/ 25 w 130"/>
                <a:gd name="T33" fmla="*/ 19 h 93"/>
                <a:gd name="T34" fmla="*/ 27 w 130"/>
                <a:gd name="T35" fmla="*/ 17 h 93"/>
                <a:gd name="T36" fmla="*/ 29 w 130"/>
                <a:gd name="T37" fmla="*/ 16 h 93"/>
                <a:gd name="T38" fmla="*/ 30 w 130"/>
                <a:gd name="T39" fmla="*/ 14 h 93"/>
                <a:gd name="T40" fmla="*/ 30 w 130"/>
                <a:gd name="T41" fmla="*/ 12 h 93"/>
                <a:gd name="T42" fmla="*/ 30 w 130"/>
                <a:gd name="T43" fmla="*/ 9 h 93"/>
                <a:gd name="T44" fmla="*/ 29 w 130"/>
                <a:gd name="T45" fmla="*/ 7 h 93"/>
                <a:gd name="T46" fmla="*/ 28 w 130"/>
                <a:gd name="T47" fmla="*/ 5 h 93"/>
                <a:gd name="T48" fmla="*/ 27 w 130"/>
                <a:gd name="T49" fmla="*/ 4 h 93"/>
                <a:gd name="T50" fmla="*/ 24 w 130"/>
                <a:gd name="T51" fmla="*/ 2 h 93"/>
                <a:gd name="T52" fmla="*/ 22 w 130"/>
                <a:gd name="T53" fmla="*/ 1 h 93"/>
                <a:gd name="T54" fmla="*/ 19 w 130"/>
                <a:gd name="T55" fmla="*/ 0 h 93"/>
                <a:gd name="T56" fmla="*/ 16 w 130"/>
                <a:gd name="T57" fmla="*/ 0 h 93"/>
                <a:gd name="T58" fmla="*/ 13 w 130"/>
                <a:gd name="T59" fmla="*/ 0 h 93"/>
                <a:gd name="T60" fmla="*/ 10 w 130"/>
                <a:gd name="T61" fmla="*/ 0 h 93"/>
                <a:gd name="T62" fmla="*/ 7 w 130"/>
                <a:gd name="T63" fmla="*/ 1 h 93"/>
                <a:gd name="T64" fmla="*/ 5 w 130"/>
                <a:gd name="T65" fmla="*/ 2 h 93"/>
                <a:gd name="T66" fmla="*/ 3 w 130"/>
                <a:gd name="T67" fmla="*/ 4 h 93"/>
                <a:gd name="T68" fmla="*/ 2 w 130"/>
                <a:gd name="T69" fmla="*/ 5 h 93"/>
                <a:gd name="T70" fmla="*/ 1 w 130"/>
                <a:gd name="T71" fmla="*/ 7 h 93"/>
                <a:gd name="T72" fmla="*/ 0 w 130"/>
                <a:gd name="T73" fmla="*/ 10 h 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0"/>
                <a:gd name="T112" fmla="*/ 0 h 93"/>
                <a:gd name="T113" fmla="*/ 130 w 130"/>
                <a:gd name="T114" fmla="*/ 93 h 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0" h="93">
                  <a:moveTo>
                    <a:pt x="0" y="43"/>
                  </a:moveTo>
                  <a:lnTo>
                    <a:pt x="0" y="43"/>
                  </a:lnTo>
                  <a:lnTo>
                    <a:pt x="2" y="52"/>
                  </a:lnTo>
                  <a:lnTo>
                    <a:pt x="4" y="61"/>
                  </a:lnTo>
                  <a:lnTo>
                    <a:pt x="10" y="70"/>
                  </a:lnTo>
                  <a:lnTo>
                    <a:pt x="17" y="77"/>
                  </a:lnTo>
                  <a:lnTo>
                    <a:pt x="26" y="83"/>
                  </a:lnTo>
                  <a:lnTo>
                    <a:pt x="37" y="88"/>
                  </a:lnTo>
                  <a:lnTo>
                    <a:pt x="50" y="92"/>
                  </a:lnTo>
                  <a:lnTo>
                    <a:pt x="63" y="93"/>
                  </a:lnTo>
                  <a:lnTo>
                    <a:pt x="76" y="93"/>
                  </a:lnTo>
                  <a:lnTo>
                    <a:pt x="89" y="92"/>
                  </a:lnTo>
                  <a:lnTo>
                    <a:pt x="99" y="88"/>
                  </a:lnTo>
                  <a:lnTo>
                    <a:pt x="110" y="83"/>
                  </a:lnTo>
                  <a:lnTo>
                    <a:pt x="117" y="77"/>
                  </a:lnTo>
                  <a:lnTo>
                    <a:pt x="124" y="70"/>
                  </a:lnTo>
                  <a:lnTo>
                    <a:pt x="129" y="61"/>
                  </a:lnTo>
                  <a:lnTo>
                    <a:pt x="130" y="52"/>
                  </a:lnTo>
                  <a:lnTo>
                    <a:pt x="130" y="41"/>
                  </a:lnTo>
                  <a:lnTo>
                    <a:pt x="127" y="32"/>
                  </a:lnTo>
                  <a:lnTo>
                    <a:pt x="121" y="24"/>
                  </a:lnTo>
                  <a:lnTo>
                    <a:pt x="115" y="17"/>
                  </a:lnTo>
                  <a:lnTo>
                    <a:pt x="106" y="10"/>
                  </a:lnTo>
                  <a:lnTo>
                    <a:pt x="94" y="5"/>
                  </a:lnTo>
                  <a:lnTo>
                    <a:pt x="82" y="1"/>
                  </a:lnTo>
                  <a:lnTo>
                    <a:pt x="69" y="0"/>
                  </a:lnTo>
                  <a:lnTo>
                    <a:pt x="55" y="0"/>
                  </a:lnTo>
                  <a:lnTo>
                    <a:pt x="43" y="1"/>
                  </a:lnTo>
                  <a:lnTo>
                    <a:pt x="32" y="5"/>
                  </a:lnTo>
                  <a:lnTo>
                    <a:pt x="21" y="10"/>
                  </a:lnTo>
                  <a:lnTo>
                    <a:pt x="13" y="17"/>
                  </a:lnTo>
                  <a:lnTo>
                    <a:pt x="7" y="24"/>
                  </a:lnTo>
                  <a:lnTo>
                    <a:pt x="3" y="32"/>
                  </a:lnTo>
                  <a:lnTo>
                    <a:pt x="0" y="43"/>
                  </a:lnTo>
                  <a:close/>
                </a:path>
              </a:pathLst>
            </a:custGeom>
            <a:solidFill>
              <a:srgbClr val="000000"/>
            </a:solidFill>
            <a:ln w="9525">
              <a:noFill/>
              <a:round/>
              <a:headEnd/>
              <a:tailEnd/>
            </a:ln>
          </p:spPr>
          <p:txBody>
            <a:bodyPr/>
            <a:lstStyle/>
            <a:p>
              <a:pPr rtl="0"/>
              <a:endParaRPr lang="en-US" sz="3800"/>
            </a:p>
          </p:txBody>
        </p:sp>
        <p:sp>
          <p:nvSpPr>
            <p:cNvPr id="727" name="Freeform 725"/>
            <p:cNvSpPr>
              <a:spLocks/>
            </p:cNvSpPr>
            <p:nvPr/>
          </p:nvSpPr>
          <p:spPr bwMode="auto">
            <a:xfrm flipH="1">
              <a:off x="383" y="1332"/>
              <a:ext cx="43" cy="153"/>
            </a:xfrm>
            <a:custGeom>
              <a:avLst/>
              <a:gdLst>
                <a:gd name="T0" fmla="*/ 4 w 184"/>
                <a:gd name="T1" fmla="*/ 0 h 666"/>
                <a:gd name="T2" fmla="*/ 2 w 184"/>
                <a:gd name="T3" fmla="*/ 1 h 666"/>
                <a:gd name="T4" fmla="*/ 0 w 184"/>
                <a:gd name="T5" fmla="*/ 2 h 666"/>
                <a:gd name="T6" fmla="*/ 0 w 184"/>
                <a:gd name="T7" fmla="*/ 4 h 666"/>
                <a:gd name="T8" fmla="*/ 0 w 184"/>
                <a:gd name="T9" fmla="*/ 6 h 666"/>
                <a:gd name="T10" fmla="*/ 33 w 184"/>
                <a:gd name="T11" fmla="*/ 150 h 666"/>
                <a:gd name="T12" fmla="*/ 34 w 184"/>
                <a:gd name="T13" fmla="*/ 151 h 666"/>
                <a:gd name="T14" fmla="*/ 36 w 184"/>
                <a:gd name="T15" fmla="*/ 153 h 666"/>
                <a:gd name="T16" fmla="*/ 37 w 184"/>
                <a:gd name="T17" fmla="*/ 153 h 666"/>
                <a:gd name="T18" fmla="*/ 39 w 184"/>
                <a:gd name="T19" fmla="*/ 153 h 666"/>
                <a:gd name="T20" fmla="*/ 41 w 184"/>
                <a:gd name="T21" fmla="*/ 152 h 666"/>
                <a:gd name="T22" fmla="*/ 43 w 184"/>
                <a:gd name="T23" fmla="*/ 151 h 666"/>
                <a:gd name="T24" fmla="*/ 43 w 184"/>
                <a:gd name="T25" fmla="*/ 149 h 666"/>
                <a:gd name="T26" fmla="*/ 43 w 184"/>
                <a:gd name="T27" fmla="*/ 147 h 666"/>
                <a:gd name="T28" fmla="*/ 10 w 184"/>
                <a:gd name="T29" fmla="*/ 4 h 666"/>
                <a:gd name="T30" fmla="*/ 9 w 184"/>
                <a:gd name="T31" fmla="*/ 2 h 666"/>
                <a:gd name="T32" fmla="*/ 8 w 184"/>
                <a:gd name="T33" fmla="*/ 1 h 666"/>
                <a:gd name="T34" fmla="*/ 6 w 184"/>
                <a:gd name="T35" fmla="*/ 0 h 666"/>
                <a:gd name="T36" fmla="*/ 4 w 184"/>
                <a:gd name="T37" fmla="*/ 0 h 6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4"/>
                <a:gd name="T58" fmla="*/ 0 h 666"/>
                <a:gd name="T59" fmla="*/ 184 w 184"/>
                <a:gd name="T60" fmla="*/ 666 h 6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4" h="666">
                  <a:moveTo>
                    <a:pt x="17" y="0"/>
                  </a:moveTo>
                  <a:lnTo>
                    <a:pt x="9" y="4"/>
                  </a:lnTo>
                  <a:lnTo>
                    <a:pt x="2" y="9"/>
                  </a:lnTo>
                  <a:lnTo>
                    <a:pt x="0" y="17"/>
                  </a:lnTo>
                  <a:lnTo>
                    <a:pt x="0" y="26"/>
                  </a:lnTo>
                  <a:lnTo>
                    <a:pt x="141" y="651"/>
                  </a:lnTo>
                  <a:lnTo>
                    <a:pt x="145" y="659"/>
                  </a:lnTo>
                  <a:lnTo>
                    <a:pt x="152" y="664"/>
                  </a:lnTo>
                  <a:lnTo>
                    <a:pt x="160" y="666"/>
                  </a:lnTo>
                  <a:lnTo>
                    <a:pt x="169" y="666"/>
                  </a:lnTo>
                  <a:lnTo>
                    <a:pt x="177" y="662"/>
                  </a:lnTo>
                  <a:lnTo>
                    <a:pt x="182" y="657"/>
                  </a:lnTo>
                  <a:lnTo>
                    <a:pt x="184" y="649"/>
                  </a:lnTo>
                  <a:lnTo>
                    <a:pt x="184" y="640"/>
                  </a:lnTo>
                  <a:lnTo>
                    <a:pt x="43" y="17"/>
                  </a:lnTo>
                  <a:lnTo>
                    <a:pt x="39" y="9"/>
                  </a:lnTo>
                  <a:lnTo>
                    <a:pt x="34" y="3"/>
                  </a:lnTo>
                  <a:lnTo>
                    <a:pt x="26" y="0"/>
                  </a:lnTo>
                  <a:lnTo>
                    <a:pt x="17" y="0"/>
                  </a:lnTo>
                  <a:close/>
                </a:path>
              </a:pathLst>
            </a:custGeom>
            <a:solidFill>
              <a:srgbClr val="000000"/>
            </a:solidFill>
            <a:ln w="9525">
              <a:noFill/>
              <a:round/>
              <a:headEnd/>
              <a:tailEnd/>
            </a:ln>
          </p:spPr>
          <p:txBody>
            <a:bodyPr/>
            <a:lstStyle/>
            <a:p>
              <a:pPr rtl="0"/>
              <a:endParaRPr lang="en-US" sz="3800"/>
            </a:p>
          </p:txBody>
        </p:sp>
        <p:sp>
          <p:nvSpPr>
            <p:cNvPr id="728" name="Freeform 726"/>
            <p:cNvSpPr>
              <a:spLocks/>
            </p:cNvSpPr>
            <p:nvPr/>
          </p:nvSpPr>
          <p:spPr bwMode="auto">
            <a:xfrm flipH="1">
              <a:off x="337" y="1115"/>
              <a:ext cx="224" cy="225"/>
            </a:xfrm>
            <a:custGeom>
              <a:avLst/>
              <a:gdLst>
                <a:gd name="T0" fmla="*/ 201 w 983"/>
                <a:gd name="T1" fmla="*/ 8 h 985"/>
                <a:gd name="T2" fmla="*/ 201 w 983"/>
                <a:gd name="T3" fmla="*/ 8 h 985"/>
                <a:gd name="T4" fmla="*/ 199 w 983"/>
                <a:gd name="T5" fmla="*/ 16 h 985"/>
                <a:gd name="T6" fmla="*/ 188 w 983"/>
                <a:gd name="T7" fmla="*/ 61 h 985"/>
                <a:gd name="T8" fmla="*/ 173 w 983"/>
                <a:gd name="T9" fmla="*/ 122 h 985"/>
                <a:gd name="T10" fmla="*/ 161 w 983"/>
                <a:gd name="T11" fmla="*/ 167 h 985"/>
                <a:gd name="T12" fmla="*/ 158 w 983"/>
                <a:gd name="T13" fmla="*/ 179 h 985"/>
                <a:gd name="T14" fmla="*/ 154 w 983"/>
                <a:gd name="T15" fmla="*/ 186 h 985"/>
                <a:gd name="T16" fmla="*/ 151 w 983"/>
                <a:gd name="T17" fmla="*/ 190 h 985"/>
                <a:gd name="T18" fmla="*/ 149 w 983"/>
                <a:gd name="T19" fmla="*/ 191 h 985"/>
                <a:gd name="T20" fmla="*/ 147 w 983"/>
                <a:gd name="T21" fmla="*/ 192 h 985"/>
                <a:gd name="T22" fmla="*/ 147 w 983"/>
                <a:gd name="T23" fmla="*/ 192 h 985"/>
                <a:gd name="T24" fmla="*/ 146 w 983"/>
                <a:gd name="T25" fmla="*/ 192 h 985"/>
                <a:gd name="T26" fmla="*/ 144 w 983"/>
                <a:gd name="T27" fmla="*/ 191 h 985"/>
                <a:gd name="T28" fmla="*/ 139 w 983"/>
                <a:gd name="T29" fmla="*/ 191 h 985"/>
                <a:gd name="T30" fmla="*/ 124 w 983"/>
                <a:gd name="T31" fmla="*/ 192 h 985"/>
                <a:gd name="T32" fmla="*/ 105 w 983"/>
                <a:gd name="T33" fmla="*/ 193 h 985"/>
                <a:gd name="T34" fmla="*/ 84 w 983"/>
                <a:gd name="T35" fmla="*/ 193 h 985"/>
                <a:gd name="T36" fmla="*/ 61 w 983"/>
                <a:gd name="T37" fmla="*/ 195 h 985"/>
                <a:gd name="T38" fmla="*/ 40 w 983"/>
                <a:gd name="T39" fmla="*/ 196 h 985"/>
                <a:gd name="T40" fmla="*/ 23 w 983"/>
                <a:gd name="T41" fmla="*/ 197 h 985"/>
                <a:gd name="T42" fmla="*/ 12 w 983"/>
                <a:gd name="T43" fmla="*/ 199 h 985"/>
                <a:gd name="T44" fmla="*/ 5 w 983"/>
                <a:gd name="T45" fmla="*/ 202 h 985"/>
                <a:gd name="T46" fmla="*/ 1 w 983"/>
                <a:gd name="T47" fmla="*/ 208 h 985"/>
                <a:gd name="T48" fmla="*/ 0 w 983"/>
                <a:gd name="T49" fmla="*/ 214 h 985"/>
                <a:gd name="T50" fmla="*/ 1 w 983"/>
                <a:gd name="T51" fmla="*/ 220 h 985"/>
                <a:gd name="T52" fmla="*/ 3 w 983"/>
                <a:gd name="T53" fmla="*/ 224 h 985"/>
                <a:gd name="T54" fmla="*/ 5 w 983"/>
                <a:gd name="T55" fmla="*/ 225 h 985"/>
                <a:gd name="T56" fmla="*/ 160 w 983"/>
                <a:gd name="T57" fmla="*/ 225 h 985"/>
                <a:gd name="T58" fmla="*/ 161 w 983"/>
                <a:gd name="T59" fmla="*/ 225 h 985"/>
                <a:gd name="T60" fmla="*/ 161 w 983"/>
                <a:gd name="T61" fmla="*/ 225 h 985"/>
                <a:gd name="T62" fmla="*/ 176 w 983"/>
                <a:gd name="T63" fmla="*/ 221 h 985"/>
                <a:gd name="T64" fmla="*/ 185 w 983"/>
                <a:gd name="T65" fmla="*/ 213 h 985"/>
                <a:gd name="T66" fmla="*/ 190 w 983"/>
                <a:gd name="T67" fmla="*/ 205 h 985"/>
                <a:gd name="T68" fmla="*/ 191 w 983"/>
                <a:gd name="T69" fmla="*/ 198 h 985"/>
                <a:gd name="T70" fmla="*/ 191 w 983"/>
                <a:gd name="T71" fmla="*/ 198 h 985"/>
                <a:gd name="T72" fmla="*/ 191 w 983"/>
                <a:gd name="T73" fmla="*/ 198 h 985"/>
                <a:gd name="T74" fmla="*/ 224 w 983"/>
                <a:gd name="T75" fmla="*/ 10 h 985"/>
                <a:gd name="T76" fmla="*/ 224 w 983"/>
                <a:gd name="T77" fmla="*/ 8 h 985"/>
                <a:gd name="T78" fmla="*/ 222 w 983"/>
                <a:gd name="T79" fmla="*/ 5 h 985"/>
                <a:gd name="T80" fmla="*/ 220 w 983"/>
                <a:gd name="T81" fmla="*/ 3 h 985"/>
                <a:gd name="T82" fmla="*/ 217 w 983"/>
                <a:gd name="T83" fmla="*/ 1 h 985"/>
                <a:gd name="T84" fmla="*/ 215 w 983"/>
                <a:gd name="T85" fmla="*/ 0 h 985"/>
                <a:gd name="T86" fmla="*/ 211 w 983"/>
                <a:gd name="T87" fmla="*/ 0 h 985"/>
                <a:gd name="T88" fmla="*/ 206 w 983"/>
                <a:gd name="T89" fmla="*/ 2 h 985"/>
                <a:gd name="T90" fmla="*/ 203 w 983"/>
                <a:gd name="T91" fmla="*/ 5 h 985"/>
                <a:gd name="T92" fmla="*/ 201 w 983"/>
                <a:gd name="T93" fmla="*/ 7 h 9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3"/>
                <a:gd name="T142" fmla="*/ 0 h 985"/>
                <a:gd name="T143" fmla="*/ 983 w 983"/>
                <a:gd name="T144" fmla="*/ 985 h 9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3" h="985">
                  <a:moveTo>
                    <a:pt x="883" y="31"/>
                  </a:moveTo>
                  <a:lnTo>
                    <a:pt x="882" y="33"/>
                  </a:lnTo>
                  <a:lnTo>
                    <a:pt x="882" y="34"/>
                  </a:lnTo>
                  <a:lnTo>
                    <a:pt x="880" y="37"/>
                  </a:lnTo>
                  <a:lnTo>
                    <a:pt x="880" y="38"/>
                  </a:lnTo>
                  <a:lnTo>
                    <a:pt x="873" y="69"/>
                  </a:lnTo>
                  <a:lnTo>
                    <a:pt x="852" y="151"/>
                  </a:lnTo>
                  <a:lnTo>
                    <a:pt x="823" y="267"/>
                  </a:lnTo>
                  <a:lnTo>
                    <a:pt x="791" y="400"/>
                  </a:lnTo>
                  <a:lnTo>
                    <a:pt x="757" y="534"/>
                  </a:lnTo>
                  <a:lnTo>
                    <a:pt x="728" y="650"/>
                  </a:lnTo>
                  <a:lnTo>
                    <a:pt x="708" y="733"/>
                  </a:lnTo>
                  <a:lnTo>
                    <a:pt x="700" y="765"/>
                  </a:lnTo>
                  <a:lnTo>
                    <a:pt x="692" y="785"/>
                  </a:lnTo>
                  <a:lnTo>
                    <a:pt x="684" y="802"/>
                  </a:lnTo>
                  <a:lnTo>
                    <a:pt x="676" y="814"/>
                  </a:lnTo>
                  <a:lnTo>
                    <a:pt x="670" y="824"/>
                  </a:lnTo>
                  <a:lnTo>
                    <a:pt x="663" y="830"/>
                  </a:lnTo>
                  <a:lnTo>
                    <a:pt x="658" y="836"/>
                  </a:lnTo>
                  <a:lnTo>
                    <a:pt x="654" y="838"/>
                  </a:lnTo>
                  <a:lnTo>
                    <a:pt x="650" y="840"/>
                  </a:lnTo>
                  <a:lnTo>
                    <a:pt x="646" y="841"/>
                  </a:lnTo>
                  <a:lnTo>
                    <a:pt x="644" y="841"/>
                  </a:lnTo>
                  <a:lnTo>
                    <a:pt x="643" y="841"/>
                  </a:lnTo>
                  <a:lnTo>
                    <a:pt x="641" y="841"/>
                  </a:lnTo>
                  <a:lnTo>
                    <a:pt x="639" y="840"/>
                  </a:lnTo>
                  <a:lnTo>
                    <a:pt x="636" y="840"/>
                  </a:lnTo>
                  <a:lnTo>
                    <a:pt x="633" y="838"/>
                  </a:lnTo>
                  <a:lnTo>
                    <a:pt x="631" y="838"/>
                  </a:lnTo>
                  <a:lnTo>
                    <a:pt x="610" y="838"/>
                  </a:lnTo>
                  <a:lnTo>
                    <a:pt x="581" y="840"/>
                  </a:lnTo>
                  <a:lnTo>
                    <a:pt x="546" y="841"/>
                  </a:lnTo>
                  <a:lnTo>
                    <a:pt x="506" y="842"/>
                  </a:lnTo>
                  <a:lnTo>
                    <a:pt x="462" y="844"/>
                  </a:lnTo>
                  <a:lnTo>
                    <a:pt x="415" y="846"/>
                  </a:lnTo>
                  <a:lnTo>
                    <a:pt x="367" y="847"/>
                  </a:lnTo>
                  <a:lnTo>
                    <a:pt x="318" y="850"/>
                  </a:lnTo>
                  <a:lnTo>
                    <a:pt x="268" y="853"/>
                  </a:lnTo>
                  <a:lnTo>
                    <a:pt x="221" y="855"/>
                  </a:lnTo>
                  <a:lnTo>
                    <a:pt x="177" y="858"/>
                  </a:lnTo>
                  <a:lnTo>
                    <a:pt x="137" y="862"/>
                  </a:lnTo>
                  <a:lnTo>
                    <a:pt x="102" y="864"/>
                  </a:lnTo>
                  <a:lnTo>
                    <a:pt x="73" y="868"/>
                  </a:lnTo>
                  <a:lnTo>
                    <a:pt x="51" y="872"/>
                  </a:lnTo>
                  <a:lnTo>
                    <a:pt x="38" y="876"/>
                  </a:lnTo>
                  <a:lnTo>
                    <a:pt x="22" y="886"/>
                  </a:lnTo>
                  <a:lnTo>
                    <a:pt x="12" y="898"/>
                  </a:lnTo>
                  <a:lnTo>
                    <a:pt x="6" y="911"/>
                  </a:lnTo>
                  <a:lnTo>
                    <a:pt x="2" y="924"/>
                  </a:lnTo>
                  <a:lnTo>
                    <a:pt x="0" y="939"/>
                  </a:lnTo>
                  <a:lnTo>
                    <a:pt x="2" y="952"/>
                  </a:lnTo>
                  <a:lnTo>
                    <a:pt x="4" y="963"/>
                  </a:lnTo>
                  <a:lnTo>
                    <a:pt x="7" y="974"/>
                  </a:lnTo>
                  <a:lnTo>
                    <a:pt x="11" y="979"/>
                  </a:lnTo>
                  <a:lnTo>
                    <a:pt x="15" y="983"/>
                  </a:lnTo>
                  <a:lnTo>
                    <a:pt x="20" y="984"/>
                  </a:lnTo>
                  <a:lnTo>
                    <a:pt x="25" y="985"/>
                  </a:lnTo>
                  <a:lnTo>
                    <a:pt x="704" y="985"/>
                  </a:lnTo>
                  <a:lnTo>
                    <a:pt x="705" y="985"/>
                  </a:lnTo>
                  <a:lnTo>
                    <a:pt x="706" y="985"/>
                  </a:lnTo>
                  <a:lnTo>
                    <a:pt x="743" y="978"/>
                  </a:lnTo>
                  <a:lnTo>
                    <a:pt x="771" y="966"/>
                  </a:lnTo>
                  <a:lnTo>
                    <a:pt x="795" y="952"/>
                  </a:lnTo>
                  <a:lnTo>
                    <a:pt x="812" y="933"/>
                  </a:lnTo>
                  <a:lnTo>
                    <a:pt x="825" y="915"/>
                  </a:lnTo>
                  <a:lnTo>
                    <a:pt x="832" y="897"/>
                  </a:lnTo>
                  <a:lnTo>
                    <a:pt x="838" y="880"/>
                  </a:lnTo>
                  <a:lnTo>
                    <a:pt x="839" y="866"/>
                  </a:lnTo>
                  <a:lnTo>
                    <a:pt x="839" y="867"/>
                  </a:lnTo>
                  <a:lnTo>
                    <a:pt x="839" y="868"/>
                  </a:lnTo>
                  <a:lnTo>
                    <a:pt x="983" y="46"/>
                  </a:lnTo>
                  <a:lnTo>
                    <a:pt x="983" y="43"/>
                  </a:lnTo>
                  <a:lnTo>
                    <a:pt x="983" y="39"/>
                  </a:lnTo>
                  <a:lnTo>
                    <a:pt x="982" y="35"/>
                  </a:lnTo>
                  <a:lnTo>
                    <a:pt x="981" y="33"/>
                  </a:lnTo>
                  <a:lnTo>
                    <a:pt x="975" y="24"/>
                  </a:lnTo>
                  <a:lnTo>
                    <a:pt x="969" y="17"/>
                  </a:lnTo>
                  <a:lnTo>
                    <a:pt x="964" y="12"/>
                  </a:lnTo>
                  <a:lnTo>
                    <a:pt x="957" y="7"/>
                  </a:lnTo>
                  <a:lnTo>
                    <a:pt x="952" y="4"/>
                  </a:lnTo>
                  <a:lnTo>
                    <a:pt x="947" y="3"/>
                  </a:lnTo>
                  <a:lnTo>
                    <a:pt x="942" y="1"/>
                  </a:lnTo>
                  <a:lnTo>
                    <a:pt x="936" y="0"/>
                  </a:lnTo>
                  <a:lnTo>
                    <a:pt x="926" y="1"/>
                  </a:lnTo>
                  <a:lnTo>
                    <a:pt x="916" y="4"/>
                  </a:lnTo>
                  <a:lnTo>
                    <a:pt x="906" y="8"/>
                  </a:lnTo>
                  <a:lnTo>
                    <a:pt x="900" y="13"/>
                  </a:lnTo>
                  <a:lnTo>
                    <a:pt x="893" y="20"/>
                  </a:lnTo>
                  <a:lnTo>
                    <a:pt x="888" y="25"/>
                  </a:lnTo>
                  <a:lnTo>
                    <a:pt x="884" y="29"/>
                  </a:lnTo>
                  <a:lnTo>
                    <a:pt x="883" y="31"/>
                  </a:lnTo>
                  <a:close/>
                </a:path>
              </a:pathLst>
            </a:custGeom>
            <a:solidFill>
              <a:srgbClr val="000000"/>
            </a:solidFill>
            <a:ln w="9525">
              <a:noFill/>
              <a:round/>
              <a:headEnd/>
              <a:tailEnd/>
            </a:ln>
          </p:spPr>
          <p:txBody>
            <a:bodyPr/>
            <a:lstStyle/>
            <a:p>
              <a:pPr rtl="0"/>
              <a:endParaRPr lang="en-US" sz="3800"/>
            </a:p>
          </p:txBody>
        </p:sp>
        <p:sp>
          <p:nvSpPr>
            <p:cNvPr id="729" name="Freeform 727"/>
            <p:cNvSpPr>
              <a:spLocks/>
            </p:cNvSpPr>
            <p:nvPr/>
          </p:nvSpPr>
          <p:spPr bwMode="auto">
            <a:xfrm flipH="1">
              <a:off x="346" y="1124"/>
              <a:ext cx="207" cy="207"/>
            </a:xfrm>
            <a:custGeom>
              <a:avLst/>
              <a:gdLst>
                <a:gd name="T0" fmla="*/ 205 w 904"/>
                <a:gd name="T1" fmla="*/ 0 h 907"/>
                <a:gd name="T2" fmla="*/ 206 w 904"/>
                <a:gd name="T3" fmla="*/ 1 h 907"/>
                <a:gd name="T4" fmla="*/ 205 w 904"/>
                <a:gd name="T5" fmla="*/ 11 h 907"/>
                <a:gd name="T6" fmla="*/ 196 w 904"/>
                <a:gd name="T7" fmla="*/ 62 h 907"/>
                <a:gd name="T8" fmla="*/ 184 w 904"/>
                <a:gd name="T9" fmla="*/ 130 h 907"/>
                <a:gd name="T10" fmla="*/ 176 w 904"/>
                <a:gd name="T11" fmla="*/ 180 h 907"/>
                <a:gd name="T12" fmla="*/ 174 w 904"/>
                <a:gd name="T13" fmla="*/ 188 h 907"/>
                <a:gd name="T14" fmla="*/ 174 w 904"/>
                <a:gd name="T15" fmla="*/ 188 h 907"/>
                <a:gd name="T16" fmla="*/ 174 w 904"/>
                <a:gd name="T17" fmla="*/ 189 h 907"/>
                <a:gd name="T18" fmla="*/ 173 w 904"/>
                <a:gd name="T19" fmla="*/ 194 h 907"/>
                <a:gd name="T20" fmla="*/ 169 w 904"/>
                <a:gd name="T21" fmla="*/ 200 h 907"/>
                <a:gd name="T22" fmla="*/ 159 w 904"/>
                <a:gd name="T23" fmla="*/ 206 h 907"/>
                <a:gd name="T24" fmla="*/ 150 w 904"/>
                <a:gd name="T25" fmla="*/ 207 h 907"/>
                <a:gd name="T26" fmla="*/ 138 w 904"/>
                <a:gd name="T27" fmla="*/ 207 h 907"/>
                <a:gd name="T28" fmla="*/ 118 w 904"/>
                <a:gd name="T29" fmla="*/ 207 h 907"/>
                <a:gd name="T30" fmla="*/ 92 w 904"/>
                <a:gd name="T31" fmla="*/ 207 h 907"/>
                <a:gd name="T32" fmla="*/ 64 w 904"/>
                <a:gd name="T33" fmla="*/ 207 h 907"/>
                <a:gd name="T34" fmla="*/ 38 w 904"/>
                <a:gd name="T35" fmla="*/ 207 h 907"/>
                <a:gd name="T36" fmla="*/ 17 w 904"/>
                <a:gd name="T37" fmla="*/ 207 h 907"/>
                <a:gd name="T38" fmla="*/ 3 w 904"/>
                <a:gd name="T39" fmla="*/ 207 h 907"/>
                <a:gd name="T40" fmla="*/ 0 w 904"/>
                <a:gd name="T41" fmla="*/ 207 h 907"/>
                <a:gd name="T42" fmla="*/ 0 w 904"/>
                <a:gd name="T43" fmla="*/ 206 h 907"/>
                <a:gd name="T44" fmla="*/ 0 w 904"/>
                <a:gd name="T45" fmla="*/ 204 h 907"/>
                <a:gd name="T46" fmla="*/ 2 w 904"/>
                <a:gd name="T47" fmla="*/ 200 h 907"/>
                <a:gd name="T48" fmla="*/ 6 w 904"/>
                <a:gd name="T49" fmla="*/ 199 h 907"/>
                <a:gd name="T50" fmla="*/ 13 w 904"/>
                <a:gd name="T51" fmla="*/ 197 h 907"/>
                <a:gd name="T52" fmla="*/ 25 w 904"/>
                <a:gd name="T53" fmla="*/ 196 h 907"/>
                <a:gd name="T54" fmla="*/ 41 w 904"/>
                <a:gd name="T55" fmla="*/ 195 h 907"/>
                <a:gd name="T56" fmla="*/ 59 w 904"/>
                <a:gd name="T57" fmla="*/ 194 h 907"/>
                <a:gd name="T58" fmla="*/ 79 w 904"/>
                <a:gd name="T59" fmla="*/ 193 h 907"/>
                <a:gd name="T60" fmla="*/ 102 w 904"/>
                <a:gd name="T61" fmla="*/ 192 h 907"/>
                <a:gd name="T62" fmla="*/ 124 w 904"/>
                <a:gd name="T63" fmla="*/ 192 h 907"/>
                <a:gd name="T64" fmla="*/ 136 w 904"/>
                <a:gd name="T65" fmla="*/ 192 h 907"/>
                <a:gd name="T66" fmla="*/ 140 w 904"/>
                <a:gd name="T67" fmla="*/ 192 h 907"/>
                <a:gd name="T68" fmla="*/ 145 w 904"/>
                <a:gd name="T69" fmla="*/ 190 h 907"/>
                <a:gd name="T70" fmla="*/ 150 w 904"/>
                <a:gd name="T71" fmla="*/ 187 h 907"/>
                <a:gd name="T72" fmla="*/ 154 w 904"/>
                <a:gd name="T73" fmla="*/ 181 h 907"/>
                <a:gd name="T74" fmla="*/ 158 w 904"/>
                <a:gd name="T75" fmla="*/ 173 h 907"/>
                <a:gd name="T76" fmla="*/ 160 w 904"/>
                <a:gd name="T77" fmla="*/ 168 h 907"/>
                <a:gd name="T78" fmla="*/ 160 w 904"/>
                <a:gd name="T79" fmla="*/ 168 h 907"/>
                <a:gd name="T80" fmla="*/ 162 w 904"/>
                <a:gd name="T81" fmla="*/ 161 h 907"/>
                <a:gd name="T82" fmla="*/ 173 w 904"/>
                <a:gd name="T83" fmla="*/ 116 h 907"/>
                <a:gd name="T84" fmla="*/ 188 w 904"/>
                <a:gd name="T85" fmla="*/ 56 h 907"/>
                <a:gd name="T86" fmla="*/ 199 w 904"/>
                <a:gd name="T87" fmla="*/ 11 h 907"/>
                <a:gd name="T88" fmla="*/ 202 w 904"/>
                <a:gd name="T89" fmla="*/ 2 h 907"/>
                <a:gd name="T90" fmla="*/ 204 w 904"/>
                <a:gd name="T91" fmla="*/ 0 h 90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04"/>
                <a:gd name="T139" fmla="*/ 0 h 907"/>
                <a:gd name="T140" fmla="*/ 904 w 904"/>
                <a:gd name="T141" fmla="*/ 907 h 90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04" h="907">
                  <a:moveTo>
                    <a:pt x="896" y="0"/>
                  </a:moveTo>
                  <a:lnTo>
                    <a:pt x="897" y="1"/>
                  </a:lnTo>
                  <a:lnTo>
                    <a:pt x="900" y="3"/>
                  </a:lnTo>
                  <a:lnTo>
                    <a:pt x="901" y="5"/>
                  </a:lnTo>
                  <a:lnTo>
                    <a:pt x="904" y="8"/>
                  </a:lnTo>
                  <a:lnTo>
                    <a:pt x="897" y="47"/>
                  </a:lnTo>
                  <a:lnTo>
                    <a:pt x="880" y="142"/>
                  </a:lnTo>
                  <a:lnTo>
                    <a:pt x="857" y="272"/>
                  </a:lnTo>
                  <a:lnTo>
                    <a:pt x="831" y="421"/>
                  </a:lnTo>
                  <a:lnTo>
                    <a:pt x="805" y="569"/>
                  </a:lnTo>
                  <a:lnTo>
                    <a:pt x="783" y="698"/>
                  </a:lnTo>
                  <a:lnTo>
                    <a:pt x="767" y="789"/>
                  </a:lnTo>
                  <a:lnTo>
                    <a:pt x="761" y="823"/>
                  </a:lnTo>
                  <a:lnTo>
                    <a:pt x="761" y="824"/>
                  </a:lnTo>
                  <a:lnTo>
                    <a:pt x="761" y="825"/>
                  </a:lnTo>
                  <a:lnTo>
                    <a:pt x="761" y="829"/>
                  </a:lnTo>
                  <a:lnTo>
                    <a:pt x="760" y="838"/>
                  </a:lnTo>
                  <a:lnTo>
                    <a:pt x="756" y="850"/>
                  </a:lnTo>
                  <a:lnTo>
                    <a:pt x="748" y="863"/>
                  </a:lnTo>
                  <a:lnTo>
                    <a:pt x="736" y="877"/>
                  </a:lnTo>
                  <a:lnTo>
                    <a:pt x="719" y="890"/>
                  </a:lnTo>
                  <a:lnTo>
                    <a:pt x="695" y="901"/>
                  </a:lnTo>
                  <a:lnTo>
                    <a:pt x="663" y="907"/>
                  </a:lnTo>
                  <a:lnTo>
                    <a:pt x="656" y="907"/>
                  </a:lnTo>
                  <a:lnTo>
                    <a:pt x="635" y="907"/>
                  </a:lnTo>
                  <a:lnTo>
                    <a:pt x="604" y="907"/>
                  </a:lnTo>
                  <a:lnTo>
                    <a:pt x="562" y="907"/>
                  </a:lnTo>
                  <a:lnTo>
                    <a:pt x="514" y="907"/>
                  </a:lnTo>
                  <a:lnTo>
                    <a:pt x="459" y="907"/>
                  </a:lnTo>
                  <a:lnTo>
                    <a:pt x="402" y="907"/>
                  </a:lnTo>
                  <a:lnTo>
                    <a:pt x="342" y="907"/>
                  </a:lnTo>
                  <a:lnTo>
                    <a:pt x="281" y="907"/>
                  </a:lnTo>
                  <a:lnTo>
                    <a:pt x="223" y="907"/>
                  </a:lnTo>
                  <a:lnTo>
                    <a:pt x="167" y="907"/>
                  </a:lnTo>
                  <a:lnTo>
                    <a:pt x="116" y="907"/>
                  </a:lnTo>
                  <a:lnTo>
                    <a:pt x="73" y="907"/>
                  </a:lnTo>
                  <a:lnTo>
                    <a:pt x="38" y="907"/>
                  </a:lnTo>
                  <a:lnTo>
                    <a:pt x="13" y="907"/>
                  </a:lnTo>
                  <a:lnTo>
                    <a:pt x="2" y="907"/>
                  </a:lnTo>
                  <a:lnTo>
                    <a:pt x="2" y="905"/>
                  </a:lnTo>
                  <a:lnTo>
                    <a:pt x="2" y="903"/>
                  </a:lnTo>
                  <a:lnTo>
                    <a:pt x="0" y="901"/>
                  </a:lnTo>
                  <a:lnTo>
                    <a:pt x="0" y="900"/>
                  </a:lnTo>
                  <a:lnTo>
                    <a:pt x="2" y="892"/>
                  </a:lnTo>
                  <a:lnTo>
                    <a:pt x="4" y="885"/>
                  </a:lnTo>
                  <a:lnTo>
                    <a:pt x="9" y="877"/>
                  </a:lnTo>
                  <a:lnTo>
                    <a:pt x="17" y="872"/>
                  </a:lnTo>
                  <a:lnTo>
                    <a:pt x="25" y="870"/>
                  </a:lnTo>
                  <a:lnTo>
                    <a:pt x="39" y="867"/>
                  </a:lnTo>
                  <a:lnTo>
                    <a:pt x="58" y="864"/>
                  </a:lnTo>
                  <a:lnTo>
                    <a:pt x="82" y="862"/>
                  </a:lnTo>
                  <a:lnTo>
                    <a:pt x="110" y="860"/>
                  </a:lnTo>
                  <a:lnTo>
                    <a:pt x="142" y="858"/>
                  </a:lnTo>
                  <a:lnTo>
                    <a:pt x="178" y="855"/>
                  </a:lnTo>
                  <a:lnTo>
                    <a:pt x="217" y="853"/>
                  </a:lnTo>
                  <a:lnTo>
                    <a:pt x="259" y="850"/>
                  </a:lnTo>
                  <a:lnTo>
                    <a:pt x="302" y="849"/>
                  </a:lnTo>
                  <a:lnTo>
                    <a:pt x="347" y="846"/>
                  </a:lnTo>
                  <a:lnTo>
                    <a:pt x="396" y="845"/>
                  </a:lnTo>
                  <a:lnTo>
                    <a:pt x="444" y="842"/>
                  </a:lnTo>
                  <a:lnTo>
                    <a:pt x="492" y="841"/>
                  </a:lnTo>
                  <a:lnTo>
                    <a:pt x="541" y="840"/>
                  </a:lnTo>
                  <a:lnTo>
                    <a:pt x="589" y="838"/>
                  </a:lnTo>
                  <a:lnTo>
                    <a:pt x="596" y="841"/>
                  </a:lnTo>
                  <a:lnTo>
                    <a:pt x="604" y="842"/>
                  </a:lnTo>
                  <a:lnTo>
                    <a:pt x="613" y="842"/>
                  </a:lnTo>
                  <a:lnTo>
                    <a:pt x="622" y="840"/>
                  </a:lnTo>
                  <a:lnTo>
                    <a:pt x="632" y="834"/>
                  </a:lnTo>
                  <a:lnTo>
                    <a:pt x="643" y="828"/>
                  </a:lnTo>
                  <a:lnTo>
                    <a:pt x="653" y="819"/>
                  </a:lnTo>
                  <a:lnTo>
                    <a:pt x="662" y="807"/>
                  </a:lnTo>
                  <a:lnTo>
                    <a:pt x="672" y="794"/>
                  </a:lnTo>
                  <a:lnTo>
                    <a:pt x="682" y="777"/>
                  </a:lnTo>
                  <a:lnTo>
                    <a:pt x="689" y="760"/>
                  </a:lnTo>
                  <a:lnTo>
                    <a:pt x="698" y="739"/>
                  </a:lnTo>
                  <a:lnTo>
                    <a:pt x="698" y="738"/>
                  </a:lnTo>
                  <a:lnTo>
                    <a:pt x="698" y="737"/>
                  </a:lnTo>
                  <a:lnTo>
                    <a:pt x="706" y="706"/>
                  </a:lnTo>
                  <a:lnTo>
                    <a:pt x="726" y="625"/>
                  </a:lnTo>
                  <a:lnTo>
                    <a:pt x="754" y="510"/>
                  </a:lnTo>
                  <a:lnTo>
                    <a:pt x="787" y="379"/>
                  </a:lnTo>
                  <a:lnTo>
                    <a:pt x="819" y="246"/>
                  </a:lnTo>
                  <a:lnTo>
                    <a:pt x="849" y="130"/>
                  </a:lnTo>
                  <a:lnTo>
                    <a:pt x="869" y="47"/>
                  </a:lnTo>
                  <a:lnTo>
                    <a:pt x="878" y="13"/>
                  </a:lnTo>
                  <a:lnTo>
                    <a:pt x="882" y="8"/>
                  </a:lnTo>
                  <a:lnTo>
                    <a:pt x="887" y="4"/>
                  </a:lnTo>
                  <a:lnTo>
                    <a:pt x="892" y="1"/>
                  </a:lnTo>
                  <a:lnTo>
                    <a:pt x="896" y="0"/>
                  </a:lnTo>
                  <a:close/>
                </a:path>
              </a:pathLst>
            </a:custGeom>
            <a:solidFill>
              <a:srgbClr val="C0C0C0"/>
            </a:solidFill>
            <a:ln w="9525">
              <a:noFill/>
              <a:round/>
              <a:headEnd/>
              <a:tailEnd/>
            </a:ln>
          </p:spPr>
          <p:txBody>
            <a:bodyPr/>
            <a:lstStyle/>
            <a:p>
              <a:pPr rtl="0"/>
              <a:endParaRPr lang="en-US" sz="3800"/>
            </a:p>
          </p:txBody>
        </p:sp>
        <p:sp>
          <p:nvSpPr>
            <p:cNvPr id="730" name="Freeform 728"/>
            <p:cNvSpPr>
              <a:spLocks/>
            </p:cNvSpPr>
            <p:nvPr/>
          </p:nvSpPr>
          <p:spPr bwMode="auto">
            <a:xfrm flipH="1">
              <a:off x="774" y="1193"/>
              <a:ext cx="77" cy="290"/>
            </a:xfrm>
            <a:custGeom>
              <a:avLst/>
              <a:gdLst>
                <a:gd name="T0" fmla="*/ 70 w 338"/>
                <a:gd name="T1" fmla="*/ 0 h 1268"/>
                <a:gd name="T2" fmla="*/ 68 w 338"/>
                <a:gd name="T3" fmla="*/ 1 h 1268"/>
                <a:gd name="T4" fmla="*/ 64 w 338"/>
                <a:gd name="T5" fmla="*/ 3 h 1268"/>
                <a:gd name="T6" fmla="*/ 59 w 338"/>
                <a:gd name="T7" fmla="*/ 5 h 1268"/>
                <a:gd name="T8" fmla="*/ 53 w 338"/>
                <a:gd name="T9" fmla="*/ 8 h 1268"/>
                <a:gd name="T10" fmla="*/ 48 w 338"/>
                <a:gd name="T11" fmla="*/ 11 h 1268"/>
                <a:gd name="T12" fmla="*/ 43 w 338"/>
                <a:gd name="T13" fmla="*/ 15 h 1268"/>
                <a:gd name="T14" fmla="*/ 39 w 338"/>
                <a:gd name="T15" fmla="*/ 19 h 1268"/>
                <a:gd name="T16" fmla="*/ 37 w 338"/>
                <a:gd name="T17" fmla="*/ 24 h 1268"/>
                <a:gd name="T18" fmla="*/ 35 w 338"/>
                <a:gd name="T19" fmla="*/ 37 h 1268"/>
                <a:gd name="T20" fmla="*/ 31 w 338"/>
                <a:gd name="T21" fmla="*/ 65 h 1268"/>
                <a:gd name="T22" fmla="*/ 25 w 338"/>
                <a:gd name="T23" fmla="*/ 104 h 1268"/>
                <a:gd name="T24" fmla="*/ 19 w 338"/>
                <a:gd name="T25" fmla="*/ 148 h 1268"/>
                <a:gd name="T26" fmla="*/ 12 w 338"/>
                <a:gd name="T27" fmla="*/ 193 h 1268"/>
                <a:gd name="T28" fmla="*/ 7 w 338"/>
                <a:gd name="T29" fmla="*/ 234 h 1268"/>
                <a:gd name="T30" fmla="*/ 2 w 338"/>
                <a:gd name="T31" fmla="*/ 266 h 1268"/>
                <a:gd name="T32" fmla="*/ 0 w 338"/>
                <a:gd name="T33" fmla="*/ 284 h 1268"/>
                <a:gd name="T34" fmla="*/ 0 w 338"/>
                <a:gd name="T35" fmla="*/ 286 h 1268"/>
                <a:gd name="T36" fmla="*/ 1 w 338"/>
                <a:gd name="T37" fmla="*/ 288 h 1268"/>
                <a:gd name="T38" fmla="*/ 2 w 338"/>
                <a:gd name="T39" fmla="*/ 289 h 1268"/>
                <a:gd name="T40" fmla="*/ 4 w 338"/>
                <a:gd name="T41" fmla="*/ 290 h 1268"/>
                <a:gd name="T42" fmla="*/ 6 w 338"/>
                <a:gd name="T43" fmla="*/ 290 h 1268"/>
                <a:gd name="T44" fmla="*/ 8 w 338"/>
                <a:gd name="T45" fmla="*/ 289 h 1268"/>
                <a:gd name="T46" fmla="*/ 9 w 338"/>
                <a:gd name="T47" fmla="*/ 287 h 1268"/>
                <a:gd name="T48" fmla="*/ 10 w 338"/>
                <a:gd name="T49" fmla="*/ 285 h 1268"/>
                <a:gd name="T50" fmla="*/ 15 w 338"/>
                <a:gd name="T51" fmla="*/ 246 h 1268"/>
                <a:gd name="T52" fmla="*/ 21 w 338"/>
                <a:gd name="T53" fmla="*/ 204 h 1268"/>
                <a:gd name="T54" fmla="*/ 27 w 338"/>
                <a:gd name="T55" fmla="*/ 162 h 1268"/>
                <a:gd name="T56" fmla="*/ 33 w 338"/>
                <a:gd name="T57" fmla="*/ 121 h 1268"/>
                <a:gd name="T58" fmla="*/ 38 w 338"/>
                <a:gd name="T59" fmla="*/ 85 h 1268"/>
                <a:gd name="T60" fmla="*/ 42 w 338"/>
                <a:gd name="T61" fmla="*/ 56 h 1268"/>
                <a:gd name="T62" fmla="*/ 45 w 338"/>
                <a:gd name="T63" fmla="*/ 35 h 1268"/>
                <a:gd name="T64" fmla="*/ 46 w 338"/>
                <a:gd name="T65" fmla="*/ 26 h 1268"/>
                <a:gd name="T66" fmla="*/ 48 w 338"/>
                <a:gd name="T67" fmla="*/ 24 h 1268"/>
                <a:gd name="T68" fmla="*/ 50 w 338"/>
                <a:gd name="T69" fmla="*/ 22 h 1268"/>
                <a:gd name="T70" fmla="*/ 53 w 338"/>
                <a:gd name="T71" fmla="*/ 19 h 1268"/>
                <a:gd name="T72" fmla="*/ 57 w 338"/>
                <a:gd name="T73" fmla="*/ 17 h 1268"/>
                <a:gd name="T74" fmla="*/ 61 w 338"/>
                <a:gd name="T75" fmla="*/ 15 h 1268"/>
                <a:gd name="T76" fmla="*/ 65 w 338"/>
                <a:gd name="T77" fmla="*/ 13 h 1268"/>
                <a:gd name="T78" fmla="*/ 69 w 338"/>
                <a:gd name="T79" fmla="*/ 11 h 1268"/>
                <a:gd name="T80" fmla="*/ 73 w 338"/>
                <a:gd name="T81" fmla="*/ 10 h 1268"/>
                <a:gd name="T82" fmla="*/ 75 w 338"/>
                <a:gd name="T83" fmla="*/ 9 h 1268"/>
                <a:gd name="T84" fmla="*/ 76 w 338"/>
                <a:gd name="T85" fmla="*/ 7 h 1268"/>
                <a:gd name="T86" fmla="*/ 77 w 338"/>
                <a:gd name="T87" fmla="*/ 6 h 1268"/>
                <a:gd name="T88" fmla="*/ 77 w 338"/>
                <a:gd name="T89" fmla="*/ 3 h 1268"/>
                <a:gd name="T90" fmla="*/ 76 w 338"/>
                <a:gd name="T91" fmla="*/ 2 h 1268"/>
                <a:gd name="T92" fmla="*/ 74 w 338"/>
                <a:gd name="T93" fmla="*/ 0 h 1268"/>
                <a:gd name="T94" fmla="*/ 72 w 338"/>
                <a:gd name="T95" fmla="*/ 0 h 1268"/>
                <a:gd name="T96" fmla="*/ 70 w 338"/>
                <a:gd name="T97" fmla="*/ 0 h 12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8"/>
                <a:gd name="T148" fmla="*/ 0 h 1268"/>
                <a:gd name="T149" fmla="*/ 338 w 338"/>
                <a:gd name="T150" fmla="*/ 1268 h 12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8" h="1268">
                  <a:moveTo>
                    <a:pt x="309" y="1"/>
                  </a:moveTo>
                  <a:lnTo>
                    <a:pt x="297" y="5"/>
                  </a:lnTo>
                  <a:lnTo>
                    <a:pt x="279" y="12"/>
                  </a:lnTo>
                  <a:lnTo>
                    <a:pt x="257" y="22"/>
                  </a:lnTo>
                  <a:lnTo>
                    <a:pt x="234" y="34"/>
                  </a:lnTo>
                  <a:lnTo>
                    <a:pt x="210" y="48"/>
                  </a:lnTo>
                  <a:lnTo>
                    <a:pt x="188" y="64"/>
                  </a:lnTo>
                  <a:lnTo>
                    <a:pt x="173" y="83"/>
                  </a:lnTo>
                  <a:lnTo>
                    <a:pt x="162" y="103"/>
                  </a:lnTo>
                  <a:lnTo>
                    <a:pt x="152" y="160"/>
                  </a:lnTo>
                  <a:lnTo>
                    <a:pt x="134" y="285"/>
                  </a:lnTo>
                  <a:lnTo>
                    <a:pt x="109" y="454"/>
                  </a:lnTo>
                  <a:lnTo>
                    <a:pt x="82" y="648"/>
                  </a:lnTo>
                  <a:lnTo>
                    <a:pt x="54" y="846"/>
                  </a:lnTo>
                  <a:lnTo>
                    <a:pt x="30" y="1024"/>
                  </a:lnTo>
                  <a:lnTo>
                    <a:pt x="10" y="1163"/>
                  </a:lnTo>
                  <a:lnTo>
                    <a:pt x="0" y="1243"/>
                  </a:lnTo>
                  <a:lnTo>
                    <a:pt x="0" y="1251"/>
                  </a:lnTo>
                  <a:lnTo>
                    <a:pt x="4" y="1258"/>
                  </a:lnTo>
                  <a:lnTo>
                    <a:pt x="10" y="1264"/>
                  </a:lnTo>
                  <a:lnTo>
                    <a:pt x="18" y="1268"/>
                  </a:lnTo>
                  <a:lnTo>
                    <a:pt x="27" y="1266"/>
                  </a:lnTo>
                  <a:lnTo>
                    <a:pt x="35" y="1262"/>
                  </a:lnTo>
                  <a:lnTo>
                    <a:pt x="40" y="1256"/>
                  </a:lnTo>
                  <a:lnTo>
                    <a:pt x="43" y="1248"/>
                  </a:lnTo>
                  <a:lnTo>
                    <a:pt x="66" y="1075"/>
                  </a:lnTo>
                  <a:lnTo>
                    <a:pt x="92" y="891"/>
                  </a:lnTo>
                  <a:lnTo>
                    <a:pt x="118" y="707"/>
                  </a:lnTo>
                  <a:lnTo>
                    <a:pt x="143" y="530"/>
                  </a:lnTo>
                  <a:lnTo>
                    <a:pt x="165" y="372"/>
                  </a:lnTo>
                  <a:lnTo>
                    <a:pt x="183" y="244"/>
                  </a:lnTo>
                  <a:lnTo>
                    <a:pt x="197" y="155"/>
                  </a:lnTo>
                  <a:lnTo>
                    <a:pt x="204" y="114"/>
                  </a:lnTo>
                  <a:lnTo>
                    <a:pt x="209" y="105"/>
                  </a:lnTo>
                  <a:lnTo>
                    <a:pt x="219" y="95"/>
                  </a:lnTo>
                  <a:lnTo>
                    <a:pt x="234" y="84"/>
                  </a:lnTo>
                  <a:lnTo>
                    <a:pt x="249" y="74"/>
                  </a:lnTo>
                  <a:lnTo>
                    <a:pt x="268" y="65"/>
                  </a:lnTo>
                  <a:lnTo>
                    <a:pt x="287" y="57"/>
                  </a:lnTo>
                  <a:lnTo>
                    <a:pt x="305" y="49"/>
                  </a:lnTo>
                  <a:lnTo>
                    <a:pt x="322" y="43"/>
                  </a:lnTo>
                  <a:lnTo>
                    <a:pt x="330" y="39"/>
                  </a:lnTo>
                  <a:lnTo>
                    <a:pt x="335" y="32"/>
                  </a:lnTo>
                  <a:lnTo>
                    <a:pt x="338" y="25"/>
                  </a:lnTo>
                  <a:lnTo>
                    <a:pt x="336" y="15"/>
                  </a:lnTo>
                  <a:lnTo>
                    <a:pt x="333" y="8"/>
                  </a:lnTo>
                  <a:lnTo>
                    <a:pt x="326" y="2"/>
                  </a:lnTo>
                  <a:lnTo>
                    <a:pt x="318" y="0"/>
                  </a:lnTo>
                  <a:lnTo>
                    <a:pt x="309" y="1"/>
                  </a:lnTo>
                  <a:close/>
                </a:path>
              </a:pathLst>
            </a:custGeom>
            <a:solidFill>
              <a:srgbClr val="000000"/>
            </a:solidFill>
            <a:ln w="9525">
              <a:noFill/>
              <a:round/>
              <a:headEnd/>
              <a:tailEnd/>
            </a:ln>
          </p:spPr>
          <p:txBody>
            <a:bodyPr/>
            <a:lstStyle/>
            <a:p>
              <a:pPr rtl="0"/>
              <a:endParaRPr lang="en-US" sz="3800"/>
            </a:p>
          </p:txBody>
        </p:sp>
        <p:sp>
          <p:nvSpPr>
            <p:cNvPr id="731" name="Freeform 729"/>
            <p:cNvSpPr>
              <a:spLocks/>
            </p:cNvSpPr>
            <p:nvPr/>
          </p:nvSpPr>
          <p:spPr bwMode="auto">
            <a:xfrm flipH="1">
              <a:off x="713" y="1193"/>
              <a:ext cx="37" cy="288"/>
            </a:xfrm>
            <a:custGeom>
              <a:avLst/>
              <a:gdLst>
                <a:gd name="T0" fmla="*/ 1 w 165"/>
                <a:gd name="T1" fmla="*/ 3 h 1258"/>
                <a:gd name="T2" fmla="*/ 0 w 165"/>
                <a:gd name="T3" fmla="*/ 5 h 1258"/>
                <a:gd name="T4" fmla="*/ 0 w 165"/>
                <a:gd name="T5" fmla="*/ 7 h 1258"/>
                <a:gd name="T6" fmla="*/ 1 w 165"/>
                <a:gd name="T7" fmla="*/ 8 h 1258"/>
                <a:gd name="T8" fmla="*/ 2 w 165"/>
                <a:gd name="T9" fmla="*/ 10 h 1258"/>
                <a:gd name="T10" fmla="*/ 6 w 165"/>
                <a:gd name="T11" fmla="*/ 12 h 1258"/>
                <a:gd name="T12" fmla="*/ 10 w 165"/>
                <a:gd name="T13" fmla="*/ 14 h 1258"/>
                <a:gd name="T14" fmla="*/ 13 w 165"/>
                <a:gd name="T15" fmla="*/ 17 h 1258"/>
                <a:gd name="T16" fmla="*/ 17 w 165"/>
                <a:gd name="T17" fmla="*/ 20 h 1258"/>
                <a:gd name="T18" fmla="*/ 20 w 165"/>
                <a:gd name="T19" fmla="*/ 23 h 1258"/>
                <a:gd name="T20" fmla="*/ 23 w 165"/>
                <a:gd name="T21" fmla="*/ 25 h 1258"/>
                <a:gd name="T22" fmla="*/ 25 w 165"/>
                <a:gd name="T23" fmla="*/ 28 h 1258"/>
                <a:gd name="T24" fmla="*/ 26 w 165"/>
                <a:gd name="T25" fmla="*/ 30 h 1258"/>
                <a:gd name="T26" fmla="*/ 26 w 165"/>
                <a:gd name="T27" fmla="*/ 62 h 1258"/>
                <a:gd name="T28" fmla="*/ 27 w 165"/>
                <a:gd name="T29" fmla="*/ 128 h 1258"/>
                <a:gd name="T30" fmla="*/ 27 w 165"/>
                <a:gd name="T31" fmla="*/ 209 h 1258"/>
                <a:gd name="T32" fmla="*/ 27 w 165"/>
                <a:gd name="T33" fmla="*/ 283 h 1258"/>
                <a:gd name="T34" fmla="*/ 27 w 165"/>
                <a:gd name="T35" fmla="*/ 285 h 1258"/>
                <a:gd name="T36" fmla="*/ 29 w 165"/>
                <a:gd name="T37" fmla="*/ 286 h 1258"/>
                <a:gd name="T38" fmla="*/ 30 w 165"/>
                <a:gd name="T39" fmla="*/ 288 h 1258"/>
                <a:gd name="T40" fmla="*/ 32 w 165"/>
                <a:gd name="T41" fmla="*/ 288 h 1258"/>
                <a:gd name="T42" fmla="*/ 34 w 165"/>
                <a:gd name="T43" fmla="*/ 288 h 1258"/>
                <a:gd name="T44" fmla="*/ 36 w 165"/>
                <a:gd name="T45" fmla="*/ 286 h 1258"/>
                <a:gd name="T46" fmla="*/ 37 w 165"/>
                <a:gd name="T47" fmla="*/ 285 h 1258"/>
                <a:gd name="T48" fmla="*/ 37 w 165"/>
                <a:gd name="T49" fmla="*/ 283 h 1258"/>
                <a:gd name="T50" fmla="*/ 37 w 165"/>
                <a:gd name="T51" fmla="*/ 241 h 1258"/>
                <a:gd name="T52" fmla="*/ 37 w 165"/>
                <a:gd name="T53" fmla="*/ 157 h 1258"/>
                <a:gd name="T54" fmla="*/ 36 w 165"/>
                <a:gd name="T55" fmla="*/ 73 h 1258"/>
                <a:gd name="T56" fmla="*/ 36 w 165"/>
                <a:gd name="T57" fmla="*/ 30 h 1258"/>
                <a:gd name="T58" fmla="*/ 34 w 165"/>
                <a:gd name="T59" fmla="*/ 25 h 1258"/>
                <a:gd name="T60" fmla="*/ 31 w 165"/>
                <a:gd name="T61" fmla="*/ 20 h 1258"/>
                <a:gd name="T62" fmla="*/ 27 w 165"/>
                <a:gd name="T63" fmla="*/ 15 h 1258"/>
                <a:gd name="T64" fmla="*/ 22 w 165"/>
                <a:gd name="T65" fmla="*/ 11 h 1258"/>
                <a:gd name="T66" fmla="*/ 18 w 165"/>
                <a:gd name="T67" fmla="*/ 8 h 1258"/>
                <a:gd name="T68" fmla="*/ 13 w 165"/>
                <a:gd name="T69" fmla="*/ 5 h 1258"/>
                <a:gd name="T70" fmla="*/ 10 w 165"/>
                <a:gd name="T71" fmla="*/ 2 h 1258"/>
                <a:gd name="T72" fmla="*/ 7 w 165"/>
                <a:gd name="T73" fmla="*/ 1 h 1258"/>
                <a:gd name="T74" fmla="*/ 5 w 165"/>
                <a:gd name="T75" fmla="*/ 0 h 1258"/>
                <a:gd name="T76" fmla="*/ 4 w 165"/>
                <a:gd name="T77" fmla="*/ 0 h 1258"/>
                <a:gd name="T78" fmla="*/ 2 w 165"/>
                <a:gd name="T79" fmla="*/ 1 h 1258"/>
                <a:gd name="T80" fmla="*/ 1 w 165"/>
                <a:gd name="T81" fmla="*/ 3 h 12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5"/>
                <a:gd name="T124" fmla="*/ 0 h 1258"/>
                <a:gd name="T125" fmla="*/ 165 w 165"/>
                <a:gd name="T126" fmla="*/ 1258 h 12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5" h="1258">
                  <a:moveTo>
                    <a:pt x="3" y="12"/>
                  </a:moveTo>
                  <a:lnTo>
                    <a:pt x="0" y="20"/>
                  </a:lnTo>
                  <a:lnTo>
                    <a:pt x="0" y="29"/>
                  </a:lnTo>
                  <a:lnTo>
                    <a:pt x="4" y="37"/>
                  </a:lnTo>
                  <a:lnTo>
                    <a:pt x="11" y="42"/>
                  </a:lnTo>
                  <a:lnTo>
                    <a:pt x="26" y="51"/>
                  </a:lnTo>
                  <a:lnTo>
                    <a:pt x="43" y="62"/>
                  </a:lnTo>
                  <a:lnTo>
                    <a:pt x="60" y="75"/>
                  </a:lnTo>
                  <a:lnTo>
                    <a:pt x="77" y="86"/>
                  </a:lnTo>
                  <a:lnTo>
                    <a:pt x="91" y="99"/>
                  </a:lnTo>
                  <a:lnTo>
                    <a:pt x="103" y="111"/>
                  </a:lnTo>
                  <a:lnTo>
                    <a:pt x="111" y="123"/>
                  </a:lnTo>
                  <a:lnTo>
                    <a:pt x="115" y="133"/>
                  </a:lnTo>
                  <a:lnTo>
                    <a:pt x="117" y="270"/>
                  </a:lnTo>
                  <a:lnTo>
                    <a:pt x="120" y="561"/>
                  </a:lnTo>
                  <a:lnTo>
                    <a:pt x="121" y="915"/>
                  </a:lnTo>
                  <a:lnTo>
                    <a:pt x="121" y="1236"/>
                  </a:lnTo>
                  <a:lnTo>
                    <a:pt x="122" y="1245"/>
                  </a:lnTo>
                  <a:lnTo>
                    <a:pt x="128" y="1251"/>
                  </a:lnTo>
                  <a:lnTo>
                    <a:pt x="135" y="1256"/>
                  </a:lnTo>
                  <a:lnTo>
                    <a:pt x="143" y="1258"/>
                  </a:lnTo>
                  <a:lnTo>
                    <a:pt x="151" y="1256"/>
                  </a:lnTo>
                  <a:lnTo>
                    <a:pt x="159" y="1251"/>
                  </a:lnTo>
                  <a:lnTo>
                    <a:pt x="164" y="1243"/>
                  </a:lnTo>
                  <a:lnTo>
                    <a:pt x="165" y="1236"/>
                  </a:lnTo>
                  <a:lnTo>
                    <a:pt x="165" y="1052"/>
                  </a:lnTo>
                  <a:lnTo>
                    <a:pt x="164" y="685"/>
                  </a:lnTo>
                  <a:lnTo>
                    <a:pt x="161" y="317"/>
                  </a:lnTo>
                  <a:lnTo>
                    <a:pt x="159" y="129"/>
                  </a:lnTo>
                  <a:lnTo>
                    <a:pt x="152" y="108"/>
                  </a:lnTo>
                  <a:lnTo>
                    <a:pt x="139" y="88"/>
                  </a:lnTo>
                  <a:lnTo>
                    <a:pt x="121" y="67"/>
                  </a:lnTo>
                  <a:lnTo>
                    <a:pt x="100" y="49"/>
                  </a:lnTo>
                  <a:lnTo>
                    <a:pt x="79" y="33"/>
                  </a:lnTo>
                  <a:lnTo>
                    <a:pt x="59" y="20"/>
                  </a:lnTo>
                  <a:lnTo>
                    <a:pt x="43" y="10"/>
                  </a:lnTo>
                  <a:lnTo>
                    <a:pt x="31" y="3"/>
                  </a:lnTo>
                  <a:lnTo>
                    <a:pt x="24" y="0"/>
                  </a:lnTo>
                  <a:lnTo>
                    <a:pt x="16" y="2"/>
                  </a:lnTo>
                  <a:lnTo>
                    <a:pt x="8" y="6"/>
                  </a:lnTo>
                  <a:lnTo>
                    <a:pt x="3" y="12"/>
                  </a:lnTo>
                  <a:close/>
                </a:path>
              </a:pathLst>
            </a:custGeom>
            <a:solidFill>
              <a:srgbClr val="000000"/>
            </a:solidFill>
            <a:ln w="9525">
              <a:noFill/>
              <a:round/>
              <a:headEnd/>
              <a:tailEnd/>
            </a:ln>
          </p:spPr>
          <p:txBody>
            <a:bodyPr/>
            <a:lstStyle/>
            <a:p>
              <a:pPr rtl="0"/>
              <a:endParaRPr lang="en-US" sz="3800"/>
            </a:p>
          </p:txBody>
        </p:sp>
        <p:sp>
          <p:nvSpPr>
            <p:cNvPr id="732" name="Freeform 730"/>
            <p:cNvSpPr>
              <a:spLocks/>
            </p:cNvSpPr>
            <p:nvPr/>
          </p:nvSpPr>
          <p:spPr bwMode="auto">
            <a:xfrm flipH="1">
              <a:off x="500" y="1173"/>
              <a:ext cx="346" cy="78"/>
            </a:xfrm>
            <a:custGeom>
              <a:avLst/>
              <a:gdLst>
                <a:gd name="T0" fmla="*/ 12 w 1511"/>
                <a:gd name="T1" fmla="*/ 0 h 341"/>
                <a:gd name="T2" fmla="*/ 11 w 1511"/>
                <a:gd name="T3" fmla="*/ 1 h 341"/>
                <a:gd name="T4" fmla="*/ 10 w 1511"/>
                <a:gd name="T5" fmla="*/ 1 h 341"/>
                <a:gd name="T6" fmla="*/ 8 w 1511"/>
                <a:gd name="T7" fmla="*/ 2 h 341"/>
                <a:gd name="T8" fmla="*/ 7 w 1511"/>
                <a:gd name="T9" fmla="*/ 3 h 341"/>
                <a:gd name="T10" fmla="*/ 5 w 1511"/>
                <a:gd name="T11" fmla="*/ 4 h 341"/>
                <a:gd name="T12" fmla="*/ 3 w 1511"/>
                <a:gd name="T13" fmla="*/ 6 h 341"/>
                <a:gd name="T14" fmla="*/ 1 w 1511"/>
                <a:gd name="T15" fmla="*/ 8 h 341"/>
                <a:gd name="T16" fmla="*/ 0 w 1511"/>
                <a:gd name="T17" fmla="*/ 10 h 341"/>
                <a:gd name="T18" fmla="*/ 0 w 1511"/>
                <a:gd name="T19" fmla="*/ 13 h 341"/>
                <a:gd name="T20" fmla="*/ 1 w 1511"/>
                <a:gd name="T21" fmla="*/ 17 h 341"/>
                <a:gd name="T22" fmla="*/ 3 w 1511"/>
                <a:gd name="T23" fmla="*/ 20 h 341"/>
                <a:gd name="T24" fmla="*/ 6 w 1511"/>
                <a:gd name="T25" fmla="*/ 24 h 341"/>
                <a:gd name="T26" fmla="*/ 6 w 1511"/>
                <a:gd name="T27" fmla="*/ 24 h 341"/>
                <a:gd name="T28" fmla="*/ 7 w 1511"/>
                <a:gd name="T29" fmla="*/ 24 h 341"/>
                <a:gd name="T30" fmla="*/ 8 w 1511"/>
                <a:gd name="T31" fmla="*/ 25 h 341"/>
                <a:gd name="T32" fmla="*/ 8 w 1511"/>
                <a:gd name="T33" fmla="*/ 25 h 341"/>
                <a:gd name="T34" fmla="*/ 330 w 1511"/>
                <a:gd name="T35" fmla="*/ 78 h 341"/>
                <a:gd name="T36" fmla="*/ 330 w 1511"/>
                <a:gd name="T37" fmla="*/ 78 h 341"/>
                <a:gd name="T38" fmla="*/ 330 w 1511"/>
                <a:gd name="T39" fmla="*/ 78 h 341"/>
                <a:gd name="T40" fmla="*/ 331 w 1511"/>
                <a:gd name="T41" fmla="*/ 78 h 341"/>
                <a:gd name="T42" fmla="*/ 331 w 1511"/>
                <a:gd name="T43" fmla="*/ 78 h 341"/>
                <a:gd name="T44" fmla="*/ 332 w 1511"/>
                <a:gd name="T45" fmla="*/ 78 h 341"/>
                <a:gd name="T46" fmla="*/ 333 w 1511"/>
                <a:gd name="T47" fmla="*/ 78 h 341"/>
                <a:gd name="T48" fmla="*/ 335 w 1511"/>
                <a:gd name="T49" fmla="*/ 77 h 341"/>
                <a:gd name="T50" fmla="*/ 338 w 1511"/>
                <a:gd name="T51" fmla="*/ 76 h 341"/>
                <a:gd name="T52" fmla="*/ 340 w 1511"/>
                <a:gd name="T53" fmla="*/ 75 h 341"/>
                <a:gd name="T54" fmla="*/ 342 w 1511"/>
                <a:gd name="T55" fmla="*/ 74 h 341"/>
                <a:gd name="T56" fmla="*/ 344 w 1511"/>
                <a:gd name="T57" fmla="*/ 72 h 341"/>
                <a:gd name="T58" fmla="*/ 345 w 1511"/>
                <a:gd name="T59" fmla="*/ 69 h 341"/>
                <a:gd name="T60" fmla="*/ 346 w 1511"/>
                <a:gd name="T61" fmla="*/ 65 h 341"/>
                <a:gd name="T62" fmla="*/ 345 w 1511"/>
                <a:gd name="T63" fmla="*/ 61 h 341"/>
                <a:gd name="T64" fmla="*/ 342 w 1511"/>
                <a:gd name="T65" fmla="*/ 56 h 341"/>
                <a:gd name="T66" fmla="*/ 338 w 1511"/>
                <a:gd name="T67" fmla="*/ 52 h 341"/>
                <a:gd name="T68" fmla="*/ 338 w 1511"/>
                <a:gd name="T69" fmla="*/ 51 h 341"/>
                <a:gd name="T70" fmla="*/ 337 w 1511"/>
                <a:gd name="T71" fmla="*/ 51 h 341"/>
                <a:gd name="T72" fmla="*/ 336 w 1511"/>
                <a:gd name="T73" fmla="*/ 51 h 341"/>
                <a:gd name="T74" fmla="*/ 336 w 1511"/>
                <a:gd name="T75" fmla="*/ 50 h 341"/>
                <a:gd name="T76" fmla="*/ 14 w 1511"/>
                <a:gd name="T77" fmla="*/ 0 h 341"/>
                <a:gd name="T78" fmla="*/ 14 w 1511"/>
                <a:gd name="T79" fmla="*/ 0 h 341"/>
                <a:gd name="T80" fmla="*/ 13 w 1511"/>
                <a:gd name="T81" fmla="*/ 0 h 341"/>
                <a:gd name="T82" fmla="*/ 13 w 1511"/>
                <a:gd name="T83" fmla="*/ 0 h 341"/>
                <a:gd name="T84" fmla="*/ 12 w 1511"/>
                <a:gd name="T85" fmla="*/ 0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1"/>
                <a:gd name="T130" fmla="*/ 0 h 341"/>
                <a:gd name="T131" fmla="*/ 1511 w 1511"/>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1" h="341">
                  <a:moveTo>
                    <a:pt x="53" y="1"/>
                  </a:moveTo>
                  <a:lnTo>
                    <a:pt x="50" y="3"/>
                  </a:lnTo>
                  <a:lnTo>
                    <a:pt x="44" y="4"/>
                  </a:lnTo>
                  <a:lnTo>
                    <a:pt x="37" y="8"/>
                  </a:lnTo>
                  <a:lnTo>
                    <a:pt x="29" y="12"/>
                  </a:lnTo>
                  <a:lnTo>
                    <a:pt x="20" y="18"/>
                  </a:lnTo>
                  <a:lnTo>
                    <a:pt x="12" y="25"/>
                  </a:lnTo>
                  <a:lnTo>
                    <a:pt x="5" y="34"/>
                  </a:lnTo>
                  <a:lnTo>
                    <a:pt x="1" y="44"/>
                  </a:lnTo>
                  <a:lnTo>
                    <a:pt x="0" y="59"/>
                  </a:lnTo>
                  <a:lnTo>
                    <a:pt x="4" y="73"/>
                  </a:lnTo>
                  <a:lnTo>
                    <a:pt x="12" y="89"/>
                  </a:lnTo>
                  <a:lnTo>
                    <a:pt x="25" y="103"/>
                  </a:lnTo>
                  <a:lnTo>
                    <a:pt x="27" y="104"/>
                  </a:lnTo>
                  <a:lnTo>
                    <a:pt x="30" y="107"/>
                  </a:lnTo>
                  <a:lnTo>
                    <a:pt x="33" y="108"/>
                  </a:lnTo>
                  <a:lnTo>
                    <a:pt x="37" y="110"/>
                  </a:lnTo>
                  <a:lnTo>
                    <a:pt x="1439" y="341"/>
                  </a:lnTo>
                  <a:lnTo>
                    <a:pt x="1441" y="341"/>
                  </a:lnTo>
                  <a:lnTo>
                    <a:pt x="1443" y="341"/>
                  </a:lnTo>
                  <a:lnTo>
                    <a:pt x="1444" y="341"/>
                  </a:lnTo>
                  <a:lnTo>
                    <a:pt x="1446" y="341"/>
                  </a:lnTo>
                  <a:lnTo>
                    <a:pt x="1450" y="340"/>
                  </a:lnTo>
                  <a:lnTo>
                    <a:pt x="1456" y="339"/>
                  </a:lnTo>
                  <a:lnTo>
                    <a:pt x="1465" y="337"/>
                  </a:lnTo>
                  <a:lnTo>
                    <a:pt x="1474" y="333"/>
                  </a:lnTo>
                  <a:lnTo>
                    <a:pt x="1485" y="328"/>
                  </a:lnTo>
                  <a:lnTo>
                    <a:pt x="1494" y="322"/>
                  </a:lnTo>
                  <a:lnTo>
                    <a:pt x="1503" y="313"/>
                  </a:lnTo>
                  <a:lnTo>
                    <a:pt x="1508" y="301"/>
                  </a:lnTo>
                  <a:lnTo>
                    <a:pt x="1511" y="284"/>
                  </a:lnTo>
                  <a:lnTo>
                    <a:pt x="1507" y="266"/>
                  </a:lnTo>
                  <a:lnTo>
                    <a:pt x="1495" y="246"/>
                  </a:lnTo>
                  <a:lnTo>
                    <a:pt x="1478" y="227"/>
                  </a:lnTo>
                  <a:lnTo>
                    <a:pt x="1476" y="224"/>
                  </a:lnTo>
                  <a:lnTo>
                    <a:pt x="1473" y="223"/>
                  </a:lnTo>
                  <a:lnTo>
                    <a:pt x="1469" y="221"/>
                  </a:lnTo>
                  <a:lnTo>
                    <a:pt x="1467" y="220"/>
                  </a:lnTo>
                  <a:lnTo>
                    <a:pt x="63" y="1"/>
                  </a:lnTo>
                  <a:lnTo>
                    <a:pt x="60" y="0"/>
                  </a:lnTo>
                  <a:lnTo>
                    <a:pt x="57" y="0"/>
                  </a:lnTo>
                  <a:lnTo>
                    <a:pt x="56" y="0"/>
                  </a:lnTo>
                  <a:lnTo>
                    <a:pt x="53" y="1"/>
                  </a:lnTo>
                  <a:close/>
                </a:path>
              </a:pathLst>
            </a:custGeom>
            <a:solidFill>
              <a:srgbClr val="000000"/>
            </a:solidFill>
            <a:ln w="9525">
              <a:noFill/>
              <a:round/>
              <a:headEnd/>
              <a:tailEnd/>
            </a:ln>
          </p:spPr>
          <p:txBody>
            <a:bodyPr/>
            <a:lstStyle/>
            <a:p>
              <a:pPr rtl="0"/>
              <a:endParaRPr lang="en-US" sz="3800"/>
            </a:p>
          </p:txBody>
        </p:sp>
        <p:sp>
          <p:nvSpPr>
            <p:cNvPr id="733" name="Freeform 731"/>
            <p:cNvSpPr>
              <a:spLocks/>
            </p:cNvSpPr>
            <p:nvPr/>
          </p:nvSpPr>
          <p:spPr bwMode="auto">
            <a:xfrm flipH="1">
              <a:off x="510" y="1183"/>
              <a:ext cx="325" cy="58"/>
            </a:xfrm>
            <a:custGeom>
              <a:avLst/>
              <a:gdLst>
                <a:gd name="T0" fmla="*/ 0 w 1423"/>
                <a:gd name="T1" fmla="*/ 3 h 253"/>
                <a:gd name="T2" fmla="*/ 0 w 1423"/>
                <a:gd name="T3" fmla="*/ 3 h 253"/>
                <a:gd name="T4" fmla="*/ 0 w 1423"/>
                <a:gd name="T5" fmla="*/ 2 h 253"/>
                <a:gd name="T6" fmla="*/ 3 w 1423"/>
                <a:gd name="T7" fmla="*/ 1 h 253"/>
                <a:gd name="T8" fmla="*/ 5 w 1423"/>
                <a:gd name="T9" fmla="*/ 0 h 253"/>
                <a:gd name="T10" fmla="*/ 12 w 1423"/>
                <a:gd name="T11" fmla="*/ 1 h 253"/>
                <a:gd name="T12" fmla="*/ 25 w 1423"/>
                <a:gd name="T13" fmla="*/ 3 h 253"/>
                <a:gd name="T14" fmla="*/ 43 w 1423"/>
                <a:gd name="T15" fmla="*/ 6 h 253"/>
                <a:gd name="T16" fmla="*/ 66 w 1423"/>
                <a:gd name="T17" fmla="*/ 10 h 253"/>
                <a:gd name="T18" fmla="*/ 91 w 1423"/>
                <a:gd name="T19" fmla="*/ 14 h 253"/>
                <a:gd name="T20" fmla="*/ 119 w 1423"/>
                <a:gd name="T21" fmla="*/ 18 h 253"/>
                <a:gd name="T22" fmla="*/ 148 w 1423"/>
                <a:gd name="T23" fmla="*/ 23 h 253"/>
                <a:gd name="T24" fmla="*/ 177 w 1423"/>
                <a:gd name="T25" fmla="*/ 27 h 253"/>
                <a:gd name="T26" fmla="*/ 206 w 1423"/>
                <a:gd name="T27" fmla="*/ 32 h 253"/>
                <a:gd name="T28" fmla="*/ 234 w 1423"/>
                <a:gd name="T29" fmla="*/ 36 h 253"/>
                <a:gd name="T30" fmla="*/ 259 w 1423"/>
                <a:gd name="T31" fmla="*/ 40 h 253"/>
                <a:gd name="T32" fmla="*/ 282 w 1423"/>
                <a:gd name="T33" fmla="*/ 44 h 253"/>
                <a:gd name="T34" fmla="*/ 300 w 1423"/>
                <a:gd name="T35" fmla="*/ 47 h 253"/>
                <a:gd name="T36" fmla="*/ 313 w 1423"/>
                <a:gd name="T37" fmla="*/ 49 h 253"/>
                <a:gd name="T38" fmla="*/ 320 w 1423"/>
                <a:gd name="T39" fmla="*/ 50 h 253"/>
                <a:gd name="T40" fmla="*/ 323 w 1423"/>
                <a:gd name="T41" fmla="*/ 52 h 253"/>
                <a:gd name="T42" fmla="*/ 325 w 1423"/>
                <a:gd name="T43" fmla="*/ 55 h 253"/>
                <a:gd name="T44" fmla="*/ 325 w 1423"/>
                <a:gd name="T45" fmla="*/ 56 h 253"/>
                <a:gd name="T46" fmla="*/ 325 w 1423"/>
                <a:gd name="T47" fmla="*/ 56 h 253"/>
                <a:gd name="T48" fmla="*/ 324 w 1423"/>
                <a:gd name="T49" fmla="*/ 56 h 253"/>
                <a:gd name="T50" fmla="*/ 321 w 1423"/>
                <a:gd name="T51" fmla="*/ 57 h 253"/>
                <a:gd name="T52" fmla="*/ 318 w 1423"/>
                <a:gd name="T53" fmla="*/ 58 h 253"/>
                <a:gd name="T54" fmla="*/ 311 w 1423"/>
                <a:gd name="T55" fmla="*/ 56 h 253"/>
                <a:gd name="T56" fmla="*/ 298 w 1423"/>
                <a:gd name="T57" fmla="*/ 54 h 253"/>
                <a:gd name="T58" fmla="*/ 280 w 1423"/>
                <a:gd name="T59" fmla="*/ 51 h 253"/>
                <a:gd name="T60" fmla="*/ 258 w 1423"/>
                <a:gd name="T61" fmla="*/ 48 h 253"/>
                <a:gd name="T62" fmla="*/ 233 w 1423"/>
                <a:gd name="T63" fmla="*/ 44 h 253"/>
                <a:gd name="T64" fmla="*/ 205 w 1423"/>
                <a:gd name="T65" fmla="*/ 39 h 253"/>
                <a:gd name="T66" fmla="*/ 176 w 1423"/>
                <a:gd name="T67" fmla="*/ 34 h 253"/>
                <a:gd name="T68" fmla="*/ 146 w 1423"/>
                <a:gd name="T69" fmla="*/ 29 h 253"/>
                <a:gd name="T70" fmla="*/ 117 w 1423"/>
                <a:gd name="T71" fmla="*/ 24 h 253"/>
                <a:gd name="T72" fmla="*/ 90 w 1423"/>
                <a:gd name="T73" fmla="*/ 20 h 253"/>
                <a:gd name="T74" fmla="*/ 64 w 1423"/>
                <a:gd name="T75" fmla="*/ 16 h 253"/>
                <a:gd name="T76" fmla="*/ 42 w 1423"/>
                <a:gd name="T77" fmla="*/ 12 h 253"/>
                <a:gd name="T78" fmla="*/ 24 w 1423"/>
                <a:gd name="T79" fmla="*/ 9 h 253"/>
                <a:gd name="T80" fmla="*/ 10 w 1423"/>
                <a:gd name="T81" fmla="*/ 7 h 253"/>
                <a:gd name="T82" fmla="*/ 3 w 1423"/>
                <a:gd name="T83" fmla="*/ 6 h 253"/>
                <a:gd name="T84" fmla="*/ 1 w 1423"/>
                <a:gd name="T85" fmla="*/ 4 h 253"/>
                <a:gd name="T86" fmla="*/ 0 w 1423"/>
                <a:gd name="T87" fmla="*/ 3 h 2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3"/>
                <a:gd name="T133" fmla="*/ 0 h 253"/>
                <a:gd name="T134" fmla="*/ 1423 w 1423"/>
                <a:gd name="T135" fmla="*/ 253 h 2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3" h="253">
                  <a:moveTo>
                    <a:pt x="0" y="12"/>
                  </a:moveTo>
                  <a:lnTo>
                    <a:pt x="0" y="12"/>
                  </a:lnTo>
                  <a:lnTo>
                    <a:pt x="0" y="11"/>
                  </a:lnTo>
                  <a:lnTo>
                    <a:pt x="2" y="8"/>
                  </a:lnTo>
                  <a:lnTo>
                    <a:pt x="6" y="6"/>
                  </a:lnTo>
                  <a:lnTo>
                    <a:pt x="11" y="3"/>
                  </a:lnTo>
                  <a:lnTo>
                    <a:pt x="17" y="0"/>
                  </a:lnTo>
                  <a:lnTo>
                    <a:pt x="22" y="2"/>
                  </a:lnTo>
                  <a:lnTo>
                    <a:pt x="34" y="3"/>
                  </a:lnTo>
                  <a:lnTo>
                    <a:pt x="54" y="6"/>
                  </a:lnTo>
                  <a:lnTo>
                    <a:pt x="80" y="10"/>
                  </a:lnTo>
                  <a:lnTo>
                    <a:pt x="111" y="15"/>
                  </a:lnTo>
                  <a:lnTo>
                    <a:pt x="149" y="21"/>
                  </a:lnTo>
                  <a:lnTo>
                    <a:pt x="190" y="28"/>
                  </a:lnTo>
                  <a:lnTo>
                    <a:pt x="237" y="34"/>
                  </a:lnTo>
                  <a:lnTo>
                    <a:pt x="288" y="42"/>
                  </a:lnTo>
                  <a:lnTo>
                    <a:pt x="342" y="51"/>
                  </a:lnTo>
                  <a:lnTo>
                    <a:pt x="399" y="60"/>
                  </a:lnTo>
                  <a:lnTo>
                    <a:pt x="458" y="69"/>
                  </a:lnTo>
                  <a:lnTo>
                    <a:pt x="520" y="79"/>
                  </a:lnTo>
                  <a:lnTo>
                    <a:pt x="583" y="89"/>
                  </a:lnTo>
                  <a:lnTo>
                    <a:pt x="646" y="99"/>
                  </a:lnTo>
                  <a:lnTo>
                    <a:pt x="711" y="108"/>
                  </a:lnTo>
                  <a:lnTo>
                    <a:pt x="775" y="119"/>
                  </a:lnTo>
                  <a:lnTo>
                    <a:pt x="840" y="129"/>
                  </a:lnTo>
                  <a:lnTo>
                    <a:pt x="903" y="140"/>
                  </a:lnTo>
                  <a:lnTo>
                    <a:pt x="965" y="149"/>
                  </a:lnTo>
                  <a:lnTo>
                    <a:pt x="1023" y="158"/>
                  </a:lnTo>
                  <a:lnTo>
                    <a:pt x="1081" y="167"/>
                  </a:lnTo>
                  <a:lnTo>
                    <a:pt x="1135" y="176"/>
                  </a:lnTo>
                  <a:lnTo>
                    <a:pt x="1186" y="184"/>
                  </a:lnTo>
                  <a:lnTo>
                    <a:pt x="1233" y="190"/>
                  </a:lnTo>
                  <a:lnTo>
                    <a:pt x="1276" y="197"/>
                  </a:lnTo>
                  <a:lnTo>
                    <a:pt x="1312" y="203"/>
                  </a:lnTo>
                  <a:lnTo>
                    <a:pt x="1345" y="209"/>
                  </a:lnTo>
                  <a:lnTo>
                    <a:pt x="1371" y="213"/>
                  </a:lnTo>
                  <a:lnTo>
                    <a:pt x="1390" y="215"/>
                  </a:lnTo>
                  <a:lnTo>
                    <a:pt x="1403" y="217"/>
                  </a:lnTo>
                  <a:lnTo>
                    <a:pt x="1408" y="218"/>
                  </a:lnTo>
                  <a:lnTo>
                    <a:pt x="1416" y="227"/>
                  </a:lnTo>
                  <a:lnTo>
                    <a:pt x="1420" y="233"/>
                  </a:lnTo>
                  <a:lnTo>
                    <a:pt x="1423" y="240"/>
                  </a:lnTo>
                  <a:lnTo>
                    <a:pt x="1423" y="243"/>
                  </a:lnTo>
                  <a:lnTo>
                    <a:pt x="1420" y="245"/>
                  </a:lnTo>
                  <a:lnTo>
                    <a:pt x="1415" y="248"/>
                  </a:lnTo>
                  <a:lnTo>
                    <a:pt x="1407" y="250"/>
                  </a:lnTo>
                  <a:lnTo>
                    <a:pt x="1399" y="253"/>
                  </a:lnTo>
                  <a:lnTo>
                    <a:pt x="1394" y="252"/>
                  </a:lnTo>
                  <a:lnTo>
                    <a:pt x="1382" y="250"/>
                  </a:lnTo>
                  <a:lnTo>
                    <a:pt x="1363" y="246"/>
                  </a:lnTo>
                  <a:lnTo>
                    <a:pt x="1338" y="243"/>
                  </a:lnTo>
                  <a:lnTo>
                    <a:pt x="1306" y="237"/>
                  </a:lnTo>
                  <a:lnTo>
                    <a:pt x="1269" y="231"/>
                  </a:lnTo>
                  <a:lnTo>
                    <a:pt x="1228" y="224"/>
                  </a:lnTo>
                  <a:lnTo>
                    <a:pt x="1181" y="217"/>
                  </a:lnTo>
                  <a:lnTo>
                    <a:pt x="1130" y="209"/>
                  </a:lnTo>
                  <a:lnTo>
                    <a:pt x="1075" y="200"/>
                  </a:lnTo>
                  <a:lnTo>
                    <a:pt x="1018" y="190"/>
                  </a:lnTo>
                  <a:lnTo>
                    <a:pt x="960" y="180"/>
                  </a:lnTo>
                  <a:lnTo>
                    <a:pt x="897" y="170"/>
                  </a:lnTo>
                  <a:lnTo>
                    <a:pt x="835" y="159"/>
                  </a:lnTo>
                  <a:lnTo>
                    <a:pt x="770" y="149"/>
                  </a:lnTo>
                  <a:lnTo>
                    <a:pt x="706" y="138"/>
                  </a:lnTo>
                  <a:lnTo>
                    <a:pt x="641" y="128"/>
                  </a:lnTo>
                  <a:lnTo>
                    <a:pt x="578" y="118"/>
                  </a:lnTo>
                  <a:lnTo>
                    <a:pt x="514" y="106"/>
                  </a:lnTo>
                  <a:lnTo>
                    <a:pt x="453" y="97"/>
                  </a:lnTo>
                  <a:lnTo>
                    <a:pt x="393" y="86"/>
                  </a:lnTo>
                  <a:lnTo>
                    <a:pt x="336" y="77"/>
                  </a:lnTo>
                  <a:lnTo>
                    <a:pt x="281" y="68"/>
                  </a:lnTo>
                  <a:lnTo>
                    <a:pt x="230" y="59"/>
                  </a:lnTo>
                  <a:lnTo>
                    <a:pt x="182" y="51"/>
                  </a:lnTo>
                  <a:lnTo>
                    <a:pt x="141" y="45"/>
                  </a:lnTo>
                  <a:lnTo>
                    <a:pt x="103" y="38"/>
                  </a:lnTo>
                  <a:lnTo>
                    <a:pt x="71" y="33"/>
                  </a:lnTo>
                  <a:lnTo>
                    <a:pt x="45" y="29"/>
                  </a:lnTo>
                  <a:lnTo>
                    <a:pt x="25" y="25"/>
                  </a:lnTo>
                  <a:lnTo>
                    <a:pt x="12" y="24"/>
                  </a:lnTo>
                  <a:lnTo>
                    <a:pt x="7" y="23"/>
                  </a:lnTo>
                  <a:lnTo>
                    <a:pt x="4" y="19"/>
                  </a:lnTo>
                  <a:lnTo>
                    <a:pt x="2" y="16"/>
                  </a:lnTo>
                  <a:lnTo>
                    <a:pt x="0" y="13"/>
                  </a:lnTo>
                  <a:lnTo>
                    <a:pt x="0" y="12"/>
                  </a:lnTo>
                  <a:close/>
                </a:path>
              </a:pathLst>
            </a:custGeom>
            <a:solidFill>
              <a:srgbClr val="C0C0C0"/>
            </a:solidFill>
            <a:ln w="9525">
              <a:noFill/>
              <a:round/>
              <a:headEnd/>
              <a:tailEnd/>
            </a:ln>
          </p:spPr>
          <p:txBody>
            <a:bodyPr/>
            <a:lstStyle/>
            <a:p>
              <a:pPr rtl="0"/>
              <a:endParaRPr lang="en-US" sz="3800"/>
            </a:p>
          </p:txBody>
        </p:sp>
        <p:sp>
          <p:nvSpPr>
            <p:cNvPr id="734" name="Freeform 732"/>
            <p:cNvSpPr>
              <a:spLocks/>
            </p:cNvSpPr>
            <p:nvPr/>
          </p:nvSpPr>
          <p:spPr bwMode="auto">
            <a:xfrm flipH="1">
              <a:off x="502" y="1222"/>
              <a:ext cx="85" cy="120"/>
            </a:xfrm>
            <a:custGeom>
              <a:avLst/>
              <a:gdLst>
                <a:gd name="T0" fmla="*/ 2 w 372"/>
                <a:gd name="T1" fmla="*/ 1 h 522"/>
                <a:gd name="T2" fmla="*/ 0 w 372"/>
                <a:gd name="T3" fmla="*/ 2 h 522"/>
                <a:gd name="T4" fmla="*/ 0 w 372"/>
                <a:gd name="T5" fmla="*/ 4 h 522"/>
                <a:gd name="T6" fmla="*/ 0 w 372"/>
                <a:gd name="T7" fmla="*/ 6 h 522"/>
                <a:gd name="T8" fmla="*/ 1 w 372"/>
                <a:gd name="T9" fmla="*/ 8 h 522"/>
                <a:gd name="T10" fmla="*/ 76 w 372"/>
                <a:gd name="T11" fmla="*/ 118 h 522"/>
                <a:gd name="T12" fmla="*/ 77 w 372"/>
                <a:gd name="T13" fmla="*/ 119 h 522"/>
                <a:gd name="T14" fmla="*/ 79 w 372"/>
                <a:gd name="T15" fmla="*/ 120 h 522"/>
                <a:gd name="T16" fmla="*/ 81 w 372"/>
                <a:gd name="T17" fmla="*/ 120 h 522"/>
                <a:gd name="T18" fmla="*/ 83 w 372"/>
                <a:gd name="T19" fmla="*/ 119 h 522"/>
                <a:gd name="T20" fmla="*/ 84 w 372"/>
                <a:gd name="T21" fmla="*/ 117 h 522"/>
                <a:gd name="T22" fmla="*/ 85 w 372"/>
                <a:gd name="T23" fmla="*/ 116 h 522"/>
                <a:gd name="T24" fmla="*/ 85 w 372"/>
                <a:gd name="T25" fmla="*/ 114 h 522"/>
                <a:gd name="T26" fmla="*/ 84 w 372"/>
                <a:gd name="T27" fmla="*/ 112 h 522"/>
                <a:gd name="T28" fmla="*/ 9 w 372"/>
                <a:gd name="T29" fmla="*/ 2 h 522"/>
                <a:gd name="T30" fmla="*/ 7 w 372"/>
                <a:gd name="T31" fmla="*/ 1 h 522"/>
                <a:gd name="T32" fmla="*/ 6 w 372"/>
                <a:gd name="T33" fmla="*/ 0 h 522"/>
                <a:gd name="T34" fmla="*/ 4 w 372"/>
                <a:gd name="T35" fmla="*/ 0 h 522"/>
                <a:gd name="T36" fmla="*/ 2 w 372"/>
                <a:gd name="T37" fmla="*/ 1 h 5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2"/>
                <a:gd name="T58" fmla="*/ 0 h 522"/>
                <a:gd name="T59" fmla="*/ 372 w 372"/>
                <a:gd name="T60" fmla="*/ 522 h 5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2" h="522">
                  <a:moveTo>
                    <a:pt x="9" y="4"/>
                  </a:moveTo>
                  <a:lnTo>
                    <a:pt x="2" y="10"/>
                  </a:lnTo>
                  <a:lnTo>
                    <a:pt x="0" y="17"/>
                  </a:lnTo>
                  <a:lnTo>
                    <a:pt x="0" y="26"/>
                  </a:lnTo>
                  <a:lnTo>
                    <a:pt x="4" y="34"/>
                  </a:lnTo>
                  <a:lnTo>
                    <a:pt x="333" y="513"/>
                  </a:lnTo>
                  <a:lnTo>
                    <a:pt x="339" y="519"/>
                  </a:lnTo>
                  <a:lnTo>
                    <a:pt x="347" y="522"/>
                  </a:lnTo>
                  <a:lnTo>
                    <a:pt x="355" y="522"/>
                  </a:lnTo>
                  <a:lnTo>
                    <a:pt x="363" y="518"/>
                  </a:lnTo>
                  <a:lnTo>
                    <a:pt x="369" y="511"/>
                  </a:lnTo>
                  <a:lnTo>
                    <a:pt x="372" y="504"/>
                  </a:lnTo>
                  <a:lnTo>
                    <a:pt x="372" y="496"/>
                  </a:lnTo>
                  <a:lnTo>
                    <a:pt x="369" y="488"/>
                  </a:lnTo>
                  <a:lnTo>
                    <a:pt x="39" y="9"/>
                  </a:lnTo>
                  <a:lnTo>
                    <a:pt x="32" y="3"/>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735" name="Freeform 733"/>
            <p:cNvSpPr>
              <a:spLocks/>
            </p:cNvSpPr>
            <p:nvPr/>
          </p:nvSpPr>
          <p:spPr bwMode="auto">
            <a:xfrm flipH="1">
              <a:off x="703" y="1467"/>
              <a:ext cx="30" cy="22"/>
            </a:xfrm>
            <a:custGeom>
              <a:avLst/>
              <a:gdLst>
                <a:gd name="T0" fmla="*/ 0 w 130"/>
                <a:gd name="T1" fmla="*/ 11 h 95"/>
                <a:gd name="T2" fmla="*/ 0 w 130"/>
                <a:gd name="T3" fmla="*/ 13 h 95"/>
                <a:gd name="T4" fmla="*/ 1 w 130"/>
                <a:gd name="T5" fmla="*/ 15 h 95"/>
                <a:gd name="T6" fmla="*/ 2 w 130"/>
                <a:gd name="T7" fmla="*/ 17 h 95"/>
                <a:gd name="T8" fmla="*/ 4 w 130"/>
                <a:gd name="T9" fmla="*/ 19 h 95"/>
                <a:gd name="T10" fmla="*/ 6 w 130"/>
                <a:gd name="T11" fmla="*/ 20 h 95"/>
                <a:gd name="T12" fmla="*/ 9 w 130"/>
                <a:gd name="T13" fmla="*/ 21 h 95"/>
                <a:gd name="T14" fmla="*/ 12 w 130"/>
                <a:gd name="T15" fmla="*/ 22 h 95"/>
                <a:gd name="T16" fmla="*/ 15 w 130"/>
                <a:gd name="T17" fmla="*/ 22 h 95"/>
                <a:gd name="T18" fmla="*/ 18 w 130"/>
                <a:gd name="T19" fmla="*/ 22 h 95"/>
                <a:gd name="T20" fmla="*/ 21 w 130"/>
                <a:gd name="T21" fmla="*/ 21 h 95"/>
                <a:gd name="T22" fmla="*/ 24 w 130"/>
                <a:gd name="T23" fmla="*/ 20 h 95"/>
                <a:gd name="T24" fmla="*/ 26 w 130"/>
                <a:gd name="T25" fmla="*/ 19 h 95"/>
                <a:gd name="T26" fmla="*/ 27 w 130"/>
                <a:gd name="T27" fmla="*/ 17 h 95"/>
                <a:gd name="T28" fmla="*/ 29 w 130"/>
                <a:gd name="T29" fmla="*/ 15 h 95"/>
                <a:gd name="T30" fmla="*/ 30 w 130"/>
                <a:gd name="T31" fmla="*/ 13 h 95"/>
                <a:gd name="T32" fmla="*/ 30 w 130"/>
                <a:gd name="T33" fmla="*/ 11 h 95"/>
                <a:gd name="T34" fmla="*/ 30 w 130"/>
                <a:gd name="T35" fmla="*/ 9 h 95"/>
                <a:gd name="T36" fmla="*/ 29 w 130"/>
                <a:gd name="T37" fmla="*/ 6 h 95"/>
                <a:gd name="T38" fmla="*/ 27 w 130"/>
                <a:gd name="T39" fmla="*/ 5 h 95"/>
                <a:gd name="T40" fmla="*/ 26 w 130"/>
                <a:gd name="T41" fmla="*/ 3 h 95"/>
                <a:gd name="T42" fmla="*/ 24 w 130"/>
                <a:gd name="T43" fmla="*/ 2 h 95"/>
                <a:gd name="T44" fmla="*/ 21 w 130"/>
                <a:gd name="T45" fmla="*/ 1 h 95"/>
                <a:gd name="T46" fmla="*/ 18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9 h 95"/>
                <a:gd name="T64" fmla="*/ 0 w 130"/>
                <a:gd name="T65" fmla="*/ 11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8"/>
                  </a:moveTo>
                  <a:lnTo>
                    <a:pt x="1" y="57"/>
                  </a:lnTo>
                  <a:lnTo>
                    <a:pt x="5" y="66"/>
                  </a:lnTo>
                  <a:lnTo>
                    <a:pt x="10" y="74"/>
                  </a:lnTo>
                  <a:lnTo>
                    <a:pt x="18" y="81"/>
                  </a:lnTo>
                  <a:lnTo>
                    <a:pt x="27" y="87"/>
                  </a:lnTo>
                  <a:lnTo>
                    <a:pt x="39" y="91"/>
                  </a:lnTo>
                  <a:lnTo>
                    <a:pt x="52" y="94"/>
                  </a:lnTo>
                  <a:lnTo>
                    <a:pt x="65" y="95"/>
                  </a:lnTo>
                  <a:lnTo>
                    <a:pt x="78" y="94"/>
                  </a:lnTo>
                  <a:lnTo>
                    <a:pt x="91" y="91"/>
                  </a:lnTo>
                  <a:lnTo>
                    <a:pt x="103" y="87"/>
                  </a:lnTo>
                  <a:lnTo>
                    <a:pt x="112" y="81"/>
                  </a:lnTo>
                  <a:lnTo>
                    <a:pt x="119" y="74"/>
                  </a:lnTo>
                  <a:lnTo>
                    <a:pt x="125" y="66"/>
                  </a:lnTo>
                  <a:lnTo>
                    <a:pt x="129" y="57"/>
                  </a:lnTo>
                  <a:lnTo>
                    <a:pt x="130" y="48"/>
                  </a:lnTo>
                  <a:lnTo>
                    <a:pt x="129" y="38"/>
                  </a:lnTo>
                  <a:lnTo>
                    <a:pt x="125" y="28"/>
                  </a:lnTo>
                  <a:lnTo>
                    <a:pt x="119" y="21"/>
                  </a:lnTo>
                  <a:lnTo>
                    <a:pt x="112" y="14"/>
                  </a:lnTo>
                  <a:lnTo>
                    <a:pt x="103" y="8"/>
                  </a:lnTo>
                  <a:lnTo>
                    <a:pt x="91" y="4"/>
                  </a:lnTo>
                  <a:lnTo>
                    <a:pt x="78" y="1"/>
                  </a:lnTo>
                  <a:lnTo>
                    <a:pt x="65" y="0"/>
                  </a:lnTo>
                  <a:lnTo>
                    <a:pt x="52" y="1"/>
                  </a:lnTo>
                  <a:lnTo>
                    <a:pt x="39" y="4"/>
                  </a:lnTo>
                  <a:lnTo>
                    <a:pt x="27" y="8"/>
                  </a:lnTo>
                  <a:lnTo>
                    <a:pt x="18" y="14"/>
                  </a:lnTo>
                  <a:lnTo>
                    <a:pt x="10" y="21"/>
                  </a:lnTo>
                  <a:lnTo>
                    <a:pt x="5" y="28"/>
                  </a:lnTo>
                  <a:lnTo>
                    <a:pt x="1" y="38"/>
                  </a:lnTo>
                  <a:lnTo>
                    <a:pt x="0" y="48"/>
                  </a:lnTo>
                  <a:close/>
                </a:path>
              </a:pathLst>
            </a:custGeom>
            <a:solidFill>
              <a:srgbClr val="000000"/>
            </a:solidFill>
            <a:ln w="9525">
              <a:noFill/>
              <a:round/>
              <a:headEnd/>
              <a:tailEnd/>
            </a:ln>
          </p:spPr>
          <p:txBody>
            <a:bodyPr/>
            <a:lstStyle/>
            <a:p>
              <a:pPr rtl="0"/>
              <a:endParaRPr lang="en-US" sz="3800"/>
            </a:p>
          </p:txBody>
        </p:sp>
        <p:sp>
          <p:nvSpPr>
            <p:cNvPr id="736" name="Freeform 734"/>
            <p:cNvSpPr>
              <a:spLocks/>
            </p:cNvSpPr>
            <p:nvPr/>
          </p:nvSpPr>
          <p:spPr bwMode="auto">
            <a:xfrm flipH="1">
              <a:off x="352" y="1467"/>
              <a:ext cx="29" cy="22"/>
            </a:xfrm>
            <a:custGeom>
              <a:avLst/>
              <a:gdLst>
                <a:gd name="T0" fmla="*/ 0 w 130"/>
                <a:gd name="T1" fmla="*/ 11 h 94"/>
                <a:gd name="T2" fmla="*/ 0 w 130"/>
                <a:gd name="T3" fmla="*/ 13 h 94"/>
                <a:gd name="T4" fmla="*/ 1 w 130"/>
                <a:gd name="T5" fmla="*/ 15 h 94"/>
                <a:gd name="T6" fmla="*/ 2 w 130"/>
                <a:gd name="T7" fmla="*/ 17 h 94"/>
                <a:gd name="T8" fmla="*/ 4 w 130"/>
                <a:gd name="T9" fmla="*/ 19 h 94"/>
                <a:gd name="T10" fmla="*/ 6 w 130"/>
                <a:gd name="T11" fmla="*/ 20 h 94"/>
                <a:gd name="T12" fmla="*/ 9 w 130"/>
                <a:gd name="T13" fmla="*/ 21 h 94"/>
                <a:gd name="T14" fmla="*/ 12 w 130"/>
                <a:gd name="T15" fmla="*/ 22 h 94"/>
                <a:gd name="T16" fmla="*/ 15 w 130"/>
                <a:gd name="T17" fmla="*/ 22 h 94"/>
                <a:gd name="T18" fmla="*/ 17 w 130"/>
                <a:gd name="T19" fmla="*/ 22 h 94"/>
                <a:gd name="T20" fmla="*/ 20 w 130"/>
                <a:gd name="T21" fmla="*/ 21 h 94"/>
                <a:gd name="T22" fmla="*/ 23 w 130"/>
                <a:gd name="T23" fmla="*/ 20 h 94"/>
                <a:gd name="T24" fmla="*/ 25 w 130"/>
                <a:gd name="T25" fmla="*/ 19 h 94"/>
                <a:gd name="T26" fmla="*/ 27 w 130"/>
                <a:gd name="T27" fmla="*/ 17 h 94"/>
                <a:gd name="T28" fmla="*/ 28 w 130"/>
                <a:gd name="T29" fmla="*/ 15 h 94"/>
                <a:gd name="T30" fmla="*/ 29 w 130"/>
                <a:gd name="T31" fmla="*/ 13 h 94"/>
                <a:gd name="T32" fmla="*/ 29 w 130"/>
                <a:gd name="T33" fmla="*/ 11 h 94"/>
                <a:gd name="T34" fmla="*/ 29 w 130"/>
                <a:gd name="T35" fmla="*/ 8 h 94"/>
                <a:gd name="T36" fmla="*/ 28 w 130"/>
                <a:gd name="T37" fmla="*/ 7 h 94"/>
                <a:gd name="T38" fmla="*/ 27 w 130"/>
                <a:gd name="T39" fmla="*/ 4 h 94"/>
                <a:gd name="T40" fmla="*/ 25 w 130"/>
                <a:gd name="T41" fmla="*/ 3 h 94"/>
                <a:gd name="T42" fmla="*/ 23 w 130"/>
                <a:gd name="T43" fmla="*/ 2 h 94"/>
                <a:gd name="T44" fmla="*/ 20 w 130"/>
                <a:gd name="T45" fmla="*/ 1 h 94"/>
                <a:gd name="T46" fmla="*/ 17 w 130"/>
                <a:gd name="T47" fmla="*/ 0 h 94"/>
                <a:gd name="T48" fmla="*/ 15 w 130"/>
                <a:gd name="T49" fmla="*/ 0 h 94"/>
                <a:gd name="T50" fmla="*/ 12 w 130"/>
                <a:gd name="T51" fmla="*/ 0 h 94"/>
                <a:gd name="T52" fmla="*/ 9 w 130"/>
                <a:gd name="T53" fmla="*/ 1 h 94"/>
                <a:gd name="T54" fmla="*/ 6 w 130"/>
                <a:gd name="T55" fmla="*/ 2 h 94"/>
                <a:gd name="T56" fmla="*/ 4 w 130"/>
                <a:gd name="T57" fmla="*/ 3 h 94"/>
                <a:gd name="T58" fmla="*/ 2 w 130"/>
                <a:gd name="T59" fmla="*/ 4 h 94"/>
                <a:gd name="T60" fmla="*/ 1 w 130"/>
                <a:gd name="T61" fmla="*/ 7 h 94"/>
                <a:gd name="T62" fmla="*/ 0 w 130"/>
                <a:gd name="T63" fmla="*/ 8 h 94"/>
                <a:gd name="T64" fmla="*/ 0 w 130"/>
                <a:gd name="T65" fmla="*/ 11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4"/>
                <a:gd name="T101" fmla="*/ 130 w 130"/>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4">
                  <a:moveTo>
                    <a:pt x="0" y="47"/>
                  </a:moveTo>
                  <a:lnTo>
                    <a:pt x="2" y="57"/>
                  </a:lnTo>
                  <a:lnTo>
                    <a:pt x="6" y="65"/>
                  </a:lnTo>
                  <a:lnTo>
                    <a:pt x="11" y="74"/>
                  </a:lnTo>
                  <a:lnTo>
                    <a:pt x="19" y="81"/>
                  </a:lnTo>
                  <a:lnTo>
                    <a:pt x="28" y="86"/>
                  </a:lnTo>
                  <a:lnTo>
                    <a:pt x="39" y="90"/>
                  </a:lnTo>
                  <a:lnTo>
                    <a:pt x="52" y="92"/>
                  </a:lnTo>
                  <a:lnTo>
                    <a:pt x="65" y="94"/>
                  </a:lnTo>
                  <a:lnTo>
                    <a:pt x="78" y="92"/>
                  </a:lnTo>
                  <a:lnTo>
                    <a:pt x="91" y="90"/>
                  </a:lnTo>
                  <a:lnTo>
                    <a:pt x="102" y="86"/>
                  </a:lnTo>
                  <a:lnTo>
                    <a:pt x="112" y="81"/>
                  </a:lnTo>
                  <a:lnTo>
                    <a:pt x="120" y="74"/>
                  </a:lnTo>
                  <a:lnTo>
                    <a:pt x="125" y="65"/>
                  </a:lnTo>
                  <a:lnTo>
                    <a:pt x="129" y="57"/>
                  </a:lnTo>
                  <a:lnTo>
                    <a:pt x="130" y="47"/>
                  </a:lnTo>
                  <a:lnTo>
                    <a:pt x="129" y="36"/>
                  </a:lnTo>
                  <a:lnTo>
                    <a:pt x="125" y="28"/>
                  </a:lnTo>
                  <a:lnTo>
                    <a:pt x="120" y="19"/>
                  </a:lnTo>
                  <a:lnTo>
                    <a:pt x="112" y="13"/>
                  </a:lnTo>
                  <a:lnTo>
                    <a:pt x="102" y="8"/>
                  </a:lnTo>
                  <a:lnTo>
                    <a:pt x="91" y="4"/>
                  </a:lnTo>
                  <a:lnTo>
                    <a:pt x="78" y="1"/>
                  </a:lnTo>
                  <a:lnTo>
                    <a:pt x="65" y="0"/>
                  </a:lnTo>
                  <a:lnTo>
                    <a:pt x="52" y="1"/>
                  </a:lnTo>
                  <a:lnTo>
                    <a:pt x="39" y="4"/>
                  </a:lnTo>
                  <a:lnTo>
                    <a:pt x="28" y="8"/>
                  </a:lnTo>
                  <a:lnTo>
                    <a:pt x="19" y="13"/>
                  </a:lnTo>
                  <a:lnTo>
                    <a:pt x="11" y="19"/>
                  </a:lnTo>
                  <a:lnTo>
                    <a:pt x="6" y="28"/>
                  </a:lnTo>
                  <a:lnTo>
                    <a:pt x="2" y="36"/>
                  </a:lnTo>
                  <a:lnTo>
                    <a:pt x="0" y="47"/>
                  </a:lnTo>
                  <a:close/>
                </a:path>
              </a:pathLst>
            </a:custGeom>
            <a:solidFill>
              <a:srgbClr val="000000"/>
            </a:solidFill>
            <a:ln w="9525">
              <a:noFill/>
              <a:round/>
              <a:headEnd/>
              <a:tailEnd/>
            </a:ln>
          </p:spPr>
          <p:txBody>
            <a:bodyPr/>
            <a:lstStyle/>
            <a:p>
              <a:pPr rtl="0"/>
              <a:endParaRPr lang="en-US" sz="3800"/>
            </a:p>
          </p:txBody>
        </p:sp>
        <p:sp>
          <p:nvSpPr>
            <p:cNvPr id="737" name="Freeform 735"/>
            <p:cNvSpPr>
              <a:spLocks/>
            </p:cNvSpPr>
            <p:nvPr/>
          </p:nvSpPr>
          <p:spPr bwMode="auto">
            <a:xfrm flipH="1">
              <a:off x="833" y="1468"/>
              <a:ext cx="29" cy="21"/>
            </a:xfrm>
            <a:custGeom>
              <a:avLst/>
              <a:gdLst>
                <a:gd name="T0" fmla="*/ 0 w 130"/>
                <a:gd name="T1" fmla="*/ 10 h 95"/>
                <a:gd name="T2" fmla="*/ 0 w 130"/>
                <a:gd name="T3" fmla="*/ 13 h 95"/>
                <a:gd name="T4" fmla="*/ 1 w 130"/>
                <a:gd name="T5" fmla="*/ 15 h 95"/>
                <a:gd name="T6" fmla="*/ 2 w 130"/>
                <a:gd name="T7" fmla="*/ 16 h 95"/>
                <a:gd name="T8" fmla="*/ 4 w 130"/>
                <a:gd name="T9" fmla="*/ 18 h 95"/>
                <a:gd name="T10" fmla="*/ 6 w 130"/>
                <a:gd name="T11" fmla="*/ 19 h 95"/>
                <a:gd name="T12" fmla="*/ 9 w 130"/>
                <a:gd name="T13" fmla="*/ 20 h 95"/>
                <a:gd name="T14" fmla="*/ 12 w 130"/>
                <a:gd name="T15" fmla="*/ 21 h 95"/>
                <a:gd name="T16" fmla="*/ 15 w 130"/>
                <a:gd name="T17" fmla="*/ 21 h 95"/>
                <a:gd name="T18" fmla="*/ 17 w 130"/>
                <a:gd name="T19" fmla="*/ 21 h 95"/>
                <a:gd name="T20" fmla="*/ 20 w 130"/>
                <a:gd name="T21" fmla="*/ 20 h 95"/>
                <a:gd name="T22" fmla="*/ 23 w 130"/>
                <a:gd name="T23" fmla="*/ 19 h 95"/>
                <a:gd name="T24" fmla="*/ 25 w 130"/>
                <a:gd name="T25" fmla="*/ 18 h 95"/>
                <a:gd name="T26" fmla="*/ 27 w 130"/>
                <a:gd name="T27" fmla="*/ 16 h 95"/>
                <a:gd name="T28" fmla="*/ 28 w 130"/>
                <a:gd name="T29" fmla="*/ 15 h 95"/>
                <a:gd name="T30" fmla="*/ 29 w 130"/>
                <a:gd name="T31" fmla="*/ 13 h 95"/>
                <a:gd name="T32" fmla="*/ 29 w 130"/>
                <a:gd name="T33" fmla="*/ 10 h 95"/>
                <a:gd name="T34" fmla="*/ 29 w 130"/>
                <a:gd name="T35" fmla="*/ 8 h 95"/>
                <a:gd name="T36" fmla="*/ 28 w 130"/>
                <a:gd name="T37" fmla="*/ 6 h 95"/>
                <a:gd name="T38" fmla="*/ 27 w 130"/>
                <a:gd name="T39" fmla="*/ 5 h 95"/>
                <a:gd name="T40" fmla="*/ 25 w 130"/>
                <a:gd name="T41" fmla="*/ 3 h 95"/>
                <a:gd name="T42" fmla="*/ 23 w 130"/>
                <a:gd name="T43" fmla="*/ 2 h 95"/>
                <a:gd name="T44" fmla="*/ 20 w 130"/>
                <a:gd name="T45" fmla="*/ 1 h 95"/>
                <a:gd name="T46" fmla="*/ 17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8 h 95"/>
                <a:gd name="T64" fmla="*/ 0 w 130"/>
                <a:gd name="T65" fmla="*/ 10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7"/>
                  </a:moveTo>
                  <a:lnTo>
                    <a:pt x="1" y="57"/>
                  </a:lnTo>
                  <a:lnTo>
                    <a:pt x="5" y="66"/>
                  </a:lnTo>
                  <a:lnTo>
                    <a:pt x="10" y="74"/>
                  </a:lnTo>
                  <a:lnTo>
                    <a:pt x="18" y="80"/>
                  </a:lnTo>
                  <a:lnTo>
                    <a:pt x="27" y="87"/>
                  </a:lnTo>
                  <a:lnTo>
                    <a:pt x="39" y="91"/>
                  </a:lnTo>
                  <a:lnTo>
                    <a:pt x="52" y="93"/>
                  </a:lnTo>
                  <a:lnTo>
                    <a:pt x="65" y="95"/>
                  </a:lnTo>
                  <a:lnTo>
                    <a:pt x="78" y="93"/>
                  </a:lnTo>
                  <a:lnTo>
                    <a:pt x="91" y="91"/>
                  </a:lnTo>
                  <a:lnTo>
                    <a:pt x="101" y="87"/>
                  </a:lnTo>
                  <a:lnTo>
                    <a:pt x="112" y="80"/>
                  </a:lnTo>
                  <a:lnTo>
                    <a:pt x="120" y="74"/>
                  </a:lnTo>
                  <a:lnTo>
                    <a:pt x="125" y="66"/>
                  </a:lnTo>
                  <a:lnTo>
                    <a:pt x="129" y="57"/>
                  </a:lnTo>
                  <a:lnTo>
                    <a:pt x="130" y="47"/>
                  </a:lnTo>
                  <a:lnTo>
                    <a:pt x="129" y="38"/>
                  </a:lnTo>
                  <a:lnTo>
                    <a:pt x="125" y="28"/>
                  </a:lnTo>
                  <a:lnTo>
                    <a:pt x="120" y="21"/>
                  </a:lnTo>
                  <a:lnTo>
                    <a:pt x="112" y="13"/>
                  </a:lnTo>
                  <a:lnTo>
                    <a:pt x="101" y="8"/>
                  </a:lnTo>
                  <a:lnTo>
                    <a:pt x="91" y="4"/>
                  </a:lnTo>
                  <a:lnTo>
                    <a:pt x="78" y="1"/>
                  </a:lnTo>
                  <a:lnTo>
                    <a:pt x="65" y="0"/>
                  </a:lnTo>
                  <a:lnTo>
                    <a:pt x="52" y="1"/>
                  </a:lnTo>
                  <a:lnTo>
                    <a:pt x="39" y="4"/>
                  </a:lnTo>
                  <a:lnTo>
                    <a:pt x="27" y="8"/>
                  </a:lnTo>
                  <a:lnTo>
                    <a:pt x="18" y="13"/>
                  </a:lnTo>
                  <a:lnTo>
                    <a:pt x="10" y="21"/>
                  </a:lnTo>
                  <a:lnTo>
                    <a:pt x="5" y="28"/>
                  </a:lnTo>
                  <a:lnTo>
                    <a:pt x="1" y="38"/>
                  </a:lnTo>
                  <a:lnTo>
                    <a:pt x="0" y="47"/>
                  </a:lnTo>
                  <a:close/>
                </a:path>
              </a:pathLst>
            </a:custGeom>
            <a:solidFill>
              <a:srgbClr val="000000"/>
            </a:solidFill>
            <a:ln w="9525">
              <a:noFill/>
              <a:round/>
              <a:headEnd/>
              <a:tailEnd/>
            </a:ln>
          </p:spPr>
          <p:txBody>
            <a:bodyPr/>
            <a:lstStyle/>
            <a:p>
              <a:pPr rtl="0"/>
              <a:endParaRPr lang="en-US" sz="3800"/>
            </a:p>
          </p:txBody>
        </p:sp>
        <p:sp>
          <p:nvSpPr>
            <p:cNvPr id="738" name="Freeform 736"/>
            <p:cNvSpPr>
              <a:spLocks/>
            </p:cNvSpPr>
            <p:nvPr/>
          </p:nvSpPr>
          <p:spPr bwMode="auto">
            <a:xfrm flipH="1">
              <a:off x="363" y="1350"/>
              <a:ext cx="49" cy="134"/>
            </a:xfrm>
            <a:custGeom>
              <a:avLst/>
              <a:gdLst>
                <a:gd name="T0" fmla="*/ 4 w 218"/>
                <a:gd name="T1" fmla="*/ 0 h 582"/>
                <a:gd name="T2" fmla="*/ 2 w 218"/>
                <a:gd name="T3" fmla="*/ 1 h 582"/>
                <a:gd name="T4" fmla="*/ 1 w 218"/>
                <a:gd name="T5" fmla="*/ 3 h 582"/>
                <a:gd name="T6" fmla="*/ 0 w 218"/>
                <a:gd name="T7" fmla="*/ 5 h 582"/>
                <a:gd name="T8" fmla="*/ 0 w 218"/>
                <a:gd name="T9" fmla="*/ 7 h 582"/>
                <a:gd name="T10" fmla="*/ 39 w 218"/>
                <a:gd name="T11" fmla="*/ 130 h 582"/>
                <a:gd name="T12" fmla="*/ 40 w 218"/>
                <a:gd name="T13" fmla="*/ 132 h 582"/>
                <a:gd name="T14" fmla="*/ 42 w 218"/>
                <a:gd name="T15" fmla="*/ 133 h 582"/>
                <a:gd name="T16" fmla="*/ 44 w 218"/>
                <a:gd name="T17" fmla="*/ 134 h 582"/>
                <a:gd name="T18" fmla="*/ 46 w 218"/>
                <a:gd name="T19" fmla="*/ 134 h 582"/>
                <a:gd name="T20" fmla="*/ 47 w 218"/>
                <a:gd name="T21" fmla="*/ 133 h 582"/>
                <a:gd name="T22" fmla="*/ 49 w 218"/>
                <a:gd name="T23" fmla="*/ 131 h 582"/>
                <a:gd name="T24" fmla="*/ 49 w 218"/>
                <a:gd name="T25" fmla="*/ 129 h 582"/>
                <a:gd name="T26" fmla="*/ 49 w 218"/>
                <a:gd name="T27" fmla="*/ 127 h 582"/>
                <a:gd name="T28" fmla="*/ 10 w 218"/>
                <a:gd name="T29" fmla="*/ 4 h 582"/>
                <a:gd name="T30" fmla="*/ 9 w 218"/>
                <a:gd name="T31" fmla="*/ 2 h 582"/>
                <a:gd name="T32" fmla="*/ 7 w 218"/>
                <a:gd name="T33" fmla="*/ 1 h 582"/>
                <a:gd name="T34" fmla="*/ 6 w 218"/>
                <a:gd name="T35" fmla="*/ 0 h 582"/>
                <a:gd name="T36" fmla="*/ 4 w 218"/>
                <a:gd name="T37" fmla="*/ 0 h 5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582"/>
                <a:gd name="T59" fmla="*/ 218 w 218"/>
                <a:gd name="T60" fmla="*/ 582 h 5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582">
                  <a:moveTo>
                    <a:pt x="16" y="1"/>
                  </a:moveTo>
                  <a:lnTo>
                    <a:pt x="8" y="5"/>
                  </a:lnTo>
                  <a:lnTo>
                    <a:pt x="3" y="13"/>
                  </a:lnTo>
                  <a:lnTo>
                    <a:pt x="0" y="21"/>
                  </a:lnTo>
                  <a:lnTo>
                    <a:pt x="1" y="29"/>
                  </a:lnTo>
                  <a:lnTo>
                    <a:pt x="175" y="566"/>
                  </a:lnTo>
                  <a:lnTo>
                    <a:pt x="179" y="574"/>
                  </a:lnTo>
                  <a:lnTo>
                    <a:pt x="187" y="579"/>
                  </a:lnTo>
                  <a:lnTo>
                    <a:pt x="195" y="582"/>
                  </a:lnTo>
                  <a:lnTo>
                    <a:pt x="204" y="580"/>
                  </a:lnTo>
                  <a:lnTo>
                    <a:pt x="211" y="577"/>
                  </a:lnTo>
                  <a:lnTo>
                    <a:pt x="216" y="570"/>
                  </a:lnTo>
                  <a:lnTo>
                    <a:pt x="218" y="562"/>
                  </a:lnTo>
                  <a:lnTo>
                    <a:pt x="217" y="553"/>
                  </a:lnTo>
                  <a:lnTo>
                    <a:pt x="43" y="16"/>
                  </a:lnTo>
                  <a:lnTo>
                    <a:pt x="39" y="8"/>
                  </a:lnTo>
                  <a:lnTo>
                    <a:pt x="32" y="3"/>
                  </a:lnTo>
                  <a:lnTo>
                    <a:pt x="25" y="0"/>
                  </a:lnTo>
                  <a:lnTo>
                    <a:pt x="16" y="1"/>
                  </a:lnTo>
                  <a:close/>
                </a:path>
              </a:pathLst>
            </a:custGeom>
            <a:solidFill>
              <a:srgbClr val="000000"/>
            </a:solidFill>
            <a:ln w="9525">
              <a:noFill/>
              <a:round/>
              <a:headEnd/>
              <a:tailEnd/>
            </a:ln>
          </p:spPr>
          <p:txBody>
            <a:bodyPr/>
            <a:lstStyle/>
            <a:p>
              <a:pPr rtl="0"/>
              <a:endParaRPr lang="en-US" sz="3800"/>
            </a:p>
          </p:txBody>
        </p:sp>
        <p:sp>
          <p:nvSpPr>
            <p:cNvPr id="739" name="Freeform 737"/>
            <p:cNvSpPr>
              <a:spLocks/>
            </p:cNvSpPr>
            <p:nvPr/>
          </p:nvSpPr>
          <p:spPr bwMode="auto">
            <a:xfrm flipH="1">
              <a:off x="443" y="1364"/>
              <a:ext cx="49" cy="53"/>
            </a:xfrm>
            <a:custGeom>
              <a:avLst/>
              <a:gdLst>
                <a:gd name="T0" fmla="*/ 8 w 213"/>
                <a:gd name="T1" fmla="*/ 8 h 230"/>
                <a:gd name="T2" fmla="*/ 3 w 213"/>
                <a:gd name="T3" fmla="*/ 15 h 230"/>
                <a:gd name="T4" fmla="*/ 0 w 213"/>
                <a:gd name="T5" fmla="*/ 26 h 230"/>
                <a:gd name="T6" fmla="*/ 0 w 213"/>
                <a:gd name="T7" fmla="*/ 39 h 230"/>
                <a:gd name="T8" fmla="*/ 1 w 213"/>
                <a:gd name="T9" fmla="*/ 48 h 230"/>
                <a:gd name="T10" fmla="*/ 4 w 213"/>
                <a:gd name="T11" fmla="*/ 51 h 230"/>
                <a:gd name="T12" fmla="*/ 8 w 213"/>
                <a:gd name="T13" fmla="*/ 50 h 230"/>
                <a:gd name="T14" fmla="*/ 10 w 213"/>
                <a:gd name="T15" fmla="*/ 47 h 230"/>
                <a:gd name="T16" fmla="*/ 10 w 213"/>
                <a:gd name="T17" fmla="*/ 32 h 230"/>
                <a:gd name="T18" fmla="*/ 14 w 213"/>
                <a:gd name="T19" fmla="*/ 16 h 230"/>
                <a:gd name="T20" fmla="*/ 19 w 213"/>
                <a:gd name="T21" fmla="*/ 12 h 230"/>
                <a:gd name="T22" fmla="*/ 23 w 213"/>
                <a:gd name="T23" fmla="*/ 10 h 230"/>
                <a:gd name="T24" fmla="*/ 26 w 213"/>
                <a:gd name="T25" fmla="*/ 10 h 230"/>
                <a:gd name="T26" fmla="*/ 28 w 213"/>
                <a:gd name="T27" fmla="*/ 10 h 230"/>
                <a:gd name="T28" fmla="*/ 29 w 213"/>
                <a:gd name="T29" fmla="*/ 10 h 230"/>
                <a:gd name="T30" fmla="*/ 29 w 213"/>
                <a:gd name="T31" fmla="*/ 11 h 230"/>
                <a:gd name="T32" fmla="*/ 31 w 213"/>
                <a:gd name="T33" fmla="*/ 11 h 230"/>
                <a:gd name="T34" fmla="*/ 33 w 213"/>
                <a:gd name="T35" fmla="*/ 12 h 230"/>
                <a:gd name="T36" fmla="*/ 38 w 213"/>
                <a:gd name="T37" fmla="*/ 22 h 230"/>
                <a:gd name="T38" fmla="*/ 39 w 213"/>
                <a:gd name="T39" fmla="*/ 41 h 230"/>
                <a:gd name="T40" fmla="*/ 38 w 213"/>
                <a:gd name="T41" fmla="*/ 49 h 230"/>
                <a:gd name="T42" fmla="*/ 40 w 213"/>
                <a:gd name="T43" fmla="*/ 52 h 230"/>
                <a:gd name="T44" fmla="*/ 44 w 213"/>
                <a:gd name="T45" fmla="*/ 53 h 230"/>
                <a:gd name="T46" fmla="*/ 47 w 213"/>
                <a:gd name="T47" fmla="*/ 51 h 230"/>
                <a:gd name="T48" fmla="*/ 48 w 213"/>
                <a:gd name="T49" fmla="*/ 47 h 230"/>
                <a:gd name="T50" fmla="*/ 49 w 213"/>
                <a:gd name="T51" fmla="*/ 38 h 230"/>
                <a:gd name="T52" fmla="*/ 49 w 213"/>
                <a:gd name="T53" fmla="*/ 26 h 230"/>
                <a:gd name="T54" fmla="*/ 46 w 213"/>
                <a:gd name="T55" fmla="*/ 13 h 230"/>
                <a:gd name="T56" fmla="*/ 41 w 213"/>
                <a:gd name="T57" fmla="*/ 6 h 230"/>
                <a:gd name="T58" fmla="*/ 39 w 213"/>
                <a:gd name="T59" fmla="*/ 4 h 230"/>
                <a:gd name="T60" fmla="*/ 35 w 213"/>
                <a:gd name="T61" fmla="*/ 2 h 230"/>
                <a:gd name="T62" fmla="*/ 32 w 213"/>
                <a:gd name="T63" fmla="*/ 1 h 230"/>
                <a:gd name="T64" fmla="*/ 30 w 213"/>
                <a:gd name="T65" fmla="*/ 0 h 230"/>
                <a:gd name="T66" fmla="*/ 31 w 213"/>
                <a:gd name="T67" fmla="*/ 1 h 230"/>
                <a:gd name="T68" fmla="*/ 30 w 213"/>
                <a:gd name="T69" fmla="*/ 0 h 230"/>
                <a:gd name="T70" fmla="*/ 27 w 213"/>
                <a:gd name="T71" fmla="*/ 0 h 230"/>
                <a:gd name="T72" fmla="*/ 21 w 213"/>
                <a:gd name="T73" fmla="*/ 0 h 230"/>
                <a:gd name="T74" fmla="*/ 14 w 213"/>
                <a:gd name="T75" fmla="*/ 2 h 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3"/>
                <a:gd name="T115" fmla="*/ 0 h 230"/>
                <a:gd name="T116" fmla="*/ 213 w 213"/>
                <a:gd name="T117" fmla="*/ 230 h 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3" h="230">
                  <a:moveTo>
                    <a:pt x="46" y="21"/>
                  </a:moveTo>
                  <a:lnTo>
                    <a:pt x="33" y="34"/>
                  </a:lnTo>
                  <a:lnTo>
                    <a:pt x="22" y="49"/>
                  </a:lnTo>
                  <a:lnTo>
                    <a:pt x="13" y="67"/>
                  </a:lnTo>
                  <a:lnTo>
                    <a:pt x="6" y="88"/>
                  </a:lnTo>
                  <a:lnTo>
                    <a:pt x="2" y="113"/>
                  </a:lnTo>
                  <a:lnTo>
                    <a:pt x="0" y="139"/>
                  </a:lnTo>
                  <a:lnTo>
                    <a:pt x="0" y="169"/>
                  </a:lnTo>
                  <a:lnTo>
                    <a:pt x="1" y="200"/>
                  </a:lnTo>
                  <a:lnTo>
                    <a:pt x="3" y="209"/>
                  </a:lnTo>
                  <a:lnTo>
                    <a:pt x="9" y="216"/>
                  </a:lnTo>
                  <a:lnTo>
                    <a:pt x="16" y="220"/>
                  </a:lnTo>
                  <a:lnTo>
                    <a:pt x="24" y="221"/>
                  </a:lnTo>
                  <a:lnTo>
                    <a:pt x="33" y="218"/>
                  </a:lnTo>
                  <a:lnTo>
                    <a:pt x="40" y="213"/>
                  </a:lnTo>
                  <a:lnTo>
                    <a:pt x="44" y="205"/>
                  </a:lnTo>
                  <a:lnTo>
                    <a:pt x="45" y="196"/>
                  </a:lnTo>
                  <a:lnTo>
                    <a:pt x="44" y="139"/>
                  </a:lnTo>
                  <a:lnTo>
                    <a:pt x="49" y="97"/>
                  </a:lnTo>
                  <a:lnTo>
                    <a:pt x="61" y="71"/>
                  </a:lnTo>
                  <a:lnTo>
                    <a:pt x="74" y="56"/>
                  </a:lnTo>
                  <a:lnTo>
                    <a:pt x="81" y="51"/>
                  </a:lnTo>
                  <a:lnTo>
                    <a:pt x="91" y="47"/>
                  </a:lnTo>
                  <a:lnTo>
                    <a:pt x="98" y="44"/>
                  </a:lnTo>
                  <a:lnTo>
                    <a:pt x="106" y="44"/>
                  </a:lnTo>
                  <a:lnTo>
                    <a:pt x="113" y="44"/>
                  </a:lnTo>
                  <a:lnTo>
                    <a:pt x="118" y="44"/>
                  </a:lnTo>
                  <a:lnTo>
                    <a:pt x="122" y="45"/>
                  </a:lnTo>
                  <a:lnTo>
                    <a:pt x="123" y="45"/>
                  </a:lnTo>
                  <a:lnTo>
                    <a:pt x="124" y="45"/>
                  </a:lnTo>
                  <a:lnTo>
                    <a:pt x="126" y="45"/>
                  </a:lnTo>
                  <a:lnTo>
                    <a:pt x="126" y="47"/>
                  </a:lnTo>
                  <a:lnTo>
                    <a:pt x="127" y="47"/>
                  </a:lnTo>
                  <a:lnTo>
                    <a:pt x="133" y="48"/>
                  </a:lnTo>
                  <a:lnTo>
                    <a:pt x="140" y="51"/>
                  </a:lnTo>
                  <a:lnTo>
                    <a:pt x="145" y="54"/>
                  </a:lnTo>
                  <a:lnTo>
                    <a:pt x="150" y="60"/>
                  </a:lnTo>
                  <a:lnTo>
                    <a:pt x="165" y="94"/>
                  </a:lnTo>
                  <a:lnTo>
                    <a:pt x="170" y="135"/>
                  </a:lnTo>
                  <a:lnTo>
                    <a:pt x="169" y="176"/>
                  </a:lnTo>
                  <a:lnTo>
                    <a:pt x="166" y="204"/>
                  </a:lnTo>
                  <a:lnTo>
                    <a:pt x="166" y="213"/>
                  </a:lnTo>
                  <a:lnTo>
                    <a:pt x="169" y="221"/>
                  </a:lnTo>
                  <a:lnTo>
                    <a:pt x="175" y="226"/>
                  </a:lnTo>
                  <a:lnTo>
                    <a:pt x="183" y="230"/>
                  </a:lnTo>
                  <a:lnTo>
                    <a:pt x="192" y="229"/>
                  </a:lnTo>
                  <a:lnTo>
                    <a:pt x="200" y="226"/>
                  </a:lnTo>
                  <a:lnTo>
                    <a:pt x="205" y="220"/>
                  </a:lnTo>
                  <a:lnTo>
                    <a:pt x="209" y="212"/>
                  </a:lnTo>
                  <a:lnTo>
                    <a:pt x="210" y="203"/>
                  </a:lnTo>
                  <a:lnTo>
                    <a:pt x="211" y="186"/>
                  </a:lnTo>
                  <a:lnTo>
                    <a:pt x="213" y="165"/>
                  </a:lnTo>
                  <a:lnTo>
                    <a:pt x="213" y="139"/>
                  </a:lnTo>
                  <a:lnTo>
                    <a:pt x="211" y="112"/>
                  </a:lnTo>
                  <a:lnTo>
                    <a:pt x="206" y="83"/>
                  </a:lnTo>
                  <a:lnTo>
                    <a:pt x="198" y="57"/>
                  </a:lnTo>
                  <a:lnTo>
                    <a:pt x="185" y="34"/>
                  </a:lnTo>
                  <a:lnTo>
                    <a:pt x="180" y="27"/>
                  </a:lnTo>
                  <a:lnTo>
                    <a:pt x="175" y="22"/>
                  </a:lnTo>
                  <a:lnTo>
                    <a:pt x="169" y="17"/>
                  </a:lnTo>
                  <a:lnTo>
                    <a:pt x="162" y="12"/>
                  </a:lnTo>
                  <a:lnTo>
                    <a:pt x="154" y="9"/>
                  </a:lnTo>
                  <a:lnTo>
                    <a:pt x="146" y="6"/>
                  </a:lnTo>
                  <a:lnTo>
                    <a:pt x="139" y="4"/>
                  </a:lnTo>
                  <a:lnTo>
                    <a:pt x="131" y="2"/>
                  </a:lnTo>
                  <a:lnTo>
                    <a:pt x="132" y="2"/>
                  </a:lnTo>
                  <a:lnTo>
                    <a:pt x="133" y="2"/>
                  </a:lnTo>
                  <a:lnTo>
                    <a:pt x="133" y="4"/>
                  </a:lnTo>
                  <a:lnTo>
                    <a:pt x="135" y="4"/>
                  </a:lnTo>
                  <a:lnTo>
                    <a:pt x="132" y="2"/>
                  </a:lnTo>
                  <a:lnTo>
                    <a:pt x="126" y="1"/>
                  </a:lnTo>
                  <a:lnTo>
                    <a:pt x="117" y="0"/>
                  </a:lnTo>
                  <a:lnTo>
                    <a:pt x="105" y="0"/>
                  </a:lnTo>
                  <a:lnTo>
                    <a:pt x="91" y="1"/>
                  </a:lnTo>
                  <a:lnTo>
                    <a:pt x="76" y="4"/>
                  </a:lnTo>
                  <a:lnTo>
                    <a:pt x="61" y="10"/>
                  </a:lnTo>
                  <a:lnTo>
                    <a:pt x="46" y="21"/>
                  </a:lnTo>
                  <a:close/>
                </a:path>
              </a:pathLst>
            </a:custGeom>
            <a:solidFill>
              <a:srgbClr val="000000"/>
            </a:solidFill>
            <a:ln w="9525">
              <a:noFill/>
              <a:round/>
              <a:headEnd/>
              <a:tailEnd/>
            </a:ln>
          </p:spPr>
          <p:txBody>
            <a:bodyPr/>
            <a:lstStyle/>
            <a:p>
              <a:pPr rtl="0"/>
              <a:endParaRPr lang="en-US" sz="3800"/>
            </a:p>
          </p:txBody>
        </p:sp>
        <p:sp>
          <p:nvSpPr>
            <p:cNvPr id="740" name="Freeform 738"/>
            <p:cNvSpPr>
              <a:spLocks/>
            </p:cNvSpPr>
            <p:nvPr/>
          </p:nvSpPr>
          <p:spPr bwMode="auto">
            <a:xfrm flipH="1">
              <a:off x="541" y="1408"/>
              <a:ext cx="179" cy="66"/>
            </a:xfrm>
            <a:custGeom>
              <a:avLst/>
              <a:gdLst>
                <a:gd name="T0" fmla="*/ 1 w 778"/>
                <a:gd name="T1" fmla="*/ 60 h 286"/>
                <a:gd name="T2" fmla="*/ 0 w 778"/>
                <a:gd name="T3" fmla="*/ 66 h 286"/>
                <a:gd name="T4" fmla="*/ 179 w 778"/>
                <a:gd name="T5" fmla="*/ 66 h 286"/>
                <a:gd name="T6" fmla="*/ 178 w 778"/>
                <a:gd name="T7" fmla="*/ 60 h 286"/>
                <a:gd name="T8" fmla="*/ 176 w 778"/>
                <a:gd name="T9" fmla="*/ 54 h 286"/>
                <a:gd name="T10" fmla="*/ 174 w 778"/>
                <a:gd name="T11" fmla="*/ 47 h 286"/>
                <a:gd name="T12" fmla="*/ 171 w 778"/>
                <a:gd name="T13" fmla="*/ 41 h 286"/>
                <a:gd name="T14" fmla="*/ 168 w 778"/>
                <a:gd name="T15" fmla="*/ 36 h 286"/>
                <a:gd name="T16" fmla="*/ 164 w 778"/>
                <a:gd name="T17" fmla="*/ 31 h 286"/>
                <a:gd name="T18" fmla="*/ 159 w 778"/>
                <a:gd name="T19" fmla="*/ 26 h 286"/>
                <a:gd name="T20" fmla="*/ 154 w 778"/>
                <a:gd name="T21" fmla="*/ 21 h 286"/>
                <a:gd name="T22" fmla="*/ 148 w 778"/>
                <a:gd name="T23" fmla="*/ 17 h 286"/>
                <a:gd name="T24" fmla="*/ 142 w 778"/>
                <a:gd name="T25" fmla="*/ 13 h 286"/>
                <a:gd name="T26" fmla="*/ 136 w 778"/>
                <a:gd name="T27" fmla="*/ 10 h 286"/>
                <a:gd name="T28" fmla="*/ 129 w 778"/>
                <a:gd name="T29" fmla="*/ 7 h 286"/>
                <a:gd name="T30" fmla="*/ 121 w 778"/>
                <a:gd name="T31" fmla="*/ 4 h 286"/>
                <a:gd name="T32" fmla="*/ 114 w 778"/>
                <a:gd name="T33" fmla="*/ 3 h 286"/>
                <a:gd name="T34" fmla="*/ 106 w 778"/>
                <a:gd name="T35" fmla="*/ 1 h 286"/>
                <a:gd name="T36" fmla="*/ 98 w 778"/>
                <a:gd name="T37" fmla="*/ 0 h 286"/>
                <a:gd name="T38" fmla="*/ 90 w 778"/>
                <a:gd name="T39" fmla="*/ 0 h 286"/>
                <a:gd name="T40" fmla="*/ 82 w 778"/>
                <a:gd name="T41" fmla="*/ 0 h 286"/>
                <a:gd name="T42" fmla="*/ 74 w 778"/>
                <a:gd name="T43" fmla="*/ 1 h 286"/>
                <a:gd name="T44" fmla="*/ 66 w 778"/>
                <a:gd name="T45" fmla="*/ 3 h 286"/>
                <a:gd name="T46" fmla="*/ 58 w 778"/>
                <a:gd name="T47" fmla="*/ 4 h 286"/>
                <a:gd name="T48" fmla="*/ 51 w 778"/>
                <a:gd name="T49" fmla="*/ 7 h 286"/>
                <a:gd name="T50" fmla="*/ 44 w 778"/>
                <a:gd name="T51" fmla="*/ 10 h 286"/>
                <a:gd name="T52" fmla="*/ 38 w 778"/>
                <a:gd name="T53" fmla="*/ 13 h 286"/>
                <a:gd name="T54" fmla="*/ 31 w 778"/>
                <a:gd name="T55" fmla="*/ 17 h 286"/>
                <a:gd name="T56" fmla="*/ 26 w 778"/>
                <a:gd name="T57" fmla="*/ 21 h 286"/>
                <a:gd name="T58" fmla="*/ 20 w 778"/>
                <a:gd name="T59" fmla="*/ 26 h 286"/>
                <a:gd name="T60" fmla="*/ 15 w 778"/>
                <a:gd name="T61" fmla="*/ 31 h 286"/>
                <a:gd name="T62" fmla="*/ 11 w 778"/>
                <a:gd name="T63" fmla="*/ 36 h 286"/>
                <a:gd name="T64" fmla="*/ 8 w 778"/>
                <a:gd name="T65" fmla="*/ 42 h 286"/>
                <a:gd name="T66" fmla="*/ 5 w 778"/>
                <a:gd name="T67" fmla="*/ 48 h 286"/>
                <a:gd name="T68" fmla="*/ 3 w 778"/>
                <a:gd name="T69" fmla="*/ 54 h 286"/>
                <a:gd name="T70" fmla="*/ 1 w 778"/>
                <a:gd name="T71" fmla="*/ 60 h 2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8"/>
                <a:gd name="T109" fmla="*/ 0 h 286"/>
                <a:gd name="T110" fmla="*/ 778 w 778"/>
                <a:gd name="T111" fmla="*/ 286 h 2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8" h="286">
                  <a:moveTo>
                    <a:pt x="4" y="260"/>
                  </a:moveTo>
                  <a:lnTo>
                    <a:pt x="0" y="286"/>
                  </a:lnTo>
                  <a:lnTo>
                    <a:pt x="778" y="286"/>
                  </a:lnTo>
                  <a:lnTo>
                    <a:pt x="774" y="260"/>
                  </a:lnTo>
                  <a:lnTo>
                    <a:pt x="767" y="233"/>
                  </a:lnTo>
                  <a:lnTo>
                    <a:pt x="757" y="205"/>
                  </a:lnTo>
                  <a:lnTo>
                    <a:pt x="744" y="179"/>
                  </a:lnTo>
                  <a:lnTo>
                    <a:pt x="730" y="156"/>
                  </a:lnTo>
                  <a:lnTo>
                    <a:pt x="711" y="133"/>
                  </a:lnTo>
                  <a:lnTo>
                    <a:pt x="691" y="112"/>
                  </a:lnTo>
                  <a:lnTo>
                    <a:pt x="669" y="91"/>
                  </a:lnTo>
                  <a:lnTo>
                    <a:pt x="644" y="73"/>
                  </a:lnTo>
                  <a:lnTo>
                    <a:pt x="618" y="57"/>
                  </a:lnTo>
                  <a:lnTo>
                    <a:pt x="589" y="43"/>
                  </a:lnTo>
                  <a:lnTo>
                    <a:pt x="559" y="30"/>
                  </a:lnTo>
                  <a:lnTo>
                    <a:pt x="528" y="19"/>
                  </a:lnTo>
                  <a:lnTo>
                    <a:pt x="496" y="12"/>
                  </a:lnTo>
                  <a:lnTo>
                    <a:pt x="462" y="5"/>
                  </a:lnTo>
                  <a:lnTo>
                    <a:pt x="427" y="1"/>
                  </a:lnTo>
                  <a:lnTo>
                    <a:pt x="390" y="0"/>
                  </a:lnTo>
                  <a:lnTo>
                    <a:pt x="355" y="1"/>
                  </a:lnTo>
                  <a:lnTo>
                    <a:pt x="320" y="5"/>
                  </a:lnTo>
                  <a:lnTo>
                    <a:pt x="285" y="12"/>
                  </a:lnTo>
                  <a:lnTo>
                    <a:pt x="253" y="19"/>
                  </a:lnTo>
                  <a:lnTo>
                    <a:pt x="221" y="30"/>
                  </a:lnTo>
                  <a:lnTo>
                    <a:pt x="191" y="43"/>
                  </a:lnTo>
                  <a:lnTo>
                    <a:pt x="163" y="58"/>
                  </a:lnTo>
                  <a:lnTo>
                    <a:pt x="136" y="74"/>
                  </a:lnTo>
                  <a:lnTo>
                    <a:pt x="111" y="92"/>
                  </a:lnTo>
                  <a:lnTo>
                    <a:pt x="87" y="113"/>
                  </a:lnTo>
                  <a:lnTo>
                    <a:pt x="67" y="134"/>
                  </a:lnTo>
                  <a:lnTo>
                    <a:pt x="48" y="157"/>
                  </a:lnTo>
                  <a:lnTo>
                    <a:pt x="34" y="181"/>
                  </a:lnTo>
                  <a:lnTo>
                    <a:pt x="21" y="207"/>
                  </a:lnTo>
                  <a:lnTo>
                    <a:pt x="11" y="233"/>
                  </a:lnTo>
                  <a:lnTo>
                    <a:pt x="4" y="260"/>
                  </a:lnTo>
                  <a:close/>
                </a:path>
              </a:pathLst>
            </a:custGeom>
            <a:solidFill>
              <a:srgbClr val="000000"/>
            </a:solidFill>
            <a:ln w="9525">
              <a:noFill/>
              <a:round/>
              <a:headEnd/>
              <a:tailEnd/>
            </a:ln>
          </p:spPr>
          <p:txBody>
            <a:bodyPr/>
            <a:lstStyle/>
            <a:p>
              <a:pPr rtl="0"/>
              <a:endParaRPr lang="en-US" sz="3800"/>
            </a:p>
          </p:txBody>
        </p:sp>
        <p:sp>
          <p:nvSpPr>
            <p:cNvPr id="741" name="Freeform 739"/>
            <p:cNvSpPr>
              <a:spLocks/>
            </p:cNvSpPr>
            <p:nvPr/>
          </p:nvSpPr>
          <p:spPr bwMode="auto">
            <a:xfrm flipH="1">
              <a:off x="554" y="1418"/>
              <a:ext cx="153" cy="45"/>
            </a:xfrm>
            <a:custGeom>
              <a:avLst/>
              <a:gdLst>
                <a:gd name="T0" fmla="*/ 77 w 666"/>
                <a:gd name="T1" fmla="*/ 0 h 198"/>
                <a:gd name="T2" fmla="*/ 83 w 666"/>
                <a:gd name="T3" fmla="*/ 0 h 198"/>
                <a:gd name="T4" fmla="*/ 90 w 666"/>
                <a:gd name="T5" fmla="*/ 1 h 198"/>
                <a:gd name="T6" fmla="*/ 96 w 666"/>
                <a:gd name="T7" fmla="*/ 2 h 198"/>
                <a:gd name="T8" fmla="*/ 103 w 666"/>
                <a:gd name="T9" fmla="*/ 3 h 198"/>
                <a:gd name="T10" fmla="*/ 109 w 666"/>
                <a:gd name="T11" fmla="*/ 5 h 198"/>
                <a:gd name="T12" fmla="*/ 114 w 666"/>
                <a:gd name="T13" fmla="*/ 8 h 198"/>
                <a:gd name="T14" fmla="*/ 120 w 666"/>
                <a:gd name="T15" fmla="*/ 10 h 198"/>
                <a:gd name="T16" fmla="*/ 125 w 666"/>
                <a:gd name="T17" fmla="*/ 13 h 198"/>
                <a:gd name="T18" fmla="*/ 130 w 666"/>
                <a:gd name="T19" fmla="*/ 16 h 198"/>
                <a:gd name="T20" fmla="*/ 135 w 666"/>
                <a:gd name="T21" fmla="*/ 19 h 198"/>
                <a:gd name="T22" fmla="*/ 139 w 666"/>
                <a:gd name="T23" fmla="*/ 23 h 198"/>
                <a:gd name="T24" fmla="*/ 142 w 666"/>
                <a:gd name="T25" fmla="*/ 27 h 198"/>
                <a:gd name="T26" fmla="*/ 146 w 666"/>
                <a:gd name="T27" fmla="*/ 31 h 198"/>
                <a:gd name="T28" fmla="*/ 149 w 666"/>
                <a:gd name="T29" fmla="*/ 35 h 198"/>
                <a:gd name="T30" fmla="*/ 151 w 666"/>
                <a:gd name="T31" fmla="*/ 40 h 198"/>
                <a:gd name="T32" fmla="*/ 153 w 666"/>
                <a:gd name="T33" fmla="*/ 45 h 198"/>
                <a:gd name="T34" fmla="*/ 149 w 666"/>
                <a:gd name="T35" fmla="*/ 45 h 198"/>
                <a:gd name="T36" fmla="*/ 143 w 666"/>
                <a:gd name="T37" fmla="*/ 45 h 198"/>
                <a:gd name="T38" fmla="*/ 135 w 666"/>
                <a:gd name="T39" fmla="*/ 45 h 198"/>
                <a:gd name="T40" fmla="*/ 126 w 666"/>
                <a:gd name="T41" fmla="*/ 45 h 198"/>
                <a:gd name="T42" fmla="*/ 115 w 666"/>
                <a:gd name="T43" fmla="*/ 45 h 198"/>
                <a:gd name="T44" fmla="*/ 102 w 666"/>
                <a:gd name="T45" fmla="*/ 45 h 198"/>
                <a:gd name="T46" fmla="*/ 90 w 666"/>
                <a:gd name="T47" fmla="*/ 45 h 198"/>
                <a:gd name="T48" fmla="*/ 77 w 666"/>
                <a:gd name="T49" fmla="*/ 45 h 198"/>
                <a:gd name="T50" fmla="*/ 63 w 666"/>
                <a:gd name="T51" fmla="*/ 45 h 198"/>
                <a:gd name="T52" fmla="*/ 51 w 666"/>
                <a:gd name="T53" fmla="*/ 45 h 198"/>
                <a:gd name="T54" fmla="*/ 38 w 666"/>
                <a:gd name="T55" fmla="*/ 45 h 198"/>
                <a:gd name="T56" fmla="*/ 27 w 666"/>
                <a:gd name="T57" fmla="*/ 45 h 198"/>
                <a:gd name="T58" fmla="*/ 18 w 666"/>
                <a:gd name="T59" fmla="*/ 45 h 198"/>
                <a:gd name="T60" fmla="*/ 10 w 666"/>
                <a:gd name="T61" fmla="*/ 45 h 198"/>
                <a:gd name="T62" fmla="*/ 4 w 666"/>
                <a:gd name="T63" fmla="*/ 45 h 198"/>
                <a:gd name="T64" fmla="*/ 0 w 666"/>
                <a:gd name="T65" fmla="*/ 45 h 198"/>
                <a:gd name="T66" fmla="*/ 2 w 666"/>
                <a:gd name="T67" fmla="*/ 40 h 198"/>
                <a:gd name="T68" fmla="*/ 4 w 666"/>
                <a:gd name="T69" fmla="*/ 35 h 198"/>
                <a:gd name="T70" fmla="*/ 7 w 666"/>
                <a:gd name="T71" fmla="*/ 31 h 198"/>
                <a:gd name="T72" fmla="*/ 11 w 666"/>
                <a:gd name="T73" fmla="*/ 27 h 198"/>
                <a:gd name="T74" fmla="*/ 14 w 666"/>
                <a:gd name="T75" fmla="*/ 23 h 198"/>
                <a:gd name="T76" fmla="*/ 19 w 666"/>
                <a:gd name="T77" fmla="*/ 19 h 198"/>
                <a:gd name="T78" fmla="*/ 23 w 666"/>
                <a:gd name="T79" fmla="*/ 16 h 198"/>
                <a:gd name="T80" fmla="*/ 28 w 666"/>
                <a:gd name="T81" fmla="*/ 13 h 198"/>
                <a:gd name="T82" fmla="*/ 33 w 666"/>
                <a:gd name="T83" fmla="*/ 10 h 198"/>
                <a:gd name="T84" fmla="*/ 39 w 666"/>
                <a:gd name="T85" fmla="*/ 8 h 198"/>
                <a:gd name="T86" fmla="*/ 45 w 666"/>
                <a:gd name="T87" fmla="*/ 5 h 198"/>
                <a:gd name="T88" fmla="*/ 51 w 666"/>
                <a:gd name="T89" fmla="*/ 3 h 198"/>
                <a:gd name="T90" fmla="*/ 57 w 666"/>
                <a:gd name="T91" fmla="*/ 2 h 198"/>
                <a:gd name="T92" fmla="*/ 63 w 666"/>
                <a:gd name="T93" fmla="*/ 1 h 198"/>
                <a:gd name="T94" fmla="*/ 70 w 666"/>
                <a:gd name="T95" fmla="*/ 0 h 198"/>
                <a:gd name="T96" fmla="*/ 77 w 666"/>
                <a:gd name="T97" fmla="*/ 0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6"/>
                <a:gd name="T148" fmla="*/ 0 h 198"/>
                <a:gd name="T149" fmla="*/ 666 w 666"/>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6" h="198">
                  <a:moveTo>
                    <a:pt x="334" y="0"/>
                  </a:moveTo>
                  <a:lnTo>
                    <a:pt x="363" y="1"/>
                  </a:lnTo>
                  <a:lnTo>
                    <a:pt x="393" y="4"/>
                  </a:lnTo>
                  <a:lnTo>
                    <a:pt x="420" y="8"/>
                  </a:lnTo>
                  <a:lnTo>
                    <a:pt x="447" y="14"/>
                  </a:lnTo>
                  <a:lnTo>
                    <a:pt x="473" y="24"/>
                  </a:lnTo>
                  <a:lnTo>
                    <a:pt x="498" y="33"/>
                  </a:lnTo>
                  <a:lnTo>
                    <a:pt x="523" y="43"/>
                  </a:lnTo>
                  <a:lnTo>
                    <a:pt x="545" y="56"/>
                  </a:lnTo>
                  <a:lnTo>
                    <a:pt x="567" y="70"/>
                  </a:lnTo>
                  <a:lnTo>
                    <a:pt x="587" y="85"/>
                  </a:lnTo>
                  <a:lnTo>
                    <a:pt x="605" y="102"/>
                  </a:lnTo>
                  <a:lnTo>
                    <a:pt x="620" y="119"/>
                  </a:lnTo>
                  <a:lnTo>
                    <a:pt x="635" y="137"/>
                  </a:lnTo>
                  <a:lnTo>
                    <a:pt x="648" y="156"/>
                  </a:lnTo>
                  <a:lnTo>
                    <a:pt x="658" y="177"/>
                  </a:lnTo>
                  <a:lnTo>
                    <a:pt x="666" y="198"/>
                  </a:lnTo>
                  <a:lnTo>
                    <a:pt x="650" y="198"/>
                  </a:lnTo>
                  <a:lnTo>
                    <a:pt x="624" y="198"/>
                  </a:lnTo>
                  <a:lnTo>
                    <a:pt x="589" y="198"/>
                  </a:lnTo>
                  <a:lnTo>
                    <a:pt x="548" y="198"/>
                  </a:lnTo>
                  <a:lnTo>
                    <a:pt x="499" y="198"/>
                  </a:lnTo>
                  <a:lnTo>
                    <a:pt x="446" y="198"/>
                  </a:lnTo>
                  <a:lnTo>
                    <a:pt x="390" y="198"/>
                  </a:lnTo>
                  <a:lnTo>
                    <a:pt x="333" y="198"/>
                  </a:lnTo>
                  <a:lnTo>
                    <a:pt x="276" y="198"/>
                  </a:lnTo>
                  <a:lnTo>
                    <a:pt x="220" y="198"/>
                  </a:lnTo>
                  <a:lnTo>
                    <a:pt x="167" y="198"/>
                  </a:lnTo>
                  <a:lnTo>
                    <a:pt x="119" y="198"/>
                  </a:lnTo>
                  <a:lnTo>
                    <a:pt x="77" y="198"/>
                  </a:lnTo>
                  <a:lnTo>
                    <a:pt x="42" y="198"/>
                  </a:lnTo>
                  <a:lnTo>
                    <a:pt x="16" y="198"/>
                  </a:lnTo>
                  <a:lnTo>
                    <a:pt x="0" y="198"/>
                  </a:lnTo>
                  <a:lnTo>
                    <a:pt x="8" y="177"/>
                  </a:lnTo>
                  <a:lnTo>
                    <a:pt x="18" y="156"/>
                  </a:lnTo>
                  <a:lnTo>
                    <a:pt x="31" y="137"/>
                  </a:lnTo>
                  <a:lnTo>
                    <a:pt x="46" y="119"/>
                  </a:lnTo>
                  <a:lnTo>
                    <a:pt x="63" y="102"/>
                  </a:lnTo>
                  <a:lnTo>
                    <a:pt x="81" y="85"/>
                  </a:lnTo>
                  <a:lnTo>
                    <a:pt x="100" y="70"/>
                  </a:lnTo>
                  <a:lnTo>
                    <a:pt x="121" y="56"/>
                  </a:lnTo>
                  <a:lnTo>
                    <a:pt x="145" y="43"/>
                  </a:lnTo>
                  <a:lnTo>
                    <a:pt x="168" y="33"/>
                  </a:lnTo>
                  <a:lnTo>
                    <a:pt x="194" y="24"/>
                  </a:lnTo>
                  <a:lnTo>
                    <a:pt x="220" y="14"/>
                  </a:lnTo>
                  <a:lnTo>
                    <a:pt x="247" y="8"/>
                  </a:lnTo>
                  <a:lnTo>
                    <a:pt x="276" y="4"/>
                  </a:lnTo>
                  <a:lnTo>
                    <a:pt x="304" y="1"/>
                  </a:lnTo>
                  <a:lnTo>
                    <a:pt x="334" y="0"/>
                  </a:lnTo>
                  <a:close/>
                </a:path>
              </a:pathLst>
            </a:custGeom>
            <a:solidFill>
              <a:srgbClr val="C0C0C0"/>
            </a:solidFill>
            <a:ln w="9525">
              <a:noFill/>
              <a:round/>
              <a:headEnd/>
              <a:tailEnd/>
            </a:ln>
          </p:spPr>
          <p:txBody>
            <a:bodyPr/>
            <a:lstStyle/>
            <a:p>
              <a:pPr rtl="0"/>
              <a:endParaRPr lang="en-US" sz="3800"/>
            </a:p>
          </p:txBody>
        </p:sp>
        <p:sp>
          <p:nvSpPr>
            <p:cNvPr id="742" name="Freeform 740"/>
            <p:cNvSpPr>
              <a:spLocks/>
            </p:cNvSpPr>
            <p:nvPr/>
          </p:nvSpPr>
          <p:spPr bwMode="auto">
            <a:xfrm flipH="1">
              <a:off x="541" y="1463"/>
              <a:ext cx="179" cy="31"/>
            </a:xfrm>
            <a:custGeom>
              <a:avLst/>
              <a:gdLst>
                <a:gd name="T0" fmla="*/ 173 w 778"/>
                <a:gd name="T1" fmla="*/ 0 h 135"/>
                <a:gd name="T2" fmla="*/ 2 w 778"/>
                <a:gd name="T3" fmla="*/ 0 h 135"/>
                <a:gd name="T4" fmla="*/ 1 w 778"/>
                <a:gd name="T5" fmla="*/ 4 h 135"/>
                <a:gd name="T6" fmla="*/ 0 w 778"/>
                <a:gd name="T7" fmla="*/ 14 h 135"/>
                <a:gd name="T8" fmla="*/ 0 w 778"/>
                <a:gd name="T9" fmla="*/ 17 h 135"/>
                <a:gd name="T10" fmla="*/ 0 w 778"/>
                <a:gd name="T11" fmla="*/ 20 h 135"/>
                <a:gd name="T12" fmla="*/ 1 w 778"/>
                <a:gd name="T13" fmla="*/ 24 h 135"/>
                <a:gd name="T14" fmla="*/ 2 w 778"/>
                <a:gd name="T15" fmla="*/ 27 h 135"/>
                <a:gd name="T16" fmla="*/ 3 w 778"/>
                <a:gd name="T17" fmla="*/ 31 h 135"/>
                <a:gd name="T18" fmla="*/ 176 w 778"/>
                <a:gd name="T19" fmla="*/ 31 h 135"/>
                <a:gd name="T20" fmla="*/ 177 w 778"/>
                <a:gd name="T21" fmla="*/ 27 h 135"/>
                <a:gd name="T22" fmla="*/ 178 w 778"/>
                <a:gd name="T23" fmla="*/ 24 h 135"/>
                <a:gd name="T24" fmla="*/ 179 w 778"/>
                <a:gd name="T25" fmla="*/ 20 h 135"/>
                <a:gd name="T26" fmla="*/ 179 w 778"/>
                <a:gd name="T27" fmla="*/ 17 h 135"/>
                <a:gd name="T28" fmla="*/ 179 w 778"/>
                <a:gd name="T29" fmla="*/ 14 h 135"/>
                <a:gd name="T30" fmla="*/ 177 w 778"/>
                <a:gd name="T31" fmla="*/ 0 h 135"/>
                <a:gd name="T32" fmla="*/ 173 w 778"/>
                <a:gd name="T33" fmla="*/ 0 h 1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8"/>
                <a:gd name="T52" fmla="*/ 0 h 135"/>
                <a:gd name="T53" fmla="*/ 778 w 778"/>
                <a:gd name="T54" fmla="*/ 135 h 1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8" h="135">
                  <a:moveTo>
                    <a:pt x="752" y="1"/>
                  </a:moveTo>
                  <a:lnTo>
                    <a:pt x="7" y="1"/>
                  </a:lnTo>
                  <a:lnTo>
                    <a:pt x="4" y="19"/>
                  </a:lnTo>
                  <a:lnTo>
                    <a:pt x="0" y="62"/>
                  </a:lnTo>
                  <a:lnTo>
                    <a:pt x="0" y="76"/>
                  </a:lnTo>
                  <a:lnTo>
                    <a:pt x="2" y="89"/>
                  </a:lnTo>
                  <a:lnTo>
                    <a:pt x="4" y="104"/>
                  </a:lnTo>
                  <a:lnTo>
                    <a:pt x="7" y="118"/>
                  </a:lnTo>
                  <a:lnTo>
                    <a:pt x="11" y="135"/>
                  </a:lnTo>
                  <a:lnTo>
                    <a:pt x="767" y="135"/>
                  </a:lnTo>
                  <a:lnTo>
                    <a:pt x="771" y="118"/>
                  </a:lnTo>
                  <a:lnTo>
                    <a:pt x="774" y="104"/>
                  </a:lnTo>
                  <a:lnTo>
                    <a:pt x="776" y="89"/>
                  </a:lnTo>
                  <a:lnTo>
                    <a:pt x="778" y="76"/>
                  </a:lnTo>
                  <a:lnTo>
                    <a:pt x="778" y="62"/>
                  </a:lnTo>
                  <a:lnTo>
                    <a:pt x="771" y="0"/>
                  </a:lnTo>
                  <a:lnTo>
                    <a:pt x="752" y="1"/>
                  </a:lnTo>
                  <a:close/>
                </a:path>
              </a:pathLst>
            </a:custGeom>
            <a:solidFill>
              <a:srgbClr val="000000"/>
            </a:solidFill>
            <a:ln w="9525">
              <a:noFill/>
              <a:round/>
              <a:headEnd/>
              <a:tailEnd/>
            </a:ln>
          </p:spPr>
          <p:txBody>
            <a:bodyPr/>
            <a:lstStyle/>
            <a:p>
              <a:pPr rtl="0"/>
              <a:endParaRPr lang="en-US" sz="3800"/>
            </a:p>
          </p:txBody>
        </p:sp>
        <p:sp>
          <p:nvSpPr>
            <p:cNvPr id="743" name="Freeform 741"/>
            <p:cNvSpPr>
              <a:spLocks/>
            </p:cNvSpPr>
            <p:nvPr/>
          </p:nvSpPr>
          <p:spPr bwMode="auto">
            <a:xfrm flipH="1">
              <a:off x="551" y="1474"/>
              <a:ext cx="159" cy="10"/>
            </a:xfrm>
            <a:custGeom>
              <a:avLst/>
              <a:gdLst>
                <a:gd name="T0" fmla="*/ 159 w 689"/>
                <a:gd name="T1" fmla="*/ 0 h 46"/>
                <a:gd name="T2" fmla="*/ 159 w 689"/>
                <a:gd name="T3" fmla="*/ 2 h 46"/>
                <a:gd name="T4" fmla="*/ 159 w 689"/>
                <a:gd name="T5" fmla="*/ 3 h 46"/>
                <a:gd name="T6" fmla="*/ 159 w 689"/>
                <a:gd name="T7" fmla="*/ 3 h 46"/>
                <a:gd name="T8" fmla="*/ 159 w 689"/>
                <a:gd name="T9" fmla="*/ 4 h 46"/>
                <a:gd name="T10" fmla="*/ 159 w 689"/>
                <a:gd name="T11" fmla="*/ 5 h 46"/>
                <a:gd name="T12" fmla="*/ 159 w 689"/>
                <a:gd name="T13" fmla="*/ 7 h 46"/>
                <a:gd name="T14" fmla="*/ 159 w 689"/>
                <a:gd name="T15" fmla="*/ 8 h 46"/>
                <a:gd name="T16" fmla="*/ 158 w 689"/>
                <a:gd name="T17" fmla="*/ 10 h 46"/>
                <a:gd name="T18" fmla="*/ 155 w 689"/>
                <a:gd name="T19" fmla="*/ 10 h 46"/>
                <a:gd name="T20" fmla="*/ 150 w 689"/>
                <a:gd name="T21" fmla="*/ 10 h 46"/>
                <a:gd name="T22" fmla="*/ 141 w 689"/>
                <a:gd name="T23" fmla="*/ 10 h 46"/>
                <a:gd name="T24" fmla="*/ 131 w 689"/>
                <a:gd name="T25" fmla="*/ 10 h 46"/>
                <a:gd name="T26" fmla="*/ 120 w 689"/>
                <a:gd name="T27" fmla="*/ 10 h 46"/>
                <a:gd name="T28" fmla="*/ 107 w 689"/>
                <a:gd name="T29" fmla="*/ 10 h 46"/>
                <a:gd name="T30" fmla="*/ 93 w 689"/>
                <a:gd name="T31" fmla="*/ 10 h 46"/>
                <a:gd name="T32" fmla="*/ 79 w 689"/>
                <a:gd name="T33" fmla="*/ 10 h 46"/>
                <a:gd name="T34" fmla="*/ 66 w 689"/>
                <a:gd name="T35" fmla="*/ 10 h 46"/>
                <a:gd name="T36" fmla="*/ 52 w 689"/>
                <a:gd name="T37" fmla="*/ 10 h 46"/>
                <a:gd name="T38" fmla="*/ 39 w 689"/>
                <a:gd name="T39" fmla="*/ 10 h 46"/>
                <a:gd name="T40" fmla="*/ 27 w 689"/>
                <a:gd name="T41" fmla="*/ 10 h 46"/>
                <a:gd name="T42" fmla="*/ 18 w 689"/>
                <a:gd name="T43" fmla="*/ 10 h 46"/>
                <a:gd name="T44" fmla="*/ 9 w 689"/>
                <a:gd name="T45" fmla="*/ 10 h 46"/>
                <a:gd name="T46" fmla="*/ 3 w 689"/>
                <a:gd name="T47" fmla="*/ 10 h 46"/>
                <a:gd name="T48" fmla="*/ 0 w 689"/>
                <a:gd name="T49" fmla="*/ 10 h 46"/>
                <a:gd name="T50" fmla="*/ 0 w 689"/>
                <a:gd name="T51" fmla="*/ 8 h 46"/>
                <a:gd name="T52" fmla="*/ 0 w 689"/>
                <a:gd name="T53" fmla="*/ 7 h 46"/>
                <a:gd name="T54" fmla="*/ 0 w 689"/>
                <a:gd name="T55" fmla="*/ 5 h 46"/>
                <a:gd name="T56" fmla="*/ 0 w 689"/>
                <a:gd name="T57" fmla="*/ 4 h 46"/>
                <a:gd name="T58" fmla="*/ 0 w 689"/>
                <a:gd name="T59" fmla="*/ 3 h 46"/>
                <a:gd name="T60" fmla="*/ 0 w 689"/>
                <a:gd name="T61" fmla="*/ 3 h 46"/>
                <a:gd name="T62" fmla="*/ 0 w 689"/>
                <a:gd name="T63" fmla="*/ 2 h 46"/>
                <a:gd name="T64" fmla="*/ 0 w 689"/>
                <a:gd name="T65" fmla="*/ 0 h 46"/>
                <a:gd name="T66" fmla="*/ 3 w 689"/>
                <a:gd name="T67" fmla="*/ 0 h 46"/>
                <a:gd name="T68" fmla="*/ 9 w 689"/>
                <a:gd name="T69" fmla="*/ 0 h 46"/>
                <a:gd name="T70" fmla="*/ 17 w 689"/>
                <a:gd name="T71" fmla="*/ 0 h 46"/>
                <a:gd name="T72" fmla="*/ 27 w 689"/>
                <a:gd name="T73" fmla="*/ 0 h 46"/>
                <a:gd name="T74" fmla="*/ 39 w 689"/>
                <a:gd name="T75" fmla="*/ 0 h 46"/>
                <a:gd name="T76" fmla="*/ 52 w 689"/>
                <a:gd name="T77" fmla="*/ 0 h 46"/>
                <a:gd name="T78" fmla="*/ 65 w 689"/>
                <a:gd name="T79" fmla="*/ 0 h 46"/>
                <a:gd name="T80" fmla="*/ 79 w 689"/>
                <a:gd name="T81" fmla="*/ 0 h 46"/>
                <a:gd name="T82" fmla="*/ 93 w 689"/>
                <a:gd name="T83" fmla="*/ 0 h 46"/>
                <a:gd name="T84" fmla="*/ 107 w 689"/>
                <a:gd name="T85" fmla="*/ 0 h 46"/>
                <a:gd name="T86" fmla="*/ 120 w 689"/>
                <a:gd name="T87" fmla="*/ 0 h 46"/>
                <a:gd name="T88" fmla="*/ 132 w 689"/>
                <a:gd name="T89" fmla="*/ 0 h 46"/>
                <a:gd name="T90" fmla="*/ 141 w 689"/>
                <a:gd name="T91" fmla="*/ 0 h 46"/>
                <a:gd name="T92" fmla="*/ 150 w 689"/>
                <a:gd name="T93" fmla="*/ 0 h 46"/>
                <a:gd name="T94" fmla="*/ 156 w 689"/>
                <a:gd name="T95" fmla="*/ 0 h 46"/>
                <a:gd name="T96" fmla="*/ 159 w 689"/>
                <a:gd name="T97" fmla="*/ 0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9"/>
                <a:gd name="T148" fmla="*/ 0 h 46"/>
                <a:gd name="T149" fmla="*/ 689 w 689"/>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9" h="46">
                  <a:moveTo>
                    <a:pt x="687" y="0"/>
                  </a:moveTo>
                  <a:lnTo>
                    <a:pt x="689" y="7"/>
                  </a:lnTo>
                  <a:lnTo>
                    <a:pt x="689" y="12"/>
                  </a:lnTo>
                  <a:lnTo>
                    <a:pt x="689" y="16"/>
                  </a:lnTo>
                  <a:lnTo>
                    <a:pt x="689" y="17"/>
                  </a:lnTo>
                  <a:lnTo>
                    <a:pt x="689" y="25"/>
                  </a:lnTo>
                  <a:lnTo>
                    <a:pt x="687" y="31"/>
                  </a:lnTo>
                  <a:lnTo>
                    <a:pt x="687" y="39"/>
                  </a:lnTo>
                  <a:lnTo>
                    <a:pt x="686" y="46"/>
                  </a:lnTo>
                  <a:lnTo>
                    <a:pt x="673" y="46"/>
                  </a:lnTo>
                  <a:lnTo>
                    <a:pt x="648" y="46"/>
                  </a:lnTo>
                  <a:lnTo>
                    <a:pt x="612" y="46"/>
                  </a:lnTo>
                  <a:lnTo>
                    <a:pt x="569" y="46"/>
                  </a:lnTo>
                  <a:lnTo>
                    <a:pt x="518" y="46"/>
                  </a:lnTo>
                  <a:lnTo>
                    <a:pt x="464" y="46"/>
                  </a:lnTo>
                  <a:lnTo>
                    <a:pt x="404" y="46"/>
                  </a:lnTo>
                  <a:lnTo>
                    <a:pt x="344" y="46"/>
                  </a:lnTo>
                  <a:lnTo>
                    <a:pt x="284" y="46"/>
                  </a:lnTo>
                  <a:lnTo>
                    <a:pt x="224" y="46"/>
                  </a:lnTo>
                  <a:lnTo>
                    <a:pt x="170" y="46"/>
                  </a:lnTo>
                  <a:lnTo>
                    <a:pt x="119" y="46"/>
                  </a:lnTo>
                  <a:lnTo>
                    <a:pt x="76" y="46"/>
                  </a:lnTo>
                  <a:lnTo>
                    <a:pt x="40" y="46"/>
                  </a:lnTo>
                  <a:lnTo>
                    <a:pt x="15" y="46"/>
                  </a:lnTo>
                  <a:lnTo>
                    <a:pt x="2" y="46"/>
                  </a:lnTo>
                  <a:lnTo>
                    <a:pt x="1" y="39"/>
                  </a:lnTo>
                  <a:lnTo>
                    <a:pt x="1" y="31"/>
                  </a:lnTo>
                  <a:lnTo>
                    <a:pt x="0" y="24"/>
                  </a:lnTo>
                  <a:lnTo>
                    <a:pt x="0" y="17"/>
                  </a:lnTo>
                  <a:lnTo>
                    <a:pt x="0" y="16"/>
                  </a:lnTo>
                  <a:lnTo>
                    <a:pt x="0" y="12"/>
                  </a:lnTo>
                  <a:lnTo>
                    <a:pt x="0" y="7"/>
                  </a:lnTo>
                  <a:lnTo>
                    <a:pt x="1" y="0"/>
                  </a:lnTo>
                  <a:lnTo>
                    <a:pt x="14" y="0"/>
                  </a:lnTo>
                  <a:lnTo>
                    <a:pt x="40" y="0"/>
                  </a:lnTo>
                  <a:lnTo>
                    <a:pt x="75" y="0"/>
                  </a:lnTo>
                  <a:lnTo>
                    <a:pt x="118" y="0"/>
                  </a:lnTo>
                  <a:lnTo>
                    <a:pt x="169" y="0"/>
                  </a:lnTo>
                  <a:lnTo>
                    <a:pt x="224" y="0"/>
                  </a:lnTo>
                  <a:lnTo>
                    <a:pt x="283" y="0"/>
                  </a:lnTo>
                  <a:lnTo>
                    <a:pt x="344" y="0"/>
                  </a:lnTo>
                  <a:lnTo>
                    <a:pt x="405" y="0"/>
                  </a:lnTo>
                  <a:lnTo>
                    <a:pt x="464" y="0"/>
                  </a:lnTo>
                  <a:lnTo>
                    <a:pt x="520" y="0"/>
                  </a:lnTo>
                  <a:lnTo>
                    <a:pt x="570" y="0"/>
                  </a:lnTo>
                  <a:lnTo>
                    <a:pt x="613" y="0"/>
                  </a:lnTo>
                  <a:lnTo>
                    <a:pt x="648" y="0"/>
                  </a:lnTo>
                  <a:lnTo>
                    <a:pt x="674" y="0"/>
                  </a:lnTo>
                  <a:lnTo>
                    <a:pt x="687" y="0"/>
                  </a:lnTo>
                  <a:close/>
                </a:path>
              </a:pathLst>
            </a:custGeom>
            <a:solidFill>
              <a:srgbClr val="C0C0C0"/>
            </a:solidFill>
            <a:ln w="9525">
              <a:noFill/>
              <a:round/>
              <a:headEnd/>
              <a:tailEnd/>
            </a:ln>
          </p:spPr>
          <p:txBody>
            <a:bodyPr/>
            <a:lstStyle/>
            <a:p>
              <a:pPr rtl="0"/>
              <a:endParaRPr lang="en-US" sz="3800"/>
            </a:p>
          </p:txBody>
        </p:sp>
        <p:sp>
          <p:nvSpPr>
            <p:cNvPr id="744" name="Freeform 742"/>
            <p:cNvSpPr>
              <a:spLocks/>
            </p:cNvSpPr>
            <p:nvPr/>
          </p:nvSpPr>
          <p:spPr bwMode="auto">
            <a:xfrm flipH="1">
              <a:off x="438" y="1241"/>
              <a:ext cx="231" cy="239"/>
            </a:xfrm>
            <a:custGeom>
              <a:avLst/>
              <a:gdLst>
                <a:gd name="T0" fmla="*/ 167 w 1007"/>
                <a:gd name="T1" fmla="*/ 2 h 1042"/>
                <a:gd name="T2" fmla="*/ 166 w 1007"/>
                <a:gd name="T3" fmla="*/ 5 h 1042"/>
                <a:gd name="T4" fmla="*/ 166 w 1007"/>
                <a:gd name="T5" fmla="*/ 17 h 1042"/>
                <a:gd name="T6" fmla="*/ 149 w 1007"/>
                <a:gd name="T7" fmla="*/ 19 h 1042"/>
                <a:gd name="T8" fmla="*/ 122 w 1007"/>
                <a:gd name="T9" fmla="*/ 21 h 1042"/>
                <a:gd name="T10" fmla="*/ 92 w 1007"/>
                <a:gd name="T11" fmla="*/ 25 h 1042"/>
                <a:gd name="T12" fmla="*/ 64 w 1007"/>
                <a:gd name="T13" fmla="*/ 27 h 1042"/>
                <a:gd name="T14" fmla="*/ 45 w 1007"/>
                <a:gd name="T15" fmla="*/ 29 h 1042"/>
                <a:gd name="T16" fmla="*/ 32 w 1007"/>
                <a:gd name="T17" fmla="*/ 31 h 1042"/>
                <a:gd name="T18" fmla="*/ 22 w 1007"/>
                <a:gd name="T19" fmla="*/ 40 h 1042"/>
                <a:gd name="T20" fmla="*/ 18 w 1007"/>
                <a:gd name="T21" fmla="*/ 53 h 1042"/>
                <a:gd name="T22" fmla="*/ 14 w 1007"/>
                <a:gd name="T23" fmla="*/ 86 h 1042"/>
                <a:gd name="T24" fmla="*/ 5 w 1007"/>
                <a:gd name="T25" fmla="*/ 143 h 1042"/>
                <a:gd name="T26" fmla="*/ 0 w 1007"/>
                <a:gd name="T27" fmla="*/ 174 h 1042"/>
                <a:gd name="T28" fmla="*/ 0 w 1007"/>
                <a:gd name="T29" fmla="*/ 174 h 1042"/>
                <a:gd name="T30" fmla="*/ 0 w 1007"/>
                <a:gd name="T31" fmla="*/ 176 h 1042"/>
                <a:gd name="T32" fmla="*/ 2 w 1007"/>
                <a:gd name="T33" fmla="*/ 178 h 1042"/>
                <a:gd name="T34" fmla="*/ 10 w 1007"/>
                <a:gd name="T35" fmla="*/ 178 h 1042"/>
                <a:gd name="T36" fmla="*/ 34 w 1007"/>
                <a:gd name="T37" fmla="*/ 187 h 1042"/>
                <a:gd name="T38" fmla="*/ 65 w 1007"/>
                <a:gd name="T39" fmla="*/ 202 h 1042"/>
                <a:gd name="T40" fmla="*/ 94 w 1007"/>
                <a:gd name="T41" fmla="*/ 219 h 1042"/>
                <a:gd name="T42" fmla="*/ 116 w 1007"/>
                <a:gd name="T43" fmla="*/ 233 h 1042"/>
                <a:gd name="T44" fmla="*/ 125 w 1007"/>
                <a:gd name="T45" fmla="*/ 239 h 1042"/>
                <a:gd name="T46" fmla="*/ 128 w 1007"/>
                <a:gd name="T47" fmla="*/ 239 h 1042"/>
                <a:gd name="T48" fmla="*/ 131 w 1007"/>
                <a:gd name="T49" fmla="*/ 237 h 1042"/>
                <a:gd name="T50" fmla="*/ 131 w 1007"/>
                <a:gd name="T51" fmla="*/ 235 h 1042"/>
                <a:gd name="T52" fmla="*/ 131 w 1007"/>
                <a:gd name="T53" fmla="*/ 235 h 1042"/>
                <a:gd name="T54" fmla="*/ 124 w 1007"/>
                <a:gd name="T55" fmla="*/ 203 h 1042"/>
                <a:gd name="T56" fmla="*/ 113 w 1007"/>
                <a:gd name="T57" fmla="*/ 168 h 1042"/>
                <a:gd name="T58" fmla="*/ 101 w 1007"/>
                <a:gd name="T59" fmla="*/ 135 h 1042"/>
                <a:gd name="T60" fmla="*/ 89 w 1007"/>
                <a:gd name="T61" fmla="*/ 105 h 1042"/>
                <a:gd name="T62" fmla="*/ 81 w 1007"/>
                <a:gd name="T63" fmla="*/ 84 h 1042"/>
                <a:gd name="T64" fmla="*/ 90 w 1007"/>
                <a:gd name="T65" fmla="*/ 79 h 1042"/>
                <a:gd name="T66" fmla="*/ 115 w 1007"/>
                <a:gd name="T67" fmla="*/ 77 h 1042"/>
                <a:gd name="T68" fmla="*/ 145 w 1007"/>
                <a:gd name="T69" fmla="*/ 74 h 1042"/>
                <a:gd name="T70" fmla="*/ 175 w 1007"/>
                <a:gd name="T71" fmla="*/ 71 h 1042"/>
                <a:gd name="T72" fmla="*/ 200 w 1007"/>
                <a:gd name="T73" fmla="*/ 66 h 1042"/>
                <a:gd name="T74" fmla="*/ 217 w 1007"/>
                <a:gd name="T75" fmla="*/ 60 h 1042"/>
                <a:gd name="T76" fmla="*/ 228 w 1007"/>
                <a:gd name="T77" fmla="*/ 44 h 1042"/>
                <a:gd name="T78" fmla="*/ 231 w 1007"/>
                <a:gd name="T79" fmla="*/ 25 h 1042"/>
                <a:gd name="T80" fmla="*/ 231 w 1007"/>
                <a:gd name="T81" fmla="*/ 9 h 1042"/>
                <a:gd name="T82" fmla="*/ 230 w 1007"/>
                <a:gd name="T83" fmla="*/ 3 h 1042"/>
                <a:gd name="T84" fmla="*/ 227 w 1007"/>
                <a:gd name="T85" fmla="*/ 2 h 1042"/>
                <a:gd name="T86" fmla="*/ 169 w 1007"/>
                <a:gd name="T87" fmla="*/ 0 h 10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07"/>
                <a:gd name="T133" fmla="*/ 0 h 1042"/>
                <a:gd name="T134" fmla="*/ 1007 w 1007"/>
                <a:gd name="T135" fmla="*/ 1042 h 10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07" h="1042">
                  <a:moveTo>
                    <a:pt x="730" y="3"/>
                  </a:moveTo>
                  <a:lnTo>
                    <a:pt x="729" y="6"/>
                  </a:lnTo>
                  <a:lnTo>
                    <a:pt x="726" y="9"/>
                  </a:lnTo>
                  <a:lnTo>
                    <a:pt x="725" y="13"/>
                  </a:lnTo>
                  <a:lnTo>
                    <a:pt x="725" y="15"/>
                  </a:lnTo>
                  <a:lnTo>
                    <a:pt x="725" y="22"/>
                  </a:lnTo>
                  <a:lnTo>
                    <a:pt x="725" y="37"/>
                  </a:lnTo>
                  <a:lnTo>
                    <a:pt x="725" y="57"/>
                  </a:lnTo>
                  <a:lnTo>
                    <a:pt x="725" y="74"/>
                  </a:lnTo>
                  <a:lnTo>
                    <a:pt x="707" y="75"/>
                  </a:lnTo>
                  <a:lnTo>
                    <a:pt x="681" y="78"/>
                  </a:lnTo>
                  <a:lnTo>
                    <a:pt x="650" y="82"/>
                  </a:lnTo>
                  <a:lnTo>
                    <a:pt x="615" y="85"/>
                  </a:lnTo>
                  <a:lnTo>
                    <a:pt x="574" y="89"/>
                  </a:lnTo>
                  <a:lnTo>
                    <a:pt x="533" y="93"/>
                  </a:lnTo>
                  <a:lnTo>
                    <a:pt x="488" y="98"/>
                  </a:lnTo>
                  <a:lnTo>
                    <a:pt x="443" y="102"/>
                  </a:lnTo>
                  <a:lnTo>
                    <a:pt x="399" y="108"/>
                  </a:lnTo>
                  <a:lnTo>
                    <a:pt x="356" y="111"/>
                  </a:lnTo>
                  <a:lnTo>
                    <a:pt x="316" y="115"/>
                  </a:lnTo>
                  <a:lnTo>
                    <a:pt x="278" y="119"/>
                  </a:lnTo>
                  <a:lnTo>
                    <a:pt x="245" y="122"/>
                  </a:lnTo>
                  <a:lnTo>
                    <a:pt x="218" y="125"/>
                  </a:lnTo>
                  <a:lnTo>
                    <a:pt x="196" y="126"/>
                  </a:lnTo>
                  <a:lnTo>
                    <a:pt x="183" y="126"/>
                  </a:lnTo>
                  <a:lnTo>
                    <a:pt x="160" y="128"/>
                  </a:lnTo>
                  <a:lnTo>
                    <a:pt x="139" y="135"/>
                  </a:lnTo>
                  <a:lnTo>
                    <a:pt x="121" y="145"/>
                  </a:lnTo>
                  <a:lnTo>
                    <a:pt x="106" y="158"/>
                  </a:lnTo>
                  <a:lnTo>
                    <a:pt x="95" y="174"/>
                  </a:lnTo>
                  <a:lnTo>
                    <a:pt x="85" y="192"/>
                  </a:lnTo>
                  <a:lnTo>
                    <a:pt x="80" y="210"/>
                  </a:lnTo>
                  <a:lnTo>
                    <a:pt x="79" y="230"/>
                  </a:lnTo>
                  <a:lnTo>
                    <a:pt x="76" y="257"/>
                  </a:lnTo>
                  <a:lnTo>
                    <a:pt x="70" y="308"/>
                  </a:lnTo>
                  <a:lnTo>
                    <a:pt x="59" y="377"/>
                  </a:lnTo>
                  <a:lnTo>
                    <a:pt x="48" y="456"/>
                  </a:lnTo>
                  <a:lnTo>
                    <a:pt x="35" y="540"/>
                  </a:lnTo>
                  <a:lnTo>
                    <a:pt x="22" y="623"/>
                  </a:lnTo>
                  <a:lnTo>
                    <a:pt x="10" y="697"/>
                  </a:lnTo>
                  <a:lnTo>
                    <a:pt x="0" y="757"/>
                  </a:lnTo>
                  <a:lnTo>
                    <a:pt x="0" y="758"/>
                  </a:lnTo>
                  <a:lnTo>
                    <a:pt x="0" y="760"/>
                  </a:lnTo>
                  <a:lnTo>
                    <a:pt x="0" y="762"/>
                  </a:lnTo>
                  <a:lnTo>
                    <a:pt x="1" y="765"/>
                  </a:lnTo>
                  <a:lnTo>
                    <a:pt x="2" y="767"/>
                  </a:lnTo>
                  <a:lnTo>
                    <a:pt x="4" y="770"/>
                  </a:lnTo>
                  <a:lnTo>
                    <a:pt x="6" y="771"/>
                  </a:lnTo>
                  <a:lnTo>
                    <a:pt x="9" y="774"/>
                  </a:lnTo>
                  <a:lnTo>
                    <a:pt x="13" y="775"/>
                  </a:lnTo>
                  <a:lnTo>
                    <a:pt x="15" y="775"/>
                  </a:lnTo>
                  <a:lnTo>
                    <a:pt x="43" y="778"/>
                  </a:lnTo>
                  <a:lnTo>
                    <a:pt x="74" y="787"/>
                  </a:lnTo>
                  <a:lnTo>
                    <a:pt x="110" y="800"/>
                  </a:lnTo>
                  <a:lnTo>
                    <a:pt x="150" y="816"/>
                  </a:lnTo>
                  <a:lnTo>
                    <a:pt x="193" y="836"/>
                  </a:lnTo>
                  <a:lnTo>
                    <a:pt x="238" y="859"/>
                  </a:lnTo>
                  <a:lnTo>
                    <a:pt x="282" y="882"/>
                  </a:lnTo>
                  <a:lnTo>
                    <a:pt x="326" y="907"/>
                  </a:lnTo>
                  <a:lnTo>
                    <a:pt x="369" y="931"/>
                  </a:lnTo>
                  <a:lnTo>
                    <a:pt x="409" y="955"/>
                  </a:lnTo>
                  <a:lnTo>
                    <a:pt x="447" y="977"/>
                  </a:lnTo>
                  <a:lnTo>
                    <a:pt x="479" y="997"/>
                  </a:lnTo>
                  <a:lnTo>
                    <a:pt x="507" y="1015"/>
                  </a:lnTo>
                  <a:lnTo>
                    <a:pt x="527" y="1028"/>
                  </a:lnTo>
                  <a:lnTo>
                    <a:pt x="540" y="1036"/>
                  </a:lnTo>
                  <a:lnTo>
                    <a:pt x="546" y="1040"/>
                  </a:lnTo>
                  <a:lnTo>
                    <a:pt x="550" y="1042"/>
                  </a:lnTo>
                  <a:lnTo>
                    <a:pt x="555" y="1042"/>
                  </a:lnTo>
                  <a:lnTo>
                    <a:pt x="560" y="1042"/>
                  </a:lnTo>
                  <a:lnTo>
                    <a:pt x="564" y="1040"/>
                  </a:lnTo>
                  <a:lnTo>
                    <a:pt x="566" y="1037"/>
                  </a:lnTo>
                  <a:lnTo>
                    <a:pt x="569" y="1034"/>
                  </a:lnTo>
                  <a:lnTo>
                    <a:pt x="570" y="1030"/>
                  </a:lnTo>
                  <a:lnTo>
                    <a:pt x="570" y="1027"/>
                  </a:lnTo>
                  <a:lnTo>
                    <a:pt x="570" y="1025"/>
                  </a:lnTo>
                  <a:lnTo>
                    <a:pt x="570" y="1024"/>
                  </a:lnTo>
                  <a:lnTo>
                    <a:pt x="563" y="980"/>
                  </a:lnTo>
                  <a:lnTo>
                    <a:pt x="551" y="933"/>
                  </a:lnTo>
                  <a:lnTo>
                    <a:pt x="539" y="883"/>
                  </a:lnTo>
                  <a:lnTo>
                    <a:pt x="524" y="834"/>
                  </a:lnTo>
                  <a:lnTo>
                    <a:pt x="508" y="783"/>
                  </a:lnTo>
                  <a:lnTo>
                    <a:pt x="491" y="732"/>
                  </a:lnTo>
                  <a:lnTo>
                    <a:pt x="474" y="683"/>
                  </a:lnTo>
                  <a:lnTo>
                    <a:pt x="456" y="633"/>
                  </a:lnTo>
                  <a:lnTo>
                    <a:pt x="439" y="587"/>
                  </a:lnTo>
                  <a:lnTo>
                    <a:pt x="421" y="541"/>
                  </a:lnTo>
                  <a:lnTo>
                    <a:pt x="404" y="498"/>
                  </a:lnTo>
                  <a:lnTo>
                    <a:pt x="388" y="459"/>
                  </a:lnTo>
                  <a:lnTo>
                    <a:pt x="374" y="424"/>
                  </a:lnTo>
                  <a:lnTo>
                    <a:pt x="361" y="394"/>
                  </a:lnTo>
                  <a:lnTo>
                    <a:pt x="351" y="368"/>
                  </a:lnTo>
                  <a:lnTo>
                    <a:pt x="342" y="348"/>
                  </a:lnTo>
                  <a:lnTo>
                    <a:pt x="364" y="347"/>
                  </a:lnTo>
                  <a:lnTo>
                    <a:pt x="391" y="344"/>
                  </a:lnTo>
                  <a:lnTo>
                    <a:pt x="423" y="342"/>
                  </a:lnTo>
                  <a:lnTo>
                    <a:pt x="461" y="339"/>
                  </a:lnTo>
                  <a:lnTo>
                    <a:pt x="501" y="337"/>
                  </a:lnTo>
                  <a:lnTo>
                    <a:pt x="544" y="333"/>
                  </a:lnTo>
                  <a:lnTo>
                    <a:pt x="589" y="328"/>
                  </a:lnTo>
                  <a:lnTo>
                    <a:pt x="634" y="324"/>
                  </a:lnTo>
                  <a:lnTo>
                    <a:pt x="678" y="318"/>
                  </a:lnTo>
                  <a:lnTo>
                    <a:pt x="722" y="313"/>
                  </a:lnTo>
                  <a:lnTo>
                    <a:pt x="765" y="308"/>
                  </a:lnTo>
                  <a:lnTo>
                    <a:pt x="806" y="302"/>
                  </a:lnTo>
                  <a:lnTo>
                    <a:pt x="841" y="295"/>
                  </a:lnTo>
                  <a:lnTo>
                    <a:pt x="873" y="289"/>
                  </a:lnTo>
                  <a:lnTo>
                    <a:pt x="899" y="282"/>
                  </a:lnTo>
                  <a:lnTo>
                    <a:pt x="920" y="274"/>
                  </a:lnTo>
                  <a:lnTo>
                    <a:pt x="945" y="260"/>
                  </a:lnTo>
                  <a:lnTo>
                    <a:pt x="966" y="240"/>
                  </a:lnTo>
                  <a:lnTo>
                    <a:pt x="980" y="217"/>
                  </a:lnTo>
                  <a:lnTo>
                    <a:pt x="992" y="191"/>
                  </a:lnTo>
                  <a:lnTo>
                    <a:pt x="999" y="164"/>
                  </a:lnTo>
                  <a:lnTo>
                    <a:pt x="1005" y="136"/>
                  </a:lnTo>
                  <a:lnTo>
                    <a:pt x="1006" y="109"/>
                  </a:lnTo>
                  <a:lnTo>
                    <a:pt x="1007" y="84"/>
                  </a:lnTo>
                  <a:lnTo>
                    <a:pt x="1007" y="59"/>
                  </a:lnTo>
                  <a:lnTo>
                    <a:pt x="1006" y="40"/>
                  </a:lnTo>
                  <a:lnTo>
                    <a:pt x="1003" y="27"/>
                  </a:lnTo>
                  <a:lnTo>
                    <a:pt x="1003" y="20"/>
                  </a:lnTo>
                  <a:lnTo>
                    <a:pt x="1002" y="15"/>
                  </a:lnTo>
                  <a:lnTo>
                    <a:pt x="998" y="11"/>
                  </a:lnTo>
                  <a:lnTo>
                    <a:pt x="993" y="9"/>
                  </a:lnTo>
                  <a:lnTo>
                    <a:pt x="988" y="7"/>
                  </a:lnTo>
                  <a:lnTo>
                    <a:pt x="742" y="0"/>
                  </a:lnTo>
                  <a:lnTo>
                    <a:pt x="739" y="0"/>
                  </a:lnTo>
                  <a:lnTo>
                    <a:pt x="737" y="1"/>
                  </a:lnTo>
                  <a:lnTo>
                    <a:pt x="733" y="2"/>
                  </a:lnTo>
                  <a:lnTo>
                    <a:pt x="730" y="3"/>
                  </a:lnTo>
                  <a:close/>
                </a:path>
              </a:pathLst>
            </a:custGeom>
            <a:solidFill>
              <a:srgbClr val="000000"/>
            </a:solidFill>
            <a:ln w="9525">
              <a:noFill/>
              <a:round/>
              <a:headEnd/>
              <a:tailEnd/>
            </a:ln>
          </p:spPr>
          <p:txBody>
            <a:bodyPr/>
            <a:lstStyle/>
            <a:p>
              <a:pPr rtl="0"/>
              <a:endParaRPr lang="en-US" sz="3800"/>
            </a:p>
          </p:txBody>
        </p:sp>
        <p:sp>
          <p:nvSpPr>
            <p:cNvPr id="745" name="Freeform 743"/>
            <p:cNvSpPr>
              <a:spLocks/>
            </p:cNvSpPr>
            <p:nvPr/>
          </p:nvSpPr>
          <p:spPr bwMode="auto">
            <a:xfrm flipH="1">
              <a:off x="445" y="1249"/>
              <a:ext cx="215" cy="219"/>
            </a:xfrm>
            <a:custGeom>
              <a:avLst/>
              <a:gdLst>
                <a:gd name="T0" fmla="*/ 18 w 940"/>
                <a:gd name="T1" fmla="*/ 39 h 959"/>
                <a:gd name="T2" fmla="*/ 24 w 940"/>
                <a:gd name="T3" fmla="*/ 32 h 959"/>
                <a:gd name="T4" fmla="*/ 34 w 940"/>
                <a:gd name="T5" fmla="*/ 29 h 959"/>
                <a:gd name="T6" fmla="*/ 50 w 940"/>
                <a:gd name="T7" fmla="*/ 28 h 959"/>
                <a:gd name="T8" fmla="*/ 79 w 940"/>
                <a:gd name="T9" fmla="*/ 25 h 959"/>
                <a:gd name="T10" fmla="*/ 112 w 940"/>
                <a:gd name="T11" fmla="*/ 22 h 959"/>
                <a:gd name="T12" fmla="*/ 142 w 940"/>
                <a:gd name="T13" fmla="*/ 18 h 959"/>
                <a:gd name="T14" fmla="*/ 160 w 940"/>
                <a:gd name="T15" fmla="*/ 17 h 959"/>
                <a:gd name="T16" fmla="*/ 164 w 940"/>
                <a:gd name="T17" fmla="*/ 15 h 959"/>
                <a:gd name="T18" fmla="*/ 165 w 940"/>
                <a:gd name="T19" fmla="*/ 12 h 959"/>
                <a:gd name="T20" fmla="*/ 165 w 940"/>
                <a:gd name="T21" fmla="*/ 0 h 959"/>
                <a:gd name="T22" fmla="*/ 172 w 940"/>
                <a:gd name="T23" fmla="*/ 0 h 959"/>
                <a:gd name="T24" fmla="*/ 182 w 940"/>
                <a:gd name="T25" fmla="*/ 1 h 959"/>
                <a:gd name="T26" fmla="*/ 194 w 940"/>
                <a:gd name="T27" fmla="*/ 1 h 959"/>
                <a:gd name="T28" fmla="*/ 205 w 940"/>
                <a:gd name="T29" fmla="*/ 1 h 959"/>
                <a:gd name="T30" fmla="*/ 213 w 940"/>
                <a:gd name="T31" fmla="*/ 2 h 959"/>
                <a:gd name="T32" fmla="*/ 215 w 940"/>
                <a:gd name="T33" fmla="*/ 6 h 959"/>
                <a:gd name="T34" fmla="*/ 215 w 940"/>
                <a:gd name="T35" fmla="*/ 17 h 959"/>
                <a:gd name="T36" fmla="*/ 212 w 940"/>
                <a:gd name="T37" fmla="*/ 33 h 959"/>
                <a:gd name="T38" fmla="*/ 204 w 940"/>
                <a:gd name="T39" fmla="*/ 46 h 959"/>
                <a:gd name="T40" fmla="*/ 188 w 940"/>
                <a:gd name="T41" fmla="*/ 52 h 959"/>
                <a:gd name="T42" fmla="*/ 159 w 940"/>
                <a:gd name="T43" fmla="*/ 56 h 959"/>
                <a:gd name="T44" fmla="*/ 124 w 940"/>
                <a:gd name="T45" fmla="*/ 60 h 959"/>
                <a:gd name="T46" fmla="*/ 91 w 940"/>
                <a:gd name="T47" fmla="*/ 63 h 959"/>
                <a:gd name="T48" fmla="*/ 70 w 940"/>
                <a:gd name="T49" fmla="*/ 65 h 959"/>
                <a:gd name="T50" fmla="*/ 63 w 940"/>
                <a:gd name="T51" fmla="*/ 65 h 959"/>
                <a:gd name="T52" fmla="*/ 61 w 940"/>
                <a:gd name="T53" fmla="*/ 67 h 959"/>
                <a:gd name="T54" fmla="*/ 61 w 940"/>
                <a:gd name="T55" fmla="*/ 68 h 959"/>
                <a:gd name="T56" fmla="*/ 61 w 940"/>
                <a:gd name="T57" fmla="*/ 70 h 959"/>
                <a:gd name="T58" fmla="*/ 62 w 940"/>
                <a:gd name="T59" fmla="*/ 72 h 959"/>
                <a:gd name="T60" fmla="*/ 68 w 940"/>
                <a:gd name="T61" fmla="*/ 86 h 959"/>
                <a:gd name="T62" fmla="*/ 79 w 940"/>
                <a:gd name="T63" fmla="*/ 112 h 959"/>
                <a:gd name="T64" fmla="*/ 92 w 940"/>
                <a:gd name="T65" fmla="*/ 146 h 959"/>
                <a:gd name="T66" fmla="*/ 104 w 940"/>
                <a:gd name="T67" fmla="*/ 183 h 959"/>
                <a:gd name="T68" fmla="*/ 113 w 940"/>
                <a:gd name="T69" fmla="*/ 219 h 959"/>
                <a:gd name="T70" fmla="*/ 97 w 940"/>
                <a:gd name="T71" fmla="*/ 209 h 959"/>
                <a:gd name="T72" fmla="*/ 75 w 940"/>
                <a:gd name="T73" fmla="*/ 196 h 959"/>
                <a:gd name="T74" fmla="*/ 51 w 940"/>
                <a:gd name="T75" fmla="*/ 183 h 959"/>
                <a:gd name="T76" fmla="*/ 27 w 940"/>
                <a:gd name="T77" fmla="*/ 171 h 959"/>
                <a:gd name="T78" fmla="*/ 5 w 940"/>
                <a:gd name="T79" fmla="*/ 164 h 959"/>
                <a:gd name="T80" fmla="*/ 4 w 940"/>
                <a:gd name="T81" fmla="*/ 138 h 959"/>
                <a:gd name="T82" fmla="*/ 13 w 940"/>
                <a:gd name="T83" fmla="*/ 82 h 959"/>
                <a:gd name="T84" fmla="*/ 17 w 940"/>
                <a:gd name="T85" fmla="*/ 45 h 9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40"/>
                <a:gd name="T130" fmla="*/ 0 h 959"/>
                <a:gd name="T131" fmla="*/ 940 w 940"/>
                <a:gd name="T132" fmla="*/ 959 h 9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40" h="959">
                  <a:moveTo>
                    <a:pt x="76" y="198"/>
                  </a:moveTo>
                  <a:lnTo>
                    <a:pt x="78" y="185"/>
                  </a:lnTo>
                  <a:lnTo>
                    <a:pt x="80" y="172"/>
                  </a:lnTo>
                  <a:lnTo>
                    <a:pt x="86" y="159"/>
                  </a:lnTo>
                  <a:lnTo>
                    <a:pt x="93" y="148"/>
                  </a:lnTo>
                  <a:lnTo>
                    <a:pt x="104" y="139"/>
                  </a:lnTo>
                  <a:lnTo>
                    <a:pt x="115" y="133"/>
                  </a:lnTo>
                  <a:lnTo>
                    <a:pt x="131" y="128"/>
                  </a:lnTo>
                  <a:lnTo>
                    <a:pt x="148" y="126"/>
                  </a:lnTo>
                  <a:lnTo>
                    <a:pt x="164" y="126"/>
                  </a:lnTo>
                  <a:lnTo>
                    <a:pt x="188" y="124"/>
                  </a:lnTo>
                  <a:lnTo>
                    <a:pt x="219" y="121"/>
                  </a:lnTo>
                  <a:lnTo>
                    <a:pt x="257" y="119"/>
                  </a:lnTo>
                  <a:lnTo>
                    <a:pt x="300" y="115"/>
                  </a:lnTo>
                  <a:lnTo>
                    <a:pt x="346" y="109"/>
                  </a:lnTo>
                  <a:lnTo>
                    <a:pt x="394" y="106"/>
                  </a:lnTo>
                  <a:lnTo>
                    <a:pt x="443" y="100"/>
                  </a:lnTo>
                  <a:lnTo>
                    <a:pt x="491" y="95"/>
                  </a:lnTo>
                  <a:lnTo>
                    <a:pt x="538" y="90"/>
                  </a:lnTo>
                  <a:lnTo>
                    <a:pt x="581" y="86"/>
                  </a:lnTo>
                  <a:lnTo>
                    <a:pt x="621" y="81"/>
                  </a:lnTo>
                  <a:lnTo>
                    <a:pt x="655" y="78"/>
                  </a:lnTo>
                  <a:lnTo>
                    <a:pt x="681" y="74"/>
                  </a:lnTo>
                  <a:lnTo>
                    <a:pt x="699" y="73"/>
                  </a:lnTo>
                  <a:lnTo>
                    <a:pt x="708" y="72"/>
                  </a:lnTo>
                  <a:lnTo>
                    <a:pt x="715" y="70"/>
                  </a:lnTo>
                  <a:lnTo>
                    <a:pt x="719" y="66"/>
                  </a:lnTo>
                  <a:lnTo>
                    <a:pt x="721" y="61"/>
                  </a:lnTo>
                  <a:lnTo>
                    <a:pt x="723" y="56"/>
                  </a:lnTo>
                  <a:lnTo>
                    <a:pt x="723" y="51"/>
                  </a:lnTo>
                  <a:lnTo>
                    <a:pt x="723" y="35"/>
                  </a:lnTo>
                  <a:lnTo>
                    <a:pt x="723" y="17"/>
                  </a:lnTo>
                  <a:lnTo>
                    <a:pt x="723" y="0"/>
                  </a:lnTo>
                  <a:lnTo>
                    <a:pt x="729" y="0"/>
                  </a:lnTo>
                  <a:lnTo>
                    <a:pt x="738" y="1"/>
                  </a:lnTo>
                  <a:lnTo>
                    <a:pt x="751" y="1"/>
                  </a:lnTo>
                  <a:lnTo>
                    <a:pt x="764" y="1"/>
                  </a:lnTo>
                  <a:lnTo>
                    <a:pt x="780" y="3"/>
                  </a:lnTo>
                  <a:lnTo>
                    <a:pt x="797" y="3"/>
                  </a:lnTo>
                  <a:lnTo>
                    <a:pt x="814" y="3"/>
                  </a:lnTo>
                  <a:lnTo>
                    <a:pt x="832" y="4"/>
                  </a:lnTo>
                  <a:lnTo>
                    <a:pt x="850" y="4"/>
                  </a:lnTo>
                  <a:lnTo>
                    <a:pt x="867" y="5"/>
                  </a:lnTo>
                  <a:lnTo>
                    <a:pt x="882" y="5"/>
                  </a:lnTo>
                  <a:lnTo>
                    <a:pt x="898" y="5"/>
                  </a:lnTo>
                  <a:lnTo>
                    <a:pt x="911" y="7"/>
                  </a:lnTo>
                  <a:lnTo>
                    <a:pt x="923" y="7"/>
                  </a:lnTo>
                  <a:lnTo>
                    <a:pt x="932" y="7"/>
                  </a:lnTo>
                  <a:lnTo>
                    <a:pt x="937" y="7"/>
                  </a:lnTo>
                  <a:lnTo>
                    <a:pt x="938" y="16"/>
                  </a:lnTo>
                  <a:lnTo>
                    <a:pt x="938" y="26"/>
                  </a:lnTo>
                  <a:lnTo>
                    <a:pt x="940" y="38"/>
                  </a:lnTo>
                  <a:lnTo>
                    <a:pt x="940" y="52"/>
                  </a:lnTo>
                  <a:lnTo>
                    <a:pt x="940" y="74"/>
                  </a:lnTo>
                  <a:lnTo>
                    <a:pt x="937" y="98"/>
                  </a:lnTo>
                  <a:lnTo>
                    <a:pt x="933" y="121"/>
                  </a:lnTo>
                  <a:lnTo>
                    <a:pt x="928" y="143"/>
                  </a:lnTo>
                  <a:lnTo>
                    <a:pt x="919" y="165"/>
                  </a:lnTo>
                  <a:lnTo>
                    <a:pt x="907" y="185"/>
                  </a:lnTo>
                  <a:lnTo>
                    <a:pt x="893" y="201"/>
                  </a:lnTo>
                  <a:lnTo>
                    <a:pt x="873" y="212"/>
                  </a:lnTo>
                  <a:lnTo>
                    <a:pt x="850" y="220"/>
                  </a:lnTo>
                  <a:lnTo>
                    <a:pt x="820" y="228"/>
                  </a:lnTo>
                  <a:lnTo>
                    <a:pt x="782" y="234"/>
                  </a:lnTo>
                  <a:lnTo>
                    <a:pt x="739" y="241"/>
                  </a:lnTo>
                  <a:lnTo>
                    <a:pt x="693" y="247"/>
                  </a:lnTo>
                  <a:lnTo>
                    <a:pt x="643" y="254"/>
                  </a:lnTo>
                  <a:lnTo>
                    <a:pt x="593" y="259"/>
                  </a:lnTo>
                  <a:lnTo>
                    <a:pt x="542" y="264"/>
                  </a:lnTo>
                  <a:lnTo>
                    <a:pt x="492" y="270"/>
                  </a:lnTo>
                  <a:lnTo>
                    <a:pt x="444" y="273"/>
                  </a:lnTo>
                  <a:lnTo>
                    <a:pt x="400" y="276"/>
                  </a:lnTo>
                  <a:lnTo>
                    <a:pt x="361" y="280"/>
                  </a:lnTo>
                  <a:lnTo>
                    <a:pt x="329" y="283"/>
                  </a:lnTo>
                  <a:lnTo>
                    <a:pt x="304" y="284"/>
                  </a:lnTo>
                  <a:lnTo>
                    <a:pt x="287" y="285"/>
                  </a:lnTo>
                  <a:lnTo>
                    <a:pt x="281" y="285"/>
                  </a:lnTo>
                  <a:lnTo>
                    <a:pt x="277" y="285"/>
                  </a:lnTo>
                  <a:lnTo>
                    <a:pt x="273" y="286"/>
                  </a:lnTo>
                  <a:lnTo>
                    <a:pt x="270" y="289"/>
                  </a:lnTo>
                  <a:lnTo>
                    <a:pt x="268" y="293"/>
                  </a:lnTo>
                  <a:lnTo>
                    <a:pt x="266" y="294"/>
                  </a:lnTo>
                  <a:lnTo>
                    <a:pt x="266" y="297"/>
                  </a:lnTo>
                  <a:lnTo>
                    <a:pt x="265" y="298"/>
                  </a:lnTo>
                  <a:lnTo>
                    <a:pt x="265" y="301"/>
                  </a:lnTo>
                  <a:lnTo>
                    <a:pt x="265" y="302"/>
                  </a:lnTo>
                  <a:lnTo>
                    <a:pt x="266" y="305"/>
                  </a:lnTo>
                  <a:lnTo>
                    <a:pt x="266" y="306"/>
                  </a:lnTo>
                  <a:lnTo>
                    <a:pt x="266" y="309"/>
                  </a:lnTo>
                  <a:lnTo>
                    <a:pt x="269" y="314"/>
                  </a:lnTo>
                  <a:lnTo>
                    <a:pt x="274" y="327"/>
                  </a:lnTo>
                  <a:lnTo>
                    <a:pt x="284" y="348"/>
                  </a:lnTo>
                  <a:lnTo>
                    <a:pt x="296" y="375"/>
                  </a:lnTo>
                  <a:lnTo>
                    <a:pt x="310" y="409"/>
                  </a:lnTo>
                  <a:lnTo>
                    <a:pt x="326" y="448"/>
                  </a:lnTo>
                  <a:lnTo>
                    <a:pt x="344" y="491"/>
                  </a:lnTo>
                  <a:lnTo>
                    <a:pt x="362" y="538"/>
                  </a:lnTo>
                  <a:lnTo>
                    <a:pt x="382" y="588"/>
                  </a:lnTo>
                  <a:lnTo>
                    <a:pt x="401" y="640"/>
                  </a:lnTo>
                  <a:lnTo>
                    <a:pt x="420" y="694"/>
                  </a:lnTo>
                  <a:lnTo>
                    <a:pt x="438" y="749"/>
                  </a:lnTo>
                  <a:lnTo>
                    <a:pt x="456" y="803"/>
                  </a:lnTo>
                  <a:lnTo>
                    <a:pt x="472" y="857"/>
                  </a:lnTo>
                  <a:lnTo>
                    <a:pt x="485" y="909"/>
                  </a:lnTo>
                  <a:lnTo>
                    <a:pt x="496" y="959"/>
                  </a:lnTo>
                  <a:lnTo>
                    <a:pt x="477" y="946"/>
                  </a:lnTo>
                  <a:lnTo>
                    <a:pt x="453" y="932"/>
                  </a:lnTo>
                  <a:lnTo>
                    <a:pt x="426" y="916"/>
                  </a:lnTo>
                  <a:lnTo>
                    <a:pt x="396" y="898"/>
                  </a:lnTo>
                  <a:lnTo>
                    <a:pt x="364" y="879"/>
                  </a:lnTo>
                  <a:lnTo>
                    <a:pt x="330" y="859"/>
                  </a:lnTo>
                  <a:lnTo>
                    <a:pt x="295" y="840"/>
                  </a:lnTo>
                  <a:lnTo>
                    <a:pt x="260" y="820"/>
                  </a:lnTo>
                  <a:lnTo>
                    <a:pt x="223" y="801"/>
                  </a:lnTo>
                  <a:lnTo>
                    <a:pt x="187" y="782"/>
                  </a:lnTo>
                  <a:lnTo>
                    <a:pt x="151" y="765"/>
                  </a:lnTo>
                  <a:lnTo>
                    <a:pt x="117" y="750"/>
                  </a:lnTo>
                  <a:lnTo>
                    <a:pt x="84" y="737"/>
                  </a:lnTo>
                  <a:lnTo>
                    <a:pt x="53" y="726"/>
                  </a:lnTo>
                  <a:lnTo>
                    <a:pt x="24" y="719"/>
                  </a:lnTo>
                  <a:lnTo>
                    <a:pt x="0" y="713"/>
                  </a:lnTo>
                  <a:lnTo>
                    <a:pt x="6" y="668"/>
                  </a:lnTo>
                  <a:lnTo>
                    <a:pt x="17" y="603"/>
                  </a:lnTo>
                  <a:lnTo>
                    <a:pt x="30" y="523"/>
                  </a:lnTo>
                  <a:lnTo>
                    <a:pt x="43" y="439"/>
                  </a:lnTo>
                  <a:lnTo>
                    <a:pt x="56" y="357"/>
                  </a:lnTo>
                  <a:lnTo>
                    <a:pt x="66" y="284"/>
                  </a:lnTo>
                  <a:lnTo>
                    <a:pt x="74" y="228"/>
                  </a:lnTo>
                  <a:lnTo>
                    <a:pt x="76" y="198"/>
                  </a:lnTo>
                  <a:close/>
                </a:path>
              </a:pathLst>
            </a:custGeom>
            <a:solidFill>
              <a:srgbClr val="C0C0C0"/>
            </a:solidFill>
            <a:ln w="9525">
              <a:noFill/>
              <a:round/>
              <a:headEnd/>
              <a:tailEnd/>
            </a:ln>
          </p:spPr>
          <p:txBody>
            <a:bodyPr/>
            <a:lstStyle/>
            <a:p>
              <a:pPr rtl="0"/>
              <a:endParaRPr lang="en-US" sz="3800"/>
            </a:p>
          </p:txBody>
        </p:sp>
        <p:sp>
          <p:nvSpPr>
            <p:cNvPr id="746" name="Freeform 744"/>
            <p:cNvSpPr>
              <a:spLocks/>
            </p:cNvSpPr>
            <p:nvPr/>
          </p:nvSpPr>
          <p:spPr bwMode="auto">
            <a:xfrm flipH="1">
              <a:off x="439" y="1069"/>
              <a:ext cx="82" cy="190"/>
            </a:xfrm>
            <a:custGeom>
              <a:avLst/>
              <a:gdLst>
                <a:gd name="T0" fmla="*/ 11 w 357"/>
                <a:gd name="T1" fmla="*/ 2 h 828"/>
                <a:gd name="T2" fmla="*/ 8 w 357"/>
                <a:gd name="T3" fmla="*/ 4 h 828"/>
                <a:gd name="T4" fmla="*/ 6 w 357"/>
                <a:gd name="T5" fmla="*/ 7 h 828"/>
                <a:gd name="T6" fmla="*/ 4 w 357"/>
                <a:gd name="T7" fmla="*/ 10 h 828"/>
                <a:gd name="T8" fmla="*/ 2 w 357"/>
                <a:gd name="T9" fmla="*/ 19 h 828"/>
                <a:gd name="T10" fmla="*/ 0 w 357"/>
                <a:gd name="T11" fmla="*/ 40 h 828"/>
                <a:gd name="T12" fmla="*/ 1 w 357"/>
                <a:gd name="T13" fmla="*/ 64 h 828"/>
                <a:gd name="T14" fmla="*/ 5 w 357"/>
                <a:gd name="T15" fmla="*/ 90 h 828"/>
                <a:gd name="T16" fmla="*/ 10 w 357"/>
                <a:gd name="T17" fmla="*/ 103 h 828"/>
                <a:gd name="T18" fmla="*/ 13 w 357"/>
                <a:gd name="T19" fmla="*/ 115 h 828"/>
                <a:gd name="T20" fmla="*/ 17 w 357"/>
                <a:gd name="T21" fmla="*/ 135 h 828"/>
                <a:gd name="T22" fmla="*/ 19 w 357"/>
                <a:gd name="T23" fmla="*/ 162 h 828"/>
                <a:gd name="T24" fmla="*/ 18 w 357"/>
                <a:gd name="T25" fmla="*/ 177 h 828"/>
                <a:gd name="T26" fmla="*/ 19 w 357"/>
                <a:gd name="T27" fmla="*/ 178 h 828"/>
                <a:gd name="T28" fmla="*/ 19 w 357"/>
                <a:gd name="T29" fmla="*/ 179 h 828"/>
                <a:gd name="T30" fmla="*/ 21 w 357"/>
                <a:gd name="T31" fmla="*/ 181 h 828"/>
                <a:gd name="T32" fmla="*/ 25 w 357"/>
                <a:gd name="T33" fmla="*/ 184 h 828"/>
                <a:gd name="T34" fmla="*/ 30 w 357"/>
                <a:gd name="T35" fmla="*/ 187 h 828"/>
                <a:gd name="T36" fmla="*/ 38 w 357"/>
                <a:gd name="T37" fmla="*/ 189 h 828"/>
                <a:gd name="T38" fmla="*/ 47 w 357"/>
                <a:gd name="T39" fmla="*/ 190 h 828"/>
                <a:gd name="T40" fmla="*/ 59 w 357"/>
                <a:gd name="T41" fmla="*/ 189 h 828"/>
                <a:gd name="T42" fmla="*/ 72 w 357"/>
                <a:gd name="T43" fmla="*/ 185 h 828"/>
                <a:gd name="T44" fmla="*/ 81 w 357"/>
                <a:gd name="T45" fmla="*/ 181 h 828"/>
                <a:gd name="T46" fmla="*/ 82 w 357"/>
                <a:gd name="T47" fmla="*/ 179 h 828"/>
                <a:gd name="T48" fmla="*/ 82 w 357"/>
                <a:gd name="T49" fmla="*/ 171 h 828"/>
                <a:gd name="T50" fmla="*/ 79 w 357"/>
                <a:gd name="T51" fmla="*/ 131 h 828"/>
                <a:gd name="T52" fmla="*/ 69 w 357"/>
                <a:gd name="T53" fmla="*/ 75 h 828"/>
                <a:gd name="T54" fmla="*/ 51 w 357"/>
                <a:gd name="T55" fmla="*/ 23 h 828"/>
                <a:gd name="T56" fmla="*/ 37 w 357"/>
                <a:gd name="T57" fmla="*/ 4 h 828"/>
                <a:gd name="T58" fmla="*/ 36 w 357"/>
                <a:gd name="T59" fmla="*/ 4 h 828"/>
                <a:gd name="T60" fmla="*/ 35 w 357"/>
                <a:gd name="T61" fmla="*/ 4 h 828"/>
                <a:gd name="T62" fmla="*/ 31 w 357"/>
                <a:gd name="T63" fmla="*/ 2 h 828"/>
                <a:gd name="T64" fmla="*/ 24 w 357"/>
                <a:gd name="T65" fmla="*/ 0 h 828"/>
                <a:gd name="T66" fmla="*/ 16 w 357"/>
                <a:gd name="T67" fmla="*/ 0 h 8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7"/>
                <a:gd name="T103" fmla="*/ 0 h 828"/>
                <a:gd name="T104" fmla="*/ 357 w 357"/>
                <a:gd name="T105" fmla="*/ 828 h 8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7" h="828">
                  <a:moveTo>
                    <a:pt x="54" y="6"/>
                  </a:moveTo>
                  <a:lnTo>
                    <a:pt x="48" y="10"/>
                  </a:lnTo>
                  <a:lnTo>
                    <a:pt x="41" y="14"/>
                  </a:lnTo>
                  <a:lnTo>
                    <a:pt x="36" y="18"/>
                  </a:lnTo>
                  <a:lnTo>
                    <a:pt x="31" y="23"/>
                  </a:lnTo>
                  <a:lnTo>
                    <a:pt x="26" y="30"/>
                  </a:lnTo>
                  <a:lnTo>
                    <a:pt x="22" y="36"/>
                  </a:lnTo>
                  <a:lnTo>
                    <a:pt x="18" y="43"/>
                  </a:lnTo>
                  <a:lnTo>
                    <a:pt x="15" y="51"/>
                  </a:lnTo>
                  <a:lnTo>
                    <a:pt x="8" y="83"/>
                  </a:lnTo>
                  <a:lnTo>
                    <a:pt x="2" y="124"/>
                  </a:lnTo>
                  <a:lnTo>
                    <a:pt x="0" y="173"/>
                  </a:lnTo>
                  <a:lnTo>
                    <a:pt x="0" y="225"/>
                  </a:lnTo>
                  <a:lnTo>
                    <a:pt x="4" y="281"/>
                  </a:lnTo>
                  <a:lnTo>
                    <a:pt x="11" y="337"/>
                  </a:lnTo>
                  <a:lnTo>
                    <a:pt x="23" y="392"/>
                  </a:lnTo>
                  <a:lnTo>
                    <a:pt x="40" y="442"/>
                  </a:lnTo>
                  <a:lnTo>
                    <a:pt x="43" y="449"/>
                  </a:lnTo>
                  <a:lnTo>
                    <a:pt x="49" y="469"/>
                  </a:lnTo>
                  <a:lnTo>
                    <a:pt x="57" y="500"/>
                  </a:lnTo>
                  <a:lnTo>
                    <a:pt x="66" y="540"/>
                  </a:lnTo>
                  <a:lnTo>
                    <a:pt x="74" y="588"/>
                  </a:lnTo>
                  <a:lnTo>
                    <a:pt x="80" y="644"/>
                  </a:lnTo>
                  <a:lnTo>
                    <a:pt x="82" y="704"/>
                  </a:lnTo>
                  <a:lnTo>
                    <a:pt x="79" y="768"/>
                  </a:lnTo>
                  <a:lnTo>
                    <a:pt x="79" y="770"/>
                  </a:lnTo>
                  <a:lnTo>
                    <a:pt x="80" y="774"/>
                  </a:lnTo>
                  <a:lnTo>
                    <a:pt x="82" y="777"/>
                  </a:lnTo>
                  <a:lnTo>
                    <a:pt x="83" y="780"/>
                  </a:lnTo>
                  <a:lnTo>
                    <a:pt x="84" y="781"/>
                  </a:lnTo>
                  <a:lnTo>
                    <a:pt x="88" y="785"/>
                  </a:lnTo>
                  <a:lnTo>
                    <a:pt x="93" y="790"/>
                  </a:lnTo>
                  <a:lnTo>
                    <a:pt x="100" y="795"/>
                  </a:lnTo>
                  <a:lnTo>
                    <a:pt x="109" y="802"/>
                  </a:lnTo>
                  <a:lnTo>
                    <a:pt x="119" y="808"/>
                  </a:lnTo>
                  <a:lnTo>
                    <a:pt x="132" y="815"/>
                  </a:lnTo>
                  <a:lnTo>
                    <a:pt x="148" y="820"/>
                  </a:lnTo>
                  <a:lnTo>
                    <a:pt x="165" y="824"/>
                  </a:lnTo>
                  <a:lnTo>
                    <a:pt x="184" y="826"/>
                  </a:lnTo>
                  <a:lnTo>
                    <a:pt x="205" y="828"/>
                  </a:lnTo>
                  <a:lnTo>
                    <a:pt x="230" y="826"/>
                  </a:lnTo>
                  <a:lnTo>
                    <a:pt x="256" y="823"/>
                  </a:lnTo>
                  <a:lnTo>
                    <a:pt x="284" y="816"/>
                  </a:lnTo>
                  <a:lnTo>
                    <a:pt x="314" y="806"/>
                  </a:lnTo>
                  <a:lnTo>
                    <a:pt x="348" y="791"/>
                  </a:lnTo>
                  <a:lnTo>
                    <a:pt x="352" y="789"/>
                  </a:lnTo>
                  <a:lnTo>
                    <a:pt x="355" y="786"/>
                  </a:lnTo>
                  <a:lnTo>
                    <a:pt x="356" y="782"/>
                  </a:lnTo>
                  <a:lnTo>
                    <a:pt x="357" y="777"/>
                  </a:lnTo>
                  <a:lnTo>
                    <a:pt x="356" y="744"/>
                  </a:lnTo>
                  <a:lnTo>
                    <a:pt x="352" y="672"/>
                  </a:lnTo>
                  <a:lnTo>
                    <a:pt x="343" y="571"/>
                  </a:lnTo>
                  <a:lnTo>
                    <a:pt x="326" y="453"/>
                  </a:lnTo>
                  <a:lnTo>
                    <a:pt x="301" y="328"/>
                  </a:lnTo>
                  <a:lnTo>
                    <a:pt x="268" y="207"/>
                  </a:lnTo>
                  <a:lnTo>
                    <a:pt x="221" y="100"/>
                  </a:lnTo>
                  <a:lnTo>
                    <a:pt x="161" y="21"/>
                  </a:lnTo>
                  <a:lnTo>
                    <a:pt x="160" y="19"/>
                  </a:lnTo>
                  <a:lnTo>
                    <a:pt x="158" y="18"/>
                  </a:lnTo>
                  <a:lnTo>
                    <a:pt x="157" y="18"/>
                  </a:lnTo>
                  <a:lnTo>
                    <a:pt x="153" y="17"/>
                  </a:lnTo>
                  <a:lnTo>
                    <a:pt x="145" y="13"/>
                  </a:lnTo>
                  <a:lnTo>
                    <a:pt x="135" y="9"/>
                  </a:lnTo>
                  <a:lnTo>
                    <a:pt x="121" y="5"/>
                  </a:lnTo>
                  <a:lnTo>
                    <a:pt x="105" y="1"/>
                  </a:lnTo>
                  <a:lnTo>
                    <a:pt x="88" y="0"/>
                  </a:lnTo>
                  <a:lnTo>
                    <a:pt x="71" y="1"/>
                  </a:lnTo>
                  <a:lnTo>
                    <a:pt x="54" y="6"/>
                  </a:lnTo>
                  <a:close/>
                </a:path>
              </a:pathLst>
            </a:custGeom>
            <a:solidFill>
              <a:srgbClr val="000000"/>
            </a:solidFill>
            <a:ln w="9525">
              <a:noFill/>
              <a:round/>
              <a:headEnd/>
              <a:tailEnd/>
            </a:ln>
          </p:spPr>
          <p:txBody>
            <a:bodyPr/>
            <a:lstStyle/>
            <a:p>
              <a:pPr rtl="0"/>
              <a:endParaRPr lang="en-US" sz="3800"/>
            </a:p>
          </p:txBody>
        </p:sp>
        <p:sp>
          <p:nvSpPr>
            <p:cNvPr id="747" name="Freeform 745"/>
            <p:cNvSpPr>
              <a:spLocks/>
            </p:cNvSpPr>
            <p:nvPr/>
          </p:nvSpPr>
          <p:spPr bwMode="auto">
            <a:xfrm flipH="1">
              <a:off x="496" y="1245"/>
              <a:ext cx="0" cy="1"/>
            </a:xfrm>
            <a:custGeom>
              <a:avLst/>
              <a:gdLst>
                <a:gd name="T0" fmla="*/ 0 h 3"/>
                <a:gd name="T1" fmla="*/ 0 h 3"/>
                <a:gd name="T2" fmla="*/ 0 h 3"/>
                <a:gd name="T3" fmla="*/ 0 h 3"/>
                <a:gd name="T4" fmla="*/ 1 h 3"/>
                <a:gd name="T5" fmla="*/ 0 h 3"/>
                <a:gd name="T6" fmla="*/ 0 h 3"/>
                <a:gd name="T7" fmla="*/ 0 h 3"/>
                <a:gd name="T8" fmla="*/ 0 h 3"/>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h 3"/>
                <a:gd name="T19" fmla="*/ 3 h 3"/>
              </a:gdLst>
              <a:ahLst/>
              <a:cxnLst>
                <a:cxn ang="T9">
                  <a:pos x="0" y="T0"/>
                </a:cxn>
                <a:cxn ang="T10">
                  <a:pos x="0" y="T1"/>
                </a:cxn>
                <a:cxn ang="T11">
                  <a:pos x="0" y="T2"/>
                </a:cxn>
                <a:cxn ang="T12">
                  <a:pos x="0" y="T3"/>
                </a:cxn>
                <a:cxn ang="T13">
                  <a:pos x="0" y="T4"/>
                </a:cxn>
                <a:cxn ang="T14">
                  <a:pos x="0" y="T5"/>
                </a:cxn>
                <a:cxn ang="T15">
                  <a:pos x="0" y="T6"/>
                </a:cxn>
                <a:cxn ang="T16">
                  <a:pos x="0" y="T7"/>
                </a:cxn>
                <a:cxn ang="T17">
                  <a:pos x="0" y="T8"/>
                </a:cxn>
              </a:cxnLst>
              <a:rect l="0" t="T18" r="0" b="T19"/>
              <a:pathLst>
                <a:path h="3">
                  <a:moveTo>
                    <a:pt x="0" y="0"/>
                  </a:moveTo>
                  <a:lnTo>
                    <a:pt x="0" y="0"/>
                  </a:lnTo>
                  <a:lnTo>
                    <a:pt x="0" y="1"/>
                  </a:lnTo>
                  <a:lnTo>
                    <a:pt x="0" y="3"/>
                  </a:lnTo>
                  <a:lnTo>
                    <a:pt x="0" y="1"/>
                  </a:lnTo>
                  <a:lnTo>
                    <a:pt x="0" y="0"/>
                  </a:lnTo>
                  <a:close/>
                </a:path>
              </a:pathLst>
            </a:custGeom>
            <a:solidFill>
              <a:srgbClr val="000000"/>
            </a:solidFill>
            <a:ln w="9525">
              <a:noFill/>
              <a:round/>
              <a:headEnd/>
              <a:tailEnd/>
            </a:ln>
          </p:spPr>
          <p:txBody>
            <a:bodyPr/>
            <a:lstStyle/>
            <a:p>
              <a:pPr rtl="0"/>
              <a:endParaRPr lang="en-US" sz="3800"/>
            </a:p>
          </p:txBody>
        </p:sp>
        <p:sp>
          <p:nvSpPr>
            <p:cNvPr id="748" name="Freeform 746"/>
            <p:cNvSpPr>
              <a:spLocks/>
            </p:cNvSpPr>
            <p:nvPr/>
          </p:nvSpPr>
          <p:spPr bwMode="auto">
            <a:xfrm flipH="1">
              <a:off x="446" y="1076"/>
              <a:ext cx="67" cy="175"/>
            </a:xfrm>
            <a:custGeom>
              <a:avLst/>
              <a:gdLst>
                <a:gd name="T0" fmla="*/ 19 w 293"/>
                <a:gd name="T1" fmla="*/ 154 h 763"/>
                <a:gd name="T2" fmla="*/ 19 w 293"/>
                <a:gd name="T3" fmla="*/ 141 h 763"/>
                <a:gd name="T4" fmla="*/ 18 w 293"/>
                <a:gd name="T5" fmla="*/ 130 h 763"/>
                <a:gd name="T6" fmla="*/ 16 w 293"/>
                <a:gd name="T7" fmla="*/ 119 h 763"/>
                <a:gd name="T8" fmla="*/ 14 w 293"/>
                <a:gd name="T9" fmla="*/ 110 h 763"/>
                <a:gd name="T10" fmla="*/ 12 w 293"/>
                <a:gd name="T11" fmla="*/ 103 h 763"/>
                <a:gd name="T12" fmla="*/ 11 w 293"/>
                <a:gd name="T13" fmla="*/ 97 h 763"/>
                <a:gd name="T14" fmla="*/ 9 w 293"/>
                <a:gd name="T15" fmla="*/ 93 h 763"/>
                <a:gd name="T16" fmla="*/ 9 w 293"/>
                <a:gd name="T17" fmla="*/ 92 h 763"/>
                <a:gd name="T18" fmla="*/ 5 w 293"/>
                <a:gd name="T19" fmla="*/ 79 h 763"/>
                <a:gd name="T20" fmla="*/ 2 w 293"/>
                <a:gd name="T21" fmla="*/ 65 h 763"/>
                <a:gd name="T22" fmla="*/ 1 w 293"/>
                <a:gd name="T23" fmla="*/ 50 h 763"/>
                <a:gd name="T24" fmla="*/ 0 w 293"/>
                <a:gd name="T25" fmla="*/ 37 h 763"/>
                <a:gd name="T26" fmla="*/ 0 w 293"/>
                <a:gd name="T27" fmla="*/ 28 h 763"/>
                <a:gd name="T28" fmla="*/ 1 w 293"/>
                <a:gd name="T29" fmla="*/ 19 h 763"/>
                <a:gd name="T30" fmla="*/ 2 w 293"/>
                <a:gd name="T31" fmla="*/ 12 h 763"/>
                <a:gd name="T32" fmla="*/ 3 w 293"/>
                <a:gd name="T33" fmla="*/ 7 h 763"/>
                <a:gd name="T34" fmla="*/ 4 w 293"/>
                <a:gd name="T35" fmla="*/ 5 h 763"/>
                <a:gd name="T36" fmla="*/ 5 w 293"/>
                <a:gd name="T37" fmla="*/ 3 h 763"/>
                <a:gd name="T38" fmla="*/ 7 w 293"/>
                <a:gd name="T39" fmla="*/ 2 h 763"/>
                <a:gd name="T40" fmla="*/ 8 w 293"/>
                <a:gd name="T41" fmla="*/ 1 h 763"/>
                <a:gd name="T42" fmla="*/ 10 w 293"/>
                <a:gd name="T43" fmla="*/ 0 h 763"/>
                <a:gd name="T44" fmla="*/ 13 w 293"/>
                <a:gd name="T45" fmla="*/ 0 h 763"/>
                <a:gd name="T46" fmla="*/ 15 w 293"/>
                <a:gd name="T47" fmla="*/ 0 h 763"/>
                <a:gd name="T48" fmla="*/ 17 w 293"/>
                <a:gd name="T49" fmla="*/ 1 h 763"/>
                <a:gd name="T50" fmla="*/ 19 w 293"/>
                <a:gd name="T51" fmla="*/ 1 h 763"/>
                <a:gd name="T52" fmla="*/ 21 w 293"/>
                <a:gd name="T53" fmla="*/ 2 h 763"/>
                <a:gd name="T54" fmla="*/ 23 w 293"/>
                <a:gd name="T55" fmla="*/ 3 h 763"/>
                <a:gd name="T56" fmla="*/ 25 w 293"/>
                <a:gd name="T57" fmla="*/ 3 h 763"/>
                <a:gd name="T58" fmla="*/ 37 w 293"/>
                <a:gd name="T59" fmla="*/ 19 h 763"/>
                <a:gd name="T60" fmla="*/ 46 w 293"/>
                <a:gd name="T61" fmla="*/ 41 h 763"/>
                <a:gd name="T62" fmla="*/ 54 w 293"/>
                <a:gd name="T63" fmla="*/ 66 h 763"/>
                <a:gd name="T64" fmla="*/ 59 w 293"/>
                <a:gd name="T65" fmla="*/ 92 h 763"/>
                <a:gd name="T66" fmla="*/ 62 w 293"/>
                <a:gd name="T67" fmla="*/ 117 h 763"/>
                <a:gd name="T68" fmla="*/ 65 w 293"/>
                <a:gd name="T69" fmla="*/ 140 h 763"/>
                <a:gd name="T70" fmla="*/ 66 w 293"/>
                <a:gd name="T71" fmla="*/ 158 h 763"/>
                <a:gd name="T72" fmla="*/ 67 w 293"/>
                <a:gd name="T73" fmla="*/ 169 h 763"/>
                <a:gd name="T74" fmla="*/ 61 w 293"/>
                <a:gd name="T75" fmla="*/ 171 h 763"/>
                <a:gd name="T76" fmla="*/ 56 w 293"/>
                <a:gd name="T77" fmla="*/ 173 h 763"/>
                <a:gd name="T78" fmla="*/ 51 w 293"/>
                <a:gd name="T79" fmla="*/ 174 h 763"/>
                <a:gd name="T80" fmla="*/ 47 w 293"/>
                <a:gd name="T81" fmla="*/ 175 h 763"/>
                <a:gd name="T82" fmla="*/ 43 w 293"/>
                <a:gd name="T83" fmla="*/ 175 h 763"/>
                <a:gd name="T84" fmla="*/ 39 w 293"/>
                <a:gd name="T85" fmla="*/ 175 h 763"/>
                <a:gd name="T86" fmla="*/ 35 w 293"/>
                <a:gd name="T87" fmla="*/ 175 h 763"/>
                <a:gd name="T88" fmla="*/ 32 w 293"/>
                <a:gd name="T89" fmla="*/ 175 h 763"/>
                <a:gd name="T90" fmla="*/ 30 w 293"/>
                <a:gd name="T91" fmla="*/ 174 h 763"/>
                <a:gd name="T92" fmla="*/ 27 w 293"/>
                <a:gd name="T93" fmla="*/ 173 h 763"/>
                <a:gd name="T94" fmla="*/ 25 w 293"/>
                <a:gd name="T95" fmla="*/ 172 h 763"/>
                <a:gd name="T96" fmla="*/ 23 w 293"/>
                <a:gd name="T97" fmla="*/ 171 h 763"/>
                <a:gd name="T98" fmla="*/ 21 w 293"/>
                <a:gd name="T99" fmla="*/ 170 h 763"/>
                <a:gd name="T100" fmla="*/ 20 w 293"/>
                <a:gd name="T101" fmla="*/ 169 h 763"/>
                <a:gd name="T102" fmla="*/ 19 w 293"/>
                <a:gd name="T103" fmla="*/ 169 h 763"/>
                <a:gd name="T104" fmla="*/ 19 w 293"/>
                <a:gd name="T105" fmla="*/ 168 h 763"/>
                <a:gd name="T106" fmla="*/ 19 w 293"/>
                <a:gd name="T107" fmla="*/ 164 h 763"/>
                <a:gd name="T108" fmla="*/ 19 w 293"/>
                <a:gd name="T109" fmla="*/ 161 h 763"/>
                <a:gd name="T110" fmla="*/ 19 w 293"/>
                <a:gd name="T111" fmla="*/ 157 h 763"/>
                <a:gd name="T112" fmla="*/ 19 w 293"/>
                <a:gd name="T113" fmla="*/ 154 h 7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3"/>
                <a:gd name="T172" fmla="*/ 0 h 763"/>
                <a:gd name="T173" fmla="*/ 293 w 293"/>
                <a:gd name="T174" fmla="*/ 763 h 7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3" h="763">
                  <a:moveTo>
                    <a:pt x="83" y="671"/>
                  </a:moveTo>
                  <a:lnTo>
                    <a:pt x="82" y="616"/>
                  </a:lnTo>
                  <a:lnTo>
                    <a:pt x="77" y="565"/>
                  </a:lnTo>
                  <a:lnTo>
                    <a:pt x="69" y="520"/>
                  </a:lnTo>
                  <a:lnTo>
                    <a:pt x="61" y="481"/>
                  </a:lnTo>
                  <a:lnTo>
                    <a:pt x="54" y="448"/>
                  </a:lnTo>
                  <a:lnTo>
                    <a:pt x="46" y="422"/>
                  </a:lnTo>
                  <a:lnTo>
                    <a:pt x="41" y="405"/>
                  </a:lnTo>
                  <a:lnTo>
                    <a:pt x="38" y="399"/>
                  </a:lnTo>
                  <a:lnTo>
                    <a:pt x="21" y="343"/>
                  </a:lnTo>
                  <a:lnTo>
                    <a:pt x="9" y="283"/>
                  </a:lnTo>
                  <a:lnTo>
                    <a:pt x="3" y="220"/>
                  </a:lnTo>
                  <a:lnTo>
                    <a:pt x="0" y="161"/>
                  </a:lnTo>
                  <a:lnTo>
                    <a:pt x="2" y="122"/>
                  </a:lnTo>
                  <a:lnTo>
                    <a:pt x="4" y="85"/>
                  </a:lnTo>
                  <a:lnTo>
                    <a:pt x="8" y="54"/>
                  </a:lnTo>
                  <a:lnTo>
                    <a:pt x="15" y="29"/>
                  </a:lnTo>
                  <a:lnTo>
                    <a:pt x="18" y="21"/>
                  </a:lnTo>
                  <a:lnTo>
                    <a:pt x="22" y="13"/>
                  </a:lnTo>
                  <a:lnTo>
                    <a:pt x="29" y="8"/>
                  </a:lnTo>
                  <a:lnTo>
                    <a:pt x="35" y="4"/>
                  </a:lnTo>
                  <a:lnTo>
                    <a:pt x="44" y="2"/>
                  </a:lnTo>
                  <a:lnTo>
                    <a:pt x="55" y="0"/>
                  </a:lnTo>
                  <a:lnTo>
                    <a:pt x="65" y="2"/>
                  </a:lnTo>
                  <a:lnTo>
                    <a:pt x="76" y="3"/>
                  </a:lnTo>
                  <a:lnTo>
                    <a:pt x="85" y="6"/>
                  </a:lnTo>
                  <a:lnTo>
                    <a:pt x="94" y="8"/>
                  </a:lnTo>
                  <a:lnTo>
                    <a:pt x="102" y="11"/>
                  </a:lnTo>
                  <a:lnTo>
                    <a:pt x="108" y="13"/>
                  </a:lnTo>
                  <a:lnTo>
                    <a:pt x="160" y="84"/>
                  </a:lnTo>
                  <a:lnTo>
                    <a:pt x="202" y="179"/>
                  </a:lnTo>
                  <a:lnTo>
                    <a:pt x="234" y="287"/>
                  </a:lnTo>
                  <a:lnTo>
                    <a:pt x="258" y="401"/>
                  </a:lnTo>
                  <a:lnTo>
                    <a:pt x="273" y="512"/>
                  </a:lnTo>
                  <a:lnTo>
                    <a:pt x="284" y="610"/>
                  </a:lnTo>
                  <a:lnTo>
                    <a:pt x="290" y="688"/>
                  </a:lnTo>
                  <a:lnTo>
                    <a:pt x="293" y="735"/>
                  </a:lnTo>
                  <a:lnTo>
                    <a:pt x="268" y="745"/>
                  </a:lnTo>
                  <a:lnTo>
                    <a:pt x="246" y="753"/>
                  </a:lnTo>
                  <a:lnTo>
                    <a:pt x="225" y="758"/>
                  </a:lnTo>
                  <a:lnTo>
                    <a:pt x="206" y="762"/>
                  </a:lnTo>
                  <a:lnTo>
                    <a:pt x="187" y="763"/>
                  </a:lnTo>
                  <a:lnTo>
                    <a:pt x="171" y="763"/>
                  </a:lnTo>
                  <a:lnTo>
                    <a:pt x="155" y="763"/>
                  </a:lnTo>
                  <a:lnTo>
                    <a:pt x="142" y="761"/>
                  </a:lnTo>
                  <a:lnTo>
                    <a:pt x="130" y="758"/>
                  </a:lnTo>
                  <a:lnTo>
                    <a:pt x="119" y="755"/>
                  </a:lnTo>
                  <a:lnTo>
                    <a:pt x="109" y="751"/>
                  </a:lnTo>
                  <a:lnTo>
                    <a:pt x="102" y="746"/>
                  </a:lnTo>
                  <a:lnTo>
                    <a:pt x="94" y="742"/>
                  </a:lnTo>
                  <a:lnTo>
                    <a:pt x="89" y="738"/>
                  </a:lnTo>
                  <a:lnTo>
                    <a:pt x="85" y="735"/>
                  </a:lnTo>
                  <a:lnTo>
                    <a:pt x="81" y="732"/>
                  </a:lnTo>
                  <a:lnTo>
                    <a:pt x="82" y="716"/>
                  </a:lnTo>
                  <a:lnTo>
                    <a:pt x="82" y="701"/>
                  </a:lnTo>
                  <a:lnTo>
                    <a:pt x="83" y="685"/>
                  </a:lnTo>
                  <a:lnTo>
                    <a:pt x="83" y="671"/>
                  </a:lnTo>
                  <a:close/>
                </a:path>
              </a:pathLst>
            </a:custGeom>
            <a:solidFill>
              <a:srgbClr val="C0C0C0"/>
            </a:solidFill>
            <a:ln w="9525">
              <a:noFill/>
              <a:round/>
              <a:headEnd/>
              <a:tailEnd/>
            </a:ln>
          </p:spPr>
          <p:txBody>
            <a:bodyPr/>
            <a:lstStyle/>
            <a:p>
              <a:pPr rtl="0"/>
              <a:endParaRPr lang="en-US" sz="3800"/>
            </a:p>
          </p:txBody>
        </p:sp>
        <p:sp>
          <p:nvSpPr>
            <p:cNvPr id="749" name="Freeform 747"/>
            <p:cNvSpPr>
              <a:spLocks/>
            </p:cNvSpPr>
            <p:nvPr/>
          </p:nvSpPr>
          <p:spPr bwMode="auto">
            <a:xfrm flipH="1">
              <a:off x="494" y="1047"/>
              <a:ext cx="20" cy="27"/>
            </a:xfrm>
            <a:custGeom>
              <a:avLst/>
              <a:gdLst>
                <a:gd name="T0" fmla="*/ 0 w 90"/>
                <a:gd name="T1" fmla="*/ 8 h 118"/>
                <a:gd name="T2" fmla="*/ 1 w 90"/>
                <a:gd name="T3" fmla="*/ 9 h 118"/>
                <a:gd name="T4" fmla="*/ 2 w 90"/>
                <a:gd name="T5" fmla="*/ 11 h 118"/>
                <a:gd name="T6" fmla="*/ 4 w 90"/>
                <a:gd name="T7" fmla="*/ 13 h 118"/>
                <a:gd name="T8" fmla="*/ 5 w 90"/>
                <a:gd name="T9" fmla="*/ 16 h 118"/>
                <a:gd name="T10" fmla="*/ 7 w 90"/>
                <a:gd name="T11" fmla="*/ 19 h 118"/>
                <a:gd name="T12" fmla="*/ 8 w 90"/>
                <a:gd name="T13" fmla="*/ 21 h 118"/>
                <a:gd name="T14" fmla="*/ 10 w 90"/>
                <a:gd name="T15" fmla="*/ 24 h 118"/>
                <a:gd name="T16" fmla="*/ 11 w 90"/>
                <a:gd name="T17" fmla="*/ 27 h 118"/>
                <a:gd name="T18" fmla="*/ 20 w 90"/>
                <a:gd name="T19" fmla="*/ 23 h 118"/>
                <a:gd name="T20" fmla="*/ 19 w 90"/>
                <a:gd name="T21" fmla="*/ 21 h 118"/>
                <a:gd name="T22" fmla="*/ 18 w 90"/>
                <a:gd name="T23" fmla="*/ 19 h 118"/>
                <a:gd name="T24" fmla="*/ 16 w 90"/>
                <a:gd name="T25" fmla="*/ 16 h 118"/>
                <a:gd name="T26" fmla="*/ 15 w 90"/>
                <a:gd name="T27" fmla="*/ 12 h 118"/>
                <a:gd name="T28" fmla="*/ 12 w 90"/>
                <a:gd name="T29" fmla="*/ 8 h 118"/>
                <a:gd name="T30" fmla="*/ 10 w 90"/>
                <a:gd name="T31" fmla="*/ 5 h 118"/>
                <a:gd name="T32" fmla="*/ 8 w 90"/>
                <a:gd name="T33" fmla="*/ 2 h 118"/>
                <a:gd name="T34" fmla="*/ 6 w 90"/>
                <a:gd name="T35" fmla="*/ 0 h 118"/>
                <a:gd name="T36" fmla="*/ 0 w 90"/>
                <a:gd name="T37" fmla="*/ 8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118"/>
                <a:gd name="T59" fmla="*/ 90 w 90"/>
                <a:gd name="T60" fmla="*/ 118 h 1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118">
                  <a:moveTo>
                    <a:pt x="0" y="35"/>
                  </a:moveTo>
                  <a:lnTo>
                    <a:pt x="6" y="40"/>
                  </a:lnTo>
                  <a:lnTo>
                    <a:pt x="11" y="47"/>
                  </a:lnTo>
                  <a:lnTo>
                    <a:pt x="17" y="57"/>
                  </a:lnTo>
                  <a:lnTo>
                    <a:pt x="24" y="68"/>
                  </a:lnTo>
                  <a:lnTo>
                    <a:pt x="32" y="81"/>
                  </a:lnTo>
                  <a:lnTo>
                    <a:pt x="38" y="92"/>
                  </a:lnTo>
                  <a:lnTo>
                    <a:pt x="45" y="105"/>
                  </a:lnTo>
                  <a:lnTo>
                    <a:pt x="51" y="118"/>
                  </a:lnTo>
                  <a:lnTo>
                    <a:pt x="90" y="100"/>
                  </a:lnTo>
                  <a:lnTo>
                    <a:pt x="87" y="92"/>
                  </a:lnTo>
                  <a:lnTo>
                    <a:pt x="81" y="82"/>
                  </a:lnTo>
                  <a:lnTo>
                    <a:pt x="74" y="68"/>
                  </a:lnTo>
                  <a:lnTo>
                    <a:pt x="67" y="52"/>
                  </a:lnTo>
                  <a:lnTo>
                    <a:pt x="56" y="36"/>
                  </a:lnTo>
                  <a:lnTo>
                    <a:pt x="47" y="22"/>
                  </a:lnTo>
                  <a:lnTo>
                    <a:pt x="37" y="9"/>
                  </a:lnTo>
                  <a:lnTo>
                    <a:pt x="26" y="0"/>
                  </a:lnTo>
                  <a:lnTo>
                    <a:pt x="0" y="35"/>
                  </a:lnTo>
                  <a:close/>
                </a:path>
              </a:pathLst>
            </a:custGeom>
            <a:solidFill>
              <a:srgbClr val="000000"/>
            </a:solidFill>
            <a:ln w="9525">
              <a:noFill/>
              <a:round/>
              <a:headEnd/>
              <a:tailEnd/>
            </a:ln>
          </p:spPr>
          <p:txBody>
            <a:bodyPr/>
            <a:lstStyle/>
            <a:p>
              <a:pPr rtl="0"/>
              <a:endParaRPr lang="en-US" sz="3800"/>
            </a:p>
          </p:txBody>
        </p:sp>
        <p:sp>
          <p:nvSpPr>
            <p:cNvPr id="750" name="Freeform 748"/>
            <p:cNvSpPr>
              <a:spLocks/>
            </p:cNvSpPr>
            <p:nvPr/>
          </p:nvSpPr>
          <p:spPr bwMode="auto">
            <a:xfrm flipH="1">
              <a:off x="611" y="1129"/>
              <a:ext cx="74" cy="73"/>
            </a:xfrm>
            <a:custGeom>
              <a:avLst/>
              <a:gdLst>
                <a:gd name="T0" fmla="*/ 64 w 322"/>
                <a:gd name="T1" fmla="*/ 2 h 315"/>
                <a:gd name="T2" fmla="*/ 2 w 322"/>
                <a:gd name="T3" fmla="*/ 63 h 315"/>
                <a:gd name="T4" fmla="*/ 0 w 322"/>
                <a:gd name="T5" fmla="*/ 65 h 315"/>
                <a:gd name="T6" fmla="*/ 0 w 322"/>
                <a:gd name="T7" fmla="*/ 67 h 315"/>
                <a:gd name="T8" fmla="*/ 0 w 322"/>
                <a:gd name="T9" fmla="*/ 69 h 315"/>
                <a:gd name="T10" fmla="*/ 2 w 322"/>
                <a:gd name="T11" fmla="*/ 71 h 315"/>
                <a:gd name="T12" fmla="*/ 4 w 322"/>
                <a:gd name="T13" fmla="*/ 73 h 315"/>
                <a:gd name="T14" fmla="*/ 6 w 322"/>
                <a:gd name="T15" fmla="*/ 73 h 315"/>
                <a:gd name="T16" fmla="*/ 8 w 322"/>
                <a:gd name="T17" fmla="*/ 73 h 315"/>
                <a:gd name="T18" fmla="*/ 10 w 322"/>
                <a:gd name="T19" fmla="*/ 71 h 315"/>
                <a:gd name="T20" fmla="*/ 72 w 322"/>
                <a:gd name="T21" fmla="*/ 11 h 315"/>
                <a:gd name="T22" fmla="*/ 74 w 322"/>
                <a:gd name="T23" fmla="*/ 9 h 315"/>
                <a:gd name="T24" fmla="*/ 74 w 322"/>
                <a:gd name="T25" fmla="*/ 6 h 315"/>
                <a:gd name="T26" fmla="*/ 74 w 322"/>
                <a:gd name="T27" fmla="*/ 4 h 315"/>
                <a:gd name="T28" fmla="*/ 72 w 322"/>
                <a:gd name="T29" fmla="*/ 2 h 315"/>
                <a:gd name="T30" fmla="*/ 70 w 322"/>
                <a:gd name="T31" fmla="*/ 0 h 315"/>
                <a:gd name="T32" fmla="*/ 68 w 322"/>
                <a:gd name="T33" fmla="*/ 0 h 315"/>
                <a:gd name="T34" fmla="*/ 66 w 322"/>
                <a:gd name="T35" fmla="*/ 0 h 315"/>
                <a:gd name="T36" fmla="*/ 64 w 322"/>
                <a:gd name="T37" fmla="*/ 2 h 3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2"/>
                <a:gd name="T58" fmla="*/ 0 h 315"/>
                <a:gd name="T59" fmla="*/ 322 w 322"/>
                <a:gd name="T60" fmla="*/ 315 h 3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2" h="315">
                  <a:moveTo>
                    <a:pt x="279" y="8"/>
                  </a:moveTo>
                  <a:lnTo>
                    <a:pt x="8" y="270"/>
                  </a:lnTo>
                  <a:lnTo>
                    <a:pt x="2" y="279"/>
                  </a:lnTo>
                  <a:lnTo>
                    <a:pt x="0" y="288"/>
                  </a:lnTo>
                  <a:lnTo>
                    <a:pt x="2" y="298"/>
                  </a:lnTo>
                  <a:lnTo>
                    <a:pt x="7" y="307"/>
                  </a:lnTo>
                  <a:lnTo>
                    <a:pt x="16" y="313"/>
                  </a:lnTo>
                  <a:lnTo>
                    <a:pt x="26" y="315"/>
                  </a:lnTo>
                  <a:lnTo>
                    <a:pt x="36" y="313"/>
                  </a:lnTo>
                  <a:lnTo>
                    <a:pt x="45" y="307"/>
                  </a:lnTo>
                  <a:lnTo>
                    <a:pt x="314" y="46"/>
                  </a:lnTo>
                  <a:lnTo>
                    <a:pt x="320" y="37"/>
                  </a:lnTo>
                  <a:lnTo>
                    <a:pt x="322" y="26"/>
                  </a:lnTo>
                  <a:lnTo>
                    <a:pt x="320" y="17"/>
                  </a:lnTo>
                  <a:lnTo>
                    <a:pt x="315" y="8"/>
                  </a:lnTo>
                  <a:lnTo>
                    <a:pt x="306" y="1"/>
                  </a:lnTo>
                  <a:lnTo>
                    <a:pt x="297" y="0"/>
                  </a:lnTo>
                  <a:lnTo>
                    <a:pt x="288" y="1"/>
                  </a:lnTo>
                  <a:lnTo>
                    <a:pt x="279" y="8"/>
                  </a:lnTo>
                  <a:close/>
                </a:path>
              </a:pathLst>
            </a:custGeom>
            <a:solidFill>
              <a:srgbClr val="000000"/>
            </a:solidFill>
            <a:ln w="9525">
              <a:noFill/>
              <a:round/>
              <a:headEnd/>
              <a:tailEnd/>
            </a:ln>
          </p:spPr>
          <p:txBody>
            <a:bodyPr/>
            <a:lstStyle/>
            <a:p>
              <a:pPr rtl="0"/>
              <a:endParaRPr lang="en-US" sz="3800"/>
            </a:p>
          </p:txBody>
        </p:sp>
        <p:sp>
          <p:nvSpPr>
            <p:cNvPr id="751" name="Freeform 749"/>
            <p:cNvSpPr>
              <a:spLocks/>
            </p:cNvSpPr>
            <p:nvPr/>
          </p:nvSpPr>
          <p:spPr bwMode="auto">
            <a:xfrm flipH="1">
              <a:off x="490" y="1117"/>
              <a:ext cx="163" cy="91"/>
            </a:xfrm>
            <a:custGeom>
              <a:avLst/>
              <a:gdLst>
                <a:gd name="T0" fmla="*/ 153 w 708"/>
                <a:gd name="T1" fmla="*/ 4 h 397"/>
                <a:gd name="T2" fmla="*/ 151 w 708"/>
                <a:gd name="T3" fmla="*/ 8 h 397"/>
                <a:gd name="T4" fmla="*/ 148 w 708"/>
                <a:gd name="T5" fmla="*/ 15 h 397"/>
                <a:gd name="T6" fmla="*/ 144 w 708"/>
                <a:gd name="T7" fmla="*/ 24 h 397"/>
                <a:gd name="T8" fmla="*/ 137 w 708"/>
                <a:gd name="T9" fmla="*/ 35 h 397"/>
                <a:gd name="T10" fmla="*/ 129 w 708"/>
                <a:gd name="T11" fmla="*/ 46 h 397"/>
                <a:gd name="T12" fmla="*/ 118 w 708"/>
                <a:gd name="T13" fmla="*/ 56 h 397"/>
                <a:gd name="T14" fmla="*/ 105 w 708"/>
                <a:gd name="T15" fmla="*/ 66 h 397"/>
                <a:gd name="T16" fmla="*/ 93 w 708"/>
                <a:gd name="T17" fmla="*/ 73 h 397"/>
                <a:gd name="T18" fmla="*/ 83 w 708"/>
                <a:gd name="T19" fmla="*/ 77 h 397"/>
                <a:gd name="T20" fmla="*/ 72 w 708"/>
                <a:gd name="T21" fmla="*/ 79 h 397"/>
                <a:gd name="T22" fmla="*/ 61 w 708"/>
                <a:gd name="T23" fmla="*/ 81 h 397"/>
                <a:gd name="T24" fmla="*/ 50 w 708"/>
                <a:gd name="T25" fmla="*/ 81 h 397"/>
                <a:gd name="T26" fmla="*/ 38 w 708"/>
                <a:gd name="T27" fmla="*/ 80 h 397"/>
                <a:gd name="T28" fmla="*/ 26 w 708"/>
                <a:gd name="T29" fmla="*/ 78 h 397"/>
                <a:gd name="T30" fmla="*/ 13 w 708"/>
                <a:gd name="T31" fmla="*/ 75 h 397"/>
                <a:gd name="T32" fmla="*/ 4 w 708"/>
                <a:gd name="T33" fmla="*/ 73 h 397"/>
                <a:gd name="T34" fmla="*/ 1 w 708"/>
                <a:gd name="T35" fmla="*/ 75 h 397"/>
                <a:gd name="T36" fmla="*/ 0 w 708"/>
                <a:gd name="T37" fmla="*/ 78 h 397"/>
                <a:gd name="T38" fmla="*/ 2 w 708"/>
                <a:gd name="T39" fmla="*/ 82 h 397"/>
                <a:gd name="T40" fmla="*/ 10 w 708"/>
                <a:gd name="T41" fmla="*/ 85 h 397"/>
                <a:gd name="T42" fmla="*/ 24 w 708"/>
                <a:gd name="T43" fmla="*/ 88 h 397"/>
                <a:gd name="T44" fmla="*/ 37 w 708"/>
                <a:gd name="T45" fmla="*/ 90 h 397"/>
                <a:gd name="T46" fmla="*/ 50 w 708"/>
                <a:gd name="T47" fmla="*/ 91 h 397"/>
                <a:gd name="T48" fmla="*/ 63 w 708"/>
                <a:gd name="T49" fmla="*/ 91 h 397"/>
                <a:gd name="T50" fmla="*/ 75 w 708"/>
                <a:gd name="T51" fmla="*/ 89 h 397"/>
                <a:gd name="T52" fmla="*/ 86 w 708"/>
                <a:gd name="T53" fmla="*/ 86 h 397"/>
                <a:gd name="T54" fmla="*/ 97 w 708"/>
                <a:gd name="T55" fmla="*/ 82 h 397"/>
                <a:gd name="T56" fmla="*/ 111 w 708"/>
                <a:gd name="T57" fmla="*/ 75 h 397"/>
                <a:gd name="T58" fmla="*/ 125 w 708"/>
                <a:gd name="T59" fmla="*/ 64 h 397"/>
                <a:gd name="T60" fmla="*/ 136 w 708"/>
                <a:gd name="T61" fmla="*/ 53 h 397"/>
                <a:gd name="T62" fmla="*/ 146 w 708"/>
                <a:gd name="T63" fmla="*/ 41 h 397"/>
                <a:gd name="T64" fmla="*/ 153 w 708"/>
                <a:gd name="T65" fmla="*/ 30 h 397"/>
                <a:gd name="T66" fmla="*/ 158 w 708"/>
                <a:gd name="T67" fmla="*/ 19 h 397"/>
                <a:gd name="T68" fmla="*/ 161 w 708"/>
                <a:gd name="T69" fmla="*/ 12 h 397"/>
                <a:gd name="T70" fmla="*/ 163 w 708"/>
                <a:gd name="T71" fmla="*/ 7 h 397"/>
                <a:gd name="T72" fmla="*/ 163 w 708"/>
                <a:gd name="T73" fmla="*/ 4 h 397"/>
                <a:gd name="T74" fmla="*/ 161 w 708"/>
                <a:gd name="T75" fmla="*/ 1 h 397"/>
                <a:gd name="T76" fmla="*/ 157 w 708"/>
                <a:gd name="T77" fmla="*/ 0 h 397"/>
                <a:gd name="T78" fmla="*/ 154 w 708"/>
                <a:gd name="T79" fmla="*/ 2 h 3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8"/>
                <a:gd name="T121" fmla="*/ 0 h 397"/>
                <a:gd name="T122" fmla="*/ 708 w 708"/>
                <a:gd name="T123" fmla="*/ 397 h 3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8" h="397">
                  <a:moveTo>
                    <a:pt x="665" y="15"/>
                  </a:moveTo>
                  <a:lnTo>
                    <a:pt x="664" y="17"/>
                  </a:lnTo>
                  <a:lnTo>
                    <a:pt x="662" y="24"/>
                  </a:lnTo>
                  <a:lnTo>
                    <a:pt x="658" y="36"/>
                  </a:lnTo>
                  <a:lnTo>
                    <a:pt x="652" y="49"/>
                  </a:lnTo>
                  <a:lnTo>
                    <a:pt x="645" y="66"/>
                  </a:lnTo>
                  <a:lnTo>
                    <a:pt x="636" y="85"/>
                  </a:lnTo>
                  <a:lnTo>
                    <a:pt x="624" y="106"/>
                  </a:lnTo>
                  <a:lnTo>
                    <a:pt x="611" y="128"/>
                  </a:lnTo>
                  <a:lnTo>
                    <a:pt x="595" y="151"/>
                  </a:lnTo>
                  <a:lnTo>
                    <a:pt x="578" y="176"/>
                  </a:lnTo>
                  <a:lnTo>
                    <a:pt x="559" y="200"/>
                  </a:lnTo>
                  <a:lnTo>
                    <a:pt x="537" y="224"/>
                  </a:lnTo>
                  <a:lnTo>
                    <a:pt x="512" y="246"/>
                  </a:lnTo>
                  <a:lnTo>
                    <a:pt x="486" y="269"/>
                  </a:lnTo>
                  <a:lnTo>
                    <a:pt x="456" y="289"/>
                  </a:lnTo>
                  <a:lnTo>
                    <a:pt x="425" y="308"/>
                  </a:lnTo>
                  <a:lnTo>
                    <a:pt x="404" y="318"/>
                  </a:lnTo>
                  <a:lnTo>
                    <a:pt x="382" y="327"/>
                  </a:lnTo>
                  <a:lnTo>
                    <a:pt x="360" y="334"/>
                  </a:lnTo>
                  <a:lnTo>
                    <a:pt x="337" y="340"/>
                  </a:lnTo>
                  <a:lnTo>
                    <a:pt x="314" y="345"/>
                  </a:lnTo>
                  <a:lnTo>
                    <a:pt x="290" y="349"/>
                  </a:lnTo>
                  <a:lnTo>
                    <a:pt x="266" y="352"/>
                  </a:lnTo>
                  <a:lnTo>
                    <a:pt x="242" y="353"/>
                  </a:lnTo>
                  <a:lnTo>
                    <a:pt x="216" y="353"/>
                  </a:lnTo>
                  <a:lnTo>
                    <a:pt x="191" y="352"/>
                  </a:lnTo>
                  <a:lnTo>
                    <a:pt x="165" y="351"/>
                  </a:lnTo>
                  <a:lnTo>
                    <a:pt x="139" y="347"/>
                  </a:lnTo>
                  <a:lnTo>
                    <a:pt x="112" y="342"/>
                  </a:lnTo>
                  <a:lnTo>
                    <a:pt x="84" y="335"/>
                  </a:lnTo>
                  <a:lnTo>
                    <a:pt x="57" y="328"/>
                  </a:lnTo>
                  <a:lnTo>
                    <a:pt x="28" y="319"/>
                  </a:lnTo>
                  <a:lnTo>
                    <a:pt x="19" y="318"/>
                  </a:lnTo>
                  <a:lnTo>
                    <a:pt x="12" y="321"/>
                  </a:lnTo>
                  <a:lnTo>
                    <a:pt x="5" y="326"/>
                  </a:lnTo>
                  <a:lnTo>
                    <a:pt x="1" y="332"/>
                  </a:lnTo>
                  <a:lnTo>
                    <a:pt x="0" y="342"/>
                  </a:lnTo>
                  <a:lnTo>
                    <a:pt x="2" y="349"/>
                  </a:lnTo>
                  <a:lnTo>
                    <a:pt x="8" y="357"/>
                  </a:lnTo>
                  <a:lnTo>
                    <a:pt x="14" y="361"/>
                  </a:lnTo>
                  <a:lnTo>
                    <a:pt x="44" y="370"/>
                  </a:lnTo>
                  <a:lnTo>
                    <a:pt x="75" y="378"/>
                  </a:lnTo>
                  <a:lnTo>
                    <a:pt x="104" y="384"/>
                  </a:lnTo>
                  <a:lnTo>
                    <a:pt x="134" y="390"/>
                  </a:lnTo>
                  <a:lnTo>
                    <a:pt x="162" y="394"/>
                  </a:lnTo>
                  <a:lnTo>
                    <a:pt x="191" y="396"/>
                  </a:lnTo>
                  <a:lnTo>
                    <a:pt x="218" y="397"/>
                  </a:lnTo>
                  <a:lnTo>
                    <a:pt x="246" y="397"/>
                  </a:lnTo>
                  <a:lnTo>
                    <a:pt x="273" y="395"/>
                  </a:lnTo>
                  <a:lnTo>
                    <a:pt x="299" y="392"/>
                  </a:lnTo>
                  <a:lnTo>
                    <a:pt x="325" y="388"/>
                  </a:lnTo>
                  <a:lnTo>
                    <a:pt x="350" y="382"/>
                  </a:lnTo>
                  <a:lnTo>
                    <a:pt x="374" y="375"/>
                  </a:lnTo>
                  <a:lnTo>
                    <a:pt x="399" y="366"/>
                  </a:lnTo>
                  <a:lnTo>
                    <a:pt x="422" y="357"/>
                  </a:lnTo>
                  <a:lnTo>
                    <a:pt x="446" y="345"/>
                  </a:lnTo>
                  <a:lnTo>
                    <a:pt x="481" y="326"/>
                  </a:lnTo>
                  <a:lnTo>
                    <a:pt x="512" y="304"/>
                  </a:lnTo>
                  <a:lnTo>
                    <a:pt x="542" y="280"/>
                  </a:lnTo>
                  <a:lnTo>
                    <a:pt x="568" y="256"/>
                  </a:lnTo>
                  <a:lnTo>
                    <a:pt x="591" y="230"/>
                  </a:lnTo>
                  <a:lnTo>
                    <a:pt x="613" y="204"/>
                  </a:lnTo>
                  <a:lnTo>
                    <a:pt x="632" y="178"/>
                  </a:lnTo>
                  <a:lnTo>
                    <a:pt x="649" y="153"/>
                  </a:lnTo>
                  <a:lnTo>
                    <a:pt x="663" y="129"/>
                  </a:lnTo>
                  <a:lnTo>
                    <a:pt x="675" y="106"/>
                  </a:lnTo>
                  <a:lnTo>
                    <a:pt x="685" y="85"/>
                  </a:lnTo>
                  <a:lnTo>
                    <a:pt x="693" y="67"/>
                  </a:lnTo>
                  <a:lnTo>
                    <a:pt x="698" y="53"/>
                  </a:lnTo>
                  <a:lnTo>
                    <a:pt x="703" y="40"/>
                  </a:lnTo>
                  <a:lnTo>
                    <a:pt x="706" y="32"/>
                  </a:lnTo>
                  <a:lnTo>
                    <a:pt x="707" y="28"/>
                  </a:lnTo>
                  <a:lnTo>
                    <a:pt x="708" y="19"/>
                  </a:lnTo>
                  <a:lnTo>
                    <a:pt x="706" y="11"/>
                  </a:lnTo>
                  <a:lnTo>
                    <a:pt x="701" y="4"/>
                  </a:lnTo>
                  <a:lnTo>
                    <a:pt x="693" y="0"/>
                  </a:lnTo>
                  <a:lnTo>
                    <a:pt x="684" y="0"/>
                  </a:lnTo>
                  <a:lnTo>
                    <a:pt x="676" y="3"/>
                  </a:lnTo>
                  <a:lnTo>
                    <a:pt x="669" y="8"/>
                  </a:lnTo>
                  <a:lnTo>
                    <a:pt x="665" y="15"/>
                  </a:lnTo>
                  <a:close/>
                </a:path>
              </a:pathLst>
            </a:custGeom>
            <a:solidFill>
              <a:srgbClr val="000000"/>
            </a:solidFill>
            <a:ln w="9525">
              <a:noFill/>
              <a:round/>
              <a:headEnd/>
              <a:tailEnd/>
            </a:ln>
          </p:spPr>
          <p:txBody>
            <a:bodyPr/>
            <a:lstStyle/>
            <a:p>
              <a:pPr rtl="0"/>
              <a:endParaRPr lang="en-US" sz="3800"/>
            </a:p>
          </p:txBody>
        </p:sp>
        <p:sp>
          <p:nvSpPr>
            <p:cNvPr id="752" name="Freeform 750"/>
            <p:cNvSpPr>
              <a:spLocks/>
            </p:cNvSpPr>
            <p:nvPr/>
          </p:nvSpPr>
          <p:spPr bwMode="auto">
            <a:xfrm flipH="1">
              <a:off x="635" y="1167"/>
              <a:ext cx="49" cy="41"/>
            </a:xfrm>
            <a:custGeom>
              <a:avLst/>
              <a:gdLst>
                <a:gd name="T0" fmla="*/ 1 w 215"/>
                <a:gd name="T1" fmla="*/ 11 h 181"/>
                <a:gd name="T2" fmla="*/ 1 w 215"/>
                <a:gd name="T3" fmla="*/ 12 h 181"/>
                <a:gd name="T4" fmla="*/ 0 w 215"/>
                <a:gd name="T5" fmla="*/ 13 h 181"/>
                <a:gd name="T6" fmla="*/ 0 w 215"/>
                <a:gd name="T7" fmla="*/ 14 h 181"/>
                <a:gd name="T8" fmla="*/ 0 w 215"/>
                <a:gd name="T9" fmla="*/ 15 h 181"/>
                <a:gd name="T10" fmla="*/ 0 w 215"/>
                <a:gd name="T11" fmla="*/ 16 h 181"/>
                <a:gd name="T12" fmla="*/ 0 w 215"/>
                <a:gd name="T13" fmla="*/ 17 h 181"/>
                <a:gd name="T14" fmla="*/ 1 w 215"/>
                <a:gd name="T15" fmla="*/ 19 h 181"/>
                <a:gd name="T16" fmla="*/ 1 w 215"/>
                <a:gd name="T17" fmla="*/ 20 h 181"/>
                <a:gd name="T18" fmla="*/ 2 w 215"/>
                <a:gd name="T19" fmla="*/ 21 h 181"/>
                <a:gd name="T20" fmla="*/ 4 w 215"/>
                <a:gd name="T21" fmla="*/ 22 h 181"/>
                <a:gd name="T22" fmla="*/ 5 w 215"/>
                <a:gd name="T23" fmla="*/ 23 h 181"/>
                <a:gd name="T24" fmla="*/ 7 w 215"/>
                <a:gd name="T25" fmla="*/ 24 h 181"/>
                <a:gd name="T26" fmla="*/ 7 w 215"/>
                <a:gd name="T27" fmla="*/ 25 h 181"/>
                <a:gd name="T28" fmla="*/ 7 w 215"/>
                <a:gd name="T29" fmla="*/ 26 h 181"/>
                <a:gd name="T30" fmla="*/ 6 w 215"/>
                <a:gd name="T31" fmla="*/ 27 h 181"/>
                <a:gd name="T32" fmla="*/ 6 w 215"/>
                <a:gd name="T33" fmla="*/ 28 h 181"/>
                <a:gd name="T34" fmla="*/ 7 w 215"/>
                <a:gd name="T35" fmla="*/ 31 h 181"/>
                <a:gd name="T36" fmla="*/ 8 w 215"/>
                <a:gd name="T37" fmla="*/ 33 h 181"/>
                <a:gd name="T38" fmla="*/ 9 w 215"/>
                <a:gd name="T39" fmla="*/ 35 h 181"/>
                <a:gd name="T40" fmla="*/ 11 w 215"/>
                <a:gd name="T41" fmla="*/ 37 h 181"/>
                <a:gd name="T42" fmla="*/ 11 w 215"/>
                <a:gd name="T43" fmla="*/ 37 h 181"/>
                <a:gd name="T44" fmla="*/ 12 w 215"/>
                <a:gd name="T45" fmla="*/ 38 h 181"/>
                <a:gd name="T46" fmla="*/ 12 w 215"/>
                <a:gd name="T47" fmla="*/ 38 h 181"/>
                <a:gd name="T48" fmla="*/ 13 w 215"/>
                <a:gd name="T49" fmla="*/ 38 h 181"/>
                <a:gd name="T50" fmla="*/ 15 w 215"/>
                <a:gd name="T51" fmla="*/ 39 h 181"/>
                <a:gd name="T52" fmla="*/ 18 w 215"/>
                <a:gd name="T53" fmla="*/ 40 h 181"/>
                <a:gd name="T54" fmla="*/ 22 w 215"/>
                <a:gd name="T55" fmla="*/ 40 h 181"/>
                <a:gd name="T56" fmla="*/ 27 w 215"/>
                <a:gd name="T57" fmla="*/ 41 h 181"/>
                <a:gd name="T58" fmla="*/ 32 w 215"/>
                <a:gd name="T59" fmla="*/ 41 h 181"/>
                <a:gd name="T60" fmla="*/ 37 w 215"/>
                <a:gd name="T61" fmla="*/ 40 h 181"/>
                <a:gd name="T62" fmla="*/ 41 w 215"/>
                <a:gd name="T63" fmla="*/ 38 h 181"/>
                <a:gd name="T64" fmla="*/ 45 w 215"/>
                <a:gd name="T65" fmla="*/ 35 h 181"/>
                <a:gd name="T66" fmla="*/ 45 w 215"/>
                <a:gd name="T67" fmla="*/ 35 h 181"/>
                <a:gd name="T68" fmla="*/ 45 w 215"/>
                <a:gd name="T69" fmla="*/ 34 h 181"/>
                <a:gd name="T70" fmla="*/ 45 w 215"/>
                <a:gd name="T71" fmla="*/ 34 h 181"/>
                <a:gd name="T72" fmla="*/ 45 w 215"/>
                <a:gd name="T73" fmla="*/ 34 h 181"/>
                <a:gd name="T74" fmla="*/ 46 w 215"/>
                <a:gd name="T75" fmla="*/ 33 h 181"/>
                <a:gd name="T76" fmla="*/ 47 w 215"/>
                <a:gd name="T77" fmla="*/ 30 h 181"/>
                <a:gd name="T78" fmla="*/ 48 w 215"/>
                <a:gd name="T79" fmla="*/ 26 h 181"/>
                <a:gd name="T80" fmla="*/ 49 w 215"/>
                <a:gd name="T81" fmla="*/ 21 h 181"/>
                <a:gd name="T82" fmla="*/ 49 w 215"/>
                <a:gd name="T83" fmla="*/ 19 h 181"/>
                <a:gd name="T84" fmla="*/ 49 w 215"/>
                <a:gd name="T85" fmla="*/ 17 h 181"/>
                <a:gd name="T86" fmla="*/ 48 w 215"/>
                <a:gd name="T87" fmla="*/ 15 h 181"/>
                <a:gd name="T88" fmla="*/ 47 w 215"/>
                <a:gd name="T89" fmla="*/ 13 h 181"/>
                <a:gd name="T90" fmla="*/ 46 w 215"/>
                <a:gd name="T91" fmla="*/ 11 h 181"/>
                <a:gd name="T92" fmla="*/ 44 w 215"/>
                <a:gd name="T93" fmla="*/ 9 h 181"/>
                <a:gd name="T94" fmla="*/ 42 w 215"/>
                <a:gd name="T95" fmla="*/ 7 h 181"/>
                <a:gd name="T96" fmla="*/ 40 w 215"/>
                <a:gd name="T97" fmla="*/ 5 h 181"/>
                <a:gd name="T98" fmla="*/ 37 w 215"/>
                <a:gd name="T99" fmla="*/ 4 h 181"/>
                <a:gd name="T100" fmla="*/ 34 w 215"/>
                <a:gd name="T101" fmla="*/ 3 h 181"/>
                <a:gd name="T102" fmla="*/ 31 w 215"/>
                <a:gd name="T103" fmla="*/ 2 h 181"/>
                <a:gd name="T104" fmla="*/ 27 w 215"/>
                <a:gd name="T105" fmla="*/ 1 h 181"/>
                <a:gd name="T106" fmla="*/ 24 w 215"/>
                <a:gd name="T107" fmla="*/ 1 h 181"/>
                <a:gd name="T108" fmla="*/ 21 w 215"/>
                <a:gd name="T109" fmla="*/ 0 h 181"/>
                <a:gd name="T110" fmla="*/ 18 w 215"/>
                <a:gd name="T111" fmla="*/ 0 h 181"/>
                <a:gd name="T112" fmla="*/ 14 w 215"/>
                <a:gd name="T113" fmla="*/ 1 h 181"/>
                <a:gd name="T114" fmla="*/ 10 w 215"/>
                <a:gd name="T115" fmla="*/ 2 h 181"/>
                <a:gd name="T116" fmla="*/ 7 w 215"/>
                <a:gd name="T117" fmla="*/ 4 h 181"/>
                <a:gd name="T118" fmla="*/ 4 w 215"/>
                <a:gd name="T119" fmla="*/ 7 h 181"/>
                <a:gd name="T120" fmla="*/ 1 w 215"/>
                <a:gd name="T121" fmla="*/ 11 h 1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5"/>
                <a:gd name="T184" fmla="*/ 0 h 181"/>
                <a:gd name="T185" fmla="*/ 215 w 215"/>
                <a:gd name="T186" fmla="*/ 181 h 1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5" h="181">
                  <a:moveTo>
                    <a:pt x="5" y="47"/>
                  </a:moveTo>
                  <a:lnTo>
                    <a:pt x="4" y="51"/>
                  </a:lnTo>
                  <a:lnTo>
                    <a:pt x="1" y="56"/>
                  </a:lnTo>
                  <a:lnTo>
                    <a:pt x="0" y="61"/>
                  </a:lnTo>
                  <a:lnTo>
                    <a:pt x="0" y="67"/>
                  </a:lnTo>
                  <a:lnTo>
                    <a:pt x="0" y="72"/>
                  </a:lnTo>
                  <a:lnTo>
                    <a:pt x="1" y="77"/>
                  </a:lnTo>
                  <a:lnTo>
                    <a:pt x="3" y="82"/>
                  </a:lnTo>
                  <a:lnTo>
                    <a:pt x="5" y="87"/>
                  </a:lnTo>
                  <a:lnTo>
                    <a:pt x="9" y="93"/>
                  </a:lnTo>
                  <a:lnTo>
                    <a:pt x="16" y="98"/>
                  </a:lnTo>
                  <a:lnTo>
                    <a:pt x="22" y="102"/>
                  </a:lnTo>
                  <a:lnTo>
                    <a:pt x="31" y="104"/>
                  </a:lnTo>
                  <a:lnTo>
                    <a:pt x="30" y="109"/>
                  </a:lnTo>
                  <a:lnTo>
                    <a:pt x="29" y="115"/>
                  </a:lnTo>
                  <a:lnTo>
                    <a:pt x="27" y="120"/>
                  </a:lnTo>
                  <a:lnTo>
                    <a:pt x="27" y="125"/>
                  </a:lnTo>
                  <a:lnTo>
                    <a:pt x="29" y="136"/>
                  </a:lnTo>
                  <a:lnTo>
                    <a:pt x="33" y="146"/>
                  </a:lnTo>
                  <a:lnTo>
                    <a:pt x="38" y="155"/>
                  </a:lnTo>
                  <a:lnTo>
                    <a:pt x="47" y="164"/>
                  </a:lnTo>
                  <a:lnTo>
                    <a:pt x="49" y="165"/>
                  </a:lnTo>
                  <a:lnTo>
                    <a:pt x="51" y="167"/>
                  </a:lnTo>
                  <a:lnTo>
                    <a:pt x="53" y="168"/>
                  </a:lnTo>
                  <a:lnTo>
                    <a:pt x="55" y="168"/>
                  </a:lnTo>
                  <a:lnTo>
                    <a:pt x="64" y="171"/>
                  </a:lnTo>
                  <a:lnTo>
                    <a:pt x="78" y="175"/>
                  </a:lnTo>
                  <a:lnTo>
                    <a:pt x="98" y="178"/>
                  </a:lnTo>
                  <a:lnTo>
                    <a:pt x="118" y="181"/>
                  </a:lnTo>
                  <a:lnTo>
                    <a:pt x="139" y="180"/>
                  </a:lnTo>
                  <a:lnTo>
                    <a:pt x="161" y="177"/>
                  </a:lnTo>
                  <a:lnTo>
                    <a:pt x="181" y="168"/>
                  </a:lnTo>
                  <a:lnTo>
                    <a:pt x="196" y="155"/>
                  </a:lnTo>
                  <a:lnTo>
                    <a:pt x="198" y="154"/>
                  </a:lnTo>
                  <a:lnTo>
                    <a:pt x="198" y="152"/>
                  </a:lnTo>
                  <a:lnTo>
                    <a:pt x="199" y="152"/>
                  </a:lnTo>
                  <a:lnTo>
                    <a:pt x="199" y="151"/>
                  </a:lnTo>
                  <a:lnTo>
                    <a:pt x="203" y="145"/>
                  </a:lnTo>
                  <a:lnTo>
                    <a:pt x="208" y="132"/>
                  </a:lnTo>
                  <a:lnTo>
                    <a:pt x="212" y="115"/>
                  </a:lnTo>
                  <a:lnTo>
                    <a:pt x="215" y="94"/>
                  </a:lnTo>
                  <a:lnTo>
                    <a:pt x="215" y="85"/>
                  </a:lnTo>
                  <a:lnTo>
                    <a:pt x="213" y="76"/>
                  </a:lnTo>
                  <a:lnTo>
                    <a:pt x="211" y="68"/>
                  </a:lnTo>
                  <a:lnTo>
                    <a:pt x="207" y="59"/>
                  </a:lnTo>
                  <a:lnTo>
                    <a:pt x="200" y="48"/>
                  </a:lnTo>
                  <a:lnTo>
                    <a:pt x="194" y="39"/>
                  </a:lnTo>
                  <a:lnTo>
                    <a:pt x="185" y="31"/>
                  </a:lnTo>
                  <a:lnTo>
                    <a:pt x="174" y="24"/>
                  </a:lnTo>
                  <a:lnTo>
                    <a:pt x="163" y="18"/>
                  </a:lnTo>
                  <a:lnTo>
                    <a:pt x="150" y="13"/>
                  </a:lnTo>
                  <a:lnTo>
                    <a:pt x="135" y="9"/>
                  </a:lnTo>
                  <a:lnTo>
                    <a:pt x="120" y="5"/>
                  </a:lnTo>
                  <a:lnTo>
                    <a:pt x="107" y="3"/>
                  </a:lnTo>
                  <a:lnTo>
                    <a:pt x="92" y="0"/>
                  </a:lnTo>
                  <a:lnTo>
                    <a:pt x="77" y="0"/>
                  </a:lnTo>
                  <a:lnTo>
                    <a:pt x="60" y="3"/>
                  </a:lnTo>
                  <a:lnTo>
                    <a:pt x="44" y="8"/>
                  </a:lnTo>
                  <a:lnTo>
                    <a:pt x="29" y="16"/>
                  </a:lnTo>
                  <a:lnTo>
                    <a:pt x="16" y="29"/>
                  </a:lnTo>
                  <a:lnTo>
                    <a:pt x="5" y="47"/>
                  </a:lnTo>
                  <a:close/>
                </a:path>
              </a:pathLst>
            </a:custGeom>
            <a:solidFill>
              <a:srgbClr val="000000"/>
            </a:solidFill>
            <a:ln w="9525">
              <a:noFill/>
              <a:round/>
              <a:headEnd/>
              <a:tailEnd/>
            </a:ln>
          </p:spPr>
          <p:txBody>
            <a:bodyPr/>
            <a:lstStyle/>
            <a:p>
              <a:pPr rtl="0"/>
              <a:endParaRPr lang="en-US" sz="3800"/>
            </a:p>
          </p:txBody>
        </p:sp>
        <p:sp>
          <p:nvSpPr>
            <p:cNvPr id="753" name="Freeform 751"/>
            <p:cNvSpPr>
              <a:spLocks/>
            </p:cNvSpPr>
            <p:nvPr/>
          </p:nvSpPr>
          <p:spPr bwMode="auto">
            <a:xfrm flipH="1">
              <a:off x="648" y="1179"/>
              <a:ext cx="22" cy="17"/>
            </a:xfrm>
            <a:custGeom>
              <a:avLst/>
              <a:gdLst>
                <a:gd name="T0" fmla="*/ 10 w 99"/>
                <a:gd name="T1" fmla="*/ 0 h 74"/>
                <a:gd name="T2" fmla="*/ 10 w 99"/>
                <a:gd name="T3" fmla="*/ 1 h 74"/>
                <a:gd name="T4" fmla="*/ 10 w 99"/>
                <a:gd name="T5" fmla="*/ 1 h 74"/>
                <a:gd name="T6" fmla="*/ 10 w 99"/>
                <a:gd name="T7" fmla="*/ 1 h 74"/>
                <a:gd name="T8" fmla="*/ 10 w 99"/>
                <a:gd name="T9" fmla="*/ 1 h 74"/>
                <a:gd name="T10" fmla="*/ 12 w 99"/>
                <a:gd name="T11" fmla="*/ 1 h 74"/>
                <a:gd name="T12" fmla="*/ 14 w 99"/>
                <a:gd name="T13" fmla="*/ 1 h 74"/>
                <a:gd name="T14" fmla="*/ 15 w 99"/>
                <a:gd name="T15" fmla="*/ 2 h 74"/>
                <a:gd name="T16" fmla="*/ 17 w 99"/>
                <a:gd name="T17" fmla="*/ 2 h 74"/>
                <a:gd name="T18" fmla="*/ 18 w 99"/>
                <a:gd name="T19" fmla="*/ 3 h 74"/>
                <a:gd name="T20" fmla="*/ 20 w 99"/>
                <a:gd name="T21" fmla="*/ 4 h 74"/>
                <a:gd name="T22" fmla="*/ 21 w 99"/>
                <a:gd name="T23" fmla="*/ 5 h 74"/>
                <a:gd name="T24" fmla="*/ 22 w 99"/>
                <a:gd name="T25" fmla="*/ 6 h 74"/>
                <a:gd name="T26" fmla="*/ 22 w 99"/>
                <a:gd name="T27" fmla="*/ 7 h 74"/>
                <a:gd name="T28" fmla="*/ 22 w 99"/>
                <a:gd name="T29" fmla="*/ 8 h 74"/>
                <a:gd name="T30" fmla="*/ 22 w 99"/>
                <a:gd name="T31" fmla="*/ 9 h 74"/>
                <a:gd name="T32" fmla="*/ 22 w 99"/>
                <a:gd name="T33" fmla="*/ 9 h 74"/>
                <a:gd name="T34" fmla="*/ 22 w 99"/>
                <a:gd name="T35" fmla="*/ 11 h 74"/>
                <a:gd name="T36" fmla="*/ 22 w 99"/>
                <a:gd name="T37" fmla="*/ 13 h 74"/>
                <a:gd name="T38" fmla="*/ 21 w 99"/>
                <a:gd name="T39" fmla="*/ 14 h 74"/>
                <a:gd name="T40" fmla="*/ 21 w 99"/>
                <a:gd name="T41" fmla="*/ 15 h 74"/>
                <a:gd name="T42" fmla="*/ 20 w 99"/>
                <a:gd name="T43" fmla="*/ 16 h 74"/>
                <a:gd name="T44" fmla="*/ 18 w 99"/>
                <a:gd name="T45" fmla="*/ 17 h 74"/>
                <a:gd name="T46" fmla="*/ 16 w 99"/>
                <a:gd name="T47" fmla="*/ 17 h 74"/>
                <a:gd name="T48" fmla="*/ 14 w 99"/>
                <a:gd name="T49" fmla="*/ 17 h 74"/>
                <a:gd name="T50" fmla="*/ 12 w 99"/>
                <a:gd name="T51" fmla="*/ 17 h 74"/>
                <a:gd name="T52" fmla="*/ 9 w 99"/>
                <a:gd name="T53" fmla="*/ 17 h 74"/>
                <a:gd name="T54" fmla="*/ 7 w 99"/>
                <a:gd name="T55" fmla="*/ 16 h 74"/>
                <a:gd name="T56" fmla="*/ 4 w 99"/>
                <a:gd name="T57" fmla="*/ 15 h 74"/>
                <a:gd name="T58" fmla="*/ 5 w 99"/>
                <a:gd name="T59" fmla="*/ 14 h 74"/>
                <a:gd name="T60" fmla="*/ 5 w 99"/>
                <a:gd name="T61" fmla="*/ 13 h 74"/>
                <a:gd name="T62" fmla="*/ 6 w 99"/>
                <a:gd name="T63" fmla="*/ 12 h 74"/>
                <a:gd name="T64" fmla="*/ 6 w 99"/>
                <a:gd name="T65" fmla="*/ 11 h 74"/>
                <a:gd name="T66" fmla="*/ 7 w 99"/>
                <a:gd name="T67" fmla="*/ 10 h 74"/>
                <a:gd name="T68" fmla="*/ 7 w 99"/>
                <a:gd name="T69" fmla="*/ 9 h 74"/>
                <a:gd name="T70" fmla="*/ 7 w 99"/>
                <a:gd name="T71" fmla="*/ 9 h 74"/>
                <a:gd name="T72" fmla="*/ 7 w 99"/>
                <a:gd name="T73" fmla="*/ 7 h 74"/>
                <a:gd name="T74" fmla="*/ 7 w 99"/>
                <a:gd name="T75" fmla="*/ 7 h 74"/>
                <a:gd name="T76" fmla="*/ 7 w 99"/>
                <a:gd name="T77" fmla="*/ 6 h 74"/>
                <a:gd name="T78" fmla="*/ 7 w 99"/>
                <a:gd name="T79" fmla="*/ 6 h 74"/>
                <a:gd name="T80" fmla="*/ 7 w 99"/>
                <a:gd name="T81" fmla="*/ 6 h 74"/>
                <a:gd name="T82" fmla="*/ 6 w 99"/>
                <a:gd name="T83" fmla="*/ 4 h 74"/>
                <a:gd name="T84" fmla="*/ 6 w 99"/>
                <a:gd name="T85" fmla="*/ 3 h 74"/>
                <a:gd name="T86" fmla="*/ 4 w 99"/>
                <a:gd name="T87" fmla="*/ 2 h 74"/>
                <a:gd name="T88" fmla="*/ 3 w 99"/>
                <a:gd name="T89" fmla="*/ 2 h 74"/>
                <a:gd name="T90" fmla="*/ 3 w 99"/>
                <a:gd name="T91" fmla="*/ 2 h 74"/>
                <a:gd name="T92" fmla="*/ 2 w 99"/>
                <a:gd name="T93" fmla="*/ 1 h 74"/>
                <a:gd name="T94" fmla="*/ 1 w 99"/>
                <a:gd name="T95" fmla="*/ 1 h 74"/>
                <a:gd name="T96" fmla="*/ 0 w 99"/>
                <a:gd name="T97" fmla="*/ 1 h 74"/>
                <a:gd name="T98" fmla="*/ 2 w 99"/>
                <a:gd name="T99" fmla="*/ 0 h 74"/>
                <a:gd name="T100" fmla="*/ 3 w 99"/>
                <a:gd name="T101" fmla="*/ 0 h 74"/>
                <a:gd name="T102" fmla="*/ 4 w 99"/>
                <a:gd name="T103" fmla="*/ 0 h 74"/>
                <a:gd name="T104" fmla="*/ 6 w 99"/>
                <a:gd name="T105" fmla="*/ 0 h 74"/>
                <a:gd name="T106" fmla="*/ 7 w 99"/>
                <a:gd name="T107" fmla="*/ 0 h 74"/>
                <a:gd name="T108" fmla="*/ 8 w 99"/>
                <a:gd name="T109" fmla="*/ 0 h 74"/>
                <a:gd name="T110" fmla="*/ 9 w 99"/>
                <a:gd name="T111" fmla="*/ 0 h 74"/>
                <a:gd name="T112" fmla="*/ 10 w 99"/>
                <a:gd name="T113" fmla="*/ 0 h 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9"/>
                <a:gd name="T172" fmla="*/ 0 h 74"/>
                <a:gd name="T173" fmla="*/ 99 w 99"/>
                <a:gd name="T174" fmla="*/ 74 h 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9" h="74">
                  <a:moveTo>
                    <a:pt x="43" y="2"/>
                  </a:moveTo>
                  <a:lnTo>
                    <a:pt x="45" y="3"/>
                  </a:lnTo>
                  <a:lnTo>
                    <a:pt x="46" y="3"/>
                  </a:lnTo>
                  <a:lnTo>
                    <a:pt x="47" y="3"/>
                  </a:lnTo>
                  <a:lnTo>
                    <a:pt x="54" y="5"/>
                  </a:lnTo>
                  <a:lnTo>
                    <a:pt x="62" y="6"/>
                  </a:lnTo>
                  <a:lnTo>
                    <a:pt x="69" y="7"/>
                  </a:lnTo>
                  <a:lnTo>
                    <a:pt x="76" y="10"/>
                  </a:lnTo>
                  <a:lnTo>
                    <a:pt x="82" y="14"/>
                  </a:lnTo>
                  <a:lnTo>
                    <a:pt x="89" y="16"/>
                  </a:lnTo>
                  <a:lnTo>
                    <a:pt x="93" y="22"/>
                  </a:lnTo>
                  <a:lnTo>
                    <a:pt x="97" y="27"/>
                  </a:lnTo>
                  <a:lnTo>
                    <a:pt x="98" y="29"/>
                  </a:lnTo>
                  <a:lnTo>
                    <a:pt x="99" y="33"/>
                  </a:lnTo>
                  <a:lnTo>
                    <a:pt x="99" y="37"/>
                  </a:lnTo>
                  <a:lnTo>
                    <a:pt x="99" y="40"/>
                  </a:lnTo>
                  <a:lnTo>
                    <a:pt x="99" y="49"/>
                  </a:lnTo>
                  <a:lnTo>
                    <a:pt x="97" y="55"/>
                  </a:lnTo>
                  <a:lnTo>
                    <a:pt x="95" y="62"/>
                  </a:lnTo>
                  <a:lnTo>
                    <a:pt x="93" y="67"/>
                  </a:lnTo>
                  <a:lnTo>
                    <a:pt x="88" y="70"/>
                  </a:lnTo>
                  <a:lnTo>
                    <a:pt x="81" y="72"/>
                  </a:lnTo>
                  <a:lnTo>
                    <a:pt x="73" y="74"/>
                  </a:lnTo>
                  <a:lnTo>
                    <a:pt x="63" y="74"/>
                  </a:lnTo>
                  <a:lnTo>
                    <a:pt x="52" y="72"/>
                  </a:lnTo>
                  <a:lnTo>
                    <a:pt x="42" y="72"/>
                  </a:lnTo>
                  <a:lnTo>
                    <a:pt x="30" y="70"/>
                  </a:lnTo>
                  <a:lnTo>
                    <a:pt x="20" y="67"/>
                  </a:lnTo>
                  <a:lnTo>
                    <a:pt x="21" y="63"/>
                  </a:lnTo>
                  <a:lnTo>
                    <a:pt x="23" y="58"/>
                  </a:lnTo>
                  <a:lnTo>
                    <a:pt x="25" y="53"/>
                  </a:lnTo>
                  <a:lnTo>
                    <a:pt x="28" y="48"/>
                  </a:lnTo>
                  <a:lnTo>
                    <a:pt x="30" y="45"/>
                  </a:lnTo>
                  <a:lnTo>
                    <a:pt x="32" y="41"/>
                  </a:lnTo>
                  <a:lnTo>
                    <a:pt x="33" y="37"/>
                  </a:lnTo>
                  <a:lnTo>
                    <a:pt x="33" y="32"/>
                  </a:lnTo>
                  <a:lnTo>
                    <a:pt x="33" y="29"/>
                  </a:lnTo>
                  <a:lnTo>
                    <a:pt x="33" y="28"/>
                  </a:lnTo>
                  <a:lnTo>
                    <a:pt x="33" y="26"/>
                  </a:lnTo>
                  <a:lnTo>
                    <a:pt x="32" y="24"/>
                  </a:lnTo>
                  <a:lnTo>
                    <a:pt x="29" y="19"/>
                  </a:lnTo>
                  <a:lnTo>
                    <a:pt x="25" y="14"/>
                  </a:lnTo>
                  <a:lnTo>
                    <a:pt x="20" y="10"/>
                  </a:lnTo>
                  <a:lnTo>
                    <a:pt x="15" y="7"/>
                  </a:lnTo>
                  <a:lnTo>
                    <a:pt x="13" y="7"/>
                  </a:lnTo>
                  <a:lnTo>
                    <a:pt x="10" y="6"/>
                  </a:lnTo>
                  <a:lnTo>
                    <a:pt x="6" y="6"/>
                  </a:lnTo>
                  <a:lnTo>
                    <a:pt x="0" y="5"/>
                  </a:lnTo>
                  <a:lnTo>
                    <a:pt x="7" y="2"/>
                  </a:lnTo>
                  <a:lnTo>
                    <a:pt x="13" y="0"/>
                  </a:lnTo>
                  <a:lnTo>
                    <a:pt x="20" y="0"/>
                  </a:lnTo>
                  <a:lnTo>
                    <a:pt x="26" y="0"/>
                  </a:lnTo>
                  <a:lnTo>
                    <a:pt x="32" y="0"/>
                  </a:lnTo>
                  <a:lnTo>
                    <a:pt x="37" y="1"/>
                  </a:lnTo>
                  <a:lnTo>
                    <a:pt x="41" y="1"/>
                  </a:lnTo>
                  <a:lnTo>
                    <a:pt x="43" y="2"/>
                  </a:lnTo>
                  <a:close/>
                </a:path>
              </a:pathLst>
            </a:custGeom>
            <a:solidFill>
              <a:srgbClr val="C0C0C0"/>
            </a:solidFill>
            <a:ln w="9525">
              <a:noFill/>
              <a:round/>
              <a:headEnd/>
              <a:tailEnd/>
            </a:ln>
          </p:spPr>
          <p:txBody>
            <a:bodyPr/>
            <a:lstStyle/>
            <a:p>
              <a:pPr rtl="0"/>
              <a:endParaRPr lang="en-US" sz="3800"/>
            </a:p>
          </p:txBody>
        </p:sp>
        <p:sp>
          <p:nvSpPr>
            <p:cNvPr id="754" name="Freeform 752"/>
            <p:cNvSpPr>
              <a:spLocks/>
            </p:cNvSpPr>
            <p:nvPr/>
          </p:nvSpPr>
          <p:spPr bwMode="auto">
            <a:xfrm flipH="1">
              <a:off x="472" y="1105"/>
              <a:ext cx="56" cy="58"/>
            </a:xfrm>
            <a:custGeom>
              <a:avLst/>
              <a:gdLst>
                <a:gd name="T0" fmla="*/ 27 w 245"/>
                <a:gd name="T1" fmla="*/ 0 h 256"/>
                <a:gd name="T2" fmla="*/ 0 w 245"/>
                <a:gd name="T3" fmla="*/ 36 h 256"/>
                <a:gd name="T4" fmla="*/ 29 w 245"/>
                <a:gd name="T5" fmla="*/ 58 h 256"/>
                <a:gd name="T6" fmla="*/ 56 w 245"/>
                <a:gd name="T7" fmla="*/ 20 h 256"/>
                <a:gd name="T8" fmla="*/ 27 w 245"/>
                <a:gd name="T9" fmla="*/ 0 h 256"/>
                <a:gd name="T10" fmla="*/ 0 60000 65536"/>
                <a:gd name="T11" fmla="*/ 0 60000 65536"/>
                <a:gd name="T12" fmla="*/ 0 60000 65536"/>
                <a:gd name="T13" fmla="*/ 0 60000 65536"/>
                <a:gd name="T14" fmla="*/ 0 60000 65536"/>
                <a:gd name="T15" fmla="*/ 0 w 245"/>
                <a:gd name="T16" fmla="*/ 0 h 256"/>
                <a:gd name="T17" fmla="*/ 245 w 245"/>
                <a:gd name="T18" fmla="*/ 256 h 256"/>
              </a:gdLst>
              <a:ahLst/>
              <a:cxnLst>
                <a:cxn ang="T10">
                  <a:pos x="T0" y="T1"/>
                </a:cxn>
                <a:cxn ang="T11">
                  <a:pos x="T2" y="T3"/>
                </a:cxn>
                <a:cxn ang="T12">
                  <a:pos x="T4" y="T5"/>
                </a:cxn>
                <a:cxn ang="T13">
                  <a:pos x="T6" y="T7"/>
                </a:cxn>
                <a:cxn ang="T14">
                  <a:pos x="T8" y="T9"/>
                </a:cxn>
              </a:cxnLst>
              <a:rect l="T15" t="T16" r="T17" b="T18"/>
              <a:pathLst>
                <a:path w="245" h="256">
                  <a:moveTo>
                    <a:pt x="117" y="0"/>
                  </a:moveTo>
                  <a:lnTo>
                    <a:pt x="0" y="157"/>
                  </a:lnTo>
                  <a:lnTo>
                    <a:pt x="128" y="256"/>
                  </a:lnTo>
                  <a:lnTo>
                    <a:pt x="245" y="89"/>
                  </a:lnTo>
                  <a:lnTo>
                    <a:pt x="117" y="0"/>
                  </a:lnTo>
                  <a:close/>
                </a:path>
              </a:pathLst>
            </a:custGeom>
            <a:solidFill>
              <a:srgbClr val="C0C0C0"/>
            </a:solidFill>
            <a:ln w="9525">
              <a:noFill/>
              <a:round/>
              <a:headEnd/>
              <a:tailEnd/>
            </a:ln>
          </p:spPr>
          <p:txBody>
            <a:bodyPr/>
            <a:lstStyle/>
            <a:p>
              <a:pPr rtl="0"/>
              <a:endParaRPr lang="en-US" sz="3800"/>
            </a:p>
          </p:txBody>
        </p:sp>
        <p:sp>
          <p:nvSpPr>
            <p:cNvPr id="755" name="Freeform 753"/>
            <p:cNvSpPr>
              <a:spLocks/>
            </p:cNvSpPr>
            <p:nvPr/>
          </p:nvSpPr>
          <p:spPr bwMode="auto">
            <a:xfrm flipH="1">
              <a:off x="468" y="1101"/>
              <a:ext cx="63" cy="66"/>
            </a:xfrm>
            <a:custGeom>
              <a:avLst/>
              <a:gdLst>
                <a:gd name="T0" fmla="*/ 62 w 277"/>
                <a:gd name="T1" fmla="*/ 21 h 287"/>
                <a:gd name="T2" fmla="*/ 60 w 277"/>
                <a:gd name="T3" fmla="*/ 20 h 287"/>
                <a:gd name="T4" fmla="*/ 59 w 277"/>
                <a:gd name="T5" fmla="*/ 20 h 287"/>
                <a:gd name="T6" fmla="*/ 58 w 277"/>
                <a:gd name="T7" fmla="*/ 21 h 287"/>
                <a:gd name="T8" fmla="*/ 57 w 277"/>
                <a:gd name="T9" fmla="*/ 22 h 287"/>
                <a:gd name="T10" fmla="*/ 56 w 277"/>
                <a:gd name="T11" fmla="*/ 23 h 287"/>
                <a:gd name="T12" fmla="*/ 53 w 277"/>
                <a:gd name="T13" fmla="*/ 26 h 287"/>
                <a:gd name="T14" fmla="*/ 50 w 277"/>
                <a:gd name="T15" fmla="*/ 32 h 287"/>
                <a:gd name="T16" fmla="*/ 45 w 277"/>
                <a:gd name="T17" fmla="*/ 37 h 287"/>
                <a:gd name="T18" fmla="*/ 41 w 277"/>
                <a:gd name="T19" fmla="*/ 44 h 287"/>
                <a:gd name="T20" fmla="*/ 37 w 277"/>
                <a:gd name="T21" fmla="*/ 49 h 287"/>
                <a:gd name="T22" fmla="*/ 34 w 277"/>
                <a:gd name="T23" fmla="*/ 54 h 287"/>
                <a:gd name="T24" fmla="*/ 32 w 277"/>
                <a:gd name="T25" fmla="*/ 57 h 287"/>
                <a:gd name="T26" fmla="*/ 30 w 277"/>
                <a:gd name="T27" fmla="*/ 56 h 287"/>
                <a:gd name="T28" fmla="*/ 27 w 277"/>
                <a:gd name="T29" fmla="*/ 53 h 287"/>
                <a:gd name="T30" fmla="*/ 24 w 277"/>
                <a:gd name="T31" fmla="*/ 51 h 287"/>
                <a:gd name="T32" fmla="*/ 20 w 277"/>
                <a:gd name="T33" fmla="*/ 48 h 287"/>
                <a:gd name="T34" fmla="*/ 17 w 277"/>
                <a:gd name="T35" fmla="*/ 45 h 287"/>
                <a:gd name="T36" fmla="*/ 14 w 277"/>
                <a:gd name="T37" fmla="*/ 43 h 287"/>
                <a:gd name="T38" fmla="*/ 11 w 277"/>
                <a:gd name="T39" fmla="*/ 41 h 287"/>
                <a:gd name="T40" fmla="*/ 9 w 277"/>
                <a:gd name="T41" fmla="*/ 39 h 287"/>
                <a:gd name="T42" fmla="*/ 11 w 277"/>
                <a:gd name="T43" fmla="*/ 36 h 287"/>
                <a:gd name="T44" fmla="*/ 14 w 277"/>
                <a:gd name="T45" fmla="*/ 32 h 287"/>
                <a:gd name="T46" fmla="*/ 18 w 277"/>
                <a:gd name="T47" fmla="*/ 26 h 287"/>
                <a:gd name="T48" fmla="*/ 23 w 277"/>
                <a:gd name="T49" fmla="*/ 20 h 287"/>
                <a:gd name="T50" fmla="*/ 27 w 277"/>
                <a:gd name="T51" fmla="*/ 15 h 287"/>
                <a:gd name="T52" fmla="*/ 30 w 277"/>
                <a:gd name="T53" fmla="*/ 10 h 287"/>
                <a:gd name="T54" fmla="*/ 33 w 277"/>
                <a:gd name="T55" fmla="*/ 7 h 287"/>
                <a:gd name="T56" fmla="*/ 33 w 277"/>
                <a:gd name="T57" fmla="*/ 6 h 287"/>
                <a:gd name="T58" fmla="*/ 34 w 277"/>
                <a:gd name="T59" fmla="*/ 5 h 287"/>
                <a:gd name="T60" fmla="*/ 34 w 277"/>
                <a:gd name="T61" fmla="*/ 5 h 287"/>
                <a:gd name="T62" fmla="*/ 34 w 277"/>
                <a:gd name="T63" fmla="*/ 4 h 287"/>
                <a:gd name="T64" fmla="*/ 34 w 277"/>
                <a:gd name="T65" fmla="*/ 4 h 287"/>
                <a:gd name="T66" fmla="*/ 34 w 277"/>
                <a:gd name="T67" fmla="*/ 3 h 287"/>
                <a:gd name="T68" fmla="*/ 34 w 277"/>
                <a:gd name="T69" fmla="*/ 2 h 287"/>
                <a:gd name="T70" fmla="*/ 33 w 277"/>
                <a:gd name="T71" fmla="*/ 1 h 287"/>
                <a:gd name="T72" fmla="*/ 33 w 277"/>
                <a:gd name="T73" fmla="*/ 0 h 287"/>
                <a:gd name="T74" fmla="*/ 31 w 277"/>
                <a:gd name="T75" fmla="*/ 0 h 287"/>
                <a:gd name="T76" fmla="*/ 30 w 277"/>
                <a:gd name="T77" fmla="*/ 0 h 287"/>
                <a:gd name="T78" fmla="*/ 29 w 277"/>
                <a:gd name="T79" fmla="*/ 0 h 287"/>
                <a:gd name="T80" fmla="*/ 28 w 277"/>
                <a:gd name="T81" fmla="*/ 1 h 287"/>
                <a:gd name="T82" fmla="*/ 1 w 277"/>
                <a:gd name="T83" fmla="*/ 38 h 287"/>
                <a:gd name="T84" fmla="*/ 0 w 277"/>
                <a:gd name="T85" fmla="*/ 39 h 287"/>
                <a:gd name="T86" fmla="*/ 0 w 277"/>
                <a:gd name="T87" fmla="*/ 40 h 287"/>
                <a:gd name="T88" fmla="*/ 0 w 277"/>
                <a:gd name="T89" fmla="*/ 41 h 287"/>
                <a:gd name="T90" fmla="*/ 2 w 277"/>
                <a:gd name="T91" fmla="*/ 43 h 287"/>
                <a:gd name="T92" fmla="*/ 30 w 277"/>
                <a:gd name="T93" fmla="*/ 66 h 287"/>
                <a:gd name="T94" fmla="*/ 31 w 277"/>
                <a:gd name="T95" fmla="*/ 66 h 287"/>
                <a:gd name="T96" fmla="*/ 32 w 277"/>
                <a:gd name="T97" fmla="*/ 66 h 287"/>
                <a:gd name="T98" fmla="*/ 33 w 277"/>
                <a:gd name="T99" fmla="*/ 66 h 287"/>
                <a:gd name="T100" fmla="*/ 33 w 277"/>
                <a:gd name="T101" fmla="*/ 66 h 287"/>
                <a:gd name="T102" fmla="*/ 34 w 277"/>
                <a:gd name="T103" fmla="*/ 66 h 287"/>
                <a:gd name="T104" fmla="*/ 35 w 277"/>
                <a:gd name="T105" fmla="*/ 66 h 287"/>
                <a:gd name="T106" fmla="*/ 35 w 277"/>
                <a:gd name="T107" fmla="*/ 65 h 287"/>
                <a:gd name="T108" fmla="*/ 36 w 277"/>
                <a:gd name="T109" fmla="*/ 65 h 287"/>
                <a:gd name="T110" fmla="*/ 63 w 277"/>
                <a:gd name="T111" fmla="*/ 26 h 287"/>
                <a:gd name="T112" fmla="*/ 63 w 277"/>
                <a:gd name="T113" fmla="*/ 25 h 287"/>
                <a:gd name="T114" fmla="*/ 63 w 277"/>
                <a:gd name="T115" fmla="*/ 23 h 287"/>
                <a:gd name="T116" fmla="*/ 63 w 277"/>
                <a:gd name="T117" fmla="*/ 22 h 287"/>
                <a:gd name="T118" fmla="*/ 62 w 277"/>
                <a:gd name="T119" fmla="*/ 21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7"/>
                <a:gd name="T181" fmla="*/ 0 h 287"/>
                <a:gd name="T182" fmla="*/ 277 w 277"/>
                <a:gd name="T183" fmla="*/ 287 h 2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7" h="287">
                  <a:moveTo>
                    <a:pt x="272" y="91"/>
                  </a:moveTo>
                  <a:lnTo>
                    <a:pt x="265" y="88"/>
                  </a:lnTo>
                  <a:lnTo>
                    <a:pt x="259" y="88"/>
                  </a:lnTo>
                  <a:lnTo>
                    <a:pt x="254" y="91"/>
                  </a:lnTo>
                  <a:lnTo>
                    <a:pt x="249" y="95"/>
                  </a:lnTo>
                  <a:lnTo>
                    <a:pt x="245" y="100"/>
                  </a:lnTo>
                  <a:lnTo>
                    <a:pt x="234" y="115"/>
                  </a:lnTo>
                  <a:lnTo>
                    <a:pt x="219" y="137"/>
                  </a:lnTo>
                  <a:lnTo>
                    <a:pt x="200" y="162"/>
                  </a:lnTo>
                  <a:lnTo>
                    <a:pt x="182" y="190"/>
                  </a:lnTo>
                  <a:lnTo>
                    <a:pt x="164" y="214"/>
                  </a:lnTo>
                  <a:lnTo>
                    <a:pt x="150" y="235"/>
                  </a:lnTo>
                  <a:lnTo>
                    <a:pt x="141" y="248"/>
                  </a:lnTo>
                  <a:lnTo>
                    <a:pt x="132" y="242"/>
                  </a:lnTo>
                  <a:lnTo>
                    <a:pt x="119" y="232"/>
                  </a:lnTo>
                  <a:lnTo>
                    <a:pt x="104" y="221"/>
                  </a:lnTo>
                  <a:lnTo>
                    <a:pt x="90" y="209"/>
                  </a:lnTo>
                  <a:lnTo>
                    <a:pt x="74" y="197"/>
                  </a:lnTo>
                  <a:lnTo>
                    <a:pt x="60" y="186"/>
                  </a:lnTo>
                  <a:lnTo>
                    <a:pt x="48" y="177"/>
                  </a:lnTo>
                  <a:lnTo>
                    <a:pt x="39" y="170"/>
                  </a:lnTo>
                  <a:lnTo>
                    <a:pt x="48" y="157"/>
                  </a:lnTo>
                  <a:lnTo>
                    <a:pt x="63" y="137"/>
                  </a:lnTo>
                  <a:lnTo>
                    <a:pt x="81" y="114"/>
                  </a:lnTo>
                  <a:lnTo>
                    <a:pt x="99" y="89"/>
                  </a:lnTo>
                  <a:lnTo>
                    <a:pt x="117" y="66"/>
                  </a:lnTo>
                  <a:lnTo>
                    <a:pt x="133" y="45"/>
                  </a:lnTo>
                  <a:lnTo>
                    <a:pt x="143" y="31"/>
                  </a:lnTo>
                  <a:lnTo>
                    <a:pt x="147" y="26"/>
                  </a:lnTo>
                  <a:lnTo>
                    <a:pt x="148" y="23"/>
                  </a:lnTo>
                  <a:lnTo>
                    <a:pt x="150" y="20"/>
                  </a:lnTo>
                  <a:lnTo>
                    <a:pt x="151" y="19"/>
                  </a:lnTo>
                  <a:lnTo>
                    <a:pt x="151" y="16"/>
                  </a:lnTo>
                  <a:lnTo>
                    <a:pt x="151" y="13"/>
                  </a:lnTo>
                  <a:lnTo>
                    <a:pt x="150" y="9"/>
                  </a:lnTo>
                  <a:lnTo>
                    <a:pt x="147" y="5"/>
                  </a:lnTo>
                  <a:lnTo>
                    <a:pt x="145" y="2"/>
                  </a:lnTo>
                  <a:lnTo>
                    <a:pt x="138" y="0"/>
                  </a:lnTo>
                  <a:lnTo>
                    <a:pt x="132" y="0"/>
                  </a:lnTo>
                  <a:lnTo>
                    <a:pt x="126" y="2"/>
                  </a:lnTo>
                  <a:lnTo>
                    <a:pt x="121" y="6"/>
                  </a:lnTo>
                  <a:lnTo>
                    <a:pt x="3" y="164"/>
                  </a:lnTo>
                  <a:lnTo>
                    <a:pt x="0" y="169"/>
                  </a:lnTo>
                  <a:lnTo>
                    <a:pt x="0" y="175"/>
                  </a:lnTo>
                  <a:lnTo>
                    <a:pt x="2" y="180"/>
                  </a:lnTo>
                  <a:lnTo>
                    <a:pt x="7" y="186"/>
                  </a:lnTo>
                  <a:lnTo>
                    <a:pt x="134" y="285"/>
                  </a:lnTo>
                  <a:lnTo>
                    <a:pt x="137" y="286"/>
                  </a:lnTo>
                  <a:lnTo>
                    <a:pt x="141" y="287"/>
                  </a:lnTo>
                  <a:lnTo>
                    <a:pt x="143" y="287"/>
                  </a:lnTo>
                  <a:lnTo>
                    <a:pt x="147" y="287"/>
                  </a:lnTo>
                  <a:lnTo>
                    <a:pt x="150" y="287"/>
                  </a:lnTo>
                  <a:lnTo>
                    <a:pt x="152" y="286"/>
                  </a:lnTo>
                  <a:lnTo>
                    <a:pt x="155" y="283"/>
                  </a:lnTo>
                  <a:lnTo>
                    <a:pt x="158" y="281"/>
                  </a:lnTo>
                  <a:lnTo>
                    <a:pt x="275" y="114"/>
                  </a:lnTo>
                  <a:lnTo>
                    <a:pt x="277" y="108"/>
                  </a:lnTo>
                  <a:lnTo>
                    <a:pt x="277" y="101"/>
                  </a:lnTo>
                  <a:lnTo>
                    <a:pt x="276" y="96"/>
                  </a:lnTo>
                  <a:lnTo>
                    <a:pt x="272" y="91"/>
                  </a:lnTo>
                  <a:close/>
                </a:path>
              </a:pathLst>
            </a:custGeom>
            <a:solidFill>
              <a:srgbClr val="000000"/>
            </a:solidFill>
            <a:ln w="9525">
              <a:noFill/>
              <a:round/>
              <a:headEnd/>
              <a:tailEnd/>
            </a:ln>
          </p:spPr>
          <p:txBody>
            <a:bodyPr/>
            <a:lstStyle/>
            <a:p>
              <a:pPr rtl="0"/>
              <a:endParaRPr lang="en-US" sz="3800"/>
            </a:p>
          </p:txBody>
        </p:sp>
        <p:sp>
          <p:nvSpPr>
            <p:cNvPr id="756" name="Freeform 754"/>
            <p:cNvSpPr>
              <a:spLocks/>
            </p:cNvSpPr>
            <p:nvPr/>
          </p:nvSpPr>
          <p:spPr bwMode="auto">
            <a:xfrm flipH="1">
              <a:off x="442" y="974"/>
              <a:ext cx="199" cy="140"/>
            </a:xfrm>
            <a:custGeom>
              <a:avLst/>
              <a:gdLst>
                <a:gd name="T0" fmla="*/ 172 w 867"/>
                <a:gd name="T1" fmla="*/ 3 h 610"/>
                <a:gd name="T2" fmla="*/ 165 w 867"/>
                <a:gd name="T3" fmla="*/ 7 h 610"/>
                <a:gd name="T4" fmla="*/ 155 w 867"/>
                <a:gd name="T5" fmla="*/ 12 h 610"/>
                <a:gd name="T6" fmla="*/ 147 w 867"/>
                <a:gd name="T7" fmla="*/ 16 h 610"/>
                <a:gd name="T8" fmla="*/ 145 w 867"/>
                <a:gd name="T9" fmla="*/ 18 h 610"/>
                <a:gd name="T10" fmla="*/ 144 w 867"/>
                <a:gd name="T11" fmla="*/ 19 h 610"/>
                <a:gd name="T12" fmla="*/ 144 w 867"/>
                <a:gd name="T13" fmla="*/ 23 h 610"/>
                <a:gd name="T14" fmla="*/ 144 w 867"/>
                <a:gd name="T15" fmla="*/ 33 h 610"/>
                <a:gd name="T16" fmla="*/ 143 w 867"/>
                <a:gd name="T17" fmla="*/ 38 h 610"/>
                <a:gd name="T18" fmla="*/ 139 w 867"/>
                <a:gd name="T19" fmla="*/ 41 h 610"/>
                <a:gd name="T20" fmla="*/ 136 w 867"/>
                <a:gd name="T21" fmla="*/ 40 h 610"/>
                <a:gd name="T22" fmla="*/ 133 w 867"/>
                <a:gd name="T23" fmla="*/ 33 h 610"/>
                <a:gd name="T24" fmla="*/ 130 w 867"/>
                <a:gd name="T25" fmla="*/ 26 h 610"/>
                <a:gd name="T26" fmla="*/ 128 w 867"/>
                <a:gd name="T27" fmla="*/ 22 h 610"/>
                <a:gd name="T28" fmla="*/ 127 w 867"/>
                <a:gd name="T29" fmla="*/ 21 h 610"/>
                <a:gd name="T30" fmla="*/ 125 w 867"/>
                <a:gd name="T31" fmla="*/ 19 h 610"/>
                <a:gd name="T32" fmla="*/ 98 w 867"/>
                <a:gd name="T33" fmla="*/ 14 h 610"/>
                <a:gd name="T34" fmla="*/ 98 w 867"/>
                <a:gd name="T35" fmla="*/ 14 h 610"/>
                <a:gd name="T36" fmla="*/ 97 w 867"/>
                <a:gd name="T37" fmla="*/ 14 h 610"/>
                <a:gd name="T38" fmla="*/ 86 w 867"/>
                <a:gd name="T39" fmla="*/ 16 h 610"/>
                <a:gd name="T40" fmla="*/ 73 w 867"/>
                <a:gd name="T41" fmla="*/ 20 h 610"/>
                <a:gd name="T42" fmla="*/ 61 w 867"/>
                <a:gd name="T43" fmla="*/ 26 h 610"/>
                <a:gd name="T44" fmla="*/ 49 w 867"/>
                <a:gd name="T45" fmla="*/ 32 h 610"/>
                <a:gd name="T46" fmla="*/ 38 w 867"/>
                <a:gd name="T47" fmla="*/ 38 h 610"/>
                <a:gd name="T48" fmla="*/ 29 w 867"/>
                <a:gd name="T49" fmla="*/ 44 h 610"/>
                <a:gd name="T50" fmla="*/ 23 w 867"/>
                <a:gd name="T51" fmla="*/ 48 h 610"/>
                <a:gd name="T52" fmla="*/ 20 w 867"/>
                <a:gd name="T53" fmla="*/ 50 h 610"/>
                <a:gd name="T54" fmla="*/ 21 w 867"/>
                <a:gd name="T55" fmla="*/ 50 h 610"/>
                <a:gd name="T56" fmla="*/ 21 w 867"/>
                <a:gd name="T57" fmla="*/ 50 h 610"/>
                <a:gd name="T58" fmla="*/ 12 w 867"/>
                <a:gd name="T59" fmla="*/ 56 h 610"/>
                <a:gd name="T60" fmla="*/ 6 w 867"/>
                <a:gd name="T61" fmla="*/ 64 h 610"/>
                <a:gd name="T62" fmla="*/ 2 w 867"/>
                <a:gd name="T63" fmla="*/ 72 h 610"/>
                <a:gd name="T64" fmla="*/ 0 w 867"/>
                <a:gd name="T65" fmla="*/ 76 h 610"/>
                <a:gd name="T66" fmla="*/ 0 w 867"/>
                <a:gd name="T67" fmla="*/ 78 h 610"/>
                <a:gd name="T68" fmla="*/ 1 w 867"/>
                <a:gd name="T69" fmla="*/ 80 h 610"/>
                <a:gd name="T70" fmla="*/ 45 w 867"/>
                <a:gd name="T71" fmla="*/ 139 h 610"/>
                <a:gd name="T72" fmla="*/ 48 w 867"/>
                <a:gd name="T73" fmla="*/ 140 h 610"/>
                <a:gd name="T74" fmla="*/ 50 w 867"/>
                <a:gd name="T75" fmla="*/ 139 h 610"/>
                <a:gd name="T76" fmla="*/ 59 w 867"/>
                <a:gd name="T77" fmla="*/ 137 h 610"/>
                <a:gd name="T78" fmla="*/ 72 w 867"/>
                <a:gd name="T79" fmla="*/ 131 h 610"/>
                <a:gd name="T80" fmla="*/ 89 w 867"/>
                <a:gd name="T81" fmla="*/ 123 h 610"/>
                <a:gd name="T82" fmla="*/ 108 w 867"/>
                <a:gd name="T83" fmla="*/ 111 h 610"/>
                <a:gd name="T84" fmla="*/ 127 w 867"/>
                <a:gd name="T85" fmla="*/ 97 h 610"/>
                <a:gd name="T86" fmla="*/ 145 w 867"/>
                <a:gd name="T87" fmla="*/ 79 h 610"/>
                <a:gd name="T88" fmla="*/ 160 w 867"/>
                <a:gd name="T89" fmla="*/ 58 h 610"/>
                <a:gd name="T90" fmla="*/ 167 w 867"/>
                <a:gd name="T91" fmla="*/ 45 h 610"/>
                <a:gd name="T92" fmla="*/ 173 w 867"/>
                <a:gd name="T93" fmla="*/ 41 h 610"/>
                <a:gd name="T94" fmla="*/ 181 w 867"/>
                <a:gd name="T95" fmla="*/ 36 h 610"/>
                <a:gd name="T96" fmla="*/ 187 w 867"/>
                <a:gd name="T97" fmla="*/ 33 h 610"/>
                <a:gd name="T98" fmla="*/ 190 w 867"/>
                <a:gd name="T99" fmla="*/ 31 h 610"/>
                <a:gd name="T100" fmla="*/ 193 w 867"/>
                <a:gd name="T101" fmla="*/ 27 h 610"/>
                <a:gd name="T102" fmla="*/ 197 w 867"/>
                <a:gd name="T103" fmla="*/ 23 h 610"/>
                <a:gd name="T104" fmla="*/ 199 w 867"/>
                <a:gd name="T105" fmla="*/ 18 h 610"/>
                <a:gd name="T106" fmla="*/ 199 w 867"/>
                <a:gd name="T107" fmla="*/ 13 h 610"/>
                <a:gd name="T108" fmla="*/ 198 w 867"/>
                <a:gd name="T109" fmla="*/ 10 h 610"/>
                <a:gd name="T110" fmla="*/ 196 w 867"/>
                <a:gd name="T111" fmla="*/ 6 h 610"/>
                <a:gd name="T112" fmla="*/ 192 w 867"/>
                <a:gd name="T113" fmla="*/ 3 h 610"/>
                <a:gd name="T114" fmla="*/ 186 w 867"/>
                <a:gd name="T115" fmla="*/ 0 h 610"/>
                <a:gd name="T116" fmla="*/ 178 w 867"/>
                <a:gd name="T117" fmla="*/ 0 h 6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7"/>
                <a:gd name="T178" fmla="*/ 0 h 610"/>
                <a:gd name="T179" fmla="*/ 867 w 867"/>
                <a:gd name="T180" fmla="*/ 610 h 61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7" h="610">
                  <a:moveTo>
                    <a:pt x="755" y="9"/>
                  </a:moveTo>
                  <a:lnTo>
                    <a:pt x="750" y="11"/>
                  </a:lnTo>
                  <a:lnTo>
                    <a:pt x="736" y="19"/>
                  </a:lnTo>
                  <a:lnTo>
                    <a:pt x="717" y="30"/>
                  </a:lnTo>
                  <a:lnTo>
                    <a:pt x="695" y="41"/>
                  </a:lnTo>
                  <a:lnTo>
                    <a:pt x="675" y="53"/>
                  </a:lnTo>
                  <a:lnTo>
                    <a:pt x="655" y="62"/>
                  </a:lnTo>
                  <a:lnTo>
                    <a:pt x="642" y="70"/>
                  </a:lnTo>
                  <a:lnTo>
                    <a:pt x="637" y="73"/>
                  </a:lnTo>
                  <a:lnTo>
                    <a:pt x="633" y="77"/>
                  </a:lnTo>
                  <a:lnTo>
                    <a:pt x="629" y="80"/>
                  </a:lnTo>
                  <a:lnTo>
                    <a:pt x="628" y="84"/>
                  </a:lnTo>
                  <a:lnTo>
                    <a:pt x="626" y="90"/>
                  </a:lnTo>
                  <a:lnTo>
                    <a:pt x="626" y="99"/>
                  </a:lnTo>
                  <a:lnTo>
                    <a:pt x="628" y="119"/>
                  </a:lnTo>
                  <a:lnTo>
                    <a:pt x="628" y="143"/>
                  </a:lnTo>
                  <a:lnTo>
                    <a:pt x="628" y="160"/>
                  </a:lnTo>
                  <a:lnTo>
                    <a:pt x="623" y="165"/>
                  </a:lnTo>
                  <a:lnTo>
                    <a:pt x="615" y="170"/>
                  </a:lnTo>
                  <a:lnTo>
                    <a:pt x="607" y="178"/>
                  </a:lnTo>
                  <a:lnTo>
                    <a:pt x="598" y="186"/>
                  </a:lnTo>
                  <a:lnTo>
                    <a:pt x="591" y="173"/>
                  </a:lnTo>
                  <a:lnTo>
                    <a:pt x="585" y="159"/>
                  </a:lnTo>
                  <a:lnTo>
                    <a:pt x="578" y="143"/>
                  </a:lnTo>
                  <a:lnTo>
                    <a:pt x="571" y="129"/>
                  </a:lnTo>
                  <a:lnTo>
                    <a:pt x="565" y="114"/>
                  </a:lnTo>
                  <a:lnTo>
                    <a:pt x="560" y="104"/>
                  </a:lnTo>
                  <a:lnTo>
                    <a:pt x="556" y="96"/>
                  </a:lnTo>
                  <a:lnTo>
                    <a:pt x="555" y="93"/>
                  </a:lnTo>
                  <a:lnTo>
                    <a:pt x="552" y="90"/>
                  </a:lnTo>
                  <a:lnTo>
                    <a:pt x="550" y="87"/>
                  </a:lnTo>
                  <a:lnTo>
                    <a:pt x="546" y="84"/>
                  </a:lnTo>
                  <a:lnTo>
                    <a:pt x="541" y="83"/>
                  </a:lnTo>
                  <a:lnTo>
                    <a:pt x="426" y="62"/>
                  </a:lnTo>
                  <a:lnTo>
                    <a:pt x="425" y="62"/>
                  </a:lnTo>
                  <a:lnTo>
                    <a:pt x="424" y="62"/>
                  </a:lnTo>
                  <a:lnTo>
                    <a:pt x="422" y="62"/>
                  </a:lnTo>
                  <a:lnTo>
                    <a:pt x="398" y="65"/>
                  </a:lnTo>
                  <a:lnTo>
                    <a:pt x="373" y="70"/>
                  </a:lnTo>
                  <a:lnTo>
                    <a:pt x="346" y="78"/>
                  </a:lnTo>
                  <a:lnTo>
                    <a:pt x="318" y="87"/>
                  </a:lnTo>
                  <a:lnTo>
                    <a:pt x="291" y="99"/>
                  </a:lnTo>
                  <a:lnTo>
                    <a:pt x="264" y="112"/>
                  </a:lnTo>
                  <a:lnTo>
                    <a:pt x="238" y="125"/>
                  </a:lnTo>
                  <a:lnTo>
                    <a:pt x="212" y="139"/>
                  </a:lnTo>
                  <a:lnTo>
                    <a:pt x="187" y="153"/>
                  </a:lnTo>
                  <a:lnTo>
                    <a:pt x="165" y="166"/>
                  </a:lnTo>
                  <a:lnTo>
                    <a:pt x="144" y="179"/>
                  </a:lnTo>
                  <a:lnTo>
                    <a:pt x="126" y="191"/>
                  </a:lnTo>
                  <a:lnTo>
                    <a:pt x="112" y="201"/>
                  </a:lnTo>
                  <a:lnTo>
                    <a:pt x="100" y="209"/>
                  </a:lnTo>
                  <a:lnTo>
                    <a:pt x="92" y="214"/>
                  </a:lnTo>
                  <a:lnTo>
                    <a:pt x="88" y="217"/>
                  </a:lnTo>
                  <a:lnTo>
                    <a:pt x="90" y="216"/>
                  </a:lnTo>
                  <a:lnTo>
                    <a:pt x="91" y="216"/>
                  </a:lnTo>
                  <a:lnTo>
                    <a:pt x="71" y="228"/>
                  </a:lnTo>
                  <a:lnTo>
                    <a:pt x="53" y="243"/>
                  </a:lnTo>
                  <a:lnTo>
                    <a:pt x="39" y="261"/>
                  </a:lnTo>
                  <a:lnTo>
                    <a:pt x="26" y="280"/>
                  </a:lnTo>
                  <a:lnTo>
                    <a:pt x="15" y="298"/>
                  </a:lnTo>
                  <a:lnTo>
                    <a:pt x="8" y="313"/>
                  </a:lnTo>
                  <a:lnTo>
                    <a:pt x="2" y="324"/>
                  </a:lnTo>
                  <a:lnTo>
                    <a:pt x="1" y="329"/>
                  </a:lnTo>
                  <a:lnTo>
                    <a:pt x="0" y="333"/>
                  </a:lnTo>
                  <a:lnTo>
                    <a:pt x="0" y="338"/>
                  </a:lnTo>
                  <a:lnTo>
                    <a:pt x="1" y="343"/>
                  </a:lnTo>
                  <a:lnTo>
                    <a:pt x="4" y="347"/>
                  </a:lnTo>
                  <a:lnTo>
                    <a:pt x="191" y="601"/>
                  </a:lnTo>
                  <a:lnTo>
                    <a:pt x="195" y="605"/>
                  </a:lnTo>
                  <a:lnTo>
                    <a:pt x="200" y="609"/>
                  </a:lnTo>
                  <a:lnTo>
                    <a:pt x="207" y="610"/>
                  </a:lnTo>
                  <a:lnTo>
                    <a:pt x="212" y="609"/>
                  </a:lnTo>
                  <a:lnTo>
                    <a:pt x="220" y="606"/>
                  </a:lnTo>
                  <a:lnTo>
                    <a:pt x="234" y="602"/>
                  </a:lnTo>
                  <a:lnTo>
                    <a:pt x="255" y="595"/>
                  </a:lnTo>
                  <a:lnTo>
                    <a:pt x="282" y="584"/>
                  </a:lnTo>
                  <a:lnTo>
                    <a:pt x="314" y="570"/>
                  </a:lnTo>
                  <a:lnTo>
                    <a:pt x="350" y="554"/>
                  </a:lnTo>
                  <a:lnTo>
                    <a:pt x="389" y="535"/>
                  </a:lnTo>
                  <a:lnTo>
                    <a:pt x="429" y="511"/>
                  </a:lnTo>
                  <a:lnTo>
                    <a:pt x="472" y="485"/>
                  </a:lnTo>
                  <a:lnTo>
                    <a:pt x="513" y="455"/>
                  </a:lnTo>
                  <a:lnTo>
                    <a:pt x="555" y="423"/>
                  </a:lnTo>
                  <a:lnTo>
                    <a:pt x="595" y="386"/>
                  </a:lnTo>
                  <a:lnTo>
                    <a:pt x="632" y="345"/>
                  </a:lnTo>
                  <a:lnTo>
                    <a:pt x="665" y="300"/>
                  </a:lnTo>
                  <a:lnTo>
                    <a:pt x="695" y="252"/>
                  </a:lnTo>
                  <a:lnTo>
                    <a:pt x="720" y="200"/>
                  </a:lnTo>
                  <a:lnTo>
                    <a:pt x="727" y="196"/>
                  </a:lnTo>
                  <a:lnTo>
                    <a:pt x="740" y="188"/>
                  </a:lnTo>
                  <a:lnTo>
                    <a:pt x="755" y="178"/>
                  </a:lnTo>
                  <a:lnTo>
                    <a:pt x="773" y="168"/>
                  </a:lnTo>
                  <a:lnTo>
                    <a:pt x="790" y="157"/>
                  </a:lnTo>
                  <a:lnTo>
                    <a:pt x="805" y="148"/>
                  </a:lnTo>
                  <a:lnTo>
                    <a:pt x="815" y="142"/>
                  </a:lnTo>
                  <a:lnTo>
                    <a:pt x="819" y="139"/>
                  </a:lnTo>
                  <a:lnTo>
                    <a:pt x="827" y="134"/>
                  </a:lnTo>
                  <a:lnTo>
                    <a:pt x="834" y="127"/>
                  </a:lnTo>
                  <a:lnTo>
                    <a:pt x="842" y="119"/>
                  </a:lnTo>
                  <a:lnTo>
                    <a:pt x="850" y="110"/>
                  </a:lnTo>
                  <a:lnTo>
                    <a:pt x="857" y="101"/>
                  </a:lnTo>
                  <a:lnTo>
                    <a:pt x="862" y="90"/>
                  </a:lnTo>
                  <a:lnTo>
                    <a:pt x="866" y="79"/>
                  </a:lnTo>
                  <a:lnTo>
                    <a:pt x="867" y="66"/>
                  </a:lnTo>
                  <a:lnTo>
                    <a:pt x="867" y="58"/>
                  </a:lnTo>
                  <a:lnTo>
                    <a:pt x="866" y="50"/>
                  </a:lnTo>
                  <a:lnTo>
                    <a:pt x="863" y="44"/>
                  </a:lnTo>
                  <a:lnTo>
                    <a:pt x="859" y="36"/>
                  </a:lnTo>
                  <a:lnTo>
                    <a:pt x="854" y="28"/>
                  </a:lnTo>
                  <a:lnTo>
                    <a:pt x="846" y="19"/>
                  </a:lnTo>
                  <a:lnTo>
                    <a:pt x="836" y="11"/>
                  </a:lnTo>
                  <a:lnTo>
                    <a:pt x="824" y="5"/>
                  </a:lnTo>
                  <a:lnTo>
                    <a:pt x="810" y="1"/>
                  </a:lnTo>
                  <a:lnTo>
                    <a:pt x="794" y="0"/>
                  </a:lnTo>
                  <a:lnTo>
                    <a:pt x="776" y="2"/>
                  </a:lnTo>
                  <a:lnTo>
                    <a:pt x="755" y="9"/>
                  </a:lnTo>
                  <a:close/>
                </a:path>
              </a:pathLst>
            </a:custGeom>
            <a:solidFill>
              <a:srgbClr val="000000"/>
            </a:solidFill>
            <a:ln w="9525">
              <a:noFill/>
              <a:round/>
              <a:headEnd/>
              <a:tailEnd/>
            </a:ln>
          </p:spPr>
          <p:txBody>
            <a:bodyPr/>
            <a:lstStyle/>
            <a:p>
              <a:pPr rtl="0"/>
              <a:endParaRPr lang="en-US" sz="3800"/>
            </a:p>
          </p:txBody>
        </p:sp>
        <p:sp>
          <p:nvSpPr>
            <p:cNvPr id="757" name="Freeform 755"/>
            <p:cNvSpPr>
              <a:spLocks/>
            </p:cNvSpPr>
            <p:nvPr/>
          </p:nvSpPr>
          <p:spPr bwMode="auto">
            <a:xfrm flipH="1">
              <a:off x="452" y="983"/>
              <a:ext cx="179" cy="121"/>
            </a:xfrm>
            <a:custGeom>
              <a:avLst/>
              <a:gdLst>
                <a:gd name="T0" fmla="*/ 169 w 786"/>
                <a:gd name="T1" fmla="*/ 0 h 528"/>
                <a:gd name="T2" fmla="*/ 174 w 786"/>
                <a:gd name="T3" fmla="*/ 0 h 528"/>
                <a:gd name="T4" fmla="*/ 176 w 786"/>
                <a:gd name="T5" fmla="*/ 1 h 528"/>
                <a:gd name="T6" fmla="*/ 178 w 786"/>
                <a:gd name="T7" fmla="*/ 3 h 528"/>
                <a:gd name="T8" fmla="*/ 179 w 786"/>
                <a:gd name="T9" fmla="*/ 6 h 528"/>
                <a:gd name="T10" fmla="*/ 178 w 786"/>
                <a:gd name="T11" fmla="*/ 10 h 528"/>
                <a:gd name="T12" fmla="*/ 175 w 786"/>
                <a:gd name="T13" fmla="*/ 13 h 528"/>
                <a:gd name="T14" fmla="*/ 173 w 786"/>
                <a:gd name="T15" fmla="*/ 15 h 528"/>
                <a:gd name="T16" fmla="*/ 171 w 786"/>
                <a:gd name="T17" fmla="*/ 16 h 528"/>
                <a:gd name="T18" fmla="*/ 165 w 786"/>
                <a:gd name="T19" fmla="*/ 20 h 528"/>
                <a:gd name="T20" fmla="*/ 156 w 786"/>
                <a:gd name="T21" fmla="*/ 25 h 528"/>
                <a:gd name="T22" fmla="*/ 150 w 786"/>
                <a:gd name="T23" fmla="*/ 30 h 528"/>
                <a:gd name="T24" fmla="*/ 148 w 786"/>
                <a:gd name="T25" fmla="*/ 31 h 528"/>
                <a:gd name="T26" fmla="*/ 147 w 786"/>
                <a:gd name="T27" fmla="*/ 32 h 528"/>
                <a:gd name="T28" fmla="*/ 143 w 786"/>
                <a:gd name="T29" fmla="*/ 43 h 528"/>
                <a:gd name="T30" fmla="*/ 130 w 786"/>
                <a:gd name="T31" fmla="*/ 61 h 528"/>
                <a:gd name="T32" fmla="*/ 115 w 786"/>
                <a:gd name="T33" fmla="*/ 77 h 528"/>
                <a:gd name="T34" fmla="*/ 99 w 786"/>
                <a:gd name="T35" fmla="*/ 90 h 528"/>
                <a:gd name="T36" fmla="*/ 82 w 786"/>
                <a:gd name="T37" fmla="*/ 101 h 528"/>
                <a:gd name="T38" fmla="*/ 67 w 786"/>
                <a:gd name="T39" fmla="*/ 110 h 528"/>
                <a:gd name="T40" fmla="*/ 53 w 786"/>
                <a:gd name="T41" fmla="*/ 116 h 528"/>
                <a:gd name="T42" fmla="*/ 43 w 786"/>
                <a:gd name="T43" fmla="*/ 120 h 528"/>
                <a:gd name="T44" fmla="*/ 37 w 786"/>
                <a:gd name="T45" fmla="*/ 118 h 528"/>
                <a:gd name="T46" fmla="*/ 26 w 786"/>
                <a:gd name="T47" fmla="*/ 103 h 528"/>
                <a:gd name="T48" fmla="*/ 13 w 786"/>
                <a:gd name="T49" fmla="*/ 85 h 528"/>
                <a:gd name="T50" fmla="*/ 3 w 786"/>
                <a:gd name="T51" fmla="*/ 71 h 528"/>
                <a:gd name="T52" fmla="*/ 1 w 786"/>
                <a:gd name="T53" fmla="*/ 65 h 528"/>
                <a:gd name="T54" fmla="*/ 4 w 786"/>
                <a:gd name="T55" fmla="*/ 60 h 528"/>
                <a:gd name="T56" fmla="*/ 8 w 786"/>
                <a:gd name="T57" fmla="*/ 55 h 528"/>
                <a:gd name="T58" fmla="*/ 13 w 786"/>
                <a:gd name="T59" fmla="*/ 50 h 528"/>
                <a:gd name="T60" fmla="*/ 15 w 786"/>
                <a:gd name="T61" fmla="*/ 49 h 528"/>
                <a:gd name="T62" fmla="*/ 15 w 786"/>
                <a:gd name="T63" fmla="*/ 49 h 528"/>
                <a:gd name="T64" fmla="*/ 16 w 786"/>
                <a:gd name="T65" fmla="*/ 48 h 528"/>
                <a:gd name="T66" fmla="*/ 20 w 786"/>
                <a:gd name="T67" fmla="*/ 45 h 528"/>
                <a:gd name="T68" fmla="*/ 27 w 786"/>
                <a:gd name="T69" fmla="*/ 41 h 528"/>
                <a:gd name="T70" fmla="*/ 36 w 786"/>
                <a:gd name="T71" fmla="*/ 35 h 528"/>
                <a:gd name="T72" fmla="*/ 47 w 786"/>
                <a:gd name="T73" fmla="*/ 29 h 528"/>
                <a:gd name="T74" fmla="*/ 59 w 786"/>
                <a:gd name="T75" fmla="*/ 23 h 528"/>
                <a:gd name="T76" fmla="*/ 71 w 786"/>
                <a:gd name="T77" fmla="*/ 18 h 528"/>
                <a:gd name="T78" fmla="*/ 82 w 786"/>
                <a:gd name="T79" fmla="*/ 15 h 528"/>
                <a:gd name="T80" fmla="*/ 88 w 786"/>
                <a:gd name="T81" fmla="*/ 15 h 528"/>
                <a:gd name="T82" fmla="*/ 94 w 786"/>
                <a:gd name="T83" fmla="*/ 16 h 528"/>
                <a:gd name="T84" fmla="*/ 101 w 786"/>
                <a:gd name="T85" fmla="*/ 17 h 528"/>
                <a:gd name="T86" fmla="*/ 108 w 786"/>
                <a:gd name="T87" fmla="*/ 18 h 528"/>
                <a:gd name="T88" fmla="*/ 111 w 786"/>
                <a:gd name="T89" fmla="*/ 21 h 528"/>
                <a:gd name="T90" fmla="*/ 114 w 786"/>
                <a:gd name="T91" fmla="*/ 28 h 528"/>
                <a:gd name="T92" fmla="*/ 118 w 786"/>
                <a:gd name="T93" fmla="*/ 36 h 528"/>
                <a:gd name="T94" fmla="*/ 121 w 786"/>
                <a:gd name="T95" fmla="*/ 42 h 528"/>
                <a:gd name="T96" fmla="*/ 122 w 786"/>
                <a:gd name="T97" fmla="*/ 44 h 528"/>
                <a:gd name="T98" fmla="*/ 123 w 786"/>
                <a:gd name="T99" fmla="*/ 45 h 528"/>
                <a:gd name="T100" fmla="*/ 125 w 786"/>
                <a:gd name="T101" fmla="*/ 45 h 528"/>
                <a:gd name="T102" fmla="*/ 127 w 786"/>
                <a:gd name="T103" fmla="*/ 45 h 528"/>
                <a:gd name="T104" fmla="*/ 141 w 786"/>
                <a:gd name="T105" fmla="*/ 33 h 528"/>
                <a:gd name="T106" fmla="*/ 142 w 786"/>
                <a:gd name="T107" fmla="*/ 32 h 528"/>
                <a:gd name="T108" fmla="*/ 143 w 786"/>
                <a:gd name="T109" fmla="*/ 30 h 528"/>
                <a:gd name="T110" fmla="*/ 143 w 786"/>
                <a:gd name="T111" fmla="*/ 24 h 528"/>
                <a:gd name="T112" fmla="*/ 142 w 786"/>
                <a:gd name="T113" fmla="*/ 14 h 528"/>
                <a:gd name="T114" fmla="*/ 148 w 786"/>
                <a:gd name="T115" fmla="*/ 11 h 528"/>
                <a:gd name="T116" fmla="*/ 156 w 786"/>
                <a:gd name="T117" fmla="*/ 7 h 528"/>
                <a:gd name="T118" fmla="*/ 163 w 786"/>
                <a:gd name="T119" fmla="*/ 3 h 528"/>
                <a:gd name="T120" fmla="*/ 166 w 786"/>
                <a:gd name="T121" fmla="*/ 1 h 5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86"/>
                <a:gd name="T184" fmla="*/ 0 h 528"/>
                <a:gd name="T185" fmla="*/ 786 w 786"/>
                <a:gd name="T186" fmla="*/ 528 h 5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86" h="528">
                  <a:moveTo>
                    <a:pt x="731" y="5"/>
                  </a:moveTo>
                  <a:lnTo>
                    <a:pt x="743" y="1"/>
                  </a:lnTo>
                  <a:lnTo>
                    <a:pt x="754" y="0"/>
                  </a:lnTo>
                  <a:lnTo>
                    <a:pt x="762" y="1"/>
                  </a:lnTo>
                  <a:lnTo>
                    <a:pt x="770" y="4"/>
                  </a:lnTo>
                  <a:lnTo>
                    <a:pt x="775" y="6"/>
                  </a:lnTo>
                  <a:lnTo>
                    <a:pt x="779" y="10"/>
                  </a:lnTo>
                  <a:lnTo>
                    <a:pt x="782" y="14"/>
                  </a:lnTo>
                  <a:lnTo>
                    <a:pt x="783" y="17"/>
                  </a:lnTo>
                  <a:lnTo>
                    <a:pt x="786" y="26"/>
                  </a:lnTo>
                  <a:lnTo>
                    <a:pt x="786" y="35"/>
                  </a:lnTo>
                  <a:lnTo>
                    <a:pt x="782" y="44"/>
                  </a:lnTo>
                  <a:lnTo>
                    <a:pt x="775" y="52"/>
                  </a:lnTo>
                  <a:lnTo>
                    <a:pt x="769" y="58"/>
                  </a:lnTo>
                  <a:lnTo>
                    <a:pt x="764" y="64"/>
                  </a:lnTo>
                  <a:lnTo>
                    <a:pt x="758" y="66"/>
                  </a:lnTo>
                  <a:lnTo>
                    <a:pt x="757" y="67"/>
                  </a:lnTo>
                  <a:lnTo>
                    <a:pt x="753" y="70"/>
                  </a:lnTo>
                  <a:lnTo>
                    <a:pt x="741" y="78"/>
                  </a:lnTo>
                  <a:lnTo>
                    <a:pt x="725" y="88"/>
                  </a:lnTo>
                  <a:lnTo>
                    <a:pt x="705" y="99"/>
                  </a:lnTo>
                  <a:lnTo>
                    <a:pt x="686" y="110"/>
                  </a:lnTo>
                  <a:lnTo>
                    <a:pt x="670" y="121"/>
                  </a:lnTo>
                  <a:lnTo>
                    <a:pt x="657" y="129"/>
                  </a:lnTo>
                  <a:lnTo>
                    <a:pt x="653" y="131"/>
                  </a:lnTo>
                  <a:lnTo>
                    <a:pt x="650" y="134"/>
                  </a:lnTo>
                  <a:lnTo>
                    <a:pt x="648" y="135"/>
                  </a:lnTo>
                  <a:lnTo>
                    <a:pt x="647" y="138"/>
                  </a:lnTo>
                  <a:lnTo>
                    <a:pt x="645" y="140"/>
                  </a:lnTo>
                  <a:lnTo>
                    <a:pt x="626" y="186"/>
                  </a:lnTo>
                  <a:lnTo>
                    <a:pt x="601" y="228"/>
                  </a:lnTo>
                  <a:lnTo>
                    <a:pt x="572" y="267"/>
                  </a:lnTo>
                  <a:lnTo>
                    <a:pt x="541" y="303"/>
                  </a:lnTo>
                  <a:lnTo>
                    <a:pt x="507" y="336"/>
                  </a:lnTo>
                  <a:lnTo>
                    <a:pt x="472" y="367"/>
                  </a:lnTo>
                  <a:lnTo>
                    <a:pt x="436" y="394"/>
                  </a:lnTo>
                  <a:lnTo>
                    <a:pt x="398" y="419"/>
                  </a:lnTo>
                  <a:lnTo>
                    <a:pt x="362" y="441"/>
                  </a:lnTo>
                  <a:lnTo>
                    <a:pt x="327" y="462"/>
                  </a:lnTo>
                  <a:lnTo>
                    <a:pt x="293" y="479"/>
                  </a:lnTo>
                  <a:lnTo>
                    <a:pt x="262" y="493"/>
                  </a:lnTo>
                  <a:lnTo>
                    <a:pt x="233" y="506"/>
                  </a:lnTo>
                  <a:lnTo>
                    <a:pt x="208" y="515"/>
                  </a:lnTo>
                  <a:lnTo>
                    <a:pt x="189" y="523"/>
                  </a:lnTo>
                  <a:lnTo>
                    <a:pt x="173" y="528"/>
                  </a:lnTo>
                  <a:lnTo>
                    <a:pt x="162" y="513"/>
                  </a:lnTo>
                  <a:lnTo>
                    <a:pt x="142" y="485"/>
                  </a:lnTo>
                  <a:lnTo>
                    <a:pt x="115" y="449"/>
                  </a:lnTo>
                  <a:lnTo>
                    <a:pt x="86" y="410"/>
                  </a:lnTo>
                  <a:lnTo>
                    <a:pt x="56" y="369"/>
                  </a:lnTo>
                  <a:lnTo>
                    <a:pt x="30" y="334"/>
                  </a:lnTo>
                  <a:lnTo>
                    <a:pt x="11" y="308"/>
                  </a:lnTo>
                  <a:lnTo>
                    <a:pt x="0" y="294"/>
                  </a:lnTo>
                  <a:lnTo>
                    <a:pt x="6" y="285"/>
                  </a:lnTo>
                  <a:lnTo>
                    <a:pt x="11" y="273"/>
                  </a:lnTo>
                  <a:lnTo>
                    <a:pt x="19" y="261"/>
                  </a:lnTo>
                  <a:lnTo>
                    <a:pt x="26" y="250"/>
                  </a:lnTo>
                  <a:lnTo>
                    <a:pt x="36" y="238"/>
                  </a:lnTo>
                  <a:lnTo>
                    <a:pt x="45" y="228"/>
                  </a:lnTo>
                  <a:lnTo>
                    <a:pt x="55" y="218"/>
                  </a:lnTo>
                  <a:lnTo>
                    <a:pt x="67" y="212"/>
                  </a:lnTo>
                  <a:lnTo>
                    <a:pt x="68" y="212"/>
                  </a:lnTo>
                  <a:lnTo>
                    <a:pt x="68" y="211"/>
                  </a:lnTo>
                  <a:lnTo>
                    <a:pt x="71" y="209"/>
                  </a:lnTo>
                  <a:lnTo>
                    <a:pt x="77" y="204"/>
                  </a:lnTo>
                  <a:lnTo>
                    <a:pt x="89" y="196"/>
                  </a:lnTo>
                  <a:lnTo>
                    <a:pt x="102" y="187"/>
                  </a:lnTo>
                  <a:lnTo>
                    <a:pt x="119" y="177"/>
                  </a:lnTo>
                  <a:lnTo>
                    <a:pt x="138" y="165"/>
                  </a:lnTo>
                  <a:lnTo>
                    <a:pt x="160" y="152"/>
                  </a:lnTo>
                  <a:lnTo>
                    <a:pt x="184" y="138"/>
                  </a:lnTo>
                  <a:lnTo>
                    <a:pt x="207" y="125"/>
                  </a:lnTo>
                  <a:lnTo>
                    <a:pt x="233" y="112"/>
                  </a:lnTo>
                  <a:lnTo>
                    <a:pt x="259" y="99"/>
                  </a:lnTo>
                  <a:lnTo>
                    <a:pt x="285" y="88"/>
                  </a:lnTo>
                  <a:lnTo>
                    <a:pt x="311" y="78"/>
                  </a:lnTo>
                  <a:lnTo>
                    <a:pt x="336" y="71"/>
                  </a:lnTo>
                  <a:lnTo>
                    <a:pt x="359" y="66"/>
                  </a:lnTo>
                  <a:lnTo>
                    <a:pt x="381" y="64"/>
                  </a:lnTo>
                  <a:lnTo>
                    <a:pt x="387" y="64"/>
                  </a:lnTo>
                  <a:lnTo>
                    <a:pt x="397" y="66"/>
                  </a:lnTo>
                  <a:lnTo>
                    <a:pt x="411" y="69"/>
                  </a:lnTo>
                  <a:lnTo>
                    <a:pt x="427" y="71"/>
                  </a:lnTo>
                  <a:lnTo>
                    <a:pt x="444" y="74"/>
                  </a:lnTo>
                  <a:lnTo>
                    <a:pt x="461" y="77"/>
                  </a:lnTo>
                  <a:lnTo>
                    <a:pt x="474" y="79"/>
                  </a:lnTo>
                  <a:lnTo>
                    <a:pt x="483" y="80"/>
                  </a:lnTo>
                  <a:lnTo>
                    <a:pt x="487" y="90"/>
                  </a:lnTo>
                  <a:lnTo>
                    <a:pt x="493" y="104"/>
                  </a:lnTo>
                  <a:lnTo>
                    <a:pt x="502" y="121"/>
                  </a:lnTo>
                  <a:lnTo>
                    <a:pt x="510" y="139"/>
                  </a:lnTo>
                  <a:lnTo>
                    <a:pt x="519" y="157"/>
                  </a:lnTo>
                  <a:lnTo>
                    <a:pt x="526" y="172"/>
                  </a:lnTo>
                  <a:lnTo>
                    <a:pt x="531" y="182"/>
                  </a:lnTo>
                  <a:lnTo>
                    <a:pt x="532" y="186"/>
                  </a:lnTo>
                  <a:lnTo>
                    <a:pt x="535" y="190"/>
                  </a:lnTo>
                  <a:lnTo>
                    <a:pt x="537" y="194"/>
                  </a:lnTo>
                  <a:lnTo>
                    <a:pt x="541" y="196"/>
                  </a:lnTo>
                  <a:lnTo>
                    <a:pt x="546" y="198"/>
                  </a:lnTo>
                  <a:lnTo>
                    <a:pt x="550" y="198"/>
                  </a:lnTo>
                  <a:lnTo>
                    <a:pt x="556" y="198"/>
                  </a:lnTo>
                  <a:lnTo>
                    <a:pt x="559" y="196"/>
                  </a:lnTo>
                  <a:lnTo>
                    <a:pt x="563" y="194"/>
                  </a:lnTo>
                  <a:lnTo>
                    <a:pt x="619" y="146"/>
                  </a:lnTo>
                  <a:lnTo>
                    <a:pt x="622" y="143"/>
                  </a:lnTo>
                  <a:lnTo>
                    <a:pt x="624" y="139"/>
                  </a:lnTo>
                  <a:lnTo>
                    <a:pt x="626" y="135"/>
                  </a:lnTo>
                  <a:lnTo>
                    <a:pt x="626" y="130"/>
                  </a:lnTo>
                  <a:lnTo>
                    <a:pt x="626" y="122"/>
                  </a:lnTo>
                  <a:lnTo>
                    <a:pt x="626" y="103"/>
                  </a:lnTo>
                  <a:lnTo>
                    <a:pt x="624" y="80"/>
                  </a:lnTo>
                  <a:lnTo>
                    <a:pt x="624" y="62"/>
                  </a:lnTo>
                  <a:lnTo>
                    <a:pt x="635" y="57"/>
                  </a:lnTo>
                  <a:lnTo>
                    <a:pt x="649" y="49"/>
                  </a:lnTo>
                  <a:lnTo>
                    <a:pt x="666" y="40"/>
                  </a:lnTo>
                  <a:lnTo>
                    <a:pt x="684" y="30"/>
                  </a:lnTo>
                  <a:lnTo>
                    <a:pt x="702" y="21"/>
                  </a:lnTo>
                  <a:lnTo>
                    <a:pt x="717" y="13"/>
                  </a:lnTo>
                  <a:lnTo>
                    <a:pt x="727" y="8"/>
                  </a:lnTo>
                  <a:lnTo>
                    <a:pt x="731" y="5"/>
                  </a:lnTo>
                  <a:close/>
                </a:path>
              </a:pathLst>
            </a:custGeom>
            <a:solidFill>
              <a:srgbClr val="C0C0C0"/>
            </a:solidFill>
            <a:ln w="9525">
              <a:noFill/>
              <a:round/>
              <a:headEnd/>
              <a:tailEnd/>
            </a:ln>
          </p:spPr>
          <p:txBody>
            <a:bodyPr/>
            <a:lstStyle/>
            <a:p>
              <a:pPr rtl="0"/>
              <a:endParaRPr lang="en-US" sz="3800"/>
            </a:p>
          </p:txBody>
        </p:sp>
        <p:sp>
          <p:nvSpPr>
            <p:cNvPr id="758" name="Freeform 756"/>
            <p:cNvSpPr>
              <a:spLocks/>
            </p:cNvSpPr>
            <p:nvPr/>
          </p:nvSpPr>
          <p:spPr bwMode="auto">
            <a:xfrm flipH="1">
              <a:off x="474" y="893"/>
              <a:ext cx="200" cy="167"/>
            </a:xfrm>
            <a:custGeom>
              <a:avLst/>
              <a:gdLst>
                <a:gd name="T0" fmla="*/ 196 w 872"/>
                <a:gd name="T1" fmla="*/ 91 h 726"/>
                <a:gd name="T2" fmla="*/ 199 w 872"/>
                <a:gd name="T3" fmla="*/ 82 h 726"/>
                <a:gd name="T4" fmla="*/ 197 w 872"/>
                <a:gd name="T5" fmla="*/ 66 h 726"/>
                <a:gd name="T6" fmla="*/ 193 w 872"/>
                <a:gd name="T7" fmla="*/ 41 h 726"/>
                <a:gd name="T8" fmla="*/ 192 w 872"/>
                <a:gd name="T9" fmla="*/ 41 h 726"/>
                <a:gd name="T10" fmla="*/ 186 w 872"/>
                <a:gd name="T11" fmla="*/ 50 h 726"/>
                <a:gd name="T12" fmla="*/ 181 w 872"/>
                <a:gd name="T13" fmla="*/ 62 h 726"/>
                <a:gd name="T14" fmla="*/ 179 w 872"/>
                <a:gd name="T15" fmla="*/ 49 h 726"/>
                <a:gd name="T16" fmla="*/ 179 w 872"/>
                <a:gd name="T17" fmla="*/ 32 h 726"/>
                <a:gd name="T18" fmla="*/ 175 w 872"/>
                <a:gd name="T19" fmla="*/ 20 h 726"/>
                <a:gd name="T20" fmla="*/ 172 w 872"/>
                <a:gd name="T21" fmla="*/ 14 h 726"/>
                <a:gd name="T22" fmla="*/ 172 w 872"/>
                <a:gd name="T23" fmla="*/ 20 h 726"/>
                <a:gd name="T24" fmla="*/ 167 w 872"/>
                <a:gd name="T25" fmla="*/ 31 h 726"/>
                <a:gd name="T26" fmla="*/ 156 w 872"/>
                <a:gd name="T27" fmla="*/ 39 h 726"/>
                <a:gd name="T28" fmla="*/ 149 w 872"/>
                <a:gd name="T29" fmla="*/ 43 h 726"/>
                <a:gd name="T30" fmla="*/ 148 w 872"/>
                <a:gd name="T31" fmla="*/ 44 h 726"/>
                <a:gd name="T32" fmla="*/ 148 w 872"/>
                <a:gd name="T33" fmla="*/ 39 h 726"/>
                <a:gd name="T34" fmla="*/ 144 w 872"/>
                <a:gd name="T35" fmla="*/ 20 h 726"/>
                <a:gd name="T36" fmla="*/ 135 w 872"/>
                <a:gd name="T37" fmla="*/ 0 h 726"/>
                <a:gd name="T38" fmla="*/ 134 w 872"/>
                <a:gd name="T39" fmla="*/ 10 h 726"/>
                <a:gd name="T40" fmla="*/ 130 w 872"/>
                <a:gd name="T41" fmla="*/ 27 h 726"/>
                <a:gd name="T42" fmla="*/ 120 w 872"/>
                <a:gd name="T43" fmla="*/ 37 h 726"/>
                <a:gd name="T44" fmla="*/ 117 w 872"/>
                <a:gd name="T45" fmla="*/ 41 h 726"/>
                <a:gd name="T46" fmla="*/ 113 w 872"/>
                <a:gd name="T47" fmla="*/ 14 h 726"/>
                <a:gd name="T48" fmla="*/ 108 w 872"/>
                <a:gd name="T49" fmla="*/ 12 h 726"/>
                <a:gd name="T50" fmla="*/ 103 w 872"/>
                <a:gd name="T51" fmla="*/ 29 h 726"/>
                <a:gd name="T52" fmla="*/ 94 w 872"/>
                <a:gd name="T53" fmla="*/ 42 h 726"/>
                <a:gd name="T54" fmla="*/ 86 w 872"/>
                <a:gd name="T55" fmla="*/ 52 h 726"/>
                <a:gd name="T56" fmla="*/ 83 w 872"/>
                <a:gd name="T57" fmla="*/ 46 h 726"/>
                <a:gd name="T58" fmla="*/ 81 w 872"/>
                <a:gd name="T59" fmla="*/ 25 h 726"/>
                <a:gd name="T60" fmla="*/ 83 w 872"/>
                <a:gd name="T61" fmla="*/ 16 h 726"/>
                <a:gd name="T62" fmla="*/ 74 w 872"/>
                <a:gd name="T63" fmla="*/ 25 h 726"/>
                <a:gd name="T64" fmla="*/ 58 w 872"/>
                <a:gd name="T65" fmla="*/ 44 h 726"/>
                <a:gd name="T66" fmla="*/ 51 w 872"/>
                <a:gd name="T67" fmla="*/ 66 h 726"/>
                <a:gd name="T68" fmla="*/ 50 w 872"/>
                <a:gd name="T69" fmla="*/ 75 h 726"/>
                <a:gd name="T70" fmla="*/ 46 w 872"/>
                <a:gd name="T71" fmla="*/ 72 h 726"/>
                <a:gd name="T72" fmla="*/ 39 w 872"/>
                <a:gd name="T73" fmla="*/ 62 h 726"/>
                <a:gd name="T74" fmla="*/ 36 w 872"/>
                <a:gd name="T75" fmla="*/ 53 h 726"/>
                <a:gd name="T76" fmla="*/ 27 w 872"/>
                <a:gd name="T77" fmla="*/ 64 h 726"/>
                <a:gd name="T78" fmla="*/ 19 w 872"/>
                <a:gd name="T79" fmla="*/ 82 h 726"/>
                <a:gd name="T80" fmla="*/ 18 w 872"/>
                <a:gd name="T81" fmla="*/ 104 h 726"/>
                <a:gd name="T82" fmla="*/ 17 w 872"/>
                <a:gd name="T83" fmla="*/ 108 h 726"/>
                <a:gd name="T84" fmla="*/ 11 w 872"/>
                <a:gd name="T85" fmla="*/ 94 h 726"/>
                <a:gd name="T86" fmla="*/ 4 w 872"/>
                <a:gd name="T87" fmla="*/ 77 h 726"/>
                <a:gd name="T88" fmla="*/ 2 w 872"/>
                <a:gd name="T89" fmla="*/ 81 h 726"/>
                <a:gd name="T90" fmla="*/ 0 w 872"/>
                <a:gd name="T91" fmla="*/ 108 h 726"/>
                <a:gd name="T92" fmla="*/ 5 w 872"/>
                <a:gd name="T93" fmla="*/ 135 h 726"/>
                <a:gd name="T94" fmla="*/ 12 w 872"/>
                <a:gd name="T95" fmla="*/ 146 h 726"/>
                <a:gd name="T96" fmla="*/ 21 w 872"/>
                <a:gd name="T97" fmla="*/ 155 h 726"/>
                <a:gd name="T98" fmla="*/ 30 w 872"/>
                <a:gd name="T99" fmla="*/ 160 h 726"/>
                <a:gd name="T100" fmla="*/ 39 w 872"/>
                <a:gd name="T101" fmla="*/ 164 h 726"/>
                <a:gd name="T102" fmla="*/ 43 w 872"/>
                <a:gd name="T103" fmla="*/ 167 h 726"/>
                <a:gd name="T104" fmla="*/ 167 w 872"/>
                <a:gd name="T105" fmla="*/ 131 h 726"/>
                <a:gd name="T106" fmla="*/ 194 w 872"/>
                <a:gd name="T107" fmla="*/ 93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2"/>
                <a:gd name="T163" fmla="*/ 0 h 726"/>
                <a:gd name="T164" fmla="*/ 872 w 872"/>
                <a:gd name="T165" fmla="*/ 726 h 7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2" h="726">
                  <a:moveTo>
                    <a:pt x="847" y="406"/>
                  </a:moveTo>
                  <a:lnTo>
                    <a:pt x="848" y="403"/>
                  </a:lnTo>
                  <a:lnTo>
                    <a:pt x="854" y="397"/>
                  </a:lnTo>
                  <a:lnTo>
                    <a:pt x="859" y="387"/>
                  </a:lnTo>
                  <a:lnTo>
                    <a:pt x="865" y="372"/>
                  </a:lnTo>
                  <a:lnTo>
                    <a:pt x="869" y="355"/>
                  </a:lnTo>
                  <a:lnTo>
                    <a:pt x="872" y="335"/>
                  </a:lnTo>
                  <a:lnTo>
                    <a:pt x="868" y="311"/>
                  </a:lnTo>
                  <a:lnTo>
                    <a:pt x="860" y="285"/>
                  </a:lnTo>
                  <a:lnTo>
                    <a:pt x="845" y="236"/>
                  </a:lnTo>
                  <a:lnTo>
                    <a:pt x="841" y="200"/>
                  </a:lnTo>
                  <a:lnTo>
                    <a:pt x="842" y="178"/>
                  </a:lnTo>
                  <a:lnTo>
                    <a:pt x="843" y="171"/>
                  </a:lnTo>
                  <a:lnTo>
                    <a:pt x="842" y="173"/>
                  </a:lnTo>
                  <a:lnTo>
                    <a:pt x="837" y="180"/>
                  </a:lnTo>
                  <a:lnTo>
                    <a:pt x="830" y="189"/>
                  </a:lnTo>
                  <a:lnTo>
                    <a:pt x="821" y="202"/>
                  </a:lnTo>
                  <a:lnTo>
                    <a:pt x="813" y="217"/>
                  </a:lnTo>
                  <a:lnTo>
                    <a:pt x="804" y="234"/>
                  </a:lnTo>
                  <a:lnTo>
                    <a:pt x="796" y="253"/>
                  </a:lnTo>
                  <a:lnTo>
                    <a:pt x="791" y="271"/>
                  </a:lnTo>
                  <a:lnTo>
                    <a:pt x="789" y="263"/>
                  </a:lnTo>
                  <a:lnTo>
                    <a:pt x="783" y="242"/>
                  </a:lnTo>
                  <a:lnTo>
                    <a:pt x="780" y="212"/>
                  </a:lnTo>
                  <a:lnTo>
                    <a:pt x="782" y="177"/>
                  </a:lnTo>
                  <a:lnTo>
                    <a:pt x="783" y="157"/>
                  </a:lnTo>
                  <a:lnTo>
                    <a:pt x="782" y="138"/>
                  </a:lnTo>
                  <a:lnTo>
                    <a:pt x="777" y="118"/>
                  </a:lnTo>
                  <a:lnTo>
                    <a:pt x="772" y="100"/>
                  </a:lnTo>
                  <a:lnTo>
                    <a:pt x="764" y="85"/>
                  </a:lnTo>
                  <a:lnTo>
                    <a:pt x="759" y="72"/>
                  </a:lnTo>
                  <a:lnTo>
                    <a:pt x="754" y="64"/>
                  </a:lnTo>
                  <a:lnTo>
                    <a:pt x="752" y="61"/>
                  </a:lnTo>
                  <a:lnTo>
                    <a:pt x="752" y="65"/>
                  </a:lnTo>
                  <a:lnTo>
                    <a:pt x="751" y="73"/>
                  </a:lnTo>
                  <a:lnTo>
                    <a:pt x="748" y="86"/>
                  </a:lnTo>
                  <a:lnTo>
                    <a:pt x="743" y="102"/>
                  </a:lnTo>
                  <a:lnTo>
                    <a:pt x="737" y="118"/>
                  </a:lnTo>
                  <a:lnTo>
                    <a:pt x="726" y="135"/>
                  </a:lnTo>
                  <a:lnTo>
                    <a:pt x="712" y="150"/>
                  </a:lnTo>
                  <a:lnTo>
                    <a:pt x="695" y="161"/>
                  </a:lnTo>
                  <a:lnTo>
                    <a:pt x="678" y="169"/>
                  </a:lnTo>
                  <a:lnTo>
                    <a:pt x="665" y="176"/>
                  </a:lnTo>
                  <a:lnTo>
                    <a:pt x="656" y="182"/>
                  </a:lnTo>
                  <a:lnTo>
                    <a:pt x="651" y="186"/>
                  </a:lnTo>
                  <a:lnTo>
                    <a:pt x="647" y="189"/>
                  </a:lnTo>
                  <a:lnTo>
                    <a:pt x="646" y="191"/>
                  </a:lnTo>
                  <a:lnTo>
                    <a:pt x="646" y="193"/>
                  </a:lnTo>
                  <a:lnTo>
                    <a:pt x="646" y="187"/>
                  </a:lnTo>
                  <a:lnTo>
                    <a:pt x="644" y="171"/>
                  </a:lnTo>
                  <a:lnTo>
                    <a:pt x="642" y="148"/>
                  </a:lnTo>
                  <a:lnTo>
                    <a:pt x="637" y="120"/>
                  </a:lnTo>
                  <a:lnTo>
                    <a:pt x="630" y="87"/>
                  </a:lnTo>
                  <a:lnTo>
                    <a:pt x="620" y="56"/>
                  </a:lnTo>
                  <a:lnTo>
                    <a:pt x="607" y="26"/>
                  </a:lnTo>
                  <a:lnTo>
                    <a:pt x="590" y="0"/>
                  </a:lnTo>
                  <a:lnTo>
                    <a:pt x="590" y="5"/>
                  </a:lnTo>
                  <a:lnTo>
                    <a:pt x="587" y="20"/>
                  </a:lnTo>
                  <a:lnTo>
                    <a:pt x="585" y="42"/>
                  </a:lnTo>
                  <a:lnTo>
                    <a:pt x="581" y="65"/>
                  </a:lnTo>
                  <a:lnTo>
                    <a:pt x="574" y="91"/>
                  </a:lnTo>
                  <a:lnTo>
                    <a:pt x="566" y="116"/>
                  </a:lnTo>
                  <a:lnTo>
                    <a:pt x="556" y="135"/>
                  </a:lnTo>
                  <a:lnTo>
                    <a:pt x="544" y="147"/>
                  </a:lnTo>
                  <a:lnTo>
                    <a:pt x="525" y="161"/>
                  </a:lnTo>
                  <a:lnTo>
                    <a:pt x="513" y="172"/>
                  </a:lnTo>
                  <a:lnTo>
                    <a:pt x="509" y="177"/>
                  </a:lnTo>
                  <a:lnTo>
                    <a:pt x="508" y="180"/>
                  </a:lnTo>
                  <a:lnTo>
                    <a:pt x="507" y="159"/>
                  </a:lnTo>
                  <a:lnTo>
                    <a:pt x="500" y="113"/>
                  </a:lnTo>
                  <a:lnTo>
                    <a:pt x="491" y="62"/>
                  </a:lnTo>
                  <a:lnTo>
                    <a:pt x="479" y="31"/>
                  </a:lnTo>
                  <a:lnTo>
                    <a:pt x="478" y="36"/>
                  </a:lnTo>
                  <a:lnTo>
                    <a:pt x="473" y="52"/>
                  </a:lnTo>
                  <a:lnTo>
                    <a:pt x="466" y="75"/>
                  </a:lnTo>
                  <a:lnTo>
                    <a:pt x="457" y="100"/>
                  </a:lnTo>
                  <a:lnTo>
                    <a:pt x="447" y="128"/>
                  </a:lnTo>
                  <a:lnTo>
                    <a:pt x="435" y="152"/>
                  </a:lnTo>
                  <a:lnTo>
                    <a:pt x="423" y="172"/>
                  </a:lnTo>
                  <a:lnTo>
                    <a:pt x="412" y="182"/>
                  </a:lnTo>
                  <a:lnTo>
                    <a:pt x="392" y="197"/>
                  </a:lnTo>
                  <a:lnTo>
                    <a:pt x="380" y="213"/>
                  </a:lnTo>
                  <a:lnTo>
                    <a:pt x="375" y="228"/>
                  </a:lnTo>
                  <a:lnTo>
                    <a:pt x="374" y="234"/>
                  </a:lnTo>
                  <a:lnTo>
                    <a:pt x="370" y="224"/>
                  </a:lnTo>
                  <a:lnTo>
                    <a:pt x="360" y="198"/>
                  </a:lnTo>
                  <a:lnTo>
                    <a:pt x="352" y="165"/>
                  </a:lnTo>
                  <a:lnTo>
                    <a:pt x="349" y="134"/>
                  </a:lnTo>
                  <a:lnTo>
                    <a:pt x="354" y="108"/>
                  </a:lnTo>
                  <a:lnTo>
                    <a:pt x="357" y="87"/>
                  </a:lnTo>
                  <a:lnTo>
                    <a:pt x="360" y="74"/>
                  </a:lnTo>
                  <a:lnTo>
                    <a:pt x="361" y="69"/>
                  </a:lnTo>
                  <a:lnTo>
                    <a:pt x="356" y="74"/>
                  </a:lnTo>
                  <a:lnTo>
                    <a:pt x="341" y="89"/>
                  </a:lnTo>
                  <a:lnTo>
                    <a:pt x="321" y="109"/>
                  </a:lnTo>
                  <a:lnTo>
                    <a:pt x="297" y="134"/>
                  </a:lnTo>
                  <a:lnTo>
                    <a:pt x="274" y="164"/>
                  </a:lnTo>
                  <a:lnTo>
                    <a:pt x="252" y="193"/>
                  </a:lnTo>
                  <a:lnTo>
                    <a:pt x="236" y="221"/>
                  </a:lnTo>
                  <a:lnTo>
                    <a:pt x="228" y="247"/>
                  </a:lnTo>
                  <a:lnTo>
                    <a:pt x="223" y="286"/>
                  </a:lnTo>
                  <a:lnTo>
                    <a:pt x="221" y="311"/>
                  </a:lnTo>
                  <a:lnTo>
                    <a:pt x="219" y="323"/>
                  </a:lnTo>
                  <a:lnTo>
                    <a:pt x="219" y="327"/>
                  </a:lnTo>
                  <a:lnTo>
                    <a:pt x="217" y="325"/>
                  </a:lnTo>
                  <a:lnTo>
                    <a:pt x="210" y="320"/>
                  </a:lnTo>
                  <a:lnTo>
                    <a:pt x="200" y="311"/>
                  </a:lnTo>
                  <a:lnTo>
                    <a:pt x="189" y="299"/>
                  </a:lnTo>
                  <a:lnTo>
                    <a:pt x="179" y="285"/>
                  </a:lnTo>
                  <a:lnTo>
                    <a:pt x="169" y="268"/>
                  </a:lnTo>
                  <a:lnTo>
                    <a:pt x="162" y="249"/>
                  </a:lnTo>
                  <a:lnTo>
                    <a:pt x="159" y="226"/>
                  </a:lnTo>
                  <a:lnTo>
                    <a:pt x="156" y="230"/>
                  </a:lnTo>
                  <a:lnTo>
                    <a:pt x="146" y="242"/>
                  </a:lnTo>
                  <a:lnTo>
                    <a:pt x="133" y="258"/>
                  </a:lnTo>
                  <a:lnTo>
                    <a:pt x="119" y="280"/>
                  </a:lnTo>
                  <a:lnTo>
                    <a:pt x="104" y="303"/>
                  </a:lnTo>
                  <a:lnTo>
                    <a:pt x="91" y="329"/>
                  </a:lnTo>
                  <a:lnTo>
                    <a:pt x="81" y="357"/>
                  </a:lnTo>
                  <a:lnTo>
                    <a:pt x="78" y="381"/>
                  </a:lnTo>
                  <a:lnTo>
                    <a:pt x="78" y="424"/>
                  </a:lnTo>
                  <a:lnTo>
                    <a:pt x="78" y="453"/>
                  </a:lnTo>
                  <a:lnTo>
                    <a:pt x="78" y="469"/>
                  </a:lnTo>
                  <a:lnTo>
                    <a:pt x="78" y="474"/>
                  </a:lnTo>
                  <a:lnTo>
                    <a:pt x="75" y="469"/>
                  </a:lnTo>
                  <a:lnTo>
                    <a:pt x="68" y="454"/>
                  </a:lnTo>
                  <a:lnTo>
                    <a:pt x="59" y="435"/>
                  </a:lnTo>
                  <a:lnTo>
                    <a:pt x="49" y="410"/>
                  </a:lnTo>
                  <a:lnTo>
                    <a:pt x="37" y="384"/>
                  </a:lnTo>
                  <a:lnTo>
                    <a:pt x="27" y="359"/>
                  </a:lnTo>
                  <a:lnTo>
                    <a:pt x="19" y="336"/>
                  </a:lnTo>
                  <a:lnTo>
                    <a:pt x="15" y="319"/>
                  </a:lnTo>
                  <a:lnTo>
                    <a:pt x="14" y="327"/>
                  </a:lnTo>
                  <a:lnTo>
                    <a:pt x="10" y="350"/>
                  </a:lnTo>
                  <a:lnTo>
                    <a:pt x="5" y="384"/>
                  </a:lnTo>
                  <a:lnTo>
                    <a:pt x="1" y="424"/>
                  </a:lnTo>
                  <a:lnTo>
                    <a:pt x="0" y="470"/>
                  </a:lnTo>
                  <a:lnTo>
                    <a:pt x="1" y="514"/>
                  </a:lnTo>
                  <a:lnTo>
                    <a:pt x="7" y="554"/>
                  </a:lnTo>
                  <a:lnTo>
                    <a:pt x="20" y="588"/>
                  </a:lnTo>
                  <a:lnTo>
                    <a:pt x="29" y="604"/>
                  </a:lnTo>
                  <a:lnTo>
                    <a:pt x="40" y="620"/>
                  </a:lnTo>
                  <a:lnTo>
                    <a:pt x="52" y="635"/>
                  </a:lnTo>
                  <a:lnTo>
                    <a:pt x="63" y="649"/>
                  </a:lnTo>
                  <a:lnTo>
                    <a:pt x="76" y="663"/>
                  </a:lnTo>
                  <a:lnTo>
                    <a:pt x="91" y="673"/>
                  </a:lnTo>
                  <a:lnTo>
                    <a:pt x="104" y="683"/>
                  </a:lnTo>
                  <a:lnTo>
                    <a:pt x="118" y="690"/>
                  </a:lnTo>
                  <a:lnTo>
                    <a:pt x="131" y="696"/>
                  </a:lnTo>
                  <a:lnTo>
                    <a:pt x="145" y="702"/>
                  </a:lnTo>
                  <a:lnTo>
                    <a:pt x="157" y="708"/>
                  </a:lnTo>
                  <a:lnTo>
                    <a:pt x="169" y="713"/>
                  </a:lnTo>
                  <a:lnTo>
                    <a:pt x="178" y="718"/>
                  </a:lnTo>
                  <a:lnTo>
                    <a:pt x="184" y="722"/>
                  </a:lnTo>
                  <a:lnTo>
                    <a:pt x="189" y="725"/>
                  </a:lnTo>
                  <a:lnTo>
                    <a:pt x="191" y="726"/>
                  </a:lnTo>
                  <a:lnTo>
                    <a:pt x="673" y="487"/>
                  </a:lnTo>
                  <a:lnTo>
                    <a:pt x="729" y="571"/>
                  </a:lnTo>
                  <a:lnTo>
                    <a:pt x="798" y="519"/>
                  </a:lnTo>
                  <a:lnTo>
                    <a:pt x="794" y="450"/>
                  </a:lnTo>
                  <a:lnTo>
                    <a:pt x="847" y="406"/>
                  </a:lnTo>
                  <a:close/>
                </a:path>
              </a:pathLst>
            </a:custGeom>
            <a:solidFill>
              <a:srgbClr val="C0C0C0"/>
            </a:solidFill>
            <a:ln w="12700">
              <a:solidFill>
                <a:srgbClr val="12121C"/>
              </a:solidFill>
              <a:round/>
              <a:headEnd/>
              <a:tailEnd/>
            </a:ln>
          </p:spPr>
          <p:txBody>
            <a:bodyPr/>
            <a:lstStyle/>
            <a:p>
              <a:pPr rtl="0"/>
              <a:endParaRPr lang="en-US" sz="3800"/>
            </a:p>
          </p:txBody>
        </p:sp>
        <p:sp>
          <p:nvSpPr>
            <p:cNvPr id="759" name="Freeform 757"/>
            <p:cNvSpPr>
              <a:spLocks/>
            </p:cNvSpPr>
            <p:nvPr/>
          </p:nvSpPr>
          <p:spPr bwMode="auto">
            <a:xfrm flipH="1">
              <a:off x="462" y="988"/>
              <a:ext cx="23" cy="15"/>
            </a:xfrm>
            <a:custGeom>
              <a:avLst/>
              <a:gdLst>
                <a:gd name="T0" fmla="*/ 5 w 100"/>
                <a:gd name="T1" fmla="*/ 10 h 63"/>
                <a:gd name="T2" fmla="*/ 0 w 100"/>
                <a:gd name="T3" fmla="*/ 12 h 63"/>
                <a:gd name="T4" fmla="*/ 14 w 100"/>
                <a:gd name="T5" fmla="*/ 15 h 63"/>
                <a:gd name="T6" fmla="*/ 15 w 100"/>
                <a:gd name="T7" fmla="*/ 11 h 63"/>
                <a:gd name="T8" fmla="*/ 15 w 100"/>
                <a:gd name="T9" fmla="*/ 11 h 63"/>
                <a:gd name="T10" fmla="*/ 14 w 100"/>
                <a:gd name="T11" fmla="*/ 11 h 63"/>
                <a:gd name="T12" fmla="*/ 12 w 100"/>
                <a:gd name="T13" fmla="*/ 11 h 63"/>
                <a:gd name="T14" fmla="*/ 11 w 100"/>
                <a:gd name="T15" fmla="*/ 10 h 63"/>
                <a:gd name="T16" fmla="*/ 13 w 100"/>
                <a:gd name="T17" fmla="*/ 9 h 63"/>
                <a:gd name="T18" fmla="*/ 15 w 100"/>
                <a:gd name="T19" fmla="*/ 8 h 63"/>
                <a:gd name="T20" fmla="*/ 17 w 100"/>
                <a:gd name="T21" fmla="*/ 7 h 63"/>
                <a:gd name="T22" fmla="*/ 19 w 100"/>
                <a:gd name="T23" fmla="*/ 6 h 63"/>
                <a:gd name="T24" fmla="*/ 20 w 100"/>
                <a:gd name="T25" fmla="*/ 5 h 63"/>
                <a:gd name="T26" fmla="*/ 22 w 100"/>
                <a:gd name="T27" fmla="*/ 4 h 63"/>
                <a:gd name="T28" fmla="*/ 23 w 100"/>
                <a:gd name="T29" fmla="*/ 4 h 63"/>
                <a:gd name="T30" fmla="*/ 23 w 100"/>
                <a:gd name="T31" fmla="*/ 3 h 63"/>
                <a:gd name="T32" fmla="*/ 21 w 100"/>
                <a:gd name="T33" fmla="*/ 0 h 63"/>
                <a:gd name="T34" fmla="*/ 5 w 100"/>
                <a:gd name="T35" fmla="*/ 10 h 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
                <a:gd name="T55" fmla="*/ 0 h 63"/>
                <a:gd name="T56" fmla="*/ 100 w 100"/>
                <a:gd name="T57" fmla="*/ 63 h 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 h="63">
                  <a:moveTo>
                    <a:pt x="20" y="40"/>
                  </a:moveTo>
                  <a:lnTo>
                    <a:pt x="0" y="52"/>
                  </a:lnTo>
                  <a:lnTo>
                    <a:pt x="63" y="63"/>
                  </a:lnTo>
                  <a:lnTo>
                    <a:pt x="65" y="48"/>
                  </a:lnTo>
                  <a:lnTo>
                    <a:pt x="64" y="48"/>
                  </a:lnTo>
                  <a:lnTo>
                    <a:pt x="60" y="46"/>
                  </a:lnTo>
                  <a:lnTo>
                    <a:pt x="54" y="45"/>
                  </a:lnTo>
                  <a:lnTo>
                    <a:pt x="47" y="44"/>
                  </a:lnTo>
                  <a:lnTo>
                    <a:pt x="55" y="39"/>
                  </a:lnTo>
                  <a:lnTo>
                    <a:pt x="64" y="35"/>
                  </a:lnTo>
                  <a:lnTo>
                    <a:pt x="73" y="29"/>
                  </a:lnTo>
                  <a:lnTo>
                    <a:pt x="82" y="24"/>
                  </a:lnTo>
                  <a:lnTo>
                    <a:pt x="89" y="20"/>
                  </a:lnTo>
                  <a:lnTo>
                    <a:pt x="95" y="16"/>
                  </a:lnTo>
                  <a:lnTo>
                    <a:pt x="99" y="15"/>
                  </a:lnTo>
                  <a:lnTo>
                    <a:pt x="100" y="14"/>
                  </a:lnTo>
                  <a:lnTo>
                    <a:pt x="93" y="0"/>
                  </a:lnTo>
                  <a:lnTo>
                    <a:pt x="20" y="40"/>
                  </a:lnTo>
                  <a:close/>
                </a:path>
              </a:pathLst>
            </a:custGeom>
            <a:solidFill>
              <a:srgbClr val="000000"/>
            </a:solidFill>
            <a:ln w="9525">
              <a:noFill/>
              <a:round/>
              <a:headEnd/>
              <a:tailEnd/>
            </a:ln>
          </p:spPr>
          <p:txBody>
            <a:bodyPr/>
            <a:lstStyle/>
            <a:p>
              <a:pPr rtl="0"/>
              <a:endParaRPr lang="en-US" sz="3800"/>
            </a:p>
          </p:txBody>
        </p:sp>
        <p:sp>
          <p:nvSpPr>
            <p:cNvPr id="760" name="Freeform 758"/>
            <p:cNvSpPr>
              <a:spLocks/>
            </p:cNvSpPr>
            <p:nvPr/>
          </p:nvSpPr>
          <p:spPr bwMode="auto">
            <a:xfrm flipH="1">
              <a:off x="611" y="1425"/>
              <a:ext cx="36" cy="34"/>
            </a:xfrm>
            <a:custGeom>
              <a:avLst/>
              <a:gdLst>
                <a:gd name="T0" fmla="*/ 36 w 155"/>
                <a:gd name="T1" fmla="*/ 17 h 147"/>
                <a:gd name="T2" fmla="*/ 36 w 155"/>
                <a:gd name="T3" fmla="*/ 20 h 147"/>
                <a:gd name="T4" fmla="*/ 34 w 155"/>
                <a:gd name="T5" fmla="*/ 23 h 147"/>
                <a:gd name="T6" fmla="*/ 33 w 155"/>
                <a:gd name="T7" fmla="*/ 26 h 147"/>
                <a:gd name="T8" fmla="*/ 31 w 155"/>
                <a:gd name="T9" fmla="*/ 29 h 147"/>
                <a:gd name="T10" fmla="*/ 28 w 155"/>
                <a:gd name="T11" fmla="*/ 31 h 147"/>
                <a:gd name="T12" fmla="*/ 25 w 155"/>
                <a:gd name="T13" fmla="*/ 33 h 147"/>
                <a:gd name="T14" fmla="*/ 22 w 155"/>
                <a:gd name="T15" fmla="*/ 34 h 147"/>
                <a:gd name="T16" fmla="*/ 18 w 155"/>
                <a:gd name="T17" fmla="*/ 34 h 147"/>
                <a:gd name="T18" fmla="*/ 14 w 155"/>
                <a:gd name="T19" fmla="*/ 34 h 147"/>
                <a:gd name="T20" fmla="*/ 11 w 155"/>
                <a:gd name="T21" fmla="*/ 33 h 147"/>
                <a:gd name="T22" fmla="*/ 8 w 155"/>
                <a:gd name="T23" fmla="*/ 31 h 147"/>
                <a:gd name="T24" fmla="*/ 5 w 155"/>
                <a:gd name="T25" fmla="*/ 29 h 147"/>
                <a:gd name="T26" fmla="*/ 3 w 155"/>
                <a:gd name="T27" fmla="*/ 26 h 147"/>
                <a:gd name="T28" fmla="*/ 1 w 155"/>
                <a:gd name="T29" fmla="*/ 23 h 147"/>
                <a:gd name="T30" fmla="*/ 0 w 155"/>
                <a:gd name="T31" fmla="*/ 20 h 147"/>
                <a:gd name="T32" fmla="*/ 0 w 155"/>
                <a:gd name="T33" fmla="*/ 17 h 147"/>
                <a:gd name="T34" fmla="*/ 0 w 155"/>
                <a:gd name="T35" fmla="*/ 14 h 147"/>
                <a:gd name="T36" fmla="*/ 1 w 155"/>
                <a:gd name="T37" fmla="*/ 10 h 147"/>
                <a:gd name="T38" fmla="*/ 3 w 155"/>
                <a:gd name="T39" fmla="*/ 7 h 147"/>
                <a:gd name="T40" fmla="*/ 5 w 155"/>
                <a:gd name="T41" fmla="*/ 5 h 147"/>
                <a:gd name="T42" fmla="*/ 8 w 155"/>
                <a:gd name="T43" fmla="*/ 3 h 147"/>
                <a:gd name="T44" fmla="*/ 11 w 155"/>
                <a:gd name="T45" fmla="*/ 1 h 147"/>
                <a:gd name="T46" fmla="*/ 14 w 155"/>
                <a:gd name="T47" fmla="*/ 0 h 147"/>
                <a:gd name="T48" fmla="*/ 18 w 155"/>
                <a:gd name="T49" fmla="*/ 0 h 147"/>
                <a:gd name="T50" fmla="*/ 22 w 155"/>
                <a:gd name="T51" fmla="*/ 0 h 147"/>
                <a:gd name="T52" fmla="*/ 25 w 155"/>
                <a:gd name="T53" fmla="*/ 1 h 147"/>
                <a:gd name="T54" fmla="*/ 28 w 155"/>
                <a:gd name="T55" fmla="*/ 3 h 147"/>
                <a:gd name="T56" fmla="*/ 31 w 155"/>
                <a:gd name="T57" fmla="*/ 5 h 147"/>
                <a:gd name="T58" fmla="*/ 33 w 155"/>
                <a:gd name="T59" fmla="*/ 7 h 147"/>
                <a:gd name="T60" fmla="*/ 34 w 155"/>
                <a:gd name="T61" fmla="*/ 10 h 147"/>
                <a:gd name="T62" fmla="*/ 36 w 155"/>
                <a:gd name="T63" fmla="*/ 14 h 147"/>
                <a:gd name="T64" fmla="*/ 36 w 155"/>
                <a:gd name="T65" fmla="*/ 17 h 1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5"/>
                <a:gd name="T100" fmla="*/ 0 h 147"/>
                <a:gd name="T101" fmla="*/ 155 w 155"/>
                <a:gd name="T102" fmla="*/ 147 h 1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5" h="147">
                  <a:moveTo>
                    <a:pt x="155" y="73"/>
                  </a:moveTo>
                  <a:lnTo>
                    <a:pt x="153" y="87"/>
                  </a:lnTo>
                  <a:lnTo>
                    <a:pt x="148" y="101"/>
                  </a:lnTo>
                  <a:lnTo>
                    <a:pt x="142" y="114"/>
                  </a:lnTo>
                  <a:lnTo>
                    <a:pt x="132" y="125"/>
                  </a:lnTo>
                  <a:lnTo>
                    <a:pt x="121" y="134"/>
                  </a:lnTo>
                  <a:lnTo>
                    <a:pt x="108" y="141"/>
                  </a:lnTo>
                  <a:lnTo>
                    <a:pt x="93" y="146"/>
                  </a:lnTo>
                  <a:lnTo>
                    <a:pt x="78" y="147"/>
                  </a:lnTo>
                  <a:lnTo>
                    <a:pt x="62" y="146"/>
                  </a:lnTo>
                  <a:lnTo>
                    <a:pt x="48" y="141"/>
                  </a:lnTo>
                  <a:lnTo>
                    <a:pt x="35" y="134"/>
                  </a:lnTo>
                  <a:lnTo>
                    <a:pt x="23" y="125"/>
                  </a:lnTo>
                  <a:lnTo>
                    <a:pt x="13" y="114"/>
                  </a:lnTo>
                  <a:lnTo>
                    <a:pt x="6" y="101"/>
                  </a:lnTo>
                  <a:lnTo>
                    <a:pt x="1" y="87"/>
                  </a:lnTo>
                  <a:lnTo>
                    <a:pt x="0" y="73"/>
                  </a:lnTo>
                  <a:lnTo>
                    <a:pt x="1" y="59"/>
                  </a:lnTo>
                  <a:lnTo>
                    <a:pt x="6" y="44"/>
                  </a:lnTo>
                  <a:lnTo>
                    <a:pt x="13" y="32"/>
                  </a:lnTo>
                  <a:lnTo>
                    <a:pt x="23" y="21"/>
                  </a:lnTo>
                  <a:lnTo>
                    <a:pt x="35" y="13"/>
                  </a:lnTo>
                  <a:lnTo>
                    <a:pt x="48" y="5"/>
                  </a:lnTo>
                  <a:lnTo>
                    <a:pt x="62" y="1"/>
                  </a:lnTo>
                  <a:lnTo>
                    <a:pt x="78" y="0"/>
                  </a:lnTo>
                  <a:lnTo>
                    <a:pt x="93" y="1"/>
                  </a:lnTo>
                  <a:lnTo>
                    <a:pt x="108" y="5"/>
                  </a:lnTo>
                  <a:lnTo>
                    <a:pt x="121" y="13"/>
                  </a:lnTo>
                  <a:lnTo>
                    <a:pt x="132" y="21"/>
                  </a:lnTo>
                  <a:lnTo>
                    <a:pt x="142" y="32"/>
                  </a:lnTo>
                  <a:lnTo>
                    <a:pt x="148" y="44"/>
                  </a:lnTo>
                  <a:lnTo>
                    <a:pt x="153" y="59"/>
                  </a:lnTo>
                  <a:lnTo>
                    <a:pt x="155" y="73"/>
                  </a:lnTo>
                  <a:close/>
                </a:path>
              </a:pathLst>
            </a:custGeom>
            <a:solidFill>
              <a:srgbClr val="000000"/>
            </a:solidFill>
            <a:ln w="9525">
              <a:noFill/>
              <a:round/>
              <a:headEnd/>
              <a:tailEnd/>
            </a:ln>
          </p:spPr>
          <p:txBody>
            <a:bodyPr/>
            <a:lstStyle/>
            <a:p>
              <a:pPr rtl="0"/>
              <a:endParaRPr lang="en-US" sz="3800"/>
            </a:p>
          </p:txBody>
        </p:sp>
        <p:sp>
          <p:nvSpPr>
            <p:cNvPr id="761" name="Freeform 759"/>
            <p:cNvSpPr>
              <a:spLocks/>
            </p:cNvSpPr>
            <p:nvPr/>
          </p:nvSpPr>
          <p:spPr bwMode="auto">
            <a:xfrm flipH="1">
              <a:off x="588" y="1056"/>
              <a:ext cx="17" cy="18"/>
            </a:xfrm>
            <a:custGeom>
              <a:avLst/>
              <a:gdLst>
                <a:gd name="T0" fmla="*/ 1 w 74"/>
                <a:gd name="T1" fmla="*/ 3 h 79"/>
                <a:gd name="T2" fmla="*/ 0 w 74"/>
                <a:gd name="T3" fmla="*/ 15 h 79"/>
                <a:gd name="T4" fmla="*/ 0 w 74"/>
                <a:gd name="T5" fmla="*/ 15 h 79"/>
                <a:gd name="T6" fmla="*/ 0 w 74"/>
                <a:gd name="T7" fmla="*/ 16 h 79"/>
                <a:gd name="T8" fmla="*/ 0 w 74"/>
                <a:gd name="T9" fmla="*/ 17 h 79"/>
                <a:gd name="T10" fmla="*/ 1 w 74"/>
                <a:gd name="T11" fmla="*/ 17 h 79"/>
                <a:gd name="T12" fmla="*/ 1 w 74"/>
                <a:gd name="T13" fmla="*/ 18 h 79"/>
                <a:gd name="T14" fmla="*/ 2 w 74"/>
                <a:gd name="T15" fmla="*/ 18 h 79"/>
                <a:gd name="T16" fmla="*/ 3 w 74"/>
                <a:gd name="T17" fmla="*/ 18 h 79"/>
                <a:gd name="T18" fmla="*/ 3 w 74"/>
                <a:gd name="T19" fmla="*/ 18 h 79"/>
                <a:gd name="T20" fmla="*/ 14 w 74"/>
                <a:gd name="T21" fmla="*/ 17 h 79"/>
                <a:gd name="T22" fmla="*/ 15 w 74"/>
                <a:gd name="T23" fmla="*/ 17 h 79"/>
                <a:gd name="T24" fmla="*/ 16 w 74"/>
                <a:gd name="T25" fmla="*/ 16 h 79"/>
                <a:gd name="T26" fmla="*/ 17 w 74"/>
                <a:gd name="T27" fmla="*/ 15 h 79"/>
                <a:gd name="T28" fmla="*/ 17 w 74"/>
                <a:gd name="T29" fmla="*/ 14 h 79"/>
                <a:gd name="T30" fmla="*/ 17 w 74"/>
                <a:gd name="T31" fmla="*/ 13 h 79"/>
                <a:gd name="T32" fmla="*/ 16 w 74"/>
                <a:gd name="T33" fmla="*/ 12 h 79"/>
                <a:gd name="T34" fmla="*/ 15 w 74"/>
                <a:gd name="T35" fmla="*/ 11 h 79"/>
                <a:gd name="T36" fmla="*/ 14 w 74"/>
                <a:gd name="T37" fmla="*/ 11 h 79"/>
                <a:gd name="T38" fmla="*/ 13 w 74"/>
                <a:gd name="T39" fmla="*/ 11 h 79"/>
                <a:gd name="T40" fmla="*/ 11 w 74"/>
                <a:gd name="T41" fmla="*/ 11 h 79"/>
                <a:gd name="T42" fmla="*/ 9 w 74"/>
                <a:gd name="T43" fmla="*/ 11 h 79"/>
                <a:gd name="T44" fmla="*/ 6 w 74"/>
                <a:gd name="T45" fmla="*/ 12 h 79"/>
                <a:gd name="T46" fmla="*/ 7 w 74"/>
                <a:gd name="T47" fmla="*/ 9 h 79"/>
                <a:gd name="T48" fmla="*/ 7 w 74"/>
                <a:gd name="T49" fmla="*/ 6 h 79"/>
                <a:gd name="T50" fmla="*/ 7 w 74"/>
                <a:gd name="T51" fmla="*/ 4 h 79"/>
                <a:gd name="T52" fmla="*/ 7 w 74"/>
                <a:gd name="T53" fmla="*/ 3 h 79"/>
                <a:gd name="T54" fmla="*/ 7 w 74"/>
                <a:gd name="T55" fmla="*/ 3 h 79"/>
                <a:gd name="T56" fmla="*/ 7 w 74"/>
                <a:gd name="T57" fmla="*/ 3 h 79"/>
                <a:gd name="T58" fmla="*/ 7 w 74"/>
                <a:gd name="T59" fmla="*/ 3 h 79"/>
                <a:gd name="T60" fmla="*/ 7 w 74"/>
                <a:gd name="T61" fmla="*/ 3 h 79"/>
                <a:gd name="T62" fmla="*/ 7 w 74"/>
                <a:gd name="T63" fmla="*/ 2 h 79"/>
                <a:gd name="T64" fmla="*/ 6 w 74"/>
                <a:gd name="T65" fmla="*/ 1 h 79"/>
                <a:gd name="T66" fmla="*/ 6 w 74"/>
                <a:gd name="T67" fmla="*/ 0 h 79"/>
                <a:gd name="T68" fmla="*/ 4 w 74"/>
                <a:gd name="T69" fmla="*/ 0 h 79"/>
                <a:gd name="T70" fmla="*/ 3 w 74"/>
                <a:gd name="T71" fmla="*/ 0 h 79"/>
                <a:gd name="T72" fmla="*/ 2 w 74"/>
                <a:gd name="T73" fmla="*/ 1 h 79"/>
                <a:gd name="T74" fmla="*/ 1 w 74"/>
                <a:gd name="T75" fmla="*/ 1 h 79"/>
                <a:gd name="T76" fmla="*/ 1 w 74"/>
                <a:gd name="T77" fmla="*/ 3 h 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79"/>
                <a:gd name="T119" fmla="*/ 74 w 74"/>
                <a:gd name="T120" fmla="*/ 79 h 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79">
                  <a:moveTo>
                    <a:pt x="3" y="12"/>
                  </a:moveTo>
                  <a:lnTo>
                    <a:pt x="0" y="64"/>
                  </a:lnTo>
                  <a:lnTo>
                    <a:pt x="0" y="66"/>
                  </a:lnTo>
                  <a:lnTo>
                    <a:pt x="0" y="69"/>
                  </a:lnTo>
                  <a:lnTo>
                    <a:pt x="2" y="73"/>
                  </a:lnTo>
                  <a:lnTo>
                    <a:pt x="3" y="75"/>
                  </a:lnTo>
                  <a:lnTo>
                    <a:pt x="6" y="77"/>
                  </a:lnTo>
                  <a:lnTo>
                    <a:pt x="9" y="78"/>
                  </a:lnTo>
                  <a:lnTo>
                    <a:pt x="11" y="79"/>
                  </a:lnTo>
                  <a:lnTo>
                    <a:pt x="14" y="79"/>
                  </a:lnTo>
                  <a:lnTo>
                    <a:pt x="62" y="74"/>
                  </a:lnTo>
                  <a:lnTo>
                    <a:pt x="67" y="73"/>
                  </a:lnTo>
                  <a:lnTo>
                    <a:pt x="71" y="69"/>
                  </a:lnTo>
                  <a:lnTo>
                    <a:pt x="74" y="65"/>
                  </a:lnTo>
                  <a:lnTo>
                    <a:pt x="74" y="60"/>
                  </a:lnTo>
                  <a:lnTo>
                    <a:pt x="72" y="55"/>
                  </a:lnTo>
                  <a:lnTo>
                    <a:pt x="68" y="51"/>
                  </a:lnTo>
                  <a:lnTo>
                    <a:pt x="65" y="48"/>
                  </a:lnTo>
                  <a:lnTo>
                    <a:pt x="59" y="47"/>
                  </a:lnTo>
                  <a:lnTo>
                    <a:pt x="57" y="47"/>
                  </a:lnTo>
                  <a:lnTo>
                    <a:pt x="49" y="48"/>
                  </a:lnTo>
                  <a:lnTo>
                    <a:pt x="39" y="49"/>
                  </a:lnTo>
                  <a:lnTo>
                    <a:pt x="28" y="51"/>
                  </a:lnTo>
                  <a:lnTo>
                    <a:pt x="29" y="39"/>
                  </a:lnTo>
                  <a:lnTo>
                    <a:pt x="29" y="26"/>
                  </a:lnTo>
                  <a:lnTo>
                    <a:pt x="31" y="18"/>
                  </a:lnTo>
                  <a:lnTo>
                    <a:pt x="31" y="14"/>
                  </a:lnTo>
                  <a:lnTo>
                    <a:pt x="31" y="13"/>
                  </a:lnTo>
                  <a:lnTo>
                    <a:pt x="29" y="8"/>
                  </a:lnTo>
                  <a:lnTo>
                    <a:pt x="27" y="4"/>
                  </a:lnTo>
                  <a:lnTo>
                    <a:pt x="24" y="1"/>
                  </a:lnTo>
                  <a:lnTo>
                    <a:pt x="19" y="0"/>
                  </a:lnTo>
                  <a:lnTo>
                    <a:pt x="14" y="0"/>
                  </a:lnTo>
                  <a:lnTo>
                    <a:pt x="9" y="3"/>
                  </a:lnTo>
                  <a:lnTo>
                    <a:pt x="5" y="6"/>
                  </a:lnTo>
                  <a:lnTo>
                    <a:pt x="3" y="12"/>
                  </a:lnTo>
                  <a:close/>
                </a:path>
              </a:pathLst>
            </a:custGeom>
            <a:solidFill>
              <a:srgbClr val="000000"/>
            </a:solidFill>
            <a:ln w="9525">
              <a:noFill/>
              <a:round/>
              <a:headEnd/>
              <a:tailEnd/>
            </a:ln>
          </p:spPr>
          <p:txBody>
            <a:bodyPr/>
            <a:lstStyle/>
            <a:p>
              <a:pPr rtl="0"/>
              <a:endParaRPr lang="en-US" sz="3800"/>
            </a:p>
          </p:txBody>
        </p:sp>
        <p:sp>
          <p:nvSpPr>
            <p:cNvPr id="762" name="Freeform 760"/>
            <p:cNvSpPr>
              <a:spLocks/>
            </p:cNvSpPr>
            <p:nvPr/>
          </p:nvSpPr>
          <p:spPr bwMode="auto">
            <a:xfrm flipH="1">
              <a:off x="563" y="1072"/>
              <a:ext cx="20" cy="12"/>
            </a:xfrm>
            <a:custGeom>
              <a:avLst/>
              <a:gdLst>
                <a:gd name="T0" fmla="*/ 15 w 83"/>
                <a:gd name="T1" fmla="*/ 0 h 56"/>
                <a:gd name="T2" fmla="*/ 1 w 83"/>
                <a:gd name="T3" fmla="*/ 6 h 56"/>
                <a:gd name="T4" fmla="*/ 0 w 83"/>
                <a:gd name="T5" fmla="*/ 7 h 56"/>
                <a:gd name="T6" fmla="*/ 0 w 83"/>
                <a:gd name="T7" fmla="*/ 8 h 56"/>
                <a:gd name="T8" fmla="*/ 0 w 83"/>
                <a:gd name="T9" fmla="*/ 9 h 56"/>
                <a:gd name="T10" fmla="*/ 0 w 83"/>
                <a:gd name="T11" fmla="*/ 11 h 56"/>
                <a:gd name="T12" fmla="*/ 1 w 83"/>
                <a:gd name="T13" fmla="*/ 11 h 56"/>
                <a:gd name="T14" fmla="*/ 2 w 83"/>
                <a:gd name="T15" fmla="*/ 12 h 56"/>
                <a:gd name="T16" fmla="*/ 3 w 83"/>
                <a:gd name="T17" fmla="*/ 12 h 56"/>
                <a:gd name="T18" fmla="*/ 5 w 83"/>
                <a:gd name="T19" fmla="*/ 12 h 56"/>
                <a:gd name="T20" fmla="*/ 18 w 83"/>
                <a:gd name="T21" fmla="*/ 6 h 56"/>
                <a:gd name="T22" fmla="*/ 19 w 83"/>
                <a:gd name="T23" fmla="*/ 5 h 56"/>
                <a:gd name="T24" fmla="*/ 20 w 83"/>
                <a:gd name="T25" fmla="*/ 4 h 56"/>
                <a:gd name="T26" fmla="*/ 20 w 83"/>
                <a:gd name="T27" fmla="*/ 3 h 56"/>
                <a:gd name="T28" fmla="*/ 20 w 83"/>
                <a:gd name="T29" fmla="*/ 2 h 56"/>
                <a:gd name="T30" fmla="*/ 19 w 83"/>
                <a:gd name="T31" fmla="*/ 1 h 56"/>
                <a:gd name="T32" fmla="*/ 18 w 83"/>
                <a:gd name="T33" fmla="*/ 0 h 56"/>
                <a:gd name="T34" fmla="*/ 17 w 83"/>
                <a:gd name="T35" fmla="*/ 0 h 56"/>
                <a:gd name="T36" fmla="*/ 15 w 83"/>
                <a:gd name="T37" fmla="*/ 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56"/>
                <a:gd name="T59" fmla="*/ 83 w 83"/>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56">
                  <a:moveTo>
                    <a:pt x="63" y="2"/>
                  </a:moveTo>
                  <a:lnTo>
                    <a:pt x="6" y="30"/>
                  </a:lnTo>
                  <a:lnTo>
                    <a:pt x="2" y="33"/>
                  </a:lnTo>
                  <a:lnTo>
                    <a:pt x="0" y="38"/>
                  </a:lnTo>
                  <a:lnTo>
                    <a:pt x="0" y="43"/>
                  </a:lnTo>
                  <a:lnTo>
                    <a:pt x="1" y="49"/>
                  </a:lnTo>
                  <a:lnTo>
                    <a:pt x="4" y="52"/>
                  </a:lnTo>
                  <a:lnTo>
                    <a:pt x="9" y="55"/>
                  </a:lnTo>
                  <a:lnTo>
                    <a:pt x="14" y="56"/>
                  </a:lnTo>
                  <a:lnTo>
                    <a:pt x="19" y="55"/>
                  </a:lnTo>
                  <a:lnTo>
                    <a:pt x="76" y="26"/>
                  </a:lnTo>
                  <a:lnTo>
                    <a:pt x="80" y="22"/>
                  </a:lnTo>
                  <a:lnTo>
                    <a:pt x="83" y="19"/>
                  </a:lnTo>
                  <a:lnTo>
                    <a:pt x="83" y="13"/>
                  </a:lnTo>
                  <a:lnTo>
                    <a:pt x="82" y="8"/>
                  </a:lnTo>
                  <a:lnTo>
                    <a:pt x="79" y="3"/>
                  </a:lnTo>
                  <a:lnTo>
                    <a:pt x="74" y="0"/>
                  </a:lnTo>
                  <a:lnTo>
                    <a:pt x="69" y="0"/>
                  </a:lnTo>
                  <a:lnTo>
                    <a:pt x="63" y="2"/>
                  </a:lnTo>
                  <a:close/>
                </a:path>
              </a:pathLst>
            </a:custGeom>
            <a:solidFill>
              <a:srgbClr val="000000"/>
            </a:solidFill>
            <a:ln w="9525">
              <a:noFill/>
              <a:round/>
              <a:headEnd/>
              <a:tailEnd/>
            </a:ln>
          </p:spPr>
          <p:txBody>
            <a:bodyPr/>
            <a:lstStyle/>
            <a:p>
              <a:pPr rtl="0"/>
              <a:endParaRPr lang="en-US" sz="3800"/>
            </a:p>
          </p:txBody>
        </p:sp>
        <p:sp>
          <p:nvSpPr>
            <p:cNvPr id="763" name="Freeform 761"/>
            <p:cNvSpPr>
              <a:spLocks/>
            </p:cNvSpPr>
            <p:nvPr/>
          </p:nvSpPr>
          <p:spPr bwMode="auto">
            <a:xfrm flipH="1">
              <a:off x="566" y="1045"/>
              <a:ext cx="11" cy="11"/>
            </a:xfrm>
            <a:custGeom>
              <a:avLst/>
              <a:gdLst>
                <a:gd name="T0" fmla="*/ 11 w 48"/>
                <a:gd name="T1" fmla="*/ 5 h 49"/>
                <a:gd name="T2" fmla="*/ 11 w 48"/>
                <a:gd name="T3" fmla="*/ 7 h 49"/>
                <a:gd name="T4" fmla="*/ 10 w 48"/>
                <a:gd name="T5" fmla="*/ 9 h 49"/>
                <a:gd name="T6" fmla="*/ 8 w 48"/>
                <a:gd name="T7" fmla="*/ 10 h 49"/>
                <a:gd name="T8" fmla="*/ 6 w 48"/>
                <a:gd name="T9" fmla="*/ 11 h 49"/>
                <a:gd name="T10" fmla="*/ 4 w 48"/>
                <a:gd name="T11" fmla="*/ 10 h 49"/>
                <a:gd name="T12" fmla="*/ 2 w 48"/>
                <a:gd name="T13" fmla="*/ 9 h 49"/>
                <a:gd name="T14" fmla="*/ 1 w 48"/>
                <a:gd name="T15" fmla="*/ 7 h 49"/>
                <a:gd name="T16" fmla="*/ 0 w 48"/>
                <a:gd name="T17" fmla="*/ 5 h 49"/>
                <a:gd name="T18" fmla="*/ 1 w 48"/>
                <a:gd name="T19" fmla="*/ 3 h 49"/>
                <a:gd name="T20" fmla="*/ 2 w 48"/>
                <a:gd name="T21" fmla="*/ 2 h 49"/>
                <a:gd name="T22" fmla="*/ 4 w 48"/>
                <a:gd name="T23" fmla="*/ 0 h 49"/>
                <a:gd name="T24" fmla="*/ 6 w 48"/>
                <a:gd name="T25" fmla="*/ 0 h 49"/>
                <a:gd name="T26" fmla="*/ 8 w 48"/>
                <a:gd name="T27" fmla="*/ 0 h 49"/>
                <a:gd name="T28" fmla="*/ 10 w 48"/>
                <a:gd name="T29" fmla="*/ 2 h 49"/>
                <a:gd name="T30" fmla="*/ 11 w 48"/>
                <a:gd name="T31" fmla="*/ 3 h 49"/>
                <a:gd name="T32" fmla="*/ 11 w 48"/>
                <a:gd name="T33" fmla="*/ 5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9"/>
                <a:gd name="T53" fmla="*/ 48 w 48"/>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9">
                  <a:moveTo>
                    <a:pt x="48" y="24"/>
                  </a:moveTo>
                  <a:lnTo>
                    <a:pt x="47" y="33"/>
                  </a:lnTo>
                  <a:lnTo>
                    <a:pt x="42" y="41"/>
                  </a:lnTo>
                  <a:lnTo>
                    <a:pt x="34" y="46"/>
                  </a:lnTo>
                  <a:lnTo>
                    <a:pt x="25" y="49"/>
                  </a:lnTo>
                  <a:lnTo>
                    <a:pt x="16" y="46"/>
                  </a:lnTo>
                  <a:lnTo>
                    <a:pt x="8" y="41"/>
                  </a:lnTo>
                  <a:lnTo>
                    <a:pt x="3" y="33"/>
                  </a:lnTo>
                  <a:lnTo>
                    <a:pt x="0" y="24"/>
                  </a:lnTo>
                  <a:lnTo>
                    <a:pt x="3" y="15"/>
                  </a:lnTo>
                  <a:lnTo>
                    <a:pt x="8" y="7"/>
                  </a:lnTo>
                  <a:lnTo>
                    <a:pt x="16" y="2"/>
                  </a:lnTo>
                  <a:lnTo>
                    <a:pt x="25" y="0"/>
                  </a:lnTo>
                  <a:lnTo>
                    <a:pt x="34" y="2"/>
                  </a:lnTo>
                  <a:lnTo>
                    <a:pt x="42" y="7"/>
                  </a:lnTo>
                  <a:lnTo>
                    <a:pt x="47" y="15"/>
                  </a:lnTo>
                  <a:lnTo>
                    <a:pt x="48" y="24"/>
                  </a:lnTo>
                  <a:close/>
                </a:path>
              </a:pathLst>
            </a:custGeom>
            <a:solidFill>
              <a:srgbClr val="000000"/>
            </a:solidFill>
            <a:ln w="9525">
              <a:noFill/>
              <a:round/>
              <a:headEnd/>
              <a:tailEnd/>
            </a:ln>
          </p:spPr>
          <p:txBody>
            <a:bodyPr/>
            <a:lstStyle/>
            <a:p>
              <a:pPr rtl="0"/>
              <a:endParaRPr lang="en-US" sz="3800"/>
            </a:p>
          </p:txBody>
        </p:sp>
      </p:grpSp>
      <p:grpSp>
        <p:nvGrpSpPr>
          <p:cNvPr id="764" name="Group 762"/>
          <p:cNvGrpSpPr>
            <a:grpSpLocks/>
          </p:cNvGrpSpPr>
          <p:nvPr/>
        </p:nvGrpSpPr>
        <p:grpSpPr bwMode="auto">
          <a:xfrm>
            <a:off x="1303338" y="1425575"/>
            <a:ext cx="7242175" cy="3373438"/>
            <a:chOff x="821" y="898"/>
            <a:chExt cx="4562" cy="2125"/>
          </a:xfrm>
        </p:grpSpPr>
        <p:grpSp>
          <p:nvGrpSpPr>
            <p:cNvPr id="765" name="Group 763"/>
            <p:cNvGrpSpPr>
              <a:grpSpLocks/>
            </p:cNvGrpSpPr>
            <p:nvPr/>
          </p:nvGrpSpPr>
          <p:grpSpPr bwMode="auto">
            <a:xfrm>
              <a:off x="821" y="2422"/>
              <a:ext cx="525" cy="601"/>
              <a:chOff x="337" y="893"/>
              <a:chExt cx="525" cy="601"/>
            </a:xfrm>
          </p:grpSpPr>
          <p:sp>
            <p:nvSpPr>
              <p:cNvPr id="850" name="Freeform 764"/>
              <p:cNvSpPr>
                <a:spLocks/>
              </p:cNvSpPr>
              <p:nvPr/>
            </p:nvSpPr>
            <p:spPr bwMode="auto">
              <a:xfrm flipH="1">
                <a:off x="389" y="1329"/>
                <a:ext cx="158" cy="88"/>
              </a:xfrm>
              <a:custGeom>
                <a:avLst/>
                <a:gdLst>
                  <a:gd name="T0" fmla="*/ 130 w 692"/>
                  <a:gd name="T1" fmla="*/ 1 h 382"/>
                  <a:gd name="T2" fmla="*/ 128 w 692"/>
                  <a:gd name="T3" fmla="*/ 3 h 382"/>
                  <a:gd name="T4" fmla="*/ 128 w 692"/>
                  <a:gd name="T5" fmla="*/ 5 h 382"/>
                  <a:gd name="T6" fmla="*/ 128 w 692"/>
                  <a:gd name="T7" fmla="*/ 6 h 382"/>
                  <a:gd name="T8" fmla="*/ 129 w 692"/>
                  <a:gd name="T9" fmla="*/ 9 h 382"/>
                  <a:gd name="T10" fmla="*/ 134 w 692"/>
                  <a:gd name="T11" fmla="*/ 22 h 382"/>
                  <a:gd name="T12" fmla="*/ 141 w 692"/>
                  <a:gd name="T13" fmla="*/ 41 h 382"/>
                  <a:gd name="T14" fmla="*/ 146 w 692"/>
                  <a:gd name="T15" fmla="*/ 56 h 382"/>
                  <a:gd name="T16" fmla="*/ 147 w 692"/>
                  <a:gd name="T17" fmla="*/ 62 h 382"/>
                  <a:gd name="T18" fmla="*/ 144 w 692"/>
                  <a:gd name="T19" fmla="*/ 73 h 382"/>
                  <a:gd name="T20" fmla="*/ 140 w 692"/>
                  <a:gd name="T21" fmla="*/ 78 h 382"/>
                  <a:gd name="T22" fmla="*/ 129 w 692"/>
                  <a:gd name="T23" fmla="*/ 78 h 382"/>
                  <a:gd name="T24" fmla="*/ 111 w 692"/>
                  <a:gd name="T25" fmla="*/ 78 h 382"/>
                  <a:gd name="T26" fmla="*/ 90 w 692"/>
                  <a:gd name="T27" fmla="*/ 78 h 382"/>
                  <a:gd name="T28" fmla="*/ 68 w 692"/>
                  <a:gd name="T29" fmla="*/ 78 h 382"/>
                  <a:gd name="T30" fmla="*/ 47 w 692"/>
                  <a:gd name="T31" fmla="*/ 78 h 382"/>
                  <a:gd name="T32" fmla="*/ 29 w 692"/>
                  <a:gd name="T33" fmla="*/ 78 h 382"/>
                  <a:gd name="T34" fmla="*/ 18 w 692"/>
                  <a:gd name="T35" fmla="*/ 78 h 382"/>
                  <a:gd name="T36" fmla="*/ 14 w 692"/>
                  <a:gd name="T37" fmla="*/ 72 h 382"/>
                  <a:gd name="T38" fmla="*/ 11 w 692"/>
                  <a:gd name="T39" fmla="*/ 58 h 382"/>
                  <a:gd name="T40" fmla="*/ 11 w 692"/>
                  <a:gd name="T41" fmla="*/ 51 h 382"/>
                  <a:gd name="T42" fmla="*/ 14 w 692"/>
                  <a:gd name="T43" fmla="*/ 38 h 382"/>
                  <a:gd name="T44" fmla="*/ 19 w 692"/>
                  <a:gd name="T45" fmla="*/ 21 h 382"/>
                  <a:gd name="T46" fmla="*/ 22 w 692"/>
                  <a:gd name="T47" fmla="*/ 8 h 382"/>
                  <a:gd name="T48" fmla="*/ 23 w 692"/>
                  <a:gd name="T49" fmla="*/ 6 h 382"/>
                  <a:gd name="T50" fmla="*/ 23 w 692"/>
                  <a:gd name="T51" fmla="*/ 5 h 382"/>
                  <a:gd name="T52" fmla="*/ 23 w 692"/>
                  <a:gd name="T53" fmla="*/ 3 h 382"/>
                  <a:gd name="T54" fmla="*/ 21 w 692"/>
                  <a:gd name="T55" fmla="*/ 1 h 382"/>
                  <a:gd name="T56" fmla="*/ 18 w 692"/>
                  <a:gd name="T57" fmla="*/ 0 h 382"/>
                  <a:gd name="T58" fmla="*/ 14 w 692"/>
                  <a:gd name="T59" fmla="*/ 2 h 382"/>
                  <a:gd name="T60" fmla="*/ 0 w 692"/>
                  <a:gd name="T61" fmla="*/ 53 h 382"/>
                  <a:gd name="T62" fmla="*/ 0 w 692"/>
                  <a:gd name="T63" fmla="*/ 54 h 382"/>
                  <a:gd name="T64" fmla="*/ 0 w 692"/>
                  <a:gd name="T65" fmla="*/ 55 h 382"/>
                  <a:gd name="T66" fmla="*/ 8 w 692"/>
                  <a:gd name="T67" fmla="*/ 86 h 382"/>
                  <a:gd name="T68" fmla="*/ 10 w 692"/>
                  <a:gd name="T69" fmla="*/ 88 h 382"/>
                  <a:gd name="T70" fmla="*/ 146 w 692"/>
                  <a:gd name="T71" fmla="*/ 88 h 382"/>
                  <a:gd name="T72" fmla="*/ 149 w 692"/>
                  <a:gd name="T73" fmla="*/ 87 h 382"/>
                  <a:gd name="T74" fmla="*/ 151 w 692"/>
                  <a:gd name="T75" fmla="*/ 85 h 382"/>
                  <a:gd name="T76" fmla="*/ 158 w 692"/>
                  <a:gd name="T77" fmla="*/ 59 h 382"/>
                  <a:gd name="T78" fmla="*/ 158 w 692"/>
                  <a:gd name="T79" fmla="*/ 57 h 382"/>
                  <a:gd name="T80" fmla="*/ 138 w 692"/>
                  <a:gd name="T81" fmla="*/ 3 h 382"/>
                  <a:gd name="T82" fmla="*/ 135 w 692"/>
                  <a:gd name="T83" fmla="*/ 0 h 382"/>
                  <a:gd name="T84" fmla="*/ 131 w 692"/>
                  <a:gd name="T85" fmla="*/ 0 h 3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92"/>
                  <a:gd name="T130" fmla="*/ 0 h 382"/>
                  <a:gd name="T131" fmla="*/ 692 w 692"/>
                  <a:gd name="T132" fmla="*/ 382 h 3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92" h="382">
                    <a:moveTo>
                      <a:pt x="575" y="1"/>
                    </a:moveTo>
                    <a:lnTo>
                      <a:pt x="569" y="5"/>
                    </a:lnTo>
                    <a:lnTo>
                      <a:pt x="564" y="9"/>
                    </a:lnTo>
                    <a:lnTo>
                      <a:pt x="562" y="15"/>
                    </a:lnTo>
                    <a:lnTo>
                      <a:pt x="560" y="22"/>
                    </a:lnTo>
                    <a:lnTo>
                      <a:pt x="560" y="23"/>
                    </a:lnTo>
                    <a:lnTo>
                      <a:pt x="562" y="26"/>
                    </a:lnTo>
                    <a:lnTo>
                      <a:pt x="562" y="27"/>
                    </a:lnTo>
                    <a:lnTo>
                      <a:pt x="562" y="29"/>
                    </a:lnTo>
                    <a:lnTo>
                      <a:pt x="566" y="39"/>
                    </a:lnTo>
                    <a:lnTo>
                      <a:pt x="575" y="63"/>
                    </a:lnTo>
                    <a:lnTo>
                      <a:pt x="588" y="97"/>
                    </a:lnTo>
                    <a:lnTo>
                      <a:pt x="602" y="137"/>
                    </a:lnTo>
                    <a:lnTo>
                      <a:pt x="618" y="178"/>
                    </a:lnTo>
                    <a:lnTo>
                      <a:pt x="632" y="214"/>
                    </a:lnTo>
                    <a:lnTo>
                      <a:pt x="641" y="242"/>
                    </a:lnTo>
                    <a:lnTo>
                      <a:pt x="646" y="255"/>
                    </a:lnTo>
                    <a:lnTo>
                      <a:pt x="642" y="269"/>
                    </a:lnTo>
                    <a:lnTo>
                      <a:pt x="636" y="292"/>
                    </a:lnTo>
                    <a:lnTo>
                      <a:pt x="629" y="317"/>
                    </a:lnTo>
                    <a:lnTo>
                      <a:pt x="624" y="338"/>
                    </a:lnTo>
                    <a:lnTo>
                      <a:pt x="614" y="338"/>
                    </a:lnTo>
                    <a:lnTo>
                      <a:pt x="593" y="338"/>
                    </a:lnTo>
                    <a:lnTo>
                      <a:pt x="564" y="338"/>
                    </a:lnTo>
                    <a:lnTo>
                      <a:pt x="529" y="338"/>
                    </a:lnTo>
                    <a:lnTo>
                      <a:pt x="488" y="338"/>
                    </a:lnTo>
                    <a:lnTo>
                      <a:pt x="443" y="338"/>
                    </a:lnTo>
                    <a:lnTo>
                      <a:pt x="395" y="338"/>
                    </a:lnTo>
                    <a:lnTo>
                      <a:pt x="347" y="338"/>
                    </a:lnTo>
                    <a:lnTo>
                      <a:pt x="298" y="338"/>
                    </a:lnTo>
                    <a:lnTo>
                      <a:pt x="250" y="338"/>
                    </a:lnTo>
                    <a:lnTo>
                      <a:pt x="205" y="338"/>
                    </a:lnTo>
                    <a:lnTo>
                      <a:pt x="164" y="338"/>
                    </a:lnTo>
                    <a:lnTo>
                      <a:pt x="129" y="338"/>
                    </a:lnTo>
                    <a:lnTo>
                      <a:pt x="100" y="338"/>
                    </a:lnTo>
                    <a:lnTo>
                      <a:pt x="79" y="338"/>
                    </a:lnTo>
                    <a:lnTo>
                      <a:pt x="69" y="338"/>
                    </a:lnTo>
                    <a:lnTo>
                      <a:pt x="62" y="313"/>
                    </a:lnTo>
                    <a:lnTo>
                      <a:pt x="55" y="281"/>
                    </a:lnTo>
                    <a:lnTo>
                      <a:pt x="48" y="251"/>
                    </a:lnTo>
                    <a:lnTo>
                      <a:pt x="44" y="235"/>
                    </a:lnTo>
                    <a:lnTo>
                      <a:pt x="47" y="223"/>
                    </a:lnTo>
                    <a:lnTo>
                      <a:pt x="55" y="199"/>
                    </a:lnTo>
                    <a:lnTo>
                      <a:pt x="62" y="165"/>
                    </a:lnTo>
                    <a:lnTo>
                      <a:pt x="73" y="127"/>
                    </a:lnTo>
                    <a:lnTo>
                      <a:pt x="83" y="91"/>
                    </a:lnTo>
                    <a:lnTo>
                      <a:pt x="92" y="58"/>
                    </a:lnTo>
                    <a:lnTo>
                      <a:pt x="98" y="36"/>
                    </a:lnTo>
                    <a:lnTo>
                      <a:pt x="100" y="27"/>
                    </a:lnTo>
                    <a:lnTo>
                      <a:pt x="101" y="26"/>
                    </a:lnTo>
                    <a:lnTo>
                      <a:pt x="101" y="24"/>
                    </a:lnTo>
                    <a:lnTo>
                      <a:pt x="101" y="23"/>
                    </a:lnTo>
                    <a:lnTo>
                      <a:pt x="101" y="22"/>
                    </a:lnTo>
                    <a:lnTo>
                      <a:pt x="100" y="15"/>
                    </a:lnTo>
                    <a:lnTo>
                      <a:pt x="98" y="9"/>
                    </a:lnTo>
                    <a:lnTo>
                      <a:pt x="92" y="3"/>
                    </a:lnTo>
                    <a:lnTo>
                      <a:pt x="86" y="1"/>
                    </a:lnTo>
                    <a:lnTo>
                      <a:pt x="77" y="0"/>
                    </a:lnTo>
                    <a:lnTo>
                      <a:pt x="69" y="2"/>
                    </a:lnTo>
                    <a:lnTo>
                      <a:pt x="62" y="9"/>
                    </a:lnTo>
                    <a:lnTo>
                      <a:pt x="59" y="16"/>
                    </a:lnTo>
                    <a:lnTo>
                      <a:pt x="0" y="229"/>
                    </a:lnTo>
                    <a:lnTo>
                      <a:pt x="0" y="231"/>
                    </a:lnTo>
                    <a:lnTo>
                      <a:pt x="0" y="234"/>
                    </a:lnTo>
                    <a:lnTo>
                      <a:pt x="0" y="236"/>
                    </a:lnTo>
                    <a:lnTo>
                      <a:pt x="0" y="239"/>
                    </a:lnTo>
                    <a:lnTo>
                      <a:pt x="30" y="365"/>
                    </a:lnTo>
                    <a:lnTo>
                      <a:pt x="33" y="372"/>
                    </a:lnTo>
                    <a:lnTo>
                      <a:pt x="38" y="377"/>
                    </a:lnTo>
                    <a:lnTo>
                      <a:pt x="43" y="381"/>
                    </a:lnTo>
                    <a:lnTo>
                      <a:pt x="51" y="382"/>
                    </a:lnTo>
                    <a:lnTo>
                      <a:pt x="641" y="382"/>
                    </a:lnTo>
                    <a:lnTo>
                      <a:pt x="647" y="381"/>
                    </a:lnTo>
                    <a:lnTo>
                      <a:pt x="654" y="378"/>
                    </a:lnTo>
                    <a:lnTo>
                      <a:pt x="659" y="373"/>
                    </a:lnTo>
                    <a:lnTo>
                      <a:pt x="662" y="367"/>
                    </a:lnTo>
                    <a:lnTo>
                      <a:pt x="690" y="260"/>
                    </a:lnTo>
                    <a:lnTo>
                      <a:pt x="692" y="256"/>
                    </a:lnTo>
                    <a:lnTo>
                      <a:pt x="692" y="253"/>
                    </a:lnTo>
                    <a:lnTo>
                      <a:pt x="692" y="249"/>
                    </a:lnTo>
                    <a:lnTo>
                      <a:pt x="690" y="247"/>
                    </a:lnTo>
                    <a:lnTo>
                      <a:pt x="603" y="14"/>
                    </a:lnTo>
                    <a:lnTo>
                      <a:pt x="599" y="6"/>
                    </a:lnTo>
                    <a:lnTo>
                      <a:pt x="592" y="1"/>
                    </a:lnTo>
                    <a:lnTo>
                      <a:pt x="584" y="0"/>
                    </a:lnTo>
                    <a:lnTo>
                      <a:pt x="575" y="1"/>
                    </a:lnTo>
                    <a:close/>
                  </a:path>
                </a:pathLst>
              </a:custGeom>
              <a:solidFill>
                <a:srgbClr val="000000"/>
              </a:solidFill>
              <a:ln w="9525">
                <a:noFill/>
                <a:round/>
                <a:headEnd/>
                <a:tailEnd/>
              </a:ln>
            </p:spPr>
            <p:txBody>
              <a:bodyPr/>
              <a:lstStyle/>
              <a:p>
                <a:pPr rtl="0"/>
                <a:endParaRPr lang="en-US" sz="3800"/>
              </a:p>
            </p:txBody>
          </p:sp>
          <p:sp>
            <p:nvSpPr>
              <p:cNvPr id="851" name="Freeform 765"/>
              <p:cNvSpPr>
                <a:spLocks/>
              </p:cNvSpPr>
              <p:nvPr/>
            </p:nvSpPr>
            <p:spPr bwMode="auto">
              <a:xfrm flipH="1">
                <a:off x="372" y="1468"/>
                <a:ext cx="30" cy="21"/>
              </a:xfrm>
              <a:custGeom>
                <a:avLst/>
                <a:gdLst>
                  <a:gd name="T0" fmla="*/ 0 w 130"/>
                  <a:gd name="T1" fmla="*/ 10 h 93"/>
                  <a:gd name="T2" fmla="*/ 0 w 130"/>
                  <a:gd name="T3" fmla="*/ 10 h 93"/>
                  <a:gd name="T4" fmla="*/ 0 w 130"/>
                  <a:gd name="T5" fmla="*/ 10 h 93"/>
                  <a:gd name="T6" fmla="*/ 0 w 130"/>
                  <a:gd name="T7" fmla="*/ 10 h 93"/>
                  <a:gd name="T8" fmla="*/ 0 w 130"/>
                  <a:gd name="T9" fmla="*/ 10 h 93"/>
                  <a:gd name="T10" fmla="*/ 0 w 130"/>
                  <a:gd name="T11" fmla="*/ 12 h 93"/>
                  <a:gd name="T12" fmla="*/ 1 w 130"/>
                  <a:gd name="T13" fmla="*/ 14 h 93"/>
                  <a:gd name="T14" fmla="*/ 2 w 130"/>
                  <a:gd name="T15" fmla="*/ 16 h 93"/>
                  <a:gd name="T16" fmla="*/ 4 w 130"/>
                  <a:gd name="T17" fmla="*/ 17 h 93"/>
                  <a:gd name="T18" fmla="*/ 6 w 130"/>
                  <a:gd name="T19" fmla="*/ 19 h 93"/>
                  <a:gd name="T20" fmla="*/ 9 w 130"/>
                  <a:gd name="T21" fmla="*/ 20 h 93"/>
                  <a:gd name="T22" fmla="*/ 12 w 130"/>
                  <a:gd name="T23" fmla="*/ 21 h 93"/>
                  <a:gd name="T24" fmla="*/ 15 w 130"/>
                  <a:gd name="T25" fmla="*/ 21 h 93"/>
                  <a:gd name="T26" fmla="*/ 18 w 130"/>
                  <a:gd name="T27" fmla="*/ 21 h 93"/>
                  <a:gd name="T28" fmla="*/ 21 w 130"/>
                  <a:gd name="T29" fmla="*/ 21 h 93"/>
                  <a:gd name="T30" fmla="*/ 23 w 130"/>
                  <a:gd name="T31" fmla="*/ 20 h 93"/>
                  <a:gd name="T32" fmla="*/ 25 w 130"/>
                  <a:gd name="T33" fmla="*/ 19 h 93"/>
                  <a:gd name="T34" fmla="*/ 27 w 130"/>
                  <a:gd name="T35" fmla="*/ 17 h 93"/>
                  <a:gd name="T36" fmla="*/ 29 w 130"/>
                  <a:gd name="T37" fmla="*/ 16 h 93"/>
                  <a:gd name="T38" fmla="*/ 30 w 130"/>
                  <a:gd name="T39" fmla="*/ 14 h 93"/>
                  <a:gd name="T40" fmla="*/ 30 w 130"/>
                  <a:gd name="T41" fmla="*/ 12 h 93"/>
                  <a:gd name="T42" fmla="*/ 30 w 130"/>
                  <a:gd name="T43" fmla="*/ 9 h 93"/>
                  <a:gd name="T44" fmla="*/ 29 w 130"/>
                  <a:gd name="T45" fmla="*/ 7 h 93"/>
                  <a:gd name="T46" fmla="*/ 28 w 130"/>
                  <a:gd name="T47" fmla="*/ 5 h 93"/>
                  <a:gd name="T48" fmla="*/ 27 w 130"/>
                  <a:gd name="T49" fmla="*/ 4 h 93"/>
                  <a:gd name="T50" fmla="*/ 24 w 130"/>
                  <a:gd name="T51" fmla="*/ 2 h 93"/>
                  <a:gd name="T52" fmla="*/ 22 w 130"/>
                  <a:gd name="T53" fmla="*/ 1 h 93"/>
                  <a:gd name="T54" fmla="*/ 19 w 130"/>
                  <a:gd name="T55" fmla="*/ 0 h 93"/>
                  <a:gd name="T56" fmla="*/ 16 w 130"/>
                  <a:gd name="T57" fmla="*/ 0 h 93"/>
                  <a:gd name="T58" fmla="*/ 13 w 130"/>
                  <a:gd name="T59" fmla="*/ 0 h 93"/>
                  <a:gd name="T60" fmla="*/ 10 w 130"/>
                  <a:gd name="T61" fmla="*/ 0 h 93"/>
                  <a:gd name="T62" fmla="*/ 7 w 130"/>
                  <a:gd name="T63" fmla="*/ 1 h 93"/>
                  <a:gd name="T64" fmla="*/ 5 w 130"/>
                  <a:gd name="T65" fmla="*/ 2 h 93"/>
                  <a:gd name="T66" fmla="*/ 3 w 130"/>
                  <a:gd name="T67" fmla="*/ 4 h 93"/>
                  <a:gd name="T68" fmla="*/ 2 w 130"/>
                  <a:gd name="T69" fmla="*/ 5 h 93"/>
                  <a:gd name="T70" fmla="*/ 1 w 130"/>
                  <a:gd name="T71" fmla="*/ 7 h 93"/>
                  <a:gd name="T72" fmla="*/ 0 w 130"/>
                  <a:gd name="T73" fmla="*/ 10 h 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0"/>
                  <a:gd name="T112" fmla="*/ 0 h 93"/>
                  <a:gd name="T113" fmla="*/ 130 w 130"/>
                  <a:gd name="T114" fmla="*/ 93 h 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0" h="93">
                    <a:moveTo>
                      <a:pt x="0" y="43"/>
                    </a:moveTo>
                    <a:lnTo>
                      <a:pt x="0" y="43"/>
                    </a:lnTo>
                    <a:lnTo>
                      <a:pt x="2" y="52"/>
                    </a:lnTo>
                    <a:lnTo>
                      <a:pt x="4" y="61"/>
                    </a:lnTo>
                    <a:lnTo>
                      <a:pt x="10" y="70"/>
                    </a:lnTo>
                    <a:lnTo>
                      <a:pt x="17" y="77"/>
                    </a:lnTo>
                    <a:lnTo>
                      <a:pt x="26" y="83"/>
                    </a:lnTo>
                    <a:lnTo>
                      <a:pt x="37" y="88"/>
                    </a:lnTo>
                    <a:lnTo>
                      <a:pt x="50" y="92"/>
                    </a:lnTo>
                    <a:lnTo>
                      <a:pt x="63" y="93"/>
                    </a:lnTo>
                    <a:lnTo>
                      <a:pt x="76" y="93"/>
                    </a:lnTo>
                    <a:lnTo>
                      <a:pt x="89" y="92"/>
                    </a:lnTo>
                    <a:lnTo>
                      <a:pt x="99" y="88"/>
                    </a:lnTo>
                    <a:lnTo>
                      <a:pt x="110" y="83"/>
                    </a:lnTo>
                    <a:lnTo>
                      <a:pt x="117" y="77"/>
                    </a:lnTo>
                    <a:lnTo>
                      <a:pt x="124" y="70"/>
                    </a:lnTo>
                    <a:lnTo>
                      <a:pt x="129" y="61"/>
                    </a:lnTo>
                    <a:lnTo>
                      <a:pt x="130" y="52"/>
                    </a:lnTo>
                    <a:lnTo>
                      <a:pt x="130" y="41"/>
                    </a:lnTo>
                    <a:lnTo>
                      <a:pt x="127" y="32"/>
                    </a:lnTo>
                    <a:lnTo>
                      <a:pt x="121" y="24"/>
                    </a:lnTo>
                    <a:lnTo>
                      <a:pt x="115" y="17"/>
                    </a:lnTo>
                    <a:lnTo>
                      <a:pt x="106" y="10"/>
                    </a:lnTo>
                    <a:lnTo>
                      <a:pt x="94" y="5"/>
                    </a:lnTo>
                    <a:lnTo>
                      <a:pt x="82" y="1"/>
                    </a:lnTo>
                    <a:lnTo>
                      <a:pt x="69" y="0"/>
                    </a:lnTo>
                    <a:lnTo>
                      <a:pt x="55" y="0"/>
                    </a:lnTo>
                    <a:lnTo>
                      <a:pt x="43" y="1"/>
                    </a:lnTo>
                    <a:lnTo>
                      <a:pt x="32" y="5"/>
                    </a:lnTo>
                    <a:lnTo>
                      <a:pt x="21" y="10"/>
                    </a:lnTo>
                    <a:lnTo>
                      <a:pt x="13" y="17"/>
                    </a:lnTo>
                    <a:lnTo>
                      <a:pt x="7" y="24"/>
                    </a:lnTo>
                    <a:lnTo>
                      <a:pt x="3" y="32"/>
                    </a:lnTo>
                    <a:lnTo>
                      <a:pt x="0" y="43"/>
                    </a:lnTo>
                    <a:close/>
                  </a:path>
                </a:pathLst>
              </a:custGeom>
              <a:solidFill>
                <a:srgbClr val="000000"/>
              </a:solidFill>
              <a:ln w="9525">
                <a:noFill/>
                <a:round/>
                <a:headEnd/>
                <a:tailEnd/>
              </a:ln>
            </p:spPr>
            <p:txBody>
              <a:bodyPr/>
              <a:lstStyle/>
              <a:p>
                <a:pPr rtl="0"/>
                <a:endParaRPr lang="en-US" sz="3800"/>
              </a:p>
            </p:txBody>
          </p:sp>
          <p:sp>
            <p:nvSpPr>
              <p:cNvPr id="852" name="Freeform 766"/>
              <p:cNvSpPr>
                <a:spLocks/>
              </p:cNvSpPr>
              <p:nvPr/>
            </p:nvSpPr>
            <p:spPr bwMode="auto">
              <a:xfrm flipH="1">
                <a:off x="383" y="1332"/>
                <a:ext cx="43" cy="153"/>
              </a:xfrm>
              <a:custGeom>
                <a:avLst/>
                <a:gdLst>
                  <a:gd name="T0" fmla="*/ 4 w 184"/>
                  <a:gd name="T1" fmla="*/ 0 h 666"/>
                  <a:gd name="T2" fmla="*/ 2 w 184"/>
                  <a:gd name="T3" fmla="*/ 1 h 666"/>
                  <a:gd name="T4" fmla="*/ 0 w 184"/>
                  <a:gd name="T5" fmla="*/ 2 h 666"/>
                  <a:gd name="T6" fmla="*/ 0 w 184"/>
                  <a:gd name="T7" fmla="*/ 4 h 666"/>
                  <a:gd name="T8" fmla="*/ 0 w 184"/>
                  <a:gd name="T9" fmla="*/ 6 h 666"/>
                  <a:gd name="T10" fmla="*/ 33 w 184"/>
                  <a:gd name="T11" fmla="*/ 150 h 666"/>
                  <a:gd name="T12" fmla="*/ 34 w 184"/>
                  <a:gd name="T13" fmla="*/ 151 h 666"/>
                  <a:gd name="T14" fmla="*/ 36 w 184"/>
                  <a:gd name="T15" fmla="*/ 153 h 666"/>
                  <a:gd name="T16" fmla="*/ 37 w 184"/>
                  <a:gd name="T17" fmla="*/ 153 h 666"/>
                  <a:gd name="T18" fmla="*/ 39 w 184"/>
                  <a:gd name="T19" fmla="*/ 153 h 666"/>
                  <a:gd name="T20" fmla="*/ 41 w 184"/>
                  <a:gd name="T21" fmla="*/ 152 h 666"/>
                  <a:gd name="T22" fmla="*/ 43 w 184"/>
                  <a:gd name="T23" fmla="*/ 151 h 666"/>
                  <a:gd name="T24" fmla="*/ 43 w 184"/>
                  <a:gd name="T25" fmla="*/ 149 h 666"/>
                  <a:gd name="T26" fmla="*/ 43 w 184"/>
                  <a:gd name="T27" fmla="*/ 147 h 666"/>
                  <a:gd name="T28" fmla="*/ 10 w 184"/>
                  <a:gd name="T29" fmla="*/ 4 h 666"/>
                  <a:gd name="T30" fmla="*/ 9 w 184"/>
                  <a:gd name="T31" fmla="*/ 2 h 666"/>
                  <a:gd name="T32" fmla="*/ 8 w 184"/>
                  <a:gd name="T33" fmla="*/ 1 h 666"/>
                  <a:gd name="T34" fmla="*/ 6 w 184"/>
                  <a:gd name="T35" fmla="*/ 0 h 666"/>
                  <a:gd name="T36" fmla="*/ 4 w 184"/>
                  <a:gd name="T37" fmla="*/ 0 h 6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4"/>
                  <a:gd name="T58" fmla="*/ 0 h 666"/>
                  <a:gd name="T59" fmla="*/ 184 w 184"/>
                  <a:gd name="T60" fmla="*/ 666 h 6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4" h="666">
                    <a:moveTo>
                      <a:pt x="17" y="0"/>
                    </a:moveTo>
                    <a:lnTo>
                      <a:pt x="9" y="4"/>
                    </a:lnTo>
                    <a:lnTo>
                      <a:pt x="2" y="9"/>
                    </a:lnTo>
                    <a:lnTo>
                      <a:pt x="0" y="17"/>
                    </a:lnTo>
                    <a:lnTo>
                      <a:pt x="0" y="26"/>
                    </a:lnTo>
                    <a:lnTo>
                      <a:pt x="141" y="651"/>
                    </a:lnTo>
                    <a:lnTo>
                      <a:pt x="145" y="659"/>
                    </a:lnTo>
                    <a:lnTo>
                      <a:pt x="152" y="664"/>
                    </a:lnTo>
                    <a:lnTo>
                      <a:pt x="160" y="666"/>
                    </a:lnTo>
                    <a:lnTo>
                      <a:pt x="169" y="666"/>
                    </a:lnTo>
                    <a:lnTo>
                      <a:pt x="177" y="662"/>
                    </a:lnTo>
                    <a:lnTo>
                      <a:pt x="182" y="657"/>
                    </a:lnTo>
                    <a:lnTo>
                      <a:pt x="184" y="649"/>
                    </a:lnTo>
                    <a:lnTo>
                      <a:pt x="184" y="640"/>
                    </a:lnTo>
                    <a:lnTo>
                      <a:pt x="43" y="17"/>
                    </a:lnTo>
                    <a:lnTo>
                      <a:pt x="39" y="9"/>
                    </a:lnTo>
                    <a:lnTo>
                      <a:pt x="34" y="3"/>
                    </a:lnTo>
                    <a:lnTo>
                      <a:pt x="26" y="0"/>
                    </a:lnTo>
                    <a:lnTo>
                      <a:pt x="17" y="0"/>
                    </a:lnTo>
                    <a:close/>
                  </a:path>
                </a:pathLst>
              </a:custGeom>
              <a:solidFill>
                <a:srgbClr val="000000"/>
              </a:solidFill>
              <a:ln w="9525">
                <a:noFill/>
                <a:round/>
                <a:headEnd/>
                <a:tailEnd/>
              </a:ln>
            </p:spPr>
            <p:txBody>
              <a:bodyPr/>
              <a:lstStyle/>
              <a:p>
                <a:pPr rtl="0"/>
                <a:endParaRPr lang="en-US" sz="3800"/>
              </a:p>
            </p:txBody>
          </p:sp>
          <p:sp>
            <p:nvSpPr>
              <p:cNvPr id="853" name="Freeform 767"/>
              <p:cNvSpPr>
                <a:spLocks/>
              </p:cNvSpPr>
              <p:nvPr/>
            </p:nvSpPr>
            <p:spPr bwMode="auto">
              <a:xfrm flipH="1">
                <a:off x="337" y="1115"/>
                <a:ext cx="224" cy="225"/>
              </a:xfrm>
              <a:custGeom>
                <a:avLst/>
                <a:gdLst>
                  <a:gd name="T0" fmla="*/ 201 w 983"/>
                  <a:gd name="T1" fmla="*/ 8 h 985"/>
                  <a:gd name="T2" fmla="*/ 201 w 983"/>
                  <a:gd name="T3" fmla="*/ 8 h 985"/>
                  <a:gd name="T4" fmla="*/ 199 w 983"/>
                  <a:gd name="T5" fmla="*/ 16 h 985"/>
                  <a:gd name="T6" fmla="*/ 188 w 983"/>
                  <a:gd name="T7" fmla="*/ 61 h 985"/>
                  <a:gd name="T8" fmla="*/ 173 w 983"/>
                  <a:gd name="T9" fmla="*/ 122 h 985"/>
                  <a:gd name="T10" fmla="*/ 161 w 983"/>
                  <a:gd name="T11" fmla="*/ 167 h 985"/>
                  <a:gd name="T12" fmla="*/ 158 w 983"/>
                  <a:gd name="T13" fmla="*/ 179 h 985"/>
                  <a:gd name="T14" fmla="*/ 154 w 983"/>
                  <a:gd name="T15" fmla="*/ 186 h 985"/>
                  <a:gd name="T16" fmla="*/ 151 w 983"/>
                  <a:gd name="T17" fmla="*/ 190 h 985"/>
                  <a:gd name="T18" fmla="*/ 149 w 983"/>
                  <a:gd name="T19" fmla="*/ 191 h 985"/>
                  <a:gd name="T20" fmla="*/ 147 w 983"/>
                  <a:gd name="T21" fmla="*/ 192 h 985"/>
                  <a:gd name="T22" fmla="*/ 147 w 983"/>
                  <a:gd name="T23" fmla="*/ 192 h 985"/>
                  <a:gd name="T24" fmla="*/ 146 w 983"/>
                  <a:gd name="T25" fmla="*/ 192 h 985"/>
                  <a:gd name="T26" fmla="*/ 144 w 983"/>
                  <a:gd name="T27" fmla="*/ 191 h 985"/>
                  <a:gd name="T28" fmla="*/ 139 w 983"/>
                  <a:gd name="T29" fmla="*/ 191 h 985"/>
                  <a:gd name="T30" fmla="*/ 124 w 983"/>
                  <a:gd name="T31" fmla="*/ 192 h 985"/>
                  <a:gd name="T32" fmla="*/ 105 w 983"/>
                  <a:gd name="T33" fmla="*/ 193 h 985"/>
                  <a:gd name="T34" fmla="*/ 84 w 983"/>
                  <a:gd name="T35" fmla="*/ 193 h 985"/>
                  <a:gd name="T36" fmla="*/ 61 w 983"/>
                  <a:gd name="T37" fmla="*/ 195 h 985"/>
                  <a:gd name="T38" fmla="*/ 40 w 983"/>
                  <a:gd name="T39" fmla="*/ 196 h 985"/>
                  <a:gd name="T40" fmla="*/ 23 w 983"/>
                  <a:gd name="T41" fmla="*/ 197 h 985"/>
                  <a:gd name="T42" fmla="*/ 12 w 983"/>
                  <a:gd name="T43" fmla="*/ 199 h 985"/>
                  <a:gd name="T44" fmla="*/ 5 w 983"/>
                  <a:gd name="T45" fmla="*/ 202 h 985"/>
                  <a:gd name="T46" fmla="*/ 1 w 983"/>
                  <a:gd name="T47" fmla="*/ 208 h 985"/>
                  <a:gd name="T48" fmla="*/ 0 w 983"/>
                  <a:gd name="T49" fmla="*/ 214 h 985"/>
                  <a:gd name="T50" fmla="*/ 1 w 983"/>
                  <a:gd name="T51" fmla="*/ 220 h 985"/>
                  <a:gd name="T52" fmla="*/ 3 w 983"/>
                  <a:gd name="T53" fmla="*/ 224 h 985"/>
                  <a:gd name="T54" fmla="*/ 5 w 983"/>
                  <a:gd name="T55" fmla="*/ 225 h 985"/>
                  <a:gd name="T56" fmla="*/ 160 w 983"/>
                  <a:gd name="T57" fmla="*/ 225 h 985"/>
                  <a:gd name="T58" fmla="*/ 161 w 983"/>
                  <a:gd name="T59" fmla="*/ 225 h 985"/>
                  <a:gd name="T60" fmla="*/ 161 w 983"/>
                  <a:gd name="T61" fmla="*/ 225 h 985"/>
                  <a:gd name="T62" fmla="*/ 176 w 983"/>
                  <a:gd name="T63" fmla="*/ 221 h 985"/>
                  <a:gd name="T64" fmla="*/ 185 w 983"/>
                  <a:gd name="T65" fmla="*/ 213 h 985"/>
                  <a:gd name="T66" fmla="*/ 190 w 983"/>
                  <a:gd name="T67" fmla="*/ 205 h 985"/>
                  <a:gd name="T68" fmla="*/ 191 w 983"/>
                  <a:gd name="T69" fmla="*/ 198 h 985"/>
                  <a:gd name="T70" fmla="*/ 191 w 983"/>
                  <a:gd name="T71" fmla="*/ 198 h 985"/>
                  <a:gd name="T72" fmla="*/ 191 w 983"/>
                  <a:gd name="T73" fmla="*/ 198 h 985"/>
                  <a:gd name="T74" fmla="*/ 224 w 983"/>
                  <a:gd name="T75" fmla="*/ 10 h 985"/>
                  <a:gd name="T76" fmla="*/ 224 w 983"/>
                  <a:gd name="T77" fmla="*/ 8 h 985"/>
                  <a:gd name="T78" fmla="*/ 222 w 983"/>
                  <a:gd name="T79" fmla="*/ 5 h 985"/>
                  <a:gd name="T80" fmla="*/ 220 w 983"/>
                  <a:gd name="T81" fmla="*/ 3 h 985"/>
                  <a:gd name="T82" fmla="*/ 217 w 983"/>
                  <a:gd name="T83" fmla="*/ 1 h 985"/>
                  <a:gd name="T84" fmla="*/ 215 w 983"/>
                  <a:gd name="T85" fmla="*/ 0 h 985"/>
                  <a:gd name="T86" fmla="*/ 211 w 983"/>
                  <a:gd name="T87" fmla="*/ 0 h 985"/>
                  <a:gd name="T88" fmla="*/ 206 w 983"/>
                  <a:gd name="T89" fmla="*/ 2 h 985"/>
                  <a:gd name="T90" fmla="*/ 203 w 983"/>
                  <a:gd name="T91" fmla="*/ 5 h 985"/>
                  <a:gd name="T92" fmla="*/ 201 w 983"/>
                  <a:gd name="T93" fmla="*/ 7 h 9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3"/>
                  <a:gd name="T142" fmla="*/ 0 h 985"/>
                  <a:gd name="T143" fmla="*/ 983 w 983"/>
                  <a:gd name="T144" fmla="*/ 985 h 9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3" h="985">
                    <a:moveTo>
                      <a:pt x="883" y="31"/>
                    </a:moveTo>
                    <a:lnTo>
                      <a:pt x="882" y="33"/>
                    </a:lnTo>
                    <a:lnTo>
                      <a:pt x="882" y="34"/>
                    </a:lnTo>
                    <a:lnTo>
                      <a:pt x="880" y="37"/>
                    </a:lnTo>
                    <a:lnTo>
                      <a:pt x="880" y="38"/>
                    </a:lnTo>
                    <a:lnTo>
                      <a:pt x="873" y="69"/>
                    </a:lnTo>
                    <a:lnTo>
                      <a:pt x="852" y="151"/>
                    </a:lnTo>
                    <a:lnTo>
                      <a:pt x="823" y="267"/>
                    </a:lnTo>
                    <a:lnTo>
                      <a:pt x="791" y="400"/>
                    </a:lnTo>
                    <a:lnTo>
                      <a:pt x="757" y="534"/>
                    </a:lnTo>
                    <a:lnTo>
                      <a:pt x="728" y="650"/>
                    </a:lnTo>
                    <a:lnTo>
                      <a:pt x="708" y="733"/>
                    </a:lnTo>
                    <a:lnTo>
                      <a:pt x="700" y="765"/>
                    </a:lnTo>
                    <a:lnTo>
                      <a:pt x="692" y="785"/>
                    </a:lnTo>
                    <a:lnTo>
                      <a:pt x="684" y="802"/>
                    </a:lnTo>
                    <a:lnTo>
                      <a:pt x="676" y="814"/>
                    </a:lnTo>
                    <a:lnTo>
                      <a:pt x="670" y="824"/>
                    </a:lnTo>
                    <a:lnTo>
                      <a:pt x="663" y="830"/>
                    </a:lnTo>
                    <a:lnTo>
                      <a:pt x="658" y="836"/>
                    </a:lnTo>
                    <a:lnTo>
                      <a:pt x="654" y="838"/>
                    </a:lnTo>
                    <a:lnTo>
                      <a:pt x="650" y="840"/>
                    </a:lnTo>
                    <a:lnTo>
                      <a:pt x="646" y="841"/>
                    </a:lnTo>
                    <a:lnTo>
                      <a:pt x="644" y="841"/>
                    </a:lnTo>
                    <a:lnTo>
                      <a:pt x="643" y="841"/>
                    </a:lnTo>
                    <a:lnTo>
                      <a:pt x="641" y="841"/>
                    </a:lnTo>
                    <a:lnTo>
                      <a:pt x="639" y="840"/>
                    </a:lnTo>
                    <a:lnTo>
                      <a:pt x="636" y="840"/>
                    </a:lnTo>
                    <a:lnTo>
                      <a:pt x="633" y="838"/>
                    </a:lnTo>
                    <a:lnTo>
                      <a:pt x="631" y="838"/>
                    </a:lnTo>
                    <a:lnTo>
                      <a:pt x="610" y="838"/>
                    </a:lnTo>
                    <a:lnTo>
                      <a:pt x="581" y="840"/>
                    </a:lnTo>
                    <a:lnTo>
                      <a:pt x="546" y="841"/>
                    </a:lnTo>
                    <a:lnTo>
                      <a:pt x="506" y="842"/>
                    </a:lnTo>
                    <a:lnTo>
                      <a:pt x="462" y="844"/>
                    </a:lnTo>
                    <a:lnTo>
                      <a:pt x="415" y="846"/>
                    </a:lnTo>
                    <a:lnTo>
                      <a:pt x="367" y="847"/>
                    </a:lnTo>
                    <a:lnTo>
                      <a:pt x="318" y="850"/>
                    </a:lnTo>
                    <a:lnTo>
                      <a:pt x="268" y="853"/>
                    </a:lnTo>
                    <a:lnTo>
                      <a:pt x="221" y="855"/>
                    </a:lnTo>
                    <a:lnTo>
                      <a:pt x="177" y="858"/>
                    </a:lnTo>
                    <a:lnTo>
                      <a:pt x="137" y="862"/>
                    </a:lnTo>
                    <a:lnTo>
                      <a:pt x="102" y="864"/>
                    </a:lnTo>
                    <a:lnTo>
                      <a:pt x="73" y="868"/>
                    </a:lnTo>
                    <a:lnTo>
                      <a:pt x="51" y="872"/>
                    </a:lnTo>
                    <a:lnTo>
                      <a:pt x="38" y="876"/>
                    </a:lnTo>
                    <a:lnTo>
                      <a:pt x="22" y="886"/>
                    </a:lnTo>
                    <a:lnTo>
                      <a:pt x="12" y="898"/>
                    </a:lnTo>
                    <a:lnTo>
                      <a:pt x="6" y="911"/>
                    </a:lnTo>
                    <a:lnTo>
                      <a:pt x="2" y="924"/>
                    </a:lnTo>
                    <a:lnTo>
                      <a:pt x="0" y="939"/>
                    </a:lnTo>
                    <a:lnTo>
                      <a:pt x="2" y="952"/>
                    </a:lnTo>
                    <a:lnTo>
                      <a:pt x="4" y="963"/>
                    </a:lnTo>
                    <a:lnTo>
                      <a:pt x="7" y="974"/>
                    </a:lnTo>
                    <a:lnTo>
                      <a:pt x="11" y="979"/>
                    </a:lnTo>
                    <a:lnTo>
                      <a:pt x="15" y="983"/>
                    </a:lnTo>
                    <a:lnTo>
                      <a:pt x="20" y="984"/>
                    </a:lnTo>
                    <a:lnTo>
                      <a:pt x="25" y="985"/>
                    </a:lnTo>
                    <a:lnTo>
                      <a:pt x="704" y="985"/>
                    </a:lnTo>
                    <a:lnTo>
                      <a:pt x="705" y="985"/>
                    </a:lnTo>
                    <a:lnTo>
                      <a:pt x="706" y="985"/>
                    </a:lnTo>
                    <a:lnTo>
                      <a:pt x="743" y="978"/>
                    </a:lnTo>
                    <a:lnTo>
                      <a:pt x="771" y="966"/>
                    </a:lnTo>
                    <a:lnTo>
                      <a:pt x="795" y="952"/>
                    </a:lnTo>
                    <a:lnTo>
                      <a:pt x="812" y="933"/>
                    </a:lnTo>
                    <a:lnTo>
                      <a:pt x="825" y="915"/>
                    </a:lnTo>
                    <a:lnTo>
                      <a:pt x="832" y="897"/>
                    </a:lnTo>
                    <a:lnTo>
                      <a:pt x="838" y="880"/>
                    </a:lnTo>
                    <a:lnTo>
                      <a:pt x="839" y="866"/>
                    </a:lnTo>
                    <a:lnTo>
                      <a:pt x="839" y="867"/>
                    </a:lnTo>
                    <a:lnTo>
                      <a:pt x="839" y="868"/>
                    </a:lnTo>
                    <a:lnTo>
                      <a:pt x="983" y="46"/>
                    </a:lnTo>
                    <a:lnTo>
                      <a:pt x="983" y="43"/>
                    </a:lnTo>
                    <a:lnTo>
                      <a:pt x="983" y="39"/>
                    </a:lnTo>
                    <a:lnTo>
                      <a:pt x="982" y="35"/>
                    </a:lnTo>
                    <a:lnTo>
                      <a:pt x="981" y="33"/>
                    </a:lnTo>
                    <a:lnTo>
                      <a:pt x="975" y="24"/>
                    </a:lnTo>
                    <a:lnTo>
                      <a:pt x="969" y="17"/>
                    </a:lnTo>
                    <a:lnTo>
                      <a:pt x="964" y="12"/>
                    </a:lnTo>
                    <a:lnTo>
                      <a:pt x="957" y="7"/>
                    </a:lnTo>
                    <a:lnTo>
                      <a:pt x="952" y="4"/>
                    </a:lnTo>
                    <a:lnTo>
                      <a:pt x="947" y="3"/>
                    </a:lnTo>
                    <a:lnTo>
                      <a:pt x="942" y="1"/>
                    </a:lnTo>
                    <a:lnTo>
                      <a:pt x="936" y="0"/>
                    </a:lnTo>
                    <a:lnTo>
                      <a:pt x="926" y="1"/>
                    </a:lnTo>
                    <a:lnTo>
                      <a:pt x="916" y="4"/>
                    </a:lnTo>
                    <a:lnTo>
                      <a:pt x="906" y="8"/>
                    </a:lnTo>
                    <a:lnTo>
                      <a:pt x="900" y="13"/>
                    </a:lnTo>
                    <a:lnTo>
                      <a:pt x="893" y="20"/>
                    </a:lnTo>
                    <a:lnTo>
                      <a:pt x="888" y="25"/>
                    </a:lnTo>
                    <a:lnTo>
                      <a:pt x="884" y="29"/>
                    </a:lnTo>
                    <a:lnTo>
                      <a:pt x="883" y="31"/>
                    </a:lnTo>
                    <a:close/>
                  </a:path>
                </a:pathLst>
              </a:custGeom>
              <a:solidFill>
                <a:srgbClr val="000000"/>
              </a:solidFill>
              <a:ln w="9525">
                <a:noFill/>
                <a:round/>
                <a:headEnd/>
                <a:tailEnd/>
              </a:ln>
            </p:spPr>
            <p:txBody>
              <a:bodyPr/>
              <a:lstStyle/>
              <a:p>
                <a:pPr rtl="0"/>
                <a:endParaRPr lang="en-US" sz="3800"/>
              </a:p>
            </p:txBody>
          </p:sp>
          <p:sp>
            <p:nvSpPr>
              <p:cNvPr id="854" name="Freeform 768"/>
              <p:cNvSpPr>
                <a:spLocks/>
              </p:cNvSpPr>
              <p:nvPr/>
            </p:nvSpPr>
            <p:spPr bwMode="auto">
              <a:xfrm flipH="1">
                <a:off x="346" y="1124"/>
                <a:ext cx="207" cy="207"/>
              </a:xfrm>
              <a:custGeom>
                <a:avLst/>
                <a:gdLst>
                  <a:gd name="T0" fmla="*/ 205 w 904"/>
                  <a:gd name="T1" fmla="*/ 0 h 907"/>
                  <a:gd name="T2" fmla="*/ 206 w 904"/>
                  <a:gd name="T3" fmla="*/ 1 h 907"/>
                  <a:gd name="T4" fmla="*/ 205 w 904"/>
                  <a:gd name="T5" fmla="*/ 11 h 907"/>
                  <a:gd name="T6" fmla="*/ 196 w 904"/>
                  <a:gd name="T7" fmla="*/ 62 h 907"/>
                  <a:gd name="T8" fmla="*/ 184 w 904"/>
                  <a:gd name="T9" fmla="*/ 130 h 907"/>
                  <a:gd name="T10" fmla="*/ 176 w 904"/>
                  <a:gd name="T11" fmla="*/ 180 h 907"/>
                  <a:gd name="T12" fmla="*/ 174 w 904"/>
                  <a:gd name="T13" fmla="*/ 188 h 907"/>
                  <a:gd name="T14" fmla="*/ 174 w 904"/>
                  <a:gd name="T15" fmla="*/ 188 h 907"/>
                  <a:gd name="T16" fmla="*/ 174 w 904"/>
                  <a:gd name="T17" fmla="*/ 189 h 907"/>
                  <a:gd name="T18" fmla="*/ 173 w 904"/>
                  <a:gd name="T19" fmla="*/ 194 h 907"/>
                  <a:gd name="T20" fmla="*/ 169 w 904"/>
                  <a:gd name="T21" fmla="*/ 200 h 907"/>
                  <a:gd name="T22" fmla="*/ 159 w 904"/>
                  <a:gd name="T23" fmla="*/ 206 h 907"/>
                  <a:gd name="T24" fmla="*/ 150 w 904"/>
                  <a:gd name="T25" fmla="*/ 207 h 907"/>
                  <a:gd name="T26" fmla="*/ 138 w 904"/>
                  <a:gd name="T27" fmla="*/ 207 h 907"/>
                  <a:gd name="T28" fmla="*/ 118 w 904"/>
                  <a:gd name="T29" fmla="*/ 207 h 907"/>
                  <a:gd name="T30" fmla="*/ 92 w 904"/>
                  <a:gd name="T31" fmla="*/ 207 h 907"/>
                  <a:gd name="T32" fmla="*/ 64 w 904"/>
                  <a:gd name="T33" fmla="*/ 207 h 907"/>
                  <a:gd name="T34" fmla="*/ 38 w 904"/>
                  <a:gd name="T35" fmla="*/ 207 h 907"/>
                  <a:gd name="T36" fmla="*/ 17 w 904"/>
                  <a:gd name="T37" fmla="*/ 207 h 907"/>
                  <a:gd name="T38" fmla="*/ 3 w 904"/>
                  <a:gd name="T39" fmla="*/ 207 h 907"/>
                  <a:gd name="T40" fmla="*/ 0 w 904"/>
                  <a:gd name="T41" fmla="*/ 207 h 907"/>
                  <a:gd name="T42" fmla="*/ 0 w 904"/>
                  <a:gd name="T43" fmla="*/ 206 h 907"/>
                  <a:gd name="T44" fmla="*/ 0 w 904"/>
                  <a:gd name="T45" fmla="*/ 204 h 907"/>
                  <a:gd name="T46" fmla="*/ 2 w 904"/>
                  <a:gd name="T47" fmla="*/ 200 h 907"/>
                  <a:gd name="T48" fmla="*/ 6 w 904"/>
                  <a:gd name="T49" fmla="*/ 199 h 907"/>
                  <a:gd name="T50" fmla="*/ 13 w 904"/>
                  <a:gd name="T51" fmla="*/ 197 h 907"/>
                  <a:gd name="T52" fmla="*/ 25 w 904"/>
                  <a:gd name="T53" fmla="*/ 196 h 907"/>
                  <a:gd name="T54" fmla="*/ 41 w 904"/>
                  <a:gd name="T55" fmla="*/ 195 h 907"/>
                  <a:gd name="T56" fmla="*/ 59 w 904"/>
                  <a:gd name="T57" fmla="*/ 194 h 907"/>
                  <a:gd name="T58" fmla="*/ 79 w 904"/>
                  <a:gd name="T59" fmla="*/ 193 h 907"/>
                  <a:gd name="T60" fmla="*/ 102 w 904"/>
                  <a:gd name="T61" fmla="*/ 192 h 907"/>
                  <a:gd name="T62" fmla="*/ 124 w 904"/>
                  <a:gd name="T63" fmla="*/ 192 h 907"/>
                  <a:gd name="T64" fmla="*/ 136 w 904"/>
                  <a:gd name="T65" fmla="*/ 192 h 907"/>
                  <a:gd name="T66" fmla="*/ 140 w 904"/>
                  <a:gd name="T67" fmla="*/ 192 h 907"/>
                  <a:gd name="T68" fmla="*/ 145 w 904"/>
                  <a:gd name="T69" fmla="*/ 190 h 907"/>
                  <a:gd name="T70" fmla="*/ 150 w 904"/>
                  <a:gd name="T71" fmla="*/ 187 h 907"/>
                  <a:gd name="T72" fmla="*/ 154 w 904"/>
                  <a:gd name="T73" fmla="*/ 181 h 907"/>
                  <a:gd name="T74" fmla="*/ 158 w 904"/>
                  <a:gd name="T75" fmla="*/ 173 h 907"/>
                  <a:gd name="T76" fmla="*/ 160 w 904"/>
                  <a:gd name="T77" fmla="*/ 168 h 907"/>
                  <a:gd name="T78" fmla="*/ 160 w 904"/>
                  <a:gd name="T79" fmla="*/ 168 h 907"/>
                  <a:gd name="T80" fmla="*/ 162 w 904"/>
                  <a:gd name="T81" fmla="*/ 161 h 907"/>
                  <a:gd name="T82" fmla="*/ 173 w 904"/>
                  <a:gd name="T83" fmla="*/ 116 h 907"/>
                  <a:gd name="T84" fmla="*/ 188 w 904"/>
                  <a:gd name="T85" fmla="*/ 56 h 907"/>
                  <a:gd name="T86" fmla="*/ 199 w 904"/>
                  <a:gd name="T87" fmla="*/ 11 h 907"/>
                  <a:gd name="T88" fmla="*/ 202 w 904"/>
                  <a:gd name="T89" fmla="*/ 2 h 907"/>
                  <a:gd name="T90" fmla="*/ 204 w 904"/>
                  <a:gd name="T91" fmla="*/ 0 h 90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04"/>
                  <a:gd name="T139" fmla="*/ 0 h 907"/>
                  <a:gd name="T140" fmla="*/ 904 w 904"/>
                  <a:gd name="T141" fmla="*/ 907 h 90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04" h="907">
                    <a:moveTo>
                      <a:pt x="896" y="0"/>
                    </a:moveTo>
                    <a:lnTo>
                      <a:pt x="897" y="1"/>
                    </a:lnTo>
                    <a:lnTo>
                      <a:pt x="900" y="3"/>
                    </a:lnTo>
                    <a:lnTo>
                      <a:pt x="901" y="5"/>
                    </a:lnTo>
                    <a:lnTo>
                      <a:pt x="904" y="8"/>
                    </a:lnTo>
                    <a:lnTo>
                      <a:pt x="897" y="47"/>
                    </a:lnTo>
                    <a:lnTo>
                      <a:pt x="880" y="142"/>
                    </a:lnTo>
                    <a:lnTo>
                      <a:pt x="857" y="272"/>
                    </a:lnTo>
                    <a:lnTo>
                      <a:pt x="831" y="421"/>
                    </a:lnTo>
                    <a:lnTo>
                      <a:pt x="805" y="569"/>
                    </a:lnTo>
                    <a:lnTo>
                      <a:pt x="783" y="698"/>
                    </a:lnTo>
                    <a:lnTo>
                      <a:pt x="767" y="789"/>
                    </a:lnTo>
                    <a:lnTo>
                      <a:pt x="761" y="823"/>
                    </a:lnTo>
                    <a:lnTo>
                      <a:pt x="761" y="824"/>
                    </a:lnTo>
                    <a:lnTo>
                      <a:pt x="761" y="825"/>
                    </a:lnTo>
                    <a:lnTo>
                      <a:pt x="761" y="829"/>
                    </a:lnTo>
                    <a:lnTo>
                      <a:pt x="760" y="838"/>
                    </a:lnTo>
                    <a:lnTo>
                      <a:pt x="756" y="850"/>
                    </a:lnTo>
                    <a:lnTo>
                      <a:pt x="748" y="863"/>
                    </a:lnTo>
                    <a:lnTo>
                      <a:pt x="736" y="877"/>
                    </a:lnTo>
                    <a:lnTo>
                      <a:pt x="719" y="890"/>
                    </a:lnTo>
                    <a:lnTo>
                      <a:pt x="695" y="901"/>
                    </a:lnTo>
                    <a:lnTo>
                      <a:pt x="663" y="907"/>
                    </a:lnTo>
                    <a:lnTo>
                      <a:pt x="656" y="907"/>
                    </a:lnTo>
                    <a:lnTo>
                      <a:pt x="635" y="907"/>
                    </a:lnTo>
                    <a:lnTo>
                      <a:pt x="604" y="907"/>
                    </a:lnTo>
                    <a:lnTo>
                      <a:pt x="562" y="907"/>
                    </a:lnTo>
                    <a:lnTo>
                      <a:pt x="514" y="907"/>
                    </a:lnTo>
                    <a:lnTo>
                      <a:pt x="459" y="907"/>
                    </a:lnTo>
                    <a:lnTo>
                      <a:pt x="402" y="907"/>
                    </a:lnTo>
                    <a:lnTo>
                      <a:pt x="342" y="907"/>
                    </a:lnTo>
                    <a:lnTo>
                      <a:pt x="281" y="907"/>
                    </a:lnTo>
                    <a:lnTo>
                      <a:pt x="223" y="907"/>
                    </a:lnTo>
                    <a:lnTo>
                      <a:pt x="167" y="907"/>
                    </a:lnTo>
                    <a:lnTo>
                      <a:pt x="116" y="907"/>
                    </a:lnTo>
                    <a:lnTo>
                      <a:pt x="73" y="907"/>
                    </a:lnTo>
                    <a:lnTo>
                      <a:pt x="38" y="907"/>
                    </a:lnTo>
                    <a:lnTo>
                      <a:pt x="13" y="907"/>
                    </a:lnTo>
                    <a:lnTo>
                      <a:pt x="2" y="907"/>
                    </a:lnTo>
                    <a:lnTo>
                      <a:pt x="2" y="905"/>
                    </a:lnTo>
                    <a:lnTo>
                      <a:pt x="2" y="903"/>
                    </a:lnTo>
                    <a:lnTo>
                      <a:pt x="0" y="901"/>
                    </a:lnTo>
                    <a:lnTo>
                      <a:pt x="0" y="900"/>
                    </a:lnTo>
                    <a:lnTo>
                      <a:pt x="2" y="892"/>
                    </a:lnTo>
                    <a:lnTo>
                      <a:pt x="4" y="885"/>
                    </a:lnTo>
                    <a:lnTo>
                      <a:pt x="9" y="877"/>
                    </a:lnTo>
                    <a:lnTo>
                      <a:pt x="17" y="872"/>
                    </a:lnTo>
                    <a:lnTo>
                      <a:pt x="25" y="870"/>
                    </a:lnTo>
                    <a:lnTo>
                      <a:pt x="39" y="867"/>
                    </a:lnTo>
                    <a:lnTo>
                      <a:pt x="58" y="864"/>
                    </a:lnTo>
                    <a:lnTo>
                      <a:pt x="82" y="862"/>
                    </a:lnTo>
                    <a:lnTo>
                      <a:pt x="110" y="860"/>
                    </a:lnTo>
                    <a:lnTo>
                      <a:pt x="142" y="858"/>
                    </a:lnTo>
                    <a:lnTo>
                      <a:pt x="178" y="855"/>
                    </a:lnTo>
                    <a:lnTo>
                      <a:pt x="217" y="853"/>
                    </a:lnTo>
                    <a:lnTo>
                      <a:pt x="259" y="850"/>
                    </a:lnTo>
                    <a:lnTo>
                      <a:pt x="302" y="849"/>
                    </a:lnTo>
                    <a:lnTo>
                      <a:pt x="347" y="846"/>
                    </a:lnTo>
                    <a:lnTo>
                      <a:pt x="396" y="845"/>
                    </a:lnTo>
                    <a:lnTo>
                      <a:pt x="444" y="842"/>
                    </a:lnTo>
                    <a:lnTo>
                      <a:pt x="492" y="841"/>
                    </a:lnTo>
                    <a:lnTo>
                      <a:pt x="541" y="840"/>
                    </a:lnTo>
                    <a:lnTo>
                      <a:pt x="589" y="838"/>
                    </a:lnTo>
                    <a:lnTo>
                      <a:pt x="596" y="841"/>
                    </a:lnTo>
                    <a:lnTo>
                      <a:pt x="604" y="842"/>
                    </a:lnTo>
                    <a:lnTo>
                      <a:pt x="613" y="842"/>
                    </a:lnTo>
                    <a:lnTo>
                      <a:pt x="622" y="840"/>
                    </a:lnTo>
                    <a:lnTo>
                      <a:pt x="632" y="834"/>
                    </a:lnTo>
                    <a:lnTo>
                      <a:pt x="643" y="828"/>
                    </a:lnTo>
                    <a:lnTo>
                      <a:pt x="653" y="819"/>
                    </a:lnTo>
                    <a:lnTo>
                      <a:pt x="662" y="807"/>
                    </a:lnTo>
                    <a:lnTo>
                      <a:pt x="672" y="794"/>
                    </a:lnTo>
                    <a:lnTo>
                      <a:pt x="682" y="777"/>
                    </a:lnTo>
                    <a:lnTo>
                      <a:pt x="689" y="760"/>
                    </a:lnTo>
                    <a:lnTo>
                      <a:pt x="698" y="739"/>
                    </a:lnTo>
                    <a:lnTo>
                      <a:pt x="698" y="738"/>
                    </a:lnTo>
                    <a:lnTo>
                      <a:pt x="698" y="737"/>
                    </a:lnTo>
                    <a:lnTo>
                      <a:pt x="706" y="706"/>
                    </a:lnTo>
                    <a:lnTo>
                      <a:pt x="726" y="625"/>
                    </a:lnTo>
                    <a:lnTo>
                      <a:pt x="754" y="510"/>
                    </a:lnTo>
                    <a:lnTo>
                      <a:pt x="787" y="379"/>
                    </a:lnTo>
                    <a:lnTo>
                      <a:pt x="819" y="246"/>
                    </a:lnTo>
                    <a:lnTo>
                      <a:pt x="849" y="130"/>
                    </a:lnTo>
                    <a:lnTo>
                      <a:pt x="869" y="47"/>
                    </a:lnTo>
                    <a:lnTo>
                      <a:pt x="878" y="13"/>
                    </a:lnTo>
                    <a:lnTo>
                      <a:pt x="882" y="8"/>
                    </a:lnTo>
                    <a:lnTo>
                      <a:pt x="887" y="4"/>
                    </a:lnTo>
                    <a:lnTo>
                      <a:pt x="892" y="1"/>
                    </a:lnTo>
                    <a:lnTo>
                      <a:pt x="896" y="0"/>
                    </a:lnTo>
                    <a:close/>
                  </a:path>
                </a:pathLst>
              </a:custGeom>
              <a:solidFill>
                <a:srgbClr val="C0C0C0"/>
              </a:solidFill>
              <a:ln w="9525">
                <a:noFill/>
                <a:round/>
                <a:headEnd/>
                <a:tailEnd/>
              </a:ln>
            </p:spPr>
            <p:txBody>
              <a:bodyPr/>
              <a:lstStyle/>
              <a:p>
                <a:pPr rtl="0"/>
                <a:endParaRPr lang="en-US" sz="3800"/>
              </a:p>
            </p:txBody>
          </p:sp>
          <p:sp>
            <p:nvSpPr>
              <p:cNvPr id="855" name="Freeform 769"/>
              <p:cNvSpPr>
                <a:spLocks/>
              </p:cNvSpPr>
              <p:nvPr/>
            </p:nvSpPr>
            <p:spPr bwMode="auto">
              <a:xfrm flipH="1">
                <a:off x="774" y="1193"/>
                <a:ext cx="77" cy="290"/>
              </a:xfrm>
              <a:custGeom>
                <a:avLst/>
                <a:gdLst>
                  <a:gd name="T0" fmla="*/ 70 w 338"/>
                  <a:gd name="T1" fmla="*/ 0 h 1268"/>
                  <a:gd name="T2" fmla="*/ 68 w 338"/>
                  <a:gd name="T3" fmla="*/ 1 h 1268"/>
                  <a:gd name="T4" fmla="*/ 64 w 338"/>
                  <a:gd name="T5" fmla="*/ 3 h 1268"/>
                  <a:gd name="T6" fmla="*/ 59 w 338"/>
                  <a:gd name="T7" fmla="*/ 5 h 1268"/>
                  <a:gd name="T8" fmla="*/ 53 w 338"/>
                  <a:gd name="T9" fmla="*/ 8 h 1268"/>
                  <a:gd name="T10" fmla="*/ 48 w 338"/>
                  <a:gd name="T11" fmla="*/ 11 h 1268"/>
                  <a:gd name="T12" fmla="*/ 43 w 338"/>
                  <a:gd name="T13" fmla="*/ 15 h 1268"/>
                  <a:gd name="T14" fmla="*/ 39 w 338"/>
                  <a:gd name="T15" fmla="*/ 19 h 1268"/>
                  <a:gd name="T16" fmla="*/ 37 w 338"/>
                  <a:gd name="T17" fmla="*/ 24 h 1268"/>
                  <a:gd name="T18" fmla="*/ 35 w 338"/>
                  <a:gd name="T19" fmla="*/ 37 h 1268"/>
                  <a:gd name="T20" fmla="*/ 31 w 338"/>
                  <a:gd name="T21" fmla="*/ 65 h 1268"/>
                  <a:gd name="T22" fmla="*/ 25 w 338"/>
                  <a:gd name="T23" fmla="*/ 104 h 1268"/>
                  <a:gd name="T24" fmla="*/ 19 w 338"/>
                  <a:gd name="T25" fmla="*/ 148 h 1268"/>
                  <a:gd name="T26" fmla="*/ 12 w 338"/>
                  <a:gd name="T27" fmla="*/ 193 h 1268"/>
                  <a:gd name="T28" fmla="*/ 7 w 338"/>
                  <a:gd name="T29" fmla="*/ 234 h 1268"/>
                  <a:gd name="T30" fmla="*/ 2 w 338"/>
                  <a:gd name="T31" fmla="*/ 266 h 1268"/>
                  <a:gd name="T32" fmla="*/ 0 w 338"/>
                  <a:gd name="T33" fmla="*/ 284 h 1268"/>
                  <a:gd name="T34" fmla="*/ 0 w 338"/>
                  <a:gd name="T35" fmla="*/ 286 h 1268"/>
                  <a:gd name="T36" fmla="*/ 1 w 338"/>
                  <a:gd name="T37" fmla="*/ 288 h 1268"/>
                  <a:gd name="T38" fmla="*/ 2 w 338"/>
                  <a:gd name="T39" fmla="*/ 289 h 1268"/>
                  <a:gd name="T40" fmla="*/ 4 w 338"/>
                  <a:gd name="T41" fmla="*/ 290 h 1268"/>
                  <a:gd name="T42" fmla="*/ 6 w 338"/>
                  <a:gd name="T43" fmla="*/ 290 h 1268"/>
                  <a:gd name="T44" fmla="*/ 8 w 338"/>
                  <a:gd name="T45" fmla="*/ 289 h 1268"/>
                  <a:gd name="T46" fmla="*/ 9 w 338"/>
                  <a:gd name="T47" fmla="*/ 287 h 1268"/>
                  <a:gd name="T48" fmla="*/ 10 w 338"/>
                  <a:gd name="T49" fmla="*/ 285 h 1268"/>
                  <a:gd name="T50" fmla="*/ 15 w 338"/>
                  <a:gd name="T51" fmla="*/ 246 h 1268"/>
                  <a:gd name="T52" fmla="*/ 21 w 338"/>
                  <a:gd name="T53" fmla="*/ 204 h 1268"/>
                  <a:gd name="T54" fmla="*/ 27 w 338"/>
                  <a:gd name="T55" fmla="*/ 162 h 1268"/>
                  <a:gd name="T56" fmla="*/ 33 w 338"/>
                  <a:gd name="T57" fmla="*/ 121 h 1268"/>
                  <a:gd name="T58" fmla="*/ 38 w 338"/>
                  <a:gd name="T59" fmla="*/ 85 h 1268"/>
                  <a:gd name="T60" fmla="*/ 42 w 338"/>
                  <a:gd name="T61" fmla="*/ 56 h 1268"/>
                  <a:gd name="T62" fmla="*/ 45 w 338"/>
                  <a:gd name="T63" fmla="*/ 35 h 1268"/>
                  <a:gd name="T64" fmla="*/ 46 w 338"/>
                  <a:gd name="T65" fmla="*/ 26 h 1268"/>
                  <a:gd name="T66" fmla="*/ 48 w 338"/>
                  <a:gd name="T67" fmla="*/ 24 h 1268"/>
                  <a:gd name="T68" fmla="*/ 50 w 338"/>
                  <a:gd name="T69" fmla="*/ 22 h 1268"/>
                  <a:gd name="T70" fmla="*/ 53 w 338"/>
                  <a:gd name="T71" fmla="*/ 19 h 1268"/>
                  <a:gd name="T72" fmla="*/ 57 w 338"/>
                  <a:gd name="T73" fmla="*/ 17 h 1268"/>
                  <a:gd name="T74" fmla="*/ 61 w 338"/>
                  <a:gd name="T75" fmla="*/ 15 h 1268"/>
                  <a:gd name="T76" fmla="*/ 65 w 338"/>
                  <a:gd name="T77" fmla="*/ 13 h 1268"/>
                  <a:gd name="T78" fmla="*/ 69 w 338"/>
                  <a:gd name="T79" fmla="*/ 11 h 1268"/>
                  <a:gd name="T80" fmla="*/ 73 w 338"/>
                  <a:gd name="T81" fmla="*/ 10 h 1268"/>
                  <a:gd name="T82" fmla="*/ 75 w 338"/>
                  <a:gd name="T83" fmla="*/ 9 h 1268"/>
                  <a:gd name="T84" fmla="*/ 76 w 338"/>
                  <a:gd name="T85" fmla="*/ 7 h 1268"/>
                  <a:gd name="T86" fmla="*/ 77 w 338"/>
                  <a:gd name="T87" fmla="*/ 6 h 1268"/>
                  <a:gd name="T88" fmla="*/ 77 w 338"/>
                  <a:gd name="T89" fmla="*/ 3 h 1268"/>
                  <a:gd name="T90" fmla="*/ 76 w 338"/>
                  <a:gd name="T91" fmla="*/ 2 h 1268"/>
                  <a:gd name="T92" fmla="*/ 74 w 338"/>
                  <a:gd name="T93" fmla="*/ 0 h 1268"/>
                  <a:gd name="T94" fmla="*/ 72 w 338"/>
                  <a:gd name="T95" fmla="*/ 0 h 1268"/>
                  <a:gd name="T96" fmla="*/ 70 w 338"/>
                  <a:gd name="T97" fmla="*/ 0 h 12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8"/>
                  <a:gd name="T148" fmla="*/ 0 h 1268"/>
                  <a:gd name="T149" fmla="*/ 338 w 338"/>
                  <a:gd name="T150" fmla="*/ 1268 h 12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8" h="1268">
                    <a:moveTo>
                      <a:pt x="309" y="1"/>
                    </a:moveTo>
                    <a:lnTo>
                      <a:pt x="297" y="5"/>
                    </a:lnTo>
                    <a:lnTo>
                      <a:pt x="279" y="12"/>
                    </a:lnTo>
                    <a:lnTo>
                      <a:pt x="257" y="22"/>
                    </a:lnTo>
                    <a:lnTo>
                      <a:pt x="234" y="34"/>
                    </a:lnTo>
                    <a:lnTo>
                      <a:pt x="210" y="48"/>
                    </a:lnTo>
                    <a:lnTo>
                      <a:pt x="188" y="64"/>
                    </a:lnTo>
                    <a:lnTo>
                      <a:pt x="173" y="83"/>
                    </a:lnTo>
                    <a:lnTo>
                      <a:pt x="162" y="103"/>
                    </a:lnTo>
                    <a:lnTo>
                      <a:pt x="152" y="160"/>
                    </a:lnTo>
                    <a:lnTo>
                      <a:pt x="134" y="285"/>
                    </a:lnTo>
                    <a:lnTo>
                      <a:pt x="109" y="454"/>
                    </a:lnTo>
                    <a:lnTo>
                      <a:pt x="82" y="648"/>
                    </a:lnTo>
                    <a:lnTo>
                      <a:pt x="54" y="846"/>
                    </a:lnTo>
                    <a:lnTo>
                      <a:pt x="30" y="1024"/>
                    </a:lnTo>
                    <a:lnTo>
                      <a:pt x="10" y="1163"/>
                    </a:lnTo>
                    <a:lnTo>
                      <a:pt x="0" y="1243"/>
                    </a:lnTo>
                    <a:lnTo>
                      <a:pt x="0" y="1251"/>
                    </a:lnTo>
                    <a:lnTo>
                      <a:pt x="4" y="1258"/>
                    </a:lnTo>
                    <a:lnTo>
                      <a:pt x="10" y="1264"/>
                    </a:lnTo>
                    <a:lnTo>
                      <a:pt x="18" y="1268"/>
                    </a:lnTo>
                    <a:lnTo>
                      <a:pt x="27" y="1266"/>
                    </a:lnTo>
                    <a:lnTo>
                      <a:pt x="35" y="1262"/>
                    </a:lnTo>
                    <a:lnTo>
                      <a:pt x="40" y="1256"/>
                    </a:lnTo>
                    <a:lnTo>
                      <a:pt x="43" y="1248"/>
                    </a:lnTo>
                    <a:lnTo>
                      <a:pt x="66" y="1075"/>
                    </a:lnTo>
                    <a:lnTo>
                      <a:pt x="92" y="891"/>
                    </a:lnTo>
                    <a:lnTo>
                      <a:pt x="118" y="707"/>
                    </a:lnTo>
                    <a:lnTo>
                      <a:pt x="143" y="530"/>
                    </a:lnTo>
                    <a:lnTo>
                      <a:pt x="165" y="372"/>
                    </a:lnTo>
                    <a:lnTo>
                      <a:pt x="183" y="244"/>
                    </a:lnTo>
                    <a:lnTo>
                      <a:pt x="197" y="155"/>
                    </a:lnTo>
                    <a:lnTo>
                      <a:pt x="204" y="114"/>
                    </a:lnTo>
                    <a:lnTo>
                      <a:pt x="209" y="105"/>
                    </a:lnTo>
                    <a:lnTo>
                      <a:pt x="219" y="95"/>
                    </a:lnTo>
                    <a:lnTo>
                      <a:pt x="234" y="84"/>
                    </a:lnTo>
                    <a:lnTo>
                      <a:pt x="249" y="74"/>
                    </a:lnTo>
                    <a:lnTo>
                      <a:pt x="268" y="65"/>
                    </a:lnTo>
                    <a:lnTo>
                      <a:pt x="287" y="57"/>
                    </a:lnTo>
                    <a:lnTo>
                      <a:pt x="305" y="49"/>
                    </a:lnTo>
                    <a:lnTo>
                      <a:pt x="322" y="43"/>
                    </a:lnTo>
                    <a:lnTo>
                      <a:pt x="330" y="39"/>
                    </a:lnTo>
                    <a:lnTo>
                      <a:pt x="335" y="32"/>
                    </a:lnTo>
                    <a:lnTo>
                      <a:pt x="338" y="25"/>
                    </a:lnTo>
                    <a:lnTo>
                      <a:pt x="336" y="15"/>
                    </a:lnTo>
                    <a:lnTo>
                      <a:pt x="333" y="8"/>
                    </a:lnTo>
                    <a:lnTo>
                      <a:pt x="326" y="2"/>
                    </a:lnTo>
                    <a:lnTo>
                      <a:pt x="318" y="0"/>
                    </a:lnTo>
                    <a:lnTo>
                      <a:pt x="309" y="1"/>
                    </a:lnTo>
                    <a:close/>
                  </a:path>
                </a:pathLst>
              </a:custGeom>
              <a:solidFill>
                <a:srgbClr val="000000"/>
              </a:solidFill>
              <a:ln w="9525">
                <a:noFill/>
                <a:round/>
                <a:headEnd/>
                <a:tailEnd/>
              </a:ln>
            </p:spPr>
            <p:txBody>
              <a:bodyPr/>
              <a:lstStyle/>
              <a:p>
                <a:pPr rtl="0"/>
                <a:endParaRPr lang="en-US" sz="3800"/>
              </a:p>
            </p:txBody>
          </p:sp>
          <p:sp>
            <p:nvSpPr>
              <p:cNvPr id="856" name="Freeform 770"/>
              <p:cNvSpPr>
                <a:spLocks/>
              </p:cNvSpPr>
              <p:nvPr/>
            </p:nvSpPr>
            <p:spPr bwMode="auto">
              <a:xfrm flipH="1">
                <a:off x="713" y="1193"/>
                <a:ext cx="37" cy="288"/>
              </a:xfrm>
              <a:custGeom>
                <a:avLst/>
                <a:gdLst>
                  <a:gd name="T0" fmla="*/ 1 w 165"/>
                  <a:gd name="T1" fmla="*/ 3 h 1258"/>
                  <a:gd name="T2" fmla="*/ 0 w 165"/>
                  <a:gd name="T3" fmla="*/ 5 h 1258"/>
                  <a:gd name="T4" fmla="*/ 0 w 165"/>
                  <a:gd name="T5" fmla="*/ 7 h 1258"/>
                  <a:gd name="T6" fmla="*/ 1 w 165"/>
                  <a:gd name="T7" fmla="*/ 8 h 1258"/>
                  <a:gd name="T8" fmla="*/ 2 w 165"/>
                  <a:gd name="T9" fmla="*/ 10 h 1258"/>
                  <a:gd name="T10" fmla="*/ 6 w 165"/>
                  <a:gd name="T11" fmla="*/ 12 h 1258"/>
                  <a:gd name="T12" fmla="*/ 10 w 165"/>
                  <a:gd name="T13" fmla="*/ 14 h 1258"/>
                  <a:gd name="T14" fmla="*/ 13 w 165"/>
                  <a:gd name="T15" fmla="*/ 17 h 1258"/>
                  <a:gd name="T16" fmla="*/ 17 w 165"/>
                  <a:gd name="T17" fmla="*/ 20 h 1258"/>
                  <a:gd name="T18" fmla="*/ 20 w 165"/>
                  <a:gd name="T19" fmla="*/ 23 h 1258"/>
                  <a:gd name="T20" fmla="*/ 23 w 165"/>
                  <a:gd name="T21" fmla="*/ 25 h 1258"/>
                  <a:gd name="T22" fmla="*/ 25 w 165"/>
                  <a:gd name="T23" fmla="*/ 28 h 1258"/>
                  <a:gd name="T24" fmla="*/ 26 w 165"/>
                  <a:gd name="T25" fmla="*/ 30 h 1258"/>
                  <a:gd name="T26" fmla="*/ 26 w 165"/>
                  <a:gd name="T27" fmla="*/ 62 h 1258"/>
                  <a:gd name="T28" fmla="*/ 27 w 165"/>
                  <a:gd name="T29" fmla="*/ 128 h 1258"/>
                  <a:gd name="T30" fmla="*/ 27 w 165"/>
                  <a:gd name="T31" fmla="*/ 209 h 1258"/>
                  <a:gd name="T32" fmla="*/ 27 w 165"/>
                  <a:gd name="T33" fmla="*/ 283 h 1258"/>
                  <a:gd name="T34" fmla="*/ 27 w 165"/>
                  <a:gd name="T35" fmla="*/ 285 h 1258"/>
                  <a:gd name="T36" fmla="*/ 29 w 165"/>
                  <a:gd name="T37" fmla="*/ 286 h 1258"/>
                  <a:gd name="T38" fmla="*/ 30 w 165"/>
                  <a:gd name="T39" fmla="*/ 288 h 1258"/>
                  <a:gd name="T40" fmla="*/ 32 w 165"/>
                  <a:gd name="T41" fmla="*/ 288 h 1258"/>
                  <a:gd name="T42" fmla="*/ 34 w 165"/>
                  <a:gd name="T43" fmla="*/ 288 h 1258"/>
                  <a:gd name="T44" fmla="*/ 36 w 165"/>
                  <a:gd name="T45" fmla="*/ 286 h 1258"/>
                  <a:gd name="T46" fmla="*/ 37 w 165"/>
                  <a:gd name="T47" fmla="*/ 285 h 1258"/>
                  <a:gd name="T48" fmla="*/ 37 w 165"/>
                  <a:gd name="T49" fmla="*/ 283 h 1258"/>
                  <a:gd name="T50" fmla="*/ 37 w 165"/>
                  <a:gd name="T51" fmla="*/ 241 h 1258"/>
                  <a:gd name="T52" fmla="*/ 37 w 165"/>
                  <a:gd name="T53" fmla="*/ 157 h 1258"/>
                  <a:gd name="T54" fmla="*/ 36 w 165"/>
                  <a:gd name="T55" fmla="*/ 73 h 1258"/>
                  <a:gd name="T56" fmla="*/ 36 w 165"/>
                  <a:gd name="T57" fmla="*/ 30 h 1258"/>
                  <a:gd name="T58" fmla="*/ 34 w 165"/>
                  <a:gd name="T59" fmla="*/ 25 h 1258"/>
                  <a:gd name="T60" fmla="*/ 31 w 165"/>
                  <a:gd name="T61" fmla="*/ 20 h 1258"/>
                  <a:gd name="T62" fmla="*/ 27 w 165"/>
                  <a:gd name="T63" fmla="*/ 15 h 1258"/>
                  <a:gd name="T64" fmla="*/ 22 w 165"/>
                  <a:gd name="T65" fmla="*/ 11 h 1258"/>
                  <a:gd name="T66" fmla="*/ 18 w 165"/>
                  <a:gd name="T67" fmla="*/ 8 h 1258"/>
                  <a:gd name="T68" fmla="*/ 13 w 165"/>
                  <a:gd name="T69" fmla="*/ 5 h 1258"/>
                  <a:gd name="T70" fmla="*/ 10 w 165"/>
                  <a:gd name="T71" fmla="*/ 2 h 1258"/>
                  <a:gd name="T72" fmla="*/ 7 w 165"/>
                  <a:gd name="T73" fmla="*/ 1 h 1258"/>
                  <a:gd name="T74" fmla="*/ 5 w 165"/>
                  <a:gd name="T75" fmla="*/ 0 h 1258"/>
                  <a:gd name="T76" fmla="*/ 4 w 165"/>
                  <a:gd name="T77" fmla="*/ 0 h 1258"/>
                  <a:gd name="T78" fmla="*/ 2 w 165"/>
                  <a:gd name="T79" fmla="*/ 1 h 1258"/>
                  <a:gd name="T80" fmla="*/ 1 w 165"/>
                  <a:gd name="T81" fmla="*/ 3 h 12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5"/>
                  <a:gd name="T124" fmla="*/ 0 h 1258"/>
                  <a:gd name="T125" fmla="*/ 165 w 165"/>
                  <a:gd name="T126" fmla="*/ 1258 h 12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5" h="1258">
                    <a:moveTo>
                      <a:pt x="3" y="12"/>
                    </a:moveTo>
                    <a:lnTo>
                      <a:pt x="0" y="20"/>
                    </a:lnTo>
                    <a:lnTo>
                      <a:pt x="0" y="29"/>
                    </a:lnTo>
                    <a:lnTo>
                      <a:pt x="4" y="37"/>
                    </a:lnTo>
                    <a:lnTo>
                      <a:pt x="11" y="42"/>
                    </a:lnTo>
                    <a:lnTo>
                      <a:pt x="26" y="51"/>
                    </a:lnTo>
                    <a:lnTo>
                      <a:pt x="43" y="62"/>
                    </a:lnTo>
                    <a:lnTo>
                      <a:pt x="60" y="75"/>
                    </a:lnTo>
                    <a:lnTo>
                      <a:pt x="77" y="86"/>
                    </a:lnTo>
                    <a:lnTo>
                      <a:pt x="91" y="99"/>
                    </a:lnTo>
                    <a:lnTo>
                      <a:pt x="103" y="111"/>
                    </a:lnTo>
                    <a:lnTo>
                      <a:pt x="111" y="123"/>
                    </a:lnTo>
                    <a:lnTo>
                      <a:pt x="115" y="133"/>
                    </a:lnTo>
                    <a:lnTo>
                      <a:pt x="117" y="270"/>
                    </a:lnTo>
                    <a:lnTo>
                      <a:pt x="120" y="561"/>
                    </a:lnTo>
                    <a:lnTo>
                      <a:pt x="121" y="915"/>
                    </a:lnTo>
                    <a:lnTo>
                      <a:pt x="121" y="1236"/>
                    </a:lnTo>
                    <a:lnTo>
                      <a:pt x="122" y="1245"/>
                    </a:lnTo>
                    <a:lnTo>
                      <a:pt x="128" y="1251"/>
                    </a:lnTo>
                    <a:lnTo>
                      <a:pt x="135" y="1256"/>
                    </a:lnTo>
                    <a:lnTo>
                      <a:pt x="143" y="1258"/>
                    </a:lnTo>
                    <a:lnTo>
                      <a:pt x="151" y="1256"/>
                    </a:lnTo>
                    <a:lnTo>
                      <a:pt x="159" y="1251"/>
                    </a:lnTo>
                    <a:lnTo>
                      <a:pt x="164" y="1243"/>
                    </a:lnTo>
                    <a:lnTo>
                      <a:pt x="165" y="1236"/>
                    </a:lnTo>
                    <a:lnTo>
                      <a:pt x="165" y="1052"/>
                    </a:lnTo>
                    <a:lnTo>
                      <a:pt x="164" y="685"/>
                    </a:lnTo>
                    <a:lnTo>
                      <a:pt x="161" y="317"/>
                    </a:lnTo>
                    <a:lnTo>
                      <a:pt x="159" y="129"/>
                    </a:lnTo>
                    <a:lnTo>
                      <a:pt x="152" y="108"/>
                    </a:lnTo>
                    <a:lnTo>
                      <a:pt x="139" y="88"/>
                    </a:lnTo>
                    <a:lnTo>
                      <a:pt x="121" y="67"/>
                    </a:lnTo>
                    <a:lnTo>
                      <a:pt x="100" y="49"/>
                    </a:lnTo>
                    <a:lnTo>
                      <a:pt x="79" y="33"/>
                    </a:lnTo>
                    <a:lnTo>
                      <a:pt x="59" y="20"/>
                    </a:lnTo>
                    <a:lnTo>
                      <a:pt x="43" y="10"/>
                    </a:lnTo>
                    <a:lnTo>
                      <a:pt x="31" y="3"/>
                    </a:lnTo>
                    <a:lnTo>
                      <a:pt x="24" y="0"/>
                    </a:lnTo>
                    <a:lnTo>
                      <a:pt x="16" y="2"/>
                    </a:lnTo>
                    <a:lnTo>
                      <a:pt x="8" y="6"/>
                    </a:lnTo>
                    <a:lnTo>
                      <a:pt x="3" y="12"/>
                    </a:lnTo>
                    <a:close/>
                  </a:path>
                </a:pathLst>
              </a:custGeom>
              <a:solidFill>
                <a:srgbClr val="000000"/>
              </a:solidFill>
              <a:ln w="9525">
                <a:noFill/>
                <a:round/>
                <a:headEnd/>
                <a:tailEnd/>
              </a:ln>
            </p:spPr>
            <p:txBody>
              <a:bodyPr/>
              <a:lstStyle/>
              <a:p>
                <a:pPr rtl="0"/>
                <a:endParaRPr lang="en-US" sz="3800"/>
              </a:p>
            </p:txBody>
          </p:sp>
          <p:sp>
            <p:nvSpPr>
              <p:cNvPr id="857" name="Freeform 771"/>
              <p:cNvSpPr>
                <a:spLocks/>
              </p:cNvSpPr>
              <p:nvPr/>
            </p:nvSpPr>
            <p:spPr bwMode="auto">
              <a:xfrm flipH="1">
                <a:off x="500" y="1173"/>
                <a:ext cx="346" cy="78"/>
              </a:xfrm>
              <a:custGeom>
                <a:avLst/>
                <a:gdLst>
                  <a:gd name="T0" fmla="*/ 12 w 1511"/>
                  <a:gd name="T1" fmla="*/ 0 h 341"/>
                  <a:gd name="T2" fmla="*/ 11 w 1511"/>
                  <a:gd name="T3" fmla="*/ 1 h 341"/>
                  <a:gd name="T4" fmla="*/ 10 w 1511"/>
                  <a:gd name="T5" fmla="*/ 1 h 341"/>
                  <a:gd name="T6" fmla="*/ 8 w 1511"/>
                  <a:gd name="T7" fmla="*/ 2 h 341"/>
                  <a:gd name="T8" fmla="*/ 7 w 1511"/>
                  <a:gd name="T9" fmla="*/ 3 h 341"/>
                  <a:gd name="T10" fmla="*/ 5 w 1511"/>
                  <a:gd name="T11" fmla="*/ 4 h 341"/>
                  <a:gd name="T12" fmla="*/ 3 w 1511"/>
                  <a:gd name="T13" fmla="*/ 6 h 341"/>
                  <a:gd name="T14" fmla="*/ 1 w 1511"/>
                  <a:gd name="T15" fmla="*/ 8 h 341"/>
                  <a:gd name="T16" fmla="*/ 0 w 1511"/>
                  <a:gd name="T17" fmla="*/ 10 h 341"/>
                  <a:gd name="T18" fmla="*/ 0 w 1511"/>
                  <a:gd name="T19" fmla="*/ 13 h 341"/>
                  <a:gd name="T20" fmla="*/ 1 w 1511"/>
                  <a:gd name="T21" fmla="*/ 17 h 341"/>
                  <a:gd name="T22" fmla="*/ 3 w 1511"/>
                  <a:gd name="T23" fmla="*/ 20 h 341"/>
                  <a:gd name="T24" fmla="*/ 6 w 1511"/>
                  <a:gd name="T25" fmla="*/ 24 h 341"/>
                  <a:gd name="T26" fmla="*/ 6 w 1511"/>
                  <a:gd name="T27" fmla="*/ 24 h 341"/>
                  <a:gd name="T28" fmla="*/ 7 w 1511"/>
                  <a:gd name="T29" fmla="*/ 24 h 341"/>
                  <a:gd name="T30" fmla="*/ 8 w 1511"/>
                  <a:gd name="T31" fmla="*/ 25 h 341"/>
                  <a:gd name="T32" fmla="*/ 8 w 1511"/>
                  <a:gd name="T33" fmla="*/ 25 h 341"/>
                  <a:gd name="T34" fmla="*/ 330 w 1511"/>
                  <a:gd name="T35" fmla="*/ 78 h 341"/>
                  <a:gd name="T36" fmla="*/ 330 w 1511"/>
                  <a:gd name="T37" fmla="*/ 78 h 341"/>
                  <a:gd name="T38" fmla="*/ 330 w 1511"/>
                  <a:gd name="T39" fmla="*/ 78 h 341"/>
                  <a:gd name="T40" fmla="*/ 331 w 1511"/>
                  <a:gd name="T41" fmla="*/ 78 h 341"/>
                  <a:gd name="T42" fmla="*/ 331 w 1511"/>
                  <a:gd name="T43" fmla="*/ 78 h 341"/>
                  <a:gd name="T44" fmla="*/ 332 w 1511"/>
                  <a:gd name="T45" fmla="*/ 78 h 341"/>
                  <a:gd name="T46" fmla="*/ 333 w 1511"/>
                  <a:gd name="T47" fmla="*/ 78 h 341"/>
                  <a:gd name="T48" fmla="*/ 335 w 1511"/>
                  <a:gd name="T49" fmla="*/ 77 h 341"/>
                  <a:gd name="T50" fmla="*/ 338 w 1511"/>
                  <a:gd name="T51" fmla="*/ 76 h 341"/>
                  <a:gd name="T52" fmla="*/ 340 w 1511"/>
                  <a:gd name="T53" fmla="*/ 75 h 341"/>
                  <a:gd name="T54" fmla="*/ 342 w 1511"/>
                  <a:gd name="T55" fmla="*/ 74 h 341"/>
                  <a:gd name="T56" fmla="*/ 344 w 1511"/>
                  <a:gd name="T57" fmla="*/ 72 h 341"/>
                  <a:gd name="T58" fmla="*/ 345 w 1511"/>
                  <a:gd name="T59" fmla="*/ 69 h 341"/>
                  <a:gd name="T60" fmla="*/ 346 w 1511"/>
                  <a:gd name="T61" fmla="*/ 65 h 341"/>
                  <a:gd name="T62" fmla="*/ 345 w 1511"/>
                  <a:gd name="T63" fmla="*/ 61 h 341"/>
                  <a:gd name="T64" fmla="*/ 342 w 1511"/>
                  <a:gd name="T65" fmla="*/ 56 h 341"/>
                  <a:gd name="T66" fmla="*/ 338 w 1511"/>
                  <a:gd name="T67" fmla="*/ 52 h 341"/>
                  <a:gd name="T68" fmla="*/ 338 w 1511"/>
                  <a:gd name="T69" fmla="*/ 51 h 341"/>
                  <a:gd name="T70" fmla="*/ 337 w 1511"/>
                  <a:gd name="T71" fmla="*/ 51 h 341"/>
                  <a:gd name="T72" fmla="*/ 336 w 1511"/>
                  <a:gd name="T73" fmla="*/ 51 h 341"/>
                  <a:gd name="T74" fmla="*/ 336 w 1511"/>
                  <a:gd name="T75" fmla="*/ 50 h 341"/>
                  <a:gd name="T76" fmla="*/ 14 w 1511"/>
                  <a:gd name="T77" fmla="*/ 0 h 341"/>
                  <a:gd name="T78" fmla="*/ 14 w 1511"/>
                  <a:gd name="T79" fmla="*/ 0 h 341"/>
                  <a:gd name="T80" fmla="*/ 13 w 1511"/>
                  <a:gd name="T81" fmla="*/ 0 h 341"/>
                  <a:gd name="T82" fmla="*/ 13 w 1511"/>
                  <a:gd name="T83" fmla="*/ 0 h 341"/>
                  <a:gd name="T84" fmla="*/ 12 w 1511"/>
                  <a:gd name="T85" fmla="*/ 0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1"/>
                  <a:gd name="T130" fmla="*/ 0 h 341"/>
                  <a:gd name="T131" fmla="*/ 1511 w 1511"/>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1" h="341">
                    <a:moveTo>
                      <a:pt x="53" y="1"/>
                    </a:moveTo>
                    <a:lnTo>
                      <a:pt x="50" y="3"/>
                    </a:lnTo>
                    <a:lnTo>
                      <a:pt x="44" y="4"/>
                    </a:lnTo>
                    <a:lnTo>
                      <a:pt x="37" y="8"/>
                    </a:lnTo>
                    <a:lnTo>
                      <a:pt x="29" y="12"/>
                    </a:lnTo>
                    <a:lnTo>
                      <a:pt x="20" y="18"/>
                    </a:lnTo>
                    <a:lnTo>
                      <a:pt x="12" y="25"/>
                    </a:lnTo>
                    <a:lnTo>
                      <a:pt x="5" y="34"/>
                    </a:lnTo>
                    <a:lnTo>
                      <a:pt x="1" y="44"/>
                    </a:lnTo>
                    <a:lnTo>
                      <a:pt x="0" y="59"/>
                    </a:lnTo>
                    <a:lnTo>
                      <a:pt x="4" y="73"/>
                    </a:lnTo>
                    <a:lnTo>
                      <a:pt x="12" y="89"/>
                    </a:lnTo>
                    <a:lnTo>
                      <a:pt x="25" y="103"/>
                    </a:lnTo>
                    <a:lnTo>
                      <a:pt x="27" y="104"/>
                    </a:lnTo>
                    <a:lnTo>
                      <a:pt x="30" y="107"/>
                    </a:lnTo>
                    <a:lnTo>
                      <a:pt x="33" y="108"/>
                    </a:lnTo>
                    <a:lnTo>
                      <a:pt x="37" y="110"/>
                    </a:lnTo>
                    <a:lnTo>
                      <a:pt x="1439" y="341"/>
                    </a:lnTo>
                    <a:lnTo>
                      <a:pt x="1441" y="341"/>
                    </a:lnTo>
                    <a:lnTo>
                      <a:pt x="1443" y="341"/>
                    </a:lnTo>
                    <a:lnTo>
                      <a:pt x="1444" y="341"/>
                    </a:lnTo>
                    <a:lnTo>
                      <a:pt x="1446" y="341"/>
                    </a:lnTo>
                    <a:lnTo>
                      <a:pt x="1450" y="340"/>
                    </a:lnTo>
                    <a:lnTo>
                      <a:pt x="1456" y="339"/>
                    </a:lnTo>
                    <a:lnTo>
                      <a:pt x="1465" y="337"/>
                    </a:lnTo>
                    <a:lnTo>
                      <a:pt x="1474" y="333"/>
                    </a:lnTo>
                    <a:lnTo>
                      <a:pt x="1485" y="328"/>
                    </a:lnTo>
                    <a:lnTo>
                      <a:pt x="1494" y="322"/>
                    </a:lnTo>
                    <a:lnTo>
                      <a:pt x="1503" y="313"/>
                    </a:lnTo>
                    <a:lnTo>
                      <a:pt x="1508" y="301"/>
                    </a:lnTo>
                    <a:lnTo>
                      <a:pt x="1511" y="284"/>
                    </a:lnTo>
                    <a:lnTo>
                      <a:pt x="1507" y="266"/>
                    </a:lnTo>
                    <a:lnTo>
                      <a:pt x="1495" y="246"/>
                    </a:lnTo>
                    <a:lnTo>
                      <a:pt x="1478" y="227"/>
                    </a:lnTo>
                    <a:lnTo>
                      <a:pt x="1476" y="224"/>
                    </a:lnTo>
                    <a:lnTo>
                      <a:pt x="1473" y="223"/>
                    </a:lnTo>
                    <a:lnTo>
                      <a:pt x="1469" y="221"/>
                    </a:lnTo>
                    <a:lnTo>
                      <a:pt x="1467" y="220"/>
                    </a:lnTo>
                    <a:lnTo>
                      <a:pt x="63" y="1"/>
                    </a:lnTo>
                    <a:lnTo>
                      <a:pt x="60" y="0"/>
                    </a:lnTo>
                    <a:lnTo>
                      <a:pt x="57" y="0"/>
                    </a:lnTo>
                    <a:lnTo>
                      <a:pt x="56" y="0"/>
                    </a:lnTo>
                    <a:lnTo>
                      <a:pt x="53" y="1"/>
                    </a:lnTo>
                    <a:close/>
                  </a:path>
                </a:pathLst>
              </a:custGeom>
              <a:solidFill>
                <a:srgbClr val="000000"/>
              </a:solidFill>
              <a:ln w="9525">
                <a:noFill/>
                <a:round/>
                <a:headEnd/>
                <a:tailEnd/>
              </a:ln>
            </p:spPr>
            <p:txBody>
              <a:bodyPr/>
              <a:lstStyle/>
              <a:p>
                <a:pPr rtl="0"/>
                <a:endParaRPr lang="en-US" sz="3800"/>
              </a:p>
            </p:txBody>
          </p:sp>
          <p:sp>
            <p:nvSpPr>
              <p:cNvPr id="858" name="Freeform 772"/>
              <p:cNvSpPr>
                <a:spLocks/>
              </p:cNvSpPr>
              <p:nvPr/>
            </p:nvSpPr>
            <p:spPr bwMode="auto">
              <a:xfrm flipH="1">
                <a:off x="510" y="1183"/>
                <a:ext cx="325" cy="58"/>
              </a:xfrm>
              <a:custGeom>
                <a:avLst/>
                <a:gdLst>
                  <a:gd name="T0" fmla="*/ 0 w 1423"/>
                  <a:gd name="T1" fmla="*/ 3 h 253"/>
                  <a:gd name="T2" fmla="*/ 0 w 1423"/>
                  <a:gd name="T3" fmla="*/ 3 h 253"/>
                  <a:gd name="T4" fmla="*/ 0 w 1423"/>
                  <a:gd name="T5" fmla="*/ 2 h 253"/>
                  <a:gd name="T6" fmla="*/ 3 w 1423"/>
                  <a:gd name="T7" fmla="*/ 1 h 253"/>
                  <a:gd name="T8" fmla="*/ 5 w 1423"/>
                  <a:gd name="T9" fmla="*/ 0 h 253"/>
                  <a:gd name="T10" fmla="*/ 12 w 1423"/>
                  <a:gd name="T11" fmla="*/ 1 h 253"/>
                  <a:gd name="T12" fmla="*/ 25 w 1423"/>
                  <a:gd name="T13" fmla="*/ 3 h 253"/>
                  <a:gd name="T14" fmla="*/ 43 w 1423"/>
                  <a:gd name="T15" fmla="*/ 6 h 253"/>
                  <a:gd name="T16" fmla="*/ 66 w 1423"/>
                  <a:gd name="T17" fmla="*/ 10 h 253"/>
                  <a:gd name="T18" fmla="*/ 91 w 1423"/>
                  <a:gd name="T19" fmla="*/ 14 h 253"/>
                  <a:gd name="T20" fmla="*/ 119 w 1423"/>
                  <a:gd name="T21" fmla="*/ 18 h 253"/>
                  <a:gd name="T22" fmla="*/ 148 w 1423"/>
                  <a:gd name="T23" fmla="*/ 23 h 253"/>
                  <a:gd name="T24" fmla="*/ 177 w 1423"/>
                  <a:gd name="T25" fmla="*/ 27 h 253"/>
                  <a:gd name="T26" fmla="*/ 206 w 1423"/>
                  <a:gd name="T27" fmla="*/ 32 h 253"/>
                  <a:gd name="T28" fmla="*/ 234 w 1423"/>
                  <a:gd name="T29" fmla="*/ 36 h 253"/>
                  <a:gd name="T30" fmla="*/ 259 w 1423"/>
                  <a:gd name="T31" fmla="*/ 40 h 253"/>
                  <a:gd name="T32" fmla="*/ 282 w 1423"/>
                  <a:gd name="T33" fmla="*/ 44 h 253"/>
                  <a:gd name="T34" fmla="*/ 300 w 1423"/>
                  <a:gd name="T35" fmla="*/ 47 h 253"/>
                  <a:gd name="T36" fmla="*/ 313 w 1423"/>
                  <a:gd name="T37" fmla="*/ 49 h 253"/>
                  <a:gd name="T38" fmla="*/ 320 w 1423"/>
                  <a:gd name="T39" fmla="*/ 50 h 253"/>
                  <a:gd name="T40" fmla="*/ 323 w 1423"/>
                  <a:gd name="T41" fmla="*/ 52 h 253"/>
                  <a:gd name="T42" fmla="*/ 325 w 1423"/>
                  <a:gd name="T43" fmla="*/ 55 h 253"/>
                  <a:gd name="T44" fmla="*/ 325 w 1423"/>
                  <a:gd name="T45" fmla="*/ 56 h 253"/>
                  <a:gd name="T46" fmla="*/ 325 w 1423"/>
                  <a:gd name="T47" fmla="*/ 56 h 253"/>
                  <a:gd name="T48" fmla="*/ 324 w 1423"/>
                  <a:gd name="T49" fmla="*/ 56 h 253"/>
                  <a:gd name="T50" fmla="*/ 321 w 1423"/>
                  <a:gd name="T51" fmla="*/ 57 h 253"/>
                  <a:gd name="T52" fmla="*/ 318 w 1423"/>
                  <a:gd name="T53" fmla="*/ 58 h 253"/>
                  <a:gd name="T54" fmla="*/ 311 w 1423"/>
                  <a:gd name="T55" fmla="*/ 56 h 253"/>
                  <a:gd name="T56" fmla="*/ 298 w 1423"/>
                  <a:gd name="T57" fmla="*/ 54 h 253"/>
                  <a:gd name="T58" fmla="*/ 280 w 1423"/>
                  <a:gd name="T59" fmla="*/ 51 h 253"/>
                  <a:gd name="T60" fmla="*/ 258 w 1423"/>
                  <a:gd name="T61" fmla="*/ 48 h 253"/>
                  <a:gd name="T62" fmla="*/ 233 w 1423"/>
                  <a:gd name="T63" fmla="*/ 44 h 253"/>
                  <a:gd name="T64" fmla="*/ 205 w 1423"/>
                  <a:gd name="T65" fmla="*/ 39 h 253"/>
                  <a:gd name="T66" fmla="*/ 176 w 1423"/>
                  <a:gd name="T67" fmla="*/ 34 h 253"/>
                  <a:gd name="T68" fmla="*/ 146 w 1423"/>
                  <a:gd name="T69" fmla="*/ 29 h 253"/>
                  <a:gd name="T70" fmla="*/ 117 w 1423"/>
                  <a:gd name="T71" fmla="*/ 24 h 253"/>
                  <a:gd name="T72" fmla="*/ 90 w 1423"/>
                  <a:gd name="T73" fmla="*/ 20 h 253"/>
                  <a:gd name="T74" fmla="*/ 64 w 1423"/>
                  <a:gd name="T75" fmla="*/ 16 h 253"/>
                  <a:gd name="T76" fmla="*/ 42 w 1423"/>
                  <a:gd name="T77" fmla="*/ 12 h 253"/>
                  <a:gd name="T78" fmla="*/ 24 w 1423"/>
                  <a:gd name="T79" fmla="*/ 9 h 253"/>
                  <a:gd name="T80" fmla="*/ 10 w 1423"/>
                  <a:gd name="T81" fmla="*/ 7 h 253"/>
                  <a:gd name="T82" fmla="*/ 3 w 1423"/>
                  <a:gd name="T83" fmla="*/ 6 h 253"/>
                  <a:gd name="T84" fmla="*/ 1 w 1423"/>
                  <a:gd name="T85" fmla="*/ 4 h 253"/>
                  <a:gd name="T86" fmla="*/ 0 w 1423"/>
                  <a:gd name="T87" fmla="*/ 3 h 2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3"/>
                  <a:gd name="T133" fmla="*/ 0 h 253"/>
                  <a:gd name="T134" fmla="*/ 1423 w 1423"/>
                  <a:gd name="T135" fmla="*/ 253 h 2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3" h="253">
                    <a:moveTo>
                      <a:pt x="0" y="12"/>
                    </a:moveTo>
                    <a:lnTo>
                      <a:pt x="0" y="12"/>
                    </a:lnTo>
                    <a:lnTo>
                      <a:pt x="0" y="11"/>
                    </a:lnTo>
                    <a:lnTo>
                      <a:pt x="2" y="8"/>
                    </a:lnTo>
                    <a:lnTo>
                      <a:pt x="6" y="6"/>
                    </a:lnTo>
                    <a:lnTo>
                      <a:pt x="11" y="3"/>
                    </a:lnTo>
                    <a:lnTo>
                      <a:pt x="17" y="0"/>
                    </a:lnTo>
                    <a:lnTo>
                      <a:pt x="22" y="2"/>
                    </a:lnTo>
                    <a:lnTo>
                      <a:pt x="34" y="3"/>
                    </a:lnTo>
                    <a:lnTo>
                      <a:pt x="54" y="6"/>
                    </a:lnTo>
                    <a:lnTo>
                      <a:pt x="80" y="10"/>
                    </a:lnTo>
                    <a:lnTo>
                      <a:pt x="111" y="15"/>
                    </a:lnTo>
                    <a:lnTo>
                      <a:pt x="149" y="21"/>
                    </a:lnTo>
                    <a:lnTo>
                      <a:pt x="190" y="28"/>
                    </a:lnTo>
                    <a:lnTo>
                      <a:pt x="237" y="34"/>
                    </a:lnTo>
                    <a:lnTo>
                      <a:pt x="288" y="42"/>
                    </a:lnTo>
                    <a:lnTo>
                      <a:pt x="342" y="51"/>
                    </a:lnTo>
                    <a:lnTo>
                      <a:pt x="399" y="60"/>
                    </a:lnTo>
                    <a:lnTo>
                      <a:pt x="458" y="69"/>
                    </a:lnTo>
                    <a:lnTo>
                      <a:pt x="520" y="79"/>
                    </a:lnTo>
                    <a:lnTo>
                      <a:pt x="583" y="89"/>
                    </a:lnTo>
                    <a:lnTo>
                      <a:pt x="646" y="99"/>
                    </a:lnTo>
                    <a:lnTo>
                      <a:pt x="711" y="108"/>
                    </a:lnTo>
                    <a:lnTo>
                      <a:pt x="775" y="119"/>
                    </a:lnTo>
                    <a:lnTo>
                      <a:pt x="840" y="129"/>
                    </a:lnTo>
                    <a:lnTo>
                      <a:pt x="903" y="140"/>
                    </a:lnTo>
                    <a:lnTo>
                      <a:pt x="965" y="149"/>
                    </a:lnTo>
                    <a:lnTo>
                      <a:pt x="1023" y="158"/>
                    </a:lnTo>
                    <a:lnTo>
                      <a:pt x="1081" y="167"/>
                    </a:lnTo>
                    <a:lnTo>
                      <a:pt x="1135" y="176"/>
                    </a:lnTo>
                    <a:lnTo>
                      <a:pt x="1186" y="184"/>
                    </a:lnTo>
                    <a:lnTo>
                      <a:pt x="1233" y="190"/>
                    </a:lnTo>
                    <a:lnTo>
                      <a:pt x="1276" y="197"/>
                    </a:lnTo>
                    <a:lnTo>
                      <a:pt x="1312" y="203"/>
                    </a:lnTo>
                    <a:lnTo>
                      <a:pt x="1345" y="209"/>
                    </a:lnTo>
                    <a:lnTo>
                      <a:pt x="1371" y="213"/>
                    </a:lnTo>
                    <a:lnTo>
                      <a:pt x="1390" y="215"/>
                    </a:lnTo>
                    <a:lnTo>
                      <a:pt x="1403" y="217"/>
                    </a:lnTo>
                    <a:lnTo>
                      <a:pt x="1408" y="218"/>
                    </a:lnTo>
                    <a:lnTo>
                      <a:pt x="1416" y="227"/>
                    </a:lnTo>
                    <a:lnTo>
                      <a:pt x="1420" y="233"/>
                    </a:lnTo>
                    <a:lnTo>
                      <a:pt x="1423" y="240"/>
                    </a:lnTo>
                    <a:lnTo>
                      <a:pt x="1423" y="243"/>
                    </a:lnTo>
                    <a:lnTo>
                      <a:pt x="1420" y="245"/>
                    </a:lnTo>
                    <a:lnTo>
                      <a:pt x="1415" y="248"/>
                    </a:lnTo>
                    <a:lnTo>
                      <a:pt x="1407" y="250"/>
                    </a:lnTo>
                    <a:lnTo>
                      <a:pt x="1399" y="253"/>
                    </a:lnTo>
                    <a:lnTo>
                      <a:pt x="1394" y="252"/>
                    </a:lnTo>
                    <a:lnTo>
                      <a:pt x="1382" y="250"/>
                    </a:lnTo>
                    <a:lnTo>
                      <a:pt x="1363" y="246"/>
                    </a:lnTo>
                    <a:lnTo>
                      <a:pt x="1338" y="243"/>
                    </a:lnTo>
                    <a:lnTo>
                      <a:pt x="1306" y="237"/>
                    </a:lnTo>
                    <a:lnTo>
                      <a:pt x="1269" y="231"/>
                    </a:lnTo>
                    <a:lnTo>
                      <a:pt x="1228" y="224"/>
                    </a:lnTo>
                    <a:lnTo>
                      <a:pt x="1181" y="217"/>
                    </a:lnTo>
                    <a:lnTo>
                      <a:pt x="1130" y="209"/>
                    </a:lnTo>
                    <a:lnTo>
                      <a:pt x="1075" y="200"/>
                    </a:lnTo>
                    <a:lnTo>
                      <a:pt x="1018" y="190"/>
                    </a:lnTo>
                    <a:lnTo>
                      <a:pt x="960" y="180"/>
                    </a:lnTo>
                    <a:lnTo>
                      <a:pt x="897" y="170"/>
                    </a:lnTo>
                    <a:lnTo>
                      <a:pt x="835" y="159"/>
                    </a:lnTo>
                    <a:lnTo>
                      <a:pt x="770" y="149"/>
                    </a:lnTo>
                    <a:lnTo>
                      <a:pt x="706" y="138"/>
                    </a:lnTo>
                    <a:lnTo>
                      <a:pt x="641" y="128"/>
                    </a:lnTo>
                    <a:lnTo>
                      <a:pt x="578" y="118"/>
                    </a:lnTo>
                    <a:lnTo>
                      <a:pt x="514" y="106"/>
                    </a:lnTo>
                    <a:lnTo>
                      <a:pt x="453" y="97"/>
                    </a:lnTo>
                    <a:lnTo>
                      <a:pt x="393" y="86"/>
                    </a:lnTo>
                    <a:lnTo>
                      <a:pt x="336" y="77"/>
                    </a:lnTo>
                    <a:lnTo>
                      <a:pt x="281" y="68"/>
                    </a:lnTo>
                    <a:lnTo>
                      <a:pt x="230" y="59"/>
                    </a:lnTo>
                    <a:lnTo>
                      <a:pt x="182" y="51"/>
                    </a:lnTo>
                    <a:lnTo>
                      <a:pt x="141" y="45"/>
                    </a:lnTo>
                    <a:lnTo>
                      <a:pt x="103" y="38"/>
                    </a:lnTo>
                    <a:lnTo>
                      <a:pt x="71" y="33"/>
                    </a:lnTo>
                    <a:lnTo>
                      <a:pt x="45" y="29"/>
                    </a:lnTo>
                    <a:lnTo>
                      <a:pt x="25" y="25"/>
                    </a:lnTo>
                    <a:lnTo>
                      <a:pt x="12" y="24"/>
                    </a:lnTo>
                    <a:lnTo>
                      <a:pt x="7" y="23"/>
                    </a:lnTo>
                    <a:lnTo>
                      <a:pt x="4" y="19"/>
                    </a:lnTo>
                    <a:lnTo>
                      <a:pt x="2" y="16"/>
                    </a:lnTo>
                    <a:lnTo>
                      <a:pt x="0" y="13"/>
                    </a:lnTo>
                    <a:lnTo>
                      <a:pt x="0" y="12"/>
                    </a:lnTo>
                    <a:close/>
                  </a:path>
                </a:pathLst>
              </a:custGeom>
              <a:solidFill>
                <a:srgbClr val="C0C0C0"/>
              </a:solidFill>
              <a:ln w="9525">
                <a:noFill/>
                <a:round/>
                <a:headEnd/>
                <a:tailEnd/>
              </a:ln>
            </p:spPr>
            <p:txBody>
              <a:bodyPr/>
              <a:lstStyle/>
              <a:p>
                <a:pPr rtl="0"/>
                <a:endParaRPr lang="en-US" sz="3800"/>
              </a:p>
            </p:txBody>
          </p:sp>
          <p:sp>
            <p:nvSpPr>
              <p:cNvPr id="859" name="Freeform 773"/>
              <p:cNvSpPr>
                <a:spLocks/>
              </p:cNvSpPr>
              <p:nvPr/>
            </p:nvSpPr>
            <p:spPr bwMode="auto">
              <a:xfrm flipH="1">
                <a:off x="502" y="1222"/>
                <a:ext cx="85" cy="120"/>
              </a:xfrm>
              <a:custGeom>
                <a:avLst/>
                <a:gdLst>
                  <a:gd name="T0" fmla="*/ 2 w 372"/>
                  <a:gd name="T1" fmla="*/ 1 h 522"/>
                  <a:gd name="T2" fmla="*/ 0 w 372"/>
                  <a:gd name="T3" fmla="*/ 2 h 522"/>
                  <a:gd name="T4" fmla="*/ 0 w 372"/>
                  <a:gd name="T5" fmla="*/ 4 h 522"/>
                  <a:gd name="T6" fmla="*/ 0 w 372"/>
                  <a:gd name="T7" fmla="*/ 6 h 522"/>
                  <a:gd name="T8" fmla="*/ 1 w 372"/>
                  <a:gd name="T9" fmla="*/ 8 h 522"/>
                  <a:gd name="T10" fmla="*/ 76 w 372"/>
                  <a:gd name="T11" fmla="*/ 118 h 522"/>
                  <a:gd name="T12" fmla="*/ 77 w 372"/>
                  <a:gd name="T13" fmla="*/ 119 h 522"/>
                  <a:gd name="T14" fmla="*/ 79 w 372"/>
                  <a:gd name="T15" fmla="*/ 120 h 522"/>
                  <a:gd name="T16" fmla="*/ 81 w 372"/>
                  <a:gd name="T17" fmla="*/ 120 h 522"/>
                  <a:gd name="T18" fmla="*/ 83 w 372"/>
                  <a:gd name="T19" fmla="*/ 119 h 522"/>
                  <a:gd name="T20" fmla="*/ 84 w 372"/>
                  <a:gd name="T21" fmla="*/ 117 h 522"/>
                  <a:gd name="T22" fmla="*/ 85 w 372"/>
                  <a:gd name="T23" fmla="*/ 116 h 522"/>
                  <a:gd name="T24" fmla="*/ 85 w 372"/>
                  <a:gd name="T25" fmla="*/ 114 h 522"/>
                  <a:gd name="T26" fmla="*/ 84 w 372"/>
                  <a:gd name="T27" fmla="*/ 112 h 522"/>
                  <a:gd name="T28" fmla="*/ 9 w 372"/>
                  <a:gd name="T29" fmla="*/ 2 h 522"/>
                  <a:gd name="T30" fmla="*/ 7 w 372"/>
                  <a:gd name="T31" fmla="*/ 1 h 522"/>
                  <a:gd name="T32" fmla="*/ 6 w 372"/>
                  <a:gd name="T33" fmla="*/ 0 h 522"/>
                  <a:gd name="T34" fmla="*/ 4 w 372"/>
                  <a:gd name="T35" fmla="*/ 0 h 522"/>
                  <a:gd name="T36" fmla="*/ 2 w 372"/>
                  <a:gd name="T37" fmla="*/ 1 h 5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2"/>
                  <a:gd name="T58" fmla="*/ 0 h 522"/>
                  <a:gd name="T59" fmla="*/ 372 w 372"/>
                  <a:gd name="T60" fmla="*/ 522 h 5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2" h="522">
                    <a:moveTo>
                      <a:pt x="9" y="4"/>
                    </a:moveTo>
                    <a:lnTo>
                      <a:pt x="2" y="10"/>
                    </a:lnTo>
                    <a:lnTo>
                      <a:pt x="0" y="17"/>
                    </a:lnTo>
                    <a:lnTo>
                      <a:pt x="0" y="26"/>
                    </a:lnTo>
                    <a:lnTo>
                      <a:pt x="4" y="34"/>
                    </a:lnTo>
                    <a:lnTo>
                      <a:pt x="333" y="513"/>
                    </a:lnTo>
                    <a:lnTo>
                      <a:pt x="339" y="519"/>
                    </a:lnTo>
                    <a:lnTo>
                      <a:pt x="347" y="522"/>
                    </a:lnTo>
                    <a:lnTo>
                      <a:pt x="355" y="522"/>
                    </a:lnTo>
                    <a:lnTo>
                      <a:pt x="363" y="518"/>
                    </a:lnTo>
                    <a:lnTo>
                      <a:pt x="369" y="511"/>
                    </a:lnTo>
                    <a:lnTo>
                      <a:pt x="372" y="504"/>
                    </a:lnTo>
                    <a:lnTo>
                      <a:pt x="372" y="496"/>
                    </a:lnTo>
                    <a:lnTo>
                      <a:pt x="369" y="488"/>
                    </a:lnTo>
                    <a:lnTo>
                      <a:pt x="39" y="9"/>
                    </a:lnTo>
                    <a:lnTo>
                      <a:pt x="32" y="3"/>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860" name="Freeform 774"/>
              <p:cNvSpPr>
                <a:spLocks/>
              </p:cNvSpPr>
              <p:nvPr/>
            </p:nvSpPr>
            <p:spPr bwMode="auto">
              <a:xfrm flipH="1">
                <a:off x="703" y="1467"/>
                <a:ext cx="30" cy="22"/>
              </a:xfrm>
              <a:custGeom>
                <a:avLst/>
                <a:gdLst>
                  <a:gd name="T0" fmla="*/ 0 w 130"/>
                  <a:gd name="T1" fmla="*/ 11 h 95"/>
                  <a:gd name="T2" fmla="*/ 0 w 130"/>
                  <a:gd name="T3" fmla="*/ 13 h 95"/>
                  <a:gd name="T4" fmla="*/ 1 w 130"/>
                  <a:gd name="T5" fmla="*/ 15 h 95"/>
                  <a:gd name="T6" fmla="*/ 2 w 130"/>
                  <a:gd name="T7" fmla="*/ 17 h 95"/>
                  <a:gd name="T8" fmla="*/ 4 w 130"/>
                  <a:gd name="T9" fmla="*/ 19 h 95"/>
                  <a:gd name="T10" fmla="*/ 6 w 130"/>
                  <a:gd name="T11" fmla="*/ 20 h 95"/>
                  <a:gd name="T12" fmla="*/ 9 w 130"/>
                  <a:gd name="T13" fmla="*/ 21 h 95"/>
                  <a:gd name="T14" fmla="*/ 12 w 130"/>
                  <a:gd name="T15" fmla="*/ 22 h 95"/>
                  <a:gd name="T16" fmla="*/ 15 w 130"/>
                  <a:gd name="T17" fmla="*/ 22 h 95"/>
                  <a:gd name="T18" fmla="*/ 18 w 130"/>
                  <a:gd name="T19" fmla="*/ 22 h 95"/>
                  <a:gd name="T20" fmla="*/ 21 w 130"/>
                  <a:gd name="T21" fmla="*/ 21 h 95"/>
                  <a:gd name="T22" fmla="*/ 24 w 130"/>
                  <a:gd name="T23" fmla="*/ 20 h 95"/>
                  <a:gd name="T24" fmla="*/ 26 w 130"/>
                  <a:gd name="T25" fmla="*/ 19 h 95"/>
                  <a:gd name="T26" fmla="*/ 27 w 130"/>
                  <a:gd name="T27" fmla="*/ 17 h 95"/>
                  <a:gd name="T28" fmla="*/ 29 w 130"/>
                  <a:gd name="T29" fmla="*/ 15 h 95"/>
                  <a:gd name="T30" fmla="*/ 30 w 130"/>
                  <a:gd name="T31" fmla="*/ 13 h 95"/>
                  <a:gd name="T32" fmla="*/ 30 w 130"/>
                  <a:gd name="T33" fmla="*/ 11 h 95"/>
                  <a:gd name="T34" fmla="*/ 30 w 130"/>
                  <a:gd name="T35" fmla="*/ 9 h 95"/>
                  <a:gd name="T36" fmla="*/ 29 w 130"/>
                  <a:gd name="T37" fmla="*/ 6 h 95"/>
                  <a:gd name="T38" fmla="*/ 27 w 130"/>
                  <a:gd name="T39" fmla="*/ 5 h 95"/>
                  <a:gd name="T40" fmla="*/ 26 w 130"/>
                  <a:gd name="T41" fmla="*/ 3 h 95"/>
                  <a:gd name="T42" fmla="*/ 24 w 130"/>
                  <a:gd name="T43" fmla="*/ 2 h 95"/>
                  <a:gd name="T44" fmla="*/ 21 w 130"/>
                  <a:gd name="T45" fmla="*/ 1 h 95"/>
                  <a:gd name="T46" fmla="*/ 18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9 h 95"/>
                  <a:gd name="T64" fmla="*/ 0 w 130"/>
                  <a:gd name="T65" fmla="*/ 11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8"/>
                    </a:moveTo>
                    <a:lnTo>
                      <a:pt x="1" y="57"/>
                    </a:lnTo>
                    <a:lnTo>
                      <a:pt x="5" y="66"/>
                    </a:lnTo>
                    <a:lnTo>
                      <a:pt x="10" y="74"/>
                    </a:lnTo>
                    <a:lnTo>
                      <a:pt x="18" y="81"/>
                    </a:lnTo>
                    <a:lnTo>
                      <a:pt x="27" y="87"/>
                    </a:lnTo>
                    <a:lnTo>
                      <a:pt x="39" y="91"/>
                    </a:lnTo>
                    <a:lnTo>
                      <a:pt x="52" y="94"/>
                    </a:lnTo>
                    <a:lnTo>
                      <a:pt x="65" y="95"/>
                    </a:lnTo>
                    <a:lnTo>
                      <a:pt x="78" y="94"/>
                    </a:lnTo>
                    <a:lnTo>
                      <a:pt x="91" y="91"/>
                    </a:lnTo>
                    <a:lnTo>
                      <a:pt x="103" y="87"/>
                    </a:lnTo>
                    <a:lnTo>
                      <a:pt x="112" y="81"/>
                    </a:lnTo>
                    <a:lnTo>
                      <a:pt x="119" y="74"/>
                    </a:lnTo>
                    <a:lnTo>
                      <a:pt x="125" y="66"/>
                    </a:lnTo>
                    <a:lnTo>
                      <a:pt x="129" y="57"/>
                    </a:lnTo>
                    <a:lnTo>
                      <a:pt x="130" y="48"/>
                    </a:lnTo>
                    <a:lnTo>
                      <a:pt x="129" y="38"/>
                    </a:lnTo>
                    <a:lnTo>
                      <a:pt x="125" y="28"/>
                    </a:lnTo>
                    <a:lnTo>
                      <a:pt x="119" y="21"/>
                    </a:lnTo>
                    <a:lnTo>
                      <a:pt x="112" y="14"/>
                    </a:lnTo>
                    <a:lnTo>
                      <a:pt x="103" y="8"/>
                    </a:lnTo>
                    <a:lnTo>
                      <a:pt x="91" y="4"/>
                    </a:lnTo>
                    <a:lnTo>
                      <a:pt x="78" y="1"/>
                    </a:lnTo>
                    <a:lnTo>
                      <a:pt x="65" y="0"/>
                    </a:lnTo>
                    <a:lnTo>
                      <a:pt x="52" y="1"/>
                    </a:lnTo>
                    <a:lnTo>
                      <a:pt x="39" y="4"/>
                    </a:lnTo>
                    <a:lnTo>
                      <a:pt x="27" y="8"/>
                    </a:lnTo>
                    <a:lnTo>
                      <a:pt x="18" y="14"/>
                    </a:lnTo>
                    <a:lnTo>
                      <a:pt x="10" y="21"/>
                    </a:lnTo>
                    <a:lnTo>
                      <a:pt x="5" y="28"/>
                    </a:lnTo>
                    <a:lnTo>
                      <a:pt x="1" y="38"/>
                    </a:lnTo>
                    <a:lnTo>
                      <a:pt x="0" y="48"/>
                    </a:lnTo>
                    <a:close/>
                  </a:path>
                </a:pathLst>
              </a:custGeom>
              <a:solidFill>
                <a:srgbClr val="000000"/>
              </a:solidFill>
              <a:ln w="9525">
                <a:noFill/>
                <a:round/>
                <a:headEnd/>
                <a:tailEnd/>
              </a:ln>
            </p:spPr>
            <p:txBody>
              <a:bodyPr/>
              <a:lstStyle/>
              <a:p>
                <a:pPr rtl="0"/>
                <a:endParaRPr lang="en-US" sz="3800"/>
              </a:p>
            </p:txBody>
          </p:sp>
          <p:sp>
            <p:nvSpPr>
              <p:cNvPr id="861" name="Freeform 775"/>
              <p:cNvSpPr>
                <a:spLocks/>
              </p:cNvSpPr>
              <p:nvPr/>
            </p:nvSpPr>
            <p:spPr bwMode="auto">
              <a:xfrm flipH="1">
                <a:off x="352" y="1467"/>
                <a:ext cx="29" cy="22"/>
              </a:xfrm>
              <a:custGeom>
                <a:avLst/>
                <a:gdLst>
                  <a:gd name="T0" fmla="*/ 0 w 130"/>
                  <a:gd name="T1" fmla="*/ 11 h 94"/>
                  <a:gd name="T2" fmla="*/ 0 w 130"/>
                  <a:gd name="T3" fmla="*/ 13 h 94"/>
                  <a:gd name="T4" fmla="*/ 1 w 130"/>
                  <a:gd name="T5" fmla="*/ 15 h 94"/>
                  <a:gd name="T6" fmla="*/ 2 w 130"/>
                  <a:gd name="T7" fmla="*/ 17 h 94"/>
                  <a:gd name="T8" fmla="*/ 4 w 130"/>
                  <a:gd name="T9" fmla="*/ 19 h 94"/>
                  <a:gd name="T10" fmla="*/ 6 w 130"/>
                  <a:gd name="T11" fmla="*/ 20 h 94"/>
                  <a:gd name="T12" fmla="*/ 9 w 130"/>
                  <a:gd name="T13" fmla="*/ 21 h 94"/>
                  <a:gd name="T14" fmla="*/ 12 w 130"/>
                  <a:gd name="T15" fmla="*/ 22 h 94"/>
                  <a:gd name="T16" fmla="*/ 15 w 130"/>
                  <a:gd name="T17" fmla="*/ 22 h 94"/>
                  <a:gd name="T18" fmla="*/ 17 w 130"/>
                  <a:gd name="T19" fmla="*/ 22 h 94"/>
                  <a:gd name="T20" fmla="*/ 20 w 130"/>
                  <a:gd name="T21" fmla="*/ 21 h 94"/>
                  <a:gd name="T22" fmla="*/ 23 w 130"/>
                  <a:gd name="T23" fmla="*/ 20 h 94"/>
                  <a:gd name="T24" fmla="*/ 25 w 130"/>
                  <a:gd name="T25" fmla="*/ 19 h 94"/>
                  <a:gd name="T26" fmla="*/ 27 w 130"/>
                  <a:gd name="T27" fmla="*/ 17 h 94"/>
                  <a:gd name="T28" fmla="*/ 28 w 130"/>
                  <a:gd name="T29" fmla="*/ 15 h 94"/>
                  <a:gd name="T30" fmla="*/ 29 w 130"/>
                  <a:gd name="T31" fmla="*/ 13 h 94"/>
                  <a:gd name="T32" fmla="*/ 29 w 130"/>
                  <a:gd name="T33" fmla="*/ 11 h 94"/>
                  <a:gd name="T34" fmla="*/ 29 w 130"/>
                  <a:gd name="T35" fmla="*/ 8 h 94"/>
                  <a:gd name="T36" fmla="*/ 28 w 130"/>
                  <a:gd name="T37" fmla="*/ 7 h 94"/>
                  <a:gd name="T38" fmla="*/ 27 w 130"/>
                  <a:gd name="T39" fmla="*/ 4 h 94"/>
                  <a:gd name="T40" fmla="*/ 25 w 130"/>
                  <a:gd name="T41" fmla="*/ 3 h 94"/>
                  <a:gd name="T42" fmla="*/ 23 w 130"/>
                  <a:gd name="T43" fmla="*/ 2 h 94"/>
                  <a:gd name="T44" fmla="*/ 20 w 130"/>
                  <a:gd name="T45" fmla="*/ 1 h 94"/>
                  <a:gd name="T46" fmla="*/ 17 w 130"/>
                  <a:gd name="T47" fmla="*/ 0 h 94"/>
                  <a:gd name="T48" fmla="*/ 15 w 130"/>
                  <a:gd name="T49" fmla="*/ 0 h 94"/>
                  <a:gd name="T50" fmla="*/ 12 w 130"/>
                  <a:gd name="T51" fmla="*/ 0 h 94"/>
                  <a:gd name="T52" fmla="*/ 9 w 130"/>
                  <a:gd name="T53" fmla="*/ 1 h 94"/>
                  <a:gd name="T54" fmla="*/ 6 w 130"/>
                  <a:gd name="T55" fmla="*/ 2 h 94"/>
                  <a:gd name="T56" fmla="*/ 4 w 130"/>
                  <a:gd name="T57" fmla="*/ 3 h 94"/>
                  <a:gd name="T58" fmla="*/ 2 w 130"/>
                  <a:gd name="T59" fmla="*/ 4 h 94"/>
                  <a:gd name="T60" fmla="*/ 1 w 130"/>
                  <a:gd name="T61" fmla="*/ 7 h 94"/>
                  <a:gd name="T62" fmla="*/ 0 w 130"/>
                  <a:gd name="T63" fmla="*/ 8 h 94"/>
                  <a:gd name="T64" fmla="*/ 0 w 130"/>
                  <a:gd name="T65" fmla="*/ 11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4"/>
                  <a:gd name="T101" fmla="*/ 130 w 130"/>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4">
                    <a:moveTo>
                      <a:pt x="0" y="47"/>
                    </a:moveTo>
                    <a:lnTo>
                      <a:pt x="2" y="57"/>
                    </a:lnTo>
                    <a:lnTo>
                      <a:pt x="6" y="65"/>
                    </a:lnTo>
                    <a:lnTo>
                      <a:pt x="11" y="74"/>
                    </a:lnTo>
                    <a:lnTo>
                      <a:pt x="19" y="81"/>
                    </a:lnTo>
                    <a:lnTo>
                      <a:pt x="28" y="86"/>
                    </a:lnTo>
                    <a:lnTo>
                      <a:pt x="39" y="90"/>
                    </a:lnTo>
                    <a:lnTo>
                      <a:pt x="52" y="92"/>
                    </a:lnTo>
                    <a:lnTo>
                      <a:pt x="65" y="94"/>
                    </a:lnTo>
                    <a:lnTo>
                      <a:pt x="78" y="92"/>
                    </a:lnTo>
                    <a:lnTo>
                      <a:pt x="91" y="90"/>
                    </a:lnTo>
                    <a:lnTo>
                      <a:pt x="102" y="86"/>
                    </a:lnTo>
                    <a:lnTo>
                      <a:pt x="112" y="81"/>
                    </a:lnTo>
                    <a:lnTo>
                      <a:pt x="120" y="74"/>
                    </a:lnTo>
                    <a:lnTo>
                      <a:pt x="125" y="65"/>
                    </a:lnTo>
                    <a:lnTo>
                      <a:pt x="129" y="57"/>
                    </a:lnTo>
                    <a:lnTo>
                      <a:pt x="130" y="47"/>
                    </a:lnTo>
                    <a:lnTo>
                      <a:pt x="129" y="36"/>
                    </a:lnTo>
                    <a:lnTo>
                      <a:pt x="125" y="28"/>
                    </a:lnTo>
                    <a:lnTo>
                      <a:pt x="120" y="19"/>
                    </a:lnTo>
                    <a:lnTo>
                      <a:pt x="112" y="13"/>
                    </a:lnTo>
                    <a:lnTo>
                      <a:pt x="102" y="8"/>
                    </a:lnTo>
                    <a:lnTo>
                      <a:pt x="91" y="4"/>
                    </a:lnTo>
                    <a:lnTo>
                      <a:pt x="78" y="1"/>
                    </a:lnTo>
                    <a:lnTo>
                      <a:pt x="65" y="0"/>
                    </a:lnTo>
                    <a:lnTo>
                      <a:pt x="52" y="1"/>
                    </a:lnTo>
                    <a:lnTo>
                      <a:pt x="39" y="4"/>
                    </a:lnTo>
                    <a:lnTo>
                      <a:pt x="28" y="8"/>
                    </a:lnTo>
                    <a:lnTo>
                      <a:pt x="19" y="13"/>
                    </a:lnTo>
                    <a:lnTo>
                      <a:pt x="11" y="19"/>
                    </a:lnTo>
                    <a:lnTo>
                      <a:pt x="6" y="28"/>
                    </a:lnTo>
                    <a:lnTo>
                      <a:pt x="2" y="36"/>
                    </a:lnTo>
                    <a:lnTo>
                      <a:pt x="0" y="47"/>
                    </a:lnTo>
                    <a:close/>
                  </a:path>
                </a:pathLst>
              </a:custGeom>
              <a:solidFill>
                <a:srgbClr val="000000"/>
              </a:solidFill>
              <a:ln w="9525">
                <a:noFill/>
                <a:round/>
                <a:headEnd/>
                <a:tailEnd/>
              </a:ln>
            </p:spPr>
            <p:txBody>
              <a:bodyPr/>
              <a:lstStyle/>
              <a:p>
                <a:pPr rtl="0"/>
                <a:endParaRPr lang="en-US" sz="3800"/>
              </a:p>
            </p:txBody>
          </p:sp>
          <p:sp>
            <p:nvSpPr>
              <p:cNvPr id="862" name="Freeform 776"/>
              <p:cNvSpPr>
                <a:spLocks/>
              </p:cNvSpPr>
              <p:nvPr/>
            </p:nvSpPr>
            <p:spPr bwMode="auto">
              <a:xfrm flipH="1">
                <a:off x="833" y="1468"/>
                <a:ext cx="29" cy="21"/>
              </a:xfrm>
              <a:custGeom>
                <a:avLst/>
                <a:gdLst>
                  <a:gd name="T0" fmla="*/ 0 w 130"/>
                  <a:gd name="T1" fmla="*/ 10 h 95"/>
                  <a:gd name="T2" fmla="*/ 0 w 130"/>
                  <a:gd name="T3" fmla="*/ 13 h 95"/>
                  <a:gd name="T4" fmla="*/ 1 w 130"/>
                  <a:gd name="T5" fmla="*/ 15 h 95"/>
                  <a:gd name="T6" fmla="*/ 2 w 130"/>
                  <a:gd name="T7" fmla="*/ 16 h 95"/>
                  <a:gd name="T8" fmla="*/ 4 w 130"/>
                  <a:gd name="T9" fmla="*/ 18 h 95"/>
                  <a:gd name="T10" fmla="*/ 6 w 130"/>
                  <a:gd name="T11" fmla="*/ 19 h 95"/>
                  <a:gd name="T12" fmla="*/ 9 w 130"/>
                  <a:gd name="T13" fmla="*/ 20 h 95"/>
                  <a:gd name="T14" fmla="*/ 12 w 130"/>
                  <a:gd name="T15" fmla="*/ 21 h 95"/>
                  <a:gd name="T16" fmla="*/ 15 w 130"/>
                  <a:gd name="T17" fmla="*/ 21 h 95"/>
                  <a:gd name="T18" fmla="*/ 17 w 130"/>
                  <a:gd name="T19" fmla="*/ 21 h 95"/>
                  <a:gd name="T20" fmla="*/ 20 w 130"/>
                  <a:gd name="T21" fmla="*/ 20 h 95"/>
                  <a:gd name="T22" fmla="*/ 23 w 130"/>
                  <a:gd name="T23" fmla="*/ 19 h 95"/>
                  <a:gd name="T24" fmla="*/ 25 w 130"/>
                  <a:gd name="T25" fmla="*/ 18 h 95"/>
                  <a:gd name="T26" fmla="*/ 27 w 130"/>
                  <a:gd name="T27" fmla="*/ 16 h 95"/>
                  <a:gd name="T28" fmla="*/ 28 w 130"/>
                  <a:gd name="T29" fmla="*/ 15 h 95"/>
                  <a:gd name="T30" fmla="*/ 29 w 130"/>
                  <a:gd name="T31" fmla="*/ 13 h 95"/>
                  <a:gd name="T32" fmla="*/ 29 w 130"/>
                  <a:gd name="T33" fmla="*/ 10 h 95"/>
                  <a:gd name="T34" fmla="*/ 29 w 130"/>
                  <a:gd name="T35" fmla="*/ 8 h 95"/>
                  <a:gd name="T36" fmla="*/ 28 w 130"/>
                  <a:gd name="T37" fmla="*/ 6 h 95"/>
                  <a:gd name="T38" fmla="*/ 27 w 130"/>
                  <a:gd name="T39" fmla="*/ 5 h 95"/>
                  <a:gd name="T40" fmla="*/ 25 w 130"/>
                  <a:gd name="T41" fmla="*/ 3 h 95"/>
                  <a:gd name="T42" fmla="*/ 23 w 130"/>
                  <a:gd name="T43" fmla="*/ 2 h 95"/>
                  <a:gd name="T44" fmla="*/ 20 w 130"/>
                  <a:gd name="T45" fmla="*/ 1 h 95"/>
                  <a:gd name="T46" fmla="*/ 17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8 h 95"/>
                  <a:gd name="T64" fmla="*/ 0 w 130"/>
                  <a:gd name="T65" fmla="*/ 10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7"/>
                    </a:moveTo>
                    <a:lnTo>
                      <a:pt x="1" y="57"/>
                    </a:lnTo>
                    <a:lnTo>
                      <a:pt x="5" y="66"/>
                    </a:lnTo>
                    <a:lnTo>
                      <a:pt x="10" y="74"/>
                    </a:lnTo>
                    <a:lnTo>
                      <a:pt x="18" y="80"/>
                    </a:lnTo>
                    <a:lnTo>
                      <a:pt x="27" y="87"/>
                    </a:lnTo>
                    <a:lnTo>
                      <a:pt x="39" y="91"/>
                    </a:lnTo>
                    <a:lnTo>
                      <a:pt x="52" y="93"/>
                    </a:lnTo>
                    <a:lnTo>
                      <a:pt x="65" y="95"/>
                    </a:lnTo>
                    <a:lnTo>
                      <a:pt x="78" y="93"/>
                    </a:lnTo>
                    <a:lnTo>
                      <a:pt x="91" y="91"/>
                    </a:lnTo>
                    <a:lnTo>
                      <a:pt x="101" y="87"/>
                    </a:lnTo>
                    <a:lnTo>
                      <a:pt x="112" y="80"/>
                    </a:lnTo>
                    <a:lnTo>
                      <a:pt x="120" y="74"/>
                    </a:lnTo>
                    <a:lnTo>
                      <a:pt x="125" y="66"/>
                    </a:lnTo>
                    <a:lnTo>
                      <a:pt x="129" y="57"/>
                    </a:lnTo>
                    <a:lnTo>
                      <a:pt x="130" y="47"/>
                    </a:lnTo>
                    <a:lnTo>
                      <a:pt x="129" y="38"/>
                    </a:lnTo>
                    <a:lnTo>
                      <a:pt x="125" y="28"/>
                    </a:lnTo>
                    <a:lnTo>
                      <a:pt x="120" y="21"/>
                    </a:lnTo>
                    <a:lnTo>
                      <a:pt x="112" y="13"/>
                    </a:lnTo>
                    <a:lnTo>
                      <a:pt x="101" y="8"/>
                    </a:lnTo>
                    <a:lnTo>
                      <a:pt x="91" y="4"/>
                    </a:lnTo>
                    <a:lnTo>
                      <a:pt x="78" y="1"/>
                    </a:lnTo>
                    <a:lnTo>
                      <a:pt x="65" y="0"/>
                    </a:lnTo>
                    <a:lnTo>
                      <a:pt x="52" y="1"/>
                    </a:lnTo>
                    <a:lnTo>
                      <a:pt x="39" y="4"/>
                    </a:lnTo>
                    <a:lnTo>
                      <a:pt x="27" y="8"/>
                    </a:lnTo>
                    <a:lnTo>
                      <a:pt x="18" y="13"/>
                    </a:lnTo>
                    <a:lnTo>
                      <a:pt x="10" y="21"/>
                    </a:lnTo>
                    <a:lnTo>
                      <a:pt x="5" y="28"/>
                    </a:lnTo>
                    <a:lnTo>
                      <a:pt x="1" y="38"/>
                    </a:lnTo>
                    <a:lnTo>
                      <a:pt x="0" y="47"/>
                    </a:lnTo>
                    <a:close/>
                  </a:path>
                </a:pathLst>
              </a:custGeom>
              <a:solidFill>
                <a:srgbClr val="000000"/>
              </a:solidFill>
              <a:ln w="9525">
                <a:noFill/>
                <a:round/>
                <a:headEnd/>
                <a:tailEnd/>
              </a:ln>
            </p:spPr>
            <p:txBody>
              <a:bodyPr/>
              <a:lstStyle/>
              <a:p>
                <a:pPr rtl="0"/>
                <a:endParaRPr lang="en-US" sz="3800"/>
              </a:p>
            </p:txBody>
          </p:sp>
          <p:sp>
            <p:nvSpPr>
              <p:cNvPr id="863" name="Freeform 777"/>
              <p:cNvSpPr>
                <a:spLocks/>
              </p:cNvSpPr>
              <p:nvPr/>
            </p:nvSpPr>
            <p:spPr bwMode="auto">
              <a:xfrm flipH="1">
                <a:off x="363" y="1350"/>
                <a:ext cx="49" cy="134"/>
              </a:xfrm>
              <a:custGeom>
                <a:avLst/>
                <a:gdLst>
                  <a:gd name="T0" fmla="*/ 4 w 218"/>
                  <a:gd name="T1" fmla="*/ 0 h 582"/>
                  <a:gd name="T2" fmla="*/ 2 w 218"/>
                  <a:gd name="T3" fmla="*/ 1 h 582"/>
                  <a:gd name="T4" fmla="*/ 1 w 218"/>
                  <a:gd name="T5" fmla="*/ 3 h 582"/>
                  <a:gd name="T6" fmla="*/ 0 w 218"/>
                  <a:gd name="T7" fmla="*/ 5 h 582"/>
                  <a:gd name="T8" fmla="*/ 0 w 218"/>
                  <a:gd name="T9" fmla="*/ 7 h 582"/>
                  <a:gd name="T10" fmla="*/ 39 w 218"/>
                  <a:gd name="T11" fmla="*/ 130 h 582"/>
                  <a:gd name="T12" fmla="*/ 40 w 218"/>
                  <a:gd name="T13" fmla="*/ 132 h 582"/>
                  <a:gd name="T14" fmla="*/ 42 w 218"/>
                  <a:gd name="T15" fmla="*/ 133 h 582"/>
                  <a:gd name="T16" fmla="*/ 44 w 218"/>
                  <a:gd name="T17" fmla="*/ 134 h 582"/>
                  <a:gd name="T18" fmla="*/ 46 w 218"/>
                  <a:gd name="T19" fmla="*/ 134 h 582"/>
                  <a:gd name="T20" fmla="*/ 47 w 218"/>
                  <a:gd name="T21" fmla="*/ 133 h 582"/>
                  <a:gd name="T22" fmla="*/ 49 w 218"/>
                  <a:gd name="T23" fmla="*/ 131 h 582"/>
                  <a:gd name="T24" fmla="*/ 49 w 218"/>
                  <a:gd name="T25" fmla="*/ 129 h 582"/>
                  <a:gd name="T26" fmla="*/ 49 w 218"/>
                  <a:gd name="T27" fmla="*/ 127 h 582"/>
                  <a:gd name="T28" fmla="*/ 10 w 218"/>
                  <a:gd name="T29" fmla="*/ 4 h 582"/>
                  <a:gd name="T30" fmla="*/ 9 w 218"/>
                  <a:gd name="T31" fmla="*/ 2 h 582"/>
                  <a:gd name="T32" fmla="*/ 7 w 218"/>
                  <a:gd name="T33" fmla="*/ 1 h 582"/>
                  <a:gd name="T34" fmla="*/ 6 w 218"/>
                  <a:gd name="T35" fmla="*/ 0 h 582"/>
                  <a:gd name="T36" fmla="*/ 4 w 218"/>
                  <a:gd name="T37" fmla="*/ 0 h 5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582"/>
                  <a:gd name="T59" fmla="*/ 218 w 218"/>
                  <a:gd name="T60" fmla="*/ 582 h 5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582">
                    <a:moveTo>
                      <a:pt x="16" y="1"/>
                    </a:moveTo>
                    <a:lnTo>
                      <a:pt x="8" y="5"/>
                    </a:lnTo>
                    <a:lnTo>
                      <a:pt x="3" y="13"/>
                    </a:lnTo>
                    <a:lnTo>
                      <a:pt x="0" y="21"/>
                    </a:lnTo>
                    <a:lnTo>
                      <a:pt x="1" y="29"/>
                    </a:lnTo>
                    <a:lnTo>
                      <a:pt x="175" y="566"/>
                    </a:lnTo>
                    <a:lnTo>
                      <a:pt x="179" y="574"/>
                    </a:lnTo>
                    <a:lnTo>
                      <a:pt x="187" y="579"/>
                    </a:lnTo>
                    <a:lnTo>
                      <a:pt x="195" y="582"/>
                    </a:lnTo>
                    <a:lnTo>
                      <a:pt x="204" y="580"/>
                    </a:lnTo>
                    <a:lnTo>
                      <a:pt x="211" y="577"/>
                    </a:lnTo>
                    <a:lnTo>
                      <a:pt x="216" y="570"/>
                    </a:lnTo>
                    <a:lnTo>
                      <a:pt x="218" y="562"/>
                    </a:lnTo>
                    <a:lnTo>
                      <a:pt x="217" y="553"/>
                    </a:lnTo>
                    <a:lnTo>
                      <a:pt x="43" y="16"/>
                    </a:lnTo>
                    <a:lnTo>
                      <a:pt x="39" y="8"/>
                    </a:lnTo>
                    <a:lnTo>
                      <a:pt x="32" y="3"/>
                    </a:lnTo>
                    <a:lnTo>
                      <a:pt x="25" y="0"/>
                    </a:lnTo>
                    <a:lnTo>
                      <a:pt x="16" y="1"/>
                    </a:lnTo>
                    <a:close/>
                  </a:path>
                </a:pathLst>
              </a:custGeom>
              <a:solidFill>
                <a:srgbClr val="000000"/>
              </a:solidFill>
              <a:ln w="9525">
                <a:noFill/>
                <a:round/>
                <a:headEnd/>
                <a:tailEnd/>
              </a:ln>
            </p:spPr>
            <p:txBody>
              <a:bodyPr/>
              <a:lstStyle/>
              <a:p>
                <a:pPr rtl="0"/>
                <a:endParaRPr lang="en-US" sz="3800"/>
              </a:p>
            </p:txBody>
          </p:sp>
          <p:sp>
            <p:nvSpPr>
              <p:cNvPr id="864" name="Freeform 778"/>
              <p:cNvSpPr>
                <a:spLocks/>
              </p:cNvSpPr>
              <p:nvPr/>
            </p:nvSpPr>
            <p:spPr bwMode="auto">
              <a:xfrm flipH="1">
                <a:off x="443" y="1364"/>
                <a:ext cx="49" cy="53"/>
              </a:xfrm>
              <a:custGeom>
                <a:avLst/>
                <a:gdLst>
                  <a:gd name="T0" fmla="*/ 8 w 213"/>
                  <a:gd name="T1" fmla="*/ 8 h 230"/>
                  <a:gd name="T2" fmla="*/ 3 w 213"/>
                  <a:gd name="T3" fmla="*/ 15 h 230"/>
                  <a:gd name="T4" fmla="*/ 0 w 213"/>
                  <a:gd name="T5" fmla="*/ 26 h 230"/>
                  <a:gd name="T6" fmla="*/ 0 w 213"/>
                  <a:gd name="T7" fmla="*/ 39 h 230"/>
                  <a:gd name="T8" fmla="*/ 1 w 213"/>
                  <a:gd name="T9" fmla="*/ 48 h 230"/>
                  <a:gd name="T10" fmla="*/ 4 w 213"/>
                  <a:gd name="T11" fmla="*/ 51 h 230"/>
                  <a:gd name="T12" fmla="*/ 8 w 213"/>
                  <a:gd name="T13" fmla="*/ 50 h 230"/>
                  <a:gd name="T14" fmla="*/ 10 w 213"/>
                  <a:gd name="T15" fmla="*/ 47 h 230"/>
                  <a:gd name="T16" fmla="*/ 10 w 213"/>
                  <a:gd name="T17" fmla="*/ 32 h 230"/>
                  <a:gd name="T18" fmla="*/ 14 w 213"/>
                  <a:gd name="T19" fmla="*/ 16 h 230"/>
                  <a:gd name="T20" fmla="*/ 19 w 213"/>
                  <a:gd name="T21" fmla="*/ 12 h 230"/>
                  <a:gd name="T22" fmla="*/ 23 w 213"/>
                  <a:gd name="T23" fmla="*/ 10 h 230"/>
                  <a:gd name="T24" fmla="*/ 26 w 213"/>
                  <a:gd name="T25" fmla="*/ 10 h 230"/>
                  <a:gd name="T26" fmla="*/ 28 w 213"/>
                  <a:gd name="T27" fmla="*/ 10 h 230"/>
                  <a:gd name="T28" fmla="*/ 29 w 213"/>
                  <a:gd name="T29" fmla="*/ 10 h 230"/>
                  <a:gd name="T30" fmla="*/ 29 w 213"/>
                  <a:gd name="T31" fmla="*/ 11 h 230"/>
                  <a:gd name="T32" fmla="*/ 31 w 213"/>
                  <a:gd name="T33" fmla="*/ 11 h 230"/>
                  <a:gd name="T34" fmla="*/ 33 w 213"/>
                  <a:gd name="T35" fmla="*/ 12 h 230"/>
                  <a:gd name="T36" fmla="*/ 38 w 213"/>
                  <a:gd name="T37" fmla="*/ 22 h 230"/>
                  <a:gd name="T38" fmla="*/ 39 w 213"/>
                  <a:gd name="T39" fmla="*/ 41 h 230"/>
                  <a:gd name="T40" fmla="*/ 38 w 213"/>
                  <a:gd name="T41" fmla="*/ 49 h 230"/>
                  <a:gd name="T42" fmla="*/ 40 w 213"/>
                  <a:gd name="T43" fmla="*/ 52 h 230"/>
                  <a:gd name="T44" fmla="*/ 44 w 213"/>
                  <a:gd name="T45" fmla="*/ 53 h 230"/>
                  <a:gd name="T46" fmla="*/ 47 w 213"/>
                  <a:gd name="T47" fmla="*/ 51 h 230"/>
                  <a:gd name="T48" fmla="*/ 48 w 213"/>
                  <a:gd name="T49" fmla="*/ 47 h 230"/>
                  <a:gd name="T50" fmla="*/ 49 w 213"/>
                  <a:gd name="T51" fmla="*/ 38 h 230"/>
                  <a:gd name="T52" fmla="*/ 49 w 213"/>
                  <a:gd name="T53" fmla="*/ 26 h 230"/>
                  <a:gd name="T54" fmla="*/ 46 w 213"/>
                  <a:gd name="T55" fmla="*/ 13 h 230"/>
                  <a:gd name="T56" fmla="*/ 41 w 213"/>
                  <a:gd name="T57" fmla="*/ 6 h 230"/>
                  <a:gd name="T58" fmla="*/ 39 w 213"/>
                  <a:gd name="T59" fmla="*/ 4 h 230"/>
                  <a:gd name="T60" fmla="*/ 35 w 213"/>
                  <a:gd name="T61" fmla="*/ 2 h 230"/>
                  <a:gd name="T62" fmla="*/ 32 w 213"/>
                  <a:gd name="T63" fmla="*/ 1 h 230"/>
                  <a:gd name="T64" fmla="*/ 30 w 213"/>
                  <a:gd name="T65" fmla="*/ 0 h 230"/>
                  <a:gd name="T66" fmla="*/ 31 w 213"/>
                  <a:gd name="T67" fmla="*/ 1 h 230"/>
                  <a:gd name="T68" fmla="*/ 30 w 213"/>
                  <a:gd name="T69" fmla="*/ 0 h 230"/>
                  <a:gd name="T70" fmla="*/ 27 w 213"/>
                  <a:gd name="T71" fmla="*/ 0 h 230"/>
                  <a:gd name="T72" fmla="*/ 21 w 213"/>
                  <a:gd name="T73" fmla="*/ 0 h 230"/>
                  <a:gd name="T74" fmla="*/ 14 w 213"/>
                  <a:gd name="T75" fmla="*/ 2 h 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3"/>
                  <a:gd name="T115" fmla="*/ 0 h 230"/>
                  <a:gd name="T116" fmla="*/ 213 w 213"/>
                  <a:gd name="T117" fmla="*/ 230 h 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3" h="230">
                    <a:moveTo>
                      <a:pt x="46" y="21"/>
                    </a:moveTo>
                    <a:lnTo>
                      <a:pt x="33" y="34"/>
                    </a:lnTo>
                    <a:lnTo>
                      <a:pt x="22" y="49"/>
                    </a:lnTo>
                    <a:lnTo>
                      <a:pt x="13" y="67"/>
                    </a:lnTo>
                    <a:lnTo>
                      <a:pt x="6" y="88"/>
                    </a:lnTo>
                    <a:lnTo>
                      <a:pt x="2" y="113"/>
                    </a:lnTo>
                    <a:lnTo>
                      <a:pt x="0" y="139"/>
                    </a:lnTo>
                    <a:lnTo>
                      <a:pt x="0" y="169"/>
                    </a:lnTo>
                    <a:lnTo>
                      <a:pt x="1" y="200"/>
                    </a:lnTo>
                    <a:lnTo>
                      <a:pt x="3" y="209"/>
                    </a:lnTo>
                    <a:lnTo>
                      <a:pt x="9" y="216"/>
                    </a:lnTo>
                    <a:lnTo>
                      <a:pt x="16" y="220"/>
                    </a:lnTo>
                    <a:lnTo>
                      <a:pt x="24" y="221"/>
                    </a:lnTo>
                    <a:lnTo>
                      <a:pt x="33" y="218"/>
                    </a:lnTo>
                    <a:lnTo>
                      <a:pt x="40" y="213"/>
                    </a:lnTo>
                    <a:lnTo>
                      <a:pt x="44" y="205"/>
                    </a:lnTo>
                    <a:lnTo>
                      <a:pt x="45" y="196"/>
                    </a:lnTo>
                    <a:lnTo>
                      <a:pt x="44" y="139"/>
                    </a:lnTo>
                    <a:lnTo>
                      <a:pt x="49" y="97"/>
                    </a:lnTo>
                    <a:lnTo>
                      <a:pt x="61" y="71"/>
                    </a:lnTo>
                    <a:lnTo>
                      <a:pt x="74" y="56"/>
                    </a:lnTo>
                    <a:lnTo>
                      <a:pt x="81" y="51"/>
                    </a:lnTo>
                    <a:lnTo>
                      <a:pt x="91" y="47"/>
                    </a:lnTo>
                    <a:lnTo>
                      <a:pt x="98" y="44"/>
                    </a:lnTo>
                    <a:lnTo>
                      <a:pt x="106" y="44"/>
                    </a:lnTo>
                    <a:lnTo>
                      <a:pt x="113" y="44"/>
                    </a:lnTo>
                    <a:lnTo>
                      <a:pt x="118" y="44"/>
                    </a:lnTo>
                    <a:lnTo>
                      <a:pt x="122" y="45"/>
                    </a:lnTo>
                    <a:lnTo>
                      <a:pt x="123" y="45"/>
                    </a:lnTo>
                    <a:lnTo>
                      <a:pt x="124" y="45"/>
                    </a:lnTo>
                    <a:lnTo>
                      <a:pt x="126" y="45"/>
                    </a:lnTo>
                    <a:lnTo>
                      <a:pt x="126" y="47"/>
                    </a:lnTo>
                    <a:lnTo>
                      <a:pt x="127" y="47"/>
                    </a:lnTo>
                    <a:lnTo>
                      <a:pt x="133" y="48"/>
                    </a:lnTo>
                    <a:lnTo>
                      <a:pt x="140" y="51"/>
                    </a:lnTo>
                    <a:lnTo>
                      <a:pt x="145" y="54"/>
                    </a:lnTo>
                    <a:lnTo>
                      <a:pt x="150" y="60"/>
                    </a:lnTo>
                    <a:lnTo>
                      <a:pt x="165" y="94"/>
                    </a:lnTo>
                    <a:lnTo>
                      <a:pt x="170" y="135"/>
                    </a:lnTo>
                    <a:lnTo>
                      <a:pt x="169" y="176"/>
                    </a:lnTo>
                    <a:lnTo>
                      <a:pt x="166" y="204"/>
                    </a:lnTo>
                    <a:lnTo>
                      <a:pt x="166" y="213"/>
                    </a:lnTo>
                    <a:lnTo>
                      <a:pt x="169" y="221"/>
                    </a:lnTo>
                    <a:lnTo>
                      <a:pt x="175" y="226"/>
                    </a:lnTo>
                    <a:lnTo>
                      <a:pt x="183" y="230"/>
                    </a:lnTo>
                    <a:lnTo>
                      <a:pt x="192" y="229"/>
                    </a:lnTo>
                    <a:lnTo>
                      <a:pt x="200" y="226"/>
                    </a:lnTo>
                    <a:lnTo>
                      <a:pt x="205" y="220"/>
                    </a:lnTo>
                    <a:lnTo>
                      <a:pt x="209" y="212"/>
                    </a:lnTo>
                    <a:lnTo>
                      <a:pt x="210" y="203"/>
                    </a:lnTo>
                    <a:lnTo>
                      <a:pt x="211" y="186"/>
                    </a:lnTo>
                    <a:lnTo>
                      <a:pt x="213" y="165"/>
                    </a:lnTo>
                    <a:lnTo>
                      <a:pt x="213" y="139"/>
                    </a:lnTo>
                    <a:lnTo>
                      <a:pt x="211" y="112"/>
                    </a:lnTo>
                    <a:lnTo>
                      <a:pt x="206" y="83"/>
                    </a:lnTo>
                    <a:lnTo>
                      <a:pt x="198" y="57"/>
                    </a:lnTo>
                    <a:lnTo>
                      <a:pt x="185" y="34"/>
                    </a:lnTo>
                    <a:lnTo>
                      <a:pt x="180" y="27"/>
                    </a:lnTo>
                    <a:lnTo>
                      <a:pt x="175" y="22"/>
                    </a:lnTo>
                    <a:lnTo>
                      <a:pt x="169" y="17"/>
                    </a:lnTo>
                    <a:lnTo>
                      <a:pt x="162" y="12"/>
                    </a:lnTo>
                    <a:lnTo>
                      <a:pt x="154" y="9"/>
                    </a:lnTo>
                    <a:lnTo>
                      <a:pt x="146" y="6"/>
                    </a:lnTo>
                    <a:lnTo>
                      <a:pt x="139" y="4"/>
                    </a:lnTo>
                    <a:lnTo>
                      <a:pt x="131" y="2"/>
                    </a:lnTo>
                    <a:lnTo>
                      <a:pt x="132" y="2"/>
                    </a:lnTo>
                    <a:lnTo>
                      <a:pt x="133" y="2"/>
                    </a:lnTo>
                    <a:lnTo>
                      <a:pt x="133" y="4"/>
                    </a:lnTo>
                    <a:lnTo>
                      <a:pt x="135" y="4"/>
                    </a:lnTo>
                    <a:lnTo>
                      <a:pt x="132" y="2"/>
                    </a:lnTo>
                    <a:lnTo>
                      <a:pt x="126" y="1"/>
                    </a:lnTo>
                    <a:lnTo>
                      <a:pt x="117" y="0"/>
                    </a:lnTo>
                    <a:lnTo>
                      <a:pt x="105" y="0"/>
                    </a:lnTo>
                    <a:lnTo>
                      <a:pt x="91" y="1"/>
                    </a:lnTo>
                    <a:lnTo>
                      <a:pt x="76" y="4"/>
                    </a:lnTo>
                    <a:lnTo>
                      <a:pt x="61" y="10"/>
                    </a:lnTo>
                    <a:lnTo>
                      <a:pt x="46" y="21"/>
                    </a:lnTo>
                    <a:close/>
                  </a:path>
                </a:pathLst>
              </a:custGeom>
              <a:solidFill>
                <a:srgbClr val="000000"/>
              </a:solidFill>
              <a:ln w="9525">
                <a:noFill/>
                <a:round/>
                <a:headEnd/>
                <a:tailEnd/>
              </a:ln>
            </p:spPr>
            <p:txBody>
              <a:bodyPr/>
              <a:lstStyle/>
              <a:p>
                <a:pPr rtl="0"/>
                <a:endParaRPr lang="en-US" sz="3800"/>
              </a:p>
            </p:txBody>
          </p:sp>
          <p:sp>
            <p:nvSpPr>
              <p:cNvPr id="865" name="Freeform 779"/>
              <p:cNvSpPr>
                <a:spLocks/>
              </p:cNvSpPr>
              <p:nvPr/>
            </p:nvSpPr>
            <p:spPr bwMode="auto">
              <a:xfrm flipH="1">
                <a:off x="541" y="1408"/>
                <a:ext cx="179" cy="66"/>
              </a:xfrm>
              <a:custGeom>
                <a:avLst/>
                <a:gdLst>
                  <a:gd name="T0" fmla="*/ 1 w 778"/>
                  <a:gd name="T1" fmla="*/ 60 h 286"/>
                  <a:gd name="T2" fmla="*/ 0 w 778"/>
                  <a:gd name="T3" fmla="*/ 66 h 286"/>
                  <a:gd name="T4" fmla="*/ 179 w 778"/>
                  <a:gd name="T5" fmla="*/ 66 h 286"/>
                  <a:gd name="T6" fmla="*/ 178 w 778"/>
                  <a:gd name="T7" fmla="*/ 60 h 286"/>
                  <a:gd name="T8" fmla="*/ 176 w 778"/>
                  <a:gd name="T9" fmla="*/ 54 h 286"/>
                  <a:gd name="T10" fmla="*/ 174 w 778"/>
                  <a:gd name="T11" fmla="*/ 47 h 286"/>
                  <a:gd name="T12" fmla="*/ 171 w 778"/>
                  <a:gd name="T13" fmla="*/ 41 h 286"/>
                  <a:gd name="T14" fmla="*/ 168 w 778"/>
                  <a:gd name="T15" fmla="*/ 36 h 286"/>
                  <a:gd name="T16" fmla="*/ 164 w 778"/>
                  <a:gd name="T17" fmla="*/ 31 h 286"/>
                  <a:gd name="T18" fmla="*/ 159 w 778"/>
                  <a:gd name="T19" fmla="*/ 26 h 286"/>
                  <a:gd name="T20" fmla="*/ 154 w 778"/>
                  <a:gd name="T21" fmla="*/ 21 h 286"/>
                  <a:gd name="T22" fmla="*/ 148 w 778"/>
                  <a:gd name="T23" fmla="*/ 17 h 286"/>
                  <a:gd name="T24" fmla="*/ 142 w 778"/>
                  <a:gd name="T25" fmla="*/ 13 h 286"/>
                  <a:gd name="T26" fmla="*/ 136 w 778"/>
                  <a:gd name="T27" fmla="*/ 10 h 286"/>
                  <a:gd name="T28" fmla="*/ 129 w 778"/>
                  <a:gd name="T29" fmla="*/ 7 h 286"/>
                  <a:gd name="T30" fmla="*/ 121 w 778"/>
                  <a:gd name="T31" fmla="*/ 4 h 286"/>
                  <a:gd name="T32" fmla="*/ 114 w 778"/>
                  <a:gd name="T33" fmla="*/ 3 h 286"/>
                  <a:gd name="T34" fmla="*/ 106 w 778"/>
                  <a:gd name="T35" fmla="*/ 1 h 286"/>
                  <a:gd name="T36" fmla="*/ 98 w 778"/>
                  <a:gd name="T37" fmla="*/ 0 h 286"/>
                  <a:gd name="T38" fmla="*/ 90 w 778"/>
                  <a:gd name="T39" fmla="*/ 0 h 286"/>
                  <a:gd name="T40" fmla="*/ 82 w 778"/>
                  <a:gd name="T41" fmla="*/ 0 h 286"/>
                  <a:gd name="T42" fmla="*/ 74 w 778"/>
                  <a:gd name="T43" fmla="*/ 1 h 286"/>
                  <a:gd name="T44" fmla="*/ 66 w 778"/>
                  <a:gd name="T45" fmla="*/ 3 h 286"/>
                  <a:gd name="T46" fmla="*/ 58 w 778"/>
                  <a:gd name="T47" fmla="*/ 4 h 286"/>
                  <a:gd name="T48" fmla="*/ 51 w 778"/>
                  <a:gd name="T49" fmla="*/ 7 h 286"/>
                  <a:gd name="T50" fmla="*/ 44 w 778"/>
                  <a:gd name="T51" fmla="*/ 10 h 286"/>
                  <a:gd name="T52" fmla="*/ 38 w 778"/>
                  <a:gd name="T53" fmla="*/ 13 h 286"/>
                  <a:gd name="T54" fmla="*/ 31 w 778"/>
                  <a:gd name="T55" fmla="*/ 17 h 286"/>
                  <a:gd name="T56" fmla="*/ 26 w 778"/>
                  <a:gd name="T57" fmla="*/ 21 h 286"/>
                  <a:gd name="T58" fmla="*/ 20 w 778"/>
                  <a:gd name="T59" fmla="*/ 26 h 286"/>
                  <a:gd name="T60" fmla="*/ 15 w 778"/>
                  <a:gd name="T61" fmla="*/ 31 h 286"/>
                  <a:gd name="T62" fmla="*/ 11 w 778"/>
                  <a:gd name="T63" fmla="*/ 36 h 286"/>
                  <a:gd name="T64" fmla="*/ 8 w 778"/>
                  <a:gd name="T65" fmla="*/ 42 h 286"/>
                  <a:gd name="T66" fmla="*/ 5 w 778"/>
                  <a:gd name="T67" fmla="*/ 48 h 286"/>
                  <a:gd name="T68" fmla="*/ 3 w 778"/>
                  <a:gd name="T69" fmla="*/ 54 h 286"/>
                  <a:gd name="T70" fmla="*/ 1 w 778"/>
                  <a:gd name="T71" fmla="*/ 60 h 2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8"/>
                  <a:gd name="T109" fmla="*/ 0 h 286"/>
                  <a:gd name="T110" fmla="*/ 778 w 778"/>
                  <a:gd name="T111" fmla="*/ 286 h 2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8" h="286">
                    <a:moveTo>
                      <a:pt x="4" y="260"/>
                    </a:moveTo>
                    <a:lnTo>
                      <a:pt x="0" y="286"/>
                    </a:lnTo>
                    <a:lnTo>
                      <a:pt x="778" y="286"/>
                    </a:lnTo>
                    <a:lnTo>
                      <a:pt x="774" y="260"/>
                    </a:lnTo>
                    <a:lnTo>
                      <a:pt x="767" y="233"/>
                    </a:lnTo>
                    <a:lnTo>
                      <a:pt x="757" y="205"/>
                    </a:lnTo>
                    <a:lnTo>
                      <a:pt x="744" y="179"/>
                    </a:lnTo>
                    <a:lnTo>
                      <a:pt x="730" y="156"/>
                    </a:lnTo>
                    <a:lnTo>
                      <a:pt x="711" y="133"/>
                    </a:lnTo>
                    <a:lnTo>
                      <a:pt x="691" y="112"/>
                    </a:lnTo>
                    <a:lnTo>
                      <a:pt x="669" y="91"/>
                    </a:lnTo>
                    <a:lnTo>
                      <a:pt x="644" y="73"/>
                    </a:lnTo>
                    <a:lnTo>
                      <a:pt x="618" y="57"/>
                    </a:lnTo>
                    <a:lnTo>
                      <a:pt x="589" y="43"/>
                    </a:lnTo>
                    <a:lnTo>
                      <a:pt x="559" y="30"/>
                    </a:lnTo>
                    <a:lnTo>
                      <a:pt x="528" y="19"/>
                    </a:lnTo>
                    <a:lnTo>
                      <a:pt x="496" y="12"/>
                    </a:lnTo>
                    <a:lnTo>
                      <a:pt x="462" y="5"/>
                    </a:lnTo>
                    <a:lnTo>
                      <a:pt x="427" y="1"/>
                    </a:lnTo>
                    <a:lnTo>
                      <a:pt x="390" y="0"/>
                    </a:lnTo>
                    <a:lnTo>
                      <a:pt x="355" y="1"/>
                    </a:lnTo>
                    <a:lnTo>
                      <a:pt x="320" y="5"/>
                    </a:lnTo>
                    <a:lnTo>
                      <a:pt x="285" y="12"/>
                    </a:lnTo>
                    <a:lnTo>
                      <a:pt x="253" y="19"/>
                    </a:lnTo>
                    <a:lnTo>
                      <a:pt x="221" y="30"/>
                    </a:lnTo>
                    <a:lnTo>
                      <a:pt x="191" y="43"/>
                    </a:lnTo>
                    <a:lnTo>
                      <a:pt x="163" y="58"/>
                    </a:lnTo>
                    <a:lnTo>
                      <a:pt x="136" y="74"/>
                    </a:lnTo>
                    <a:lnTo>
                      <a:pt x="111" y="92"/>
                    </a:lnTo>
                    <a:lnTo>
                      <a:pt x="87" y="113"/>
                    </a:lnTo>
                    <a:lnTo>
                      <a:pt x="67" y="134"/>
                    </a:lnTo>
                    <a:lnTo>
                      <a:pt x="48" y="157"/>
                    </a:lnTo>
                    <a:lnTo>
                      <a:pt x="34" y="181"/>
                    </a:lnTo>
                    <a:lnTo>
                      <a:pt x="21" y="207"/>
                    </a:lnTo>
                    <a:lnTo>
                      <a:pt x="11" y="233"/>
                    </a:lnTo>
                    <a:lnTo>
                      <a:pt x="4" y="260"/>
                    </a:lnTo>
                    <a:close/>
                  </a:path>
                </a:pathLst>
              </a:custGeom>
              <a:solidFill>
                <a:srgbClr val="000000"/>
              </a:solidFill>
              <a:ln w="9525">
                <a:noFill/>
                <a:round/>
                <a:headEnd/>
                <a:tailEnd/>
              </a:ln>
            </p:spPr>
            <p:txBody>
              <a:bodyPr/>
              <a:lstStyle/>
              <a:p>
                <a:pPr rtl="0"/>
                <a:endParaRPr lang="en-US" sz="3800"/>
              </a:p>
            </p:txBody>
          </p:sp>
          <p:sp>
            <p:nvSpPr>
              <p:cNvPr id="866" name="Freeform 780"/>
              <p:cNvSpPr>
                <a:spLocks/>
              </p:cNvSpPr>
              <p:nvPr/>
            </p:nvSpPr>
            <p:spPr bwMode="auto">
              <a:xfrm flipH="1">
                <a:off x="554" y="1418"/>
                <a:ext cx="153" cy="45"/>
              </a:xfrm>
              <a:custGeom>
                <a:avLst/>
                <a:gdLst>
                  <a:gd name="T0" fmla="*/ 77 w 666"/>
                  <a:gd name="T1" fmla="*/ 0 h 198"/>
                  <a:gd name="T2" fmla="*/ 83 w 666"/>
                  <a:gd name="T3" fmla="*/ 0 h 198"/>
                  <a:gd name="T4" fmla="*/ 90 w 666"/>
                  <a:gd name="T5" fmla="*/ 1 h 198"/>
                  <a:gd name="T6" fmla="*/ 96 w 666"/>
                  <a:gd name="T7" fmla="*/ 2 h 198"/>
                  <a:gd name="T8" fmla="*/ 103 w 666"/>
                  <a:gd name="T9" fmla="*/ 3 h 198"/>
                  <a:gd name="T10" fmla="*/ 109 w 666"/>
                  <a:gd name="T11" fmla="*/ 5 h 198"/>
                  <a:gd name="T12" fmla="*/ 114 w 666"/>
                  <a:gd name="T13" fmla="*/ 8 h 198"/>
                  <a:gd name="T14" fmla="*/ 120 w 666"/>
                  <a:gd name="T15" fmla="*/ 10 h 198"/>
                  <a:gd name="T16" fmla="*/ 125 w 666"/>
                  <a:gd name="T17" fmla="*/ 13 h 198"/>
                  <a:gd name="T18" fmla="*/ 130 w 666"/>
                  <a:gd name="T19" fmla="*/ 16 h 198"/>
                  <a:gd name="T20" fmla="*/ 135 w 666"/>
                  <a:gd name="T21" fmla="*/ 19 h 198"/>
                  <a:gd name="T22" fmla="*/ 139 w 666"/>
                  <a:gd name="T23" fmla="*/ 23 h 198"/>
                  <a:gd name="T24" fmla="*/ 142 w 666"/>
                  <a:gd name="T25" fmla="*/ 27 h 198"/>
                  <a:gd name="T26" fmla="*/ 146 w 666"/>
                  <a:gd name="T27" fmla="*/ 31 h 198"/>
                  <a:gd name="T28" fmla="*/ 149 w 666"/>
                  <a:gd name="T29" fmla="*/ 35 h 198"/>
                  <a:gd name="T30" fmla="*/ 151 w 666"/>
                  <a:gd name="T31" fmla="*/ 40 h 198"/>
                  <a:gd name="T32" fmla="*/ 153 w 666"/>
                  <a:gd name="T33" fmla="*/ 45 h 198"/>
                  <a:gd name="T34" fmla="*/ 149 w 666"/>
                  <a:gd name="T35" fmla="*/ 45 h 198"/>
                  <a:gd name="T36" fmla="*/ 143 w 666"/>
                  <a:gd name="T37" fmla="*/ 45 h 198"/>
                  <a:gd name="T38" fmla="*/ 135 w 666"/>
                  <a:gd name="T39" fmla="*/ 45 h 198"/>
                  <a:gd name="T40" fmla="*/ 126 w 666"/>
                  <a:gd name="T41" fmla="*/ 45 h 198"/>
                  <a:gd name="T42" fmla="*/ 115 w 666"/>
                  <a:gd name="T43" fmla="*/ 45 h 198"/>
                  <a:gd name="T44" fmla="*/ 102 w 666"/>
                  <a:gd name="T45" fmla="*/ 45 h 198"/>
                  <a:gd name="T46" fmla="*/ 90 w 666"/>
                  <a:gd name="T47" fmla="*/ 45 h 198"/>
                  <a:gd name="T48" fmla="*/ 77 w 666"/>
                  <a:gd name="T49" fmla="*/ 45 h 198"/>
                  <a:gd name="T50" fmla="*/ 63 w 666"/>
                  <a:gd name="T51" fmla="*/ 45 h 198"/>
                  <a:gd name="T52" fmla="*/ 51 w 666"/>
                  <a:gd name="T53" fmla="*/ 45 h 198"/>
                  <a:gd name="T54" fmla="*/ 38 w 666"/>
                  <a:gd name="T55" fmla="*/ 45 h 198"/>
                  <a:gd name="T56" fmla="*/ 27 w 666"/>
                  <a:gd name="T57" fmla="*/ 45 h 198"/>
                  <a:gd name="T58" fmla="*/ 18 w 666"/>
                  <a:gd name="T59" fmla="*/ 45 h 198"/>
                  <a:gd name="T60" fmla="*/ 10 w 666"/>
                  <a:gd name="T61" fmla="*/ 45 h 198"/>
                  <a:gd name="T62" fmla="*/ 4 w 666"/>
                  <a:gd name="T63" fmla="*/ 45 h 198"/>
                  <a:gd name="T64" fmla="*/ 0 w 666"/>
                  <a:gd name="T65" fmla="*/ 45 h 198"/>
                  <a:gd name="T66" fmla="*/ 2 w 666"/>
                  <a:gd name="T67" fmla="*/ 40 h 198"/>
                  <a:gd name="T68" fmla="*/ 4 w 666"/>
                  <a:gd name="T69" fmla="*/ 35 h 198"/>
                  <a:gd name="T70" fmla="*/ 7 w 666"/>
                  <a:gd name="T71" fmla="*/ 31 h 198"/>
                  <a:gd name="T72" fmla="*/ 11 w 666"/>
                  <a:gd name="T73" fmla="*/ 27 h 198"/>
                  <a:gd name="T74" fmla="*/ 14 w 666"/>
                  <a:gd name="T75" fmla="*/ 23 h 198"/>
                  <a:gd name="T76" fmla="*/ 19 w 666"/>
                  <a:gd name="T77" fmla="*/ 19 h 198"/>
                  <a:gd name="T78" fmla="*/ 23 w 666"/>
                  <a:gd name="T79" fmla="*/ 16 h 198"/>
                  <a:gd name="T80" fmla="*/ 28 w 666"/>
                  <a:gd name="T81" fmla="*/ 13 h 198"/>
                  <a:gd name="T82" fmla="*/ 33 w 666"/>
                  <a:gd name="T83" fmla="*/ 10 h 198"/>
                  <a:gd name="T84" fmla="*/ 39 w 666"/>
                  <a:gd name="T85" fmla="*/ 8 h 198"/>
                  <a:gd name="T86" fmla="*/ 45 w 666"/>
                  <a:gd name="T87" fmla="*/ 5 h 198"/>
                  <a:gd name="T88" fmla="*/ 51 w 666"/>
                  <a:gd name="T89" fmla="*/ 3 h 198"/>
                  <a:gd name="T90" fmla="*/ 57 w 666"/>
                  <a:gd name="T91" fmla="*/ 2 h 198"/>
                  <a:gd name="T92" fmla="*/ 63 w 666"/>
                  <a:gd name="T93" fmla="*/ 1 h 198"/>
                  <a:gd name="T94" fmla="*/ 70 w 666"/>
                  <a:gd name="T95" fmla="*/ 0 h 198"/>
                  <a:gd name="T96" fmla="*/ 77 w 666"/>
                  <a:gd name="T97" fmla="*/ 0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6"/>
                  <a:gd name="T148" fmla="*/ 0 h 198"/>
                  <a:gd name="T149" fmla="*/ 666 w 666"/>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6" h="198">
                    <a:moveTo>
                      <a:pt x="334" y="0"/>
                    </a:moveTo>
                    <a:lnTo>
                      <a:pt x="363" y="1"/>
                    </a:lnTo>
                    <a:lnTo>
                      <a:pt x="393" y="4"/>
                    </a:lnTo>
                    <a:lnTo>
                      <a:pt x="420" y="8"/>
                    </a:lnTo>
                    <a:lnTo>
                      <a:pt x="447" y="14"/>
                    </a:lnTo>
                    <a:lnTo>
                      <a:pt x="473" y="24"/>
                    </a:lnTo>
                    <a:lnTo>
                      <a:pt x="498" y="33"/>
                    </a:lnTo>
                    <a:lnTo>
                      <a:pt x="523" y="43"/>
                    </a:lnTo>
                    <a:lnTo>
                      <a:pt x="545" y="56"/>
                    </a:lnTo>
                    <a:lnTo>
                      <a:pt x="567" y="70"/>
                    </a:lnTo>
                    <a:lnTo>
                      <a:pt x="587" y="85"/>
                    </a:lnTo>
                    <a:lnTo>
                      <a:pt x="605" y="102"/>
                    </a:lnTo>
                    <a:lnTo>
                      <a:pt x="620" y="119"/>
                    </a:lnTo>
                    <a:lnTo>
                      <a:pt x="635" y="137"/>
                    </a:lnTo>
                    <a:lnTo>
                      <a:pt x="648" y="156"/>
                    </a:lnTo>
                    <a:lnTo>
                      <a:pt x="658" y="177"/>
                    </a:lnTo>
                    <a:lnTo>
                      <a:pt x="666" y="198"/>
                    </a:lnTo>
                    <a:lnTo>
                      <a:pt x="650" y="198"/>
                    </a:lnTo>
                    <a:lnTo>
                      <a:pt x="624" y="198"/>
                    </a:lnTo>
                    <a:lnTo>
                      <a:pt x="589" y="198"/>
                    </a:lnTo>
                    <a:lnTo>
                      <a:pt x="548" y="198"/>
                    </a:lnTo>
                    <a:lnTo>
                      <a:pt x="499" y="198"/>
                    </a:lnTo>
                    <a:lnTo>
                      <a:pt x="446" y="198"/>
                    </a:lnTo>
                    <a:lnTo>
                      <a:pt x="390" y="198"/>
                    </a:lnTo>
                    <a:lnTo>
                      <a:pt x="333" y="198"/>
                    </a:lnTo>
                    <a:lnTo>
                      <a:pt x="276" y="198"/>
                    </a:lnTo>
                    <a:lnTo>
                      <a:pt x="220" y="198"/>
                    </a:lnTo>
                    <a:lnTo>
                      <a:pt x="167" y="198"/>
                    </a:lnTo>
                    <a:lnTo>
                      <a:pt x="119" y="198"/>
                    </a:lnTo>
                    <a:lnTo>
                      <a:pt x="77" y="198"/>
                    </a:lnTo>
                    <a:lnTo>
                      <a:pt x="42" y="198"/>
                    </a:lnTo>
                    <a:lnTo>
                      <a:pt x="16" y="198"/>
                    </a:lnTo>
                    <a:lnTo>
                      <a:pt x="0" y="198"/>
                    </a:lnTo>
                    <a:lnTo>
                      <a:pt x="8" y="177"/>
                    </a:lnTo>
                    <a:lnTo>
                      <a:pt x="18" y="156"/>
                    </a:lnTo>
                    <a:lnTo>
                      <a:pt x="31" y="137"/>
                    </a:lnTo>
                    <a:lnTo>
                      <a:pt x="46" y="119"/>
                    </a:lnTo>
                    <a:lnTo>
                      <a:pt x="63" y="102"/>
                    </a:lnTo>
                    <a:lnTo>
                      <a:pt x="81" y="85"/>
                    </a:lnTo>
                    <a:lnTo>
                      <a:pt x="100" y="70"/>
                    </a:lnTo>
                    <a:lnTo>
                      <a:pt x="121" y="56"/>
                    </a:lnTo>
                    <a:lnTo>
                      <a:pt x="145" y="43"/>
                    </a:lnTo>
                    <a:lnTo>
                      <a:pt x="168" y="33"/>
                    </a:lnTo>
                    <a:lnTo>
                      <a:pt x="194" y="24"/>
                    </a:lnTo>
                    <a:lnTo>
                      <a:pt x="220" y="14"/>
                    </a:lnTo>
                    <a:lnTo>
                      <a:pt x="247" y="8"/>
                    </a:lnTo>
                    <a:lnTo>
                      <a:pt x="276" y="4"/>
                    </a:lnTo>
                    <a:lnTo>
                      <a:pt x="304" y="1"/>
                    </a:lnTo>
                    <a:lnTo>
                      <a:pt x="334" y="0"/>
                    </a:lnTo>
                    <a:close/>
                  </a:path>
                </a:pathLst>
              </a:custGeom>
              <a:solidFill>
                <a:srgbClr val="C0C0C0"/>
              </a:solidFill>
              <a:ln w="9525">
                <a:noFill/>
                <a:round/>
                <a:headEnd/>
                <a:tailEnd/>
              </a:ln>
            </p:spPr>
            <p:txBody>
              <a:bodyPr/>
              <a:lstStyle/>
              <a:p>
                <a:pPr rtl="0"/>
                <a:endParaRPr lang="en-US" sz="3800"/>
              </a:p>
            </p:txBody>
          </p:sp>
          <p:sp>
            <p:nvSpPr>
              <p:cNvPr id="867" name="Freeform 781"/>
              <p:cNvSpPr>
                <a:spLocks/>
              </p:cNvSpPr>
              <p:nvPr/>
            </p:nvSpPr>
            <p:spPr bwMode="auto">
              <a:xfrm flipH="1">
                <a:off x="541" y="1463"/>
                <a:ext cx="179" cy="31"/>
              </a:xfrm>
              <a:custGeom>
                <a:avLst/>
                <a:gdLst>
                  <a:gd name="T0" fmla="*/ 173 w 778"/>
                  <a:gd name="T1" fmla="*/ 0 h 135"/>
                  <a:gd name="T2" fmla="*/ 2 w 778"/>
                  <a:gd name="T3" fmla="*/ 0 h 135"/>
                  <a:gd name="T4" fmla="*/ 1 w 778"/>
                  <a:gd name="T5" fmla="*/ 4 h 135"/>
                  <a:gd name="T6" fmla="*/ 0 w 778"/>
                  <a:gd name="T7" fmla="*/ 14 h 135"/>
                  <a:gd name="T8" fmla="*/ 0 w 778"/>
                  <a:gd name="T9" fmla="*/ 17 h 135"/>
                  <a:gd name="T10" fmla="*/ 0 w 778"/>
                  <a:gd name="T11" fmla="*/ 20 h 135"/>
                  <a:gd name="T12" fmla="*/ 1 w 778"/>
                  <a:gd name="T13" fmla="*/ 24 h 135"/>
                  <a:gd name="T14" fmla="*/ 2 w 778"/>
                  <a:gd name="T15" fmla="*/ 27 h 135"/>
                  <a:gd name="T16" fmla="*/ 3 w 778"/>
                  <a:gd name="T17" fmla="*/ 31 h 135"/>
                  <a:gd name="T18" fmla="*/ 176 w 778"/>
                  <a:gd name="T19" fmla="*/ 31 h 135"/>
                  <a:gd name="T20" fmla="*/ 177 w 778"/>
                  <a:gd name="T21" fmla="*/ 27 h 135"/>
                  <a:gd name="T22" fmla="*/ 178 w 778"/>
                  <a:gd name="T23" fmla="*/ 24 h 135"/>
                  <a:gd name="T24" fmla="*/ 179 w 778"/>
                  <a:gd name="T25" fmla="*/ 20 h 135"/>
                  <a:gd name="T26" fmla="*/ 179 w 778"/>
                  <a:gd name="T27" fmla="*/ 17 h 135"/>
                  <a:gd name="T28" fmla="*/ 179 w 778"/>
                  <a:gd name="T29" fmla="*/ 14 h 135"/>
                  <a:gd name="T30" fmla="*/ 177 w 778"/>
                  <a:gd name="T31" fmla="*/ 0 h 135"/>
                  <a:gd name="T32" fmla="*/ 173 w 778"/>
                  <a:gd name="T33" fmla="*/ 0 h 1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8"/>
                  <a:gd name="T52" fmla="*/ 0 h 135"/>
                  <a:gd name="T53" fmla="*/ 778 w 778"/>
                  <a:gd name="T54" fmla="*/ 135 h 1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8" h="135">
                    <a:moveTo>
                      <a:pt x="752" y="1"/>
                    </a:moveTo>
                    <a:lnTo>
                      <a:pt x="7" y="1"/>
                    </a:lnTo>
                    <a:lnTo>
                      <a:pt x="4" y="19"/>
                    </a:lnTo>
                    <a:lnTo>
                      <a:pt x="0" y="62"/>
                    </a:lnTo>
                    <a:lnTo>
                      <a:pt x="0" y="76"/>
                    </a:lnTo>
                    <a:lnTo>
                      <a:pt x="2" y="89"/>
                    </a:lnTo>
                    <a:lnTo>
                      <a:pt x="4" y="104"/>
                    </a:lnTo>
                    <a:lnTo>
                      <a:pt x="7" y="118"/>
                    </a:lnTo>
                    <a:lnTo>
                      <a:pt x="11" y="135"/>
                    </a:lnTo>
                    <a:lnTo>
                      <a:pt x="767" y="135"/>
                    </a:lnTo>
                    <a:lnTo>
                      <a:pt x="771" y="118"/>
                    </a:lnTo>
                    <a:lnTo>
                      <a:pt x="774" y="104"/>
                    </a:lnTo>
                    <a:lnTo>
                      <a:pt x="776" y="89"/>
                    </a:lnTo>
                    <a:lnTo>
                      <a:pt x="778" y="76"/>
                    </a:lnTo>
                    <a:lnTo>
                      <a:pt x="778" y="62"/>
                    </a:lnTo>
                    <a:lnTo>
                      <a:pt x="771" y="0"/>
                    </a:lnTo>
                    <a:lnTo>
                      <a:pt x="752" y="1"/>
                    </a:lnTo>
                    <a:close/>
                  </a:path>
                </a:pathLst>
              </a:custGeom>
              <a:solidFill>
                <a:srgbClr val="000000"/>
              </a:solidFill>
              <a:ln w="9525">
                <a:noFill/>
                <a:round/>
                <a:headEnd/>
                <a:tailEnd/>
              </a:ln>
            </p:spPr>
            <p:txBody>
              <a:bodyPr/>
              <a:lstStyle/>
              <a:p>
                <a:pPr rtl="0"/>
                <a:endParaRPr lang="en-US" sz="3800"/>
              </a:p>
            </p:txBody>
          </p:sp>
          <p:sp>
            <p:nvSpPr>
              <p:cNvPr id="868" name="Freeform 782"/>
              <p:cNvSpPr>
                <a:spLocks/>
              </p:cNvSpPr>
              <p:nvPr/>
            </p:nvSpPr>
            <p:spPr bwMode="auto">
              <a:xfrm flipH="1">
                <a:off x="551" y="1474"/>
                <a:ext cx="159" cy="10"/>
              </a:xfrm>
              <a:custGeom>
                <a:avLst/>
                <a:gdLst>
                  <a:gd name="T0" fmla="*/ 159 w 689"/>
                  <a:gd name="T1" fmla="*/ 0 h 46"/>
                  <a:gd name="T2" fmla="*/ 159 w 689"/>
                  <a:gd name="T3" fmla="*/ 2 h 46"/>
                  <a:gd name="T4" fmla="*/ 159 w 689"/>
                  <a:gd name="T5" fmla="*/ 3 h 46"/>
                  <a:gd name="T6" fmla="*/ 159 w 689"/>
                  <a:gd name="T7" fmla="*/ 3 h 46"/>
                  <a:gd name="T8" fmla="*/ 159 w 689"/>
                  <a:gd name="T9" fmla="*/ 4 h 46"/>
                  <a:gd name="T10" fmla="*/ 159 w 689"/>
                  <a:gd name="T11" fmla="*/ 5 h 46"/>
                  <a:gd name="T12" fmla="*/ 159 w 689"/>
                  <a:gd name="T13" fmla="*/ 7 h 46"/>
                  <a:gd name="T14" fmla="*/ 159 w 689"/>
                  <a:gd name="T15" fmla="*/ 8 h 46"/>
                  <a:gd name="T16" fmla="*/ 158 w 689"/>
                  <a:gd name="T17" fmla="*/ 10 h 46"/>
                  <a:gd name="T18" fmla="*/ 155 w 689"/>
                  <a:gd name="T19" fmla="*/ 10 h 46"/>
                  <a:gd name="T20" fmla="*/ 150 w 689"/>
                  <a:gd name="T21" fmla="*/ 10 h 46"/>
                  <a:gd name="T22" fmla="*/ 141 w 689"/>
                  <a:gd name="T23" fmla="*/ 10 h 46"/>
                  <a:gd name="T24" fmla="*/ 131 w 689"/>
                  <a:gd name="T25" fmla="*/ 10 h 46"/>
                  <a:gd name="T26" fmla="*/ 120 w 689"/>
                  <a:gd name="T27" fmla="*/ 10 h 46"/>
                  <a:gd name="T28" fmla="*/ 107 w 689"/>
                  <a:gd name="T29" fmla="*/ 10 h 46"/>
                  <a:gd name="T30" fmla="*/ 93 w 689"/>
                  <a:gd name="T31" fmla="*/ 10 h 46"/>
                  <a:gd name="T32" fmla="*/ 79 w 689"/>
                  <a:gd name="T33" fmla="*/ 10 h 46"/>
                  <a:gd name="T34" fmla="*/ 66 w 689"/>
                  <a:gd name="T35" fmla="*/ 10 h 46"/>
                  <a:gd name="T36" fmla="*/ 52 w 689"/>
                  <a:gd name="T37" fmla="*/ 10 h 46"/>
                  <a:gd name="T38" fmla="*/ 39 w 689"/>
                  <a:gd name="T39" fmla="*/ 10 h 46"/>
                  <a:gd name="T40" fmla="*/ 27 w 689"/>
                  <a:gd name="T41" fmla="*/ 10 h 46"/>
                  <a:gd name="T42" fmla="*/ 18 w 689"/>
                  <a:gd name="T43" fmla="*/ 10 h 46"/>
                  <a:gd name="T44" fmla="*/ 9 w 689"/>
                  <a:gd name="T45" fmla="*/ 10 h 46"/>
                  <a:gd name="T46" fmla="*/ 3 w 689"/>
                  <a:gd name="T47" fmla="*/ 10 h 46"/>
                  <a:gd name="T48" fmla="*/ 0 w 689"/>
                  <a:gd name="T49" fmla="*/ 10 h 46"/>
                  <a:gd name="T50" fmla="*/ 0 w 689"/>
                  <a:gd name="T51" fmla="*/ 8 h 46"/>
                  <a:gd name="T52" fmla="*/ 0 w 689"/>
                  <a:gd name="T53" fmla="*/ 7 h 46"/>
                  <a:gd name="T54" fmla="*/ 0 w 689"/>
                  <a:gd name="T55" fmla="*/ 5 h 46"/>
                  <a:gd name="T56" fmla="*/ 0 w 689"/>
                  <a:gd name="T57" fmla="*/ 4 h 46"/>
                  <a:gd name="T58" fmla="*/ 0 w 689"/>
                  <a:gd name="T59" fmla="*/ 3 h 46"/>
                  <a:gd name="T60" fmla="*/ 0 w 689"/>
                  <a:gd name="T61" fmla="*/ 3 h 46"/>
                  <a:gd name="T62" fmla="*/ 0 w 689"/>
                  <a:gd name="T63" fmla="*/ 2 h 46"/>
                  <a:gd name="T64" fmla="*/ 0 w 689"/>
                  <a:gd name="T65" fmla="*/ 0 h 46"/>
                  <a:gd name="T66" fmla="*/ 3 w 689"/>
                  <a:gd name="T67" fmla="*/ 0 h 46"/>
                  <a:gd name="T68" fmla="*/ 9 w 689"/>
                  <a:gd name="T69" fmla="*/ 0 h 46"/>
                  <a:gd name="T70" fmla="*/ 17 w 689"/>
                  <a:gd name="T71" fmla="*/ 0 h 46"/>
                  <a:gd name="T72" fmla="*/ 27 w 689"/>
                  <a:gd name="T73" fmla="*/ 0 h 46"/>
                  <a:gd name="T74" fmla="*/ 39 w 689"/>
                  <a:gd name="T75" fmla="*/ 0 h 46"/>
                  <a:gd name="T76" fmla="*/ 52 w 689"/>
                  <a:gd name="T77" fmla="*/ 0 h 46"/>
                  <a:gd name="T78" fmla="*/ 65 w 689"/>
                  <a:gd name="T79" fmla="*/ 0 h 46"/>
                  <a:gd name="T80" fmla="*/ 79 w 689"/>
                  <a:gd name="T81" fmla="*/ 0 h 46"/>
                  <a:gd name="T82" fmla="*/ 93 w 689"/>
                  <a:gd name="T83" fmla="*/ 0 h 46"/>
                  <a:gd name="T84" fmla="*/ 107 w 689"/>
                  <a:gd name="T85" fmla="*/ 0 h 46"/>
                  <a:gd name="T86" fmla="*/ 120 w 689"/>
                  <a:gd name="T87" fmla="*/ 0 h 46"/>
                  <a:gd name="T88" fmla="*/ 132 w 689"/>
                  <a:gd name="T89" fmla="*/ 0 h 46"/>
                  <a:gd name="T90" fmla="*/ 141 w 689"/>
                  <a:gd name="T91" fmla="*/ 0 h 46"/>
                  <a:gd name="T92" fmla="*/ 150 w 689"/>
                  <a:gd name="T93" fmla="*/ 0 h 46"/>
                  <a:gd name="T94" fmla="*/ 156 w 689"/>
                  <a:gd name="T95" fmla="*/ 0 h 46"/>
                  <a:gd name="T96" fmla="*/ 159 w 689"/>
                  <a:gd name="T97" fmla="*/ 0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9"/>
                  <a:gd name="T148" fmla="*/ 0 h 46"/>
                  <a:gd name="T149" fmla="*/ 689 w 689"/>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9" h="46">
                    <a:moveTo>
                      <a:pt x="687" y="0"/>
                    </a:moveTo>
                    <a:lnTo>
                      <a:pt x="689" y="7"/>
                    </a:lnTo>
                    <a:lnTo>
                      <a:pt x="689" y="12"/>
                    </a:lnTo>
                    <a:lnTo>
                      <a:pt x="689" y="16"/>
                    </a:lnTo>
                    <a:lnTo>
                      <a:pt x="689" y="17"/>
                    </a:lnTo>
                    <a:lnTo>
                      <a:pt x="689" y="25"/>
                    </a:lnTo>
                    <a:lnTo>
                      <a:pt x="687" y="31"/>
                    </a:lnTo>
                    <a:lnTo>
                      <a:pt x="687" y="39"/>
                    </a:lnTo>
                    <a:lnTo>
                      <a:pt x="686" y="46"/>
                    </a:lnTo>
                    <a:lnTo>
                      <a:pt x="673" y="46"/>
                    </a:lnTo>
                    <a:lnTo>
                      <a:pt x="648" y="46"/>
                    </a:lnTo>
                    <a:lnTo>
                      <a:pt x="612" y="46"/>
                    </a:lnTo>
                    <a:lnTo>
                      <a:pt x="569" y="46"/>
                    </a:lnTo>
                    <a:lnTo>
                      <a:pt x="518" y="46"/>
                    </a:lnTo>
                    <a:lnTo>
                      <a:pt x="464" y="46"/>
                    </a:lnTo>
                    <a:lnTo>
                      <a:pt x="404" y="46"/>
                    </a:lnTo>
                    <a:lnTo>
                      <a:pt x="344" y="46"/>
                    </a:lnTo>
                    <a:lnTo>
                      <a:pt x="284" y="46"/>
                    </a:lnTo>
                    <a:lnTo>
                      <a:pt x="224" y="46"/>
                    </a:lnTo>
                    <a:lnTo>
                      <a:pt x="170" y="46"/>
                    </a:lnTo>
                    <a:lnTo>
                      <a:pt x="119" y="46"/>
                    </a:lnTo>
                    <a:lnTo>
                      <a:pt x="76" y="46"/>
                    </a:lnTo>
                    <a:lnTo>
                      <a:pt x="40" y="46"/>
                    </a:lnTo>
                    <a:lnTo>
                      <a:pt x="15" y="46"/>
                    </a:lnTo>
                    <a:lnTo>
                      <a:pt x="2" y="46"/>
                    </a:lnTo>
                    <a:lnTo>
                      <a:pt x="1" y="39"/>
                    </a:lnTo>
                    <a:lnTo>
                      <a:pt x="1" y="31"/>
                    </a:lnTo>
                    <a:lnTo>
                      <a:pt x="0" y="24"/>
                    </a:lnTo>
                    <a:lnTo>
                      <a:pt x="0" y="17"/>
                    </a:lnTo>
                    <a:lnTo>
                      <a:pt x="0" y="16"/>
                    </a:lnTo>
                    <a:lnTo>
                      <a:pt x="0" y="12"/>
                    </a:lnTo>
                    <a:lnTo>
                      <a:pt x="0" y="7"/>
                    </a:lnTo>
                    <a:lnTo>
                      <a:pt x="1" y="0"/>
                    </a:lnTo>
                    <a:lnTo>
                      <a:pt x="14" y="0"/>
                    </a:lnTo>
                    <a:lnTo>
                      <a:pt x="40" y="0"/>
                    </a:lnTo>
                    <a:lnTo>
                      <a:pt x="75" y="0"/>
                    </a:lnTo>
                    <a:lnTo>
                      <a:pt x="118" y="0"/>
                    </a:lnTo>
                    <a:lnTo>
                      <a:pt x="169" y="0"/>
                    </a:lnTo>
                    <a:lnTo>
                      <a:pt x="224" y="0"/>
                    </a:lnTo>
                    <a:lnTo>
                      <a:pt x="283" y="0"/>
                    </a:lnTo>
                    <a:lnTo>
                      <a:pt x="344" y="0"/>
                    </a:lnTo>
                    <a:lnTo>
                      <a:pt x="405" y="0"/>
                    </a:lnTo>
                    <a:lnTo>
                      <a:pt x="464" y="0"/>
                    </a:lnTo>
                    <a:lnTo>
                      <a:pt x="520" y="0"/>
                    </a:lnTo>
                    <a:lnTo>
                      <a:pt x="570" y="0"/>
                    </a:lnTo>
                    <a:lnTo>
                      <a:pt x="613" y="0"/>
                    </a:lnTo>
                    <a:lnTo>
                      <a:pt x="648" y="0"/>
                    </a:lnTo>
                    <a:lnTo>
                      <a:pt x="674" y="0"/>
                    </a:lnTo>
                    <a:lnTo>
                      <a:pt x="687" y="0"/>
                    </a:lnTo>
                    <a:close/>
                  </a:path>
                </a:pathLst>
              </a:custGeom>
              <a:solidFill>
                <a:srgbClr val="C0C0C0"/>
              </a:solidFill>
              <a:ln w="9525">
                <a:noFill/>
                <a:round/>
                <a:headEnd/>
                <a:tailEnd/>
              </a:ln>
            </p:spPr>
            <p:txBody>
              <a:bodyPr/>
              <a:lstStyle/>
              <a:p>
                <a:pPr rtl="0"/>
                <a:endParaRPr lang="en-US" sz="3800"/>
              </a:p>
            </p:txBody>
          </p:sp>
          <p:sp>
            <p:nvSpPr>
              <p:cNvPr id="869" name="Freeform 783"/>
              <p:cNvSpPr>
                <a:spLocks/>
              </p:cNvSpPr>
              <p:nvPr/>
            </p:nvSpPr>
            <p:spPr bwMode="auto">
              <a:xfrm flipH="1">
                <a:off x="438" y="1241"/>
                <a:ext cx="231" cy="239"/>
              </a:xfrm>
              <a:custGeom>
                <a:avLst/>
                <a:gdLst>
                  <a:gd name="T0" fmla="*/ 167 w 1007"/>
                  <a:gd name="T1" fmla="*/ 2 h 1042"/>
                  <a:gd name="T2" fmla="*/ 166 w 1007"/>
                  <a:gd name="T3" fmla="*/ 5 h 1042"/>
                  <a:gd name="T4" fmla="*/ 166 w 1007"/>
                  <a:gd name="T5" fmla="*/ 17 h 1042"/>
                  <a:gd name="T6" fmla="*/ 149 w 1007"/>
                  <a:gd name="T7" fmla="*/ 19 h 1042"/>
                  <a:gd name="T8" fmla="*/ 122 w 1007"/>
                  <a:gd name="T9" fmla="*/ 21 h 1042"/>
                  <a:gd name="T10" fmla="*/ 92 w 1007"/>
                  <a:gd name="T11" fmla="*/ 25 h 1042"/>
                  <a:gd name="T12" fmla="*/ 64 w 1007"/>
                  <a:gd name="T13" fmla="*/ 27 h 1042"/>
                  <a:gd name="T14" fmla="*/ 45 w 1007"/>
                  <a:gd name="T15" fmla="*/ 29 h 1042"/>
                  <a:gd name="T16" fmla="*/ 32 w 1007"/>
                  <a:gd name="T17" fmla="*/ 31 h 1042"/>
                  <a:gd name="T18" fmla="*/ 22 w 1007"/>
                  <a:gd name="T19" fmla="*/ 40 h 1042"/>
                  <a:gd name="T20" fmla="*/ 18 w 1007"/>
                  <a:gd name="T21" fmla="*/ 53 h 1042"/>
                  <a:gd name="T22" fmla="*/ 14 w 1007"/>
                  <a:gd name="T23" fmla="*/ 86 h 1042"/>
                  <a:gd name="T24" fmla="*/ 5 w 1007"/>
                  <a:gd name="T25" fmla="*/ 143 h 1042"/>
                  <a:gd name="T26" fmla="*/ 0 w 1007"/>
                  <a:gd name="T27" fmla="*/ 174 h 1042"/>
                  <a:gd name="T28" fmla="*/ 0 w 1007"/>
                  <a:gd name="T29" fmla="*/ 174 h 1042"/>
                  <a:gd name="T30" fmla="*/ 0 w 1007"/>
                  <a:gd name="T31" fmla="*/ 176 h 1042"/>
                  <a:gd name="T32" fmla="*/ 2 w 1007"/>
                  <a:gd name="T33" fmla="*/ 178 h 1042"/>
                  <a:gd name="T34" fmla="*/ 10 w 1007"/>
                  <a:gd name="T35" fmla="*/ 178 h 1042"/>
                  <a:gd name="T36" fmla="*/ 34 w 1007"/>
                  <a:gd name="T37" fmla="*/ 187 h 1042"/>
                  <a:gd name="T38" fmla="*/ 65 w 1007"/>
                  <a:gd name="T39" fmla="*/ 202 h 1042"/>
                  <a:gd name="T40" fmla="*/ 94 w 1007"/>
                  <a:gd name="T41" fmla="*/ 219 h 1042"/>
                  <a:gd name="T42" fmla="*/ 116 w 1007"/>
                  <a:gd name="T43" fmla="*/ 233 h 1042"/>
                  <a:gd name="T44" fmla="*/ 125 w 1007"/>
                  <a:gd name="T45" fmla="*/ 239 h 1042"/>
                  <a:gd name="T46" fmla="*/ 128 w 1007"/>
                  <a:gd name="T47" fmla="*/ 239 h 1042"/>
                  <a:gd name="T48" fmla="*/ 131 w 1007"/>
                  <a:gd name="T49" fmla="*/ 237 h 1042"/>
                  <a:gd name="T50" fmla="*/ 131 w 1007"/>
                  <a:gd name="T51" fmla="*/ 235 h 1042"/>
                  <a:gd name="T52" fmla="*/ 131 w 1007"/>
                  <a:gd name="T53" fmla="*/ 235 h 1042"/>
                  <a:gd name="T54" fmla="*/ 124 w 1007"/>
                  <a:gd name="T55" fmla="*/ 203 h 1042"/>
                  <a:gd name="T56" fmla="*/ 113 w 1007"/>
                  <a:gd name="T57" fmla="*/ 168 h 1042"/>
                  <a:gd name="T58" fmla="*/ 101 w 1007"/>
                  <a:gd name="T59" fmla="*/ 135 h 1042"/>
                  <a:gd name="T60" fmla="*/ 89 w 1007"/>
                  <a:gd name="T61" fmla="*/ 105 h 1042"/>
                  <a:gd name="T62" fmla="*/ 81 w 1007"/>
                  <a:gd name="T63" fmla="*/ 84 h 1042"/>
                  <a:gd name="T64" fmla="*/ 90 w 1007"/>
                  <a:gd name="T65" fmla="*/ 79 h 1042"/>
                  <a:gd name="T66" fmla="*/ 115 w 1007"/>
                  <a:gd name="T67" fmla="*/ 77 h 1042"/>
                  <a:gd name="T68" fmla="*/ 145 w 1007"/>
                  <a:gd name="T69" fmla="*/ 74 h 1042"/>
                  <a:gd name="T70" fmla="*/ 175 w 1007"/>
                  <a:gd name="T71" fmla="*/ 71 h 1042"/>
                  <a:gd name="T72" fmla="*/ 200 w 1007"/>
                  <a:gd name="T73" fmla="*/ 66 h 1042"/>
                  <a:gd name="T74" fmla="*/ 217 w 1007"/>
                  <a:gd name="T75" fmla="*/ 60 h 1042"/>
                  <a:gd name="T76" fmla="*/ 228 w 1007"/>
                  <a:gd name="T77" fmla="*/ 44 h 1042"/>
                  <a:gd name="T78" fmla="*/ 231 w 1007"/>
                  <a:gd name="T79" fmla="*/ 25 h 1042"/>
                  <a:gd name="T80" fmla="*/ 231 w 1007"/>
                  <a:gd name="T81" fmla="*/ 9 h 1042"/>
                  <a:gd name="T82" fmla="*/ 230 w 1007"/>
                  <a:gd name="T83" fmla="*/ 3 h 1042"/>
                  <a:gd name="T84" fmla="*/ 227 w 1007"/>
                  <a:gd name="T85" fmla="*/ 2 h 1042"/>
                  <a:gd name="T86" fmla="*/ 169 w 1007"/>
                  <a:gd name="T87" fmla="*/ 0 h 10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07"/>
                  <a:gd name="T133" fmla="*/ 0 h 1042"/>
                  <a:gd name="T134" fmla="*/ 1007 w 1007"/>
                  <a:gd name="T135" fmla="*/ 1042 h 10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07" h="1042">
                    <a:moveTo>
                      <a:pt x="730" y="3"/>
                    </a:moveTo>
                    <a:lnTo>
                      <a:pt x="729" y="6"/>
                    </a:lnTo>
                    <a:lnTo>
                      <a:pt x="726" y="9"/>
                    </a:lnTo>
                    <a:lnTo>
                      <a:pt x="725" y="13"/>
                    </a:lnTo>
                    <a:lnTo>
                      <a:pt x="725" y="15"/>
                    </a:lnTo>
                    <a:lnTo>
                      <a:pt x="725" y="22"/>
                    </a:lnTo>
                    <a:lnTo>
                      <a:pt x="725" y="37"/>
                    </a:lnTo>
                    <a:lnTo>
                      <a:pt x="725" y="57"/>
                    </a:lnTo>
                    <a:lnTo>
                      <a:pt x="725" y="74"/>
                    </a:lnTo>
                    <a:lnTo>
                      <a:pt x="707" y="75"/>
                    </a:lnTo>
                    <a:lnTo>
                      <a:pt x="681" y="78"/>
                    </a:lnTo>
                    <a:lnTo>
                      <a:pt x="650" y="82"/>
                    </a:lnTo>
                    <a:lnTo>
                      <a:pt x="615" y="85"/>
                    </a:lnTo>
                    <a:lnTo>
                      <a:pt x="574" y="89"/>
                    </a:lnTo>
                    <a:lnTo>
                      <a:pt x="533" y="93"/>
                    </a:lnTo>
                    <a:lnTo>
                      <a:pt x="488" y="98"/>
                    </a:lnTo>
                    <a:lnTo>
                      <a:pt x="443" y="102"/>
                    </a:lnTo>
                    <a:lnTo>
                      <a:pt x="399" y="108"/>
                    </a:lnTo>
                    <a:lnTo>
                      <a:pt x="356" y="111"/>
                    </a:lnTo>
                    <a:lnTo>
                      <a:pt x="316" y="115"/>
                    </a:lnTo>
                    <a:lnTo>
                      <a:pt x="278" y="119"/>
                    </a:lnTo>
                    <a:lnTo>
                      <a:pt x="245" y="122"/>
                    </a:lnTo>
                    <a:lnTo>
                      <a:pt x="218" y="125"/>
                    </a:lnTo>
                    <a:lnTo>
                      <a:pt x="196" y="126"/>
                    </a:lnTo>
                    <a:lnTo>
                      <a:pt x="183" y="126"/>
                    </a:lnTo>
                    <a:lnTo>
                      <a:pt x="160" y="128"/>
                    </a:lnTo>
                    <a:lnTo>
                      <a:pt x="139" y="135"/>
                    </a:lnTo>
                    <a:lnTo>
                      <a:pt x="121" y="145"/>
                    </a:lnTo>
                    <a:lnTo>
                      <a:pt x="106" y="158"/>
                    </a:lnTo>
                    <a:lnTo>
                      <a:pt x="95" y="174"/>
                    </a:lnTo>
                    <a:lnTo>
                      <a:pt x="85" y="192"/>
                    </a:lnTo>
                    <a:lnTo>
                      <a:pt x="80" y="210"/>
                    </a:lnTo>
                    <a:lnTo>
                      <a:pt x="79" y="230"/>
                    </a:lnTo>
                    <a:lnTo>
                      <a:pt x="76" y="257"/>
                    </a:lnTo>
                    <a:lnTo>
                      <a:pt x="70" y="308"/>
                    </a:lnTo>
                    <a:lnTo>
                      <a:pt x="59" y="377"/>
                    </a:lnTo>
                    <a:lnTo>
                      <a:pt x="48" y="456"/>
                    </a:lnTo>
                    <a:lnTo>
                      <a:pt x="35" y="540"/>
                    </a:lnTo>
                    <a:lnTo>
                      <a:pt x="22" y="623"/>
                    </a:lnTo>
                    <a:lnTo>
                      <a:pt x="10" y="697"/>
                    </a:lnTo>
                    <a:lnTo>
                      <a:pt x="0" y="757"/>
                    </a:lnTo>
                    <a:lnTo>
                      <a:pt x="0" y="758"/>
                    </a:lnTo>
                    <a:lnTo>
                      <a:pt x="0" y="760"/>
                    </a:lnTo>
                    <a:lnTo>
                      <a:pt x="0" y="762"/>
                    </a:lnTo>
                    <a:lnTo>
                      <a:pt x="1" y="765"/>
                    </a:lnTo>
                    <a:lnTo>
                      <a:pt x="2" y="767"/>
                    </a:lnTo>
                    <a:lnTo>
                      <a:pt x="4" y="770"/>
                    </a:lnTo>
                    <a:lnTo>
                      <a:pt x="6" y="771"/>
                    </a:lnTo>
                    <a:lnTo>
                      <a:pt x="9" y="774"/>
                    </a:lnTo>
                    <a:lnTo>
                      <a:pt x="13" y="775"/>
                    </a:lnTo>
                    <a:lnTo>
                      <a:pt x="15" y="775"/>
                    </a:lnTo>
                    <a:lnTo>
                      <a:pt x="43" y="778"/>
                    </a:lnTo>
                    <a:lnTo>
                      <a:pt x="74" y="787"/>
                    </a:lnTo>
                    <a:lnTo>
                      <a:pt x="110" y="800"/>
                    </a:lnTo>
                    <a:lnTo>
                      <a:pt x="150" y="816"/>
                    </a:lnTo>
                    <a:lnTo>
                      <a:pt x="193" y="836"/>
                    </a:lnTo>
                    <a:lnTo>
                      <a:pt x="238" y="859"/>
                    </a:lnTo>
                    <a:lnTo>
                      <a:pt x="282" y="882"/>
                    </a:lnTo>
                    <a:lnTo>
                      <a:pt x="326" y="907"/>
                    </a:lnTo>
                    <a:lnTo>
                      <a:pt x="369" y="931"/>
                    </a:lnTo>
                    <a:lnTo>
                      <a:pt x="409" y="955"/>
                    </a:lnTo>
                    <a:lnTo>
                      <a:pt x="447" y="977"/>
                    </a:lnTo>
                    <a:lnTo>
                      <a:pt x="479" y="997"/>
                    </a:lnTo>
                    <a:lnTo>
                      <a:pt x="507" y="1015"/>
                    </a:lnTo>
                    <a:lnTo>
                      <a:pt x="527" y="1028"/>
                    </a:lnTo>
                    <a:lnTo>
                      <a:pt x="540" y="1036"/>
                    </a:lnTo>
                    <a:lnTo>
                      <a:pt x="546" y="1040"/>
                    </a:lnTo>
                    <a:lnTo>
                      <a:pt x="550" y="1042"/>
                    </a:lnTo>
                    <a:lnTo>
                      <a:pt x="555" y="1042"/>
                    </a:lnTo>
                    <a:lnTo>
                      <a:pt x="560" y="1042"/>
                    </a:lnTo>
                    <a:lnTo>
                      <a:pt x="564" y="1040"/>
                    </a:lnTo>
                    <a:lnTo>
                      <a:pt x="566" y="1037"/>
                    </a:lnTo>
                    <a:lnTo>
                      <a:pt x="569" y="1034"/>
                    </a:lnTo>
                    <a:lnTo>
                      <a:pt x="570" y="1030"/>
                    </a:lnTo>
                    <a:lnTo>
                      <a:pt x="570" y="1027"/>
                    </a:lnTo>
                    <a:lnTo>
                      <a:pt x="570" y="1025"/>
                    </a:lnTo>
                    <a:lnTo>
                      <a:pt x="570" y="1024"/>
                    </a:lnTo>
                    <a:lnTo>
                      <a:pt x="563" y="980"/>
                    </a:lnTo>
                    <a:lnTo>
                      <a:pt x="551" y="933"/>
                    </a:lnTo>
                    <a:lnTo>
                      <a:pt x="539" y="883"/>
                    </a:lnTo>
                    <a:lnTo>
                      <a:pt x="524" y="834"/>
                    </a:lnTo>
                    <a:lnTo>
                      <a:pt x="508" y="783"/>
                    </a:lnTo>
                    <a:lnTo>
                      <a:pt x="491" y="732"/>
                    </a:lnTo>
                    <a:lnTo>
                      <a:pt x="474" y="683"/>
                    </a:lnTo>
                    <a:lnTo>
                      <a:pt x="456" y="633"/>
                    </a:lnTo>
                    <a:lnTo>
                      <a:pt x="439" y="587"/>
                    </a:lnTo>
                    <a:lnTo>
                      <a:pt x="421" y="541"/>
                    </a:lnTo>
                    <a:lnTo>
                      <a:pt x="404" y="498"/>
                    </a:lnTo>
                    <a:lnTo>
                      <a:pt x="388" y="459"/>
                    </a:lnTo>
                    <a:lnTo>
                      <a:pt x="374" y="424"/>
                    </a:lnTo>
                    <a:lnTo>
                      <a:pt x="361" y="394"/>
                    </a:lnTo>
                    <a:lnTo>
                      <a:pt x="351" y="368"/>
                    </a:lnTo>
                    <a:lnTo>
                      <a:pt x="342" y="348"/>
                    </a:lnTo>
                    <a:lnTo>
                      <a:pt x="364" y="347"/>
                    </a:lnTo>
                    <a:lnTo>
                      <a:pt x="391" y="344"/>
                    </a:lnTo>
                    <a:lnTo>
                      <a:pt x="423" y="342"/>
                    </a:lnTo>
                    <a:lnTo>
                      <a:pt x="461" y="339"/>
                    </a:lnTo>
                    <a:lnTo>
                      <a:pt x="501" y="337"/>
                    </a:lnTo>
                    <a:lnTo>
                      <a:pt x="544" y="333"/>
                    </a:lnTo>
                    <a:lnTo>
                      <a:pt x="589" y="328"/>
                    </a:lnTo>
                    <a:lnTo>
                      <a:pt x="634" y="324"/>
                    </a:lnTo>
                    <a:lnTo>
                      <a:pt x="678" y="318"/>
                    </a:lnTo>
                    <a:lnTo>
                      <a:pt x="722" y="313"/>
                    </a:lnTo>
                    <a:lnTo>
                      <a:pt x="765" y="308"/>
                    </a:lnTo>
                    <a:lnTo>
                      <a:pt x="806" y="302"/>
                    </a:lnTo>
                    <a:lnTo>
                      <a:pt x="841" y="295"/>
                    </a:lnTo>
                    <a:lnTo>
                      <a:pt x="873" y="289"/>
                    </a:lnTo>
                    <a:lnTo>
                      <a:pt x="899" y="282"/>
                    </a:lnTo>
                    <a:lnTo>
                      <a:pt x="920" y="274"/>
                    </a:lnTo>
                    <a:lnTo>
                      <a:pt x="945" y="260"/>
                    </a:lnTo>
                    <a:lnTo>
                      <a:pt x="966" y="240"/>
                    </a:lnTo>
                    <a:lnTo>
                      <a:pt x="980" y="217"/>
                    </a:lnTo>
                    <a:lnTo>
                      <a:pt x="992" y="191"/>
                    </a:lnTo>
                    <a:lnTo>
                      <a:pt x="999" y="164"/>
                    </a:lnTo>
                    <a:lnTo>
                      <a:pt x="1005" y="136"/>
                    </a:lnTo>
                    <a:lnTo>
                      <a:pt x="1006" y="109"/>
                    </a:lnTo>
                    <a:lnTo>
                      <a:pt x="1007" y="84"/>
                    </a:lnTo>
                    <a:lnTo>
                      <a:pt x="1007" y="59"/>
                    </a:lnTo>
                    <a:lnTo>
                      <a:pt x="1006" y="40"/>
                    </a:lnTo>
                    <a:lnTo>
                      <a:pt x="1003" y="27"/>
                    </a:lnTo>
                    <a:lnTo>
                      <a:pt x="1003" y="20"/>
                    </a:lnTo>
                    <a:lnTo>
                      <a:pt x="1002" y="15"/>
                    </a:lnTo>
                    <a:lnTo>
                      <a:pt x="998" y="11"/>
                    </a:lnTo>
                    <a:lnTo>
                      <a:pt x="993" y="9"/>
                    </a:lnTo>
                    <a:lnTo>
                      <a:pt x="988" y="7"/>
                    </a:lnTo>
                    <a:lnTo>
                      <a:pt x="742" y="0"/>
                    </a:lnTo>
                    <a:lnTo>
                      <a:pt x="739" y="0"/>
                    </a:lnTo>
                    <a:lnTo>
                      <a:pt x="737" y="1"/>
                    </a:lnTo>
                    <a:lnTo>
                      <a:pt x="733" y="2"/>
                    </a:lnTo>
                    <a:lnTo>
                      <a:pt x="730" y="3"/>
                    </a:lnTo>
                    <a:close/>
                  </a:path>
                </a:pathLst>
              </a:custGeom>
              <a:solidFill>
                <a:srgbClr val="000000"/>
              </a:solidFill>
              <a:ln w="9525">
                <a:noFill/>
                <a:round/>
                <a:headEnd/>
                <a:tailEnd/>
              </a:ln>
            </p:spPr>
            <p:txBody>
              <a:bodyPr/>
              <a:lstStyle/>
              <a:p>
                <a:pPr rtl="0"/>
                <a:endParaRPr lang="en-US" sz="3800"/>
              </a:p>
            </p:txBody>
          </p:sp>
          <p:sp>
            <p:nvSpPr>
              <p:cNvPr id="870" name="Freeform 784"/>
              <p:cNvSpPr>
                <a:spLocks/>
              </p:cNvSpPr>
              <p:nvPr/>
            </p:nvSpPr>
            <p:spPr bwMode="auto">
              <a:xfrm flipH="1">
                <a:off x="445" y="1249"/>
                <a:ext cx="215" cy="219"/>
              </a:xfrm>
              <a:custGeom>
                <a:avLst/>
                <a:gdLst>
                  <a:gd name="T0" fmla="*/ 18 w 940"/>
                  <a:gd name="T1" fmla="*/ 39 h 959"/>
                  <a:gd name="T2" fmla="*/ 24 w 940"/>
                  <a:gd name="T3" fmla="*/ 32 h 959"/>
                  <a:gd name="T4" fmla="*/ 34 w 940"/>
                  <a:gd name="T5" fmla="*/ 29 h 959"/>
                  <a:gd name="T6" fmla="*/ 50 w 940"/>
                  <a:gd name="T7" fmla="*/ 28 h 959"/>
                  <a:gd name="T8" fmla="*/ 79 w 940"/>
                  <a:gd name="T9" fmla="*/ 25 h 959"/>
                  <a:gd name="T10" fmla="*/ 112 w 940"/>
                  <a:gd name="T11" fmla="*/ 22 h 959"/>
                  <a:gd name="T12" fmla="*/ 142 w 940"/>
                  <a:gd name="T13" fmla="*/ 18 h 959"/>
                  <a:gd name="T14" fmla="*/ 160 w 940"/>
                  <a:gd name="T15" fmla="*/ 17 h 959"/>
                  <a:gd name="T16" fmla="*/ 164 w 940"/>
                  <a:gd name="T17" fmla="*/ 15 h 959"/>
                  <a:gd name="T18" fmla="*/ 165 w 940"/>
                  <a:gd name="T19" fmla="*/ 12 h 959"/>
                  <a:gd name="T20" fmla="*/ 165 w 940"/>
                  <a:gd name="T21" fmla="*/ 0 h 959"/>
                  <a:gd name="T22" fmla="*/ 172 w 940"/>
                  <a:gd name="T23" fmla="*/ 0 h 959"/>
                  <a:gd name="T24" fmla="*/ 182 w 940"/>
                  <a:gd name="T25" fmla="*/ 1 h 959"/>
                  <a:gd name="T26" fmla="*/ 194 w 940"/>
                  <a:gd name="T27" fmla="*/ 1 h 959"/>
                  <a:gd name="T28" fmla="*/ 205 w 940"/>
                  <a:gd name="T29" fmla="*/ 1 h 959"/>
                  <a:gd name="T30" fmla="*/ 213 w 940"/>
                  <a:gd name="T31" fmla="*/ 2 h 959"/>
                  <a:gd name="T32" fmla="*/ 215 w 940"/>
                  <a:gd name="T33" fmla="*/ 6 h 959"/>
                  <a:gd name="T34" fmla="*/ 215 w 940"/>
                  <a:gd name="T35" fmla="*/ 17 h 959"/>
                  <a:gd name="T36" fmla="*/ 212 w 940"/>
                  <a:gd name="T37" fmla="*/ 33 h 959"/>
                  <a:gd name="T38" fmla="*/ 204 w 940"/>
                  <a:gd name="T39" fmla="*/ 46 h 959"/>
                  <a:gd name="T40" fmla="*/ 188 w 940"/>
                  <a:gd name="T41" fmla="*/ 52 h 959"/>
                  <a:gd name="T42" fmla="*/ 159 w 940"/>
                  <a:gd name="T43" fmla="*/ 56 h 959"/>
                  <a:gd name="T44" fmla="*/ 124 w 940"/>
                  <a:gd name="T45" fmla="*/ 60 h 959"/>
                  <a:gd name="T46" fmla="*/ 91 w 940"/>
                  <a:gd name="T47" fmla="*/ 63 h 959"/>
                  <a:gd name="T48" fmla="*/ 70 w 940"/>
                  <a:gd name="T49" fmla="*/ 65 h 959"/>
                  <a:gd name="T50" fmla="*/ 63 w 940"/>
                  <a:gd name="T51" fmla="*/ 65 h 959"/>
                  <a:gd name="T52" fmla="*/ 61 w 940"/>
                  <a:gd name="T53" fmla="*/ 67 h 959"/>
                  <a:gd name="T54" fmla="*/ 61 w 940"/>
                  <a:gd name="T55" fmla="*/ 68 h 959"/>
                  <a:gd name="T56" fmla="*/ 61 w 940"/>
                  <a:gd name="T57" fmla="*/ 70 h 959"/>
                  <a:gd name="T58" fmla="*/ 62 w 940"/>
                  <a:gd name="T59" fmla="*/ 72 h 959"/>
                  <a:gd name="T60" fmla="*/ 68 w 940"/>
                  <a:gd name="T61" fmla="*/ 86 h 959"/>
                  <a:gd name="T62" fmla="*/ 79 w 940"/>
                  <a:gd name="T63" fmla="*/ 112 h 959"/>
                  <a:gd name="T64" fmla="*/ 92 w 940"/>
                  <a:gd name="T65" fmla="*/ 146 h 959"/>
                  <a:gd name="T66" fmla="*/ 104 w 940"/>
                  <a:gd name="T67" fmla="*/ 183 h 959"/>
                  <a:gd name="T68" fmla="*/ 113 w 940"/>
                  <a:gd name="T69" fmla="*/ 219 h 959"/>
                  <a:gd name="T70" fmla="*/ 97 w 940"/>
                  <a:gd name="T71" fmla="*/ 209 h 959"/>
                  <a:gd name="T72" fmla="*/ 75 w 940"/>
                  <a:gd name="T73" fmla="*/ 196 h 959"/>
                  <a:gd name="T74" fmla="*/ 51 w 940"/>
                  <a:gd name="T75" fmla="*/ 183 h 959"/>
                  <a:gd name="T76" fmla="*/ 27 w 940"/>
                  <a:gd name="T77" fmla="*/ 171 h 959"/>
                  <a:gd name="T78" fmla="*/ 5 w 940"/>
                  <a:gd name="T79" fmla="*/ 164 h 959"/>
                  <a:gd name="T80" fmla="*/ 4 w 940"/>
                  <a:gd name="T81" fmla="*/ 138 h 959"/>
                  <a:gd name="T82" fmla="*/ 13 w 940"/>
                  <a:gd name="T83" fmla="*/ 82 h 959"/>
                  <a:gd name="T84" fmla="*/ 17 w 940"/>
                  <a:gd name="T85" fmla="*/ 45 h 9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40"/>
                  <a:gd name="T130" fmla="*/ 0 h 959"/>
                  <a:gd name="T131" fmla="*/ 940 w 940"/>
                  <a:gd name="T132" fmla="*/ 959 h 9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40" h="959">
                    <a:moveTo>
                      <a:pt x="76" y="198"/>
                    </a:moveTo>
                    <a:lnTo>
                      <a:pt x="78" y="185"/>
                    </a:lnTo>
                    <a:lnTo>
                      <a:pt x="80" y="172"/>
                    </a:lnTo>
                    <a:lnTo>
                      <a:pt x="86" y="159"/>
                    </a:lnTo>
                    <a:lnTo>
                      <a:pt x="93" y="148"/>
                    </a:lnTo>
                    <a:lnTo>
                      <a:pt x="104" y="139"/>
                    </a:lnTo>
                    <a:lnTo>
                      <a:pt x="115" y="133"/>
                    </a:lnTo>
                    <a:lnTo>
                      <a:pt x="131" y="128"/>
                    </a:lnTo>
                    <a:lnTo>
                      <a:pt x="148" y="126"/>
                    </a:lnTo>
                    <a:lnTo>
                      <a:pt x="164" y="126"/>
                    </a:lnTo>
                    <a:lnTo>
                      <a:pt x="188" y="124"/>
                    </a:lnTo>
                    <a:lnTo>
                      <a:pt x="219" y="121"/>
                    </a:lnTo>
                    <a:lnTo>
                      <a:pt x="257" y="119"/>
                    </a:lnTo>
                    <a:lnTo>
                      <a:pt x="300" y="115"/>
                    </a:lnTo>
                    <a:lnTo>
                      <a:pt x="346" y="109"/>
                    </a:lnTo>
                    <a:lnTo>
                      <a:pt x="394" y="106"/>
                    </a:lnTo>
                    <a:lnTo>
                      <a:pt x="443" y="100"/>
                    </a:lnTo>
                    <a:lnTo>
                      <a:pt x="491" y="95"/>
                    </a:lnTo>
                    <a:lnTo>
                      <a:pt x="538" y="90"/>
                    </a:lnTo>
                    <a:lnTo>
                      <a:pt x="581" y="86"/>
                    </a:lnTo>
                    <a:lnTo>
                      <a:pt x="621" y="81"/>
                    </a:lnTo>
                    <a:lnTo>
                      <a:pt x="655" y="78"/>
                    </a:lnTo>
                    <a:lnTo>
                      <a:pt x="681" y="74"/>
                    </a:lnTo>
                    <a:lnTo>
                      <a:pt x="699" y="73"/>
                    </a:lnTo>
                    <a:lnTo>
                      <a:pt x="708" y="72"/>
                    </a:lnTo>
                    <a:lnTo>
                      <a:pt x="715" y="70"/>
                    </a:lnTo>
                    <a:lnTo>
                      <a:pt x="719" y="66"/>
                    </a:lnTo>
                    <a:lnTo>
                      <a:pt x="721" y="61"/>
                    </a:lnTo>
                    <a:lnTo>
                      <a:pt x="723" y="56"/>
                    </a:lnTo>
                    <a:lnTo>
                      <a:pt x="723" y="51"/>
                    </a:lnTo>
                    <a:lnTo>
                      <a:pt x="723" y="35"/>
                    </a:lnTo>
                    <a:lnTo>
                      <a:pt x="723" y="17"/>
                    </a:lnTo>
                    <a:lnTo>
                      <a:pt x="723" y="0"/>
                    </a:lnTo>
                    <a:lnTo>
                      <a:pt x="729" y="0"/>
                    </a:lnTo>
                    <a:lnTo>
                      <a:pt x="738" y="1"/>
                    </a:lnTo>
                    <a:lnTo>
                      <a:pt x="751" y="1"/>
                    </a:lnTo>
                    <a:lnTo>
                      <a:pt x="764" y="1"/>
                    </a:lnTo>
                    <a:lnTo>
                      <a:pt x="780" y="3"/>
                    </a:lnTo>
                    <a:lnTo>
                      <a:pt x="797" y="3"/>
                    </a:lnTo>
                    <a:lnTo>
                      <a:pt x="814" y="3"/>
                    </a:lnTo>
                    <a:lnTo>
                      <a:pt x="832" y="4"/>
                    </a:lnTo>
                    <a:lnTo>
                      <a:pt x="850" y="4"/>
                    </a:lnTo>
                    <a:lnTo>
                      <a:pt x="867" y="5"/>
                    </a:lnTo>
                    <a:lnTo>
                      <a:pt x="882" y="5"/>
                    </a:lnTo>
                    <a:lnTo>
                      <a:pt x="898" y="5"/>
                    </a:lnTo>
                    <a:lnTo>
                      <a:pt x="911" y="7"/>
                    </a:lnTo>
                    <a:lnTo>
                      <a:pt x="923" y="7"/>
                    </a:lnTo>
                    <a:lnTo>
                      <a:pt x="932" y="7"/>
                    </a:lnTo>
                    <a:lnTo>
                      <a:pt x="937" y="7"/>
                    </a:lnTo>
                    <a:lnTo>
                      <a:pt x="938" y="16"/>
                    </a:lnTo>
                    <a:lnTo>
                      <a:pt x="938" y="26"/>
                    </a:lnTo>
                    <a:lnTo>
                      <a:pt x="940" y="38"/>
                    </a:lnTo>
                    <a:lnTo>
                      <a:pt x="940" y="52"/>
                    </a:lnTo>
                    <a:lnTo>
                      <a:pt x="940" y="74"/>
                    </a:lnTo>
                    <a:lnTo>
                      <a:pt x="937" y="98"/>
                    </a:lnTo>
                    <a:lnTo>
                      <a:pt x="933" y="121"/>
                    </a:lnTo>
                    <a:lnTo>
                      <a:pt x="928" y="143"/>
                    </a:lnTo>
                    <a:lnTo>
                      <a:pt x="919" y="165"/>
                    </a:lnTo>
                    <a:lnTo>
                      <a:pt x="907" y="185"/>
                    </a:lnTo>
                    <a:lnTo>
                      <a:pt x="893" y="201"/>
                    </a:lnTo>
                    <a:lnTo>
                      <a:pt x="873" y="212"/>
                    </a:lnTo>
                    <a:lnTo>
                      <a:pt x="850" y="220"/>
                    </a:lnTo>
                    <a:lnTo>
                      <a:pt x="820" y="228"/>
                    </a:lnTo>
                    <a:lnTo>
                      <a:pt x="782" y="234"/>
                    </a:lnTo>
                    <a:lnTo>
                      <a:pt x="739" y="241"/>
                    </a:lnTo>
                    <a:lnTo>
                      <a:pt x="693" y="247"/>
                    </a:lnTo>
                    <a:lnTo>
                      <a:pt x="643" y="254"/>
                    </a:lnTo>
                    <a:lnTo>
                      <a:pt x="593" y="259"/>
                    </a:lnTo>
                    <a:lnTo>
                      <a:pt x="542" y="264"/>
                    </a:lnTo>
                    <a:lnTo>
                      <a:pt x="492" y="270"/>
                    </a:lnTo>
                    <a:lnTo>
                      <a:pt x="444" y="273"/>
                    </a:lnTo>
                    <a:lnTo>
                      <a:pt x="400" y="276"/>
                    </a:lnTo>
                    <a:lnTo>
                      <a:pt x="361" y="280"/>
                    </a:lnTo>
                    <a:lnTo>
                      <a:pt x="329" y="283"/>
                    </a:lnTo>
                    <a:lnTo>
                      <a:pt x="304" y="284"/>
                    </a:lnTo>
                    <a:lnTo>
                      <a:pt x="287" y="285"/>
                    </a:lnTo>
                    <a:lnTo>
                      <a:pt x="281" y="285"/>
                    </a:lnTo>
                    <a:lnTo>
                      <a:pt x="277" y="285"/>
                    </a:lnTo>
                    <a:lnTo>
                      <a:pt x="273" y="286"/>
                    </a:lnTo>
                    <a:lnTo>
                      <a:pt x="270" y="289"/>
                    </a:lnTo>
                    <a:lnTo>
                      <a:pt x="268" y="293"/>
                    </a:lnTo>
                    <a:lnTo>
                      <a:pt x="266" y="294"/>
                    </a:lnTo>
                    <a:lnTo>
                      <a:pt x="266" y="297"/>
                    </a:lnTo>
                    <a:lnTo>
                      <a:pt x="265" y="298"/>
                    </a:lnTo>
                    <a:lnTo>
                      <a:pt x="265" y="301"/>
                    </a:lnTo>
                    <a:lnTo>
                      <a:pt x="265" y="302"/>
                    </a:lnTo>
                    <a:lnTo>
                      <a:pt x="266" y="305"/>
                    </a:lnTo>
                    <a:lnTo>
                      <a:pt x="266" y="306"/>
                    </a:lnTo>
                    <a:lnTo>
                      <a:pt x="266" y="309"/>
                    </a:lnTo>
                    <a:lnTo>
                      <a:pt x="269" y="314"/>
                    </a:lnTo>
                    <a:lnTo>
                      <a:pt x="274" y="327"/>
                    </a:lnTo>
                    <a:lnTo>
                      <a:pt x="284" y="348"/>
                    </a:lnTo>
                    <a:lnTo>
                      <a:pt x="296" y="375"/>
                    </a:lnTo>
                    <a:lnTo>
                      <a:pt x="310" y="409"/>
                    </a:lnTo>
                    <a:lnTo>
                      <a:pt x="326" y="448"/>
                    </a:lnTo>
                    <a:lnTo>
                      <a:pt x="344" y="491"/>
                    </a:lnTo>
                    <a:lnTo>
                      <a:pt x="362" y="538"/>
                    </a:lnTo>
                    <a:lnTo>
                      <a:pt x="382" y="588"/>
                    </a:lnTo>
                    <a:lnTo>
                      <a:pt x="401" y="640"/>
                    </a:lnTo>
                    <a:lnTo>
                      <a:pt x="420" y="694"/>
                    </a:lnTo>
                    <a:lnTo>
                      <a:pt x="438" y="749"/>
                    </a:lnTo>
                    <a:lnTo>
                      <a:pt x="456" y="803"/>
                    </a:lnTo>
                    <a:lnTo>
                      <a:pt x="472" y="857"/>
                    </a:lnTo>
                    <a:lnTo>
                      <a:pt x="485" y="909"/>
                    </a:lnTo>
                    <a:lnTo>
                      <a:pt x="496" y="959"/>
                    </a:lnTo>
                    <a:lnTo>
                      <a:pt x="477" y="946"/>
                    </a:lnTo>
                    <a:lnTo>
                      <a:pt x="453" y="932"/>
                    </a:lnTo>
                    <a:lnTo>
                      <a:pt x="426" y="916"/>
                    </a:lnTo>
                    <a:lnTo>
                      <a:pt x="396" y="898"/>
                    </a:lnTo>
                    <a:lnTo>
                      <a:pt x="364" y="879"/>
                    </a:lnTo>
                    <a:lnTo>
                      <a:pt x="330" y="859"/>
                    </a:lnTo>
                    <a:lnTo>
                      <a:pt x="295" y="840"/>
                    </a:lnTo>
                    <a:lnTo>
                      <a:pt x="260" y="820"/>
                    </a:lnTo>
                    <a:lnTo>
                      <a:pt x="223" y="801"/>
                    </a:lnTo>
                    <a:lnTo>
                      <a:pt x="187" y="782"/>
                    </a:lnTo>
                    <a:lnTo>
                      <a:pt x="151" y="765"/>
                    </a:lnTo>
                    <a:lnTo>
                      <a:pt x="117" y="750"/>
                    </a:lnTo>
                    <a:lnTo>
                      <a:pt x="84" y="737"/>
                    </a:lnTo>
                    <a:lnTo>
                      <a:pt x="53" y="726"/>
                    </a:lnTo>
                    <a:lnTo>
                      <a:pt x="24" y="719"/>
                    </a:lnTo>
                    <a:lnTo>
                      <a:pt x="0" y="713"/>
                    </a:lnTo>
                    <a:lnTo>
                      <a:pt x="6" y="668"/>
                    </a:lnTo>
                    <a:lnTo>
                      <a:pt x="17" y="603"/>
                    </a:lnTo>
                    <a:lnTo>
                      <a:pt x="30" y="523"/>
                    </a:lnTo>
                    <a:lnTo>
                      <a:pt x="43" y="439"/>
                    </a:lnTo>
                    <a:lnTo>
                      <a:pt x="56" y="357"/>
                    </a:lnTo>
                    <a:lnTo>
                      <a:pt x="66" y="284"/>
                    </a:lnTo>
                    <a:lnTo>
                      <a:pt x="74" y="228"/>
                    </a:lnTo>
                    <a:lnTo>
                      <a:pt x="76" y="198"/>
                    </a:lnTo>
                    <a:close/>
                  </a:path>
                </a:pathLst>
              </a:custGeom>
              <a:solidFill>
                <a:srgbClr val="C0C0C0"/>
              </a:solidFill>
              <a:ln w="9525">
                <a:noFill/>
                <a:round/>
                <a:headEnd/>
                <a:tailEnd/>
              </a:ln>
            </p:spPr>
            <p:txBody>
              <a:bodyPr/>
              <a:lstStyle/>
              <a:p>
                <a:pPr rtl="0"/>
                <a:endParaRPr lang="en-US" sz="3800"/>
              </a:p>
            </p:txBody>
          </p:sp>
          <p:sp>
            <p:nvSpPr>
              <p:cNvPr id="871" name="Freeform 785"/>
              <p:cNvSpPr>
                <a:spLocks/>
              </p:cNvSpPr>
              <p:nvPr/>
            </p:nvSpPr>
            <p:spPr bwMode="auto">
              <a:xfrm flipH="1">
                <a:off x="439" y="1069"/>
                <a:ext cx="82" cy="190"/>
              </a:xfrm>
              <a:custGeom>
                <a:avLst/>
                <a:gdLst>
                  <a:gd name="T0" fmla="*/ 11 w 357"/>
                  <a:gd name="T1" fmla="*/ 2 h 828"/>
                  <a:gd name="T2" fmla="*/ 8 w 357"/>
                  <a:gd name="T3" fmla="*/ 4 h 828"/>
                  <a:gd name="T4" fmla="*/ 6 w 357"/>
                  <a:gd name="T5" fmla="*/ 7 h 828"/>
                  <a:gd name="T6" fmla="*/ 4 w 357"/>
                  <a:gd name="T7" fmla="*/ 10 h 828"/>
                  <a:gd name="T8" fmla="*/ 2 w 357"/>
                  <a:gd name="T9" fmla="*/ 19 h 828"/>
                  <a:gd name="T10" fmla="*/ 0 w 357"/>
                  <a:gd name="T11" fmla="*/ 40 h 828"/>
                  <a:gd name="T12" fmla="*/ 1 w 357"/>
                  <a:gd name="T13" fmla="*/ 64 h 828"/>
                  <a:gd name="T14" fmla="*/ 5 w 357"/>
                  <a:gd name="T15" fmla="*/ 90 h 828"/>
                  <a:gd name="T16" fmla="*/ 10 w 357"/>
                  <a:gd name="T17" fmla="*/ 103 h 828"/>
                  <a:gd name="T18" fmla="*/ 13 w 357"/>
                  <a:gd name="T19" fmla="*/ 115 h 828"/>
                  <a:gd name="T20" fmla="*/ 17 w 357"/>
                  <a:gd name="T21" fmla="*/ 135 h 828"/>
                  <a:gd name="T22" fmla="*/ 19 w 357"/>
                  <a:gd name="T23" fmla="*/ 162 h 828"/>
                  <a:gd name="T24" fmla="*/ 18 w 357"/>
                  <a:gd name="T25" fmla="*/ 177 h 828"/>
                  <a:gd name="T26" fmla="*/ 19 w 357"/>
                  <a:gd name="T27" fmla="*/ 178 h 828"/>
                  <a:gd name="T28" fmla="*/ 19 w 357"/>
                  <a:gd name="T29" fmla="*/ 179 h 828"/>
                  <a:gd name="T30" fmla="*/ 21 w 357"/>
                  <a:gd name="T31" fmla="*/ 181 h 828"/>
                  <a:gd name="T32" fmla="*/ 25 w 357"/>
                  <a:gd name="T33" fmla="*/ 184 h 828"/>
                  <a:gd name="T34" fmla="*/ 30 w 357"/>
                  <a:gd name="T35" fmla="*/ 187 h 828"/>
                  <a:gd name="T36" fmla="*/ 38 w 357"/>
                  <a:gd name="T37" fmla="*/ 189 h 828"/>
                  <a:gd name="T38" fmla="*/ 47 w 357"/>
                  <a:gd name="T39" fmla="*/ 190 h 828"/>
                  <a:gd name="T40" fmla="*/ 59 w 357"/>
                  <a:gd name="T41" fmla="*/ 189 h 828"/>
                  <a:gd name="T42" fmla="*/ 72 w 357"/>
                  <a:gd name="T43" fmla="*/ 185 h 828"/>
                  <a:gd name="T44" fmla="*/ 81 w 357"/>
                  <a:gd name="T45" fmla="*/ 181 h 828"/>
                  <a:gd name="T46" fmla="*/ 82 w 357"/>
                  <a:gd name="T47" fmla="*/ 179 h 828"/>
                  <a:gd name="T48" fmla="*/ 82 w 357"/>
                  <a:gd name="T49" fmla="*/ 171 h 828"/>
                  <a:gd name="T50" fmla="*/ 79 w 357"/>
                  <a:gd name="T51" fmla="*/ 131 h 828"/>
                  <a:gd name="T52" fmla="*/ 69 w 357"/>
                  <a:gd name="T53" fmla="*/ 75 h 828"/>
                  <a:gd name="T54" fmla="*/ 51 w 357"/>
                  <a:gd name="T55" fmla="*/ 23 h 828"/>
                  <a:gd name="T56" fmla="*/ 37 w 357"/>
                  <a:gd name="T57" fmla="*/ 4 h 828"/>
                  <a:gd name="T58" fmla="*/ 36 w 357"/>
                  <a:gd name="T59" fmla="*/ 4 h 828"/>
                  <a:gd name="T60" fmla="*/ 35 w 357"/>
                  <a:gd name="T61" fmla="*/ 4 h 828"/>
                  <a:gd name="T62" fmla="*/ 31 w 357"/>
                  <a:gd name="T63" fmla="*/ 2 h 828"/>
                  <a:gd name="T64" fmla="*/ 24 w 357"/>
                  <a:gd name="T65" fmla="*/ 0 h 828"/>
                  <a:gd name="T66" fmla="*/ 16 w 357"/>
                  <a:gd name="T67" fmla="*/ 0 h 8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7"/>
                  <a:gd name="T103" fmla="*/ 0 h 828"/>
                  <a:gd name="T104" fmla="*/ 357 w 357"/>
                  <a:gd name="T105" fmla="*/ 828 h 8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7" h="828">
                    <a:moveTo>
                      <a:pt x="54" y="6"/>
                    </a:moveTo>
                    <a:lnTo>
                      <a:pt x="48" y="10"/>
                    </a:lnTo>
                    <a:lnTo>
                      <a:pt x="41" y="14"/>
                    </a:lnTo>
                    <a:lnTo>
                      <a:pt x="36" y="18"/>
                    </a:lnTo>
                    <a:lnTo>
                      <a:pt x="31" y="23"/>
                    </a:lnTo>
                    <a:lnTo>
                      <a:pt x="26" y="30"/>
                    </a:lnTo>
                    <a:lnTo>
                      <a:pt x="22" y="36"/>
                    </a:lnTo>
                    <a:lnTo>
                      <a:pt x="18" y="43"/>
                    </a:lnTo>
                    <a:lnTo>
                      <a:pt x="15" y="51"/>
                    </a:lnTo>
                    <a:lnTo>
                      <a:pt x="8" y="83"/>
                    </a:lnTo>
                    <a:lnTo>
                      <a:pt x="2" y="124"/>
                    </a:lnTo>
                    <a:lnTo>
                      <a:pt x="0" y="173"/>
                    </a:lnTo>
                    <a:lnTo>
                      <a:pt x="0" y="225"/>
                    </a:lnTo>
                    <a:lnTo>
                      <a:pt x="4" y="281"/>
                    </a:lnTo>
                    <a:lnTo>
                      <a:pt x="11" y="337"/>
                    </a:lnTo>
                    <a:lnTo>
                      <a:pt x="23" y="392"/>
                    </a:lnTo>
                    <a:lnTo>
                      <a:pt x="40" y="442"/>
                    </a:lnTo>
                    <a:lnTo>
                      <a:pt x="43" y="449"/>
                    </a:lnTo>
                    <a:lnTo>
                      <a:pt x="49" y="469"/>
                    </a:lnTo>
                    <a:lnTo>
                      <a:pt x="57" y="500"/>
                    </a:lnTo>
                    <a:lnTo>
                      <a:pt x="66" y="540"/>
                    </a:lnTo>
                    <a:lnTo>
                      <a:pt x="74" y="588"/>
                    </a:lnTo>
                    <a:lnTo>
                      <a:pt x="80" y="644"/>
                    </a:lnTo>
                    <a:lnTo>
                      <a:pt x="82" y="704"/>
                    </a:lnTo>
                    <a:lnTo>
                      <a:pt x="79" y="768"/>
                    </a:lnTo>
                    <a:lnTo>
                      <a:pt x="79" y="770"/>
                    </a:lnTo>
                    <a:lnTo>
                      <a:pt x="80" y="774"/>
                    </a:lnTo>
                    <a:lnTo>
                      <a:pt x="82" y="777"/>
                    </a:lnTo>
                    <a:lnTo>
                      <a:pt x="83" y="780"/>
                    </a:lnTo>
                    <a:lnTo>
                      <a:pt x="84" y="781"/>
                    </a:lnTo>
                    <a:lnTo>
                      <a:pt x="88" y="785"/>
                    </a:lnTo>
                    <a:lnTo>
                      <a:pt x="93" y="790"/>
                    </a:lnTo>
                    <a:lnTo>
                      <a:pt x="100" y="795"/>
                    </a:lnTo>
                    <a:lnTo>
                      <a:pt x="109" y="802"/>
                    </a:lnTo>
                    <a:lnTo>
                      <a:pt x="119" y="808"/>
                    </a:lnTo>
                    <a:lnTo>
                      <a:pt x="132" y="815"/>
                    </a:lnTo>
                    <a:lnTo>
                      <a:pt x="148" y="820"/>
                    </a:lnTo>
                    <a:lnTo>
                      <a:pt x="165" y="824"/>
                    </a:lnTo>
                    <a:lnTo>
                      <a:pt x="184" y="826"/>
                    </a:lnTo>
                    <a:lnTo>
                      <a:pt x="205" y="828"/>
                    </a:lnTo>
                    <a:lnTo>
                      <a:pt x="230" y="826"/>
                    </a:lnTo>
                    <a:lnTo>
                      <a:pt x="256" y="823"/>
                    </a:lnTo>
                    <a:lnTo>
                      <a:pt x="284" y="816"/>
                    </a:lnTo>
                    <a:lnTo>
                      <a:pt x="314" y="806"/>
                    </a:lnTo>
                    <a:lnTo>
                      <a:pt x="348" y="791"/>
                    </a:lnTo>
                    <a:lnTo>
                      <a:pt x="352" y="789"/>
                    </a:lnTo>
                    <a:lnTo>
                      <a:pt x="355" y="786"/>
                    </a:lnTo>
                    <a:lnTo>
                      <a:pt x="356" y="782"/>
                    </a:lnTo>
                    <a:lnTo>
                      <a:pt x="357" y="777"/>
                    </a:lnTo>
                    <a:lnTo>
                      <a:pt x="356" y="744"/>
                    </a:lnTo>
                    <a:lnTo>
                      <a:pt x="352" y="672"/>
                    </a:lnTo>
                    <a:lnTo>
                      <a:pt x="343" y="571"/>
                    </a:lnTo>
                    <a:lnTo>
                      <a:pt x="326" y="453"/>
                    </a:lnTo>
                    <a:lnTo>
                      <a:pt x="301" y="328"/>
                    </a:lnTo>
                    <a:lnTo>
                      <a:pt x="268" y="207"/>
                    </a:lnTo>
                    <a:lnTo>
                      <a:pt x="221" y="100"/>
                    </a:lnTo>
                    <a:lnTo>
                      <a:pt x="161" y="21"/>
                    </a:lnTo>
                    <a:lnTo>
                      <a:pt x="160" y="19"/>
                    </a:lnTo>
                    <a:lnTo>
                      <a:pt x="158" y="18"/>
                    </a:lnTo>
                    <a:lnTo>
                      <a:pt x="157" y="18"/>
                    </a:lnTo>
                    <a:lnTo>
                      <a:pt x="153" y="17"/>
                    </a:lnTo>
                    <a:lnTo>
                      <a:pt x="145" y="13"/>
                    </a:lnTo>
                    <a:lnTo>
                      <a:pt x="135" y="9"/>
                    </a:lnTo>
                    <a:lnTo>
                      <a:pt x="121" y="5"/>
                    </a:lnTo>
                    <a:lnTo>
                      <a:pt x="105" y="1"/>
                    </a:lnTo>
                    <a:lnTo>
                      <a:pt x="88" y="0"/>
                    </a:lnTo>
                    <a:lnTo>
                      <a:pt x="71" y="1"/>
                    </a:lnTo>
                    <a:lnTo>
                      <a:pt x="54" y="6"/>
                    </a:lnTo>
                    <a:close/>
                  </a:path>
                </a:pathLst>
              </a:custGeom>
              <a:solidFill>
                <a:srgbClr val="000000"/>
              </a:solidFill>
              <a:ln w="9525">
                <a:noFill/>
                <a:round/>
                <a:headEnd/>
                <a:tailEnd/>
              </a:ln>
            </p:spPr>
            <p:txBody>
              <a:bodyPr/>
              <a:lstStyle/>
              <a:p>
                <a:pPr rtl="0"/>
                <a:endParaRPr lang="en-US" sz="3800"/>
              </a:p>
            </p:txBody>
          </p:sp>
          <p:sp>
            <p:nvSpPr>
              <p:cNvPr id="872" name="Freeform 786"/>
              <p:cNvSpPr>
                <a:spLocks/>
              </p:cNvSpPr>
              <p:nvPr/>
            </p:nvSpPr>
            <p:spPr bwMode="auto">
              <a:xfrm flipH="1">
                <a:off x="496" y="1245"/>
                <a:ext cx="0" cy="1"/>
              </a:xfrm>
              <a:custGeom>
                <a:avLst/>
                <a:gdLst>
                  <a:gd name="T0" fmla="*/ 0 h 3"/>
                  <a:gd name="T1" fmla="*/ 0 h 3"/>
                  <a:gd name="T2" fmla="*/ 0 h 3"/>
                  <a:gd name="T3" fmla="*/ 0 h 3"/>
                  <a:gd name="T4" fmla="*/ 1 h 3"/>
                  <a:gd name="T5" fmla="*/ 0 h 3"/>
                  <a:gd name="T6" fmla="*/ 0 h 3"/>
                  <a:gd name="T7" fmla="*/ 0 h 3"/>
                  <a:gd name="T8" fmla="*/ 0 h 3"/>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h 3"/>
                  <a:gd name="T19" fmla="*/ 3 h 3"/>
                </a:gdLst>
                <a:ahLst/>
                <a:cxnLst>
                  <a:cxn ang="T9">
                    <a:pos x="0" y="T0"/>
                  </a:cxn>
                  <a:cxn ang="T10">
                    <a:pos x="0" y="T1"/>
                  </a:cxn>
                  <a:cxn ang="T11">
                    <a:pos x="0" y="T2"/>
                  </a:cxn>
                  <a:cxn ang="T12">
                    <a:pos x="0" y="T3"/>
                  </a:cxn>
                  <a:cxn ang="T13">
                    <a:pos x="0" y="T4"/>
                  </a:cxn>
                  <a:cxn ang="T14">
                    <a:pos x="0" y="T5"/>
                  </a:cxn>
                  <a:cxn ang="T15">
                    <a:pos x="0" y="T6"/>
                  </a:cxn>
                  <a:cxn ang="T16">
                    <a:pos x="0" y="T7"/>
                  </a:cxn>
                  <a:cxn ang="T17">
                    <a:pos x="0" y="T8"/>
                  </a:cxn>
                </a:cxnLst>
                <a:rect l="0" t="T18" r="0" b="T19"/>
                <a:pathLst>
                  <a:path h="3">
                    <a:moveTo>
                      <a:pt x="0" y="0"/>
                    </a:moveTo>
                    <a:lnTo>
                      <a:pt x="0" y="0"/>
                    </a:lnTo>
                    <a:lnTo>
                      <a:pt x="0" y="1"/>
                    </a:lnTo>
                    <a:lnTo>
                      <a:pt x="0" y="3"/>
                    </a:lnTo>
                    <a:lnTo>
                      <a:pt x="0" y="1"/>
                    </a:lnTo>
                    <a:lnTo>
                      <a:pt x="0" y="0"/>
                    </a:lnTo>
                    <a:close/>
                  </a:path>
                </a:pathLst>
              </a:custGeom>
              <a:solidFill>
                <a:srgbClr val="000000"/>
              </a:solidFill>
              <a:ln w="9525">
                <a:noFill/>
                <a:round/>
                <a:headEnd/>
                <a:tailEnd/>
              </a:ln>
            </p:spPr>
            <p:txBody>
              <a:bodyPr/>
              <a:lstStyle/>
              <a:p>
                <a:pPr rtl="0"/>
                <a:endParaRPr lang="en-US" sz="3800"/>
              </a:p>
            </p:txBody>
          </p:sp>
          <p:sp>
            <p:nvSpPr>
              <p:cNvPr id="873" name="Freeform 787"/>
              <p:cNvSpPr>
                <a:spLocks/>
              </p:cNvSpPr>
              <p:nvPr/>
            </p:nvSpPr>
            <p:spPr bwMode="auto">
              <a:xfrm flipH="1">
                <a:off x="446" y="1076"/>
                <a:ext cx="67" cy="175"/>
              </a:xfrm>
              <a:custGeom>
                <a:avLst/>
                <a:gdLst>
                  <a:gd name="T0" fmla="*/ 19 w 293"/>
                  <a:gd name="T1" fmla="*/ 154 h 763"/>
                  <a:gd name="T2" fmla="*/ 19 w 293"/>
                  <a:gd name="T3" fmla="*/ 141 h 763"/>
                  <a:gd name="T4" fmla="*/ 18 w 293"/>
                  <a:gd name="T5" fmla="*/ 130 h 763"/>
                  <a:gd name="T6" fmla="*/ 16 w 293"/>
                  <a:gd name="T7" fmla="*/ 119 h 763"/>
                  <a:gd name="T8" fmla="*/ 14 w 293"/>
                  <a:gd name="T9" fmla="*/ 110 h 763"/>
                  <a:gd name="T10" fmla="*/ 12 w 293"/>
                  <a:gd name="T11" fmla="*/ 103 h 763"/>
                  <a:gd name="T12" fmla="*/ 11 w 293"/>
                  <a:gd name="T13" fmla="*/ 97 h 763"/>
                  <a:gd name="T14" fmla="*/ 9 w 293"/>
                  <a:gd name="T15" fmla="*/ 93 h 763"/>
                  <a:gd name="T16" fmla="*/ 9 w 293"/>
                  <a:gd name="T17" fmla="*/ 92 h 763"/>
                  <a:gd name="T18" fmla="*/ 5 w 293"/>
                  <a:gd name="T19" fmla="*/ 79 h 763"/>
                  <a:gd name="T20" fmla="*/ 2 w 293"/>
                  <a:gd name="T21" fmla="*/ 65 h 763"/>
                  <a:gd name="T22" fmla="*/ 1 w 293"/>
                  <a:gd name="T23" fmla="*/ 50 h 763"/>
                  <a:gd name="T24" fmla="*/ 0 w 293"/>
                  <a:gd name="T25" fmla="*/ 37 h 763"/>
                  <a:gd name="T26" fmla="*/ 0 w 293"/>
                  <a:gd name="T27" fmla="*/ 28 h 763"/>
                  <a:gd name="T28" fmla="*/ 1 w 293"/>
                  <a:gd name="T29" fmla="*/ 19 h 763"/>
                  <a:gd name="T30" fmla="*/ 2 w 293"/>
                  <a:gd name="T31" fmla="*/ 12 h 763"/>
                  <a:gd name="T32" fmla="*/ 3 w 293"/>
                  <a:gd name="T33" fmla="*/ 7 h 763"/>
                  <a:gd name="T34" fmla="*/ 4 w 293"/>
                  <a:gd name="T35" fmla="*/ 5 h 763"/>
                  <a:gd name="T36" fmla="*/ 5 w 293"/>
                  <a:gd name="T37" fmla="*/ 3 h 763"/>
                  <a:gd name="T38" fmla="*/ 7 w 293"/>
                  <a:gd name="T39" fmla="*/ 2 h 763"/>
                  <a:gd name="T40" fmla="*/ 8 w 293"/>
                  <a:gd name="T41" fmla="*/ 1 h 763"/>
                  <a:gd name="T42" fmla="*/ 10 w 293"/>
                  <a:gd name="T43" fmla="*/ 0 h 763"/>
                  <a:gd name="T44" fmla="*/ 13 w 293"/>
                  <a:gd name="T45" fmla="*/ 0 h 763"/>
                  <a:gd name="T46" fmla="*/ 15 w 293"/>
                  <a:gd name="T47" fmla="*/ 0 h 763"/>
                  <a:gd name="T48" fmla="*/ 17 w 293"/>
                  <a:gd name="T49" fmla="*/ 1 h 763"/>
                  <a:gd name="T50" fmla="*/ 19 w 293"/>
                  <a:gd name="T51" fmla="*/ 1 h 763"/>
                  <a:gd name="T52" fmla="*/ 21 w 293"/>
                  <a:gd name="T53" fmla="*/ 2 h 763"/>
                  <a:gd name="T54" fmla="*/ 23 w 293"/>
                  <a:gd name="T55" fmla="*/ 3 h 763"/>
                  <a:gd name="T56" fmla="*/ 25 w 293"/>
                  <a:gd name="T57" fmla="*/ 3 h 763"/>
                  <a:gd name="T58" fmla="*/ 37 w 293"/>
                  <a:gd name="T59" fmla="*/ 19 h 763"/>
                  <a:gd name="T60" fmla="*/ 46 w 293"/>
                  <a:gd name="T61" fmla="*/ 41 h 763"/>
                  <a:gd name="T62" fmla="*/ 54 w 293"/>
                  <a:gd name="T63" fmla="*/ 66 h 763"/>
                  <a:gd name="T64" fmla="*/ 59 w 293"/>
                  <a:gd name="T65" fmla="*/ 92 h 763"/>
                  <a:gd name="T66" fmla="*/ 62 w 293"/>
                  <a:gd name="T67" fmla="*/ 117 h 763"/>
                  <a:gd name="T68" fmla="*/ 65 w 293"/>
                  <a:gd name="T69" fmla="*/ 140 h 763"/>
                  <a:gd name="T70" fmla="*/ 66 w 293"/>
                  <a:gd name="T71" fmla="*/ 158 h 763"/>
                  <a:gd name="T72" fmla="*/ 67 w 293"/>
                  <a:gd name="T73" fmla="*/ 169 h 763"/>
                  <a:gd name="T74" fmla="*/ 61 w 293"/>
                  <a:gd name="T75" fmla="*/ 171 h 763"/>
                  <a:gd name="T76" fmla="*/ 56 w 293"/>
                  <a:gd name="T77" fmla="*/ 173 h 763"/>
                  <a:gd name="T78" fmla="*/ 51 w 293"/>
                  <a:gd name="T79" fmla="*/ 174 h 763"/>
                  <a:gd name="T80" fmla="*/ 47 w 293"/>
                  <a:gd name="T81" fmla="*/ 175 h 763"/>
                  <a:gd name="T82" fmla="*/ 43 w 293"/>
                  <a:gd name="T83" fmla="*/ 175 h 763"/>
                  <a:gd name="T84" fmla="*/ 39 w 293"/>
                  <a:gd name="T85" fmla="*/ 175 h 763"/>
                  <a:gd name="T86" fmla="*/ 35 w 293"/>
                  <a:gd name="T87" fmla="*/ 175 h 763"/>
                  <a:gd name="T88" fmla="*/ 32 w 293"/>
                  <a:gd name="T89" fmla="*/ 175 h 763"/>
                  <a:gd name="T90" fmla="*/ 30 w 293"/>
                  <a:gd name="T91" fmla="*/ 174 h 763"/>
                  <a:gd name="T92" fmla="*/ 27 w 293"/>
                  <a:gd name="T93" fmla="*/ 173 h 763"/>
                  <a:gd name="T94" fmla="*/ 25 w 293"/>
                  <a:gd name="T95" fmla="*/ 172 h 763"/>
                  <a:gd name="T96" fmla="*/ 23 w 293"/>
                  <a:gd name="T97" fmla="*/ 171 h 763"/>
                  <a:gd name="T98" fmla="*/ 21 w 293"/>
                  <a:gd name="T99" fmla="*/ 170 h 763"/>
                  <a:gd name="T100" fmla="*/ 20 w 293"/>
                  <a:gd name="T101" fmla="*/ 169 h 763"/>
                  <a:gd name="T102" fmla="*/ 19 w 293"/>
                  <a:gd name="T103" fmla="*/ 169 h 763"/>
                  <a:gd name="T104" fmla="*/ 19 w 293"/>
                  <a:gd name="T105" fmla="*/ 168 h 763"/>
                  <a:gd name="T106" fmla="*/ 19 w 293"/>
                  <a:gd name="T107" fmla="*/ 164 h 763"/>
                  <a:gd name="T108" fmla="*/ 19 w 293"/>
                  <a:gd name="T109" fmla="*/ 161 h 763"/>
                  <a:gd name="T110" fmla="*/ 19 w 293"/>
                  <a:gd name="T111" fmla="*/ 157 h 763"/>
                  <a:gd name="T112" fmla="*/ 19 w 293"/>
                  <a:gd name="T113" fmla="*/ 154 h 7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3"/>
                  <a:gd name="T172" fmla="*/ 0 h 763"/>
                  <a:gd name="T173" fmla="*/ 293 w 293"/>
                  <a:gd name="T174" fmla="*/ 763 h 7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3" h="763">
                    <a:moveTo>
                      <a:pt x="83" y="671"/>
                    </a:moveTo>
                    <a:lnTo>
                      <a:pt x="82" y="616"/>
                    </a:lnTo>
                    <a:lnTo>
                      <a:pt x="77" y="565"/>
                    </a:lnTo>
                    <a:lnTo>
                      <a:pt x="69" y="520"/>
                    </a:lnTo>
                    <a:lnTo>
                      <a:pt x="61" y="481"/>
                    </a:lnTo>
                    <a:lnTo>
                      <a:pt x="54" y="448"/>
                    </a:lnTo>
                    <a:lnTo>
                      <a:pt x="46" y="422"/>
                    </a:lnTo>
                    <a:lnTo>
                      <a:pt x="41" y="405"/>
                    </a:lnTo>
                    <a:lnTo>
                      <a:pt x="38" y="399"/>
                    </a:lnTo>
                    <a:lnTo>
                      <a:pt x="21" y="343"/>
                    </a:lnTo>
                    <a:lnTo>
                      <a:pt x="9" y="283"/>
                    </a:lnTo>
                    <a:lnTo>
                      <a:pt x="3" y="220"/>
                    </a:lnTo>
                    <a:lnTo>
                      <a:pt x="0" y="161"/>
                    </a:lnTo>
                    <a:lnTo>
                      <a:pt x="2" y="122"/>
                    </a:lnTo>
                    <a:lnTo>
                      <a:pt x="4" y="85"/>
                    </a:lnTo>
                    <a:lnTo>
                      <a:pt x="8" y="54"/>
                    </a:lnTo>
                    <a:lnTo>
                      <a:pt x="15" y="29"/>
                    </a:lnTo>
                    <a:lnTo>
                      <a:pt x="18" y="21"/>
                    </a:lnTo>
                    <a:lnTo>
                      <a:pt x="22" y="13"/>
                    </a:lnTo>
                    <a:lnTo>
                      <a:pt x="29" y="8"/>
                    </a:lnTo>
                    <a:lnTo>
                      <a:pt x="35" y="4"/>
                    </a:lnTo>
                    <a:lnTo>
                      <a:pt x="44" y="2"/>
                    </a:lnTo>
                    <a:lnTo>
                      <a:pt x="55" y="0"/>
                    </a:lnTo>
                    <a:lnTo>
                      <a:pt x="65" y="2"/>
                    </a:lnTo>
                    <a:lnTo>
                      <a:pt x="76" y="3"/>
                    </a:lnTo>
                    <a:lnTo>
                      <a:pt x="85" y="6"/>
                    </a:lnTo>
                    <a:lnTo>
                      <a:pt x="94" y="8"/>
                    </a:lnTo>
                    <a:lnTo>
                      <a:pt x="102" y="11"/>
                    </a:lnTo>
                    <a:lnTo>
                      <a:pt x="108" y="13"/>
                    </a:lnTo>
                    <a:lnTo>
                      <a:pt x="160" y="84"/>
                    </a:lnTo>
                    <a:lnTo>
                      <a:pt x="202" y="179"/>
                    </a:lnTo>
                    <a:lnTo>
                      <a:pt x="234" y="287"/>
                    </a:lnTo>
                    <a:lnTo>
                      <a:pt x="258" y="401"/>
                    </a:lnTo>
                    <a:lnTo>
                      <a:pt x="273" y="512"/>
                    </a:lnTo>
                    <a:lnTo>
                      <a:pt x="284" y="610"/>
                    </a:lnTo>
                    <a:lnTo>
                      <a:pt x="290" y="688"/>
                    </a:lnTo>
                    <a:lnTo>
                      <a:pt x="293" y="735"/>
                    </a:lnTo>
                    <a:lnTo>
                      <a:pt x="268" y="745"/>
                    </a:lnTo>
                    <a:lnTo>
                      <a:pt x="246" y="753"/>
                    </a:lnTo>
                    <a:lnTo>
                      <a:pt x="225" y="758"/>
                    </a:lnTo>
                    <a:lnTo>
                      <a:pt x="206" y="762"/>
                    </a:lnTo>
                    <a:lnTo>
                      <a:pt x="187" y="763"/>
                    </a:lnTo>
                    <a:lnTo>
                      <a:pt x="171" y="763"/>
                    </a:lnTo>
                    <a:lnTo>
                      <a:pt x="155" y="763"/>
                    </a:lnTo>
                    <a:lnTo>
                      <a:pt x="142" y="761"/>
                    </a:lnTo>
                    <a:lnTo>
                      <a:pt x="130" y="758"/>
                    </a:lnTo>
                    <a:lnTo>
                      <a:pt x="119" y="755"/>
                    </a:lnTo>
                    <a:lnTo>
                      <a:pt x="109" y="751"/>
                    </a:lnTo>
                    <a:lnTo>
                      <a:pt x="102" y="746"/>
                    </a:lnTo>
                    <a:lnTo>
                      <a:pt x="94" y="742"/>
                    </a:lnTo>
                    <a:lnTo>
                      <a:pt x="89" y="738"/>
                    </a:lnTo>
                    <a:lnTo>
                      <a:pt x="85" y="735"/>
                    </a:lnTo>
                    <a:lnTo>
                      <a:pt x="81" y="732"/>
                    </a:lnTo>
                    <a:lnTo>
                      <a:pt x="82" y="716"/>
                    </a:lnTo>
                    <a:lnTo>
                      <a:pt x="82" y="701"/>
                    </a:lnTo>
                    <a:lnTo>
                      <a:pt x="83" y="685"/>
                    </a:lnTo>
                    <a:lnTo>
                      <a:pt x="83" y="671"/>
                    </a:lnTo>
                    <a:close/>
                  </a:path>
                </a:pathLst>
              </a:custGeom>
              <a:solidFill>
                <a:srgbClr val="C0C0C0"/>
              </a:solidFill>
              <a:ln w="9525">
                <a:noFill/>
                <a:round/>
                <a:headEnd/>
                <a:tailEnd/>
              </a:ln>
            </p:spPr>
            <p:txBody>
              <a:bodyPr/>
              <a:lstStyle/>
              <a:p>
                <a:pPr rtl="0"/>
                <a:endParaRPr lang="en-US" sz="3800"/>
              </a:p>
            </p:txBody>
          </p:sp>
          <p:sp>
            <p:nvSpPr>
              <p:cNvPr id="874" name="Freeform 788"/>
              <p:cNvSpPr>
                <a:spLocks/>
              </p:cNvSpPr>
              <p:nvPr/>
            </p:nvSpPr>
            <p:spPr bwMode="auto">
              <a:xfrm flipH="1">
                <a:off x="494" y="1047"/>
                <a:ext cx="20" cy="27"/>
              </a:xfrm>
              <a:custGeom>
                <a:avLst/>
                <a:gdLst>
                  <a:gd name="T0" fmla="*/ 0 w 90"/>
                  <a:gd name="T1" fmla="*/ 8 h 118"/>
                  <a:gd name="T2" fmla="*/ 1 w 90"/>
                  <a:gd name="T3" fmla="*/ 9 h 118"/>
                  <a:gd name="T4" fmla="*/ 2 w 90"/>
                  <a:gd name="T5" fmla="*/ 11 h 118"/>
                  <a:gd name="T6" fmla="*/ 4 w 90"/>
                  <a:gd name="T7" fmla="*/ 13 h 118"/>
                  <a:gd name="T8" fmla="*/ 5 w 90"/>
                  <a:gd name="T9" fmla="*/ 16 h 118"/>
                  <a:gd name="T10" fmla="*/ 7 w 90"/>
                  <a:gd name="T11" fmla="*/ 19 h 118"/>
                  <a:gd name="T12" fmla="*/ 8 w 90"/>
                  <a:gd name="T13" fmla="*/ 21 h 118"/>
                  <a:gd name="T14" fmla="*/ 10 w 90"/>
                  <a:gd name="T15" fmla="*/ 24 h 118"/>
                  <a:gd name="T16" fmla="*/ 11 w 90"/>
                  <a:gd name="T17" fmla="*/ 27 h 118"/>
                  <a:gd name="T18" fmla="*/ 20 w 90"/>
                  <a:gd name="T19" fmla="*/ 23 h 118"/>
                  <a:gd name="T20" fmla="*/ 19 w 90"/>
                  <a:gd name="T21" fmla="*/ 21 h 118"/>
                  <a:gd name="T22" fmla="*/ 18 w 90"/>
                  <a:gd name="T23" fmla="*/ 19 h 118"/>
                  <a:gd name="T24" fmla="*/ 16 w 90"/>
                  <a:gd name="T25" fmla="*/ 16 h 118"/>
                  <a:gd name="T26" fmla="*/ 15 w 90"/>
                  <a:gd name="T27" fmla="*/ 12 h 118"/>
                  <a:gd name="T28" fmla="*/ 12 w 90"/>
                  <a:gd name="T29" fmla="*/ 8 h 118"/>
                  <a:gd name="T30" fmla="*/ 10 w 90"/>
                  <a:gd name="T31" fmla="*/ 5 h 118"/>
                  <a:gd name="T32" fmla="*/ 8 w 90"/>
                  <a:gd name="T33" fmla="*/ 2 h 118"/>
                  <a:gd name="T34" fmla="*/ 6 w 90"/>
                  <a:gd name="T35" fmla="*/ 0 h 118"/>
                  <a:gd name="T36" fmla="*/ 0 w 90"/>
                  <a:gd name="T37" fmla="*/ 8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118"/>
                  <a:gd name="T59" fmla="*/ 90 w 90"/>
                  <a:gd name="T60" fmla="*/ 118 h 1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118">
                    <a:moveTo>
                      <a:pt x="0" y="35"/>
                    </a:moveTo>
                    <a:lnTo>
                      <a:pt x="6" y="40"/>
                    </a:lnTo>
                    <a:lnTo>
                      <a:pt x="11" y="47"/>
                    </a:lnTo>
                    <a:lnTo>
                      <a:pt x="17" y="57"/>
                    </a:lnTo>
                    <a:lnTo>
                      <a:pt x="24" y="68"/>
                    </a:lnTo>
                    <a:lnTo>
                      <a:pt x="32" y="81"/>
                    </a:lnTo>
                    <a:lnTo>
                      <a:pt x="38" y="92"/>
                    </a:lnTo>
                    <a:lnTo>
                      <a:pt x="45" y="105"/>
                    </a:lnTo>
                    <a:lnTo>
                      <a:pt x="51" y="118"/>
                    </a:lnTo>
                    <a:lnTo>
                      <a:pt x="90" y="100"/>
                    </a:lnTo>
                    <a:lnTo>
                      <a:pt x="87" y="92"/>
                    </a:lnTo>
                    <a:lnTo>
                      <a:pt x="81" y="82"/>
                    </a:lnTo>
                    <a:lnTo>
                      <a:pt x="74" y="68"/>
                    </a:lnTo>
                    <a:lnTo>
                      <a:pt x="67" y="52"/>
                    </a:lnTo>
                    <a:lnTo>
                      <a:pt x="56" y="36"/>
                    </a:lnTo>
                    <a:lnTo>
                      <a:pt x="47" y="22"/>
                    </a:lnTo>
                    <a:lnTo>
                      <a:pt x="37" y="9"/>
                    </a:lnTo>
                    <a:lnTo>
                      <a:pt x="26" y="0"/>
                    </a:lnTo>
                    <a:lnTo>
                      <a:pt x="0" y="35"/>
                    </a:lnTo>
                    <a:close/>
                  </a:path>
                </a:pathLst>
              </a:custGeom>
              <a:solidFill>
                <a:srgbClr val="000000"/>
              </a:solidFill>
              <a:ln w="9525">
                <a:noFill/>
                <a:round/>
                <a:headEnd/>
                <a:tailEnd/>
              </a:ln>
            </p:spPr>
            <p:txBody>
              <a:bodyPr/>
              <a:lstStyle/>
              <a:p>
                <a:pPr rtl="0"/>
                <a:endParaRPr lang="en-US" sz="3800"/>
              </a:p>
            </p:txBody>
          </p:sp>
          <p:sp>
            <p:nvSpPr>
              <p:cNvPr id="875" name="Freeform 789"/>
              <p:cNvSpPr>
                <a:spLocks/>
              </p:cNvSpPr>
              <p:nvPr/>
            </p:nvSpPr>
            <p:spPr bwMode="auto">
              <a:xfrm flipH="1">
                <a:off x="611" y="1129"/>
                <a:ext cx="74" cy="73"/>
              </a:xfrm>
              <a:custGeom>
                <a:avLst/>
                <a:gdLst>
                  <a:gd name="T0" fmla="*/ 64 w 322"/>
                  <a:gd name="T1" fmla="*/ 2 h 315"/>
                  <a:gd name="T2" fmla="*/ 2 w 322"/>
                  <a:gd name="T3" fmla="*/ 63 h 315"/>
                  <a:gd name="T4" fmla="*/ 0 w 322"/>
                  <a:gd name="T5" fmla="*/ 65 h 315"/>
                  <a:gd name="T6" fmla="*/ 0 w 322"/>
                  <a:gd name="T7" fmla="*/ 67 h 315"/>
                  <a:gd name="T8" fmla="*/ 0 w 322"/>
                  <a:gd name="T9" fmla="*/ 69 h 315"/>
                  <a:gd name="T10" fmla="*/ 2 w 322"/>
                  <a:gd name="T11" fmla="*/ 71 h 315"/>
                  <a:gd name="T12" fmla="*/ 4 w 322"/>
                  <a:gd name="T13" fmla="*/ 73 h 315"/>
                  <a:gd name="T14" fmla="*/ 6 w 322"/>
                  <a:gd name="T15" fmla="*/ 73 h 315"/>
                  <a:gd name="T16" fmla="*/ 8 w 322"/>
                  <a:gd name="T17" fmla="*/ 73 h 315"/>
                  <a:gd name="T18" fmla="*/ 10 w 322"/>
                  <a:gd name="T19" fmla="*/ 71 h 315"/>
                  <a:gd name="T20" fmla="*/ 72 w 322"/>
                  <a:gd name="T21" fmla="*/ 11 h 315"/>
                  <a:gd name="T22" fmla="*/ 74 w 322"/>
                  <a:gd name="T23" fmla="*/ 9 h 315"/>
                  <a:gd name="T24" fmla="*/ 74 w 322"/>
                  <a:gd name="T25" fmla="*/ 6 h 315"/>
                  <a:gd name="T26" fmla="*/ 74 w 322"/>
                  <a:gd name="T27" fmla="*/ 4 h 315"/>
                  <a:gd name="T28" fmla="*/ 72 w 322"/>
                  <a:gd name="T29" fmla="*/ 2 h 315"/>
                  <a:gd name="T30" fmla="*/ 70 w 322"/>
                  <a:gd name="T31" fmla="*/ 0 h 315"/>
                  <a:gd name="T32" fmla="*/ 68 w 322"/>
                  <a:gd name="T33" fmla="*/ 0 h 315"/>
                  <a:gd name="T34" fmla="*/ 66 w 322"/>
                  <a:gd name="T35" fmla="*/ 0 h 315"/>
                  <a:gd name="T36" fmla="*/ 64 w 322"/>
                  <a:gd name="T37" fmla="*/ 2 h 3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2"/>
                  <a:gd name="T58" fmla="*/ 0 h 315"/>
                  <a:gd name="T59" fmla="*/ 322 w 322"/>
                  <a:gd name="T60" fmla="*/ 315 h 3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2" h="315">
                    <a:moveTo>
                      <a:pt x="279" y="8"/>
                    </a:moveTo>
                    <a:lnTo>
                      <a:pt x="8" y="270"/>
                    </a:lnTo>
                    <a:lnTo>
                      <a:pt x="2" y="279"/>
                    </a:lnTo>
                    <a:lnTo>
                      <a:pt x="0" y="288"/>
                    </a:lnTo>
                    <a:lnTo>
                      <a:pt x="2" y="298"/>
                    </a:lnTo>
                    <a:lnTo>
                      <a:pt x="7" y="307"/>
                    </a:lnTo>
                    <a:lnTo>
                      <a:pt x="16" y="313"/>
                    </a:lnTo>
                    <a:lnTo>
                      <a:pt x="26" y="315"/>
                    </a:lnTo>
                    <a:lnTo>
                      <a:pt x="36" y="313"/>
                    </a:lnTo>
                    <a:lnTo>
                      <a:pt x="45" y="307"/>
                    </a:lnTo>
                    <a:lnTo>
                      <a:pt x="314" y="46"/>
                    </a:lnTo>
                    <a:lnTo>
                      <a:pt x="320" y="37"/>
                    </a:lnTo>
                    <a:lnTo>
                      <a:pt x="322" y="26"/>
                    </a:lnTo>
                    <a:lnTo>
                      <a:pt x="320" y="17"/>
                    </a:lnTo>
                    <a:lnTo>
                      <a:pt x="315" y="8"/>
                    </a:lnTo>
                    <a:lnTo>
                      <a:pt x="306" y="1"/>
                    </a:lnTo>
                    <a:lnTo>
                      <a:pt x="297" y="0"/>
                    </a:lnTo>
                    <a:lnTo>
                      <a:pt x="288" y="1"/>
                    </a:lnTo>
                    <a:lnTo>
                      <a:pt x="279" y="8"/>
                    </a:lnTo>
                    <a:close/>
                  </a:path>
                </a:pathLst>
              </a:custGeom>
              <a:solidFill>
                <a:srgbClr val="000000"/>
              </a:solidFill>
              <a:ln w="9525">
                <a:noFill/>
                <a:round/>
                <a:headEnd/>
                <a:tailEnd/>
              </a:ln>
            </p:spPr>
            <p:txBody>
              <a:bodyPr/>
              <a:lstStyle/>
              <a:p>
                <a:pPr rtl="0"/>
                <a:endParaRPr lang="en-US" sz="3800"/>
              </a:p>
            </p:txBody>
          </p:sp>
          <p:sp>
            <p:nvSpPr>
              <p:cNvPr id="876" name="Freeform 790"/>
              <p:cNvSpPr>
                <a:spLocks/>
              </p:cNvSpPr>
              <p:nvPr/>
            </p:nvSpPr>
            <p:spPr bwMode="auto">
              <a:xfrm flipH="1">
                <a:off x="490" y="1117"/>
                <a:ext cx="163" cy="91"/>
              </a:xfrm>
              <a:custGeom>
                <a:avLst/>
                <a:gdLst>
                  <a:gd name="T0" fmla="*/ 153 w 708"/>
                  <a:gd name="T1" fmla="*/ 4 h 397"/>
                  <a:gd name="T2" fmla="*/ 151 w 708"/>
                  <a:gd name="T3" fmla="*/ 8 h 397"/>
                  <a:gd name="T4" fmla="*/ 148 w 708"/>
                  <a:gd name="T5" fmla="*/ 15 h 397"/>
                  <a:gd name="T6" fmla="*/ 144 w 708"/>
                  <a:gd name="T7" fmla="*/ 24 h 397"/>
                  <a:gd name="T8" fmla="*/ 137 w 708"/>
                  <a:gd name="T9" fmla="*/ 35 h 397"/>
                  <a:gd name="T10" fmla="*/ 129 w 708"/>
                  <a:gd name="T11" fmla="*/ 46 h 397"/>
                  <a:gd name="T12" fmla="*/ 118 w 708"/>
                  <a:gd name="T13" fmla="*/ 56 h 397"/>
                  <a:gd name="T14" fmla="*/ 105 w 708"/>
                  <a:gd name="T15" fmla="*/ 66 h 397"/>
                  <a:gd name="T16" fmla="*/ 93 w 708"/>
                  <a:gd name="T17" fmla="*/ 73 h 397"/>
                  <a:gd name="T18" fmla="*/ 83 w 708"/>
                  <a:gd name="T19" fmla="*/ 77 h 397"/>
                  <a:gd name="T20" fmla="*/ 72 w 708"/>
                  <a:gd name="T21" fmla="*/ 79 h 397"/>
                  <a:gd name="T22" fmla="*/ 61 w 708"/>
                  <a:gd name="T23" fmla="*/ 81 h 397"/>
                  <a:gd name="T24" fmla="*/ 50 w 708"/>
                  <a:gd name="T25" fmla="*/ 81 h 397"/>
                  <a:gd name="T26" fmla="*/ 38 w 708"/>
                  <a:gd name="T27" fmla="*/ 80 h 397"/>
                  <a:gd name="T28" fmla="*/ 26 w 708"/>
                  <a:gd name="T29" fmla="*/ 78 h 397"/>
                  <a:gd name="T30" fmla="*/ 13 w 708"/>
                  <a:gd name="T31" fmla="*/ 75 h 397"/>
                  <a:gd name="T32" fmla="*/ 4 w 708"/>
                  <a:gd name="T33" fmla="*/ 73 h 397"/>
                  <a:gd name="T34" fmla="*/ 1 w 708"/>
                  <a:gd name="T35" fmla="*/ 75 h 397"/>
                  <a:gd name="T36" fmla="*/ 0 w 708"/>
                  <a:gd name="T37" fmla="*/ 78 h 397"/>
                  <a:gd name="T38" fmla="*/ 2 w 708"/>
                  <a:gd name="T39" fmla="*/ 82 h 397"/>
                  <a:gd name="T40" fmla="*/ 10 w 708"/>
                  <a:gd name="T41" fmla="*/ 85 h 397"/>
                  <a:gd name="T42" fmla="*/ 24 w 708"/>
                  <a:gd name="T43" fmla="*/ 88 h 397"/>
                  <a:gd name="T44" fmla="*/ 37 w 708"/>
                  <a:gd name="T45" fmla="*/ 90 h 397"/>
                  <a:gd name="T46" fmla="*/ 50 w 708"/>
                  <a:gd name="T47" fmla="*/ 91 h 397"/>
                  <a:gd name="T48" fmla="*/ 63 w 708"/>
                  <a:gd name="T49" fmla="*/ 91 h 397"/>
                  <a:gd name="T50" fmla="*/ 75 w 708"/>
                  <a:gd name="T51" fmla="*/ 89 h 397"/>
                  <a:gd name="T52" fmla="*/ 86 w 708"/>
                  <a:gd name="T53" fmla="*/ 86 h 397"/>
                  <a:gd name="T54" fmla="*/ 97 w 708"/>
                  <a:gd name="T55" fmla="*/ 82 h 397"/>
                  <a:gd name="T56" fmla="*/ 111 w 708"/>
                  <a:gd name="T57" fmla="*/ 75 h 397"/>
                  <a:gd name="T58" fmla="*/ 125 w 708"/>
                  <a:gd name="T59" fmla="*/ 64 h 397"/>
                  <a:gd name="T60" fmla="*/ 136 w 708"/>
                  <a:gd name="T61" fmla="*/ 53 h 397"/>
                  <a:gd name="T62" fmla="*/ 146 w 708"/>
                  <a:gd name="T63" fmla="*/ 41 h 397"/>
                  <a:gd name="T64" fmla="*/ 153 w 708"/>
                  <a:gd name="T65" fmla="*/ 30 h 397"/>
                  <a:gd name="T66" fmla="*/ 158 w 708"/>
                  <a:gd name="T67" fmla="*/ 19 h 397"/>
                  <a:gd name="T68" fmla="*/ 161 w 708"/>
                  <a:gd name="T69" fmla="*/ 12 h 397"/>
                  <a:gd name="T70" fmla="*/ 163 w 708"/>
                  <a:gd name="T71" fmla="*/ 7 h 397"/>
                  <a:gd name="T72" fmla="*/ 163 w 708"/>
                  <a:gd name="T73" fmla="*/ 4 h 397"/>
                  <a:gd name="T74" fmla="*/ 161 w 708"/>
                  <a:gd name="T75" fmla="*/ 1 h 397"/>
                  <a:gd name="T76" fmla="*/ 157 w 708"/>
                  <a:gd name="T77" fmla="*/ 0 h 397"/>
                  <a:gd name="T78" fmla="*/ 154 w 708"/>
                  <a:gd name="T79" fmla="*/ 2 h 3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8"/>
                  <a:gd name="T121" fmla="*/ 0 h 397"/>
                  <a:gd name="T122" fmla="*/ 708 w 708"/>
                  <a:gd name="T123" fmla="*/ 397 h 3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8" h="397">
                    <a:moveTo>
                      <a:pt x="665" y="15"/>
                    </a:moveTo>
                    <a:lnTo>
                      <a:pt x="664" y="17"/>
                    </a:lnTo>
                    <a:lnTo>
                      <a:pt x="662" y="24"/>
                    </a:lnTo>
                    <a:lnTo>
                      <a:pt x="658" y="36"/>
                    </a:lnTo>
                    <a:lnTo>
                      <a:pt x="652" y="49"/>
                    </a:lnTo>
                    <a:lnTo>
                      <a:pt x="645" y="66"/>
                    </a:lnTo>
                    <a:lnTo>
                      <a:pt x="636" y="85"/>
                    </a:lnTo>
                    <a:lnTo>
                      <a:pt x="624" y="106"/>
                    </a:lnTo>
                    <a:lnTo>
                      <a:pt x="611" y="128"/>
                    </a:lnTo>
                    <a:lnTo>
                      <a:pt x="595" y="151"/>
                    </a:lnTo>
                    <a:lnTo>
                      <a:pt x="578" y="176"/>
                    </a:lnTo>
                    <a:lnTo>
                      <a:pt x="559" y="200"/>
                    </a:lnTo>
                    <a:lnTo>
                      <a:pt x="537" y="224"/>
                    </a:lnTo>
                    <a:lnTo>
                      <a:pt x="512" y="246"/>
                    </a:lnTo>
                    <a:lnTo>
                      <a:pt x="486" y="269"/>
                    </a:lnTo>
                    <a:lnTo>
                      <a:pt x="456" y="289"/>
                    </a:lnTo>
                    <a:lnTo>
                      <a:pt x="425" y="308"/>
                    </a:lnTo>
                    <a:lnTo>
                      <a:pt x="404" y="318"/>
                    </a:lnTo>
                    <a:lnTo>
                      <a:pt x="382" y="327"/>
                    </a:lnTo>
                    <a:lnTo>
                      <a:pt x="360" y="334"/>
                    </a:lnTo>
                    <a:lnTo>
                      <a:pt x="337" y="340"/>
                    </a:lnTo>
                    <a:lnTo>
                      <a:pt x="314" y="345"/>
                    </a:lnTo>
                    <a:lnTo>
                      <a:pt x="290" y="349"/>
                    </a:lnTo>
                    <a:lnTo>
                      <a:pt x="266" y="352"/>
                    </a:lnTo>
                    <a:lnTo>
                      <a:pt x="242" y="353"/>
                    </a:lnTo>
                    <a:lnTo>
                      <a:pt x="216" y="353"/>
                    </a:lnTo>
                    <a:lnTo>
                      <a:pt x="191" y="352"/>
                    </a:lnTo>
                    <a:lnTo>
                      <a:pt x="165" y="351"/>
                    </a:lnTo>
                    <a:lnTo>
                      <a:pt x="139" y="347"/>
                    </a:lnTo>
                    <a:lnTo>
                      <a:pt x="112" y="342"/>
                    </a:lnTo>
                    <a:lnTo>
                      <a:pt x="84" y="335"/>
                    </a:lnTo>
                    <a:lnTo>
                      <a:pt x="57" y="328"/>
                    </a:lnTo>
                    <a:lnTo>
                      <a:pt x="28" y="319"/>
                    </a:lnTo>
                    <a:lnTo>
                      <a:pt x="19" y="318"/>
                    </a:lnTo>
                    <a:lnTo>
                      <a:pt x="12" y="321"/>
                    </a:lnTo>
                    <a:lnTo>
                      <a:pt x="5" y="326"/>
                    </a:lnTo>
                    <a:lnTo>
                      <a:pt x="1" y="332"/>
                    </a:lnTo>
                    <a:lnTo>
                      <a:pt x="0" y="342"/>
                    </a:lnTo>
                    <a:lnTo>
                      <a:pt x="2" y="349"/>
                    </a:lnTo>
                    <a:lnTo>
                      <a:pt x="8" y="357"/>
                    </a:lnTo>
                    <a:lnTo>
                      <a:pt x="14" y="361"/>
                    </a:lnTo>
                    <a:lnTo>
                      <a:pt x="44" y="370"/>
                    </a:lnTo>
                    <a:lnTo>
                      <a:pt x="75" y="378"/>
                    </a:lnTo>
                    <a:lnTo>
                      <a:pt x="104" y="384"/>
                    </a:lnTo>
                    <a:lnTo>
                      <a:pt x="134" y="390"/>
                    </a:lnTo>
                    <a:lnTo>
                      <a:pt x="162" y="394"/>
                    </a:lnTo>
                    <a:lnTo>
                      <a:pt x="191" y="396"/>
                    </a:lnTo>
                    <a:lnTo>
                      <a:pt x="218" y="397"/>
                    </a:lnTo>
                    <a:lnTo>
                      <a:pt x="246" y="397"/>
                    </a:lnTo>
                    <a:lnTo>
                      <a:pt x="273" y="395"/>
                    </a:lnTo>
                    <a:lnTo>
                      <a:pt x="299" y="392"/>
                    </a:lnTo>
                    <a:lnTo>
                      <a:pt x="325" y="388"/>
                    </a:lnTo>
                    <a:lnTo>
                      <a:pt x="350" y="382"/>
                    </a:lnTo>
                    <a:lnTo>
                      <a:pt x="374" y="375"/>
                    </a:lnTo>
                    <a:lnTo>
                      <a:pt x="399" y="366"/>
                    </a:lnTo>
                    <a:lnTo>
                      <a:pt x="422" y="357"/>
                    </a:lnTo>
                    <a:lnTo>
                      <a:pt x="446" y="345"/>
                    </a:lnTo>
                    <a:lnTo>
                      <a:pt x="481" y="326"/>
                    </a:lnTo>
                    <a:lnTo>
                      <a:pt x="512" y="304"/>
                    </a:lnTo>
                    <a:lnTo>
                      <a:pt x="542" y="280"/>
                    </a:lnTo>
                    <a:lnTo>
                      <a:pt x="568" y="256"/>
                    </a:lnTo>
                    <a:lnTo>
                      <a:pt x="591" y="230"/>
                    </a:lnTo>
                    <a:lnTo>
                      <a:pt x="613" y="204"/>
                    </a:lnTo>
                    <a:lnTo>
                      <a:pt x="632" y="178"/>
                    </a:lnTo>
                    <a:lnTo>
                      <a:pt x="649" y="153"/>
                    </a:lnTo>
                    <a:lnTo>
                      <a:pt x="663" y="129"/>
                    </a:lnTo>
                    <a:lnTo>
                      <a:pt x="675" y="106"/>
                    </a:lnTo>
                    <a:lnTo>
                      <a:pt x="685" y="85"/>
                    </a:lnTo>
                    <a:lnTo>
                      <a:pt x="693" y="67"/>
                    </a:lnTo>
                    <a:lnTo>
                      <a:pt x="698" y="53"/>
                    </a:lnTo>
                    <a:lnTo>
                      <a:pt x="703" y="40"/>
                    </a:lnTo>
                    <a:lnTo>
                      <a:pt x="706" y="32"/>
                    </a:lnTo>
                    <a:lnTo>
                      <a:pt x="707" y="28"/>
                    </a:lnTo>
                    <a:lnTo>
                      <a:pt x="708" y="19"/>
                    </a:lnTo>
                    <a:lnTo>
                      <a:pt x="706" y="11"/>
                    </a:lnTo>
                    <a:lnTo>
                      <a:pt x="701" y="4"/>
                    </a:lnTo>
                    <a:lnTo>
                      <a:pt x="693" y="0"/>
                    </a:lnTo>
                    <a:lnTo>
                      <a:pt x="684" y="0"/>
                    </a:lnTo>
                    <a:lnTo>
                      <a:pt x="676" y="3"/>
                    </a:lnTo>
                    <a:lnTo>
                      <a:pt x="669" y="8"/>
                    </a:lnTo>
                    <a:lnTo>
                      <a:pt x="665" y="15"/>
                    </a:lnTo>
                    <a:close/>
                  </a:path>
                </a:pathLst>
              </a:custGeom>
              <a:solidFill>
                <a:srgbClr val="000000"/>
              </a:solidFill>
              <a:ln w="9525">
                <a:noFill/>
                <a:round/>
                <a:headEnd/>
                <a:tailEnd/>
              </a:ln>
            </p:spPr>
            <p:txBody>
              <a:bodyPr/>
              <a:lstStyle/>
              <a:p>
                <a:pPr rtl="0"/>
                <a:endParaRPr lang="en-US" sz="3800"/>
              </a:p>
            </p:txBody>
          </p:sp>
          <p:sp>
            <p:nvSpPr>
              <p:cNvPr id="877" name="Freeform 791"/>
              <p:cNvSpPr>
                <a:spLocks/>
              </p:cNvSpPr>
              <p:nvPr/>
            </p:nvSpPr>
            <p:spPr bwMode="auto">
              <a:xfrm flipH="1">
                <a:off x="635" y="1167"/>
                <a:ext cx="49" cy="41"/>
              </a:xfrm>
              <a:custGeom>
                <a:avLst/>
                <a:gdLst>
                  <a:gd name="T0" fmla="*/ 1 w 215"/>
                  <a:gd name="T1" fmla="*/ 11 h 181"/>
                  <a:gd name="T2" fmla="*/ 1 w 215"/>
                  <a:gd name="T3" fmla="*/ 12 h 181"/>
                  <a:gd name="T4" fmla="*/ 0 w 215"/>
                  <a:gd name="T5" fmla="*/ 13 h 181"/>
                  <a:gd name="T6" fmla="*/ 0 w 215"/>
                  <a:gd name="T7" fmla="*/ 14 h 181"/>
                  <a:gd name="T8" fmla="*/ 0 w 215"/>
                  <a:gd name="T9" fmla="*/ 15 h 181"/>
                  <a:gd name="T10" fmla="*/ 0 w 215"/>
                  <a:gd name="T11" fmla="*/ 16 h 181"/>
                  <a:gd name="T12" fmla="*/ 0 w 215"/>
                  <a:gd name="T13" fmla="*/ 17 h 181"/>
                  <a:gd name="T14" fmla="*/ 1 w 215"/>
                  <a:gd name="T15" fmla="*/ 19 h 181"/>
                  <a:gd name="T16" fmla="*/ 1 w 215"/>
                  <a:gd name="T17" fmla="*/ 20 h 181"/>
                  <a:gd name="T18" fmla="*/ 2 w 215"/>
                  <a:gd name="T19" fmla="*/ 21 h 181"/>
                  <a:gd name="T20" fmla="*/ 4 w 215"/>
                  <a:gd name="T21" fmla="*/ 22 h 181"/>
                  <a:gd name="T22" fmla="*/ 5 w 215"/>
                  <a:gd name="T23" fmla="*/ 23 h 181"/>
                  <a:gd name="T24" fmla="*/ 7 w 215"/>
                  <a:gd name="T25" fmla="*/ 24 h 181"/>
                  <a:gd name="T26" fmla="*/ 7 w 215"/>
                  <a:gd name="T27" fmla="*/ 25 h 181"/>
                  <a:gd name="T28" fmla="*/ 7 w 215"/>
                  <a:gd name="T29" fmla="*/ 26 h 181"/>
                  <a:gd name="T30" fmla="*/ 6 w 215"/>
                  <a:gd name="T31" fmla="*/ 27 h 181"/>
                  <a:gd name="T32" fmla="*/ 6 w 215"/>
                  <a:gd name="T33" fmla="*/ 28 h 181"/>
                  <a:gd name="T34" fmla="*/ 7 w 215"/>
                  <a:gd name="T35" fmla="*/ 31 h 181"/>
                  <a:gd name="T36" fmla="*/ 8 w 215"/>
                  <a:gd name="T37" fmla="*/ 33 h 181"/>
                  <a:gd name="T38" fmla="*/ 9 w 215"/>
                  <a:gd name="T39" fmla="*/ 35 h 181"/>
                  <a:gd name="T40" fmla="*/ 11 w 215"/>
                  <a:gd name="T41" fmla="*/ 37 h 181"/>
                  <a:gd name="T42" fmla="*/ 11 w 215"/>
                  <a:gd name="T43" fmla="*/ 37 h 181"/>
                  <a:gd name="T44" fmla="*/ 12 w 215"/>
                  <a:gd name="T45" fmla="*/ 38 h 181"/>
                  <a:gd name="T46" fmla="*/ 12 w 215"/>
                  <a:gd name="T47" fmla="*/ 38 h 181"/>
                  <a:gd name="T48" fmla="*/ 13 w 215"/>
                  <a:gd name="T49" fmla="*/ 38 h 181"/>
                  <a:gd name="T50" fmla="*/ 15 w 215"/>
                  <a:gd name="T51" fmla="*/ 39 h 181"/>
                  <a:gd name="T52" fmla="*/ 18 w 215"/>
                  <a:gd name="T53" fmla="*/ 40 h 181"/>
                  <a:gd name="T54" fmla="*/ 22 w 215"/>
                  <a:gd name="T55" fmla="*/ 40 h 181"/>
                  <a:gd name="T56" fmla="*/ 27 w 215"/>
                  <a:gd name="T57" fmla="*/ 41 h 181"/>
                  <a:gd name="T58" fmla="*/ 32 w 215"/>
                  <a:gd name="T59" fmla="*/ 41 h 181"/>
                  <a:gd name="T60" fmla="*/ 37 w 215"/>
                  <a:gd name="T61" fmla="*/ 40 h 181"/>
                  <a:gd name="T62" fmla="*/ 41 w 215"/>
                  <a:gd name="T63" fmla="*/ 38 h 181"/>
                  <a:gd name="T64" fmla="*/ 45 w 215"/>
                  <a:gd name="T65" fmla="*/ 35 h 181"/>
                  <a:gd name="T66" fmla="*/ 45 w 215"/>
                  <a:gd name="T67" fmla="*/ 35 h 181"/>
                  <a:gd name="T68" fmla="*/ 45 w 215"/>
                  <a:gd name="T69" fmla="*/ 34 h 181"/>
                  <a:gd name="T70" fmla="*/ 45 w 215"/>
                  <a:gd name="T71" fmla="*/ 34 h 181"/>
                  <a:gd name="T72" fmla="*/ 45 w 215"/>
                  <a:gd name="T73" fmla="*/ 34 h 181"/>
                  <a:gd name="T74" fmla="*/ 46 w 215"/>
                  <a:gd name="T75" fmla="*/ 33 h 181"/>
                  <a:gd name="T76" fmla="*/ 47 w 215"/>
                  <a:gd name="T77" fmla="*/ 30 h 181"/>
                  <a:gd name="T78" fmla="*/ 48 w 215"/>
                  <a:gd name="T79" fmla="*/ 26 h 181"/>
                  <a:gd name="T80" fmla="*/ 49 w 215"/>
                  <a:gd name="T81" fmla="*/ 21 h 181"/>
                  <a:gd name="T82" fmla="*/ 49 w 215"/>
                  <a:gd name="T83" fmla="*/ 19 h 181"/>
                  <a:gd name="T84" fmla="*/ 49 w 215"/>
                  <a:gd name="T85" fmla="*/ 17 h 181"/>
                  <a:gd name="T86" fmla="*/ 48 w 215"/>
                  <a:gd name="T87" fmla="*/ 15 h 181"/>
                  <a:gd name="T88" fmla="*/ 47 w 215"/>
                  <a:gd name="T89" fmla="*/ 13 h 181"/>
                  <a:gd name="T90" fmla="*/ 46 w 215"/>
                  <a:gd name="T91" fmla="*/ 11 h 181"/>
                  <a:gd name="T92" fmla="*/ 44 w 215"/>
                  <a:gd name="T93" fmla="*/ 9 h 181"/>
                  <a:gd name="T94" fmla="*/ 42 w 215"/>
                  <a:gd name="T95" fmla="*/ 7 h 181"/>
                  <a:gd name="T96" fmla="*/ 40 w 215"/>
                  <a:gd name="T97" fmla="*/ 5 h 181"/>
                  <a:gd name="T98" fmla="*/ 37 w 215"/>
                  <a:gd name="T99" fmla="*/ 4 h 181"/>
                  <a:gd name="T100" fmla="*/ 34 w 215"/>
                  <a:gd name="T101" fmla="*/ 3 h 181"/>
                  <a:gd name="T102" fmla="*/ 31 w 215"/>
                  <a:gd name="T103" fmla="*/ 2 h 181"/>
                  <a:gd name="T104" fmla="*/ 27 w 215"/>
                  <a:gd name="T105" fmla="*/ 1 h 181"/>
                  <a:gd name="T106" fmla="*/ 24 w 215"/>
                  <a:gd name="T107" fmla="*/ 1 h 181"/>
                  <a:gd name="T108" fmla="*/ 21 w 215"/>
                  <a:gd name="T109" fmla="*/ 0 h 181"/>
                  <a:gd name="T110" fmla="*/ 18 w 215"/>
                  <a:gd name="T111" fmla="*/ 0 h 181"/>
                  <a:gd name="T112" fmla="*/ 14 w 215"/>
                  <a:gd name="T113" fmla="*/ 1 h 181"/>
                  <a:gd name="T114" fmla="*/ 10 w 215"/>
                  <a:gd name="T115" fmla="*/ 2 h 181"/>
                  <a:gd name="T116" fmla="*/ 7 w 215"/>
                  <a:gd name="T117" fmla="*/ 4 h 181"/>
                  <a:gd name="T118" fmla="*/ 4 w 215"/>
                  <a:gd name="T119" fmla="*/ 7 h 181"/>
                  <a:gd name="T120" fmla="*/ 1 w 215"/>
                  <a:gd name="T121" fmla="*/ 11 h 1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5"/>
                  <a:gd name="T184" fmla="*/ 0 h 181"/>
                  <a:gd name="T185" fmla="*/ 215 w 215"/>
                  <a:gd name="T186" fmla="*/ 181 h 1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5" h="181">
                    <a:moveTo>
                      <a:pt x="5" y="47"/>
                    </a:moveTo>
                    <a:lnTo>
                      <a:pt x="4" y="51"/>
                    </a:lnTo>
                    <a:lnTo>
                      <a:pt x="1" y="56"/>
                    </a:lnTo>
                    <a:lnTo>
                      <a:pt x="0" y="61"/>
                    </a:lnTo>
                    <a:lnTo>
                      <a:pt x="0" y="67"/>
                    </a:lnTo>
                    <a:lnTo>
                      <a:pt x="0" y="72"/>
                    </a:lnTo>
                    <a:lnTo>
                      <a:pt x="1" y="77"/>
                    </a:lnTo>
                    <a:lnTo>
                      <a:pt x="3" y="82"/>
                    </a:lnTo>
                    <a:lnTo>
                      <a:pt x="5" y="87"/>
                    </a:lnTo>
                    <a:lnTo>
                      <a:pt x="9" y="93"/>
                    </a:lnTo>
                    <a:lnTo>
                      <a:pt x="16" y="98"/>
                    </a:lnTo>
                    <a:lnTo>
                      <a:pt x="22" y="102"/>
                    </a:lnTo>
                    <a:lnTo>
                      <a:pt x="31" y="104"/>
                    </a:lnTo>
                    <a:lnTo>
                      <a:pt x="30" y="109"/>
                    </a:lnTo>
                    <a:lnTo>
                      <a:pt x="29" y="115"/>
                    </a:lnTo>
                    <a:lnTo>
                      <a:pt x="27" y="120"/>
                    </a:lnTo>
                    <a:lnTo>
                      <a:pt x="27" y="125"/>
                    </a:lnTo>
                    <a:lnTo>
                      <a:pt x="29" y="136"/>
                    </a:lnTo>
                    <a:lnTo>
                      <a:pt x="33" y="146"/>
                    </a:lnTo>
                    <a:lnTo>
                      <a:pt x="38" y="155"/>
                    </a:lnTo>
                    <a:lnTo>
                      <a:pt x="47" y="164"/>
                    </a:lnTo>
                    <a:lnTo>
                      <a:pt x="49" y="165"/>
                    </a:lnTo>
                    <a:lnTo>
                      <a:pt x="51" y="167"/>
                    </a:lnTo>
                    <a:lnTo>
                      <a:pt x="53" y="168"/>
                    </a:lnTo>
                    <a:lnTo>
                      <a:pt x="55" y="168"/>
                    </a:lnTo>
                    <a:lnTo>
                      <a:pt x="64" y="171"/>
                    </a:lnTo>
                    <a:lnTo>
                      <a:pt x="78" y="175"/>
                    </a:lnTo>
                    <a:lnTo>
                      <a:pt x="98" y="178"/>
                    </a:lnTo>
                    <a:lnTo>
                      <a:pt x="118" y="181"/>
                    </a:lnTo>
                    <a:lnTo>
                      <a:pt x="139" y="180"/>
                    </a:lnTo>
                    <a:lnTo>
                      <a:pt x="161" y="177"/>
                    </a:lnTo>
                    <a:lnTo>
                      <a:pt x="181" y="168"/>
                    </a:lnTo>
                    <a:lnTo>
                      <a:pt x="196" y="155"/>
                    </a:lnTo>
                    <a:lnTo>
                      <a:pt x="198" y="154"/>
                    </a:lnTo>
                    <a:lnTo>
                      <a:pt x="198" y="152"/>
                    </a:lnTo>
                    <a:lnTo>
                      <a:pt x="199" y="152"/>
                    </a:lnTo>
                    <a:lnTo>
                      <a:pt x="199" y="151"/>
                    </a:lnTo>
                    <a:lnTo>
                      <a:pt x="203" y="145"/>
                    </a:lnTo>
                    <a:lnTo>
                      <a:pt x="208" y="132"/>
                    </a:lnTo>
                    <a:lnTo>
                      <a:pt x="212" y="115"/>
                    </a:lnTo>
                    <a:lnTo>
                      <a:pt x="215" y="94"/>
                    </a:lnTo>
                    <a:lnTo>
                      <a:pt x="215" y="85"/>
                    </a:lnTo>
                    <a:lnTo>
                      <a:pt x="213" y="76"/>
                    </a:lnTo>
                    <a:lnTo>
                      <a:pt x="211" y="68"/>
                    </a:lnTo>
                    <a:lnTo>
                      <a:pt x="207" y="59"/>
                    </a:lnTo>
                    <a:lnTo>
                      <a:pt x="200" y="48"/>
                    </a:lnTo>
                    <a:lnTo>
                      <a:pt x="194" y="39"/>
                    </a:lnTo>
                    <a:lnTo>
                      <a:pt x="185" y="31"/>
                    </a:lnTo>
                    <a:lnTo>
                      <a:pt x="174" y="24"/>
                    </a:lnTo>
                    <a:lnTo>
                      <a:pt x="163" y="18"/>
                    </a:lnTo>
                    <a:lnTo>
                      <a:pt x="150" y="13"/>
                    </a:lnTo>
                    <a:lnTo>
                      <a:pt x="135" y="9"/>
                    </a:lnTo>
                    <a:lnTo>
                      <a:pt x="120" y="5"/>
                    </a:lnTo>
                    <a:lnTo>
                      <a:pt x="107" y="3"/>
                    </a:lnTo>
                    <a:lnTo>
                      <a:pt x="92" y="0"/>
                    </a:lnTo>
                    <a:lnTo>
                      <a:pt x="77" y="0"/>
                    </a:lnTo>
                    <a:lnTo>
                      <a:pt x="60" y="3"/>
                    </a:lnTo>
                    <a:lnTo>
                      <a:pt x="44" y="8"/>
                    </a:lnTo>
                    <a:lnTo>
                      <a:pt x="29" y="16"/>
                    </a:lnTo>
                    <a:lnTo>
                      <a:pt x="16" y="29"/>
                    </a:lnTo>
                    <a:lnTo>
                      <a:pt x="5" y="47"/>
                    </a:lnTo>
                    <a:close/>
                  </a:path>
                </a:pathLst>
              </a:custGeom>
              <a:solidFill>
                <a:srgbClr val="000000"/>
              </a:solidFill>
              <a:ln w="9525">
                <a:noFill/>
                <a:round/>
                <a:headEnd/>
                <a:tailEnd/>
              </a:ln>
            </p:spPr>
            <p:txBody>
              <a:bodyPr/>
              <a:lstStyle/>
              <a:p>
                <a:pPr rtl="0"/>
                <a:endParaRPr lang="en-US" sz="3800"/>
              </a:p>
            </p:txBody>
          </p:sp>
          <p:sp>
            <p:nvSpPr>
              <p:cNvPr id="878" name="Freeform 792"/>
              <p:cNvSpPr>
                <a:spLocks/>
              </p:cNvSpPr>
              <p:nvPr/>
            </p:nvSpPr>
            <p:spPr bwMode="auto">
              <a:xfrm flipH="1">
                <a:off x="648" y="1179"/>
                <a:ext cx="22" cy="17"/>
              </a:xfrm>
              <a:custGeom>
                <a:avLst/>
                <a:gdLst>
                  <a:gd name="T0" fmla="*/ 10 w 99"/>
                  <a:gd name="T1" fmla="*/ 0 h 74"/>
                  <a:gd name="T2" fmla="*/ 10 w 99"/>
                  <a:gd name="T3" fmla="*/ 1 h 74"/>
                  <a:gd name="T4" fmla="*/ 10 w 99"/>
                  <a:gd name="T5" fmla="*/ 1 h 74"/>
                  <a:gd name="T6" fmla="*/ 10 w 99"/>
                  <a:gd name="T7" fmla="*/ 1 h 74"/>
                  <a:gd name="T8" fmla="*/ 10 w 99"/>
                  <a:gd name="T9" fmla="*/ 1 h 74"/>
                  <a:gd name="T10" fmla="*/ 12 w 99"/>
                  <a:gd name="T11" fmla="*/ 1 h 74"/>
                  <a:gd name="T12" fmla="*/ 14 w 99"/>
                  <a:gd name="T13" fmla="*/ 1 h 74"/>
                  <a:gd name="T14" fmla="*/ 15 w 99"/>
                  <a:gd name="T15" fmla="*/ 2 h 74"/>
                  <a:gd name="T16" fmla="*/ 17 w 99"/>
                  <a:gd name="T17" fmla="*/ 2 h 74"/>
                  <a:gd name="T18" fmla="*/ 18 w 99"/>
                  <a:gd name="T19" fmla="*/ 3 h 74"/>
                  <a:gd name="T20" fmla="*/ 20 w 99"/>
                  <a:gd name="T21" fmla="*/ 4 h 74"/>
                  <a:gd name="T22" fmla="*/ 21 w 99"/>
                  <a:gd name="T23" fmla="*/ 5 h 74"/>
                  <a:gd name="T24" fmla="*/ 22 w 99"/>
                  <a:gd name="T25" fmla="*/ 6 h 74"/>
                  <a:gd name="T26" fmla="*/ 22 w 99"/>
                  <a:gd name="T27" fmla="*/ 7 h 74"/>
                  <a:gd name="T28" fmla="*/ 22 w 99"/>
                  <a:gd name="T29" fmla="*/ 8 h 74"/>
                  <a:gd name="T30" fmla="*/ 22 w 99"/>
                  <a:gd name="T31" fmla="*/ 9 h 74"/>
                  <a:gd name="T32" fmla="*/ 22 w 99"/>
                  <a:gd name="T33" fmla="*/ 9 h 74"/>
                  <a:gd name="T34" fmla="*/ 22 w 99"/>
                  <a:gd name="T35" fmla="*/ 11 h 74"/>
                  <a:gd name="T36" fmla="*/ 22 w 99"/>
                  <a:gd name="T37" fmla="*/ 13 h 74"/>
                  <a:gd name="T38" fmla="*/ 21 w 99"/>
                  <a:gd name="T39" fmla="*/ 14 h 74"/>
                  <a:gd name="T40" fmla="*/ 21 w 99"/>
                  <a:gd name="T41" fmla="*/ 15 h 74"/>
                  <a:gd name="T42" fmla="*/ 20 w 99"/>
                  <a:gd name="T43" fmla="*/ 16 h 74"/>
                  <a:gd name="T44" fmla="*/ 18 w 99"/>
                  <a:gd name="T45" fmla="*/ 17 h 74"/>
                  <a:gd name="T46" fmla="*/ 16 w 99"/>
                  <a:gd name="T47" fmla="*/ 17 h 74"/>
                  <a:gd name="T48" fmla="*/ 14 w 99"/>
                  <a:gd name="T49" fmla="*/ 17 h 74"/>
                  <a:gd name="T50" fmla="*/ 12 w 99"/>
                  <a:gd name="T51" fmla="*/ 17 h 74"/>
                  <a:gd name="T52" fmla="*/ 9 w 99"/>
                  <a:gd name="T53" fmla="*/ 17 h 74"/>
                  <a:gd name="T54" fmla="*/ 7 w 99"/>
                  <a:gd name="T55" fmla="*/ 16 h 74"/>
                  <a:gd name="T56" fmla="*/ 4 w 99"/>
                  <a:gd name="T57" fmla="*/ 15 h 74"/>
                  <a:gd name="T58" fmla="*/ 5 w 99"/>
                  <a:gd name="T59" fmla="*/ 14 h 74"/>
                  <a:gd name="T60" fmla="*/ 5 w 99"/>
                  <a:gd name="T61" fmla="*/ 13 h 74"/>
                  <a:gd name="T62" fmla="*/ 6 w 99"/>
                  <a:gd name="T63" fmla="*/ 12 h 74"/>
                  <a:gd name="T64" fmla="*/ 6 w 99"/>
                  <a:gd name="T65" fmla="*/ 11 h 74"/>
                  <a:gd name="T66" fmla="*/ 7 w 99"/>
                  <a:gd name="T67" fmla="*/ 10 h 74"/>
                  <a:gd name="T68" fmla="*/ 7 w 99"/>
                  <a:gd name="T69" fmla="*/ 9 h 74"/>
                  <a:gd name="T70" fmla="*/ 7 w 99"/>
                  <a:gd name="T71" fmla="*/ 9 h 74"/>
                  <a:gd name="T72" fmla="*/ 7 w 99"/>
                  <a:gd name="T73" fmla="*/ 7 h 74"/>
                  <a:gd name="T74" fmla="*/ 7 w 99"/>
                  <a:gd name="T75" fmla="*/ 7 h 74"/>
                  <a:gd name="T76" fmla="*/ 7 w 99"/>
                  <a:gd name="T77" fmla="*/ 6 h 74"/>
                  <a:gd name="T78" fmla="*/ 7 w 99"/>
                  <a:gd name="T79" fmla="*/ 6 h 74"/>
                  <a:gd name="T80" fmla="*/ 7 w 99"/>
                  <a:gd name="T81" fmla="*/ 6 h 74"/>
                  <a:gd name="T82" fmla="*/ 6 w 99"/>
                  <a:gd name="T83" fmla="*/ 4 h 74"/>
                  <a:gd name="T84" fmla="*/ 6 w 99"/>
                  <a:gd name="T85" fmla="*/ 3 h 74"/>
                  <a:gd name="T86" fmla="*/ 4 w 99"/>
                  <a:gd name="T87" fmla="*/ 2 h 74"/>
                  <a:gd name="T88" fmla="*/ 3 w 99"/>
                  <a:gd name="T89" fmla="*/ 2 h 74"/>
                  <a:gd name="T90" fmla="*/ 3 w 99"/>
                  <a:gd name="T91" fmla="*/ 2 h 74"/>
                  <a:gd name="T92" fmla="*/ 2 w 99"/>
                  <a:gd name="T93" fmla="*/ 1 h 74"/>
                  <a:gd name="T94" fmla="*/ 1 w 99"/>
                  <a:gd name="T95" fmla="*/ 1 h 74"/>
                  <a:gd name="T96" fmla="*/ 0 w 99"/>
                  <a:gd name="T97" fmla="*/ 1 h 74"/>
                  <a:gd name="T98" fmla="*/ 2 w 99"/>
                  <a:gd name="T99" fmla="*/ 0 h 74"/>
                  <a:gd name="T100" fmla="*/ 3 w 99"/>
                  <a:gd name="T101" fmla="*/ 0 h 74"/>
                  <a:gd name="T102" fmla="*/ 4 w 99"/>
                  <a:gd name="T103" fmla="*/ 0 h 74"/>
                  <a:gd name="T104" fmla="*/ 6 w 99"/>
                  <a:gd name="T105" fmla="*/ 0 h 74"/>
                  <a:gd name="T106" fmla="*/ 7 w 99"/>
                  <a:gd name="T107" fmla="*/ 0 h 74"/>
                  <a:gd name="T108" fmla="*/ 8 w 99"/>
                  <a:gd name="T109" fmla="*/ 0 h 74"/>
                  <a:gd name="T110" fmla="*/ 9 w 99"/>
                  <a:gd name="T111" fmla="*/ 0 h 74"/>
                  <a:gd name="T112" fmla="*/ 10 w 99"/>
                  <a:gd name="T113" fmla="*/ 0 h 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9"/>
                  <a:gd name="T172" fmla="*/ 0 h 74"/>
                  <a:gd name="T173" fmla="*/ 99 w 99"/>
                  <a:gd name="T174" fmla="*/ 74 h 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9" h="74">
                    <a:moveTo>
                      <a:pt x="43" y="2"/>
                    </a:moveTo>
                    <a:lnTo>
                      <a:pt x="45" y="3"/>
                    </a:lnTo>
                    <a:lnTo>
                      <a:pt x="46" y="3"/>
                    </a:lnTo>
                    <a:lnTo>
                      <a:pt x="47" y="3"/>
                    </a:lnTo>
                    <a:lnTo>
                      <a:pt x="54" y="5"/>
                    </a:lnTo>
                    <a:lnTo>
                      <a:pt x="62" y="6"/>
                    </a:lnTo>
                    <a:lnTo>
                      <a:pt x="69" y="7"/>
                    </a:lnTo>
                    <a:lnTo>
                      <a:pt x="76" y="10"/>
                    </a:lnTo>
                    <a:lnTo>
                      <a:pt x="82" y="14"/>
                    </a:lnTo>
                    <a:lnTo>
                      <a:pt x="89" y="16"/>
                    </a:lnTo>
                    <a:lnTo>
                      <a:pt x="93" y="22"/>
                    </a:lnTo>
                    <a:lnTo>
                      <a:pt x="97" y="27"/>
                    </a:lnTo>
                    <a:lnTo>
                      <a:pt x="98" y="29"/>
                    </a:lnTo>
                    <a:lnTo>
                      <a:pt x="99" y="33"/>
                    </a:lnTo>
                    <a:lnTo>
                      <a:pt x="99" y="37"/>
                    </a:lnTo>
                    <a:lnTo>
                      <a:pt x="99" y="40"/>
                    </a:lnTo>
                    <a:lnTo>
                      <a:pt x="99" y="49"/>
                    </a:lnTo>
                    <a:lnTo>
                      <a:pt x="97" y="55"/>
                    </a:lnTo>
                    <a:lnTo>
                      <a:pt x="95" y="62"/>
                    </a:lnTo>
                    <a:lnTo>
                      <a:pt x="93" y="67"/>
                    </a:lnTo>
                    <a:lnTo>
                      <a:pt x="88" y="70"/>
                    </a:lnTo>
                    <a:lnTo>
                      <a:pt x="81" y="72"/>
                    </a:lnTo>
                    <a:lnTo>
                      <a:pt x="73" y="74"/>
                    </a:lnTo>
                    <a:lnTo>
                      <a:pt x="63" y="74"/>
                    </a:lnTo>
                    <a:lnTo>
                      <a:pt x="52" y="72"/>
                    </a:lnTo>
                    <a:lnTo>
                      <a:pt x="42" y="72"/>
                    </a:lnTo>
                    <a:lnTo>
                      <a:pt x="30" y="70"/>
                    </a:lnTo>
                    <a:lnTo>
                      <a:pt x="20" y="67"/>
                    </a:lnTo>
                    <a:lnTo>
                      <a:pt x="21" y="63"/>
                    </a:lnTo>
                    <a:lnTo>
                      <a:pt x="23" y="58"/>
                    </a:lnTo>
                    <a:lnTo>
                      <a:pt x="25" y="53"/>
                    </a:lnTo>
                    <a:lnTo>
                      <a:pt x="28" y="48"/>
                    </a:lnTo>
                    <a:lnTo>
                      <a:pt x="30" y="45"/>
                    </a:lnTo>
                    <a:lnTo>
                      <a:pt x="32" y="41"/>
                    </a:lnTo>
                    <a:lnTo>
                      <a:pt x="33" y="37"/>
                    </a:lnTo>
                    <a:lnTo>
                      <a:pt x="33" y="32"/>
                    </a:lnTo>
                    <a:lnTo>
                      <a:pt x="33" y="29"/>
                    </a:lnTo>
                    <a:lnTo>
                      <a:pt x="33" y="28"/>
                    </a:lnTo>
                    <a:lnTo>
                      <a:pt x="33" y="26"/>
                    </a:lnTo>
                    <a:lnTo>
                      <a:pt x="32" y="24"/>
                    </a:lnTo>
                    <a:lnTo>
                      <a:pt x="29" y="19"/>
                    </a:lnTo>
                    <a:lnTo>
                      <a:pt x="25" y="14"/>
                    </a:lnTo>
                    <a:lnTo>
                      <a:pt x="20" y="10"/>
                    </a:lnTo>
                    <a:lnTo>
                      <a:pt x="15" y="7"/>
                    </a:lnTo>
                    <a:lnTo>
                      <a:pt x="13" y="7"/>
                    </a:lnTo>
                    <a:lnTo>
                      <a:pt x="10" y="6"/>
                    </a:lnTo>
                    <a:lnTo>
                      <a:pt x="6" y="6"/>
                    </a:lnTo>
                    <a:lnTo>
                      <a:pt x="0" y="5"/>
                    </a:lnTo>
                    <a:lnTo>
                      <a:pt x="7" y="2"/>
                    </a:lnTo>
                    <a:lnTo>
                      <a:pt x="13" y="0"/>
                    </a:lnTo>
                    <a:lnTo>
                      <a:pt x="20" y="0"/>
                    </a:lnTo>
                    <a:lnTo>
                      <a:pt x="26" y="0"/>
                    </a:lnTo>
                    <a:lnTo>
                      <a:pt x="32" y="0"/>
                    </a:lnTo>
                    <a:lnTo>
                      <a:pt x="37" y="1"/>
                    </a:lnTo>
                    <a:lnTo>
                      <a:pt x="41" y="1"/>
                    </a:lnTo>
                    <a:lnTo>
                      <a:pt x="43" y="2"/>
                    </a:lnTo>
                    <a:close/>
                  </a:path>
                </a:pathLst>
              </a:custGeom>
              <a:solidFill>
                <a:srgbClr val="C0C0C0"/>
              </a:solidFill>
              <a:ln w="9525">
                <a:noFill/>
                <a:round/>
                <a:headEnd/>
                <a:tailEnd/>
              </a:ln>
            </p:spPr>
            <p:txBody>
              <a:bodyPr/>
              <a:lstStyle/>
              <a:p>
                <a:pPr rtl="0"/>
                <a:endParaRPr lang="en-US" sz="3800"/>
              </a:p>
            </p:txBody>
          </p:sp>
          <p:sp>
            <p:nvSpPr>
              <p:cNvPr id="879" name="Freeform 793"/>
              <p:cNvSpPr>
                <a:spLocks/>
              </p:cNvSpPr>
              <p:nvPr/>
            </p:nvSpPr>
            <p:spPr bwMode="auto">
              <a:xfrm flipH="1">
                <a:off x="472" y="1105"/>
                <a:ext cx="56" cy="58"/>
              </a:xfrm>
              <a:custGeom>
                <a:avLst/>
                <a:gdLst>
                  <a:gd name="T0" fmla="*/ 27 w 245"/>
                  <a:gd name="T1" fmla="*/ 0 h 256"/>
                  <a:gd name="T2" fmla="*/ 0 w 245"/>
                  <a:gd name="T3" fmla="*/ 36 h 256"/>
                  <a:gd name="T4" fmla="*/ 29 w 245"/>
                  <a:gd name="T5" fmla="*/ 58 h 256"/>
                  <a:gd name="T6" fmla="*/ 56 w 245"/>
                  <a:gd name="T7" fmla="*/ 20 h 256"/>
                  <a:gd name="T8" fmla="*/ 27 w 245"/>
                  <a:gd name="T9" fmla="*/ 0 h 256"/>
                  <a:gd name="T10" fmla="*/ 0 60000 65536"/>
                  <a:gd name="T11" fmla="*/ 0 60000 65536"/>
                  <a:gd name="T12" fmla="*/ 0 60000 65536"/>
                  <a:gd name="T13" fmla="*/ 0 60000 65536"/>
                  <a:gd name="T14" fmla="*/ 0 60000 65536"/>
                  <a:gd name="T15" fmla="*/ 0 w 245"/>
                  <a:gd name="T16" fmla="*/ 0 h 256"/>
                  <a:gd name="T17" fmla="*/ 245 w 245"/>
                  <a:gd name="T18" fmla="*/ 256 h 256"/>
                </a:gdLst>
                <a:ahLst/>
                <a:cxnLst>
                  <a:cxn ang="T10">
                    <a:pos x="T0" y="T1"/>
                  </a:cxn>
                  <a:cxn ang="T11">
                    <a:pos x="T2" y="T3"/>
                  </a:cxn>
                  <a:cxn ang="T12">
                    <a:pos x="T4" y="T5"/>
                  </a:cxn>
                  <a:cxn ang="T13">
                    <a:pos x="T6" y="T7"/>
                  </a:cxn>
                  <a:cxn ang="T14">
                    <a:pos x="T8" y="T9"/>
                  </a:cxn>
                </a:cxnLst>
                <a:rect l="T15" t="T16" r="T17" b="T18"/>
                <a:pathLst>
                  <a:path w="245" h="256">
                    <a:moveTo>
                      <a:pt x="117" y="0"/>
                    </a:moveTo>
                    <a:lnTo>
                      <a:pt x="0" y="157"/>
                    </a:lnTo>
                    <a:lnTo>
                      <a:pt x="128" y="256"/>
                    </a:lnTo>
                    <a:lnTo>
                      <a:pt x="245" y="89"/>
                    </a:lnTo>
                    <a:lnTo>
                      <a:pt x="117" y="0"/>
                    </a:lnTo>
                    <a:close/>
                  </a:path>
                </a:pathLst>
              </a:custGeom>
              <a:solidFill>
                <a:srgbClr val="C0C0C0"/>
              </a:solidFill>
              <a:ln w="9525">
                <a:noFill/>
                <a:round/>
                <a:headEnd/>
                <a:tailEnd/>
              </a:ln>
            </p:spPr>
            <p:txBody>
              <a:bodyPr/>
              <a:lstStyle/>
              <a:p>
                <a:pPr rtl="0"/>
                <a:endParaRPr lang="en-US" sz="3800"/>
              </a:p>
            </p:txBody>
          </p:sp>
          <p:sp>
            <p:nvSpPr>
              <p:cNvPr id="880" name="Freeform 794"/>
              <p:cNvSpPr>
                <a:spLocks/>
              </p:cNvSpPr>
              <p:nvPr/>
            </p:nvSpPr>
            <p:spPr bwMode="auto">
              <a:xfrm flipH="1">
                <a:off x="468" y="1101"/>
                <a:ext cx="63" cy="66"/>
              </a:xfrm>
              <a:custGeom>
                <a:avLst/>
                <a:gdLst>
                  <a:gd name="T0" fmla="*/ 62 w 277"/>
                  <a:gd name="T1" fmla="*/ 21 h 287"/>
                  <a:gd name="T2" fmla="*/ 60 w 277"/>
                  <a:gd name="T3" fmla="*/ 20 h 287"/>
                  <a:gd name="T4" fmla="*/ 59 w 277"/>
                  <a:gd name="T5" fmla="*/ 20 h 287"/>
                  <a:gd name="T6" fmla="*/ 58 w 277"/>
                  <a:gd name="T7" fmla="*/ 21 h 287"/>
                  <a:gd name="T8" fmla="*/ 57 w 277"/>
                  <a:gd name="T9" fmla="*/ 22 h 287"/>
                  <a:gd name="T10" fmla="*/ 56 w 277"/>
                  <a:gd name="T11" fmla="*/ 23 h 287"/>
                  <a:gd name="T12" fmla="*/ 53 w 277"/>
                  <a:gd name="T13" fmla="*/ 26 h 287"/>
                  <a:gd name="T14" fmla="*/ 50 w 277"/>
                  <a:gd name="T15" fmla="*/ 32 h 287"/>
                  <a:gd name="T16" fmla="*/ 45 w 277"/>
                  <a:gd name="T17" fmla="*/ 37 h 287"/>
                  <a:gd name="T18" fmla="*/ 41 w 277"/>
                  <a:gd name="T19" fmla="*/ 44 h 287"/>
                  <a:gd name="T20" fmla="*/ 37 w 277"/>
                  <a:gd name="T21" fmla="*/ 49 h 287"/>
                  <a:gd name="T22" fmla="*/ 34 w 277"/>
                  <a:gd name="T23" fmla="*/ 54 h 287"/>
                  <a:gd name="T24" fmla="*/ 32 w 277"/>
                  <a:gd name="T25" fmla="*/ 57 h 287"/>
                  <a:gd name="T26" fmla="*/ 30 w 277"/>
                  <a:gd name="T27" fmla="*/ 56 h 287"/>
                  <a:gd name="T28" fmla="*/ 27 w 277"/>
                  <a:gd name="T29" fmla="*/ 53 h 287"/>
                  <a:gd name="T30" fmla="*/ 24 w 277"/>
                  <a:gd name="T31" fmla="*/ 51 h 287"/>
                  <a:gd name="T32" fmla="*/ 20 w 277"/>
                  <a:gd name="T33" fmla="*/ 48 h 287"/>
                  <a:gd name="T34" fmla="*/ 17 w 277"/>
                  <a:gd name="T35" fmla="*/ 45 h 287"/>
                  <a:gd name="T36" fmla="*/ 14 w 277"/>
                  <a:gd name="T37" fmla="*/ 43 h 287"/>
                  <a:gd name="T38" fmla="*/ 11 w 277"/>
                  <a:gd name="T39" fmla="*/ 41 h 287"/>
                  <a:gd name="T40" fmla="*/ 9 w 277"/>
                  <a:gd name="T41" fmla="*/ 39 h 287"/>
                  <a:gd name="T42" fmla="*/ 11 w 277"/>
                  <a:gd name="T43" fmla="*/ 36 h 287"/>
                  <a:gd name="T44" fmla="*/ 14 w 277"/>
                  <a:gd name="T45" fmla="*/ 32 h 287"/>
                  <a:gd name="T46" fmla="*/ 18 w 277"/>
                  <a:gd name="T47" fmla="*/ 26 h 287"/>
                  <a:gd name="T48" fmla="*/ 23 w 277"/>
                  <a:gd name="T49" fmla="*/ 20 h 287"/>
                  <a:gd name="T50" fmla="*/ 27 w 277"/>
                  <a:gd name="T51" fmla="*/ 15 h 287"/>
                  <a:gd name="T52" fmla="*/ 30 w 277"/>
                  <a:gd name="T53" fmla="*/ 10 h 287"/>
                  <a:gd name="T54" fmla="*/ 33 w 277"/>
                  <a:gd name="T55" fmla="*/ 7 h 287"/>
                  <a:gd name="T56" fmla="*/ 33 w 277"/>
                  <a:gd name="T57" fmla="*/ 6 h 287"/>
                  <a:gd name="T58" fmla="*/ 34 w 277"/>
                  <a:gd name="T59" fmla="*/ 5 h 287"/>
                  <a:gd name="T60" fmla="*/ 34 w 277"/>
                  <a:gd name="T61" fmla="*/ 5 h 287"/>
                  <a:gd name="T62" fmla="*/ 34 w 277"/>
                  <a:gd name="T63" fmla="*/ 4 h 287"/>
                  <a:gd name="T64" fmla="*/ 34 w 277"/>
                  <a:gd name="T65" fmla="*/ 4 h 287"/>
                  <a:gd name="T66" fmla="*/ 34 w 277"/>
                  <a:gd name="T67" fmla="*/ 3 h 287"/>
                  <a:gd name="T68" fmla="*/ 34 w 277"/>
                  <a:gd name="T69" fmla="*/ 2 h 287"/>
                  <a:gd name="T70" fmla="*/ 33 w 277"/>
                  <a:gd name="T71" fmla="*/ 1 h 287"/>
                  <a:gd name="T72" fmla="*/ 33 w 277"/>
                  <a:gd name="T73" fmla="*/ 0 h 287"/>
                  <a:gd name="T74" fmla="*/ 31 w 277"/>
                  <a:gd name="T75" fmla="*/ 0 h 287"/>
                  <a:gd name="T76" fmla="*/ 30 w 277"/>
                  <a:gd name="T77" fmla="*/ 0 h 287"/>
                  <a:gd name="T78" fmla="*/ 29 w 277"/>
                  <a:gd name="T79" fmla="*/ 0 h 287"/>
                  <a:gd name="T80" fmla="*/ 28 w 277"/>
                  <a:gd name="T81" fmla="*/ 1 h 287"/>
                  <a:gd name="T82" fmla="*/ 1 w 277"/>
                  <a:gd name="T83" fmla="*/ 38 h 287"/>
                  <a:gd name="T84" fmla="*/ 0 w 277"/>
                  <a:gd name="T85" fmla="*/ 39 h 287"/>
                  <a:gd name="T86" fmla="*/ 0 w 277"/>
                  <a:gd name="T87" fmla="*/ 40 h 287"/>
                  <a:gd name="T88" fmla="*/ 0 w 277"/>
                  <a:gd name="T89" fmla="*/ 41 h 287"/>
                  <a:gd name="T90" fmla="*/ 2 w 277"/>
                  <a:gd name="T91" fmla="*/ 43 h 287"/>
                  <a:gd name="T92" fmla="*/ 30 w 277"/>
                  <a:gd name="T93" fmla="*/ 66 h 287"/>
                  <a:gd name="T94" fmla="*/ 31 w 277"/>
                  <a:gd name="T95" fmla="*/ 66 h 287"/>
                  <a:gd name="T96" fmla="*/ 32 w 277"/>
                  <a:gd name="T97" fmla="*/ 66 h 287"/>
                  <a:gd name="T98" fmla="*/ 33 w 277"/>
                  <a:gd name="T99" fmla="*/ 66 h 287"/>
                  <a:gd name="T100" fmla="*/ 33 w 277"/>
                  <a:gd name="T101" fmla="*/ 66 h 287"/>
                  <a:gd name="T102" fmla="*/ 34 w 277"/>
                  <a:gd name="T103" fmla="*/ 66 h 287"/>
                  <a:gd name="T104" fmla="*/ 35 w 277"/>
                  <a:gd name="T105" fmla="*/ 66 h 287"/>
                  <a:gd name="T106" fmla="*/ 35 w 277"/>
                  <a:gd name="T107" fmla="*/ 65 h 287"/>
                  <a:gd name="T108" fmla="*/ 36 w 277"/>
                  <a:gd name="T109" fmla="*/ 65 h 287"/>
                  <a:gd name="T110" fmla="*/ 63 w 277"/>
                  <a:gd name="T111" fmla="*/ 26 h 287"/>
                  <a:gd name="T112" fmla="*/ 63 w 277"/>
                  <a:gd name="T113" fmla="*/ 25 h 287"/>
                  <a:gd name="T114" fmla="*/ 63 w 277"/>
                  <a:gd name="T115" fmla="*/ 23 h 287"/>
                  <a:gd name="T116" fmla="*/ 63 w 277"/>
                  <a:gd name="T117" fmla="*/ 22 h 287"/>
                  <a:gd name="T118" fmla="*/ 62 w 277"/>
                  <a:gd name="T119" fmla="*/ 21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7"/>
                  <a:gd name="T181" fmla="*/ 0 h 287"/>
                  <a:gd name="T182" fmla="*/ 277 w 277"/>
                  <a:gd name="T183" fmla="*/ 287 h 2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7" h="287">
                    <a:moveTo>
                      <a:pt x="272" y="91"/>
                    </a:moveTo>
                    <a:lnTo>
                      <a:pt x="265" y="88"/>
                    </a:lnTo>
                    <a:lnTo>
                      <a:pt x="259" y="88"/>
                    </a:lnTo>
                    <a:lnTo>
                      <a:pt x="254" y="91"/>
                    </a:lnTo>
                    <a:lnTo>
                      <a:pt x="249" y="95"/>
                    </a:lnTo>
                    <a:lnTo>
                      <a:pt x="245" y="100"/>
                    </a:lnTo>
                    <a:lnTo>
                      <a:pt x="234" y="115"/>
                    </a:lnTo>
                    <a:lnTo>
                      <a:pt x="219" y="137"/>
                    </a:lnTo>
                    <a:lnTo>
                      <a:pt x="200" y="162"/>
                    </a:lnTo>
                    <a:lnTo>
                      <a:pt x="182" y="190"/>
                    </a:lnTo>
                    <a:lnTo>
                      <a:pt x="164" y="214"/>
                    </a:lnTo>
                    <a:lnTo>
                      <a:pt x="150" y="235"/>
                    </a:lnTo>
                    <a:lnTo>
                      <a:pt x="141" y="248"/>
                    </a:lnTo>
                    <a:lnTo>
                      <a:pt x="132" y="242"/>
                    </a:lnTo>
                    <a:lnTo>
                      <a:pt x="119" y="232"/>
                    </a:lnTo>
                    <a:lnTo>
                      <a:pt x="104" y="221"/>
                    </a:lnTo>
                    <a:lnTo>
                      <a:pt x="90" y="209"/>
                    </a:lnTo>
                    <a:lnTo>
                      <a:pt x="74" y="197"/>
                    </a:lnTo>
                    <a:lnTo>
                      <a:pt x="60" y="186"/>
                    </a:lnTo>
                    <a:lnTo>
                      <a:pt x="48" y="177"/>
                    </a:lnTo>
                    <a:lnTo>
                      <a:pt x="39" y="170"/>
                    </a:lnTo>
                    <a:lnTo>
                      <a:pt x="48" y="157"/>
                    </a:lnTo>
                    <a:lnTo>
                      <a:pt x="63" y="137"/>
                    </a:lnTo>
                    <a:lnTo>
                      <a:pt x="81" y="114"/>
                    </a:lnTo>
                    <a:lnTo>
                      <a:pt x="99" y="89"/>
                    </a:lnTo>
                    <a:lnTo>
                      <a:pt x="117" y="66"/>
                    </a:lnTo>
                    <a:lnTo>
                      <a:pt x="133" y="45"/>
                    </a:lnTo>
                    <a:lnTo>
                      <a:pt x="143" y="31"/>
                    </a:lnTo>
                    <a:lnTo>
                      <a:pt x="147" y="26"/>
                    </a:lnTo>
                    <a:lnTo>
                      <a:pt x="148" y="23"/>
                    </a:lnTo>
                    <a:lnTo>
                      <a:pt x="150" y="20"/>
                    </a:lnTo>
                    <a:lnTo>
                      <a:pt x="151" y="19"/>
                    </a:lnTo>
                    <a:lnTo>
                      <a:pt x="151" y="16"/>
                    </a:lnTo>
                    <a:lnTo>
                      <a:pt x="151" y="13"/>
                    </a:lnTo>
                    <a:lnTo>
                      <a:pt x="150" y="9"/>
                    </a:lnTo>
                    <a:lnTo>
                      <a:pt x="147" y="5"/>
                    </a:lnTo>
                    <a:lnTo>
                      <a:pt x="145" y="2"/>
                    </a:lnTo>
                    <a:lnTo>
                      <a:pt x="138" y="0"/>
                    </a:lnTo>
                    <a:lnTo>
                      <a:pt x="132" y="0"/>
                    </a:lnTo>
                    <a:lnTo>
                      <a:pt x="126" y="2"/>
                    </a:lnTo>
                    <a:lnTo>
                      <a:pt x="121" y="6"/>
                    </a:lnTo>
                    <a:lnTo>
                      <a:pt x="3" y="164"/>
                    </a:lnTo>
                    <a:lnTo>
                      <a:pt x="0" y="169"/>
                    </a:lnTo>
                    <a:lnTo>
                      <a:pt x="0" y="175"/>
                    </a:lnTo>
                    <a:lnTo>
                      <a:pt x="2" y="180"/>
                    </a:lnTo>
                    <a:lnTo>
                      <a:pt x="7" y="186"/>
                    </a:lnTo>
                    <a:lnTo>
                      <a:pt x="134" y="285"/>
                    </a:lnTo>
                    <a:lnTo>
                      <a:pt x="137" y="286"/>
                    </a:lnTo>
                    <a:lnTo>
                      <a:pt x="141" y="287"/>
                    </a:lnTo>
                    <a:lnTo>
                      <a:pt x="143" y="287"/>
                    </a:lnTo>
                    <a:lnTo>
                      <a:pt x="147" y="287"/>
                    </a:lnTo>
                    <a:lnTo>
                      <a:pt x="150" y="287"/>
                    </a:lnTo>
                    <a:lnTo>
                      <a:pt x="152" y="286"/>
                    </a:lnTo>
                    <a:lnTo>
                      <a:pt x="155" y="283"/>
                    </a:lnTo>
                    <a:lnTo>
                      <a:pt x="158" y="281"/>
                    </a:lnTo>
                    <a:lnTo>
                      <a:pt x="275" y="114"/>
                    </a:lnTo>
                    <a:lnTo>
                      <a:pt x="277" y="108"/>
                    </a:lnTo>
                    <a:lnTo>
                      <a:pt x="277" y="101"/>
                    </a:lnTo>
                    <a:lnTo>
                      <a:pt x="276" y="96"/>
                    </a:lnTo>
                    <a:lnTo>
                      <a:pt x="272" y="91"/>
                    </a:lnTo>
                    <a:close/>
                  </a:path>
                </a:pathLst>
              </a:custGeom>
              <a:solidFill>
                <a:srgbClr val="000000"/>
              </a:solidFill>
              <a:ln w="9525">
                <a:noFill/>
                <a:round/>
                <a:headEnd/>
                <a:tailEnd/>
              </a:ln>
            </p:spPr>
            <p:txBody>
              <a:bodyPr/>
              <a:lstStyle/>
              <a:p>
                <a:pPr rtl="0"/>
                <a:endParaRPr lang="en-US" sz="3800"/>
              </a:p>
            </p:txBody>
          </p:sp>
          <p:sp>
            <p:nvSpPr>
              <p:cNvPr id="881" name="Freeform 795"/>
              <p:cNvSpPr>
                <a:spLocks/>
              </p:cNvSpPr>
              <p:nvPr/>
            </p:nvSpPr>
            <p:spPr bwMode="auto">
              <a:xfrm flipH="1">
                <a:off x="442" y="974"/>
                <a:ext cx="199" cy="140"/>
              </a:xfrm>
              <a:custGeom>
                <a:avLst/>
                <a:gdLst>
                  <a:gd name="T0" fmla="*/ 172 w 867"/>
                  <a:gd name="T1" fmla="*/ 3 h 610"/>
                  <a:gd name="T2" fmla="*/ 165 w 867"/>
                  <a:gd name="T3" fmla="*/ 7 h 610"/>
                  <a:gd name="T4" fmla="*/ 155 w 867"/>
                  <a:gd name="T5" fmla="*/ 12 h 610"/>
                  <a:gd name="T6" fmla="*/ 147 w 867"/>
                  <a:gd name="T7" fmla="*/ 16 h 610"/>
                  <a:gd name="T8" fmla="*/ 145 w 867"/>
                  <a:gd name="T9" fmla="*/ 18 h 610"/>
                  <a:gd name="T10" fmla="*/ 144 w 867"/>
                  <a:gd name="T11" fmla="*/ 19 h 610"/>
                  <a:gd name="T12" fmla="*/ 144 w 867"/>
                  <a:gd name="T13" fmla="*/ 23 h 610"/>
                  <a:gd name="T14" fmla="*/ 144 w 867"/>
                  <a:gd name="T15" fmla="*/ 33 h 610"/>
                  <a:gd name="T16" fmla="*/ 143 w 867"/>
                  <a:gd name="T17" fmla="*/ 38 h 610"/>
                  <a:gd name="T18" fmla="*/ 139 w 867"/>
                  <a:gd name="T19" fmla="*/ 41 h 610"/>
                  <a:gd name="T20" fmla="*/ 136 w 867"/>
                  <a:gd name="T21" fmla="*/ 40 h 610"/>
                  <a:gd name="T22" fmla="*/ 133 w 867"/>
                  <a:gd name="T23" fmla="*/ 33 h 610"/>
                  <a:gd name="T24" fmla="*/ 130 w 867"/>
                  <a:gd name="T25" fmla="*/ 26 h 610"/>
                  <a:gd name="T26" fmla="*/ 128 w 867"/>
                  <a:gd name="T27" fmla="*/ 22 h 610"/>
                  <a:gd name="T28" fmla="*/ 127 w 867"/>
                  <a:gd name="T29" fmla="*/ 21 h 610"/>
                  <a:gd name="T30" fmla="*/ 125 w 867"/>
                  <a:gd name="T31" fmla="*/ 19 h 610"/>
                  <a:gd name="T32" fmla="*/ 98 w 867"/>
                  <a:gd name="T33" fmla="*/ 14 h 610"/>
                  <a:gd name="T34" fmla="*/ 98 w 867"/>
                  <a:gd name="T35" fmla="*/ 14 h 610"/>
                  <a:gd name="T36" fmla="*/ 97 w 867"/>
                  <a:gd name="T37" fmla="*/ 14 h 610"/>
                  <a:gd name="T38" fmla="*/ 86 w 867"/>
                  <a:gd name="T39" fmla="*/ 16 h 610"/>
                  <a:gd name="T40" fmla="*/ 73 w 867"/>
                  <a:gd name="T41" fmla="*/ 20 h 610"/>
                  <a:gd name="T42" fmla="*/ 61 w 867"/>
                  <a:gd name="T43" fmla="*/ 26 h 610"/>
                  <a:gd name="T44" fmla="*/ 49 w 867"/>
                  <a:gd name="T45" fmla="*/ 32 h 610"/>
                  <a:gd name="T46" fmla="*/ 38 w 867"/>
                  <a:gd name="T47" fmla="*/ 38 h 610"/>
                  <a:gd name="T48" fmla="*/ 29 w 867"/>
                  <a:gd name="T49" fmla="*/ 44 h 610"/>
                  <a:gd name="T50" fmla="*/ 23 w 867"/>
                  <a:gd name="T51" fmla="*/ 48 h 610"/>
                  <a:gd name="T52" fmla="*/ 20 w 867"/>
                  <a:gd name="T53" fmla="*/ 50 h 610"/>
                  <a:gd name="T54" fmla="*/ 21 w 867"/>
                  <a:gd name="T55" fmla="*/ 50 h 610"/>
                  <a:gd name="T56" fmla="*/ 21 w 867"/>
                  <a:gd name="T57" fmla="*/ 50 h 610"/>
                  <a:gd name="T58" fmla="*/ 12 w 867"/>
                  <a:gd name="T59" fmla="*/ 56 h 610"/>
                  <a:gd name="T60" fmla="*/ 6 w 867"/>
                  <a:gd name="T61" fmla="*/ 64 h 610"/>
                  <a:gd name="T62" fmla="*/ 2 w 867"/>
                  <a:gd name="T63" fmla="*/ 72 h 610"/>
                  <a:gd name="T64" fmla="*/ 0 w 867"/>
                  <a:gd name="T65" fmla="*/ 76 h 610"/>
                  <a:gd name="T66" fmla="*/ 0 w 867"/>
                  <a:gd name="T67" fmla="*/ 78 h 610"/>
                  <a:gd name="T68" fmla="*/ 1 w 867"/>
                  <a:gd name="T69" fmla="*/ 80 h 610"/>
                  <a:gd name="T70" fmla="*/ 45 w 867"/>
                  <a:gd name="T71" fmla="*/ 139 h 610"/>
                  <a:gd name="T72" fmla="*/ 48 w 867"/>
                  <a:gd name="T73" fmla="*/ 140 h 610"/>
                  <a:gd name="T74" fmla="*/ 50 w 867"/>
                  <a:gd name="T75" fmla="*/ 139 h 610"/>
                  <a:gd name="T76" fmla="*/ 59 w 867"/>
                  <a:gd name="T77" fmla="*/ 137 h 610"/>
                  <a:gd name="T78" fmla="*/ 72 w 867"/>
                  <a:gd name="T79" fmla="*/ 131 h 610"/>
                  <a:gd name="T80" fmla="*/ 89 w 867"/>
                  <a:gd name="T81" fmla="*/ 123 h 610"/>
                  <a:gd name="T82" fmla="*/ 108 w 867"/>
                  <a:gd name="T83" fmla="*/ 111 h 610"/>
                  <a:gd name="T84" fmla="*/ 127 w 867"/>
                  <a:gd name="T85" fmla="*/ 97 h 610"/>
                  <a:gd name="T86" fmla="*/ 145 w 867"/>
                  <a:gd name="T87" fmla="*/ 79 h 610"/>
                  <a:gd name="T88" fmla="*/ 160 w 867"/>
                  <a:gd name="T89" fmla="*/ 58 h 610"/>
                  <a:gd name="T90" fmla="*/ 167 w 867"/>
                  <a:gd name="T91" fmla="*/ 45 h 610"/>
                  <a:gd name="T92" fmla="*/ 173 w 867"/>
                  <a:gd name="T93" fmla="*/ 41 h 610"/>
                  <a:gd name="T94" fmla="*/ 181 w 867"/>
                  <a:gd name="T95" fmla="*/ 36 h 610"/>
                  <a:gd name="T96" fmla="*/ 187 w 867"/>
                  <a:gd name="T97" fmla="*/ 33 h 610"/>
                  <a:gd name="T98" fmla="*/ 190 w 867"/>
                  <a:gd name="T99" fmla="*/ 31 h 610"/>
                  <a:gd name="T100" fmla="*/ 193 w 867"/>
                  <a:gd name="T101" fmla="*/ 27 h 610"/>
                  <a:gd name="T102" fmla="*/ 197 w 867"/>
                  <a:gd name="T103" fmla="*/ 23 h 610"/>
                  <a:gd name="T104" fmla="*/ 199 w 867"/>
                  <a:gd name="T105" fmla="*/ 18 h 610"/>
                  <a:gd name="T106" fmla="*/ 199 w 867"/>
                  <a:gd name="T107" fmla="*/ 13 h 610"/>
                  <a:gd name="T108" fmla="*/ 198 w 867"/>
                  <a:gd name="T109" fmla="*/ 10 h 610"/>
                  <a:gd name="T110" fmla="*/ 196 w 867"/>
                  <a:gd name="T111" fmla="*/ 6 h 610"/>
                  <a:gd name="T112" fmla="*/ 192 w 867"/>
                  <a:gd name="T113" fmla="*/ 3 h 610"/>
                  <a:gd name="T114" fmla="*/ 186 w 867"/>
                  <a:gd name="T115" fmla="*/ 0 h 610"/>
                  <a:gd name="T116" fmla="*/ 178 w 867"/>
                  <a:gd name="T117" fmla="*/ 0 h 6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7"/>
                  <a:gd name="T178" fmla="*/ 0 h 610"/>
                  <a:gd name="T179" fmla="*/ 867 w 867"/>
                  <a:gd name="T180" fmla="*/ 610 h 61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7" h="610">
                    <a:moveTo>
                      <a:pt x="755" y="9"/>
                    </a:moveTo>
                    <a:lnTo>
                      <a:pt x="750" y="11"/>
                    </a:lnTo>
                    <a:lnTo>
                      <a:pt x="736" y="19"/>
                    </a:lnTo>
                    <a:lnTo>
                      <a:pt x="717" y="30"/>
                    </a:lnTo>
                    <a:lnTo>
                      <a:pt x="695" y="41"/>
                    </a:lnTo>
                    <a:lnTo>
                      <a:pt x="675" y="53"/>
                    </a:lnTo>
                    <a:lnTo>
                      <a:pt x="655" y="62"/>
                    </a:lnTo>
                    <a:lnTo>
                      <a:pt x="642" y="70"/>
                    </a:lnTo>
                    <a:lnTo>
                      <a:pt x="637" y="73"/>
                    </a:lnTo>
                    <a:lnTo>
                      <a:pt x="633" y="77"/>
                    </a:lnTo>
                    <a:lnTo>
                      <a:pt x="629" y="80"/>
                    </a:lnTo>
                    <a:lnTo>
                      <a:pt x="628" y="84"/>
                    </a:lnTo>
                    <a:lnTo>
                      <a:pt x="626" y="90"/>
                    </a:lnTo>
                    <a:lnTo>
                      <a:pt x="626" y="99"/>
                    </a:lnTo>
                    <a:lnTo>
                      <a:pt x="628" y="119"/>
                    </a:lnTo>
                    <a:lnTo>
                      <a:pt x="628" y="143"/>
                    </a:lnTo>
                    <a:lnTo>
                      <a:pt x="628" y="160"/>
                    </a:lnTo>
                    <a:lnTo>
                      <a:pt x="623" y="165"/>
                    </a:lnTo>
                    <a:lnTo>
                      <a:pt x="615" y="170"/>
                    </a:lnTo>
                    <a:lnTo>
                      <a:pt x="607" y="178"/>
                    </a:lnTo>
                    <a:lnTo>
                      <a:pt x="598" y="186"/>
                    </a:lnTo>
                    <a:lnTo>
                      <a:pt x="591" y="173"/>
                    </a:lnTo>
                    <a:lnTo>
                      <a:pt x="585" y="159"/>
                    </a:lnTo>
                    <a:lnTo>
                      <a:pt x="578" y="143"/>
                    </a:lnTo>
                    <a:lnTo>
                      <a:pt x="571" y="129"/>
                    </a:lnTo>
                    <a:lnTo>
                      <a:pt x="565" y="114"/>
                    </a:lnTo>
                    <a:lnTo>
                      <a:pt x="560" y="104"/>
                    </a:lnTo>
                    <a:lnTo>
                      <a:pt x="556" y="96"/>
                    </a:lnTo>
                    <a:lnTo>
                      <a:pt x="555" y="93"/>
                    </a:lnTo>
                    <a:lnTo>
                      <a:pt x="552" y="90"/>
                    </a:lnTo>
                    <a:lnTo>
                      <a:pt x="550" y="87"/>
                    </a:lnTo>
                    <a:lnTo>
                      <a:pt x="546" y="84"/>
                    </a:lnTo>
                    <a:lnTo>
                      <a:pt x="541" y="83"/>
                    </a:lnTo>
                    <a:lnTo>
                      <a:pt x="426" y="62"/>
                    </a:lnTo>
                    <a:lnTo>
                      <a:pt x="425" y="62"/>
                    </a:lnTo>
                    <a:lnTo>
                      <a:pt x="424" y="62"/>
                    </a:lnTo>
                    <a:lnTo>
                      <a:pt x="422" y="62"/>
                    </a:lnTo>
                    <a:lnTo>
                      <a:pt x="398" y="65"/>
                    </a:lnTo>
                    <a:lnTo>
                      <a:pt x="373" y="70"/>
                    </a:lnTo>
                    <a:lnTo>
                      <a:pt x="346" y="78"/>
                    </a:lnTo>
                    <a:lnTo>
                      <a:pt x="318" y="87"/>
                    </a:lnTo>
                    <a:lnTo>
                      <a:pt x="291" y="99"/>
                    </a:lnTo>
                    <a:lnTo>
                      <a:pt x="264" y="112"/>
                    </a:lnTo>
                    <a:lnTo>
                      <a:pt x="238" y="125"/>
                    </a:lnTo>
                    <a:lnTo>
                      <a:pt x="212" y="139"/>
                    </a:lnTo>
                    <a:lnTo>
                      <a:pt x="187" y="153"/>
                    </a:lnTo>
                    <a:lnTo>
                      <a:pt x="165" y="166"/>
                    </a:lnTo>
                    <a:lnTo>
                      <a:pt x="144" y="179"/>
                    </a:lnTo>
                    <a:lnTo>
                      <a:pt x="126" y="191"/>
                    </a:lnTo>
                    <a:lnTo>
                      <a:pt x="112" y="201"/>
                    </a:lnTo>
                    <a:lnTo>
                      <a:pt x="100" y="209"/>
                    </a:lnTo>
                    <a:lnTo>
                      <a:pt x="92" y="214"/>
                    </a:lnTo>
                    <a:lnTo>
                      <a:pt x="88" y="217"/>
                    </a:lnTo>
                    <a:lnTo>
                      <a:pt x="90" y="216"/>
                    </a:lnTo>
                    <a:lnTo>
                      <a:pt x="91" y="216"/>
                    </a:lnTo>
                    <a:lnTo>
                      <a:pt x="71" y="228"/>
                    </a:lnTo>
                    <a:lnTo>
                      <a:pt x="53" y="243"/>
                    </a:lnTo>
                    <a:lnTo>
                      <a:pt x="39" y="261"/>
                    </a:lnTo>
                    <a:lnTo>
                      <a:pt x="26" y="280"/>
                    </a:lnTo>
                    <a:lnTo>
                      <a:pt x="15" y="298"/>
                    </a:lnTo>
                    <a:lnTo>
                      <a:pt x="8" y="313"/>
                    </a:lnTo>
                    <a:lnTo>
                      <a:pt x="2" y="324"/>
                    </a:lnTo>
                    <a:lnTo>
                      <a:pt x="1" y="329"/>
                    </a:lnTo>
                    <a:lnTo>
                      <a:pt x="0" y="333"/>
                    </a:lnTo>
                    <a:lnTo>
                      <a:pt x="0" y="338"/>
                    </a:lnTo>
                    <a:lnTo>
                      <a:pt x="1" y="343"/>
                    </a:lnTo>
                    <a:lnTo>
                      <a:pt x="4" y="347"/>
                    </a:lnTo>
                    <a:lnTo>
                      <a:pt x="191" y="601"/>
                    </a:lnTo>
                    <a:lnTo>
                      <a:pt x="195" y="605"/>
                    </a:lnTo>
                    <a:lnTo>
                      <a:pt x="200" y="609"/>
                    </a:lnTo>
                    <a:lnTo>
                      <a:pt x="207" y="610"/>
                    </a:lnTo>
                    <a:lnTo>
                      <a:pt x="212" y="609"/>
                    </a:lnTo>
                    <a:lnTo>
                      <a:pt x="220" y="606"/>
                    </a:lnTo>
                    <a:lnTo>
                      <a:pt x="234" y="602"/>
                    </a:lnTo>
                    <a:lnTo>
                      <a:pt x="255" y="595"/>
                    </a:lnTo>
                    <a:lnTo>
                      <a:pt x="282" y="584"/>
                    </a:lnTo>
                    <a:lnTo>
                      <a:pt x="314" y="570"/>
                    </a:lnTo>
                    <a:lnTo>
                      <a:pt x="350" y="554"/>
                    </a:lnTo>
                    <a:lnTo>
                      <a:pt x="389" y="535"/>
                    </a:lnTo>
                    <a:lnTo>
                      <a:pt x="429" y="511"/>
                    </a:lnTo>
                    <a:lnTo>
                      <a:pt x="472" y="485"/>
                    </a:lnTo>
                    <a:lnTo>
                      <a:pt x="513" y="455"/>
                    </a:lnTo>
                    <a:lnTo>
                      <a:pt x="555" y="423"/>
                    </a:lnTo>
                    <a:lnTo>
                      <a:pt x="595" y="386"/>
                    </a:lnTo>
                    <a:lnTo>
                      <a:pt x="632" y="345"/>
                    </a:lnTo>
                    <a:lnTo>
                      <a:pt x="665" y="300"/>
                    </a:lnTo>
                    <a:lnTo>
                      <a:pt x="695" y="252"/>
                    </a:lnTo>
                    <a:lnTo>
                      <a:pt x="720" y="200"/>
                    </a:lnTo>
                    <a:lnTo>
                      <a:pt x="727" y="196"/>
                    </a:lnTo>
                    <a:lnTo>
                      <a:pt x="740" y="188"/>
                    </a:lnTo>
                    <a:lnTo>
                      <a:pt x="755" y="178"/>
                    </a:lnTo>
                    <a:lnTo>
                      <a:pt x="773" y="168"/>
                    </a:lnTo>
                    <a:lnTo>
                      <a:pt x="790" y="157"/>
                    </a:lnTo>
                    <a:lnTo>
                      <a:pt x="805" y="148"/>
                    </a:lnTo>
                    <a:lnTo>
                      <a:pt x="815" y="142"/>
                    </a:lnTo>
                    <a:lnTo>
                      <a:pt x="819" y="139"/>
                    </a:lnTo>
                    <a:lnTo>
                      <a:pt x="827" y="134"/>
                    </a:lnTo>
                    <a:lnTo>
                      <a:pt x="834" y="127"/>
                    </a:lnTo>
                    <a:lnTo>
                      <a:pt x="842" y="119"/>
                    </a:lnTo>
                    <a:lnTo>
                      <a:pt x="850" y="110"/>
                    </a:lnTo>
                    <a:lnTo>
                      <a:pt x="857" y="101"/>
                    </a:lnTo>
                    <a:lnTo>
                      <a:pt x="862" y="90"/>
                    </a:lnTo>
                    <a:lnTo>
                      <a:pt x="866" y="79"/>
                    </a:lnTo>
                    <a:lnTo>
                      <a:pt x="867" y="66"/>
                    </a:lnTo>
                    <a:lnTo>
                      <a:pt x="867" y="58"/>
                    </a:lnTo>
                    <a:lnTo>
                      <a:pt x="866" y="50"/>
                    </a:lnTo>
                    <a:lnTo>
                      <a:pt x="863" y="44"/>
                    </a:lnTo>
                    <a:lnTo>
                      <a:pt x="859" y="36"/>
                    </a:lnTo>
                    <a:lnTo>
                      <a:pt x="854" y="28"/>
                    </a:lnTo>
                    <a:lnTo>
                      <a:pt x="846" y="19"/>
                    </a:lnTo>
                    <a:lnTo>
                      <a:pt x="836" y="11"/>
                    </a:lnTo>
                    <a:lnTo>
                      <a:pt x="824" y="5"/>
                    </a:lnTo>
                    <a:lnTo>
                      <a:pt x="810" y="1"/>
                    </a:lnTo>
                    <a:lnTo>
                      <a:pt x="794" y="0"/>
                    </a:lnTo>
                    <a:lnTo>
                      <a:pt x="776" y="2"/>
                    </a:lnTo>
                    <a:lnTo>
                      <a:pt x="755" y="9"/>
                    </a:lnTo>
                    <a:close/>
                  </a:path>
                </a:pathLst>
              </a:custGeom>
              <a:solidFill>
                <a:srgbClr val="000000"/>
              </a:solidFill>
              <a:ln w="9525">
                <a:noFill/>
                <a:round/>
                <a:headEnd/>
                <a:tailEnd/>
              </a:ln>
            </p:spPr>
            <p:txBody>
              <a:bodyPr/>
              <a:lstStyle/>
              <a:p>
                <a:pPr rtl="0"/>
                <a:endParaRPr lang="en-US" sz="3800"/>
              </a:p>
            </p:txBody>
          </p:sp>
          <p:sp>
            <p:nvSpPr>
              <p:cNvPr id="882" name="Freeform 796"/>
              <p:cNvSpPr>
                <a:spLocks/>
              </p:cNvSpPr>
              <p:nvPr/>
            </p:nvSpPr>
            <p:spPr bwMode="auto">
              <a:xfrm flipH="1">
                <a:off x="452" y="983"/>
                <a:ext cx="179" cy="121"/>
              </a:xfrm>
              <a:custGeom>
                <a:avLst/>
                <a:gdLst>
                  <a:gd name="T0" fmla="*/ 169 w 786"/>
                  <a:gd name="T1" fmla="*/ 0 h 528"/>
                  <a:gd name="T2" fmla="*/ 174 w 786"/>
                  <a:gd name="T3" fmla="*/ 0 h 528"/>
                  <a:gd name="T4" fmla="*/ 176 w 786"/>
                  <a:gd name="T5" fmla="*/ 1 h 528"/>
                  <a:gd name="T6" fmla="*/ 178 w 786"/>
                  <a:gd name="T7" fmla="*/ 3 h 528"/>
                  <a:gd name="T8" fmla="*/ 179 w 786"/>
                  <a:gd name="T9" fmla="*/ 6 h 528"/>
                  <a:gd name="T10" fmla="*/ 178 w 786"/>
                  <a:gd name="T11" fmla="*/ 10 h 528"/>
                  <a:gd name="T12" fmla="*/ 175 w 786"/>
                  <a:gd name="T13" fmla="*/ 13 h 528"/>
                  <a:gd name="T14" fmla="*/ 173 w 786"/>
                  <a:gd name="T15" fmla="*/ 15 h 528"/>
                  <a:gd name="T16" fmla="*/ 171 w 786"/>
                  <a:gd name="T17" fmla="*/ 16 h 528"/>
                  <a:gd name="T18" fmla="*/ 165 w 786"/>
                  <a:gd name="T19" fmla="*/ 20 h 528"/>
                  <a:gd name="T20" fmla="*/ 156 w 786"/>
                  <a:gd name="T21" fmla="*/ 25 h 528"/>
                  <a:gd name="T22" fmla="*/ 150 w 786"/>
                  <a:gd name="T23" fmla="*/ 30 h 528"/>
                  <a:gd name="T24" fmla="*/ 148 w 786"/>
                  <a:gd name="T25" fmla="*/ 31 h 528"/>
                  <a:gd name="T26" fmla="*/ 147 w 786"/>
                  <a:gd name="T27" fmla="*/ 32 h 528"/>
                  <a:gd name="T28" fmla="*/ 143 w 786"/>
                  <a:gd name="T29" fmla="*/ 43 h 528"/>
                  <a:gd name="T30" fmla="*/ 130 w 786"/>
                  <a:gd name="T31" fmla="*/ 61 h 528"/>
                  <a:gd name="T32" fmla="*/ 115 w 786"/>
                  <a:gd name="T33" fmla="*/ 77 h 528"/>
                  <a:gd name="T34" fmla="*/ 99 w 786"/>
                  <a:gd name="T35" fmla="*/ 90 h 528"/>
                  <a:gd name="T36" fmla="*/ 82 w 786"/>
                  <a:gd name="T37" fmla="*/ 101 h 528"/>
                  <a:gd name="T38" fmla="*/ 67 w 786"/>
                  <a:gd name="T39" fmla="*/ 110 h 528"/>
                  <a:gd name="T40" fmla="*/ 53 w 786"/>
                  <a:gd name="T41" fmla="*/ 116 h 528"/>
                  <a:gd name="T42" fmla="*/ 43 w 786"/>
                  <a:gd name="T43" fmla="*/ 120 h 528"/>
                  <a:gd name="T44" fmla="*/ 37 w 786"/>
                  <a:gd name="T45" fmla="*/ 118 h 528"/>
                  <a:gd name="T46" fmla="*/ 26 w 786"/>
                  <a:gd name="T47" fmla="*/ 103 h 528"/>
                  <a:gd name="T48" fmla="*/ 13 w 786"/>
                  <a:gd name="T49" fmla="*/ 85 h 528"/>
                  <a:gd name="T50" fmla="*/ 3 w 786"/>
                  <a:gd name="T51" fmla="*/ 71 h 528"/>
                  <a:gd name="T52" fmla="*/ 1 w 786"/>
                  <a:gd name="T53" fmla="*/ 65 h 528"/>
                  <a:gd name="T54" fmla="*/ 4 w 786"/>
                  <a:gd name="T55" fmla="*/ 60 h 528"/>
                  <a:gd name="T56" fmla="*/ 8 w 786"/>
                  <a:gd name="T57" fmla="*/ 55 h 528"/>
                  <a:gd name="T58" fmla="*/ 13 w 786"/>
                  <a:gd name="T59" fmla="*/ 50 h 528"/>
                  <a:gd name="T60" fmla="*/ 15 w 786"/>
                  <a:gd name="T61" fmla="*/ 49 h 528"/>
                  <a:gd name="T62" fmla="*/ 15 w 786"/>
                  <a:gd name="T63" fmla="*/ 49 h 528"/>
                  <a:gd name="T64" fmla="*/ 16 w 786"/>
                  <a:gd name="T65" fmla="*/ 48 h 528"/>
                  <a:gd name="T66" fmla="*/ 20 w 786"/>
                  <a:gd name="T67" fmla="*/ 45 h 528"/>
                  <a:gd name="T68" fmla="*/ 27 w 786"/>
                  <a:gd name="T69" fmla="*/ 41 h 528"/>
                  <a:gd name="T70" fmla="*/ 36 w 786"/>
                  <a:gd name="T71" fmla="*/ 35 h 528"/>
                  <a:gd name="T72" fmla="*/ 47 w 786"/>
                  <a:gd name="T73" fmla="*/ 29 h 528"/>
                  <a:gd name="T74" fmla="*/ 59 w 786"/>
                  <a:gd name="T75" fmla="*/ 23 h 528"/>
                  <a:gd name="T76" fmla="*/ 71 w 786"/>
                  <a:gd name="T77" fmla="*/ 18 h 528"/>
                  <a:gd name="T78" fmla="*/ 82 w 786"/>
                  <a:gd name="T79" fmla="*/ 15 h 528"/>
                  <a:gd name="T80" fmla="*/ 88 w 786"/>
                  <a:gd name="T81" fmla="*/ 15 h 528"/>
                  <a:gd name="T82" fmla="*/ 94 w 786"/>
                  <a:gd name="T83" fmla="*/ 16 h 528"/>
                  <a:gd name="T84" fmla="*/ 101 w 786"/>
                  <a:gd name="T85" fmla="*/ 17 h 528"/>
                  <a:gd name="T86" fmla="*/ 108 w 786"/>
                  <a:gd name="T87" fmla="*/ 18 h 528"/>
                  <a:gd name="T88" fmla="*/ 111 w 786"/>
                  <a:gd name="T89" fmla="*/ 21 h 528"/>
                  <a:gd name="T90" fmla="*/ 114 w 786"/>
                  <a:gd name="T91" fmla="*/ 28 h 528"/>
                  <a:gd name="T92" fmla="*/ 118 w 786"/>
                  <a:gd name="T93" fmla="*/ 36 h 528"/>
                  <a:gd name="T94" fmla="*/ 121 w 786"/>
                  <a:gd name="T95" fmla="*/ 42 h 528"/>
                  <a:gd name="T96" fmla="*/ 122 w 786"/>
                  <a:gd name="T97" fmla="*/ 44 h 528"/>
                  <a:gd name="T98" fmla="*/ 123 w 786"/>
                  <a:gd name="T99" fmla="*/ 45 h 528"/>
                  <a:gd name="T100" fmla="*/ 125 w 786"/>
                  <a:gd name="T101" fmla="*/ 45 h 528"/>
                  <a:gd name="T102" fmla="*/ 127 w 786"/>
                  <a:gd name="T103" fmla="*/ 45 h 528"/>
                  <a:gd name="T104" fmla="*/ 141 w 786"/>
                  <a:gd name="T105" fmla="*/ 33 h 528"/>
                  <a:gd name="T106" fmla="*/ 142 w 786"/>
                  <a:gd name="T107" fmla="*/ 32 h 528"/>
                  <a:gd name="T108" fmla="*/ 143 w 786"/>
                  <a:gd name="T109" fmla="*/ 30 h 528"/>
                  <a:gd name="T110" fmla="*/ 143 w 786"/>
                  <a:gd name="T111" fmla="*/ 24 h 528"/>
                  <a:gd name="T112" fmla="*/ 142 w 786"/>
                  <a:gd name="T113" fmla="*/ 14 h 528"/>
                  <a:gd name="T114" fmla="*/ 148 w 786"/>
                  <a:gd name="T115" fmla="*/ 11 h 528"/>
                  <a:gd name="T116" fmla="*/ 156 w 786"/>
                  <a:gd name="T117" fmla="*/ 7 h 528"/>
                  <a:gd name="T118" fmla="*/ 163 w 786"/>
                  <a:gd name="T119" fmla="*/ 3 h 528"/>
                  <a:gd name="T120" fmla="*/ 166 w 786"/>
                  <a:gd name="T121" fmla="*/ 1 h 5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86"/>
                  <a:gd name="T184" fmla="*/ 0 h 528"/>
                  <a:gd name="T185" fmla="*/ 786 w 786"/>
                  <a:gd name="T186" fmla="*/ 528 h 5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86" h="528">
                    <a:moveTo>
                      <a:pt x="731" y="5"/>
                    </a:moveTo>
                    <a:lnTo>
                      <a:pt x="743" y="1"/>
                    </a:lnTo>
                    <a:lnTo>
                      <a:pt x="754" y="0"/>
                    </a:lnTo>
                    <a:lnTo>
                      <a:pt x="762" y="1"/>
                    </a:lnTo>
                    <a:lnTo>
                      <a:pt x="770" y="4"/>
                    </a:lnTo>
                    <a:lnTo>
                      <a:pt x="775" y="6"/>
                    </a:lnTo>
                    <a:lnTo>
                      <a:pt x="779" y="10"/>
                    </a:lnTo>
                    <a:lnTo>
                      <a:pt x="782" y="14"/>
                    </a:lnTo>
                    <a:lnTo>
                      <a:pt x="783" y="17"/>
                    </a:lnTo>
                    <a:lnTo>
                      <a:pt x="786" y="26"/>
                    </a:lnTo>
                    <a:lnTo>
                      <a:pt x="786" y="35"/>
                    </a:lnTo>
                    <a:lnTo>
                      <a:pt x="782" y="44"/>
                    </a:lnTo>
                    <a:lnTo>
                      <a:pt x="775" y="52"/>
                    </a:lnTo>
                    <a:lnTo>
                      <a:pt x="769" y="58"/>
                    </a:lnTo>
                    <a:lnTo>
                      <a:pt x="764" y="64"/>
                    </a:lnTo>
                    <a:lnTo>
                      <a:pt x="758" y="66"/>
                    </a:lnTo>
                    <a:lnTo>
                      <a:pt x="757" y="67"/>
                    </a:lnTo>
                    <a:lnTo>
                      <a:pt x="753" y="70"/>
                    </a:lnTo>
                    <a:lnTo>
                      <a:pt x="741" y="78"/>
                    </a:lnTo>
                    <a:lnTo>
                      <a:pt x="725" y="88"/>
                    </a:lnTo>
                    <a:lnTo>
                      <a:pt x="705" y="99"/>
                    </a:lnTo>
                    <a:lnTo>
                      <a:pt x="686" y="110"/>
                    </a:lnTo>
                    <a:lnTo>
                      <a:pt x="670" y="121"/>
                    </a:lnTo>
                    <a:lnTo>
                      <a:pt x="657" y="129"/>
                    </a:lnTo>
                    <a:lnTo>
                      <a:pt x="653" y="131"/>
                    </a:lnTo>
                    <a:lnTo>
                      <a:pt x="650" y="134"/>
                    </a:lnTo>
                    <a:lnTo>
                      <a:pt x="648" y="135"/>
                    </a:lnTo>
                    <a:lnTo>
                      <a:pt x="647" y="138"/>
                    </a:lnTo>
                    <a:lnTo>
                      <a:pt x="645" y="140"/>
                    </a:lnTo>
                    <a:lnTo>
                      <a:pt x="626" y="186"/>
                    </a:lnTo>
                    <a:lnTo>
                      <a:pt x="601" y="228"/>
                    </a:lnTo>
                    <a:lnTo>
                      <a:pt x="572" y="267"/>
                    </a:lnTo>
                    <a:lnTo>
                      <a:pt x="541" y="303"/>
                    </a:lnTo>
                    <a:lnTo>
                      <a:pt x="507" y="336"/>
                    </a:lnTo>
                    <a:lnTo>
                      <a:pt x="472" y="367"/>
                    </a:lnTo>
                    <a:lnTo>
                      <a:pt x="436" y="394"/>
                    </a:lnTo>
                    <a:lnTo>
                      <a:pt x="398" y="419"/>
                    </a:lnTo>
                    <a:lnTo>
                      <a:pt x="362" y="441"/>
                    </a:lnTo>
                    <a:lnTo>
                      <a:pt x="327" y="462"/>
                    </a:lnTo>
                    <a:lnTo>
                      <a:pt x="293" y="479"/>
                    </a:lnTo>
                    <a:lnTo>
                      <a:pt x="262" y="493"/>
                    </a:lnTo>
                    <a:lnTo>
                      <a:pt x="233" y="506"/>
                    </a:lnTo>
                    <a:lnTo>
                      <a:pt x="208" y="515"/>
                    </a:lnTo>
                    <a:lnTo>
                      <a:pt x="189" y="523"/>
                    </a:lnTo>
                    <a:lnTo>
                      <a:pt x="173" y="528"/>
                    </a:lnTo>
                    <a:lnTo>
                      <a:pt x="162" y="513"/>
                    </a:lnTo>
                    <a:lnTo>
                      <a:pt x="142" y="485"/>
                    </a:lnTo>
                    <a:lnTo>
                      <a:pt x="115" y="449"/>
                    </a:lnTo>
                    <a:lnTo>
                      <a:pt x="86" y="410"/>
                    </a:lnTo>
                    <a:lnTo>
                      <a:pt x="56" y="369"/>
                    </a:lnTo>
                    <a:lnTo>
                      <a:pt x="30" y="334"/>
                    </a:lnTo>
                    <a:lnTo>
                      <a:pt x="11" y="308"/>
                    </a:lnTo>
                    <a:lnTo>
                      <a:pt x="0" y="294"/>
                    </a:lnTo>
                    <a:lnTo>
                      <a:pt x="6" y="285"/>
                    </a:lnTo>
                    <a:lnTo>
                      <a:pt x="11" y="273"/>
                    </a:lnTo>
                    <a:lnTo>
                      <a:pt x="19" y="261"/>
                    </a:lnTo>
                    <a:lnTo>
                      <a:pt x="26" y="250"/>
                    </a:lnTo>
                    <a:lnTo>
                      <a:pt x="36" y="238"/>
                    </a:lnTo>
                    <a:lnTo>
                      <a:pt x="45" y="228"/>
                    </a:lnTo>
                    <a:lnTo>
                      <a:pt x="55" y="218"/>
                    </a:lnTo>
                    <a:lnTo>
                      <a:pt x="67" y="212"/>
                    </a:lnTo>
                    <a:lnTo>
                      <a:pt x="68" y="212"/>
                    </a:lnTo>
                    <a:lnTo>
                      <a:pt x="68" y="211"/>
                    </a:lnTo>
                    <a:lnTo>
                      <a:pt x="71" y="209"/>
                    </a:lnTo>
                    <a:lnTo>
                      <a:pt x="77" y="204"/>
                    </a:lnTo>
                    <a:lnTo>
                      <a:pt x="89" y="196"/>
                    </a:lnTo>
                    <a:lnTo>
                      <a:pt x="102" y="187"/>
                    </a:lnTo>
                    <a:lnTo>
                      <a:pt x="119" y="177"/>
                    </a:lnTo>
                    <a:lnTo>
                      <a:pt x="138" y="165"/>
                    </a:lnTo>
                    <a:lnTo>
                      <a:pt x="160" y="152"/>
                    </a:lnTo>
                    <a:lnTo>
                      <a:pt x="184" y="138"/>
                    </a:lnTo>
                    <a:lnTo>
                      <a:pt x="207" y="125"/>
                    </a:lnTo>
                    <a:lnTo>
                      <a:pt x="233" y="112"/>
                    </a:lnTo>
                    <a:lnTo>
                      <a:pt x="259" y="99"/>
                    </a:lnTo>
                    <a:lnTo>
                      <a:pt x="285" y="88"/>
                    </a:lnTo>
                    <a:lnTo>
                      <a:pt x="311" y="78"/>
                    </a:lnTo>
                    <a:lnTo>
                      <a:pt x="336" y="71"/>
                    </a:lnTo>
                    <a:lnTo>
                      <a:pt x="359" y="66"/>
                    </a:lnTo>
                    <a:lnTo>
                      <a:pt x="381" y="64"/>
                    </a:lnTo>
                    <a:lnTo>
                      <a:pt x="387" y="64"/>
                    </a:lnTo>
                    <a:lnTo>
                      <a:pt x="397" y="66"/>
                    </a:lnTo>
                    <a:lnTo>
                      <a:pt x="411" y="69"/>
                    </a:lnTo>
                    <a:lnTo>
                      <a:pt x="427" y="71"/>
                    </a:lnTo>
                    <a:lnTo>
                      <a:pt x="444" y="74"/>
                    </a:lnTo>
                    <a:lnTo>
                      <a:pt x="461" y="77"/>
                    </a:lnTo>
                    <a:lnTo>
                      <a:pt x="474" y="79"/>
                    </a:lnTo>
                    <a:lnTo>
                      <a:pt x="483" y="80"/>
                    </a:lnTo>
                    <a:lnTo>
                      <a:pt x="487" y="90"/>
                    </a:lnTo>
                    <a:lnTo>
                      <a:pt x="493" y="104"/>
                    </a:lnTo>
                    <a:lnTo>
                      <a:pt x="502" y="121"/>
                    </a:lnTo>
                    <a:lnTo>
                      <a:pt x="510" y="139"/>
                    </a:lnTo>
                    <a:lnTo>
                      <a:pt x="519" y="157"/>
                    </a:lnTo>
                    <a:lnTo>
                      <a:pt x="526" y="172"/>
                    </a:lnTo>
                    <a:lnTo>
                      <a:pt x="531" y="182"/>
                    </a:lnTo>
                    <a:lnTo>
                      <a:pt x="532" y="186"/>
                    </a:lnTo>
                    <a:lnTo>
                      <a:pt x="535" y="190"/>
                    </a:lnTo>
                    <a:lnTo>
                      <a:pt x="537" y="194"/>
                    </a:lnTo>
                    <a:lnTo>
                      <a:pt x="541" y="196"/>
                    </a:lnTo>
                    <a:lnTo>
                      <a:pt x="546" y="198"/>
                    </a:lnTo>
                    <a:lnTo>
                      <a:pt x="550" y="198"/>
                    </a:lnTo>
                    <a:lnTo>
                      <a:pt x="556" y="198"/>
                    </a:lnTo>
                    <a:lnTo>
                      <a:pt x="559" y="196"/>
                    </a:lnTo>
                    <a:lnTo>
                      <a:pt x="563" y="194"/>
                    </a:lnTo>
                    <a:lnTo>
                      <a:pt x="619" y="146"/>
                    </a:lnTo>
                    <a:lnTo>
                      <a:pt x="622" y="143"/>
                    </a:lnTo>
                    <a:lnTo>
                      <a:pt x="624" y="139"/>
                    </a:lnTo>
                    <a:lnTo>
                      <a:pt x="626" y="135"/>
                    </a:lnTo>
                    <a:lnTo>
                      <a:pt x="626" y="130"/>
                    </a:lnTo>
                    <a:lnTo>
                      <a:pt x="626" y="122"/>
                    </a:lnTo>
                    <a:lnTo>
                      <a:pt x="626" y="103"/>
                    </a:lnTo>
                    <a:lnTo>
                      <a:pt x="624" y="80"/>
                    </a:lnTo>
                    <a:lnTo>
                      <a:pt x="624" y="62"/>
                    </a:lnTo>
                    <a:lnTo>
                      <a:pt x="635" y="57"/>
                    </a:lnTo>
                    <a:lnTo>
                      <a:pt x="649" y="49"/>
                    </a:lnTo>
                    <a:lnTo>
                      <a:pt x="666" y="40"/>
                    </a:lnTo>
                    <a:lnTo>
                      <a:pt x="684" y="30"/>
                    </a:lnTo>
                    <a:lnTo>
                      <a:pt x="702" y="21"/>
                    </a:lnTo>
                    <a:lnTo>
                      <a:pt x="717" y="13"/>
                    </a:lnTo>
                    <a:lnTo>
                      <a:pt x="727" y="8"/>
                    </a:lnTo>
                    <a:lnTo>
                      <a:pt x="731" y="5"/>
                    </a:lnTo>
                    <a:close/>
                  </a:path>
                </a:pathLst>
              </a:custGeom>
              <a:solidFill>
                <a:srgbClr val="C0C0C0"/>
              </a:solidFill>
              <a:ln w="9525">
                <a:noFill/>
                <a:round/>
                <a:headEnd/>
                <a:tailEnd/>
              </a:ln>
            </p:spPr>
            <p:txBody>
              <a:bodyPr/>
              <a:lstStyle/>
              <a:p>
                <a:pPr rtl="0"/>
                <a:endParaRPr lang="en-US" sz="3800"/>
              </a:p>
            </p:txBody>
          </p:sp>
          <p:sp>
            <p:nvSpPr>
              <p:cNvPr id="883" name="Freeform 797"/>
              <p:cNvSpPr>
                <a:spLocks/>
              </p:cNvSpPr>
              <p:nvPr/>
            </p:nvSpPr>
            <p:spPr bwMode="auto">
              <a:xfrm flipH="1">
                <a:off x="474" y="893"/>
                <a:ext cx="200" cy="167"/>
              </a:xfrm>
              <a:custGeom>
                <a:avLst/>
                <a:gdLst>
                  <a:gd name="T0" fmla="*/ 196 w 872"/>
                  <a:gd name="T1" fmla="*/ 91 h 726"/>
                  <a:gd name="T2" fmla="*/ 199 w 872"/>
                  <a:gd name="T3" fmla="*/ 82 h 726"/>
                  <a:gd name="T4" fmla="*/ 197 w 872"/>
                  <a:gd name="T5" fmla="*/ 66 h 726"/>
                  <a:gd name="T6" fmla="*/ 193 w 872"/>
                  <a:gd name="T7" fmla="*/ 41 h 726"/>
                  <a:gd name="T8" fmla="*/ 192 w 872"/>
                  <a:gd name="T9" fmla="*/ 41 h 726"/>
                  <a:gd name="T10" fmla="*/ 186 w 872"/>
                  <a:gd name="T11" fmla="*/ 50 h 726"/>
                  <a:gd name="T12" fmla="*/ 181 w 872"/>
                  <a:gd name="T13" fmla="*/ 62 h 726"/>
                  <a:gd name="T14" fmla="*/ 179 w 872"/>
                  <a:gd name="T15" fmla="*/ 49 h 726"/>
                  <a:gd name="T16" fmla="*/ 179 w 872"/>
                  <a:gd name="T17" fmla="*/ 32 h 726"/>
                  <a:gd name="T18" fmla="*/ 175 w 872"/>
                  <a:gd name="T19" fmla="*/ 20 h 726"/>
                  <a:gd name="T20" fmla="*/ 172 w 872"/>
                  <a:gd name="T21" fmla="*/ 14 h 726"/>
                  <a:gd name="T22" fmla="*/ 172 w 872"/>
                  <a:gd name="T23" fmla="*/ 20 h 726"/>
                  <a:gd name="T24" fmla="*/ 167 w 872"/>
                  <a:gd name="T25" fmla="*/ 31 h 726"/>
                  <a:gd name="T26" fmla="*/ 156 w 872"/>
                  <a:gd name="T27" fmla="*/ 39 h 726"/>
                  <a:gd name="T28" fmla="*/ 149 w 872"/>
                  <a:gd name="T29" fmla="*/ 43 h 726"/>
                  <a:gd name="T30" fmla="*/ 148 w 872"/>
                  <a:gd name="T31" fmla="*/ 44 h 726"/>
                  <a:gd name="T32" fmla="*/ 148 w 872"/>
                  <a:gd name="T33" fmla="*/ 39 h 726"/>
                  <a:gd name="T34" fmla="*/ 144 w 872"/>
                  <a:gd name="T35" fmla="*/ 20 h 726"/>
                  <a:gd name="T36" fmla="*/ 135 w 872"/>
                  <a:gd name="T37" fmla="*/ 0 h 726"/>
                  <a:gd name="T38" fmla="*/ 134 w 872"/>
                  <a:gd name="T39" fmla="*/ 10 h 726"/>
                  <a:gd name="T40" fmla="*/ 130 w 872"/>
                  <a:gd name="T41" fmla="*/ 27 h 726"/>
                  <a:gd name="T42" fmla="*/ 120 w 872"/>
                  <a:gd name="T43" fmla="*/ 37 h 726"/>
                  <a:gd name="T44" fmla="*/ 117 w 872"/>
                  <a:gd name="T45" fmla="*/ 41 h 726"/>
                  <a:gd name="T46" fmla="*/ 113 w 872"/>
                  <a:gd name="T47" fmla="*/ 14 h 726"/>
                  <a:gd name="T48" fmla="*/ 108 w 872"/>
                  <a:gd name="T49" fmla="*/ 12 h 726"/>
                  <a:gd name="T50" fmla="*/ 103 w 872"/>
                  <a:gd name="T51" fmla="*/ 29 h 726"/>
                  <a:gd name="T52" fmla="*/ 94 w 872"/>
                  <a:gd name="T53" fmla="*/ 42 h 726"/>
                  <a:gd name="T54" fmla="*/ 86 w 872"/>
                  <a:gd name="T55" fmla="*/ 52 h 726"/>
                  <a:gd name="T56" fmla="*/ 83 w 872"/>
                  <a:gd name="T57" fmla="*/ 46 h 726"/>
                  <a:gd name="T58" fmla="*/ 81 w 872"/>
                  <a:gd name="T59" fmla="*/ 25 h 726"/>
                  <a:gd name="T60" fmla="*/ 83 w 872"/>
                  <a:gd name="T61" fmla="*/ 16 h 726"/>
                  <a:gd name="T62" fmla="*/ 74 w 872"/>
                  <a:gd name="T63" fmla="*/ 25 h 726"/>
                  <a:gd name="T64" fmla="*/ 58 w 872"/>
                  <a:gd name="T65" fmla="*/ 44 h 726"/>
                  <a:gd name="T66" fmla="*/ 51 w 872"/>
                  <a:gd name="T67" fmla="*/ 66 h 726"/>
                  <a:gd name="T68" fmla="*/ 50 w 872"/>
                  <a:gd name="T69" fmla="*/ 75 h 726"/>
                  <a:gd name="T70" fmla="*/ 46 w 872"/>
                  <a:gd name="T71" fmla="*/ 72 h 726"/>
                  <a:gd name="T72" fmla="*/ 39 w 872"/>
                  <a:gd name="T73" fmla="*/ 62 h 726"/>
                  <a:gd name="T74" fmla="*/ 36 w 872"/>
                  <a:gd name="T75" fmla="*/ 53 h 726"/>
                  <a:gd name="T76" fmla="*/ 27 w 872"/>
                  <a:gd name="T77" fmla="*/ 64 h 726"/>
                  <a:gd name="T78" fmla="*/ 19 w 872"/>
                  <a:gd name="T79" fmla="*/ 82 h 726"/>
                  <a:gd name="T80" fmla="*/ 18 w 872"/>
                  <a:gd name="T81" fmla="*/ 104 h 726"/>
                  <a:gd name="T82" fmla="*/ 17 w 872"/>
                  <a:gd name="T83" fmla="*/ 108 h 726"/>
                  <a:gd name="T84" fmla="*/ 11 w 872"/>
                  <a:gd name="T85" fmla="*/ 94 h 726"/>
                  <a:gd name="T86" fmla="*/ 4 w 872"/>
                  <a:gd name="T87" fmla="*/ 77 h 726"/>
                  <a:gd name="T88" fmla="*/ 2 w 872"/>
                  <a:gd name="T89" fmla="*/ 81 h 726"/>
                  <a:gd name="T90" fmla="*/ 0 w 872"/>
                  <a:gd name="T91" fmla="*/ 108 h 726"/>
                  <a:gd name="T92" fmla="*/ 5 w 872"/>
                  <a:gd name="T93" fmla="*/ 135 h 726"/>
                  <a:gd name="T94" fmla="*/ 12 w 872"/>
                  <a:gd name="T95" fmla="*/ 146 h 726"/>
                  <a:gd name="T96" fmla="*/ 21 w 872"/>
                  <a:gd name="T97" fmla="*/ 155 h 726"/>
                  <a:gd name="T98" fmla="*/ 30 w 872"/>
                  <a:gd name="T99" fmla="*/ 160 h 726"/>
                  <a:gd name="T100" fmla="*/ 39 w 872"/>
                  <a:gd name="T101" fmla="*/ 164 h 726"/>
                  <a:gd name="T102" fmla="*/ 43 w 872"/>
                  <a:gd name="T103" fmla="*/ 167 h 726"/>
                  <a:gd name="T104" fmla="*/ 167 w 872"/>
                  <a:gd name="T105" fmla="*/ 131 h 726"/>
                  <a:gd name="T106" fmla="*/ 194 w 872"/>
                  <a:gd name="T107" fmla="*/ 93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2"/>
                  <a:gd name="T163" fmla="*/ 0 h 726"/>
                  <a:gd name="T164" fmla="*/ 872 w 872"/>
                  <a:gd name="T165" fmla="*/ 726 h 7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2" h="726">
                    <a:moveTo>
                      <a:pt x="847" y="406"/>
                    </a:moveTo>
                    <a:lnTo>
                      <a:pt x="848" y="403"/>
                    </a:lnTo>
                    <a:lnTo>
                      <a:pt x="854" y="397"/>
                    </a:lnTo>
                    <a:lnTo>
                      <a:pt x="859" y="387"/>
                    </a:lnTo>
                    <a:lnTo>
                      <a:pt x="865" y="372"/>
                    </a:lnTo>
                    <a:lnTo>
                      <a:pt x="869" y="355"/>
                    </a:lnTo>
                    <a:lnTo>
                      <a:pt x="872" y="335"/>
                    </a:lnTo>
                    <a:lnTo>
                      <a:pt x="868" y="311"/>
                    </a:lnTo>
                    <a:lnTo>
                      <a:pt x="860" y="285"/>
                    </a:lnTo>
                    <a:lnTo>
                      <a:pt x="845" y="236"/>
                    </a:lnTo>
                    <a:lnTo>
                      <a:pt x="841" y="200"/>
                    </a:lnTo>
                    <a:lnTo>
                      <a:pt x="842" y="178"/>
                    </a:lnTo>
                    <a:lnTo>
                      <a:pt x="843" y="171"/>
                    </a:lnTo>
                    <a:lnTo>
                      <a:pt x="842" y="173"/>
                    </a:lnTo>
                    <a:lnTo>
                      <a:pt x="837" y="180"/>
                    </a:lnTo>
                    <a:lnTo>
                      <a:pt x="830" y="189"/>
                    </a:lnTo>
                    <a:lnTo>
                      <a:pt x="821" y="202"/>
                    </a:lnTo>
                    <a:lnTo>
                      <a:pt x="813" y="217"/>
                    </a:lnTo>
                    <a:lnTo>
                      <a:pt x="804" y="234"/>
                    </a:lnTo>
                    <a:lnTo>
                      <a:pt x="796" y="253"/>
                    </a:lnTo>
                    <a:lnTo>
                      <a:pt x="791" y="271"/>
                    </a:lnTo>
                    <a:lnTo>
                      <a:pt x="789" y="263"/>
                    </a:lnTo>
                    <a:lnTo>
                      <a:pt x="783" y="242"/>
                    </a:lnTo>
                    <a:lnTo>
                      <a:pt x="780" y="212"/>
                    </a:lnTo>
                    <a:lnTo>
                      <a:pt x="782" y="177"/>
                    </a:lnTo>
                    <a:lnTo>
                      <a:pt x="783" y="157"/>
                    </a:lnTo>
                    <a:lnTo>
                      <a:pt x="782" y="138"/>
                    </a:lnTo>
                    <a:lnTo>
                      <a:pt x="777" y="118"/>
                    </a:lnTo>
                    <a:lnTo>
                      <a:pt x="772" y="100"/>
                    </a:lnTo>
                    <a:lnTo>
                      <a:pt x="764" y="85"/>
                    </a:lnTo>
                    <a:lnTo>
                      <a:pt x="759" y="72"/>
                    </a:lnTo>
                    <a:lnTo>
                      <a:pt x="754" y="64"/>
                    </a:lnTo>
                    <a:lnTo>
                      <a:pt x="752" y="61"/>
                    </a:lnTo>
                    <a:lnTo>
                      <a:pt x="752" y="65"/>
                    </a:lnTo>
                    <a:lnTo>
                      <a:pt x="751" y="73"/>
                    </a:lnTo>
                    <a:lnTo>
                      <a:pt x="748" y="86"/>
                    </a:lnTo>
                    <a:lnTo>
                      <a:pt x="743" y="102"/>
                    </a:lnTo>
                    <a:lnTo>
                      <a:pt x="737" y="118"/>
                    </a:lnTo>
                    <a:lnTo>
                      <a:pt x="726" y="135"/>
                    </a:lnTo>
                    <a:lnTo>
                      <a:pt x="712" y="150"/>
                    </a:lnTo>
                    <a:lnTo>
                      <a:pt x="695" y="161"/>
                    </a:lnTo>
                    <a:lnTo>
                      <a:pt x="678" y="169"/>
                    </a:lnTo>
                    <a:lnTo>
                      <a:pt x="665" y="176"/>
                    </a:lnTo>
                    <a:lnTo>
                      <a:pt x="656" y="182"/>
                    </a:lnTo>
                    <a:lnTo>
                      <a:pt x="651" y="186"/>
                    </a:lnTo>
                    <a:lnTo>
                      <a:pt x="647" y="189"/>
                    </a:lnTo>
                    <a:lnTo>
                      <a:pt x="646" y="191"/>
                    </a:lnTo>
                    <a:lnTo>
                      <a:pt x="646" y="193"/>
                    </a:lnTo>
                    <a:lnTo>
                      <a:pt x="646" y="187"/>
                    </a:lnTo>
                    <a:lnTo>
                      <a:pt x="644" y="171"/>
                    </a:lnTo>
                    <a:lnTo>
                      <a:pt x="642" y="148"/>
                    </a:lnTo>
                    <a:lnTo>
                      <a:pt x="637" y="120"/>
                    </a:lnTo>
                    <a:lnTo>
                      <a:pt x="630" y="87"/>
                    </a:lnTo>
                    <a:lnTo>
                      <a:pt x="620" y="56"/>
                    </a:lnTo>
                    <a:lnTo>
                      <a:pt x="607" y="26"/>
                    </a:lnTo>
                    <a:lnTo>
                      <a:pt x="590" y="0"/>
                    </a:lnTo>
                    <a:lnTo>
                      <a:pt x="590" y="5"/>
                    </a:lnTo>
                    <a:lnTo>
                      <a:pt x="587" y="20"/>
                    </a:lnTo>
                    <a:lnTo>
                      <a:pt x="585" y="42"/>
                    </a:lnTo>
                    <a:lnTo>
                      <a:pt x="581" y="65"/>
                    </a:lnTo>
                    <a:lnTo>
                      <a:pt x="574" y="91"/>
                    </a:lnTo>
                    <a:lnTo>
                      <a:pt x="566" y="116"/>
                    </a:lnTo>
                    <a:lnTo>
                      <a:pt x="556" y="135"/>
                    </a:lnTo>
                    <a:lnTo>
                      <a:pt x="544" y="147"/>
                    </a:lnTo>
                    <a:lnTo>
                      <a:pt x="525" y="161"/>
                    </a:lnTo>
                    <a:lnTo>
                      <a:pt x="513" y="172"/>
                    </a:lnTo>
                    <a:lnTo>
                      <a:pt x="509" y="177"/>
                    </a:lnTo>
                    <a:lnTo>
                      <a:pt x="508" y="180"/>
                    </a:lnTo>
                    <a:lnTo>
                      <a:pt x="507" y="159"/>
                    </a:lnTo>
                    <a:lnTo>
                      <a:pt x="500" y="113"/>
                    </a:lnTo>
                    <a:lnTo>
                      <a:pt x="491" y="62"/>
                    </a:lnTo>
                    <a:lnTo>
                      <a:pt x="479" y="31"/>
                    </a:lnTo>
                    <a:lnTo>
                      <a:pt x="478" y="36"/>
                    </a:lnTo>
                    <a:lnTo>
                      <a:pt x="473" y="52"/>
                    </a:lnTo>
                    <a:lnTo>
                      <a:pt x="466" y="75"/>
                    </a:lnTo>
                    <a:lnTo>
                      <a:pt x="457" y="100"/>
                    </a:lnTo>
                    <a:lnTo>
                      <a:pt x="447" y="128"/>
                    </a:lnTo>
                    <a:lnTo>
                      <a:pt x="435" y="152"/>
                    </a:lnTo>
                    <a:lnTo>
                      <a:pt x="423" y="172"/>
                    </a:lnTo>
                    <a:lnTo>
                      <a:pt x="412" y="182"/>
                    </a:lnTo>
                    <a:lnTo>
                      <a:pt x="392" y="197"/>
                    </a:lnTo>
                    <a:lnTo>
                      <a:pt x="380" y="213"/>
                    </a:lnTo>
                    <a:lnTo>
                      <a:pt x="375" y="228"/>
                    </a:lnTo>
                    <a:lnTo>
                      <a:pt x="374" y="234"/>
                    </a:lnTo>
                    <a:lnTo>
                      <a:pt x="370" y="224"/>
                    </a:lnTo>
                    <a:lnTo>
                      <a:pt x="360" y="198"/>
                    </a:lnTo>
                    <a:lnTo>
                      <a:pt x="352" y="165"/>
                    </a:lnTo>
                    <a:lnTo>
                      <a:pt x="349" y="134"/>
                    </a:lnTo>
                    <a:lnTo>
                      <a:pt x="354" y="108"/>
                    </a:lnTo>
                    <a:lnTo>
                      <a:pt x="357" y="87"/>
                    </a:lnTo>
                    <a:lnTo>
                      <a:pt x="360" y="74"/>
                    </a:lnTo>
                    <a:lnTo>
                      <a:pt x="361" y="69"/>
                    </a:lnTo>
                    <a:lnTo>
                      <a:pt x="356" y="74"/>
                    </a:lnTo>
                    <a:lnTo>
                      <a:pt x="341" y="89"/>
                    </a:lnTo>
                    <a:lnTo>
                      <a:pt x="321" y="109"/>
                    </a:lnTo>
                    <a:lnTo>
                      <a:pt x="297" y="134"/>
                    </a:lnTo>
                    <a:lnTo>
                      <a:pt x="274" y="164"/>
                    </a:lnTo>
                    <a:lnTo>
                      <a:pt x="252" y="193"/>
                    </a:lnTo>
                    <a:lnTo>
                      <a:pt x="236" y="221"/>
                    </a:lnTo>
                    <a:lnTo>
                      <a:pt x="228" y="247"/>
                    </a:lnTo>
                    <a:lnTo>
                      <a:pt x="223" y="286"/>
                    </a:lnTo>
                    <a:lnTo>
                      <a:pt x="221" y="311"/>
                    </a:lnTo>
                    <a:lnTo>
                      <a:pt x="219" y="323"/>
                    </a:lnTo>
                    <a:lnTo>
                      <a:pt x="219" y="327"/>
                    </a:lnTo>
                    <a:lnTo>
                      <a:pt x="217" y="325"/>
                    </a:lnTo>
                    <a:lnTo>
                      <a:pt x="210" y="320"/>
                    </a:lnTo>
                    <a:lnTo>
                      <a:pt x="200" y="311"/>
                    </a:lnTo>
                    <a:lnTo>
                      <a:pt x="189" y="299"/>
                    </a:lnTo>
                    <a:lnTo>
                      <a:pt x="179" y="285"/>
                    </a:lnTo>
                    <a:lnTo>
                      <a:pt x="169" y="268"/>
                    </a:lnTo>
                    <a:lnTo>
                      <a:pt x="162" y="249"/>
                    </a:lnTo>
                    <a:lnTo>
                      <a:pt x="159" y="226"/>
                    </a:lnTo>
                    <a:lnTo>
                      <a:pt x="156" y="230"/>
                    </a:lnTo>
                    <a:lnTo>
                      <a:pt x="146" y="242"/>
                    </a:lnTo>
                    <a:lnTo>
                      <a:pt x="133" y="258"/>
                    </a:lnTo>
                    <a:lnTo>
                      <a:pt x="119" y="280"/>
                    </a:lnTo>
                    <a:lnTo>
                      <a:pt x="104" y="303"/>
                    </a:lnTo>
                    <a:lnTo>
                      <a:pt x="91" y="329"/>
                    </a:lnTo>
                    <a:lnTo>
                      <a:pt x="81" y="357"/>
                    </a:lnTo>
                    <a:lnTo>
                      <a:pt x="78" y="381"/>
                    </a:lnTo>
                    <a:lnTo>
                      <a:pt x="78" y="424"/>
                    </a:lnTo>
                    <a:lnTo>
                      <a:pt x="78" y="453"/>
                    </a:lnTo>
                    <a:lnTo>
                      <a:pt x="78" y="469"/>
                    </a:lnTo>
                    <a:lnTo>
                      <a:pt x="78" y="474"/>
                    </a:lnTo>
                    <a:lnTo>
                      <a:pt x="75" y="469"/>
                    </a:lnTo>
                    <a:lnTo>
                      <a:pt x="68" y="454"/>
                    </a:lnTo>
                    <a:lnTo>
                      <a:pt x="59" y="435"/>
                    </a:lnTo>
                    <a:lnTo>
                      <a:pt x="49" y="410"/>
                    </a:lnTo>
                    <a:lnTo>
                      <a:pt x="37" y="384"/>
                    </a:lnTo>
                    <a:lnTo>
                      <a:pt x="27" y="359"/>
                    </a:lnTo>
                    <a:lnTo>
                      <a:pt x="19" y="336"/>
                    </a:lnTo>
                    <a:lnTo>
                      <a:pt x="15" y="319"/>
                    </a:lnTo>
                    <a:lnTo>
                      <a:pt x="14" y="327"/>
                    </a:lnTo>
                    <a:lnTo>
                      <a:pt x="10" y="350"/>
                    </a:lnTo>
                    <a:lnTo>
                      <a:pt x="5" y="384"/>
                    </a:lnTo>
                    <a:lnTo>
                      <a:pt x="1" y="424"/>
                    </a:lnTo>
                    <a:lnTo>
                      <a:pt x="0" y="470"/>
                    </a:lnTo>
                    <a:lnTo>
                      <a:pt x="1" y="514"/>
                    </a:lnTo>
                    <a:lnTo>
                      <a:pt x="7" y="554"/>
                    </a:lnTo>
                    <a:lnTo>
                      <a:pt x="20" y="588"/>
                    </a:lnTo>
                    <a:lnTo>
                      <a:pt x="29" y="604"/>
                    </a:lnTo>
                    <a:lnTo>
                      <a:pt x="40" y="620"/>
                    </a:lnTo>
                    <a:lnTo>
                      <a:pt x="52" y="635"/>
                    </a:lnTo>
                    <a:lnTo>
                      <a:pt x="63" y="649"/>
                    </a:lnTo>
                    <a:lnTo>
                      <a:pt x="76" y="663"/>
                    </a:lnTo>
                    <a:lnTo>
                      <a:pt x="91" y="673"/>
                    </a:lnTo>
                    <a:lnTo>
                      <a:pt x="104" y="683"/>
                    </a:lnTo>
                    <a:lnTo>
                      <a:pt x="118" y="690"/>
                    </a:lnTo>
                    <a:lnTo>
                      <a:pt x="131" y="696"/>
                    </a:lnTo>
                    <a:lnTo>
                      <a:pt x="145" y="702"/>
                    </a:lnTo>
                    <a:lnTo>
                      <a:pt x="157" y="708"/>
                    </a:lnTo>
                    <a:lnTo>
                      <a:pt x="169" y="713"/>
                    </a:lnTo>
                    <a:lnTo>
                      <a:pt x="178" y="718"/>
                    </a:lnTo>
                    <a:lnTo>
                      <a:pt x="184" y="722"/>
                    </a:lnTo>
                    <a:lnTo>
                      <a:pt x="189" y="725"/>
                    </a:lnTo>
                    <a:lnTo>
                      <a:pt x="191" y="726"/>
                    </a:lnTo>
                    <a:lnTo>
                      <a:pt x="673" y="487"/>
                    </a:lnTo>
                    <a:lnTo>
                      <a:pt x="729" y="571"/>
                    </a:lnTo>
                    <a:lnTo>
                      <a:pt x="798" y="519"/>
                    </a:lnTo>
                    <a:lnTo>
                      <a:pt x="794" y="450"/>
                    </a:lnTo>
                    <a:lnTo>
                      <a:pt x="847" y="406"/>
                    </a:lnTo>
                    <a:close/>
                  </a:path>
                </a:pathLst>
              </a:custGeom>
              <a:solidFill>
                <a:srgbClr val="C0C0C0"/>
              </a:solidFill>
              <a:ln w="12700">
                <a:solidFill>
                  <a:srgbClr val="12121C"/>
                </a:solidFill>
                <a:round/>
                <a:headEnd/>
                <a:tailEnd/>
              </a:ln>
            </p:spPr>
            <p:txBody>
              <a:bodyPr/>
              <a:lstStyle/>
              <a:p>
                <a:pPr rtl="0"/>
                <a:endParaRPr lang="en-US" sz="3800"/>
              </a:p>
            </p:txBody>
          </p:sp>
          <p:sp>
            <p:nvSpPr>
              <p:cNvPr id="884" name="Freeform 798"/>
              <p:cNvSpPr>
                <a:spLocks/>
              </p:cNvSpPr>
              <p:nvPr/>
            </p:nvSpPr>
            <p:spPr bwMode="auto">
              <a:xfrm flipH="1">
                <a:off x="462" y="988"/>
                <a:ext cx="23" cy="15"/>
              </a:xfrm>
              <a:custGeom>
                <a:avLst/>
                <a:gdLst>
                  <a:gd name="T0" fmla="*/ 5 w 100"/>
                  <a:gd name="T1" fmla="*/ 10 h 63"/>
                  <a:gd name="T2" fmla="*/ 0 w 100"/>
                  <a:gd name="T3" fmla="*/ 12 h 63"/>
                  <a:gd name="T4" fmla="*/ 14 w 100"/>
                  <a:gd name="T5" fmla="*/ 15 h 63"/>
                  <a:gd name="T6" fmla="*/ 15 w 100"/>
                  <a:gd name="T7" fmla="*/ 11 h 63"/>
                  <a:gd name="T8" fmla="*/ 15 w 100"/>
                  <a:gd name="T9" fmla="*/ 11 h 63"/>
                  <a:gd name="T10" fmla="*/ 14 w 100"/>
                  <a:gd name="T11" fmla="*/ 11 h 63"/>
                  <a:gd name="T12" fmla="*/ 12 w 100"/>
                  <a:gd name="T13" fmla="*/ 11 h 63"/>
                  <a:gd name="T14" fmla="*/ 11 w 100"/>
                  <a:gd name="T15" fmla="*/ 10 h 63"/>
                  <a:gd name="T16" fmla="*/ 13 w 100"/>
                  <a:gd name="T17" fmla="*/ 9 h 63"/>
                  <a:gd name="T18" fmla="*/ 15 w 100"/>
                  <a:gd name="T19" fmla="*/ 8 h 63"/>
                  <a:gd name="T20" fmla="*/ 17 w 100"/>
                  <a:gd name="T21" fmla="*/ 7 h 63"/>
                  <a:gd name="T22" fmla="*/ 19 w 100"/>
                  <a:gd name="T23" fmla="*/ 6 h 63"/>
                  <a:gd name="T24" fmla="*/ 20 w 100"/>
                  <a:gd name="T25" fmla="*/ 5 h 63"/>
                  <a:gd name="T26" fmla="*/ 22 w 100"/>
                  <a:gd name="T27" fmla="*/ 4 h 63"/>
                  <a:gd name="T28" fmla="*/ 23 w 100"/>
                  <a:gd name="T29" fmla="*/ 4 h 63"/>
                  <a:gd name="T30" fmla="*/ 23 w 100"/>
                  <a:gd name="T31" fmla="*/ 3 h 63"/>
                  <a:gd name="T32" fmla="*/ 21 w 100"/>
                  <a:gd name="T33" fmla="*/ 0 h 63"/>
                  <a:gd name="T34" fmla="*/ 5 w 100"/>
                  <a:gd name="T35" fmla="*/ 10 h 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
                  <a:gd name="T55" fmla="*/ 0 h 63"/>
                  <a:gd name="T56" fmla="*/ 100 w 100"/>
                  <a:gd name="T57" fmla="*/ 63 h 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 h="63">
                    <a:moveTo>
                      <a:pt x="20" y="40"/>
                    </a:moveTo>
                    <a:lnTo>
                      <a:pt x="0" y="52"/>
                    </a:lnTo>
                    <a:lnTo>
                      <a:pt x="63" y="63"/>
                    </a:lnTo>
                    <a:lnTo>
                      <a:pt x="65" y="48"/>
                    </a:lnTo>
                    <a:lnTo>
                      <a:pt x="64" y="48"/>
                    </a:lnTo>
                    <a:lnTo>
                      <a:pt x="60" y="46"/>
                    </a:lnTo>
                    <a:lnTo>
                      <a:pt x="54" y="45"/>
                    </a:lnTo>
                    <a:lnTo>
                      <a:pt x="47" y="44"/>
                    </a:lnTo>
                    <a:lnTo>
                      <a:pt x="55" y="39"/>
                    </a:lnTo>
                    <a:lnTo>
                      <a:pt x="64" y="35"/>
                    </a:lnTo>
                    <a:lnTo>
                      <a:pt x="73" y="29"/>
                    </a:lnTo>
                    <a:lnTo>
                      <a:pt x="82" y="24"/>
                    </a:lnTo>
                    <a:lnTo>
                      <a:pt x="89" y="20"/>
                    </a:lnTo>
                    <a:lnTo>
                      <a:pt x="95" y="16"/>
                    </a:lnTo>
                    <a:lnTo>
                      <a:pt x="99" y="15"/>
                    </a:lnTo>
                    <a:lnTo>
                      <a:pt x="100" y="14"/>
                    </a:lnTo>
                    <a:lnTo>
                      <a:pt x="93" y="0"/>
                    </a:lnTo>
                    <a:lnTo>
                      <a:pt x="20" y="40"/>
                    </a:lnTo>
                    <a:close/>
                  </a:path>
                </a:pathLst>
              </a:custGeom>
              <a:solidFill>
                <a:srgbClr val="000000"/>
              </a:solidFill>
              <a:ln w="9525">
                <a:noFill/>
                <a:round/>
                <a:headEnd/>
                <a:tailEnd/>
              </a:ln>
            </p:spPr>
            <p:txBody>
              <a:bodyPr/>
              <a:lstStyle/>
              <a:p>
                <a:pPr rtl="0"/>
                <a:endParaRPr lang="en-US" sz="3800"/>
              </a:p>
            </p:txBody>
          </p:sp>
          <p:sp>
            <p:nvSpPr>
              <p:cNvPr id="885" name="Freeform 799"/>
              <p:cNvSpPr>
                <a:spLocks/>
              </p:cNvSpPr>
              <p:nvPr/>
            </p:nvSpPr>
            <p:spPr bwMode="auto">
              <a:xfrm flipH="1">
                <a:off x="611" y="1425"/>
                <a:ext cx="36" cy="34"/>
              </a:xfrm>
              <a:custGeom>
                <a:avLst/>
                <a:gdLst>
                  <a:gd name="T0" fmla="*/ 36 w 155"/>
                  <a:gd name="T1" fmla="*/ 17 h 147"/>
                  <a:gd name="T2" fmla="*/ 36 w 155"/>
                  <a:gd name="T3" fmla="*/ 20 h 147"/>
                  <a:gd name="T4" fmla="*/ 34 w 155"/>
                  <a:gd name="T5" fmla="*/ 23 h 147"/>
                  <a:gd name="T6" fmla="*/ 33 w 155"/>
                  <a:gd name="T7" fmla="*/ 26 h 147"/>
                  <a:gd name="T8" fmla="*/ 31 w 155"/>
                  <a:gd name="T9" fmla="*/ 29 h 147"/>
                  <a:gd name="T10" fmla="*/ 28 w 155"/>
                  <a:gd name="T11" fmla="*/ 31 h 147"/>
                  <a:gd name="T12" fmla="*/ 25 w 155"/>
                  <a:gd name="T13" fmla="*/ 33 h 147"/>
                  <a:gd name="T14" fmla="*/ 22 w 155"/>
                  <a:gd name="T15" fmla="*/ 34 h 147"/>
                  <a:gd name="T16" fmla="*/ 18 w 155"/>
                  <a:gd name="T17" fmla="*/ 34 h 147"/>
                  <a:gd name="T18" fmla="*/ 14 w 155"/>
                  <a:gd name="T19" fmla="*/ 34 h 147"/>
                  <a:gd name="T20" fmla="*/ 11 w 155"/>
                  <a:gd name="T21" fmla="*/ 33 h 147"/>
                  <a:gd name="T22" fmla="*/ 8 w 155"/>
                  <a:gd name="T23" fmla="*/ 31 h 147"/>
                  <a:gd name="T24" fmla="*/ 5 w 155"/>
                  <a:gd name="T25" fmla="*/ 29 h 147"/>
                  <a:gd name="T26" fmla="*/ 3 w 155"/>
                  <a:gd name="T27" fmla="*/ 26 h 147"/>
                  <a:gd name="T28" fmla="*/ 1 w 155"/>
                  <a:gd name="T29" fmla="*/ 23 h 147"/>
                  <a:gd name="T30" fmla="*/ 0 w 155"/>
                  <a:gd name="T31" fmla="*/ 20 h 147"/>
                  <a:gd name="T32" fmla="*/ 0 w 155"/>
                  <a:gd name="T33" fmla="*/ 17 h 147"/>
                  <a:gd name="T34" fmla="*/ 0 w 155"/>
                  <a:gd name="T35" fmla="*/ 14 h 147"/>
                  <a:gd name="T36" fmla="*/ 1 w 155"/>
                  <a:gd name="T37" fmla="*/ 10 h 147"/>
                  <a:gd name="T38" fmla="*/ 3 w 155"/>
                  <a:gd name="T39" fmla="*/ 7 h 147"/>
                  <a:gd name="T40" fmla="*/ 5 w 155"/>
                  <a:gd name="T41" fmla="*/ 5 h 147"/>
                  <a:gd name="T42" fmla="*/ 8 w 155"/>
                  <a:gd name="T43" fmla="*/ 3 h 147"/>
                  <a:gd name="T44" fmla="*/ 11 w 155"/>
                  <a:gd name="T45" fmla="*/ 1 h 147"/>
                  <a:gd name="T46" fmla="*/ 14 w 155"/>
                  <a:gd name="T47" fmla="*/ 0 h 147"/>
                  <a:gd name="T48" fmla="*/ 18 w 155"/>
                  <a:gd name="T49" fmla="*/ 0 h 147"/>
                  <a:gd name="T50" fmla="*/ 22 w 155"/>
                  <a:gd name="T51" fmla="*/ 0 h 147"/>
                  <a:gd name="T52" fmla="*/ 25 w 155"/>
                  <a:gd name="T53" fmla="*/ 1 h 147"/>
                  <a:gd name="T54" fmla="*/ 28 w 155"/>
                  <a:gd name="T55" fmla="*/ 3 h 147"/>
                  <a:gd name="T56" fmla="*/ 31 w 155"/>
                  <a:gd name="T57" fmla="*/ 5 h 147"/>
                  <a:gd name="T58" fmla="*/ 33 w 155"/>
                  <a:gd name="T59" fmla="*/ 7 h 147"/>
                  <a:gd name="T60" fmla="*/ 34 w 155"/>
                  <a:gd name="T61" fmla="*/ 10 h 147"/>
                  <a:gd name="T62" fmla="*/ 36 w 155"/>
                  <a:gd name="T63" fmla="*/ 14 h 147"/>
                  <a:gd name="T64" fmla="*/ 36 w 155"/>
                  <a:gd name="T65" fmla="*/ 17 h 1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5"/>
                  <a:gd name="T100" fmla="*/ 0 h 147"/>
                  <a:gd name="T101" fmla="*/ 155 w 155"/>
                  <a:gd name="T102" fmla="*/ 147 h 1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5" h="147">
                    <a:moveTo>
                      <a:pt x="155" y="73"/>
                    </a:moveTo>
                    <a:lnTo>
                      <a:pt x="153" y="87"/>
                    </a:lnTo>
                    <a:lnTo>
                      <a:pt x="148" y="101"/>
                    </a:lnTo>
                    <a:lnTo>
                      <a:pt x="142" y="114"/>
                    </a:lnTo>
                    <a:lnTo>
                      <a:pt x="132" y="125"/>
                    </a:lnTo>
                    <a:lnTo>
                      <a:pt x="121" y="134"/>
                    </a:lnTo>
                    <a:lnTo>
                      <a:pt x="108" y="141"/>
                    </a:lnTo>
                    <a:lnTo>
                      <a:pt x="93" y="146"/>
                    </a:lnTo>
                    <a:lnTo>
                      <a:pt x="78" y="147"/>
                    </a:lnTo>
                    <a:lnTo>
                      <a:pt x="62" y="146"/>
                    </a:lnTo>
                    <a:lnTo>
                      <a:pt x="48" y="141"/>
                    </a:lnTo>
                    <a:lnTo>
                      <a:pt x="35" y="134"/>
                    </a:lnTo>
                    <a:lnTo>
                      <a:pt x="23" y="125"/>
                    </a:lnTo>
                    <a:lnTo>
                      <a:pt x="13" y="114"/>
                    </a:lnTo>
                    <a:lnTo>
                      <a:pt x="6" y="101"/>
                    </a:lnTo>
                    <a:lnTo>
                      <a:pt x="1" y="87"/>
                    </a:lnTo>
                    <a:lnTo>
                      <a:pt x="0" y="73"/>
                    </a:lnTo>
                    <a:lnTo>
                      <a:pt x="1" y="59"/>
                    </a:lnTo>
                    <a:lnTo>
                      <a:pt x="6" y="44"/>
                    </a:lnTo>
                    <a:lnTo>
                      <a:pt x="13" y="32"/>
                    </a:lnTo>
                    <a:lnTo>
                      <a:pt x="23" y="21"/>
                    </a:lnTo>
                    <a:lnTo>
                      <a:pt x="35" y="13"/>
                    </a:lnTo>
                    <a:lnTo>
                      <a:pt x="48" y="5"/>
                    </a:lnTo>
                    <a:lnTo>
                      <a:pt x="62" y="1"/>
                    </a:lnTo>
                    <a:lnTo>
                      <a:pt x="78" y="0"/>
                    </a:lnTo>
                    <a:lnTo>
                      <a:pt x="93" y="1"/>
                    </a:lnTo>
                    <a:lnTo>
                      <a:pt x="108" y="5"/>
                    </a:lnTo>
                    <a:lnTo>
                      <a:pt x="121" y="13"/>
                    </a:lnTo>
                    <a:lnTo>
                      <a:pt x="132" y="21"/>
                    </a:lnTo>
                    <a:lnTo>
                      <a:pt x="142" y="32"/>
                    </a:lnTo>
                    <a:lnTo>
                      <a:pt x="148" y="44"/>
                    </a:lnTo>
                    <a:lnTo>
                      <a:pt x="153" y="59"/>
                    </a:lnTo>
                    <a:lnTo>
                      <a:pt x="155" y="73"/>
                    </a:lnTo>
                    <a:close/>
                  </a:path>
                </a:pathLst>
              </a:custGeom>
              <a:solidFill>
                <a:srgbClr val="000000"/>
              </a:solidFill>
              <a:ln w="9525">
                <a:noFill/>
                <a:round/>
                <a:headEnd/>
                <a:tailEnd/>
              </a:ln>
            </p:spPr>
            <p:txBody>
              <a:bodyPr/>
              <a:lstStyle/>
              <a:p>
                <a:pPr rtl="0"/>
                <a:endParaRPr lang="en-US" sz="3800"/>
              </a:p>
            </p:txBody>
          </p:sp>
          <p:sp>
            <p:nvSpPr>
              <p:cNvPr id="886" name="Freeform 800"/>
              <p:cNvSpPr>
                <a:spLocks/>
              </p:cNvSpPr>
              <p:nvPr/>
            </p:nvSpPr>
            <p:spPr bwMode="auto">
              <a:xfrm flipH="1">
                <a:off x="588" y="1056"/>
                <a:ext cx="17" cy="18"/>
              </a:xfrm>
              <a:custGeom>
                <a:avLst/>
                <a:gdLst>
                  <a:gd name="T0" fmla="*/ 1 w 74"/>
                  <a:gd name="T1" fmla="*/ 3 h 79"/>
                  <a:gd name="T2" fmla="*/ 0 w 74"/>
                  <a:gd name="T3" fmla="*/ 15 h 79"/>
                  <a:gd name="T4" fmla="*/ 0 w 74"/>
                  <a:gd name="T5" fmla="*/ 15 h 79"/>
                  <a:gd name="T6" fmla="*/ 0 w 74"/>
                  <a:gd name="T7" fmla="*/ 16 h 79"/>
                  <a:gd name="T8" fmla="*/ 0 w 74"/>
                  <a:gd name="T9" fmla="*/ 17 h 79"/>
                  <a:gd name="T10" fmla="*/ 1 w 74"/>
                  <a:gd name="T11" fmla="*/ 17 h 79"/>
                  <a:gd name="T12" fmla="*/ 1 w 74"/>
                  <a:gd name="T13" fmla="*/ 18 h 79"/>
                  <a:gd name="T14" fmla="*/ 2 w 74"/>
                  <a:gd name="T15" fmla="*/ 18 h 79"/>
                  <a:gd name="T16" fmla="*/ 3 w 74"/>
                  <a:gd name="T17" fmla="*/ 18 h 79"/>
                  <a:gd name="T18" fmla="*/ 3 w 74"/>
                  <a:gd name="T19" fmla="*/ 18 h 79"/>
                  <a:gd name="T20" fmla="*/ 14 w 74"/>
                  <a:gd name="T21" fmla="*/ 17 h 79"/>
                  <a:gd name="T22" fmla="*/ 15 w 74"/>
                  <a:gd name="T23" fmla="*/ 17 h 79"/>
                  <a:gd name="T24" fmla="*/ 16 w 74"/>
                  <a:gd name="T25" fmla="*/ 16 h 79"/>
                  <a:gd name="T26" fmla="*/ 17 w 74"/>
                  <a:gd name="T27" fmla="*/ 15 h 79"/>
                  <a:gd name="T28" fmla="*/ 17 w 74"/>
                  <a:gd name="T29" fmla="*/ 14 h 79"/>
                  <a:gd name="T30" fmla="*/ 17 w 74"/>
                  <a:gd name="T31" fmla="*/ 13 h 79"/>
                  <a:gd name="T32" fmla="*/ 16 w 74"/>
                  <a:gd name="T33" fmla="*/ 12 h 79"/>
                  <a:gd name="T34" fmla="*/ 15 w 74"/>
                  <a:gd name="T35" fmla="*/ 11 h 79"/>
                  <a:gd name="T36" fmla="*/ 14 w 74"/>
                  <a:gd name="T37" fmla="*/ 11 h 79"/>
                  <a:gd name="T38" fmla="*/ 13 w 74"/>
                  <a:gd name="T39" fmla="*/ 11 h 79"/>
                  <a:gd name="T40" fmla="*/ 11 w 74"/>
                  <a:gd name="T41" fmla="*/ 11 h 79"/>
                  <a:gd name="T42" fmla="*/ 9 w 74"/>
                  <a:gd name="T43" fmla="*/ 11 h 79"/>
                  <a:gd name="T44" fmla="*/ 6 w 74"/>
                  <a:gd name="T45" fmla="*/ 12 h 79"/>
                  <a:gd name="T46" fmla="*/ 7 w 74"/>
                  <a:gd name="T47" fmla="*/ 9 h 79"/>
                  <a:gd name="T48" fmla="*/ 7 w 74"/>
                  <a:gd name="T49" fmla="*/ 6 h 79"/>
                  <a:gd name="T50" fmla="*/ 7 w 74"/>
                  <a:gd name="T51" fmla="*/ 4 h 79"/>
                  <a:gd name="T52" fmla="*/ 7 w 74"/>
                  <a:gd name="T53" fmla="*/ 3 h 79"/>
                  <a:gd name="T54" fmla="*/ 7 w 74"/>
                  <a:gd name="T55" fmla="*/ 3 h 79"/>
                  <a:gd name="T56" fmla="*/ 7 w 74"/>
                  <a:gd name="T57" fmla="*/ 3 h 79"/>
                  <a:gd name="T58" fmla="*/ 7 w 74"/>
                  <a:gd name="T59" fmla="*/ 3 h 79"/>
                  <a:gd name="T60" fmla="*/ 7 w 74"/>
                  <a:gd name="T61" fmla="*/ 3 h 79"/>
                  <a:gd name="T62" fmla="*/ 7 w 74"/>
                  <a:gd name="T63" fmla="*/ 2 h 79"/>
                  <a:gd name="T64" fmla="*/ 6 w 74"/>
                  <a:gd name="T65" fmla="*/ 1 h 79"/>
                  <a:gd name="T66" fmla="*/ 6 w 74"/>
                  <a:gd name="T67" fmla="*/ 0 h 79"/>
                  <a:gd name="T68" fmla="*/ 4 w 74"/>
                  <a:gd name="T69" fmla="*/ 0 h 79"/>
                  <a:gd name="T70" fmla="*/ 3 w 74"/>
                  <a:gd name="T71" fmla="*/ 0 h 79"/>
                  <a:gd name="T72" fmla="*/ 2 w 74"/>
                  <a:gd name="T73" fmla="*/ 1 h 79"/>
                  <a:gd name="T74" fmla="*/ 1 w 74"/>
                  <a:gd name="T75" fmla="*/ 1 h 79"/>
                  <a:gd name="T76" fmla="*/ 1 w 74"/>
                  <a:gd name="T77" fmla="*/ 3 h 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79"/>
                  <a:gd name="T119" fmla="*/ 74 w 74"/>
                  <a:gd name="T120" fmla="*/ 79 h 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79">
                    <a:moveTo>
                      <a:pt x="3" y="12"/>
                    </a:moveTo>
                    <a:lnTo>
                      <a:pt x="0" y="64"/>
                    </a:lnTo>
                    <a:lnTo>
                      <a:pt x="0" y="66"/>
                    </a:lnTo>
                    <a:lnTo>
                      <a:pt x="0" y="69"/>
                    </a:lnTo>
                    <a:lnTo>
                      <a:pt x="2" y="73"/>
                    </a:lnTo>
                    <a:lnTo>
                      <a:pt x="3" y="75"/>
                    </a:lnTo>
                    <a:lnTo>
                      <a:pt x="6" y="77"/>
                    </a:lnTo>
                    <a:lnTo>
                      <a:pt x="9" y="78"/>
                    </a:lnTo>
                    <a:lnTo>
                      <a:pt x="11" y="79"/>
                    </a:lnTo>
                    <a:lnTo>
                      <a:pt x="14" y="79"/>
                    </a:lnTo>
                    <a:lnTo>
                      <a:pt x="62" y="74"/>
                    </a:lnTo>
                    <a:lnTo>
                      <a:pt x="67" y="73"/>
                    </a:lnTo>
                    <a:lnTo>
                      <a:pt x="71" y="69"/>
                    </a:lnTo>
                    <a:lnTo>
                      <a:pt x="74" y="65"/>
                    </a:lnTo>
                    <a:lnTo>
                      <a:pt x="74" y="60"/>
                    </a:lnTo>
                    <a:lnTo>
                      <a:pt x="72" y="55"/>
                    </a:lnTo>
                    <a:lnTo>
                      <a:pt x="68" y="51"/>
                    </a:lnTo>
                    <a:lnTo>
                      <a:pt x="65" y="48"/>
                    </a:lnTo>
                    <a:lnTo>
                      <a:pt x="59" y="47"/>
                    </a:lnTo>
                    <a:lnTo>
                      <a:pt x="57" y="47"/>
                    </a:lnTo>
                    <a:lnTo>
                      <a:pt x="49" y="48"/>
                    </a:lnTo>
                    <a:lnTo>
                      <a:pt x="39" y="49"/>
                    </a:lnTo>
                    <a:lnTo>
                      <a:pt x="28" y="51"/>
                    </a:lnTo>
                    <a:lnTo>
                      <a:pt x="29" y="39"/>
                    </a:lnTo>
                    <a:lnTo>
                      <a:pt x="29" y="26"/>
                    </a:lnTo>
                    <a:lnTo>
                      <a:pt x="31" y="18"/>
                    </a:lnTo>
                    <a:lnTo>
                      <a:pt x="31" y="14"/>
                    </a:lnTo>
                    <a:lnTo>
                      <a:pt x="31" y="13"/>
                    </a:lnTo>
                    <a:lnTo>
                      <a:pt x="29" y="8"/>
                    </a:lnTo>
                    <a:lnTo>
                      <a:pt x="27" y="4"/>
                    </a:lnTo>
                    <a:lnTo>
                      <a:pt x="24" y="1"/>
                    </a:lnTo>
                    <a:lnTo>
                      <a:pt x="19" y="0"/>
                    </a:lnTo>
                    <a:lnTo>
                      <a:pt x="14" y="0"/>
                    </a:lnTo>
                    <a:lnTo>
                      <a:pt x="9" y="3"/>
                    </a:lnTo>
                    <a:lnTo>
                      <a:pt x="5" y="6"/>
                    </a:lnTo>
                    <a:lnTo>
                      <a:pt x="3" y="12"/>
                    </a:lnTo>
                    <a:close/>
                  </a:path>
                </a:pathLst>
              </a:custGeom>
              <a:solidFill>
                <a:srgbClr val="000000"/>
              </a:solidFill>
              <a:ln w="9525">
                <a:noFill/>
                <a:round/>
                <a:headEnd/>
                <a:tailEnd/>
              </a:ln>
            </p:spPr>
            <p:txBody>
              <a:bodyPr/>
              <a:lstStyle/>
              <a:p>
                <a:pPr rtl="0"/>
                <a:endParaRPr lang="en-US" sz="3800"/>
              </a:p>
            </p:txBody>
          </p:sp>
          <p:sp>
            <p:nvSpPr>
              <p:cNvPr id="887" name="Freeform 801"/>
              <p:cNvSpPr>
                <a:spLocks/>
              </p:cNvSpPr>
              <p:nvPr/>
            </p:nvSpPr>
            <p:spPr bwMode="auto">
              <a:xfrm flipH="1">
                <a:off x="563" y="1072"/>
                <a:ext cx="20" cy="12"/>
              </a:xfrm>
              <a:custGeom>
                <a:avLst/>
                <a:gdLst>
                  <a:gd name="T0" fmla="*/ 15 w 83"/>
                  <a:gd name="T1" fmla="*/ 0 h 56"/>
                  <a:gd name="T2" fmla="*/ 1 w 83"/>
                  <a:gd name="T3" fmla="*/ 6 h 56"/>
                  <a:gd name="T4" fmla="*/ 0 w 83"/>
                  <a:gd name="T5" fmla="*/ 7 h 56"/>
                  <a:gd name="T6" fmla="*/ 0 w 83"/>
                  <a:gd name="T7" fmla="*/ 8 h 56"/>
                  <a:gd name="T8" fmla="*/ 0 w 83"/>
                  <a:gd name="T9" fmla="*/ 9 h 56"/>
                  <a:gd name="T10" fmla="*/ 0 w 83"/>
                  <a:gd name="T11" fmla="*/ 11 h 56"/>
                  <a:gd name="T12" fmla="*/ 1 w 83"/>
                  <a:gd name="T13" fmla="*/ 11 h 56"/>
                  <a:gd name="T14" fmla="*/ 2 w 83"/>
                  <a:gd name="T15" fmla="*/ 12 h 56"/>
                  <a:gd name="T16" fmla="*/ 3 w 83"/>
                  <a:gd name="T17" fmla="*/ 12 h 56"/>
                  <a:gd name="T18" fmla="*/ 5 w 83"/>
                  <a:gd name="T19" fmla="*/ 12 h 56"/>
                  <a:gd name="T20" fmla="*/ 18 w 83"/>
                  <a:gd name="T21" fmla="*/ 6 h 56"/>
                  <a:gd name="T22" fmla="*/ 19 w 83"/>
                  <a:gd name="T23" fmla="*/ 5 h 56"/>
                  <a:gd name="T24" fmla="*/ 20 w 83"/>
                  <a:gd name="T25" fmla="*/ 4 h 56"/>
                  <a:gd name="T26" fmla="*/ 20 w 83"/>
                  <a:gd name="T27" fmla="*/ 3 h 56"/>
                  <a:gd name="T28" fmla="*/ 20 w 83"/>
                  <a:gd name="T29" fmla="*/ 2 h 56"/>
                  <a:gd name="T30" fmla="*/ 19 w 83"/>
                  <a:gd name="T31" fmla="*/ 1 h 56"/>
                  <a:gd name="T32" fmla="*/ 18 w 83"/>
                  <a:gd name="T33" fmla="*/ 0 h 56"/>
                  <a:gd name="T34" fmla="*/ 17 w 83"/>
                  <a:gd name="T35" fmla="*/ 0 h 56"/>
                  <a:gd name="T36" fmla="*/ 15 w 83"/>
                  <a:gd name="T37" fmla="*/ 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56"/>
                  <a:gd name="T59" fmla="*/ 83 w 83"/>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56">
                    <a:moveTo>
                      <a:pt x="63" y="2"/>
                    </a:moveTo>
                    <a:lnTo>
                      <a:pt x="6" y="30"/>
                    </a:lnTo>
                    <a:lnTo>
                      <a:pt x="2" y="33"/>
                    </a:lnTo>
                    <a:lnTo>
                      <a:pt x="0" y="38"/>
                    </a:lnTo>
                    <a:lnTo>
                      <a:pt x="0" y="43"/>
                    </a:lnTo>
                    <a:lnTo>
                      <a:pt x="1" y="49"/>
                    </a:lnTo>
                    <a:lnTo>
                      <a:pt x="4" y="52"/>
                    </a:lnTo>
                    <a:lnTo>
                      <a:pt x="9" y="55"/>
                    </a:lnTo>
                    <a:lnTo>
                      <a:pt x="14" y="56"/>
                    </a:lnTo>
                    <a:lnTo>
                      <a:pt x="19" y="55"/>
                    </a:lnTo>
                    <a:lnTo>
                      <a:pt x="76" y="26"/>
                    </a:lnTo>
                    <a:lnTo>
                      <a:pt x="80" y="22"/>
                    </a:lnTo>
                    <a:lnTo>
                      <a:pt x="83" y="19"/>
                    </a:lnTo>
                    <a:lnTo>
                      <a:pt x="83" y="13"/>
                    </a:lnTo>
                    <a:lnTo>
                      <a:pt x="82" y="8"/>
                    </a:lnTo>
                    <a:lnTo>
                      <a:pt x="79" y="3"/>
                    </a:lnTo>
                    <a:lnTo>
                      <a:pt x="74" y="0"/>
                    </a:lnTo>
                    <a:lnTo>
                      <a:pt x="69" y="0"/>
                    </a:lnTo>
                    <a:lnTo>
                      <a:pt x="63" y="2"/>
                    </a:lnTo>
                    <a:close/>
                  </a:path>
                </a:pathLst>
              </a:custGeom>
              <a:solidFill>
                <a:srgbClr val="000000"/>
              </a:solidFill>
              <a:ln w="9525">
                <a:noFill/>
                <a:round/>
                <a:headEnd/>
                <a:tailEnd/>
              </a:ln>
            </p:spPr>
            <p:txBody>
              <a:bodyPr/>
              <a:lstStyle/>
              <a:p>
                <a:pPr rtl="0"/>
                <a:endParaRPr lang="en-US" sz="3800"/>
              </a:p>
            </p:txBody>
          </p:sp>
          <p:sp>
            <p:nvSpPr>
              <p:cNvPr id="888" name="Freeform 802"/>
              <p:cNvSpPr>
                <a:spLocks/>
              </p:cNvSpPr>
              <p:nvPr/>
            </p:nvSpPr>
            <p:spPr bwMode="auto">
              <a:xfrm flipH="1">
                <a:off x="566" y="1045"/>
                <a:ext cx="11" cy="11"/>
              </a:xfrm>
              <a:custGeom>
                <a:avLst/>
                <a:gdLst>
                  <a:gd name="T0" fmla="*/ 11 w 48"/>
                  <a:gd name="T1" fmla="*/ 5 h 49"/>
                  <a:gd name="T2" fmla="*/ 11 w 48"/>
                  <a:gd name="T3" fmla="*/ 7 h 49"/>
                  <a:gd name="T4" fmla="*/ 10 w 48"/>
                  <a:gd name="T5" fmla="*/ 9 h 49"/>
                  <a:gd name="T6" fmla="*/ 8 w 48"/>
                  <a:gd name="T7" fmla="*/ 10 h 49"/>
                  <a:gd name="T8" fmla="*/ 6 w 48"/>
                  <a:gd name="T9" fmla="*/ 11 h 49"/>
                  <a:gd name="T10" fmla="*/ 4 w 48"/>
                  <a:gd name="T11" fmla="*/ 10 h 49"/>
                  <a:gd name="T12" fmla="*/ 2 w 48"/>
                  <a:gd name="T13" fmla="*/ 9 h 49"/>
                  <a:gd name="T14" fmla="*/ 1 w 48"/>
                  <a:gd name="T15" fmla="*/ 7 h 49"/>
                  <a:gd name="T16" fmla="*/ 0 w 48"/>
                  <a:gd name="T17" fmla="*/ 5 h 49"/>
                  <a:gd name="T18" fmla="*/ 1 w 48"/>
                  <a:gd name="T19" fmla="*/ 3 h 49"/>
                  <a:gd name="T20" fmla="*/ 2 w 48"/>
                  <a:gd name="T21" fmla="*/ 2 h 49"/>
                  <a:gd name="T22" fmla="*/ 4 w 48"/>
                  <a:gd name="T23" fmla="*/ 0 h 49"/>
                  <a:gd name="T24" fmla="*/ 6 w 48"/>
                  <a:gd name="T25" fmla="*/ 0 h 49"/>
                  <a:gd name="T26" fmla="*/ 8 w 48"/>
                  <a:gd name="T27" fmla="*/ 0 h 49"/>
                  <a:gd name="T28" fmla="*/ 10 w 48"/>
                  <a:gd name="T29" fmla="*/ 2 h 49"/>
                  <a:gd name="T30" fmla="*/ 11 w 48"/>
                  <a:gd name="T31" fmla="*/ 3 h 49"/>
                  <a:gd name="T32" fmla="*/ 11 w 48"/>
                  <a:gd name="T33" fmla="*/ 5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9"/>
                  <a:gd name="T53" fmla="*/ 48 w 48"/>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9">
                    <a:moveTo>
                      <a:pt x="48" y="24"/>
                    </a:moveTo>
                    <a:lnTo>
                      <a:pt x="47" y="33"/>
                    </a:lnTo>
                    <a:lnTo>
                      <a:pt x="42" y="41"/>
                    </a:lnTo>
                    <a:lnTo>
                      <a:pt x="34" y="46"/>
                    </a:lnTo>
                    <a:lnTo>
                      <a:pt x="25" y="49"/>
                    </a:lnTo>
                    <a:lnTo>
                      <a:pt x="16" y="46"/>
                    </a:lnTo>
                    <a:lnTo>
                      <a:pt x="8" y="41"/>
                    </a:lnTo>
                    <a:lnTo>
                      <a:pt x="3" y="33"/>
                    </a:lnTo>
                    <a:lnTo>
                      <a:pt x="0" y="24"/>
                    </a:lnTo>
                    <a:lnTo>
                      <a:pt x="3" y="15"/>
                    </a:lnTo>
                    <a:lnTo>
                      <a:pt x="8" y="7"/>
                    </a:lnTo>
                    <a:lnTo>
                      <a:pt x="16" y="2"/>
                    </a:lnTo>
                    <a:lnTo>
                      <a:pt x="25" y="0"/>
                    </a:lnTo>
                    <a:lnTo>
                      <a:pt x="34" y="2"/>
                    </a:lnTo>
                    <a:lnTo>
                      <a:pt x="42" y="7"/>
                    </a:lnTo>
                    <a:lnTo>
                      <a:pt x="47" y="15"/>
                    </a:lnTo>
                    <a:lnTo>
                      <a:pt x="48" y="24"/>
                    </a:lnTo>
                    <a:close/>
                  </a:path>
                </a:pathLst>
              </a:custGeom>
              <a:solidFill>
                <a:srgbClr val="000000"/>
              </a:solidFill>
              <a:ln w="9525">
                <a:noFill/>
                <a:round/>
                <a:headEnd/>
                <a:tailEnd/>
              </a:ln>
            </p:spPr>
            <p:txBody>
              <a:bodyPr/>
              <a:lstStyle/>
              <a:p>
                <a:pPr rtl="0"/>
                <a:endParaRPr lang="en-US" sz="3800"/>
              </a:p>
            </p:txBody>
          </p:sp>
        </p:grpSp>
        <p:grpSp>
          <p:nvGrpSpPr>
            <p:cNvPr id="766" name="Group 803"/>
            <p:cNvGrpSpPr>
              <a:grpSpLocks/>
            </p:cNvGrpSpPr>
            <p:nvPr/>
          </p:nvGrpSpPr>
          <p:grpSpPr bwMode="auto">
            <a:xfrm>
              <a:off x="4858" y="1675"/>
              <a:ext cx="525" cy="601"/>
              <a:chOff x="337" y="893"/>
              <a:chExt cx="525" cy="601"/>
            </a:xfrm>
          </p:grpSpPr>
          <p:sp>
            <p:nvSpPr>
              <p:cNvPr id="811" name="Freeform 804"/>
              <p:cNvSpPr>
                <a:spLocks/>
              </p:cNvSpPr>
              <p:nvPr/>
            </p:nvSpPr>
            <p:spPr bwMode="auto">
              <a:xfrm flipH="1">
                <a:off x="389" y="1329"/>
                <a:ext cx="158" cy="88"/>
              </a:xfrm>
              <a:custGeom>
                <a:avLst/>
                <a:gdLst>
                  <a:gd name="T0" fmla="*/ 130 w 692"/>
                  <a:gd name="T1" fmla="*/ 1 h 382"/>
                  <a:gd name="T2" fmla="*/ 128 w 692"/>
                  <a:gd name="T3" fmla="*/ 3 h 382"/>
                  <a:gd name="T4" fmla="*/ 128 w 692"/>
                  <a:gd name="T5" fmla="*/ 5 h 382"/>
                  <a:gd name="T6" fmla="*/ 128 w 692"/>
                  <a:gd name="T7" fmla="*/ 6 h 382"/>
                  <a:gd name="T8" fmla="*/ 129 w 692"/>
                  <a:gd name="T9" fmla="*/ 9 h 382"/>
                  <a:gd name="T10" fmla="*/ 134 w 692"/>
                  <a:gd name="T11" fmla="*/ 22 h 382"/>
                  <a:gd name="T12" fmla="*/ 141 w 692"/>
                  <a:gd name="T13" fmla="*/ 41 h 382"/>
                  <a:gd name="T14" fmla="*/ 146 w 692"/>
                  <a:gd name="T15" fmla="*/ 56 h 382"/>
                  <a:gd name="T16" fmla="*/ 147 w 692"/>
                  <a:gd name="T17" fmla="*/ 62 h 382"/>
                  <a:gd name="T18" fmla="*/ 144 w 692"/>
                  <a:gd name="T19" fmla="*/ 73 h 382"/>
                  <a:gd name="T20" fmla="*/ 140 w 692"/>
                  <a:gd name="T21" fmla="*/ 78 h 382"/>
                  <a:gd name="T22" fmla="*/ 129 w 692"/>
                  <a:gd name="T23" fmla="*/ 78 h 382"/>
                  <a:gd name="T24" fmla="*/ 111 w 692"/>
                  <a:gd name="T25" fmla="*/ 78 h 382"/>
                  <a:gd name="T26" fmla="*/ 90 w 692"/>
                  <a:gd name="T27" fmla="*/ 78 h 382"/>
                  <a:gd name="T28" fmla="*/ 68 w 692"/>
                  <a:gd name="T29" fmla="*/ 78 h 382"/>
                  <a:gd name="T30" fmla="*/ 47 w 692"/>
                  <a:gd name="T31" fmla="*/ 78 h 382"/>
                  <a:gd name="T32" fmla="*/ 29 w 692"/>
                  <a:gd name="T33" fmla="*/ 78 h 382"/>
                  <a:gd name="T34" fmla="*/ 18 w 692"/>
                  <a:gd name="T35" fmla="*/ 78 h 382"/>
                  <a:gd name="T36" fmla="*/ 14 w 692"/>
                  <a:gd name="T37" fmla="*/ 72 h 382"/>
                  <a:gd name="T38" fmla="*/ 11 w 692"/>
                  <a:gd name="T39" fmla="*/ 58 h 382"/>
                  <a:gd name="T40" fmla="*/ 11 w 692"/>
                  <a:gd name="T41" fmla="*/ 51 h 382"/>
                  <a:gd name="T42" fmla="*/ 14 w 692"/>
                  <a:gd name="T43" fmla="*/ 38 h 382"/>
                  <a:gd name="T44" fmla="*/ 19 w 692"/>
                  <a:gd name="T45" fmla="*/ 21 h 382"/>
                  <a:gd name="T46" fmla="*/ 22 w 692"/>
                  <a:gd name="T47" fmla="*/ 8 h 382"/>
                  <a:gd name="T48" fmla="*/ 23 w 692"/>
                  <a:gd name="T49" fmla="*/ 6 h 382"/>
                  <a:gd name="T50" fmla="*/ 23 w 692"/>
                  <a:gd name="T51" fmla="*/ 5 h 382"/>
                  <a:gd name="T52" fmla="*/ 23 w 692"/>
                  <a:gd name="T53" fmla="*/ 3 h 382"/>
                  <a:gd name="T54" fmla="*/ 21 w 692"/>
                  <a:gd name="T55" fmla="*/ 1 h 382"/>
                  <a:gd name="T56" fmla="*/ 18 w 692"/>
                  <a:gd name="T57" fmla="*/ 0 h 382"/>
                  <a:gd name="T58" fmla="*/ 14 w 692"/>
                  <a:gd name="T59" fmla="*/ 2 h 382"/>
                  <a:gd name="T60" fmla="*/ 0 w 692"/>
                  <a:gd name="T61" fmla="*/ 53 h 382"/>
                  <a:gd name="T62" fmla="*/ 0 w 692"/>
                  <a:gd name="T63" fmla="*/ 54 h 382"/>
                  <a:gd name="T64" fmla="*/ 0 w 692"/>
                  <a:gd name="T65" fmla="*/ 55 h 382"/>
                  <a:gd name="T66" fmla="*/ 8 w 692"/>
                  <a:gd name="T67" fmla="*/ 86 h 382"/>
                  <a:gd name="T68" fmla="*/ 10 w 692"/>
                  <a:gd name="T69" fmla="*/ 88 h 382"/>
                  <a:gd name="T70" fmla="*/ 146 w 692"/>
                  <a:gd name="T71" fmla="*/ 88 h 382"/>
                  <a:gd name="T72" fmla="*/ 149 w 692"/>
                  <a:gd name="T73" fmla="*/ 87 h 382"/>
                  <a:gd name="T74" fmla="*/ 151 w 692"/>
                  <a:gd name="T75" fmla="*/ 85 h 382"/>
                  <a:gd name="T76" fmla="*/ 158 w 692"/>
                  <a:gd name="T77" fmla="*/ 59 h 382"/>
                  <a:gd name="T78" fmla="*/ 158 w 692"/>
                  <a:gd name="T79" fmla="*/ 57 h 382"/>
                  <a:gd name="T80" fmla="*/ 138 w 692"/>
                  <a:gd name="T81" fmla="*/ 3 h 382"/>
                  <a:gd name="T82" fmla="*/ 135 w 692"/>
                  <a:gd name="T83" fmla="*/ 0 h 382"/>
                  <a:gd name="T84" fmla="*/ 131 w 692"/>
                  <a:gd name="T85" fmla="*/ 0 h 3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92"/>
                  <a:gd name="T130" fmla="*/ 0 h 382"/>
                  <a:gd name="T131" fmla="*/ 692 w 692"/>
                  <a:gd name="T132" fmla="*/ 382 h 3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92" h="382">
                    <a:moveTo>
                      <a:pt x="575" y="1"/>
                    </a:moveTo>
                    <a:lnTo>
                      <a:pt x="569" y="5"/>
                    </a:lnTo>
                    <a:lnTo>
                      <a:pt x="564" y="9"/>
                    </a:lnTo>
                    <a:lnTo>
                      <a:pt x="562" y="15"/>
                    </a:lnTo>
                    <a:lnTo>
                      <a:pt x="560" y="22"/>
                    </a:lnTo>
                    <a:lnTo>
                      <a:pt x="560" y="23"/>
                    </a:lnTo>
                    <a:lnTo>
                      <a:pt x="562" y="26"/>
                    </a:lnTo>
                    <a:lnTo>
                      <a:pt x="562" y="27"/>
                    </a:lnTo>
                    <a:lnTo>
                      <a:pt x="562" y="29"/>
                    </a:lnTo>
                    <a:lnTo>
                      <a:pt x="566" y="39"/>
                    </a:lnTo>
                    <a:lnTo>
                      <a:pt x="575" y="63"/>
                    </a:lnTo>
                    <a:lnTo>
                      <a:pt x="588" y="97"/>
                    </a:lnTo>
                    <a:lnTo>
                      <a:pt x="602" y="137"/>
                    </a:lnTo>
                    <a:lnTo>
                      <a:pt x="618" y="178"/>
                    </a:lnTo>
                    <a:lnTo>
                      <a:pt x="632" y="214"/>
                    </a:lnTo>
                    <a:lnTo>
                      <a:pt x="641" y="242"/>
                    </a:lnTo>
                    <a:lnTo>
                      <a:pt x="646" y="255"/>
                    </a:lnTo>
                    <a:lnTo>
                      <a:pt x="642" y="269"/>
                    </a:lnTo>
                    <a:lnTo>
                      <a:pt x="636" y="292"/>
                    </a:lnTo>
                    <a:lnTo>
                      <a:pt x="629" y="317"/>
                    </a:lnTo>
                    <a:lnTo>
                      <a:pt x="624" y="338"/>
                    </a:lnTo>
                    <a:lnTo>
                      <a:pt x="614" y="338"/>
                    </a:lnTo>
                    <a:lnTo>
                      <a:pt x="593" y="338"/>
                    </a:lnTo>
                    <a:lnTo>
                      <a:pt x="564" y="338"/>
                    </a:lnTo>
                    <a:lnTo>
                      <a:pt x="529" y="338"/>
                    </a:lnTo>
                    <a:lnTo>
                      <a:pt x="488" y="338"/>
                    </a:lnTo>
                    <a:lnTo>
                      <a:pt x="443" y="338"/>
                    </a:lnTo>
                    <a:lnTo>
                      <a:pt x="395" y="338"/>
                    </a:lnTo>
                    <a:lnTo>
                      <a:pt x="347" y="338"/>
                    </a:lnTo>
                    <a:lnTo>
                      <a:pt x="298" y="338"/>
                    </a:lnTo>
                    <a:lnTo>
                      <a:pt x="250" y="338"/>
                    </a:lnTo>
                    <a:lnTo>
                      <a:pt x="205" y="338"/>
                    </a:lnTo>
                    <a:lnTo>
                      <a:pt x="164" y="338"/>
                    </a:lnTo>
                    <a:lnTo>
                      <a:pt x="129" y="338"/>
                    </a:lnTo>
                    <a:lnTo>
                      <a:pt x="100" y="338"/>
                    </a:lnTo>
                    <a:lnTo>
                      <a:pt x="79" y="338"/>
                    </a:lnTo>
                    <a:lnTo>
                      <a:pt x="69" y="338"/>
                    </a:lnTo>
                    <a:lnTo>
                      <a:pt x="62" y="313"/>
                    </a:lnTo>
                    <a:lnTo>
                      <a:pt x="55" y="281"/>
                    </a:lnTo>
                    <a:lnTo>
                      <a:pt x="48" y="251"/>
                    </a:lnTo>
                    <a:lnTo>
                      <a:pt x="44" y="235"/>
                    </a:lnTo>
                    <a:lnTo>
                      <a:pt x="47" y="223"/>
                    </a:lnTo>
                    <a:lnTo>
                      <a:pt x="55" y="199"/>
                    </a:lnTo>
                    <a:lnTo>
                      <a:pt x="62" y="165"/>
                    </a:lnTo>
                    <a:lnTo>
                      <a:pt x="73" y="127"/>
                    </a:lnTo>
                    <a:lnTo>
                      <a:pt x="83" y="91"/>
                    </a:lnTo>
                    <a:lnTo>
                      <a:pt x="92" y="58"/>
                    </a:lnTo>
                    <a:lnTo>
                      <a:pt x="98" y="36"/>
                    </a:lnTo>
                    <a:lnTo>
                      <a:pt x="100" y="27"/>
                    </a:lnTo>
                    <a:lnTo>
                      <a:pt x="101" y="26"/>
                    </a:lnTo>
                    <a:lnTo>
                      <a:pt x="101" y="24"/>
                    </a:lnTo>
                    <a:lnTo>
                      <a:pt x="101" y="23"/>
                    </a:lnTo>
                    <a:lnTo>
                      <a:pt x="101" y="22"/>
                    </a:lnTo>
                    <a:lnTo>
                      <a:pt x="100" y="15"/>
                    </a:lnTo>
                    <a:lnTo>
                      <a:pt x="98" y="9"/>
                    </a:lnTo>
                    <a:lnTo>
                      <a:pt x="92" y="3"/>
                    </a:lnTo>
                    <a:lnTo>
                      <a:pt x="86" y="1"/>
                    </a:lnTo>
                    <a:lnTo>
                      <a:pt x="77" y="0"/>
                    </a:lnTo>
                    <a:lnTo>
                      <a:pt x="69" y="2"/>
                    </a:lnTo>
                    <a:lnTo>
                      <a:pt x="62" y="9"/>
                    </a:lnTo>
                    <a:lnTo>
                      <a:pt x="59" y="16"/>
                    </a:lnTo>
                    <a:lnTo>
                      <a:pt x="0" y="229"/>
                    </a:lnTo>
                    <a:lnTo>
                      <a:pt x="0" y="231"/>
                    </a:lnTo>
                    <a:lnTo>
                      <a:pt x="0" y="234"/>
                    </a:lnTo>
                    <a:lnTo>
                      <a:pt x="0" y="236"/>
                    </a:lnTo>
                    <a:lnTo>
                      <a:pt x="0" y="239"/>
                    </a:lnTo>
                    <a:lnTo>
                      <a:pt x="30" y="365"/>
                    </a:lnTo>
                    <a:lnTo>
                      <a:pt x="33" y="372"/>
                    </a:lnTo>
                    <a:lnTo>
                      <a:pt x="38" y="377"/>
                    </a:lnTo>
                    <a:lnTo>
                      <a:pt x="43" y="381"/>
                    </a:lnTo>
                    <a:lnTo>
                      <a:pt x="51" y="382"/>
                    </a:lnTo>
                    <a:lnTo>
                      <a:pt x="641" y="382"/>
                    </a:lnTo>
                    <a:lnTo>
                      <a:pt x="647" y="381"/>
                    </a:lnTo>
                    <a:lnTo>
                      <a:pt x="654" y="378"/>
                    </a:lnTo>
                    <a:lnTo>
                      <a:pt x="659" y="373"/>
                    </a:lnTo>
                    <a:lnTo>
                      <a:pt x="662" y="367"/>
                    </a:lnTo>
                    <a:lnTo>
                      <a:pt x="690" y="260"/>
                    </a:lnTo>
                    <a:lnTo>
                      <a:pt x="692" y="256"/>
                    </a:lnTo>
                    <a:lnTo>
                      <a:pt x="692" y="253"/>
                    </a:lnTo>
                    <a:lnTo>
                      <a:pt x="692" y="249"/>
                    </a:lnTo>
                    <a:lnTo>
                      <a:pt x="690" y="247"/>
                    </a:lnTo>
                    <a:lnTo>
                      <a:pt x="603" y="14"/>
                    </a:lnTo>
                    <a:lnTo>
                      <a:pt x="599" y="6"/>
                    </a:lnTo>
                    <a:lnTo>
                      <a:pt x="592" y="1"/>
                    </a:lnTo>
                    <a:lnTo>
                      <a:pt x="584" y="0"/>
                    </a:lnTo>
                    <a:lnTo>
                      <a:pt x="575" y="1"/>
                    </a:lnTo>
                    <a:close/>
                  </a:path>
                </a:pathLst>
              </a:custGeom>
              <a:solidFill>
                <a:srgbClr val="000000"/>
              </a:solidFill>
              <a:ln w="9525">
                <a:noFill/>
                <a:round/>
                <a:headEnd/>
                <a:tailEnd/>
              </a:ln>
            </p:spPr>
            <p:txBody>
              <a:bodyPr/>
              <a:lstStyle/>
              <a:p>
                <a:pPr rtl="0"/>
                <a:endParaRPr lang="en-US" sz="3800"/>
              </a:p>
            </p:txBody>
          </p:sp>
          <p:sp>
            <p:nvSpPr>
              <p:cNvPr id="812" name="Freeform 805"/>
              <p:cNvSpPr>
                <a:spLocks/>
              </p:cNvSpPr>
              <p:nvPr/>
            </p:nvSpPr>
            <p:spPr bwMode="auto">
              <a:xfrm flipH="1">
                <a:off x="372" y="1468"/>
                <a:ext cx="30" cy="21"/>
              </a:xfrm>
              <a:custGeom>
                <a:avLst/>
                <a:gdLst>
                  <a:gd name="T0" fmla="*/ 0 w 130"/>
                  <a:gd name="T1" fmla="*/ 10 h 93"/>
                  <a:gd name="T2" fmla="*/ 0 w 130"/>
                  <a:gd name="T3" fmla="*/ 10 h 93"/>
                  <a:gd name="T4" fmla="*/ 0 w 130"/>
                  <a:gd name="T5" fmla="*/ 10 h 93"/>
                  <a:gd name="T6" fmla="*/ 0 w 130"/>
                  <a:gd name="T7" fmla="*/ 10 h 93"/>
                  <a:gd name="T8" fmla="*/ 0 w 130"/>
                  <a:gd name="T9" fmla="*/ 10 h 93"/>
                  <a:gd name="T10" fmla="*/ 0 w 130"/>
                  <a:gd name="T11" fmla="*/ 12 h 93"/>
                  <a:gd name="T12" fmla="*/ 1 w 130"/>
                  <a:gd name="T13" fmla="*/ 14 h 93"/>
                  <a:gd name="T14" fmla="*/ 2 w 130"/>
                  <a:gd name="T15" fmla="*/ 16 h 93"/>
                  <a:gd name="T16" fmla="*/ 4 w 130"/>
                  <a:gd name="T17" fmla="*/ 17 h 93"/>
                  <a:gd name="T18" fmla="*/ 6 w 130"/>
                  <a:gd name="T19" fmla="*/ 19 h 93"/>
                  <a:gd name="T20" fmla="*/ 9 w 130"/>
                  <a:gd name="T21" fmla="*/ 20 h 93"/>
                  <a:gd name="T22" fmla="*/ 12 w 130"/>
                  <a:gd name="T23" fmla="*/ 21 h 93"/>
                  <a:gd name="T24" fmla="*/ 15 w 130"/>
                  <a:gd name="T25" fmla="*/ 21 h 93"/>
                  <a:gd name="T26" fmla="*/ 18 w 130"/>
                  <a:gd name="T27" fmla="*/ 21 h 93"/>
                  <a:gd name="T28" fmla="*/ 21 w 130"/>
                  <a:gd name="T29" fmla="*/ 21 h 93"/>
                  <a:gd name="T30" fmla="*/ 23 w 130"/>
                  <a:gd name="T31" fmla="*/ 20 h 93"/>
                  <a:gd name="T32" fmla="*/ 25 w 130"/>
                  <a:gd name="T33" fmla="*/ 19 h 93"/>
                  <a:gd name="T34" fmla="*/ 27 w 130"/>
                  <a:gd name="T35" fmla="*/ 17 h 93"/>
                  <a:gd name="T36" fmla="*/ 29 w 130"/>
                  <a:gd name="T37" fmla="*/ 16 h 93"/>
                  <a:gd name="T38" fmla="*/ 30 w 130"/>
                  <a:gd name="T39" fmla="*/ 14 h 93"/>
                  <a:gd name="T40" fmla="*/ 30 w 130"/>
                  <a:gd name="T41" fmla="*/ 12 h 93"/>
                  <a:gd name="T42" fmla="*/ 30 w 130"/>
                  <a:gd name="T43" fmla="*/ 9 h 93"/>
                  <a:gd name="T44" fmla="*/ 29 w 130"/>
                  <a:gd name="T45" fmla="*/ 7 h 93"/>
                  <a:gd name="T46" fmla="*/ 28 w 130"/>
                  <a:gd name="T47" fmla="*/ 5 h 93"/>
                  <a:gd name="T48" fmla="*/ 27 w 130"/>
                  <a:gd name="T49" fmla="*/ 4 h 93"/>
                  <a:gd name="T50" fmla="*/ 24 w 130"/>
                  <a:gd name="T51" fmla="*/ 2 h 93"/>
                  <a:gd name="T52" fmla="*/ 22 w 130"/>
                  <a:gd name="T53" fmla="*/ 1 h 93"/>
                  <a:gd name="T54" fmla="*/ 19 w 130"/>
                  <a:gd name="T55" fmla="*/ 0 h 93"/>
                  <a:gd name="T56" fmla="*/ 16 w 130"/>
                  <a:gd name="T57" fmla="*/ 0 h 93"/>
                  <a:gd name="T58" fmla="*/ 13 w 130"/>
                  <a:gd name="T59" fmla="*/ 0 h 93"/>
                  <a:gd name="T60" fmla="*/ 10 w 130"/>
                  <a:gd name="T61" fmla="*/ 0 h 93"/>
                  <a:gd name="T62" fmla="*/ 7 w 130"/>
                  <a:gd name="T63" fmla="*/ 1 h 93"/>
                  <a:gd name="T64" fmla="*/ 5 w 130"/>
                  <a:gd name="T65" fmla="*/ 2 h 93"/>
                  <a:gd name="T66" fmla="*/ 3 w 130"/>
                  <a:gd name="T67" fmla="*/ 4 h 93"/>
                  <a:gd name="T68" fmla="*/ 2 w 130"/>
                  <a:gd name="T69" fmla="*/ 5 h 93"/>
                  <a:gd name="T70" fmla="*/ 1 w 130"/>
                  <a:gd name="T71" fmla="*/ 7 h 93"/>
                  <a:gd name="T72" fmla="*/ 0 w 130"/>
                  <a:gd name="T73" fmla="*/ 10 h 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0"/>
                  <a:gd name="T112" fmla="*/ 0 h 93"/>
                  <a:gd name="T113" fmla="*/ 130 w 130"/>
                  <a:gd name="T114" fmla="*/ 93 h 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0" h="93">
                    <a:moveTo>
                      <a:pt x="0" y="43"/>
                    </a:moveTo>
                    <a:lnTo>
                      <a:pt x="0" y="43"/>
                    </a:lnTo>
                    <a:lnTo>
                      <a:pt x="2" y="52"/>
                    </a:lnTo>
                    <a:lnTo>
                      <a:pt x="4" y="61"/>
                    </a:lnTo>
                    <a:lnTo>
                      <a:pt x="10" y="70"/>
                    </a:lnTo>
                    <a:lnTo>
                      <a:pt x="17" y="77"/>
                    </a:lnTo>
                    <a:lnTo>
                      <a:pt x="26" y="83"/>
                    </a:lnTo>
                    <a:lnTo>
                      <a:pt x="37" y="88"/>
                    </a:lnTo>
                    <a:lnTo>
                      <a:pt x="50" y="92"/>
                    </a:lnTo>
                    <a:lnTo>
                      <a:pt x="63" y="93"/>
                    </a:lnTo>
                    <a:lnTo>
                      <a:pt x="76" y="93"/>
                    </a:lnTo>
                    <a:lnTo>
                      <a:pt x="89" y="92"/>
                    </a:lnTo>
                    <a:lnTo>
                      <a:pt x="99" y="88"/>
                    </a:lnTo>
                    <a:lnTo>
                      <a:pt x="110" y="83"/>
                    </a:lnTo>
                    <a:lnTo>
                      <a:pt x="117" y="77"/>
                    </a:lnTo>
                    <a:lnTo>
                      <a:pt x="124" y="70"/>
                    </a:lnTo>
                    <a:lnTo>
                      <a:pt x="129" y="61"/>
                    </a:lnTo>
                    <a:lnTo>
                      <a:pt x="130" y="52"/>
                    </a:lnTo>
                    <a:lnTo>
                      <a:pt x="130" y="41"/>
                    </a:lnTo>
                    <a:lnTo>
                      <a:pt x="127" y="32"/>
                    </a:lnTo>
                    <a:lnTo>
                      <a:pt x="121" y="24"/>
                    </a:lnTo>
                    <a:lnTo>
                      <a:pt x="115" y="17"/>
                    </a:lnTo>
                    <a:lnTo>
                      <a:pt x="106" y="10"/>
                    </a:lnTo>
                    <a:lnTo>
                      <a:pt x="94" y="5"/>
                    </a:lnTo>
                    <a:lnTo>
                      <a:pt x="82" y="1"/>
                    </a:lnTo>
                    <a:lnTo>
                      <a:pt x="69" y="0"/>
                    </a:lnTo>
                    <a:lnTo>
                      <a:pt x="55" y="0"/>
                    </a:lnTo>
                    <a:lnTo>
                      <a:pt x="43" y="1"/>
                    </a:lnTo>
                    <a:lnTo>
                      <a:pt x="32" y="5"/>
                    </a:lnTo>
                    <a:lnTo>
                      <a:pt x="21" y="10"/>
                    </a:lnTo>
                    <a:lnTo>
                      <a:pt x="13" y="17"/>
                    </a:lnTo>
                    <a:lnTo>
                      <a:pt x="7" y="24"/>
                    </a:lnTo>
                    <a:lnTo>
                      <a:pt x="3" y="32"/>
                    </a:lnTo>
                    <a:lnTo>
                      <a:pt x="0" y="43"/>
                    </a:lnTo>
                    <a:close/>
                  </a:path>
                </a:pathLst>
              </a:custGeom>
              <a:solidFill>
                <a:srgbClr val="000000"/>
              </a:solidFill>
              <a:ln w="9525">
                <a:noFill/>
                <a:round/>
                <a:headEnd/>
                <a:tailEnd/>
              </a:ln>
            </p:spPr>
            <p:txBody>
              <a:bodyPr/>
              <a:lstStyle/>
              <a:p>
                <a:pPr rtl="0"/>
                <a:endParaRPr lang="en-US" sz="3800"/>
              </a:p>
            </p:txBody>
          </p:sp>
          <p:sp>
            <p:nvSpPr>
              <p:cNvPr id="813" name="Freeform 806"/>
              <p:cNvSpPr>
                <a:spLocks/>
              </p:cNvSpPr>
              <p:nvPr/>
            </p:nvSpPr>
            <p:spPr bwMode="auto">
              <a:xfrm flipH="1">
                <a:off x="383" y="1332"/>
                <a:ext cx="43" cy="153"/>
              </a:xfrm>
              <a:custGeom>
                <a:avLst/>
                <a:gdLst>
                  <a:gd name="T0" fmla="*/ 4 w 184"/>
                  <a:gd name="T1" fmla="*/ 0 h 666"/>
                  <a:gd name="T2" fmla="*/ 2 w 184"/>
                  <a:gd name="T3" fmla="*/ 1 h 666"/>
                  <a:gd name="T4" fmla="*/ 0 w 184"/>
                  <a:gd name="T5" fmla="*/ 2 h 666"/>
                  <a:gd name="T6" fmla="*/ 0 w 184"/>
                  <a:gd name="T7" fmla="*/ 4 h 666"/>
                  <a:gd name="T8" fmla="*/ 0 w 184"/>
                  <a:gd name="T9" fmla="*/ 6 h 666"/>
                  <a:gd name="T10" fmla="*/ 33 w 184"/>
                  <a:gd name="T11" fmla="*/ 150 h 666"/>
                  <a:gd name="T12" fmla="*/ 34 w 184"/>
                  <a:gd name="T13" fmla="*/ 151 h 666"/>
                  <a:gd name="T14" fmla="*/ 36 w 184"/>
                  <a:gd name="T15" fmla="*/ 153 h 666"/>
                  <a:gd name="T16" fmla="*/ 37 w 184"/>
                  <a:gd name="T17" fmla="*/ 153 h 666"/>
                  <a:gd name="T18" fmla="*/ 39 w 184"/>
                  <a:gd name="T19" fmla="*/ 153 h 666"/>
                  <a:gd name="T20" fmla="*/ 41 w 184"/>
                  <a:gd name="T21" fmla="*/ 152 h 666"/>
                  <a:gd name="T22" fmla="*/ 43 w 184"/>
                  <a:gd name="T23" fmla="*/ 151 h 666"/>
                  <a:gd name="T24" fmla="*/ 43 w 184"/>
                  <a:gd name="T25" fmla="*/ 149 h 666"/>
                  <a:gd name="T26" fmla="*/ 43 w 184"/>
                  <a:gd name="T27" fmla="*/ 147 h 666"/>
                  <a:gd name="T28" fmla="*/ 10 w 184"/>
                  <a:gd name="T29" fmla="*/ 4 h 666"/>
                  <a:gd name="T30" fmla="*/ 9 w 184"/>
                  <a:gd name="T31" fmla="*/ 2 h 666"/>
                  <a:gd name="T32" fmla="*/ 8 w 184"/>
                  <a:gd name="T33" fmla="*/ 1 h 666"/>
                  <a:gd name="T34" fmla="*/ 6 w 184"/>
                  <a:gd name="T35" fmla="*/ 0 h 666"/>
                  <a:gd name="T36" fmla="*/ 4 w 184"/>
                  <a:gd name="T37" fmla="*/ 0 h 6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4"/>
                  <a:gd name="T58" fmla="*/ 0 h 666"/>
                  <a:gd name="T59" fmla="*/ 184 w 184"/>
                  <a:gd name="T60" fmla="*/ 666 h 6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4" h="666">
                    <a:moveTo>
                      <a:pt x="17" y="0"/>
                    </a:moveTo>
                    <a:lnTo>
                      <a:pt x="9" y="4"/>
                    </a:lnTo>
                    <a:lnTo>
                      <a:pt x="2" y="9"/>
                    </a:lnTo>
                    <a:lnTo>
                      <a:pt x="0" y="17"/>
                    </a:lnTo>
                    <a:lnTo>
                      <a:pt x="0" y="26"/>
                    </a:lnTo>
                    <a:lnTo>
                      <a:pt x="141" y="651"/>
                    </a:lnTo>
                    <a:lnTo>
                      <a:pt x="145" y="659"/>
                    </a:lnTo>
                    <a:lnTo>
                      <a:pt x="152" y="664"/>
                    </a:lnTo>
                    <a:lnTo>
                      <a:pt x="160" y="666"/>
                    </a:lnTo>
                    <a:lnTo>
                      <a:pt x="169" y="666"/>
                    </a:lnTo>
                    <a:lnTo>
                      <a:pt x="177" y="662"/>
                    </a:lnTo>
                    <a:lnTo>
                      <a:pt x="182" y="657"/>
                    </a:lnTo>
                    <a:lnTo>
                      <a:pt x="184" y="649"/>
                    </a:lnTo>
                    <a:lnTo>
                      <a:pt x="184" y="640"/>
                    </a:lnTo>
                    <a:lnTo>
                      <a:pt x="43" y="17"/>
                    </a:lnTo>
                    <a:lnTo>
                      <a:pt x="39" y="9"/>
                    </a:lnTo>
                    <a:lnTo>
                      <a:pt x="34" y="3"/>
                    </a:lnTo>
                    <a:lnTo>
                      <a:pt x="26" y="0"/>
                    </a:lnTo>
                    <a:lnTo>
                      <a:pt x="17" y="0"/>
                    </a:lnTo>
                    <a:close/>
                  </a:path>
                </a:pathLst>
              </a:custGeom>
              <a:solidFill>
                <a:srgbClr val="000000"/>
              </a:solidFill>
              <a:ln w="9525">
                <a:noFill/>
                <a:round/>
                <a:headEnd/>
                <a:tailEnd/>
              </a:ln>
            </p:spPr>
            <p:txBody>
              <a:bodyPr/>
              <a:lstStyle/>
              <a:p>
                <a:pPr rtl="0"/>
                <a:endParaRPr lang="en-US" sz="3800"/>
              </a:p>
            </p:txBody>
          </p:sp>
          <p:sp>
            <p:nvSpPr>
              <p:cNvPr id="814" name="Freeform 807"/>
              <p:cNvSpPr>
                <a:spLocks/>
              </p:cNvSpPr>
              <p:nvPr/>
            </p:nvSpPr>
            <p:spPr bwMode="auto">
              <a:xfrm flipH="1">
                <a:off x="337" y="1115"/>
                <a:ext cx="224" cy="225"/>
              </a:xfrm>
              <a:custGeom>
                <a:avLst/>
                <a:gdLst>
                  <a:gd name="T0" fmla="*/ 201 w 983"/>
                  <a:gd name="T1" fmla="*/ 8 h 985"/>
                  <a:gd name="T2" fmla="*/ 201 w 983"/>
                  <a:gd name="T3" fmla="*/ 8 h 985"/>
                  <a:gd name="T4" fmla="*/ 199 w 983"/>
                  <a:gd name="T5" fmla="*/ 16 h 985"/>
                  <a:gd name="T6" fmla="*/ 188 w 983"/>
                  <a:gd name="T7" fmla="*/ 61 h 985"/>
                  <a:gd name="T8" fmla="*/ 173 w 983"/>
                  <a:gd name="T9" fmla="*/ 122 h 985"/>
                  <a:gd name="T10" fmla="*/ 161 w 983"/>
                  <a:gd name="T11" fmla="*/ 167 h 985"/>
                  <a:gd name="T12" fmla="*/ 158 w 983"/>
                  <a:gd name="T13" fmla="*/ 179 h 985"/>
                  <a:gd name="T14" fmla="*/ 154 w 983"/>
                  <a:gd name="T15" fmla="*/ 186 h 985"/>
                  <a:gd name="T16" fmla="*/ 151 w 983"/>
                  <a:gd name="T17" fmla="*/ 190 h 985"/>
                  <a:gd name="T18" fmla="*/ 149 w 983"/>
                  <a:gd name="T19" fmla="*/ 191 h 985"/>
                  <a:gd name="T20" fmla="*/ 147 w 983"/>
                  <a:gd name="T21" fmla="*/ 192 h 985"/>
                  <a:gd name="T22" fmla="*/ 147 w 983"/>
                  <a:gd name="T23" fmla="*/ 192 h 985"/>
                  <a:gd name="T24" fmla="*/ 146 w 983"/>
                  <a:gd name="T25" fmla="*/ 192 h 985"/>
                  <a:gd name="T26" fmla="*/ 144 w 983"/>
                  <a:gd name="T27" fmla="*/ 191 h 985"/>
                  <a:gd name="T28" fmla="*/ 139 w 983"/>
                  <a:gd name="T29" fmla="*/ 191 h 985"/>
                  <a:gd name="T30" fmla="*/ 124 w 983"/>
                  <a:gd name="T31" fmla="*/ 192 h 985"/>
                  <a:gd name="T32" fmla="*/ 105 w 983"/>
                  <a:gd name="T33" fmla="*/ 193 h 985"/>
                  <a:gd name="T34" fmla="*/ 84 w 983"/>
                  <a:gd name="T35" fmla="*/ 193 h 985"/>
                  <a:gd name="T36" fmla="*/ 61 w 983"/>
                  <a:gd name="T37" fmla="*/ 195 h 985"/>
                  <a:gd name="T38" fmla="*/ 40 w 983"/>
                  <a:gd name="T39" fmla="*/ 196 h 985"/>
                  <a:gd name="T40" fmla="*/ 23 w 983"/>
                  <a:gd name="T41" fmla="*/ 197 h 985"/>
                  <a:gd name="T42" fmla="*/ 12 w 983"/>
                  <a:gd name="T43" fmla="*/ 199 h 985"/>
                  <a:gd name="T44" fmla="*/ 5 w 983"/>
                  <a:gd name="T45" fmla="*/ 202 h 985"/>
                  <a:gd name="T46" fmla="*/ 1 w 983"/>
                  <a:gd name="T47" fmla="*/ 208 h 985"/>
                  <a:gd name="T48" fmla="*/ 0 w 983"/>
                  <a:gd name="T49" fmla="*/ 214 h 985"/>
                  <a:gd name="T50" fmla="*/ 1 w 983"/>
                  <a:gd name="T51" fmla="*/ 220 h 985"/>
                  <a:gd name="T52" fmla="*/ 3 w 983"/>
                  <a:gd name="T53" fmla="*/ 224 h 985"/>
                  <a:gd name="T54" fmla="*/ 5 w 983"/>
                  <a:gd name="T55" fmla="*/ 225 h 985"/>
                  <a:gd name="T56" fmla="*/ 160 w 983"/>
                  <a:gd name="T57" fmla="*/ 225 h 985"/>
                  <a:gd name="T58" fmla="*/ 161 w 983"/>
                  <a:gd name="T59" fmla="*/ 225 h 985"/>
                  <a:gd name="T60" fmla="*/ 161 w 983"/>
                  <a:gd name="T61" fmla="*/ 225 h 985"/>
                  <a:gd name="T62" fmla="*/ 176 w 983"/>
                  <a:gd name="T63" fmla="*/ 221 h 985"/>
                  <a:gd name="T64" fmla="*/ 185 w 983"/>
                  <a:gd name="T65" fmla="*/ 213 h 985"/>
                  <a:gd name="T66" fmla="*/ 190 w 983"/>
                  <a:gd name="T67" fmla="*/ 205 h 985"/>
                  <a:gd name="T68" fmla="*/ 191 w 983"/>
                  <a:gd name="T69" fmla="*/ 198 h 985"/>
                  <a:gd name="T70" fmla="*/ 191 w 983"/>
                  <a:gd name="T71" fmla="*/ 198 h 985"/>
                  <a:gd name="T72" fmla="*/ 191 w 983"/>
                  <a:gd name="T73" fmla="*/ 198 h 985"/>
                  <a:gd name="T74" fmla="*/ 224 w 983"/>
                  <a:gd name="T75" fmla="*/ 10 h 985"/>
                  <a:gd name="T76" fmla="*/ 224 w 983"/>
                  <a:gd name="T77" fmla="*/ 8 h 985"/>
                  <a:gd name="T78" fmla="*/ 222 w 983"/>
                  <a:gd name="T79" fmla="*/ 5 h 985"/>
                  <a:gd name="T80" fmla="*/ 220 w 983"/>
                  <a:gd name="T81" fmla="*/ 3 h 985"/>
                  <a:gd name="T82" fmla="*/ 217 w 983"/>
                  <a:gd name="T83" fmla="*/ 1 h 985"/>
                  <a:gd name="T84" fmla="*/ 215 w 983"/>
                  <a:gd name="T85" fmla="*/ 0 h 985"/>
                  <a:gd name="T86" fmla="*/ 211 w 983"/>
                  <a:gd name="T87" fmla="*/ 0 h 985"/>
                  <a:gd name="T88" fmla="*/ 206 w 983"/>
                  <a:gd name="T89" fmla="*/ 2 h 985"/>
                  <a:gd name="T90" fmla="*/ 203 w 983"/>
                  <a:gd name="T91" fmla="*/ 5 h 985"/>
                  <a:gd name="T92" fmla="*/ 201 w 983"/>
                  <a:gd name="T93" fmla="*/ 7 h 9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3"/>
                  <a:gd name="T142" fmla="*/ 0 h 985"/>
                  <a:gd name="T143" fmla="*/ 983 w 983"/>
                  <a:gd name="T144" fmla="*/ 985 h 9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3" h="985">
                    <a:moveTo>
                      <a:pt x="883" y="31"/>
                    </a:moveTo>
                    <a:lnTo>
                      <a:pt x="882" y="33"/>
                    </a:lnTo>
                    <a:lnTo>
                      <a:pt x="882" y="34"/>
                    </a:lnTo>
                    <a:lnTo>
                      <a:pt x="880" y="37"/>
                    </a:lnTo>
                    <a:lnTo>
                      <a:pt x="880" y="38"/>
                    </a:lnTo>
                    <a:lnTo>
                      <a:pt x="873" y="69"/>
                    </a:lnTo>
                    <a:lnTo>
                      <a:pt x="852" y="151"/>
                    </a:lnTo>
                    <a:lnTo>
                      <a:pt x="823" y="267"/>
                    </a:lnTo>
                    <a:lnTo>
                      <a:pt x="791" y="400"/>
                    </a:lnTo>
                    <a:lnTo>
                      <a:pt x="757" y="534"/>
                    </a:lnTo>
                    <a:lnTo>
                      <a:pt x="728" y="650"/>
                    </a:lnTo>
                    <a:lnTo>
                      <a:pt x="708" y="733"/>
                    </a:lnTo>
                    <a:lnTo>
                      <a:pt x="700" y="765"/>
                    </a:lnTo>
                    <a:lnTo>
                      <a:pt x="692" y="785"/>
                    </a:lnTo>
                    <a:lnTo>
                      <a:pt x="684" y="802"/>
                    </a:lnTo>
                    <a:lnTo>
                      <a:pt x="676" y="814"/>
                    </a:lnTo>
                    <a:lnTo>
                      <a:pt x="670" y="824"/>
                    </a:lnTo>
                    <a:lnTo>
                      <a:pt x="663" y="830"/>
                    </a:lnTo>
                    <a:lnTo>
                      <a:pt x="658" y="836"/>
                    </a:lnTo>
                    <a:lnTo>
                      <a:pt x="654" y="838"/>
                    </a:lnTo>
                    <a:lnTo>
                      <a:pt x="650" y="840"/>
                    </a:lnTo>
                    <a:lnTo>
                      <a:pt x="646" y="841"/>
                    </a:lnTo>
                    <a:lnTo>
                      <a:pt x="644" y="841"/>
                    </a:lnTo>
                    <a:lnTo>
                      <a:pt x="643" y="841"/>
                    </a:lnTo>
                    <a:lnTo>
                      <a:pt x="641" y="841"/>
                    </a:lnTo>
                    <a:lnTo>
                      <a:pt x="639" y="840"/>
                    </a:lnTo>
                    <a:lnTo>
                      <a:pt x="636" y="840"/>
                    </a:lnTo>
                    <a:lnTo>
                      <a:pt x="633" y="838"/>
                    </a:lnTo>
                    <a:lnTo>
                      <a:pt x="631" y="838"/>
                    </a:lnTo>
                    <a:lnTo>
                      <a:pt x="610" y="838"/>
                    </a:lnTo>
                    <a:lnTo>
                      <a:pt x="581" y="840"/>
                    </a:lnTo>
                    <a:lnTo>
                      <a:pt x="546" y="841"/>
                    </a:lnTo>
                    <a:lnTo>
                      <a:pt x="506" y="842"/>
                    </a:lnTo>
                    <a:lnTo>
                      <a:pt x="462" y="844"/>
                    </a:lnTo>
                    <a:lnTo>
                      <a:pt x="415" y="846"/>
                    </a:lnTo>
                    <a:lnTo>
                      <a:pt x="367" y="847"/>
                    </a:lnTo>
                    <a:lnTo>
                      <a:pt x="318" y="850"/>
                    </a:lnTo>
                    <a:lnTo>
                      <a:pt x="268" y="853"/>
                    </a:lnTo>
                    <a:lnTo>
                      <a:pt x="221" y="855"/>
                    </a:lnTo>
                    <a:lnTo>
                      <a:pt x="177" y="858"/>
                    </a:lnTo>
                    <a:lnTo>
                      <a:pt x="137" y="862"/>
                    </a:lnTo>
                    <a:lnTo>
                      <a:pt x="102" y="864"/>
                    </a:lnTo>
                    <a:lnTo>
                      <a:pt x="73" y="868"/>
                    </a:lnTo>
                    <a:lnTo>
                      <a:pt x="51" y="872"/>
                    </a:lnTo>
                    <a:lnTo>
                      <a:pt x="38" y="876"/>
                    </a:lnTo>
                    <a:lnTo>
                      <a:pt x="22" y="886"/>
                    </a:lnTo>
                    <a:lnTo>
                      <a:pt x="12" y="898"/>
                    </a:lnTo>
                    <a:lnTo>
                      <a:pt x="6" y="911"/>
                    </a:lnTo>
                    <a:lnTo>
                      <a:pt x="2" y="924"/>
                    </a:lnTo>
                    <a:lnTo>
                      <a:pt x="0" y="939"/>
                    </a:lnTo>
                    <a:lnTo>
                      <a:pt x="2" y="952"/>
                    </a:lnTo>
                    <a:lnTo>
                      <a:pt x="4" y="963"/>
                    </a:lnTo>
                    <a:lnTo>
                      <a:pt x="7" y="974"/>
                    </a:lnTo>
                    <a:lnTo>
                      <a:pt x="11" y="979"/>
                    </a:lnTo>
                    <a:lnTo>
                      <a:pt x="15" y="983"/>
                    </a:lnTo>
                    <a:lnTo>
                      <a:pt x="20" y="984"/>
                    </a:lnTo>
                    <a:lnTo>
                      <a:pt x="25" y="985"/>
                    </a:lnTo>
                    <a:lnTo>
                      <a:pt x="704" y="985"/>
                    </a:lnTo>
                    <a:lnTo>
                      <a:pt x="705" y="985"/>
                    </a:lnTo>
                    <a:lnTo>
                      <a:pt x="706" y="985"/>
                    </a:lnTo>
                    <a:lnTo>
                      <a:pt x="743" y="978"/>
                    </a:lnTo>
                    <a:lnTo>
                      <a:pt x="771" y="966"/>
                    </a:lnTo>
                    <a:lnTo>
                      <a:pt x="795" y="952"/>
                    </a:lnTo>
                    <a:lnTo>
                      <a:pt x="812" y="933"/>
                    </a:lnTo>
                    <a:lnTo>
                      <a:pt x="825" y="915"/>
                    </a:lnTo>
                    <a:lnTo>
                      <a:pt x="832" y="897"/>
                    </a:lnTo>
                    <a:lnTo>
                      <a:pt x="838" y="880"/>
                    </a:lnTo>
                    <a:lnTo>
                      <a:pt x="839" y="866"/>
                    </a:lnTo>
                    <a:lnTo>
                      <a:pt x="839" y="867"/>
                    </a:lnTo>
                    <a:lnTo>
                      <a:pt x="839" y="868"/>
                    </a:lnTo>
                    <a:lnTo>
                      <a:pt x="983" y="46"/>
                    </a:lnTo>
                    <a:lnTo>
                      <a:pt x="983" y="43"/>
                    </a:lnTo>
                    <a:lnTo>
                      <a:pt x="983" y="39"/>
                    </a:lnTo>
                    <a:lnTo>
                      <a:pt x="982" y="35"/>
                    </a:lnTo>
                    <a:lnTo>
                      <a:pt x="981" y="33"/>
                    </a:lnTo>
                    <a:lnTo>
                      <a:pt x="975" y="24"/>
                    </a:lnTo>
                    <a:lnTo>
                      <a:pt x="969" y="17"/>
                    </a:lnTo>
                    <a:lnTo>
                      <a:pt x="964" y="12"/>
                    </a:lnTo>
                    <a:lnTo>
                      <a:pt x="957" y="7"/>
                    </a:lnTo>
                    <a:lnTo>
                      <a:pt x="952" y="4"/>
                    </a:lnTo>
                    <a:lnTo>
                      <a:pt x="947" y="3"/>
                    </a:lnTo>
                    <a:lnTo>
                      <a:pt x="942" y="1"/>
                    </a:lnTo>
                    <a:lnTo>
                      <a:pt x="936" y="0"/>
                    </a:lnTo>
                    <a:lnTo>
                      <a:pt x="926" y="1"/>
                    </a:lnTo>
                    <a:lnTo>
                      <a:pt x="916" y="4"/>
                    </a:lnTo>
                    <a:lnTo>
                      <a:pt x="906" y="8"/>
                    </a:lnTo>
                    <a:lnTo>
                      <a:pt x="900" y="13"/>
                    </a:lnTo>
                    <a:lnTo>
                      <a:pt x="893" y="20"/>
                    </a:lnTo>
                    <a:lnTo>
                      <a:pt x="888" y="25"/>
                    </a:lnTo>
                    <a:lnTo>
                      <a:pt x="884" y="29"/>
                    </a:lnTo>
                    <a:lnTo>
                      <a:pt x="883" y="31"/>
                    </a:lnTo>
                    <a:close/>
                  </a:path>
                </a:pathLst>
              </a:custGeom>
              <a:solidFill>
                <a:srgbClr val="000000"/>
              </a:solidFill>
              <a:ln w="9525">
                <a:noFill/>
                <a:round/>
                <a:headEnd/>
                <a:tailEnd/>
              </a:ln>
            </p:spPr>
            <p:txBody>
              <a:bodyPr/>
              <a:lstStyle/>
              <a:p>
                <a:pPr rtl="0"/>
                <a:endParaRPr lang="en-US" sz="3800"/>
              </a:p>
            </p:txBody>
          </p:sp>
          <p:sp>
            <p:nvSpPr>
              <p:cNvPr id="815" name="Freeform 808"/>
              <p:cNvSpPr>
                <a:spLocks/>
              </p:cNvSpPr>
              <p:nvPr/>
            </p:nvSpPr>
            <p:spPr bwMode="auto">
              <a:xfrm flipH="1">
                <a:off x="346" y="1124"/>
                <a:ext cx="207" cy="207"/>
              </a:xfrm>
              <a:custGeom>
                <a:avLst/>
                <a:gdLst>
                  <a:gd name="T0" fmla="*/ 205 w 904"/>
                  <a:gd name="T1" fmla="*/ 0 h 907"/>
                  <a:gd name="T2" fmla="*/ 206 w 904"/>
                  <a:gd name="T3" fmla="*/ 1 h 907"/>
                  <a:gd name="T4" fmla="*/ 205 w 904"/>
                  <a:gd name="T5" fmla="*/ 11 h 907"/>
                  <a:gd name="T6" fmla="*/ 196 w 904"/>
                  <a:gd name="T7" fmla="*/ 62 h 907"/>
                  <a:gd name="T8" fmla="*/ 184 w 904"/>
                  <a:gd name="T9" fmla="*/ 130 h 907"/>
                  <a:gd name="T10" fmla="*/ 176 w 904"/>
                  <a:gd name="T11" fmla="*/ 180 h 907"/>
                  <a:gd name="T12" fmla="*/ 174 w 904"/>
                  <a:gd name="T13" fmla="*/ 188 h 907"/>
                  <a:gd name="T14" fmla="*/ 174 w 904"/>
                  <a:gd name="T15" fmla="*/ 188 h 907"/>
                  <a:gd name="T16" fmla="*/ 174 w 904"/>
                  <a:gd name="T17" fmla="*/ 189 h 907"/>
                  <a:gd name="T18" fmla="*/ 173 w 904"/>
                  <a:gd name="T19" fmla="*/ 194 h 907"/>
                  <a:gd name="T20" fmla="*/ 169 w 904"/>
                  <a:gd name="T21" fmla="*/ 200 h 907"/>
                  <a:gd name="T22" fmla="*/ 159 w 904"/>
                  <a:gd name="T23" fmla="*/ 206 h 907"/>
                  <a:gd name="T24" fmla="*/ 150 w 904"/>
                  <a:gd name="T25" fmla="*/ 207 h 907"/>
                  <a:gd name="T26" fmla="*/ 138 w 904"/>
                  <a:gd name="T27" fmla="*/ 207 h 907"/>
                  <a:gd name="T28" fmla="*/ 118 w 904"/>
                  <a:gd name="T29" fmla="*/ 207 h 907"/>
                  <a:gd name="T30" fmla="*/ 92 w 904"/>
                  <a:gd name="T31" fmla="*/ 207 h 907"/>
                  <a:gd name="T32" fmla="*/ 64 w 904"/>
                  <a:gd name="T33" fmla="*/ 207 h 907"/>
                  <a:gd name="T34" fmla="*/ 38 w 904"/>
                  <a:gd name="T35" fmla="*/ 207 h 907"/>
                  <a:gd name="T36" fmla="*/ 17 w 904"/>
                  <a:gd name="T37" fmla="*/ 207 h 907"/>
                  <a:gd name="T38" fmla="*/ 3 w 904"/>
                  <a:gd name="T39" fmla="*/ 207 h 907"/>
                  <a:gd name="T40" fmla="*/ 0 w 904"/>
                  <a:gd name="T41" fmla="*/ 207 h 907"/>
                  <a:gd name="T42" fmla="*/ 0 w 904"/>
                  <a:gd name="T43" fmla="*/ 206 h 907"/>
                  <a:gd name="T44" fmla="*/ 0 w 904"/>
                  <a:gd name="T45" fmla="*/ 204 h 907"/>
                  <a:gd name="T46" fmla="*/ 2 w 904"/>
                  <a:gd name="T47" fmla="*/ 200 h 907"/>
                  <a:gd name="T48" fmla="*/ 6 w 904"/>
                  <a:gd name="T49" fmla="*/ 199 h 907"/>
                  <a:gd name="T50" fmla="*/ 13 w 904"/>
                  <a:gd name="T51" fmla="*/ 197 h 907"/>
                  <a:gd name="T52" fmla="*/ 25 w 904"/>
                  <a:gd name="T53" fmla="*/ 196 h 907"/>
                  <a:gd name="T54" fmla="*/ 41 w 904"/>
                  <a:gd name="T55" fmla="*/ 195 h 907"/>
                  <a:gd name="T56" fmla="*/ 59 w 904"/>
                  <a:gd name="T57" fmla="*/ 194 h 907"/>
                  <a:gd name="T58" fmla="*/ 79 w 904"/>
                  <a:gd name="T59" fmla="*/ 193 h 907"/>
                  <a:gd name="T60" fmla="*/ 102 w 904"/>
                  <a:gd name="T61" fmla="*/ 192 h 907"/>
                  <a:gd name="T62" fmla="*/ 124 w 904"/>
                  <a:gd name="T63" fmla="*/ 192 h 907"/>
                  <a:gd name="T64" fmla="*/ 136 w 904"/>
                  <a:gd name="T65" fmla="*/ 192 h 907"/>
                  <a:gd name="T66" fmla="*/ 140 w 904"/>
                  <a:gd name="T67" fmla="*/ 192 h 907"/>
                  <a:gd name="T68" fmla="*/ 145 w 904"/>
                  <a:gd name="T69" fmla="*/ 190 h 907"/>
                  <a:gd name="T70" fmla="*/ 150 w 904"/>
                  <a:gd name="T71" fmla="*/ 187 h 907"/>
                  <a:gd name="T72" fmla="*/ 154 w 904"/>
                  <a:gd name="T73" fmla="*/ 181 h 907"/>
                  <a:gd name="T74" fmla="*/ 158 w 904"/>
                  <a:gd name="T75" fmla="*/ 173 h 907"/>
                  <a:gd name="T76" fmla="*/ 160 w 904"/>
                  <a:gd name="T77" fmla="*/ 168 h 907"/>
                  <a:gd name="T78" fmla="*/ 160 w 904"/>
                  <a:gd name="T79" fmla="*/ 168 h 907"/>
                  <a:gd name="T80" fmla="*/ 162 w 904"/>
                  <a:gd name="T81" fmla="*/ 161 h 907"/>
                  <a:gd name="T82" fmla="*/ 173 w 904"/>
                  <a:gd name="T83" fmla="*/ 116 h 907"/>
                  <a:gd name="T84" fmla="*/ 188 w 904"/>
                  <a:gd name="T85" fmla="*/ 56 h 907"/>
                  <a:gd name="T86" fmla="*/ 199 w 904"/>
                  <a:gd name="T87" fmla="*/ 11 h 907"/>
                  <a:gd name="T88" fmla="*/ 202 w 904"/>
                  <a:gd name="T89" fmla="*/ 2 h 907"/>
                  <a:gd name="T90" fmla="*/ 204 w 904"/>
                  <a:gd name="T91" fmla="*/ 0 h 90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04"/>
                  <a:gd name="T139" fmla="*/ 0 h 907"/>
                  <a:gd name="T140" fmla="*/ 904 w 904"/>
                  <a:gd name="T141" fmla="*/ 907 h 90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04" h="907">
                    <a:moveTo>
                      <a:pt x="896" y="0"/>
                    </a:moveTo>
                    <a:lnTo>
                      <a:pt x="897" y="1"/>
                    </a:lnTo>
                    <a:lnTo>
                      <a:pt x="900" y="3"/>
                    </a:lnTo>
                    <a:lnTo>
                      <a:pt x="901" y="5"/>
                    </a:lnTo>
                    <a:lnTo>
                      <a:pt x="904" y="8"/>
                    </a:lnTo>
                    <a:lnTo>
                      <a:pt x="897" y="47"/>
                    </a:lnTo>
                    <a:lnTo>
                      <a:pt x="880" y="142"/>
                    </a:lnTo>
                    <a:lnTo>
                      <a:pt x="857" y="272"/>
                    </a:lnTo>
                    <a:lnTo>
                      <a:pt x="831" y="421"/>
                    </a:lnTo>
                    <a:lnTo>
                      <a:pt x="805" y="569"/>
                    </a:lnTo>
                    <a:lnTo>
                      <a:pt x="783" y="698"/>
                    </a:lnTo>
                    <a:lnTo>
                      <a:pt x="767" y="789"/>
                    </a:lnTo>
                    <a:lnTo>
                      <a:pt x="761" y="823"/>
                    </a:lnTo>
                    <a:lnTo>
                      <a:pt x="761" y="824"/>
                    </a:lnTo>
                    <a:lnTo>
                      <a:pt x="761" y="825"/>
                    </a:lnTo>
                    <a:lnTo>
                      <a:pt x="761" y="829"/>
                    </a:lnTo>
                    <a:lnTo>
                      <a:pt x="760" y="838"/>
                    </a:lnTo>
                    <a:lnTo>
                      <a:pt x="756" y="850"/>
                    </a:lnTo>
                    <a:lnTo>
                      <a:pt x="748" y="863"/>
                    </a:lnTo>
                    <a:lnTo>
                      <a:pt x="736" y="877"/>
                    </a:lnTo>
                    <a:lnTo>
                      <a:pt x="719" y="890"/>
                    </a:lnTo>
                    <a:lnTo>
                      <a:pt x="695" y="901"/>
                    </a:lnTo>
                    <a:lnTo>
                      <a:pt x="663" y="907"/>
                    </a:lnTo>
                    <a:lnTo>
                      <a:pt x="656" y="907"/>
                    </a:lnTo>
                    <a:lnTo>
                      <a:pt x="635" y="907"/>
                    </a:lnTo>
                    <a:lnTo>
                      <a:pt x="604" y="907"/>
                    </a:lnTo>
                    <a:lnTo>
                      <a:pt x="562" y="907"/>
                    </a:lnTo>
                    <a:lnTo>
                      <a:pt x="514" y="907"/>
                    </a:lnTo>
                    <a:lnTo>
                      <a:pt x="459" y="907"/>
                    </a:lnTo>
                    <a:lnTo>
                      <a:pt x="402" y="907"/>
                    </a:lnTo>
                    <a:lnTo>
                      <a:pt x="342" y="907"/>
                    </a:lnTo>
                    <a:lnTo>
                      <a:pt x="281" y="907"/>
                    </a:lnTo>
                    <a:lnTo>
                      <a:pt x="223" y="907"/>
                    </a:lnTo>
                    <a:lnTo>
                      <a:pt x="167" y="907"/>
                    </a:lnTo>
                    <a:lnTo>
                      <a:pt x="116" y="907"/>
                    </a:lnTo>
                    <a:lnTo>
                      <a:pt x="73" y="907"/>
                    </a:lnTo>
                    <a:lnTo>
                      <a:pt x="38" y="907"/>
                    </a:lnTo>
                    <a:lnTo>
                      <a:pt x="13" y="907"/>
                    </a:lnTo>
                    <a:lnTo>
                      <a:pt x="2" y="907"/>
                    </a:lnTo>
                    <a:lnTo>
                      <a:pt x="2" y="905"/>
                    </a:lnTo>
                    <a:lnTo>
                      <a:pt x="2" y="903"/>
                    </a:lnTo>
                    <a:lnTo>
                      <a:pt x="0" y="901"/>
                    </a:lnTo>
                    <a:lnTo>
                      <a:pt x="0" y="900"/>
                    </a:lnTo>
                    <a:lnTo>
                      <a:pt x="2" y="892"/>
                    </a:lnTo>
                    <a:lnTo>
                      <a:pt x="4" y="885"/>
                    </a:lnTo>
                    <a:lnTo>
                      <a:pt x="9" y="877"/>
                    </a:lnTo>
                    <a:lnTo>
                      <a:pt x="17" y="872"/>
                    </a:lnTo>
                    <a:lnTo>
                      <a:pt x="25" y="870"/>
                    </a:lnTo>
                    <a:lnTo>
                      <a:pt x="39" y="867"/>
                    </a:lnTo>
                    <a:lnTo>
                      <a:pt x="58" y="864"/>
                    </a:lnTo>
                    <a:lnTo>
                      <a:pt x="82" y="862"/>
                    </a:lnTo>
                    <a:lnTo>
                      <a:pt x="110" y="860"/>
                    </a:lnTo>
                    <a:lnTo>
                      <a:pt x="142" y="858"/>
                    </a:lnTo>
                    <a:lnTo>
                      <a:pt x="178" y="855"/>
                    </a:lnTo>
                    <a:lnTo>
                      <a:pt x="217" y="853"/>
                    </a:lnTo>
                    <a:lnTo>
                      <a:pt x="259" y="850"/>
                    </a:lnTo>
                    <a:lnTo>
                      <a:pt x="302" y="849"/>
                    </a:lnTo>
                    <a:lnTo>
                      <a:pt x="347" y="846"/>
                    </a:lnTo>
                    <a:lnTo>
                      <a:pt x="396" y="845"/>
                    </a:lnTo>
                    <a:lnTo>
                      <a:pt x="444" y="842"/>
                    </a:lnTo>
                    <a:lnTo>
                      <a:pt x="492" y="841"/>
                    </a:lnTo>
                    <a:lnTo>
                      <a:pt x="541" y="840"/>
                    </a:lnTo>
                    <a:lnTo>
                      <a:pt x="589" y="838"/>
                    </a:lnTo>
                    <a:lnTo>
                      <a:pt x="596" y="841"/>
                    </a:lnTo>
                    <a:lnTo>
                      <a:pt x="604" y="842"/>
                    </a:lnTo>
                    <a:lnTo>
                      <a:pt x="613" y="842"/>
                    </a:lnTo>
                    <a:lnTo>
                      <a:pt x="622" y="840"/>
                    </a:lnTo>
                    <a:lnTo>
                      <a:pt x="632" y="834"/>
                    </a:lnTo>
                    <a:lnTo>
                      <a:pt x="643" y="828"/>
                    </a:lnTo>
                    <a:lnTo>
                      <a:pt x="653" y="819"/>
                    </a:lnTo>
                    <a:lnTo>
                      <a:pt x="662" y="807"/>
                    </a:lnTo>
                    <a:lnTo>
                      <a:pt x="672" y="794"/>
                    </a:lnTo>
                    <a:lnTo>
                      <a:pt x="682" y="777"/>
                    </a:lnTo>
                    <a:lnTo>
                      <a:pt x="689" y="760"/>
                    </a:lnTo>
                    <a:lnTo>
                      <a:pt x="698" y="739"/>
                    </a:lnTo>
                    <a:lnTo>
                      <a:pt x="698" y="738"/>
                    </a:lnTo>
                    <a:lnTo>
                      <a:pt x="698" y="737"/>
                    </a:lnTo>
                    <a:lnTo>
                      <a:pt x="706" y="706"/>
                    </a:lnTo>
                    <a:lnTo>
                      <a:pt x="726" y="625"/>
                    </a:lnTo>
                    <a:lnTo>
                      <a:pt x="754" y="510"/>
                    </a:lnTo>
                    <a:lnTo>
                      <a:pt x="787" y="379"/>
                    </a:lnTo>
                    <a:lnTo>
                      <a:pt x="819" y="246"/>
                    </a:lnTo>
                    <a:lnTo>
                      <a:pt x="849" y="130"/>
                    </a:lnTo>
                    <a:lnTo>
                      <a:pt x="869" y="47"/>
                    </a:lnTo>
                    <a:lnTo>
                      <a:pt x="878" y="13"/>
                    </a:lnTo>
                    <a:lnTo>
                      <a:pt x="882" y="8"/>
                    </a:lnTo>
                    <a:lnTo>
                      <a:pt x="887" y="4"/>
                    </a:lnTo>
                    <a:lnTo>
                      <a:pt x="892" y="1"/>
                    </a:lnTo>
                    <a:lnTo>
                      <a:pt x="896" y="0"/>
                    </a:lnTo>
                    <a:close/>
                  </a:path>
                </a:pathLst>
              </a:custGeom>
              <a:solidFill>
                <a:srgbClr val="C0C0C0"/>
              </a:solidFill>
              <a:ln w="9525">
                <a:noFill/>
                <a:round/>
                <a:headEnd/>
                <a:tailEnd/>
              </a:ln>
            </p:spPr>
            <p:txBody>
              <a:bodyPr/>
              <a:lstStyle/>
              <a:p>
                <a:pPr rtl="0"/>
                <a:endParaRPr lang="en-US" sz="3800"/>
              </a:p>
            </p:txBody>
          </p:sp>
          <p:sp>
            <p:nvSpPr>
              <p:cNvPr id="816" name="Freeform 809"/>
              <p:cNvSpPr>
                <a:spLocks/>
              </p:cNvSpPr>
              <p:nvPr/>
            </p:nvSpPr>
            <p:spPr bwMode="auto">
              <a:xfrm flipH="1">
                <a:off x="774" y="1193"/>
                <a:ext cx="77" cy="290"/>
              </a:xfrm>
              <a:custGeom>
                <a:avLst/>
                <a:gdLst>
                  <a:gd name="T0" fmla="*/ 70 w 338"/>
                  <a:gd name="T1" fmla="*/ 0 h 1268"/>
                  <a:gd name="T2" fmla="*/ 68 w 338"/>
                  <a:gd name="T3" fmla="*/ 1 h 1268"/>
                  <a:gd name="T4" fmla="*/ 64 w 338"/>
                  <a:gd name="T5" fmla="*/ 3 h 1268"/>
                  <a:gd name="T6" fmla="*/ 59 w 338"/>
                  <a:gd name="T7" fmla="*/ 5 h 1268"/>
                  <a:gd name="T8" fmla="*/ 53 w 338"/>
                  <a:gd name="T9" fmla="*/ 8 h 1268"/>
                  <a:gd name="T10" fmla="*/ 48 w 338"/>
                  <a:gd name="T11" fmla="*/ 11 h 1268"/>
                  <a:gd name="T12" fmla="*/ 43 w 338"/>
                  <a:gd name="T13" fmla="*/ 15 h 1268"/>
                  <a:gd name="T14" fmla="*/ 39 w 338"/>
                  <a:gd name="T15" fmla="*/ 19 h 1268"/>
                  <a:gd name="T16" fmla="*/ 37 w 338"/>
                  <a:gd name="T17" fmla="*/ 24 h 1268"/>
                  <a:gd name="T18" fmla="*/ 35 w 338"/>
                  <a:gd name="T19" fmla="*/ 37 h 1268"/>
                  <a:gd name="T20" fmla="*/ 31 w 338"/>
                  <a:gd name="T21" fmla="*/ 65 h 1268"/>
                  <a:gd name="T22" fmla="*/ 25 w 338"/>
                  <a:gd name="T23" fmla="*/ 104 h 1268"/>
                  <a:gd name="T24" fmla="*/ 19 w 338"/>
                  <a:gd name="T25" fmla="*/ 148 h 1268"/>
                  <a:gd name="T26" fmla="*/ 12 w 338"/>
                  <a:gd name="T27" fmla="*/ 193 h 1268"/>
                  <a:gd name="T28" fmla="*/ 7 w 338"/>
                  <a:gd name="T29" fmla="*/ 234 h 1268"/>
                  <a:gd name="T30" fmla="*/ 2 w 338"/>
                  <a:gd name="T31" fmla="*/ 266 h 1268"/>
                  <a:gd name="T32" fmla="*/ 0 w 338"/>
                  <a:gd name="T33" fmla="*/ 284 h 1268"/>
                  <a:gd name="T34" fmla="*/ 0 w 338"/>
                  <a:gd name="T35" fmla="*/ 286 h 1268"/>
                  <a:gd name="T36" fmla="*/ 1 w 338"/>
                  <a:gd name="T37" fmla="*/ 288 h 1268"/>
                  <a:gd name="T38" fmla="*/ 2 w 338"/>
                  <a:gd name="T39" fmla="*/ 289 h 1268"/>
                  <a:gd name="T40" fmla="*/ 4 w 338"/>
                  <a:gd name="T41" fmla="*/ 290 h 1268"/>
                  <a:gd name="T42" fmla="*/ 6 w 338"/>
                  <a:gd name="T43" fmla="*/ 290 h 1268"/>
                  <a:gd name="T44" fmla="*/ 8 w 338"/>
                  <a:gd name="T45" fmla="*/ 289 h 1268"/>
                  <a:gd name="T46" fmla="*/ 9 w 338"/>
                  <a:gd name="T47" fmla="*/ 287 h 1268"/>
                  <a:gd name="T48" fmla="*/ 10 w 338"/>
                  <a:gd name="T49" fmla="*/ 285 h 1268"/>
                  <a:gd name="T50" fmla="*/ 15 w 338"/>
                  <a:gd name="T51" fmla="*/ 246 h 1268"/>
                  <a:gd name="T52" fmla="*/ 21 w 338"/>
                  <a:gd name="T53" fmla="*/ 204 h 1268"/>
                  <a:gd name="T54" fmla="*/ 27 w 338"/>
                  <a:gd name="T55" fmla="*/ 162 h 1268"/>
                  <a:gd name="T56" fmla="*/ 33 w 338"/>
                  <a:gd name="T57" fmla="*/ 121 h 1268"/>
                  <a:gd name="T58" fmla="*/ 38 w 338"/>
                  <a:gd name="T59" fmla="*/ 85 h 1268"/>
                  <a:gd name="T60" fmla="*/ 42 w 338"/>
                  <a:gd name="T61" fmla="*/ 56 h 1268"/>
                  <a:gd name="T62" fmla="*/ 45 w 338"/>
                  <a:gd name="T63" fmla="*/ 35 h 1268"/>
                  <a:gd name="T64" fmla="*/ 46 w 338"/>
                  <a:gd name="T65" fmla="*/ 26 h 1268"/>
                  <a:gd name="T66" fmla="*/ 48 w 338"/>
                  <a:gd name="T67" fmla="*/ 24 h 1268"/>
                  <a:gd name="T68" fmla="*/ 50 w 338"/>
                  <a:gd name="T69" fmla="*/ 22 h 1268"/>
                  <a:gd name="T70" fmla="*/ 53 w 338"/>
                  <a:gd name="T71" fmla="*/ 19 h 1268"/>
                  <a:gd name="T72" fmla="*/ 57 w 338"/>
                  <a:gd name="T73" fmla="*/ 17 h 1268"/>
                  <a:gd name="T74" fmla="*/ 61 w 338"/>
                  <a:gd name="T75" fmla="*/ 15 h 1268"/>
                  <a:gd name="T76" fmla="*/ 65 w 338"/>
                  <a:gd name="T77" fmla="*/ 13 h 1268"/>
                  <a:gd name="T78" fmla="*/ 69 w 338"/>
                  <a:gd name="T79" fmla="*/ 11 h 1268"/>
                  <a:gd name="T80" fmla="*/ 73 w 338"/>
                  <a:gd name="T81" fmla="*/ 10 h 1268"/>
                  <a:gd name="T82" fmla="*/ 75 w 338"/>
                  <a:gd name="T83" fmla="*/ 9 h 1268"/>
                  <a:gd name="T84" fmla="*/ 76 w 338"/>
                  <a:gd name="T85" fmla="*/ 7 h 1268"/>
                  <a:gd name="T86" fmla="*/ 77 w 338"/>
                  <a:gd name="T87" fmla="*/ 6 h 1268"/>
                  <a:gd name="T88" fmla="*/ 77 w 338"/>
                  <a:gd name="T89" fmla="*/ 3 h 1268"/>
                  <a:gd name="T90" fmla="*/ 76 w 338"/>
                  <a:gd name="T91" fmla="*/ 2 h 1268"/>
                  <a:gd name="T92" fmla="*/ 74 w 338"/>
                  <a:gd name="T93" fmla="*/ 0 h 1268"/>
                  <a:gd name="T94" fmla="*/ 72 w 338"/>
                  <a:gd name="T95" fmla="*/ 0 h 1268"/>
                  <a:gd name="T96" fmla="*/ 70 w 338"/>
                  <a:gd name="T97" fmla="*/ 0 h 12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8"/>
                  <a:gd name="T148" fmla="*/ 0 h 1268"/>
                  <a:gd name="T149" fmla="*/ 338 w 338"/>
                  <a:gd name="T150" fmla="*/ 1268 h 12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8" h="1268">
                    <a:moveTo>
                      <a:pt x="309" y="1"/>
                    </a:moveTo>
                    <a:lnTo>
                      <a:pt x="297" y="5"/>
                    </a:lnTo>
                    <a:lnTo>
                      <a:pt x="279" y="12"/>
                    </a:lnTo>
                    <a:lnTo>
                      <a:pt x="257" y="22"/>
                    </a:lnTo>
                    <a:lnTo>
                      <a:pt x="234" y="34"/>
                    </a:lnTo>
                    <a:lnTo>
                      <a:pt x="210" y="48"/>
                    </a:lnTo>
                    <a:lnTo>
                      <a:pt x="188" y="64"/>
                    </a:lnTo>
                    <a:lnTo>
                      <a:pt x="173" y="83"/>
                    </a:lnTo>
                    <a:lnTo>
                      <a:pt x="162" y="103"/>
                    </a:lnTo>
                    <a:lnTo>
                      <a:pt x="152" y="160"/>
                    </a:lnTo>
                    <a:lnTo>
                      <a:pt x="134" y="285"/>
                    </a:lnTo>
                    <a:lnTo>
                      <a:pt x="109" y="454"/>
                    </a:lnTo>
                    <a:lnTo>
                      <a:pt x="82" y="648"/>
                    </a:lnTo>
                    <a:lnTo>
                      <a:pt x="54" y="846"/>
                    </a:lnTo>
                    <a:lnTo>
                      <a:pt x="30" y="1024"/>
                    </a:lnTo>
                    <a:lnTo>
                      <a:pt x="10" y="1163"/>
                    </a:lnTo>
                    <a:lnTo>
                      <a:pt x="0" y="1243"/>
                    </a:lnTo>
                    <a:lnTo>
                      <a:pt x="0" y="1251"/>
                    </a:lnTo>
                    <a:lnTo>
                      <a:pt x="4" y="1258"/>
                    </a:lnTo>
                    <a:lnTo>
                      <a:pt x="10" y="1264"/>
                    </a:lnTo>
                    <a:lnTo>
                      <a:pt x="18" y="1268"/>
                    </a:lnTo>
                    <a:lnTo>
                      <a:pt x="27" y="1266"/>
                    </a:lnTo>
                    <a:lnTo>
                      <a:pt x="35" y="1262"/>
                    </a:lnTo>
                    <a:lnTo>
                      <a:pt x="40" y="1256"/>
                    </a:lnTo>
                    <a:lnTo>
                      <a:pt x="43" y="1248"/>
                    </a:lnTo>
                    <a:lnTo>
                      <a:pt x="66" y="1075"/>
                    </a:lnTo>
                    <a:lnTo>
                      <a:pt x="92" y="891"/>
                    </a:lnTo>
                    <a:lnTo>
                      <a:pt x="118" y="707"/>
                    </a:lnTo>
                    <a:lnTo>
                      <a:pt x="143" y="530"/>
                    </a:lnTo>
                    <a:lnTo>
                      <a:pt x="165" y="372"/>
                    </a:lnTo>
                    <a:lnTo>
                      <a:pt x="183" y="244"/>
                    </a:lnTo>
                    <a:lnTo>
                      <a:pt x="197" y="155"/>
                    </a:lnTo>
                    <a:lnTo>
                      <a:pt x="204" y="114"/>
                    </a:lnTo>
                    <a:lnTo>
                      <a:pt x="209" y="105"/>
                    </a:lnTo>
                    <a:lnTo>
                      <a:pt x="219" y="95"/>
                    </a:lnTo>
                    <a:lnTo>
                      <a:pt x="234" y="84"/>
                    </a:lnTo>
                    <a:lnTo>
                      <a:pt x="249" y="74"/>
                    </a:lnTo>
                    <a:lnTo>
                      <a:pt x="268" y="65"/>
                    </a:lnTo>
                    <a:lnTo>
                      <a:pt x="287" y="57"/>
                    </a:lnTo>
                    <a:lnTo>
                      <a:pt x="305" y="49"/>
                    </a:lnTo>
                    <a:lnTo>
                      <a:pt x="322" y="43"/>
                    </a:lnTo>
                    <a:lnTo>
                      <a:pt x="330" y="39"/>
                    </a:lnTo>
                    <a:lnTo>
                      <a:pt x="335" y="32"/>
                    </a:lnTo>
                    <a:lnTo>
                      <a:pt x="338" y="25"/>
                    </a:lnTo>
                    <a:lnTo>
                      <a:pt x="336" y="15"/>
                    </a:lnTo>
                    <a:lnTo>
                      <a:pt x="333" y="8"/>
                    </a:lnTo>
                    <a:lnTo>
                      <a:pt x="326" y="2"/>
                    </a:lnTo>
                    <a:lnTo>
                      <a:pt x="318" y="0"/>
                    </a:lnTo>
                    <a:lnTo>
                      <a:pt x="309" y="1"/>
                    </a:lnTo>
                    <a:close/>
                  </a:path>
                </a:pathLst>
              </a:custGeom>
              <a:solidFill>
                <a:srgbClr val="000000"/>
              </a:solidFill>
              <a:ln w="9525">
                <a:noFill/>
                <a:round/>
                <a:headEnd/>
                <a:tailEnd/>
              </a:ln>
            </p:spPr>
            <p:txBody>
              <a:bodyPr/>
              <a:lstStyle/>
              <a:p>
                <a:pPr rtl="0"/>
                <a:endParaRPr lang="en-US" sz="3800"/>
              </a:p>
            </p:txBody>
          </p:sp>
          <p:sp>
            <p:nvSpPr>
              <p:cNvPr id="817" name="Freeform 810"/>
              <p:cNvSpPr>
                <a:spLocks/>
              </p:cNvSpPr>
              <p:nvPr/>
            </p:nvSpPr>
            <p:spPr bwMode="auto">
              <a:xfrm flipH="1">
                <a:off x="713" y="1193"/>
                <a:ext cx="37" cy="288"/>
              </a:xfrm>
              <a:custGeom>
                <a:avLst/>
                <a:gdLst>
                  <a:gd name="T0" fmla="*/ 1 w 165"/>
                  <a:gd name="T1" fmla="*/ 3 h 1258"/>
                  <a:gd name="T2" fmla="*/ 0 w 165"/>
                  <a:gd name="T3" fmla="*/ 5 h 1258"/>
                  <a:gd name="T4" fmla="*/ 0 w 165"/>
                  <a:gd name="T5" fmla="*/ 7 h 1258"/>
                  <a:gd name="T6" fmla="*/ 1 w 165"/>
                  <a:gd name="T7" fmla="*/ 8 h 1258"/>
                  <a:gd name="T8" fmla="*/ 2 w 165"/>
                  <a:gd name="T9" fmla="*/ 10 h 1258"/>
                  <a:gd name="T10" fmla="*/ 6 w 165"/>
                  <a:gd name="T11" fmla="*/ 12 h 1258"/>
                  <a:gd name="T12" fmla="*/ 10 w 165"/>
                  <a:gd name="T13" fmla="*/ 14 h 1258"/>
                  <a:gd name="T14" fmla="*/ 13 w 165"/>
                  <a:gd name="T15" fmla="*/ 17 h 1258"/>
                  <a:gd name="T16" fmla="*/ 17 w 165"/>
                  <a:gd name="T17" fmla="*/ 20 h 1258"/>
                  <a:gd name="T18" fmla="*/ 20 w 165"/>
                  <a:gd name="T19" fmla="*/ 23 h 1258"/>
                  <a:gd name="T20" fmla="*/ 23 w 165"/>
                  <a:gd name="T21" fmla="*/ 25 h 1258"/>
                  <a:gd name="T22" fmla="*/ 25 w 165"/>
                  <a:gd name="T23" fmla="*/ 28 h 1258"/>
                  <a:gd name="T24" fmla="*/ 26 w 165"/>
                  <a:gd name="T25" fmla="*/ 30 h 1258"/>
                  <a:gd name="T26" fmla="*/ 26 w 165"/>
                  <a:gd name="T27" fmla="*/ 62 h 1258"/>
                  <a:gd name="T28" fmla="*/ 27 w 165"/>
                  <a:gd name="T29" fmla="*/ 128 h 1258"/>
                  <a:gd name="T30" fmla="*/ 27 w 165"/>
                  <a:gd name="T31" fmla="*/ 209 h 1258"/>
                  <a:gd name="T32" fmla="*/ 27 w 165"/>
                  <a:gd name="T33" fmla="*/ 283 h 1258"/>
                  <a:gd name="T34" fmla="*/ 27 w 165"/>
                  <a:gd name="T35" fmla="*/ 285 h 1258"/>
                  <a:gd name="T36" fmla="*/ 29 w 165"/>
                  <a:gd name="T37" fmla="*/ 286 h 1258"/>
                  <a:gd name="T38" fmla="*/ 30 w 165"/>
                  <a:gd name="T39" fmla="*/ 288 h 1258"/>
                  <a:gd name="T40" fmla="*/ 32 w 165"/>
                  <a:gd name="T41" fmla="*/ 288 h 1258"/>
                  <a:gd name="T42" fmla="*/ 34 w 165"/>
                  <a:gd name="T43" fmla="*/ 288 h 1258"/>
                  <a:gd name="T44" fmla="*/ 36 w 165"/>
                  <a:gd name="T45" fmla="*/ 286 h 1258"/>
                  <a:gd name="T46" fmla="*/ 37 w 165"/>
                  <a:gd name="T47" fmla="*/ 285 h 1258"/>
                  <a:gd name="T48" fmla="*/ 37 w 165"/>
                  <a:gd name="T49" fmla="*/ 283 h 1258"/>
                  <a:gd name="T50" fmla="*/ 37 w 165"/>
                  <a:gd name="T51" fmla="*/ 241 h 1258"/>
                  <a:gd name="T52" fmla="*/ 37 w 165"/>
                  <a:gd name="T53" fmla="*/ 157 h 1258"/>
                  <a:gd name="T54" fmla="*/ 36 w 165"/>
                  <a:gd name="T55" fmla="*/ 73 h 1258"/>
                  <a:gd name="T56" fmla="*/ 36 w 165"/>
                  <a:gd name="T57" fmla="*/ 30 h 1258"/>
                  <a:gd name="T58" fmla="*/ 34 w 165"/>
                  <a:gd name="T59" fmla="*/ 25 h 1258"/>
                  <a:gd name="T60" fmla="*/ 31 w 165"/>
                  <a:gd name="T61" fmla="*/ 20 h 1258"/>
                  <a:gd name="T62" fmla="*/ 27 w 165"/>
                  <a:gd name="T63" fmla="*/ 15 h 1258"/>
                  <a:gd name="T64" fmla="*/ 22 w 165"/>
                  <a:gd name="T65" fmla="*/ 11 h 1258"/>
                  <a:gd name="T66" fmla="*/ 18 w 165"/>
                  <a:gd name="T67" fmla="*/ 8 h 1258"/>
                  <a:gd name="T68" fmla="*/ 13 w 165"/>
                  <a:gd name="T69" fmla="*/ 5 h 1258"/>
                  <a:gd name="T70" fmla="*/ 10 w 165"/>
                  <a:gd name="T71" fmla="*/ 2 h 1258"/>
                  <a:gd name="T72" fmla="*/ 7 w 165"/>
                  <a:gd name="T73" fmla="*/ 1 h 1258"/>
                  <a:gd name="T74" fmla="*/ 5 w 165"/>
                  <a:gd name="T75" fmla="*/ 0 h 1258"/>
                  <a:gd name="T76" fmla="*/ 4 w 165"/>
                  <a:gd name="T77" fmla="*/ 0 h 1258"/>
                  <a:gd name="T78" fmla="*/ 2 w 165"/>
                  <a:gd name="T79" fmla="*/ 1 h 1258"/>
                  <a:gd name="T80" fmla="*/ 1 w 165"/>
                  <a:gd name="T81" fmla="*/ 3 h 12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5"/>
                  <a:gd name="T124" fmla="*/ 0 h 1258"/>
                  <a:gd name="T125" fmla="*/ 165 w 165"/>
                  <a:gd name="T126" fmla="*/ 1258 h 12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5" h="1258">
                    <a:moveTo>
                      <a:pt x="3" y="12"/>
                    </a:moveTo>
                    <a:lnTo>
                      <a:pt x="0" y="20"/>
                    </a:lnTo>
                    <a:lnTo>
                      <a:pt x="0" y="29"/>
                    </a:lnTo>
                    <a:lnTo>
                      <a:pt x="4" y="37"/>
                    </a:lnTo>
                    <a:lnTo>
                      <a:pt x="11" y="42"/>
                    </a:lnTo>
                    <a:lnTo>
                      <a:pt x="26" y="51"/>
                    </a:lnTo>
                    <a:lnTo>
                      <a:pt x="43" y="62"/>
                    </a:lnTo>
                    <a:lnTo>
                      <a:pt x="60" y="75"/>
                    </a:lnTo>
                    <a:lnTo>
                      <a:pt x="77" y="86"/>
                    </a:lnTo>
                    <a:lnTo>
                      <a:pt x="91" y="99"/>
                    </a:lnTo>
                    <a:lnTo>
                      <a:pt x="103" y="111"/>
                    </a:lnTo>
                    <a:lnTo>
                      <a:pt x="111" y="123"/>
                    </a:lnTo>
                    <a:lnTo>
                      <a:pt x="115" y="133"/>
                    </a:lnTo>
                    <a:lnTo>
                      <a:pt x="117" y="270"/>
                    </a:lnTo>
                    <a:lnTo>
                      <a:pt x="120" y="561"/>
                    </a:lnTo>
                    <a:lnTo>
                      <a:pt x="121" y="915"/>
                    </a:lnTo>
                    <a:lnTo>
                      <a:pt x="121" y="1236"/>
                    </a:lnTo>
                    <a:lnTo>
                      <a:pt x="122" y="1245"/>
                    </a:lnTo>
                    <a:lnTo>
                      <a:pt x="128" y="1251"/>
                    </a:lnTo>
                    <a:lnTo>
                      <a:pt x="135" y="1256"/>
                    </a:lnTo>
                    <a:lnTo>
                      <a:pt x="143" y="1258"/>
                    </a:lnTo>
                    <a:lnTo>
                      <a:pt x="151" y="1256"/>
                    </a:lnTo>
                    <a:lnTo>
                      <a:pt x="159" y="1251"/>
                    </a:lnTo>
                    <a:lnTo>
                      <a:pt x="164" y="1243"/>
                    </a:lnTo>
                    <a:lnTo>
                      <a:pt x="165" y="1236"/>
                    </a:lnTo>
                    <a:lnTo>
                      <a:pt x="165" y="1052"/>
                    </a:lnTo>
                    <a:lnTo>
                      <a:pt x="164" y="685"/>
                    </a:lnTo>
                    <a:lnTo>
                      <a:pt x="161" y="317"/>
                    </a:lnTo>
                    <a:lnTo>
                      <a:pt x="159" y="129"/>
                    </a:lnTo>
                    <a:lnTo>
                      <a:pt x="152" y="108"/>
                    </a:lnTo>
                    <a:lnTo>
                      <a:pt x="139" y="88"/>
                    </a:lnTo>
                    <a:lnTo>
                      <a:pt x="121" y="67"/>
                    </a:lnTo>
                    <a:lnTo>
                      <a:pt x="100" y="49"/>
                    </a:lnTo>
                    <a:lnTo>
                      <a:pt x="79" y="33"/>
                    </a:lnTo>
                    <a:lnTo>
                      <a:pt x="59" y="20"/>
                    </a:lnTo>
                    <a:lnTo>
                      <a:pt x="43" y="10"/>
                    </a:lnTo>
                    <a:lnTo>
                      <a:pt x="31" y="3"/>
                    </a:lnTo>
                    <a:lnTo>
                      <a:pt x="24" y="0"/>
                    </a:lnTo>
                    <a:lnTo>
                      <a:pt x="16" y="2"/>
                    </a:lnTo>
                    <a:lnTo>
                      <a:pt x="8" y="6"/>
                    </a:lnTo>
                    <a:lnTo>
                      <a:pt x="3" y="12"/>
                    </a:lnTo>
                    <a:close/>
                  </a:path>
                </a:pathLst>
              </a:custGeom>
              <a:solidFill>
                <a:srgbClr val="000000"/>
              </a:solidFill>
              <a:ln w="9525">
                <a:noFill/>
                <a:round/>
                <a:headEnd/>
                <a:tailEnd/>
              </a:ln>
            </p:spPr>
            <p:txBody>
              <a:bodyPr/>
              <a:lstStyle/>
              <a:p>
                <a:pPr rtl="0"/>
                <a:endParaRPr lang="en-US" sz="3800"/>
              </a:p>
            </p:txBody>
          </p:sp>
          <p:sp>
            <p:nvSpPr>
              <p:cNvPr id="818" name="Freeform 811"/>
              <p:cNvSpPr>
                <a:spLocks/>
              </p:cNvSpPr>
              <p:nvPr/>
            </p:nvSpPr>
            <p:spPr bwMode="auto">
              <a:xfrm flipH="1">
                <a:off x="500" y="1173"/>
                <a:ext cx="346" cy="78"/>
              </a:xfrm>
              <a:custGeom>
                <a:avLst/>
                <a:gdLst>
                  <a:gd name="T0" fmla="*/ 12 w 1511"/>
                  <a:gd name="T1" fmla="*/ 0 h 341"/>
                  <a:gd name="T2" fmla="*/ 11 w 1511"/>
                  <a:gd name="T3" fmla="*/ 1 h 341"/>
                  <a:gd name="T4" fmla="*/ 10 w 1511"/>
                  <a:gd name="T5" fmla="*/ 1 h 341"/>
                  <a:gd name="T6" fmla="*/ 8 w 1511"/>
                  <a:gd name="T7" fmla="*/ 2 h 341"/>
                  <a:gd name="T8" fmla="*/ 7 w 1511"/>
                  <a:gd name="T9" fmla="*/ 3 h 341"/>
                  <a:gd name="T10" fmla="*/ 5 w 1511"/>
                  <a:gd name="T11" fmla="*/ 4 h 341"/>
                  <a:gd name="T12" fmla="*/ 3 w 1511"/>
                  <a:gd name="T13" fmla="*/ 6 h 341"/>
                  <a:gd name="T14" fmla="*/ 1 w 1511"/>
                  <a:gd name="T15" fmla="*/ 8 h 341"/>
                  <a:gd name="T16" fmla="*/ 0 w 1511"/>
                  <a:gd name="T17" fmla="*/ 10 h 341"/>
                  <a:gd name="T18" fmla="*/ 0 w 1511"/>
                  <a:gd name="T19" fmla="*/ 13 h 341"/>
                  <a:gd name="T20" fmla="*/ 1 w 1511"/>
                  <a:gd name="T21" fmla="*/ 17 h 341"/>
                  <a:gd name="T22" fmla="*/ 3 w 1511"/>
                  <a:gd name="T23" fmla="*/ 20 h 341"/>
                  <a:gd name="T24" fmla="*/ 6 w 1511"/>
                  <a:gd name="T25" fmla="*/ 24 h 341"/>
                  <a:gd name="T26" fmla="*/ 6 w 1511"/>
                  <a:gd name="T27" fmla="*/ 24 h 341"/>
                  <a:gd name="T28" fmla="*/ 7 w 1511"/>
                  <a:gd name="T29" fmla="*/ 24 h 341"/>
                  <a:gd name="T30" fmla="*/ 8 w 1511"/>
                  <a:gd name="T31" fmla="*/ 25 h 341"/>
                  <a:gd name="T32" fmla="*/ 8 w 1511"/>
                  <a:gd name="T33" fmla="*/ 25 h 341"/>
                  <a:gd name="T34" fmla="*/ 330 w 1511"/>
                  <a:gd name="T35" fmla="*/ 78 h 341"/>
                  <a:gd name="T36" fmla="*/ 330 w 1511"/>
                  <a:gd name="T37" fmla="*/ 78 h 341"/>
                  <a:gd name="T38" fmla="*/ 330 w 1511"/>
                  <a:gd name="T39" fmla="*/ 78 h 341"/>
                  <a:gd name="T40" fmla="*/ 331 w 1511"/>
                  <a:gd name="T41" fmla="*/ 78 h 341"/>
                  <a:gd name="T42" fmla="*/ 331 w 1511"/>
                  <a:gd name="T43" fmla="*/ 78 h 341"/>
                  <a:gd name="T44" fmla="*/ 332 w 1511"/>
                  <a:gd name="T45" fmla="*/ 78 h 341"/>
                  <a:gd name="T46" fmla="*/ 333 w 1511"/>
                  <a:gd name="T47" fmla="*/ 78 h 341"/>
                  <a:gd name="T48" fmla="*/ 335 w 1511"/>
                  <a:gd name="T49" fmla="*/ 77 h 341"/>
                  <a:gd name="T50" fmla="*/ 338 w 1511"/>
                  <a:gd name="T51" fmla="*/ 76 h 341"/>
                  <a:gd name="T52" fmla="*/ 340 w 1511"/>
                  <a:gd name="T53" fmla="*/ 75 h 341"/>
                  <a:gd name="T54" fmla="*/ 342 w 1511"/>
                  <a:gd name="T55" fmla="*/ 74 h 341"/>
                  <a:gd name="T56" fmla="*/ 344 w 1511"/>
                  <a:gd name="T57" fmla="*/ 72 h 341"/>
                  <a:gd name="T58" fmla="*/ 345 w 1511"/>
                  <a:gd name="T59" fmla="*/ 69 h 341"/>
                  <a:gd name="T60" fmla="*/ 346 w 1511"/>
                  <a:gd name="T61" fmla="*/ 65 h 341"/>
                  <a:gd name="T62" fmla="*/ 345 w 1511"/>
                  <a:gd name="T63" fmla="*/ 61 h 341"/>
                  <a:gd name="T64" fmla="*/ 342 w 1511"/>
                  <a:gd name="T65" fmla="*/ 56 h 341"/>
                  <a:gd name="T66" fmla="*/ 338 w 1511"/>
                  <a:gd name="T67" fmla="*/ 52 h 341"/>
                  <a:gd name="T68" fmla="*/ 338 w 1511"/>
                  <a:gd name="T69" fmla="*/ 51 h 341"/>
                  <a:gd name="T70" fmla="*/ 337 w 1511"/>
                  <a:gd name="T71" fmla="*/ 51 h 341"/>
                  <a:gd name="T72" fmla="*/ 336 w 1511"/>
                  <a:gd name="T73" fmla="*/ 51 h 341"/>
                  <a:gd name="T74" fmla="*/ 336 w 1511"/>
                  <a:gd name="T75" fmla="*/ 50 h 341"/>
                  <a:gd name="T76" fmla="*/ 14 w 1511"/>
                  <a:gd name="T77" fmla="*/ 0 h 341"/>
                  <a:gd name="T78" fmla="*/ 14 w 1511"/>
                  <a:gd name="T79" fmla="*/ 0 h 341"/>
                  <a:gd name="T80" fmla="*/ 13 w 1511"/>
                  <a:gd name="T81" fmla="*/ 0 h 341"/>
                  <a:gd name="T82" fmla="*/ 13 w 1511"/>
                  <a:gd name="T83" fmla="*/ 0 h 341"/>
                  <a:gd name="T84" fmla="*/ 12 w 1511"/>
                  <a:gd name="T85" fmla="*/ 0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1"/>
                  <a:gd name="T130" fmla="*/ 0 h 341"/>
                  <a:gd name="T131" fmla="*/ 1511 w 1511"/>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1" h="341">
                    <a:moveTo>
                      <a:pt x="53" y="1"/>
                    </a:moveTo>
                    <a:lnTo>
                      <a:pt x="50" y="3"/>
                    </a:lnTo>
                    <a:lnTo>
                      <a:pt x="44" y="4"/>
                    </a:lnTo>
                    <a:lnTo>
                      <a:pt x="37" y="8"/>
                    </a:lnTo>
                    <a:lnTo>
                      <a:pt x="29" y="12"/>
                    </a:lnTo>
                    <a:lnTo>
                      <a:pt x="20" y="18"/>
                    </a:lnTo>
                    <a:lnTo>
                      <a:pt x="12" y="25"/>
                    </a:lnTo>
                    <a:lnTo>
                      <a:pt x="5" y="34"/>
                    </a:lnTo>
                    <a:lnTo>
                      <a:pt x="1" y="44"/>
                    </a:lnTo>
                    <a:lnTo>
                      <a:pt x="0" y="59"/>
                    </a:lnTo>
                    <a:lnTo>
                      <a:pt x="4" y="73"/>
                    </a:lnTo>
                    <a:lnTo>
                      <a:pt x="12" y="89"/>
                    </a:lnTo>
                    <a:lnTo>
                      <a:pt x="25" y="103"/>
                    </a:lnTo>
                    <a:lnTo>
                      <a:pt x="27" y="104"/>
                    </a:lnTo>
                    <a:lnTo>
                      <a:pt x="30" y="107"/>
                    </a:lnTo>
                    <a:lnTo>
                      <a:pt x="33" y="108"/>
                    </a:lnTo>
                    <a:lnTo>
                      <a:pt x="37" y="110"/>
                    </a:lnTo>
                    <a:lnTo>
                      <a:pt x="1439" y="341"/>
                    </a:lnTo>
                    <a:lnTo>
                      <a:pt x="1441" y="341"/>
                    </a:lnTo>
                    <a:lnTo>
                      <a:pt x="1443" y="341"/>
                    </a:lnTo>
                    <a:lnTo>
                      <a:pt x="1444" y="341"/>
                    </a:lnTo>
                    <a:lnTo>
                      <a:pt x="1446" y="341"/>
                    </a:lnTo>
                    <a:lnTo>
                      <a:pt x="1450" y="340"/>
                    </a:lnTo>
                    <a:lnTo>
                      <a:pt x="1456" y="339"/>
                    </a:lnTo>
                    <a:lnTo>
                      <a:pt x="1465" y="337"/>
                    </a:lnTo>
                    <a:lnTo>
                      <a:pt x="1474" y="333"/>
                    </a:lnTo>
                    <a:lnTo>
                      <a:pt x="1485" y="328"/>
                    </a:lnTo>
                    <a:lnTo>
                      <a:pt x="1494" y="322"/>
                    </a:lnTo>
                    <a:lnTo>
                      <a:pt x="1503" y="313"/>
                    </a:lnTo>
                    <a:lnTo>
                      <a:pt x="1508" y="301"/>
                    </a:lnTo>
                    <a:lnTo>
                      <a:pt x="1511" y="284"/>
                    </a:lnTo>
                    <a:lnTo>
                      <a:pt x="1507" y="266"/>
                    </a:lnTo>
                    <a:lnTo>
                      <a:pt x="1495" y="246"/>
                    </a:lnTo>
                    <a:lnTo>
                      <a:pt x="1478" y="227"/>
                    </a:lnTo>
                    <a:lnTo>
                      <a:pt x="1476" y="224"/>
                    </a:lnTo>
                    <a:lnTo>
                      <a:pt x="1473" y="223"/>
                    </a:lnTo>
                    <a:lnTo>
                      <a:pt x="1469" y="221"/>
                    </a:lnTo>
                    <a:lnTo>
                      <a:pt x="1467" y="220"/>
                    </a:lnTo>
                    <a:lnTo>
                      <a:pt x="63" y="1"/>
                    </a:lnTo>
                    <a:lnTo>
                      <a:pt x="60" y="0"/>
                    </a:lnTo>
                    <a:lnTo>
                      <a:pt x="57" y="0"/>
                    </a:lnTo>
                    <a:lnTo>
                      <a:pt x="56" y="0"/>
                    </a:lnTo>
                    <a:lnTo>
                      <a:pt x="53" y="1"/>
                    </a:lnTo>
                    <a:close/>
                  </a:path>
                </a:pathLst>
              </a:custGeom>
              <a:solidFill>
                <a:srgbClr val="000000"/>
              </a:solidFill>
              <a:ln w="9525">
                <a:noFill/>
                <a:round/>
                <a:headEnd/>
                <a:tailEnd/>
              </a:ln>
            </p:spPr>
            <p:txBody>
              <a:bodyPr/>
              <a:lstStyle/>
              <a:p>
                <a:pPr rtl="0"/>
                <a:endParaRPr lang="en-US" sz="3800"/>
              </a:p>
            </p:txBody>
          </p:sp>
          <p:sp>
            <p:nvSpPr>
              <p:cNvPr id="819" name="Freeform 812"/>
              <p:cNvSpPr>
                <a:spLocks/>
              </p:cNvSpPr>
              <p:nvPr/>
            </p:nvSpPr>
            <p:spPr bwMode="auto">
              <a:xfrm flipH="1">
                <a:off x="510" y="1183"/>
                <a:ext cx="325" cy="58"/>
              </a:xfrm>
              <a:custGeom>
                <a:avLst/>
                <a:gdLst>
                  <a:gd name="T0" fmla="*/ 0 w 1423"/>
                  <a:gd name="T1" fmla="*/ 3 h 253"/>
                  <a:gd name="T2" fmla="*/ 0 w 1423"/>
                  <a:gd name="T3" fmla="*/ 3 h 253"/>
                  <a:gd name="T4" fmla="*/ 0 w 1423"/>
                  <a:gd name="T5" fmla="*/ 2 h 253"/>
                  <a:gd name="T6" fmla="*/ 3 w 1423"/>
                  <a:gd name="T7" fmla="*/ 1 h 253"/>
                  <a:gd name="T8" fmla="*/ 5 w 1423"/>
                  <a:gd name="T9" fmla="*/ 0 h 253"/>
                  <a:gd name="T10" fmla="*/ 12 w 1423"/>
                  <a:gd name="T11" fmla="*/ 1 h 253"/>
                  <a:gd name="T12" fmla="*/ 25 w 1423"/>
                  <a:gd name="T13" fmla="*/ 3 h 253"/>
                  <a:gd name="T14" fmla="*/ 43 w 1423"/>
                  <a:gd name="T15" fmla="*/ 6 h 253"/>
                  <a:gd name="T16" fmla="*/ 66 w 1423"/>
                  <a:gd name="T17" fmla="*/ 10 h 253"/>
                  <a:gd name="T18" fmla="*/ 91 w 1423"/>
                  <a:gd name="T19" fmla="*/ 14 h 253"/>
                  <a:gd name="T20" fmla="*/ 119 w 1423"/>
                  <a:gd name="T21" fmla="*/ 18 h 253"/>
                  <a:gd name="T22" fmla="*/ 148 w 1423"/>
                  <a:gd name="T23" fmla="*/ 23 h 253"/>
                  <a:gd name="T24" fmla="*/ 177 w 1423"/>
                  <a:gd name="T25" fmla="*/ 27 h 253"/>
                  <a:gd name="T26" fmla="*/ 206 w 1423"/>
                  <a:gd name="T27" fmla="*/ 32 h 253"/>
                  <a:gd name="T28" fmla="*/ 234 w 1423"/>
                  <a:gd name="T29" fmla="*/ 36 h 253"/>
                  <a:gd name="T30" fmla="*/ 259 w 1423"/>
                  <a:gd name="T31" fmla="*/ 40 h 253"/>
                  <a:gd name="T32" fmla="*/ 282 w 1423"/>
                  <a:gd name="T33" fmla="*/ 44 h 253"/>
                  <a:gd name="T34" fmla="*/ 300 w 1423"/>
                  <a:gd name="T35" fmla="*/ 47 h 253"/>
                  <a:gd name="T36" fmla="*/ 313 w 1423"/>
                  <a:gd name="T37" fmla="*/ 49 h 253"/>
                  <a:gd name="T38" fmla="*/ 320 w 1423"/>
                  <a:gd name="T39" fmla="*/ 50 h 253"/>
                  <a:gd name="T40" fmla="*/ 323 w 1423"/>
                  <a:gd name="T41" fmla="*/ 52 h 253"/>
                  <a:gd name="T42" fmla="*/ 325 w 1423"/>
                  <a:gd name="T43" fmla="*/ 55 h 253"/>
                  <a:gd name="T44" fmla="*/ 325 w 1423"/>
                  <a:gd name="T45" fmla="*/ 56 h 253"/>
                  <a:gd name="T46" fmla="*/ 325 w 1423"/>
                  <a:gd name="T47" fmla="*/ 56 h 253"/>
                  <a:gd name="T48" fmla="*/ 324 w 1423"/>
                  <a:gd name="T49" fmla="*/ 56 h 253"/>
                  <a:gd name="T50" fmla="*/ 321 w 1423"/>
                  <a:gd name="T51" fmla="*/ 57 h 253"/>
                  <a:gd name="T52" fmla="*/ 318 w 1423"/>
                  <a:gd name="T53" fmla="*/ 58 h 253"/>
                  <a:gd name="T54" fmla="*/ 311 w 1423"/>
                  <a:gd name="T55" fmla="*/ 56 h 253"/>
                  <a:gd name="T56" fmla="*/ 298 w 1423"/>
                  <a:gd name="T57" fmla="*/ 54 h 253"/>
                  <a:gd name="T58" fmla="*/ 280 w 1423"/>
                  <a:gd name="T59" fmla="*/ 51 h 253"/>
                  <a:gd name="T60" fmla="*/ 258 w 1423"/>
                  <a:gd name="T61" fmla="*/ 48 h 253"/>
                  <a:gd name="T62" fmla="*/ 233 w 1423"/>
                  <a:gd name="T63" fmla="*/ 44 h 253"/>
                  <a:gd name="T64" fmla="*/ 205 w 1423"/>
                  <a:gd name="T65" fmla="*/ 39 h 253"/>
                  <a:gd name="T66" fmla="*/ 176 w 1423"/>
                  <a:gd name="T67" fmla="*/ 34 h 253"/>
                  <a:gd name="T68" fmla="*/ 146 w 1423"/>
                  <a:gd name="T69" fmla="*/ 29 h 253"/>
                  <a:gd name="T70" fmla="*/ 117 w 1423"/>
                  <a:gd name="T71" fmla="*/ 24 h 253"/>
                  <a:gd name="T72" fmla="*/ 90 w 1423"/>
                  <a:gd name="T73" fmla="*/ 20 h 253"/>
                  <a:gd name="T74" fmla="*/ 64 w 1423"/>
                  <a:gd name="T75" fmla="*/ 16 h 253"/>
                  <a:gd name="T76" fmla="*/ 42 w 1423"/>
                  <a:gd name="T77" fmla="*/ 12 h 253"/>
                  <a:gd name="T78" fmla="*/ 24 w 1423"/>
                  <a:gd name="T79" fmla="*/ 9 h 253"/>
                  <a:gd name="T80" fmla="*/ 10 w 1423"/>
                  <a:gd name="T81" fmla="*/ 7 h 253"/>
                  <a:gd name="T82" fmla="*/ 3 w 1423"/>
                  <a:gd name="T83" fmla="*/ 6 h 253"/>
                  <a:gd name="T84" fmla="*/ 1 w 1423"/>
                  <a:gd name="T85" fmla="*/ 4 h 253"/>
                  <a:gd name="T86" fmla="*/ 0 w 1423"/>
                  <a:gd name="T87" fmla="*/ 3 h 2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3"/>
                  <a:gd name="T133" fmla="*/ 0 h 253"/>
                  <a:gd name="T134" fmla="*/ 1423 w 1423"/>
                  <a:gd name="T135" fmla="*/ 253 h 2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3" h="253">
                    <a:moveTo>
                      <a:pt x="0" y="12"/>
                    </a:moveTo>
                    <a:lnTo>
                      <a:pt x="0" y="12"/>
                    </a:lnTo>
                    <a:lnTo>
                      <a:pt x="0" y="11"/>
                    </a:lnTo>
                    <a:lnTo>
                      <a:pt x="2" y="8"/>
                    </a:lnTo>
                    <a:lnTo>
                      <a:pt x="6" y="6"/>
                    </a:lnTo>
                    <a:lnTo>
                      <a:pt x="11" y="3"/>
                    </a:lnTo>
                    <a:lnTo>
                      <a:pt x="17" y="0"/>
                    </a:lnTo>
                    <a:lnTo>
                      <a:pt x="22" y="2"/>
                    </a:lnTo>
                    <a:lnTo>
                      <a:pt x="34" y="3"/>
                    </a:lnTo>
                    <a:lnTo>
                      <a:pt x="54" y="6"/>
                    </a:lnTo>
                    <a:lnTo>
                      <a:pt x="80" y="10"/>
                    </a:lnTo>
                    <a:lnTo>
                      <a:pt x="111" y="15"/>
                    </a:lnTo>
                    <a:lnTo>
                      <a:pt x="149" y="21"/>
                    </a:lnTo>
                    <a:lnTo>
                      <a:pt x="190" y="28"/>
                    </a:lnTo>
                    <a:lnTo>
                      <a:pt x="237" y="34"/>
                    </a:lnTo>
                    <a:lnTo>
                      <a:pt x="288" y="42"/>
                    </a:lnTo>
                    <a:lnTo>
                      <a:pt x="342" y="51"/>
                    </a:lnTo>
                    <a:lnTo>
                      <a:pt x="399" y="60"/>
                    </a:lnTo>
                    <a:lnTo>
                      <a:pt x="458" y="69"/>
                    </a:lnTo>
                    <a:lnTo>
                      <a:pt x="520" y="79"/>
                    </a:lnTo>
                    <a:lnTo>
                      <a:pt x="583" y="89"/>
                    </a:lnTo>
                    <a:lnTo>
                      <a:pt x="646" y="99"/>
                    </a:lnTo>
                    <a:lnTo>
                      <a:pt x="711" y="108"/>
                    </a:lnTo>
                    <a:lnTo>
                      <a:pt x="775" y="119"/>
                    </a:lnTo>
                    <a:lnTo>
                      <a:pt x="840" y="129"/>
                    </a:lnTo>
                    <a:lnTo>
                      <a:pt x="903" y="140"/>
                    </a:lnTo>
                    <a:lnTo>
                      <a:pt x="965" y="149"/>
                    </a:lnTo>
                    <a:lnTo>
                      <a:pt x="1023" y="158"/>
                    </a:lnTo>
                    <a:lnTo>
                      <a:pt x="1081" y="167"/>
                    </a:lnTo>
                    <a:lnTo>
                      <a:pt x="1135" y="176"/>
                    </a:lnTo>
                    <a:lnTo>
                      <a:pt x="1186" y="184"/>
                    </a:lnTo>
                    <a:lnTo>
                      <a:pt x="1233" y="190"/>
                    </a:lnTo>
                    <a:lnTo>
                      <a:pt x="1276" y="197"/>
                    </a:lnTo>
                    <a:lnTo>
                      <a:pt x="1312" y="203"/>
                    </a:lnTo>
                    <a:lnTo>
                      <a:pt x="1345" y="209"/>
                    </a:lnTo>
                    <a:lnTo>
                      <a:pt x="1371" y="213"/>
                    </a:lnTo>
                    <a:lnTo>
                      <a:pt x="1390" y="215"/>
                    </a:lnTo>
                    <a:lnTo>
                      <a:pt x="1403" y="217"/>
                    </a:lnTo>
                    <a:lnTo>
                      <a:pt x="1408" y="218"/>
                    </a:lnTo>
                    <a:lnTo>
                      <a:pt x="1416" y="227"/>
                    </a:lnTo>
                    <a:lnTo>
                      <a:pt x="1420" y="233"/>
                    </a:lnTo>
                    <a:lnTo>
                      <a:pt x="1423" y="240"/>
                    </a:lnTo>
                    <a:lnTo>
                      <a:pt x="1423" y="243"/>
                    </a:lnTo>
                    <a:lnTo>
                      <a:pt x="1420" y="245"/>
                    </a:lnTo>
                    <a:lnTo>
                      <a:pt x="1415" y="248"/>
                    </a:lnTo>
                    <a:lnTo>
                      <a:pt x="1407" y="250"/>
                    </a:lnTo>
                    <a:lnTo>
                      <a:pt x="1399" y="253"/>
                    </a:lnTo>
                    <a:lnTo>
                      <a:pt x="1394" y="252"/>
                    </a:lnTo>
                    <a:lnTo>
                      <a:pt x="1382" y="250"/>
                    </a:lnTo>
                    <a:lnTo>
                      <a:pt x="1363" y="246"/>
                    </a:lnTo>
                    <a:lnTo>
                      <a:pt x="1338" y="243"/>
                    </a:lnTo>
                    <a:lnTo>
                      <a:pt x="1306" y="237"/>
                    </a:lnTo>
                    <a:lnTo>
                      <a:pt x="1269" y="231"/>
                    </a:lnTo>
                    <a:lnTo>
                      <a:pt x="1228" y="224"/>
                    </a:lnTo>
                    <a:lnTo>
                      <a:pt x="1181" y="217"/>
                    </a:lnTo>
                    <a:lnTo>
                      <a:pt x="1130" y="209"/>
                    </a:lnTo>
                    <a:lnTo>
                      <a:pt x="1075" y="200"/>
                    </a:lnTo>
                    <a:lnTo>
                      <a:pt x="1018" y="190"/>
                    </a:lnTo>
                    <a:lnTo>
                      <a:pt x="960" y="180"/>
                    </a:lnTo>
                    <a:lnTo>
                      <a:pt x="897" y="170"/>
                    </a:lnTo>
                    <a:lnTo>
                      <a:pt x="835" y="159"/>
                    </a:lnTo>
                    <a:lnTo>
                      <a:pt x="770" y="149"/>
                    </a:lnTo>
                    <a:lnTo>
                      <a:pt x="706" y="138"/>
                    </a:lnTo>
                    <a:lnTo>
                      <a:pt x="641" y="128"/>
                    </a:lnTo>
                    <a:lnTo>
                      <a:pt x="578" y="118"/>
                    </a:lnTo>
                    <a:lnTo>
                      <a:pt x="514" y="106"/>
                    </a:lnTo>
                    <a:lnTo>
                      <a:pt x="453" y="97"/>
                    </a:lnTo>
                    <a:lnTo>
                      <a:pt x="393" y="86"/>
                    </a:lnTo>
                    <a:lnTo>
                      <a:pt x="336" y="77"/>
                    </a:lnTo>
                    <a:lnTo>
                      <a:pt x="281" y="68"/>
                    </a:lnTo>
                    <a:lnTo>
                      <a:pt x="230" y="59"/>
                    </a:lnTo>
                    <a:lnTo>
                      <a:pt x="182" y="51"/>
                    </a:lnTo>
                    <a:lnTo>
                      <a:pt x="141" y="45"/>
                    </a:lnTo>
                    <a:lnTo>
                      <a:pt x="103" y="38"/>
                    </a:lnTo>
                    <a:lnTo>
                      <a:pt x="71" y="33"/>
                    </a:lnTo>
                    <a:lnTo>
                      <a:pt x="45" y="29"/>
                    </a:lnTo>
                    <a:lnTo>
                      <a:pt x="25" y="25"/>
                    </a:lnTo>
                    <a:lnTo>
                      <a:pt x="12" y="24"/>
                    </a:lnTo>
                    <a:lnTo>
                      <a:pt x="7" y="23"/>
                    </a:lnTo>
                    <a:lnTo>
                      <a:pt x="4" y="19"/>
                    </a:lnTo>
                    <a:lnTo>
                      <a:pt x="2" y="16"/>
                    </a:lnTo>
                    <a:lnTo>
                      <a:pt x="0" y="13"/>
                    </a:lnTo>
                    <a:lnTo>
                      <a:pt x="0" y="12"/>
                    </a:lnTo>
                    <a:close/>
                  </a:path>
                </a:pathLst>
              </a:custGeom>
              <a:solidFill>
                <a:srgbClr val="C0C0C0"/>
              </a:solidFill>
              <a:ln w="9525">
                <a:noFill/>
                <a:round/>
                <a:headEnd/>
                <a:tailEnd/>
              </a:ln>
            </p:spPr>
            <p:txBody>
              <a:bodyPr/>
              <a:lstStyle/>
              <a:p>
                <a:pPr rtl="0"/>
                <a:endParaRPr lang="en-US" sz="3800"/>
              </a:p>
            </p:txBody>
          </p:sp>
          <p:sp>
            <p:nvSpPr>
              <p:cNvPr id="820" name="Freeform 813"/>
              <p:cNvSpPr>
                <a:spLocks/>
              </p:cNvSpPr>
              <p:nvPr/>
            </p:nvSpPr>
            <p:spPr bwMode="auto">
              <a:xfrm flipH="1">
                <a:off x="502" y="1222"/>
                <a:ext cx="85" cy="120"/>
              </a:xfrm>
              <a:custGeom>
                <a:avLst/>
                <a:gdLst>
                  <a:gd name="T0" fmla="*/ 2 w 372"/>
                  <a:gd name="T1" fmla="*/ 1 h 522"/>
                  <a:gd name="T2" fmla="*/ 0 w 372"/>
                  <a:gd name="T3" fmla="*/ 2 h 522"/>
                  <a:gd name="T4" fmla="*/ 0 w 372"/>
                  <a:gd name="T5" fmla="*/ 4 h 522"/>
                  <a:gd name="T6" fmla="*/ 0 w 372"/>
                  <a:gd name="T7" fmla="*/ 6 h 522"/>
                  <a:gd name="T8" fmla="*/ 1 w 372"/>
                  <a:gd name="T9" fmla="*/ 8 h 522"/>
                  <a:gd name="T10" fmla="*/ 76 w 372"/>
                  <a:gd name="T11" fmla="*/ 118 h 522"/>
                  <a:gd name="T12" fmla="*/ 77 w 372"/>
                  <a:gd name="T13" fmla="*/ 119 h 522"/>
                  <a:gd name="T14" fmla="*/ 79 w 372"/>
                  <a:gd name="T15" fmla="*/ 120 h 522"/>
                  <a:gd name="T16" fmla="*/ 81 w 372"/>
                  <a:gd name="T17" fmla="*/ 120 h 522"/>
                  <a:gd name="T18" fmla="*/ 83 w 372"/>
                  <a:gd name="T19" fmla="*/ 119 h 522"/>
                  <a:gd name="T20" fmla="*/ 84 w 372"/>
                  <a:gd name="T21" fmla="*/ 117 h 522"/>
                  <a:gd name="T22" fmla="*/ 85 w 372"/>
                  <a:gd name="T23" fmla="*/ 116 h 522"/>
                  <a:gd name="T24" fmla="*/ 85 w 372"/>
                  <a:gd name="T25" fmla="*/ 114 h 522"/>
                  <a:gd name="T26" fmla="*/ 84 w 372"/>
                  <a:gd name="T27" fmla="*/ 112 h 522"/>
                  <a:gd name="T28" fmla="*/ 9 w 372"/>
                  <a:gd name="T29" fmla="*/ 2 h 522"/>
                  <a:gd name="T30" fmla="*/ 7 w 372"/>
                  <a:gd name="T31" fmla="*/ 1 h 522"/>
                  <a:gd name="T32" fmla="*/ 6 w 372"/>
                  <a:gd name="T33" fmla="*/ 0 h 522"/>
                  <a:gd name="T34" fmla="*/ 4 w 372"/>
                  <a:gd name="T35" fmla="*/ 0 h 522"/>
                  <a:gd name="T36" fmla="*/ 2 w 372"/>
                  <a:gd name="T37" fmla="*/ 1 h 5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2"/>
                  <a:gd name="T58" fmla="*/ 0 h 522"/>
                  <a:gd name="T59" fmla="*/ 372 w 372"/>
                  <a:gd name="T60" fmla="*/ 522 h 5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2" h="522">
                    <a:moveTo>
                      <a:pt x="9" y="4"/>
                    </a:moveTo>
                    <a:lnTo>
                      <a:pt x="2" y="10"/>
                    </a:lnTo>
                    <a:lnTo>
                      <a:pt x="0" y="17"/>
                    </a:lnTo>
                    <a:lnTo>
                      <a:pt x="0" y="26"/>
                    </a:lnTo>
                    <a:lnTo>
                      <a:pt x="4" y="34"/>
                    </a:lnTo>
                    <a:lnTo>
                      <a:pt x="333" y="513"/>
                    </a:lnTo>
                    <a:lnTo>
                      <a:pt x="339" y="519"/>
                    </a:lnTo>
                    <a:lnTo>
                      <a:pt x="347" y="522"/>
                    </a:lnTo>
                    <a:lnTo>
                      <a:pt x="355" y="522"/>
                    </a:lnTo>
                    <a:lnTo>
                      <a:pt x="363" y="518"/>
                    </a:lnTo>
                    <a:lnTo>
                      <a:pt x="369" y="511"/>
                    </a:lnTo>
                    <a:lnTo>
                      <a:pt x="372" y="504"/>
                    </a:lnTo>
                    <a:lnTo>
                      <a:pt x="372" y="496"/>
                    </a:lnTo>
                    <a:lnTo>
                      <a:pt x="369" y="488"/>
                    </a:lnTo>
                    <a:lnTo>
                      <a:pt x="39" y="9"/>
                    </a:lnTo>
                    <a:lnTo>
                      <a:pt x="32" y="3"/>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821" name="Freeform 814"/>
              <p:cNvSpPr>
                <a:spLocks/>
              </p:cNvSpPr>
              <p:nvPr/>
            </p:nvSpPr>
            <p:spPr bwMode="auto">
              <a:xfrm flipH="1">
                <a:off x="703" y="1467"/>
                <a:ext cx="30" cy="22"/>
              </a:xfrm>
              <a:custGeom>
                <a:avLst/>
                <a:gdLst>
                  <a:gd name="T0" fmla="*/ 0 w 130"/>
                  <a:gd name="T1" fmla="*/ 11 h 95"/>
                  <a:gd name="T2" fmla="*/ 0 w 130"/>
                  <a:gd name="T3" fmla="*/ 13 h 95"/>
                  <a:gd name="T4" fmla="*/ 1 w 130"/>
                  <a:gd name="T5" fmla="*/ 15 h 95"/>
                  <a:gd name="T6" fmla="*/ 2 w 130"/>
                  <a:gd name="T7" fmla="*/ 17 h 95"/>
                  <a:gd name="T8" fmla="*/ 4 w 130"/>
                  <a:gd name="T9" fmla="*/ 19 h 95"/>
                  <a:gd name="T10" fmla="*/ 6 w 130"/>
                  <a:gd name="T11" fmla="*/ 20 h 95"/>
                  <a:gd name="T12" fmla="*/ 9 w 130"/>
                  <a:gd name="T13" fmla="*/ 21 h 95"/>
                  <a:gd name="T14" fmla="*/ 12 w 130"/>
                  <a:gd name="T15" fmla="*/ 22 h 95"/>
                  <a:gd name="T16" fmla="*/ 15 w 130"/>
                  <a:gd name="T17" fmla="*/ 22 h 95"/>
                  <a:gd name="T18" fmla="*/ 18 w 130"/>
                  <a:gd name="T19" fmla="*/ 22 h 95"/>
                  <a:gd name="T20" fmla="*/ 21 w 130"/>
                  <a:gd name="T21" fmla="*/ 21 h 95"/>
                  <a:gd name="T22" fmla="*/ 24 w 130"/>
                  <a:gd name="T23" fmla="*/ 20 h 95"/>
                  <a:gd name="T24" fmla="*/ 26 w 130"/>
                  <a:gd name="T25" fmla="*/ 19 h 95"/>
                  <a:gd name="T26" fmla="*/ 27 w 130"/>
                  <a:gd name="T27" fmla="*/ 17 h 95"/>
                  <a:gd name="T28" fmla="*/ 29 w 130"/>
                  <a:gd name="T29" fmla="*/ 15 h 95"/>
                  <a:gd name="T30" fmla="*/ 30 w 130"/>
                  <a:gd name="T31" fmla="*/ 13 h 95"/>
                  <a:gd name="T32" fmla="*/ 30 w 130"/>
                  <a:gd name="T33" fmla="*/ 11 h 95"/>
                  <a:gd name="T34" fmla="*/ 30 w 130"/>
                  <a:gd name="T35" fmla="*/ 9 h 95"/>
                  <a:gd name="T36" fmla="*/ 29 w 130"/>
                  <a:gd name="T37" fmla="*/ 6 h 95"/>
                  <a:gd name="T38" fmla="*/ 27 w 130"/>
                  <a:gd name="T39" fmla="*/ 5 h 95"/>
                  <a:gd name="T40" fmla="*/ 26 w 130"/>
                  <a:gd name="T41" fmla="*/ 3 h 95"/>
                  <a:gd name="T42" fmla="*/ 24 w 130"/>
                  <a:gd name="T43" fmla="*/ 2 h 95"/>
                  <a:gd name="T44" fmla="*/ 21 w 130"/>
                  <a:gd name="T45" fmla="*/ 1 h 95"/>
                  <a:gd name="T46" fmla="*/ 18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9 h 95"/>
                  <a:gd name="T64" fmla="*/ 0 w 130"/>
                  <a:gd name="T65" fmla="*/ 11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8"/>
                    </a:moveTo>
                    <a:lnTo>
                      <a:pt x="1" y="57"/>
                    </a:lnTo>
                    <a:lnTo>
                      <a:pt x="5" y="66"/>
                    </a:lnTo>
                    <a:lnTo>
                      <a:pt x="10" y="74"/>
                    </a:lnTo>
                    <a:lnTo>
                      <a:pt x="18" y="81"/>
                    </a:lnTo>
                    <a:lnTo>
                      <a:pt x="27" y="87"/>
                    </a:lnTo>
                    <a:lnTo>
                      <a:pt x="39" y="91"/>
                    </a:lnTo>
                    <a:lnTo>
                      <a:pt x="52" y="94"/>
                    </a:lnTo>
                    <a:lnTo>
                      <a:pt x="65" y="95"/>
                    </a:lnTo>
                    <a:lnTo>
                      <a:pt x="78" y="94"/>
                    </a:lnTo>
                    <a:lnTo>
                      <a:pt x="91" y="91"/>
                    </a:lnTo>
                    <a:lnTo>
                      <a:pt x="103" y="87"/>
                    </a:lnTo>
                    <a:lnTo>
                      <a:pt x="112" y="81"/>
                    </a:lnTo>
                    <a:lnTo>
                      <a:pt x="119" y="74"/>
                    </a:lnTo>
                    <a:lnTo>
                      <a:pt x="125" y="66"/>
                    </a:lnTo>
                    <a:lnTo>
                      <a:pt x="129" y="57"/>
                    </a:lnTo>
                    <a:lnTo>
                      <a:pt x="130" y="48"/>
                    </a:lnTo>
                    <a:lnTo>
                      <a:pt x="129" y="38"/>
                    </a:lnTo>
                    <a:lnTo>
                      <a:pt x="125" y="28"/>
                    </a:lnTo>
                    <a:lnTo>
                      <a:pt x="119" y="21"/>
                    </a:lnTo>
                    <a:lnTo>
                      <a:pt x="112" y="14"/>
                    </a:lnTo>
                    <a:lnTo>
                      <a:pt x="103" y="8"/>
                    </a:lnTo>
                    <a:lnTo>
                      <a:pt x="91" y="4"/>
                    </a:lnTo>
                    <a:lnTo>
                      <a:pt x="78" y="1"/>
                    </a:lnTo>
                    <a:lnTo>
                      <a:pt x="65" y="0"/>
                    </a:lnTo>
                    <a:lnTo>
                      <a:pt x="52" y="1"/>
                    </a:lnTo>
                    <a:lnTo>
                      <a:pt x="39" y="4"/>
                    </a:lnTo>
                    <a:lnTo>
                      <a:pt x="27" y="8"/>
                    </a:lnTo>
                    <a:lnTo>
                      <a:pt x="18" y="14"/>
                    </a:lnTo>
                    <a:lnTo>
                      <a:pt x="10" y="21"/>
                    </a:lnTo>
                    <a:lnTo>
                      <a:pt x="5" y="28"/>
                    </a:lnTo>
                    <a:lnTo>
                      <a:pt x="1" y="38"/>
                    </a:lnTo>
                    <a:lnTo>
                      <a:pt x="0" y="48"/>
                    </a:lnTo>
                    <a:close/>
                  </a:path>
                </a:pathLst>
              </a:custGeom>
              <a:solidFill>
                <a:srgbClr val="000000"/>
              </a:solidFill>
              <a:ln w="9525">
                <a:noFill/>
                <a:round/>
                <a:headEnd/>
                <a:tailEnd/>
              </a:ln>
            </p:spPr>
            <p:txBody>
              <a:bodyPr/>
              <a:lstStyle/>
              <a:p>
                <a:pPr rtl="0"/>
                <a:endParaRPr lang="en-US" sz="3800"/>
              </a:p>
            </p:txBody>
          </p:sp>
          <p:sp>
            <p:nvSpPr>
              <p:cNvPr id="822" name="Freeform 815"/>
              <p:cNvSpPr>
                <a:spLocks/>
              </p:cNvSpPr>
              <p:nvPr/>
            </p:nvSpPr>
            <p:spPr bwMode="auto">
              <a:xfrm flipH="1">
                <a:off x="352" y="1467"/>
                <a:ext cx="29" cy="22"/>
              </a:xfrm>
              <a:custGeom>
                <a:avLst/>
                <a:gdLst>
                  <a:gd name="T0" fmla="*/ 0 w 130"/>
                  <a:gd name="T1" fmla="*/ 11 h 94"/>
                  <a:gd name="T2" fmla="*/ 0 w 130"/>
                  <a:gd name="T3" fmla="*/ 13 h 94"/>
                  <a:gd name="T4" fmla="*/ 1 w 130"/>
                  <a:gd name="T5" fmla="*/ 15 h 94"/>
                  <a:gd name="T6" fmla="*/ 2 w 130"/>
                  <a:gd name="T7" fmla="*/ 17 h 94"/>
                  <a:gd name="T8" fmla="*/ 4 w 130"/>
                  <a:gd name="T9" fmla="*/ 19 h 94"/>
                  <a:gd name="T10" fmla="*/ 6 w 130"/>
                  <a:gd name="T11" fmla="*/ 20 h 94"/>
                  <a:gd name="T12" fmla="*/ 9 w 130"/>
                  <a:gd name="T13" fmla="*/ 21 h 94"/>
                  <a:gd name="T14" fmla="*/ 12 w 130"/>
                  <a:gd name="T15" fmla="*/ 22 h 94"/>
                  <a:gd name="T16" fmla="*/ 15 w 130"/>
                  <a:gd name="T17" fmla="*/ 22 h 94"/>
                  <a:gd name="T18" fmla="*/ 17 w 130"/>
                  <a:gd name="T19" fmla="*/ 22 h 94"/>
                  <a:gd name="T20" fmla="*/ 20 w 130"/>
                  <a:gd name="T21" fmla="*/ 21 h 94"/>
                  <a:gd name="T22" fmla="*/ 23 w 130"/>
                  <a:gd name="T23" fmla="*/ 20 h 94"/>
                  <a:gd name="T24" fmla="*/ 25 w 130"/>
                  <a:gd name="T25" fmla="*/ 19 h 94"/>
                  <a:gd name="T26" fmla="*/ 27 w 130"/>
                  <a:gd name="T27" fmla="*/ 17 h 94"/>
                  <a:gd name="T28" fmla="*/ 28 w 130"/>
                  <a:gd name="T29" fmla="*/ 15 h 94"/>
                  <a:gd name="T30" fmla="*/ 29 w 130"/>
                  <a:gd name="T31" fmla="*/ 13 h 94"/>
                  <a:gd name="T32" fmla="*/ 29 w 130"/>
                  <a:gd name="T33" fmla="*/ 11 h 94"/>
                  <a:gd name="T34" fmla="*/ 29 w 130"/>
                  <a:gd name="T35" fmla="*/ 8 h 94"/>
                  <a:gd name="T36" fmla="*/ 28 w 130"/>
                  <a:gd name="T37" fmla="*/ 7 h 94"/>
                  <a:gd name="T38" fmla="*/ 27 w 130"/>
                  <a:gd name="T39" fmla="*/ 4 h 94"/>
                  <a:gd name="T40" fmla="*/ 25 w 130"/>
                  <a:gd name="T41" fmla="*/ 3 h 94"/>
                  <a:gd name="T42" fmla="*/ 23 w 130"/>
                  <a:gd name="T43" fmla="*/ 2 h 94"/>
                  <a:gd name="T44" fmla="*/ 20 w 130"/>
                  <a:gd name="T45" fmla="*/ 1 h 94"/>
                  <a:gd name="T46" fmla="*/ 17 w 130"/>
                  <a:gd name="T47" fmla="*/ 0 h 94"/>
                  <a:gd name="T48" fmla="*/ 15 w 130"/>
                  <a:gd name="T49" fmla="*/ 0 h 94"/>
                  <a:gd name="T50" fmla="*/ 12 w 130"/>
                  <a:gd name="T51" fmla="*/ 0 h 94"/>
                  <a:gd name="T52" fmla="*/ 9 w 130"/>
                  <a:gd name="T53" fmla="*/ 1 h 94"/>
                  <a:gd name="T54" fmla="*/ 6 w 130"/>
                  <a:gd name="T55" fmla="*/ 2 h 94"/>
                  <a:gd name="T56" fmla="*/ 4 w 130"/>
                  <a:gd name="T57" fmla="*/ 3 h 94"/>
                  <a:gd name="T58" fmla="*/ 2 w 130"/>
                  <a:gd name="T59" fmla="*/ 4 h 94"/>
                  <a:gd name="T60" fmla="*/ 1 w 130"/>
                  <a:gd name="T61" fmla="*/ 7 h 94"/>
                  <a:gd name="T62" fmla="*/ 0 w 130"/>
                  <a:gd name="T63" fmla="*/ 8 h 94"/>
                  <a:gd name="T64" fmla="*/ 0 w 130"/>
                  <a:gd name="T65" fmla="*/ 11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4"/>
                  <a:gd name="T101" fmla="*/ 130 w 130"/>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4">
                    <a:moveTo>
                      <a:pt x="0" y="47"/>
                    </a:moveTo>
                    <a:lnTo>
                      <a:pt x="2" y="57"/>
                    </a:lnTo>
                    <a:lnTo>
                      <a:pt x="6" y="65"/>
                    </a:lnTo>
                    <a:lnTo>
                      <a:pt x="11" y="74"/>
                    </a:lnTo>
                    <a:lnTo>
                      <a:pt x="19" y="81"/>
                    </a:lnTo>
                    <a:lnTo>
                      <a:pt x="28" y="86"/>
                    </a:lnTo>
                    <a:lnTo>
                      <a:pt x="39" y="90"/>
                    </a:lnTo>
                    <a:lnTo>
                      <a:pt x="52" y="92"/>
                    </a:lnTo>
                    <a:lnTo>
                      <a:pt x="65" y="94"/>
                    </a:lnTo>
                    <a:lnTo>
                      <a:pt x="78" y="92"/>
                    </a:lnTo>
                    <a:lnTo>
                      <a:pt x="91" y="90"/>
                    </a:lnTo>
                    <a:lnTo>
                      <a:pt x="102" y="86"/>
                    </a:lnTo>
                    <a:lnTo>
                      <a:pt x="112" y="81"/>
                    </a:lnTo>
                    <a:lnTo>
                      <a:pt x="120" y="74"/>
                    </a:lnTo>
                    <a:lnTo>
                      <a:pt x="125" y="65"/>
                    </a:lnTo>
                    <a:lnTo>
                      <a:pt x="129" y="57"/>
                    </a:lnTo>
                    <a:lnTo>
                      <a:pt x="130" y="47"/>
                    </a:lnTo>
                    <a:lnTo>
                      <a:pt x="129" y="36"/>
                    </a:lnTo>
                    <a:lnTo>
                      <a:pt x="125" y="28"/>
                    </a:lnTo>
                    <a:lnTo>
                      <a:pt x="120" y="19"/>
                    </a:lnTo>
                    <a:lnTo>
                      <a:pt x="112" y="13"/>
                    </a:lnTo>
                    <a:lnTo>
                      <a:pt x="102" y="8"/>
                    </a:lnTo>
                    <a:lnTo>
                      <a:pt x="91" y="4"/>
                    </a:lnTo>
                    <a:lnTo>
                      <a:pt x="78" y="1"/>
                    </a:lnTo>
                    <a:lnTo>
                      <a:pt x="65" y="0"/>
                    </a:lnTo>
                    <a:lnTo>
                      <a:pt x="52" y="1"/>
                    </a:lnTo>
                    <a:lnTo>
                      <a:pt x="39" y="4"/>
                    </a:lnTo>
                    <a:lnTo>
                      <a:pt x="28" y="8"/>
                    </a:lnTo>
                    <a:lnTo>
                      <a:pt x="19" y="13"/>
                    </a:lnTo>
                    <a:lnTo>
                      <a:pt x="11" y="19"/>
                    </a:lnTo>
                    <a:lnTo>
                      <a:pt x="6" y="28"/>
                    </a:lnTo>
                    <a:lnTo>
                      <a:pt x="2" y="36"/>
                    </a:lnTo>
                    <a:lnTo>
                      <a:pt x="0" y="47"/>
                    </a:lnTo>
                    <a:close/>
                  </a:path>
                </a:pathLst>
              </a:custGeom>
              <a:solidFill>
                <a:srgbClr val="000000"/>
              </a:solidFill>
              <a:ln w="9525">
                <a:noFill/>
                <a:round/>
                <a:headEnd/>
                <a:tailEnd/>
              </a:ln>
            </p:spPr>
            <p:txBody>
              <a:bodyPr/>
              <a:lstStyle/>
              <a:p>
                <a:pPr rtl="0"/>
                <a:endParaRPr lang="en-US" sz="3800"/>
              </a:p>
            </p:txBody>
          </p:sp>
          <p:sp>
            <p:nvSpPr>
              <p:cNvPr id="823" name="Freeform 816"/>
              <p:cNvSpPr>
                <a:spLocks/>
              </p:cNvSpPr>
              <p:nvPr/>
            </p:nvSpPr>
            <p:spPr bwMode="auto">
              <a:xfrm flipH="1">
                <a:off x="833" y="1468"/>
                <a:ext cx="29" cy="21"/>
              </a:xfrm>
              <a:custGeom>
                <a:avLst/>
                <a:gdLst>
                  <a:gd name="T0" fmla="*/ 0 w 130"/>
                  <a:gd name="T1" fmla="*/ 10 h 95"/>
                  <a:gd name="T2" fmla="*/ 0 w 130"/>
                  <a:gd name="T3" fmla="*/ 13 h 95"/>
                  <a:gd name="T4" fmla="*/ 1 w 130"/>
                  <a:gd name="T5" fmla="*/ 15 h 95"/>
                  <a:gd name="T6" fmla="*/ 2 w 130"/>
                  <a:gd name="T7" fmla="*/ 16 h 95"/>
                  <a:gd name="T8" fmla="*/ 4 w 130"/>
                  <a:gd name="T9" fmla="*/ 18 h 95"/>
                  <a:gd name="T10" fmla="*/ 6 w 130"/>
                  <a:gd name="T11" fmla="*/ 19 h 95"/>
                  <a:gd name="T12" fmla="*/ 9 w 130"/>
                  <a:gd name="T13" fmla="*/ 20 h 95"/>
                  <a:gd name="T14" fmla="*/ 12 w 130"/>
                  <a:gd name="T15" fmla="*/ 21 h 95"/>
                  <a:gd name="T16" fmla="*/ 15 w 130"/>
                  <a:gd name="T17" fmla="*/ 21 h 95"/>
                  <a:gd name="T18" fmla="*/ 17 w 130"/>
                  <a:gd name="T19" fmla="*/ 21 h 95"/>
                  <a:gd name="T20" fmla="*/ 20 w 130"/>
                  <a:gd name="T21" fmla="*/ 20 h 95"/>
                  <a:gd name="T22" fmla="*/ 23 w 130"/>
                  <a:gd name="T23" fmla="*/ 19 h 95"/>
                  <a:gd name="T24" fmla="*/ 25 w 130"/>
                  <a:gd name="T25" fmla="*/ 18 h 95"/>
                  <a:gd name="T26" fmla="*/ 27 w 130"/>
                  <a:gd name="T27" fmla="*/ 16 h 95"/>
                  <a:gd name="T28" fmla="*/ 28 w 130"/>
                  <a:gd name="T29" fmla="*/ 15 h 95"/>
                  <a:gd name="T30" fmla="*/ 29 w 130"/>
                  <a:gd name="T31" fmla="*/ 13 h 95"/>
                  <a:gd name="T32" fmla="*/ 29 w 130"/>
                  <a:gd name="T33" fmla="*/ 10 h 95"/>
                  <a:gd name="T34" fmla="*/ 29 w 130"/>
                  <a:gd name="T35" fmla="*/ 8 h 95"/>
                  <a:gd name="T36" fmla="*/ 28 w 130"/>
                  <a:gd name="T37" fmla="*/ 6 h 95"/>
                  <a:gd name="T38" fmla="*/ 27 w 130"/>
                  <a:gd name="T39" fmla="*/ 5 h 95"/>
                  <a:gd name="T40" fmla="*/ 25 w 130"/>
                  <a:gd name="T41" fmla="*/ 3 h 95"/>
                  <a:gd name="T42" fmla="*/ 23 w 130"/>
                  <a:gd name="T43" fmla="*/ 2 h 95"/>
                  <a:gd name="T44" fmla="*/ 20 w 130"/>
                  <a:gd name="T45" fmla="*/ 1 h 95"/>
                  <a:gd name="T46" fmla="*/ 17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8 h 95"/>
                  <a:gd name="T64" fmla="*/ 0 w 130"/>
                  <a:gd name="T65" fmla="*/ 10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7"/>
                    </a:moveTo>
                    <a:lnTo>
                      <a:pt x="1" y="57"/>
                    </a:lnTo>
                    <a:lnTo>
                      <a:pt x="5" y="66"/>
                    </a:lnTo>
                    <a:lnTo>
                      <a:pt x="10" y="74"/>
                    </a:lnTo>
                    <a:lnTo>
                      <a:pt x="18" y="80"/>
                    </a:lnTo>
                    <a:lnTo>
                      <a:pt x="27" y="87"/>
                    </a:lnTo>
                    <a:lnTo>
                      <a:pt x="39" y="91"/>
                    </a:lnTo>
                    <a:lnTo>
                      <a:pt x="52" y="93"/>
                    </a:lnTo>
                    <a:lnTo>
                      <a:pt x="65" y="95"/>
                    </a:lnTo>
                    <a:lnTo>
                      <a:pt x="78" y="93"/>
                    </a:lnTo>
                    <a:lnTo>
                      <a:pt x="91" y="91"/>
                    </a:lnTo>
                    <a:lnTo>
                      <a:pt x="101" y="87"/>
                    </a:lnTo>
                    <a:lnTo>
                      <a:pt x="112" y="80"/>
                    </a:lnTo>
                    <a:lnTo>
                      <a:pt x="120" y="74"/>
                    </a:lnTo>
                    <a:lnTo>
                      <a:pt x="125" y="66"/>
                    </a:lnTo>
                    <a:lnTo>
                      <a:pt x="129" y="57"/>
                    </a:lnTo>
                    <a:lnTo>
                      <a:pt x="130" y="47"/>
                    </a:lnTo>
                    <a:lnTo>
                      <a:pt x="129" y="38"/>
                    </a:lnTo>
                    <a:lnTo>
                      <a:pt x="125" y="28"/>
                    </a:lnTo>
                    <a:lnTo>
                      <a:pt x="120" y="21"/>
                    </a:lnTo>
                    <a:lnTo>
                      <a:pt x="112" y="13"/>
                    </a:lnTo>
                    <a:lnTo>
                      <a:pt x="101" y="8"/>
                    </a:lnTo>
                    <a:lnTo>
                      <a:pt x="91" y="4"/>
                    </a:lnTo>
                    <a:lnTo>
                      <a:pt x="78" y="1"/>
                    </a:lnTo>
                    <a:lnTo>
                      <a:pt x="65" y="0"/>
                    </a:lnTo>
                    <a:lnTo>
                      <a:pt x="52" y="1"/>
                    </a:lnTo>
                    <a:lnTo>
                      <a:pt x="39" y="4"/>
                    </a:lnTo>
                    <a:lnTo>
                      <a:pt x="27" y="8"/>
                    </a:lnTo>
                    <a:lnTo>
                      <a:pt x="18" y="13"/>
                    </a:lnTo>
                    <a:lnTo>
                      <a:pt x="10" y="21"/>
                    </a:lnTo>
                    <a:lnTo>
                      <a:pt x="5" y="28"/>
                    </a:lnTo>
                    <a:lnTo>
                      <a:pt x="1" y="38"/>
                    </a:lnTo>
                    <a:lnTo>
                      <a:pt x="0" y="47"/>
                    </a:lnTo>
                    <a:close/>
                  </a:path>
                </a:pathLst>
              </a:custGeom>
              <a:solidFill>
                <a:srgbClr val="000000"/>
              </a:solidFill>
              <a:ln w="9525">
                <a:noFill/>
                <a:round/>
                <a:headEnd/>
                <a:tailEnd/>
              </a:ln>
            </p:spPr>
            <p:txBody>
              <a:bodyPr/>
              <a:lstStyle/>
              <a:p>
                <a:pPr rtl="0"/>
                <a:endParaRPr lang="en-US" sz="3800"/>
              </a:p>
            </p:txBody>
          </p:sp>
          <p:sp>
            <p:nvSpPr>
              <p:cNvPr id="824" name="Freeform 817"/>
              <p:cNvSpPr>
                <a:spLocks/>
              </p:cNvSpPr>
              <p:nvPr/>
            </p:nvSpPr>
            <p:spPr bwMode="auto">
              <a:xfrm flipH="1">
                <a:off x="363" y="1350"/>
                <a:ext cx="49" cy="134"/>
              </a:xfrm>
              <a:custGeom>
                <a:avLst/>
                <a:gdLst>
                  <a:gd name="T0" fmla="*/ 4 w 218"/>
                  <a:gd name="T1" fmla="*/ 0 h 582"/>
                  <a:gd name="T2" fmla="*/ 2 w 218"/>
                  <a:gd name="T3" fmla="*/ 1 h 582"/>
                  <a:gd name="T4" fmla="*/ 1 w 218"/>
                  <a:gd name="T5" fmla="*/ 3 h 582"/>
                  <a:gd name="T6" fmla="*/ 0 w 218"/>
                  <a:gd name="T7" fmla="*/ 5 h 582"/>
                  <a:gd name="T8" fmla="*/ 0 w 218"/>
                  <a:gd name="T9" fmla="*/ 7 h 582"/>
                  <a:gd name="T10" fmla="*/ 39 w 218"/>
                  <a:gd name="T11" fmla="*/ 130 h 582"/>
                  <a:gd name="T12" fmla="*/ 40 w 218"/>
                  <a:gd name="T13" fmla="*/ 132 h 582"/>
                  <a:gd name="T14" fmla="*/ 42 w 218"/>
                  <a:gd name="T15" fmla="*/ 133 h 582"/>
                  <a:gd name="T16" fmla="*/ 44 w 218"/>
                  <a:gd name="T17" fmla="*/ 134 h 582"/>
                  <a:gd name="T18" fmla="*/ 46 w 218"/>
                  <a:gd name="T19" fmla="*/ 134 h 582"/>
                  <a:gd name="T20" fmla="*/ 47 w 218"/>
                  <a:gd name="T21" fmla="*/ 133 h 582"/>
                  <a:gd name="T22" fmla="*/ 49 w 218"/>
                  <a:gd name="T23" fmla="*/ 131 h 582"/>
                  <a:gd name="T24" fmla="*/ 49 w 218"/>
                  <a:gd name="T25" fmla="*/ 129 h 582"/>
                  <a:gd name="T26" fmla="*/ 49 w 218"/>
                  <a:gd name="T27" fmla="*/ 127 h 582"/>
                  <a:gd name="T28" fmla="*/ 10 w 218"/>
                  <a:gd name="T29" fmla="*/ 4 h 582"/>
                  <a:gd name="T30" fmla="*/ 9 w 218"/>
                  <a:gd name="T31" fmla="*/ 2 h 582"/>
                  <a:gd name="T32" fmla="*/ 7 w 218"/>
                  <a:gd name="T33" fmla="*/ 1 h 582"/>
                  <a:gd name="T34" fmla="*/ 6 w 218"/>
                  <a:gd name="T35" fmla="*/ 0 h 582"/>
                  <a:gd name="T36" fmla="*/ 4 w 218"/>
                  <a:gd name="T37" fmla="*/ 0 h 5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582"/>
                  <a:gd name="T59" fmla="*/ 218 w 218"/>
                  <a:gd name="T60" fmla="*/ 582 h 5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582">
                    <a:moveTo>
                      <a:pt x="16" y="1"/>
                    </a:moveTo>
                    <a:lnTo>
                      <a:pt x="8" y="5"/>
                    </a:lnTo>
                    <a:lnTo>
                      <a:pt x="3" y="13"/>
                    </a:lnTo>
                    <a:lnTo>
                      <a:pt x="0" y="21"/>
                    </a:lnTo>
                    <a:lnTo>
                      <a:pt x="1" y="29"/>
                    </a:lnTo>
                    <a:lnTo>
                      <a:pt x="175" y="566"/>
                    </a:lnTo>
                    <a:lnTo>
                      <a:pt x="179" y="574"/>
                    </a:lnTo>
                    <a:lnTo>
                      <a:pt x="187" y="579"/>
                    </a:lnTo>
                    <a:lnTo>
                      <a:pt x="195" y="582"/>
                    </a:lnTo>
                    <a:lnTo>
                      <a:pt x="204" y="580"/>
                    </a:lnTo>
                    <a:lnTo>
                      <a:pt x="211" y="577"/>
                    </a:lnTo>
                    <a:lnTo>
                      <a:pt x="216" y="570"/>
                    </a:lnTo>
                    <a:lnTo>
                      <a:pt x="218" y="562"/>
                    </a:lnTo>
                    <a:lnTo>
                      <a:pt x="217" y="553"/>
                    </a:lnTo>
                    <a:lnTo>
                      <a:pt x="43" y="16"/>
                    </a:lnTo>
                    <a:lnTo>
                      <a:pt x="39" y="8"/>
                    </a:lnTo>
                    <a:lnTo>
                      <a:pt x="32" y="3"/>
                    </a:lnTo>
                    <a:lnTo>
                      <a:pt x="25" y="0"/>
                    </a:lnTo>
                    <a:lnTo>
                      <a:pt x="16" y="1"/>
                    </a:lnTo>
                    <a:close/>
                  </a:path>
                </a:pathLst>
              </a:custGeom>
              <a:solidFill>
                <a:srgbClr val="000000"/>
              </a:solidFill>
              <a:ln w="9525">
                <a:noFill/>
                <a:round/>
                <a:headEnd/>
                <a:tailEnd/>
              </a:ln>
            </p:spPr>
            <p:txBody>
              <a:bodyPr/>
              <a:lstStyle/>
              <a:p>
                <a:pPr rtl="0"/>
                <a:endParaRPr lang="en-US" sz="3800"/>
              </a:p>
            </p:txBody>
          </p:sp>
          <p:sp>
            <p:nvSpPr>
              <p:cNvPr id="825" name="Freeform 818"/>
              <p:cNvSpPr>
                <a:spLocks/>
              </p:cNvSpPr>
              <p:nvPr/>
            </p:nvSpPr>
            <p:spPr bwMode="auto">
              <a:xfrm flipH="1">
                <a:off x="443" y="1364"/>
                <a:ext cx="49" cy="53"/>
              </a:xfrm>
              <a:custGeom>
                <a:avLst/>
                <a:gdLst>
                  <a:gd name="T0" fmla="*/ 8 w 213"/>
                  <a:gd name="T1" fmla="*/ 8 h 230"/>
                  <a:gd name="T2" fmla="*/ 3 w 213"/>
                  <a:gd name="T3" fmla="*/ 15 h 230"/>
                  <a:gd name="T4" fmla="*/ 0 w 213"/>
                  <a:gd name="T5" fmla="*/ 26 h 230"/>
                  <a:gd name="T6" fmla="*/ 0 w 213"/>
                  <a:gd name="T7" fmla="*/ 39 h 230"/>
                  <a:gd name="T8" fmla="*/ 1 w 213"/>
                  <a:gd name="T9" fmla="*/ 48 h 230"/>
                  <a:gd name="T10" fmla="*/ 4 w 213"/>
                  <a:gd name="T11" fmla="*/ 51 h 230"/>
                  <a:gd name="T12" fmla="*/ 8 w 213"/>
                  <a:gd name="T13" fmla="*/ 50 h 230"/>
                  <a:gd name="T14" fmla="*/ 10 w 213"/>
                  <a:gd name="T15" fmla="*/ 47 h 230"/>
                  <a:gd name="T16" fmla="*/ 10 w 213"/>
                  <a:gd name="T17" fmla="*/ 32 h 230"/>
                  <a:gd name="T18" fmla="*/ 14 w 213"/>
                  <a:gd name="T19" fmla="*/ 16 h 230"/>
                  <a:gd name="T20" fmla="*/ 19 w 213"/>
                  <a:gd name="T21" fmla="*/ 12 h 230"/>
                  <a:gd name="T22" fmla="*/ 23 w 213"/>
                  <a:gd name="T23" fmla="*/ 10 h 230"/>
                  <a:gd name="T24" fmla="*/ 26 w 213"/>
                  <a:gd name="T25" fmla="*/ 10 h 230"/>
                  <a:gd name="T26" fmla="*/ 28 w 213"/>
                  <a:gd name="T27" fmla="*/ 10 h 230"/>
                  <a:gd name="T28" fmla="*/ 29 w 213"/>
                  <a:gd name="T29" fmla="*/ 10 h 230"/>
                  <a:gd name="T30" fmla="*/ 29 w 213"/>
                  <a:gd name="T31" fmla="*/ 11 h 230"/>
                  <a:gd name="T32" fmla="*/ 31 w 213"/>
                  <a:gd name="T33" fmla="*/ 11 h 230"/>
                  <a:gd name="T34" fmla="*/ 33 w 213"/>
                  <a:gd name="T35" fmla="*/ 12 h 230"/>
                  <a:gd name="T36" fmla="*/ 38 w 213"/>
                  <a:gd name="T37" fmla="*/ 22 h 230"/>
                  <a:gd name="T38" fmla="*/ 39 w 213"/>
                  <a:gd name="T39" fmla="*/ 41 h 230"/>
                  <a:gd name="T40" fmla="*/ 38 w 213"/>
                  <a:gd name="T41" fmla="*/ 49 h 230"/>
                  <a:gd name="T42" fmla="*/ 40 w 213"/>
                  <a:gd name="T43" fmla="*/ 52 h 230"/>
                  <a:gd name="T44" fmla="*/ 44 w 213"/>
                  <a:gd name="T45" fmla="*/ 53 h 230"/>
                  <a:gd name="T46" fmla="*/ 47 w 213"/>
                  <a:gd name="T47" fmla="*/ 51 h 230"/>
                  <a:gd name="T48" fmla="*/ 48 w 213"/>
                  <a:gd name="T49" fmla="*/ 47 h 230"/>
                  <a:gd name="T50" fmla="*/ 49 w 213"/>
                  <a:gd name="T51" fmla="*/ 38 h 230"/>
                  <a:gd name="T52" fmla="*/ 49 w 213"/>
                  <a:gd name="T53" fmla="*/ 26 h 230"/>
                  <a:gd name="T54" fmla="*/ 46 w 213"/>
                  <a:gd name="T55" fmla="*/ 13 h 230"/>
                  <a:gd name="T56" fmla="*/ 41 w 213"/>
                  <a:gd name="T57" fmla="*/ 6 h 230"/>
                  <a:gd name="T58" fmla="*/ 39 w 213"/>
                  <a:gd name="T59" fmla="*/ 4 h 230"/>
                  <a:gd name="T60" fmla="*/ 35 w 213"/>
                  <a:gd name="T61" fmla="*/ 2 h 230"/>
                  <a:gd name="T62" fmla="*/ 32 w 213"/>
                  <a:gd name="T63" fmla="*/ 1 h 230"/>
                  <a:gd name="T64" fmla="*/ 30 w 213"/>
                  <a:gd name="T65" fmla="*/ 0 h 230"/>
                  <a:gd name="T66" fmla="*/ 31 w 213"/>
                  <a:gd name="T67" fmla="*/ 1 h 230"/>
                  <a:gd name="T68" fmla="*/ 30 w 213"/>
                  <a:gd name="T69" fmla="*/ 0 h 230"/>
                  <a:gd name="T70" fmla="*/ 27 w 213"/>
                  <a:gd name="T71" fmla="*/ 0 h 230"/>
                  <a:gd name="T72" fmla="*/ 21 w 213"/>
                  <a:gd name="T73" fmla="*/ 0 h 230"/>
                  <a:gd name="T74" fmla="*/ 14 w 213"/>
                  <a:gd name="T75" fmla="*/ 2 h 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3"/>
                  <a:gd name="T115" fmla="*/ 0 h 230"/>
                  <a:gd name="T116" fmla="*/ 213 w 213"/>
                  <a:gd name="T117" fmla="*/ 230 h 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3" h="230">
                    <a:moveTo>
                      <a:pt x="46" y="21"/>
                    </a:moveTo>
                    <a:lnTo>
                      <a:pt x="33" y="34"/>
                    </a:lnTo>
                    <a:lnTo>
                      <a:pt x="22" y="49"/>
                    </a:lnTo>
                    <a:lnTo>
                      <a:pt x="13" y="67"/>
                    </a:lnTo>
                    <a:lnTo>
                      <a:pt x="6" y="88"/>
                    </a:lnTo>
                    <a:lnTo>
                      <a:pt x="2" y="113"/>
                    </a:lnTo>
                    <a:lnTo>
                      <a:pt x="0" y="139"/>
                    </a:lnTo>
                    <a:lnTo>
                      <a:pt x="0" y="169"/>
                    </a:lnTo>
                    <a:lnTo>
                      <a:pt x="1" y="200"/>
                    </a:lnTo>
                    <a:lnTo>
                      <a:pt x="3" y="209"/>
                    </a:lnTo>
                    <a:lnTo>
                      <a:pt x="9" y="216"/>
                    </a:lnTo>
                    <a:lnTo>
                      <a:pt x="16" y="220"/>
                    </a:lnTo>
                    <a:lnTo>
                      <a:pt x="24" y="221"/>
                    </a:lnTo>
                    <a:lnTo>
                      <a:pt x="33" y="218"/>
                    </a:lnTo>
                    <a:lnTo>
                      <a:pt x="40" y="213"/>
                    </a:lnTo>
                    <a:lnTo>
                      <a:pt x="44" y="205"/>
                    </a:lnTo>
                    <a:lnTo>
                      <a:pt x="45" y="196"/>
                    </a:lnTo>
                    <a:lnTo>
                      <a:pt x="44" y="139"/>
                    </a:lnTo>
                    <a:lnTo>
                      <a:pt x="49" y="97"/>
                    </a:lnTo>
                    <a:lnTo>
                      <a:pt x="61" y="71"/>
                    </a:lnTo>
                    <a:lnTo>
                      <a:pt x="74" y="56"/>
                    </a:lnTo>
                    <a:lnTo>
                      <a:pt x="81" y="51"/>
                    </a:lnTo>
                    <a:lnTo>
                      <a:pt x="91" y="47"/>
                    </a:lnTo>
                    <a:lnTo>
                      <a:pt x="98" y="44"/>
                    </a:lnTo>
                    <a:lnTo>
                      <a:pt x="106" y="44"/>
                    </a:lnTo>
                    <a:lnTo>
                      <a:pt x="113" y="44"/>
                    </a:lnTo>
                    <a:lnTo>
                      <a:pt x="118" y="44"/>
                    </a:lnTo>
                    <a:lnTo>
                      <a:pt x="122" y="45"/>
                    </a:lnTo>
                    <a:lnTo>
                      <a:pt x="123" y="45"/>
                    </a:lnTo>
                    <a:lnTo>
                      <a:pt x="124" y="45"/>
                    </a:lnTo>
                    <a:lnTo>
                      <a:pt x="126" y="45"/>
                    </a:lnTo>
                    <a:lnTo>
                      <a:pt x="126" y="47"/>
                    </a:lnTo>
                    <a:lnTo>
                      <a:pt x="127" y="47"/>
                    </a:lnTo>
                    <a:lnTo>
                      <a:pt x="133" y="48"/>
                    </a:lnTo>
                    <a:lnTo>
                      <a:pt x="140" y="51"/>
                    </a:lnTo>
                    <a:lnTo>
                      <a:pt x="145" y="54"/>
                    </a:lnTo>
                    <a:lnTo>
                      <a:pt x="150" y="60"/>
                    </a:lnTo>
                    <a:lnTo>
                      <a:pt x="165" y="94"/>
                    </a:lnTo>
                    <a:lnTo>
                      <a:pt x="170" y="135"/>
                    </a:lnTo>
                    <a:lnTo>
                      <a:pt x="169" y="176"/>
                    </a:lnTo>
                    <a:lnTo>
                      <a:pt x="166" y="204"/>
                    </a:lnTo>
                    <a:lnTo>
                      <a:pt x="166" y="213"/>
                    </a:lnTo>
                    <a:lnTo>
                      <a:pt x="169" y="221"/>
                    </a:lnTo>
                    <a:lnTo>
                      <a:pt x="175" y="226"/>
                    </a:lnTo>
                    <a:lnTo>
                      <a:pt x="183" y="230"/>
                    </a:lnTo>
                    <a:lnTo>
                      <a:pt x="192" y="229"/>
                    </a:lnTo>
                    <a:lnTo>
                      <a:pt x="200" y="226"/>
                    </a:lnTo>
                    <a:lnTo>
                      <a:pt x="205" y="220"/>
                    </a:lnTo>
                    <a:lnTo>
                      <a:pt x="209" y="212"/>
                    </a:lnTo>
                    <a:lnTo>
                      <a:pt x="210" y="203"/>
                    </a:lnTo>
                    <a:lnTo>
                      <a:pt x="211" y="186"/>
                    </a:lnTo>
                    <a:lnTo>
                      <a:pt x="213" y="165"/>
                    </a:lnTo>
                    <a:lnTo>
                      <a:pt x="213" y="139"/>
                    </a:lnTo>
                    <a:lnTo>
                      <a:pt x="211" y="112"/>
                    </a:lnTo>
                    <a:lnTo>
                      <a:pt x="206" y="83"/>
                    </a:lnTo>
                    <a:lnTo>
                      <a:pt x="198" y="57"/>
                    </a:lnTo>
                    <a:lnTo>
                      <a:pt x="185" y="34"/>
                    </a:lnTo>
                    <a:lnTo>
                      <a:pt x="180" y="27"/>
                    </a:lnTo>
                    <a:lnTo>
                      <a:pt x="175" y="22"/>
                    </a:lnTo>
                    <a:lnTo>
                      <a:pt x="169" y="17"/>
                    </a:lnTo>
                    <a:lnTo>
                      <a:pt x="162" y="12"/>
                    </a:lnTo>
                    <a:lnTo>
                      <a:pt x="154" y="9"/>
                    </a:lnTo>
                    <a:lnTo>
                      <a:pt x="146" y="6"/>
                    </a:lnTo>
                    <a:lnTo>
                      <a:pt x="139" y="4"/>
                    </a:lnTo>
                    <a:lnTo>
                      <a:pt x="131" y="2"/>
                    </a:lnTo>
                    <a:lnTo>
                      <a:pt x="132" y="2"/>
                    </a:lnTo>
                    <a:lnTo>
                      <a:pt x="133" y="2"/>
                    </a:lnTo>
                    <a:lnTo>
                      <a:pt x="133" y="4"/>
                    </a:lnTo>
                    <a:lnTo>
                      <a:pt x="135" y="4"/>
                    </a:lnTo>
                    <a:lnTo>
                      <a:pt x="132" y="2"/>
                    </a:lnTo>
                    <a:lnTo>
                      <a:pt x="126" y="1"/>
                    </a:lnTo>
                    <a:lnTo>
                      <a:pt x="117" y="0"/>
                    </a:lnTo>
                    <a:lnTo>
                      <a:pt x="105" y="0"/>
                    </a:lnTo>
                    <a:lnTo>
                      <a:pt x="91" y="1"/>
                    </a:lnTo>
                    <a:lnTo>
                      <a:pt x="76" y="4"/>
                    </a:lnTo>
                    <a:lnTo>
                      <a:pt x="61" y="10"/>
                    </a:lnTo>
                    <a:lnTo>
                      <a:pt x="46" y="21"/>
                    </a:lnTo>
                    <a:close/>
                  </a:path>
                </a:pathLst>
              </a:custGeom>
              <a:solidFill>
                <a:srgbClr val="000000"/>
              </a:solidFill>
              <a:ln w="9525">
                <a:noFill/>
                <a:round/>
                <a:headEnd/>
                <a:tailEnd/>
              </a:ln>
            </p:spPr>
            <p:txBody>
              <a:bodyPr/>
              <a:lstStyle/>
              <a:p>
                <a:pPr rtl="0"/>
                <a:endParaRPr lang="en-US" sz="3800"/>
              </a:p>
            </p:txBody>
          </p:sp>
          <p:sp>
            <p:nvSpPr>
              <p:cNvPr id="826" name="Freeform 819"/>
              <p:cNvSpPr>
                <a:spLocks/>
              </p:cNvSpPr>
              <p:nvPr/>
            </p:nvSpPr>
            <p:spPr bwMode="auto">
              <a:xfrm flipH="1">
                <a:off x="541" y="1408"/>
                <a:ext cx="179" cy="66"/>
              </a:xfrm>
              <a:custGeom>
                <a:avLst/>
                <a:gdLst>
                  <a:gd name="T0" fmla="*/ 1 w 778"/>
                  <a:gd name="T1" fmla="*/ 60 h 286"/>
                  <a:gd name="T2" fmla="*/ 0 w 778"/>
                  <a:gd name="T3" fmla="*/ 66 h 286"/>
                  <a:gd name="T4" fmla="*/ 179 w 778"/>
                  <a:gd name="T5" fmla="*/ 66 h 286"/>
                  <a:gd name="T6" fmla="*/ 178 w 778"/>
                  <a:gd name="T7" fmla="*/ 60 h 286"/>
                  <a:gd name="T8" fmla="*/ 176 w 778"/>
                  <a:gd name="T9" fmla="*/ 54 h 286"/>
                  <a:gd name="T10" fmla="*/ 174 w 778"/>
                  <a:gd name="T11" fmla="*/ 47 h 286"/>
                  <a:gd name="T12" fmla="*/ 171 w 778"/>
                  <a:gd name="T13" fmla="*/ 41 h 286"/>
                  <a:gd name="T14" fmla="*/ 168 w 778"/>
                  <a:gd name="T15" fmla="*/ 36 h 286"/>
                  <a:gd name="T16" fmla="*/ 164 w 778"/>
                  <a:gd name="T17" fmla="*/ 31 h 286"/>
                  <a:gd name="T18" fmla="*/ 159 w 778"/>
                  <a:gd name="T19" fmla="*/ 26 h 286"/>
                  <a:gd name="T20" fmla="*/ 154 w 778"/>
                  <a:gd name="T21" fmla="*/ 21 h 286"/>
                  <a:gd name="T22" fmla="*/ 148 w 778"/>
                  <a:gd name="T23" fmla="*/ 17 h 286"/>
                  <a:gd name="T24" fmla="*/ 142 w 778"/>
                  <a:gd name="T25" fmla="*/ 13 h 286"/>
                  <a:gd name="T26" fmla="*/ 136 w 778"/>
                  <a:gd name="T27" fmla="*/ 10 h 286"/>
                  <a:gd name="T28" fmla="*/ 129 w 778"/>
                  <a:gd name="T29" fmla="*/ 7 h 286"/>
                  <a:gd name="T30" fmla="*/ 121 w 778"/>
                  <a:gd name="T31" fmla="*/ 4 h 286"/>
                  <a:gd name="T32" fmla="*/ 114 w 778"/>
                  <a:gd name="T33" fmla="*/ 3 h 286"/>
                  <a:gd name="T34" fmla="*/ 106 w 778"/>
                  <a:gd name="T35" fmla="*/ 1 h 286"/>
                  <a:gd name="T36" fmla="*/ 98 w 778"/>
                  <a:gd name="T37" fmla="*/ 0 h 286"/>
                  <a:gd name="T38" fmla="*/ 90 w 778"/>
                  <a:gd name="T39" fmla="*/ 0 h 286"/>
                  <a:gd name="T40" fmla="*/ 82 w 778"/>
                  <a:gd name="T41" fmla="*/ 0 h 286"/>
                  <a:gd name="T42" fmla="*/ 74 w 778"/>
                  <a:gd name="T43" fmla="*/ 1 h 286"/>
                  <a:gd name="T44" fmla="*/ 66 w 778"/>
                  <a:gd name="T45" fmla="*/ 3 h 286"/>
                  <a:gd name="T46" fmla="*/ 58 w 778"/>
                  <a:gd name="T47" fmla="*/ 4 h 286"/>
                  <a:gd name="T48" fmla="*/ 51 w 778"/>
                  <a:gd name="T49" fmla="*/ 7 h 286"/>
                  <a:gd name="T50" fmla="*/ 44 w 778"/>
                  <a:gd name="T51" fmla="*/ 10 h 286"/>
                  <a:gd name="T52" fmla="*/ 38 w 778"/>
                  <a:gd name="T53" fmla="*/ 13 h 286"/>
                  <a:gd name="T54" fmla="*/ 31 w 778"/>
                  <a:gd name="T55" fmla="*/ 17 h 286"/>
                  <a:gd name="T56" fmla="*/ 26 w 778"/>
                  <a:gd name="T57" fmla="*/ 21 h 286"/>
                  <a:gd name="T58" fmla="*/ 20 w 778"/>
                  <a:gd name="T59" fmla="*/ 26 h 286"/>
                  <a:gd name="T60" fmla="*/ 15 w 778"/>
                  <a:gd name="T61" fmla="*/ 31 h 286"/>
                  <a:gd name="T62" fmla="*/ 11 w 778"/>
                  <a:gd name="T63" fmla="*/ 36 h 286"/>
                  <a:gd name="T64" fmla="*/ 8 w 778"/>
                  <a:gd name="T65" fmla="*/ 42 h 286"/>
                  <a:gd name="T66" fmla="*/ 5 w 778"/>
                  <a:gd name="T67" fmla="*/ 48 h 286"/>
                  <a:gd name="T68" fmla="*/ 3 w 778"/>
                  <a:gd name="T69" fmla="*/ 54 h 286"/>
                  <a:gd name="T70" fmla="*/ 1 w 778"/>
                  <a:gd name="T71" fmla="*/ 60 h 2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8"/>
                  <a:gd name="T109" fmla="*/ 0 h 286"/>
                  <a:gd name="T110" fmla="*/ 778 w 778"/>
                  <a:gd name="T111" fmla="*/ 286 h 2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8" h="286">
                    <a:moveTo>
                      <a:pt x="4" y="260"/>
                    </a:moveTo>
                    <a:lnTo>
                      <a:pt x="0" y="286"/>
                    </a:lnTo>
                    <a:lnTo>
                      <a:pt x="778" y="286"/>
                    </a:lnTo>
                    <a:lnTo>
                      <a:pt x="774" y="260"/>
                    </a:lnTo>
                    <a:lnTo>
                      <a:pt x="767" y="233"/>
                    </a:lnTo>
                    <a:lnTo>
                      <a:pt x="757" y="205"/>
                    </a:lnTo>
                    <a:lnTo>
                      <a:pt x="744" y="179"/>
                    </a:lnTo>
                    <a:lnTo>
                      <a:pt x="730" y="156"/>
                    </a:lnTo>
                    <a:lnTo>
                      <a:pt x="711" y="133"/>
                    </a:lnTo>
                    <a:lnTo>
                      <a:pt x="691" y="112"/>
                    </a:lnTo>
                    <a:lnTo>
                      <a:pt x="669" y="91"/>
                    </a:lnTo>
                    <a:lnTo>
                      <a:pt x="644" y="73"/>
                    </a:lnTo>
                    <a:lnTo>
                      <a:pt x="618" y="57"/>
                    </a:lnTo>
                    <a:lnTo>
                      <a:pt x="589" y="43"/>
                    </a:lnTo>
                    <a:lnTo>
                      <a:pt x="559" y="30"/>
                    </a:lnTo>
                    <a:lnTo>
                      <a:pt x="528" y="19"/>
                    </a:lnTo>
                    <a:lnTo>
                      <a:pt x="496" y="12"/>
                    </a:lnTo>
                    <a:lnTo>
                      <a:pt x="462" y="5"/>
                    </a:lnTo>
                    <a:lnTo>
                      <a:pt x="427" y="1"/>
                    </a:lnTo>
                    <a:lnTo>
                      <a:pt x="390" y="0"/>
                    </a:lnTo>
                    <a:lnTo>
                      <a:pt x="355" y="1"/>
                    </a:lnTo>
                    <a:lnTo>
                      <a:pt x="320" y="5"/>
                    </a:lnTo>
                    <a:lnTo>
                      <a:pt x="285" y="12"/>
                    </a:lnTo>
                    <a:lnTo>
                      <a:pt x="253" y="19"/>
                    </a:lnTo>
                    <a:lnTo>
                      <a:pt x="221" y="30"/>
                    </a:lnTo>
                    <a:lnTo>
                      <a:pt x="191" y="43"/>
                    </a:lnTo>
                    <a:lnTo>
                      <a:pt x="163" y="58"/>
                    </a:lnTo>
                    <a:lnTo>
                      <a:pt x="136" y="74"/>
                    </a:lnTo>
                    <a:lnTo>
                      <a:pt x="111" y="92"/>
                    </a:lnTo>
                    <a:lnTo>
                      <a:pt x="87" y="113"/>
                    </a:lnTo>
                    <a:lnTo>
                      <a:pt x="67" y="134"/>
                    </a:lnTo>
                    <a:lnTo>
                      <a:pt x="48" y="157"/>
                    </a:lnTo>
                    <a:lnTo>
                      <a:pt x="34" y="181"/>
                    </a:lnTo>
                    <a:lnTo>
                      <a:pt x="21" y="207"/>
                    </a:lnTo>
                    <a:lnTo>
                      <a:pt x="11" y="233"/>
                    </a:lnTo>
                    <a:lnTo>
                      <a:pt x="4" y="260"/>
                    </a:lnTo>
                    <a:close/>
                  </a:path>
                </a:pathLst>
              </a:custGeom>
              <a:solidFill>
                <a:srgbClr val="000000"/>
              </a:solidFill>
              <a:ln w="9525">
                <a:noFill/>
                <a:round/>
                <a:headEnd/>
                <a:tailEnd/>
              </a:ln>
            </p:spPr>
            <p:txBody>
              <a:bodyPr/>
              <a:lstStyle/>
              <a:p>
                <a:pPr rtl="0"/>
                <a:endParaRPr lang="en-US" sz="3800"/>
              </a:p>
            </p:txBody>
          </p:sp>
          <p:sp>
            <p:nvSpPr>
              <p:cNvPr id="827" name="Freeform 820"/>
              <p:cNvSpPr>
                <a:spLocks/>
              </p:cNvSpPr>
              <p:nvPr/>
            </p:nvSpPr>
            <p:spPr bwMode="auto">
              <a:xfrm flipH="1">
                <a:off x="554" y="1418"/>
                <a:ext cx="153" cy="45"/>
              </a:xfrm>
              <a:custGeom>
                <a:avLst/>
                <a:gdLst>
                  <a:gd name="T0" fmla="*/ 77 w 666"/>
                  <a:gd name="T1" fmla="*/ 0 h 198"/>
                  <a:gd name="T2" fmla="*/ 83 w 666"/>
                  <a:gd name="T3" fmla="*/ 0 h 198"/>
                  <a:gd name="T4" fmla="*/ 90 w 666"/>
                  <a:gd name="T5" fmla="*/ 1 h 198"/>
                  <a:gd name="T6" fmla="*/ 96 w 666"/>
                  <a:gd name="T7" fmla="*/ 2 h 198"/>
                  <a:gd name="T8" fmla="*/ 103 w 666"/>
                  <a:gd name="T9" fmla="*/ 3 h 198"/>
                  <a:gd name="T10" fmla="*/ 109 w 666"/>
                  <a:gd name="T11" fmla="*/ 5 h 198"/>
                  <a:gd name="T12" fmla="*/ 114 w 666"/>
                  <a:gd name="T13" fmla="*/ 8 h 198"/>
                  <a:gd name="T14" fmla="*/ 120 w 666"/>
                  <a:gd name="T15" fmla="*/ 10 h 198"/>
                  <a:gd name="T16" fmla="*/ 125 w 666"/>
                  <a:gd name="T17" fmla="*/ 13 h 198"/>
                  <a:gd name="T18" fmla="*/ 130 w 666"/>
                  <a:gd name="T19" fmla="*/ 16 h 198"/>
                  <a:gd name="T20" fmla="*/ 135 w 666"/>
                  <a:gd name="T21" fmla="*/ 19 h 198"/>
                  <a:gd name="T22" fmla="*/ 139 w 666"/>
                  <a:gd name="T23" fmla="*/ 23 h 198"/>
                  <a:gd name="T24" fmla="*/ 142 w 666"/>
                  <a:gd name="T25" fmla="*/ 27 h 198"/>
                  <a:gd name="T26" fmla="*/ 146 w 666"/>
                  <a:gd name="T27" fmla="*/ 31 h 198"/>
                  <a:gd name="T28" fmla="*/ 149 w 666"/>
                  <a:gd name="T29" fmla="*/ 35 h 198"/>
                  <a:gd name="T30" fmla="*/ 151 w 666"/>
                  <a:gd name="T31" fmla="*/ 40 h 198"/>
                  <a:gd name="T32" fmla="*/ 153 w 666"/>
                  <a:gd name="T33" fmla="*/ 45 h 198"/>
                  <a:gd name="T34" fmla="*/ 149 w 666"/>
                  <a:gd name="T35" fmla="*/ 45 h 198"/>
                  <a:gd name="T36" fmla="*/ 143 w 666"/>
                  <a:gd name="T37" fmla="*/ 45 h 198"/>
                  <a:gd name="T38" fmla="*/ 135 w 666"/>
                  <a:gd name="T39" fmla="*/ 45 h 198"/>
                  <a:gd name="T40" fmla="*/ 126 w 666"/>
                  <a:gd name="T41" fmla="*/ 45 h 198"/>
                  <a:gd name="T42" fmla="*/ 115 w 666"/>
                  <a:gd name="T43" fmla="*/ 45 h 198"/>
                  <a:gd name="T44" fmla="*/ 102 w 666"/>
                  <a:gd name="T45" fmla="*/ 45 h 198"/>
                  <a:gd name="T46" fmla="*/ 90 w 666"/>
                  <a:gd name="T47" fmla="*/ 45 h 198"/>
                  <a:gd name="T48" fmla="*/ 77 w 666"/>
                  <a:gd name="T49" fmla="*/ 45 h 198"/>
                  <a:gd name="T50" fmla="*/ 63 w 666"/>
                  <a:gd name="T51" fmla="*/ 45 h 198"/>
                  <a:gd name="T52" fmla="*/ 51 w 666"/>
                  <a:gd name="T53" fmla="*/ 45 h 198"/>
                  <a:gd name="T54" fmla="*/ 38 w 666"/>
                  <a:gd name="T55" fmla="*/ 45 h 198"/>
                  <a:gd name="T56" fmla="*/ 27 w 666"/>
                  <a:gd name="T57" fmla="*/ 45 h 198"/>
                  <a:gd name="T58" fmla="*/ 18 w 666"/>
                  <a:gd name="T59" fmla="*/ 45 h 198"/>
                  <a:gd name="T60" fmla="*/ 10 w 666"/>
                  <a:gd name="T61" fmla="*/ 45 h 198"/>
                  <a:gd name="T62" fmla="*/ 4 w 666"/>
                  <a:gd name="T63" fmla="*/ 45 h 198"/>
                  <a:gd name="T64" fmla="*/ 0 w 666"/>
                  <a:gd name="T65" fmla="*/ 45 h 198"/>
                  <a:gd name="T66" fmla="*/ 2 w 666"/>
                  <a:gd name="T67" fmla="*/ 40 h 198"/>
                  <a:gd name="T68" fmla="*/ 4 w 666"/>
                  <a:gd name="T69" fmla="*/ 35 h 198"/>
                  <a:gd name="T70" fmla="*/ 7 w 666"/>
                  <a:gd name="T71" fmla="*/ 31 h 198"/>
                  <a:gd name="T72" fmla="*/ 11 w 666"/>
                  <a:gd name="T73" fmla="*/ 27 h 198"/>
                  <a:gd name="T74" fmla="*/ 14 w 666"/>
                  <a:gd name="T75" fmla="*/ 23 h 198"/>
                  <a:gd name="T76" fmla="*/ 19 w 666"/>
                  <a:gd name="T77" fmla="*/ 19 h 198"/>
                  <a:gd name="T78" fmla="*/ 23 w 666"/>
                  <a:gd name="T79" fmla="*/ 16 h 198"/>
                  <a:gd name="T80" fmla="*/ 28 w 666"/>
                  <a:gd name="T81" fmla="*/ 13 h 198"/>
                  <a:gd name="T82" fmla="*/ 33 w 666"/>
                  <a:gd name="T83" fmla="*/ 10 h 198"/>
                  <a:gd name="T84" fmla="*/ 39 w 666"/>
                  <a:gd name="T85" fmla="*/ 8 h 198"/>
                  <a:gd name="T86" fmla="*/ 45 w 666"/>
                  <a:gd name="T87" fmla="*/ 5 h 198"/>
                  <a:gd name="T88" fmla="*/ 51 w 666"/>
                  <a:gd name="T89" fmla="*/ 3 h 198"/>
                  <a:gd name="T90" fmla="*/ 57 w 666"/>
                  <a:gd name="T91" fmla="*/ 2 h 198"/>
                  <a:gd name="T92" fmla="*/ 63 w 666"/>
                  <a:gd name="T93" fmla="*/ 1 h 198"/>
                  <a:gd name="T94" fmla="*/ 70 w 666"/>
                  <a:gd name="T95" fmla="*/ 0 h 198"/>
                  <a:gd name="T96" fmla="*/ 77 w 666"/>
                  <a:gd name="T97" fmla="*/ 0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6"/>
                  <a:gd name="T148" fmla="*/ 0 h 198"/>
                  <a:gd name="T149" fmla="*/ 666 w 666"/>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6" h="198">
                    <a:moveTo>
                      <a:pt x="334" y="0"/>
                    </a:moveTo>
                    <a:lnTo>
                      <a:pt x="363" y="1"/>
                    </a:lnTo>
                    <a:lnTo>
                      <a:pt x="393" y="4"/>
                    </a:lnTo>
                    <a:lnTo>
                      <a:pt x="420" y="8"/>
                    </a:lnTo>
                    <a:lnTo>
                      <a:pt x="447" y="14"/>
                    </a:lnTo>
                    <a:lnTo>
                      <a:pt x="473" y="24"/>
                    </a:lnTo>
                    <a:lnTo>
                      <a:pt x="498" y="33"/>
                    </a:lnTo>
                    <a:lnTo>
                      <a:pt x="523" y="43"/>
                    </a:lnTo>
                    <a:lnTo>
                      <a:pt x="545" y="56"/>
                    </a:lnTo>
                    <a:lnTo>
                      <a:pt x="567" y="70"/>
                    </a:lnTo>
                    <a:lnTo>
                      <a:pt x="587" y="85"/>
                    </a:lnTo>
                    <a:lnTo>
                      <a:pt x="605" y="102"/>
                    </a:lnTo>
                    <a:lnTo>
                      <a:pt x="620" y="119"/>
                    </a:lnTo>
                    <a:lnTo>
                      <a:pt x="635" y="137"/>
                    </a:lnTo>
                    <a:lnTo>
                      <a:pt x="648" y="156"/>
                    </a:lnTo>
                    <a:lnTo>
                      <a:pt x="658" y="177"/>
                    </a:lnTo>
                    <a:lnTo>
                      <a:pt x="666" y="198"/>
                    </a:lnTo>
                    <a:lnTo>
                      <a:pt x="650" y="198"/>
                    </a:lnTo>
                    <a:lnTo>
                      <a:pt x="624" y="198"/>
                    </a:lnTo>
                    <a:lnTo>
                      <a:pt x="589" y="198"/>
                    </a:lnTo>
                    <a:lnTo>
                      <a:pt x="548" y="198"/>
                    </a:lnTo>
                    <a:lnTo>
                      <a:pt x="499" y="198"/>
                    </a:lnTo>
                    <a:lnTo>
                      <a:pt x="446" y="198"/>
                    </a:lnTo>
                    <a:lnTo>
                      <a:pt x="390" y="198"/>
                    </a:lnTo>
                    <a:lnTo>
                      <a:pt x="333" y="198"/>
                    </a:lnTo>
                    <a:lnTo>
                      <a:pt x="276" y="198"/>
                    </a:lnTo>
                    <a:lnTo>
                      <a:pt x="220" y="198"/>
                    </a:lnTo>
                    <a:lnTo>
                      <a:pt x="167" y="198"/>
                    </a:lnTo>
                    <a:lnTo>
                      <a:pt x="119" y="198"/>
                    </a:lnTo>
                    <a:lnTo>
                      <a:pt x="77" y="198"/>
                    </a:lnTo>
                    <a:lnTo>
                      <a:pt x="42" y="198"/>
                    </a:lnTo>
                    <a:lnTo>
                      <a:pt x="16" y="198"/>
                    </a:lnTo>
                    <a:lnTo>
                      <a:pt x="0" y="198"/>
                    </a:lnTo>
                    <a:lnTo>
                      <a:pt x="8" y="177"/>
                    </a:lnTo>
                    <a:lnTo>
                      <a:pt x="18" y="156"/>
                    </a:lnTo>
                    <a:lnTo>
                      <a:pt x="31" y="137"/>
                    </a:lnTo>
                    <a:lnTo>
                      <a:pt x="46" y="119"/>
                    </a:lnTo>
                    <a:lnTo>
                      <a:pt x="63" y="102"/>
                    </a:lnTo>
                    <a:lnTo>
                      <a:pt x="81" y="85"/>
                    </a:lnTo>
                    <a:lnTo>
                      <a:pt x="100" y="70"/>
                    </a:lnTo>
                    <a:lnTo>
                      <a:pt x="121" y="56"/>
                    </a:lnTo>
                    <a:lnTo>
                      <a:pt x="145" y="43"/>
                    </a:lnTo>
                    <a:lnTo>
                      <a:pt x="168" y="33"/>
                    </a:lnTo>
                    <a:lnTo>
                      <a:pt x="194" y="24"/>
                    </a:lnTo>
                    <a:lnTo>
                      <a:pt x="220" y="14"/>
                    </a:lnTo>
                    <a:lnTo>
                      <a:pt x="247" y="8"/>
                    </a:lnTo>
                    <a:lnTo>
                      <a:pt x="276" y="4"/>
                    </a:lnTo>
                    <a:lnTo>
                      <a:pt x="304" y="1"/>
                    </a:lnTo>
                    <a:lnTo>
                      <a:pt x="334" y="0"/>
                    </a:lnTo>
                    <a:close/>
                  </a:path>
                </a:pathLst>
              </a:custGeom>
              <a:solidFill>
                <a:srgbClr val="C0C0C0"/>
              </a:solidFill>
              <a:ln w="9525">
                <a:noFill/>
                <a:round/>
                <a:headEnd/>
                <a:tailEnd/>
              </a:ln>
            </p:spPr>
            <p:txBody>
              <a:bodyPr/>
              <a:lstStyle/>
              <a:p>
                <a:pPr rtl="0"/>
                <a:endParaRPr lang="en-US" sz="3800"/>
              </a:p>
            </p:txBody>
          </p:sp>
          <p:sp>
            <p:nvSpPr>
              <p:cNvPr id="828" name="Freeform 821"/>
              <p:cNvSpPr>
                <a:spLocks/>
              </p:cNvSpPr>
              <p:nvPr/>
            </p:nvSpPr>
            <p:spPr bwMode="auto">
              <a:xfrm flipH="1">
                <a:off x="541" y="1463"/>
                <a:ext cx="179" cy="31"/>
              </a:xfrm>
              <a:custGeom>
                <a:avLst/>
                <a:gdLst>
                  <a:gd name="T0" fmla="*/ 173 w 778"/>
                  <a:gd name="T1" fmla="*/ 0 h 135"/>
                  <a:gd name="T2" fmla="*/ 2 w 778"/>
                  <a:gd name="T3" fmla="*/ 0 h 135"/>
                  <a:gd name="T4" fmla="*/ 1 w 778"/>
                  <a:gd name="T5" fmla="*/ 4 h 135"/>
                  <a:gd name="T6" fmla="*/ 0 w 778"/>
                  <a:gd name="T7" fmla="*/ 14 h 135"/>
                  <a:gd name="T8" fmla="*/ 0 w 778"/>
                  <a:gd name="T9" fmla="*/ 17 h 135"/>
                  <a:gd name="T10" fmla="*/ 0 w 778"/>
                  <a:gd name="T11" fmla="*/ 20 h 135"/>
                  <a:gd name="T12" fmla="*/ 1 w 778"/>
                  <a:gd name="T13" fmla="*/ 24 h 135"/>
                  <a:gd name="T14" fmla="*/ 2 w 778"/>
                  <a:gd name="T15" fmla="*/ 27 h 135"/>
                  <a:gd name="T16" fmla="*/ 3 w 778"/>
                  <a:gd name="T17" fmla="*/ 31 h 135"/>
                  <a:gd name="T18" fmla="*/ 176 w 778"/>
                  <a:gd name="T19" fmla="*/ 31 h 135"/>
                  <a:gd name="T20" fmla="*/ 177 w 778"/>
                  <a:gd name="T21" fmla="*/ 27 h 135"/>
                  <a:gd name="T22" fmla="*/ 178 w 778"/>
                  <a:gd name="T23" fmla="*/ 24 h 135"/>
                  <a:gd name="T24" fmla="*/ 179 w 778"/>
                  <a:gd name="T25" fmla="*/ 20 h 135"/>
                  <a:gd name="T26" fmla="*/ 179 w 778"/>
                  <a:gd name="T27" fmla="*/ 17 h 135"/>
                  <a:gd name="T28" fmla="*/ 179 w 778"/>
                  <a:gd name="T29" fmla="*/ 14 h 135"/>
                  <a:gd name="T30" fmla="*/ 177 w 778"/>
                  <a:gd name="T31" fmla="*/ 0 h 135"/>
                  <a:gd name="T32" fmla="*/ 173 w 778"/>
                  <a:gd name="T33" fmla="*/ 0 h 1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8"/>
                  <a:gd name="T52" fmla="*/ 0 h 135"/>
                  <a:gd name="T53" fmla="*/ 778 w 778"/>
                  <a:gd name="T54" fmla="*/ 135 h 1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8" h="135">
                    <a:moveTo>
                      <a:pt x="752" y="1"/>
                    </a:moveTo>
                    <a:lnTo>
                      <a:pt x="7" y="1"/>
                    </a:lnTo>
                    <a:lnTo>
                      <a:pt x="4" y="19"/>
                    </a:lnTo>
                    <a:lnTo>
                      <a:pt x="0" y="62"/>
                    </a:lnTo>
                    <a:lnTo>
                      <a:pt x="0" y="76"/>
                    </a:lnTo>
                    <a:lnTo>
                      <a:pt x="2" y="89"/>
                    </a:lnTo>
                    <a:lnTo>
                      <a:pt x="4" y="104"/>
                    </a:lnTo>
                    <a:lnTo>
                      <a:pt x="7" y="118"/>
                    </a:lnTo>
                    <a:lnTo>
                      <a:pt x="11" y="135"/>
                    </a:lnTo>
                    <a:lnTo>
                      <a:pt x="767" y="135"/>
                    </a:lnTo>
                    <a:lnTo>
                      <a:pt x="771" y="118"/>
                    </a:lnTo>
                    <a:lnTo>
                      <a:pt x="774" y="104"/>
                    </a:lnTo>
                    <a:lnTo>
                      <a:pt x="776" y="89"/>
                    </a:lnTo>
                    <a:lnTo>
                      <a:pt x="778" y="76"/>
                    </a:lnTo>
                    <a:lnTo>
                      <a:pt x="778" y="62"/>
                    </a:lnTo>
                    <a:lnTo>
                      <a:pt x="771" y="0"/>
                    </a:lnTo>
                    <a:lnTo>
                      <a:pt x="752" y="1"/>
                    </a:lnTo>
                    <a:close/>
                  </a:path>
                </a:pathLst>
              </a:custGeom>
              <a:solidFill>
                <a:srgbClr val="000000"/>
              </a:solidFill>
              <a:ln w="9525">
                <a:noFill/>
                <a:round/>
                <a:headEnd/>
                <a:tailEnd/>
              </a:ln>
            </p:spPr>
            <p:txBody>
              <a:bodyPr/>
              <a:lstStyle/>
              <a:p>
                <a:pPr rtl="0"/>
                <a:endParaRPr lang="en-US" sz="3800"/>
              </a:p>
            </p:txBody>
          </p:sp>
          <p:sp>
            <p:nvSpPr>
              <p:cNvPr id="829" name="Freeform 822"/>
              <p:cNvSpPr>
                <a:spLocks/>
              </p:cNvSpPr>
              <p:nvPr/>
            </p:nvSpPr>
            <p:spPr bwMode="auto">
              <a:xfrm flipH="1">
                <a:off x="551" y="1474"/>
                <a:ext cx="159" cy="10"/>
              </a:xfrm>
              <a:custGeom>
                <a:avLst/>
                <a:gdLst>
                  <a:gd name="T0" fmla="*/ 159 w 689"/>
                  <a:gd name="T1" fmla="*/ 0 h 46"/>
                  <a:gd name="T2" fmla="*/ 159 w 689"/>
                  <a:gd name="T3" fmla="*/ 2 h 46"/>
                  <a:gd name="T4" fmla="*/ 159 w 689"/>
                  <a:gd name="T5" fmla="*/ 3 h 46"/>
                  <a:gd name="T6" fmla="*/ 159 w 689"/>
                  <a:gd name="T7" fmla="*/ 3 h 46"/>
                  <a:gd name="T8" fmla="*/ 159 w 689"/>
                  <a:gd name="T9" fmla="*/ 4 h 46"/>
                  <a:gd name="T10" fmla="*/ 159 w 689"/>
                  <a:gd name="T11" fmla="*/ 5 h 46"/>
                  <a:gd name="T12" fmla="*/ 159 w 689"/>
                  <a:gd name="T13" fmla="*/ 7 h 46"/>
                  <a:gd name="T14" fmla="*/ 159 w 689"/>
                  <a:gd name="T15" fmla="*/ 8 h 46"/>
                  <a:gd name="T16" fmla="*/ 158 w 689"/>
                  <a:gd name="T17" fmla="*/ 10 h 46"/>
                  <a:gd name="T18" fmla="*/ 155 w 689"/>
                  <a:gd name="T19" fmla="*/ 10 h 46"/>
                  <a:gd name="T20" fmla="*/ 150 w 689"/>
                  <a:gd name="T21" fmla="*/ 10 h 46"/>
                  <a:gd name="T22" fmla="*/ 141 w 689"/>
                  <a:gd name="T23" fmla="*/ 10 h 46"/>
                  <a:gd name="T24" fmla="*/ 131 w 689"/>
                  <a:gd name="T25" fmla="*/ 10 h 46"/>
                  <a:gd name="T26" fmla="*/ 120 w 689"/>
                  <a:gd name="T27" fmla="*/ 10 h 46"/>
                  <a:gd name="T28" fmla="*/ 107 w 689"/>
                  <a:gd name="T29" fmla="*/ 10 h 46"/>
                  <a:gd name="T30" fmla="*/ 93 w 689"/>
                  <a:gd name="T31" fmla="*/ 10 h 46"/>
                  <a:gd name="T32" fmla="*/ 79 w 689"/>
                  <a:gd name="T33" fmla="*/ 10 h 46"/>
                  <a:gd name="T34" fmla="*/ 66 w 689"/>
                  <a:gd name="T35" fmla="*/ 10 h 46"/>
                  <a:gd name="T36" fmla="*/ 52 w 689"/>
                  <a:gd name="T37" fmla="*/ 10 h 46"/>
                  <a:gd name="T38" fmla="*/ 39 w 689"/>
                  <a:gd name="T39" fmla="*/ 10 h 46"/>
                  <a:gd name="T40" fmla="*/ 27 w 689"/>
                  <a:gd name="T41" fmla="*/ 10 h 46"/>
                  <a:gd name="T42" fmla="*/ 18 w 689"/>
                  <a:gd name="T43" fmla="*/ 10 h 46"/>
                  <a:gd name="T44" fmla="*/ 9 w 689"/>
                  <a:gd name="T45" fmla="*/ 10 h 46"/>
                  <a:gd name="T46" fmla="*/ 3 w 689"/>
                  <a:gd name="T47" fmla="*/ 10 h 46"/>
                  <a:gd name="T48" fmla="*/ 0 w 689"/>
                  <a:gd name="T49" fmla="*/ 10 h 46"/>
                  <a:gd name="T50" fmla="*/ 0 w 689"/>
                  <a:gd name="T51" fmla="*/ 8 h 46"/>
                  <a:gd name="T52" fmla="*/ 0 w 689"/>
                  <a:gd name="T53" fmla="*/ 7 h 46"/>
                  <a:gd name="T54" fmla="*/ 0 w 689"/>
                  <a:gd name="T55" fmla="*/ 5 h 46"/>
                  <a:gd name="T56" fmla="*/ 0 w 689"/>
                  <a:gd name="T57" fmla="*/ 4 h 46"/>
                  <a:gd name="T58" fmla="*/ 0 w 689"/>
                  <a:gd name="T59" fmla="*/ 3 h 46"/>
                  <a:gd name="T60" fmla="*/ 0 w 689"/>
                  <a:gd name="T61" fmla="*/ 3 h 46"/>
                  <a:gd name="T62" fmla="*/ 0 w 689"/>
                  <a:gd name="T63" fmla="*/ 2 h 46"/>
                  <a:gd name="T64" fmla="*/ 0 w 689"/>
                  <a:gd name="T65" fmla="*/ 0 h 46"/>
                  <a:gd name="T66" fmla="*/ 3 w 689"/>
                  <a:gd name="T67" fmla="*/ 0 h 46"/>
                  <a:gd name="T68" fmla="*/ 9 w 689"/>
                  <a:gd name="T69" fmla="*/ 0 h 46"/>
                  <a:gd name="T70" fmla="*/ 17 w 689"/>
                  <a:gd name="T71" fmla="*/ 0 h 46"/>
                  <a:gd name="T72" fmla="*/ 27 w 689"/>
                  <a:gd name="T73" fmla="*/ 0 h 46"/>
                  <a:gd name="T74" fmla="*/ 39 w 689"/>
                  <a:gd name="T75" fmla="*/ 0 h 46"/>
                  <a:gd name="T76" fmla="*/ 52 w 689"/>
                  <a:gd name="T77" fmla="*/ 0 h 46"/>
                  <a:gd name="T78" fmla="*/ 65 w 689"/>
                  <a:gd name="T79" fmla="*/ 0 h 46"/>
                  <a:gd name="T80" fmla="*/ 79 w 689"/>
                  <a:gd name="T81" fmla="*/ 0 h 46"/>
                  <a:gd name="T82" fmla="*/ 93 w 689"/>
                  <a:gd name="T83" fmla="*/ 0 h 46"/>
                  <a:gd name="T84" fmla="*/ 107 w 689"/>
                  <a:gd name="T85" fmla="*/ 0 h 46"/>
                  <a:gd name="T86" fmla="*/ 120 w 689"/>
                  <a:gd name="T87" fmla="*/ 0 h 46"/>
                  <a:gd name="T88" fmla="*/ 132 w 689"/>
                  <a:gd name="T89" fmla="*/ 0 h 46"/>
                  <a:gd name="T90" fmla="*/ 141 w 689"/>
                  <a:gd name="T91" fmla="*/ 0 h 46"/>
                  <a:gd name="T92" fmla="*/ 150 w 689"/>
                  <a:gd name="T93" fmla="*/ 0 h 46"/>
                  <a:gd name="T94" fmla="*/ 156 w 689"/>
                  <a:gd name="T95" fmla="*/ 0 h 46"/>
                  <a:gd name="T96" fmla="*/ 159 w 689"/>
                  <a:gd name="T97" fmla="*/ 0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9"/>
                  <a:gd name="T148" fmla="*/ 0 h 46"/>
                  <a:gd name="T149" fmla="*/ 689 w 689"/>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9" h="46">
                    <a:moveTo>
                      <a:pt x="687" y="0"/>
                    </a:moveTo>
                    <a:lnTo>
                      <a:pt x="689" y="7"/>
                    </a:lnTo>
                    <a:lnTo>
                      <a:pt x="689" y="12"/>
                    </a:lnTo>
                    <a:lnTo>
                      <a:pt x="689" y="16"/>
                    </a:lnTo>
                    <a:lnTo>
                      <a:pt x="689" y="17"/>
                    </a:lnTo>
                    <a:lnTo>
                      <a:pt x="689" y="25"/>
                    </a:lnTo>
                    <a:lnTo>
                      <a:pt x="687" y="31"/>
                    </a:lnTo>
                    <a:lnTo>
                      <a:pt x="687" y="39"/>
                    </a:lnTo>
                    <a:lnTo>
                      <a:pt x="686" y="46"/>
                    </a:lnTo>
                    <a:lnTo>
                      <a:pt x="673" y="46"/>
                    </a:lnTo>
                    <a:lnTo>
                      <a:pt x="648" y="46"/>
                    </a:lnTo>
                    <a:lnTo>
                      <a:pt x="612" y="46"/>
                    </a:lnTo>
                    <a:lnTo>
                      <a:pt x="569" y="46"/>
                    </a:lnTo>
                    <a:lnTo>
                      <a:pt x="518" y="46"/>
                    </a:lnTo>
                    <a:lnTo>
                      <a:pt x="464" y="46"/>
                    </a:lnTo>
                    <a:lnTo>
                      <a:pt x="404" y="46"/>
                    </a:lnTo>
                    <a:lnTo>
                      <a:pt x="344" y="46"/>
                    </a:lnTo>
                    <a:lnTo>
                      <a:pt x="284" y="46"/>
                    </a:lnTo>
                    <a:lnTo>
                      <a:pt x="224" y="46"/>
                    </a:lnTo>
                    <a:lnTo>
                      <a:pt x="170" y="46"/>
                    </a:lnTo>
                    <a:lnTo>
                      <a:pt x="119" y="46"/>
                    </a:lnTo>
                    <a:lnTo>
                      <a:pt x="76" y="46"/>
                    </a:lnTo>
                    <a:lnTo>
                      <a:pt x="40" y="46"/>
                    </a:lnTo>
                    <a:lnTo>
                      <a:pt x="15" y="46"/>
                    </a:lnTo>
                    <a:lnTo>
                      <a:pt x="2" y="46"/>
                    </a:lnTo>
                    <a:lnTo>
                      <a:pt x="1" y="39"/>
                    </a:lnTo>
                    <a:lnTo>
                      <a:pt x="1" y="31"/>
                    </a:lnTo>
                    <a:lnTo>
                      <a:pt x="0" y="24"/>
                    </a:lnTo>
                    <a:lnTo>
                      <a:pt x="0" y="17"/>
                    </a:lnTo>
                    <a:lnTo>
                      <a:pt x="0" y="16"/>
                    </a:lnTo>
                    <a:lnTo>
                      <a:pt x="0" y="12"/>
                    </a:lnTo>
                    <a:lnTo>
                      <a:pt x="0" y="7"/>
                    </a:lnTo>
                    <a:lnTo>
                      <a:pt x="1" y="0"/>
                    </a:lnTo>
                    <a:lnTo>
                      <a:pt x="14" y="0"/>
                    </a:lnTo>
                    <a:lnTo>
                      <a:pt x="40" y="0"/>
                    </a:lnTo>
                    <a:lnTo>
                      <a:pt x="75" y="0"/>
                    </a:lnTo>
                    <a:lnTo>
                      <a:pt x="118" y="0"/>
                    </a:lnTo>
                    <a:lnTo>
                      <a:pt x="169" y="0"/>
                    </a:lnTo>
                    <a:lnTo>
                      <a:pt x="224" y="0"/>
                    </a:lnTo>
                    <a:lnTo>
                      <a:pt x="283" y="0"/>
                    </a:lnTo>
                    <a:lnTo>
                      <a:pt x="344" y="0"/>
                    </a:lnTo>
                    <a:lnTo>
                      <a:pt x="405" y="0"/>
                    </a:lnTo>
                    <a:lnTo>
                      <a:pt x="464" y="0"/>
                    </a:lnTo>
                    <a:lnTo>
                      <a:pt x="520" y="0"/>
                    </a:lnTo>
                    <a:lnTo>
                      <a:pt x="570" y="0"/>
                    </a:lnTo>
                    <a:lnTo>
                      <a:pt x="613" y="0"/>
                    </a:lnTo>
                    <a:lnTo>
                      <a:pt x="648" y="0"/>
                    </a:lnTo>
                    <a:lnTo>
                      <a:pt x="674" y="0"/>
                    </a:lnTo>
                    <a:lnTo>
                      <a:pt x="687" y="0"/>
                    </a:lnTo>
                    <a:close/>
                  </a:path>
                </a:pathLst>
              </a:custGeom>
              <a:solidFill>
                <a:srgbClr val="C0C0C0"/>
              </a:solidFill>
              <a:ln w="9525">
                <a:noFill/>
                <a:round/>
                <a:headEnd/>
                <a:tailEnd/>
              </a:ln>
            </p:spPr>
            <p:txBody>
              <a:bodyPr/>
              <a:lstStyle/>
              <a:p>
                <a:pPr rtl="0"/>
                <a:endParaRPr lang="en-US" sz="3800"/>
              </a:p>
            </p:txBody>
          </p:sp>
          <p:sp>
            <p:nvSpPr>
              <p:cNvPr id="830" name="Freeform 823"/>
              <p:cNvSpPr>
                <a:spLocks/>
              </p:cNvSpPr>
              <p:nvPr/>
            </p:nvSpPr>
            <p:spPr bwMode="auto">
              <a:xfrm flipH="1">
                <a:off x="438" y="1241"/>
                <a:ext cx="231" cy="239"/>
              </a:xfrm>
              <a:custGeom>
                <a:avLst/>
                <a:gdLst>
                  <a:gd name="T0" fmla="*/ 167 w 1007"/>
                  <a:gd name="T1" fmla="*/ 2 h 1042"/>
                  <a:gd name="T2" fmla="*/ 166 w 1007"/>
                  <a:gd name="T3" fmla="*/ 5 h 1042"/>
                  <a:gd name="T4" fmla="*/ 166 w 1007"/>
                  <a:gd name="T5" fmla="*/ 17 h 1042"/>
                  <a:gd name="T6" fmla="*/ 149 w 1007"/>
                  <a:gd name="T7" fmla="*/ 19 h 1042"/>
                  <a:gd name="T8" fmla="*/ 122 w 1007"/>
                  <a:gd name="T9" fmla="*/ 21 h 1042"/>
                  <a:gd name="T10" fmla="*/ 92 w 1007"/>
                  <a:gd name="T11" fmla="*/ 25 h 1042"/>
                  <a:gd name="T12" fmla="*/ 64 w 1007"/>
                  <a:gd name="T13" fmla="*/ 27 h 1042"/>
                  <a:gd name="T14" fmla="*/ 45 w 1007"/>
                  <a:gd name="T15" fmla="*/ 29 h 1042"/>
                  <a:gd name="T16" fmla="*/ 32 w 1007"/>
                  <a:gd name="T17" fmla="*/ 31 h 1042"/>
                  <a:gd name="T18" fmla="*/ 22 w 1007"/>
                  <a:gd name="T19" fmla="*/ 40 h 1042"/>
                  <a:gd name="T20" fmla="*/ 18 w 1007"/>
                  <a:gd name="T21" fmla="*/ 53 h 1042"/>
                  <a:gd name="T22" fmla="*/ 14 w 1007"/>
                  <a:gd name="T23" fmla="*/ 86 h 1042"/>
                  <a:gd name="T24" fmla="*/ 5 w 1007"/>
                  <a:gd name="T25" fmla="*/ 143 h 1042"/>
                  <a:gd name="T26" fmla="*/ 0 w 1007"/>
                  <a:gd name="T27" fmla="*/ 174 h 1042"/>
                  <a:gd name="T28" fmla="*/ 0 w 1007"/>
                  <a:gd name="T29" fmla="*/ 174 h 1042"/>
                  <a:gd name="T30" fmla="*/ 0 w 1007"/>
                  <a:gd name="T31" fmla="*/ 176 h 1042"/>
                  <a:gd name="T32" fmla="*/ 2 w 1007"/>
                  <a:gd name="T33" fmla="*/ 178 h 1042"/>
                  <a:gd name="T34" fmla="*/ 10 w 1007"/>
                  <a:gd name="T35" fmla="*/ 178 h 1042"/>
                  <a:gd name="T36" fmla="*/ 34 w 1007"/>
                  <a:gd name="T37" fmla="*/ 187 h 1042"/>
                  <a:gd name="T38" fmla="*/ 65 w 1007"/>
                  <a:gd name="T39" fmla="*/ 202 h 1042"/>
                  <a:gd name="T40" fmla="*/ 94 w 1007"/>
                  <a:gd name="T41" fmla="*/ 219 h 1042"/>
                  <a:gd name="T42" fmla="*/ 116 w 1007"/>
                  <a:gd name="T43" fmla="*/ 233 h 1042"/>
                  <a:gd name="T44" fmla="*/ 125 w 1007"/>
                  <a:gd name="T45" fmla="*/ 239 h 1042"/>
                  <a:gd name="T46" fmla="*/ 128 w 1007"/>
                  <a:gd name="T47" fmla="*/ 239 h 1042"/>
                  <a:gd name="T48" fmla="*/ 131 w 1007"/>
                  <a:gd name="T49" fmla="*/ 237 h 1042"/>
                  <a:gd name="T50" fmla="*/ 131 w 1007"/>
                  <a:gd name="T51" fmla="*/ 235 h 1042"/>
                  <a:gd name="T52" fmla="*/ 131 w 1007"/>
                  <a:gd name="T53" fmla="*/ 235 h 1042"/>
                  <a:gd name="T54" fmla="*/ 124 w 1007"/>
                  <a:gd name="T55" fmla="*/ 203 h 1042"/>
                  <a:gd name="T56" fmla="*/ 113 w 1007"/>
                  <a:gd name="T57" fmla="*/ 168 h 1042"/>
                  <a:gd name="T58" fmla="*/ 101 w 1007"/>
                  <a:gd name="T59" fmla="*/ 135 h 1042"/>
                  <a:gd name="T60" fmla="*/ 89 w 1007"/>
                  <a:gd name="T61" fmla="*/ 105 h 1042"/>
                  <a:gd name="T62" fmla="*/ 81 w 1007"/>
                  <a:gd name="T63" fmla="*/ 84 h 1042"/>
                  <a:gd name="T64" fmla="*/ 90 w 1007"/>
                  <a:gd name="T65" fmla="*/ 79 h 1042"/>
                  <a:gd name="T66" fmla="*/ 115 w 1007"/>
                  <a:gd name="T67" fmla="*/ 77 h 1042"/>
                  <a:gd name="T68" fmla="*/ 145 w 1007"/>
                  <a:gd name="T69" fmla="*/ 74 h 1042"/>
                  <a:gd name="T70" fmla="*/ 175 w 1007"/>
                  <a:gd name="T71" fmla="*/ 71 h 1042"/>
                  <a:gd name="T72" fmla="*/ 200 w 1007"/>
                  <a:gd name="T73" fmla="*/ 66 h 1042"/>
                  <a:gd name="T74" fmla="*/ 217 w 1007"/>
                  <a:gd name="T75" fmla="*/ 60 h 1042"/>
                  <a:gd name="T76" fmla="*/ 228 w 1007"/>
                  <a:gd name="T77" fmla="*/ 44 h 1042"/>
                  <a:gd name="T78" fmla="*/ 231 w 1007"/>
                  <a:gd name="T79" fmla="*/ 25 h 1042"/>
                  <a:gd name="T80" fmla="*/ 231 w 1007"/>
                  <a:gd name="T81" fmla="*/ 9 h 1042"/>
                  <a:gd name="T82" fmla="*/ 230 w 1007"/>
                  <a:gd name="T83" fmla="*/ 3 h 1042"/>
                  <a:gd name="T84" fmla="*/ 227 w 1007"/>
                  <a:gd name="T85" fmla="*/ 2 h 1042"/>
                  <a:gd name="T86" fmla="*/ 169 w 1007"/>
                  <a:gd name="T87" fmla="*/ 0 h 10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07"/>
                  <a:gd name="T133" fmla="*/ 0 h 1042"/>
                  <a:gd name="T134" fmla="*/ 1007 w 1007"/>
                  <a:gd name="T135" fmla="*/ 1042 h 10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07" h="1042">
                    <a:moveTo>
                      <a:pt x="730" y="3"/>
                    </a:moveTo>
                    <a:lnTo>
                      <a:pt x="729" y="6"/>
                    </a:lnTo>
                    <a:lnTo>
                      <a:pt x="726" y="9"/>
                    </a:lnTo>
                    <a:lnTo>
                      <a:pt x="725" y="13"/>
                    </a:lnTo>
                    <a:lnTo>
                      <a:pt x="725" y="15"/>
                    </a:lnTo>
                    <a:lnTo>
                      <a:pt x="725" y="22"/>
                    </a:lnTo>
                    <a:lnTo>
                      <a:pt x="725" y="37"/>
                    </a:lnTo>
                    <a:lnTo>
                      <a:pt x="725" y="57"/>
                    </a:lnTo>
                    <a:lnTo>
                      <a:pt x="725" y="74"/>
                    </a:lnTo>
                    <a:lnTo>
                      <a:pt x="707" y="75"/>
                    </a:lnTo>
                    <a:lnTo>
                      <a:pt x="681" y="78"/>
                    </a:lnTo>
                    <a:lnTo>
                      <a:pt x="650" y="82"/>
                    </a:lnTo>
                    <a:lnTo>
                      <a:pt x="615" y="85"/>
                    </a:lnTo>
                    <a:lnTo>
                      <a:pt x="574" y="89"/>
                    </a:lnTo>
                    <a:lnTo>
                      <a:pt x="533" y="93"/>
                    </a:lnTo>
                    <a:lnTo>
                      <a:pt x="488" y="98"/>
                    </a:lnTo>
                    <a:lnTo>
                      <a:pt x="443" y="102"/>
                    </a:lnTo>
                    <a:lnTo>
                      <a:pt x="399" y="108"/>
                    </a:lnTo>
                    <a:lnTo>
                      <a:pt x="356" y="111"/>
                    </a:lnTo>
                    <a:lnTo>
                      <a:pt x="316" y="115"/>
                    </a:lnTo>
                    <a:lnTo>
                      <a:pt x="278" y="119"/>
                    </a:lnTo>
                    <a:lnTo>
                      <a:pt x="245" y="122"/>
                    </a:lnTo>
                    <a:lnTo>
                      <a:pt x="218" y="125"/>
                    </a:lnTo>
                    <a:lnTo>
                      <a:pt x="196" y="126"/>
                    </a:lnTo>
                    <a:lnTo>
                      <a:pt x="183" y="126"/>
                    </a:lnTo>
                    <a:lnTo>
                      <a:pt x="160" y="128"/>
                    </a:lnTo>
                    <a:lnTo>
                      <a:pt x="139" y="135"/>
                    </a:lnTo>
                    <a:lnTo>
                      <a:pt x="121" y="145"/>
                    </a:lnTo>
                    <a:lnTo>
                      <a:pt x="106" y="158"/>
                    </a:lnTo>
                    <a:lnTo>
                      <a:pt x="95" y="174"/>
                    </a:lnTo>
                    <a:lnTo>
                      <a:pt x="85" y="192"/>
                    </a:lnTo>
                    <a:lnTo>
                      <a:pt x="80" y="210"/>
                    </a:lnTo>
                    <a:lnTo>
                      <a:pt x="79" y="230"/>
                    </a:lnTo>
                    <a:lnTo>
                      <a:pt x="76" y="257"/>
                    </a:lnTo>
                    <a:lnTo>
                      <a:pt x="70" y="308"/>
                    </a:lnTo>
                    <a:lnTo>
                      <a:pt x="59" y="377"/>
                    </a:lnTo>
                    <a:lnTo>
                      <a:pt x="48" y="456"/>
                    </a:lnTo>
                    <a:lnTo>
                      <a:pt x="35" y="540"/>
                    </a:lnTo>
                    <a:lnTo>
                      <a:pt x="22" y="623"/>
                    </a:lnTo>
                    <a:lnTo>
                      <a:pt x="10" y="697"/>
                    </a:lnTo>
                    <a:lnTo>
                      <a:pt x="0" y="757"/>
                    </a:lnTo>
                    <a:lnTo>
                      <a:pt x="0" y="758"/>
                    </a:lnTo>
                    <a:lnTo>
                      <a:pt x="0" y="760"/>
                    </a:lnTo>
                    <a:lnTo>
                      <a:pt x="0" y="762"/>
                    </a:lnTo>
                    <a:lnTo>
                      <a:pt x="1" y="765"/>
                    </a:lnTo>
                    <a:lnTo>
                      <a:pt x="2" y="767"/>
                    </a:lnTo>
                    <a:lnTo>
                      <a:pt x="4" y="770"/>
                    </a:lnTo>
                    <a:lnTo>
                      <a:pt x="6" y="771"/>
                    </a:lnTo>
                    <a:lnTo>
                      <a:pt x="9" y="774"/>
                    </a:lnTo>
                    <a:lnTo>
                      <a:pt x="13" y="775"/>
                    </a:lnTo>
                    <a:lnTo>
                      <a:pt x="15" y="775"/>
                    </a:lnTo>
                    <a:lnTo>
                      <a:pt x="43" y="778"/>
                    </a:lnTo>
                    <a:lnTo>
                      <a:pt x="74" y="787"/>
                    </a:lnTo>
                    <a:lnTo>
                      <a:pt x="110" y="800"/>
                    </a:lnTo>
                    <a:lnTo>
                      <a:pt x="150" y="816"/>
                    </a:lnTo>
                    <a:lnTo>
                      <a:pt x="193" y="836"/>
                    </a:lnTo>
                    <a:lnTo>
                      <a:pt x="238" y="859"/>
                    </a:lnTo>
                    <a:lnTo>
                      <a:pt x="282" y="882"/>
                    </a:lnTo>
                    <a:lnTo>
                      <a:pt x="326" y="907"/>
                    </a:lnTo>
                    <a:lnTo>
                      <a:pt x="369" y="931"/>
                    </a:lnTo>
                    <a:lnTo>
                      <a:pt x="409" y="955"/>
                    </a:lnTo>
                    <a:lnTo>
                      <a:pt x="447" y="977"/>
                    </a:lnTo>
                    <a:lnTo>
                      <a:pt x="479" y="997"/>
                    </a:lnTo>
                    <a:lnTo>
                      <a:pt x="507" y="1015"/>
                    </a:lnTo>
                    <a:lnTo>
                      <a:pt x="527" y="1028"/>
                    </a:lnTo>
                    <a:lnTo>
                      <a:pt x="540" y="1036"/>
                    </a:lnTo>
                    <a:lnTo>
                      <a:pt x="546" y="1040"/>
                    </a:lnTo>
                    <a:lnTo>
                      <a:pt x="550" y="1042"/>
                    </a:lnTo>
                    <a:lnTo>
                      <a:pt x="555" y="1042"/>
                    </a:lnTo>
                    <a:lnTo>
                      <a:pt x="560" y="1042"/>
                    </a:lnTo>
                    <a:lnTo>
                      <a:pt x="564" y="1040"/>
                    </a:lnTo>
                    <a:lnTo>
                      <a:pt x="566" y="1037"/>
                    </a:lnTo>
                    <a:lnTo>
                      <a:pt x="569" y="1034"/>
                    </a:lnTo>
                    <a:lnTo>
                      <a:pt x="570" y="1030"/>
                    </a:lnTo>
                    <a:lnTo>
                      <a:pt x="570" y="1027"/>
                    </a:lnTo>
                    <a:lnTo>
                      <a:pt x="570" y="1025"/>
                    </a:lnTo>
                    <a:lnTo>
                      <a:pt x="570" y="1024"/>
                    </a:lnTo>
                    <a:lnTo>
                      <a:pt x="563" y="980"/>
                    </a:lnTo>
                    <a:lnTo>
                      <a:pt x="551" y="933"/>
                    </a:lnTo>
                    <a:lnTo>
                      <a:pt x="539" y="883"/>
                    </a:lnTo>
                    <a:lnTo>
                      <a:pt x="524" y="834"/>
                    </a:lnTo>
                    <a:lnTo>
                      <a:pt x="508" y="783"/>
                    </a:lnTo>
                    <a:lnTo>
                      <a:pt x="491" y="732"/>
                    </a:lnTo>
                    <a:lnTo>
                      <a:pt x="474" y="683"/>
                    </a:lnTo>
                    <a:lnTo>
                      <a:pt x="456" y="633"/>
                    </a:lnTo>
                    <a:lnTo>
                      <a:pt x="439" y="587"/>
                    </a:lnTo>
                    <a:lnTo>
                      <a:pt x="421" y="541"/>
                    </a:lnTo>
                    <a:lnTo>
                      <a:pt x="404" y="498"/>
                    </a:lnTo>
                    <a:lnTo>
                      <a:pt x="388" y="459"/>
                    </a:lnTo>
                    <a:lnTo>
                      <a:pt x="374" y="424"/>
                    </a:lnTo>
                    <a:lnTo>
                      <a:pt x="361" y="394"/>
                    </a:lnTo>
                    <a:lnTo>
                      <a:pt x="351" y="368"/>
                    </a:lnTo>
                    <a:lnTo>
                      <a:pt x="342" y="348"/>
                    </a:lnTo>
                    <a:lnTo>
                      <a:pt x="364" y="347"/>
                    </a:lnTo>
                    <a:lnTo>
                      <a:pt x="391" y="344"/>
                    </a:lnTo>
                    <a:lnTo>
                      <a:pt x="423" y="342"/>
                    </a:lnTo>
                    <a:lnTo>
                      <a:pt x="461" y="339"/>
                    </a:lnTo>
                    <a:lnTo>
                      <a:pt x="501" y="337"/>
                    </a:lnTo>
                    <a:lnTo>
                      <a:pt x="544" y="333"/>
                    </a:lnTo>
                    <a:lnTo>
                      <a:pt x="589" y="328"/>
                    </a:lnTo>
                    <a:lnTo>
                      <a:pt x="634" y="324"/>
                    </a:lnTo>
                    <a:lnTo>
                      <a:pt x="678" y="318"/>
                    </a:lnTo>
                    <a:lnTo>
                      <a:pt x="722" y="313"/>
                    </a:lnTo>
                    <a:lnTo>
                      <a:pt x="765" y="308"/>
                    </a:lnTo>
                    <a:lnTo>
                      <a:pt x="806" y="302"/>
                    </a:lnTo>
                    <a:lnTo>
                      <a:pt x="841" y="295"/>
                    </a:lnTo>
                    <a:lnTo>
                      <a:pt x="873" y="289"/>
                    </a:lnTo>
                    <a:lnTo>
                      <a:pt x="899" y="282"/>
                    </a:lnTo>
                    <a:lnTo>
                      <a:pt x="920" y="274"/>
                    </a:lnTo>
                    <a:lnTo>
                      <a:pt x="945" y="260"/>
                    </a:lnTo>
                    <a:lnTo>
                      <a:pt x="966" y="240"/>
                    </a:lnTo>
                    <a:lnTo>
                      <a:pt x="980" y="217"/>
                    </a:lnTo>
                    <a:lnTo>
                      <a:pt x="992" y="191"/>
                    </a:lnTo>
                    <a:lnTo>
                      <a:pt x="999" y="164"/>
                    </a:lnTo>
                    <a:lnTo>
                      <a:pt x="1005" y="136"/>
                    </a:lnTo>
                    <a:lnTo>
                      <a:pt x="1006" y="109"/>
                    </a:lnTo>
                    <a:lnTo>
                      <a:pt x="1007" y="84"/>
                    </a:lnTo>
                    <a:lnTo>
                      <a:pt x="1007" y="59"/>
                    </a:lnTo>
                    <a:lnTo>
                      <a:pt x="1006" y="40"/>
                    </a:lnTo>
                    <a:lnTo>
                      <a:pt x="1003" y="27"/>
                    </a:lnTo>
                    <a:lnTo>
                      <a:pt x="1003" y="20"/>
                    </a:lnTo>
                    <a:lnTo>
                      <a:pt x="1002" y="15"/>
                    </a:lnTo>
                    <a:lnTo>
                      <a:pt x="998" y="11"/>
                    </a:lnTo>
                    <a:lnTo>
                      <a:pt x="993" y="9"/>
                    </a:lnTo>
                    <a:lnTo>
                      <a:pt x="988" y="7"/>
                    </a:lnTo>
                    <a:lnTo>
                      <a:pt x="742" y="0"/>
                    </a:lnTo>
                    <a:lnTo>
                      <a:pt x="739" y="0"/>
                    </a:lnTo>
                    <a:lnTo>
                      <a:pt x="737" y="1"/>
                    </a:lnTo>
                    <a:lnTo>
                      <a:pt x="733" y="2"/>
                    </a:lnTo>
                    <a:lnTo>
                      <a:pt x="730" y="3"/>
                    </a:lnTo>
                    <a:close/>
                  </a:path>
                </a:pathLst>
              </a:custGeom>
              <a:solidFill>
                <a:srgbClr val="000000"/>
              </a:solidFill>
              <a:ln w="9525">
                <a:noFill/>
                <a:round/>
                <a:headEnd/>
                <a:tailEnd/>
              </a:ln>
            </p:spPr>
            <p:txBody>
              <a:bodyPr/>
              <a:lstStyle/>
              <a:p>
                <a:pPr rtl="0"/>
                <a:endParaRPr lang="en-US" sz="3800"/>
              </a:p>
            </p:txBody>
          </p:sp>
          <p:sp>
            <p:nvSpPr>
              <p:cNvPr id="831" name="Freeform 824"/>
              <p:cNvSpPr>
                <a:spLocks/>
              </p:cNvSpPr>
              <p:nvPr/>
            </p:nvSpPr>
            <p:spPr bwMode="auto">
              <a:xfrm flipH="1">
                <a:off x="445" y="1249"/>
                <a:ext cx="215" cy="219"/>
              </a:xfrm>
              <a:custGeom>
                <a:avLst/>
                <a:gdLst>
                  <a:gd name="T0" fmla="*/ 18 w 940"/>
                  <a:gd name="T1" fmla="*/ 39 h 959"/>
                  <a:gd name="T2" fmla="*/ 24 w 940"/>
                  <a:gd name="T3" fmla="*/ 32 h 959"/>
                  <a:gd name="T4" fmla="*/ 34 w 940"/>
                  <a:gd name="T5" fmla="*/ 29 h 959"/>
                  <a:gd name="T6" fmla="*/ 50 w 940"/>
                  <a:gd name="T7" fmla="*/ 28 h 959"/>
                  <a:gd name="T8" fmla="*/ 79 w 940"/>
                  <a:gd name="T9" fmla="*/ 25 h 959"/>
                  <a:gd name="T10" fmla="*/ 112 w 940"/>
                  <a:gd name="T11" fmla="*/ 22 h 959"/>
                  <a:gd name="T12" fmla="*/ 142 w 940"/>
                  <a:gd name="T13" fmla="*/ 18 h 959"/>
                  <a:gd name="T14" fmla="*/ 160 w 940"/>
                  <a:gd name="T15" fmla="*/ 17 h 959"/>
                  <a:gd name="T16" fmla="*/ 164 w 940"/>
                  <a:gd name="T17" fmla="*/ 15 h 959"/>
                  <a:gd name="T18" fmla="*/ 165 w 940"/>
                  <a:gd name="T19" fmla="*/ 12 h 959"/>
                  <a:gd name="T20" fmla="*/ 165 w 940"/>
                  <a:gd name="T21" fmla="*/ 0 h 959"/>
                  <a:gd name="T22" fmla="*/ 172 w 940"/>
                  <a:gd name="T23" fmla="*/ 0 h 959"/>
                  <a:gd name="T24" fmla="*/ 182 w 940"/>
                  <a:gd name="T25" fmla="*/ 1 h 959"/>
                  <a:gd name="T26" fmla="*/ 194 w 940"/>
                  <a:gd name="T27" fmla="*/ 1 h 959"/>
                  <a:gd name="T28" fmla="*/ 205 w 940"/>
                  <a:gd name="T29" fmla="*/ 1 h 959"/>
                  <a:gd name="T30" fmla="*/ 213 w 940"/>
                  <a:gd name="T31" fmla="*/ 2 h 959"/>
                  <a:gd name="T32" fmla="*/ 215 w 940"/>
                  <a:gd name="T33" fmla="*/ 6 h 959"/>
                  <a:gd name="T34" fmla="*/ 215 w 940"/>
                  <a:gd name="T35" fmla="*/ 17 h 959"/>
                  <a:gd name="T36" fmla="*/ 212 w 940"/>
                  <a:gd name="T37" fmla="*/ 33 h 959"/>
                  <a:gd name="T38" fmla="*/ 204 w 940"/>
                  <a:gd name="T39" fmla="*/ 46 h 959"/>
                  <a:gd name="T40" fmla="*/ 188 w 940"/>
                  <a:gd name="T41" fmla="*/ 52 h 959"/>
                  <a:gd name="T42" fmla="*/ 159 w 940"/>
                  <a:gd name="T43" fmla="*/ 56 h 959"/>
                  <a:gd name="T44" fmla="*/ 124 w 940"/>
                  <a:gd name="T45" fmla="*/ 60 h 959"/>
                  <a:gd name="T46" fmla="*/ 91 w 940"/>
                  <a:gd name="T47" fmla="*/ 63 h 959"/>
                  <a:gd name="T48" fmla="*/ 70 w 940"/>
                  <a:gd name="T49" fmla="*/ 65 h 959"/>
                  <a:gd name="T50" fmla="*/ 63 w 940"/>
                  <a:gd name="T51" fmla="*/ 65 h 959"/>
                  <a:gd name="T52" fmla="*/ 61 w 940"/>
                  <a:gd name="T53" fmla="*/ 67 h 959"/>
                  <a:gd name="T54" fmla="*/ 61 w 940"/>
                  <a:gd name="T55" fmla="*/ 68 h 959"/>
                  <a:gd name="T56" fmla="*/ 61 w 940"/>
                  <a:gd name="T57" fmla="*/ 70 h 959"/>
                  <a:gd name="T58" fmla="*/ 62 w 940"/>
                  <a:gd name="T59" fmla="*/ 72 h 959"/>
                  <a:gd name="T60" fmla="*/ 68 w 940"/>
                  <a:gd name="T61" fmla="*/ 86 h 959"/>
                  <a:gd name="T62" fmla="*/ 79 w 940"/>
                  <a:gd name="T63" fmla="*/ 112 h 959"/>
                  <a:gd name="T64" fmla="*/ 92 w 940"/>
                  <a:gd name="T65" fmla="*/ 146 h 959"/>
                  <a:gd name="T66" fmla="*/ 104 w 940"/>
                  <a:gd name="T67" fmla="*/ 183 h 959"/>
                  <a:gd name="T68" fmla="*/ 113 w 940"/>
                  <a:gd name="T69" fmla="*/ 219 h 959"/>
                  <a:gd name="T70" fmla="*/ 97 w 940"/>
                  <a:gd name="T71" fmla="*/ 209 h 959"/>
                  <a:gd name="T72" fmla="*/ 75 w 940"/>
                  <a:gd name="T73" fmla="*/ 196 h 959"/>
                  <a:gd name="T74" fmla="*/ 51 w 940"/>
                  <a:gd name="T75" fmla="*/ 183 h 959"/>
                  <a:gd name="T76" fmla="*/ 27 w 940"/>
                  <a:gd name="T77" fmla="*/ 171 h 959"/>
                  <a:gd name="T78" fmla="*/ 5 w 940"/>
                  <a:gd name="T79" fmla="*/ 164 h 959"/>
                  <a:gd name="T80" fmla="*/ 4 w 940"/>
                  <a:gd name="T81" fmla="*/ 138 h 959"/>
                  <a:gd name="T82" fmla="*/ 13 w 940"/>
                  <a:gd name="T83" fmla="*/ 82 h 959"/>
                  <a:gd name="T84" fmla="*/ 17 w 940"/>
                  <a:gd name="T85" fmla="*/ 45 h 9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40"/>
                  <a:gd name="T130" fmla="*/ 0 h 959"/>
                  <a:gd name="T131" fmla="*/ 940 w 940"/>
                  <a:gd name="T132" fmla="*/ 959 h 9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40" h="959">
                    <a:moveTo>
                      <a:pt x="76" y="198"/>
                    </a:moveTo>
                    <a:lnTo>
                      <a:pt x="78" y="185"/>
                    </a:lnTo>
                    <a:lnTo>
                      <a:pt x="80" y="172"/>
                    </a:lnTo>
                    <a:lnTo>
                      <a:pt x="86" y="159"/>
                    </a:lnTo>
                    <a:lnTo>
                      <a:pt x="93" y="148"/>
                    </a:lnTo>
                    <a:lnTo>
                      <a:pt x="104" y="139"/>
                    </a:lnTo>
                    <a:lnTo>
                      <a:pt x="115" y="133"/>
                    </a:lnTo>
                    <a:lnTo>
                      <a:pt x="131" y="128"/>
                    </a:lnTo>
                    <a:lnTo>
                      <a:pt x="148" y="126"/>
                    </a:lnTo>
                    <a:lnTo>
                      <a:pt x="164" y="126"/>
                    </a:lnTo>
                    <a:lnTo>
                      <a:pt x="188" y="124"/>
                    </a:lnTo>
                    <a:lnTo>
                      <a:pt x="219" y="121"/>
                    </a:lnTo>
                    <a:lnTo>
                      <a:pt x="257" y="119"/>
                    </a:lnTo>
                    <a:lnTo>
                      <a:pt x="300" y="115"/>
                    </a:lnTo>
                    <a:lnTo>
                      <a:pt x="346" y="109"/>
                    </a:lnTo>
                    <a:lnTo>
                      <a:pt x="394" y="106"/>
                    </a:lnTo>
                    <a:lnTo>
                      <a:pt x="443" y="100"/>
                    </a:lnTo>
                    <a:lnTo>
                      <a:pt x="491" y="95"/>
                    </a:lnTo>
                    <a:lnTo>
                      <a:pt x="538" y="90"/>
                    </a:lnTo>
                    <a:lnTo>
                      <a:pt x="581" y="86"/>
                    </a:lnTo>
                    <a:lnTo>
                      <a:pt x="621" y="81"/>
                    </a:lnTo>
                    <a:lnTo>
                      <a:pt x="655" y="78"/>
                    </a:lnTo>
                    <a:lnTo>
                      <a:pt x="681" y="74"/>
                    </a:lnTo>
                    <a:lnTo>
                      <a:pt x="699" y="73"/>
                    </a:lnTo>
                    <a:lnTo>
                      <a:pt x="708" y="72"/>
                    </a:lnTo>
                    <a:lnTo>
                      <a:pt x="715" y="70"/>
                    </a:lnTo>
                    <a:lnTo>
                      <a:pt x="719" y="66"/>
                    </a:lnTo>
                    <a:lnTo>
                      <a:pt x="721" y="61"/>
                    </a:lnTo>
                    <a:lnTo>
                      <a:pt x="723" y="56"/>
                    </a:lnTo>
                    <a:lnTo>
                      <a:pt x="723" y="51"/>
                    </a:lnTo>
                    <a:lnTo>
                      <a:pt x="723" y="35"/>
                    </a:lnTo>
                    <a:lnTo>
                      <a:pt x="723" y="17"/>
                    </a:lnTo>
                    <a:lnTo>
                      <a:pt x="723" y="0"/>
                    </a:lnTo>
                    <a:lnTo>
                      <a:pt x="729" y="0"/>
                    </a:lnTo>
                    <a:lnTo>
                      <a:pt x="738" y="1"/>
                    </a:lnTo>
                    <a:lnTo>
                      <a:pt x="751" y="1"/>
                    </a:lnTo>
                    <a:lnTo>
                      <a:pt x="764" y="1"/>
                    </a:lnTo>
                    <a:lnTo>
                      <a:pt x="780" y="3"/>
                    </a:lnTo>
                    <a:lnTo>
                      <a:pt x="797" y="3"/>
                    </a:lnTo>
                    <a:lnTo>
                      <a:pt x="814" y="3"/>
                    </a:lnTo>
                    <a:lnTo>
                      <a:pt x="832" y="4"/>
                    </a:lnTo>
                    <a:lnTo>
                      <a:pt x="850" y="4"/>
                    </a:lnTo>
                    <a:lnTo>
                      <a:pt x="867" y="5"/>
                    </a:lnTo>
                    <a:lnTo>
                      <a:pt x="882" y="5"/>
                    </a:lnTo>
                    <a:lnTo>
                      <a:pt x="898" y="5"/>
                    </a:lnTo>
                    <a:lnTo>
                      <a:pt x="911" y="7"/>
                    </a:lnTo>
                    <a:lnTo>
                      <a:pt x="923" y="7"/>
                    </a:lnTo>
                    <a:lnTo>
                      <a:pt x="932" y="7"/>
                    </a:lnTo>
                    <a:lnTo>
                      <a:pt x="937" y="7"/>
                    </a:lnTo>
                    <a:lnTo>
                      <a:pt x="938" y="16"/>
                    </a:lnTo>
                    <a:lnTo>
                      <a:pt x="938" y="26"/>
                    </a:lnTo>
                    <a:lnTo>
                      <a:pt x="940" y="38"/>
                    </a:lnTo>
                    <a:lnTo>
                      <a:pt x="940" y="52"/>
                    </a:lnTo>
                    <a:lnTo>
                      <a:pt x="940" y="74"/>
                    </a:lnTo>
                    <a:lnTo>
                      <a:pt x="937" y="98"/>
                    </a:lnTo>
                    <a:lnTo>
                      <a:pt x="933" y="121"/>
                    </a:lnTo>
                    <a:lnTo>
                      <a:pt x="928" y="143"/>
                    </a:lnTo>
                    <a:lnTo>
                      <a:pt x="919" y="165"/>
                    </a:lnTo>
                    <a:lnTo>
                      <a:pt x="907" y="185"/>
                    </a:lnTo>
                    <a:lnTo>
                      <a:pt x="893" y="201"/>
                    </a:lnTo>
                    <a:lnTo>
                      <a:pt x="873" y="212"/>
                    </a:lnTo>
                    <a:lnTo>
                      <a:pt x="850" y="220"/>
                    </a:lnTo>
                    <a:lnTo>
                      <a:pt x="820" y="228"/>
                    </a:lnTo>
                    <a:lnTo>
                      <a:pt x="782" y="234"/>
                    </a:lnTo>
                    <a:lnTo>
                      <a:pt x="739" y="241"/>
                    </a:lnTo>
                    <a:lnTo>
                      <a:pt x="693" y="247"/>
                    </a:lnTo>
                    <a:lnTo>
                      <a:pt x="643" y="254"/>
                    </a:lnTo>
                    <a:lnTo>
                      <a:pt x="593" y="259"/>
                    </a:lnTo>
                    <a:lnTo>
                      <a:pt x="542" y="264"/>
                    </a:lnTo>
                    <a:lnTo>
                      <a:pt x="492" y="270"/>
                    </a:lnTo>
                    <a:lnTo>
                      <a:pt x="444" y="273"/>
                    </a:lnTo>
                    <a:lnTo>
                      <a:pt x="400" y="276"/>
                    </a:lnTo>
                    <a:lnTo>
                      <a:pt x="361" y="280"/>
                    </a:lnTo>
                    <a:lnTo>
                      <a:pt x="329" y="283"/>
                    </a:lnTo>
                    <a:lnTo>
                      <a:pt x="304" y="284"/>
                    </a:lnTo>
                    <a:lnTo>
                      <a:pt x="287" y="285"/>
                    </a:lnTo>
                    <a:lnTo>
                      <a:pt x="281" y="285"/>
                    </a:lnTo>
                    <a:lnTo>
                      <a:pt x="277" y="285"/>
                    </a:lnTo>
                    <a:lnTo>
                      <a:pt x="273" y="286"/>
                    </a:lnTo>
                    <a:lnTo>
                      <a:pt x="270" y="289"/>
                    </a:lnTo>
                    <a:lnTo>
                      <a:pt x="268" y="293"/>
                    </a:lnTo>
                    <a:lnTo>
                      <a:pt x="266" y="294"/>
                    </a:lnTo>
                    <a:lnTo>
                      <a:pt x="266" y="297"/>
                    </a:lnTo>
                    <a:lnTo>
                      <a:pt x="265" y="298"/>
                    </a:lnTo>
                    <a:lnTo>
                      <a:pt x="265" y="301"/>
                    </a:lnTo>
                    <a:lnTo>
                      <a:pt x="265" y="302"/>
                    </a:lnTo>
                    <a:lnTo>
                      <a:pt x="266" y="305"/>
                    </a:lnTo>
                    <a:lnTo>
                      <a:pt x="266" y="306"/>
                    </a:lnTo>
                    <a:lnTo>
                      <a:pt x="266" y="309"/>
                    </a:lnTo>
                    <a:lnTo>
                      <a:pt x="269" y="314"/>
                    </a:lnTo>
                    <a:lnTo>
                      <a:pt x="274" y="327"/>
                    </a:lnTo>
                    <a:lnTo>
                      <a:pt x="284" y="348"/>
                    </a:lnTo>
                    <a:lnTo>
                      <a:pt x="296" y="375"/>
                    </a:lnTo>
                    <a:lnTo>
                      <a:pt x="310" y="409"/>
                    </a:lnTo>
                    <a:lnTo>
                      <a:pt x="326" y="448"/>
                    </a:lnTo>
                    <a:lnTo>
                      <a:pt x="344" y="491"/>
                    </a:lnTo>
                    <a:lnTo>
                      <a:pt x="362" y="538"/>
                    </a:lnTo>
                    <a:lnTo>
                      <a:pt x="382" y="588"/>
                    </a:lnTo>
                    <a:lnTo>
                      <a:pt x="401" y="640"/>
                    </a:lnTo>
                    <a:lnTo>
                      <a:pt x="420" y="694"/>
                    </a:lnTo>
                    <a:lnTo>
                      <a:pt x="438" y="749"/>
                    </a:lnTo>
                    <a:lnTo>
                      <a:pt x="456" y="803"/>
                    </a:lnTo>
                    <a:lnTo>
                      <a:pt x="472" y="857"/>
                    </a:lnTo>
                    <a:lnTo>
                      <a:pt x="485" y="909"/>
                    </a:lnTo>
                    <a:lnTo>
                      <a:pt x="496" y="959"/>
                    </a:lnTo>
                    <a:lnTo>
                      <a:pt x="477" y="946"/>
                    </a:lnTo>
                    <a:lnTo>
                      <a:pt x="453" y="932"/>
                    </a:lnTo>
                    <a:lnTo>
                      <a:pt x="426" y="916"/>
                    </a:lnTo>
                    <a:lnTo>
                      <a:pt x="396" y="898"/>
                    </a:lnTo>
                    <a:lnTo>
                      <a:pt x="364" y="879"/>
                    </a:lnTo>
                    <a:lnTo>
                      <a:pt x="330" y="859"/>
                    </a:lnTo>
                    <a:lnTo>
                      <a:pt x="295" y="840"/>
                    </a:lnTo>
                    <a:lnTo>
                      <a:pt x="260" y="820"/>
                    </a:lnTo>
                    <a:lnTo>
                      <a:pt x="223" y="801"/>
                    </a:lnTo>
                    <a:lnTo>
                      <a:pt x="187" y="782"/>
                    </a:lnTo>
                    <a:lnTo>
                      <a:pt x="151" y="765"/>
                    </a:lnTo>
                    <a:lnTo>
                      <a:pt x="117" y="750"/>
                    </a:lnTo>
                    <a:lnTo>
                      <a:pt x="84" y="737"/>
                    </a:lnTo>
                    <a:lnTo>
                      <a:pt x="53" y="726"/>
                    </a:lnTo>
                    <a:lnTo>
                      <a:pt x="24" y="719"/>
                    </a:lnTo>
                    <a:lnTo>
                      <a:pt x="0" y="713"/>
                    </a:lnTo>
                    <a:lnTo>
                      <a:pt x="6" y="668"/>
                    </a:lnTo>
                    <a:lnTo>
                      <a:pt x="17" y="603"/>
                    </a:lnTo>
                    <a:lnTo>
                      <a:pt x="30" y="523"/>
                    </a:lnTo>
                    <a:lnTo>
                      <a:pt x="43" y="439"/>
                    </a:lnTo>
                    <a:lnTo>
                      <a:pt x="56" y="357"/>
                    </a:lnTo>
                    <a:lnTo>
                      <a:pt x="66" y="284"/>
                    </a:lnTo>
                    <a:lnTo>
                      <a:pt x="74" y="228"/>
                    </a:lnTo>
                    <a:lnTo>
                      <a:pt x="76" y="198"/>
                    </a:lnTo>
                    <a:close/>
                  </a:path>
                </a:pathLst>
              </a:custGeom>
              <a:solidFill>
                <a:srgbClr val="C0C0C0"/>
              </a:solidFill>
              <a:ln w="9525">
                <a:noFill/>
                <a:round/>
                <a:headEnd/>
                <a:tailEnd/>
              </a:ln>
            </p:spPr>
            <p:txBody>
              <a:bodyPr/>
              <a:lstStyle/>
              <a:p>
                <a:pPr rtl="0"/>
                <a:endParaRPr lang="en-US" sz="3800"/>
              </a:p>
            </p:txBody>
          </p:sp>
          <p:sp>
            <p:nvSpPr>
              <p:cNvPr id="832" name="Freeform 825"/>
              <p:cNvSpPr>
                <a:spLocks/>
              </p:cNvSpPr>
              <p:nvPr/>
            </p:nvSpPr>
            <p:spPr bwMode="auto">
              <a:xfrm flipH="1">
                <a:off x="439" y="1069"/>
                <a:ext cx="82" cy="190"/>
              </a:xfrm>
              <a:custGeom>
                <a:avLst/>
                <a:gdLst>
                  <a:gd name="T0" fmla="*/ 11 w 357"/>
                  <a:gd name="T1" fmla="*/ 2 h 828"/>
                  <a:gd name="T2" fmla="*/ 8 w 357"/>
                  <a:gd name="T3" fmla="*/ 4 h 828"/>
                  <a:gd name="T4" fmla="*/ 6 w 357"/>
                  <a:gd name="T5" fmla="*/ 7 h 828"/>
                  <a:gd name="T6" fmla="*/ 4 w 357"/>
                  <a:gd name="T7" fmla="*/ 10 h 828"/>
                  <a:gd name="T8" fmla="*/ 2 w 357"/>
                  <a:gd name="T9" fmla="*/ 19 h 828"/>
                  <a:gd name="T10" fmla="*/ 0 w 357"/>
                  <a:gd name="T11" fmla="*/ 40 h 828"/>
                  <a:gd name="T12" fmla="*/ 1 w 357"/>
                  <a:gd name="T13" fmla="*/ 64 h 828"/>
                  <a:gd name="T14" fmla="*/ 5 w 357"/>
                  <a:gd name="T15" fmla="*/ 90 h 828"/>
                  <a:gd name="T16" fmla="*/ 10 w 357"/>
                  <a:gd name="T17" fmla="*/ 103 h 828"/>
                  <a:gd name="T18" fmla="*/ 13 w 357"/>
                  <a:gd name="T19" fmla="*/ 115 h 828"/>
                  <a:gd name="T20" fmla="*/ 17 w 357"/>
                  <a:gd name="T21" fmla="*/ 135 h 828"/>
                  <a:gd name="T22" fmla="*/ 19 w 357"/>
                  <a:gd name="T23" fmla="*/ 162 h 828"/>
                  <a:gd name="T24" fmla="*/ 18 w 357"/>
                  <a:gd name="T25" fmla="*/ 177 h 828"/>
                  <a:gd name="T26" fmla="*/ 19 w 357"/>
                  <a:gd name="T27" fmla="*/ 178 h 828"/>
                  <a:gd name="T28" fmla="*/ 19 w 357"/>
                  <a:gd name="T29" fmla="*/ 179 h 828"/>
                  <a:gd name="T30" fmla="*/ 21 w 357"/>
                  <a:gd name="T31" fmla="*/ 181 h 828"/>
                  <a:gd name="T32" fmla="*/ 25 w 357"/>
                  <a:gd name="T33" fmla="*/ 184 h 828"/>
                  <a:gd name="T34" fmla="*/ 30 w 357"/>
                  <a:gd name="T35" fmla="*/ 187 h 828"/>
                  <a:gd name="T36" fmla="*/ 38 w 357"/>
                  <a:gd name="T37" fmla="*/ 189 h 828"/>
                  <a:gd name="T38" fmla="*/ 47 w 357"/>
                  <a:gd name="T39" fmla="*/ 190 h 828"/>
                  <a:gd name="T40" fmla="*/ 59 w 357"/>
                  <a:gd name="T41" fmla="*/ 189 h 828"/>
                  <a:gd name="T42" fmla="*/ 72 w 357"/>
                  <a:gd name="T43" fmla="*/ 185 h 828"/>
                  <a:gd name="T44" fmla="*/ 81 w 357"/>
                  <a:gd name="T45" fmla="*/ 181 h 828"/>
                  <a:gd name="T46" fmla="*/ 82 w 357"/>
                  <a:gd name="T47" fmla="*/ 179 h 828"/>
                  <a:gd name="T48" fmla="*/ 82 w 357"/>
                  <a:gd name="T49" fmla="*/ 171 h 828"/>
                  <a:gd name="T50" fmla="*/ 79 w 357"/>
                  <a:gd name="T51" fmla="*/ 131 h 828"/>
                  <a:gd name="T52" fmla="*/ 69 w 357"/>
                  <a:gd name="T53" fmla="*/ 75 h 828"/>
                  <a:gd name="T54" fmla="*/ 51 w 357"/>
                  <a:gd name="T55" fmla="*/ 23 h 828"/>
                  <a:gd name="T56" fmla="*/ 37 w 357"/>
                  <a:gd name="T57" fmla="*/ 4 h 828"/>
                  <a:gd name="T58" fmla="*/ 36 w 357"/>
                  <a:gd name="T59" fmla="*/ 4 h 828"/>
                  <a:gd name="T60" fmla="*/ 35 w 357"/>
                  <a:gd name="T61" fmla="*/ 4 h 828"/>
                  <a:gd name="T62" fmla="*/ 31 w 357"/>
                  <a:gd name="T63" fmla="*/ 2 h 828"/>
                  <a:gd name="T64" fmla="*/ 24 w 357"/>
                  <a:gd name="T65" fmla="*/ 0 h 828"/>
                  <a:gd name="T66" fmla="*/ 16 w 357"/>
                  <a:gd name="T67" fmla="*/ 0 h 8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7"/>
                  <a:gd name="T103" fmla="*/ 0 h 828"/>
                  <a:gd name="T104" fmla="*/ 357 w 357"/>
                  <a:gd name="T105" fmla="*/ 828 h 8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7" h="828">
                    <a:moveTo>
                      <a:pt x="54" y="6"/>
                    </a:moveTo>
                    <a:lnTo>
                      <a:pt x="48" y="10"/>
                    </a:lnTo>
                    <a:lnTo>
                      <a:pt x="41" y="14"/>
                    </a:lnTo>
                    <a:lnTo>
                      <a:pt x="36" y="18"/>
                    </a:lnTo>
                    <a:lnTo>
                      <a:pt x="31" y="23"/>
                    </a:lnTo>
                    <a:lnTo>
                      <a:pt x="26" y="30"/>
                    </a:lnTo>
                    <a:lnTo>
                      <a:pt x="22" y="36"/>
                    </a:lnTo>
                    <a:lnTo>
                      <a:pt x="18" y="43"/>
                    </a:lnTo>
                    <a:lnTo>
                      <a:pt x="15" y="51"/>
                    </a:lnTo>
                    <a:lnTo>
                      <a:pt x="8" y="83"/>
                    </a:lnTo>
                    <a:lnTo>
                      <a:pt x="2" y="124"/>
                    </a:lnTo>
                    <a:lnTo>
                      <a:pt x="0" y="173"/>
                    </a:lnTo>
                    <a:lnTo>
                      <a:pt x="0" y="225"/>
                    </a:lnTo>
                    <a:lnTo>
                      <a:pt x="4" y="281"/>
                    </a:lnTo>
                    <a:lnTo>
                      <a:pt x="11" y="337"/>
                    </a:lnTo>
                    <a:lnTo>
                      <a:pt x="23" y="392"/>
                    </a:lnTo>
                    <a:lnTo>
                      <a:pt x="40" y="442"/>
                    </a:lnTo>
                    <a:lnTo>
                      <a:pt x="43" y="449"/>
                    </a:lnTo>
                    <a:lnTo>
                      <a:pt x="49" y="469"/>
                    </a:lnTo>
                    <a:lnTo>
                      <a:pt x="57" y="500"/>
                    </a:lnTo>
                    <a:lnTo>
                      <a:pt x="66" y="540"/>
                    </a:lnTo>
                    <a:lnTo>
                      <a:pt x="74" y="588"/>
                    </a:lnTo>
                    <a:lnTo>
                      <a:pt x="80" y="644"/>
                    </a:lnTo>
                    <a:lnTo>
                      <a:pt x="82" y="704"/>
                    </a:lnTo>
                    <a:lnTo>
                      <a:pt x="79" y="768"/>
                    </a:lnTo>
                    <a:lnTo>
                      <a:pt x="79" y="770"/>
                    </a:lnTo>
                    <a:lnTo>
                      <a:pt x="80" y="774"/>
                    </a:lnTo>
                    <a:lnTo>
                      <a:pt x="82" y="777"/>
                    </a:lnTo>
                    <a:lnTo>
                      <a:pt x="83" y="780"/>
                    </a:lnTo>
                    <a:lnTo>
                      <a:pt x="84" y="781"/>
                    </a:lnTo>
                    <a:lnTo>
                      <a:pt x="88" y="785"/>
                    </a:lnTo>
                    <a:lnTo>
                      <a:pt x="93" y="790"/>
                    </a:lnTo>
                    <a:lnTo>
                      <a:pt x="100" y="795"/>
                    </a:lnTo>
                    <a:lnTo>
                      <a:pt x="109" y="802"/>
                    </a:lnTo>
                    <a:lnTo>
                      <a:pt x="119" y="808"/>
                    </a:lnTo>
                    <a:lnTo>
                      <a:pt x="132" y="815"/>
                    </a:lnTo>
                    <a:lnTo>
                      <a:pt x="148" y="820"/>
                    </a:lnTo>
                    <a:lnTo>
                      <a:pt x="165" y="824"/>
                    </a:lnTo>
                    <a:lnTo>
                      <a:pt x="184" y="826"/>
                    </a:lnTo>
                    <a:lnTo>
                      <a:pt x="205" y="828"/>
                    </a:lnTo>
                    <a:lnTo>
                      <a:pt x="230" y="826"/>
                    </a:lnTo>
                    <a:lnTo>
                      <a:pt x="256" y="823"/>
                    </a:lnTo>
                    <a:lnTo>
                      <a:pt x="284" y="816"/>
                    </a:lnTo>
                    <a:lnTo>
                      <a:pt x="314" y="806"/>
                    </a:lnTo>
                    <a:lnTo>
                      <a:pt x="348" y="791"/>
                    </a:lnTo>
                    <a:lnTo>
                      <a:pt x="352" y="789"/>
                    </a:lnTo>
                    <a:lnTo>
                      <a:pt x="355" y="786"/>
                    </a:lnTo>
                    <a:lnTo>
                      <a:pt x="356" y="782"/>
                    </a:lnTo>
                    <a:lnTo>
                      <a:pt x="357" y="777"/>
                    </a:lnTo>
                    <a:lnTo>
                      <a:pt x="356" y="744"/>
                    </a:lnTo>
                    <a:lnTo>
                      <a:pt x="352" y="672"/>
                    </a:lnTo>
                    <a:lnTo>
                      <a:pt x="343" y="571"/>
                    </a:lnTo>
                    <a:lnTo>
                      <a:pt x="326" y="453"/>
                    </a:lnTo>
                    <a:lnTo>
                      <a:pt x="301" y="328"/>
                    </a:lnTo>
                    <a:lnTo>
                      <a:pt x="268" y="207"/>
                    </a:lnTo>
                    <a:lnTo>
                      <a:pt x="221" y="100"/>
                    </a:lnTo>
                    <a:lnTo>
                      <a:pt x="161" y="21"/>
                    </a:lnTo>
                    <a:lnTo>
                      <a:pt x="160" y="19"/>
                    </a:lnTo>
                    <a:lnTo>
                      <a:pt x="158" y="18"/>
                    </a:lnTo>
                    <a:lnTo>
                      <a:pt x="157" y="18"/>
                    </a:lnTo>
                    <a:lnTo>
                      <a:pt x="153" y="17"/>
                    </a:lnTo>
                    <a:lnTo>
                      <a:pt x="145" y="13"/>
                    </a:lnTo>
                    <a:lnTo>
                      <a:pt x="135" y="9"/>
                    </a:lnTo>
                    <a:lnTo>
                      <a:pt x="121" y="5"/>
                    </a:lnTo>
                    <a:lnTo>
                      <a:pt x="105" y="1"/>
                    </a:lnTo>
                    <a:lnTo>
                      <a:pt x="88" y="0"/>
                    </a:lnTo>
                    <a:lnTo>
                      <a:pt x="71" y="1"/>
                    </a:lnTo>
                    <a:lnTo>
                      <a:pt x="54" y="6"/>
                    </a:lnTo>
                    <a:close/>
                  </a:path>
                </a:pathLst>
              </a:custGeom>
              <a:solidFill>
                <a:srgbClr val="000000"/>
              </a:solidFill>
              <a:ln w="9525">
                <a:noFill/>
                <a:round/>
                <a:headEnd/>
                <a:tailEnd/>
              </a:ln>
            </p:spPr>
            <p:txBody>
              <a:bodyPr/>
              <a:lstStyle/>
              <a:p>
                <a:pPr rtl="0"/>
                <a:endParaRPr lang="en-US" sz="3800"/>
              </a:p>
            </p:txBody>
          </p:sp>
          <p:sp>
            <p:nvSpPr>
              <p:cNvPr id="833" name="Freeform 826"/>
              <p:cNvSpPr>
                <a:spLocks/>
              </p:cNvSpPr>
              <p:nvPr/>
            </p:nvSpPr>
            <p:spPr bwMode="auto">
              <a:xfrm flipH="1">
                <a:off x="496" y="1245"/>
                <a:ext cx="0" cy="1"/>
              </a:xfrm>
              <a:custGeom>
                <a:avLst/>
                <a:gdLst>
                  <a:gd name="T0" fmla="*/ 0 h 3"/>
                  <a:gd name="T1" fmla="*/ 0 h 3"/>
                  <a:gd name="T2" fmla="*/ 0 h 3"/>
                  <a:gd name="T3" fmla="*/ 0 h 3"/>
                  <a:gd name="T4" fmla="*/ 1 h 3"/>
                  <a:gd name="T5" fmla="*/ 0 h 3"/>
                  <a:gd name="T6" fmla="*/ 0 h 3"/>
                  <a:gd name="T7" fmla="*/ 0 h 3"/>
                  <a:gd name="T8" fmla="*/ 0 h 3"/>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h 3"/>
                  <a:gd name="T19" fmla="*/ 3 h 3"/>
                </a:gdLst>
                <a:ahLst/>
                <a:cxnLst>
                  <a:cxn ang="T9">
                    <a:pos x="0" y="T0"/>
                  </a:cxn>
                  <a:cxn ang="T10">
                    <a:pos x="0" y="T1"/>
                  </a:cxn>
                  <a:cxn ang="T11">
                    <a:pos x="0" y="T2"/>
                  </a:cxn>
                  <a:cxn ang="T12">
                    <a:pos x="0" y="T3"/>
                  </a:cxn>
                  <a:cxn ang="T13">
                    <a:pos x="0" y="T4"/>
                  </a:cxn>
                  <a:cxn ang="T14">
                    <a:pos x="0" y="T5"/>
                  </a:cxn>
                  <a:cxn ang="T15">
                    <a:pos x="0" y="T6"/>
                  </a:cxn>
                  <a:cxn ang="T16">
                    <a:pos x="0" y="T7"/>
                  </a:cxn>
                  <a:cxn ang="T17">
                    <a:pos x="0" y="T8"/>
                  </a:cxn>
                </a:cxnLst>
                <a:rect l="0" t="T18" r="0" b="T19"/>
                <a:pathLst>
                  <a:path h="3">
                    <a:moveTo>
                      <a:pt x="0" y="0"/>
                    </a:moveTo>
                    <a:lnTo>
                      <a:pt x="0" y="0"/>
                    </a:lnTo>
                    <a:lnTo>
                      <a:pt x="0" y="1"/>
                    </a:lnTo>
                    <a:lnTo>
                      <a:pt x="0" y="3"/>
                    </a:lnTo>
                    <a:lnTo>
                      <a:pt x="0" y="1"/>
                    </a:lnTo>
                    <a:lnTo>
                      <a:pt x="0" y="0"/>
                    </a:lnTo>
                    <a:close/>
                  </a:path>
                </a:pathLst>
              </a:custGeom>
              <a:solidFill>
                <a:srgbClr val="000000"/>
              </a:solidFill>
              <a:ln w="9525">
                <a:noFill/>
                <a:round/>
                <a:headEnd/>
                <a:tailEnd/>
              </a:ln>
            </p:spPr>
            <p:txBody>
              <a:bodyPr/>
              <a:lstStyle/>
              <a:p>
                <a:pPr rtl="0"/>
                <a:endParaRPr lang="en-US" sz="3800"/>
              </a:p>
            </p:txBody>
          </p:sp>
          <p:sp>
            <p:nvSpPr>
              <p:cNvPr id="834" name="Freeform 827"/>
              <p:cNvSpPr>
                <a:spLocks/>
              </p:cNvSpPr>
              <p:nvPr/>
            </p:nvSpPr>
            <p:spPr bwMode="auto">
              <a:xfrm flipH="1">
                <a:off x="446" y="1076"/>
                <a:ext cx="67" cy="175"/>
              </a:xfrm>
              <a:custGeom>
                <a:avLst/>
                <a:gdLst>
                  <a:gd name="T0" fmla="*/ 19 w 293"/>
                  <a:gd name="T1" fmla="*/ 154 h 763"/>
                  <a:gd name="T2" fmla="*/ 19 w 293"/>
                  <a:gd name="T3" fmla="*/ 141 h 763"/>
                  <a:gd name="T4" fmla="*/ 18 w 293"/>
                  <a:gd name="T5" fmla="*/ 130 h 763"/>
                  <a:gd name="T6" fmla="*/ 16 w 293"/>
                  <a:gd name="T7" fmla="*/ 119 h 763"/>
                  <a:gd name="T8" fmla="*/ 14 w 293"/>
                  <a:gd name="T9" fmla="*/ 110 h 763"/>
                  <a:gd name="T10" fmla="*/ 12 w 293"/>
                  <a:gd name="T11" fmla="*/ 103 h 763"/>
                  <a:gd name="T12" fmla="*/ 11 w 293"/>
                  <a:gd name="T13" fmla="*/ 97 h 763"/>
                  <a:gd name="T14" fmla="*/ 9 w 293"/>
                  <a:gd name="T15" fmla="*/ 93 h 763"/>
                  <a:gd name="T16" fmla="*/ 9 w 293"/>
                  <a:gd name="T17" fmla="*/ 92 h 763"/>
                  <a:gd name="T18" fmla="*/ 5 w 293"/>
                  <a:gd name="T19" fmla="*/ 79 h 763"/>
                  <a:gd name="T20" fmla="*/ 2 w 293"/>
                  <a:gd name="T21" fmla="*/ 65 h 763"/>
                  <a:gd name="T22" fmla="*/ 1 w 293"/>
                  <a:gd name="T23" fmla="*/ 50 h 763"/>
                  <a:gd name="T24" fmla="*/ 0 w 293"/>
                  <a:gd name="T25" fmla="*/ 37 h 763"/>
                  <a:gd name="T26" fmla="*/ 0 w 293"/>
                  <a:gd name="T27" fmla="*/ 28 h 763"/>
                  <a:gd name="T28" fmla="*/ 1 w 293"/>
                  <a:gd name="T29" fmla="*/ 19 h 763"/>
                  <a:gd name="T30" fmla="*/ 2 w 293"/>
                  <a:gd name="T31" fmla="*/ 12 h 763"/>
                  <a:gd name="T32" fmla="*/ 3 w 293"/>
                  <a:gd name="T33" fmla="*/ 7 h 763"/>
                  <a:gd name="T34" fmla="*/ 4 w 293"/>
                  <a:gd name="T35" fmla="*/ 5 h 763"/>
                  <a:gd name="T36" fmla="*/ 5 w 293"/>
                  <a:gd name="T37" fmla="*/ 3 h 763"/>
                  <a:gd name="T38" fmla="*/ 7 w 293"/>
                  <a:gd name="T39" fmla="*/ 2 h 763"/>
                  <a:gd name="T40" fmla="*/ 8 w 293"/>
                  <a:gd name="T41" fmla="*/ 1 h 763"/>
                  <a:gd name="T42" fmla="*/ 10 w 293"/>
                  <a:gd name="T43" fmla="*/ 0 h 763"/>
                  <a:gd name="T44" fmla="*/ 13 w 293"/>
                  <a:gd name="T45" fmla="*/ 0 h 763"/>
                  <a:gd name="T46" fmla="*/ 15 w 293"/>
                  <a:gd name="T47" fmla="*/ 0 h 763"/>
                  <a:gd name="T48" fmla="*/ 17 w 293"/>
                  <a:gd name="T49" fmla="*/ 1 h 763"/>
                  <a:gd name="T50" fmla="*/ 19 w 293"/>
                  <a:gd name="T51" fmla="*/ 1 h 763"/>
                  <a:gd name="T52" fmla="*/ 21 w 293"/>
                  <a:gd name="T53" fmla="*/ 2 h 763"/>
                  <a:gd name="T54" fmla="*/ 23 w 293"/>
                  <a:gd name="T55" fmla="*/ 3 h 763"/>
                  <a:gd name="T56" fmla="*/ 25 w 293"/>
                  <a:gd name="T57" fmla="*/ 3 h 763"/>
                  <a:gd name="T58" fmla="*/ 37 w 293"/>
                  <a:gd name="T59" fmla="*/ 19 h 763"/>
                  <a:gd name="T60" fmla="*/ 46 w 293"/>
                  <a:gd name="T61" fmla="*/ 41 h 763"/>
                  <a:gd name="T62" fmla="*/ 54 w 293"/>
                  <a:gd name="T63" fmla="*/ 66 h 763"/>
                  <a:gd name="T64" fmla="*/ 59 w 293"/>
                  <a:gd name="T65" fmla="*/ 92 h 763"/>
                  <a:gd name="T66" fmla="*/ 62 w 293"/>
                  <a:gd name="T67" fmla="*/ 117 h 763"/>
                  <a:gd name="T68" fmla="*/ 65 w 293"/>
                  <a:gd name="T69" fmla="*/ 140 h 763"/>
                  <a:gd name="T70" fmla="*/ 66 w 293"/>
                  <a:gd name="T71" fmla="*/ 158 h 763"/>
                  <a:gd name="T72" fmla="*/ 67 w 293"/>
                  <a:gd name="T73" fmla="*/ 169 h 763"/>
                  <a:gd name="T74" fmla="*/ 61 w 293"/>
                  <a:gd name="T75" fmla="*/ 171 h 763"/>
                  <a:gd name="T76" fmla="*/ 56 w 293"/>
                  <a:gd name="T77" fmla="*/ 173 h 763"/>
                  <a:gd name="T78" fmla="*/ 51 w 293"/>
                  <a:gd name="T79" fmla="*/ 174 h 763"/>
                  <a:gd name="T80" fmla="*/ 47 w 293"/>
                  <a:gd name="T81" fmla="*/ 175 h 763"/>
                  <a:gd name="T82" fmla="*/ 43 w 293"/>
                  <a:gd name="T83" fmla="*/ 175 h 763"/>
                  <a:gd name="T84" fmla="*/ 39 w 293"/>
                  <a:gd name="T85" fmla="*/ 175 h 763"/>
                  <a:gd name="T86" fmla="*/ 35 w 293"/>
                  <a:gd name="T87" fmla="*/ 175 h 763"/>
                  <a:gd name="T88" fmla="*/ 32 w 293"/>
                  <a:gd name="T89" fmla="*/ 175 h 763"/>
                  <a:gd name="T90" fmla="*/ 30 w 293"/>
                  <a:gd name="T91" fmla="*/ 174 h 763"/>
                  <a:gd name="T92" fmla="*/ 27 w 293"/>
                  <a:gd name="T93" fmla="*/ 173 h 763"/>
                  <a:gd name="T94" fmla="*/ 25 w 293"/>
                  <a:gd name="T95" fmla="*/ 172 h 763"/>
                  <a:gd name="T96" fmla="*/ 23 w 293"/>
                  <a:gd name="T97" fmla="*/ 171 h 763"/>
                  <a:gd name="T98" fmla="*/ 21 w 293"/>
                  <a:gd name="T99" fmla="*/ 170 h 763"/>
                  <a:gd name="T100" fmla="*/ 20 w 293"/>
                  <a:gd name="T101" fmla="*/ 169 h 763"/>
                  <a:gd name="T102" fmla="*/ 19 w 293"/>
                  <a:gd name="T103" fmla="*/ 169 h 763"/>
                  <a:gd name="T104" fmla="*/ 19 w 293"/>
                  <a:gd name="T105" fmla="*/ 168 h 763"/>
                  <a:gd name="T106" fmla="*/ 19 w 293"/>
                  <a:gd name="T107" fmla="*/ 164 h 763"/>
                  <a:gd name="T108" fmla="*/ 19 w 293"/>
                  <a:gd name="T109" fmla="*/ 161 h 763"/>
                  <a:gd name="T110" fmla="*/ 19 w 293"/>
                  <a:gd name="T111" fmla="*/ 157 h 763"/>
                  <a:gd name="T112" fmla="*/ 19 w 293"/>
                  <a:gd name="T113" fmla="*/ 154 h 7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3"/>
                  <a:gd name="T172" fmla="*/ 0 h 763"/>
                  <a:gd name="T173" fmla="*/ 293 w 293"/>
                  <a:gd name="T174" fmla="*/ 763 h 7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3" h="763">
                    <a:moveTo>
                      <a:pt x="83" y="671"/>
                    </a:moveTo>
                    <a:lnTo>
                      <a:pt x="82" y="616"/>
                    </a:lnTo>
                    <a:lnTo>
                      <a:pt x="77" y="565"/>
                    </a:lnTo>
                    <a:lnTo>
                      <a:pt x="69" y="520"/>
                    </a:lnTo>
                    <a:lnTo>
                      <a:pt x="61" y="481"/>
                    </a:lnTo>
                    <a:lnTo>
                      <a:pt x="54" y="448"/>
                    </a:lnTo>
                    <a:lnTo>
                      <a:pt x="46" y="422"/>
                    </a:lnTo>
                    <a:lnTo>
                      <a:pt x="41" y="405"/>
                    </a:lnTo>
                    <a:lnTo>
                      <a:pt x="38" y="399"/>
                    </a:lnTo>
                    <a:lnTo>
                      <a:pt x="21" y="343"/>
                    </a:lnTo>
                    <a:lnTo>
                      <a:pt x="9" y="283"/>
                    </a:lnTo>
                    <a:lnTo>
                      <a:pt x="3" y="220"/>
                    </a:lnTo>
                    <a:lnTo>
                      <a:pt x="0" y="161"/>
                    </a:lnTo>
                    <a:lnTo>
                      <a:pt x="2" y="122"/>
                    </a:lnTo>
                    <a:lnTo>
                      <a:pt x="4" y="85"/>
                    </a:lnTo>
                    <a:lnTo>
                      <a:pt x="8" y="54"/>
                    </a:lnTo>
                    <a:lnTo>
                      <a:pt x="15" y="29"/>
                    </a:lnTo>
                    <a:lnTo>
                      <a:pt x="18" y="21"/>
                    </a:lnTo>
                    <a:lnTo>
                      <a:pt x="22" y="13"/>
                    </a:lnTo>
                    <a:lnTo>
                      <a:pt x="29" y="8"/>
                    </a:lnTo>
                    <a:lnTo>
                      <a:pt x="35" y="4"/>
                    </a:lnTo>
                    <a:lnTo>
                      <a:pt x="44" y="2"/>
                    </a:lnTo>
                    <a:lnTo>
                      <a:pt x="55" y="0"/>
                    </a:lnTo>
                    <a:lnTo>
                      <a:pt x="65" y="2"/>
                    </a:lnTo>
                    <a:lnTo>
                      <a:pt x="76" y="3"/>
                    </a:lnTo>
                    <a:lnTo>
                      <a:pt x="85" y="6"/>
                    </a:lnTo>
                    <a:lnTo>
                      <a:pt x="94" y="8"/>
                    </a:lnTo>
                    <a:lnTo>
                      <a:pt x="102" y="11"/>
                    </a:lnTo>
                    <a:lnTo>
                      <a:pt x="108" y="13"/>
                    </a:lnTo>
                    <a:lnTo>
                      <a:pt x="160" y="84"/>
                    </a:lnTo>
                    <a:lnTo>
                      <a:pt x="202" y="179"/>
                    </a:lnTo>
                    <a:lnTo>
                      <a:pt x="234" y="287"/>
                    </a:lnTo>
                    <a:lnTo>
                      <a:pt x="258" y="401"/>
                    </a:lnTo>
                    <a:lnTo>
                      <a:pt x="273" y="512"/>
                    </a:lnTo>
                    <a:lnTo>
                      <a:pt x="284" y="610"/>
                    </a:lnTo>
                    <a:lnTo>
                      <a:pt x="290" y="688"/>
                    </a:lnTo>
                    <a:lnTo>
                      <a:pt x="293" y="735"/>
                    </a:lnTo>
                    <a:lnTo>
                      <a:pt x="268" y="745"/>
                    </a:lnTo>
                    <a:lnTo>
                      <a:pt x="246" y="753"/>
                    </a:lnTo>
                    <a:lnTo>
                      <a:pt x="225" y="758"/>
                    </a:lnTo>
                    <a:lnTo>
                      <a:pt x="206" y="762"/>
                    </a:lnTo>
                    <a:lnTo>
                      <a:pt x="187" y="763"/>
                    </a:lnTo>
                    <a:lnTo>
                      <a:pt x="171" y="763"/>
                    </a:lnTo>
                    <a:lnTo>
                      <a:pt x="155" y="763"/>
                    </a:lnTo>
                    <a:lnTo>
                      <a:pt x="142" y="761"/>
                    </a:lnTo>
                    <a:lnTo>
                      <a:pt x="130" y="758"/>
                    </a:lnTo>
                    <a:lnTo>
                      <a:pt x="119" y="755"/>
                    </a:lnTo>
                    <a:lnTo>
                      <a:pt x="109" y="751"/>
                    </a:lnTo>
                    <a:lnTo>
                      <a:pt x="102" y="746"/>
                    </a:lnTo>
                    <a:lnTo>
                      <a:pt x="94" y="742"/>
                    </a:lnTo>
                    <a:lnTo>
                      <a:pt x="89" y="738"/>
                    </a:lnTo>
                    <a:lnTo>
                      <a:pt x="85" y="735"/>
                    </a:lnTo>
                    <a:lnTo>
                      <a:pt x="81" y="732"/>
                    </a:lnTo>
                    <a:lnTo>
                      <a:pt x="82" y="716"/>
                    </a:lnTo>
                    <a:lnTo>
                      <a:pt x="82" y="701"/>
                    </a:lnTo>
                    <a:lnTo>
                      <a:pt x="83" y="685"/>
                    </a:lnTo>
                    <a:lnTo>
                      <a:pt x="83" y="671"/>
                    </a:lnTo>
                    <a:close/>
                  </a:path>
                </a:pathLst>
              </a:custGeom>
              <a:solidFill>
                <a:srgbClr val="C0C0C0"/>
              </a:solidFill>
              <a:ln w="9525">
                <a:noFill/>
                <a:round/>
                <a:headEnd/>
                <a:tailEnd/>
              </a:ln>
            </p:spPr>
            <p:txBody>
              <a:bodyPr/>
              <a:lstStyle/>
              <a:p>
                <a:pPr rtl="0"/>
                <a:endParaRPr lang="en-US" sz="3800"/>
              </a:p>
            </p:txBody>
          </p:sp>
          <p:sp>
            <p:nvSpPr>
              <p:cNvPr id="835" name="Freeform 828"/>
              <p:cNvSpPr>
                <a:spLocks/>
              </p:cNvSpPr>
              <p:nvPr/>
            </p:nvSpPr>
            <p:spPr bwMode="auto">
              <a:xfrm flipH="1">
                <a:off x="494" y="1047"/>
                <a:ext cx="20" cy="27"/>
              </a:xfrm>
              <a:custGeom>
                <a:avLst/>
                <a:gdLst>
                  <a:gd name="T0" fmla="*/ 0 w 90"/>
                  <a:gd name="T1" fmla="*/ 8 h 118"/>
                  <a:gd name="T2" fmla="*/ 1 w 90"/>
                  <a:gd name="T3" fmla="*/ 9 h 118"/>
                  <a:gd name="T4" fmla="*/ 2 w 90"/>
                  <a:gd name="T5" fmla="*/ 11 h 118"/>
                  <a:gd name="T6" fmla="*/ 4 w 90"/>
                  <a:gd name="T7" fmla="*/ 13 h 118"/>
                  <a:gd name="T8" fmla="*/ 5 w 90"/>
                  <a:gd name="T9" fmla="*/ 16 h 118"/>
                  <a:gd name="T10" fmla="*/ 7 w 90"/>
                  <a:gd name="T11" fmla="*/ 19 h 118"/>
                  <a:gd name="T12" fmla="*/ 8 w 90"/>
                  <a:gd name="T13" fmla="*/ 21 h 118"/>
                  <a:gd name="T14" fmla="*/ 10 w 90"/>
                  <a:gd name="T15" fmla="*/ 24 h 118"/>
                  <a:gd name="T16" fmla="*/ 11 w 90"/>
                  <a:gd name="T17" fmla="*/ 27 h 118"/>
                  <a:gd name="T18" fmla="*/ 20 w 90"/>
                  <a:gd name="T19" fmla="*/ 23 h 118"/>
                  <a:gd name="T20" fmla="*/ 19 w 90"/>
                  <a:gd name="T21" fmla="*/ 21 h 118"/>
                  <a:gd name="T22" fmla="*/ 18 w 90"/>
                  <a:gd name="T23" fmla="*/ 19 h 118"/>
                  <a:gd name="T24" fmla="*/ 16 w 90"/>
                  <a:gd name="T25" fmla="*/ 16 h 118"/>
                  <a:gd name="T26" fmla="*/ 15 w 90"/>
                  <a:gd name="T27" fmla="*/ 12 h 118"/>
                  <a:gd name="T28" fmla="*/ 12 w 90"/>
                  <a:gd name="T29" fmla="*/ 8 h 118"/>
                  <a:gd name="T30" fmla="*/ 10 w 90"/>
                  <a:gd name="T31" fmla="*/ 5 h 118"/>
                  <a:gd name="T32" fmla="*/ 8 w 90"/>
                  <a:gd name="T33" fmla="*/ 2 h 118"/>
                  <a:gd name="T34" fmla="*/ 6 w 90"/>
                  <a:gd name="T35" fmla="*/ 0 h 118"/>
                  <a:gd name="T36" fmla="*/ 0 w 90"/>
                  <a:gd name="T37" fmla="*/ 8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118"/>
                  <a:gd name="T59" fmla="*/ 90 w 90"/>
                  <a:gd name="T60" fmla="*/ 118 h 1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118">
                    <a:moveTo>
                      <a:pt x="0" y="35"/>
                    </a:moveTo>
                    <a:lnTo>
                      <a:pt x="6" y="40"/>
                    </a:lnTo>
                    <a:lnTo>
                      <a:pt x="11" y="47"/>
                    </a:lnTo>
                    <a:lnTo>
                      <a:pt x="17" y="57"/>
                    </a:lnTo>
                    <a:lnTo>
                      <a:pt x="24" y="68"/>
                    </a:lnTo>
                    <a:lnTo>
                      <a:pt x="32" y="81"/>
                    </a:lnTo>
                    <a:lnTo>
                      <a:pt x="38" y="92"/>
                    </a:lnTo>
                    <a:lnTo>
                      <a:pt x="45" y="105"/>
                    </a:lnTo>
                    <a:lnTo>
                      <a:pt x="51" y="118"/>
                    </a:lnTo>
                    <a:lnTo>
                      <a:pt x="90" y="100"/>
                    </a:lnTo>
                    <a:lnTo>
                      <a:pt x="87" y="92"/>
                    </a:lnTo>
                    <a:lnTo>
                      <a:pt x="81" y="82"/>
                    </a:lnTo>
                    <a:lnTo>
                      <a:pt x="74" y="68"/>
                    </a:lnTo>
                    <a:lnTo>
                      <a:pt x="67" y="52"/>
                    </a:lnTo>
                    <a:lnTo>
                      <a:pt x="56" y="36"/>
                    </a:lnTo>
                    <a:lnTo>
                      <a:pt x="47" y="22"/>
                    </a:lnTo>
                    <a:lnTo>
                      <a:pt x="37" y="9"/>
                    </a:lnTo>
                    <a:lnTo>
                      <a:pt x="26" y="0"/>
                    </a:lnTo>
                    <a:lnTo>
                      <a:pt x="0" y="35"/>
                    </a:lnTo>
                    <a:close/>
                  </a:path>
                </a:pathLst>
              </a:custGeom>
              <a:solidFill>
                <a:srgbClr val="000000"/>
              </a:solidFill>
              <a:ln w="9525">
                <a:noFill/>
                <a:round/>
                <a:headEnd/>
                <a:tailEnd/>
              </a:ln>
            </p:spPr>
            <p:txBody>
              <a:bodyPr/>
              <a:lstStyle/>
              <a:p>
                <a:pPr rtl="0"/>
                <a:endParaRPr lang="en-US" sz="3800"/>
              </a:p>
            </p:txBody>
          </p:sp>
          <p:sp>
            <p:nvSpPr>
              <p:cNvPr id="836" name="Freeform 829"/>
              <p:cNvSpPr>
                <a:spLocks/>
              </p:cNvSpPr>
              <p:nvPr/>
            </p:nvSpPr>
            <p:spPr bwMode="auto">
              <a:xfrm flipH="1">
                <a:off x="611" y="1129"/>
                <a:ext cx="74" cy="73"/>
              </a:xfrm>
              <a:custGeom>
                <a:avLst/>
                <a:gdLst>
                  <a:gd name="T0" fmla="*/ 64 w 322"/>
                  <a:gd name="T1" fmla="*/ 2 h 315"/>
                  <a:gd name="T2" fmla="*/ 2 w 322"/>
                  <a:gd name="T3" fmla="*/ 63 h 315"/>
                  <a:gd name="T4" fmla="*/ 0 w 322"/>
                  <a:gd name="T5" fmla="*/ 65 h 315"/>
                  <a:gd name="T6" fmla="*/ 0 w 322"/>
                  <a:gd name="T7" fmla="*/ 67 h 315"/>
                  <a:gd name="T8" fmla="*/ 0 w 322"/>
                  <a:gd name="T9" fmla="*/ 69 h 315"/>
                  <a:gd name="T10" fmla="*/ 2 w 322"/>
                  <a:gd name="T11" fmla="*/ 71 h 315"/>
                  <a:gd name="T12" fmla="*/ 4 w 322"/>
                  <a:gd name="T13" fmla="*/ 73 h 315"/>
                  <a:gd name="T14" fmla="*/ 6 w 322"/>
                  <a:gd name="T15" fmla="*/ 73 h 315"/>
                  <a:gd name="T16" fmla="*/ 8 w 322"/>
                  <a:gd name="T17" fmla="*/ 73 h 315"/>
                  <a:gd name="T18" fmla="*/ 10 w 322"/>
                  <a:gd name="T19" fmla="*/ 71 h 315"/>
                  <a:gd name="T20" fmla="*/ 72 w 322"/>
                  <a:gd name="T21" fmla="*/ 11 h 315"/>
                  <a:gd name="T22" fmla="*/ 74 w 322"/>
                  <a:gd name="T23" fmla="*/ 9 h 315"/>
                  <a:gd name="T24" fmla="*/ 74 w 322"/>
                  <a:gd name="T25" fmla="*/ 6 h 315"/>
                  <a:gd name="T26" fmla="*/ 74 w 322"/>
                  <a:gd name="T27" fmla="*/ 4 h 315"/>
                  <a:gd name="T28" fmla="*/ 72 w 322"/>
                  <a:gd name="T29" fmla="*/ 2 h 315"/>
                  <a:gd name="T30" fmla="*/ 70 w 322"/>
                  <a:gd name="T31" fmla="*/ 0 h 315"/>
                  <a:gd name="T32" fmla="*/ 68 w 322"/>
                  <a:gd name="T33" fmla="*/ 0 h 315"/>
                  <a:gd name="T34" fmla="*/ 66 w 322"/>
                  <a:gd name="T35" fmla="*/ 0 h 315"/>
                  <a:gd name="T36" fmla="*/ 64 w 322"/>
                  <a:gd name="T37" fmla="*/ 2 h 3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2"/>
                  <a:gd name="T58" fmla="*/ 0 h 315"/>
                  <a:gd name="T59" fmla="*/ 322 w 322"/>
                  <a:gd name="T60" fmla="*/ 315 h 3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2" h="315">
                    <a:moveTo>
                      <a:pt x="279" y="8"/>
                    </a:moveTo>
                    <a:lnTo>
                      <a:pt x="8" y="270"/>
                    </a:lnTo>
                    <a:lnTo>
                      <a:pt x="2" y="279"/>
                    </a:lnTo>
                    <a:lnTo>
                      <a:pt x="0" y="288"/>
                    </a:lnTo>
                    <a:lnTo>
                      <a:pt x="2" y="298"/>
                    </a:lnTo>
                    <a:lnTo>
                      <a:pt x="7" y="307"/>
                    </a:lnTo>
                    <a:lnTo>
                      <a:pt x="16" y="313"/>
                    </a:lnTo>
                    <a:lnTo>
                      <a:pt x="26" y="315"/>
                    </a:lnTo>
                    <a:lnTo>
                      <a:pt x="36" y="313"/>
                    </a:lnTo>
                    <a:lnTo>
                      <a:pt x="45" y="307"/>
                    </a:lnTo>
                    <a:lnTo>
                      <a:pt x="314" y="46"/>
                    </a:lnTo>
                    <a:lnTo>
                      <a:pt x="320" y="37"/>
                    </a:lnTo>
                    <a:lnTo>
                      <a:pt x="322" y="26"/>
                    </a:lnTo>
                    <a:lnTo>
                      <a:pt x="320" y="17"/>
                    </a:lnTo>
                    <a:lnTo>
                      <a:pt x="315" y="8"/>
                    </a:lnTo>
                    <a:lnTo>
                      <a:pt x="306" y="1"/>
                    </a:lnTo>
                    <a:lnTo>
                      <a:pt x="297" y="0"/>
                    </a:lnTo>
                    <a:lnTo>
                      <a:pt x="288" y="1"/>
                    </a:lnTo>
                    <a:lnTo>
                      <a:pt x="279" y="8"/>
                    </a:lnTo>
                    <a:close/>
                  </a:path>
                </a:pathLst>
              </a:custGeom>
              <a:solidFill>
                <a:srgbClr val="000000"/>
              </a:solidFill>
              <a:ln w="9525">
                <a:noFill/>
                <a:round/>
                <a:headEnd/>
                <a:tailEnd/>
              </a:ln>
            </p:spPr>
            <p:txBody>
              <a:bodyPr/>
              <a:lstStyle/>
              <a:p>
                <a:pPr rtl="0"/>
                <a:endParaRPr lang="en-US" sz="3800"/>
              </a:p>
            </p:txBody>
          </p:sp>
          <p:sp>
            <p:nvSpPr>
              <p:cNvPr id="837" name="Freeform 830"/>
              <p:cNvSpPr>
                <a:spLocks/>
              </p:cNvSpPr>
              <p:nvPr/>
            </p:nvSpPr>
            <p:spPr bwMode="auto">
              <a:xfrm flipH="1">
                <a:off x="490" y="1117"/>
                <a:ext cx="163" cy="91"/>
              </a:xfrm>
              <a:custGeom>
                <a:avLst/>
                <a:gdLst>
                  <a:gd name="T0" fmla="*/ 153 w 708"/>
                  <a:gd name="T1" fmla="*/ 4 h 397"/>
                  <a:gd name="T2" fmla="*/ 151 w 708"/>
                  <a:gd name="T3" fmla="*/ 8 h 397"/>
                  <a:gd name="T4" fmla="*/ 148 w 708"/>
                  <a:gd name="T5" fmla="*/ 15 h 397"/>
                  <a:gd name="T6" fmla="*/ 144 w 708"/>
                  <a:gd name="T7" fmla="*/ 24 h 397"/>
                  <a:gd name="T8" fmla="*/ 137 w 708"/>
                  <a:gd name="T9" fmla="*/ 35 h 397"/>
                  <a:gd name="T10" fmla="*/ 129 w 708"/>
                  <a:gd name="T11" fmla="*/ 46 h 397"/>
                  <a:gd name="T12" fmla="*/ 118 w 708"/>
                  <a:gd name="T13" fmla="*/ 56 h 397"/>
                  <a:gd name="T14" fmla="*/ 105 w 708"/>
                  <a:gd name="T15" fmla="*/ 66 h 397"/>
                  <a:gd name="T16" fmla="*/ 93 w 708"/>
                  <a:gd name="T17" fmla="*/ 73 h 397"/>
                  <a:gd name="T18" fmla="*/ 83 w 708"/>
                  <a:gd name="T19" fmla="*/ 77 h 397"/>
                  <a:gd name="T20" fmla="*/ 72 w 708"/>
                  <a:gd name="T21" fmla="*/ 79 h 397"/>
                  <a:gd name="T22" fmla="*/ 61 w 708"/>
                  <a:gd name="T23" fmla="*/ 81 h 397"/>
                  <a:gd name="T24" fmla="*/ 50 w 708"/>
                  <a:gd name="T25" fmla="*/ 81 h 397"/>
                  <a:gd name="T26" fmla="*/ 38 w 708"/>
                  <a:gd name="T27" fmla="*/ 80 h 397"/>
                  <a:gd name="T28" fmla="*/ 26 w 708"/>
                  <a:gd name="T29" fmla="*/ 78 h 397"/>
                  <a:gd name="T30" fmla="*/ 13 w 708"/>
                  <a:gd name="T31" fmla="*/ 75 h 397"/>
                  <a:gd name="T32" fmla="*/ 4 w 708"/>
                  <a:gd name="T33" fmla="*/ 73 h 397"/>
                  <a:gd name="T34" fmla="*/ 1 w 708"/>
                  <a:gd name="T35" fmla="*/ 75 h 397"/>
                  <a:gd name="T36" fmla="*/ 0 w 708"/>
                  <a:gd name="T37" fmla="*/ 78 h 397"/>
                  <a:gd name="T38" fmla="*/ 2 w 708"/>
                  <a:gd name="T39" fmla="*/ 82 h 397"/>
                  <a:gd name="T40" fmla="*/ 10 w 708"/>
                  <a:gd name="T41" fmla="*/ 85 h 397"/>
                  <a:gd name="T42" fmla="*/ 24 w 708"/>
                  <a:gd name="T43" fmla="*/ 88 h 397"/>
                  <a:gd name="T44" fmla="*/ 37 w 708"/>
                  <a:gd name="T45" fmla="*/ 90 h 397"/>
                  <a:gd name="T46" fmla="*/ 50 w 708"/>
                  <a:gd name="T47" fmla="*/ 91 h 397"/>
                  <a:gd name="T48" fmla="*/ 63 w 708"/>
                  <a:gd name="T49" fmla="*/ 91 h 397"/>
                  <a:gd name="T50" fmla="*/ 75 w 708"/>
                  <a:gd name="T51" fmla="*/ 89 h 397"/>
                  <a:gd name="T52" fmla="*/ 86 w 708"/>
                  <a:gd name="T53" fmla="*/ 86 h 397"/>
                  <a:gd name="T54" fmla="*/ 97 w 708"/>
                  <a:gd name="T55" fmla="*/ 82 h 397"/>
                  <a:gd name="T56" fmla="*/ 111 w 708"/>
                  <a:gd name="T57" fmla="*/ 75 h 397"/>
                  <a:gd name="T58" fmla="*/ 125 w 708"/>
                  <a:gd name="T59" fmla="*/ 64 h 397"/>
                  <a:gd name="T60" fmla="*/ 136 w 708"/>
                  <a:gd name="T61" fmla="*/ 53 h 397"/>
                  <a:gd name="T62" fmla="*/ 146 w 708"/>
                  <a:gd name="T63" fmla="*/ 41 h 397"/>
                  <a:gd name="T64" fmla="*/ 153 w 708"/>
                  <a:gd name="T65" fmla="*/ 30 h 397"/>
                  <a:gd name="T66" fmla="*/ 158 w 708"/>
                  <a:gd name="T67" fmla="*/ 19 h 397"/>
                  <a:gd name="T68" fmla="*/ 161 w 708"/>
                  <a:gd name="T69" fmla="*/ 12 h 397"/>
                  <a:gd name="T70" fmla="*/ 163 w 708"/>
                  <a:gd name="T71" fmla="*/ 7 h 397"/>
                  <a:gd name="T72" fmla="*/ 163 w 708"/>
                  <a:gd name="T73" fmla="*/ 4 h 397"/>
                  <a:gd name="T74" fmla="*/ 161 w 708"/>
                  <a:gd name="T75" fmla="*/ 1 h 397"/>
                  <a:gd name="T76" fmla="*/ 157 w 708"/>
                  <a:gd name="T77" fmla="*/ 0 h 397"/>
                  <a:gd name="T78" fmla="*/ 154 w 708"/>
                  <a:gd name="T79" fmla="*/ 2 h 3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8"/>
                  <a:gd name="T121" fmla="*/ 0 h 397"/>
                  <a:gd name="T122" fmla="*/ 708 w 708"/>
                  <a:gd name="T123" fmla="*/ 397 h 3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8" h="397">
                    <a:moveTo>
                      <a:pt x="665" y="15"/>
                    </a:moveTo>
                    <a:lnTo>
                      <a:pt x="664" y="17"/>
                    </a:lnTo>
                    <a:lnTo>
                      <a:pt x="662" y="24"/>
                    </a:lnTo>
                    <a:lnTo>
                      <a:pt x="658" y="36"/>
                    </a:lnTo>
                    <a:lnTo>
                      <a:pt x="652" y="49"/>
                    </a:lnTo>
                    <a:lnTo>
                      <a:pt x="645" y="66"/>
                    </a:lnTo>
                    <a:lnTo>
                      <a:pt x="636" y="85"/>
                    </a:lnTo>
                    <a:lnTo>
                      <a:pt x="624" y="106"/>
                    </a:lnTo>
                    <a:lnTo>
                      <a:pt x="611" y="128"/>
                    </a:lnTo>
                    <a:lnTo>
                      <a:pt x="595" y="151"/>
                    </a:lnTo>
                    <a:lnTo>
                      <a:pt x="578" y="176"/>
                    </a:lnTo>
                    <a:lnTo>
                      <a:pt x="559" y="200"/>
                    </a:lnTo>
                    <a:lnTo>
                      <a:pt x="537" y="224"/>
                    </a:lnTo>
                    <a:lnTo>
                      <a:pt x="512" y="246"/>
                    </a:lnTo>
                    <a:lnTo>
                      <a:pt x="486" y="269"/>
                    </a:lnTo>
                    <a:lnTo>
                      <a:pt x="456" y="289"/>
                    </a:lnTo>
                    <a:lnTo>
                      <a:pt x="425" y="308"/>
                    </a:lnTo>
                    <a:lnTo>
                      <a:pt x="404" y="318"/>
                    </a:lnTo>
                    <a:lnTo>
                      <a:pt x="382" y="327"/>
                    </a:lnTo>
                    <a:lnTo>
                      <a:pt x="360" y="334"/>
                    </a:lnTo>
                    <a:lnTo>
                      <a:pt x="337" y="340"/>
                    </a:lnTo>
                    <a:lnTo>
                      <a:pt x="314" y="345"/>
                    </a:lnTo>
                    <a:lnTo>
                      <a:pt x="290" y="349"/>
                    </a:lnTo>
                    <a:lnTo>
                      <a:pt x="266" y="352"/>
                    </a:lnTo>
                    <a:lnTo>
                      <a:pt x="242" y="353"/>
                    </a:lnTo>
                    <a:lnTo>
                      <a:pt x="216" y="353"/>
                    </a:lnTo>
                    <a:lnTo>
                      <a:pt x="191" y="352"/>
                    </a:lnTo>
                    <a:lnTo>
                      <a:pt x="165" y="351"/>
                    </a:lnTo>
                    <a:lnTo>
                      <a:pt x="139" y="347"/>
                    </a:lnTo>
                    <a:lnTo>
                      <a:pt x="112" y="342"/>
                    </a:lnTo>
                    <a:lnTo>
                      <a:pt x="84" y="335"/>
                    </a:lnTo>
                    <a:lnTo>
                      <a:pt x="57" y="328"/>
                    </a:lnTo>
                    <a:lnTo>
                      <a:pt x="28" y="319"/>
                    </a:lnTo>
                    <a:lnTo>
                      <a:pt x="19" y="318"/>
                    </a:lnTo>
                    <a:lnTo>
                      <a:pt x="12" y="321"/>
                    </a:lnTo>
                    <a:lnTo>
                      <a:pt x="5" y="326"/>
                    </a:lnTo>
                    <a:lnTo>
                      <a:pt x="1" y="332"/>
                    </a:lnTo>
                    <a:lnTo>
                      <a:pt x="0" y="342"/>
                    </a:lnTo>
                    <a:lnTo>
                      <a:pt x="2" y="349"/>
                    </a:lnTo>
                    <a:lnTo>
                      <a:pt x="8" y="357"/>
                    </a:lnTo>
                    <a:lnTo>
                      <a:pt x="14" y="361"/>
                    </a:lnTo>
                    <a:lnTo>
                      <a:pt x="44" y="370"/>
                    </a:lnTo>
                    <a:lnTo>
                      <a:pt x="75" y="378"/>
                    </a:lnTo>
                    <a:lnTo>
                      <a:pt x="104" y="384"/>
                    </a:lnTo>
                    <a:lnTo>
                      <a:pt x="134" y="390"/>
                    </a:lnTo>
                    <a:lnTo>
                      <a:pt x="162" y="394"/>
                    </a:lnTo>
                    <a:lnTo>
                      <a:pt x="191" y="396"/>
                    </a:lnTo>
                    <a:lnTo>
                      <a:pt x="218" y="397"/>
                    </a:lnTo>
                    <a:lnTo>
                      <a:pt x="246" y="397"/>
                    </a:lnTo>
                    <a:lnTo>
                      <a:pt x="273" y="395"/>
                    </a:lnTo>
                    <a:lnTo>
                      <a:pt x="299" y="392"/>
                    </a:lnTo>
                    <a:lnTo>
                      <a:pt x="325" y="388"/>
                    </a:lnTo>
                    <a:lnTo>
                      <a:pt x="350" y="382"/>
                    </a:lnTo>
                    <a:lnTo>
                      <a:pt x="374" y="375"/>
                    </a:lnTo>
                    <a:lnTo>
                      <a:pt x="399" y="366"/>
                    </a:lnTo>
                    <a:lnTo>
                      <a:pt x="422" y="357"/>
                    </a:lnTo>
                    <a:lnTo>
                      <a:pt x="446" y="345"/>
                    </a:lnTo>
                    <a:lnTo>
                      <a:pt x="481" y="326"/>
                    </a:lnTo>
                    <a:lnTo>
                      <a:pt x="512" y="304"/>
                    </a:lnTo>
                    <a:lnTo>
                      <a:pt x="542" y="280"/>
                    </a:lnTo>
                    <a:lnTo>
                      <a:pt x="568" y="256"/>
                    </a:lnTo>
                    <a:lnTo>
                      <a:pt x="591" y="230"/>
                    </a:lnTo>
                    <a:lnTo>
                      <a:pt x="613" y="204"/>
                    </a:lnTo>
                    <a:lnTo>
                      <a:pt x="632" y="178"/>
                    </a:lnTo>
                    <a:lnTo>
                      <a:pt x="649" y="153"/>
                    </a:lnTo>
                    <a:lnTo>
                      <a:pt x="663" y="129"/>
                    </a:lnTo>
                    <a:lnTo>
                      <a:pt x="675" y="106"/>
                    </a:lnTo>
                    <a:lnTo>
                      <a:pt x="685" y="85"/>
                    </a:lnTo>
                    <a:lnTo>
                      <a:pt x="693" y="67"/>
                    </a:lnTo>
                    <a:lnTo>
                      <a:pt x="698" y="53"/>
                    </a:lnTo>
                    <a:lnTo>
                      <a:pt x="703" y="40"/>
                    </a:lnTo>
                    <a:lnTo>
                      <a:pt x="706" y="32"/>
                    </a:lnTo>
                    <a:lnTo>
                      <a:pt x="707" y="28"/>
                    </a:lnTo>
                    <a:lnTo>
                      <a:pt x="708" y="19"/>
                    </a:lnTo>
                    <a:lnTo>
                      <a:pt x="706" y="11"/>
                    </a:lnTo>
                    <a:lnTo>
                      <a:pt x="701" y="4"/>
                    </a:lnTo>
                    <a:lnTo>
                      <a:pt x="693" y="0"/>
                    </a:lnTo>
                    <a:lnTo>
                      <a:pt x="684" y="0"/>
                    </a:lnTo>
                    <a:lnTo>
                      <a:pt x="676" y="3"/>
                    </a:lnTo>
                    <a:lnTo>
                      <a:pt x="669" y="8"/>
                    </a:lnTo>
                    <a:lnTo>
                      <a:pt x="665" y="15"/>
                    </a:lnTo>
                    <a:close/>
                  </a:path>
                </a:pathLst>
              </a:custGeom>
              <a:solidFill>
                <a:srgbClr val="000000"/>
              </a:solidFill>
              <a:ln w="9525">
                <a:noFill/>
                <a:round/>
                <a:headEnd/>
                <a:tailEnd/>
              </a:ln>
            </p:spPr>
            <p:txBody>
              <a:bodyPr/>
              <a:lstStyle/>
              <a:p>
                <a:pPr rtl="0"/>
                <a:endParaRPr lang="en-US" sz="3800"/>
              </a:p>
            </p:txBody>
          </p:sp>
          <p:sp>
            <p:nvSpPr>
              <p:cNvPr id="838" name="Freeform 831"/>
              <p:cNvSpPr>
                <a:spLocks/>
              </p:cNvSpPr>
              <p:nvPr/>
            </p:nvSpPr>
            <p:spPr bwMode="auto">
              <a:xfrm flipH="1">
                <a:off x="635" y="1167"/>
                <a:ext cx="49" cy="41"/>
              </a:xfrm>
              <a:custGeom>
                <a:avLst/>
                <a:gdLst>
                  <a:gd name="T0" fmla="*/ 1 w 215"/>
                  <a:gd name="T1" fmla="*/ 11 h 181"/>
                  <a:gd name="T2" fmla="*/ 1 w 215"/>
                  <a:gd name="T3" fmla="*/ 12 h 181"/>
                  <a:gd name="T4" fmla="*/ 0 w 215"/>
                  <a:gd name="T5" fmla="*/ 13 h 181"/>
                  <a:gd name="T6" fmla="*/ 0 w 215"/>
                  <a:gd name="T7" fmla="*/ 14 h 181"/>
                  <a:gd name="T8" fmla="*/ 0 w 215"/>
                  <a:gd name="T9" fmla="*/ 15 h 181"/>
                  <a:gd name="T10" fmla="*/ 0 w 215"/>
                  <a:gd name="T11" fmla="*/ 16 h 181"/>
                  <a:gd name="T12" fmla="*/ 0 w 215"/>
                  <a:gd name="T13" fmla="*/ 17 h 181"/>
                  <a:gd name="T14" fmla="*/ 1 w 215"/>
                  <a:gd name="T15" fmla="*/ 19 h 181"/>
                  <a:gd name="T16" fmla="*/ 1 w 215"/>
                  <a:gd name="T17" fmla="*/ 20 h 181"/>
                  <a:gd name="T18" fmla="*/ 2 w 215"/>
                  <a:gd name="T19" fmla="*/ 21 h 181"/>
                  <a:gd name="T20" fmla="*/ 4 w 215"/>
                  <a:gd name="T21" fmla="*/ 22 h 181"/>
                  <a:gd name="T22" fmla="*/ 5 w 215"/>
                  <a:gd name="T23" fmla="*/ 23 h 181"/>
                  <a:gd name="T24" fmla="*/ 7 w 215"/>
                  <a:gd name="T25" fmla="*/ 24 h 181"/>
                  <a:gd name="T26" fmla="*/ 7 w 215"/>
                  <a:gd name="T27" fmla="*/ 25 h 181"/>
                  <a:gd name="T28" fmla="*/ 7 w 215"/>
                  <a:gd name="T29" fmla="*/ 26 h 181"/>
                  <a:gd name="T30" fmla="*/ 6 w 215"/>
                  <a:gd name="T31" fmla="*/ 27 h 181"/>
                  <a:gd name="T32" fmla="*/ 6 w 215"/>
                  <a:gd name="T33" fmla="*/ 28 h 181"/>
                  <a:gd name="T34" fmla="*/ 7 w 215"/>
                  <a:gd name="T35" fmla="*/ 31 h 181"/>
                  <a:gd name="T36" fmla="*/ 8 w 215"/>
                  <a:gd name="T37" fmla="*/ 33 h 181"/>
                  <a:gd name="T38" fmla="*/ 9 w 215"/>
                  <a:gd name="T39" fmla="*/ 35 h 181"/>
                  <a:gd name="T40" fmla="*/ 11 w 215"/>
                  <a:gd name="T41" fmla="*/ 37 h 181"/>
                  <a:gd name="T42" fmla="*/ 11 w 215"/>
                  <a:gd name="T43" fmla="*/ 37 h 181"/>
                  <a:gd name="T44" fmla="*/ 12 w 215"/>
                  <a:gd name="T45" fmla="*/ 38 h 181"/>
                  <a:gd name="T46" fmla="*/ 12 w 215"/>
                  <a:gd name="T47" fmla="*/ 38 h 181"/>
                  <a:gd name="T48" fmla="*/ 13 w 215"/>
                  <a:gd name="T49" fmla="*/ 38 h 181"/>
                  <a:gd name="T50" fmla="*/ 15 w 215"/>
                  <a:gd name="T51" fmla="*/ 39 h 181"/>
                  <a:gd name="T52" fmla="*/ 18 w 215"/>
                  <a:gd name="T53" fmla="*/ 40 h 181"/>
                  <a:gd name="T54" fmla="*/ 22 w 215"/>
                  <a:gd name="T55" fmla="*/ 40 h 181"/>
                  <a:gd name="T56" fmla="*/ 27 w 215"/>
                  <a:gd name="T57" fmla="*/ 41 h 181"/>
                  <a:gd name="T58" fmla="*/ 32 w 215"/>
                  <a:gd name="T59" fmla="*/ 41 h 181"/>
                  <a:gd name="T60" fmla="*/ 37 w 215"/>
                  <a:gd name="T61" fmla="*/ 40 h 181"/>
                  <a:gd name="T62" fmla="*/ 41 w 215"/>
                  <a:gd name="T63" fmla="*/ 38 h 181"/>
                  <a:gd name="T64" fmla="*/ 45 w 215"/>
                  <a:gd name="T65" fmla="*/ 35 h 181"/>
                  <a:gd name="T66" fmla="*/ 45 w 215"/>
                  <a:gd name="T67" fmla="*/ 35 h 181"/>
                  <a:gd name="T68" fmla="*/ 45 w 215"/>
                  <a:gd name="T69" fmla="*/ 34 h 181"/>
                  <a:gd name="T70" fmla="*/ 45 w 215"/>
                  <a:gd name="T71" fmla="*/ 34 h 181"/>
                  <a:gd name="T72" fmla="*/ 45 w 215"/>
                  <a:gd name="T73" fmla="*/ 34 h 181"/>
                  <a:gd name="T74" fmla="*/ 46 w 215"/>
                  <a:gd name="T75" fmla="*/ 33 h 181"/>
                  <a:gd name="T76" fmla="*/ 47 w 215"/>
                  <a:gd name="T77" fmla="*/ 30 h 181"/>
                  <a:gd name="T78" fmla="*/ 48 w 215"/>
                  <a:gd name="T79" fmla="*/ 26 h 181"/>
                  <a:gd name="T80" fmla="*/ 49 w 215"/>
                  <a:gd name="T81" fmla="*/ 21 h 181"/>
                  <a:gd name="T82" fmla="*/ 49 w 215"/>
                  <a:gd name="T83" fmla="*/ 19 h 181"/>
                  <a:gd name="T84" fmla="*/ 49 w 215"/>
                  <a:gd name="T85" fmla="*/ 17 h 181"/>
                  <a:gd name="T86" fmla="*/ 48 w 215"/>
                  <a:gd name="T87" fmla="*/ 15 h 181"/>
                  <a:gd name="T88" fmla="*/ 47 w 215"/>
                  <a:gd name="T89" fmla="*/ 13 h 181"/>
                  <a:gd name="T90" fmla="*/ 46 w 215"/>
                  <a:gd name="T91" fmla="*/ 11 h 181"/>
                  <a:gd name="T92" fmla="*/ 44 w 215"/>
                  <a:gd name="T93" fmla="*/ 9 h 181"/>
                  <a:gd name="T94" fmla="*/ 42 w 215"/>
                  <a:gd name="T95" fmla="*/ 7 h 181"/>
                  <a:gd name="T96" fmla="*/ 40 w 215"/>
                  <a:gd name="T97" fmla="*/ 5 h 181"/>
                  <a:gd name="T98" fmla="*/ 37 w 215"/>
                  <a:gd name="T99" fmla="*/ 4 h 181"/>
                  <a:gd name="T100" fmla="*/ 34 w 215"/>
                  <a:gd name="T101" fmla="*/ 3 h 181"/>
                  <a:gd name="T102" fmla="*/ 31 w 215"/>
                  <a:gd name="T103" fmla="*/ 2 h 181"/>
                  <a:gd name="T104" fmla="*/ 27 w 215"/>
                  <a:gd name="T105" fmla="*/ 1 h 181"/>
                  <a:gd name="T106" fmla="*/ 24 w 215"/>
                  <a:gd name="T107" fmla="*/ 1 h 181"/>
                  <a:gd name="T108" fmla="*/ 21 w 215"/>
                  <a:gd name="T109" fmla="*/ 0 h 181"/>
                  <a:gd name="T110" fmla="*/ 18 w 215"/>
                  <a:gd name="T111" fmla="*/ 0 h 181"/>
                  <a:gd name="T112" fmla="*/ 14 w 215"/>
                  <a:gd name="T113" fmla="*/ 1 h 181"/>
                  <a:gd name="T114" fmla="*/ 10 w 215"/>
                  <a:gd name="T115" fmla="*/ 2 h 181"/>
                  <a:gd name="T116" fmla="*/ 7 w 215"/>
                  <a:gd name="T117" fmla="*/ 4 h 181"/>
                  <a:gd name="T118" fmla="*/ 4 w 215"/>
                  <a:gd name="T119" fmla="*/ 7 h 181"/>
                  <a:gd name="T120" fmla="*/ 1 w 215"/>
                  <a:gd name="T121" fmla="*/ 11 h 1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5"/>
                  <a:gd name="T184" fmla="*/ 0 h 181"/>
                  <a:gd name="T185" fmla="*/ 215 w 215"/>
                  <a:gd name="T186" fmla="*/ 181 h 1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5" h="181">
                    <a:moveTo>
                      <a:pt x="5" y="47"/>
                    </a:moveTo>
                    <a:lnTo>
                      <a:pt x="4" y="51"/>
                    </a:lnTo>
                    <a:lnTo>
                      <a:pt x="1" y="56"/>
                    </a:lnTo>
                    <a:lnTo>
                      <a:pt x="0" y="61"/>
                    </a:lnTo>
                    <a:lnTo>
                      <a:pt x="0" y="67"/>
                    </a:lnTo>
                    <a:lnTo>
                      <a:pt x="0" y="72"/>
                    </a:lnTo>
                    <a:lnTo>
                      <a:pt x="1" y="77"/>
                    </a:lnTo>
                    <a:lnTo>
                      <a:pt x="3" y="82"/>
                    </a:lnTo>
                    <a:lnTo>
                      <a:pt x="5" y="87"/>
                    </a:lnTo>
                    <a:lnTo>
                      <a:pt x="9" y="93"/>
                    </a:lnTo>
                    <a:lnTo>
                      <a:pt x="16" y="98"/>
                    </a:lnTo>
                    <a:lnTo>
                      <a:pt x="22" y="102"/>
                    </a:lnTo>
                    <a:lnTo>
                      <a:pt x="31" y="104"/>
                    </a:lnTo>
                    <a:lnTo>
                      <a:pt x="30" y="109"/>
                    </a:lnTo>
                    <a:lnTo>
                      <a:pt x="29" y="115"/>
                    </a:lnTo>
                    <a:lnTo>
                      <a:pt x="27" y="120"/>
                    </a:lnTo>
                    <a:lnTo>
                      <a:pt x="27" y="125"/>
                    </a:lnTo>
                    <a:lnTo>
                      <a:pt x="29" y="136"/>
                    </a:lnTo>
                    <a:lnTo>
                      <a:pt x="33" y="146"/>
                    </a:lnTo>
                    <a:lnTo>
                      <a:pt x="38" y="155"/>
                    </a:lnTo>
                    <a:lnTo>
                      <a:pt x="47" y="164"/>
                    </a:lnTo>
                    <a:lnTo>
                      <a:pt x="49" y="165"/>
                    </a:lnTo>
                    <a:lnTo>
                      <a:pt x="51" y="167"/>
                    </a:lnTo>
                    <a:lnTo>
                      <a:pt x="53" y="168"/>
                    </a:lnTo>
                    <a:lnTo>
                      <a:pt x="55" y="168"/>
                    </a:lnTo>
                    <a:lnTo>
                      <a:pt x="64" y="171"/>
                    </a:lnTo>
                    <a:lnTo>
                      <a:pt x="78" y="175"/>
                    </a:lnTo>
                    <a:lnTo>
                      <a:pt x="98" y="178"/>
                    </a:lnTo>
                    <a:lnTo>
                      <a:pt x="118" y="181"/>
                    </a:lnTo>
                    <a:lnTo>
                      <a:pt x="139" y="180"/>
                    </a:lnTo>
                    <a:lnTo>
                      <a:pt x="161" y="177"/>
                    </a:lnTo>
                    <a:lnTo>
                      <a:pt x="181" y="168"/>
                    </a:lnTo>
                    <a:lnTo>
                      <a:pt x="196" y="155"/>
                    </a:lnTo>
                    <a:lnTo>
                      <a:pt x="198" y="154"/>
                    </a:lnTo>
                    <a:lnTo>
                      <a:pt x="198" y="152"/>
                    </a:lnTo>
                    <a:lnTo>
                      <a:pt x="199" y="152"/>
                    </a:lnTo>
                    <a:lnTo>
                      <a:pt x="199" y="151"/>
                    </a:lnTo>
                    <a:lnTo>
                      <a:pt x="203" y="145"/>
                    </a:lnTo>
                    <a:lnTo>
                      <a:pt x="208" y="132"/>
                    </a:lnTo>
                    <a:lnTo>
                      <a:pt x="212" y="115"/>
                    </a:lnTo>
                    <a:lnTo>
                      <a:pt x="215" y="94"/>
                    </a:lnTo>
                    <a:lnTo>
                      <a:pt x="215" y="85"/>
                    </a:lnTo>
                    <a:lnTo>
                      <a:pt x="213" y="76"/>
                    </a:lnTo>
                    <a:lnTo>
                      <a:pt x="211" y="68"/>
                    </a:lnTo>
                    <a:lnTo>
                      <a:pt x="207" y="59"/>
                    </a:lnTo>
                    <a:lnTo>
                      <a:pt x="200" y="48"/>
                    </a:lnTo>
                    <a:lnTo>
                      <a:pt x="194" y="39"/>
                    </a:lnTo>
                    <a:lnTo>
                      <a:pt x="185" y="31"/>
                    </a:lnTo>
                    <a:lnTo>
                      <a:pt x="174" y="24"/>
                    </a:lnTo>
                    <a:lnTo>
                      <a:pt x="163" y="18"/>
                    </a:lnTo>
                    <a:lnTo>
                      <a:pt x="150" y="13"/>
                    </a:lnTo>
                    <a:lnTo>
                      <a:pt x="135" y="9"/>
                    </a:lnTo>
                    <a:lnTo>
                      <a:pt x="120" y="5"/>
                    </a:lnTo>
                    <a:lnTo>
                      <a:pt x="107" y="3"/>
                    </a:lnTo>
                    <a:lnTo>
                      <a:pt x="92" y="0"/>
                    </a:lnTo>
                    <a:lnTo>
                      <a:pt x="77" y="0"/>
                    </a:lnTo>
                    <a:lnTo>
                      <a:pt x="60" y="3"/>
                    </a:lnTo>
                    <a:lnTo>
                      <a:pt x="44" y="8"/>
                    </a:lnTo>
                    <a:lnTo>
                      <a:pt x="29" y="16"/>
                    </a:lnTo>
                    <a:lnTo>
                      <a:pt x="16" y="29"/>
                    </a:lnTo>
                    <a:lnTo>
                      <a:pt x="5" y="47"/>
                    </a:lnTo>
                    <a:close/>
                  </a:path>
                </a:pathLst>
              </a:custGeom>
              <a:solidFill>
                <a:srgbClr val="000000"/>
              </a:solidFill>
              <a:ln w="9525">
                <a:noFill/>
                <a:round/>
                <a:headEnd/>
                <a:tailEnd/>
              </a:ln>
            </p:spPr>
            <p:txBody>
              <a:bodyPr/>
              <a:lstStyle/>
              <a:p>
                <a:pPr rtl="0"/>
                <a:endParaRPr lang="en-US" sz="3800"/>
              </a:p>
            </p:txBody>
          </p:sp>
          <p:sp>
            <p:nvSpPr>
              <p:cNvPr id="839" name="Freeform 832"/>
              <p:cNvSpPr>
                <a:spLocks/>
              </p:cNvSpPr>
              <p:nvPr/>
            </p:nvSpPr>
            <p:spPr bwMode="auto">
              <a:xfrm flipH="1">
                <a:off x="648" y="1179"/>
                <a:ext cx="22" cy="17"/>
              </a:xfrm>
              <a:custGeom>
                <a:avLst/>
                <a:gdLst>
                  <a:gd name="T0" fmla="*/ 10 w 99"/>
                  <a:gd name="T1" fmla="*/ 0 h 74"/>
                  <a:gd name="T2" fmla="*/ 10 w 99"/>
                  <a:gd name="T3" fmla="*/ 1 h 74"/>
                  <a:gd name="T4" fmla="*/ 10 w 99"/>
                  <a:gd name="T5" fmla="*/ 1 h 74"/>
                  <a:gd name="T6" fmla="*/ 10 w 99"/>
                  <a:gd name="T7" fmla="*/ 1 h 74"/>
                  <a:gd name="T8" fmla="*/ 10 w 99"/>
                  <a:gd name="T9" fmla="*/ 1 h 74"/>
                  <a:gd name="T10" fmla="*/ 12 w 99"/>
                  <a:gd name="T11" fmla="*/ 1 h 74"/>
                  <a:gd name="T12" fmla="*/ 14 w 99"/>
                  <a:gd name="T13" fmla="*/ 1 h 74"/>
                  <a:gd name="T14" fmla="*/ 15 w 99"/>
                  <a:gd name="T15" fmla="*/ 2 h 74"/>
                  <a:gd name="T16" fmla="*/ 17 w 99"/>
                  <a:gd name="T17" fmla="*/ 2 h 74"/>
                  <a:gd name="T18" fmla="*/ 18 w 99"/>
                  <a:gd name="T19" fmla="*/ 3 h 74"/>
                  <a:gd name="T20" fmla="*/ 20 w 99"/>
                  <a:gd name="T21" fmla="*/ 4 h 74"/>
                  <a:gd name="T22" fmla="*/ 21 w 99"/>
                  <a:gd name="T23" fmla="*/ 5 h 74"/>
                  <a:gd name="T24" fmla="*/ 22 w 99"/>
                  <a:gd name="T25" fmla="*/ 6 h 74"/>
                  <a:gd name="T26" fmla="*/ 22 w 99"/>
                  <a:gd name="T27" fmla="*/ 7 h 74"/>
                  <a:gd name="T28" fmla="*/ 22 w 99"/>
                  <a:gd name="T29" fmla="*/ 8 h 74"/>
                  <a:gd name="T30" fmla="*/ 22 w 99"/>
                  <a:gd name="T31" fmla="*/ 9 h 74"/>
                  <a:gd name="T32" fmla="*/ 22 w 99"/>
                  <a:gd name="T33" fmla="*/ 9 h 74"/>
                  <a:gd name="T34" fmla="*/ 22 w 99"/>
                  <a:gd name="T35" fmla="*/ 11 h 74"/>
                  <a:gd name="T36" fmla="*/ 22 w 99"/>
                  <a:gd name="T37" fmla="*/ 13 h 74"/>
                  <a:gd name="T38" fmla="*/ 21 w 99"/>
                  <a:gd name="T39" fmla="*/ 14 h 74"/>
                  <a:gd name="T40" fmla="*/ 21 w 99"/>
                  <a:gd name="T41" fmla="*/ 15 h 74"/>
                  <a:gd name="T42" fmla="*/ 20 w 99"/>
                  <a:gd name="T43" fmla="*/ 16 h 74"/>
                  <a:gd name="T44" fmla="*/ 18 w 99"/>
                  <a:gd name="T45" fmla="*/ 17 h 74"/>
                  <a:gd name="T46" fmla="*/ 16 w 99"/>
                  <a:gd name="T47" fmla="*/ 17 h 74"/>
                  <a:gd name="T48" fmla="*/ 14 w 99"/>
                  <a:gd name="T49" fmla="*/ 17 h 74"/>
                  <a:gd name="T50" fmla="*/ 12 w 99"/>
                  <a:gd name="T51" fmla="*/ 17 h 74"/>
                  <a:gd name="T52" fmla="*/ 9 w 99"/>
                  <a:gd name="T53" fmla="*/ 17 h 74"/>
                  <a:gd name="T54" fmla="*/ 7 w 99"/>
                  <a:gd name="T55" fmla="*/ 16 h 74"/>
                  <a:gd name="T56" fmla="*/ 4 w 99"/>
                  <a:gd name="T57" fmla="*/ 15 h 74"/>
                  <a:gd name="T58" fmla="*/ 5 w 99"/>
                  <a:gd name="T59" fmla="*/ 14 h 74"/>
                  <a:gd name="T60" fmla="*/ 5 w 99"/>
                  <a:gd name="T61" fmla="*/ 13 h 74"/>
                  <a:gd name="T62" fmla="*/ 6 w 99"/>
                  <a:gd name="T63" fmla="*/ 12 h 74"/>
                  <a:gd name="T64" fmla="*/ 6 w 99"/>
                  <a:gd name="T65" fmla="*/ 11 h 74"/>
                  <a:gd name="T66" fmla="*/ 7 w 99"/>
                  <a:gd name="T67" fmla="*/ 10 h 74"/>
                  <a:gd name="T68" fmla="*/ 7 w 99"/>
                  <a:gd name="T69" fmla="*/ 9 h 74"/>
                  <a:gd name="T70" fmla="*/ 7 w 99"/>
                  <a:gd name="T71" fmla="*/ 9 h 74"/>
                  <a:gd name="T72" fmla="*/ 7 w 99"/>
                  <a:gd name="T73" fmla="*/ 7 h 74"/>
                  <a:gd name="T74" fmla="*/ 7 w 99"/>
                  <a:gd name="T75" fmla="*/ 7 h 74"/>
                  <a:gd name="T76" fmla="*/ 7 w 99"/>
                  <a:gd name="T77" fmla="*/ 6 h 74"/>
                  <a:gd name="T78" fmla="*/ 7 w 99"/>
                  <a:gd name="T79" fmla="*/ 6 h 74"/>
                  <a:gd name="T80" fmla="*/ 7 w 99"/>
                  <a:gd name="T81" fmla="*/ 6 h 74"/>
                  <a:gd name="T82" fmla="*/ 6 w 99"/>
                  <a:gd name="T83" fmla="*/ 4 h 74"/>
                  <a:gd name="T84" fmla="*/ 6 w 99"/>
                  <a:gd name="T85" fmla="*/ 3 h 74"/>
                  <a:gd name="T86" fmla="*/ 4 w 99"/>
                  <a:gd name="T87" fmla="*/ 2 h 74"/>
                  <a:gd name="T88" fmla="*/ 3 w 99"/>
                  <a:gd name="T89" fmla="*/ 2 h 74"/>
                  <a:gd name="T90" fmla="*/ 3 w 99"/>
                  <a:gd name="T91" fmla="*/ 2 h 74"/>
                  <a:gd name="T92" fmla="*/ 2 w 99"/>
                  <a:gd name="T93" fmla="*/ 1 h 74"/>
                  <a:gd name="T94" fmla="*/ 1 w 99"/>
                  <a:gd name="T95" fmla="*/ 1 h 74"/>
                  <a:gd name="T96" fmla="*/ 0 w 99"/>
                  <a:gd name="T97" fmla="*/ 1 h 74"/>
                  <a:gd name="T98" fmla="*/ 2 w 99"/>
                  <a:gd name="T99" fmla="*/ 0 h 74"/>
                  <a:gd name="T100" fmla="*/ 3 w 99"/>
                  <a:gd name="T101" fmla="*/ 0 h 74"/>
                  <a:gd name="T102" fmla="*/ 4 w 99"/>
                  <a:gd name="T103" fmla="*/ 0 h 74"/>
                  <a:gd name="T104" fmla="*/ 6 w 99"/>
                  <a:gd name="T105" fmla="*/ 0 h 74"/>
                  <a:gd name="T106" fmla="*/ 7 w 99"/>
                  <a:gd name="T107" fmla="*/ 0 h 74"/>
                  <a:gd name="T108" fmla="*/ 8 w 99"/>
                  <a:gd name="T109" fmla="*/ 0 h 74"/>
                  <a:gd name="T110" fmla="*/ 9 w 99"/>
                  <a:gd name="T111" fmla="*/ 0 h 74"/>
                  <a:gd name="T112" fmla="*/ 10 w 99"/>
                  <a:gd name="T113" fmla="*/ 0 h 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9"/>
                  <a:gd name="T172" fmla="*/ 0 h 74"/>
                  <a:gd name="T173" fmla="*/ 99 w 99"/>
                  <a:gd name="T174" fmla="*/ 74 h 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9" h="74">
                    <a:moveTo>
                      <a:pt x="43" y="2"/>
                    </a:moveTo>
                    <a:lnTo>
                      <a:pt x="45" y="3"/>
                    </a:lnTo>
                    <a:lnTo>
                      <a:pt x="46" y="3"/>
                    </a:lnTo>
                    <a:lnTo>
                      <a:pt x="47" y="3"/>
                    </a:lnTo>
                    <a:lnTo>
                      <a:pt x="54" y="5"/>
                    </a:lnTo>
                    <a:lnTo>
                      <a:pt x="62" y="6"/>
                    </a:lnTo>
                    <a:lnTo>
                      <a:pt x="69" y="7"/>
                    </a:lnTo>
                    <a:lnTo>
                      <a:pt x="76" y="10"/>
                    </a:lnTo>
                    <a:lnTo>
                      <a:pt x="82" y="14"/>
                    </a:lnTo>
                    <a:lnTo>
                      <a:pt x="89" y="16"/>
                    </a:lnTo>
                    <a:lnTo>
                      <a:pt x="93" y="22"/>
                    </a:lnTo>
                    <a:lnTo>
                      <a:pt x="97" y="27"/>
                    </a:lnTo>
                    <a:lnTo>
                      <a:pt x="98" y="29"/>
                    </a:lnTo>
                    <a:lnTo>
                      <a:pt x="99" y="33"/>
                    </a:lnTo>
                    <a:lnTo>
                      <a:pt x="99" y="37"/>
                    </a:lnTo>
                    <a:lnTo>
                      <a:pt x="99" y="40"/>
                    </a:lnTo>
                    <a:lnTo>
                      <a:pt x="99" y="49"/>
                    </a:lnTo>
                    <a:lnTo>
                      <a:pt x="97" y="55"/>
                    </a:lnTo>
                    <a:lnTo>
                      <a:pt x="95" y="62"/>
                    </a:lnTo>
                    <a:lnTo>
                      <a:pt x="93" y="67"/>
                    </a:lnTo>
                    <a:lnTo>
                      <a:pt x="88" y="70"/>
                    </a:lnTo>
                    <a:lnTo>
                      <a:pt x="81" y="72"/>
                    </a:lnTo>
                    <a:lnTo>
                      <a:pt x="73" y="74"/>
                    </a:lnTo>
                    <a:lnTo>
                      <a:pt x="63" y="74"/>
                    </a:lnTo>
                    <a:lnTo>
                      <a:pt x="52" y="72"/>
                    </a:lnTo>
                    <a:lnTo>
                      <a:pt x="42" y="72"/>
                    </a:lnTo>
                    <a:lnTo>
                      <a:pt x="30" y="70"/>
                    </a:lnTo>
                    <a:lnTo>
                      <a:pt x="20" y="67"/>
                    </a:lnTo>
                    <a:lnTo>
                      <a:pt x="21" y="63"/>
                    </a:lnTo>
                    <a:lnTo>
                      <a:pt x="23" y="58"/>
                    </a:lnTo>
                    <a:lnTo>
                      <a:pt x="25" y="53"/>
                    </a:lnTo>
                    <a:lnTo>
                      <a:pt x="28" y="48"/>
                    </a:lnTo>
                    <a:lnTo>
                      <a:pt x="30" y="45"/>
                    </a:lnTo>
                    <a:lnTo>
                      <a:pt x="32" y="41"/>
                    </a:lnTo>
                    <a:lnTo>
                      <a:pt x="33" y="37"/>
                    </a:lnTo>
                    <a:lnTo>
                      <a:pt x="33" y="32"/>
                    </a:lnTo>
                    <a:lnTo>
                      <a:pt x="33" y="29"/>
                    </a:lnTo>
                    <a:lnTo>
                      <a:pt x="33" y="28"/>
                    </a:lnTo>
                    <a:lnTo>
                      <a:pt x="33" y="26"/>
                    </a:lnTo>
                    <a:lnTo>
                      <a:pt x="32" y="24"/>
                    </a:lnTo>
                    <a:lnTo>
                      <a:pt x="29" y="19"/>
                    </a:lnTo>
                    <a:lnTo>
                      <a:pt x="25" y="14"/>
                    </a:lnTo>
                    <a:lnTo>
                      <a:pt x="20" y="10"/>
                    </a:lnTo>
                    <a:lnTo>
                      <a:pt x="15" y="7"/>
                    </a:lnTo>
                    <a:lnTo>
                      <a:pt x="13" y="7"/>
                    </a:lnTo>
                    <a:lnTo>
                      <a:pt x="10" y="6"/>
                    </a:lnTo>
                    <a:lnTo>
                      <a:pt x="6" y="6"/>
                    </a:lnTo>
                    <a:lnTo>
                      <a:pt x="0" y="5"/>
                    </a:lnTo>
                    <a:lnTo>
                      <a:pt x="7" y="2"/>
                    </a:lnTo>
                    <a:lnTo>
                      <a:pt x="13" y="0"/>
                    </a:lnTo>
                    <a:lnTo>
                      <a:pt x="20" y="0"/>
                    </a:lnTo>
                    <a:lnTo>
                      <a:pt x="26" y="0"/>
                    </a:lnTo>
                    <a:lnTo>
                      <a:pt x="32" y="0"/>
                    </a:lnTo>
                    <a:lnTo>
                      <a:pt x="37" y="1"/>
                    </a:lnTo>
                    <a:lnTo>
                      <a:pt x="41" y="1"/>
                    </a:lnTo>
                    <a:lnTo>
                      <a:pt x="43" y="2"/>
                    </a:lnTo>
                    <a:close/>
                  </a:path>
                </a:pathLst>
              </a:custGeom>
              <a:solidFill>
                <a:srgbClr val="C0C0C0"/>
              </a:solidFill>
              <a:ln w="9525">
                <a:noFill/>
                <a:round/>
                <a:headEnd/>
                <a:tailEnd/>
              </a:ln>
            </p:spPr>
            <p:txBody>
              <a:bodyPr/>
              <a:lstStyle/>
              <a:p>
                <a:pPr rtl="0"/>
                <a:endParaRPr lang="en-US" sz="3800"/>
              </a:p>
            </p:txBody>
          </p:sp>
          <p:sp>
            <p:nvSpPr>
              <p:cNvPr id="840" name="Freeform 833"/>
              <p:cNvSpPr>
                <a:spLocks/>
              </p:cNvSpPr>
              <p:nvPr/>
            </p:nvSpPr>
            <p:spPr bwMode="auto">
              <a:xfrm flipH="1">
                <a:off x="472" y="1105"/>
                <a:ext cx="56" cy="58"/>
              </a:xfrm>
              <a:custGeom>
                <a:avLst/>
                <a:gdLst>
                  <a:gd name="T0" fmla="*/ 27 w 245"/>
                  <a:gd name="T1" fmla="*/ 0 h 256"/>
                  <a:gd name="T2" fmla="*/ 0 w 245"/>
                  <a:gd name="T3" fmla="*/ 36 h 256"/>
                  <a:gd name="T4" fmla="*/ 29 w 245"/>
                  <a:gd name="T5" fmla="*/ 58 h 256"/>
                  <a:gd name="T6" fmla="*/ 56 w 245"/>
                  <a:gd name="T7" fmla="*/ 20 h 256"/>
                  <a:gd name="T8" fmla="*/ 27 w 245"/>
                  <a:gd name="T9" fmla="*/ 0 h 256"/>
                  <a:gd name="T10" fmla="*/ 0 60000 65536"/>
                  <a:gd name="T11" fmla="*/ 0 60000 65536"/>
                  <a:gd name="T12" fmla="*/ 0 60000 65536"/>
                  <a:gd name="T13" fmla="*/ 0 60000 65536"/>
                  <a:gd name="T14" fmla="*/ 0 60000 65536"/>
                  <a:gd name="T15" fmla="*/ 0 w 245"/>
                  <a:gd name="T16" fmla="*/ 0 h 256"/>
                  <a:gd name="T17" fmla="*/ 245 w 245"/>
                  <a:gd name="T18" fmla="*/ 256 h 256"/>
                </a:gdLst>
                <a:ahLst/>
                <a:cxnLst>
                  <a:cxn ang="T10">
                    <a:pos x="T0" y="T1"/>
                  </a:cxn>
                  <a:cxn ang="T11">
                    <a:pos x="T2" y="T3"/>
                  </a:cxn>
                  <a:cxn ang="T12">
                    <a:pos x="T4" y="T5"/>
                  </a:cxn>
                  <a:cxn ang="T13">
                    <a:pos x="T6" y="T7"/>
                  </a:cxn>
                  <a:cxn ang="T14">
                    <a:pos x="T8" y="T9"/>
                  </a:cxn>
                </a:cxnLst>
                <a:rect l="T15" t="T16" r="T17" b="T18"/>
                <a:pathLst>
                  <a:path w="245" h="256">
                    <a:moveTo>
                      <a:pt x="117" y="0"/>
                    </a:moveTo>
                    <a:lnTo>
                      <a:pt x="0" y="157"/>
                    </a:lnTo>
                    <a:lnTo>
                      <a:pt x="128" y="256"/>
                    </a:lnTo>
                    <a:lnTo>
                      <a:pt x="245" y="89"/>
                    </a:lnTo>
                    <a:lnTo>
                      <a:pt x="117" y="0"/>
                    </a:lnTo>
                    <a:close/>
                  </a:path>
                </a:pathLst>
              </a:custGeom>
              <a:solidFill>
                <a:srgbClr val="C0C0C0"/>
              </a:solidFill>
              <a:ln w="9525">
                <a:noFill/>
                <a:round/>
                <a:headEnd/>
                <a:tailEnd/>
              </a:ln>
            </p:spPr>
            <p:txBody>
              <a:bodyPr/>
              <a:lstStyle/>
              <a:p>
                <a:pPr rtl="0"/>
                <a:endParaRPr lang="en-US" sz="3800"/>
              </a:p>
            </p:txBody>
          </p:sp>
          <p:sp>
            <p:nvSpPr>
              <p:cNvPr id="841" name="Freeform 834"/>
              <p:cNvSpPr>
                <a:spLocks/>
              </p:cNvSpPr>
              <p:nvPr/>
            </p:nvSpPr>
            <p:spPr bwMode="auto">
              <a:xfrm flipH="1">
                <a:off x="468" y="1101"/>
                <a:ext cx="63" cy="66"/>
              </a:xfrm>
              <a:custGeom>
                <a:avLst/>
                <a:gdLst>
                  <a:gd name="T0" fmla="*/ 62 w 277"/>
                  <a:gd name="T1" fmla="*/ 21 h 287"/>
                  <a:gd name="T2" fmla="*/ 60 w 277"/>
                  <a:gd name="T3" fmla="*/ 20 h 287"/>
                  <a:gd name="T4" fmla="*/ 59 w 277"/>
                  <a:gd name="T5" fmla="*/ 20 h 287"/>
                  <a:gd name="T6" fmla="*/ 58 w 277"/>
                  <a:gd name="T7" fmla="*/ 21 h 287"/>
                  <a:gd name="T8" fmla="*/ 57 w 277"/>
                  <a:gd name="T9" fmla="*/ 22 h 287"/>
                  <a:gd name="T10" fmla="*/ 56 w 277"/>
                  <a:gd name="T11" fmla="*/ 23 h 287"/>
                  <a:gd name="T12" fmla="*/ 53 w 277"/>
                  <a:gd name="T13" fmla="*/ 26 h 287"/>
                  <a:gd name="T14" fmla="*/ 50 w 277"/>
                  <a:gd name="T15" fmla="*/ 32 h 287"/>
                  <a:gd name="T16" fmla="*/ 45 w 277"/>
                  <a:gd name="T17" fmla="*/ 37 h 287"/>
                  <a:gd name="T18" fmla="*/ 41 w 277"/>
                  <a:gd name="T19" fmla="*/ 44 h 287"/>
                  <a:gd name="T20" fmla="*/ 37 w 277"/>
                  <a:gd name="T21" fmla="*/ 49 h 287"/>
                  <a:gd name="T22" fmla="*/ 34 w 277"/>
                  <a:gd name="T23" fmla="*/ 54 h 287"/>
                  <a:gd name="T24" fmla="*/ 32 w 277"/>
                  <a:gd name="T25" fmla="*/ 57 h 287"/>
                  <a:gd name="T26" fmla="*/ 30 w 277"/>
                  <a:gd name="T27" fmla="*/ 56 h 287"/>
                  <a:gd name="T28" fmla="*/ 27 w 277"/>
                  <a:gd name="T29" fmla="*/ 53 h 287"/>
                  <a:gd name="T30" fmla="*/ 24 w 277"/>
                  <a:gd name="T31" fmla="*/ 51 h 287"/>
                  <a:gd name="T32" fmla="*/ 20 w 277"/>
                  <a:gd name="T33" fmla="*/ 48 h 287"/>
                  <a:gd name="T34" fmla="*/ 17 w 277"/>
                  <a:gd name="T35" fmla="*/ 45 h 287"/>
                  <a:gd name="T36" fmla="*/ 14 w 277"/>
                  <a:gd name="T37" fmla="*/ 43 h 287"/>
                  <a:gd name="T38" fmla="*/ 11 w 277"/>
                  <a:gd name="T39" fmla="*/ 41 h 287"/>
                  <a:gd name="T40" fmla="*/ 9 w 277"/>
                  <a:gd name="T41" fmla="*/ 39 h 287"/>
                  <a:gd name="T42" fmla="*/ 11 w 277"/>
                  <a:gd name="T43" fmla="*/ 36 h 287"/>
                  <a:gd name="T44" fmla="*/ 14 w 277"/>
                  <a:gd name="T45" fmla="*/ 32 h 287"/>
                  <a:gd name="T46" fmla="*/ 18 w 277"/>
                  <a:gd name="T47" fmla="*/ 26 h 287"/>
                  <a:gd name="T48" fmla="*/ 23 w 277"/>
                  <a:gd name="T49" fmla="*/ 20 h 287"/>
                  <a:gd name="T50" fmla="*/ 27 w 277"/>
                  <a:gd name="T51" fmla="*/ 15 h 287"/>
                  <a:gd name="T52" fmla="*/ 30 w 277"/>
                  <a:gd name="T53" fmla="*/ 10 h 287"/>
                  <a:gd name="T54" fmla="*/ 33 w 277"/>
                  <a:gd name="T55" fmla="*/ 7 h 287"/>
                  <a:gd name="T56" fmla="*/ 33 w 277"/>
                  <a:gd name="T57" fmla="*/ 6 h 287"/>
                  <a:gd name="T58" fmla="*/ 34 w 277"/>
                  <a:gd name="T59" fmla="*/ 5 h 287"/>
                  <a:gd name="T60" fmla="*/ 34 w 277"/>
                  <a:gd name="T61" fmla="*/ 5 h 287"/>
                  <a:gd name="T62" fmla="*/ 34 w 277"/>
                  <a:gd name="T63" fmla="*/ 4 h 287"/>
                  <a:gd name="T64" fmla="*/ 34 w 277"/>
                  <a:gd name="T65" fmla="*/ 4 h 287"/>
                  <a:gd name="T66" fmla="*/ 34 w 277"/>
                  <a:gd name="T67" fmla="*/ 3 h 287"/>
                  <a:gd name="T68" fmla="*/ 34 w 277"/>
                  <a:gd name="T69" fmla="*/ 2 h 287"/>
                  <a:gd name="T70" fmla="*/ 33 w 277"/>
                  <a:gd name="T71" fmla="*/ 1 h 287"/>
                  <a:gd name="T72" fmla="*/ 33 w 277"/>
                  <a:gd name="T73" fmla="*/ 0 h 287"/>
                  <a:gd name="T74" fmla="*/ 31 w 277"/>
                  <a:gd name="T75" fmla="*/ 0 h 287"/>
                  <a:gd name="T76" fmla="*/ 30 w 277"/>
                  <a:gd name="T77" fmla="*/ 0 h 287"/>
                  <a:gd name="T78" fmla="*/ 29 w 277"/>
                  <a:gd name="T79" fmla="*/ 0 h 287"/>
                  <a:gd name="T80" fmla="*/ 28 w 277"/>
                  <a:gd name="T81" fmla="*/ 1 h 287"/>
                  <a:gd name="T82" fmla="*/ 1 w 277"/>
                  <a:gd name="T83" fmla="*/ 38 h 287"/>
                  <a:gd name="T84" fmla="*/ 0 w 277"/>
                  <a:gd name="T85" fmla="*/ 39 h 287"/>
                  <a:gd name="T86" fmla="*/ 0 w 277"/>
                  <a:gd name="T87" fmla="*/ 40 h 287"/>
                  <a:gd name="T88" fmla="*/ 0 w 277"/>
                  <a:gd name="T89" fmla="*/ 41 h 287"/>
                  <a:gd name="T90" fmla="*/ 2 w 277"/>
                  <a:gd name="T91" fmla="*/ 43 h 287"/>
                  <a:gd name="T92" fmla="*/ 30 w 277"/>
                  <a:gd name="T93" fmla="*/ 66 h 287"/>
                  <a:gd name="T94" fmla="*/ 31 w 277"/>
                  <a:gd name="T95" fmla="*/ 66 h 287"/>
                  <a:gd name="T96" fmla="*/ 32 w 277"/>
                  <a:gd name="T97" fmla="*/ 66 h 287"/>
                  <a:gd name="T98" fmla="*/ 33 w 277"/>
                  <a:gd name="T99" fmla="*/ 66 h 287"/>
                  <a:gd name="T100" fmla="*/ 33 w 277"/>
                  <a:gd name="T101" fmla="*/ 66 h 287"/>
                  <a:gd name="T102" fmla="*/ 34 w 277"/>
                  <a:gd name="T103" fmla="*/ 66 h 287"/>
                  <a:gd name="T104" fmla="*/ 35 w 277"/>
                  <a:gd name="T105" fmla="*/ 66 h 287"/>
                  <a:gd name="T106" fmla="*/ 35 w 277"/>
                  <a:gd name="T107" fmla="*/ 65 h 287"/>
                  <a:gd name="T108" fmla="*/ 36 w 277"/>
                  <a:gd name="T109" fmla="*/ 65 h 287"/>
                  <a:gd name="T110" fmla="*/ 63 w 277"/>
                  <a:gd name="T111" fmla="*/ 26 h 287"/>
                  <a:gd name="T112" fmla="*/ 63 w 277"/>
                  <a:gd name="T113" fmla="*/ 25 h 287"/>
                  <a:gd name="T114" fmla="*/ 63 w 277"/>
                  <a:gd name="T115" fmla="*/ 23 h 287"/>
                  <a:gd name="T116" fmla="*/ 63 w 277"/>
                  <a:gd name="T117" fmla="*/ 22 h 287"/>
                  <a:gd name="T118" fmla="*/ 62 w 277"/>
                  <a:gd name="T119" fmla="*/ 21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7"/>
                  <a:gd name="T181" fmla="*/ 0 h 287"/>
                  <a:gd name="T182" fmla="*/ 277 w 277"/>
                  <a:gd name="T183" fmla="*/ 287 h 2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7" h="287">
                    <a:moveTo>
                      <a:pt x="272" y="91"/>
                    </a:moveTo>
                    <a:lnTo>
                      <a:pt x="265" y="88"/>
                    </a:lnTo>
                    <a:lnTo>
                      <a:pt x="259" y="88"/>
                    </a:lnTo>
                    <a:lnTo>
                      <a:pt x="254" y="91"/>
                    </a:lnTo>
                    <a:lnTo>
                      <a:pt x="249" y="95"/>
                    </a:lnTo>
                    <a:lnTo>
                      <a:pt x="245" y="100"/>
                    </a:lnTo>
                    <a:lnTo>
                      <a:pt x="234" y="115"/>
                    </a:lnTo>
                    <a:lnTo>
                      <a:pt x="219" y="137"/>
                    </a:lnTo>
                    <a:lnTo>
                      <a:pt x="200" y="162"/>
                    </a:lnTo>
                    <a:lnTo>
                      <a:pt x="182" y="190"/>
                    </a:lnTo>
                    <a:lnTo>
                      <a:pt x="164" y="214"/>
                    </a:lnTo>
                    <a:lnTo>
                      <a:pt x="150" y="235"/>
                    </a:lnTo>
                    <a:lnTo>
                      <a:pt x="141" y="248"/>
                    </a:lnTo>
                    <a:lnTo>
                      <a:pt x="132" y="242"/>
                    </a:lnTo>
                    <a:lnTo>
                      <a:pt x="119" y="232"/>
                    </a:lnTo>
                    <a:lnTo>
                      <a:pt x="104" y="221"/>
                    </a:lnTo>
                    <a:lnTo>
                      <a:pt x="90" y="209"/>
                    </a:lnTo>
                    <a:lnTo>
                      <a:pt x="74" y="197"/>
                    </a:lnTo>
                    <a:lnTo>
                      <a:pt x="60" y="186"/>
                    </a:lnTo>
                    <a:lnTo>
                      <a:pt x="48" y="177"/>
                    </a:lnTo>
                    <a:lnTo>
                      <a:pt x="39" y="170"/>
                    </a:lnTo>
                    <a:lnTo>
                      <a:pt x="48" y="157"/>
                    </a:lnTo>
                    <a:lnTo>
                      <a:pt x="63" y="137"/>
                    </a:lnTo>
                    <a:lnTo>
                      <a:pt x="81" y="114"/>
                    </a:lnTo>
                    <a:lnTo>
                      <a:pt x="99" y="89"/>
                    </a:lnTo>
                    <a:lnTo>
                      <a:pt x="117" y="66"/>
                    </a:lnTo>
                    <a:lnTo>
                      <a:pt x="133" y="45"/>
                    </a:lnTo>
                    <a:lnTo>
                      <a:pt x="143" y="31"/>
                    </a:lnTo>
                    <a:lnTo>
                      <a:pt x="147" y="26"/>
                    </a:lnTo>
                    <a:lnTo>
                      <a:pt x="148" y="23"/>
                    </a:lnTo>
                    <a:lnTo>
                      <a:pt x="150" y="20"/>
                    </a:lnTo>
                    <a:lnTo>
                      <a:pt x="151" y="19"/>
                    </a:lnTo>
                    <a:lnTo>
                      <a:pt x="151" y="16"/>
                    </a:lnTo>
                    <a:lnTo>
                      <a:pt x="151" y="13"/>
                    </a:lnTo>
                    <a:lnTo>
                      <a:pt x="150" y="9"/>
                    </a:lnTo>
                    <a:lnTo>
                      <a:pt x="147" y="5"/>
                    </a:lnTo>
                    <a:lnTo>
                      <a:pt x="145" y="2"/>
                    </a:lnTo>
                    <a:lnTo>
                      <a:pt x="138" y="0"/>
                    </a:lnTo>
                    <a:lnTo>
                      <a:pt x="132" y="0"/>
                    </a:lnTo>
                    <a:lnTo>
                      <a:pt x="126" y="2"/>
                    </a:lnTo>
                    <a:lnTo>
                      <a:pt x="121" y="6"/>
                    </a:lnTo>
                    <a:lnTo>
                      <a:pt x="3" y="164"/>
                    </a:lnTo>
                    <a:lnTo>
                      <a:pt x="0" y="169"/>
                    </a:lnTo>
                    <a:lnTo>
                      <a:pt x="0" y="175"/>
                    </a:lnTo>
                    <a:lnTo>
                      <a:pt x="2" y="180"/>
                    </a:lnTo>
                    <a:lnTo>
                      <a:pt x="7" y="186"/>
                    </a:lnTo>
                    <a:lnTo>
                      <a:pt x="134" y="285"/>
                    </a:lnTo>
                    <a:lnTo>
                      <a:pt x="137" y="286"/>
                    </a:lnTo>
                    <a:lnTo>
                      <a:pt x="141" y="287"/>
                    </a:lnTo>
                    <a:lnTo>
                      <a:pt x="143" y="287"/>
                    </a:lnTo>
                    <a:lnTo>
                      <a:pt x="147" y="287"/>
                    </a:lnTo>
                    <a:lnTo>
                      <a:pt x="150" y="287"/>
                    </a:lnTo>
                    <a:lnTo>
                      <a:pt x="152" y="286"/>
                    </a:lnTo>
                    <a:lnTo>
                      <a:pt x="155" y="283"/>
                    </a:lnTo>
                    <a:lnTo>
                      <a:pt x="158" y="281"/>
                    </a:lnTo>
                    <a:lnTo>
                      <a:pt x="275" y="114"/>
                    </a:lnTo>
                    <a:lnTo>
                      <a:pt x="277" y="108"/>
                    </a:lnTo>
                    <a:lnTo>
                      <a:pt x="277" y="101"/>
                    </a:lnTo>
                    <a:lnTo>
                      <a:pt x="276" y="96"/>
                    </a:lnTo>
                    <a:lnTo>
                      <a:pt x="272" y="91"/>
                    </a:lnTo>
                    <a:close/>
                  </a:path>
                </a:pathLst>
              </a:custGeom>
              <a:solidFill>
                <a:srgbClr val="000000"/>
              </a:solidFill>
              <a:ln w="9525">
                <a:noFill/>
                <a:round/>
                <a:headEnd/>
                <a:tailEnd/>
              </a:ln>
            </p:spPr>
            <p:txBody>
              <a:bodyPr/>
              <a:lstStyle/>
              <a:p>
                <a:pPr rtl="0"/>
                <a:endParaRPr lang="en-US" sz="3800"/>
              </a:p>
            </p:txBody>
          </p:sp>
          <p:sp>
            <p:nvSpPr>
              <p:cNvPr id="842" name="Freeform 835"/>
              <p:cNvSpPr>
                <a:spLocks/>
              </p:cNvSpPr>
              <p:nvPr/>
            </p:nvSpPr>
            <p:spPr bwMode="auto">
              <a:xfrm flipH="1">
                <a:off x="442" y="974"/>
                <a:ext cx="199" cy="140"/>
              </a:xfrm>
              <a:custGeom>
                <a:avLst/>
                <a:gdLst>
                  <a:gd name="T0" fmla="*/ 172 w 867"/>
                  <a:gd name="T1" fmla="*/ 3 h 610"/>
                  <a:gd name="T2" fmla="*/ 165 w 867"/>
                  <a:gd name="T3" fmla="*/ 7 h 610"/>
                  <a:gd name="T4" fmla="*/ 155 w 867"/>
                  <a:gd name="T5" fmla="*/ 12 h 610"/>
                  <a:gd name="T6" fmla="*/ 147 w 867"/>
                  <a:gd name="T7" fmla="*/ 16 h 610"/>
                  <a:gd name="T8" fmla="*/ 145 w 867"/>
                  <a:gd name="T9" fmla="*/ 18 h 610"/>
                  <a:gd name="T10" fmla="*/ 144 w 867"/>
                  <a:gd name="T11" fmla="*/ 19 h 610"/>
                  <a:gd name="T12" fmla="*/ 144 w 867"/>
                  <a:gd name="T13" fmla="*/ 23 h 610"/>
                  <a:gd name="T14" fmla="*/ 144 w 867"/>
                  <a:gd name="T15" fmla="*/ 33 h 610"/>
                  <a:gd name="T16" fmla="*/ 143 w 867"/>
                  <a:gd name="T17" fmla="*/ 38 h 610"/>
                  <a:gd name="T18" fmla="*/ 139 w 867"/>
                  <a:gd name="T19" fmla="*/ 41 h 610"/>
                  <a:gd name="T20" fmla="*/ 136 w 867"/>
                  <a:gd name="T21" fmla="*/ 40 h 610"/>
                  <a:gd name="T22" fmla="*/ 133 w 867"/>
                  <a:gd name="T23" fmla="*/ 33 h 610"/>
                  <a:gd name="T24" fmla="*/ 130 w 867"/>
                  <a:gd name="T25" fmla="*/ 26 h 610"/>
                  <a:gd name="T26" fmla="*/ 128 w 867"/>
                  <a:gd name="T27" fmla="*/ 22 h 610"/>
                  <a:gd name="T28" fmla="*/ 127 w 867"/>
                  <a:gd name="T29" fmla="*/ 21 h 610"/>
                  <a:gd name="T30" fmla="*/ 125 w 867"/>
                  <a:gd name="T31" fmla="*/ 19 h 610"/>
                  <a:gd name="T32" fmla="*/ 98 w 867"/>
                  <a:gd name="T33" fmla="*/ 14 h 610"/>
                  <a:gd name="T34" fmla="*/ 98 w 867"/>
                  <a:gd name="T35" fmla="*/ 14 h 610"/>
                  <a:gd name="T36" fmla="*/ 97 w 867"/>
                  <a:gd name="T37" fmla="*/ 14 h 610"/>
                  <a:gd name="T38" fmla="*/ 86 w 867"/>
                  <a:gd name="T39" fmla="*/ 16 h 610"/>
                  <a:gd name="T40" fmla="*/ 73 w 867"/>
                  <a:gd name="T41" fmla="*/ 20 h 610"/>
                  <a:gd name="T42" fmla="*/ 61 w 867"/>
                  <a:gd name="T43" fmla="*/ 26 h 610"/>
                  <a:gd name="T44" fmla="*/ 49 w 867"/>
                  <a:gd name="T45" fmla="*/ 32 h 610"/>
                  <a:gd name="T46" fmla="*/ 38 w 867"/>
                  <a:gd name="T47" fmla="*/ 38 h 610"/>
                  <a:gd name="T48" fmla="*/ 29 w 867"/>
                  <a:gd name="T49" fmla="*/ 44 h 610"/>
                  <a:gd name="T50" fmla="*/ 23 w 867"/>
                  <a:gd name="T51" fmla="*/ 48 h 610"/>
                  <a:gd name="T52" fmla="*/ 20 w 867"/>
                  <a:gd name="T53" fmla="*/ 50 h 610"/>
                  <a:gd name="T54" fmla="*/ 21 w 867"/>
                  <a:gd name="T55" fmla="*/ 50 h 610"/>
                  <a:gd name="T56" fmla="*/ 21 w 867"/>
                  <a:gd name="T57" fmla="*/ 50 h 610"/>
                  <a:gd name="T58" fmla="*/ 12 w 867"/>
                  <a:gd name="T59" fmla="*/ 56 h 610"/>
                  <a:gd name="T60" fmla="*/ 6 w 867"/>
                  <a:gd name="T61" fmla="*/ 64 h 610"/>
                  <a:gd name="T62" fmla="*/ 2 w 867"/>
                  <a:gd name="T63" fmla="*/ 72 h 610"/>
                  <a:gd name="T64" fmla="*/ 0 w 867"/>
                  <a:gd name="T65" fmla="*/ 76 h 610"/>
                  <a:gd name="T66" fmla="*/ 0 w 867"/>
                  <a:gd name="T67" fmla="*/ 78 h 610"/>
                  <a:gd name="T68" fmla="*/ 1 w 867"/>
                  <a:gd name="T69" fmla="*/ 80 h 610"/>
                  <a:gd name="T70" fmla="*/ 45 w 867"/>
                  <a:gd name="T71" fmla="*/ 139 h 610"/>
                  <a:gd name="T72" fmla="*/ 48 w 867"/>
                  <a:gd name="T73" fmla="*/ 140 h 610"/>
                  <a:gd name="T74" fmla="*/ 50 w 867"/>
                  <a:gd name="T75" fmla="*/ 139 h 610"/>
                  <a:gd name="T76" fmla="*/ 59 w 867"/>
                  <a:gd name="T77" fmla="*/ 137 h 610"/>
                  <a:gd name="T78" fmla="*/ 72 w 867"/>
                  <a:gd name="T79" fmla="*/ 131 h 610"/>
                  <a:gd name="T80" fmla="*/ 89 w 867"/>
                  <a:gd name="T81" fmla="*/ 123 h 610"/>
                  <a:gd name="T82" fmla="*/ 108 w 867"/>
                  <a:gd name="T83" fmla="*/ 111 h 610"/>
                  <a:gd name="T84" fmla="*/ 127 w 867"/>
                  <a:gd name="T85" fmla="*/ 97 h 610"/>
                  <a:gd name="T86" fmla="*/ 145 w 867"/>
                  <a:gd name="T87" fmla="*/ 79 h 610"/>
                  <a:gd name="T88" fmla="*/ 160 w 867"/>
                  <a:gd name="T89" fmla="*/ 58 h 610"/>
                  <a:gd name="T90" fmla="*/ 167 w 867"/>
                  <a:gd name="T91" fmla="*/ 45 h 610"/>
                  <a:gd name="T92" fmla="*/ 173 w 867"/>
                  <a:gd name="T93" fmla="*/ 41 h 610"/>
                  <a:gd name="T94" fmla="*/ 181 w 867"/>
                  <a:gd name="T95" fmla="*/ 36 h 610"/>
                  <a:gd name="T96" fmla="*/ 187 w 867"/>
                  <a:gd name="T97" fmla="*/ 33 h 610"/>
                  <a:gd name="T98" fmla="*/ 190 w 867"/>
                  <a:gd name="T99" fmla="*/ 31 h 610"/>
                  <a:gd name="T100" fmla="*/ 193 w 867"/>
                  <a:gd name="T101" fmla="*/ 27 h 610"/>
                  <a:gd name="T102" fmla="*/ 197 w 867"/>
                  <a:gd name="T103" fmla="*/ 23 h 610"/>
                  <a:gd name="T104" fmla="*/ 199 w 867"/>
                  <a:gd name="T105" fmla="*/ 18 h 610"/>
                  <a:gd name="T106" fmla="*/ 199 w 867"/>
                  <a:gd name="T107" fmla="*/ 13 h 610"/>
                  <a:gd name="T108" fmla="*/ 198 w 867"/>
                  <a:gd name="T109" fmla="*/ 10 h 610"/>
                  <a:gd name="T110" fmla="*/ 196 w 867"/>
                  <a:gd name="T111" fmla="*/ 6 h 610"/>
                  <a:gd name="T112" fmla="*/ 192 w 867"/>
                  <a:gd name="T113" fmla="*/ 3 h 610"/>
                  <a:gd name="T114" fmla="*/ 186 w 867"/>
                  <a:gd name="T115" fmla="*/ 0 h 610"/>
                  <a:gd name="T116" fmla="*/ 178 w 867"/>
                  <a:gd name="T117" fmla="*/ 0 h 6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7"/>
                  <a:gd name="T178" fmla="*/ 0 h 610"/>
                  <a:gd name="T179" fmla="*/ 867 w 867"/>
                  <a:gd name="T180" fmla="*/ 610 h 61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7" h="610">
                    <a:moveTo>
                      <a:pt x="755" y="9"/>
                    </a:moveTo>
                    <a:lnTo>
                      <a:pt x="750" y="11"/>
                    </a:lnTo>
                    <a:lnTo>
                      <a:pt x="736" y="19"/>
                    </a:lnTo>
                    <a:lnTo>
                      <a:pt x="717" y="30"/>
                    </a:lnTo>
                    <a:lnTo>
                      <a:pt x="695" y="41"/>
                    </a:lnTo>
                    <a:lnTo>
                      <a:pt x="675" y="53"/>
                    </a:lnTo>
                    <a:lnTo>
                      <a:pt x="655" y="62"/>
                    </a:lnTo>
                    <a:lnTo>
                      <a:pt x="642" y="70"/>
                    </a:lnTo>
                    <a:lnTo>
                      <a:pt x="637" y="73"/>
                    </a:lnTo>
                    <a:lnTo>
                      <a:pt x="633" y="77"/>
                    </a:lnTo>
                    <a:lnTo>
                      <a:pt x="629" y="80"/>
                    </a:lnTo>
                    <a:lnTo>
                      <a:pt x="628" y="84"/>
                    </a:lnTo>
                    <a:lnTo>
                      <a:pt x="626" y="90"/>
                    </a:lnTo>
                    <a:lnTo>
                      <a:pt x="626" y="99"/>
                    </a:lnTo>
                    <a:lnTo>
                      <a:pt x="628" y="119"/>
                    </a:lnTo>
                    <a:lnTo>
                      <a:pt x="628" y="143"/>
                    </a:lnTo>
                    <a:lnTo>
                      <a:pt x="628" y="160"/>
                    </a:lnTo>
                    <a:lnTo>
                      <a:pt x="623" y="165"/>
                    </a:lnTo>
                    <a:lnTo>
                      <a:pt x="615" y="170"/>
                    </a:lnTo>
                    <a:lnTo>
                      <a:pt x="607" y="178"/>
                    </a:lnTo>
                    <a:lnTo>
                      <a:pt x="598" y="186"/>
                    </a:lnTo>
                    <a:lnTo>
                      <a:pt x="591" y="173"/>
                    </a:lnTo>
                    <a:lnTo>
                      <a:pt x="585" y="159"/>
                    </a:lnTo>
                    <a:lnTo>
                      <a:pt x="578" y="143"/>
                    </a:lnTo>
                    <a:lnTo>
                      <a:pt x="571" y="129"/>
                    </a:lnTo>
                    <a:lnTo>
                      <a:pt x="565" y="114"/>
                    </a:lnTo>
                    <a:lnTo>
                      <a:pt x="560" y="104"/>
                    </a:lnTo>
                    <a:lnTo>
                      <a:pt x="556" y="96"/>
                    </a:lnTo>
                    <a:lnTo>
                      <a:pt x="555" y="93"/>
                    </a:lnTo>
                    <a:lnTo>
                      <a:pt x="552" y="90"/>
                    </a:lnTo>
                    <a:lnTo>
                      <a:pt x="550" y="87"/>
                    </a:lnTo>
                    <a:lnTo>
                      <a:pt x="546" y="84"/>
                    </a:lnTo>
                    <a:lnTo>
                      <a:pt x="541" y="83"/>
                    </a:lnTo>
                    <a:lnTo>
                      <a:pt x="426" y="62"/>
                    </a:lnTo>
                    <a:lnTo>
                      <a:pt x="425" y="62"/>
                    </a:lnTo>
                    <a:lnTo>
                      <a:pt x="424" y="62"/>
                    </a:lnTo>
                    <a:lnTo>
                      <a:pt x="422" y="62"/>
                    </a:lnTo>
                    <a:lnTo>
                      <a:pt x="398" y="65"/>
                    </a:lnTo>
                    <a:lnTo>
                      <a:pt x="373" y="70"/>
                    </a:lnTo>
                    <a:lnTo>
                      <a:pt x="346" y="78"/>
                    </a:lnTo>
                    <a:lnTo>
                      <a:pt x="318" y="87"/>
                    </a:lnTo>
                    <a:lnTo>
                      <a:pt x="291" y="99"/>
                    </a:lnTo>
                    <a:lnTo>
                      <a:pt x="264" y="112"/>
                    </a:lnTo>
                    <a:lnTo>
                      <a:pt x="238" y="125"/>
                    </a:lnTo>
                    <a:lnTo>
                      <a:pt x="212" y="139"/>
                    </a:lnTo>
                    <a:lnTo>
                      <a:pt x="187" y="153"/>
                    </a:lnTo>
                    <a:lnTo>
                      <a:pt x="165" y="166"/>
                    </a:lnTo>
                    <a:lnTo>
                      <a:pt x="144" y="179"/>
                    </a:lnTo>
                    <a:lnTo>
                      <a:pt x="126" y="191"/>
                    </a:lnTo>
                    <a:lnTo>
                      <a:pt x="112" y="201"/>
                    </a:lnTo>
                    <a:lnTo>
                      <a:pt x="100" y="209"/>
                    </a:lnTo>
                    <a:lnTo>
                      <a:pt x="92" y="214"/>
                    </a:lnTo>
                    <a:lnTo>
                      <a:pt x="88" y="217"/>
                    </a:lnTo>
                    <a:lnTo>
                      <a:pt x="90" y="216"/>
                    </a:lnTo>
                    <a:lnTo>
                      <a:pt x="91" y="216"/>
                    </a:lnTo>
                    <a:lnTo>
                      <a:pt x="71" y="228"/>
                    </a:lnTo>
                    <a:lnTo>
                      <a:pt x="53" y="243"/>
                    </a:lnTo>
                    <a:lnTo>
                      <a:pt x="39" y="261"/>
                    </a:lnTo>
                    <a:lnTo>
                      <a:pt x="26" y="280"/>
                    </a:lnTo>
                    <a:lnTo>
                      <a:pt x="15" y="298"/>
                    </a:lnTo>
                    <a:lnTo>
                      <a:pt x="8" y="313"/>
                    </a:lnTo>
                    <a:lnTo>
                      <a:pt x="2" y="324"/>
                    </a:lnTo>
                    <a:lnTo>
                      <a:pt x="1" y="329"/>
                    </a:lnTo>
                    <a:lnTo>
                      <a:pt x="0" y="333"/>
                    </a:lnTo>
                    <a:lnTo>
                      <a:pt x="0" y="338"/>
                    </a:lnTo>
                    <a:lnTo>
                      <a:pt x="1" y="343"/>
                    </a:lnTo>
                    <a:lnTo>
                      <a:pt x="4" y="347"/>
                    </a:lnTo>
                    <a:lnTo>
                      <a:pt x="191" y="601"/>
                    </a:lnTo>
                    <a:lnTo>
                      <a:pt x="195" y="605"/>
                    </a:lnTo>
                    <a:lnTo>
                      <a:pt x="200" y="609"/>
                    </a:lnTo>
                    <a:lnTo>
                      <a:pt x="207" y="610"/>
                    </a:lnTo>
                    <a:lnTo>
                      <a:pt x="212" y="609"/>
                    </a:lnTo>
                    <a:lnTo>
                      <a:pt x="220" y="606"/>
                    </a:lnTo>
                    <a:lnTo>
                      <a:pt x="234" y="602"/>
                    </a:lnTo>
                    <a:lnTo>
                      <a:pt x="255" y="595"/>
                    </a:lnTo>
                    <a:lnTo>
                      <a:pt x="282" y="584"/>
                    </a:lnTo>
                    <a:lnTo>
                      <a:pt x="314" y="570"/>
                    </a:lnTo>
                    <a:lnTo>
                      <a:pt x="350" y="554"/>
                    </a:lnTo>
                    <a:lnTo>
                      <a:pt x="389" y="535"/>
                    </a:lnTo>
                    <a:lnTo>
                      <a:pt x="429" y="511"/>
                    </a:lnTo>
                    <a:lnTo>
                      <a:pt x="472" y="485"/>
                    </a:lnTo>
                    <a:lnTo>
                      <a:pt x="513" y="455"/>
                    </a:lnTo>
                    <a:lnTo>
                      <a:pt x="555" y="423"/>
                    </a:lnTo>
                    <a:lnTo>
                      <a:pt x="595" y="386"/>
                    </a:lnTo>
                    <a:lnTo>
                      <a:pt x="632" y="345"/>
                    </a:lnTo>
                    <a:lnTo>
                      <a:pt x="665" y="300"/>
                    </a:lnTo>
                    <a:lnTo>
                      <a:pt x="695" y="252"/>
                    </a:lnTo>
                    <a:lnTo>
                      <a:pt x="720" y="200"/>
                    </a:lnTo>
                    <a:lnTo>
                      <a:pt x="727" y="196"/>
                    </a:lnTo>
                    <a:lnTo>
                      <a:pt x="740" y="188"/>
                    </a:lnTo>
                    <a:lnTo>
                      <a:pt x="755" y="178"/>
                    </a:lnTo>
                    <a:lnTo>
                      <a:pt x="773" y="168"/>
                    </a:lnTo>
                    <a:lnTo>
                      <a:pt x="790" y="157"/>
                    </a:lnTo>
                    <a:lnTo>
                      <a:pt x="805" y="148"/>
                    </a:lnTo>
                    <a:lnTo>
                      <a:pt x="815" y="142"/>
                    </a:lnTo>
                    <a:lnTo>
                      <a:pt x="819" y="139"/>
                    </a:lnTo>
                    <a:lnTo>
                      <a:pt x="827" y="134"/>
                    </a:lnTo>
                    <a:lnTo>
                      <a:pt x="834" y="127"/>
                    </a:lnTo>
                    <a:lnTo>
                      <a:pt x="842" y="119"/>
                    </a:lnTo>
                    <a:lnTo>
                      <a:pt x="850" y="110"/>
                    </a:lnTo>
                    <a:lnTo>
                      <a:pt x="857" y="101"/>
                    </a:lnTo>
                    <a:lnTo>
                      <a:pt x="862" y="90"/>
                    </a:lnTo>
                    <a:lnTo>
                      <a:pt x="866" y="79"/>
                    </a:lnTo>
                    <a:lnTo>
                      <a:pt x="867" y="66"/>
                    </a:lnTo>
                    <a:lnTo>
                      <a:pt x="867" y="58"/>
                    </a:lnTo>
                    <a:lnTo>
                      <a:pt x="866" y="50"/>
                    </a:lnTo>
                    <a:lnTo>
                      <a:pt x="863" y="44"/>
                    </a:lnTo>
                    <a:lnTo>
                      <a:pt x="859" y="36"/>
                    </a:lnTo>
                    <a:lnTo>
                      <a:pt x="854" y="28"/>
                    </a:lnTo>
                    <a:lnTo>
                      <a:pt x="846" y="19"/>
                    </a:lnTo>
                    <a:lnTo>
                      <a:pt x="836" y="11"/>
                    </a:lnTo>
                    <a:lnTo>
                      <a:pt x="824" y="5"/>
                    </a:lnTo>
                    <a:lnTo>
                      <a:pt x="810" y="1"/>
                    </a:lnTo>
                    <a:lnTo>
                      <a:pt x="794" y="0"/>
                    </a:lnTo>
                    <a:lnTo>
                      <a:pt x="776" y="2"/>
                    </a:lnTo>
                    <a:lnTo>
                      <a:pt x="755" y="9"/>
                    </a:lnTo>
                    <a:close/>
                  </a:path>
                </a:pathLst>
              </a:custGeom>
              <a:solidFill>
                <a:srgbClr val="000000"/>
              </a:solidFill>
              <a:ln w="9525">
                <a:noFill/>
                <a:round/>
                <a:headEnd/>
                <a:tailEnd/>
              </a:ln>
            </p:spPr>
            <p:txBody>
              <a:bodyPr/>
              <a:lstStyle/>
              <a:p>
                <a:pPr rtl="0"/>
                <a:endParaRPr lang="en-US" sz="3800"/>
              </a:p>
            </p:txBody>
          </p:sp>
          <p:sp>
            <p:nvSpPr>
              <p:cNvPr id="843" name="Freeform 836"/>
              <p:cNvSpPr>
                <a:spLocks/>
              </p:cNvSpPr>
              <p:nvPr/>
            </p:nvSpPr>
            <p:spPr bwMode="auto">
              <a:xfrm flipH="1">
                <a:off x="452" y="983"/>
                <a:ext cx="179" cy="121"/>
              </a:xfrm>
              <a:custGeom>
                <a:avLst/>
                <a:gdLst>
                  <a:gd name="T0" fmla="*/ 169 w 786"/>
                  <a:gd name="T1" fmla="*/ 0 h 528"/>
                  <a:gd name="T2" fmla="*/ 174 w 786"/>
                  <a:gd name="T3" fmla="*/ 0 h 528"/>
                  <a:gd name="T4" fmla="*/ 176 w 786"/>
                  <a:gd name="T5" fmla="*/ 1 h 528"/>
                  <a:gd name="T6" fmla="*/ 178 w 786"/>
                  <a:gd name="T7" fmla="*/ 3 h 528"/>
                  <a:gd name="T8" fmla="*/ 179 w 786"/>
                  <a:gd name="T9" fmla="*/ 6 h 528"/>
                  <a:gd name="T10" fmla="*/ 178 w 786"/>
                  <a:gd name="T11" fmla="*/ 10 h 528"/>
                  <a:gd name="T12" fmla="*/ 175 w 786"/>
                  <a:gd name="T13" fmla="*/ 13 h 528"/>
                  <a:gd name="T14" fmla="*/ 173 w 786"/>
                  <a:gd name="T15" fmla="*/ 15 h 528"/>
                  <a:gd name="T16" fmla="*/ 171 w 786"/>
                  <a:gd name="T17" fmla="*/ 16 h 528"/>
                  <a:gd name="T18" fmla="*/ 165 w 786"/>
                  <a:gd name="T19" fmla="*/ 20 h 528"/>
                  <a:gd name="T20" fmla="*/ 156 w 786"/>
                  <a:gd name="T21" fmla="*/ 25 h 528"/>
                  <a:gd name="T22" fmla="*/ 150 w 786"/>
                  <a:gd name="T23" fmla="*/ 30 h 528"/>
                  <a:gd name="T24" fmla="*/ 148 w 786"/>
                  <a:gd name="T25" fmla="*/ 31 h 528"/>
                  <a:gd name="T26" fmla="*/ 147 w 786"/>
                  <a:gd name="T27" fmla="*/ 32 h 528"/>
                  <a:gd name="T28" fmla="*/ 143 w 786"/>
                  <a:gd name="T29" fmla="*/ 43 h 528"/>
                  <a:gd name="T30" fmla="*/ 130 w 786"/>
                  <a:gd name="T31" fmla="*/ 61 h 528"/>
                  <a:gd name="T32" fmla="*/ 115 w 786"/>
                  <a:gd name="T33" fmla="*/ 77 h 528"/>
                  <a:gd name="T34" fmla="*/ 99 w 786"/>
                  <a:gd name="T35" fmla="*/ 90 h 528"/>
                  <a:gd name="T36" fmla="*/ 82 w 786"/>
                  <a:gd name="T37" fmla="*/ 101 h 528"/>
                  <a:gd name="T38" fmla="*/ 67 w 786"/>
                  <a:gd name="T39" fmla="*/ 110 h 528"/>
                  <a:gd name="T40" fmla="*/ 53 w 786"/>
                  <a:gd name="T41" fmla="*/ 116 h 528"/>
                  <a:gd name="T42" fmla="*/ 43 w 786"/>
                  <a:gd name="T43" fmla="*/ 120 h 528"/>
                  <a:gd name="T44" fmla="*/ 37 w 786"/>
                  <a:gd name="T45" fmla="*/ 118 h 528"/>
                  <a:gd name="T46" fmla="*/ 26 w 786"/>
                  <a:gd name="T47" fmla="*/ 103 h 528"/>
                  <a:gd name="T48" fmla="*/ 13 w 786"/>
                  <a:gd name="T49" fmla="*/ 85 h 528"/>
                  <a:gd name="T50" fmla="*/ 3 w 786"/>
                  <a:gd name="T51" fmla="*/ 71 h 528"/>
                  <a:gd name="T52" fmla="*/ 1 w 786"/>
                  <a:gd name="T53" fmla="*/ 65 h 528"/>
                  <a:gd name="T54" fmla="*/ 4 w 786"/>
                  <a:gd name="T55" fmla="*/ 60 h 528"/>
                  <a:gd name="T56" fmla="*/ 8 w 786"/>
                  <a:gd name="T57" fmla="*/ 55 h 528"/>
                  <a:gd name="T58" fmla="*/ 13 w 786"/>
                  <a:gd name="T59" fmla="*/ 50 h 528"/>
                  <a:gd name="T60" fmla="*/ 15 w 786"/>
                  <a:gd name="T61" fmla="*/ 49 h 528"/>
                  <a:gd name="T62" fmla="*/ 15 w 786"/>
                  <a:gd name="T63" fmla="*/ 49 h 528"/>
                  <a:gd name="T64" fmla="*/ 16 w 786"/>
                  <a:gd name="T65" fmla="*/ 48 h 528"/>
                  <a:gd name="T66" fmla="*/ 20 w 786"/>
                  <a:gd name="T67" fmla="*/ 45 h 528"/>
                  <a:gd name="T68" fmla="*/ 27 w 786"/>
                  <a:gd name="T69" fmla="*/ 41 h 528"/>
                  <a:gd name="T70" fmla="*/ 36 w 786"/>
                  <a:gd name="T71" fmla="*/ 35 h 528"/>
                  <a:gd name="T72" fmla="*/ 47 w 786"/>
                  <a:gd name="T73" fmla="*/ 29 h 528"/>
                  <a:gd name="T74" fmla="*/ 59 w 786"/>
                  <a:gd name="T75" fmla="*/ 23 h 528"/>
                  <a:gd name="T76" fmla="*/ 71 w 786"/>
                  <a:gd name="T77" fmla="*/ 18 h 528"/>
                  <a:gd name="T78" fmla="*/ 82 w 786"/>
                  <a:gd name="T79" fmla="*/ 15 h 528"/>
                  <a:gd name="T80" fmla="*/ 88 w 786"/>
                  <a:gd name="T81" fmla="*/ 15 h 528"/>
                  <a:gd name="T82" fmla="*/ 94 w 786"/>
                  <a:gd name="T83" fmla="*/ 16 h 528"/>
                  <a:gd name="T84" fmla="*/ 101 w 786"/>
                  <a:gd name="T85" fmla="*/ 17 h 528"/>
                  <a:gd name="T86" fmla="*/ 108 w 786"/>
                  <a:gd name="T87" fmla="*/ 18 h 528"/>
                  <a:gd name="T88" fmla="*/ 111 w 786"/>
                  <a:gd name="T89" fmla="*/ 21 h 528"/>
                  <a:gd name="T90" fmla="*/ 114 w 786"/>
                  <a:gd name="T91" fmla="*/ 28 h 528"/>
                  <a:gd name="T92" fmla="*/ 118 w 786"/>
                  <a:gd name="T93" fmla="*/ 36 h 528"/>
                  <a:gd name="T94" fmla="*/ 121 w 786"/>
                  <a:gd name="T95" fmla="*/ 42 h 528"/>
                  <a:gd name="T96" fmla="*/ 122 w 786"/>
                  <a:gd name="T97" fmla="*/ 44 h 528"/>
                  <a:gd name="T98" fmla="*/ 123 w 786"/>
                  <a:gd name="T99" fmla="*/ 45 h 528"/>
                  <a:gd name="T100" fmla="*/ 125 w 786"/>
                  <a:gd name="T101" fmla="*/ 45 h 528"/>
                  <a:gd name="T102" fmla="*/ 127 w 786"/>
                  <a:gd name="T103" fmla="*/ 45 h 528"/>
                  <a:gd name="T104" fmla="*/ 141 w 786"/>
                  <a:gd name="T105" fmla="*/ 33 h 528"/>
                  <a:gd name="T106" fmla="*/ 142 w 786"/>
                  <a:gd name="T107" fmla="*/ 32 h 528"/>
                  <a:gd name="T108" fmla="*/ 143 w 786"/>
                  <a:gd name="T109" fmla="*/ 30 h 528"/>
                  <a:gd name="T110" fmla="*/ 143 w 786"/>
                  <a:gd name="T111" fmla="*/ 24 h 528"/>
                  <a:gd name="T112" fmla="*/ 142 w 786"/>
                  <a:gd name="T113" fmla="*/ 14 h 528"/>
                  <a:gd name="T114" fmla="*/ 148 w 786"/>
                  <a:gd name="T115" fmla="*/ 11 h 528"/>
                  <a:gd name="T116" fmla="*/ 156 w 786"/>
                  <a:gd name="T117" fmla="*/ 7 h 528"/>
                  <a:gd name="T118" fmla="*/ 163 w 786"/>
                  <a:gd name="T119" fmla="*/ 3 h 528"/>
                  <a:gd name="T120" fmla="*/ 166 w 786"/>
                  <a:gd name="T121" fmla="*/ 1 h 5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86"/>
                  <a:gd name="T184" fmla="*/ 0 h 528"/>
                  <a:gd name="T185" fmla="*/ 786 w 786"/>
                  <a:gd name="T186" fmla="*/ 528 h 5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86" h="528">
                    <a:moveTo>
                      <a:pt x="731" y="5"/>
                    </a:moveTo>
                    <a:lnTo>
                      <a:pt x="743" y="1"/>
                    </a:lnTo>
                    <a:lnTo>
                      <a:pt x="754" y="0"/>
                    </a:lnTo>
                    <a:lnTo>
                      <a:pt x="762" y="1"/>
                    </a:lnTo>
                    <a:lnTo>
                      <a:pt x="770" y="4"/>
                    </a:lnTo>
                    <a:lnTo>
                      <a:pt x="775" y="6"/>
                    </a:lnTo>
                    <a:lnTo>
                      <a:pt x="779" y="10"/>
                    </a:lnTo>
                    <a:lnTo>
                      <a:pt x="782" y="14"/>
                    </a:lnTo>
                    <a:lnTo>
                      <a:pt x="783" y="17"/>
                    </a:lnTo>
                    <a:lnTo>
                      <a:pt x="786" y="26"/>
                    </a:lnTo>
                    <a:lnTo>
                      <a:pt x="786" y="35"/>
                    </a:lnTo>
                    <a:lnTo>
                      <a:pt x="782" y="44"/>
                    </a:lnTo>
                    <a:lnTo>
                      <a:pt x="775" y="52"/>
                    </a:lnTo>
                    <a:lnTo>
                      <a:pt x="769" y="58"/>
                    </a:lnTo>
                    <a:lnTo>
                      <a:pt x="764" y="64"/>
                    </a:lnTo>
                    <a:lnTo>
                      <a:pt x="758" y="66"/>
                    </a:lnTo>
                    <a:lnTo>
                      <a:pt x="757" y="67"/>
                    </a:lnTo>
                    <a:lnTo>
                      <a:pt x="753" y="70"/>
                    </a:lnTo>
                    <a:lnTo>
                      <a:pt x="741" y="78"/>
                    </a:lnTo>
                    <a:lnTo>
                      <a:pt x="725" y="88"/>
                    </a:lnTo>
                    <a:lnTo>
                      <a:pt x="705" y="99"/>
                    </a:lnTo>
                    <a:lnTo>
                      <a:pt x="686" y="110"/>
                    </a:lnTo>
                    <a:lnTo>
                      <a:pt x="670" y="121"/>
                    </a:lnTo>
                    <a:lnTo>
                      <a:pt x="657" y="129"/>
                    </a:lnTo>
                    <a:lnTo>
                      <a:pt x="653" y="131"/>
                    </a:lnTo>
                    <a:lnTo>
                      <a:pt x="650" y="134"/>
                    </a:lnTo>
                    <a:lnTo>
                      <a:pt x="648" y="135"/>
                    </a:lnTo>
                    <a:lnTo>
                      <a:pt x="647" y="138"/>
                    </a:lnTo>
                    <a:lnTo>
                      <a:pt x="645" y="140"/>
                    </a:lnTo>
                    <a:lnTo>
                      <a:pt x="626" y="186"/>
                    </a:lnTo>
                    <a:lnTo>
                      <a:pt x="601" y="228"/>
                    </a:lnTo>
                    <a:lnTo>
                      <a:pt x="572" y="267"/>
                    </a:lnTo>
                    <a:lnTo>
                      <a:pt x="541" y="303"/>
                    </a:lnTo>
                    <a:lnTo>
                      <a:pt x="507" y="336"/>
                    </a:lnTo>
                    <a:lnTo>
                      <a:pt x="472" y="367"/>
                    </a:lnTo>
                    <a:lnTo>
                      <a:pt x="436" y="394"/>
                    </a:lnTo>
                    <a:lnTo>
                      <a:pt x="398" y="419"/>
                    </a:lnTo>
                    <a:lnTo>
                      <a:pt x="362" y="441"/>
                    </a:lnTo>
                    <a:lnTo>
                      <a:pt x="327" y="462"/>
                    </a:lnTo>
                    <a:lnTo>
                      <a:pt x="293" y="479"/>
                    </a:lnTo>
                    <a:lnTo>
                      <a:pt x="262" y="493"/>
                    </a:lnTo>
                    <a:lnTo>
                      <a:pt x="233" y="506"/>
                    </a:lnTo>
                    <a:lnTo>
                      <a:pt x="208" y="515"/>
                    </a:lnTo>
                    <a:lnTo>
                      <a:pt x="189" y="523"/>
                    </a:lnTo>
                    <a:lnTo>
                      <a:pt x="173" y="528"/>
                    </a:lnTo>
                    <a:lnTo>
                      <a:pt x="162" y="513"/>
                    </a:lnTo>
                    <a:lnTo>
                      <a:pt x="142" y="485"/>
                    </a:lnTo>
                    <a:lnTo>
                      <a:pt x="115" y="449"/>
                    </a:lnTo>
                    <a:lnTo>
                      <a:pt x="86" y="410"/>
                    </a:lnTo>
                    <a:lnTo>
                      <a:pt x="56" y="369"/>
                    </a:lnTo>
                    <a:lnTo>
                      <a:pt x="30" y="334"/>
                    </a:lnTo>
                    <a:lnTo>
                      <a:pt x="11" y="308"/>
                    </a:lnTo>
                    <a:lnTo>
                      <a:pt x="0" y="294"/>
                    </a:lnTo>
                    <a:lnTo>
                      <a:pt x="6" y="285"/>
                    </a:lnTo>
                    <a:lnTo>
                      <a:pt x="11" y="273"/>
                    </a:lnTo>
                    <a:lnTo>
                      <a:pt x="19" y="261"/>
                    </a:lnTo>
                    <a:lnTo>
                      <a:pt x="26" y="250"/>
                    </a:lnTo>
                    <a:lnTo>
                      <a:pt x="36" y="238"/>
                    </a:lnTo>
                    <a:lnTo>
                      <a:pt x="45" y="228"/>
                    </a:lnTo>
                    <a:lnTo>
                      <a:pt x="55" y="218"/>
                    </a:lnTo>
                    <a:lnTo>
                      <a:pt x="67" y="212"/>
                    </a:lnTo>
                    <a:lnTo>
                      <a:pt x="68" y="212"/>
                    </a:lnTo>
                    <a:lnTo>
                      <a:pt x="68" y="211"/>
                    </a:lnTo>
                    <a:lnTo>
                      <a:pt x="71" y="209"/>
                    </a:lnTo>
                    <a:lnTo>
                      <a:pt x="77" y="204"/>
                    </a:lnTo>
                    <a:lnTo>
                      <a:pt x="89" y="196"/>
                    </a:lnTo>
                    <a:lnTo>
                      <a:pt x="102" y="187"/>
                    </a:lnTo>
                    <a:lnTo>
                      <a:pt x="119" y="177"/>
                    </a:lnTo>
                    <a:lnTo>
                      <a:pt x="138" y="165"/>
                    </a:lnTo>
                    <a:lnTo>
                      <a:pt x="160" y="152"/>
                    </a:lnTo>
                    <a:lnTo>
                      <a:pt x="184" y="138"/>
                    </a:lnTo>
                    <a:lnTo>
                      <a:pt x="207" y="125"/>
                    </a:lnTo>
                    <a:lnTo>
                      <a:pt x="233" y="112"/>
                    </a:lnTo>
                    <a:lnTo>
                      <a:pt x="259" y="99"/>
                    </a:lnTo>
                    <a:lnTo>
                      <a:pt x="285" y="88"/>
                    </a:lnTo>
                    <a:lnTo>
                      <a:pt x="311" y="78"/>
                    </a:lnTo>
                    <a:lnTo>
                      <a:pt x="336" y="71"/>
                    </a:lnTo>
                    <a:lnTo>
                      <a:pt x="359" y="66"/>
                    </a:lnTo>
                    <a:lnTo>
                      <a:pt x="381" y="64"/>
                    </a:lnTo>
                    <a:lnTo>
                      <a:pt x="387" y="64"/>
                    </a:lnTo>
                    <a:lnTo>
                      <a:pt x="397" y="66"/>
                    </a:lnTo>
                    <a:lnTo>
                      <a:pt x="411" y="69"/>
                    </a:lnTo>
                    <a:lnTo>
                      <a:pt x="427" y="71"/>
                    </a:lnTo>
                    <a:lnTo>
                      <a:pt x="444" y="74"/>
                    </a:lnTo>
                    <a:lnTo>
                      <a:pt x="461" y="77"/>
                    </a:lnTo>
                    <a:lnTo>
                      <a:pt x="474" y="79"/>
                    </a:lnTo>
                    <a:lnTo>
                      <a:pt x="483" y="80"/>
                    </a:lnTo>
                    <a:lnTo>
                      <a:pt x="487" y="90"/>
                    </a:lnTo>
                    <a:lnTo>
                      <a:pt x="493" y="104"/>
                    </a:lnTo>
                    <a:lnTo>
                      <a:pt x="502" y="121"/>
                    </a:lnTo>
                    <a:lnTo>
                      <a:pt x="510" y="139"/>
                    </a:lnTo>
                    <a:lnTo>
                      <a:pt x="519" y="157"/>
                    </a:lnTo>
                    <a:lnTo>
                      <a:pt x="526" y="172"/>
                    </a:lnTo>
                    <a:lnTo>
                      <a:pt x="531" y="182"/>
                    </a:lnTo>
                    <a:lnTo>
                      <a:pt x="532" y="186"/>
                    </a:lnTo>
                    <a:lnTo>
                      <a:pt x="535" y="190"/>
                    </a:lnTo>
                    <a:lnTo>
                      <a:pt x="537" y="194"/>
                    </a:lnTo>
                    <a:lnTo>
                      <a:pt x="541" y="196"/>
                    </a:lnTo>
                    <a:lnTo>
                      <a:pt x="546" y="198"/>
                    </a:lnTo>
                    <a:lnTo>
                      <a:pt x="550" y="198"/>
                    </a:lnTo>
                    <a:lnTo>
                      <a:pt x="556" y="198"/>
                    </a:lnTo>
                    <a:lnTo>
                      <a:pt x="559" y="196"/>
                    </a:lnTo>
                    <a:lnTo>
                      <a:pt x="563" y="194"/>
                    </a:lnTo>
                    <a:lnTo>
                      <a:pt x="619" y="146"/>
                    </a:lnTo>
                    <a:lnTo>
                      <a:pt x="622" y="143"/>
                    </a:lnTo>
                    <a:lnTo>
                      <a:pt x="624" y="139"/>
                    </a:lnTo>
                    <a:lnTo>
                      <a:pt x="626" y="135"/>
                    </a:lnTo>
                    <a:lnTo>
                      <a:pt x="626" y="130"/>
                    </a:lnTo>
                    <a:lnTo>
                      <a:pt x="626" y="122"/>
                    </a:lnTo>
                    <a:lnTo>
                      <a:pt x="626" y="103"/>
                    </a:lnTo>
                    <a:lnTo>
                      <a:pt x="624" y="80"/>
                    </a:lnTo>
                    <a:lnTo>
                      <a:pt x="624" y="62"/>
                    </a:lnTo>
                    <a:lnTo>
                      <a:pt x="635" y="57"/>
                    </a:lnTo>
                    <a:lnTo>
                      <a:pt x="649" y="49"/>
                    </a:lnTo>
                    <a:lnTo>
                      <a:pt x="666" y="40"/>
                    </a:lnTo>
                    <a:lnTo>
                      <a:pt x="684" y="30"/>
                    </a:lnTo>
                    <a:lnTo>
                      <a:pt x="702" y="21"/>
                    </a:lnTo>
                    <a:lnTo>
                      <a:pt x="717" y="13"/>
                    </a:lnTo>
                    <a:lnTo>
                      <a:pt x="727" y="8"/>
                    </a:lnTo>
                    <a:lnTo>
                      <a:pt x="731" y="5"/>
                    </a:lnTo>
                    <a:close/>
                  </a:path>
                </a:pathLst>
              </a:custGeom>
              <a:solidFill>
                <a:srgbClr val="C0C0C0"/>
              </a:solidFill>
              <a:ln w="9525">
                <a:noFill/>
                <a:round/>
                <a:headEnd/>
                <a:tailEnd/>
              </a:ln>
            </p:spPr>
            <p:txBody>
              <a:bodyPr/>
              <a:lstStyle/>
              <a:p>
                <a:pPr rtl="0"/>
                <a:endParaRPr lang="en-US" sz="3800"/>
              </a:p>
            </p:txBody>
          </p:sp>
          <p:sp>
            <p:nvSpPr>
              <p:cNvPr id="844" name="Freeform 837"/>
              <p:cNvSpPr>
                <a:spLocks/>
              </p:cNvSpPr>
              <p:nvPr/>
            </p:nvSpPr>
            <p:spPr bwMode="auto">
              <a:xfrm flipH="1">
                <a:off x="474" y="893"/>
                <a:ext cx="200" cy="167"/>
              </a:xfrm>
              <a:custGeom>
                <a:avLst/>
                <a:gdLst>
                  <a:gd name="T0" fmla="*/ 196 w 872"/>
                  <a:gd name="T1" fmla="*/ 91 h 726"/>
                  <a:gd name="T2" fmla="*/ 199 w 872"/>
                  <a:gd name="T3" fmla="*/ 82 h 726"/>
                  <a:gd name="T4" fmla="*/ 197 w 872"/>
                  <a:gd name="T5" fmla="*/ 66 h 726"/>
                  <a:gd name="T6" fmla="*/ 193 w 872"/>
                  <a:gd name="T7" fmla="*/ 41 h 726"/>
                  <a:gd name="T8" fmla="*/ 192 w 872"/>
                  <a:gd name="T9" fmla="*/ 41 h 726"/>
                  <a:gd name="T10" fmla="*/ 186 w 872"/>
                  <a:gd name="T11" fmla="*/ 50 h 726"/>
                  <a:gd name="T12" fmla="*/ 181 w 872"/>
                  <a:gd name="T13" fmla="*/ 62 h 726"/>
                  <a:gd name="T14" fmla="*/ 179 w 872"/>
                  <a:gd name="T15" fmla="*/ 49 h 726"/>
                  <a:gd name="T16" fmla="*/ 179 w 872"/>
                  <a:gd name="T17" fmla="*/ 32 h 726"/>
                  <a:gd name="T18" fmla="*/ 175 w 872"/>
                  <a:gd name="T19" fmla="*/ 20 h 726"/>
                  <a:gd name="T20" fmla="*/ 172 w 872"/>
                  <a:gd name="T21" fmla="*/ 14 h 726"/>
                  <a:gd name="T22" fmla="*/ 172 w 872"/>
                  <a:gd name="T23" fmla="*/ 20 h 726"/>
                  <a:gd name="T24" fmla="*/ 167 w 872"/>
                  <a:gd name="T25" fmla="*/ 31 h 726"/>
                  <a:gd name="T26" fmla="*/ 156 w 872"/>
                  <a:gd name="T27" fmla="*/ 39 h 726"/>
                  <a:gd name="T28" fmla="*/ 149 w 872"/>
                  <a:gd name="T29" fmla="*/ 43 h 726"/>
                  <a:gd name="T30" fmla="*/ 148 w 872"/>
                  <a:gd name="T31" fmla="*/ 44 h 726"/>
                  <a:gd name="T32" fmla="*/ 148 w 872"/>
                  <a:gd name="T33" fmla="*/ 39 h 726"/>
                  <a:gd name="T34" fmla="*/ 144 w 872"/>
                  <a:gd name="T35" fmla="*/ 20 h 726"/>
                  <a:gd name="T36" fmla="*/ 135 w 872"/>
                  <a:gd name="T37" fmla="*/ 0 h 726"/>
                  <a:gd name="T38" fmla="*/ 134 w 872"/>
                  <a:gd name="T39" fmla="*/ 10 h 726"/>
                  <a:gd name="T40" fmla="*/ 130 w 872"/>
                  <a:gd name="T41" fmla="*/ 27 h 726"/>
                  <a:gd name="T42" fmla="*/ 120 w 872"/>
                  <a:gd name="T43" fmla="*/ 37 h 726"/>
                  <a:gd name="T44" fmla="*/ 117 w 872"/>
                  <a:gd name="T45" fmla="*/ 41 h 726"/>
                  <a:gd name="T46" fmla="*/ 113 w 872"/>
                  <a:gd name="T47" fmla="*/ 14 h 726"/>
                  <a:gd name="T48" fmla="*/ 108 w 872"/>
                  <a:gd name="T49" fmla="*/ 12 h 726"/>
                  <a:gd name="T50" fmla="*/ 103 w 872"/>
                  <a:gd name="T51" fmla="*/ 29 h 726"/>
                  <a:gd name="T52" fmla="*/ 94 w 872"/>
                  <a:gd name="T53" fmla="*/ 42 h 726"/>
                  <a:gd name="T54" fmla="*/ 86 w 872"/>
                  <a:gd name="T55" fmla="*/ 52 h 726"/>
                  <a:gd name="T56" fmla="*/ 83 w 872"/>
                  <a:gd name="T57" fmla="*/ 46 h 726"/>
                  <a:gd name="T58" fmla="*/ 81 w 872"/>
                  <a:gd name="T59" fmla="*/ 25 h 726"/>
                  <a:gd name="T60" fmla="*/ 83 w 872"/>
                  <a:gd name="T61" fmla="*/ 16 h 726"/>
                  <a:gd name="T62" fmla="*/ 74 w 872"/>
                  <a:gd name="T63" fmla="*/ 25 h 726"/>
                  <a:gd name="T64" fmla="*/ 58 w 872"/>
                  <a:gd name="T65" fmla="*/ 44 h 726"/>
                  <a:gd name="T66" fmla="*/ 51 w 872"/>
                  <a:gd name="T67" fmla="*/ 66 h 726"/>
                  <a:gd name="T68" fmla="*/ 50 w 872"/>
                  <a:gd name="T69" fmla="*/ 75 h 726"/>
                  <a:gd name="T70" fmla="*/ 46 w 872"/>
                  <a:gd name="T71" fmla="*/ 72 h 726"/>
                  <a:gd name="T72" fmla="*/ 39 w 872"/>
                  <a:gd name="T73" fmla="*/ 62 h 726"/>
                  <a:gd name="T74" fmla="*/ 36 w 872"/>
                  <a:gd name="T75" fmla="*/ 53 h 726"/>
                  <a:gd name="T76" fmla="*/ 27 w 872"/>
                  <a:gd name="T77" fmla="*/ 64 h 726"/>
                  <a:gd name="T78" fmla="*/ 19 w 872"/>
                  <a:gd name="T79" fmla="*/ 82 h 726"/>
                  <a:gd name="T80" fmla="*/ 18 w 872"/>
                  <a:gd name="T81" fmla="*/ 104 h 726"/>
                  <a:gd name="T82" fmla="*/ 17 w 872"/>
                  <a:gd name="T83" fmla="*/ 108 h 726"/>
                  <a:gd name="T84" fmla="*/ 11 w 872"/>
                  <a:gd name="T85" fmla="*/ 94 h 726"/>
                  <a:gd name="T86" fmla="*/ 4 w 872"/>
                  <a:gd name="T87" fmla="*/ 77 h 726"/>
                  <a:gd name="T88" fmla="*/ 2 w 872"/>
                  <a:gd name="T89" fmla="*/ 81 h 726"/>
                  <a:gd name="T90" fmla="*/ 0 w 872"/>
                  <a:gd name="T91" fmla="*/ 108 h 726"/>
                  <a:gd name="T92" fmla="*/ 5 w 872"/>
                  <a:gd name="T93" fmla="*/ 135 h 726"/>
                  <a:gd name="T94" fmla="*/ 12 w 872"/>
                  <a:gd name="T95" fmla="*/ 146 h 726"/>
                  <a:gd name="T96" fmla="*/ 21 w 872"/>
                  <a:gd name="T97" fmla="*/ 155 h 726"/>
                  <a:gd name="T98" fmla="*/ 30 w 872"/>
                  <a:gd name="T99" fmla="*/ 160 h 726"/>
                  <a:gd name="T100" fmla="*/ 39 w 872"/>
                  <a:gd name="T101" fmla="*/ 164 h 726"/>
                  <a:gd name="T102" fmla="*/ 43 w 872"/>
                  <a:gd name="T103" fmla="*/ 167 h 726"/>
                  <a:gd name="T104" fmla="*/ 167 w 872"/>
                  <a:gd name="T105" fmla="*/ 131 h 726"/>
                  <a:gd name="T106" fmla="*/ 194 w 872"/>
                  <a:gd name="T107" fmla="*/ 93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2"/>
                  <a:gd name="T163" fmla="*/ 0 h 726"/>
                  <a:gd name="T164" fmla="*/ 872 w 872"/>
                  <a:gd name="T165" fmla="*/ 726 h 7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2" h="726">
                    <a:moveTo>
                      <a:pt x="847" y="406"/>
                    </a:moveTo>
                    <a:lnTo>
                      <a:pt x="848" y="403"/>
                    </a:lnTo>
                    <a:lnTo>
                      <a:pt x="854" y="397"/>
                    </a:lnTo>
                    <a:lnTo>
                      <a:pt x="859" y="387"/>
                    </a:lnTo>
                    <a:lnTo>
                      <a:pt x="865" y="372"/>
                    </a:lnTo>
                    <a:lnTo>
                      <a:pt x="869" y="355"/>
                    </a:lnTo>
                    <a:lnTo>
                      <a:pt x="872" y="335"/>
                    </a:lnTo>
                    <a:lnTo>
                      <a:pt x="868" y="311"/>
                    </a:lnTo>
                    <a:lnTo>
                      <a:pt x="860" y="285"/>
                    </a:lnTo>
                    <a:lnTo>
                      <a:pt x="845" y="236"/>
                    </a:lnTo>
                    <a:lnTo>
                      <a:pt x="841" y="200"/>
                    </a:lnTo>
                    <a:lnTo>
                      <a:pt x="842" y="178"/>
                    </a:lnTo>
                    <a:lnTo>
                      <a:pt x="843" y="171"/>
                    </a:lnTo>
                    <a:lnTo>
                      <a:pt x="842" y="173"/>
                    </a:lnTo>
                    <a:lnTo>
                      <a:pt x="837" y="180"/>
                    </a:lnTo>
                    <a:lnTo>
                      <a:pt x="830" y="189"/>
                    </a:lnTo>
                    <a:lnTo>
                      <a:pt x="821" y="202"/>
                    </a:lnTo>
                    <a:lnTo>
                      <a:pt x="813" y="217"/>
                    </a:lnTo>
                    <a:lnTo>
                      <a:pt x="804" y="234"/>
                    </a:lnTo>
                    <a:lnTo>
                      <a:pt x="796" y="253"/>
                    </a:lnTo>
                    <a:lnTo>
                      <a:pt x="791" y="271"/>
                    </a:lnTo>
                    <a:lnTo>
                      <a:pt x="789" y="263"/>
                    </a:lnTo>
                    <a:lnTo>
                      <a:pt x="783" y="242"/>
                    </a:lnTo>
                    <a:lnTo>
                      <a:pt x="780" y="212"/>
                    </a:lnTo>
                    <a:lnTo>
                      <a:pt x="782" y="177"/>
                    </a:lnTo>
                    <a:lnTo>
                      <a:pt x="783" y="157"/>
                    </a:lnTo>
                    <a:lnTo>
                      <a:pt x="782" y="138"/>
                    </a:lnTo>
                    <a:lnTo>
                      <a:pt x="777" y="118"/>
                    </a:lnTo>
                    <a:lnTo>
                      <a:pt x="772" y="100"/>
                    </a:lnTo>
                    <a:lnTo>
                      <a:pt x="764" y="85"/>
                    </a:lnTo>
                    <a:lnTo>
                      <a:pt x="759" y="72"/>
                    </a:lnTo>
                    <a:lnTo>
                      <a:pt x="754" y="64"/>
                    </a:lnTo>
                    <a:lnTo>
                      <a:pt x="752" y="61"/>
                    </a:lnTo>
                    <a:lnTo>
                      <a:pt x="752" y="65"/>
                    </a:lnTo>
                    <a:lnTo>
                      <a:pt x="751" y="73"/>
                    </a:lnTo>
                    <a:lnTo>
                      <a:pt x="748" y="86"/>
                    </a:lnTo>
                    <a:lnTo>
                      <a:pt x="743" y="102"/>
                    </a:lnTo>
                    <a:lnTo>
                      <a:pt x="737" y="118"/>
                    </a:lnTo>
                    <a:lnTo>
                      <a:pt x="726" y="135"/>
                    </a:lnTo>
                    <a:lnTo>
                      <a:pt x="712" y="150"/>
                    </a:lnTo>
                    <a:lnTo>
                      <a:pt x="695" y="161"/>
                    </a:lnTo>
                    <a:lnTo>
                      <a:pt x="678" y="169"/>
                    </a:lnTo>
                    <a:lnTo>
                      <a:pt x="665" y="176"/>
                    </a:lnTo>
                    <a:lnTo>
                      <a:pt x="656" y="182"/>
                    </a:lnTo>
                    <a:lnTo>
                      <a:pt x="651" y="186"/>
                    </a:lnTo>
                    <a:lnTo>
                      <a:pt x="647" y="189"/>
                    </a:lnTo>
                    <a:lnTo>
                      <a:pt x="646" y="191"/>
                    </a:lnTo>
                    <a:lnTo>
                      <a:pt x="646" y="193"/>
                    </a:lnTo>
                    <a:lnTo>
                      <a:pt x="646" y="187"/>
                    </a:lnTo>
                    <a:lnTo>
                      <a:pt x="644" y="171"/>
                    </a:lnTo>
                    <a:lnTo>
                      <a:pt x="642" y="148"/>
                    </a:lnTo>
                    <a:lnTo>
                      <a:pt x="637" y="120"/>
                    </a:lnTo>
                    <a:lnTo>
                      <a:pt x="630" y="87"/>
                    </a:lnTo>
                    <a:lnTo>
                      <a:pt x="620" y="56"/>
                    </a:lnTo>
                    <a:lnTo>
                      <a:pt x="607" y="26"/>
                    </a:lnTo>
                    <a:lnTo>
                      <a:pt x="590" y="0"/>
                    </a:lnTo>
                    <a:lnTo>
                      <a:pt x="590" y="5"/>
                    </a:lnTo>
                    <a:lnTo>
                      <a:pt x="587" y="20"/>
                    </a:lnTo>
                    <a:lnTo>
                      <a:pt x="585" y="42"/>
                    </a:lnTo>
                    <a:lnTo>
                      <a:pt x="581" y="65"/>
                    </a:lnTo>
                    <a:lnTo>
                      <a:pt x="574" y="91"/>
                    </a:lnTo>
                    <a:lnTo>
                      <a:pt x="566" y="116"/>
                    </a:lnTo>
                    <a:lnTo>
                      <a:pt x="556" y="135"/>
                    </a:lnTo>
                    <a:lnTo>
                      <a:pt x="544" y="147"/>
                    </a:lnTo>
                    <a:lnTo>
                      <a:pt x="525" y="161"/>
                    </a:lnTo>
                    <a:lnTo>
                      <a:pt x="513" y="172"/>
                    </a:lnTo>
                    <a:lnTo>
                      <a:pt x="509" y="177"/>
                    </a:lnTo>
                    <a:lnTo>
                      <a:pt x="508" y="180"/>
                    </a:lnTo>
                    <a:lnTo>
                      <a:pt x="507" y="159"/>
                    </a:lnTo>
                    <a:lnTo>
                      <a:pt x="500" y="113"/>
                    </a:lnTo>
                    <a:lnTo>
                      <a:pt x="491" y="62"/>
                    </a:lnTo>
                    <a:lnTo>
                      <a:pt x="479" y="31"/>
                    </a:lnTo>
                    <a:lnTo>
                      <a:pt x="478" y="36"/>
                    </a:lnTo>
                    <a:lnTo>
                      <a:pt x="473" y="52"/>
                    </a:lnTo>
                    <a:lnTo>
                      <a:pt x="466" y="75"/>
                    </a:lnTo>
                    <a:lnTo>
                      <a:pt x="457" y="100"/>
                    </a:lnTo>
                    <a:lnTo>
                      <a:pt x="447" y="128"/>
                    </a:lnTo>
                    <a:lnTo>
                      <a:pt x="435" y="152"/>
                    </a:lnTo>
                    <a:lnTo>
                      <a:pt x="423" y="172"/>
                    </a:lnTo>
                    <a:lnTo>
                      <a:pt x="412" y="182"/>
                    </a:lnTo>
                    <a:lnTo>
                      <a:pt x="392" y="197"/>
                    </a:lnTo>
                    <a:lnTo>
                      <a:pt x="380" y="213"/>
                    </a:lnTo>
                    <a:lnTo>
                      <a:pt x="375" y="228"/>
                    </a:lnTo>
                    <a:lnTo>
                      <a:pt x="374" y="234"/>
                    </a:lnTo>
                    <a:lnTo>
                      <a:pt x="370" y="224"/>
                    </a:lnTo>
                    <a:lnTo>
                      <a:pt x="360" y="198"/>
                    </a:lnTo>
                    <a:lnTo>
                      <a:pt x="352" y="165"/>
                    </a:lnTo>
                    <a:lnTo>
                      <a:pt x="349" y="134"/>
                    </a:lnTo>
                    <a:lnTo>
                      <a:pt x="354" y="108"/>
                    </a:lnTo>
                    <a:lnTo>
                      <a:pt x="357" y="87"/>
                    </a:lnTo>
                    <a:lnTo>
                      <a:pt x="360" y="74"/>
                    </a:lnTo>
                    <a:lnTo>
                      <a:pt x="361" y="69"/>
                    </a:lnTo>
                    <a:lnTo>
                      <a:pt x="356" y="74"/>
                    </a:lnTo>
                    <a:lnTo>
                      <a:pt x="341" y="89"/>
                    </a:lnTo>
                    <a:lnTo>
                      <a:pt x="321" y="109"/>
                    </a:lnTo>
                    <a:lnTo>
                      <a:pt x="297" y="134"/>
                    </a:lnTo>
                    <a:lnTo>
                      <a:pt x="274" y="164"/>
                    </a:lnTo>
                    <a:lnTo>
                      <a:pt x="252" y="193"/>
                    </a:lnTo>
                    <a:lnTo>
                      <a:pt x="236" y="221"/>
                    </a:lnTo>
                    <a:lnTo>
                      <a:pt x="228" y="247"/>
                    </a:lnTo>
                    <a:lnTo>
                      <a:pt x="223" y="286"/>
                    </a:lnTo>
                    <a:lnTo>
                      <a:pt x="221" y="311"/>
                    </a:lnTo>
                    <a:lnTo>
                      <a:pt x="219" y="323"/>
                    </a:lnTo>
                    <a:lnTo>
                      <a:pt x="219" y="327"/>
                    </a:lnTo>
                    <a:lnTo>
                      <a:pt x="217" y="325"/>
                    </a:lnTo>
                    <a:lnTo>
                      <a:pt x="210" y="320"/>
                    </a:lnTo>
                    <a:lnTo>
                      <a:pt x="200" y="311"/>
                    </a:lnTo>
                    <a:lnTo>
                      <a:pt x="189" y="299"/>
                    </a:lnTo>
                    <a:lnTo>
                      <a:pt x="179" y="285"/>
                    </a:lnTo>
                    <a:lnTo>
                      <a:pt x="169" y="268"/>
                    </a:lnTo>
                    <a:lnTo>
                      <a:pt x="162" y="249"/>
                    </a:lnTo>
                    <a:lnTo>
                      <a:pt x="159" y="226"/>
                    </a:lnTo>
                    <a:lnTo>
                      <a:pt x="156" y="230"/>
                    </a:lnTo>
                    <a:lnTo>
                      <a:pt x="146" y="242"/>
                    </a:lnTo>
                    <a:lnTo>
                      <a:pt x="133" y="258"/>
                    </a:lnTo>
                    <a:lnTo>
                      <a:pt x="119" y="280"/>
                    </a:lnTo>
                    <a:lnTo>
                      <a:pt x="104" y="303"/>
                    </a:lnTo>
                    <a:lnTo>
                      <a:pt x="91" y="329"/>
                    </a:lnTo>
                    <a:lnTo>
                      <a:pt x="81" y="357"/>
                    </a:lnTo>
                    <a:lnTo>
                      <a:pt x="78" y="381"/>
                    </a:lnTo>
                    <a:lnTo>
                      <a:pt x="78" y="424"/>
                    </a:lnTo>
                    <a:lnTo>
                      <a:pt x="78" y="453"/>
                    </a:lnTo>
                    <a:lnTo>
                      <a:pt x="78" y="469"/>
                    </a:lnTo>
                    <a:lnTo>
                      <a:pt x="78" y="474"/>
                    </a:lnTo>
                    <a:lnTo>
                      <a:pt x="75" y="469"/>
                    </a:lnTo>
                    <a:lnTo>
                      <a:pt x="68" y="454"/>
                    </a:lnTo>
                    <a:lnTo>
                      <a:pt x="59" y="435"/>
                    </a:lnTo>
                    <a:lnTo>
                      <a:pt x="49" y="410"/>
                    </a:lnTo>
                    <a:lnTo>
                      <a:pt x="37" y="384"/>
                    </a:lnTo>
                    <a:lnTo>
                      <a:pt x="27" y="359"/>
                    </a:lnTo>
                    <a:lnTo>
                      <a:pt x="19" y="336"/>
                    </a:lnTo>
                    <a:lnTo>
                      <a:pt x="15" y="319"/>
                    </a:lnTo>
                    <a:lnTo>
                      <a:pt x="14" y="327"/>
                    </a:lnTo>
                    <a:lnTo>
                      <a:pt x="10" y="350"/>
                    </a:lnTo>
                    <a:lnTo>
                      <a:pt x="5" y="384"/>
                    </a:lnTo>
                    <a:lnTo>
                      <a:pt x="1" y="424"/>
                    </a:lnTo>
                    <a:lnTo>
                      <a:pt x="0" y="470"/>
                    </a:lnTo>
                    <a:lnTo>
                      <a:pt x="1" y="514"/>
                    </a:lnTo>
                    <a:lnTo>
                      <a:pt x="7" y="554"/>
                    </a:lnTo>
                    <a:lnTo>
                      <a:pt x="20" y="588"/>
                    </a:lnTo>
                    <a:lnTo>
                      <a:pt x="29" y="604"/>
                    </a:lnTo>
                    <a:lnTo>
                      <a:pt x="40" y="620"/>
                    </a:lnTo>
                    <a:lnTo>
                      <a:pt x="52" y="635"/>
                    </a:lnTo>
                    <a:lnTo>
                      <a:pt x="63" y="649"/>
                    </a:lnTo>
                    <a:lnTo>
                      <a:pt x="76" y="663"/>
                    </a:lnTo>
                    <a:lnTo>
                      <a:pt x="91" y="673"/>
                    </a:lnTo>
                    <a:lnTo>
                      <a:pt x="104" y="683"/>
                    </a:lnTo>
                    <a:lnTo>
                      <a:pt x="118" y="690"/>
                    </a:lnTo>
                    <a:lnTo>
                      <a:pt x="131" y="696"/>
                    </a:lnTo>
                    <a:lnTo>
                      <a:pt x="145" y="702"/>
                    </a:lnTo>
                    <a:lnTo>
                      <a:pt x="157" y="708"/>
                    </a:lnTo>
                    <a:lnTo>
                      <a:pt x="169" y="713"/>
                    </a:lnTo>
                    <a:lnTo>
                      <a:pt x="178" y="718"/>
                    </a:lnTo>
                    <a:lnTo>
                      <a:pt x="184" y="722"/>
                    </a:lnTo>
                    <a:lnTo>
                      <a:pt x="189" y="725"/>
                    </a:lnTo>
                    <a:lnTo>
                      <a:pt x="191" y="726"/>
                    </a:lnTo>
                    <a:lnTo>
                      <a:pt x="673" y="487"/>
                    </a:lnTo>
                    <a:lnTo>
                      <a:pt x="729" y="571"/>
                    </a:lnTo>
                    <a:lnTo>
                      <a:pt x="798" y="519"/>
                    </a:lnTo>
                    <a:lnTo>
                      <a:pt x="794" y="450"/>
                    </a:lnTo>
                    <a:lnTo>
                      <a:pt x="847" y="406"/>
                    </a:lnTo>
                    <a:close/>
                  </a:path>
                </a:pathLst>
              </a:custGeom>
              <a:solidFill>
                <a:srgbClr val="C0C0C0"/>
              </a:solidFill>
              <a:ln w="12700">
                <a:solidFill>
                  <a:srgbClr val="12121C"/>
                </a:solidFill>
                <a:round/>
                <a:headEnd/>
                <a:tailEnd/>
              </a:ln>
            </p:spPr>
            <p:txBody>
              <a:bodyPr/>
              <a:lstStyle/>
              <a:p>
                <a:pPr rtl="0"/>
                <a:endParaRPr lang="en-US" sz="3800"/>
              </a:p>
            </p:txBody>
          </p:sp>
          <p:sp>
            <p:nvSpPr>
              <p:cNvPr id="845" name="Freeform 838"/>
              <p:cNvSpPr>
                <a:spLocks/>
              </p:cNvSpPr>
              <p:nvPr/>
            </p:nvSpPr>
            <p:spPr bwMode="auto">
              <a:xfrm flipH="1">
                <a:off x="462" y="988"/>
                <a:ext cx="23" cy="15"/>
              </a:xfrm>
              <a:custGeom>
                <a:avLst/>
                <a:gdLst>
                  <a:gd name="T0" fmla="*/ 5 w 100"/>
                  <a:gd name="T1" fmla="*/ 10 h 63"/>
                  <a:gd name="T2" fmla="*/ 0 w 100"/>
                  <a:gd name="T3" fmla="*/ 12 h 63"/>
                  <a:gd name="T4" fmla="*/ 14 w 100"/>
                  <a:gd name="T5" fmla="*/ 15 h 63"/>
                  <a:gd name="T6" fmla="*/ 15 w 100"/>
                  <a:gd name="T7" fmla="*/ 11 h 63"/>
                  <a:gd name="T8" fmla="*/ 15 w 100"/>
                  <a:gd name="T9" fmla="*/ 11 h 63"/>
                  <a:gd name="T10" fmla="*/ 14 w 100"/>
                  <a:gd name="T11" fmla="*/ 11 h 63"/>
                  <a:gd name="T12" fmla="*/ 12 w 100"/>
                  <a:gd name="T13" fmla="*/ 11 h 63"/>
                  <a:gd name="T14" fmla="*/ 11 w 100"/>
                  <a:gd name="T15" fmla="*/ 10 h 63"/>
                  <a:gd name="T16" fmla="*/ 13 w 100"/>
                  <a:gd name="T17" fmla="*/ 9 h 63"/>
                  <a:gd name="T18" fmla="*/ 15 w 100"/>
                  <a:gd name="T19" fmla="*/ 8 h 63"/>
                  <a:gd name="T20" fmla="*/ 17 w 100"/>
                  <a:gd name="T21" fmla="*/ 7 h 63"/>
                  <a:gd name="T22" fmla="*/ 19 w 100"/>
                  <a:gd name="T23" fmla="*/ 6 h 63"/>
                  <a:gd name="T24" fmla="*/ 20 w 100"/>
                  <a:gd name="T25" fmla="*/ 5 h 63"/>
                  <a:gd name="T26" fmla="*/ 22 w 100"/>
                  <a:gd name="T27" fmla="*/ 4 h 63"/>
                  <a:gd name="T28" fmla="*/ 23 w 100"/>
                  <a:gd name="T29" fmla="*/ 4 h 63"/>
                  <a:gd name="T30" fmla="*/ 23 w 100"/>
                  <a:gd name="T31" fmla="*/ 3 h 63"/>
                  <a:gd name="T32" fmla="*/ 21 w 100"/>
                  <a:gd name="T33" fmla="*/ 0 h 63"/>
                  <a:gd name="T34" fmla="*/ 5 w 100"/>
                  <a:gd name="T35" fmla="*/ 10 h 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
                  <a:gd name="T55" fmla="*/ 0 h 63"/>
                  <a:gd name="T56" fmla="*/ 100 w 100"/>
                  <a:gd name="T57" fmla="*/ 63 h 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 h="63">
                    <a:moveTo>
                      <a:pt x="20" y="40"/>
                    </a:moveTo>
                    <a:lnTo>
                      <a:pt x="0" y="52"/>
                    </a:lnTo>
                    <a:lnTo>
                      <a:pt x="63" y="63"/>
                    </a:lnTo>
                    <a:lnTo>
                      <a:pt x="65" y="48"/>
                    </a:lnTo>
                    <a:lnTo>
                      <a:pt x="64" y="48"/>
                    </a:lnTo>
                    <a:lnTo>
                      <a:pt x="60" y="46"/>
                    </a:lnTo>
                    <a:lnTo>
                      <a:pt x="54" y="45"/>
                    </a:lnTo>
                    <a:lnTo>
                      <a:pt x="47" y="44"/>
                    </a:lnTo>
                    <a:lnTo>
                      <a:pt x="55" y="39"/>
                    </a:lnTo>
                    <a:lnTo>
                      <a:pt x="64" y="35"/>
                    </a:lnTo>
                    <a:lnTo>
                      <a:pt x="73" y="29"/>
                    </a:lnTo>
                    <a:lnTo>
                      <a:pt x="82" y="24"/>
                    </a:lnTo>
                    <a:lnTo>
                      <a:pt x="89" y="20"/>
                    </a:lnTo>
                    <a:lnTo>
                      <a:pt x="95" y="16"/>
                    </a:lnTo>
                    <a:lnTo>
                      <a:pt x="99" y="15"/>
                    </a:lnTo>
                    <a:lnTo>
                      <a:pt x="100" y="14"/>
                    </a:lnTo>
                    <a:lnTo>
                      <a:pt x="93" y="0"/>
                    </a:lnTo>
                    <a:lnTo>
                      <a:pt x="20" y="40"/>
                    </a:lnTo>
                    <a:close/>
                  </a:path>
                </a:pathLst>
              </a:custGeom>
              <a:solidFill>
                <a:srgbClr val="000000"/>
              </a:solidFill>
              <a:ln w="9525">
                <a:noFill/>
                <a:round/>
                <a:headEnd/>
                <a:tailEnd/>
              </a:ln>
            </p:spPr>
            <p:txBody>
              <a:bodyPr/>
              <a:lstStyle/>
              <a:p>
                <a:pPr rtl="0"/>
                <a:endParaRPr lang="en-US" sz="3800"/>
              </a:p>
            </p:txBody>
          </p:sp>
          <p:sp>
            <p:nvSpPr>
              <p:cNvPr id="846" name="Freeform 839"/>
              <p:cNvSpPr>
                <a:spLocks/>
              </p:cNvSpPr>
              <p:nvPr/>
            </p:nvSpPr>
            <p:spPr bwMode="auto">
              <a:xfrm flipH="1">
                <a:off x="611" y="1425"/>
                <a:ext cx="36" cy="34"/>
              </a:xfrm>
              <a:custGeom>
                <a:avLst/>
                <a:gdLst>
                  <a:gd name="T0" fmla="*/ 36 w 155"/>
                  <a:gd name="T1" fmla="*/ 17 h 147"/>
                  <a:gd name="T2" fmla="*/ 36 w 155"/>
                  <a:gd name="T3" fmla="*/ 20 h 147"/>
                  <a:gd name="T4" fmla="*/ 34 w 155"/>
                  <a:gd name="T5" fmla="*/ 23 h 147"/>
                  <a:gd name="T6" fmla="*/ 33 w 155"/>
                  <a:gd name="T7" fmla="*/ 26 h 147"/>
                  <a:gd name="T8" fmla="*/ 31 w 155"/>
                  <a:gd name="T9" fmla="*/ 29 h 147"/>
                  <a:gd name="T10" fmla="*/ 28 w 155"/>
                  <a:gd name="T11" fmla="*/ 31 h 147"/>
                  <a:gd name="T12" fmla="*/ 25 w 155"/>
                  <a:gd name="T13" fmla="*/ 33 h 147"/>
                  <a:gd name="T14" fmla="*/ 22 w 155"/>
                  <a:gd name="T15" fmla="*/ 34 h 147"/>
                  <a:gd name="T16" fmla="*/ 18 w 155"/>
                  <a:gd name="T17" fmla="*/ 34 h 147"/>
                  <a:gd name="T18" fmla="*/ 14 w 155"/>
                  <a:gd name="T19" fmla="*/ 34 h 147"/>
                  <a:gd name="T20" fmla="*/ 11 w 155"/>
                  <a:gd name="T21" fmla="*/ 33 h 147"/>
                  <a:gd name="T22" fmla="*/ 8 w 155"/>
                  <a:gd name="T23" fmla="*/ 31 h 147"/>
                  <a:gd name="T24" fmla="*/ 5 w 155"/>
                  <a:gd name="T25" fmla="*/ 29 h 147"/>
                  <a:gd name="T26" fmla="*/ 3 w 155"/>
                  <a:gd name="T27" fmla="*/ 26 h 147"/>
                  <a:gd name="T28" fmla="*/ 1 w 155"/>
                  <a:gd name="T29" fmla="*/ 23 h 147"/>
                  <a:gd name="T30" fmla="*/ 0 w 155"/>
                  <a:gd name="T31" fmla="*/ 20 h 147"/>
                  <a:gd name="T32" fmla="*/ 0 w 155"/>
                  <a:gd name="T33" fmla="*/ 17 h 147"/>
                  <a:gd name="T34" fmla="*/ 0 w 155"/>
                  <a:gd name="T35" fmla="*/ 14 h 147"/>
                  <a:gd name="T36" fmla="*/ 1 w 155"/>
                  <a:gd name="T37" fmla="*/ 10 h 147"/>
                  <a:gd name="T38" fmla="*/ 3 w 155"/>
                  <a:gd name="T39" fmla="*/ 7 h 147"/>
                  <a:gd name="T40" fmla="*/ 5 w 155"/>
                  <a:gd name="T41" fmla="*/ 5 h 147"/>
                  <a:gd name="T42" fmla="*/ 8 w 155"/>
                  <a:gd name="T43" fmla="*/ 3 h 147"/>
                  <a:gd name="T44" fmla="*/ 11 w 155"/>
                  <a:gd name="T45" fmla="*/ 1 h 147"/>
                  <a:gd name="T46" fmla="*/ 14 w 155"/>
                  <a:gd name="T47" fmla="*/ 0 h 147"/>
                  <a:gd name="T48" fmla="*/ 18 w 155"/>
                  <a:gd name="T49" fmla="*/ 0 h 147"/>
                  <a:gd name="T50" fmla="*/ 22 w 155"/>
                  <a:gd name="T51" fmla="*/ 0 h 147"/>
                  <a:gd name="T52" fmla="*/ 25 w 155"/>
                  <a:gd name="T53" fmla="*/ 1 h 147"/>
                  <a:gd name="T54" fmla="*/ 28 w 155"/>
                  <a:gd name="T55" fmla="*/ 3 h 147"/>
                  <a:gd name="T56" fmla="*/ 31 w 155"/>
                  <a:gd name="T57" fmla="*/ 5 h 147"/>
                  <a:gd name="T58" fmla="*/ 33 w 155"/>
                  <a:gd name="T59" fmla="*/ 7 h 147"/>
                  <a:gd name="T60" fmla="*/ 34 w 155"/>
                  <a:gd name="T61" fmla="*/ 10 h 147"/>
                  <a:gd name="T62" fmla="*/ 36 w 155"/>
                  <a:gd name="T63" fmla="*/ 14 h 147"/>
                  <a:gd name="T64" fmla="*/ 36 w 155"/>
                  <a:gd name="T65" fmla="*/ 17 h 1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5"/>
                  <a:gd name="T100" fmla="*/ 0 h 147"/>
                  <a:gd name="T101" fmla="*/ 155 w 155"/>
                  <a:gd name="T102" fmla="*/ 147 h 1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5" h="147">
                    <a:moveTo>
                      <a:pt x="155" y="73"/>
                    </a:moveTo>
                    <a:lnTo>
                      <a:pt x="153" y="87"/>
                    </a:lnTo>
                    <a:lnTo>
                      <a:pt x="148" y="101"/>
                    </a:lnTo>
                    <a:lnTo>
                      <a:pt x="142" y="114"/>
                    </a:lnTo>
                    <a:lnTo>
                      <a:pt x="132" y="125"/>
                    </a:lnTo>
                    <a:lnTo>
                      <a:pt x="121" y="134"/>
                    </a:lnTo>
                    <a:lnTo>
                      <a:pt x="108" y="141"/>
                    </a:lnTo>
                    <a:lnTo>
                      <a:pt x="93" y="146"/>
                    </a:lnTo>
                    <a:lnTo>
                      <a:pt x="78" y="147"/>
                    </a:lnTo>
                    <a:lnTo>
                      <a:pt x="62" y="146"/>
                    </a:lnTo>
                    <a:lnTo>
                      <a:pt x="48" y="141"/>
                    </a:lnTo>
                    <a:lnTo>
                      <a:pt x="35" y="134"/>
                    </a:lnTo>
                    <a:lnTo>
                      <a:pt x="23" y="125"/>
                    </a:lnTo>
                    <a:lnTo>
                      <a:pt x="13" y="114"/>
                    </a:lnTo>
                    <a:lnTo>
                      <a:pt x="6" y="101"/>
                    </a:lnTo>
                    <a:lnTo>
                      <a:pt x="1" y="87"/>
                    </a:lnTo>
                    <a:lnTo>
                      <a:pt x="0" y="73"/>
                    </a:lnTo>
                    <a:lnTo>
                      <a:pt x="1" y="59"/>
                    </a:lnTo>
                    <a:lnTo>
                      <a:pt x="6" y="44"/>
                    </a:lnTo>
                    <a:lnTo>
                      <a:pt x="13" y="32"/>
                    </a:lnTo>
                    <a:lnTo>
                      <a:pt x="23" y="21"/>
                    </a:lnTo>
                    <a:lnTo>
                      <a:pt x="35" y="13"/>
                    </a:lnTo>
                    <a:lnTo>
                      <a:pt x="48" y="5"/>
                    </a:lnTo>
                    <a:lnTo>
                      <a:pt x="62" y="1"/>
                    </a:lnTo>
                    <a:lnTo>
                      <a:pt x="78" y="0"/>
                    </a:lnTo>
                    <a:lnTo>
                      <a:pt x="93" y="1"/>
                    </a:lnTo>
                    <a:lnTo>
                      <a:pt x="108" y="5"/>
                    </a:lnTo>
                    <a:lnTo>
                      <a:pt x="121" y="13"/>
                    </a:lnTo>
                    <a:lnTo>
                      <a:pt x="132" y="21"/>
                    </a:lnTo>
                    <a:lnTo>
                      <a:pt x="142" y="32"/>
                    </a:lnTo>
                    <a:lnTo>
                      <a:pt x="148" y="44"/>
                    </a:lnTo>
                    <a:lnTo>
                      <a:pt x="153" y="59"/>
                    </a:lnTo>
                    <a:lnTo>
                      <a:pt x="155" y="73"/>
                    </a:lnTo>
                    <a:close/>
                  </a:path>
                </a:pathLst>
              </a:custGeom>
              <a:solidFill>
                <a:srgbClr val="000000"/>
              </a:solidFill>
              <a:ln w="9525">
                <a:noFill/>
                <a:round/>
                <a:headEnd/>
                <a:tailEnd/>
              </a:ln>
            </p:spPr>
            <p:txBody>
              <a:bodyPr/>
              <a:lstStyle/>
              <a:p>
                <a:pPr rtl="0"/>
                <a:endParaRPr lang="en-US" sz="3800"/>
              </a:p>
            </p:txBody>
          </p:sp>
          <p:sp>
            <p:nvSpPr>
              <p:cNvPr id="847" name="Freeform 840"/>
              <p:cNvSpPr>
                <a:spLocks/>
              </p:cNvSpPr>
              <p:nvPr/>
            </p:nvSpPr>
            <p:spPr bwMode="auto">
              <a:xfrm flipH="1">
                <a:off x="588" y="1056"/>
                <a:ext cx="17" cy="18"/>
              </a:xfrm>
              <a:custGeom>
                <a:avLst/>
                <a:gdLst>
                  <a:gd name="T0" fmla="*/ 1 w 74"/>
                  <a:gd name="T1" fmla="*/ 3 h 79"/>
                  <a:gd name="T2" fmla="*/ 0 w 74"/>
                  <a:gd name="T3" fmla="*/ 15 h 79"/>
                  <a:gd name="T4" fmla="*/ 0 w 74"/>
                  <a:gd name="T5" fmla="*/ 15 h 79"/>
                  <a:gd name="T6" fmla="*/ 0 w 74"/>
                  <a:gd name="T7" fmla="*/ 16 h 79"/>
                  <a:gd name="T8" fmla="*/ 0 w 74"/>
                  <a:gd name="T9" fmla="*/ 17 h 79"/>
                  <a:gd name="T10" fmla="*/ 1 w 74"/>
                  <a:gd name="T11" fmla="*/ 17 h 79"/>
                  <a:gd name="T12" fmla="*/ 1 w 74"/>
                  <a:gd name="T13" fmla="*/ 18 h 79"/>
                  <a:gd name="T14" fmla="*/ 2 w 74"/>
                  <a:gd name="T15" fmla="*/ 18 h 79"/>
                  <a:gd name="T16" fmla="*/ 3 w 74"/>
                  <a:gd name="T17" fmla="*/ 18 h 79"/>
                  <a:gd name="T18" fmla="*/ 3 w 74"/>
                  <a:gd name="T19" fmla="*/ 18 h 79"/>
                  <a:gd name="T20" fmla="*/ 14 w 74"/>
                  <a:gd name="T21" fmla="*/ 17 h 79"/>
                  <a:gd name="T22" fmla="*/ 15 w 74"/>
                  <a:gd name="T23" fmla="*/ 17 h 79"/>
                  <a:gd name="T24" fmla="*/ 16 w 74"/>
                  <a:gd name="T25" fmla="*/ 16 h 79"/>
                  <a:gd name="T26" fmla="*/ 17 w 74"/>
                  <a:gd name="T27" fmla="*/ 15 h 79"/>
                  <a:gd name="T28" fmla="*/ 17 w 74"/>
                  <a:gd name="T29" fmla="*/ 14 h 79"/>
                  <a:gd name="T30" fmla="*/ 17 w 74"/>
                  <a:gd name="T31" fmla="*/ 13 h 79"/>
                  <a:gd name="T32" fmla="*/ 16 w 74"/>
                  <a:gd name="T33" fmla="*/ 12 h 79"/>
                  <a:gd name="T34" fmla="*/ 15 w 74"/>
                  <a:gd name="T35" fmla="*/ 11 h 79"/>
                  <a:gd name="T36" fmla="*/ 14 w 74"/>
                  <a:gd name="T37" fmla="*/ 11 h 79"/>
                  <a:gd name="T38" fmla="*/ 13 w 74"/>
                  <a:gd name="T39" fmla="*/ 11 h 79"/>
                  <a:gd name="T40" fmla="*/ 11 w 74"/>
                  <a:gd name="T41" fmla="*/ 11 h 79"/>
                  <a:gd name="T42" fmla="*/ 9 w 74"/>
                  <a:gd name="T43" fmla="*/ 11 h 79"/>
                  <a:gd name="T44" fmla="*/ 6 w 74"/>
                  <a:gd name="T45" fmla="*/ 12 h 79"/>
                  <a:gd name="T46" fmla="*/ 7 w 74"/>
                  <a:gd name="T47" fmla="*/ 9 h 79"/>
                  <a:gd name="T48" fmla="*/ 7 w 74"/>
                  <a:gd name="T49" fmla="*/ 6 h 79"/>
                  <a:gd name="T50" fmla="*/ 7 w 74"/>
                  <a:gd name="T51" fmla="*/ 4 h 79"/>
                  <a:gd name="T52" fmla="*/ 7 w 74"/>
                  <a:gd name="T53" fmla="*/ 3 h 79"/>
                  <a:gd name="T54" fmla="*/ 7 w 74"/>
                  <a:gd name="T55" fmla="*/ 3 h 79"/>
                  <a:gd name="T56" fmla="*/ 7 w 74"/>
                  <a:gd name="T57" fmla="*/ 3 h 79"/>
                  <a:gd name="T58" fmla="*/ 7 w 74"/>
                  <a:gd name="T59" fmla="*/ 3 h 79"/>
                  <a:gd name="T60" fmla="*/ 7 w 74"/>
                  <a:gd name="T61" fmla="*/ 3 h 79"/>
                  <a:gd name="T62" fmla="*/ 7 w 74"/>
                  <a:gd name="T63" fmla="*/ 2 h 79"/>
                  <a:gd name="T64" fmla="*/ 6 w 74"/>
                  <a:gd name="T65" fmla="*/ 1 h 79"/>
                  <a:gd name="T66" fmla="*/ 6 w 74"/>
                  <a:gd name="T67" fmla="*/ 0 h 79"/>
                  <a:gd name="T68" fmla="*/ 4 w 74"/>
                  <a:gd name="T69" fmla="*/ 0 h 79"/>
                  <a:gd name="T70" fmla="*/ 3 w 74"/>
                  <a:gd name="T71" fmla="*/ 0 h 79"/>
                  <a:gd name="T72" fmla="*/ 2 w 74"/>
                  <a:gd name="T73" fmla="*/ 1 h 79"/>
                  <a:gd name="T74" fmla="*/ 1 w 74"/>
                  <a:gd name="T75" fmla="*/ 1 h 79"/>
                  <a:gd name="T76" fmla="*/ 1 w 74"/>
                  <a:gd name="T77" fmla="*/ 3 h 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79"/>
                  <a:gd name="T119" fmla="*/ 74 w 74"/>
                  <a:gd name="T120" fmla="*/ 79 h 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79">
                    <a:moveTo>
                      <a:pt x="3" y="12"/>
                    </a:moveTo>
                    <a:lnTo>
                      <a:pt x="0" y="64"/>
                    </a:lnTo>
                    <a:lnTo>
                      <a:pt x="0" y="66"/>
                    </a:lnTo>
                    <a:lnTo>
                      <a:pt x="0" y="69"/>
                    </a:lnTo>
                    <a:lnTo>
                      <a:pt x="2" y="73"/>
                    </a:lnTo>
                    <a:lnTo>
                      <a:pt x="3" y="75"/>
                    </a:lnTo>
                    <a:lnTo>
                      <a:pt x="6" y="77"/>
                    </a:lnTo>
                    <a:lnTo>
                      <a:pt x="9" y="78"/>
                    </a:lnTo>
                    <a:lnTo>
                      <a:pt x="11" y="79"/>
                    </a:lnTo>
                    <a:lnTo>
                      <a:pt x="14" y="79"/>
                    </a:lnTo>
                    <a:lnTo>
                      <a:pt x="62" y="74"/>
                    </a:lnTo>
                    <a:lnTo>
                      <a:pt x="67" y="73"/>
                    </a:lnTo>
                    <a:lnTo>
                      <a:pt x="71" y="69"/>
                    </a:lnTo>
                    <a:lnTo>
                      <a:pt x="74" y="65"/>
                    </a:lnTo>
                    <a:lnTo>
                      <a:pt x="74" y="60"/>
                    </a:lnTo>
                    <a:lnTo>
                      <a:pt x="72" y="55"/>
                    </a:lnTo>
                    <a:lnTo>
                      <a:pt x="68" y="51"/>
                    </a:lnTo>
                    <a:lnTo>
                      <a:pt x="65" y="48"/>
                    </a:lnTo>
                    <a:lnTo>
                      <a:pt x="59" y="47"/>
                    </a:lnTo>
                    <a:lnTo>
                      <a:pt x="57" y="47"/>
                    </a:lnTo>
                    <a:lnTo>
                      <a:pt x="49" y="48"/>
                    </a:lnTo>
                    <a:lnTo>
                      <a:pt x="39" y="49"/>
                    </a:lnTo>
                    <a:lnTo>
                      <a:pt x="28" y="51"/>
                    </a:lnTo>
                    <a:lnTo>
                      <a:pt x="29" y="39"/>
                    </a:lnTo>
                    <a:lnTo>
                      <a:pt x="29" y="26"/>
                    </a:lnTo>
                    <a:lnTo>
                      <a:pt x="31" y="18"/>
                    </a:lnTo>
                    <a:lnTo>
                      <a:pt x="31" y="14"/>
                    </a:lnTo>
                    <a:lnTo>
                      <a:pt x="31" y="13"/>
                    </a:lnTo>
                    <a:lnTo>
                      <a:pt x="29" y="8"/>
                    </a:lnTo>
                    <a:lnTo>
                      <a:pt x="27" y="4"/>
                    </a:lnTo>
                    <a:lnTo>
                      <a:pt x="24" y="1"/>
                    </a:lnTo>
                    <a:lnTo>
                      <a:pt x="19" y="0"/>
                    </a:lnTo>
                    <a:lnTo>
                      <a:pt x="14" y="0"/>
                    </a:lnTo>
                    <a:lnTo>
                      <a:pt x="9" y="3"/>
                    </a:lnTo>
                    <a:lnTo>
                      <a:pt x="5" y="6"/>
                    </a:lnTo>
                    <a:lnTo>
                      <a:pt x="3" y="12"/>
                    </a:lnTo>
                    <a:close/>
                  </a:path>
                </a:pathLst>
              </a:custGeom>
              <a:solidFill>
                <a:srgbClr val="000000"/>
              </a:solidFill>
              <a:ln w="9525">
                <a:noFill/>
                <a:round/>
                <a:headEnd/>
                <a:tailEnd/>
              </a:ln>
            </p:spPr>
            <p:txBody>
              <a:bodyPr/>
              <a:lstStyle/>
              <a:p>
                <a:pPr rtl="0"/>
                <a:endParaRPr lang="en-US" sz="3800"/>
              </a:p>
            </p:txBody>
          </p:sp>
          <p:sp>
            <p:nvSpPr>
              <p:cNvPr id="848" name="Freeform 841"/>
              <p:cNvSpPr>
                <a:spLocks/>
              </p:cNvSpPr>
              <p:nvPr/>
            </p:nvSpPr>
            <p:spPr bwMode="auto">
              <a:xfrm flipH="1">
                <a:off x="563" y="1072"/>
                <a:ext cx="20" cy="12"/>
              </a:xfrm>
              <a:custGeom>
                <a:avLst/>
                <a:gdLst>
                  <a:gd name="T0" fmla="*/ 15 w 83"/>
                  <a:gd name="T1" fmla="*/ 0 h 56"/>
                  <a:gd name="T2" fmla="*/ 1 w 83"/>
                  <a:gd name="T3" fmla="*/ 6 h 56"/>
                  <a:gd name="T4" fmla="*/ 0 w 83"/>
                  <a:gd name="T5" fmla="*/ 7 h 56"/>
                  <a:gd name="T6" fmla="*/ 0 w 83"/>
                  <a:gd name="T7" fmla="*/ 8 h 56"/>
                  <a:gd name="T8" fmla="*/ 0 w 83"/>
                  <a:gd name="T9" fmla="*/ 9 h 56"/>
                  <a:gd name="T10" fmla="*/ 0 w 83"/>
                  <a:gd name="T11" fmla="*/ 11 h 56"/>
                  <a:gd name="T12" fmla="*/ 1 w 83"/>
                  <a:gd name="T13" fmla="*/ 11 h 56"/>
                  <a:gd name="T14" fmla="*/ 2 w 83"/>
                  <a:gd name="T15" fmla="*/ 12 h 56"/>
                  <a:gd name="T16" fmla="*/ 3 w 83"/>
                  <a:gd name="T17" fmla="*/ 12 h 56"/>
                  <a:gd name="T18" fmla="*/ 5 w 83"/>
                  <a:gd name="T19" fmla="*/ 12 h 56"/>
                  <a:gd name="T20" fmla="*/ 18 w 83"/>
                  <a:gd name="T21" fmla="*/ 6 h 56"/>
                  <a:gd name="T22" fmla="*/ 19 w 83"/>
                  <a:gd name="T23" fmla="*/ 5 h 56"/>
                  <a:gd name="T24" fmla="*/ 20 w 83"/>
                  <a:gd name="T25" fmla="*/ 4 h 56"/>
                  <a:gd name="T26" fmla="*/ 20 w 83"/>
                  <a:gd name="T27" fmla="*/ 3 h 56"/>
                  <a:gd name="T28" fmla="*/ 20 w 83"/>
                  <a:gd name="T29" fmla="*/ 2 h 56"/>
                  <a:gd name="T30" fmla="*/ 19 w 83"/>
                  <a:gd name="T31" fmla="*/ 1 h 56"/>
                  <a:gd name="T32" fmla="*/ 18 w 83"/>
                  <a:gd name="T33" fmla="*/ 0 h 56"/>
                  <a:gd name="T34" fmla="*/ 17 w 83"/>
                  <a:gd name="T35" fmla="*/ 0 h 56"/>
                  <a:gd name="T36" fmla="*/ 15 w 83"/>
                  <a:gd name="T37" fmla="*/ 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56"/>
                  <a:gd name="T59" fmla="*/ 83 w 83"/>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56">
                    <a:moveTo>
                      <a:pt x="63" y="2"/>
                    </a:moveTo>
                    <a:lnTo>
                      <a:pt x="6" y="30"/>
                    </a:lnTo>
                    <a:lnTo>
                      <a:pt x="2" y="33"/>
                    </a:lnTo>
                    <a:lnTo>
                      <a:pt x="0" y="38"/>
                    </a:lnTo>
                    <a:lnTo>
                      <a:pt x="0" y="43"/>
                    </a:lnTo>
                    <a:lnTo>
                      <a:pt x="1" y="49"/>
                    </a:lnTo>
                    <a:lnTo>
                      <a:pt x="4" y="52"/>
                    </a:lnTo>
                    <a:lnTo>
                      <a:pt x="9" y="55"/>
                    </a:lnTo>
                    <a:lnTo>
                      <a:pt x="14" y="56"/>
                    </a:lnTo>
                    <a:lnTo>
                      <a:pt x="19" y="55"/>
                    </a:lnTo>
                    <a:lnTo>
                      <a:pt x="76" y="26"/>
                    </a:lnTo>
                    <a:lnTo>
                      <a:pt x="80" y="22"/>
                    </a:lnTo>
                    <a:lnTo>
                      <a:pt x="83" y="19"/>
                    </a:lnTo>
                    <a:lnTo>
                      <a:pt x="83" y="13"/>
                    </a:lnTo>
                    <a:lnTo>
                      <a:pt x="82" y="8"/>
                    </a:lnTo>
                    <a:lnTo>
                      <a:pt x="79" y="3"/>
                    </a:lnTo>
                    <a:lnTo>
                      <a:pt x="74" y="0"/>
                    </a:lnTo>
                    <a:lnTo>
                      <a:pt x="69" y="0"/>
                    </a:lnTo>
                    <a:lnTo>
                      <a:pt x="63" y="2"/>
                    </a:lnTo>
                    <a:close/>
                  </a:path>
                </a:pathLst>
              </a:custGeom>
              <a:solidFill>
                <a:srgbClr val="000000"/>
              </a:solidFill>
              <a:ln w="9525">
                <a:noFill/>
                <a:round/>
                <a:headEnd/>
                <a:tailEnd/>
              </a:ln>
            </p:spPr>
            <p:txBody>
              <a:bodyPr/>
              <a:lstStyle/>
              <a:p>
                <a:pPr rtl="0"/>
                <a:endParaRPr lang="en-US" sz="3800"/>
              </a:p>
            </p:txBody>
          </p:sp>
          <p:sp>
            <p:nvSpPr>
              <p:cNvPr id="849" name="Freeform 842"/>
              <p:cNvSpPr>
                <a:spLocks/>
              </p:cNvSpPr>
              <p:nvPr/>
            </p:nvSpPr>
            <p:spPr bwMode="auto">
              <a:xfrm flipH="1">
                <a:off x="566" y="1045"/>
                <a:ext cx="11" cy="11"/>
              </a:xfrm>
              <a:custGeom>
                <a:avLst/>
                <a:gdLst>
                  <a:gd name="T0" fmla="*/ 11 w 48"/>
                  <a:gd name="T1" fmla="*/ 5 h 49"/>
                  <a:gd name="T2" fmla="*/ 11 w 48"/>
                  <a:gd name="T3" fmla="*/ 7 h 49"/>
                  <a:gd name="T4" fmla="*/ 10 w 48"/>
                  <a:gd name="T5" fmla="*/ 9 h 49"/>
                  <a:gd name="T6" fmla="*/ 8 w 48"/>
                  <a:gd name="T7" fmla="*/ 10 h 49"/>
                  <a:gd name="T8" fmla="*/ 6 w 48"/>
                  <a:gd name="T9" fmla="*/ 11 h 49"/>
                  <a:gd name="T10" fmla="*/ 4 w 48"/>
                  <a:gd name="T11" fmla="*/ 10 h 49"/>
                  <a:gd name="T12" fmla="*/ 2 w 48"/>
                  <a:gd name="T13" fmla="*/ 9 h 49"/>
                  <a:gd name="T14" fmla="*/ 1 w 48"/>
                  <a:gd name="T15" fmla="*/ 7 h 49"/>
                  <a:gd name="T16" fmla="*/ 0 w 48"/>
                  <a:gd name="T17" fmla="*/ 5 h 49"/>
                  <a:gd name="T18" fmla="*/ 1 w 48"/>
                  <a:gd name="T19" fmla="*/ 3 h 49"/>
                  <a:gd name="T20" fmla="*/ 2 w 48"/>
                  <a:gd name="T21" fmla="*/ 2 h 49"/>
                  <a:gd name="T22" fmla="*/ 4 w 48"/>
                  <a:gd name="T23" fmla="*/ 0 h 49"/>
                  <a:gd name="T24" fmla="*/ 6 w 48"/>
                  <a:gd name="T25" fmla="*/ 0 h 49"/>
                  <a:gd name="T26" fmla="*/ 8 w 48"/>
                  <a:gd name="T27" fmla="*/ 0 h 49"/>
                  <a:gd name="T28" fmla="*/ 10 w 48"/>
                  <a:gd name="T29" fmla="*/ 2 h 49"/>
                  <a:gd name="T30" fmla="*/ 11 w 48"/>
                  <a:gd name="T31" fmla="*/ 3 h 49"/>
                  <a:gd name="T32" fmla="*/ 11 w 48"/>
                  <a:gd name="T33" fmla="*/ 5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9"/>
                  <a:gd name="T53" fmla="*/ 48 w 48"/>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9">
                    <a:moveTo>
                      <a:pt x="48" y="24"/>
                    </a:moveTo>
                    <a:lnTo>
                      <a:pt x="47" y="33"/>
                    </a:lnTo>
                    <a:lnTo>
                      <a:pt x="42" y="41"/>
                    </a:lnTo>
                    <a:lnTo>
                      <a:pt x="34" y="46"/>
                    </a:lnTo>
                    <a:lnTo>
                      <a:pt x="25" y="49"/>
                    </a:lnTo>
                    <a:lnTo>
                      <a:pt x="16" y="46"/>
                    </a:lnTo>
                    <a:lnTo>
                      <a:pt x="8" y="41"/>
                    </a:lnTo>
                    <a:lnTo>
                      <a:pt x="3" y="33"/>
                    </a:lnTo>
                    <a:lnTo>
                      <a:pt x="0" y="24"/>
                    </a:lnTo>
                    <a:lnTo>
                      <a:pt x="3" y="15"/>
                    </a:lnTo>
                    <a:lnTo>
                      <a:pt x="8" y="7"/>
                    </a:lnTo>
                    <a:lnTo>
                      <a:pt x="16" y="2"/>
                    </a:lnTo>
                    <a:lnTo>
                      <a:pt x="25" y="0"/>
                    </a:lnTo>
                    <a:lnTo>
                      <a:pt x="34" y="2"/>
                    </a:lnTo>
                    <a:lnTo>
                      <a:pt x="42" y="7"/>
                    </a:lnTo>
                    <a:lnTo>
                      <a:pt x="47" y="15"/>
                    </a:lnTo>
                    <a:lnTo>
                      <a:pt x="48" y="24"/>
                    </a:lnTo>
                    <a:close/>
                  </a:path>
                </a:pathLst>
              </a:custGeom>
              <a:solidFill>
                <a:srgbClr val="000000"/>
              </a:solidFill>
              <a:ln w="9525">
                <a:noFill/>
                <a:round/>
                <a:headEnd/>
                <a:tailEnd/>
              </a:ln>
            </p:spPr>
            <p:txBody>
              <a:bodyPr/>
              <a:lstStyle/>
              <a:p>
                <a:pPr rtl="0"/>
                <a:endParaRPr lang="en-US" sz="3800"/>
              </a:p>
            </p:txBody>
          </p:sp>
        </p:grpSp>
        <p:grpSp>
          <p:nvGrpSpPr>
            <p:cNvPr id="767" name="Group 843"/>
            <p:cNvGrpSpPr>
              <a:grpSpLocks/>
            </p:cNvGrpSpPr>
            <p:nvPr/>
          </p:nvGrpSpPr>
          <p:grpSpPr bwMode="auto">
            <a:xfrm>
              <a:off x="1869" y="898"/>
              <a:ext cx="476" cy="596"/>
              <a:chOff x="337" y="2420"/>
              <a:chExt cx="476" cy="596"/>
            </a:xfrm>
          </p:grpSpPr>
          <p:sp>
            <p:nvSpPr>
              <p:cNvPr id="768" name="Freeform 844"/>
              <p:cNvSpPr>
                <a:spLocks/>
              </p:cNvSpPr>
              <p:nvPr/>
            </p:nvSpPr>
            <p:spPr bwMode="auto">
              <a:xfrm>
                <a:off x="385" y="2867"/>
                <a:ext cx="143" cy="79"/>
              </a:xfrm>
              <a:custGeom>
                <a:avLst/>
                <a:gdLst>
                  <a:gd name="T0" fmla="*/ 0 w 626"/>
                  <a:gd name="T1" fmla="*/ 51 h 346"/>
                  <a:gd name="T2" fmla="*/ 0 w 626"/>
                  <a:gd name="T3" fmla="*/ 52 h 346"/>
                  <a:gd name="T4" fmla="*/ 0 w 626"/>
                  <a:gd name="T5" fmla="*/ 54 h 346"/>
                  <a:gd name="T6" fmla="*/ 7 w 626"/>
                  <a:gd name="T7" fmla="*/ 77 h 346"/>
                  <a:gd name="T8" fmla="*/ 9 w 626"/>
                  <a:gd name="T9" fmla="*/ 79 h 346"/>
                  <a:gd name="T10" fmla="*/ 132 w 626"/>
                  <a:gd name="T11" fmla="*/ 79 h 346"/>
                  <a:gd name="T12" fmla="*/ 135 w 626"/>
                  <a:gd name="T13" fmla="*/ 78 h 346"/>
                  <a:gd name="T14" fmla="*/ 137 w 626"/>
                  <a:gd name="T15" fmla="*/ 75 h 346"/>
                  <a:gd name="T16" fmla="*/ 143 w 626"/>
                  <a:gd name="T17" fmla="*/ 49 h 346"/>
                  <a:gd name="T18" fmla="*/ 143 w 626"/>
                  <a:gd name="T19" fmla="*/ 48 h 346"/>
                  <a:gd name="T20" fmla="*/ 131 w 626"/>
                  <a:gd name="T21" fmla="*/ 3 h 346"/>
                  <a:gd name="T22" fmla="*/ 129 w 626"/>
                  <a:gd name="T23" fmla="*/ 1 h 346"/>
                  <a:gd name="T24" fmla="*/ 125 w 626"/>
                  <a:gd name="T25" fmla="*/ 0 h 346"/>
                  <a:gd name="T26" fmla="*/ 123 w 626"/>
                  <a:gd name="T27" fmla="*/ 2 h 346"/>
                  <a:gd name="T28" fmla="*/ 122 w 626"/>
                  <a:gd name="T29" fmla="*/ 4 h 346"/>
                  <a:gd name="T30" fmla="*/ 122 w 626"/>
                  <a:gd name="T31" fmla="*/ 5 h 346"/>
                  <a:gd name="T32" fmla="*/ 122 w 626"/>
                  <a:gd name="T33" fmla="*/ 6 h 346"/>
                  <a:gd name="T34" fmla="*/ 124 w 626"/>
                  <a:gd name="T35" fmla="*/ 12 h 346"/>
                  <a:gd name="T36" fmla="*/ 128 w 626"/>
                  <a:gd name="T37" fmla="*/ 26 h 346"/>
                  <a:gd name="T38" fmla="*/ 132 w 626"/>
                  <a:gd name="T39" fmla="*/ 41 h 346"/>
                  <a:gd name="T40" fmla="*/ 134 w 626"/>
                  <a:gd name="T41" fmla="*/ 48 h 346"/>
                  <a:gd name="T42" fmla="*/ 132 w 626"/>
                  <a:gd name="T43" fmla="*/ 58 h 346"/>
                  <a:gd name="T44" fmla="*/ 129 w 626"/>
                  <a:gd name="T45" fmla="*/ 70 h 346"/>
                  <a:gd name="T46" fmla="*/ 122 w 626"/>
                  <a:gd name="T47" fmla="*/ 70 h 346"/>
                  <a:gd name="T48" fmla="*/ 109 w 626"/>
                  <a:gd name="T49" fmla="*/ 70 h 346"/>
                  <a:gd name="T50" fmla="*/ 91 w 626"/>
                  <a:gd name="T51" fmla="*/ 70 h 346"/>
                  <a:gd name="T52" fmla="*/ 71 w 626"/>
                  <a:gd name="T53" fmla="*/ 70 h 346"/>
                  <a:gd name="T54" fmla="*/ 51 w 626"/>
                  <a:gd name="T55" fmla="*/ 70 h 346"/>
                  <a:gd name="T56" fmla="*/ 34 w 626"/>
                  <a:gd name="T57" fmla="*/ 70 h 346"/>
                  <a:gd name="T58" fmla="*/ 20 w 626"/>
                  <a:gd name="T59" fmla="*/ 70 h 346"/>
                  <a:gd name="T60" fmla="*/ 14 w 626"/>
                  <a:gd name="T61" fmla="*/ 70 h 346"/>
                  <a:gd name="T62" fmla="*/ 11 w 626"/>
                  <a:gd name="T63" fmla="*/ 60 h 346"/>
                  <a:gd name="T64" fmla="*/ 9 w 626"/>
                  <a:gd name="T65" fmla="*/ 53 h 346"/>
                  <a:gd name="T66" fmla="*/ 12 w 626"/>
                  <a:gd name="T67" fmla="*/ 44 h 346"/>
                  <a:gd name="T68" fmla="*/ 18 w 626"/>
                  <a:gd name="T69" fmla="*/ 29 h 346"/>
                  <a:gd name="T70" fmla="*/ 24 w 626"/>
                  <a:gd name="T71" fmla="*/ 13 h 346"/>
                  <a:gd name="T72" fmla="*/ 27 w 626"/>
                  <a:gd name="T73" fmla="*/ 6 h 346"/>
                  <a:gd name="T74" fmla="*/ 27 w 626"/>
                  <a:gd name="T75" fmla="*/ 5 h 346"/>
                  <a:gd name="T76" fmla="*/ 27 w 626"/>
                  <a:gd name="T77" fmla="*/ 4 h 346"/>
                  <a:gd name="T78" fmla="*/ 26 w 626"/>
                  <a:gd name="T79" fmla="*/ 2 h 346"/>
                  <a:gd name="T80" fmla="*/ 24 w 626"/>
                  <a:gd name="T81" fmla="*/ 0 h 346"/>
                  <a:gd name="T82" fmla="*/ 20 w 626"/>
                  <a:gd name="T83" fmla="*/ 0 h 346"/>
                  <a:gd name="T84" fmla="*/ 18 w 626"/>
                  <a:gd name="T85" fmla="*/ 3 h 3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26"/>
                  <a:gd name="T130" fmla="*/ 0 h 346"/>
                  <a:gd name="T131" fmla="*/ 626 w 626"/>
                  <a:gd name="T132" fmla="*/ 346 h 3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26" h="346">
                    <a:moveTo>
                      <a:pt x="79" y="13"/>
                    </a:moveTo>
                    <a:lnTo>
                      <a:pt x="1" y="222"/>
                    </a:lnTo>
                    <a:lnTo>
                      <a:pt x="0" y="225"/>
                    </a:lnTo>
                    <a:lnTo>
                      <a:pt x="0" y="229"/>
                    </a:lnTo>
                    <a:lnTo>
                      <a:pt x="0" y="233"/>
                    </a:lnTo>
                    <a:lnTo>
                      <a:pt x="0" y="235"/>
                    </a:lnTo>
                    <a:lnTo>
                      <a:pt x="27" y="332"/>
                    </a:lnTo>
                    <a:lnTo>
                      <a:pt x="30" y="337"/>
                    </a:lnTo>
                    <a:lnTo>
                      <a:pt x="33" y="342"/>
                    </a:lnTo>
                    <a:lnTo>
                      <a:pt x="39" y="345"/>
                    </a:lnTo>
                    <a:lnTo>
                      <a:pt x="45" y="346"/>
                    </a:lnTo>
                    <a:lnTo>
                      <a:pt x="580" y="346"/>
                    </a:lnTo>
                    <a:lnTo>
                      <a:pt x="587" y="345"/>
                    </a:lnTo>
                    <a:lnTo>
                      <a:pt x="592" y="342"/>
                    </a:lnTo>
                    <a:lnTo>
                      <a:pt x="597" y="337"/>
                    </a:lnTo>
                    <a:lnTo>
                      <a:pt x="600" y="330"/>
                    </a:lnTo>
                    <a:lnTo>
                      <a:pt x="626" y="216"/>
                    </a:lnTo>
                    <a:lnTo>
                      <a:pt x="626" y="213"/>
                    </a:lnTo>
                    <a:lnTo>
                      <a:pt x="626" y="212"/>
                    </a:lnTo>
                    <a:lnTo>
                      <a:pt x="626" y="209"/>
                    </a:lnTo>
                    <a:lnTo>
                      <a:pt x="626" y="207"/>
                    </a:lnTo>
                    <a:lnTo>
                      <a:pt x="574" y="14"/>
                    </a:lnTo>
                    <a:lnTo>
                      <a:pt x="570" y="8"/>
                    </a:lnTo>
                    <a:lnTo>
                      <a:pt x="563" y="3"/>
                    </a:lnTo>
                    <a:lnTo>
                      <a:pt x="557" y="0"/>
                    </a:lnTo>
                    <a:lnTo>
                      <a:pt x="549" y="0"/>
                    </a:lnTo>
                    <a:lnTo>
                      <a:pt x="542" y="3"/>
                    </a:lnTo>
                    <a:lnTo>
                      <a:pt x="538" y="8"/>
                    </a:lnTo>
                    <a:lnTo>
                      <a:pt x="536" y="13"/>
                    </a:lnTo>
                    <a:lnTo>
                      <a:pt x="535" y="19"/>
                    </a:lnTo>
                    <a:lnTo>
                      <a:pt x="535" y="21"/>
                    </a:lnTo>
                    <a:lnTo>
                      <a:pt x="535" y="22"/>
                    </a:lnTo>
                    <a:lnTo>
                      <a:pt x="535" y="23"/>
                    </a:lnTo>
                    <a:lnTo>
                      <a:pt x="535" y="25"/>
                    </a:lnTo>
                    <a:lnTo>
                      <a:pt x="537" y="32"/>
                    </a:lnTo>
                    <a:lnTo>
                      <a:pt x="542" y="53"/>
                    </a:lnTo>
                    <a:lnTo>
                      <a:pt x="550" y="82"/>
                    </a:lnTo>
                    <a:lnTo>
                      <a:pt x="559" y="114"/>
                    </a:lnTo>
                    <a:lnTo>
                      <a:pt x="568" y="148"/>
                    </a:lnTo>
                    <a:lnTo>
                      <a:pt x="576" y="179"/>
                    </a:lnTo>
                    <a:lnTo>
                      <a:pt x="583" y="202"/>
                    </a:lnTo>
                    <a:lnTo>
                      <a:pt x="585" y="212"/>
                    </a:lnTo>
                    <a:lnTo>
                      <a:pt x="583" y="228"/>
                    </a:lnTo>
                    <a:lnTo>
                      <a:pt x="576" y="254"/>
                    </a:lnTo>
                    <a:lnTo>
                      <a:pt x="570" y="284"/>
                    </a:lnTo>
                    <a:lnTo>
                      <a:pt x="564" y="307"/>
                    </a:lnTo>
                    <a:lnTo>
                      <a:pt x="554" y="307"/>
                    </a:lnTo>
                    <a:lnTo>
                      <a:pt x="536" y="307"/>
                    </a:lnTo>
                    <a:lnTo>
                      <a:pt x="510" y="307"/>
                    </a:lnTo>
                    <a:lnTo>
                      <a:pt x="477" y="307"/>
                    </a:lnTo>
                    <a:lnTo>
                      <a:pt x="441" y="307"/>
                    </a:lnTo>
                    <a:lnTo>
                      <a:pt x="399" y="307"/>
                    </a:lnTo>
                    <a:lnTo>
                      <a:pt x="356" y="307"/>
                    </a:lnTo>
                    <a:lnTo>
                      <a:pt x="312" y="307"/>
                    </a:lnTo>
                    <a:lnTo>
                      <a:pt x="268" y="307"/>
                    </a:lnTo>
                    <a:lnTo>
                      <a:pt x="225" y="307"/>
                    </a:lnTo>
                    <a:lnTo>
                      <a:pt x="184" y="307"/>
                    </a:lnTo>
                    <a:lnTo>
                      <a:pt x="147" y="307"/>
                    </a:lnTo>
                    <a:lnTo>
                      <a:pt x="115" y="307"/>
                    </a:lnTo>
                    <a:lnTo>
                      <a:pt x="89" y="307"/>
                    </a:lnTo>
                    <a:lnTo>
                      <a:pt x="71" y="307"/>
                    </a:lnTo>
                    <a:lnTo>
                      <a:pt x="61" y="307"/>
                    </a:lnTo>
                    <a:lnTo>
                      <a:pt x="56" y="287"/>
                    </a:lnTo>
                    <a:lnTo>
                      <a:pt x="49" y="264"/>
                    </a:lnTo>
                    <a:lnTo>
                      <a:pt x="44" y="243"/>
                    </a:lnTo>
                    <a:lnTo>
                      <a:pt x="40" y="230"/>
                    </a:lnTo>
                    <a:lnTo>
                      <a:pt x="44" y="218"/>
                    </a:lnTo>
                    <a:lnTo>
                      <a:pt x="53" y="194"/>
                    </a:lnTo>
                    <a:lnTo>
                      <a:pt x="66" y="161"/>
                    </a:lnTo>
                    <a:lnTo>
                      <a:pt x="80" y="125"/>
                    </a:lnTo>
                    <a:lnTo>
                      <a:pt x="93" y="88"/>
                    </a:lnTo>
                    <a:lnTo>
                      <a:pt x="105" y="57"/>
                    </a:lnTo>
                    <a:lnTo>
                      <a:pt x="114" y="35"/>
                    </a:lnTo>
                    <a:lnTo>
                      <a:pt x="117" y="27"/>
                    </a:lnTo>
                    <a:lnTo>
                      <a:pt x="118" y="25"/>
                    </a:lnTo>
                    <a:lnTo>
                      <a:pt x="118" y="23"/>
                    </a:lnTo>
                    <a:lnTo>
                      <a:pt x="118" y="21"/>
                    </a:lnTo>
                    <a:lnTo>
                      <a:pt x="118" y="19"/>
                    </a:lnTo>
                    <a:lnTo>
                      <a:pt x="117" y="14"/>
                    </a:lnTo>
                    <a:lnTo>
                      <a:pt x="114" y="8"/>
                    </a:lnTo>
                    <a:lnTo>
                      <a:pt x="110" y="4"/>
                    </a:lnTo>
                    <a:lnTo>
                      <a:pt x="105" y="1"/>
                    </a:lnTo>
                    <a:lnTo>
                      <a:pt x="97" y="0"/>
                    </a:lnTo>
                    <a:lnTo>
                      <a:pt x="89" y="1"/>
                    </a:lnTo>
                    <a:lnTo>
                      <a:pt x="83" y="6"/>
                    </a:lnTo>
                    <a:lnTo>
                      <a:pt x="79" y="13"/>
                    </a:lnTo>
                    <a:close/>
                  </a:path>
                </a:pathLst>
              </a:custGeom>
              <a:solidFill>
                <a:srgbClr val="000000"/>
              </a:solidFill>
              <a:ln w="9525">
                <a:noFill/>
                <a:round/>
                <a:headEnd/>
                <a:tailEnd/>
              </a:ln>
            </p:spPr>
            <p:txBody>
              <a:bodyPr/>
              <a:lstStyle/>
              <a:p>
                <a:pPr rtl="0"/>
                <a:endParaRPr lang="en-US" sz="3800"/>
              </a:p>
            </p:txBody>
          </p:sp>
          <p:sp>
            <p:nvSpPr>
              <p:cNvPr id="769" name="Freeform 845"/>
              <p:cNvSpPr>
                <a:spLocks/>
              </p:cNvSpPr>
              <p:nvPr/>
            </p:nvSpPr>
            <p:spPr bwMode="auto">
              <a:xfrm>
                <a:off x="370" y="2993"/>
                <a:ext cx="27" cy="19"/>
              </a:xfrm>
              <a:custGeom>
                <a:avLst/>
                <a:gdLst>
                  <a:gd name="T0" fmla="*/ 13 w 117"/>
                  <a:gd name="T1" fmla="*/ 0 h 84"/>
                  <a:gd name="T2" fmla="*/ 10 w 117"/>
                  <a:gd name="T3" fmla="*/ 0 h 84"/>
                  <a:gd name="T4" fmla="*/ 8 w 117"/>
                  <a:gd name="T5" fmla="*/ 1 h 84"/>
                  <a:gd name="T6" fmla="*/ 6 w 117"/>
                  <a:gd name="T7" fmla="*/ 2 h 84"/>
                  <a:gd name="T8" fmla="*/ 3 w 117"/>
                  <a:gd name="T9" fmla="*/ 3 h 84"/>
                  <a:gd name="T10" fmla="*/ 2 w 117"/>
                  <a:gd name="T11" fmla="*/ 5 h 84"/>
                  <a:gd name="T12" fmla="*/ 1 w 117"/>
                  <a:gd name="T13" fmla="*/ 6 h 84"/>
                  <a:gd name="T14" fmla="*/ 0 w 117"/>
                  <a:gd name="T15" fmla="*/ 8 h 84"/>
                  <a:gd name="T16" fmla="*/ 0 w 117"/>
                  <a:gd name="T17" fmla="*/ 10 h 84"/>
                  <a:gd name="T18" fmla="*/ 0 w 117"/>
                  <a:gd name="T19" fmla="*/ 12 h 84"/>
                  <a:gd name="T20" fmla="*/ 1 w 117"/>
                  <a:gd name="T21" fmla="*/ 13 h 84"/>
                  <a:gd name="T22" fmla="*/ 2 w 117"/>
                  <a:gd name="T23" fmla="*/ 15 h 84"/>
                  <a:gd name="T24" fmla="*/ 3 w 117"/>
                  <a:gd name="T25" fmla="*/ 16 h 84"/>
                  <a:gd name="T26" fmla="*/ 4 w 117"/>
                  <a:gd name="T27" fmla="*/ 17 h 84"/>
                  <a:gd name="T28" fmla="*/ 6 w 117"/>
                  <a:gd name="T29" fmla="*/ 17 h 84"/>
                  <a:gd name="T30" fmla="*/ 7 w 117"/>
                  <a:gd name="T31" fmla="*/ 18 h 84"/>
                  <a:gd name="T32" fmla="*/ 8 w 117"/>
                  <a:gd name="T33" fmla="*/ 18 h 84"/>
                  <a:gd name="T34" fmla="*/ 10 w 117"/>
                  <a:gd name="T35" fmla="*/ 19 h 84"/>
                  <a:gd name="T36" fmla="*/ 11 w 117"/>
                  <a:gd name="T37" fmla="*/ 19 h 84"/>
                  <a:gd name="T38" fmla="*/ 13 w 117"/>
                  <a:gd name="T39" fmla="*/ 19 h 84"/>
                  <a:gd name="T40" fmla="*/ 14 w 117"/>
                  <a:gd name="T41" fmla="*/ 19 h 84"/>
                  <a:gd name="T42" fmla="*/ 17 w 117"/>
                  <a:gd name="T43" fmla="*/ 19 h 84"/>
                  <a:gd name="T44" fmla="*/ 20 w 117"/>
                  <a:gd name="T45" fmla="*/ 18 h 84"/>
                  <a:gd name="T46" fmla="*/ 22 w 117"/>
                  <a:gd name="T47" fmla="*/ 17 h 84"/>
                  <a:gd name="T48" fmla="*/ 24 w 117"/>
                  <a:gd name="T49" fmla="*/ 15 h 84"/>
                  <a:gd name="T50" fmla="*/ 25 w 117"/>
                  <a:gd name="T51" fmla="*/ 14 h 84"/>
                  <a:gd name="T52" fmla="*/ 27 w 117"/>
                  <a:gd name="T53" fmla="*/ 12 h 84"/>
                  <a:gd name="T54" fmla="*/ 27 w 117"/>
                  <a:gd name="T55" fmla="*/ 10 h 84"/>
                  <a:gd name="T56" fmla="*/ 27 w 117"/>
                  <a:gd name="T57" fmla="*/ 8 h 84"/>
                  <a:gd name="T58" fmla="*/ 27 w 117"/>
                  <a:gd name="T59" fmla="*/ 8 h 84"/>
                  <a:gd name="T60" fmla="*/ 27 w 117"/>
                  <a:gd name="T61" fmla="*/ 7 h 84"/>
                  <a:gd name="T62" fmla="*/ 26 w 117"/>
                  <a:gd name="T63" fmla="*/ 5 h 84"/>
                  <a:gd name="T64" fmla="*/ 25 w 117"/>
                  <a:gd name="T65" fmla="*/ 3 h 84"/>
                  <a:gd name="T66" fmla="*/ 23 w 117"/>
                  <a:gd name="T67" fmla="*/ 2 h 84"/>
                  <a:gd name="T68" fmla="*/ 21 w 117"/>
                  <a:gd name="T69" fmla="*/ 1 h 84"/>
                  <a:gd name="T70" fmla="*/ 18 w 117"/>
                  <a:gd name="T71" fmla="*/ 0 h 84"/>
                  <a:gd name="T72" fmla="*/ 16 w 117"/>
                  <a:gd name="T73" fmla="*/ 0 h 84"/>
                  <a:gd name="T74" fmla="*/ 13 w 117"/>
                  <a:gd name="T75" fmla="*/ 0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
                  <a:gd name="T115" fmla="*/ 0 h 84"/>
                  <a:gd name="T116" fmla="*/ 117 w 117"/>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 h="84">
                    <a:moveTo>
                      <a:pt x="56" y="0"/>
                    </a:moveTo>
                    <a:lnTo>
                      <a:pt x="45" y="1"/>
                    </a:lnTo>
                    <a:lnTo>
                      <a:pt x="33" y="3"/>
                    </a:lnTo>
                    <a:lnTo>
                      <a:pt x="24" y="9"/>
                    </a:lnTo>
                    <a:lnTo>
                      <a:pt x="15" y="14"/>
                    </a:lnTo>
                    <a:lnTo>
                      <a:pt x="8" y="20"/>
                    </a:lnTo>
                    <a:lnTo>
                      <a:pt x="4" y="28"/>
                    </a:lnTo>
                    <a:lnTo>
                      <a:pt x="0" y="36"/>
                    </a:lnTo>
                    <a:lnTo>
                      <a:pt x="0" y="45"/>
                    </a:lnTo>
                    <a:lnTo>
                      <a:pt x="2" y="52"/>
                    </a:lnTo>
                    <a:lnTo>
                      <a:pt x="4" y="58"/>
                    </a:lnTo>
                    <a:lnTo>
                      <a:pt x="8" y="65"/>
                    </a:lnTo>
                    <a:lnTo>
                      <a:pt x="13" y="70"/>
                    </a:lnTo>
                    <a:lnTo>
                      <a:pt x="19" y="74"/>
                    </a:lnTo>
                    <a:lnTo>
                      <a:pt x="24" y="76"/>
                    </a:lnTo>
                    <a:lnTo>
                      <a:pt x="29" y="79"/>
                    </a:lnTo>
                    <a:lnTo>
                      <a:pt x="35" y="81"/>
                    </a:lnTo>
                    <a:lnTo>
                      <a:pt x="42" y="83"/>
                    </a:lnTo>
                    <a:lnTo>
                      <a:pt x="48" y="84"/>
                    </a:lnTo>
                    <a:lnTo>
                      <a:pt x="55" y="84"/>
                    </a:lnTo>
                    <a:lnTo>
                      <a:pt x="61" y="84"/>
                    </a:lnTo>
                    <a:lnTo>
                      <a:pt x="73" y="83"/>
                    </a:lnTo>
                    <a:lnTo>
                      <a:pt x="85" y="79"/>
                    </a:lnTo>
                    <a:lnTo>
                      <a:pt x="95" y="75"/>
                    </a:lnTo>
                    <a:lnTo>
                      <a:pt x="103" y="68"/>
                    </a:lnTo>
                    <a:lnTo>
                      <a:pt x="110" y="62"/>
                    </a:lnTo>
                    <a:lnTo>
                      <a:pt x="115" y="54"/>
                    </a:lnTo>
                    <a:lnTo>
                      <a:pt x="117" y="46"/>
                    </a:lnTo>
                    <a:lnTo>
                      <a:pt x="117" y="37"/>
                    </a:lnTo>
                    <a:lnTo>
                      <a:pt x="116" y="29"/>
                    </a:lnTo>
                    <a:lnTo>
                      <a:pt x="112" y="22"/>
                    </a:lnTo>
                    <a:lnTo>
                      <a:pt x="107" y="14"/>
                    </a:lnTo>
                    <a:lnTo>
                      <a:pt x="99" y="9"/>
                    </a:lnTo>
                    <a:lnTo>
                      <a:pt x="90" y="5"/>
                    </a:lnTo>
                    <a:lnTo>
                      <a:pt x="80" y="1"/>
                    </a:lnTo>
                    <a:lnTo>
                      <a:pt x="68" y="0"/>
                    </a:lnTo>
                    <a:lnTo>
                      <a:pt x="56" y="0"/>
                    </a:lnTo>
                    <a:close/>
                  </a:path>
                </a:pathLst>
              </a:custGeom>
              <a:solidFill>
                <a:srgbClr val="000000"/>
              </a:solidFill>
              <a:ln w="9525">
                <a:noFill/>
                <a:round/>
                <a:headEnd/>
                <a:tailEnd/>
              </a:ln>
            </p:spPr>
            <p:txBody>
              <a:bodyPr/>
              <a:lstStyle/>
              <a:p>
                <a:pPr rtl="0"/>
                <a:endParaRPr lang="en-US" sz="3800"/>
              </a:p>
            </p:txBody>
          </p:sp>
          <p:sp>
            <p:nvSpPr>
              <p:cNvPr id="770" name="Freeform 846"/>
              <p:cNvSpPr>
                <a:spLocks/>
              </p:cNvSpPr>
              <p:nvPr/>
            </p:nvSpPr>
            <p:spPr bwMode="auto">
              <a:xfrm>
                <a:off x="379" y="2869"/>
                <a:ext cx="39" cy="139"/>
              </a:xfrm>
              <a:custGeom>
                <a:avLst/>
                <a:gdLst>
                  <a:gd name="T0" fmla="*/ 30 w 168"/>
                  <a:gd name="T1" fmla="*/ 3 h 604"/>
                  <a:gd name="T2" fmla="*/ 0 w 168"/>
                  <a:gd name="T3" fmla="*/ 133 h 604"/>
                  <a:gd name="T4" fmla="*/ 0 w 168"/>
                  <a:gd name="T5" fmla="*/ 135 h 604"/>
                  <a:gd name="T6" fmla="*/ 1 w 168"/>
                  <a:gd name="T7" fmla="*/ 137 h 604"/>
                  <a:gd name="T8" fmla="*/ 2 w 168"/>
                  <a:gd name="T9" fmla="*/ 138 h 604"/>
                  <a:gd name="T10" fmla="*/ 4 w 168"/>
                  <a:gd name="T11" fmla="*/ 139 h 604"/>
                  <a:gd name="T12" fmla="*/ 6 w 168"/>
                  <a:gd name="T13" fmla="*/ 139 h 604"/>
                  <a:gd name="T14" fmla="*/ 7 w 168"/>
                  <a:gd name="T15" fmla="*/ 138 h 604"/>
                  <a:gd name="T16" fmla="*/ 8 w 168"/>
                  <a:gd name="T17" fmla="*/ 137 h 604"/>
                  <a:gd name="T18" fmla="*/ 9 w 168"/>
                  <a:gd name="T19" fmla="*/ 135 h 604"/>
                  <a:gd name="T20" fmla="*/ 39 w 168"/>
                  <a:gd name="T21" fmla="*/ 5 h 604"/>
                  <a:gd name="T22" fmla="*/ 39 w 168"/>
                  <a:gd name="T23" fmla="*/ 4 h 604"/>
                  <a:gd name="T24" fmla="*/ 39 w 168"/>
                  <a:gd name="T25" fmla="*/ 2 h 604"/>
                  <a:gd name="T26" fmla="*/ 37 w 168"/>
                  <a:gd name="T27" fmla="*/ 1 h 604"/>
                  <a:gd name="T28" fmla="*/ 35 w 168"/>
                  <a:gd name="T29" fmla="*/ 0 h 604"/>
                  <a:gd name="T30" fmla="*/ 34 w 168"/>
                  <a:gd name="T31" fmla="*/ 0 h 604"/>
                  <a:gd name="T32" fmla="*/ 32 w 168"/>
                  <a:gd name="T33" fmla="*/ 1 h 604"/>
                  <a:gd name="T34" fmla="*/ 31 w 168"/>
                  <a:gd name="T35" fmla="*/ 2 h 604"/>
                  <a:gd name="T36" fmla="*/ 30 w 168"/>
                  <a:gd name="T37" fmla="*/ 3 h 6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
                  <a:gd name="T58" fmla="*/ 0 h 604"/>
                  <a:gd name="T59" fmla="*/ 168 w 168"/>
                  <a:gd name="T60" fmla="*/ 604 h 6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 h="604">
                    <a:moveTo>
                      <a:pt x="129" y="14"/>
                    </a:moveTo>
                    <a:lnTo>
                      <a:pt x="0" y="579"/>
                    </a:lnTo>
                    <a:lnTo>
                      <a:pt x="0" y="587"/>
                    </a:lnTo>
                    <a:lnTo>
                      <a:pt x="4" y="594"/>
                    </a:lnTo>
                    <a:lnTo>
                      <a:pt x="9" y="600"/>
                    </a:lnTo>
                    <a:lnTo>
                      <a:pt x="16" y="604"/>
                    </a:lnTo>
                    <a:lnTo>
                      <a:pt x="24" y="604"/>
                    </a:lnTo>
                    <a:lnTo>
                      <a:pt x="30" y="601"/>
                    </a:lnTo>
                    <a:lnTo>
                      <a:pt x="35" y="596"/>
                    </a:lnTo>
                    <a:lnTo>
                      <a:pt x="39" y="588"/>
                    </a:lnTo>
                    <a:lnTo>
                      <a:pt x="168" y="23"/>
                    </a:lnTo>
                    <a:lnTo>
                      <a:pt x="168" y="16"/>
                    </a:lnTo>
                    <a:lnTo>
                      <a:pt x="166" y="9"/>
                    </a:lnTo>
                    <a:lnTo>
                      <a:pt x="160" y="4"/>
                    </a:lnTo>
                    <a:lnTo>
                      <a:pt x="152" y="0"/>
                    </a:lnTo>
                    <a:lnTo>
                      <a:pt x="145" y="0"/>
                    </a:lnTo>
                    <a:lnTo>
                      <a:pt x="138" y="3"/>
                    </a:lnTo>
                    <a:lnTo>
                      <a:pt x="133" y="8"/>
                    </a:lnTo>
                    <a:lnTo>
                      <a:pt x="129" y="14"/>
                    </a:lnTo>
                    <a:close/>
                  </a:path>
                </a:pathLst>
              </a:custGeom>
              <a:solidFill>
                <a:srgbClr val="000000"/>
              </a:solidFill>
              <a:ln w="9525">
                <a:noFill/>
                <a:round/>
                <a:headEnd/>
                <a:tailEnd/>
              </a:ln>
            </p:spPr>
            <p:txBody>
              <a:bodyPr/>
              <a:lstStyle/>
              <a:p>
                <a:pPr rtl="0"/>
                <a:endParaRPr lang="en-US" sz="3800"/>
              </a:p>
            </p:txBody>
          </p:sp>
          <p:sp>
            <p:nvSpPr>
              <p:cNvPr id="771" name="Freeform 847"/>
              <p:cNvSpPr>
                <a:spLocks/>
              </p:cNvSpPr>
              <p:nvPr/>
            </p:nvSpPr>
            <p:spPr bwMode="auto">
              <a:xfrm>
                <a:off x="337" y="2672"/>
                <a:ext cx="205" cy="206"/>
              </a:xfrm>
              <a:custGeom>
                <a:avLst/>
                <a:gdLst>
                  <a:gd name="T0" fmla="*/ 9 w 894"/>
                  <a:gd name="T1" fmla="*/ 0 h 895"/>
                  <a:gd name="T2" fmla="*/ 7 w 894"/>
                  <a:gd name="T3" fmla="*/ 1 h 895"/>
                  <a:gd name="T4" fmla="*/ 4 w 894"/>
                  <a:gd name="T5" fmla="*/ 3 h 895"/>
                  <a:gd name="T6" fmla="*/ 2 w 894"/>
                  <a:gd name="T7" fmla="*/ 5 h 895"/>
                  <a:gd name="T8" fmla="*/ 0 w 894"/>
                  <a:gd name="T9" fmla="*/ 8 h 895"/>
                  <a:gd name="T10" fmla="*/ 0 w 894"/>
                  <a:gd name="T11" fmla="*/ 9 h 895"/>
                  <a:gd name="T12" fmla="*/ 30 w 894"/>
                  <a:gd name="T13" fmla="*/ 181 h 895"/>
                  <a:gd name="T14" fmla="*/ 30 w 894"/>
                  <a:gd name="T15" fmla="*/ 181 h 895"/>
                  <a:gd name="T16" fmla="*/ 30 w 894"/>
                  <a:gd name="T17" fmla="*/ 180 h 895"/>
                  <a:gd name="T18" fmla="*/ 31 w 894"/>
                  <a:gd name="T19" fmla="*/ 187 h 895"/>
                  <a:gd name="T20" fmla="*/ 36 w 894"/>
                  <a:gd name="T21" fmla="*/ 195 h 895"/>
                  <a:gd name="T22" fmla="*/ 44 w 894"/>
                  <a:gd name="T23" fmla="*/ 202 h 895"/>
                  <a:gd name="T24" fmla="*/ 58 w 894"/>
                  <a:gd name="T25" fmla="*/ 206 h 895"/>
                  <a:gd name="T26" fmla="*/ 58 w 894"/>
                  <a:gd name="T27" fmla="*/ 206 h 895"/>
                  <a:gd name="T28" fmla="*/ 59 w 894"/>
                  <a:gd name="T29" fmla="*/ 206 h 895"/>
                  <a:gd name="T30" fmla="*/ 201 w 894"/>
                  <a:gd name="T31" fmla="*/ 206 h 895"/>
                  <a:gd name="T32" fmla="*/ 203 w 894"/>
                  <a:gd name="T33" fmla="*/ 205 h 895"/>
                  <a:gd name="T34" fmla="*/ 204 w 894"/>
                  <a:gd name="T35" fmla="*/ 201 h 895"/>
                  <a:gd name="T36" fmla="*/ 205 w 894"/>
                  <a:gd name="T37" fmla="*/ 196 h 895"/>
                  <a:gd name="T38" fmla="*/ 204 w 894"/>
                  <a:gd name="T39" fmla="*/ 190 h 895"/>
                  <a:gd name="T40" fmla="*/ 200 w 894"/>
                  <a:gd name="T41" fmla="*/ 185 h 895"/>
                  <a:gd name="T42" fmla="*/ 194 w 894"/>
                  <a:gd name="T43" fmla="*/ 182 h 895"/>
                  <a:gd name="T44" fmla="*/ 185 w 894"/>
                  <a:gd name="T45" fmla="*/ 180 h 895"/>
                  <a:gd name="T46" fmla="*/ 170 w 894"/>
                  <a:gd name="T47" fmla="*/ 179 h 895"/>
                  <a:gd name="T48" fmla="*/ 152 w 894"/>
                  <a:gd name="T49" fmla="*/ 178 h 895"/>
                  <a:gd name="T50" fmla="*/ 132 w 894"/>
                  <a:gd name="T51" fmla="*/ 176 h 895"/>
                  <a:gd name="T52" fmla="*/ 112 w 894"/>
                  <a:gd name="T53" fmla="*/ 176 h 895"/>
                  <a:gd name="T54" fmla="*/ 94 w 894"/>
                  <a:gd name="T55" fmla="*/ 175 h 895"/>
                  <a:gd name="T56" fmla="*/ 79 w 894"/>
                  <a:gd name="T57" fmla="*/ 175 h 895"/>
                  <a:gd name="T58" fmla="*/ 73 w 894"/>
                  <a:gd name="T59" fmla="*/ 174 h 895"/>
                  <a:gd name="T60" fmla="*/ 72 w 894"/>
                  <a:gd name="T61" fmla="*/ 175 h 895"/>
                  <a:gd name="T62" fmla="*/ 71 w 894"/>
                  <a:gd name="T63" fmla="*/ 175 h 895"/>
                  <a:gd name="T64" fmla="*/ 71 w 894"/>
                  <a:gd name="T65" fmla="*/ 175 h 895"/>
                  <a:gd name="T66" fmla="*/ 70 w 894"/>
                  <a:gd name="T67" fmla="*/ 175 h 895"/>
                  <a:gd name="T68" fmla="*/ 68 w 894"/>
                  <a:gd name="T69" fmla="*/ 174 h 895"/>
                  <a:gd name="T70" fmla="*/ 66 w 894"/>
                  <a:gd name="T71" fmla="*/ 171 h 895"/>
                  <a:gd name="T72" fmla="*/ 63 w 894"/>
                  <a:gd name="T73" fmla="*/ 167 h 895"/>
                  <a:gd name="T74" fmla="*/ 60 w 894"/>
                  <a:gd name="T75" fmla="*/ 160 h 895"/>
                  <a:gd name="T76" fmla="*/ 54 w 894"/>
                  <a:gd name="T77" fmla="*/ 136 h 895"/>
                  <a:gd name="T78" fmla="*/ 41 w 894"/>
                  <a:gd name="T79" fmla="*/ 84 h 895"/>
                  <a:gd name="T80" fmla="*/ 28 w 894"/>
                  <a:gd name="T81" fmla="*/ 32 h 895"/>
                  <a:gd name="T82" fmla="*/ 22 w 894"/>
                  <a:gd name="T83" fmla="*/ 8 h 895"/>
                  <a:gd name="T84" fmla="*/ 22 w 894"/>
                  <a:gd name="T85" fmla="*/ 7 h 895"/>
                  <a:gd name="T86" fmla="*/ 22 w 894"/>
                  <a:gd name="T87" fmla="*/ 7 h 895"/>
                  <a:gd name="T88" fmla="*/ 21 w 894"/>
                  <a:gd name="T89" fmla="*/ 6 h 895"/>
                  <a:gd name="T90" fmla="*/ 18 w 894"/>
                  <a:gd name="T91" fmla="*/ 3 h 895"/>
                  <a:gd name="T92" fmla="*/ 15 w 894"/>
                  <a:gd name="T93" fmla="*/ 1 h 895"/>
                  <a:gd name="T94" fmla="*/ 10 w 894"/>
                  <a:gd name="T95" fmla="*/ 0 h 8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94"/>
                  <a:gd name="T145" fmla="*/ 0 h 895"/>
                  <a:gd name="T146" fmla="*/ 894 w 894"/>
                  <a:gd name="T147" fmla="*/ 895 h 89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94" h="895">
                    <a:moveTo>
                      <a:pt x="45" y="0"/>
                    </a:moveTo>
                    <a:lnTo>
                      <a:pt x="39" y="0"/>
                    </a:lnTo>
                    <a:lnTo>
                      <a:pt x="36" y="2"/>
                    </a:lnTo>
                    <a:lnTo>
                      <a:pt x="30" y="4"/>
                    </a:lnTo>
                    <a:lnTo>
                      <a:pt x="24" y="7"/>
                    </a:lnTo>
                    <a:lnTo>
                      <a:pt x="19" y="11"/>
                    </a:lnTo>
                    <a:lnTo>
                      <a:pt x="13" y="16"/>
                    </a:lnTo>
                    <a:lnTo>
                      <a:pt x="8" y="22"/>
                    </a:lnTo>
                    <a:lnTo>
                      <a:pt x="3" y="30"/>
                    </a:lnTo>
                    <a:lnTo>
                      <a:pt x="2" y="33"/>
                    </a:lnTo>
                    <a:lnTo>
                      <a:pt x="0" y="37"/>
                    </a:lnTo>
                    <a:lnTo>
                      <a:pt x="0" y="41"/>
                    </a:lnTo>
                    <a:lnTo>
                      <a:pt x="0" y="43"/>
                    </a:lnTo>
                    <a:lnTo>
                      <a:pt x="131" y="787"/>
                    </a:lnTo>
                    <a:lnTo>
                      <a:pt x="131" y="786"/>
                    </a:lnTo>
                    <a:lnTo>
                      <a:pt x="131" y="785"/>
                    </a:lnTo>
                    <a:lnTo>
                      <a:pt x="131" y="783"/>
                    </a:lnTo>
                    <a:lnTo>
                      <a:pt x="132" y="798"/>
                    </a:lnTo>
                    <a:lnTo>
                      <a:pt x="136" y="813"/>
                    </a:lnTo>
                    <a:lnTo>
                      <a:pt x="144" y="830"/>
                    </a:lnTo>
                    <a:lnTo>
                      <a:pt x="155" y="847"/>
                    </a:lnTo>
                    <a:lnTo>
                      <a:pt x="172" y="864"/>
                    </a:lnTo>
                    <a:lnTo>
                      <a:pt x="193" y="877"/>
                    </a:lnTo>
                    <a:lnTo>
                      <a:pt x="220" y="889"/>
                    </a:lnTo>
                    <a:lnTo>
                      <a:pt x="253" y="895"/>
                    </a:lnTo>
                    <a:lnTo>
                      <a:pt x="254" y="895"/>
                    </a:lnTo>
                    <a:lnTo>
                      <a:pt x="256" y="895"/>
                    </a:lnTo>
                    <a:lnTo>
                      <a:pt x="870" y="895"/>
                    </a:lnTo>
                    <a:lnTo>
                      <a:pt x="875" y="894"/>
                    </a:lnTo>
                    <a:lnTo>
                      <a:pt x="881" y="891"/>
                    </a:lnTo>
                    <a:lnTo>
                      <a:pt x="885" y="889"/>
                    </a:lnTo>
                    <a:lnTo>
                      <a:pt x="888" y="883"/>
                    </a:lnTo>
                    <a:lnTo>
                      <a:pt x="891" y="874"/>
                    </a:lnTo>
                    <a:lnTo>
                      <a:pt x="893" y="863"/>
                    </a:lnTo>
                    <a:lnTo>
                      <a:pt x="894" y="851"/>
                    </a:lnTo>
                    <a:lnTo>
                      <a:pt x="893" y="838"/>
                    </a:lnTo>
                    <a:lnTo>
                      <a:pt x="891" y="825"/>
                    </a:lnTo>
                    <a:lnTo>
                      <a:pt x="884" y="813"/>
                    </a:lnTo>
                    <a:lnTo>
                      <a:pt x="874" y="802"/>
                    </a:lnTo>
                    <a:lnTo>
                      <a:pt x="859" y="792"/>
                    </a:lnTo>
                    <a:lnTo>
                      <a:pt x="848" y="789"/>
                    </a:lnTo>
                    <a:lnTo>
                      <a:pt x="829" y="786"/>
                    </a:lnTo>
                    <a:lnTo>
                      <a:pt x="805" y="782"/>
                    </a:lnTo>
                    <a:lnTo>
                      <a:pt x="775" y="779"/>
                    </a:lnTo>
                    <a:lnTo>
                      <a:pt x="740" y="777"/>
                    </a:lnTo>
                    <a:lnTo>
                      <a:pt x="702" y="774"/>
                    </a:lnTo>
                    <a:lnTo>
                      <a:pt x="662" y="772"/>
                    </a:lnTo>
                    <a:lnTo>
                      <a:pt x="619" y="769"/>
                    </a:lnTo>
                    <a:lnTo>
                      <a:pt x="576" y="766"/>
                    </a:lnTo>
                    <a:lnTo>
                      <a:pt x="531" y="765"/>
                    </a:lnTo>
                    <a:lnTo>
                      <a:pt x="490" y="764"/>
                    </a:lnTo>
                    <a:lnTo>
                      <a:pt x="448" y="761"/>
                    </a:lnTo>
                    <a:lnTo>
                      <a:pt x="410" y="760"/>
                    </a:lnTo>
                    <a:lnTo>
                      <a:pt x="375" y="759"/>
                    </a:lnTo>
                    <a:lnTo>
                      <a:pt x="345" y="759"/>
                    </a:lnTo>
                    <a:lnTo>
                      <a:pt x="321" y="757"/>
                    </a:lnTo>
                    <a:lnTo>
                      <a:pt x="318" y="757"/>
                    </a:lnTo>
                    <a:lnTo>
                      <a:pt x="315" y="759"/>
                    </a:lnTo>
                    <a:lnTo>
                      <a:pt x="313" y="760"/>
                    </a:lnTo>
                    <a:lnTo>
                      <a:pt x="310" y="761"/>
                    </a:lnTo>
                    <a:lnTo>
                      <a:pt x="310" y="760"/>
                    </a:lnTo>
                    <a:lnTo>
                      <a:pt x="310" y="761"/>
                    </a:lnTo>
                    <a:lnTo>
                      <a:pt x="309" y="761"/>
                    </a:lnTo>
                    <a:lnTo>
                      <a:pt x="308" y="761"/>
                    </a:lnTo>
                    <a:lnTo>
                      <a:pt x="305" y="760"/>
                    </a:lnTo>
                    <a:lnTo>
                      <a:pt x="301" y="759"/>
                    </a:lnTo>
                    <a:lnTo>
                      <a:pt x="297" y="756"/>
                    </a:lnTo>
                    <a:lnTo>
                      <a:pt x="293" y="751"/>
                    </a:lnTo>
                    <a:lnTo>
                      <a:pt x="287" y="744"/>
                    </a:lnTo>
                    <a:lnTo>
                      <a:pt x="282" y="737"/>
                    </a:lnTo>
                    <a:lnTo>
                      <a:pt x="275" y="725"/>
                    </a:lnTo>
                    <a:lnTo>
                      <a:pt x="269" y="711"/>
                    </a:lnTo>
                    <a:lnTo>
                      <a:pt x="261" y="694"/>
                    </a:lnTo>
                    <a:lnTo>
                      <a:pt x="254" y="664"/>
                    </a:lnTo>
                    <a:lnTo>
                      <a:pt x="235" y="590"/>
                    </a:lnTo>
                    <a:lnTo>
                      <a:pt x="209" y="484"/>
                    </a:lnTo>
                    <a:lnTo>
                      <a:pt x="180" y="363"/>
                    </a:lnTo>
                    <a:lnTo>
                      <a:pt x="150" y="242"/>
                    </a:lnTo>
                    <a:lnTo>
                      <a:pt x="124" y="138"/>
                    </a:lnTo>
                    <a:lnTo>
                      <a:pt x="105" y="64"/>
                    </a:lnTo>
                    <a:lnTo>
                      <a:pt x="98" y="35"/>
                    </a:lnTo>
                    <a:lnTo>
                      <a:pt x="97" y="34"/>
                    </a:lnTo>
                    <a:lnTo>
                      <a:pt x="97" y="32"/>
                    </a:lnTo>
                    <a:lnTo>
                      <a:pt x="95" y="30"/>
                    </a:lnTo>
                    <a:lnTo>
                      <a:pt x="94" y="29"/>
                    </a:lnTo>
                    <a:lnTo>
                      <a:pt x="93" y="26"/>
                    </a:lnTo>
                    <a:lnTo>
                      <a:pt x="90" y="24"/>
                    </a:lnTo>
                    <a:lnTo>
                      <a:pt x="85" y="19"/>
                    </a:lnTo>
                    <a:lnTo>
                      <a:pt x="80" y="13"/>
                    </a:lnTo>
                    <a:lnTo>
                      <a:pt x="72" y="8"/>
                    </a:lnTo>
                    <a:lnTo>
                      <a:pt x="64" y="4"/>
                    </a:lnTo>
                    <a:lnTo>
                      <a:pt x="55" y="2"/>
                    </a:lnTo>
                    <a:lnTo>
                      <a:pt x="45" y="0"/>
                    </a:lnTo>
                    <a:close/>
                  </a:path>
                </a:pathLst>
              </a:custGeom>
              <a:solidFill>
                <a:srgbClr val="000000"/>
              </a:solidFill>
              <a:ln w="9525">
                <a:noFill/>
                <a:round/>
                <a:headEnd/>
                <a:tailEnd/>
              </a:ln>
            </p:spPr>
            <p:txBody>
              <a:bodyPr/>
              <a:lstStyle/>
              <a:p>
                <a:pPr rtl="0"/>
                <a:endParaRPr lang="en-US" sz="3800"/>
              </a:p>
            </p:txBody>
          </p:sp>
          <p:sp>
            <p:nvSpPr>
              <p:cNvPr id="772" name="Freeform 848"/>
              <p:cNvSpPr>
                <a:spLocks/>
              </p:cNvSpPr>
              <p:nvPr/>
            </p:nvSpPr>
            <p:spPr bwMode="auto">
              <a:xfrm>
                <a:off x="346" y="2681"/>
                <a:ext cx="187" cy="187"/>
              </a:xfrm>
              <a:custGeom>
                <a:avLst/>
                <a:gdLst>
                  <a:gd name="T0" fmla="*/ 2 w 814"/>
                  <a:gd name="T1" fmla="*/ 0 h 817"/>
                  <a:gd name="T2" fmla="*/ 3 w 814"/>
                  <a:gd name="T3" fmla="*/ 2 h 817"/>
                  <a:gd name="T4" fmla="*/ 6 w 814"/>
                  <a:gd name="T5" fmla="*/ 10 h 817"/>
                  <a:gd name="T6" fmla="*/ 16 w 814"/>
                  <a:gd name="T7" fmla="*/ 51 h 817"/>
                  <a:gd name="T8" fmla="*/ 30 w 814"/>
                  <a:gd name="T9" fmla="*/ 106 h 817"/>
                  <a:gd name="T10" fmla="*/ 40 w 814"/>
                  <a:gd name="T11" fmla="*/ 146 h 817"/>
                  <a:gd name="T12" fmla="*/ 42 w 814"/>
                  <a:gd name="T13" fmla="*/ 152 h 817"/>
                  <a:gd name="T14" fmla="*/ 42 w 814"/>
                  <a:gd name="T15" fmla="*/ 152 h 817"/>
                  <a:gd name="T16" fmla="*/ 44 w 814"/>
                  <a:gd name="T17" fmla="*/ 157 h 817"/>
                  <a:gd name="T18" fmla="*/ 48 w 814"/>
                  <a:gd name="T19" fmla="*/ 164 h 817"/>
                  <a:gd name="T20" fmla="*/ 51 w 814"/>
                  <a:gd name="T21" fmla="*/ 169 h 817"/>
                  <a:gd name="T22" fmla="*/ 56 w 814"/>
                  <a:gd name="T23" fmla="*/ 173 h 817"/>
                  <a:gd name="T24" fmla="*/ 60 w 814"/>
                  <a:gd name="T25" fmla="*/ 174 h 817"/>
                  <a:gd name="T26" fmla="*/ 64 w 814"/>
                  <a:gd name="T27" fmla="*/ 174 h 817"/>
                  <a:gd name="T28" fmla="*/ 75 w 814"/>
                  <a:gd name="T29" fmla="*/ 174 h 817"/>
                  <a:gd name="T30" fmla="*/ 95 w 814"/>
                  <a:gd name="T31" fmla="*/ 175 h 817"/>
                  <a:gd name="T32" fmla="*/ 115 w 814"/>
                  <a:gd name="T33" fmla="*/ 175 h 817"/>
                  <a:gd name="T34" fmla="*/ 133 w 814"/>
                  <a:gd name="T35" fmla="*/ 176 h 817"/>
                  <a:gd name="T36" fmla="*/ 150 w 814"/>
                  <a:gd name="T37" fmla="*/ 177 h 817"/>
                  <a:gd name="T38" fmla="*/ 164 w 814"/>
                  <a:gd name="T39" fmla="*/ 178 h 817"/>
                  <a:gd name="T40" fmla="*/ 175 w 814"/>
                  <a:gd name="T41" fmla="*/ 179 h 817"/>
                  <a:gd name="T42" fmla="*/ 182 w 814"/>
                  <a:gd name="T43" fmla="*/ 180 h 817"/>
                  <a:gd name="T44" fmla="*/ 185 w 814"/>
                  <a:gd name="T45" fmla="*/ 182 h 817"/>
                  <a:gd name="T46" fmla="*/ 187 w 814"/>
                  <a:gd name="T47" fmla="*/ 184 h 817"/>
                  <a:gd name="T48" fmla="*/ 187 w 814"/>
                  <a:gd name="T49" fmla="*/ 186 h 817"/>
                  <a:gd name="T50" fmla="*/ 187 w 814"/>
                  <a:gd name="T51" fmla="*/ 187 h 817"/>
                  <a:gd name="T52" fmla="*/ 184 w 814"/>
                  <a:gd name="T53" fmla="*/ 187 h 817"/>
                  <a:gd name="T54" fmla="*/ 172 w 814"/>
                  <a:gd name="T55" fmla="*/ 187 h 817"/>
                  <a:gd name="T56" fmla="*/ 152 w 814"/>
                  <a:gd name="T57" fmla="*/ 187 h 817"/>
                  <a:gd name="T58" fmla="*/ 128 w 814"/>
                  <a:gd name="T59" fmla="*/ 187 h 817"/>
                  <a:gd name="T60" fmla="*/ 104 w 814"/>
                  <a:gd name="T61" fmla="*/ 187 h 817"/>
                  <a:gd name="T62" fmla="*/ 80 w 814"/>
                  <a:gd name="T63" fmla="*/ 187 h 817"/>
                  <a:gd name="T64" fmla="*/ 62 w 814"/>
                  <a:gd name="T65" fmla="*/ 187 h 817"/>
                  <a:gd name="T66" fmla="*/ 51 w 814"/>
                  <a:gd name="T67" fmla="*/ 187 h 817"/>
                  <a:gd name="T68" fmla="*/ 43 w 814"/>
                  <a:gd name="T69" fmla="*/ 186 h 817"/>
                  <a:gd name="T70" fmla="*/ 35 w 814"/>
                  <a:gd name="T71" fmla="*/ 181 h 817"/>
                  <a:gd name="T72" fmla="*/ 31 w 814"/>
                  <a:gd name="T73" fmla="*/ 176 h 817"/>
                  <a:gd name="T74" fmla="*/ 30 w 814"/>
                  <a:gd name="T75" fmla="*/ 172 h 817"/>
                  <a:gd name="T76" fmla="*/ 30 w 814"/>
                  <a:gd name="T77" fmla="*/ 170 h 817"/>
                  <a:gd name="T78" fmla="*/ 30 w 814"/>
                  <a:gd name="T79" fmla="*/ 170 h 817"/>
                  <a:gd name="T80" fmla="*/ 28 w 814"/>
                  <a:gd name="T81" fmla="*/ 163 h 817"/>
                  <a:gd name="T82" fmla="*/ 20 w 814"/>
                  <a:gd name="T83" fmla="*/ 117 h 817"/>
                  <a:gd name="T84" fmla="*/ 9 w 814"/>
                  <a:gd name="T85" fmla="*/ 56 h 817"/>
                  <a:gd name="T86" fmla="*/ 1 w 814"/>
                  <a:gd name="T87" fmla="*/ 10 h 817"/>
                  <a:gd name="T88" fmla="*/ 0 w 814"/>
                  <a:gd name="T89" fmla="*/ 1 h 817"/>
                  <a:gd name="T90" fmla="*/ 1 w 814"/>
                  <a:gd name="T91" fmla="*/ 0 h 8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4"/>
                  <a:gd name="T139" fmla="*/ 0 h 817"/>
                  <a:gd name="T140" fmla="*/ 814 w 814"/>
                  <a:gd name="T141" fmla="*/ 817 h 8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4" h="817">
                    <a:moveTo>
                      <a:pt x="5" y="0"/>
                    </a:moveTo>
                    <a:lnTo>
                      <a:pt x="9" y="2"/>
                    </a:lnTo>
                    <a:lnTo>
                      <a:pt x="13" y="3"/>
                    </a:lnTo>
                    <a:lnTo>
                      <a:pt x="15" y="7"/>
                    </a:lnTo>
                    <a:lnTo>
                      <a:pt x="19" y="11"/>
                    </a:lnTo>
                    <a:lnTo>
                      <a:pt x="27" y="42"/>
                    </a:lnTo>
                    <a:lnTo>
                      <a:pt x="45" y="117"/>
                    </a:lnTo>
                    <a:lnTo>
                      <a:pt x="71" y="221"/>
                    </a:lnTo>
                    <a:lnTo>
                      <a:pt x="101" y="341"/>
                    </a:lnTo>
                    <a:lnTo>
                      <a:pt x="131" y="461"/>
                    </a:lnTo>
                    <a:lnTo>
                      <a:pt x="157" y="564"/>
                    </a:lnTo>
                    <a:lnTo>
                      <a:pt x="175" y="638"/>
                    </a:lnTo>
                    <a:lnTo>
                      <a:pt x="182" y="665"/>
                    </a:lnTo>
                    <a:lnTo>
                      <a:pt x="182" y="666"/>
                    </a:lnTo>
                    <a:lnTo>
                      <a:pt x="182" y="668"/>
                    </a:lnTo>
                    <a:lnTo>
                      <a:pt x="190" y="686"/>
                    </a:lnTo>
                    <a:lnTo>
                      <a:pt x="198" y="703"/>
                    </a:lnTo>
                    <a:lnTo>
                      <a:pt x="207" y="717"/>
                    </a:lnTo>
                    <a:lnTo>
                      <a:pt x="216" y="729"/>
                    </a:lnTo>
                    <a:lnTo>
                      <a:pt x="224" y="739"/>
                    </a:lnTo>
                    <a:lnTo>
                      <a:pt x="233" y="748"/>
                    </a:lnTo>
                    <a:lnTo>
                      <a:pt x="243" y="755"/>
                    </a:lnTo>
                    <a:lnTo>
                      <a:pt x="252" y="759"/>
                    </a:lnTo>
                    <a:lnTo>
                      <a:pt x="263" y="761"/>
                    </a:lnTo>
                    <a:lnTo>
                      <a:pt x="270" y="761"/>
                    </a:lnTo>
                    <a:lnTo>
                      <a:pt x="278" y="760"/>
                    </a:lnTo>
                    <a:lnTo>
                      <a:pt x="283" y="759"/>
                    </a:lnTo>
                    <a:lnTo>
                      <a:pt x="328" y="760"/>
                    </a:lnTo>
                    <a:lnTo>
                      <a:pt x="371" y="761"/>
                    </a:lnTo>
                    <a:lnTo>
                      <a:pt x="415" y="763"/>
                    </a:lnTo>
                    <a:lnTo>
                      <a:pt x="458" y="765"/>
                    </a:lnTo>
                    <a:lnTo>
                      <a:pt x="501" y="766"/>
                    </a:lnTo>
                    <a:lnTo>
                      <a:pt x="542" y="768"/>
                    </a:lnTo>
                    <a:lnTo>
                      <a:pt x="581" y="770"/>
                    </a:lnTo>
                    <a:lnTo>
                      <a:pt x="619" y="772"/>
                    </a:lnTo>
                    <a:lnTo>
                      <a:pt x="654" y="774"/>
                    </a:lnTo>
                    <a:lnTo>
                      <a:pt x="687" y="777"/>
                    </a:lnTo>
                    <a:lnTo>
                      <a:pt x="716" y="778"/>
                    </a:lnTo>
                    <a:lnTo>
                      <a:pt x="742" y="781"/>
                    </a:lnTo>
                    <a:lnTo>
                      <a:pt x="762" y="782"/>
                    </a:lnTo>
                    <a:lnTo>
                      <a:pt x="781" y="785"/>
                    </a:lnTo>
                    <a:lnTo>
                      <a:pt x="792" y="786"/>
                    </a:lnTo>
                    <a:lnTo>
                      <a:pt x="800" y="789"/>
                    </a:lnTo>
                    <a:lnTo>
                      <a:pt x="807" y="794"/>
                    </a:lnTo>
                    <a:lnTo>
                      <a:pt x="812" y="800"/>
                    </a:lnTo>
                    <a:lnTo>
                      <a:pt x="813" y="805"/>
                    </a:lnTo>
                    <a:lnTo>
                      <a:pt x="814" y="812"/>
                    </a:lnTo>
                    <a:lnTo>
                      <a:pt x="814" y="813"/>
                    </a:lnTo>
                    <a:lnTo>
                      <a:pt x="814" y="815"/>
                    </a:lnTo>
                    <a:lnTo>
                      <a:pt x="813" y="816"/>
                    </a:lnTo>
                    <a:lnTo>
                      <a:pt x="813" y="817"/>
                    </a:lnTo>
                    <a:lnTo>
                      <a:pt x="801" y="817"/>
                    </a:lnTo>
                    <a:lnTo>
                      <a:pt x="779" y="817"/>
                    </a:lnTo>
                    <a:lnTo>
                      <a:pt x="748" y="817"/>
                    </a:lnTo>
                    <a:lnTo>
                      <a:pt x="708" y="817"/>
                    </a:lnTo>
                    <a:lnTo>
                      <a:pt x="662" y="817"/>
                    </a:lnTo>
                    <a:lnTo>
                      <a:pt x="613" y="817"/>
                    </a:lnTo>
                    <a:lnTo>
                      <a:pt x="559" y="817"/>
                    </a:lnTo>
                    <a:lnTo>
                      <a:pt x="505" y="817"/>
                    </a:lnTo>
                    <a:lnTo>
                      <a:pt x="451" y="817"/>
                    </a:lnTo>
                    <a:lnTo>
                      <a:pt x="399" y="817"/>
                    </a:lnTo>
                    <a:lnTo>
                      <a:pt x="350" y="817"/>
                    </a:lnTo>
                    <a:lnTo>
                      <a:pt x="307" y="817"/>
                    </a:lnTo>
                    <a:lnTo>
                      <a:pt x="270" y="817"/>
                    </a:lnTo>
                    <a:lnTo>
                      <a:pt x="242" y="817"/>
                    </a:lnTo>
                    <a:lnTo>
                      <a:pt x="222" y="817"/>
                    </a:lnTo>
                    <a:lnTo>
                      <a:pt x="216" y="817"/>
                    </a:lnTo>
                    <a:lnTo>
                      <a:pt x="188" y="812"/>
                    </a:lnTo>
                    <a:lnTo>
                      <a:pt x="168" y="803"/>
                    </a:lnTo>
                    <a:lnTo>
                      <a:pt x="152" y="791"/>
                    </a:lnTo>
                    <a:lnTo>
                      <a:pt x="142" y="779"/>
                    </a:lnTo>
                    <a:lnTo>
                      <a:pt x="135" y="768"/>
                    </a:lnTo>
                    <a:lnTo>
                      <a:pt x="131" y="757"/>
                    </a:lnTo>
                    <a:lnTo>
                      <a:pt x="130" y="750"/>
                    </a:lnTo>
                    <a:lnTo>
                      <a:pt x="130" y="744"/>
                    </a:lnTo>
                    <a:lnTo>
                      <a:pt x="130" y="743"/>
                    </a:lnTo>
                    <a:lnTo>
                      <a:pt x="129" y="743"/>
                    </a:lnTo>
                    <a:lnTo>
                      <a:pt x="129" y="742"/>
                    </a:lnTo>
                    <a:lnTo>
                      <a:pt x="123" y="711"/>
                    </a:lnTo>
                    <a:lnTo>
                      <a:pt x="109" y="629"/>
                    </a:lnTo>
                    <a:lnTo>
                      <a:pt x="88" y="513"/>
                    </a:lnTo>
                    <a:lnTo>
                      <a:pt x="65" y="380"/>
                    </a:lnTo>
                    <a:lnTo>
                      <a:pt x="41" y="246"/>
                    </a:lnTo>
                    <a:lnTo>
                      <a:pt x="21" y="128"/>
                    </a:lnTo>
                    <a:lnTo>
                      <a:pt x="6" y="42"/>
                    </a:lnTo>
                    <a:lnTo>
                      <a:pt x="0" y="6"/>
                    </a:lnTo>
                    <a:lnTo>
                      <a:pt x="1" y="4"/>
                    </a:lnTo>
                    <a:lnTo>
                      <a:pt x="4" y="2"/>
                    </a:lnTo>
                    <a:lnTo>
                      <a:pt x="5" y="0"/>
                    </a:lnTo>
                    <a:close/>
                  </a:path>
                </a:pathLst>
              </a:custGeom>
              <a:solidFill>
                <a:srgbClr val="C0C0C0"/>
              </a:solidFill>
              <a:ln w="9525">
                <a:noFill/>
                <a:round/>
                <a:headEnd/>
                <a:tailEnd/>
              </a:ln>
            </p:spPr>
            <p:txBody>
              <a:bodyPr/>
              <a:lstStyle/>
              <a:p>
                <a:pPr rtl="0"/>
                <a:endParaRPr lang="en-US" sz="3800"/>
              </a:p>
            </p:txBody>
          </p:sp>
          <p:sp>
            <p:nvSpPr>
              <p:cNvPr id="773" name="Freeform 849"/>
              <p:cNvSpPr>
                <a:spLocks/>
              </p:cNvSpPr>
              <p:nvPr/>
            </p:nvSpPr>
            <p:spPr bwMode="auto">
              <a:xfrm>
                <a:off x="733" y="2743"/>
                <a:ext cx="70" cy="263"/>
              </a:xfrm>
              <a:custGeom>
                <a:avLst/>
                <a:gdLst>
                  <a:gd name="T0" fmla="*/ 0 w 306"/>
                  <a:gd name="T1" fmla="*/ 3 h 1144"/>
                  <a:gd name="T2" fmla="*/ 0 w 306"/>
                  <a:gd name="T3" fmla="*/ 5 h 1144"/>
                  <a:gd name="T4" fmla="*/ 0 w 306"/>
                  <a:gd name="T5" fmla="*/ 7 h 1144"/>
                  <a:gd name="T6" fmla="*/ 2 w 306"/>
                  <a:gd name="T7" fmla="*/ 8 h 1144"/>
                  <a:gd name="T8" fmla="*/ 3 w 306"/>
                  <a:gd name="T9" fmla="*/ 9 h 1144"/>
                  <a:gd name="T10" fmla="*/ 7 w 306"/>
                  <a:gd name="T11" fmla="*/ 10 h 1144"/>
                  <a:gd name="T12" fmla="*/ 11 w 306"/>
                  <a:gd name="T13" fmla="*/ 12 h 1144"/>
                  <a:gd name="T14" fmla="*/ 14 w 306"/>
                  <a:gd name="T15" fmla="*/ 13 h 1144"/>
                  <a:gd name="T16" fmla="*/ 18 w 306"/>
                  <a:gd name="T17" fmla="*/ 15 h 1144"/>
                  <a:gd name="T18" fmla="*/ 22 w 306"/>
                  <a:gd name="T19" fmla="*/ 17 h 1144"/>
                  <a:gd name="T20" fmla="*/ 24 w 306"/>
                  <a:gd name="T21" fmla="*/ 19 h 1144"/>
                  <a:gd name="T22" fmla="*/ 27 w 306"/>
                  <a:gd name="T23" fmla="*/ 22 h 1144"/>
                  <a:gd name="T24" fmla="*/ 28 w 306"/>
                  <a:gd name="T25" fmla="*/ 24 h 1144"/>
                  <a:gd name="T26" fmla="*/ 29 w 306"/>
                  <a:gd name="T27" fmla="*/ 32 h 1144"/>
                  <a:gd name="T28" fmla="*/ 32 w 306"/>
                  <a:gd name="T29" fmla="*/ 51 h 1144"/>
                  <a:gd name="T30" fmla="*/ 36 w 306"/>
                  <a:gd name="T31" fmla="*/ 77 h 1144"/>
                  <a:gd name="T32" fmla="*/ 40 w 306"/>
                  <a:gd name="T33" fmla="*/ 110 h 1144"/>
                  <a:gd name="T34" fmla="*/ 46 w 306"/>
                  <a:gd name="T35" fmla="*/ 146 h 1144"/>
                  <a:gd name="T36" fmla="*/ 51 w 306"/>
                  <a:gd name="T37" fmla="*/ 185 h 1144"/>
                  <a:gd name="T38" fmla="*/ 56 w 306"/>
                  <a:gd name="T39" fmla="*/ 223 h 1144"/>
                  <a:gd name="T40" fmla="*/ 61 w 306"/>
                  <a:gd name="T41" fmla="*/ 260 h 1144"/>
                  <a:gd name="T42" fmla="*/ 62 w 306"/>
                  <a:gd name="T43" fmla="*/ 261 h 1144"/>
                  <a:gd name="T44" fmla="*/ 63 w 306"/>
                  <a:gd name="T45" fmla="*/ 263 h 1144"/>
                  <a:gd name="T46" fmla="*/ 64 w 306"/>
                  <a:gd name="T47" fmla="*/ 263 h 1144"/>
                  <a:gd name="T48" fmla="*/ 66 w 306"/>
                  <a:gd name="T49" fmla="*/ 263 h 1144"/>
                  <a:gd name="T50" fmla="*/ 68 w 306"/>
                  <a:gd name="T51" fmla="*/ 263 h 1144"/>
                  <a:gd name="T52" fmla="*/ 69 w 306"/>
                  <a:gd name="T53" fmla="*/ 261 h 1144"/>
                  <a:gd name="T54" fmla="*/ 70 w 306"/>
                  <a:gd name="T55" fmla="*/ 260 h 1144"/>
                  <a:gd name="T56" fmla="*/ 70 w 306"/>
                  <a:gd name="T57" fmla="*/ 258 h 1144"/>
                  <a:gd name="T58" fmla="*/ 68 w 306"/>
                  <a:gd name="T59" fmla="*/ 242 h 1144"/>
                  <a:gd name="T60" fmla="*/ 64 w 306"/>
                  <a:gd name="T61" fmla="*/ 213 h 1144"/>
                  <a:gd name="T62" fmla="*/ 59 w 306"/>
                  <a:gd name="T63" fmla="*/ 175 h 1144"/>
                  <a:gd name="T64" fmla="*/ 53 w 306"/>
                  <a:gd name="T65" fmla="*/ 134 h 1144"/>
                  <a:gd name="T66" fmla="*/ 47 w 306"/>
                  <a:gd name="T67" fmla="*/ 94 h 1144"/>
                  <a:gd name="T68" fmla="*/ 42 w 306"/>
                  <a:gd name="T69" fmla="*/ 59 h 1144"/>
                  <a:gd name="T70" fmla="*/ 38 w 306"/>
                  <a:gd name="T71" fmla="*/ 33 h 1144"/>
                  <a:gd name="T72" fmla="*/ 36 w 306"/>
                  <a:gd name="T73" fmla="*/ 21 h 1144"/>
                  <a:gd name="T74" fmla="*/ 34 w 306"/>
                  <a:gd name="T75" fmla="*/ 17 h 1144"/>
                  <a:gd name="T76" fmla="*/ 31 w 306"/>
                  <a:gd name="T77" fmla="*/ 13 h 1144"/>
                  <a:gd name="T78" fmla="*/ 27 w 306"/>
                  <a:gd name="T79" fmla="*/ 10 h 1144"/>
                  <a:gd name="T80" fmla="*/ 22 w 306"/>
                  <a:gd name="T81" fmla="*/ 7 h 1144"/>
                  <a:gd name="T82" fmla="*/ 17 w 306"/>
                  <a:gd name="T83" fmla="*/ 4 h 1144"/>
                  <a:gd name="T84" fmla="*/ 12 w 306"/>
                  <a:gd name="T85" fmla="*/ 3 h 1144"/>
                  <a:gd name="T86" fmla="*/ 8 w 306"/>
                  <a:gd name="T87" fmla="*/ 1 h 1144"/>
                  <a:gd name="T88" fmla="*/ 6 w 306"/>
                  <a:gd name="T89" fmla="*/ 0 h 1144"/>
                  <a:gd name="T90" fmla="*/ 4 w 306"/>
                  <a:gd name="T91" fmla="*/ 0 h 1144"/>
                  <a:gd name="T92" fmla="*/ 3 w 306"/>
                  <a:gd name="T93" fmla="*/ 1 h 1144"/>
                  <a:gd name="T94" fmla="*/ 1 w 306"/>
                  <a:gd name="T95" fmla="*/ 2 h 1144"/>
                  <a:gd name="T96" fmla="*/ 0 w 306"/>
                  <a:gd name="T97" fmla="*/ 3 h 1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6"/>
                  <a:gd name="T148" fmla="*/ 0 h 1144"/>
                  <a:gd name="T149" fmla="*/ 306 w 306"/>
                  <a:gd name="T150" fmla="*/ 1144 h 11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6" h="1144">
                    <a:moveTo>
                      <a:pt x="2" y="14"/>
                    </a:moveTo>
                    <a:lnTo>
                      <a:pt x="0" y="22"/>
                    </a:lnTo>
                    <a:lnTo>
                      <a:pt x="2" y="29"/>
                    </a:lnTo>
                    <a:lnTo>
                      <a:pt x="7" y="35"/>
                    </a:lnTo>
                    <a:lnTo>
                      <a:pt x="13" y="39"/>
                    </a:lnTo>
                    <a:lnTo>
                      <a:pt x="29" y="44"/>
                    </a:lnTo>
                    <a:lnTo>
                      <a:pt x="46" y="51"/>
                    </a:lnTo>
                    <a:lnTo>
                      <a:pt x="63" y="58"/>
                    </a:lnTo>
                    <a:lnTo>
                      <a:pt x="80" y="66"/>
                    </a:lnTo>
                    <a:lnTo>
                      <a:pt x="94" y="75"/>
                    </a:lnTo>
                    <a:lnTo>
                      <a:pt x="107" y="84"/>
                    </a:lnTo>
                    <a:lnTo>
                      <a:pt x="116" y="94"/>
                    </a:lnTo>
                    <a:lnTo>
                      <a:pt x="121" y="103"/>
                    </a:lnTo>
                    <a:lnTo>
                      <a:pt x="128" y="139"/>
                    </a:lnTo>
                    <a:lnTo>
                      <a:pt x="139" y="220"/>
                    </a:lnTo>
                    <a:lnTo>
                      <a:pt x="156" y="335"/>
                    </a:lnTo>
                    <a:lnTo>
                      <a:pt x="177" y="479"/>
                    </a:lnTo>
                    <a:lnTo>
                      <a:pt x="199" y="637"/>
                    </a:lnTo>
                    <a:lnTo>
                      <a:pt x="223" y="805"/>
                    </a:lnTo>
                    <a:lnTo>
                      <a:pt x="246" y="971"/>
                    </a:lnTo>
                    <a:lnTo>
                      <a:pt x="267" y="1129"/>
                    </a:lnTo>
                    <a:lnTo>
                      <a:pt x="270" y="1137"/>
                    </a:lnTo>
                    <a:lnTo>
                      <a:pt x="275" y="1142"/>
                    </a:lnTo>
                    <a:lnTo>
                      <a:pt x="281" y="1144"/>
                    </a:lnTo>
                    <a:lnTo>
                      <a:pt x="289" y="1144"/>
                    </a:lnTo>
                    <a:lnTo>
                      <a:pt x="297" y="1142"/>
                    </a:lnTo>
                    <a:lnTo>
                      <a:pt x="303" y="1137"/>
                    </a:lnTo>
                    <a:lnTo>
                      <a:pt x="306" y="1130"/>
                    </a:lnTo>
                    <a:lnTo>
                      <a:pt x="306" y="1122"/>
                    </a:lnTo>
                    <a:lnTo>
                      <a:pt x="297" y="1051"/>
                    </a:lnTo>
                    <a:lnTo>
                      <a:pt x="279" y="925"/>
                    </a:lnTo>
                    <a:lnTo>
                      <a:pt x="257" y="763"/>
                    </a:lnTo>
                    <a:lnTo>
                      <a:pt x="232" y="585"/>
                    </a:lnTo>
                    <a:lnTo>
                      <a:pt x="207" y="410"/>
                    </a:lnTo>
                    <a:lnTo>
                      <a:pt x="185" y="256"/>
                    </a:lnTo>
                    <a:lnTo>
                      <a:pt x="168" y="144"/>
                    </a:lnTo>
                    <a:lnTo>
                      <a:pt x="159" y="92"/>
                    </a:lnTo>
                    <a:lnTo>
                      <a:pt x="150" y="74"/>
                    </a:lnTo>
                    <a:lnTo>
                      <a:pt x="136" y="57"/>
                    </a:lnTo>
                    <a:lnTo>
                      <a:pt x="116" y="43"/>
                    </a:lnTo>
                    <a:lnTo>
                      <a:pt x="95" y="30"/>
                    </a:lnTo>
                    <a:lnTo>
                      <a:pt x="73" y="19"/>
                    </a:lnTo>
                    <a:lnTo>
                      <a:pt x="54" y="12"/>
                    </a:lnTo>
                    <a:lnTo>
                      <a:pt x="37" y="5"/>
                    </a:lnTo>
                    <a:lnTo>
                      <a:pt x="26" y="1"/>
                    </a:lnTo>
                    <a:lnTo>
                      <a:pt x="18" y="0"/>
                    </a:lnTo>
                    <a:lnTo>
                      <a:pt x="11" y="3"/>
                    </a:lnTo>
                    <a:lnTo>
                      <a:pt x="5" y="8"/>
                    </a:lnTo>
                    <a:lnTo>
                      <a:pt x="2" y="14"/>
                    </a:lnTo>
                    <a:close/>
                  </a:path>
                </a:pathLst>
              </a:custGeom>
              <a:solidFill>
                <a:srgbClr val="000000"/>
              </a:solidFill>
              <a:ln w="9525">
                <a:noFill/>
                <a:round/>
                <a:headEnd/>
                <a:tailEnd/>
              </a:ln>
            </p:spPr>
            <p:txBody>
              <a:bodyPr/>
              <a:lstStyle/>
              <a:p>
                <a:pPr rtl="0"/>
                <a:endParaRPr lang="en-US" sz="3800"/>
              </a:p>
            </p:txBody>
          </p:sp>
          <p:sp>
            <p:nvSpPr>
              <p:cNvPr id="774" name="Freeform 850"/>
              <p:cNvSpPr>
                <a:spLocks/>
              </p:cNvSpPr>
              <p:nvPr/>
            </p:nvSpPr>
            <p:spPr bwMode="auto">
              <a:xfrm>
                <a:off x="678" y="2744"/>
                <a:ext cx="34" cy="260"/>
              </a:xfrm>
              <a:custGeom>
                <a:avLst/>
                <a:gdLst>
                  <a:gd name="T0" fmla="*/ 27 w 151"/>
                  <a:gd name="T1" fmla="*/ 0 h 1135"/>
                  <a:gd name="T2" fmla="*/ 25 w 151"/>
                  <a:gd name="T3" fmla="*/ 2 h 1135"/>
                  <a:gd name="T4" fmla="*/ 22 w 151"/>
                  <a:gd name="T5" fmla="*/ 4 h 1135"/>
                  <a:gd name="T6" fmla="*/ 18 w 151"/>
                  <a:gd name="T7" fmla="*/ 6 h 1135"/>
                  <a:gd name="T8" fmla="*/ 13 w 151"/>
                  <a:gd name="T9" fmla="*/ 10 h 1135"/>
                  <a:gd name="T10" fmla="*/ 9 w 151"/>
                  <a:gd name="T11" fmla="*/ 14 h 1135"/>
                  <a:gd name="T12" fmla="*/ 5 w 151"/>
                  <a:gd name="T13" fmla="*/ 18 h 1135"/>
                  <a:gd name="T14" fmla="*/ 3 w 151"/>
                  <a:gd name="T15" fmla="*/ 22 h 1135"/>
                  <a:gd name="T16" fmla="*/ 2 w 151"/>
                  <a:gd name="T17" fmla="*/ 26 h 1135"/>
                  <a:gd name="T18" fmla="*/ 1 w 151"/>
                  <a:gd name="T19" fmla="*/ 65 h 1135"/>
                  <a:gd name="T20" fmla="*/ 1 w 151"/>
                  <a:gd name="T21" fmla="*/ 141 h 1135"/>
                  <a:gd name="T22" fmla="*/ 0 w 151"/>
                  <a:gd name="T23" fmla="*/ 217 h 1135"/>
                  <a:gd name="T24" fmla="*/ 0 w 151"/>
                  <a:gd name="T25" fmla="*/ 255 h 1135"/>
                  <a:gd name="T26" fmla="*/ 0 w 151"/>
                  <a:gd name="T27" fmla="*/ 257 h 1135"/>
                  <a:gd name="T28" fmla="*/ 2 w 151"/>
                  <a:gd name="T29" fmla="*/ 259 h 1135"/>
                  <a:gd name="T30" fmla="*/ 3 w 151"/>
                  <a:gd name="T31" fmla="*/ 260 h 1135"/>
                  <a:gd name="T32" fmla="*/ 5 w 151"/>
                  <a:gd name="T33" fmla="*/ 260 h 1135"/>
                  <a:gd name="T34" fmla="*/ 6 w 151"/>
                  <a:gd name="T35" fmla="*/ 260 h 1135"/>
                  <a:gd name="T36" fmla="*/ 8 w 151"/>
                  <a:gd name="T37" fmla="*/ 259 h 1135"/>
                  <a:gd name="T38" fmla="*/ 9 w 151"/>
                  <a:gd name="T39" fmla="*/ 257 h 1135"/>
                  <a:gd name="T40" fmla="*/ 9 w 151"/>
                  <a:gd name="T41" fmla="*/ 255 h 1135"/>
                  <a:gd name="T42" fmla="*/ 9 w 151"/>
                  <a:gd name="T43" fmla="*/ 189 h 1135"/>
                  <a:gd name="T44" fmla="*/ 9 w 151"/>
                  <a:gd name="T45" fmla="*/ 116 h 1135"/>
                  <a:gd name="T46" fmla="*/ 10 w 151"/>
                  <a:gd name="T47" fmla="*/ 56 h 1135"/>
                  <a:gd name="T48" fmla="*/ 10 w 151"/>
                  <a:gd name="T49" fmla="*/ 27 h 1135"/>
                  <a:gd name="T50" fmla="*/ 11 w 151"/>
                  <a:gd name="T51" fmla="*/ 25 h 1135"/>
                  <a:gd name="T52" fmla="*/ 13 w 151"/>
                  <a:gd name="T53" fmla="*/ 23 h 1135"/>
                  <a:gd name="T54" fmla="*/ 15 w 151"/>
                  <a:gd name="T55" fmla="*/ 20 h 1135"/>
                  <a:gd name="T56" fmla="*/ 18 w 151"/>
                  <a:gd name="T57" fmla="*/ 17 h 1135"/>
                  <a:gd name="T58" fmla="*/ 21 w 151"/>
                  <a:gd name="T59" fmla="*/ 15 h 1135"/>
                  <a:gd name="T60" fmla="*/ 25 w 151"/>
                  <a:gd name="T61" fmla="*/ 12 h 1135"/>
                  <a:gd name="T62" fmla="*/ 28 w 151"/>
                  <a:gd name="T63" fmla="*/ 10 h 1135"/>
                  <a:gd name="T64" fmla="*/ 32 w 151"/>
                  <a:gd name="T65" fmla="*/ 8 h 1135"/>
                  <a:gd name="T66" fmla="*/ 33 w 151"/>
                  <a:gd name="T67" fmla="*/ 7 h 1135"/>
                  <a:gd name="T68" fmla="*/ 34 w 151"/>
                  <a:gd name="T69" fmla="*/ 5 h 1135"/>
                  <a:gd name="T70" fmla="*/ 34 w 151"/>
                  <a:gd name="T71" fmla="*/ 4 h 1135"/>
                  <a:gd name="T72" fmla="*/ 34 w 151"/>
                  <a:gd name="T73" fmla="*/ 2 h 1135"/>
                  <a:gd name="T74" fmla="*/ 32 w 151"/>
                  <a:gd name="T75" fmla="*/ 1 h 1135"/>
                  <a:gd name="T76" fmla="*/ 31 w 151"/>
                  <a:gd name="T77" fmla="*/ 0 h 1135"/>
                  <a:gd name="T78" fmla="*/ 29 w 151"/>
                  <a:gd name="T79" fmla="*/ 0 h 1135"/>
                  <a:gd name="T80" fmla="*/ 27 w 151"/>
                  <a:gd name="T81" fmla="*/ 0 h 11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1"/>
                  <a:gd name="T124" fmla="*/ 0 h 1135"/>
                  <a:gd name="T125" fmla="*/ 151 w 151"/>
                  <a:gd name="T126" fmla="*/ 1135 h 11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1" h="1135">
                    <a:moveTo>
                      <a:pt x="121" y="2"/>
                    </a:moveTo>
                    <a:lnTo>
                      <a:pt x="111" y="7"/>
                    </a:lnTo>
                    <a:lnTo>
                      <a:pt x="96" y="16"/>
                    </a:lnTo>
                    <a:lnTo>
                      <a:pt x="78" y="28"/>
                    </a:lnTo>
                    <a:lnTo>
                      <a:pt x="59" y="42"/>
                    </a:lnTo>
                    <a:lnTo>
                      <a:pt x="41" y="59"/>
                    </a:lnTo>
                    <a:lnTo>
                      <a:pt x="24" y="78"/>
                    </a:lnTo>
                    <a:lnTo>
                      <a:pt x="12" y="96"/>
                    </a:lnTo>
                    <a:lnTo>
                      <a:pt x="7" y="115"/>
                    </a:lnTo>
                    <a:lnTo>
                      <a:pt x="4" y="284"/>
                    </a:lnTo>
                    <a:lnTo>
                      <a:pt x="3" y="617"/>
                    </a:lnTo>
                    <a:lnTo>
                      <a:pt x="1" y="949"/>
                    </a:lnTo>
                    <a:lnTo>
                      <a:pt x="0" y="1115"/>
                    </a:lnTo>
                    <a:lnTo>
                      <a:pt x="1" y="1123"/>
                    </a:lnTo>
                    <a:lnTo>
                      <a:pt x="7" y="1130"/>
                    </a:lnTo>
                    <a:lnTo>
                      <a:pt x="12" y="1134"/>
                    </a:lnTo>
                    <a:lnTo>
                      <a:pt x="20" y="1135"/>
                    </a:lnTo>
                    <a:lnTo>
                      <a:pt x="28" y="1134"/>
                    </a:lnTo>
                    <a:lnTo>
                      <a:pt x="34" y="1130"/>
                    </a:lnTo>
                    <a:lnTo>
                      <a:pt x="39" y="1123"/>
                    </a:lnTo>
                    <a:lnTo>
                      <a:pt x="41" y="1115"/>
                    </a:lnTo>
                    <a:lnTo>
                      <a:pt x="41" y="825"/>
                    </a:lnTo>
                    <a:lnTo>
                      <a:pt x="42" y="507"/>
                    </a:lnTo>
                    <a:lnTo>
                      <a:pt x="44" y="243"/>
                    </a:lnTo>
                    <a:lnTo>
                      <a:pt x="46" y="119"/>
                    </a:lnTo>
                    <a:lnTo>
                      <a:pt x="50" y="110"/>
                    </a:lnTo>
                    <a:lnTo>
                      <a:pt x="56" y="100"/>
                    </a:lnTo>
                    <a:lnTo>
                      <a:pt x="68" y="88"/>
                    </a:lnTo>
                    <a:lnTo>
                      <a:pt x="81" y="76"/>
                    </a:lnTo>
                    <a:lnTo>
                      <a:pt x="95" y="65"/>
                    </a:lnTo>
                    <a:lnTo>
                      <a:pt x="111" y="54"/>
                    </a:lnTo>
                    <a:lnTo>
                      <a:pt x="126" y="45"/>
                    </a:lnTo>
                    <a:lnTo>
                      <a:pt x="141" y="37"/>
                    </a:lnTo>
                    <a:lnTo>
                      <a:pt x="146" y="32"/>
                    </a:lnTo>
                    <a:lnTo>
                      <a:pt x="150" y="24"/>
                    </a:lnTo>
                    <a:lnTo>
                      <a:pt x="151" y="18"/>
                    </a:lnTo>
                    <a:lnTo>
                      <a:pt x="149" y="10"/>
                    </a:lnTo>
                    <a:lnTo>
                      <a:pt x="143" y="3"/>
                    </a:lnTo>
                    <a:lnTo>
                      <a:pt x="137" y="0"/>
                    </a:lnTo>
                    <a:lnTo>
                      <a:pt x="129" y="0"/>
                    </a:lnTo>
                    <a:lnTo>
                      <a:pt x="121" y="2"/>
                    </a:lnTo>
                    <a:close/>
                  </a:path>
                </a:pathLst>
              </a:custGeom>
              <a:solidFill>
                <a:srgbClr val="000000"/>
              </a:solidFill>
              <a:ln w="9525">
                <a:noFill/>
                <a:round/>
                <a:headEnd/>
                <a:tailEnd/>
              </a:ln>
            </p:spPr>
            <p:txBody>
              <a:bodyPr/>
              <a:lstStyle/>
              <a:p>
                <a:pPr rtl="0"/>
                <a:endParaRPr lang="en-US" sz="3800"/>
              </a:p>
            </p:txBody>
          </p:sp>
          <p:sp>
            <p:nvSpPr>
              <p:cNvPr id="775" name="Freeform 851"/>
              <p:cNvSpPr>
                <a:spLocks/>
              </p:cNvSpPr>
              <p:nvPr/>
            </p:nvSpPr>
            <p:spPr bwMode="auto">
              <a:xfrm>
                <a:off x="485" y="2725"/>
                <a:ext cx="313" cy="71"/>
              </a:xfrm>
              <a:custGeom>
                <a:avLst/>
                <a:gdLst>
                  <a:gd name="T0" fmla="*/ 300 w 1367"/>
                  <a:gd name="T1" fmla="*/ 0 h 308"/>
                  <a:gd name="T2" fmla="*/ 9 w 1367"/>
                  <a:gd name="T3" fmla="*/ 46 h 308"/>
                  <a:gd name="T4" fmla="*/ 8 w 1367"/>
                  <a:gd name="T5" fmla="*/ 46 h 308"/>
                  <a:gd name="T6" fmla="*/ 8 w 1367"/>
                  <a:gd name="T7" fmla="*/ 46 h 308"/>
                  <a:gd name="T8" fmla="*/ 7 w 1367"/>
                  <a:gd name="T9" fmla="*/ 47 h 308"/>
                  <a:gd name="T10" fmla="*/ 6 w 1367"/>
                  <a:gd name="T11" fmla="*/ 47 h 308"/>
                  <a:gd name="T12" fmla="*/ 3 w 1367"/>
                  <a:gd name="T13" fmla="*/ 52 h 308"/>
                  <a:gd name="T14" fmla="*/ 1 w 1367"/>
                  <a:gd name="T15" fmla="*/ 55 h 308"/>
                  <a:gd name="T16" fmla="*/ 0 w 1367"/>
                  <a:gd name="T17" fmla="*/ 59 h 308"/>
                  <a:gd name="T18" fmla="*/ 0 w 1367"/>
                  <a:gd name="T19" fmla="*/ 63 h 308"/>
                  <a:gd name="T20" fmla="*/ 1 w 1367"/>
                  <a:gd name="T21" fmla="*/ 65 h 308"/>
                  <a:gd name="T22" fmla="*/ 3 w 1367"/>
                  <a:gd name="T23" fmla="*/ 67 h 308"/>
                  <a:gd name="T24" fmla="*/ 5 w 1367"/>
                  <a:gd name="T25" fmla="*/ 69 h 308"/>
                  <a:gd name="T26" fmla="*/ 7 w 1367"/>
                  <a:gd name="T27" fmla="*/ 70 h 308"/>
                  <a:gd name="T28" fmla="*/ 9 w 1367"/>
                  <a:gd name="T29" fmla="*/ 71 h 308"/>
                  <a:gd name="T30" fmla="*/ 11 w 1367"/>
                  <a:gd name="T31" fmla="*/ 71 h 308"/>
                  <a:gd name="T32" fmla="*/ 12 w 1367"/>
                  <a:gd name="T33" fmla="*/ 71 h 308"/>
                  <a:gd name="T34" fmla="*/ 13 w 1367"/>
                  <a:gd name="T35" fmla="*/ 71 h 308"/>
                  <a:gd name="T36" fmla="*/ 14 w 1367"/>
                  <a:gd name="T37" fmla="*/ 71 h 308"/>
                  <a:gd name="T38" fmla="*/ 14 w 1367"/>
                  <a:gd name="T39" fmla="*/ 71 h 308"/>
                  <a:gd name="T40" fmla="*/ 14 w 1367"/>
                  <a:gd name="T41" fmla="*/ 71 h 308"/>
                  <a:gd name="T42" fmla="*/ 14 w 1367"/>
                  <a:gd name="T43" fmla="*/ 71 h 308"/>
                  <a:gd name="T44" fmla="*/ 306 w 1367"/>
                  <a:gd name="T45" fmla="*/ 23 h 308"/>
                  <a:gd name="T46" fmla="*/ 306 w 1367"/>
                  <a:gd name="T47" fmla="*/ 23 h 308"/>
                  <a:gd name="T48" fmla="*/ 307 w 1367"/>
                  <a:gd name="T49" fmla="*/ 22 h 308"/>
                  <a:gd name="T50" fmla="*/ 308 w 1367"/>
                  <a:gd name="T51" fmla="*/ 22 h 308"/>
                  <a:gd name="T52" fmla="*/ 308 w 1367"/>
                  <a:gd name="T53" fmla="*/ 22 h 308"/>
                  <a:gd name="T54" fmla="*/ 311 w 1367"/>
                  <a:gd name="T55" fmla="*/ 19 h 308"/>
                  <a:gd name="T56" fmla="*/ 312 w 1367"/>
                  <a:gd name="T57" fmla="*/ 15 h 308"/>
                  <a:gd name="T58" fmla="*/ 313 w 1367"/>
                  <a:gd name="T59" fmla="*/ 12 h 308"/>
                  <a:gd name="T60" fmla="*/ 313 w 1367"/>
                  <a:gd name="T61" fmla="*/ 9 h 308"/>
                  <a:gd name="T62" fmla="*/ 312 w 1367"/>
                  <a:gd name="T63" fmla="*/ 7 h 308"/>
                  <a:gd name="T64" fmla="*/ 310 w 1367"/>
                  <a:gd name="T65" fmla="*/ 5 h 308"/>
                  <a:gd name="T66" fmla="*/ 309 w 1367"/>
                  <a:gd name="T67" fmla="*/ 3 h 308"/>
                  <a:gd name="T68" fmla="*/ 307 w 1367"/>
                  <a:gd name="T69" fmla="*/ 2 h 308"/>
                  <a:gd name="T70" fmla="*/ 305 w 1367"/>
                  <a:gd name="T71" fmla="*/ 1 h 308"/>
                  <a:gd name="T72" fmla="*/ 304 w 1367"/>
                  <a:gd name="T73" fmla="*/ 0 h 308"/>
                  <a:gd name="T74" fmla="*/ 303 w 1367"/>
                  <a:gd name="T75" fmla="*/ 0 h 308"/>
                  <a:gd name="T76" fmla="*/ 302 w 1367"/>
                  <a:gd name="T77" fmla="*/ 0 h 308"/>
                  <a:gd name="T78" fmla="*/ 301 w 1367"/>
                  <a:gd name="T79" fmla="*/ 0 h 308"/>
                  <a:gd name="T80" fmla="*/ 301 w 1367"/>
                  <a:gd name="T81" fmla="*/ 0 h 308"/>
                  <a:gd name="T82" fmla="*/ 301 w 1367"/>
                  <a:gd name="T83" fmla="*/ 0 h 308"/>
                  <a:gd name="T84" fmla="*/ 300 w 1367"/>
                  <a:gd name="T85" fmla="*/ 0 h 3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7"/>
                  <a:gd name="T130" fmla="*/ 0 h 308"/>
                  <a:gd name="T131" fmla="*/ 1367 w 1367"/>
                  <a:gd name="T132" fmla="*/ 308 h 3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7" h="308">
                    <a:moveTo>
                      <a:pt x="1310" y="0"/>
                    </a:moveTo>
                    <a:lnTo>
                      <a:pt x="39" y="199"/>
                    </a:lnTo>
                    <a:lnTo>
                      <a:pt x="36" y="200"/>
                    </a:lnTo>
                    <a:lnTo>
                      <a:pt x="33" y="201"/>
                    </a:lnTo>
                    <a:lnTo>
                      <a:pt x="31" y="203"/>
                    </a:lnTo>
                    <a:lnTo>
                      <a:pt x="28" y="205"/>
                    </a:lnTo>
                    <a:lnTo>
                      <a:pt x="13" y="224"/>
                    </a:lnTo>
                    <a:lnTo>
                      <a:pt x="3" y="240"/>
                    </a:lnTo>
                    <a:lnTo>
                      <a:pt x="0" y="257"/>
                    </a:lnTo>
                    <a:lnTo>
                      <a:pt x="1" y="273"/>
                    </a:lnTo>
                    <a:lnTo>
                      <a:pt x="6" y="283"/>
                    </a:lnTo>
                    <a:lnTo>
                      <a:pt x="14" y="291"/>
                    </a:lnTo>
                    <a:lnTo>
                      <a:pt x="23" y="298"/>
                    </a:lnTo>
                    <a:lnTo>
                      <a:pt x="32" y="302"/>
                    </a:lnTo>
                    <a:lnTo>
                      <a:pt x="41" y="306"/>
                    </a:lnTo>
                    <a:lnTo>
                      <a:pt x="49" y="307"/>
                    </a:lnTo>
                    <a:lnTo>
                      <a:pt x="54" y="308"/>
                    </a:lnTo>
                    <a:lnTo>
                      <a:pt x="58" y="308"/>
                    </a:lnTo>
                    <a:lnTo>
                      <a:pt x="59" y="308"/>
                    </a:lnTo>
                    <a:lnTo>
                      <a:pt x="61" y="308"/>
                    </a:lnTo>
                    <a:lnTo>
                      <a:pt x="62" y="308"/>
                    </a:lnTo>
                    <a:lnTo>
                      <a:pt x="63" y="308"/>
                    </a:lnTo>
                    <a:lnTo>
                      <a:pt x="1335" y="99"/>
                    </a:lnTo>
                    <a:lnTo>
                      <a:pt x="1337" y="99"/>
                    </a:lnTo>
                    <a:lnTo>
                      <a:pt x="1340" y="97"/>
                    </a:lnTo>
                    <a:lnTo>
                      <a:pt x="1343" y="95"/>
                    </a:lnTo>
                    <a:lnTo>
                      <a:pt x="1345" y="94"/>
                    </a:lnTo>
                    <a:lnTo>
                      <a:pt x="1357" y="81"/>
                    </a:lnTo>
                    <a:lnTo>
                      <a:pt x="1363" y="67"/>
                    </a:lnTo>
                    <a:lnTo>
                      <a:pt x="1367" y="53"/>
                    </a:lnTo>
                    <a:lnTo>
                      <a:pt x="1366" y="40"/>
                    </a:lnTo>
                    <a:lnTo>
                      <a:pt x="1362" y="30"/>
                    </a:lnTo>
                    <a:lnTo>
                      <a:pt x="1356" y="22"/>
                    </a:lnTo>
                    <a:lnTo>
                      <a:pt x="1349" y="15"/>
                    </a:lnTo>
                    <a:lnTo>
                      <a:pt x="1341" y="10"/>
                    </a:lnTo>
                    <a:lnTo>
                      <a:pt x="1333" y="5"/>
                    </a:lnTo>
                    <a:lnTo>
                      <a:pt x="1327" y="2"/>
                    </a:lnTo>
                    <a:lnTo>
                      <a:pt x="1322" y="1"/>
                    </a:lnTo>
                    <a:lnTo>
                      <a:pt x="1319" y="0"/>
                    </a:lnTo>
                    <a:lnTo>
                      <a:pt x="1316" y="0"/>
                    </a:lnTo>
                    <a:lnTo>
                      <a:pt x="1315" y="0"/>
                    </a:lnTo>
                    <a:lnTo>
                      <a:pt x="1313" y="0"/>
                    </a:lnTo>
                    <a:lnTo>
                      <a:pt x="1310" y="0"/>
                    </a:lnTo>
                    <a:close/>
                  </a:path>
                </a:pathLst>
              </a:custGeom>
              <a:solidFill>
                <a:srgbClr val="000000"/>
              </a:solidFill>
              <a:ln w="9525">
                <a:noFill/>
                <a:round/>
                <a:headEnd/>
                <a:tailEnd/>
              </a:ln>
            </p:spPr>
            <p:txBody>
              <a:bodyPr/>
              <a:lstStyle/>
              <a:p>
                <a:pPr rtl="0"/>
                <a:endParaRPr lang="en-US" sz="3800"/>
              </a:p>
            </p:txBody>
          </p:sp>
          <p:sp>
            <p:nvSpPr>
              <p:cNvPr id="776" name="Freeform 852"/>
              <p:cNvSpPr>
                <a:spLocks/>
              </p:cNvSpPr>
              <p:nvPr/>
            </p:nvSpPr>
            <p:spPr bwMode="auto">
              <a:xfrm>
                <a:off x="494" y="2735"/>
                <a:ext cx="295" cy="52"/>
              </a:xfrm>
              <a:custGeom>
                <a:avLst/>
                <a:gdLst>
                  <a:gd name="T0" fmla="*/ 292 w 1288"/>
                  <a:gd name="T1" fmla="*/ 1 h 229"/>
                  <a:gd name="T2" fmla="*/ 295 w 1288"/>
                  <a:gd name="T3" fmla="*/ 2 h 229"/>
                  <a:gd name="T4" fmla="*/ 295 w 1288"/>
                  <a:gd name="T5" fmla="*/ 2 h 229"/>
                  <a:gd name="T6" fmla="*/ 295 w 1288"/>
                  <a:gd name="T7" fmla="*/ 2 h 229"/>
                  <a:gd name="T8" fmla="*/ 295 w 1288"/>
                  <a:gd name="T9" fmla="*/ 3 h 229"/>
                  <a:gd name="T10" fmla="*/ 294 w 1288"/>
                  <a:gd name="T11" fmla="*/ 4 h 229"/>
                  <a:gd name="T12" fmla="*/ 292 w 1288"/>
                  <a:gd name="T13" fmla="*/ 5 h 229"/>
                  <a:gd name="T14" fmla="*/ 286 w 1288"/>
                  <a:gd name="T15" fmla="*/ 6 h 229"/>
                  <a:gd name="T16" fmla="*/ 273 w 1288"/>
                  <a:gd name="T17" fmla="*/ 8 h 229"/>
                  <a:gd name="T18" fmla="*/ 257 w 1288"/>
                  <a:gd name="T19" fmla="*/ 11 h 229"/>
                  <a:gd name="T20" fmla="*/ 237 w 1288"/>
                  <a:gd name="T21" fmla="*/ 14 h 229"/>
                  <a:gd name="T22" fmla="*/ 214 w 1288"/>
                  <a:gd name="T23" fmla="*/ 18 h 229"/>
                  <a:gd name="T24" fmla="*/ 188 w 1288"/>
                  <a:gd name="T25" fmla="*/ 22 h 229"/>
                  <a:gd name="T26" fmla="*/ 162 w 1288"/>
                  <a:gd name="T27" fmla="*/ 26 h 229"/>
                  <a:gd name="T28" fmla="*/ 135 w 1288"/>
                  <a:gd name="T29" fmla="*/ 31 h 229"/>
                  <a:gd name="T30" fmla="*/ 109 w 1288"/>
                  <a:gd name="T31" fmla="*/ 35 h 229"/>
                  <a:gd name="T32" fmla="*/ 84 w 1288"/>
                  <a:gd name="T33" fmla="*/ 39 h 229"/>
                  <a:gd name="T34" fmla="*/ 61 w 1288"/>
                  <a:gd name="T35" fmla="*/ 43 h 229"/>
                  <a:gd name="T36" fmla="*/ 41 w 1288"/>
                  <a:gd name="T37" fmla="*/ 46 h 229"/>
                  <a:gd name="T38" fmla="*/ 24 w 1288"/>
                  <a:gd name="T39" fmla="*/ 49 h 229"/>
                  <a:gd name="T40" fmla="*/ 12 w 1288"/>
                  <a:gd name="T41" fmla="*/ 51 h 229"/>
                  <a:gd name="T42" fmla="*/ 6 w 1288"/>
                  <a:gd name="T43" fmla="*/ 52 h 229"/>
                  <a:gd name="T44" fmla="*/ 3 w 1288"/>
                  <a:gd name="T45" fmla="*/ 52 h 229"/>
                  <a:gd name="T46" fmla="*/ 0 w 1288"/>
                  <a:gd name="T47" fmla="*/ 51 h 229"/>
                  <a:gd name="T48" fmla="*/ 0 w 1288"/>
                  <a:gd name="T49" fmla="*/ 50 h 229"/>
                  <a:gd name="T50" fmla="*/ 0 w 1288"/>
                  <a:gd name="T51" fmla="*/ 50 h 229"/>
                  <a:gd name="T52" fmla="*/ 0 w 1288"/>
                  <a:gd name="T53" fmla="*/ 49 h 229"/>
                  <a:gd name="T54" fmla="*/ 1 w 1288"/>
                  <a:gd name="T55" fmla="*/ 47 h 229"/>
                  <a:gd name="T56" fmla="*/ 4 w 1288"/>
                  <a:gd name="T57" fmla="*/ 45 h 229"/>
                  <a:gd name="T58" fmla="*/ 11 w 1288"/>
                  <a:gd name="T59" fmla="*/ 44 h 229"/>
                  <a:gd name="T60" fmla="*/ 23 w 1288"/>
                  <a:gd name="T61" fmla="*/ 42 h 229"/>
                  <a:gd name="T62" fmla="*/ 39 w 1288"/>
                  <a:gd name="T63" fmla="*/ 39 h 229"/>
                  <a:gd name="T64" fmla="*/ 60 w 1288"/>
                  <a:gd name="T65" fmla="*/ 36 h 229"/>
                  <a:gd name="T66" fmla="*/ 83 w 1288"/>
                  <a:gd name="T67" fmla="*/ 32 h 229"/>
                  <a:gd name="T68" fmla="*/ 108 w 1288"/>
                  <a:gd name="T69" fmla="*/ 29 h 229"/>
                  <a:gd name="T70" fmla="*/ 134 w 1288"/>
                  <a:gd name="T71" fmla="*/ 25 h 229"/>
                  <a:gd name="T72" fmla="*/ 161 w 1288"/>
                  <a:gd name="T73" fmla="*/ 20 h 229"/>
                  <a:gd name="T74" fmla="*/ 187 w 1288"/>
                  <a:gd name="T75" fmla="*/ 16 h 229"/>
                  <a:gd name="T76" fmla="*/ 212 w 1288"/>
                  <a:gd name="T77" fmla="*/ 12 h 229"/>
                  <a:gd name="T78" fmla="*/ 235 w 1288"/>
                  <a:gd name="T79" fmla="*/ 9 h 229"/>
                  <a:gd name="T80" fmla="*/ 255 w 1288"/>
                  <a:gd name="T81" fmla="*/ 6 h 229"/>
                  <a:gd name="T82" fmla="*/ 272 w 1288"/>
                  <a:gd name="T83" fmla="*/ 3 h 229"/>
                  <a:gd name="T84" fmla="*/ 284 w 1288"/>
                  <a:gd name="T85" fmla="*/ 1 h 229"/>
                  <a:gd name="T86" fmla="*/ 290 w 1288"/>
                  <a:gd name="T87" fmla="*/ 0 h 2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88"/>
                  <a:gd name="T133" fmla="*/ 0 h 229"/>
                  <a:gd name="T134" fmla="*/ 1288 w 1288"/>
                  <a:gd name="T135" fmla="*/ 229 h 2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88" h="229">
                    <a:moveTo>
                      <a:pt x="1272" y="0"/>
                    </a:moveTo>
                    <a:lnTo>
                      <a:pt x="1277" y="3"/>
                    </a:lnTo>
                    <a:lnTo>
                      <a:pt x="1283" y="5"/>
                    </a:lnTo>
                    <a:lnTo>
                      <a:pt x="1287" y="8"/>
                    </a:lnTo>
                    <a:lnTo>
                      <a:pt x="1288" y="11"/>
                    </a:lnTo>
                    <a:lnTo>
                      <a:pt x="1288" y="12"/>
                    </a:lnTo>
                    <a:lnTo>
                      <a:pt x="1287" y="14"/>
                    </a:lnTo>
                    <a:lnTo>
                      <a:pt x="1284" y="17"/>
                    </a:lnTo>
                    <a:lnTo>
                      <a:pt x="1281" y="21"/>
                    </a:lnTo>
                    <a:lnTo>
                      <a:pt x="1276" y="22"/>
                    </a:lnTo>
                    <a:lnTo>
                      <a:pt x="1264" y="24"/>
                    </a:lnTo>
                    <a:lnTo>
                      <a:pt x="1248" y="26"/>
                    </a:lnTo>
                    <a:lnTo>
                      <a:pt x="1223" y="30"/>
                    </a:lnTo>
                    <a:lnTo>
                      <a:pt x="1194" y="35"/>
                    </a:lnTo>
                    <a:lnTo>
                      <a:pt x="1160" y="41"/>
                    </a:lnTo>
                    <a:lnTo>
                      <a:pt x="1121" y="47"/>
                    </a:lnTo>
                    <a:lnTo>
                      <a:pt x="1080" y="55"/>
                    </a:lnTo>
                    <a:lnTo>
                      <a:pt x="1033" y="63"/>
                    </a:lnTo>
                    <a:lnTo>
                      <a:pt x="985" y="70"/>
                    </a:lnTo>
                    <a:lnTo>
                      <a:pt x="933" y="78"/>
                    </a:lnTo>
                    <a:lnTo>
                      <a:pt x="878" y="87"/>
                    </a:lnTo>
                    <a:lnTo>
                      <a:pt x="822" y="96"/>
                    </a:lnTo>
                    <a:lnTo>
                      <a:pt x="765" y="107"/>
                    </a:lnTo>
                    <a:lnTo>
                      <a:pt x="707" y="116"/>
                    </a:lnTo>
                    <a:lnTo>
                      <a:pt x="649" y="125"/>
                    </a:lnTo>
                    <a:lnTo>
                      <a:pt x="590" y="135"/>
                    </a:lnTo>
                    <a:lnTo>
                      <a:pt x="532" y="145"/>
                    </a:lnTo>
                    <a:lnTo>
                      <a:pt x="475" y="154"/>
                    </a:lnTo>
                    <a:lnTo>
                      <a:pt x="420" y="163"/>
                    </a:lnTo>
                    <a:lnTo>
                      <a:pt x="365" y="172"/>
                    </a:lnTo>
                    <a:lnTo>
                      <a:pt x="314" y="181"/>
                    </a:lnTo>
                    <a:lnTo>
                      <a:pt x="265" y="189"/>
                    </a:lnTo>
                    <a:lnTo>
                      <a:pt x="219" y="197"/>
                    </a:lnTo>
                    <a:lnTo>
                      <a:pt x="177" y="203"/>
                    </a:lnTo>
                    <a:lnTo>
                      <a:pt x="139" y="210"/>
                    </a:lnTo>
                    <a:lnTo>
                      <a:pt x="106" y="215"/>
                    </a:lnTo>
                    <a:lnTo>
                      <a:pt x="78" y="220"/>
                    </a:lnTo>
                    <a:lnTo>
                      <a:pt x="54" y="224"/>
                    </a:lnTo>
                    <a:lnTo>
                      <a:pt x="37" y="226"/>
                    </a:lnTo>
                    <a:lnTo>
                      <a:pt x="26" y="228"/>
                    </a:lnTo>
                    <a:lnTo>
                      <a:pt x="22" y="229"/>
                    </a:lnTo>
                    <a:lnTo>
                      <a:pt x="14" y="228"/>
                    </a:lnTo>
                    <a:lnTo>
                      <a:pt x="7" y="225"/>
                    </a:lnTo>
                    <a:lnTo>
                      <a:pt x="2" y="223"/>
                    </a:lnTo>
                    <a:lnTo>
                      <a:pt x="0" y="220"/>
                    </a:lnTo>
                    <a:lnTo>
                      <a:pt x="0" y="219"/>
                    </a:lnTo>
                    <a:lnTo>
                      <a:pt x="0" y="216"/>
                    </a:lnTo>
                    <a:lnTo>
                      <a:pt x="2" y="212"/>
                    </a:lnTo>
                    <a:lnTo>
                      <a:pt x="6" y="206"/>
                    </a:lnTo>
                    <a:lnTo>
                      <a:pt x="13" y="198"/>
                    </a:lnTo>
                    <a:lnTo>
                      <a:pt x="18" y="197"/>
                    </a:lnTo>
                    <a:lnTo>
                      <a:pt x="29" y="195"/>
                    </a:lnTo>
                    <a:lnTo>
                      <a:pt x="46" y="193"/>
                    </a:lnTo>
                    <a:lnTo>
                      <a:pt x="70" y="189"/>
                    </a:lnTo>
                    <a:lnTo>
                      <a:pt x="100" y="184"/>
                    </a:lnTo>
                    <a:lnTo>
                      <a:pt x="134" y="178"/>
                    </a:lnTo>
                    <a:lnTo>
                      <a:pt x="171" y="173"/>
                    </a:lnTo>
                    <a:lnTo>
                      <a:pt x="214" y="167"/>
                    </a:lnTo>
                    <a:lnTo>
                      <a:pt x="260" y="159"/>
                    </a:lnTo>
                    <a:lnTo>
                      <a:pt x="309" y="151"/>
                    </a:lnTo>
                    <a:lnTo>
                      <a:pt x="361" y="143"/>
                    </a:lnTo>
                    <a:lnTo>
                      <a:pt x="415" y="134"/>
                    </a:lnTo>
                    <a:lnTo>
                      <a:pt x="471" y="126"/>
                    </a:lnTo>
                    <a:lnTo>
                      <a:pt x="528" y="117"/>
                    </a:lnTo>
                    <a:lnTo>
                      <a:pt x="585" y="108"/>
                    </a:lnTo>
                    <a:lnTo>
                      <a:pt x="644" y="99"/>
                    </a:lnTo>
                    <a:lnTo>
                      <a:pt x="702" y="90"/>
                    </a:lnTo>
                    <a:lnTo>
                      <a:pt x="761" y="81"/>
                    </a:lnTo>
                    <a:lnTo>
                      <a:pt x="817" y="72"/>
                    </a:lnTo>
                    <a:lnTo>
                      <a:pt x="873" y="63"/>
                    </a:lnTo>
                    <a:lnTo>
                      <a:pt x="926" y="55"/>
                    </a:lnTo>
                    <a:lnTo>
                      <a:pt x="978" y="46"/>
                    </a:lnTo>
                    <a:lnTo>
                      <a:pt x="1028" y="38"/>
                    </a:lnTo>
                    <a:lnTo>
                      <a:pt x="1073" y="31"/>
                    </a:lnTo>
                    <a:lnTo>
                      <a:pt x="1115" y="25"/>
                    </a:lnTo>
                    <a:lnTo>
                      <a:pt x="1154" y="18"/>
                    </a:lnTo>
                    <a:lnTo>
                      <a:pt x="1186" y="13"/>
                    </a:lnTo>
                    <a:lnTo>
                      <a:pt x="1216" y="9"/>
                    </a:lnTo>
                    <a:lnTo>
                      <a:pt x="1238" y="5"/>
                    </a:lnTo>
                    <a:lnTo>
                      <a:pt x="1257" y="3"/>
                    </a:lnTo>
                    <a:lnTo>
                      <a:pt x="1268" y="1"/>
                    </a:lnTo>
                    <a:lnTo>
                      <a:pt x="1272" y="0"/>
                    </a:lnTo>
                    <a:close/>
                  </a:path>
                </a:pathLst>
              </a:custGeom>
              <a:solidFill>
                <a:srgbClr val="C0C0C0"/>
              </a:solidFill>
              <a:ln w="9525">
                <a:noFill/>
                <a:round/>
                <a:headEnd/>
                <a:tailEnd/>
              </a:ln>
            </p:spPr>
            <p:txBody>
              <a:bodyPr/>
              <a:lstStyle/>
              <a:p>
                <a:pPr rtl="0"/>
                <a:endParaRPr lang="en-US" sz="3800"/>
              </a:p>
            </p:txBody>
          </p:sp>
          <p:sp>
            <p:nvSpPr>
              <p:cNvPr id="777" name="Freeform 853"/>
              <p:cNvSpPr>
                <a:spLocks/>
              </p:cNvSpPr>
              <p:nvPr/>
            </p:nvSpPr>
            <p:spPr bwMode="auto">
              <a:xfrm>
                <a:off x="487" y="2770"/>
                <a:ext cx="77" cy="108"/>
              </a:xfrm>
              <a:custGeom>
                <a:avLst/>
                <a:gdLst>
                  <a:gd name="T0" fmla="*/ 69 w 336"/>
                  <a:gd name="T1" fmla="*/ 2 h 471"/>
                  <a:gd name="T2" fmla="*/ 1 w 336"/>
                  <a:gd name="T3" fmla="*/ 101 h 471"/>
                  <a:gd name="T4" fmla="*/ 0 w 336"/>
                  <a:gd name="T5" fmla="*/ 103 h 471"/>
                  <a:gd name="T6" fmla="*/ 0 w 336"/>
                  <a:gd name="T7" fmla="*/ 104 h 471"/>
                  <a:gd name="T8" fmla="*/ 1 w 336"/>
                  <a:gd name="T9" fmla="*/ 106 h 471"/>
                  <a:gd name="T10" fmla="*/ 2 w 336"/>
                  <a:gd name="T11" fmla="*/ 107 h 471"/>
                  <a:gd name="T12" fmla="*/ 4 w 336"/>
                  <a:gd name="T13" fmla="*/ 108 h 471"/>
                  <a:gd name="T14" fmla="*/ 5 w 336"/>
                  <a:gd name="T15" fmla="*/ 108 h 471"/>
                  <a:gd name="T16" fmla="*/ 7 w 336"/>
                  <a:gd name="T17" fmla="*/ 107 h 471"/>
                  <a:gd name="T18" fmla="*/ 8 w 336"/>
                  <a:gd name="T19" fmla="*/ 106 h 471"/>
                  <a:gd name="T20" fmla="*/ 76 w 336"/>
                  <a:gd name="T21" fmla="*/ 7 h 471"/>
                  <a:gd name="T22" fmla="*/ 77 w 336"/>
                  <a:gd name="T23" fmla="*/ 5 h 471"/>
                  <a:gd name="T24" fmla="*/ 77 w 336"/>
                  <a:gd name="T25" fmla="*/ 4 h 471"/>
                  <a:gd name="T26" fmla="*/ 76 w 336"/>
                  <a:gd name="T27" fmla="*/ 2 h 471"/>
                  <a:gd name="T28" fmla="*/ 75 w 336"/>
                  <a:gd name="T29" fmla="*/ 1 h 471"/>
                  <a:gd name="T30" fmla="*/ 73 w 336"/>
                  <a:gd name="T31" fmla="*/ 0 h 471"/>
                  <a:gd name="T32" fmla="*/ 72 w 336"/>
                  <a:gd name="T33" fmla="*/ 0 h 471"/>
                  <a:gd name="T34" fmla="*/ 70 w 336"/>
                  <a:gd name="T35" fmla="*/ 1 h 471"/>
                  <a:gd name="T36" fmla="*/ 69 w 336"/>
                  <a:gd name="T37" fmla="*/ 2 h 4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6"/>
                  <a:gd name="T58" fmla="*/ 0 h 471"/>
                  <a:gd name="T59" fmla="*/ 336 w 336"/>
                  <a:gd name="T60" fmla="*/ 471 h 4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6" h="471">
                    <a:moveTo>
                      <a:pt x="300" y="8"/>
                    </a:moveTo>
                    <a:lnTo>
                      <a:pt x="3" y="441"/>
                    </a:lnTo>
                    <a:lnTo>
                      <a:pt x="0" y="449"/>
                    </a:lnTo>
                    <a:lnTo>
                      <a:pt x="0" y="455"/>
                    </a:lnTo>
                    <a:lnTo>
                      <a:pt x="3" y="463"/>
                    </a:lnTo>
                    <a:lnTo>
                      <a:pt x="8" y="468"/>
                    </a:lnTo>
                    <a:lnTo>
                      <a:pt x="16" y="471"/>
                    </a:lnTo>
                    <a:lnTo>
                      <a:pt x="22" y="471"/>
                    </a:lnTo>
                    <a:lnTo>
                      <a:pt x="30" y="468"/>
                    </a:lnTo>
                    <a:lnTo>
                      <a:pt x="35" y="463"/>
                    </a:lnTo>
                    <a:lnTo>
                      <a:pt x="332" y="31"/>
                    </a:lnTo>
                    <a:lnTo>
                      <a:pt x="335" y="23"/>
                    </a:lnTo>
                    <a:lnTo>
                      <a:pt x="336" y="16"/>
                    </a:lnTo>
                    <a:lnTo>
                      <a:pt x="332" y="9"/>
                    </a:lnTo>
                    <a:lnTo>
                      <a:pt x="327" y="3"/>
                    </a:lnTo>
                    <a:lnTo>
                      <a:pt x="319" y="0"/>
                    </a:lnTo>
                    <a:lnTo>
                      <a:pt x="313" y="0"/>
                    </a:lnTo>
                    <a:lnTo>
                      <a:pt x="305" y="3"/>
                    </a:lnTo>
                    <a:lnTo>
                      <a:pt x="300" y="8"/>
                    </a:lnTo>
                    <a:close/>
                  </a:path>
                </a:pathLst>
              </a:custGeom>
              <a:solidFill>
                <a:srgbClr val="000000"/>
              </a:solidFill>
              <a:ln w="9525">
                <a:noFill/>
                <a:round/>
                <a:headEnd/>
                <a:tailEnd/>
              </a:ln>
            </p:spPr>
            <p:txBody>
              <a:bodyPr/>
              <a:lstStyle/>
              <a:p>
                <a:pPr rtl="0"/>
                <a:endParaRPr lang="en-US" sz="3800"/>
              </a:p>
            </p:txBody>
          </p:sp>
          <p:sp>
            <p:nvSpPr>
              <p:cNvPr id="778" name="Freeform 854"/>
              <p:cNvSpPr>
                <a:spLocks/>
              </p:cNvSpPr>
              <p:nvPr/>
            </p:nvSpPr>
            <p:spPr bwMode="auto">
              <a:xfrm>
                <a:off x="669" y="2992"/>
                <a:ext cx="27" cy="19"/>
              </a:xfrm>
              <a:custGeom>
                <a:avLst/>
                <a:gdLst>
                  <a:gd name="T0" fmla="*/ 0 w 119"/>
                  <a:gd name="T1" fmla="*/ 10 h 85"/>
                  <a:gd name="T2" fmla="*/ 0 w 119"/>
                  <a:gd name="T3" fmla="*/ 12 h 85"/>
                  <a:gd name="T4" fmla="*/ 1 w 119"/>
                  <a:gd name="T5" fmla="*/ 13 h 85"/>
                  <a:gd name="T6" fmla="*/ 2 w 119"/>
                  <a:gd name="T7" fmla="*/ 15 h 85"/>
                  <a:gd name="T8" fmla="*/ 4 w 119"/>
                  <a:gd name="T9" fmla="*/ 17 h 85"/>
                  <a:gd name="T10" fmla="*/ 6 w 119"/>
                  <a:gd name="T11" fmla="*/ 18 h 85"/>
                  <a:gd name="T12" fmla="*/ 8 w 119"/>
                  <a:gd name="T13" fmla="*/ 19 h 85"/>
                  <a:gd name="T14" fmla="*/ 11 w 119"/>
                  <a:gd name="T15" fmla="*/ 19 h 85"/>
                  <a:gd name="T16" fmla="*/ 14 w 119"/>
                  <a:gd name="T17" fmla="*/ 19 h 85"/>
                  <a:gd name="T18" fmla="*/ 16 w 119"/>
                  <a:gd name="T19" fmla="*/ 19 h 85"/>
                  <a:gd name="T20" fmla="*/ 19 w 119"/>
                  <a:gd name="T21" fmla="*/ 19 h 85"/>
                  <a:gd name="T22" fmla="*/ 21 w 119"/>
                  <a:gd name="T23" fmla="*/ 18 h 85"/>
                  <a:gd name="T24" fmla="*/ 23 w 119"/>
                  <a:gd name="T25" fmla="*/ 17 h 85"/>
                  <a:gd name="T26" fmla="*/ 25 w 119"/>
                  <a:gd name="T27" fmla="*/ 15 h 85"/>
                  <a:gd name="T28" fmla="*/ 26 w 119"/>
                  <a:gd name="T29" fmla="*/ 13 h 85"/>
                  <a:gd name="T30" fmla="*/ 27 w 119"/>
                  <a:gd name="T31" fmla="*/ 12 h 85"/>
                  <a:gd name="T32" fmla="*/ 27 w 119"/>
                  <a:gd name="T33" fmla="*/ 10 h 85"/>
                  <a:gd name="T34" fmla="*/ 27 w 119"/>
                  <a:gd name="T35" fmla="*/ 7 h 85"/>
                  <a:gd name="T36" fmla="*/ 26 w 119"/>
                  <a:gd name="T37" fmla="*/ 6 h 85"/>
                  <a:gd name="T38" fmla="*/ 25 w 119"/>
                  <a:gd name="T39" fmla="*/ 4 h 85"/>
                  <a:gd name="T40" fmla="*/ 23 w 119"/>
                  <a:gd name="T41" fmla="*/ 2 h 85"/>
                  <a:gd name="T42" fmla="*/ 21 w 119"/>
                  <a:gd name="T43" fmla="*/ 1 h 85"/>
                  <a:gd name="T44" fmla="*/ 19 w 119"/>
                  <a:gd name="T45" fmla="*/ 0 h 85"/>
                  <a:gd name="T46" fmla="*/ 16 w 119"/>
                  <a:gd name="T47" fmla="*/ 0 h 85"/>
                  <a:gd name="T48" fmla="*/ 14 w 119"/>
                  <a:gd name="T49" fmla="*/ 0 h 85"/>
                  <a:gd name="T50" fmla="*/ 11 w 119"/>
                  <a:gd name="T51" fmla="*/ 0 h 85"/>
                  <a:gd name="T52" fmla="*/ 8 w 119"/>
                  <a:gd name="T53" fmla="*/ 0 h 85"/>
                  <a:gd name="T54" fmla="*/ 6 w 119"/>
                  <a:gd name="T55" fmla="*/ 1 h 85"/>
                  <a:gd name="T56" fmla="*/ 4 w 119"/>
                  <a:gd name="T57" fmla="*/ 2 h 85"/>
                  <a:gd name="T58" fmla="*/ 2 w 119"/>
                  <a:gd name="T59" fmla="*/ 4 h 85"/>
                  <a:gd name="T60" fmla="*/ 1 w 119"/>
                  <a:gd name="T61" fmla="*/ 6 h 85"/>
                  <a:gd name="T62" fmla="*/ 0 w 119"/>
                  <a:gd name="T63" fmla="*/ 7 h 85"/>
                  <a:gd name="T64" fmla="*/ 0 w 119"/>
                  <a:gd name="T65" fmla="*/ 1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5"/>
                  <a:gd name="T101" fmla="*/ 119 w 119"/>
                  <a:gd name="T102" fmla="*/ 85 h 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5">
                    <a:moveTo>
                      <a:pt x="0" y="43"/>
                    </a:moveTo>
                    <a:lnTo>
                      <a:pt x="2" y="52"/>
                    </a:lnTo>
                    <a:lnTo>
                      <a:pt x="6" y="59"/>
                    </a:lnTo>
                    <a:lnTo>
                      <a:pt x="11" y="67"/>
                    </a:lnTo>
                    <a:lnTo>
                      <a:pt x="17" y="74"/>
                    </a:lnTo>
                    <a:lnTo>
                      <a:pt x="26" y="79"/>
                    </a:lnTo>
                    <a:lnTo>
                      <a:pt x="37" y="83"/>
                    </a:lnTo>
                    <a:lnTo>
                      <a:pt x="49" y="84"/>
                    </a:lnTo>
                    <a:lnTo>
                      <a:pt x="60" y="85"/>
                    </a:lnTo>
                    <a:lnTo>
                      <a:pt x="72" y="84"/>
                    </a:lnTo>
                    <a:lnTo>
                      <a:pt x="84" y="83"/>
                    </a:lnTo>
                    <a:lnTo>
                      <a:pt x="93" y="79"/>
                    </a:lnTo>
                    <a:lnTo>
                      <a:pt x="102" y="74"/>
                    </a:lnTo>
                    <a:lnTo>
                      <a:pt x="108" y="67"/>
                    </a:lnTo>
                    <a:lnTo>
                      <a:pt x="114" y="59"/>
                    </a:lnTo>
                    <a:lnTo>
                      <a:pt x="118" y="52"/>
                    </a:lnTo>
                    <a:lnTo>
                      <a:pt x="119" y="43"/>
                    </a:lnTo>
                    <a:lnTo>
                      <a:pt x="118" y="33"/>
                    </a:lnTo>
                    <a:lnTo>
                      <a:pt x="114" y="26"/>
                    </a:lnTo>
                    <a:lnTo>
                      <a:pt x="108" y="18"/>
                    </a:lnTo>
                    <a:lnTo>
                      <a:pt x="102" y="11"/>
                    </a:lnTo>
                    <a:lnTo>
                      <a:pt x="93" y="6"/>
                    </a:lnTo>
                    <a:lnTo>
                      <a:pt x="84" y="2"/>
                    </a:lnTo>
                    <a:lnTo>
                      <a:pt x="72" y="1"/>
                    </a:lnTo>
                    <a:lnTo>
                      <a:pt x="60" y="0"/>
                    </a:lnTo>
                    <a:lnTo>
                      <a:pt x="49" y="1"/>
                    </a:lnTo>
                    <a:lnTo>
                      <a:pt x="37"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779" name="Freeform 855"/>
              <p:cNvSpPr>
                <a:spLocks/>
              </p:cNvSpPr>
              <p:nvPr/>
            </p:nvSpPr>
            <p:spPr bwMode="auto">
              <a:xfrm>
                <a:off x="351" y="2992"/>
                <a:ext cx="27" cy="19"/>
              </a:xfrm>
              <a:custGeom>
                <a:avLst/>
                <a:gdLst>
                  <a:gd name="T0" fmla="*/ 0 w 119"/>
                  <a:gd name="T1" fmla="*/ 10 h 84"/>
                  <a:gd name="T2" fmla="*/ 0 w 119"/>
                  <a:gd name="T3" fmla="*/ 12 h 84"/>
                  <a:gd name="T4" fmla="*/ 1 w 119"/>
                  <a:gd name="T5" fmla="*/ 13 h 84"/>
                  <a:gd name="T6" fmla="*/ 2 w 119"/>
                  <a:gd name="T7" fmla="*/ 15 h 84"/>
                  <a:gd name="T8" fmla="*/ 4 w 119"/>
                  <a:gd name="T9" fmla="*/ 16 h 84"/>
                  <a:gd name="T10" fmla="*/ 6 w 119"/>
                  <a:gd name="T11" fmla="*/ 18 h 84"/>
                  <a:gd name="T12" fmla="*/ 8 w 119"/>
                  <a:gd name="T13" fmla="*/ 19 h 84"/>
                  <a:gd name="T14" fmla="*/ 11 w 119"/>
                  <a:gd name="T15" fmla="*/ 19 h 84"/>
                  <a:gd name="T16" fmla="*/ 13 w 119"/>
                  <a:gd name="T17" fmla="*/ 19 h 84"/>
                  <a:gd name="T18" fmla="*/ 16 w 119"/>
                  <a:gd name="T19" fmla="*/ 19 h 84"/>
                  <a:gd name="T20" fmla="*/ 19 w 119"/>
                  <a:gd name="T21" fmla="*/ 19 h 84"/>
                  <a:gd name="T22" fmla="*/ 21 w 119"/>
                  <a:gd name="T23" fmla="*/ 18 h 84"/>
                  <a:gd name="T24" fmla="*/ 23 w 119"/>
                  <a:gd name="T25" fmla="*/ 16 h 84"/>
                  <a:gd name="T26" fmla="*/ 25 w 119"/>
                  <a:gd name="T27" fmla="*/ 15 h 84"/>
                  <a:gd name="T28" fmla="*/ 26 w 119"/>
                  <a:gd name="T29" fmla="*/ 13 h 84"/>
                  <a:gd name="T30" fmla="*/ 27 w 119"/>
                  <a:gd name="T31" fmla="*/ 12 h 84"/>
                  <a:gd name="T32" fmla="*/ 27 w 119"/>
                  <a:gd name="T33" fmla="*/ 10 h 84"/>
                  <a:gd name="T34" fmla="*/ 27 w 119"/>
                  <a:gd name="T35" fmla="*/ 7 h 84"/>
                  <a:gd name="T36" fmla="*/ 26 w 119"/>
                  <a:gd name="T37" fmla="*/ 6 h 84"/>
                  <a:gd name="T38" fmla="*/ 25 w 119"/>
                  <a:gd name="T39" fmla="*/ 4 h 84"/>
                  <a:gd name="T40" fmla="*/ 23 w 119"/>
                  <a:gd name="T41" fmla="*/ 2 h 84"/>
                  <a:gd name="T42" fmla="*/ 21 w 119"/>
                  <a:gd name="T43" fmla="*/ 1 h 84"/>
                  <a:gd name="T44" fmla="*/ 19 w 119"/>
                  <a:gd name="T45" fmla="*/ 0 h 84"/>
                  <a:gd name="T46" fmla="*/ 16 w 119"/>
                  <a:gd name="T47" fmla="*/ 0 h 84"/>
                  <a:gd name="T48" fmla="*/ 13 w 119"/>
                  <a:gd name="T49" fmla="*/ 0 h 84"/>
                  <a:gd name="T50" fmla="*/ 11 w 119"/>
                  <a:gd name="T51" fmla="*/ 0 h 84"/>
                  <a:gd name="T52" fmla="*/ 8 w 119"/>
                  <a:gd name="T53" fmla="*/ 0 h 84"/>
                  <a:gd name="T54" fmla="*/ 6 w 119"/>
                  <a:gd name="T55" fmla="*/ 1 h 84"/>
                  <a:gd name="T56" fmla="*/ 4 w 119"/>
                  <a:gd name="T57" fmla="*/ 2 h 84"/>
                  <a:gd name="T58" fmla="*/ 2 w 119"/>
                  <a:gd name="T59" fmla="*/ 4 h 84"/>
                  <a:gd name="T60" fmla="*/ 1 w 119"/>
                  <a:gd name="T61" fmla="*/ 6 h 84"/>
                  <a:gd name="T62" fmla="*/ 0 w 119"/>
                  <a:gd name="T63" fmla="*/ 7 h 84"/>
                  <a:gd name="T64" fmla="*/ 0 w 119"/>
                  <a:gd name="T65" fmla="*/ 1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4"/>
                  <a:gd name="T101" fmla="*/ 119 w 119"/>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4">
                    <a:moveTo>
                      <a:pt x="0" y="43"/>
                    </a:moveTo>
                    <a:lnTo>
                      <a:pt x="2" y="52"/>
                    </a:lnTo>
                    <a:lnTo>
                      <a:pt x="6" y="59"/>
                    </a:lnTo>
                    <a:lnTo>
                      <a:pt x="11" y="66"/>
                    </a:lnTo>
                    <a:lnTo>
                      <a:pt x="17" y="72"/>
                    </a:lnTo>
                    <a:lnTo>
                      <a:pt x="26" y="78"/>
                    </a:lnTo>
                    <a:lnTo>
                      <a:pt x="35" y="82"/>
                    </a:lnTo>
                    <a:lnTo>
                      <a:pt x="47" y="83"/>
                    </a:lnTo>
                    <a:lnTo>
                      <a:pt x="59" y="84"/>
                    </a:lnTo>
                    <a:lnTo>
                      <a:pt x="71" y="83"/>
                    </a:lnTo>
                    <a:lnTo>
                      <a:pt x="82" y="82"/>
                    </a:lnTo>
                    <a:lnTo>
                      <a:pt x="93" y="78"/>
                    </a:lnTo>
                    <a:lnTo>
                      <a:pt x="102" y="72"/>
                    </a:lnTo>
                    <a:lnTo>
                      <a:pt x="108" y="66"/>
                    </a:lnTo>
                    <a:lnTo>
                      <a:pt x="114" y="59"/>
                    </a:lnTo>
                    <a:lnTo>
                      <a:pt x="117" y="52"/>
                    </a:lnTo>
                    <a:lnTo>
                      <a:pt x="119" y="43"/>
                    </a:lnTo>
                    <a:lnTo>
                      <a:pt x="117" y="33"/>
                    </a:lnTo>
                    <a:lnTo>
                      <a:pt x="114" y="26"/>
                    </a:lnTo>
                    <a:lnTo>
                      <a:pt x="108" y="18"/>
                    </a:lnTo>
                    <a:lnTo>
                      <a:pt x="102" y="11"/>
                    </a:lnTo>
                    <a:lnTo>
                      <a:pt x="93" y="6"/>
                    </a:lnTo>
                    <a:lnTo>
                      <a:pt x="82" y="2"/>
                    </a:lnTo>
                    <a:lnTo>
                      <a:pt x="71" y="1"/>
                    </a:lnTo>
                    <a:lnTo>
                      <a:pt x="59" y="0"/>
                    </a:lnTo>
                    <a:lnTo>
                      <a:pt x="47" y="1"/>
                    </a:lnTo>
                    <a:lnTo>
                      <a:pt x="35"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780" name="Freeform 856"/>
              <p:cNvSpPr>
                <a:spLocks/>
              </p:cNvSpPr>
              <p:nvPr/>
            </p:nvSpPr>
            <p:spPr bwMode="auto">
              <a:xfrm>
                <a:off x="786" y="2993"/>
                <a:ext cx="27" cy="19"/>
              </a:xfrm>
              <a:custGeom>
                <a:avLst/>
                <a:gdLst>
                  <a:gd name="T0" fmla="*/ 0 w 118"/>
                  <a:gd name="T1" fmla="*/ 9 h 84"/>
                  <a:gd name="T2" fmla="*/ 0 w 118"/>
                  <a:gd name="T3" fmla="*/ 11 h 84"/>
                  <a:gd name="T4" fmla="*/ 1 w 118"/>
                  <a:gd name="T5" fmla="*/ 13 h 84"/>
                  <a:gd name="T6" fmla="*/ 2 w 118"/>
                  <a:gd name="T7" fmla="*/ 15 h 84"/>
                  <a:gd name="T8" fmla="*/ 4 w 118"/>
                  <a:gd name="T9" fmla="*/ 16 h 84"/>
                  <a:gd name="T10" fmla="*/ 6 w 118"/>
                  <a:gd name="T11" fmla="*/ 18 h 84"/>
                  <a:gd name="T12" fmla="*/ 8 w 118"/>
                  <a:gd name="T13" fmla="*/ 18 h 84"/>
                  <a:gd name="T14" fmla="*/ 11 w 118"/>
                  <a:gd name="T15" fmla="*/ 19 h 84"/>
                  <a:gd name="T16" fmla="*/ 13 w 118"/>
                  <a:gd name="T17" fmla="*/ 19 h 84"/>
                  <a:gd name="T18" fmla="*/ 16 w 118"/>
                  <a:gd name="T19" fmla="*/ 19 h 84"/>
                  <a:gd name="T20" fmla="*/ 19 w 118"/>
                  <a:gd name="T21" fmla="*/ 18 h 84"/>
                  <a:gd name="T22" fmla="*/ 21 w 118"/>
                  <a:gd name="T23" fmla="*/ 18 h 84"/>
                  <a:gd name="T24" fmla="*/ 23 w 118"/>
                  <a:gd name="T25" fmla="*/ 16 h 84"/>
                  <a:gd name="T26" fmla="*/ 25 w 118"/>
                  <a:gd name="T27" fmla="*/ 15 h 84"/>
                  <a:gd name="T28" fmla="*/ 26 w 118"/>
                  <a:gd name="T29" fmla="*/ 13 h 84"/>
                  <a:gd name="T30" fmla="*/ 27 w 118"/>
                  <a:gd name="T31" fmla="*/ 11 h 84"/>
                  <a:gd name="T32" fmla="*/ 27 w 118"/>
                  <a:gd name="T33" fmla="*/ 9 h 84"/>
                  <a:gd name="T34" fmla="*/ 27 w 118"/>
                  <a:gd name="T35" fmla="*/ 7 h 84"/>
                  <a:gd name="T36" fmla="*/ 26 w 118"/>
                  <a:gd name="T37" fmla="*/ 5 h 84"/>
                  <a:gd name="T38" fmla="*/ 25 w 118"/>
                  <a:gd name="T39" fmla="*/ 4 h 84"/>
                  <a:gd name="T40" fmla="*/ 23 w 118"/>
                  <a:gd name="T41" fmla="*/ 2 h 84"/>
                  <a:gd name="T42" fmla="*/ 21 w 118"/>
                  <a:gd name="T43" fmla="*/ 1 h 84"/>
                  <a:gd name="T44" fmla="*/ 19 w 118"/>
                  <a:gd name="T45" fmla="*/ 0 h 84"/>
                  <a:gd name="T46" fmla="*/ 16 w 118"/>
                  <a:gd name="T47" fmla="*/ 0 h 84"/>
                  <a:gd name="T48" fmla="*/ 13 w 118"/>
                  <a:gd name="T49" fmla="*/ 0 h 84"/>
                  <a:gd name="T50" fmla="*/ 11 w 118"/>
                  <a:gd name="T51" fmla="*/ 0 h 84"/>
                  <a:gd name="T52" fmla="*/ 8 w 118"/>
                  <a:gd name="T53" fmla="*/ 0 h 84"/>
                  <a:gd name="T54" fmla="*/ 6 w 118"/>
                  <a:gd name="T55" fmla="*/ 1 h 84"/>
                  <a:gd name="T56" fmla="*/ 4 w 118"/>
                  <a:gd name="T57" fmla="*/ 2 h 84"/>
                  <a:gd name="T58" fmla="*/ 2 w 118"/>
                  <a:gd name="T59" fmla="*/ 4 h 84"/>
                  <a:gd name="T60" fmla="*/ 1 w 118"/>
                  <a:gd name="T61" fmla="*/ 5 h 84"/>
                  <a:gd name="T62" fmla="*/ 0 w 118"/>
                  <a:gd name="T63" fmla="*/ 7 h 84"/>
                  <a:gd name="T64" fmla="*/ 0 w 118"/>
                  <a:gd name="T65" fmla="*/ 9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8"/>
                  <a:gd name="T100" fmla="*/ 0 h 84"/>
                  <a:gd name="T101" fmla="*/ 118 w 118"/>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8" h="84">
                    <a:moveTo>
                      <a:pt x="0" y="41"/>
                    </a:moveTo>
                    <a:lnTo>
                      <a:pt x="1" y="50"/>
                    </a:lnTo>
                    <a:lnTo>
                      <a:pt x="5" y="58"/>
                    </a:lnTo>
                    <a:lnTo>
                      <a:pt x="10" y="66"/>
                    </a:lnTo>
                    <a:lnTo>
                      <a:pt x="16" y="72"/>
                    </a:lnTo>
                    <a:lnTo>
                      <a:pt x="26" y="78"/>
                    </a:lnTo>
                    <a:lnTo>
                      <a:pt x="35" y="81"/>
                    </a:lnTo>
                    <a:lnTo>
                      <a:pt x="46" y="83"/>
                    </a:lnTo>
                    <a:lnTo>
                      <a:pt x="58" y="84"/>
                    </a:lnTo>
                    <a:lnTo>
                      <a:pt x="70" y="83"/>
                    </a:lnTo>
                    <a:lnTo>
                      <a:pt x="82" y="81"/>
                    </a:lnTo>
                    <a:lnTo>
                      <a:pt x="92" y="78"/>
                    </a:lnTo>
                    <a:lnTo>
                      <a:pt x="101" y="72"/>
                    </a:lnTo>
                    <a:lnTo>
                      <a:pt x="108" y="66"/>
                    </a:lnTo>
                    <a:lnTo>
                      <a:pt x="113" y="58"/>
                    </a:lnTo>
                    <a:lnTo>
                      <a:pt x="117" y="50"/>
                    </a:lnTo>
                    <a:lnTo>
                      <a:pt x="118" y="41"/>
                    </a:lnTo>
                    <a:lnTo>
                      <a:pt x="117" y="32"/>
                    </a:lnTo>
                    <a:lnTo>
                      <a:pt x="113" y="24"/>
                    </a:lnTo>
                    <a:lnTo>
                      <a:pt x="108" y="18"/>
                    </a:lnTo>
                    <a:lnTo>
                      <a:pt x="101" y="11"/>
                    </a:lnTo>
                    <a:lnTo>
                      <a:pt x="92" y="6"/>
                    </a:lnTo>
                    <a:lnTo>
                      <a:pt x="82" y="2"/>
                    </a:lnTo>
                    <a:lnTo>
                      <a:pt x="70" y="1"/>
                    </a:lnTo>
                    <a:lnTo>
                      <a:pt x="58" y="0"/>
                    </a:lnTo>
                    <a:lnTo>
                      <a:pt x="46" y="1"/>
                    </a:lnTo>
                    <a:lnTo>
                      <a:pt x="35" y="2"/>
                    </a:lnTo>
                    <a:lnTo>
                      <a:pt x="26" y="6"/>
                    </a:lnTo>
                    <a:lnTo>
                      <a:pt x="16" y="11"/>
                    </a:lnTo>
                    <a:lnTo>
                      <a:pt x="10" y="18"/>
                    </a:lnTo>
                    <a:lnTo>
                      <a:pt x="5" y="24"/>
                    </a:lnTo>
                    <a:lnTo>
                      <a:pt x="1" y="32"/>
                    </a:lnTo>
                    <a:lnTo>
                      <a:pt x="0" y="41"/>
                    </a:lnTo>
                    <a:close/>
                  </a:path>
                </a:pathLst>
              </a:custGeom>
              <a:solidFill>
                <a:srgbClr val="000000"/>
              </a:solidFill>
              <a:ln w="9525">
                <a:noFill/>
                <a:round/>
                <a:headEnd/>
                <a:tailEnd/>
              </a:ln>
            </p:spPr>
            <p:txBody>
              <a:bodyPr/>
              <a:lstStyle/>
              <a:p>
                <a:pPr rtl="0"/>
                <a:endParaRPr lang="en-US" sz="3800"/>
              </a:p>
            </p:txBody>
          </p:sp>
          <p:sp>
            <p:nvSpPr>
              <p:cNvPr id="781" name="Freeform 857"/>
              <p:cNvSpPr>
                <a:spLocks/>
              </p:cNvSpPr>
              <p:nvPr/>
            </p:nvSpPr>
            <p:spPr bwMode="auto">
              <a:xfrm>
                <a:off x="361" y="2887"/>
                <a:ext cx="45" cy="120"/>
              </a:xfrm>
              <a:custGeom>
                <a:avLst/>
                <a:gdLst>
                  <a:gd name="T0" fmla="*/ 36 w 198"/>
                  <a:gd name="T1" fmla="*/ 3 h 526"/>
                  <a:gd name="T2" fmla="*/ 0 w 198"/>
                  <a:gd name="T3" fmla="*/ 114 h 526"/>
                  <a:gd name="T4" fmla="*/ 0 w 198"/>
                  <a:gd name="T5" fmla="*/ 116 h 526"/>
                  <a:gd name="T6" fmla="*/ 1 w 198"/>
                  <a:gd name="T7" fmla="*/ 117 h 526"/>
                  <a:gd name="T8" fmla="*/ 2 w 198"/>
                  <a:gd name="T9" fmla="*/ 119 h 526"/>
                  <a:gd name="T10" fmla="*/ 3 w 198"/>
                  <a:gd name="T11" fmla="*/ 120 h 526"/>
                  <a:gd name="T12" fmla="*/ 5 w 198"/>
                  <a:gd name="T13" fmla="*/ 120 h 526"/>
                  <a:gd name="T14" fmla="*/ 7 w 198"/>
                  <a:gd name="T15" fmla="*/ 120 h 526"/>
                  <a:gd name="T16" fmla="*/ 8 w 198"/>
                  <a:gd name="T17" fmla="*/ 118 h 526"/>
                  <a:gd name="T18" fmla="*/ 9 w 198"/>
                  <a:gd name="T19" fmla="*/ 117 h 526"/>
                  <a:gd name="T20" fmla="*/ 45 w 198"/>
                  <a:gd name="T21" fmla="*/ 6 h 526"/>
                  <a:gd name="T22" fmla="*/ 45 w 198"/>
                  <a:gd name="T23" fmla="*/ 4 h 526"/>
                  <a:gd name="T24" fmla="*/ 45 w 198"/>
                  <a:gd name="T25" fmla="*/ 3 h 526"/>
                  <a:gd name="T26" fmla="*/ 44 w 198"/>
                  <a:gd name="T27" fmla="*/ 1 h 526"/>
                  <a:gd name="T28" fmla="*/ 42 w 198"/>
                  <a:gd name="T29" fmla="*/ 0 h 526"/>
                  <a:gd name="T30" fmla="*/ 40 w 198"/>
                  <a:gd name="T31" fmla="*/ 0 h 526"/>
                  <a:gd name="T32" fmla="*/ 38 w 198"/>
                  <a:gd name="T33" fmla="*/ 1 h 526"/>
                  <a:gd name="T34" fmla="*/ 37 w 198"/>
                  <a:gd name="T35" fmla="*/ 2 h 526"/>
                  <a:gd name="T36" fmla="*/ 36 w 198"/>
                  <a:gd name="T37" fmla="*/ 3 h 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8"/>
                  <a:gd name="T58" fmla="*/ 0 h 526"/>
                  <a:gd name="T59" fmla="*/ 198 w 198"/>
                  <a:gd name="T60" fmla="*/ 526 h 5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8" h="526">
                    <a:moveTo>
                      <a:pt x="159" y="15"/>
                    </a:moveTo>
                    <a:lnTo>
                      <a:pt x="2" y="501"/>
                    </a:lnTo>
                    <a:lnTo>
                      <a:pt x="0" y="507"/>
                    </a:lnTo>
                    <a:lnTo>
                      <a:pt x="3" y="515"/>
                    </a:lnTo>
                    <a:lnTo>
                      <a:pt x="8" y="522"/>
                    </a:lnTo>
                    <a:lnTo>
                      <a:pt x="15" y="526"/>
                    </a:lnTo>
                    <a:lnTo>
                      <a:pt x="22" y="526"/>
                    </a:lnTo>
                    <a:lnTo>
                      <a:pt x="29" y="524"/>
                    </a:lnTo>
                    <a:lnTo>
                      <a:pt x="35" y="519"/>
                    </a:lnTo>
                    <a:lnTo>
                      <a:pt x="39" y="513"/>
                    </a:lnTo>
                    <a:lnTo>
                      <a:pt x="197" y="26"/>
                    </a:lnTo>
                    <a:lnTo>
                      <a:pt x="198" y="18"/>
                    </a:lnTo>
                    <a:lnTo>
                      <a:pt x="197" y="12"/>
                    </a:lnTo>
                    <a:lnTo>
                      <a:pt x="192" y="5"/>
                    </a:lnTo>
                    <a:lnTo>
                      <a:pt x="185" y="2"/>
                    </a:lnTo>
                    <a:lnTo>
                      <a:pt x="177" y="0"/>
                    </a:lnTo>
                    <a:lnTo>
                      <a:pt x="169" y="3"/>
                    </a:lnTo>
                    <a:lnTo>
                      <a:pt x="163" y="8"/>
                    </a:lnTo>
                    <a:lnTo>
                      <a:pt x="159" y="15"/>
                    </a:lnTo>
                    <a:close/>
                  </a:path>
                </a:pathLst>
              </a:custGeom>
              <a:solidFill>
                <a:srgbClr val="000000"/>
              </a:solidFill>
              <a:ln w="9525">
                <a:noFill/>
                <a:round/>
                <a:headEnd/>
                <a:tailEnd/>
              </a:ln>
            </p:spPr>
            <p:txBody>
              <a:bodyPr/>
              <a:lstStyle/>
              <a:p>
                <a:pPr rtl="0"/>
                <a:endParaRPr lang="en-US" sz="3800"/>
              </a:p>
            </p:txBody>
          </p:sp>
          <p:sp>
            <p:nvSpPr>
              <p:cNvPr id="782" name="Freeform 858"/>
              <p:cNvSpPr>
                <a:spLocks/>
              </p:cNvSpPr>
              <p:nvPr/>
            </p:nvSpPr>
            <p:spPr bwMode="auto">
              <a:xfrm>
                <a:off x="434" y="2899"/>
                <a:ext cx="44" cy="47"/>
              </a:xfrm>
              <a:custGeom>
                <a:avLst/>
                <a:gdLst>
                  <a:gd name="T0" fmla="*/ 16 w 194"/>
                  <a:gd name="T1" fmla="*/ 0 h 208"/>
                  <a:gd name="T2" fmla="*/ 17 w 194"/>
                  <a:gd name="T3" fmla="*/ 0 h 208"/>
                  <a:gd name="T4" fmla="*/ 15 w 194"/>
                  <a:gd name="T5" fmla="*/ 1 h 208"/>
                  <a:gd name="T6" fmla="*/ 12 w 194"/>
                  <a:gd name="T7" fmla="*/ 2 h 208"/>
                  <a:gd name="T8" fmla="*/ 9 w 194"/>
                  <a:gd name="T9" fmla="*/ 3 h 208"/>
                  <a:gd name="T10" fmla="*/ 7 w 194"/>
                  <a:gd name="T11" fmla="*/ 6 h 208"/>
                  <a:gd name="T12" fmla="*/ 1 w 194"/>
                  <a:gd name="T13" fmla="*/ 17 h 208"/>
                  <a:gd name="T14" fmla="*/ 0 w 194"/>
                  <a:gd name="T15" fmla="*/ 38 h 208"/>
                  <a:gd name="T16" fmla="*/ 2 w 194"/>
                  <a:gd name="T17" fmla="*/ 45 h 208"/>
                  <a:gd name="T18" fmla="*/ 5 w 194"/>
                  <a:gd name="T19" fmla="*/ 47 h 208"/>
                  <a:gd name="T20" fmla="*/ 8 w 194"/>
                  <a:gd name="T21" fmla="*/ 46 h 208"/>
                  <a:gd name="T22" fmla="*/ 10 w 194"/>
                  <a:gd name="T23" fmla="*/ 43 h 208"/>
                  <a:gd name="T24" fmla="*/ 9 w 194"/>
                  <a:gd name="T25" fmla="*/ 35 h 208"/>
                  <a:gd name="T26" fmla="*/ 10 w 194"/>
                  <a:gd name="T27" fmla="*/ 19 h 208"/>
                  <a:gd name="T28" fmla="*/ 14 w 194"/>
                  <a:gd name="T29" fmla="*/ 11 h 208"/>
                  <a:gd name="T30" fmla="*/ 16 w 194"/>
                  <a:gd name="T31" fmla="*/ 10 h 208"/>
                  <a:gd name="T32" fmla="*/ 18 w 194"/>
                  <a:gd name="T33" fmla="*/ 9 h 208"/>
                  <a:gd name="T34" fmla="*/ 18 w 194"/>
                  <a:gd name="T35" fmla="*/ 9 h 208"/>
                  <a:gd name="T36" fmla="*/ 19 w 194"/>
                  <a:gd name="T37" fmla="*/ 9 h 208"/>
                  <a:gd name="T38" fmla="*/ 21 w 194"/>
                  <a:gd name="T39" fmla="*/ 9 h 208"/>
                  <a:gd name="T40" fmla="*/ 24 w 194"/>
                  <a:gd name="T41" fmla="*/ 9 h 208"/>
                  <a:gd name="T42" fmla="*/ 27 w 194"/>
                  <a:gd name="T43" fmla="*/ 10 h 208"/>
                  <a:gd name="T44" fmla="*/ 32 w 194"/>
                  <a:gd name="T45" fmla="*/ 14 h 208"/>
                  <a:gd name="T46" fmla="*/ 35 w 194"/>
                  <a:gd name="T47" fmla="*/ 28 h 208"/>
                  <a:gd name="T48" fmla="*/ 35 w 194"/>
                  <a:gd name="T49" fmla="*/ 42 h 208"/>
                  <a:gd name="T50" fmla="*/ 37 w 194"/>
                  <a:gd name="T51" fmla="*/ 44 h 208"/>
                  <a:gd name="T52" fmla="*/ 41 w 194"/>
                  <a:gd name="T53" fmla="*/ 45 h 208"/>
                  <a:gd name="T54" fmla="*/ 43 w 194"/>
                  <a:gd name="T55" fmla="*/ 42 h 208"/>
                  <a:gd name="T56" fmla="*/ 44 w 194"/>
                  <a:gd name="T57" fmla="*/ 34 h 208"/>
                  <a:gd name="T58" fmla="*/ 44 w 194"/>
                  <a:gd name="T59" fmla="*/ 23 h 208"/>
                  <a:gd name="T60" fmla="*/ 42 w 194"/>
                  <a:gd name="T61" fmla="*/ 14 h 208"/>
                  <a:gd name="T62" fmla="*/ 37 w 194"/>
                  <a:gd name="T63" fmla="*/ 7 h 208"/>
                  <a:gd name="T64" fmla="*/ 31 w 194"/>
                  <a:gd name="T65" fmla="*/ 2 h 208"/>
                  <a:gd name="T66" fmla="*/ 25 w 194"/>
                  <a:gd name="T67" fmla="*/ 0 h 208"/>
                  <a:gd name="T68" fmla="*/ 20 w 194"/>
                  <a:gd name="T69" fmla="*/ 0 h 208"/>
                  <a:gd name="T70" fmla="*/ 17 w 194"/>
                  <a:gd name="T71" fmla="*/ 0 h 2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
                  <a:gd name="T109" fmla="*/ 0 h 208"/>
                  <a:gd name="T110" fmla="*/ 194 w 194"/>
                  <a:gd name="T111" fmla="*/ 208 h 2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 h="208">
                    <a:moveTo>
                      <a:pt x="71" y="2"/>
                    </a:moveTo>
                    <a:lnTo>
                      <a:pt x="72" y="2"/>
                    </a:lnTo>
                    <a:lnTo>
                      <a:pt x="73" y="2"/>
                    </a:lnTo>
                    <a:lnTo>
                      <a:pt x="75" y="2"/>
                    </a:lnTo>
                    <a:lnTo>
                      <a:pt x="67" y="4"/>
                    </a:lnTo>
                    <a:lnTo>
                      <a:pt x="60" y="5"/>
                    </a:lnTo>
                    <a:lnTo>
                      <a:pt x="54" y="8"/>
                    </a:lnTo>
                    <a:lnTo>
                      <a:pt x="47" y="10"/>
                    </a:lnTo>
                    <a:lnTo>
                      <a:pt x="41" y="14"/>
                    </a:lnTo>
                    <a:lnTo>
                      <a:pt x="36" y="19"/>
                    </a:lnTo>
                    <a:lnTo>
                      <a:pt x="30" y="25"/>
                    </a:lnTo>
                    <a:lnTo>
                      <a:pt x="25" y="30"/>
                    </a:lnTo>
                    <a:lnTo>
                      <a:pt x="6" y="75"/>
                    </a:lnTo>
                    <a:lnTo>
                      <a:pt x="0" y="125"/>
                    </a:lnTo>
                    <a:lnTo>
                      <a:pt x="2" y="168"/>
                    </a:lnTo>
                    <a:lnTo>
                      <a:pt x="4" y="191"/>
                    </a:lnTo>
                    <a:lnTo>
                      <a:pt x="8" y="199"/>
                    </a:lnTo>
                    <a:lnTo>
                      <a:pt x="13" y="204"/>
                    </a:lnTo>
                    <a:lnTo>
                      <a:pt x="20" y="208"/>
                    </a:lnTo>
                    <a:lnTo>
                      <a:pt x="28" y="208"/>
                    </a:lnTo>
                    <a:lnTo>
                      <a:pt x="36" y="204"/>
                    </a:lnTo>
                    <a:lnTo>
                      <a:pt x="41" y="199"/>
                    </a:lnTo>
                    <a:lnTo>
                      <a:pt x="43" y="192"/>
                    </a:lnTo>
                    <a:lnTo>
                      <a:pt x="43" y="185"/>
                    </a:lnTo>
                    <a:lnTo>
                      <a:pt x="41" y="157"/>
                    </a:lnTo>
                    <a:lnTo>
                      <a:pt x="41" y="121"/>
                    </a:lnTo>
                    <a:lnTo>
                      <a:pt x="45" y="84"/>
                    </a:lnTo>
                    <a:lnTo>
                      <a:pt x="58" y="54"/>
                    </a:lnTo>
                    <a:lnTo>
                      <a:pt x="62" y="49"/>
                    </a:lnTo>
                    <a:lnTo>
                      <a:pt x="67" y="45"/>
                    </a:lnTo>
                    <a:lnTo>
                      <a:pt x="72" y="43"/>
                    </a:lnTo>
                    <a:lnTo>
                      <a:pt x="78" y="41"/>
                    </a:lnTo>
                    <a:lnTo>
                      <a:pt x="80" y="41"/>
                    </a:lnTo>
                    <a:lnTo>
                      <a:pt x="81" y="40"/>
                    </a:lnTo>
                    <a:lnTo>
                      <a:pt x="82" y="40"/>
                    </a:lnTo>
                    <a:lnTo>
                      <a:pt x="84" y="40"/>
                    </a:lnTo>
                    <a:lnTo>
                      <a:pt x="88" y="39"/>
                    </a:lnTo>
                    <a:lnTo>
                      <a:pt x="93" y="39"/>
                    </a:lnTo>
                    <a:lnTo>
                      <a:pt x="98" y="39"/>
                    </a:lnTo>
                    <a:lnTo>
                      <a:pt x="106" y="40"/>
                    </a:lnTo>
                    <a:lnTo>
                      <a:pt x="112" y="41"/>
                    </a:lnTo>
                    <a:lnTo>
                      <a:pt x="120" y="44"/>
                    </a:lnTo>
                    <a:lnTo>
                      <a:pt x="128" y="49"/>
                    </a:lnTo>
                    <a:lnTo>
                      <a:pt x="140" y="64"/>
                    </a:lnTo>
                    <a:lnTo>
                      <a:pt x="149" y="87"/>
                    </a:lnTo>
                    <a:lnTo>
                      <a:pt x="155" y="125"/>
                    </a:lnTo>
                    <a:lnTo>
                      <a:pt x="154" y="177"/>
                    </a:lnTo>
                    <a:lnTo>
                      <a:pt x="154" y="185"/>
                    </a:lnTo>
                    <a:lnTo>
                      <a:pt x="158" y="191"/>
                    </a:lnTo>
                    <a:lnTo>
                      <a:pt x="163" y="196"/>
                    </a:lnTo>
                    <a:lnTo>
                      <a:pt x="171" y="199"/>
                    </a:lnTo>
                    <a:lnTo>
                      <a:pt x="179" y="198"/>
                    </a:lnTo>
                    <a:lnTo>
                      <a:pt x="186" y="195"/>
                    </a:lnTo>
                    <a:lnTo>
                      <a:pt x="190" y="188"/>
                    </a:lnTo>
                    <a:lnTo>
                      <a:pt x="193" y="181"/>
                    </a:lnTo>
                    <a:lnTo>
                      <a:pt x="194" y="152"/>
                    </a:lnTo>
                    <a:lnTo>
                      <a:pt x="194" y="126"/>
                    </a:lnTo>
                    <a:lnTo>
                      <a:pt x="193" y="101"/>
                    </a:lnTo>
                    <a:lnTo>
                      <a:pt x="189" y="80"/>
                    </a:lnTo>
                    <a:lnTo>
                      <a:pt x="183" y="61"/>
                    </a:lnTo>
                    <a:lnTo>
                      <a:pt x="175" y="44"/>
                    </a:lnTo>
                    <a:lnTo>
                      <a:pt x="164" y="30"/>
                    </a:lnTo>
                    <a:lnTo>
                      <a:pt x="153" y="18"/>
                    </a:lnTo>
                    <a:lnTo>
                      <a:pt x="138" y="9"/>
                    </a:lnTo>
                    <a:lnTo>
                      <a:pt x="125" y="4"/>
                    </a:lnTo>
                    <a:lnTo>
                      <a:pt x="111" y="1"/>
                    </a:lnTo>
                    <a:lnTo>
                      <a:pt x="99" y="0"/>
                    </a:lnTo>
                    <a:lnTo>
                      <a:pt x="88" y="0"/>
                    </a:lnTo>
                    <a:lnTo>
                      <a:pt x="80" y="1"/>
                    </a:lnTo>
                    <a:lnTo>
                      <a:pt x="73" y="2"/>
                    </a:lnTo>
                    <a:lnTo>
                      <a:pt x="71" y="2"/>
                    </a:lnTo>
                    <a:close/>
                  </a:path>
                </a:pathLst>
              </a:custGeom>
              <a:solidFill>
                <a:srgbClr val="000000"/>
              </a:solidFill>
              <a:ln w="9525">
                <a:noFill/>
                <a:round/>
                <a:headEnd/>
                <a:tailEnd/>
              </a:ln>
            </p:spPr>
            <p:txBody>
              <a:bodyPr/>
              <a:lstStyle/>
              <a:p>
                <a:pPr rtl="0"/>
                <a:endParaRPr lang="en-US" sz="3800"/>
              </a:p>
            </p:txBody>
          </p:sp>
          <p:sp>
            <p:nvSpPr>
              <p:cNvPr id="783" name="Freeform 859"/>
              <p:cNvSpPr>
                <a:spLocks/>
              </p:cNvSpPr>
              <p:nvPr/>
            </p:nvSpPr>
            <p:spPr bwMode="auto">
              <a:xfrm>
                <a:off x="523" y="2938"/>
                <a:ext cx="161" cy="60"/>
              </a:xfrm>
              <a:custGeom>
                <a:avLst/>
                <a:gdLst>
                  <a:gd name="T0" fmla="*/ 1 w 705"/>
                  <a:gd name="T1" fmla="*/ 55 h 258"/>
                  <a:gd name="T2" fmla="*/ 0 w 705"/>
                  <a:gd name="T3" fmla="*/ 60 h 258"/>
                  <a:gd name="T4" fmla="*/ 161 w 705"/>
                  <a:gd name="T5" fmla="*/ 60 h 258"/>
                  <a:gd name="T6" fmla="*/ 160 w 705"/>
                  <a:gd name="T7" fmla="*/ 55 h 258"/>
                  <a:gd name="T8" fmla="*/ 158 w 705"/>
                  <a:gd name="T9" fmla="*/ 49 h 258"/>
                  <a:gd name="T10" fmla="*/ 157 w 705"/>
                  <a:gd name="T11" fmla="*/ 43 h 258"/>
                  <a:gd name="T12" fmla="*/ 154 w 705"/>
                  <a:gd name="T13" fmla="*/ 38 h 258"/>
                  <a:gd name="T14" fmla="*/ 151 w 705"/>
                  <a:gd name="T15" fmla="*/ 33 h 258"/>
                  <a:gd name="T16" fmla="*/ 147 w 705"/>
                  <a:gd name="T17" fmla="*/ 28 h 258"/>
                  <a:gd name="T18" fmla="*/ 143 w 705"/>
                  <a:gd name="T19" fmla="*/ 23 h 258"/>
                  <a:gd name="T20" fmla="*/ 138 w 705"/>
                  <a:gd name="T21" fmla="*/ 20 h 258"/>
                  <a:gd name="T22" fmla="*/ 133 w 705"/>
                  <a:gd name="T23" fmla="*/ 16 h 258"/>
                  <a:gd name="T24" fmla="*/ 128 w 705"/>
                  <a:gd name="T25" fmla="*/ 12 h 258"/>
                  <a:gd name="T26" fmla="*/ 122 w 705"/>
                  <a:gd name="T27" fmla="*/ 9 h 258"/>
                  <a:gd name="T28" fmla="*/ 115 w 705"/>
                  <a:gd name="T29" fmla="*/ 6 h 258"/>
                  <a:gd name="T30" fmla="*/ 109 w 705"/>
                  <a:gd name="T31" fmla="*/ 4 h 258"/>
                  <a:gd name="T32" fmla="*/ 102 w 705"/>
                  <a:gd name="T33" fmla="*/ 2 h 258"/>
                  <a:gd name="T34" fmla="*/ 95 w 705"/>
                  <a:gd name="T35" fmla="*/ 1 h 258"/>
                  <a:gd name="T36" fmla="*/ 88 w 705"/>
                  <a:gd name="T37" fmla="*/ 0 h 258"/>
                  <a:gd name="T38" fmla="*/ 80 w 705"/>
                  <a:gd name="T39" fmla="*/ 0 h 258"/>
                  <a:gd name="T40" fmla="*/ 73 w 705"/>
                  <a:gd name="T41" fmla="*/ 0 h 258"/>
                  <a:gd name="T42" fmla="*/ 66 w 705"/>
                  <a:gd name="T43" fmla="*/ 1 h 258"/>
                  <a:gd name="T44" fmla="*/ 59 w 705"/>
                  <a:gd name="T45" fmla="*/ 2 h 258"/>
                  <a:gd name="T46" fmla="*/ 52 w 705"/>
                  <a:gd name="T47" fmla="*/ 4 h 258"/>
                  <a:gd name="T48" fmla="*/ 46 w 705"/>
                  <a:gd name="T49" fmla="*/ 6 h 258"/>
                  <a:gd name="T50" fmla="*/ 39 w 705"/>
                  <a:gd name="T51" fmla="*/ 9 h 258"/>
                  <a:gd name="T52" fmla="*/ 33 w 705"/>
                  <a:gd name="T53" fmla="*/ 12 h 258"/>
                  <a:gd name="T54" fmla="*/ 28 w 705"/>
                  <a:gd name="T55" fmla="*/ 16 h 258"/>
                  <a:gd name="T56" fmla="*/ 23 w 705"/>
                  <a:gd name="T57" fmla="*/ 20 h 258"/>
                  <a:gd name="T58" fmla="*/ 18 w 705"/>
                  <a:gd name="T59" fmla="*/ 23 h 258"/>
                  <a:gd name="T60" fmla="*/ 14 w 705"/>
                  <a:gd name="T61" fmla="*/ 28 h 258"/>
                  <a:gd name="T62" fmla="*/ 10 w 705"/>
                  <a:gd name="T63" fmla="*/ 33 h 258"/>
                  <a:gd name="T64" fmla="*/ 7 w 705"/>
                  <a:gd name="T65" fmla="*/ 38 h 258"/>
                  <a:gd name="T66" fmla="*/ 4 w 705"/>
                  <a:gd name="T67" fmla="*/ 43 h 258"/>
                  <a:gd name="T68" fmla="*/ 3 w 705"/>
                  <a:gd name="T69" fmla="*/ 49 h 258"/>
                  <a:gd name="T70" fmla="*/ 1 w 705"/>
                  <a:gd name="T71" fmla="*/ 55 h 2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05"/>
                  <a:gd name="T109" fmla="*/ 0 h 258"/>
                  <a:gd name="T110" fmla="*/ 705 w 705"/>
                  <a:gd name="T111" fmla="*/ 258 h 2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05" h="258">
                    <a:moveTo>
                      <a:pt x="4" y="235"/>
                    </a:moveTo>
                    <a:lnTo>
                      <a:pt x="0" y="258"/>
                    </a:lnTo>
                    <a:lnTo>
                      <a:pt x="705" y="258"/>
                    </a:lnTo>
                    <a:lnTo>
                      <a:pt x="701" y="235"/>
                    </a:lnTo>
                    <a:lnTo>
                      <a:pt x="694" y="210"/>
                    </a:lnTo>
                    <a:lnTo>
                      <a:pt x="686" y="187"/>
                    </a:lnTo>
                    <a:lnTo>
                      <a:pt x="675" y="163"/>
                    </a:lnTo>
                    <a:lnTo>
                      <a:pt x="660" y="141"/>
                    </a:lnTo>
                    <a:lnTo>
                      <a:pt x="643" y="120"/>
                    </a:lnTo>
                    <a:lnTo>
                      <a:pt x="625" y="101"/>
                    </a:lnTo>
                    <a:lnTo>
                      <a:pt x="604" y="84"/>
                    </a:lnTo>
                    <a:lnTo>
                      <a:pt x="582" y="67"/>
                    </a:lnTo>
                    <a:lnTo>
                      <a:pt x="559" y="52"/>
                    </a:lnTo>
                    <a:lnTo>
                      <a:pt x="533" y="39"/>
                    </a:lnTo>
                    <a:lnTo>
                      <a:pt x="505" y="27"/>
                    </a:lnTo>
                    <a:lnTo>
                      <a:pt x="477" y="18"/>
                    </a:lnTo>
                    <a:lnTo>
                      <a:pt x="447" y="10"/>
                    </a:lnTo>
                    <a:lnTo>
                      <a:pt x="416" y="5"/>
                    </a:lnTo>
                    <a:lnTo>
                      <a:pt x="384" y="1"/>
                    </a:lnTo>
                    <a:lnTo>
                      <a:pt x="352" y="0"/>
                    </a:lnTo>
                    <a:lnTo>
                      <a:pt x="319" y="1"/>
                    </a:lnTo>
                    <a:lnTo>
                      <a:pt x="288" y="5"/>
                    </a:lnTo>
                    <a:lnTo>
                      <a:pt x="257" y="10"/>
                    </a:lnTo>
                    <a:lnTo>
                      <a:pt x="227" y="18"/>
                    </a:lnTo>
                    <a:lnTo>
                      <a:pt x="200" y="27"/>
                    </a:lnTo>
                    <a:lnTo>
                      <a:pt x="172" y="39"/>
                    </a:lnTo>
                    <a:lnTo>
                      <a:pt x="146" y="52"/>
                    </a:lnTo>
                    <a:lnTo>
                      <a:pt x="122" y="67"/>
                    </a:lnTo>
                    <a:lnTo>
                      <a:pt x="99" y="84"/>
                    </a:lnTo>
                    <a:lnTo>
                      <a:pt x="79" y="101"/>
                    </a:lnTo>
                    <a:lnTo>
                      <a:pt x="60" y="120"/>
                    </a:lnTo>
                    <a:lnTo>
                      <a:pt x="45" y="141"/>
                    </a:lnTo>
                    <a:lnTo>
                      <a:pt x="30" y="163"/>
                    </a:lnTo>
                    <a:lnTo>
                      <a:pt x="19" y="187"/>
                    </a:lnTo>
                    <a:lnTo>
                      <a:pt x="11" y="210"/>
                    </a:lnTo>
                    <a:lnTo>
                      <a:pt x="4" y="235"/>
                    </a:lnTo>
                    <a:close/>
                  </a:path>
                </a:pathLst>
              </a:custGeom>
              <a:solidFill>
                <a:srgbClr val="000000"/>
              </a:solidFill>
              <a:ln w="9525">
                <a:noFill/>
                <a:round/>
                <a:headEnd/>
                <a:tailEnd/>
              </a:ln>
            </p:spPr>
            <p:txBody>
              <a:bodyPr/>
              <a:lstStyle/>
              <a:p>
                <a:pPr rtl="0"/>
                <a:endParaRPr lang="en-US" sz="3800"/>
              </a:p>
            </p:txBody>
          </p:sp>
          <p:sp>
            <p:nvSpPr>
              <p:cNvPr id="784" name="Freeform 860"/>
              <p:cNvSpPr>
                <a:spLocks/>
              </p:cNvSpPr>
              <p:nvPr/>
            </p:nvSpPr>
            <p:spPr bwMode="auto">
              <a:xfrm>
                <a:off x="535" y="2947"/>
                <a:ext cx="137" cy="41"/>
              </a:xfrm>
              <a:custGeom>
                <a:avLst/>
                <a:gdLst>
                  <a:gd name="T0" fmla="*/ 68 w 603"/>
                  <a:gd name="T1" fmla="*/ 0 h 178"/>
                  <a:gd name="T2" fmla="*/ 75 w 603"/>
                  <a:gd name="T3" fmla="*/ 0 h 178"/>
                  <a:gd name="T4" fmla="*/ 80 w 603"/>
                  <a:gd name="T5" fmla="*/ 1 h 178"/>
                  <a:gd name="T6" fmla="*/ 86 w 603"/>
                  <a:gd name="T7" fmla="*/ 2 h 178"/>
                  <a:gd name="T8" fmla="*/ 92 w 603"/>
                  <a:gd name="T9" fmla="*/ 3 h 178"/>
                  <a:gd name="T10" fmla="*/ 97 w 603"/>
                  <a:gd name="T11" fmla="*/ 5 h 178"/>
                  <a:gd name="T12" fmla="*/ 102 w 603"/>
                  <a:gd name="T13" fmla="*/ 7 h 178"/>
                  <a:gd name="T14" fmla="*/ 107 w 603"/>
                  <a:gd name="T15" fmla="*/ 9 h 178"/>
                  <a:gd name="T16" fmla="*/ 112 w 603"/>
                  <a:gd name="T17" fmla="*/ 12 h 178"/>
                  <a:gd name="T18" fmla="*/ 117 w 603"/>
                  <a:gd name="T19" fmla="*/ 14 h 178"/>
                  <a:gd name="T20" fmla="*/ 120 w 603"/>
                  <a:gd name="T21" fmla="*/ 18 h 178"/>
                  <a:gd name="T22" fmla="*/ 124 w 603"/>
                  <a:gd name="T23" fmla="*/ 21 h 178"/>
                  <a:gd name="T24" fmla="*/ 127 w 603"/>
                  <a:gd name="T25" fmla="*/ 25 h 178"/>
                  <a:gd name="T26" fmla="*/ 130 w 603"/>
                  <a:gd name="T27" fmla="*/ 28 h 178"/>
                  <a:gd name="T28" fmla="*/ 133 w 603"/>
                  <a:gd name="T29" fmla="*/ 32 h 178"/>
                  <a:gd name="T30" fmla="*/ 135 w 603"/>
                  <a:gd name="T31" fmla="*/ 37 h 178"/>
                  <a:gd name="T32" fmla="*/ 137 w 603"/>
                  <a:gd name="T33" fmla="*/ 41 h 178"/>
                  <a:gd name="T34" fmla="*/ 134 w 603"/>
                  <a:gd name="T35" fmla="*/ 41 h 178"/>
                  <a:gd name="T36" fmla="*/ 128 w 603"/>
                  <a:gd name="T37" fmla="*/ 41 h 178"/>
                  <a:gd name="T38" fmla="*/ 121 w 603"/>
                  <a:gd name="T39" fmla="*/ 41 h 178"/>
                  <a:gd name="T40" fmla="*/ 113 w 603"/>
                  <a:gd name="T41" fmla="*/ 41 h 178"/>
                  <a:gd name="T42" fmla="*/ 103 w 603"/>
                  <a:gd name="T43" fmla="*/ 41 h 178"/>
                  <a:gd name="T44" fmla="*/ 92 w 603"/>
                  <a:gd name="T45" fmla="*/ 41 h 178"/>
                  <a:gd name="T46" fmla="*/ 80 w 603"/>
                  <a:gd name="T47" fmla="*/ 41 h 178"/>
                  <a:gd name="T48" fmla="*/ 69 w 603"/>
                  <a:gd name="T49" fmla="*/ 41 h 178"/>
                  <a:gd name="T50" fmla="*/ 57 w 603"/>
                  <a:gd name="T51" fmla="*/ 41 h 178"/>
                  <a:gd name="T52" fmla="*/ 45 w 603"/>
                  <a:gd name="T53" fmla="*/ 41 h 178"/>
                  <a:gd name="T54" fmla="*/ 34 w 603"/>
                  <a:gd name="T55" fmla="*/ 41 h 178"/>
                  <a:gd name="T56" fmla="*/ 24 w 603"/>
                  <a:gd name="T57" fmla="*/ 41 h 178"/>
                  <a:gd name="T58" fmla="*/ 16 w 603"/>
                  <a:gd name="T59" fmla="*/ 41 h 178"/>
                  <a:gd name="T60" fmla="*/ 9 w 603"/>
                  <a:gd name="T61" fmla="*/ 41 h 178"/>
                  <a:gd name="T62" fmla="*/ 3 w 603"/>
                  <a:gd name="T63" fmla="*/ 41 h 178"/>
                  <a:gd name="T64" fmla="*/ 0 w 603"/>
                  <a:gd name="T65" fmla="*/ 41 h 178"/>
                  <a:gd name="T66" fmla="*/ 2 w 603"/>
                  <a:gd name="T67" fmla="*/ 37 h 178"/>
                  <a:gd name="T68" fmla="*/ 4 w 603"/>
                  <a:gd name="T69" fmla="*/ 32 h 178"/>
                  <a:gd name="T70" fmla="*/ 6 w 603"/>
                  <a:gd name="T71" fmla="*/ 28 h 178"/>
                  <a:gd name="T72" fmla="*/ 9 w 603"/>
                  <a:gd name="T73" fmla="*/ 25 h 178"/>
                  <a:gd name="T74" fmla="*/ 13 w 603"/>
                  <a:gd name="T75" fmla="*/ 21 h 178"/>
                  <a:gd name="T76" fmla="*/ 16 w 603"/>
                  <a:gd name="T77" fmla="*/ 18 h 178"/>
                  <a:gd name="T78" fmla="*/ 20 w 603"/>
                  <a:gd name="T79" fmla="*/ 14 h 178"/>
                  <a:gd name="T80" fmla="*/ 25 w 603"/>
                  <a:gd name="T81" fmla="*/ 12 h 178"/>
                  <a:gd name="T82" fmla="*/ 29 w 603"/>
                  <a:gd name="T83" fmla="*/ 9 h 178"/>
                  <a:gd name="T84" fmla="*/ 34 w 603"/>
                  <a:gd name="T85" fmla="*/ 7 h 178"/>
                  <a:gd name="T86" fmla="*/ 39 w 603"/>
                  <a:gd name="T87" fmla="*/ 5 h 178"/>
                  <a:gd name="T88" fmla="*/ 45 w 603"/>
                  <a:gd name="T89" fmla="*/ 3 h 178"/>
                  <a:gd name="T90" fmla="*/ 51 w 603"/>
                  <a:gd name="T91" fmla="*/ 2 h 178"/>
                  <a:gd name="T92" fmla="*/ 56 w 603"/>
                  <a:gd name="T93" fmla="*/ 1 h 178"/>
                  <a:gd name="T94" fmla="*/ 62 w 603"/>
                  <a:gd name="T95" fmla="*/ 0 h 178"/>
                  <a:gd name="T96" fmla="*/ 68 w 603"/>
                  <a:gd name="T97" fmla="*/ 0 h 1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3"/>
                  <a:gd name="T148" fmla="*/ 0 h 178"/>
                  <a:gd name="T149" fmla="*/ 603 w 603"/>
                  <a:gd name="T150" fmla="*/ 178 h 1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3" h="178">
                    <a:moveTo>
                      <a:pt x="301" y="0"/>
                    </a:moveTo>
                    <a:lnTo>
                      <a:pt x="328" y="1"/>
                    </a:lnTo>
                    <a:lnTo>
                      <a:pt x="354" y="4"/>
                    </a:lnTo>
                    <a:lnTo>
                      <a:pt x="379" y="8"/>
                    </a:lnTo>
                    <a:lnTo>
                      <a:pt x="404" y="13"/>
                    </a:lnTo>
                    <a:lnTo>
                      <a:pt x="428" y="21"/>
                    </a:lnTo>
                    <a:lnTo>
                      <a:pt x="451" y="30"/>
                    </a:lnTo>
                    <a:lnTo>
                      <a:pt x="473" y="39"/>
                    </a:lnTo>
                    <a:lnTo>
                      <a:pt x="493" y="51"/>
                    </a:lnTo>
                    <a:lnTo>
                      <a:pt x="513" y="62"/>
                    </a:lnTo>
                    <a:lnTo>
                      <a:pt x="530" y="77"/>
                    </a:lnTo>
                    <a:lnTo>
                      <a:pt x="547" y="91"/>
                    </a:lnTo>
                    <a:lnTo>
                      <a:pt x="561" y="107"/>
                    </a:lnTo>
                    <a:lnTo>
                      <a:pt x="574" y="123"/>
                    </a:lnTo>
                    <a:lnTo>
                      <a:pt x="586" y="140"/>
                    </a:lnTo>
                    <a:lnTo>
                      <a:pt x="595" y="159"/>
                    </a:lnTo>
                    <a:lnTo>
                      <a:pt x="603" y="178"/>
                    </a:lnTo>
                    <a:lnTo>
                      <a:pt x="588" y="178"/>
                    </a:lnTo>
                    <a:lnTo>
                      <a:pt x="565" y="178"/>
                    </a:lnTo>
                    <a:lnTo>
                      <a:pt x="534" y="178"/>
                    </a:lnTo>
                    <a:lnTo>
                      <a:pt x="496" y="178"/>
                    </a:lnTo>
                    <a:lnTo>
                      <a:pt x="452" y="178"/>
                    </a:lnTo>
                    <a:lnTo>
                      <a:pt x="404" y="178"/>
                    </a:lnTo>
                    <a:lnTo>
                      <a:pt x="353" y="178"/>
                    </a:lnTo>
                    <a:lnTo>
                      <a:pt x="302" y="178"/>
                    </a:lnTo>
                    <a:lnTo>
                      <a:pt x="250" y="178"/>
                    </a:lnTo>
                    <a:lnTo>
                      <a:pt x="199" y="178"/>
                    </a:lnTo>
                    <a:lnTo>
                      <a:pt x="151" y="178"/>
                    </a:lnTo>
                    <a:lnTo>
                      <a:pt x="107" y="178"/>
                    </a:lnTo>
                    <a:lnTo>
                      <a:pt x="69" y="178"/>
                    </a:lnTo>
                    <a:lnTo>
                      <a:pt x="38" y="178"/>
                    </a:lnTo>
                    <a:lnTo>
                      <a:pt x="15" y="178"/>
                    </a:lnTo>
                    <a:lnTo>
                      <a:pt x="0" y="178"/>
                    </a:lnTo>
                    <a:lnTo>
                      <a:pt x="8" y="159"/>
                    </a:lnTo>
                    <a:lnTo>
                      <a:pt x="17" y="140"/>
                    </a:lnTo>
                    <a:lnTo>
                      <a:pt x="28" y="123"/>
                    </a:lnTo>
                    <a:lnTo>
                      <a:pt x="41" y="107"/>
                    </a:lnTo>
                    <a:lnTo>
                      <a:pt x="56" y="91"/>
                    </a:lnTo>
                    <a:lnTo>
                      <a:pt x="72" y="77"/>
                    </a:lnTo>
                    <a:lnTo>
                      <a:pt x="90" y="62"/>
                    </a:lnTo>
                    <a:lnTo>
                      <a:pt x="110" y="51"/>
                    </a:lnTo>
                    <a:lnTo>
                      <a:pt x="129" y="39"/>
                    </a:lnTo>
                    <a:lnTo>
                      <a:pt x="151" y="30"/>
                    </a:lnTo>
                    <a:lnTo>
                      <a:pt x="173" y="21"/>
                    </a:lnTo>
                    <a:lnTo>
                      <a:pt x="198" y="13"/>
                    </a:lnTo>
                    <a:lnTo>
                      <a:pt x="223" y="8"/>
                    </a:lnTo>
                    <a:lnTo>
                      <a:pt x="247" y="4"/>
                    </a:lnTo>
                    <a:lnTo>
                      <a:pt x="274" y="1"/>
                    </a:lnTo>
                    <a:lnTo>
                      <a:pt x="301" y="0"/>
                    </a:lnTo>
                    <a:close/>
                  </a:path>
                </a:pathLst>
              </a:custGeom>
              <a:solidFill>
                <a:srgbClr val="C0C0C0"/>
              </a:solidFill>
              <a:ln w="9525">
                <a:noFill/>
                <a:round/>
                <a:headEnd/>
                <a:tailEnd/>
              </a:ln>
            </p:spPr>
            <p:txBody>
              <a:bodyPr/>
              <a:lstStyle/>
              <a:p>
                <a:pPr rtl="0"/>
                <a:endParaRPr lang="en-US" sz="3800"/>
              </a:p>
            </p:txBody>
          </p:sp>
          <p:sp>
            <p:nvSpPr>
              <p:cNvPr id="785" name="Freeform 861"/>
              <p:cNvSpPr>
                <a:spLocks/>
              </p:cNvSpPr>
              <p:nvPr/>
            </p:nvSpPr>
            <p:spPr bwMode="auto">
              <a:xfrm>
                <a:off x="523" y="2988"/>
                <a:ext cx="161" cy="28"/>
              </a:xfrm>
              <a:custGeom>
                <a:avLst/>
                <a:gdLst>
                  <a:gd name="T0" fmla="*/ 156 w 705"/>
                  <a:gd name="T1" fmla="*/ 0 h 122"/>
                  <a:gd name="T2" fmla="*/ 1 w 705"/>
                  <a:gd name="T3" fmla="*/ 0 h 122"/>
                  <a:gd name="T4" fmla="*/ 1 w 705"/>
                  <a:gd name="T5" fmla="*/ 4 h 122"/>
                  <a:gd name="T6" fmla="*/ 0 w 705"/>
                  <a:gd name="T7" fmla="*/ 13 h 122"/>
                  <a:gd name="T8" fmla="*/ 0 w 705"/>
                  <a:gd name="T9" fmla="*/ 16 h 122"/>
                  <a:gd name="T10" fmla="*/ 0 w 705"/>
                  <a:gd name="T11" fmla="*/ 19 h 122"/>
                  <a:gd name="T12" fmla="*/ 1 w 705"/>
                  <a:gd name="T13" fmla="*/ 22 h 122"/>
                  <a:gd name="T14" fmla="*/ 2 w 705"/>
                  <a:gd name="T15" fmla="*/ 25 h 122"/>
                  <a:gd name="T16" fmla="*/ 3 w 705"/>
                  <a:gd name="T17" fmla="*/ 28 h 122"/>
                  <a:gd name="T18" fmla="*/ 158 w 705"/>
                  <a:gd name="T19" fmla="*/ 28 h 122"/>
                  <a:gd name="T20" fmla="*/ 159 w 705"/>
                  <a:gd name="T21" fmla="*/ 25 h 122"/>
                  <a:gd name="T22" fmla="*/ 160 w 705"/>
                  <a:gd name="T23" fmla="*/ 22 h 122"/>
                  <a:gd name="T24" fmla="*/ 161 w 705"/>
                  <a:gd name="T25" fmla="*/ 19 h 122"/>
                  <a:gd name="T26" fmla="*/ 161 w 705"/>
                  <a:gd name="T27" fmla="*/ 16 h 122"/>
                  <a:gd name="T28" fmla="*/ 161 w 705"/>
                  <a:gd name="T29" fmla="*/ 13 h 122"/>
                  <a:gd name="T30" fmla="*/ 160 w 705"/>
                  <a:gd name="T31" fmla="*/ 0 h 122"/>
                  <a:gd name="T32" fmla="*/ 156 w 705"/>
                  <a:gd name="T33" fmla="*/ 0 h 1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5"/>
                  <a:gd name="T52" fmla="*/ 0 h 122"/>
                  <a:gd name="T53" fmla="*/ 705 w 705"/>
                  <a:gd name="T54" fmla="*/ 122 h 1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5" h="122">
                    <a:moveTo>
                      <a:pt x="681" y="1"/>
                    </a:moveTo>
                    <a:lnTo>
                      <a:pt x="6" y="1"/>
                    </a:lnTo>
                    <a:lnTo>
                      <a:pt x="4" y="18"/>
                    </a:lnTo>
                    <a:lnTo>
                      <a:pt x="0" y="57"/>
                    </a:lnTo>
                    <a:lnTo>
                      <a:pt x="0" y="69"/>
                    </a:lnTo>
                    <a:lnTo>
                      <a:pt x="2" y="82"/>
                    </a:lnTo>
                    <a:lnTo>
                      <a:pt x="4" y="95"/>
                    </a:lnTo>
                    <a:lnTo>
                      <a:pt x="7" y="108"/>
                    </a:lnTo>
                    <a:lnTo>
                      <a:pt x="11" y="122"/>
                    </a:lnTo>
                    <a:lnTo>
                      <a:pt x="694" y="122"/>
                    </a:lnTo>
                    <a:lnTo>
                      <a:pt x="698" y="108"/>
                    </a:lnTo>
                    <a:lnTo>
                      <a:pt x="701" y="95"/>
                    </a:lnTo>
                    <a:lnTo>
                      <a:pt x="703" y="82"/>
                    </a:lnTo>
                    <a:lnTo>
                      <a:pt x="705" y="70"/>
                    </a:lnTo>
                    <a:lnTo>
                      <a:pt x="705" y="57"/>
                    </a:lnTo>
                    <a:lnTo>
                      <a:pt x="699" y="0"/>
                    </a:lnTo>
                    <a:lnTo>
                      <a:pt x="681" y="1"/>
                    </a:lnTo>
                    <a:close/>
                  </a:path>
                </a:pathLst>
              </a:custGeom>
              <a:solidFill>
                <a:srgbClr val="000000"/>
              </a:solidFill>
              <a:ln w="9525">
                <a:noFill/>
                <a:round/>
                <a:headEnd/>
                <a:tailEnd/>
              </a:ln>
            </p:spPr>
            <p:txBody>
              <a:bodyPr/>
              <a:lstStyle/>
              <a:p>
                <a:pPr rtl="0"/>
                <a:endParaRPr lang="en-US" sz="3800"/>
              </a:p>
            </p:txBody>
          </p:sp>
          <p:sp>
            <p:nvSpPr>
              <p:cNvPr id="786" name="Freeform 862"/>
              <p:cNvSpPr>
                <a:spLocks/>
              </p:cNvSpPr>
              <p:nvPr/>
            </p:nvSpPr>
            <p:spPr bwMode="auto">
              <a:xfrm>
                <a:off x="532" y="2998"/>
                <a:ext cx="143" cy="9"/>
              </a:xfrm>
              <a:custGeom>
                <a:avLst/>
                <a:gdLst>
                  <a:gd name="T0" fmla="*/ 143 w 625"/>
                  <a:gd name="T1" fmla="*/ 0 h 42"/>
                  <a:gd name="T2" fmla="*/ 143 w 625"/>
                  <a:gd name="T3" fmla="*/ 1 h 42"/>
                  <a:gd name="T4" fmla="*/ 143 w 625"/>
                  <a:gd name="T5" fmla="*/ 2 h 42"/>
                  <a:gd name="T6" fmla="*/ 143 w 625"/>
                  <a:gd name="T7" fmla="*/ 3 h 42"/>
                  <a:gd name="T8" fmla="*/ 143 w 625"/>
                  <a:gd name="T9" fmla="*/ 3 h 42"/>
                  <a:gd name="T10" fmla="*/ 143 w 625"/>
                  <a:gd name="T11" fmla="*/ 5 h 42"/>
                  <a:gd name="T12" fmla="*/ 143 w 625"/>
                  <a:gd name="T13" fmla="*/ 6 h 42"/>
                  <a:gd name="T14" fmla="*/ 143 w 625"/>
                  <a:gd name="T15" fmla="*/ 8 h 42"/>
                  <a:gd name="T16" fmla="*/ 142 w 625"/>
                  <a:gd name="T17" fmla="*/ 9 h 42"/>
                  <a:gd name="T18" fmla="*/ 140 w 625"/>
                  <a:gd name="T19" fmla="*/ 9 h 42"/>
                  <a:gd name="T20" fmla="*/ 135 w 625"/>
                  <a:gd name="T21" fmla="*/ 9 h 42"/>
                  <a:gd name="T22" fmla="*/ 127 w 625"/>
                  <a:gd name="T23" fmla="*/ 9 h 42"/>
                  <a:gd name="T24" fmla="*/ 118 w 625"/>
                  <a:gd name="T25" fmla="*/ 9 h 42"/>
                  <a:gd name="T26" fmla="*/ 108 w 625"/>
                  <a:gd name="T27" fmla="*/ 9 h 42"/>
                  <a:gd name="T28" fmla="*/ 96 w 625"/>
                  <a:gd name="T29" fmla="*/ 9 h 42"/>
                  <a:gd name="T30" fmla="*/ 84 w 625"/>
                  <a:gd name="T31" fmla="*/ 9 h 42"/>
                  <a:gd name="T32" fmla="*/ 72 w 625"/>
                  <a:gd name="T33" fmla="*/ 9 h 42"/>
                  <a:gd name="T34" fmla="*/ 59 w 625"/>
                  <a:gd name="T35" fmla="*/ 9 h 42"/>
                  <a:gd name="T36" fmla="*/ 47 w 625"/>
                  <a:gd name="T37" fmla="*/ 9 h 42"/>
                  <a:gd name="T38" fmla="*/ 35 w 625"/>
                  <a:gd name="T39" fmla="*/ 9 h 42"/>
                  <a:gd name="T40" fmla="*/ 25 w 625"/>
                  <a:gd name="T41" fmla="*/ 9 h 42"/>
                  <a:gd name="T42" fmla="*/ 16 w 625"/>
                  <a:gd name="T43" fmla="*/ 9 h 42"/>
                  <a:gd name="T44" fmla="*/ 9 w 625"/>
                  <a:gd name="T45" fmla="*/ 9 h 42"/>
                  <a:gd name="T46" fmla="*/ 3 w 625"/>
                  <a:gd name="T47" fmla="*/ 9 h 42"/>
                  <a:gd name="T48" fmla="*/ 1 w 625"/>
                  <a:gd name="T49" fmla="*/ 9 h 42"/>
                  <a:gd name="T50" fmla="*/ 0 w 625"/>
                  <a:gd name="T51" fmla="*/ 8 h 42"/>
                  <a:gd name="T52" fmla="*/ 0 w 625"/>
                  <a:gd name="T53" fmla="*/ 6 h 42"/>
                  <a:gd name="T54" fmla="*/ 0 w 625"/>
                  <a:gd name="T55" fmla="*/ 5 h 42"/>
                  <a:gd name="T56" fmla="*/ 0 w 625"/>
                  <a:gd name="T57" fmla="*/ 3 h 42"/>
                  <a:gd name="T58" fmla="*/ 0 w 625"/>
                  <a:gd name="T59" fmla="*/ 3 h 42"/>
                  <a:gd name="T60" fmla="*/ 0 w 625"/>
                  <a:gd name="T61" fmla="*/ 2 h 42"/>
                  <a:gd name="T62" fmla="*/ 0 w 625"/>
                  <a:gd name="T63" fmla="*/ 1 h 42"/>
                  <a:gd name="T64" fmla="*/ 0 w 625"/>
                  <a:gd name="T65" fmla="*/ 0 h 42"/>
                  <a:gd name="T66" fmla="*/ 3 w 625"/>
                  <a:gd name="T67" fmla="*/ 0 h 42"/>
                  <a:gd name="T68" fmla="*/ 8 w 625"/>
                  <a:gd name="T69" fmla="*/ 0 h 42"/>
                  <a:gd name="T70" fmla="*/ 16 w 625"/>
                  <a:gd name="T71" fmla="*/ 0 h 42"/>
                  <a:gd name="T72" fmla="*/ 25 w 625"/>
                  <a:gd name="T73" fmla="*/ 0 h 42"/>
                  <a:gd name="T74" fmla="*/ 35 w 625"/>
                  <a:gd name="T75" fmla="*/ 0 h 42"/>
                  <a:gd name="T76" fmla="*/ 47 w 625"/>
                  <a:gd name="T77" fmla="*/ 0 h 42"/>
                  <a:gd name="T78" fmla="*/ 59 w 625"/>
                  <a:gd name="T79" fmla="*/ 0 h 42"/>
                  <a:gd name="T80" fmla="*/ 72 w 625"/>
                  <a:gd name="T81" fmla="*/ 0 h 42"/>
                  <a:gd name="T82" fmla="*/ 84 w 625"/>
                  <a:gd name="T83" fmla="*/ 0 h 42"/>
                  <a:gd name="T84" fmla="*/ 96 w 625"/>
                  <a:gd name="T85" fmla="*/ 0 h 42"/>
                  <a:gd name="T86" fmla="*/ 108 w 625"/>
                  <a:gd name="T87" fmla="*/ 0 h 42"/>
                  <a:gd name="T88" fmla="*/ 118 w 625"/>
                  <a:gd name="T89" fmla="*/ 0 h 42"/>
                  <a:gd name="T90" fmla="*/ 127 w 625"/>
                  <a:gd name="T91" fmla="*/ 0 h 42"/>
                  <a:gd name="T92" fmla="*/ 135 w 625"/>
                  <a:gd name="T93" fmla="*/ 0 h 42"/>
                  <a:gd name="T94" fmla="*/ 140 w 625"/>
                  <a:gd name="T95" fmla="*/ 0 h 42"/>
                  <a:gd name="T96" fmla="*/ 143 w 625"/>
                  <a:gd name="T97" fmla="*/ 0 h 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5"/>
                  <a:gd name="T148" fmla="*/ 0 h 42"/>
                  <a:gd name="T149" fmla="*/ 625 w 625"/>
                  <a:gd name="T150" fmla="*/ 42 h 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5" h="42">
                    <a:moveTo>
                      <a:pt x="623" y="0"/>
                    </a:moveTo>
                    <a:lnTo>
                      <a:pt x="624" y="6"/>
                    </a:lnTo>
                    <a:lnTo>
                      <a:pt x="624" y="11"/>
                    </a:lnTo>
                    <a:lnTo>
                      <a:pt x="625" y="15"/>
                    </a:lnTo>
                    <a:lnTo>
                      <a:pt x="625" y="16"/>
                    </a:lnTo>
                    <a:lnTo>
                      <a:pt x="625" y="22"/>
                    </a:lnTo>
                    <a:lnTo>
                      <a:pt x="624" y="29"/>
                    </a:lnTo>
                    <a:lnTo>
                      <a:pt x="623" y="35"/>
                    </a:lnTo>
                    <a:lnTo>
                      <a:pt x="622" y="42"/>
                    </a:lnTo>
                    <a:lnTo>
                      <a:pt x="610" y="42"/>
                    </a:lnTo>
                    <a:lnTo>
                      <a:pt x="588" y="42"/>
                    </a:lnTo>
                    <a:lnTo>
                      <a:pt x="555" y="42"/>
                    </a:lnTo>
                    <a:lnTo>
                      <a:pt x="516" y="42"/>
                    </a:lnTo>
                    <a:lnTo>
                      <a:pt x="471" y="42"/>
                    </a:lnTo>
                    <a:lnTo>
                      <a:pt x="421" y="42"/>
                    </a:lnTo>
                    <a:lnTo>
                      <a:pt x="368" y="42"/>
                    </a:lnTo>
                    <a:lnTo>
                      <a:pt x="313" y="42"/>
                    </a:lnTo>
                    <a:lnTo>
                      <a:pt x="258" y="42"/>
                    </a:lnTo>
                    <a:lnTo>
                      <a:pt x="205" y="42"/>
                    </a:lnTo>
                    <a:lnTo>
                      <a:pt x="154" y="42"/>
                    </a:lnTo>
                    <a:lnTo>
                      <a:pt x="109" y="42"/>
                    </a:lnTo>
                    <a:lnTo>
                      <a:pt x="70" y="42"/>
                    </a:lnTo>
                    <a:lnTo>
                      <a:pt x="39" y="42"/>
                    </a:lnTo>
                    <a:lnTo>
                      <a:pt x="15" y="42"/>
                    </a:lnTo>
                    <a:lnTo>
                      <a:pt x="3" y="42"/>
                    </a:lnTo>
                    <a:lnTo>
                      <a:pt x="2" y="35"/>
                    </a:lnTo>
                    <a:lnTo>
                      <a:pt x="1" y="29"/>
                    </a:lnTo>
                    <a:lnTo>
                      <a:pt x="0" y="22"/>
                    </a:lnTo>
                    <a:lnTo>
                      <a:pt x="0" y="16"/>
                    </a:lnTo>
                    <a:lnTo>
                      <a:pt x="0" y="15"/>
                    </a:lnTo>
                    <a:lnTo>
                      <a:pt x="1" y="11"/>
                    </a:lnTo>
                    <a:lnTo>
                      <a:pt x="1" y="6"/>
                    </a:lnTo>
                    <a:lnTo>
                      <a:pt x="2" y="0"/>
                    </a:lnTo>
                    <a:lnTo>
                      <a:pt x="14" y="0"/>
                    </a:lnTo>
                    <a:lnTo>
                      <a:pt x="37" y="0"/>
                    </a:lnTo>
                    <a:lnTo>
                      <a:pt x="68" y="0"/>
                    </a:lnTo>
                    <a:lnTo>
                      <a:pt x="109" y="0"/>
                    </a:lnTo>
                    <a:lnTo>
                      <a:pt x="154" y="0"/>
                    </a:lnTo>
                    <a:lnTo>
                      <a:pt x="204" y="0"/>
                    </a:lnTo>
                    <a:lnTo>
                      <a:pt x="257" y="0"/>
                    </a:lnTo>
                    <a:lnTo>
                      <a:pt x="313" y="0"/>
                    </a:lnTo>
                    <a:lnTo>
                      <a:pt x="368" y="0"/>
                    </a:lnTo>
                    <a:lnTo>
                      <a:pt x="421" y="0"/>
                    </a:lnTo>
                    <a:lnTo>
                      <a:pt x="471" y="0"/>
                    </a:lnTo>
                    <a:lnTo>
                      <a:pt x="516" y="0"/>
                    </a:lnTo>
                    <a:lnTo>
                      <a:pt x="557" y="0"/>
                    </a:lnTo>
                    <a:lnTo>
                      <a:pt x="588" y="0"/>
                    </a:lnTo>
                    <a:lnTo>
                      <a:pt x="611" y="0"/>
                    </a:lnTo>
                    <a:lnTo>
                      <a:pt x="623" y="0"/>
                    </a:lnTo>
                    <a:close/>
                  </a:path>
                </a:pathLst>
              </a:custGeom>
              <a:solidFill>
                <a:srgbClr val="C0C0C0"/>
              </a:solidFill>
              <a:ln w="9525">
                <a:noFill/>
                <a:round/>
                <a:headEnd/>
                <a:tailEnd/>
              </a:ln>
            </p:spPr>
            <p:txBody>
              <a:bodyPr/>
              <a:lstStyle/>
              <a:p>
                <a:pPr rtl="0"/>
                <a:endParaRPr lang="en-US" sz="3800"/>
              </a:p>
            </p:txBody>
          </p:sp>
          <p:sp>
            <p:nvSpPr>
              <p:cNvPr id="787" name="Freeform 863"/>
              <p:cNvSpPr>
                <a:spLocks/>
              </p:cNvSpPr>
              <p:nvPr/>
            </p:nvSpPr>
            <p:spPr bwMode="auto">
              <a:xfrm>
                <a:off x="428" y="2787"/>
                <a:ext cx="212" cy="223"/>
              </a:xfrm>
              <a:custGeom>
                <a:avLst/>
                <a:gdLst>
                  <a:gd name="T0" fmla="*/ 2 w 927"/>
                  <a:gd name="T1" fmla="*/ 2 h 975"/>
                  <a:gd name="T2" fmla="*/ 1 w 927"/>
                  <a:gd name="T3" fmla="*/ 7 h 975"/>
                  <a:gd name="T4" fmla="*/ 0 w 927"/>
                  <a:gd name="T5" fmla="*/ 13 h 975"/>
                  <a:gd name="T6" fmla="*/ 0 w 927"/>
                  <a:gd name="T7" fmla="*/ 24 h 975"/>
                  <a:gd name="T8" fmla="*/ 2 w 927"/>
                  <a:gd name="T9" fmla="*/ 35 h 975"/>
                  <a:gd name="T10" fmla="*/ 6 w 927"/>
                  <a:gd name="T11" fmla="*/ 47 h 975"/>
                  <a:gd name="T12" fmla="*/ 13 w 927"/>
                  <a:gd name="T13" fmla="*/ 56 h 975"/>
                  <a:gd name="T14" fmla="*/ 23 w 927"/>
                  <a:gd name="T15" fmla="*/ 61 h 975"/>
                  <a:gd name="T16" fmla="*/ 35 w 927"/>
                  <a:gd name="T17" fmla="*/ 63 h 975"/>
                  <a:gd name="T18" fmla="*/ 50 w 927"/>
                  <a:gd name="T19" fmla="*/ 66 h 975"/>
                  <a:gd name="T20" fmla="*/ 67 w 927"/>
                  <a:gd name="T21" fmla="*/ 68 h 975"/>
                  <a:gd name="T22" fmla="*/ 86 w 927"/>
                  <a:gd name="T23" fmla="*/ 70 h 975"/>
                  <a:gd name="T24" fmla="*/ 104 w 927"/>
                  <a:gd name="T25" fmla="*/ 72 h 975"/>
                  <a:gd name="T26" fmla="*/ 119 w 927"/>
                  <a:gd name="T27" fmla="*/ 73 h 975"/>
                  <a:gd name="T28" fmla="*/ 132 w 927"/>
                  <a:gd name="T29" fmla="*/ 74 h 975"/>
                  <a:gd name="T30" fmla="*/ 133 w 927"/>
                  <a:gd name="T31" fmla="*/ 85 h 975"/>
                  <a:gd name="T32" fmla="*/ 121 w 927"/>
                  <a:gd name="T33" fmla="*/ 115 h 975"/>
                  <a:gd name="T34" fmla="*/ 106 w 927"/>
                  <a:gd name="T35" fmla="*/ 154 h 975"/>
                  <a:gd name="T36" fmla="*/ 94 w 927"/>
                  <a:gd name="T37" fmla="*/ 194 h 975"/>
                  <a:gd name="T38" fmla="*/ 89 w 927"/>
                  <a:gd name="T39" fmla="*/ 223 h 975"/>
                  <a:gd name="T40" fmla="*/ 102 w 927"/>
                  <a:gd name="T41" fmla="*/ 214 h 975"/>
                  <a:gd name="T42" fmla="*/ 114 w 927"/>
                  <a:gd name="T43" fmla="*/ 207 h 975"/>
                  <a:gd name="T44" fmla="*/ 129 w 927"/>
                  <a:gd name="T45" fmla="*/ 198 h 975"/>
                  <a:gd name="T46" fmla="*/ 145 w 927"/>
                  <a:gd name="T47" fmla="*/ 189 h 975"/>
                  <a:gd name="T48" fmla="*/ 161 w 927"/>
                  <a:gd name="T49" fmla="*/ 180 h 975"/>
                  <a:gd name="T50" fmla="*/ 177 w 927"/>
                  <a:gd name="T51" fmla="*/ 172 h 975"/>
                  <a:gd name="T52" fmla="*/ 191 w 927"/>
                  <a:gd name="T53" fmla="*/ 167 h 975"/>
                  <a:gd name="T54" fmla="*/ 202 w 927"/>
                  <a:gd name="T55" fmla="*/ 163 h 975"/>
                  <a:gd name="T56" fmla="*/ 212 w 927"/>
                  <a:gd name="T57" fmla="*/ 163 h 975"/>
                  <a:gd name="T58" fmla="*/ 208 w 927"/>
                  <a:gd name="T59" fmla="*/ 141 h 975"/>
                  <a:gd name="T60" fmla="*/ 203 w 927"/>
                  <a:gd name="T61" fmla="*/ 107 h 975"/>
                  <a:gd name="T62" fmla="*/ 198 w 927"/>
                  <a:gd name="T63" fmla="*/ 75 h 975"/>
                  <a:gd name="T64" fmla="*/ 195 w 927"/>
                  <a:gd name="T65" fmla="*/ 54 h 975"/>
                  <a:gd name="T66" fmla="*/ 194 w 927"/>
                  <a:gd name="T67" fmla="*/ 45 h 975"/>
                  <a:gd name="T68" fmla="*/ 191 w 927"/>
                  <a:gd name="T69" fmla="*/ 37 h 975"/>
                  <a:gd name="T70" fmla="*/ 186 w 927"/>
                  <a:gd name="T71" fmla="*/ 30 h 975"/>
                  <a:gd name="T72" fmla="*/ 177 w 927"/>
                  <a:gd name="T73" fmla="*/ 27 h 975"/>
                  <a:gd name="T74" fmla="*/ 169 w 927"/>
                  <a:gd name="T75" fmla="*/ 26 h 975"/>
                  <a:gd name="T76" fmla="*/ 159 w 927"/>
                  <a:gd name="T77" fmla="*/ 25 h 975"/>
                  <a:gd name="T78" fmla="*/ 145 w 927"/>
                  <a:gd name="T79" fmla="*/ 24 h 975"/>
                  <a:gd name="T80" fmla="*/ 129 w 927"/>
                  <a:gd name="T81" fmla="*/ 22 h 975"/>
                  <a:gd name="T82" fmla="*/ 110 w 927"/>
                  <a:gd name="T83" fmla="*/ 21 h 975"/>
                  <a:gd name="T84" fmla="*/ 93 w 927"/>
                  <a:gd name="T85" fmla="*/ 19 h 975"/>
                  <a:gd name="T86" fmla="*/ 77 w 927"/>
                  <a:gd name="T87" fmla="*/ 17 h 975"/>
                  <a:gd name="T88" fmla="*/ 65 w 927"/>
                  <a:gd name="T89" fmla="*/ 16 h 975"/>
                  <a:gd name="T90" fmla="*/ 61 w 927"/>
                  <a:gd name="T91" fmla="*/ 11 h 975"/>
                  <a:gd name="T92" fmla="*/ 61 w 927"/>
                  <a:gd name="T93" fmla="*/ 2 h 975"/>
                  <a:gd name="T94" fmla="*/ 56 w 927"/>
                  <a:gd name="T95" fmla="*/ 0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27"/>
                  <a:gd name="T145" fmla="*/ 0 h 975"/>
                  <a:gd name="T146" fmla="*/ 927 w 927"/>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27" h="975">
                    <a:moveTo>
                      <a:pt x="245" y="0"/>
                    </a:moveTo>
                    <a:lnTo>
                      <a:pt x="7" y="7"/>
                    </a:lnTo>
                    <a:lnTo>
                      <a:pt x="4" y="24"/>
                    </a:lnTo>
                    <a:lnTo>
                      <a:pt x="4" y="29"/>
                    </a:lnTo>
                    <a:lnTo>
                      <a:pt x="3" y="42"/>
                    </a:lnTo>
                    <a:lnTo>
                      <a:pt x="0" y="59"/>
                    </a:lnTo>
                    <a:lnTo>
                      <a:pt x="0" y="81"/>
                    </a:lnTo>
                    <a:lnTo>
                      <a:pt x="2" y="105"/>
                    </a:lnTo>
                    <a:lnTo>
                      <a:pt x="3" y="129"/>
                    </a:lnTo>
                    <a:lnTo>
                      <a:pt x="8" y="155"/>
                    </a:lnTo>
                    <a:lnTo>
                      <a:pt x="16" y="181"/>
                    </a:lnTo>
                    <a:lnTo>
                      <a:pt x="26" y="205"/>
                    </a:lnTo>
                    <a:lnTo>
                      <a:pt x="41" y="227"/>
                    </a:lnTo>
                    <a:lnTo>
                      <a:pt x="59" y="244"/>
                    </a:lnTo>
                    <a:lnTo>
                      <a:pt x="82" y="258"/>
                    </a:lnTo>
                    <a:lnTo>
                      <a:pt x="101" y="265"/>
                    </a:lnTo>
                    <a:lnTo>
                      <a:pt x="124" y="271"/>
                    </a:lnTo>
                    <a:lnTo>
                      <a:pt x="153" y="276"/>
                    </a:lnTo>
                    <a:lnTo>
                      <a:pt x="184" y="283"/>
                    </a:lnTo>
                    <a:lnTo>
                      <a:pt x="219" y="288"/>
                    </a:lnTo>
                    <a:lnTo>
                      <a:pt x="257" y="293"/>
                    </a:lnTo>
                    <a:lnTo>
                      <a:pt x="294" y="297"/>
                    </a:lnTo>
                    <a:lnTo>
                      <a:pt x="335" y="302"/>
                    </a:lnTo>
                    <a:lnTo>
                      <a:pt x="375" y="306"/>
                    </a:lnTo>
                    <a:lnTo>
                      <a:pt x="414" y="310"/>
                    </a:lnTo>
                    <a:lnTo>
                      <a:pt x="453" y="314"/>
                    </a:lnTo>
                    <a:lnTo>
                      <a:pt x="490" y="317"/>
                    </a:lnTo>
                    <a:lnTo>
                      <a:pt x="522" y="319"/>
                    </a:lnTo>
                    <a:lnTo>
                      <a:pt x="553" y="322"/>
                    </a:lnTo>
                    <a:lnTo>
                      <a:pt x="579" y="324"/>
                    </a:lnTo>
                    <a:lnTo>
                      <a:pt x="600" y="326"/>
                    </a:lnTo>
                    <a:lnTo>
                      <a:pt x="582" y="370"/>
                    </a:lnTo>
                    <a:lnTo>
                      <a:pt x="556" y="430"/>
                    </a:lnTo>
                    <a:lnTo>
                      <a:pt x="527" y="503"/>
                    </a:lnTo>
                    <a:lnTo>
                      <a:pt x="496" y="584"/>
                    </a:lnTo>
                    <a:lnTo>
                      <a:pt x="465" y="673"/>
                    </a:lnTo>
                    <a:lnTo>
                      <a:pt x="436" y="763"/>
                    </a:lnTo>
                    <a:lnTo>
                      <a:pt x="413" y="850"/>
                    </a:lnTo>
                    <a:lnTo>
                      <a:pt x="396" y="930"/>
                    </a:lnTo>
                    <a:lnTo>
                      <a:pt x="388" y="975"/>
                    </a:lnTo>
                    <a:lnTo>
                      <a:pt x="427" y="950"/>
                    </a:lnTo>
                    <a:lnTo>
                      <a:pt x="448" y="937"/>
                    </a:lnTo>
                    <a:lnTo>
                      <a:pt x="473" y="920"/>
                    </a:lnTo>
                    <a:lnTo>
                      <a:pt x="500" y="903"/>
                    </a:lnTo>
                    <a:lnTo>
                      <a:pt x="531" y="885"/>
                    </a:lnTo>
                    <a:lnTo>
                      <a:pt x="564" y="865"/>
                    </a:lnTo>
                    <a:lnTo>
                      <a:pt x="598" y="846"/>
                    </a:lnTo>
                    <a:lnTo>
                      <a:pt x="633" y="825"/>
                    </a:lnTo>
                    <a:lnTo>
                      <a:pt x="668" y="806"/>
                    </a:lnTo>
                    <a:lnTo>
                      <a:pt x="704" y="787"/>
                    </a:lnTo>
                    <a:lnTo>
                      <a:pt x="738" y="769"/>
                    </a:lnTo>
                    <a:lnTo>
                      <a:pt x="772" y="754"/>
                    </a:lnTo>
                    <a:lnTo>
                      <a:pt x="805" y="739"/>
                    </a:lnTo>
                    <a:lnTo>
                      <a:pt x="833" y="729"/>
                    </a:lnTo>
                    <a:lnTo>
                      <a:pt x="861" y="720"/>
                    </a:lnTo>
                    <a:lnTo>
                      <a:pt x="884" y="713"/>
                    </a:lnTo>
                    <a:lnTo>
                      <a:pt x="903" y="712"/>
                    </a:lnTo>
                    <a:lnTo>
                      <a:pt x="927" y="712"/>
                    </a:lnTo>
                    <a:lnTo>
                      <a:pt x="923" y="689"/>
                    </a:lnTo>
                    <a:lnTo>
                      <a:pt x="911" y="618"/>
                    </a:lnTo>
                    <a:lnTo>
                      <a:pt x="900" y="544"/>
                    </a:lnTo>
                    <a:lnTo>
                      <a:pt x="888" y="469"/>
                    </a:lnTo>
                    <a:lnTo>
                      <a:pt x="876" y="396"/>
                    </a:lnTo>
                    <a:lnTo>
                      <a:pt x="867" y="330"/>
                    </a:lnTo>
                    <a:lnTo>
                      <a:pt x="859" y="275"/>
                    </a:lnTo>
                    <a:lnTo>
                      <a:pt x="853" y="235"/>
                    </a:lnTo>
                    <a:lnTo>
                      <a:pt x="851" y="214"/>
                    </a:lnTo>
                    <a:lnTo>
                      <a:pt x="850" y="196"/>
                    </a:lnTo>
                    <a:lnTo>
                      <a:pt x="845" y="177"/>
                    </a:lnTo>
                    <a:lnTo>
                      <a:pt x="837" y="160"/>
                    </a:lnTo>
                    <a:lnTo>
                      <a:pt x="827" y="145"/>
                    </a:lnTo>
                    <a:lnTo>
                      <a:pt x="812" y="132"/>
                    </a:lnTo>
                    <a:lnTo>
                      <a:pt x="795" y="123"/>
                    </a:lnTo>
                    <a:lnTo>
                      <a:pt x="775" y="116"/>
                    </a:lnTo>
                    <a:lnTo>
                      <a:pt x="751" y="114"/>
                    </a:lnTo>
                    <a:lnTo>
                      <a:pt x="740" y="114"/>
                    </a:lnTo>
                    <a:lnTo>
                      <a:pt x="721" y="112"/>
                    </a:lnTo>
                    <a:lnTo>
                      <a:pt x="697" y="110"/>
                    </a:lnTo>
                    <a:lnTo>
                      <a:pt x="668" y="107"/>
                    </a:lnTo>
                    <a:lnTo>
                      <a:pt x="635" y="105"/>
                    </a:lnTo>
                    <a:lnTo>
                      <a:pt x="600" y="102"/>
                    </a:lnTo>
                    <a:lnTo>
                      <a:pt x="563" y="98"/>
                    </a:lnTo>
                    <a:lnTo>
                      <a:pt x="523" y="94"/>
                    </a:lnTo>
                    <a:lnTo>
                      <a:pt x="483" y="90"/>
                    </a:lnTo>
                    <a:lnTo>
                      <a:pt x="444" y="86"/>
                    </a:lnTo>
                    <a:lnTo>
                      <a:pt x="406" y="82"/>
                    </a:lnTo>
                    <a:lnTo>
                      <a:pt x="371" y="79"/>
                    </a:lnTo>
                    <a:lnTo>
                      <a:pt x="337" y="75"/>
                    </a:lnTo>
                    <a:lnTo>
                      <a:pt x="309" y="72"/>
                    </a:lnTo>
                    <a:lnTo>
                      <a:pt x="284" y="69"/>
                    </a:lnTo>
                    <a:lnTo>
                      <a:pt x="266" y="68"/>
                    </a:lnTo>
                    <a:lnTo>
                      <a:pt x="266" y="50"/>
                    </a:lnTo>
                    <a:lnTo>
                      <a:pt x="266" y="27"/>
                    </a:lnTo>
                    <a:lnTo>
                      <a:pt x="266" y="8"/>
                    </a:lnTo>
                    <a:lnTo>
                      <a:pt x="266" y="0"/>
                    </a:lnTo>
                    <a:lnTo>
                      <a:pt x="245" y="0"/>
                    </a:lnTo>
                    <a:close/>
                  </a:path>
                </a:pathLst>
              </a:custGeom>
              <a:solidFill>
                <a:srgbClr val="000000"/>
              </a:solidFill>
              <a:ln w="9525">
                <a:noFill/>
                <a:round/>
                <a:headEnd/>
                <a:tailEnd/>
              </a:ln>
            </p:spPr>
            <p:txBody>
              <a:bodyPr/>
              <a:lstStyle/>
              <a:p>
                <a:pPr rtl="0"/>
                <a:endParaRPr lang="en-US" sz="3800"/>
              </a:p>
            </p:txBody>
          </p:sp>
          <p:sp>
            <p:nvSpPr>
              <p:cNvPr id="788" name="Freeform 864"/>
              <p:cNvSpPr>
                <a:spLocks/>
              </p:cNvSpPr>
              <p:nvPr/>
            </p:nvSpPr>
            <p:spPr bwMode="auto">
              <a:xfrm>
                <a:off x="437" y="2796"/>
                <a:ext cx="193" cy="195"/>
              </a:xfrm>
              <a:custGeom>
                <a:avLst/>
                <a:gdLst>
                  <a:gd name="T0" fmla="*/ 43 w 842"/>
                  <a:gd name="T1" fmla="*/ 4 h 852"/>
                  <a:gd name="T2" fmla="*/ 43 w 842"/>
                  <a:gd name="T3" fmla="*/ 13 h 852"/>
                  <a:gd name="T4" fmla="*/ 47 w 842"/>
                  <a:gd name="T5" fmla="*/ 15 h 852"/>
                  <a:gd name="T6" fmla="*/ 52 w 842"/>
                  <a:gd name="T7" fmla="*/ 15 h 852"/>
                  <a:gd name="T8" fmla="*/ 65 w 842"/>
                  <a:gd name="T9" fmla="*/ 17 h 852"/>
                  <a:gd name="T10" fmla="*/ 83 w 842"/>
                  <a:gd name="T11" fmla="*/ 18 h 852"/>
                  <a:gd name="T12" fmla="*/ 102 w 842"/>
                  <a:gd name="T13" fmla="*/ 21 h 852"/>
                  <a:gd name="T14" fmla="*/ 122 w 842"/>
                  <a:gd name="T15" fmla="*/ 23 h 852"/>
                  <a:gd name="T16" fmla="*/ 141 w 842"/>
                  <a:gd name="T17" fmla="*/ 24 h 852"/>
                  <a:gd name="T18" fmla="*/ 155 w 842"/>
                  <a:gd name="T19" fmla="*/ 25 h 852"/>
                  <a:gd name="T20" fmla="*/ 163 w 842"/>
                  <a:gd name="T21" fmla="*/ 26 h 852"/>
                  <a:gd name="T22" fmla="*/ 170 w 842"/>
                  <a:gd name="T23" fmla="*/ 27 h 852"/>
                  <a:gd name="T24" fmla="*/ 174 w 842"/>
                  <a:gd name="T25" fmla="*/ 30 h 852"/>
                  <a:gd name="T26" fmla="*/ 176 w 842"/>
                  <a:gd name="T27" fmla="*/ 35 h 852"/>
                  <a:gd name="T28" fmla="*/ 177 w 842"/>
                  <a:gd name="T29" fmla="*/ 40 h 852"/>
                  <a:gd name="T30" fmla="*/ 179 w 842"/>
                  <a:gd name="T31" fmla="*/ 57 h 852"/>
                  <a:gd name="T32" fmla="*/ 184 w 842"/>
                  <a:gd name="T33" fmla="*/ 87 h 852"/>
                  <a:gd name="T34" fmla="*/ 189 w 842"/>
                  <a:gd name="T35" fmla="*/ 121 h 852"/>
                  <a:gd name="T36" fmla="*/ 193 w 842"/>
                  <a:gd name="T37" fmla="*/ 145 h 852"/>
                  <a:gd name="T38" fmla="*/ 182 w 842"/>
                  <a:gd name="T39" fmla="*/ 148 h 852"/>
                  <a:gd name="T40" fmla="*/ 170 w 842"/>
                  <a:gd name="T41" fmla="*/ 153 h 852"/>
                  <a:gd name="T42" fmla="*/ 155 w 842"/>
                  <a:gd name="T43" fmla="*/ 159 h 852"/>
                  <a:gd name="T44" fmla="*/ 141 w 842"/>
                  <a:gd name="T45" fmla="*/ 167 h 852"/>
                  <a:gd name="T46" fmla="*/ 127 w 842"/>
                  <a:gd name="T47" fmla="*/ 174 h 852"/>
                  <a:gd name="T48" fmla="*/ 114 w 842"/>
                  <a:gd name="T49" fmla="*/ 182 h 852"/>
                  <a:gd name="T50" fmla="*/ 102 w 842"/>
                  <a:gd name="T51" fmla="*/ 189 h 852"/>
                  <a:gd name="T52" fmla="*/ 93 w 842"/>
                  <a:gd name="T53" fmla="*/ 195 h 852"/>
                  <a:gd name="T54" fmla="*/ 105 w 842"/>
                  <a:gd name="T55" fmla="*/ 152 h 852"/>
                  <a:gd name="T56" fmla="*/ 120 w 842"/>
                  <a:gd name="T57" fmla="*/ 109 h 852"/>
                  <a:gd name="T58" fmla="*/ 134 w 842"/>
                  <a:gd name="T59" fmla="*/ 76 h 852"/>
                  <a:gd name="T60" fmla="*/ 140 w 842"/>
                  <a:gd name="T61" fmla="*/ 63 h 852"/>
                  <a:gd name="T62" fmla="*/ 136 w 842"/>
                  <a:gd name="T63" fmla="*/ 57 h 852"/>
                  <a:gd name="T64" fmla="*/ 121 w 842"/>
                  <a:gd name="T65" fmla="*/ 55 h 852"/>
                  <a:gd name="T66" fmla="*/ 104 w 842"/>
                  <a:gd name="T67" fmla="*/ 54 h 852"/>
                  <a:gd name="T68" fmla="*/ 86 w 842"/>
                  <a:gd name="T69" fmla="*/ 52 h 852"/>
                  <a:gd name="T70" fmla="*/ 67 w 842"/>
                  <a:gd name="T71" fmla="*/ 51 h 852"/>
                  <a:gd name="T72" fmla="*/ 50 w 842"/>
                  <a:gd name="T73" fmla="*/ 49 h 852"/>
                  <a:gd name="T74" fmla="*/ 34 w 842"/>
                  <a:gd name="T75" fmla="*/ 46 h 852"/>
                  <a:gd name="T76" fmla="*/ 22 w 842"/>
                  <a:gd name="T77" fmla="*/ 44 h 852"/>
                  <a:gd name="T78" fmla="*/ 14 w 842"/>
                  <a:gd name="T79" fmla="*/ 41 h 852"/>
                  <a:gd name="T80" fmla="*/ 7 w 842"/>
                  <a:gd name="T81" fmla="*/ 36 h 852"/>
                  <a:gd name="T82" fmla="*/ 3 w 842"/>
                  <a:gd name="T83" fmla="*/ 28 h 852"/>
                  <a:gd name="T84" fmla="*/ 1 w 842"/>
                  <a:gd name="T85" fmla="*/ 18 h 852"/>
                  <a:gd name="T86" fmla="*/ 0 w 842"/>
                  <a:gd name="T87" fmla="*/ 9 h 852"/>
                  <a:gd name="T88" fmla="*/ 0 w 842"/>
                  <a:gd name="T89" fmla="*/ 5 h 852"/>
                  <a:gd name="T90" fmla="*/ 1 w 842"/>
                  <a:gd name="T91" fmla="*/ 1 h 852"/>
                  <a:gd name="T92" fmla="*/ 9 w 842"/>
                  <a:gd name="T93" fmla="*/ 1 h 852"/>
                  <a:gd name="T94" fmla="*/ 22 w 842"/>
                  <a:gd name="T95" fmla="*/ 0 h 852"/>
                  <a:gd name="T96" fmla="*/ 34 w 842"/>
                  <a:gd name="T97" fmla="*/ 0 h 852"/>
                  <a:gd name="T98" fmla="*/ 43 w 842"/>
                  <a:gd name="T99" fmla="*/ 0 h 8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42"/>
                  <a:gd name="T151" fmla="*/ 0 h 852"/>
                  <a:gd name="T152" fmla="*/ 842 w 842"/>
                  <a:gd name="T153" fmla="*/ 852 h 8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42" h="852">
                    <a:moveTo>
                      <a:pt x="188" y="0"/>
                    </a:moveTo>
                    <a:lnTo>
                      <a:pt x="188" y="18"/>
                    </a:lnTo>
                    <a:lnTo>
                      <a:pt x="188" y="39"/>
                    </a:lnTo>
                    <a:lnTo>
                      <a:pt x="188" y="56"/>
                    </a:lnTo>
                    <a:lnTo>
                      <a:pt x="188" y="62"/>
                    </a:lnTo>
                    <a:lnTo>
                      <a:pt x="205" y="64"/>
                    </a:lnTo>
                    <a:lnTo>
                      <a:pt x="213" y="65"/>
                    </a:lnTo>
                    <a:lnTo>
                      <a:pt x="229" y="66"/>
                    </a:lnTo>
                    <a:lnTo>
                      <a:pt x="254" y="69"/>
                    </a:lnTo>
                    <a:lnTo>
                      <a:pt x="284" y="73"/>
                    </a:lnTo>
                    <a:lnTo>
                      <a:pt x="321" y="77"/>
                    </a:lnTo>
                    <a:lnTo>
                      <a:pt x="360" y="80"/>
                    </a:lnTo>
                    <a:lnTo>
                      <a:pt x="403" y="84"/>
                    </a:lnTo>
                    <a:lnTo>
                      <a:pt x="445" y="90"/>
                    </a:lnTo>
                    <a:lnTo>
                      <a:pt x="490" y="93"/>
                    </a:lnTo>
                    <a:lnTo>
                      <a:pt x="534" y="99"/>
                    </a:lnTo>
                    <a:lnTo>
                      <a:pt x="576" y="103"/>
                    </a:lnTo>
                    <a:lnTo>
                      <a:pt x="613" y="105"/>
                    </a:lnTo>
                    <a:lnTo>
                      <a:pt x="647" y="109"/>
                    </a:lnTo>
                    <a:lnTo>
                      <a:pt x="676" y="110"/>
                    </a:lnTo>
                    <a:lnTo>
                      <a:pt x="698" y="113"/>
                    </a:lnTo>
                    <a:lnTo>
                      <a:pt x="712" y="113"/>
                    </a:lnTo>
                    <a:lnTo>
                      <a:pt x="727" y="114"/>
                    </a:lnTo>
                    <a:lnTo>
                      <a:pt x="740" y="118"/>
                    </a:lnTo>
                    <a:lnTo>
                      <a:pt x="750" y="123"/>
                    </a:lnTo>
                    <a:lnTo>
                      <a:pt x="759" y="131"/>
                    </a:lnTo>
                    <a:lnTo>
                      <a:pt x="766" y="140"/>
                    </a:lnTo>
                    <a:lnTo>
                      <a:pt x="769" y="151"/>
                    </a:lnTo>
                    <a:lnTo>
                      <a:pt x="772" y="161"/>
                    </a:lnTo>
                    <a:lnTo>
                      <a:pt x="773" y="173"/>
                    </a:lnTo>
                    <a:lnTo>
                      <a:pt x="776" y="199"/>
                    </a:lnTo>
                    <a:lnTo>
                      <a:pt x="783" y="247"/>
                    </a:lnTo>
                    <a:lnTo>
                      <a:pt x="792" y="311"/>
                    </a:lnTo>
                    <a:lnTo>
                      <a:pt x="802" y="382"/>
                    </a:lnTo>
                    <a:lnTo>
                      <a:pt x="814" y="456"/>
                    </a:lnTo>
                    <a:lnTo>
                      <a:pt x="825" y="528"/>
                    </a:lnTo>
                    <a:lnTo>
                      <a:pt x="835" y="589"/>
                    </a:lnTo>
                    <a:lnTo>
                      <a:pt x="842" y="633"/>
                    </a:lnTo>
                    <a:lnTo>
                      <a:pt x="820" y="638"/>
                    </a:lnTo>
                    <a:lnTo>
                      <a:pt x="794" y="646"/>
                    </a:lnTo>
                    <a:lnTo>
                      <a:pt x="768" y="655"/>
                    </a:lnTo>
                    <a:lnTo>
                      <a:pt x="740" y="667"/>
                    </a:lnTo>
                    <a:lnTo>
                      <a:pt x="710" y="681"/>
                    </a:lnTo>
                    <a:lnTo>
                      <a:pt x="678" y="696"/>
                    </a:lnTo>
                    <a:lnTo>
                      <a:pt x="647" y="711"/>
                    </a:lnTo>
                    <a:lnTo>
                      <a:pt x="616" y="728"/>
                    </a:lnTo>
                    <a:lnTo>
                      <a:pt x="585" y="745"/>
                    </a:lnTo>
                    <a:lnTo>
                      <a:pt x="553" y="762"/>
                    </a:lnTo>
                    <a:lnTo>
                      <a:pt x="524" y="779"/>
                    </a:lnTo>
                    <a:lnTo>
                      <a:pt x="496" y="796"/>
                    </a:lnTo>
                    <a:lnTo>
                      <a:pt x="470" y="811"/>
                    </a:lnTo>
                    <a:lnTo>
                      <a:pt x="445" y="826"/>
                    </a:lnTo>
                    <a:lnTo>
                      <a:pt x="423" y="840"/>
                    </a:lnTo>
                    <a:lnTo>
                      <a:pt x="405" y="852"/>
                    </a:lnTo>
                    <a:lnTo>
                      <a:pt x="429" y="759"/>
                    </a:lnTo>
                    <a:lnTo>
                      <a:pt x="458" y="663"/>
                    </a:lnTo>
                    <a:lnTo>
                      <a:pt x="491" y="567"/>
                    </a:lnTo>
                    <a:lnTo>
                      <a:pt x="525" y="476"/>
                    </a:lnTo>
                    <a:lnTo>
                      <a:pt x="557" y="397"/>
                    </a:lnTo>
                    <a:lnTo>
                      <a:pt x="583" y="333"/>
                    </a:lnTo>
                    <a:lnTo>
                      <a:pt x="602" y="291"/>
                    </a:lnTo>
                    <a:lnTo>
                      <a:pt x="609" y="274"/>
                    </a:lnTo>
                    <a:lnTo>
                      <a:pt x="621" y="248"/>
                    </a:lnTo>
                    <a:lnTo>
                      <a:pt x="593" y="247"/>
                    </a:lnTo>
                    <a:lnTo>
                      <a:pt x="563" y="244"/>
                    </a:lnTo>
                    <a:lnTo>
                      <a:pt x="529" y="242"/>
                    </a:lnTo>
                    <a:lnTo>
                      <a:pt x="492" y="239"/>
                    </a:lnTo>
                    <a:lnTo>
                      <a:pt x="455" y="237"/>
                    </a:lnTo>
                    <a:lnTo>
                      <a:pt x="416" y="233"/>
                    </a:lnTo>
                    <a:lnTo>
                      <a:pt x="375" y="229"/>
                    </a:lnTo>
                    <a:lnTo>
                      <a:pt x="335" y="225"/>
                    </a:lnTo>
                    <a:lnTo>
                      <a:pt x="294" y="221"/>
                    </a:lnTo>
                    <a:lnTo>
                      <a:pt x="255" y="217"/>
                    </a:lnTo>
                    <a:lnTo>
                      <a:pt x="219" y="212"/>
                    </a:lnTo>
                    <a:lnTo>
                      <a:pt x="183" y="207"/>
                    </a:lnTo>
                    <a:lnTo>
                      <a:pt x="150" y="203"/>
                    </a:lnTo>
                    <a:lnTo>
                      <a:pt x="121" y="198"/>
                    </a:lnTo>
                    <a:lnTo>
                      <a:pt x="95" y="191"/>
                    </a:lnTo>
                    <a:lnTo>
                      <a:pt x="75" y="186"/>
                    </a:lnTo>
                    <a:lnTo>
                      <a:pt x="59" y="181"/>
                    </a:lnTo>
                    <a:lnTo>
                      <a:pt x="43" y="172"/>
                    </a:lnTo>
                    <a:lnTo>
                      <a:pt x="30" y="157"/>
                    </a:lnTo>
                    <a:lnTo>
                      <a:pt x="20" y="142"/>
                    </a:lnTo>
                    <a:lnTo>
                      <a:pt x="12" y="122"/>
                    </a:lnTo>
                    <a:lnTo>
                      <a:pt x="7" y="103"/>
                    </a:lnTo>
                    <a:lnTo>
                      <a:pt x="3" y="80"/>
                    </a:lnTo>
                    <a:lnTo>
                      <a:pt x="0" y="60"/>
                    </a:lnTo>
                    <a:lnTo>
                      <a:pt x="0" y="39"/>
                    </a:lnTo>
                    <a:lnTo>
                      <a:pt x="0" y="30"/>
                    </a:lnTo>
                    <a:lnTo>
                      <a:pt x="2" y="22"/>
                    </a:lnTo>
                    <a:lnTo>
                      <a:pt x="2" y="13"/>
                    </a:lnTo>
                    <a:lnTo>
                      <a:pt x="3" y="5"/>
                    </a:lnTo>
                    <a:lnTo>
                      <a:pt x="17" y="5"/>
                    </a:lnTo>
                    <a:lnTo>
                      <a:pt x="38" y="4"/>
                    </a:lnTo>
                    <a:lnTo>
                      <a:pt x="64" y="2"/>
                    </a:lnTo>
                    <a:lnTo>
                      <a:pt x="94" y="2"/>
                    </a:lnTo>
                    <a:lnTo>
                      <a:pt x="123" y="1"/>
                    </a:lnTo>
                    <a:lnTo>
                      <a:pt x="150" y="0"/>
                    </a:lnTo>
                    <a:lnTo>
                      <a:pt x="172" y="0"/>
                    </a:lnTo>
                    <a:lnTo>
                      <a:pt x="188" y="0"/>
                    </a:lnTo>
                    <a:close/>
                  </a:path>
                </a:pathLst>
              </a:custGeom>
              <a:solidFill>
                <a:srgbClr val="C0C0C0"/>
              </a:solidFill>
              <a:ln w="9525">
                <a:noFill/>
                <a:round/>
                <a:headEnd/>
                <a:tailEnd/>
              </a:ln>
            </p:spPr>
            <p:txBody>
              <a:bodyPr/>
              <a:lstStyle/>
              <a:p>
                <a:pPr rtl="0"/>
                <a:endParaRPr lang="en-US" sz="3800"/>
              </a:p>
            </p:txBody>
          </p:sp>
          <p:sp>
            <p:nvSpPr>
              <p:cNvPr id="789" name="Freeform 865"/>
              <p:cNvSpPr>
                <a:spLocks/>
              </p:cNvSpPr>
              <p:nvPr/>
            </p:nvSpPr>
            <p:spPr bwMode="auto">
              <a:xfrm>
                <a:off x="521" y="2420"/>
                <a:ext cx="108" cy="109"/>
              </a:xfrm>
              <a:custGeom>
                <a:avLst/>
                <a:gdLst>
                  <a:gd name="T0" fmla="*/ 53 w 471"/>
                  <a:gd name="T1" fmla="*/ 1 h 475"/>
                  <a:gd name="T2" fmla="*/ 43 w 471"/>
                  <a:gd name="T3" fmla="*/ 4 h 475"/>
                  <a:gd name="T4" fmla="*/ 34 w 471"/>
                  <a:gd name="T5" fmla="*/ 7 h 475"/>
                  <a:gd name="T6" fmla="*/ 26 w 471"/>
                  <a:gd name="T7" fmla="*/ 11 h 475"/>
                  <a:gd name="T8" fmla="*/ 19 w 471"/>
                  <a:gd name="T9" fmla="*/ 16 h 475"/>
                  <a:gd name="T10" fmla="*/ 13 w 471"/>
                  <a:gd name="T11" fmla="*/ 20 h 475"/>
                  <a:gd name="T12" fmla="*/ 8 w 471"/>
                  <a:gd name="T13" fmla="*/ 26 h 475"/>
                  <a:gd name="T14" fmla="*/ 5 w 471"/>
                  <a:gd name="T15" fmla="*/ 32 h 475"/>
                  <a:gd name="T16" fmla="*/ 2 w 471"/>
                  <a:gd name="T17" fmla="*/ 39 h 475"/>
                  <a:gd name="T18" fmla="*/ 0 w 471"/>
                  <a:gd name="T19" fmla="*/ 48 h 475"/>
                  <a:gd name="T20" fmla="*/ 1 w 471"/>
                  <a:gd name="T21" fmla="*/ 60 h 475"/>
                  <a:gd name="T22" fmla="*/ 4 w 471"/>
                  <a:gd name="T23" fmla="*/ 74 h 475"/>
                  <a:gd name="T24" fmla="*/ 9 w 471"/>
                  <a:gd name="T25" fmla="*/ 86 h 475"/>
                  <a:gd name="T26" fmla="*/ 14 w 471"/>
                  <a:gd name="T27" fmla="*/ 94 h 475"/>
                  <a:gd name="T28" fmla="*/ 17 w 471"/>
                  <a:gd name="T29" fmla="*/ 100 h 475"/>
                  <a:gd name="T30" fmla="*/ 21 w 471"/>
                  <a:gd name="T31" fmla="*/ 105 h 475"/>
                  <a:gd name="T32" fmla="*/ 26 w 471"/>
                  <a:gd name="T33" fmla="*/ 108 h 475"/>
                  <a:gd name="T34" fmla="*/ 31 w 471"/>
                  <a:gd name="T35" fmla="*/ 109 h 475"/>
                  <a:gd name="T36" fmla="*/ 37 w 471"/>
                  <a:gd name="T37" fmla="*/ 108 h 475"/>
                  <a:gd name="T38" fmla="*/ 40 w 471"/>
                  <a:gd name="T39" fmla="*/ 108 h 475"/>
                  <a:gd name="T40" fmla="*/ 42 w 471"/>
                  <a:gd name="T41" fmla="*/ 106 h 475"/>
                  <a:gd name="T42" fmla="*/ 44 w 471"/>
                  <a:gd name="T43" fmla="*/ 103 h 475"/>
                  <a:gd name="T44" fmla="*/ 44 w 471"/>
                  <a:gd name="T45" fmla="*/ 96 h 475"/>
                  <a:gd name="T46" fmla="*/ 44 w 471"/>
                  <a:gd name="T47" fmla="*/ 88 h 475"/>
                  <a:gd name="T48" fmla="*/ 46 w 471"/>
                  <a:gd name="T49" fmla="*/ 80 h 475"/>
                  <a:gd name="T50" fmla="*/ 49 w 471"/>
                  <a:gd name="T51" fmla="*/ 74 h 475"/>
                  <a:gd name="T52" fmla="*/ 55 w 471"/>
                  <a:gd name="T53" fmla="*/ 68 h 475"/>
                  <a:gd name="T54" fmla="*/ 62 w 471"/>
                  <a:gd name="T55" fmla="*/ 63 h 475"/>
                  <a:gd name="T56" fmla="*/ 70 w 471"/>
                  <a:gd name="T57" fmla="*/ 60 h 475"/>
                  <a:gd name="T58" fmla="*/ 78 w 471"/>
                  <a:gd name="T59" fmla="*/ 58 h 475"/>
                  <a:gd name="T60" fmla="*/ 86 w 471"/>
                  <a:gd name="T61" fmla="*/ 57 h 475"/>
                  <a:gd name="T62" fmla="*/ 93 w 471"/>
                  <a:gd name="T63" fmla="*/ 57 h 475"/>
                  <a:gd name="T64" fmla="*/ 98 w 471"/>
                  <a:gd name="T65" fmla="*/ 57 h 475"/>
                  <a:gd name="T66" fmla="*/ 101 w 471"/>
                  <a:gd name="T67" fmla="*/ 57 h 475"/>
                  <a:gd name="T68" fmla="*/ 104 w 471"/>
                  <a:gd name="T69" fmla="*/ 57 h 475"/>
                  <a:gd name="T70" fmla="*/ 106 w 471"/>
                  <a:gd name="T71" fmla="*/ 55 h 475"/>
                  <a:gd name="T72" fmla="*/ 108 w 471"/>
                  <a:gd name="T73" fmla="*/ 52 h 475"/>
                  <a:gd name="T74" fmla="*/ 107 w 471"/>
                  <a:gd name="T75" fmla="*/ 49 h 475"/>
                  <a:gd name="T76" fmla="*/ 92 w 471"/>
                  <a:gd name="T77" fmla="*/ 31 h 475"/>
                  <a:gd name="T78" fmla="*/ 89 w 471"/>
                  <a:gd name="T79" fmla="*/ 30 h 475"/>
                  <a:gd name="T80" fmla="*/ 86 w 471"/>
                  <a:gd name="T81" fmla="*/ 30 h 475"/>
                  <a:gd name="T82" fmla="*/ 86 w 471"/>
                  <a:gd name="T83" fmla="*/ 30 h 475"/>
                  <a:gd name="T84" fmla="*/ 85 w 471"/>
                  <a:gd name="T85" fmla="*/ 30 h 475"/>
                  <a:gd name="T86" fmla="*/ 87 w 471"/>
                  <a:gd name="T87" fmla="*/ 28 h 475"/>
                  <a:gd name="T88" fmla="*/ 87 w 471"/>
                  <a:gd name="T89" fmla="*/ 26 h 475"/>
                  <a:gd name="T90" fmla="*/ 87 w 471"/>
                  <a:gd name="T91" fmla="*/ 26 h 475"/>
                  <a:gd name="T92" fmla="*/ 87 w 471"/>
                  <a:gd name="T93" fmla="*/ 26 h 475"/>
                  <a:gd name="T94" fmla="*/ 87 w 471"/>
                  <a:gd name="T95" fmla="*/ 23 h 475"/>
                  <a:gd name="T96" fmla="*/ 86 w 471"/>
                  <a:gd name="T97" fmla="*/ 22 h 475"/>
                  <a:gd name="T98" fmla="*/ 62 w 471"/>
                  <a:gd name="T99" fmla="*/ 1 h 475"/>
                  <a:gd name="T100" fmla="*/ 59 w 471"/>
                  <a:gd name="T101" fmla="*/ 0 h 4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1"/>
                  <a:gd name="T154" fmla="*/ 0 h 475"/>
                  <a:gd name="T155" fmla="*/ 471 w 471"/>
                  <a:gd name="T156" fmla="*/ 475 h 4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1" h="475">
                    <a:moveTo>
                      <a:pt x="254" y="0"/>
                    </a:moveTo>
                    <a:lnTo>
                      <a:pt x="230" y="6"/>
                    </a:lnTo>
                    <a:lnTo>
                      <a:pt x="207" y="11"/>
                    </a:lnTo>
                    <a:lnTo>
                      <a:pt x="186" y="17"/>
                    </a:lnTo>
                    <a:lnTo>
                      <a:pt x="165" y="24"/>
                    </a:lnTo>
                    <a:lnTo>
                      <a:pt x="147" y="32"/>
                    </a:lnTo>
                    <a:lnTo>
                      <a:pt x="129" y="39"/>
                    </a:lnTo>
                    <a:lnTo>
                      <a:pt x="112" y="48"/>
                    </a:lnTo>
                    <a:lnTo>
                      <a:pt x="96" y="58"/>
                    </a:lnTo>
                    <a:lnTo>
                      <a:pt x="82" y="68"/>
                    </a:lnTo>
                    <a:lnTo>
                      <a:pt x="69" y="78"/>
                    </a:lnTo>
                    <a:lnTo>
                      <a:pt x="57" y="89"/>
                    </a:lnTo>
                    <a:lnTo>
                      <a:pt x="46" y="100"/>
                    </a:lnTo>
                    <a:lnTo>
                      <a:pt x="36" y="113"/>
                    </a:lnTo>
                    <a:lnTo>
                      <a:pt x="27" y="126"/>
                    </a:lnTo>
                    <a:lnTo>
                      <a:pt x="21" y="139"/>
                    </a:lnTo>
                    <a:lnTo>
                      <a:pt x="14" y="154"/>
                    </a:lnTo>
                    <a:lnTo>
                      <a:pt x="8" y="172"/>
                    </a:lnTo>
                    <a:lnTo>
                      <a:pt x="4" y="190"/>
                    </a:lnTo>
                    <a:lnTo>
                      <a:pt x="1" y="210"/>
                    </a:lnTo>
                    <a:lnTo>
                      <a:pt x="0" y="228"/>
                    </a:lnTo>
                    <a:lnTo>
                      <a:pt x="3" y="262"/>
                    </a:lnTo>
                    <a:lnTo>
                      <a:pt x="9" y="294"/>
                    </a:lnTo>
                    <a:lnTo>
                      <a:pt x="18" y="324"/>
                    </a:lnTo>
                    <a:lnTo>
                      <a:pt x="30" y="351"/>
                    </a:lnTo>
                    <a:lnTo>
                      <a:pt x="40" y="376"/>
                    </a:lnTo>
                    <a:lnTo>
                      <a:pt x="52" y="396"/>
                    </a:lnTo>
                    <a:lnTo>
                      <a:pt x="61" y="409"/>
                    </a:lnTo>
                    <a:lnTo>
                      <a:pt x="66" y="418"/>
                    </a:lnTo>
                    <a:lnTo>
                      <a:pt x="73" y="435"/>
                    </a:lnTo>
                    <a:lnTo>
                      <a:pt x="81" y="449"/>
                    </a:lnTo>
                    <a:lnTo>
                      <a:pt x="90" y="458"/>
                    </a:lnTo>
                    <a:lnTo>
                      <a:pt x="99" y="465"/>
                    </a:lnTo>
                    <a:lnTo>
                      <a:pt x="112" y="470"/>
                    </a:lnTo>
                    <a:lnTo>
                      <a:pt x="125" y="474"/>
                    </a:lnTo>
                    <a:lnTo>
                      <a:pt x="137" y="475"/>
                    </a:lnTo>
                    <a:lnTo>
                      <a:pt x="148" y="474"/>
                    </a:lnTo>
                    <a:lnTo>
                      <a:pt x="160" y="472"/>
                    </a:lnTo>
                    <a:lnTo>
                      <a:pt x="168" y="471"/>
                    </a:lnTo>
                    <a:lnTo>
                      <a:pt x="174" y="469"/>
                    </a:lnTo>
                    <a:lnTo>
                      <a:pt x="178" y="467"/>
                    </a:lnTo>
                    <a:lnTo>
                      <a:pt x="185" y="463"/>
                    </a:lnTo>
                    <a:lnTo>
                      <a:pt x="190" y="457"/>
                    </a:lnTo>
                    <a:lnTo>
                      <a:pt x="194" y="449"/>
                    </a:lnTo>
                    <a:lnTo>
                      <a:pt x="194" y="441"/>
                    </a:lnTo>
                    <a:lnTo>
                      <a:pt x="191" y="420"/>
                    </a:lnTo>
                    <a:lnTo>
                      <a:pt x="191" y="401"/>
                    </a:lnTo>
                    <a:lnTo>
                      <a:pt x="191" y="383"/>
                    </a:lnTo>
                    <a:lnTo>
                      <a:pt x="195" y="366"/>
                    </a:lnTo>
                    <a:lnTo>
                      <a:pt x="199" y="350"/>
                    </a:lnTo>
                    <a:lnTo>
                      <a:pt x="207" y="336"/>
                    </a:lnTo>
                    <a:lnTo>
                      <a:pt x="215" y="322"/>
                    </a:lnTo>
                    <a:lnTo>
                      <a:pt x="225" y="310"/>
                    </a:lnTo>
                    <a:lnTo>
                      <a:pt x="238" y="297"/>
                    </a:lnTo>
                    <a:lnTo>
                      <a:pt x="254" y="286"/>
                    </a:lnTo>
                    <a:lnTo>
                      <a:pt x="271" y="276"/>
                    </a:lnTo>
                    <a:lnTo>
                      <a:pt x="288" y="268"/>
                    </a:lnTo>
                    <a:lnTo>
                      <a:pt x="306" y="263"/>
                    </a:lnTo>
                    <a:lnTo>
                      <a:pt x="324" y="258"/>
                    </a:lnTo>
                    <a:lnTo>
                      <a:pt x="342" y="254"/>
                    </a:lnTo>
                    <a:lnTo>
                      <a:pt x="359" y="251"/>
                    </a:lnTo>
                    <a:lnTo>
                      <a:pt x="376" y="249"/>
                    </a:lnTo>
                    <a:lnTo>
                      <a:pt x="392" y="247"/>
                    </a:lnTo>
                    <a:lnTo>
                      <a:pt x="406" y="247"/>
                    </a:lnTo>
                    <a:lnTo>
                      <a:pt x="419" y="246"/>
                    </a:lnTo>
                    <a:lnTo>
                      <a:pt x="429" y="247"/>
                    </a:lnTo>
                    <a:lnTo>
                      <a:pt x="437" y="247"/>
                    </a:lnTo>
                    <a:lnTo>
                      <a:pt x="442" y="247"/>
                    </a:lnTo>
                    <a:lnTo>
                      <a:pt x="444" y="247"/>
                    </a:lnTo>
                    <a:lnTo>
                      <a:pt x="452" y="247"/>
                    </a:lnTo>
                    <a:lnTo>
                      <a:pt x="458" y="245"/>
                    </a:lnTo>
                    <a:lnTo>
                      <a:pt x="463" y="241"/>
                    </a:lnTo>
                    <a:lnTo>
                      <a:pt x="468" y="234"/>
                    </a:lnTo>
                    <a:lnTo>
                      <a:pt x="471" y="228"/>
                    </a:lnTo>
                    <a:lnTo>
                      <a:pt x="471" y="220"/>
                    </a:lnTo>
                    <a:lnTo>
                      <a:pt x="468" y="214"/>
                    </a:lnTo>
                    <a:lnTo>
                      <a:pt x="465" y="208"/>
                    </a:lnTo>
                    <a:lnTo>
                      <a:pt x="401" y="136"/>
                    </a:lnTo>
                    <a:lnTo>
                      <a:pt x="396" y="132"/>
                    </a:lnTo>
                    <a:lnTo>
                      <a:pt x="389" y="129"/>
                    </a:lnTo>
                    <a:lnTo>
                      <a:pt x="383" y="128"/>
                    </a:lnTo>
                    <a:lnTo>
                      <a:pt x="376" y="129"/>
                    </a:lnTo>
                    <a:lnTo>
                      <a:pt x="375" y="129"/>
                    </a:lnTo>
                    <a:lnTo>
                      <a:pt x="372" y="129"/>
                    </a:lnTo>
                    <a:lnTo>
                      <a:pt x="376" y="126"/>
                    </a:lnTo>
                    <a:lnTo>
                      <a:pt x="379" y="123"/>
                    </a:lnTo>
                    <a:lnTo>
                      <a:pt x="380" y="119"/>
                    </a:lnTo>
                    <a:lnTo>
                      <a:pt x="381" y="113"/>
                    </a:lnTo>
                    <a:lnTo>
                      <a:pt x="381" y="112"/>
                    </a:lnTo>
                    <a:lnTo>
                      <a:pt x="380" y="107"/>
                    </a:lnTo>
                    <a:lnTo>
                      <a:pt x="379" y="102"/>
                    </a:lnTo>
                    <a:lnTo>
                      <a:pt x="376" y="98"/>
                    </a:lnTo>
                    <a:lnTo>
                      <a:pt x="373" y="94"/>
                    </a:lnTo>
                    <a:lnTo>
                      <a:pt x="273" y="6"/>
                    </a:lnTo>
                    <a:lnTo>
                      <a:pt x="269" y="3"/>
                    </a:lnTo>
                    <a:lnTo>
                      <a:pt x="264" y="0"/>
                    </a:lnTo>
                    <a:lnTo>
                      <a:pt x="259" y="0"/>
                    </a:lnTo>
                    <a:lnTo>
                      <a:pt x="254" y="0"/>
                    </a:lnTo>
                    <a:close/>
                  </a:path>
                </a:pathLst>
              </a:custGeom>
              <a:solidFill>
                <a:srgbClr val="000000"/>
              </a:solidFill>
              <a:ln w="9525">
                <a:noFill/>
                <a:round/>
                <a:headEnd/>
                <a:tailEnd/>
              </a:ln>
            </p:spPr>
            <p:txBody>
              <a:bodyPr/>
              <a:lstStyle/>
              <a:p>
                <a:pPr rtl="0"/>
                <a:endParaRPr lang="en-US" sz="3800"/>
              </a:p>
            </p:txBody>
          </p:sp>
          <p:sp>
            <p:nvSpPr>
              <p:cNvPr id="790" name="Freeform 866"/>
              <p:cNvSpPr>
                <a:spLocks/>
              </p:cNvSpPr>
              <p:nvPr/>
            </p:nvSpPr>
            <p:spPr bwMode="auto">
              <a:xfrm>
                <a:off x="533" y="2432"/>
                <a:ext cx="79" cy="86"/>
              </a:xfrm>
              <a:custGeom>
                <a:avLst/>
                <a:gdLst>
                  <a:gd name="T0" fmla="*/ 16 w 345"/>
                  <a:gd name="T1" fmla="*/ 85 h 377"/>
                  <a:gd name="T2" fmla="*/ 15 w 345"/>
                  <a:gd name="T3" fmla="*/ 82 h 377"/>
                  <a:gd name="T4" fmla="*/ 14 w 345"/>
                  <a:gd name="T5" fmla="*/ 80 h 377"/>
                  <a:gd name="T6" fmla="*/ 14 w 345"/>
                  <a:gd name="T7" fmla="*/ 79 h 377"/>
                  <a:gd name="T8" fmla="*/ 13 w 345"/>
                  <a:gd name="T9" fmla="*/ 77 h 377"/>
                  <a:gd name="T10" fmla="*/ 9 w 345"/>
                  <a:gd name="T11" fmla="*/ 71 h 377"/>
                  <a:gd name="T12" fmla="*/ 4 w 345"/>
                  <a:gd name="T13" fmla="*/ 61 h 377"/>
                  <a:gd name="T14" fmla="*/ 1 w 345"/>
                  <a:gd name="T15" fmla="*/ 48 h 377"/>
                  <a:gd name="T16" fmla="*/ 0 w 345"/>
                  <a:gd name="T17" fmla="*/ 37 h 377"/>
                  <a:gd name="T18" fmla="*/ 1 w 345"/>
                  <a:gd name="T19" fmla="*/ 31 h 377"/>
                  <a:gd name="T20" fmla="*/ 5 w 345"/>
                  <a:gd name="T21" fmla="*/ 23 h 377"/>
                  <a:gd name="T22" fmla="*/ 12 w 345"/>
                  <a:gd name="T23" fmla="*/ 14 h 377"/>
                  <a:gd name="T24" fmla="*/ 23 w 345"/>
                  <a:gd name="T25" fmla="*/ 7 h 377"/>
                  <a:gd name="T26" fmla="*/ 38 w 345"/>
                  <a:gd name="T27" fmla="*/ 2 h 377"/>
                  <a:gd name="T28" fmla="*/ 48 w 345"/>
                  <a:gd name="T29" fmla="*/ 1 h 377"/>
                  <a:gd name="T30" fmla="*/ 51 w 345"/>
                  <a:gd name="T31" fmla="*/ 4 h 377"/>
                  <a:gd name="T32" fmla="*/ 55 w 345"/>
                  <a:gd name="T33" fmla="*/ 8 h 377"/>
                  <a:gd name="T34" fmla="*/ 60 w 345"/>
                  <a:gd name="T35" fmla="*/ 12 h 377"/>
                  <a:gd name="T36" fmla="*/ 59 w 345"/>
                  <a:gd name="T37" fmla="*/ 15 h 377"/>
                  <a:gd name="T38" fmla="*/ 54 w 345"/>
                  <a:gd name="T39" fmla="*/ 20 h 377"/>
                  <a:gd name="T40" fmla="*/ 49 w 345"/>
                  <a:gd name="T41" fmla="*/ 23 h 377"/>
                  <a:gd name="T42" fmla="*/ 45 w 345"/>
                  <a:gd name="T43" fmla="*/ 26 h 377"/>
                  <a:gd name="T44" fmla="*/ 44 w 345"/>
                  <a:gd name="T45" fmla="*/ 27 h 377"/>
                  <a:gd name="T46" fmla="*/ 43 w 345"/>
                  <a:gd name="T47" fmla="*/ 29 h 377"/>
                  <a:gd name="T48" fmla="*/ 42 w 345"/>
                  <a:gd name="T49" fmla="*/ 31 h 377"/>
                  <a:gd name="T50" fmla="*/ 43 w 345"/>
                  <a:gd name="T51" fmla="*/ 32 h 377"/>
                  <a:gd name="T52" fmla="*/ 44 w 345"/>
                  <a:gd name="T53" fmla="*/ 34 h 377"/>
                  <a:gd name="T54" fmla="*/ 47 w 345"/>
                  <a:gd name="T55" fmla="*/ 36 h 377"/>
                  <a:gd name="T56" fmla="*/ 50 w 345"/>
                  <a:gd name="T57" fmla="*/ 35 h 377"/>
                  <a:gd name="T58" fmla="*/ 56 w 345"/>
                  <a:gd name="T59" fmla="*/ 34 h 377"/>
                  <a:gd name="T60" fmla="*/ 64 w 345"/>
                  <a:gd name="T61" fmla="*/ 32 h 377"/>
                  <a:gd name="T62" fmla="*/ 72 w 345"/>
                  <a:gd name="T63" fmla="*/ 30 h 377"/>
                  <a:gd name="T64" fmla="*/ 75 w 345"/>
                  <a:gd name="T65" fmla="*/ 30 h 377"/>
                  <a:gd name="T66" fmla="*/ 77 w 345"/>
                  <a:gd name="T67" fmla="*/ 33 h 377"/>
                  <a:gd name="T68" fmla="*/ 74 w 345"/>
                  <a:gd name="T69" fmla="*/ 35 h 377"/>
                  <a:gd name="T70" fmla="*/ 62 w 345"/>
                  <a:gd name="T71" fmla="*/ 36 h 377"/>
                  <a:gd name="T72" fmla="*/ 49 w 345"/>
                  <a:gd name="T73" fmla="*/ 41 h 377"/>
                  <a:gd name="T74" fmla="*/ 38 w 345"/>
                  <a:gd name="T75" fmla="*/ 47 h 377"/>
                  <a:gd name="T76" fmla="*/ 30 w 345"/>
                  <a:gd name="T77" fmla="*/ 55 h 377"/>
                  <a:gd name="T78" fmla="*/ 26 w 345"/>
                  <a:gd name="T79" fmla="*/ 61 h 377"/>
                  <a:gd name="T80" fmla="*/ 23 w 345"/>
                  <a:gd name="T81" fmla="*/ 68 h 377"/>
                  <a:gd name="T82" fmla="*/ 22 w 345"/>
                  <a:gd name="T83" fmla="*/ 76 h 377"/>
                  <a:gd name="T84" fmla="*/ 22 w 345"/>
                  <a:gd name="T85" fmla="*/ 82 h 377"/>
                  <a:gd name="T86" fmla="*/ 22 w 345"/>
                  <a:gd name="T87" fmla="*/ 84 h 377"/>
                  <a:gd name="T88" fmla="*/ 21 w 345"/>
                  <a:gd name="T89" fmla="*/ 86 h 377"/>
                  <a:gd name="T90" fmla="*/ 18 w 345"/>
                  <a:gd name="T91" fmla="*/ 86 h 3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5"/>
                  <a:gd name="T139" fmla="*/ 0 h 377"/>
                  <a:gd name="T140" fmla="*/ 345 w 345"/>
                  <a:gd name="T141" fmla="*/ 377 h 3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5" h="377">
                    <a:moveTo>
                      <a:pt x="73" y="373"/>
                    </a:moveTo>
                    <a:lnTo>
                      <a:pt x="70" y="372"/>
                    </a:lnTo>
                    <a:lnTo>
                      <a:pt x="68" y="368"/>
                    </a:lnTo>
                    <a:lnTo>
                      <a:pt x="64" y="361"/>
                    </a:lnTo>
                    <a:lnTo>
                      <a:pt x="61" y="352"/>
                    </a:lnTo>
                    <a:lnTo>
                      <a:pt x="61" y="350"/>
                    </a:lnTo>
                    <a:lnTo>
                      <a:pt x="60" y="347"/>
                    </a:lnTo>
                    <a:lnTo>
                      <a:pt x="60" y="346"/>
                    </a:lnTo>
                    <a:lnTo>
                      <a:pt x="59" y="343"/>
                    </a:lnTo>
                    <a:lnTo>
                      <a:pt x="56" y="339"/>
                    </a:lnTo>
                    <a:lnTo>
                      <a:pt x="50" y="329"/>
                    </a:lnTo>
                    <a:lnTo>
                      <a:pt x="39" y="312"/>
                    </a:lnTo>
                    <a:lnTo>
                      <a:pt x="29" y="291"/>
                    </a:lnTo>
                    <a:lnTo>
                      <a:pt x="18" y="266"/>
                    </a:lnTo>
                    <a:lnTo>
                      <a:pt x="9" y="239"/>
                    </a:lnTo>
                    <a:lnTo>
                      <a:pt x="3" y="209"/>
                    </a:lnTo>
                    <a:lnTo>
                      <a:pt x="0" y="178"/>
                    </a:lnTo>
                    <a:lnTo>
                      <a:pt x="0" y="164"/>
                    </a:lnTo>
                    <a:lnTo>
                      <a:pt x="3" y="149"/>
                    </a:lnTo>
                    <a:lnTo>
                      <a:pt x="5" y="136"/>
                    </a:lnTo>
                    <a:lnTo>
                      <a:pt x="11" y="122"/>
                    </a:lnTo>
                    <a:lnTo>
                      <a:pt x="21" y="100"/>
                    </a:lnTo>
                    <a:lnTo>
                      <a:pt x="35" y="80"/>
                    </a:lnTo>
                    <a:lnTo>
                      <a:pt x="53" y="63"/>
                    </a:lnTo>
                    <a:lnTo>
                      <a:pt x="76" y="47"/>
                    </a:lnTo>
                    <a:lnTo>
                      <a:pt x="102" y="32"/>
                    </a:lnTo>
                    <a:lnTo>
                      <a:pt x="132" y="19"/>
                    </a:lnTo>
                    <a:lnTo>
                      <a:pt x="165" y="9"/>
                    </a:lnTo>
                    <a:lnTo>
                      <a:pt x="203" y="0"/>
                    </a:lnTo>
                    <a:lnTo>
                      <a:pt x="208" y="5"/>
                    </a:lnTo>
                    <a:lnTo>
                      <a:pt x="215" y="10"/>
                    </a:lnTo>
                    <a:lnTo>
                      <a:pt x="224" y="18"/>
                    </a:lnTo>
                    <a:lnTo>
                      <a:pt x="233" y="26"/>
                    </a:lnTo>
                    <a:lnTo>
                      <a:pt x="242" y="35"/>
                    </a:lnTo>
                    <a:lnTo>
                      <a:pt x="253" y="43"/>
                    </a:lnTo>
                    <a:lnTo>
                      <a:pt x="262" y="52"/>
                    </a:lnTo>
                    <a:lnTo>
                      <a:pt x="271" y="60"/>
                    </a:lnTo>
                    <a:lnTo>
                      <a:pt x="259" y="67"/>
                    </a:lnTo>
                    <a:lnTo>
                      <a:pt x="247" y="76"/>
                    </a:lnTo>
                    <a:lnTo>
                      <a:pt x="234" y="86"/>
                    </a:lnTo>
                    <a:lnTo>
                      <a:pt x="223" y="93"/>
                    </a:lnTo>
                    <a:lnTo>
                      <a:pt x="212" y="101"/>
                    </a:lnTo>
                    <a:lnTo>
                      <a:pt x="203" y="108"/>
                    </a:lnTo>
                    <a:lnTo>
                      <a:pt x="198" y="112"/>
                    </a:lnTo>
                    <a:lnTo>
                      <a:pt x="195" y="113"/>
                    </a:lnTo>
                    <a:lnTo>
                      <a:pt x="191" y="117"/>
                    </a:lnTo>
                    <a:lnTo>
                      <a:pt x="188" y="122"/>
                    </a:lnTo>
                    <a:lnTo>
                      <a:pt x="186" y="127"/>
                    </a:lnTo>
                    <a:lnTo>
                      <a:pt x="185" y="132"/>
                    </a:lnTo>
                    <a:lnTo>
                      <a:pt x="185" y="135"/>
                    </a:lnTo>
                    <a:lnTo>
                      <a:pt x="186" y="138"/>
                    </a:lnTo>
                    <a:lnTo>
                      <a:pt x="186" y="140"/>
                    </a:lnTo>
                    <a:lnTo>
                      <a:pt x="188" y="143"/>
                    </a:lnTo>
                    <a:lnTo>
                      <a:pt x="191" y="149"/>
                    </a:lnTo>
                    <a:lnTo>
                      <a:pt x="198" y="155"/>
                    </a:lnTo>
                    <a:lnTo>
                      <a:pt x="206" y="156"/>
                    </a:lnTo>
                    <a:lnTo>
                      <a:pt x="215" y="156"/>
                    </a:lnTo>
                    <a:lnTo>
                      <a:pt x="219" y="155"/>
                    </a:lnTo>
                    <a:lnTo>
                      <a:pt x="229" y="152"/>
                    </a:lnTo>
                    <a:lnTo>
                      <a:pt x="245" y="148"/>
                    </a:lnTo>
                    <a:lnTo>
                      <a:pt x="263" y="144"/>
                    </a:lnTo>
                    <a:lnTo>
                      <a:pt x="281" y="139"/>
                    </a:lnTo>
                    <a:lnTo>
                      <a:pt x="299" y="135"/>
                    </a:lnTo>
                    <a:lnTo>
                      <a:pt x="315" y="131"/>
                    </a:lnTo>
                    <a:lnTo>
                      <a:pt x="325" y="128"/>
                    </a:lnTo>
                    <a:lnTo>
                      <a:pt x="329" y="132"/>
                    </a:lnTo>
                    <a:lnTo>
                      <a:pt x="333" y="136"/>
                    </a:lnTo>
                    <a:lnTo>
                      <a:pt x="338" y="143"/>
                    </a:lnTo>
                    <a:lnTo>
                      <a:pt x="345" y="149"/>
                    </a:lnTo>
                    <a:lnTo>
                      <a:pt x="322" y="152"/>
                    </a:lnTo>
                    <a:lnTo>
                      <a:pt x="297" y="155"/>
                    </a:lnTo>
                    <a:lnTo>
                      <a:pt x="270" y="160"/>
                    </a:lnTo>
                    <a:lnTo>
                      <a:pt x="242" y="168"/>
                    </a:lnTo>
                    <a:lnTo>
                      <a:pt x="215" y="178"/>
                    </a:lnTo>
                    <a:lnTo>
                      <a:pt x="189" y="191"/>
                    </a:lnTo>
                    <a:lnTo>
                      <a:pt x="164" y="207"/>
                    </a:lnTo>
                    <a:lnTo>
                      <a:pt x="142" y="227"/>
                    </a:lnTo>
                    <a:lnTo>
                      <a:pt x="132" y="240"/>
                    </a:lnTo>
                    <a:lnTo>
                      <a:pt x="121" y="255"/>
                    </a:lnTo>
                    <a:lnTo>
                      <a:pt x="113" y="269"/>
                    </a:lnTo>
                    <a:lnTo>
                      <a:pt x="107" y="285"/>
                    </a:lnTo>
                    <a:lnTo>
                      <a:pt x="102" y="300"/>
                    </a:lnTo>
                    <a:lnTo>
                      <a:pt x="98" y="317"/>
                    </a:lnTo>
                    <a:lnTo>
                      <a:pt x="96" y="335"/>
                    </a:lnTo>
                    <a:lnTo>
                      <a:pt x="95" y="355"/>
                    </a:lnTo>
                    <a:lnTo>
                      <a:pt x="95" y="360"/>
                    </a:lnTo>
                    <a:lnTo>
                      <a:pt x="96" y="365"/>
                    </a:lnTo>
                    <a:lnTo>
                      <a:pt x="96" y="370"/>
                    </a:lnTo>
                    <a:lnTo>
                      <a:pt x="96" y="376"/>
                    </a:lnTo>
                    <a:lnTo>
                      <a:pt x="90" y="377"/>
                    </a:lnTo>
                    <a:lnTo>
                      <a:pt x="85" y="376"/>
                    </a:lnTo>
                    <a:lnTo>
                      <a:pt x="78" y="376"/>
                    </a:lnTo>
                    <a:lnTo>
                      <a:pt x="73" y="373"/>
                    </a:lnTo>
                    <a:close/>
                  </a:path>
                </a:pathLst>
              </a:custGeom>
              <a:solidFill>
                <a:srgbClr val="C0C0C0"/>
              </a:solidFill>
              <a:ln w="9525">
                <a:noFill/>
                <a:round/>
                <a:headEnd/>
                <a:tailEnd/>
              </a:ln>
            </p:spPr>
            <p:txBody>
              <a:bodyPr/>
              <a:lstStyle/>
              <a:p>
                <a:pPr rtl="0"/>
                <a:endParaRPr lang="en-US" sz="3800"/>
              </a:p>
            </p:txBody>
          </p:sp>
          <p:sp>
            <p:nvSpPr>
              <p:cNvPr id="791" name="Freeform 867"/>
              <p:cNvSpPr>
                <a:spLocks/>
              </p:cNvSpPr>
              <p:nvPr/>
            </p:nvSpPr>
            <p:spPr bwMode="auto">
              <a:xfrm>
                <a:off x="403" y="2511"/>
                <a:ext cx="243" cy="127"/>
              </a:xfrm>
              <a:custGeom>
                <a:avLst/>
                <a:gdLst>
                  <a:gd name="T0" fmla="*/ 42 w 1064"/>
                  <a:gd name="T1" fmla="*/ 49 h 555"/>
                  <a:gd name="T2" fmla="*/ 34 w 1064"/>
                  <a:gd name="T3" fmla="*/ 49 h 555"/>
                  <a:gd name="T4" fmla="*/ 25 w 1064"/>
                  <a:gd name="T5" fmla="*/ 49 h 555"/>
                  <a:gd name="T6" fmla="*/ 20 w 1064"/>
                  <a:gd name="T7" fmla="*/ 49 h 555"/>
                  <a:gd name="T8" fmla="*/ 18 w 1064"/>
                  <a:gd name="T9" fmla="*/ 49 h 555"/>
                  <a:gd name="T10" fmla="*/ 18 w 1064"/>
                  <a:gd name="T11" fmla="*/ 49 h 555"/>
                  <a:gd name="T12" fmla="*/ 16 w 1064"/>
                  <a:gd name="T13" fmla="*/ 49 h 555"/>
                  <a:gd name="T14" fmla="*/ 12 w 1064"/>
                  <a:gd name="T15" fmla="*/ 50 h 555"/>
                  <a:gd name="T16" fmla="*/ 8 w 1064"/>
                  <a:gd name="T17" fmla="*/ 52 h 555"/>
                  <a:gd name="T18" fmla="*/ 5 w 1064"/>
                  <a:gd name="T19" fmla="*/ 54 h 555"/>
                  <a:gd name="T20" fmla="*/ 2 w 1064"/>
                  <a:gd name="T21" fmla="*/ 58 h 555"/>
                  <a:gd name="T22" fmla="*/ 0 w 1064"/>
                  <a:gd name="T23" fmla="*/ 65 h 555"/>
                  <a:gd name="T24" fmla="*/ 1 w 1064"/>
                  <a:gd name="T25" fmla="*/ 71 h 555"/>
                  <a:gd name="T26" fmla="*/ 5 w 1064"/>
                  <a:gd name="T27" fmla="*/ 78 h 555"/>
                  <a:gd name="T28" fmla="*/ 11 w 1064"/>
                  <a:gd name="T29" fmla="*/ 83 h 555"/>
                  <a:gd name="T30" fmla="*/ 19 w 1064"/>
                  <a:gd name="T31" fmla="*/ 85 h 555"/>
                  <a:gd name="T32" fmla="*/ 24 w 1064"/>
                  <a:gd name="T33" fmla="*/ 86 h 555"/>
                  <a:gd name="T34" fmla="*/ 30 w 1064"/>
                  <a:gd name="T35" fmla="*/ 86 h 555"/>
                  <a:gd name="T36" fmla="*/ 39 w 1064"/>
                  <a:gd name="T37" fmla="*/ 86 h 555"/>
                  <a:gd name="T38" fmla="*/ 47 w 1064"/>
                  <a:gd name="T39" fmla="*/ 86 h 555"/>
                  <a:gd name="T40" fmla="*/ 57 w 1064"/>
                  <a:gd name="T41" fmla="*/ 91 h 555"/>
                  <a:gd name="T42" fmla="*/ 70 w 1064"/>
                  <a:gd name="T43" fmla="*/ 100 h 555"/>
                  <a:gd name="T44" fmla="*/ 84 w 1064"/>
                  <a:gd name="T45" fmla="*/ 108 h 555"/>
                  <a:gd name="T46" fmla="*/ 98 w 1064"/>
                  <a:gd name="T47" fmla="*/ 115 h 555"/>
                  <a:gd name="T48" fmla="*/ 112 w 1064"/>
                  <a:gd name="T49" fmla="*/ 120 h 555"/>
                  <a:gd name="T50" fmla="*/ 126 w 1064"/>
                  <a:gd name="T51" fmla="*/ 124 h 555"/>
                  <a:gd name="T52" fmla="*/ 141 w 1064"/>
                  <a:gd name="T53" fmla="*/ 126 h 555"/>
                  <a:gd name="T54" fmla="*/ 157 w 1064"/>
                  <a:gd name="T55" fmla="*/ 127 h 555"/>
                  <a:gd name="T56" fmla="*/ 170 w 1064"/>
                  <a:gd name="T57" fmla="*/ 127 h 555"/>
                  <a:gd name="T58" fmla="*/ 180 w 1064"/>
                  <a:gd name="T59" fmla="*/ 126 h 555"/>
                  <a:gd name="T60" fmla="*/ 190 w 1064"/>
                  <a:gd name="T61" fmla="*/ 124 h 555"/>
                  <a:gd name="T62" fmla="*/ 200 w 1064"/>
                  <a:gd name="T63" fmla="*/ 121 h 555"/>
                  <a:gd name="T64" fmla="*/ 209 w 1064"/>
                  <a:gd name="T65" fmla="*/ 118 h 555"/>
                  <a:gd name="T66" fmla="*/ 217 w 1064"/>
                  <a:gd name="T67" fmla="*/ 113 h 555"/>
                  <a:gd name="T68" fmla="*/ 224 w 1064"/>
                  <a:gd name="T69" fmla="*/ 109 h 555"/>
                  <a:gd name="T70" fmla="*/ 230 w 1064"/>
                  <a:gd name="T71" fmla="*/ 103 h 555"/>
                  <a:gd name="T72" fmla="*/ 236 w 1064"/>
                  <a:gd name="T73" fmla="*/ 96 h 555"/>
                  <a:gd name="T74" fmla="*/ 240 w 1064"/>
                  <a:gd name="T75" fmla="*/ 89 h 555"/>
                  <a:gd name="T76" fmla="*/ 243 w 1064"/>
                  <a:gd name="T77" fmla="*/ 80 h 555"/>
                  <a:gd name="T78" fmla="*/ 243 w 1064"/>
                  <a:gd name="T79" fmla="*/ 71 h 555"/>
                  <a:gd name="T80" fmla="*/ 241 w 1064"/>
                  <a:gd name="T81" fmla="*/ 60 h 555"/>
                  <a:gd name="T82" fmla="*/ 236 w 1064"/>
                  <a:gd name="T83" fmla="*/ 47 h 555"/>
                  <a:gd name="T84" fmla="*/ 227 w 1064"/>
                  <a:gd name="T85" fmla="*/ 36 h 555"/>
                  <a:gd name="T86" fmla="*/ 216 w 1064"/>
                  <a:gd name="T87" fmla="*/ 25 h 555"/>
                  <a:gd name="T88" fmla="*/ 202 w 1064"/>
                  <a:gd name="T89" fmla="*/ 16 h 555"/>
                  <a:gd name="T90" fmla="*/ 186 w 1064"/>
                  <a:gd name="T91" fmla="*/ 9 h 555"/>
                  <a:gd name="T92" fmla="*/ 168 w 1064"/>
                  <a:gd name="T93" fmla="*/ 4 h 555"/>
                  <a:gd name="T94" fmla="*/ 149 w 1064"/>
                  <a:gd name="T95" fmla="*/ 1 h 555"/>
                  <a:gd name="T96" fmla="*/ 131 w 1064"/>
                  <a:gd name="T97" fmla="*/ 0 h 555"/>
                  <a:gd name="T98" fmla="*/ 114 w 1064"/>
                  <a:gd name="T99" fmla="*/ 2 h 555"/>
                  <a:gd name="T100" fmla="*/ 98 w 1064"/>
                  <a:gd name="T101" fmla="*/ 5 h 555"/>
                  <a:gd name="T102" fmla="*/ 84 w 1064"/>
                  <a:gd name="T103" fmla="*/ 10 h 555"/>
                  <a:gd name="T104" fmla="*/ 71 w 1064"/>
                  <a:gd name="T105" fmla="*/ 16 h 555"/>
                  <a:gd name="T106" fmla="*/ 61 w 1064"/>
                  <a:gd name="T107" fmla="*/ 24 h 555"/>
                  <a:gd name="T108" fmla="*/ 53 w 1064"/>
                  <a:gd name="T109" fmla="*/ 33 h 555"/>
                  <a:gd name="T110" fmla="*/ 47 w 1064"/>
                  <a:gd name="T111" fmla="*/ 43 h 5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64"/>
                  <a:gd name="T169" fmla="*/ 0 h 555"/>
                  <a:gd name="T170" fmla="*/ 1064 w 1064"/>
                  <a:gd name="T171" fmla="*/ 555 h 55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64" h="555">
                    <a:moveTo>
                      <a:pt x="195" y="213"/>
                    </a:moveTo>
                    <a:lnTo>
                      <a:pt x="183" y="213"/>
                    </a:lnTo>
                    <a:lnTo>
                      <a:pt x="166" y="213"/>
                    </a:lnTo>
                    <a:lnTo>
                      <a:pt x="148" y="213"/>
                    </a:lnTo>
                    <a:lnTo>
                      <a:pt x="129" y="212"/>
                    </a:lnTo>
                    <a:lnTo>
                      <a:pt x="110" y="212"/>
                    </a:lnTo>
                    <a:lnTo>
                      <a:pt x="96" y="212"/>
                    </a:lnTo>
                    <a:lnTo>
                      <a:pt x="86" y="212"/>
                    </a:lnTo>
                    <a:lnTo>
                      <a:pt x="82" y="212"/>
                    </a:lnTo>
                    <a:lnTo>
                      <a:pt x="80" y="212"/>
                    </a:lnTo>
                    <a:lnTo>
                      <a:pt x="80" y="213"/>
                    </a:lnTo>
                    <a:lnTo>
                      <a:pt x="71" y="215"/>
                    </a:lnTo>
                    <a:lnTo>
                      <a:pt x="61" y="216"/>
                    </a:lnTo>
                    <a:lnTo>
                      <a:pt x="53" y="219"/>
                    </a:lnTo>
                    <a:lnTo>
                      <a:pt x="44" y="222"/>
                    </a:lnTo>
                    <a:lnTo>
                      <a:pt x="36" y="226"/>
                    </a:lnTo>
                    <a:lnTo>
                      <a:pt x="28" y="232"/>
                    </a:lnTo>
                    <a:lnTo>
                      <a:pt x="22" y="237"/>
                    </a:lnTo>
                    <a:lnTo>
                      <a:pt x="15" y="243"/>
                    </a:lnTo>
                    <a:lnTo>
                      <a:pt x="8" y="255"/>
                    </a:lnTo>
                    <a:lnTo>
                      <a:pt x="2" y="268"/>
                    </a:lnTo>
                    <a:lnTo>
                      <a:pt x="0" y="282"/>
                    </a:lnTo>
                    <a:lnTo>
                      <a:pt x="0" y="297"/>
                    </a:lnTo>
                    <a:lnTo>
                      <a:pt x="4" y="312"/>
                    </a:lnTo>
                    <a:lnTo>
                      <a:pt x="10" y="328"/>
                    </a:lnTo>
                    <a:lnTo>
                      <a:pt x="21" y="341"/>
                    </a:lnTo>
                    <a:lnTo>
                      <a:pt x="32" y="352"/>
                    </a:lnTo>
                    <a:lnTo>
                      <a:pt x="48" y="362"/>
                    </a:lnTo>
                    <a:lnTo>
                      <a:pt x="64" y="368"/>
                    </a:lnTo>
                    <a:lnTo>
                      <a:pt x="82" y="373"/>
                    </a:lnTo>
                    <a:lnTo>
                      <a:pt x="100" y="375"/>
                    </a:lnTo>
                    <a:lnTo>
                      <a:pt x="104" y="375"/>
                    </a:lnTo>
                    <a:lnTo>
                      <a:pt x="114" y="375"/>
                    </a:lnTo>
                    <a:lnTo>
                      <a:pt x="131" y="375"/>
                    </a:lnTo>
                    <a:lnTo>
                      <a:pt x="149" y="375"/>
                    </a:lnTo>
                    <a:lnTo>
                      <a:pt x="170" y="375"/>
                    </a:lnTo>
                    <a:lnTo>
                      <a:pt x="190" y="375"/>
                    </a:lnTo>
                    <a:lnTo>
                      <a:pt x="207" y="375"/>
                    </a:lnTo>
                    <a:lnTo>
                      <a:pt x="220" y="375"/>
                    </a:lnTo>
                    <a:lnTo>
                      <a:pt x="248" y="398"/>
                    </a:lnTo>
                    <a:lnTo>
                      <a:pt x="277" y="419"/>
                    </a:lnTo>
                    <a:lnTo>
                      <a:pt x="307" y="438"/>
                    </a:lnTo>
                    <a:lnTo>
                      <a:pt x="337" y="457"/>
                    </a:lnTo>
                    <a:lnTo>
                      <a:pt x="367" y="473"/>
                    </a:lnTo>
                    <a:lnTo>
                      <a:pt x="397" y="489"/>
                    </a:lnTo>
                    <a:lnTo>
                      <a:pt x="427" y="502"/>
                    </a:lnTo>
                    <a:lnTo>
                      <a:pt x="458" y="514"/>
                    </a:lnTo>
                    <a:lnTo>
                      <a:pt x="489" y="524"/>
                    </a:lnTo>
                    <a:lnTo>
                      <a:pt x="520" y="533"/>
                    </a:lnTo>
                    <a:lnTo>
                      <a:pt x="553" y="541"/>
                    </a:lnTo>
                    <a:lnTo>
                      <a:pt x="585" y="548"/>
                    </a:lnTo>
                    <a:lnTo>
                      <a:pt x="618" y="551"/>
                    </a:lnTo>
                    <a:lnTo>
                      <a:pt x="652" y="554"/>
                    </a:lnTo>
                    <a:lnTo>
                      <a:pt x="686" y="555"/>
                    </a:lnTo>
                    <a:lnTo>
                      <a:pt x="719" y="555"/>
                    </a:lnTo>
                    <a:lnTo>
                      <a:pt x="743" y="554"/>
                    </a:lnTo>
                    <a:lnTo>
                      <a:pt x="766" y="553"/>
                    </a:lnTo>
                    <a:lnTo>
                      <a:pt x="790" y="550"/>
                    </a:lnTo>
                    <a:lnTo>
                      <a:pt x="812" y="546"/>
                    </a:lnTo>
                    <a:lnTo>
                      <a:pt x="834" y="541"/>
                    </a:lnTo>
                    <a:lnTo>
                      <a:pt x="855" y="536"/>
                    </a:lnTo>
                    <a:lnTo>
                      <a:pt x="874" y="529"/>
                    </a:lnTo>
                    <a:lnTo>
                      <a:pt x="895" y="522"/>
                    </a:lnTo>
                    <a:lnTo>
                      <a:pt x="913" y="514"/>
                    </a:lnTo>
                    <a:lnTo>
                      <a:pt x="932" y="506"/>
                    </a:lnTo>
                    <a:lnTo>
                      <a:pt x="948" y="496"/>
                    </a:lnTo>
                    <a:lnTo>
                      <a:pt x="964" y="486"/>
                    </a:lnTo>
                    <a:lnTo>
                      <a:pt x="980" y="475"/>
                    </a:lnTo>
                    <a:lnTo>
                      <a:pt x="994" y="463"/>
                    </a:lnTo>
                    <a:lnTo>
                      <a:pt x="1007" y="451"/>
                    </a:lnTo>
                    <a:lnTo>
                      <a:pt x="1019" y="438"/>
                    </a:lnTo>
                    <a:lnTo>
                      <a:pt x="1032" y="421"/>
                    </a:lnTo>
                    <a:lnTo>
                      <a:pt x="1042" y="405"/>
                    </a:lnTo>
                    <a:lnTo>
                      <a:pt x="1050" y="388"/>
                    </a:lnTo>
                    <a:lnTo>
                      <a:pt x="1056" y="368"/>
                    </a:lnTo>
                    <a:lnTo>
                      <a:pt x="1062" y="350"/>
                    </a:lnTo>
                    <a:lnTo>
                      <a:pt x="1064" y="330"/>
                    </a:lnTo>
                    <a:lnTo>
                      <a:pt x="1064" y="311"/>
                    </a:lnTo>
                    <a:lnTo>
                      <a:pt x="1063" y="291"/>
                    </a:lnTo>
                    <a:lnTo>
                      <a:pt x="1056" y="263"/>
                    </a:lnTo>
                    <a:lnTo>
                      <a:pt x="1047" y="234"/>
                    </a:lnTo>
                    <a:lnTo>
                      <a:pt x="1033" y="207"/>
                    </a:lnTo>
                    <a:lnTo>
                      <a:pt x="1016" y="181"/>
                    </a:lnTo>
                    <a:lnTo>
                      <a:pt x="995" y="156"/>
                    </a:lnTo>
                    <a:lnTo>
                      <a:pt x="972" y="133"/>
                    </a:lnTo>
                    <a:lnTo>
                      <a:pt x="946" y="111"/>
                    </a:lnTo>
                    <a:lnTo>
                      <a:pt x="916" y="90"/>
                    </a:lnTo>
                    <a:lnTo>
                      <a:pt x="885" y="72"/>
                    </a:lnTo>
                    <a:lnTo>
                      <a:pt x="851" y="55"/>
                    </a:lnTo>
                    <a:lnTo>
                      <a:pt x="814" y="39"/>
                    </a:lnTo>
                    <a:lnTo>
                      <a:pt x="777" y="27"/>
                    </a:lnTo>
                    <a:lnTo>
                      <a:pt x="736" y="17"/>
                    </a:lnTo>
                    <a:lnTo>
                      <a:pt x="696" y="8"/>
                    </a:lnTo>
                    <a:lnTo>
                      <a:pt x="653" y="3"/>
                    </a:lnTo>
                    <a:lnTo>
                      <a:pt x="610" y="0"/>
                    </a:lnTo>
                    <a:lnTo>
                      <a:pt x="572" y="0"/>
                    </a:lnTo>
                    <a:lnTo>
                      <a:pt x="535" y="3"/>
                    </a:lnTo>
                    <a:lnTo>
                      <a:pt x="498" y="7"/>
                    </a:lnTo>
                    <a:lnTo>
                      <a:pt x="463" y="12"/>
                    </a:lnTo>
                    <a:lnTo>
                      <a:pt x="430" y="21"/>
                    </a:lnTo>
                    <a:lnTo>
                      <a:pt x="398" y="30"/>
                    </a:lnTo>
                    <a:lnTo>
                      <a:pt x="368" y="42"/>
                    </a:lnTo>
                    <a:lnTo>
                      <a:pt x="341" y="56"/>
                    </a:lnTo>
                    <a:lnTo>
                      <a:pt x="313" y="70"/>
                    </a:lnTo>
                    <a:lnTo>
                      <a:pt x="290" y="87"/>
                    </a:lnTo>
                    <a:lnTo>
                      <a:pt x="268" y="105"/>
                    </a:lnTo>
                    <a:lnTo>
                      <a:pt x="248" y="124"/>
                    </a:lnTo>
                    <a:lnTo>
                      <a:pt x="230" y="144"/>
                    </a:lnTo>
                    <a:lnTo>
                      <a:pt x="216" y="166"/>
                    </a:lnTo>
                    <a:lnTo>
                      <a:pt x="204" y="190"/>
                    </a:lnTo>
                    <a:lnTo>
                      <a:pt x="195" y="213"/>
                    </a:lnTo>
                    <a:close/>
                  </a:path>
                </a:pathLst>
              </a:custGeom>
              <a:solidFill>
                <a:srgbClr val="000000"/>
              </a:solidFill>
              <a:ln w="9525">
                <a:noFill/>
                <a:round/>
                <a:headEnd/>
                <a:tailEnd/>
              </a:ln>
            </p:spPr>
            <p:txBody>
              <a:bodyPr/>
              <a:lstStyle/>
              <a:p>
                <a:pPr rtl="0"/>
                <a:endParaRPr lang="en-US" sz="3800"/>
              </a:p>
            </p:txBody>
          </p:sp>
          <p:sp>
            <p:nvSpPr>
              <p:cNvPr id="792" name="Freeform 868"/>
              <p:cNvSpPr>
                <a:spLocks/>
              </p:cNvSpPr>
              <p:nvPr/>
            </p:nvSpPr>
            <p:spPr bwMode="auto">
              <a:xfrm>
                <a:off x="414" y="2523"/>
                <a:ext cx="221" cy="105"/>
              </a:xfrm>
              <a:custGeom>
                <a:avLst/>
                <a:gdLst>
                  <a:gd name="T0" fmla="*/ 44 w 969"/>
                  <a:gd name="T1" fmla="*/ 39 h 461"/>
                  <a:gd name="T2" fmla="*/ 49 w 969"/>
                  <a:gd name="T3" fmla="*/ 30 h 461"/>
                  <a:gd name="T4" fmla="*/ 56 w 969"/>
                  <a:gd name="T5" fmla="*/ 22 h 461"/>
                  <a:gd name="T6" fmla="*/ 65 w 969"/>
                  <a:gd name="T7" fmla="*/ 15 h 461"/>
                  <a:gd name="T8" fmla="*/ 77 w 969"/>
                  <a:gd name="T9" fmla="*/ 9 h 461"/>
                  <a:gd name="T10" fmla="*/ 90 w 969"/>
                  <a:gd name="T11" fmla="*/ 4 h 461"/>
                  <a:gd name="T12" fmla="*/ 104 w 969"/>
                  <a:gd name="T13" fmla="*/ 1 h 461"/>
                  <a:gd name="T14" fmla="*/ 120 w 969"/>
                  <a:gd name="T15" fmla="*/ 0 h 461"/>
                  <a:gd name="T16" fmla="*/ 137 w 969"/>
                  <a:gd name="T17" fmla="*/ 1 h 461"/>
                  <a:gd name="T18" fmla="*/ 153 w 969"/>
                  <a:gd name="T19" fmla="*/ 3 h 461"/>
                  <a:gd name="T20" fmla="*/ 169 w 969"/>
                  <a:gd name="T21" fmla="*/ 8 h 461"/>
                  <a:gd name="T22" fmla="*/ 184 w 969"/>
                  <a:gd name="T23" fmla="*/ 14 h 461"/>
                  <a:gd name="T24" fmla="*/ 196 w 969"/>
                  <a:gd name="T25" fmla="*/ 22 h 461"/>
                  <a:gd name="T26" fmla="*/ 207 w 969"/>
                  <a:gd name="T27" fmla="*/ 31 h 461"/>
                  <a:gd name="T28" fmla="*/ 215 w 969"/>
                  <a:gd name="T29" fmla="*/ 41 h 461"/>
                  <a:gd name="T30" fmla="*/ 220 w 969"/>
                  <a:gd name="T31" fmla="*/ 51 h 461"/>
                  <a:gd name="T32" fmla="*/ 221 w 969"/>
                  <a:gd name="T33" fmla="*/ 60 h 461"/>
                  <a:gd name="T34" fmla="*/ 221 w 969"/>
                  <a:gd name="T35" fmla="*/ 67 h 461"/>
                  <a:gd name="T36" fmla="*/ 219 w 969"/>
                  <a:gd name="T37" fmla="*/ 73 h 461"/>
                  <a:gd name="T38" fmla="*/ 215 w 969"/>
                  <a:gd name="T39" fmla="*/ 79 h 461"/>
                  <a:gd name="T40" fmla="*/ 211 w 969"/>
                  <a:gd name="T41" fmla="*/ 84 h 461"/>
                  <a:gd name="T42" fmla="*/ 205 w 969"/>
                  <a:gd name="T43" fmla="*/ 89 h 461"/>
                  <a:gd name="T44" fmla="*/ 199 w 969"/>
                  <a:gd name="T45" fmla="*/ 93 h 461"/>
                  <a:gd name="T46" fmla="*/ 192 w 969"/>
                  <a:gd name="T47" fmla="*/ 97 h 461"/>
                  <a:gd name="T48" fmla="*/ 184 w 969"/>
                  <a:gd name="T49" fmla="*/ 100 h 461"/>
                  <a:gd name="T50" fmla="*/ 176 w 969"/>
                  <a:gd name="T51" fmla="*/ 102 h 461"/>
                  <a:gd name="T52" fmla="*/ 167 w 969"/>
                  <a:gd name="T53" fmla="*/ 104 h 461"/>
                  <a:gd name="T54" fmla="*/ 158 w 969"/>
                  <a:gd name="T55" fmla="*/ 105 h 461"/>
                  <a:gd name="T56" fmla="*/ 146 w 969"/>
                  <a:gd name="T57" fmla="*/ 105 h 461"/>
                  <a:gd name="T58" fmla="*/ 131 w 969"/>
                  <a:gd name="T59" fmla="*/ 104 h 461"/>
                  <a:gd name="T60" fmla="*/ 117 w 969"/>
                  <a:gd name="T61" fmla="*/ 102 h 461"/>
                  <a:gd name="T62" fmla="*/ 103 w 969"/>
                  <a:gd name="T63" fmla="*/ 98 h 461"/>
                  <a:gd name="T64" fmla="*/ 89 w 969"/>
                  <a:gd name="T65" fmla="*/ 93 h 461"/>
                  <a:gd name="T66" fmla="*/ 76 w 969"/>
                  <a:gd name="T67" fmla="*/ 87 h 461"/>
                  <a:gd name="T68" fmla="*/ 63 w 969"/>
                  <a:gd name="T69" fmla="*/ 79 h 461"/>
                  <a:gd name="T70" fmla="*/ 51 w 969"/>
                  <a:gd name="T71" fmla="*/ 70 h 461"/>
                  <a:gd name="T72" fmla="*/ 44 w 969"/>
                  <a:gd name="T73" fmla="*/ 64 h 461"/>
                  <a:gd name="T74" fmla="*/ 42 w 969"/>
                  <a:gd name="T75" fmla="*/ 63 h 461"/>
                  <a:gd name="T76" fmla="*/ 12 w 969"/>
                  <a:gd name="T77" fmla="*/ 63 h 461"/>
                  <a:gd name="T78" fmla="*/ 7 w 969"/>
                  <a:gd name="T79" fmla="*/ 63 h 461"/>
                  <a:gd name="T80" fmla="*/ 4 w 969"/>
                  <a:gd name="T81" fmla="*/ 61 h 461"/>
                  <a:gd name="T82" fmla="*/ 1 w 969"/>
                  <a:gd name="T83" fmla="*/ 58 h 461"/>
                  <a:gd name="T84" fmla="*/ 0 w 969"/>
                  <a:gd name="T85" fmla="*/ 55 h 461"/>
                  <a:gd name="T86" fmla="*/ 0 w 969"/>
                  <a:gd name="T87" fmla="*/ 53 h 461"/>
                  <a:gd name="T88" fmla="*/ 1 w 969"/>
                  <a:gd name="T89" fmla="*/ 51 h 461"/>
                  <a:gd name="T90" fmla="*/ 4 w 969"/>
                  <a:gd name="T91" fmla="*/ 49 h 461"/>
                  <a:gd name="T92" fmla="*/ 8 w 969"/>
                  <a:gd name="T93" fmla="*/ 48 h 461"/>
                  <a:gd name="T94" fmla="*/ 8 w 969"/>
                  <a:gd name="T95" fmla="*/ 48 h 461"/>
                  <a:gd name="T96" fmla="*/ 7 w 969"/>
                  <a:gd name="T97" fmla="*/ 48 h 461"/>
                  <a:gd name="T98" fmla="*/ 39 w 969"/>
                  <a:gd name="T99" fmla="*/ 48 h 461"/>
                  <a:gd name="T100" fmla="*/ 42 w 969"/>
                  <a:gd name="T101" fmla="*/ 46 h 4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9"/>
                  <a:gd name="T154" fmla="*/ 0 h 461"/>
                  <a:gd name="T155" fmla="*/ 969 w 969"/>
                  <a:gd name="T156" fmla="*/ 461 h 4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9" h="461">
                    <a:moveTo>
                      <a:pt x="189" y="194"/>
                    </a:moveTo>
                    <a:lnTo>
                      <a:pt x="194" y="173"/>
                    </a:lnTo>
                    <a:lnTo>
                      <a:pt x="203" y="152"/>
                    </a:lnTo>
                    <a:lnTo>
                      <a:pt x="215" y="133"/>
                    </a:lnTo>
                    <a:lnTo>
                      <a:pt x="229" y="113"/>
                    </a:lnTo>
                    <a:lnTo>
                      <a:pt x="246" y="96"/>
                    </a:lnTo>
                    <a:lnTo>
                      <a:pt x="265" y="79"/>
                    </a:lnTo>
                    <a:lnTo>
                      <a:pt x="287" y="65"/>
                    </a:lnTo>
                    <a:lnTo>
                      <a:pt x="312" y="51"/>
                    </a:lnTo>
                    <a:lnTo>
                      <a:pt x="338" y="39"/>
                    </a:lnTo>
                    <a:lnTo>
                      <a:pt x="366" y="27"/>
                    </a:lnTo>
                    <a:lnTo>
                      <a:pt x="394" y="18"/>
                    </a:lnTo>
                    <a:lnTo>
                      <a:pt x="425" y="12"/>
                    </a:lnTo>
                    <a:lnTo>
                      <a:pt x="458" y="5"/>
                    </a:lnTo>
                    <a:lnTo>
                      <a:pt x="490" y="1"/>
                    </a:lnTo>
                    <a:lnTo>
                      <a:pt x="526" y="0"/>
                    </a:lnTo>
                    <a:lnTo>
                      <a:pt x="561" y="0"/>
                    </a:lnTo>
                    <a:lnTo>
                      <a:pt x="599" y="3"/>
                    </a:lnTo>
                    <a:lnTo>
                      <a:pt x="636" y="8"/>
                    </a:lnTo>
                    <a:lnTo>
                      <a:pt x="673" y="14"/>
                    </a:lnTo>
                    <a:lnTo>
                      <a:pt x="709" y="24"/>
                    </a:lnTo>
                    <a:lnTo>
                      <a:pt x="743" y="34"/>
                    </a:lnTo>
                    <a:lnTo>
                      <a:pt x="775" y="47"/>
                    </a:lnTo>
                    <a:lnTo>
                      <a:pt x="805" y="61"/>
                    </a:lnTo>
                    <a:lnTo>
                      <a:pt x="835" y="78"/>
                    </a:lnTo>
                    <a:lnTo>
                      <a:pt x="861" y="95"/>
                    </a:lnTo>
                    <a:lnTo>
                      <a:pt x="885" y="115"/>
                    </a:lnTo>
                    <a:lnTo>
                      <a:pt x="907" y="134"/>
                    </a:lnTo>
                    <a:lnTo>
                      <a:pt x="925" y="156"/>
                    </a:lnTo>
                    <a:lnTo>
                      <a:pt x="941" y="178"/>
                    </a:lnTo>
                    <a:lnTo>
                      <a:pt x="954" y="200"/>
                    </a:lnTo>
                    <a:lnTo>
                      <a:pt x="963" y="224"/>
                    </a:lnTo>
                    <a:lnTo>
                      <a:pt x="968" y="249"/>
                    </a:lnTo>
                    <a:lnTo>
                      <a:pt x="969" y="264"/>
                    </a:lnTo>
                    <a:lnTo>
                      <a:pt x="969" y="278"/>
                    </a:lnTo>
                    <a:lnTo>
                      <a:pt x="967" y="293"/>
                    </a:lnTo>
                    <a:lnTo>
                      <a:pt x="963" y="307"/>
                    </a:lnTo>
                    <a:lnTo>
                      <a:pt x="959" y="321"/>
                    </a:lnTo>
                    <a:lnTo>
                      <a:pt x="951" y="334"/>
                    </a:lnTo>
                    <a:lnTo>
                      <a:pt x="943" y="346"/>
                    </a:lnTo>
                    <a:lnTo>
                      <a:pt x="934" y="359"/>
                    </a:lnTo>
                    <a:lnTo>
                      <a:pt x="924" y="370"/>
                    </a:lnTo>
                    <a:lnTo>
                      <a:pt x="913" y="380"/>
                    </a:lnTo>
                    <a:lnTo>
                      <a:pt x="900" y="390"/>
                    </a:lnTo>
                    <a:lnTo>
                      <a:pt x="887" y="399"/>
                    </a:lnTo>
                    <a:lnTo>
                      <a:pt x="873" y="409"/>
                    </a:lnTo>
                    <a:lnTo>
                      <a:pt x="859" y="416"/>
                    </a:lnTo>
                    <a:lnTo>
                      <a:pt x="842" y="424"/>
                    </a:lnTo>
                    <a:lnTo>
                      <a:pt x="826" y="431"/>
                    </a:lnTo>
                    <a:lnTo>
                      <a:pt x="808" y="437"/>
                    </a:lnTo>
                    <a:lnTo>
                      <a:pt x="790" y="442"/>
                    </a:lnTo>
                    <a:lnTo>
                      <a:pt x="772" y="448"/>
                    </a:lnTo>
                    <a:lnTo>
                      <a:pt x="752" y="451"/>
                    </a:lnTo>
                    <a:lnTo>
                      <a:pt x="733" y="455"/>
                    </a:lnTo>
                    <a:lnTo>
                      <a:pt x="712" y="458"/>
                    </a:lnTo>
                    <a:lnTo>
                      <a:pt x="691" y="459"/>
                    </a:lnTo>
                    <a:lnTo>
                      <a:pt x="670" y="461"/>
                    </a:lnTo>
                    <a:lnTo>
                      <a:pt x="638" y="461"/>
                    </a:lnTo>
                    <a:lnTo>
                      <a:pt x="605" y="459"/>
                    </a:lnTo>
                    <a:lnTo>
                      <a:pt x="574" y="457"/>
                    </a:lnTo>
                    <a:lnTo>
                      <a:pt x="543" y="451"/>
                    </a:lnTo>
                    <a:lnTo>
                      <a:pt x="511" y="446"/>
                    </a:lnTo>
                    <a:lnTo>
                      <a:pt x="481" y="438"/>
                    </a:lnTo>
                    <a:lnTo>
                      <a:pt x="451" y="431"/>
                    </a:lnTo>
                    <a:lnTo>
                      <a:pt x="422" y="420"/>
                    </a:lnTo>
                    <a:lnTo>
                      <a:pt x="392" y="409"/>
                    </a:lnTo>
                    <a:lnTo>
                      <a:pt x="363" y="396"/>
                    </a:lnTo>
                    <a:lnTo>
                      <a:pt x="334" y="380"/>
                    </a:lnTo>
                    <a:lnTo>
                      <a:pt x="306" y="364"/>
                    </a:lnTo>
                    <a:lnTo>
                      <a:pt x="277" y="346"/>
                    </a:lnTo>
                    <a:lnTo>
                      <a:pt x="250" y="327"/>
                    </a:lnTo>
                    <a:lnTo>
                      <a:pt x="222" y="306"/>
                    </a:lnTo>
                    <a:lnTo>
                      <a:pt x="195" y="284"/>
                    </a:lnTo>
                    <a:lnTo>
                      <a:pt x="191" y="281"/>
                    </a:lnTo>
                    <a:lnTo>
                      <a:pt x="187" y="280"/>
                    </a:lnTo>
                    <a:lnTo>
                      <a:pt x="183" y="278"/>
                    </a:lnTo>
                    <a:lnTo>
                      <a:pt x="179" y="278"/>
                    </a:lnTo>
                    <a:lnTo>
                      <a:pt x="52" y="278"/>
                    </a:lnTo>
                    <a:lnTo>
                      <a:pt x="43" y="277"/>
                    </a:lnTo>
                    <a:lnTo>
                      <a:pt x="32" y="276"/>
                    </a:lnTo>
                    <a:lnTo>
                      <a:pt x="25" y="272"/>
                    </a:lnTo>
                    <a:lnTo>
                      <a:pt x="17" y="268"/>
                    </a:lnTo>
                    <a:lnTo>
                      <a:pt x="10" y="263"/>
                    </a:lnTo>
                    <a:lnTo>
                      <a:pt x="5" y="256"/>
                    </a:lnTo>
                    <a:lnTo>
                      <a:pt x="1" y="250"/>
                    </a:lnTo>
                    <a:lnTo>
                      <a:pt x="0" y="243"/>
                    </a:lnTo>
                    <a:lnTo>
                      <a:pt x="0" y="238"/>
                    </a:lnTo>
                    <a:lnTo>
                      <a:pt x="0" y="234"/>
                    </a:lnTo>
                    <a:lnTo>
                      <a:pt x="2" y="230"/>
                    </a:lnTo>
                    <a:lnTo>
                      <a:pt x="5" y="226"/>
                    </a:lnTo>
                    <a:lnTo>
                      <a:pt x="10" y="221"/>
                    </a:lnTo>
                    <a:lnTo>
                      <a:pt x="17" y="217"/>
                    </a:lnTo>
                    <a:lnTo>
                      <a:pt x="26" y="213"/>
                    </a:lnTo>
                    <a:lnTo>
                      <a:pt x="35" y="212"/>
                    </a:lnTo>
                    <a:lnTo>
                      <a:pt x="34" y="212"/>
                    </a:lnTo>
                    <a:lnTo>
                      <a:pt x="32" y="212"/>
                    </a:lnTo>
                    <a:lnTo>
                      <a:pt x="164" y="213"/>
                    </a:lnTo>
                    <a:lnTo>
                      <a:pt x="172" y="212"/>
                    </a:lnTo>
                    <a:lnTo>
                      <a:pt x="179" y="207"/>
                    </a:lnTo>
                    <a:lnTo>
                      <a:pt x="185" y="202"/>
                    </a:lnTo>
                    <a:lnTo>
                      <a:pt x="189" y="194"/>
                    </a:lnTo>
                    <a:close/>
                  </a:path>
                </a:pathLst>
              </a:custGeom>
              <a:solidFill>
                <a:srgbClr val="C0C0C0"/>
              </a:solidFill>
              <a:ln w="9525">
                <a:noFill/>
                <a:round/>
                <a:headEnd/>
                <a:tailEnd/>
              </a:ln>
            </p:spPr>
            <p:txBody>
              <a:bodyPr/>
              <a:lstStyle/>
              <a:p>
                <a:pPr rtl="0"/>
                <a:endParaRPr lang="en-US" sz="3800"/>
              </a:p>
            </p:txBody>
          </p:sp>
          <p:sp>
            <p:nvSpPr>
              <p:cNvPr id="793" name="Freeform 869"/>
              <p:cNvSpPr>
                <a:spLocks/>
              </p:cNvSpPr>
              <p:nvPr/>
            </p:nvSpPr>
            <p:spPr bwMode="auto">
              <a:xfrm>
                <a:off x="429" y="2498"/>
                <a:ext cx="247" cy="97"/>
              </a:xfrm>
              <a:custGeom>
                <a:avLst/>
                <a:gdLst>
                  <a:gd name="T0" fmla="*/ 0 w 1077"/>
                  <a:gd name="T1" fmla="*/ 67 h 421"/>
                  <a:gd name="T2" fmla="*/ 0 w 1077"/>
                  <a:gd name="T3" fmla="*/ 68 h 421"/>
                  <a:gd name="T4" fmla="*/ 0 w 1077"/>
                  <a:gd name="T5" fmla="*/ 70 h 421"/>
                  <a:gd name="T6" fmla="*/ 2 w 1077"/>
                  <a:gd name="T7" fmla="*/ 73 h 421"/>
                  <a:gd name="T8" fmla="*/ 25 w 1077"/>
                  <a:gd name="T9" fmla="*/ 81 h 421"/>
                  <a:gd name="T10" fmla="*/ 26 w 1077"/>
                  <a:gd name="T11" fmla="*/ 81 h 421"/>
                  <a:gd name="T12" fmla="*/ 26 w 1077"/>
                  <a:gd name="T13" fmla="*/ 81 h 421"/>
                  <a:gd name="T14" fmla="*/ 29 w 1077"/>
                  <a:gd name="T15" fmla="*/ 81 h 421"/>
                  <a:gd name="T16" fmla="*/ 34 w 1077"/>
                  <a:gd name="T17" fmla="*/ 82 h 421"/>
                  <a:gd name="T18" fmla="*/ 39 w 1077"/>
                  <a:gd name="T19" fmla="*/ 82 h 421"/>
                  <a:gd name="T20" fmla="*/ 41 w 1077"/>
                  <a:gd name="T21" fmla="*/ 83 h 421"/>
                  <a:gd name="T22" fmla="*/ 61 w 1077"/>
                  <a:gd name="T23" fmla="*/ 87 h 421"/>
                  <a:gd name="T24" fmla="*/ 80 w 1077"/>
                  <a:gd name="T25" fmla="*/ 91 h 421"/>
                  <a:gd name="T26" fmla="*/ 99 w 1077"/>
                  <a:gd name="T27" fmla="*/ 94 h 421"/>
                  <a:gd name="T28" fmla="*/ 117 w 1077"/>
                  <a:gd name="T29" fmla="*/ 95 h 421"/>
                  <a:gd name="T30" fmla="*/ 135 w 1077"/>
                  <a:gd name="T31" fmla="*/ 97 h 421"/>
                  <a:gd name="T32" fmla="*/ 151 w 1077"/>
                  <a:gd name="T33" fmla="*/ 97 h 421"/>
                  <a:gd name="T34" fmla="*/ 167 w 1077"/>
                  <a:gd name="T35" fmla="*/ 97 h 421"/>
                  <a:gd name="T36" fmla="*/ 181 w 1077"/>
                  <a:gd name="T37" fmla="*/ 97 h 421"/>
                  <a:gd name="T38" fmla="*/ 194 w 1077"/>
                  <a:gd name="T39" fmla="*/ 96 h 421"/>
                  <a:gd name="T40" fmla="*/ 206 w 1077"/>
                  <a:gd name="T41" fmla="*/ 95 h 421"/>
                  <a:gd name="T42" fmla="*/ 217 w 1077"/>
                  <a:gd name="T43" fmla="*/ 94 h 421"/>
                  <a:gd name="T44" fmla="*/ 225 w 1077"/>
                  <a:gd name="T45" fmla="*/ 92 h 421"/>
                  <a:gd name="T46" fmla="*/ 233 w 1077"/>
                  <a:gd name="T47" fmla="*/ 91 h 421"/>
                  <a:gd name="T48" fmla="*/ 238 w 1077"/>
                  <a:gd name="T49" fmla="*/ 91 h 421"/>
                  <a:gd name="T50" fmla="*/ 241 w 1077"/>
                  <a:gd name="T51" fmla="*/ 90 h 421"/>
                  <a:gd name="T52" fmla="*/ 243 w 1077"/>
                  <a:gd name="T53" fmla="*/ 90 h 421"/>
                  <a:gd name="T54" fmla="*/ 246 w 1077"/>
                  <a:gd name="T55" fmla="*/ 88 h 421"/>
                  <a:gd name="T56" fmla="*/ 247 w 1077"/>
                  <a:gd name="T57" fmla="*/ 84 h 421"/>
                  <a:gd name="T58" fmla="*/ 247 w 1077"/>
                  <a:gd name="T59" fmla="*/ 84 h 421"/>
                  <a:gd name="T60" fmla="*/ 247 w 1077"/>
                  <a:gd name="T61" fmla="*/ 84 h 421"/>
                  <a:gd name="T62" fmla="*/ 245 w 1077"/>
                  <a:gd name="T63" fmla="*/ 73 h 421"/>
                  <a:gd name="T64" fmla="*/ 239 w 1077"/>
                  <a:gd name="T65" fmla="*/ 60 h 421"/>
                  <a:gd name="T66" fmla="*/ 229 w 1077"/>
                  <a:gd name="T67" fmla="*/ 48 h 421"/>
                  <a:gd name="T68" fmla="*/ 213 w 1077"/>
                  <a:gd name="T69" fmla="*/ 40 h 421"/>
                  <a:gd name="T70" fmla="*/ 210 w 1077"/>
                  <a:gd name="T71" fmla="*/ 36 h 421"/>
                  <a:gd name="T72" fmla="*/ 206 w 1077"/>
                  <a:gd name="T73" fmla="*/ 31 h 421"/>
                  <a:gd name="T74" fmla="*/ 200 w 1077"/>
                  <a:gd name="T75" fmla="*/ 25 h 421"/>
                  <a:gd name="T76" fmla="*/ 191 w 1077"/>
                  <a:gd name="T77" fmla="*/ 19 h 421"/>
                  <a:gd name="T78" fmla="*/ 179 w 1077"/>
                  <a:gd name="T79" fmla="*/ 13 h 421"/>
                  <a:gd name="T80" fmla="*/ 164 w 1077"/>
                  <a:gd name="T81" fmla="*/ 8 h 421"/>
                  <a:gd name="T82" fmla="*/ 145 w 1077"/>
                  <a:gd name="T83" fmla="*/ 3 h 421"/>
                  <a:gd name="T84" fmla="*/ 122 w 1077"/>
                  <a:gd name="T85" fmla="*/ 0 h 421"/>
                  <a:gd name="T86" fmla="*/ 116 w 1077"/>
                  <a:gd name="T87" fmla="*/ 0 h 421"/>
                  <a:gd name="T88" fmla="*/ 102 w 1077"/>
                  <a:gd name="T89" fmla="*/ 0 h 421"/>
                  <a:gd name="T90" fmla="*/ 83 w 1077"/>
                  <a:gd name="T91" fmla="*/ 2 h 421"/>
                  <a:gd name="T92" fmla="*/ 62 w 1077"/>
                  <a:gd name="T93" fmla="*/ 6 h 421"/>
                  <a:gd name="T94" fmla="*/ 41 w 1077"/>
                  <a:gd name="T95" fmla="*/ 14 h 421"/>
                  <a:gd name="T96" fmla="*/ 22 w 1077"/>
                  <a:gd name="T97" fmla="*/ 26 h 421"/>
                  <a:gd name="T98" fmla="*/ 7 w 1077"/>
                  <a:gd name="T99" fmla="*/ 44 h 421"/>
                  <a:gd name="T100" fmla="*/ 0 w 1077"/>
                  <a:gd name="T101" fmla="*/ 67 h 4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7"/>
                  <a:gd name="T154" fmla="*/ 0 h 421"/>
                  <a:gd name="T155" fmla="*/ 1077 w 1077"/>
                  <a:gd name="T156" fmla="*/ 421 h 4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7" h="421">
                    <a:moveTo>
                      <a:pt x="0" y="292"/>
                    </a:moveTo>
                    <a:lnTo>
                      <a:pt x="0" y="292"/>
                    </a:lnTo>
                    <a:lnTo>
                      <a:pt x="0" y="294"/>
                    </a:lnTo>
                    <a:lnTo>
                      <a:pt x="0" y="295"/>
                    </a:lnTo>
                    <a:lnTo>
                      <a:pt x="1" y="303"/>
                    </a:lnTo>
                    <a:lnTo>
                      <a:pt x="3" y="309"/>
                    </a:lnTo>
                    <a:lnTo>
                      <a:pt x="9" y="315"/>
                    </a:lnTo>
                    <a:lnTo>
                      <a:pt x="15" y="317"/>
                    </a:lnTo>
                    <a:lnTo>
                      <a:pt x="111" y="350"/>
                    </a:lnTo>
                    <a:lnTo>
                      <a:pt x="113" y="350"/>
                    </a:lnTo>
                    <a:lnTo>
                      <a:pt x="114" y="350"/>
                    </a:lnTo>
                    <a:lnTo>
                      <a:pt x="115" y="350"/>
                    </a:lnTo>
                    <a:lnTo>
                      <a:pt x="118" y="350"/>
                    </a:lnTo>
                    <a:lnTo>
                      <a:pt x="126" y="351"/>
                    </a:lnTo>
                    <a:lnTo>
                      <a:pt x="136" y="352"/>
                    </a:lnTo>
                    <a:lnTo>
                      <a:pt x="148" y="354"/>
                    </a:lnTo>
                    <a:lnTo>
                      <a:pt x="160" y="356"/>
                    </a:lnTo>
                    <a:lnTo>
                      <a:pt x="170" y="357"/>
                    </a:lnTo>
                    <a:lnTo>
                      <a:pt x="178" y="359"/>
                    </a:lnTo>
                    <a:lnTo>
                      <a:pt x="180" y="359"/>
                    </a:lnTo>
                    <a:lnTo>
                      <a:pt x="223" y="369"/>
                    </a:lnTo>
                    <a:lnTo>
                      <a:pt x="266" y="378"/>
                    </a:lnTo>
                    <a:lnTo>
                      <a:pt x="308" y="387"/>
                    </a:lnTo>
                    <a:lnTo>
                      <a:pt x="350" y="394"/>
                    </a:lnTo>
                    <a:lnTo>
                      <a:pt x="391" y="400"/>
                    </a:lnTo>
                    <a:lnTo>
                      <a:pt x="432" y="406"/>
                    </a:lnTo>
                    <a:lnTo>
                      <a:pt x="472" y="411"/>
                    </a:lnTo>
                    <a:lnTo>
                      <a:pt x="511" y="413"/>
                    </a:lnTo>
                    <a:lnTo>
                      <a:pt x="550" y="417"/>
                    </a:lnTo>
                    <a:lnTo>
                      <a:pt x="588" y="419"/>
                    </a:lnTo>
                    <a:lnTo>
                      <a:pt x="624" y="420"/>
                    </a:lnTo>
                    <a:lnTo>
                      <a:pt x="659" y="421"/>
                    </a:lnTo>
                    <a:lnTo>
                      <a:pt x="694" y="421"/>
                    </a:lnTo>
                    <a:lnTo>
                      <a:pt x="727" y="421"/>
                    </a:lnTo>
                    <a:lnTo>
                      <a:pt x="760" y="420"/>
                    </a:lnTo>
                    <a:lnTo>
                      <a:pt x="791" y="419"/>
                    </a:lnTo>
                    <a:lnTo>
                      <a:pt x="819" y="417"/>
                    </a:lnTo>
                    <a:lnTo>
                      <a:pt x="848" y="415"/>
                    </a:lnTo>
                    <a:lnTo>
                      <a:pt x="874" y="413"/>
                    </a:lnTo>
                    <a:lnTo>
                      <a:pt x="900" y="411"/>
                    </a:lnTo>
                    <a:lnTo>
                      <a:pt x="924" y="408"/>
                    </a:lnTo>
                    <a:lnTo>
                      <a:pt x="946" y="406"/>
                    </a:lnTo>
                    <a:lnTo>
                      <a:pt x="965" y="403"/>
                    </a:lnTo>
                    <a:lnTo>
                      <a:pt x="983" y="400"/>
                    </a:lnTo>
                    <a:lnTo>
                      <a:pt x="1000" y="398"/>
                    </a:lnTo>
                    <a:lnTo>
                      <a:pt x="1015" y="396"/>
                    </a:lnTo>
                    <a:lnTo>
                      <a:pt x="1028" y="394"/>
                    </a:lnTo>
                    <a:lnTo>
                      <a:pt x="1038" y="393"/>
                    </a:lnTo>
                    <a:lnTo>
                      <a:pt x="1046" y="391"/>
                    </a:lnTo>
                    <a:lnTo>
                      <a:pt x="1052" y="390"/>
                    </a:lnTo>
                    <a:lnTo>
                      <a:pt x="1056" y="389"/>
                    </a:lnTo>
                    <a:lnTo>
                      <a:pt x="1058" y="389"/>
                    </a:lnTo>
                    <a:lnTo>
                      <a:pt x="1065" y="385"/>
                    </a:lnTo>
                    <a:lnTo>
                      <a:pt x="1072" y="380"/>
                    </a:lnTo>
                    <a:lnTo>
                      <a:pt x="1076" y="373"/>
                    </a:lnTo>
                    <a:lnTo>
                      <a:pt x="1077" y="365"/>
                    </a:lnTo>
                    <a:lnTo>
                      <a:pt x="1077" y="364"/>
                    </a:lnTo>
                    <a:lnTo>
                      <a:pt x="1074" y="342"/>
                    </a:lnTo>
                    <a:lnTo>
                      <a:pt x="1068" y="316"/>
                    </a:lnTo>
                    <a:lnTo>
                      <a:pt x="1058" y="289"/>
                    </a:lnTo>
                    <a:lnTo>
                      <a:pt x="1043" y="261"/>
                    </a:lnTo>
                    <a:lnTo>
                      <a:pt x="1022" y="235"/>
                    </a:lnTo>
                    <a:lnTo>
                      <a:pt x="998" y="210"/>
                    </a:lnTo>
                    <a:lnTo>
                      <a:pt x="965" y="190"/>
                    </a:lnTo>
                    <a:lnTo>
                      <a:pt x="927" y="175"/>
                    </a:lnTo>
                    <a:lnTo>
                      <a:pt x="924" y="168"/>
                    </a:lnTo>
                    <a:lnTo>
                      <a:pt x="917" y="158"/>
                    </a:lnTo>
                    <a:lnTo>
                      <a:pt x="909" y="148"/>
                    </a:lnTo>
                    <a:lnTo>
                      <a:pt x="899" y="136"/>
                    </a:lnTo>
                    <a:lnTo>
                      <a:pt x="886" y="123"/>
                    </a:lnTo>
                    <a:lnTo>
                      <a:pt x="871" y="110"/>
                    </a:lnTo>
                    <a:lnTo>
                      <a:pt x="853" y="97"/>
                    </a:lnTo>
                    <a:lnTo>
                      <a:pt x="832" y="84"/>
                    </a:lnTo>
                    <a:lnTo>
                      <a:pt x="809" y="70"/>
                    </a:lnTo>
                    <a:lnTo>
                      <a:pt x="782" y="58"/>
                    </a:lnTo>
                    <a:lnTo>
                      <a:pt x="750" y="45"/>
                    </a:lnTo>
                    <a:lnTo>
                      <a:pt x="715" y="34"/>
                    </a:lnTo>
                    <a:lnTo>
                      <a:pt x="676" y="23"/>
                    </a:lnTo>
                    <a:lnTo>
                      <a:pt x="632" y="14"/>
                    </a:lnTo>
                    <a:lnTo>
                      <a:pt x="584" y="6"/>
                    </a:lnTo>
                    <a:lnTo>
                      <a:pt x="532" y="1"/>
                    </a:lnTo>
                    <a:lnTo>
                      <a:pt x="523" y="1"/>
                    </a:lnTo>
                    <a:lnTo>
                      <a:pt x="504" y="0"/>
                    </a:lnTo>
                    <a:lnTo>
                      <a:pt x="478" y="1"/>
                    </a:lnTo>
                    <a:lnTo>
                      <a:pt x="445" y="2"/>
                    </a:lnTo>
                    <a:lnTo>
                      <a:pt x="407" y="5"/>
                    </a:lnTo>
                    <a:lnTo>
                      <a:pt x="364" y="10"/>
                    </a:lnTo>
                    <a:lnTo>
                      <a:pt x="318" y="18"/>
                    </a:lnTo>
                    <a:lnTo>
                      <a:pt x="272" y="28"/>
                    </a:lnTo>
                    <a:lnTo>
                      <a:pt x="223" y="43"/>
                    </a:lnTo>
                    <a:lnTo>
                      <a:pt x="178" y="62"/>
                    </a:lnTo>
                    <a:lnTo>
                      <a:pt x="134" y="86"/>
                    </a:lnTo>
                    <a:lnTo>
                      <a:pt x="95" y="114"/>
                    </a:lnTo>
                    <a:lnTo>
                      <a:pt x="59" y="148"/>
                    </a:lnTo>
                    <a:lnTo>
                      <a:pt x="31" y="190"/>
                    </a:lnTo>
                    <a:lnTo>
                      <a:pt x="11" y="238"/>
                    </a:lnTo>
                    <a:lnTo>
                      <a:pt x="0" y="292"/>
                    </a:lnTo>
                    <a:close/>
                  </a:path>
                </a:pathLst>
              </a:custGeom>
              <a:solidFill>
                <a:srgbClr val="000000"/>
              </a:solidFill>
              <a:ln w="9525">
                <a:noFill/>
                <a:round/>
                <a:headEnd/>
                <a:tailEnd/>
              </a:ln>
            </p:spPr>
            <p:txBody>
              <a:bodyPr/>
              <a:lstStyle/>
              <a:p>
                <a:pPr rtl="0"/>
                <a:endParaRPr lang="en-US" sz="3800"/>
              </a:p>
            </p:txBody>
          </p:sp>
          <p:sp>
            <p:nvSpPr>
              <p:cNvPr id="794" name="Freeform 870"/>
              <p:cNvSpPr>
                <a:spLocks/>
              </p:cNvSpPr>
              <p:nvPr/>
            </p:nvSpPr>
            <p:spPr bwMode="auto">
              <a:xfrm>
                <a:off x="440" y="2510"/>
                <a:ext cx="224" cy="74"/>
              </a:xfrm>
              <a:custGeom>
                <a:avLst/>
                <a:gdLst>
                  <a:gd name="T0" fmla="*/ 123 w 975"/>
                  <a:gd name="T1" fmla="*/ 2 h 324"/>
                  <a:gd name="T2" fmla="*/ 144 w 975"/>
                  <a:gd name="T3" fmla="*/ 6 h 324"/>
                  <a:gd name="T4" fmla="*/ 161 w 975"/>
                  <a:gd name="T5" fmla="*/ 11 h 324"/>
                  <a:gd name="T6" fmla="*/ 173 w 975"/>
                  <a:gd name="T7" fmla="*/ 17 h 324"/>
                  <a:gd name="T8" fmla="*/ 182 w 975"/>
                  <a:gd name="T9" fmla="*/ 23 h 324"/>
                  <a:gd name="T10" fmla="*/ 187 w 975"/>
                  <a:gd name="T11" fmla="*/ 28 h 324"/>
                  <a:gd name="T12" fmla="*/ 191 w 975"/>
                  <a:gd name="T13" fmla="*/ 32 h 324"/>
                  <a:gd name="T14" fmla="*/ 192 w 975"/>
                  <a:gd name="T15" fmla="*/ 34 h 324"/>
                  <a:gd name="T16" fmla="*/ 193 w 975"/>
                  <a:gd name="T17" fmla="*/ 36 h 324"/>
                  <a:gd name="T18" fmla="*/ 195 w 975"/>
                  <a:gd name="T19" fmla="*/ 38 h 324"/>
                  <a:gd name="T20" fmla="*/ 203 w 975"/>
                  <a:gd name="T21" fmla="*/ 41 h 324"/>
                  <a:gd name="T22" fmla="*/ 213 w 975"/>
                  <a:gd name="T23" fmla="*/ 48 h 324"/>
                  <a:gd name="T24" fmla="*/ 220 w 975"/>
                  <a:gd name="T25" fmla="*/ 56 h 324"/>
                  <a:gd name="T26" fmla="*/ 223 w 975"/>
                  <a:gd name="T27" fmla="*/ 64 h 324"/>
                  <a:gd name="T28" fmla="*/ 220 w 975"/>
                  <a:gd name="T29" fmla="*/ 69 h 324"/>
                  <a:gd name="T30" fmla="*/ 207 w 975"/>
                  <a:gd name="T31" fmla="*/ 70 h 324"/>
                  <a:gd name="T32" fmla="*/ 189 w 975"/>
                  <a:gd name="T33" fmla="*/ 72 h 324"/>
                  <a:gd name="T34" fmla="*/ 167 w 975"/>
                  <a:gd name="T35" fmla="*/ 74 h 324"/>
                  <a:gd name="T36" fmla="*/ 141 w 975"/>
                  <a:gd name="T37" fmla="*/ 74 h 324"/>
                  <a:gd name="T38" fmla="*/ 113 w 975"/>
                  <a:gd name="T39" fmla="*/ 73 h 324"/>
                  <a:gd name="T40" fmla="*/ 82 w 975"/>
                  <a:gd name="T41" fmla="*/ 70 h 324"/>
                  <a:gd name="T42" fmla="*/ 49 w 975"/>
                  <a:gd name="T43" fmla="*/ 64 h 324"/>
                  <a:gd name="T44" fmla="*/ 32 w 975"/>
                  <a:gd name="T45" fmla="*/ 60 h 324"/>
                  <a:gd name="T46" fmla="*/ 32 w 975"/>
                  <a:gd name="T47" fmla="*/ 60 h 324"/>
                  <a:gd name="T48" fmla="*/ 31 w 975"/>
                  <a:gd name="T49" fmla="*/ 60 h 324"/>
                  <a:gd name="T50" fmla="*/ 27 w 975"/>
                  <a:gd name="T51" fmla="*/ 59 h 324"/>
                  <a:gd name="T52" fmla="*/ 22 w 975"/>
                  <a:gd name="T53" fmla="*/ 58 h 324"/>
                  <a:gd name="T54" fmla="*/ 18 w 975"/>
                  <a:gd name="T55" fmla="*/ 58 h 324"/>
                  <a:gd name="T56" fmla="*/ 16 w 975"/>
                  <a:gd name="T57" fmla="*/ 58 h 324"/>
                  <a:gd name="T58" fmla="*/ 13 w 975"/>
                  <a:gd name="T59" fmla="*/ 56 h 324"/>
                  <a:gd name="T60" fmla="*/ 8 w 975"/>
                  <a:gd name="T61" fmla="*/ 55 h 324"/>
                  <a:gd name="T62" fmla="*/ 3 w 975"/>
                  <a:gd name="T63" fmla="*/ 53 h 324"/>
                  <a:gd name="T64" fmla="*/ 3 w 975"/>
                  <a:gd name="T65" fmla="*/ 42 h 324"/>
                  <a:gd name="T66" fmla="*/ 14 w 975"/>
                  <a:gd name="T67" fmla="*/ 26 h 324"/>
                  <a:gd name="T68" fmla="*/ 30 w 975"/>
                  <a:gd name="T69" fmla="*/ 15 h 324"/>
                  <a:gd name="T70" fmla="*/ 49 w 975"/>
                  <a:gd name="T71" fmla="*/ 8 h 324"/>
                  <a:gd name="T72" fmla="*/ 68 w 975"/>
                  <a:gd name="T73" fmla="*/ 3 h 324"/>
                  <a:gd name="T74" fmla="*/ 86 w 975"/>
                  <a:gd name="T75" fmla="*/ 1 h 324"/>
                  <a:gd name="T76" fmla="*/ 101 w 975"/>
                  <a:gd name="T77" fmla="*/ 0 h 324"/>
                  <a:gd name="T78" fmla="*/ 109 w 975"/>
                  <a:gd name="T79" fmla="*/ 0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5"/>
                  <a:gd name="T121" fmla="*/ 0 h 324"/>
                  <a:gd name="T122" fmla="*/ 975 w 975"/>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5" h="324">
                    <a:moveTo>
                      <a:pt x="479" y="0"/>
                    </a:moveTo>
                    <a:lnTo>
                      <a:pt x="534" y="7"/>
                    </a:lnTo>
                    <a:lnTo>
                      <a:pt x="583" y="15"/>
                    </a:lnTo>
                    <a:lnTo>
                      <a:pt x="626" y="25"/>
                    </a:lnTo>
                    <a:lnTo>
                      <a:pt x="665" y="35"/>
                    </a:lnTo>
                    <a:lnTo>
                      <a:pt x="699" y="47"/>
                    </a:lnTo>
                    <a:lnTo>
                      <a:pt x="728" y="60"/>
                    </a:lnTo>
                    <a:lnTo>
                      <a:pt x="752" y="73"/>
                    </a:lnTo>
                    <a:lnTo>
                      <a:pt x="773" y="86"/>
                    </a:lnTo>
                    <a:lnTo>
                      <a:pt x="792" y="99"/>
                    </a:lnTo>
                    <a:lnTo>
                      <a:pt x="805" y="112"/>
                    </a:lnTo>
                    <a:lnTo>
                      <a:pt x="816" y="122"/>
                    </a:lnTo>
                    <a:lnTo>
                      <a:pt x="824" y="133"/>
                    </a:lnTo>
                    <a:lnTo>
                      <a:pt x="831" y="141"/>
                    </a:lnTo>
                    <a:lnTo>
                      <a:pt x="834" y="147"/>
                    </a:lnTo>
                    <a:lnTo>
                      <a:pt x="837" y="151"/>
                    </a:lnTo>
                    <a:lnTo>
                      <a:pt x="837" y="152"/>
                    </a:lnTo>
                    <a:lnTo>
                      <a:pt x="840" y="158"/>
                    </a:lnTo>
                    <a:lnTo>
                      <a:pt x="844" y="163"/>
                    </a:lnTo>
                    <a:lnTo>
                      <a:pt x="849" y="167"/>
                    </a:lnTo>
                    <a:lnTo>
                      <a:pt x="855" y="168"/>
                    </a:lnTo>
                    <a:lnTo>
                      <a:pt x="885" y="178"/>
                    </a:lnTo>
                    <a:lnTo>
                      <a:pt x="910" y="191"/>
                    </a:lnTo>
                    <a:lnTo>
                      <a:pt x="929" y="208"/>
                    </a:lnTo>
                    <a:lnTo>
                      <a:pt x="945" y="227"/>
                    </a:lnTo>
                    <a:lnTo>
                      <a:pt x="957" y="246"/>
                    </a:lnTo>
                    <a:lnTo>
                      <a:pt x="966" y="264"/>
                    </a:lnTo>
                    <a:lnTo>
                      <a:pt x="971" y="281"/>
                    </a:lnTo>
                    <a:lnTo>
                      <a:pt x="975" y="297"/>
                    </a:lnTo>
                    <a:lnTo>
                      <a:pt x="956" y="301"/>
                    </a:lnTo>
                    <a:lnTo>
                      <a:pt x="931" y="305"/>
                    </a:lnTo>
                    <a:lnTo>
                      <a:pt x="900" y="308"/>
                    </a:lnTo>
                    <a:lnTo>
                      <a:pt x="863" y="312"/>
                    </a:lnTo>
                    <a:lnTo>
                      <a:pt x="821" y="316"/>
                    </a:lnTo>
                    <a:lnTo>
                      <a:pt x="776" y="320"/>
                    </a:lnTo>
                    <a:lnTo>
                      <a:pt x="726" y="323"/>
                    </a:lnTo>
                    <a:lnTo>
                      <a:pt x="672" y="324"/>
                    </a:lnTo>
                    <a:lnTo>
                      <a:pt x="615" y="324"/>
                    </a:lnTo>
                    <a:lnTo>
                      <a:pt x="553" y="323"/>
                    </a:lnTo>
                    <a:lnTo>
                      <a:pt x="491" y="319"/>
                    </a:lnTo>
                    <a:lnTo>
                      <a:pt x="425" y="314"/>
                    </a:lnTo>
                    <a:lnTo>
                      <a:pt x="356" y="306"/>
                    </a:lnTo>
                    <a:lnTo>
                      <a:pt x="285" y="294"/>
                    </a:lnTo>
                    <a:lnTo>
                      <a:pt x="214" y="280"/>
                    </a:lnTo>
                    <a:lnTo>
                      <a:pt x="141" y="263"/>
                    </a:lnTo>
                    <a:lnTo>
                      <a:pt x="140" y="263"/>
                    </a:lnTo>
                    <a:lnTo>
                      <a:pt x="140" y="262"/>
                    </a:lnTo>
                    <a:lnTo>
                      <a:pt x="138" y="262"/>
                    </a:lnTo>
                    <a:lnTo>
                      <a:pt x="137" y="262"/>
                    </a:lnTo>
                    <a:lnTo>
                      <a:pt x="134" y="262"/>
                    </a:lnTo>
                    <a:lnTo>
                      <a:pt x="128" y="260"/>
                    </a:lnTo>
                    <a:lnTo>
                      <a:pt x="119" y="259"/>
                    </a:lnTo>
                    <a:lnTo>
                      <a:pt x="107" y="258"/>
                    </a:lnTo>
                    <a:lnTo>
                      <a:pt x="97" y="256"/>
                    </a:lnTo>
                    <a:lnTo>
                      <a:pt x="86" y="255"/>
                    </a:lnTo>
                    <a:lnTo>
                      <a:pt x="78" y="255"/>
                    </a:lnTo>
                    <a:lnTo>
                      <a:pt x="74" y="254"/>
                    </a:lnTo>
                    <a:lnTo>
                      <a:pt x="71" y="253"/>
                    </a:lnTo>
                    <a:lnTo>
                      <a:pt x="65" y="251"/>
                    </a:lnTo>
                    <a:lnTo>
                      <a:pt x="56" y="247"/>
                    </a:lnTo>
                    <a:lnTo>
                      <a:pt x="46" y="245"/>
                    </a:lnTo>
                    <a:lnTo>
                      <a:pt x="34" y="241"/>
                    </a:lnTo>
                    <a:lnTo>
                      <a:pt x="22" y="237"/>
                    </a:lnTo>
                    <a:lnTo>
                      <a:pt x="11" y="233"/>
                    </a:lnTo>
                    <a:lnTo>
                      <a:pt x="0" y="229"/>
                    </a:lnTo>
                    <a:lnTo>
                      <a:pt x="13" y="186"/>
                    </a:lnTo>
                    <a:lnTo>
                      <a:pt x="34" y="148"/>
                    </a:lnTo>
                    <a:lnTo>
                      <a:pt x="61" y="116"/>
                    </a:lnTo>
                    <a:lnTo>
                      <a:pt x="95" y="89"/>
                    </a:lnTo>
                    <a:lnTo>
                      <a:pt x="132" y="67"/>
                    </a:lnTo>
                    <a:lnTo>
                      <a:pt x="172" y="47"/>
                    </a:lnTo>
                    <a:lnTo>
                      <a:pt x="214" y="33"/>
                    </a:lnTo>
                    <a:lnTo>
                      <a:pt x="255" y="21"/>
                    </a:lnTo>
                    <a:lnTo>
                      <a:pt x="298" y="13"/>
                    </a:lnTo>
                    <a:lnTo>
                      <a:pt x="339" y="7"/>
                    </a:lnTo>
                    <a:lnTo>
                      <a:pt x="375" y="3"/>
                    </a:lnTo>
                    <a:lnTo>
                      <a:pt x="409" y="1"/>
                    </a:lnTo>
                    <a:lnTo>
                      <a:pt x="438" y="0"/>
                    </a:lnTo>
                    <a:lnTo>
                      <a:pt x="460" y="0"/>
                    </a:lnTo>
                    <a:lnTo>
                      <a:pt x="474" y="0"/>
                    </a:lnTo>
                    <a:lnTo>
                      <a:pt x="479" y="0"/>
                    </a:lnTo>
                    <a:close/>
                  </a:path>
                </a:pathLst>
              </a:custGeom>
              <a:solidFill>
                <a:srgbClr val="C0C0C0"/>
              </a:solidFill>
              <a:ln w="9525">
                <a:noFill/>
                <a:round/>
                <a:headEnd/>
                <a:tailEnd/>
              </a:ln>
            </p:spPr>
            <p:txBody>
              <a:bodyPr/>
              <a:lstStyle/>
              <a:p>
                <a:pPr rtl="0"/>
                <a:endParaRPr lang="en-US" sz="3800"/>
              </a:p>
            </p:txBody>
          </p:sp>
          <p:sp>
            <p:nvSpPr>
              <p:cNvPr id="795" name="Freeform 871"/>
              <p:cNvSpPr>
                <a:spLocks/>
              </p:cNvSpPr>
              <p:nvPr/>
            </p:nvSpPr>
            <p:spPr bwMode="auto">
              <a:xfrm>
                <a:off x="494" y="2536"/>
                <a:ext cx="149" cy="32"/>
              </a:xfrm>
              <a:custGeom>
                <a:avLst/>
                <a:gdLst>
                  <a:gd name="T0" fmla="*/ 3 w 653"/>
                  <a:gd name="T1" fmla="*/ 22 h 143"/>
                  <a:gd name="T2" fmla="*/ 1 w 653"/>
                  <a:gd name="T3" fmla="*/ 24 h 143"/>
                  <a:gd name="T4" fmla="*/ 0 w 653"/>
                  <a:gd name="T5" fmla="*/ 26 h 143"/>
                  <a:gd name="T6" fmla="*/ 0 w 653"/>
                  <a:gd name="T7" fmla="*/ 28 h 143"/>
                  <a:gd name="T8" fmla="*/ 1 w 653"/>
                  <a:gd name="T9" fmla="*/ 30 h 143"/>
                  <a:gd name="T10" fmla="*/ 2 w 653"/>
                  <a:gd name="T11" fmla="*/ 31 h 143"/>
                  <a:gd name="T12" fmla="*/ 4 w 653"/>
                  <a:gd name="T13" fmla="*/ 32 h 143"/>
                  <a:gd name="T14" fmla="*/ 6 w 653"/>
                  <a:gd name="T15" fmla="*/ 32 h 143"/>
                  <a:gd name="T16" fmla="*/ 8 w 653"/>
                  <a:gd name="T17" fmla="*/ 32 h 143"/>
                  <a:gd name="T18" fmla="*/ 18 w 653"/>
                  <a:gd name="T19" fmla="*/ 26 h 143"/>
                  <a:gd name="T20" fmla="*/ 28 w 653"/>
                  <a:gd name="T21" fmla="*/ 22 h 143"/>
                  <a:gd name="T22" fmla="*/ 38 w 653"/>
                  <a:gd name="T23" fmla="*/ 19 h 143"/>
                  <a:gd name="T24" fmla="*/ 49 w 653"/>
                  <a:gd name="T25" fmla="*/ 16 h 143"/>
                  <a:gd name="T26" fmla="*/ 60 w 653"/>
                  <a:gd name="T27" fmla="*/ 14 h 143"/>
                  <a:gd name="T28" fmla="*/ 71 w 653"/>
                  <a:gd name="T29" fmla="*/ 13 h 143"/>
                  <a:gd name="T30" fmla="*/ 82 w 653"/>
                  <a:gd name="T31" fmla="*/ 11 h 143"/>
                  <a:gd name="T32" fmla="*/ 93 w 653"/>
                  <a:gd name="T33" fmla="*/ 11 h 143"/>
                  <a:gd name="T34" fmla="*/ 103 w 653"/>
                  <a:gd name="T35" fmla="*/ 11 h 143"/>
                  <a:gd name="T36" fmla="*/ 112 w 653"/>
                  <a:gd name="T37" fmla="*/ 11 h 143"/>
                  <a:gd name="T38" fmla="*/ 121 w 653"/>
                  <a:gd name="T39" fmla="*/ 11 h 143"/>
                  <a:gd name="T40" fmla="*/ 128 w 653"/>
                  <a:gd name="T41" fmla="*/ 11 h 143"/>
                  <a:gd name="T42" fmla="*/ 134 w 653"/>
                  <a:gd name="T43" fmla="*/ 12 h 143"/>
                  <a:gd name="T44" fmla="*/ 139 w 653"/>
                  <a:gd name="T45" fmla="*/ 12 h 143"/>
                  <a:gd name="T46" fmla="*/ 141 w 653"/>
                  <a:gd name="T47" fmla="*/ 13 h 143"/>
                  <a:gd name="T48" fmla="*/ 143 w 653"/>
                  <a:gd name="T49" fmla="*/ 13 h 143"/>
                  <a:gd name="T50" fmla="*/ 145 w 653"/>
                  <a:gd name="T51" fmla="*/ 13 h 143"/>
                  <a:gd name="T52" fmla="*/ 147 w 653"/>
                  <a:gd name="T53" fmla="*/ 12 h 143"/>
                  <a:gd name="T54" fmla="*/ 148 w 653"/>
                  <a:gd name="T55" fmla="*/ 10 h 143"/>
                  <a:gd name="T56" fmla="*/ 149 w 653"/>
                  <a:gd name="T57" fmla="*/ 8 h 143"/>
                  <a:gd name="T58" fmla="*/ 149 w 653"/>
                  <a:gd name="T59" fmla="*/ 6 h 143"/>
                  <a:gd name="T60" fmla="*/ 148 w 653"/>
                  <a:gd name="T61" fmla="*/ 4 h 143"/>
                  <a:gd name="T62" fmla="*/ 146 w 653"/>
                  <a:gd name="T63" fmla="*/ 3 h 143"/>
                  <a:gd name="T64" fmla="*/ 144 w 653"/>
                  <a:gd name="T65" fmla="*/ 2 h 143"/>
                  <a:gd name="T66" fmla="*/ 143 w 653"/>
                  <a:gd name="T67" fmla="*/ 2 h 143"/>
                  <a:gd name="T68" fmla="*/ 139 w 653"/>
                  <a:gd name="T69" fmla="*/ 2 h 143"/>
                  <a:gd name="T70" fmla="*/ 134 w 653"/>
                  <a:gd name="T71" fmla="*/ 1 h 143"/>
                  <a:gd name="T72" fmla="*/ 128 w 653"/>
                  <a:gd name="T73" fmla="*/ 1 h 143"/>
                  <a:gd name="T74" fmla="*/ 120 w 653"/>
                  <a:gd name="T75" fmla="*/ 0 h 143"/>
                  <a:gd name="T76" fmla="*/ 111 w 653"/>
                  <a:gd name="T77" fmla="*/ 0 h 143"/>
                  <a:gd name="T78" fmla="*/ 102 w 653"/>
                  <a:gd name="T79" fmla="*/ 0 h 143"/>
                  <a:gd name="T80" fmla="*/ 91 w 653"/>
                  <a:gd name="T81" fmla="*/ 0 h 143"/>
                  <a:gd name="T82" fmla="*/ 80 w 653"/>
                  <a:gd name="T83" fmla="*/ 1 h 143"/>
                  <a:gd name="T84" fmla="*/ 69 w 653"/>
                  <a:gd name="T85" fmla="*/ 2 h 143"/>
                  <a:gd name="T86" fmla="*/ 57 w 653"/>
                  <a:gd name="T87" fmla="*/ 4 h 143"/>
                  <a:gd name="T88" fmla="*/ 46 w 653"/>
                  <a:gd name="T89" fmla="*/ 6 h 143"/>
                  <a:gd name="T90" fmla="*/ 34 w 653"/>
                  <a:gd name="T91" fmla="*/ 9 h 143"/>
                  <a:gd name="T92" fmla="*/ 23 w 653"/>
                  <a:gd name="T93" fmla="*/ 13 h 143"/>
                  <a:gd name="T94" fmla="*/ 13 w 653"/>
                  <a:gd name="T95" fmla="*/ 17 h 143"/>
                  <a:gd name="T96" fmla="*/ 3 w 653"/>
                  <a:gd name="T97" fmla="*/ 22 h 1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3"/>
                  <a:gd name="T148" fmla="*/ 0 h 143"/>
                  <a:gd name="T149" fmla="*/ 653 w 653"/>
                  <a:gd name="T150" fmla="*/ 143 h 1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3" h="143">
                    <a:moveTo>
                      <a:pt x="11" y="100"/>
                    </a:moveTo>
                    <a:lnTo>
                      <a:pt x="4" y="107"/>
                    </a:lnTo>
                    <a:lnTo>
                      <a:pt x="0" y="115"/>
                    </a:lnTo>
                    <a:lnTo>
                      <a:pt x="0" y="124"/>
                    </a:lnTo>
                    <a:lnTo>
                      <a:pt x="4" y="133"/>
                    </a:lnTo>
                    <a:lnTo>
                      <a:pt x="10" y="139"/>
                    </a:lnTo>
                    <a:lnTo>
                      <a:pt x="18" y="143"/>
                    </a:lnTo>
                    <a:lnTo>
                      <a:pt x="27" y="143"/>
                    </a:lnTo>
                    <a:lnTo>
                      <a:pt x="36" y="141"/>
                    </a:lnTo>
                    <a:lnTo>
                      <a:pt x="78" y="117"/>
                    </a:lnTo>
                    <a:lnTo>
                      <a:pt x="122" y="99"/>
                    </a:lnTo>
                    <a:lnTo>
                      <a:pt x="168" y="83"/>
                    </a:lnTo>
                    <a:lnTo>
                      <a:pt x="216" y="72"/>
                    </a:lnTo>
                    <a:lnTo>
                      <a:pt x="265" y="62"/>
                    </a:lnTo>
                    <a:lnTo>
                      <a:pt x="313" y="56"/>
                    </a:lnTo>
                    <a:lnTo>
                      <a:pt x="361" y="51"/>
                    </a:lnTo>
                    <a:lnTo>
                      <a:pt x="408" y="48"/>
                    </a:lnTo>
                    <a:lnTo>
                      <a:pt x="453" y="48"/>
                    </a:lnTo>
                    <a:lnTo>
                      <a:pt x="493" y="48"/>
                    </a:lnTo>
                    <a:lnTo>
                      <a:pt x="529" y="49"/>
                    </a:lnTo>
                    <a:lnTo>
                      <a:pt x="562" y="51"/>
                    </a:lnTo>
                    <a:lnTo>
                      <a:pt x="588" y="53"/>
                    </a:lnTo>
                    <a:lnTo>
                      <a:pt x="607" y="55"/>
                    </a:lnTo>
                    <a:lnTo>
                      <a:pt x="620" y="56"/>
                    </a:lnTo>
                    <a:lnTo>
                      <a:pt x="626" y="57"/>
                    </a:lnTo>
                    <a:lnTo>
                      <a:pt x="635" y="56"/>
                    </a:lnTo>
                    <a:lnTo>
                      <a:pt x="644" y="52"/>
                    </a:lnTo>
                    <a:lnTo>
                      <a:pt x="649" y="46"/>
                    </a:lnTo>
                    <a:lnTo>
                      <a:pt x="653" y="36"/>
                    </a:lnTo>
                    <a:lnTo>
                      <a:pt x="652" y="27"/>
                    </a:lnTo>
                    <a:lnTo>
                      <a:pt x="648" y="18"/>
                    </a:lnTo>
                    <a:lnTo>
                      <a:pt x="641" y="13"/>
                    </a:lnTo>
                    <a:lnTo>
                      <a:pt x="632" y="9"/>
                    </a:lnTo>
                    <a:lnTo>
                      <a:pt x="626" y="8"/>
                    </a:lnTo>
                    <a:lnTo>
                      <a:pt x="610" y="7"/>
                    </a:lnTo>
                    <a:lnTo>
                      <a:pt x="588" y="5"/>
                    </a:lnTo>
                    <a:lnTo>
                      <a:pt x="561" y="3"/>
                    </a:lnTo>
                    <a:lnTo>
                      <a:pt x="527" y="1"/>
                    </a:lnTo>
                    <a:lnTo>
                      <a:pt x="488" y="0"/>
                    </a:lnTo>
                    <a:lnTo>
                      <a:pt x="446" y="0"/>
                    </a:lnTo>
                    <a:lnTo>
                      <a:pt x="400" y="1"/>
                    </a:lnTo>
                    <a:lnTo>
                      <a:pt x="352" y="4"/>
                    </a:lnTo>
                    <a:lnTo>
                      <a:pt x="302" y="9"/>
                    </a:lnTo>
                    <a:lnTo>
                      <a:pt x="251" y="16"/>
                    </a:lnTo>
                    <a:lnTo>
                      <a:pt x="200" y="26"/>
                    </a:lnTo>
                    <a:lnTo>
                      <a:pt x="151" y="39"/>
                    </a:lnTo>
                    <a:lnTo>
                      <a:pt x="101" y="56"/>
                    </a:lnTo>
                    <a:lnTo>
                      <a:pt x="56" y="75"/>
                    </a:lnTo>
                    <a:lnTo>
                      <a:pt x="11" y="100"/>
                    </a:lnTo>
                    <a:close/>
                  </a:path>
                </a:pathLst>
              </a:custGeom>
              <a:solidFill>
                <a:srgbClr val="000000"/>
              </a:solidFill>
              <a:ln w="9525">
                <a:noFill/>
                <a:round/>
                <a:headEnd/>
                <a:tailEnd/>
              </a:ln>
            </p:spPr>
            <p:txBody>
              <a:bodyPr/>
              <a:lstStyle/>
              <a:p>
                <a:pPr rtl="0"/>
                <a:endParaRPr lang="en-US" sz="3800"/>
              </a:p>
            </p:txBody>
          </p:sp>
          <p:sp>
            <p:nvSpPr>
              <p:cNvPr id="796" name="Freeform 872"/>
              <p:cNvSpPr>
                <a:spLocks/>
              </p:cNvSpPr>
              <p:nvPr/>
            </p:nvSpPr>
            <p:spPr bwMode="auto">
              <a:xfrm>
                <a:off x="520" y="2500"/>
                <a:ext cx="68" cy="45"/>
              </a:xfrm>
              <a:custGeom>
                <a:avLst/>
                <a:gdLst>
                  <a:gd name="T0" fmla="*/ 0 w 297"/>
                  <a:gd name="T1" fmla="*/ 5 h 198"/>
                  <a:gd name="T2" fmla="*/ 0 w 297"/>
                  <a:gd name="T3" fmla="*/ 7 h 198"/>
                  <a:gd name="T4" fmla="*/ 1 w 297"/>
                  <a:gd name="T5" fmla="*/ 9 h 198"/>
                  <a:gd name="T6" fmla="*/ 3 w 297"/>
                  <a:gd name="T7" fmla="*/ 10 h 198"/>
                  <a:gd name="T8" fmla="*/ 5 w 297"/>
                  <a:gd name="T9" fmla="*/ 11 h 198"/>
                  <a:gd name="T10" fmla="*/ 12 w 297"/>
                  <a:gd name="T11" fmla="*/ 12 h 198"/>
                  <a:gd name="T12" fmla="*/ 19 w 297"/>
                  <a:gd name="T13" fmla="*/ 13 h 198"/>
                  <a:gd name="T14" fmla="*/ 25 w 297"/>
                  <a:gd name="T15" fmla="*/ 15 h 198"/>
                  <a:gd name="T16" fmla="*/ 30 w 297"/>
                  <a:gd name="T17" fmla="*/ 17 h 198"/>
                  <a:gd name="T18" fmla="*/ 35 w 297"/>
                  <a:gd name="T19" fmla="*/ 19 h 198"/>
                  <a:gd name="T20" fmla="*/ 39 w 297"/>
                  <a:gd name="T21" fmla="*/ 21 h 198"/>
                  <a:gd name="T22" fmla="*/ 43 w 297"/>
                  <a:gd name="T23" fmla="*/ 24 h 198"/>
                  <a:gd name="T24" fmla="*/ 46 w 297"/>
                  <a:gd name="T25" fmla="*/ 27 h 198"/>
                  <a:gd name="T26" fmla="*/ 49 w 297"/>
                  <a:gd name="T27" fmla="*/ 29 h 198"/>
                  <a:gd name="T28" fmla="*/ 51 w 297"/>
                  <a:gd name="T29" fmla="*/ 32 h 198"/>
                  <a:gd name="T30" fmla="*/ 53 w 297"/>
                  <a:gd name="T31" fmla="*/ 35 h 198"/>
                  <a:gd name="T32" fmla="*/ 55 w 297"/>
                  <a:gd name="T33" fmla="*/ 37 h 198"/>
                  <a:gd name="T34" fmla="*/ 56 w 297"/>
                  <a:gd name="T35" fmla="*/ 39 h 198"/>
                  <a:gd name="T36" fmla="*/ 56 w 297"/>
                  <a:gd name="T37" fmla="*/ 40 h 198"/>
                  <a:gd name="T38" fmla="*/ 57 w 297"/>
                  <a:gd name="T39" fmla="*/ 41 h 198"/>
                  <a:gd name="T40" fmla="*/ 57 w 297"/>
                  <a:gd name="T41" fmla="*/ 42 h 198"/>
                  <a:gd name="T42" fmla="*/ 59 w 297"/>
                  <a:gd name="T43" fmla="*/ 43 h 198"/>
                  <a:gd name="T44" fmla="*/ 60 w 297"/>
                  <a:gd name="T45" fmla="*/ 45 h 198"/>
                  <a:gd name="T46" fmla="*/ 62 w 297"/>
                  <a:gd name="T47" fmla="*/ 45 h 198"/>
                  <a:gd name="T48" fmla="*/ 65 w 297"/>
                  <a:gd name="T49" fmla="*/ 45 h 198"/>
                  <a:gd name="T50" fmla="*/ 66 w 297"/>
                  <a:gd name="T51" fmla="*/ 43 h 198"/>
                  <a:gd name="T52" fmla="*/ 68 w 297"/>
                  <a:gd name="T53" fmla="*/ 42 h 198"/>
                  <a:gd name="T54" fmla="*/ 68 w 297"/>
                  <a:gd name="T55" fmla="*/ 40 h 198"/>
                  <a:gd name="T56" fmla="*/ 68 w 297"/>
                  <a:gd name="T57" fmla="*/ 38 h 198"/>
                  <a:gd name="T58" fmla="*/ 68 w 297"/>
                  <a:gd name="T59" fmla="*/ 37 h 198"/>
                  <a:gd name="T60" fmla="*/ 67 w 297"/>
                  <a:gd name="T61" fmla="*/ 36 h 198"/>
                  <a:gd name="T62" fmla="*/ 66 w 297"/>
                  <a:gd name="T63" fmla="*/ 34 h 198"/>
                  <a:gd name="T64" fmla="*/ 65 w 297"/>
                  <a:gd name="T65" fmla="*/ 32 h 198"/>
                  <a:gd name="T66" fmla="*/ 63 w 297"/>
                  <a:gd name="T67" fmla="*/ 29 h 198"/>
                  <a:gd name="T68" fmla="*/ 61 w 297"/>
                  <a:gd name="T69" fmla="*/ 26 h 198"/>
                  <a:gd name="T70" fmla="*/ 58 w 297"/>
                  <a:gd name="T71" fmla="*/ 23 h 198"/>
                  <a:gd name="T72" fmla="*/ 55 w 297"/>
                  <a:gd name="T73" fmla="*/ 19 h 198"/>
                  <a:gd name="T74" fmla="*/ 51 w 297"/>
                  <a:gd name="T75" fmla="*/ 16 h 198"/>
                  <a:gd name="T76" fmla="*/ 46 w 297"/>
                  <a:gd name="T77" fmla="*/ 13 h 198"/>
                  <a:gd name="T78" fmla="*/ 41 w 297"/>
                  <a:gd name="T79" fmla="*/ 10 h 198"/>
                  <a:gd name="T80" fmla="*/ 35 w 297"/>
                  <a:gd name="T81" fmla="*/ 7 h 198"/>
                  <a:gd name="T82" fmla="*/ 29 w 297"/>
                  <a:gd name="T83" fmla="*/ 5 h 198"/>
                  <a:gd name="T84" fmla="*/ 22 w 297"/>
                  <a:gd name="T85" fmla="*/ 3 h 198"/>
                  <a:gd name="T86" fmla="*/ 14 w 297"/>
                  <a:gd name="T87" fmla="*/ 1 h 198"/>
                  <a:gd name="T88" fmla="*/ 6 w 297"/>
                  <a:gd name="T89" fmla="*/ 0 h 198"/>
                  <a:gd name="T90" fmla="*/ 4 w 297"/>
                  <a:gd name="T91" fmla="*/ 0 h 198"/>
                  <a:gd name="T92" fmla="*/ 2 w 297"/>
                  <a:gd name="T93" fmla="*/ 1 h 198"/>
                  <a:gd name="T94" fmla="*/ 1 w 297"/>
                  <a:gd name="T95" fmla="*/ 3 h 198"/>
                  <a:gd name="T96" fmla="*/ 0 w 297"/>
                  <a:gd name="T97" fmla="*/ 5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97"/>
                  <a:gd name="T148" fmla="*/ 0 h 198"/>
                  <a:gd name="T149" fmla="*/ 297 w 297"/>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97" h="198">
                    <a:moveTo>
                      <a:pt x="0" y="22"/>
                    </a:moveTo>
                    <a:lnTo>
                      <a:pt x="2" y="31"/>
                    </a:lnTo>
                    <a:lnTo>
                      <a:pt x="6" y="39"/>
                    </a:lnTo>
                    <a:lnTo>
                      <a:pt x="13" y="46"/>
                    </a:lnTo>
                    <a:lnTo>
                      <a:pt x="23" y="48"/>
                    </a:lnTo>
                    <a:lnTo>
                      <a:pt x="54" y="51"/>
                    </a:lnTo>
                    <a:lnTo>
                      <a:pt x="82" y="56"/>
                    </a:lnTo>
                    <a:lnTo>
                      <a:pt x="108" y="64"/>
                    </a:lnTo>
                    <a:lnTo>
                      <a:pt x="132" y="73"/>
                    </a:lnTo>
                    <a:lnTo>
                      <a:pt x="153" y="82"/>
                    </a:lnTo>
                    <a:lnTo>
                      <a:pt x="172" y="94"/>
                    </a:lnTo>
                    <a:lnTo>
                      <a:pt x="188" y="106"/>
                    </a:lnTo>
                    <a:lnTo>
                      <a:pt x="202" y="117"/>
                    </a:lnTo>
                    <a:lnTo>
                      <a:pt x="214" y="129"/>
                    </a:lnTo>
                    <a:lnTo>
                      <a:pt x="224" y="141"/>
                    </a:lnTo>
                    <a:lnTo>
                      <a:pt x="232" y="152"/>
                    </a:lnTo>
                    <a:lnTo>
                      <a:pt x="239" y="162"/>
                    </a:lnTo>
                    <a:lnTo>
                      <a:pt x="244" y="171"/>
                    </a:lnTo>
                    <a:lnTo>
                      <a:pt x="246" y="177"/>
                    </a:lnTo>
                    <a:lnTo>
                      <a:pt x="249" y="181"/>
                    </a:lnTo>
                    <a:lnTo>
                      <a:pt x="250" y="184"/>
                    </a:lnTo>
                    <a:lnTo>
                      <a:pt x="256" y="191"/>
                    </a:lnTo>
                    <a:lnTo>
                      <a:pt x="263" y="197"/>
                    </a:lnTo>
                    <a:lnTo>
                      <a:pt x="272" y="198"/>
                    </a:lnTo>
                    <a:lnTo>
                      <a:pt x="282" y="197"/>
                    </a:lnTo>
                    <a:lnTo>
                      <a:pt x="289" y="191"/>
                    </a:lnTo>
                    <a:lnTo>
                      <a:pt x="295" y="185"/>
                    </a:lnTo>
                    <a:lnTo>
                      <a:pt x="297" y="176"/>
                    </a:lnTo>
                    <a:lnTo>
                      <a:pt x="296" y="167"/>
                    </a:lnTo>
                    <a:lnTo>
                      <a:pt x="295" y="164"/>
                    </a:lnTo>
                    <a:lnTo>
                      <a:pt x="292" y="158"/>
                    </a:lnTo>
                    <a:lnTo>
                      <a:pt x="288" y="150"/>
                    </a:lnTo>
                    <a:lnTo>
                      <a:pt x="282" y="139"/>
                    </a:lnTo>
                    <a:lnTo>
                      <a:pt x="274" y="128"/>
                    </a:lnTo>
                    <a:lnTo>
                      <a:pt x="265" y="115"/>
                    </a:lnTo>
                    <a:lnTo>
                      <a:pt x="253" y="100"/>
                    </a:lnTo>
                    <a:lnTo>
                      <a:pt x="239" y="85"/>
                    </a:lnTo>
                    <a:lnTo>
                      <a:pt x="222" y="71"/>
                    </a:lnTo>
                    <a:lnTo>
                      <a:pt x="202" y="56"/>
                    </a:lnTo>
                    <a:lnTo>
                      <a:pt x="180" y="43"/>
                    </a:lnTo>
                    <a:lnTo>
                      <a:pt x="155" y="30"/>
                    </a:lnTo>
                    <a:lnTo>
                      <a:pt x="128" y="20"/>
                    </a:lnTo>
                    <a:lnTo>
                      <a:pt x="97" y="11"/>
                    </a:lnTo>
                    <a:lnTo>
                      <a:pt x="63" y="4"/>
                    </a:lnTo>
                    <a:lnTo>
                      <a:pt x="25" y="0"/>
                    </a:lnTo>
                    <a:lnTo>
                      <a:pt x="16" y="2"/>
                    </a:lnTo>
                    <a:lnTo>
                      <a:pt x="8" y="5"/>
                    </a:lnTo>
                    <a:lnTo>
                      <a:pt x="3" y="13"/>
                    </a:lnTo>
                    <a:lnTo>
                      <a:pt x="0" y="22"/>
                    </a:lnTo>
                    <a:close/>
                  </a:path>
                </a:pathLst>
              </a:custGeom>
              <a:solidFill>
                <a:srgbClr val="000000"/>
              </a:solidFill>
              <a:ln w="9525">
                <a:noFill/>
                <a:round/>
                <a:headEnd/>
                <a:tailEnd/>
              </a:ln>
            </p:spPr>
            <p:txBody>
              <a:bodyPr/>
              <a:lstStyle/>
              <a:p>
                <a:pPr rtl="0"/>
                <a:endParaRPr lang="en-US" sz="3800"/>
              </a:p>
            </p:txBody>
          </p:sp>
          <p:sp>
            <p:nvSpPr>
              <p:cNvPr id="797" name="Freeform 873"/>
              <p:cNvSpPr>
                <a:spLocks/>
              </p:cNvSpPr>
              <p:nvPr/>
            </p:nvSpPr>
            <p:spPr bwMode="auto">
              <a:xfrm>
                <a:off x="604" y="2552"/>
                <a:ext cx="20" cy="40"/>
              </a:xfrm>
              <a:custGeom>
                <a:avLst/>
                <a:gdLst>
                  <a:gd name="T0" fmla="*/ 2 w 90"/>
                  <a:gd name="T1" fmla="*/ 1 h 173"/>
                  <a:gd name="T2" fmla="*/ 1 w 90"/>
                  <a:gd name="T3" fmla="*/ 3 h 173"/>
                  <a:gd name="T4" fmla="*/ 0 w 90"/>
                  <a:gd name="T5" fmla="*/ 5 h 173"/>
                  <a:gd name="T6" fmla="*/ 0 w 90"/>
                  <a:gd name="T7" fmla="*/ 7 h 173"/>
                  <a:gd name="T8" fmla="*/ 1 w 90"/>
                  <a:gd name="T9" fmla="*/ 9 h 173"/>
                  <a:gd name="T10" fmla="*/ 3 w 90"/>
                  <a:gd name="T11" fmla="*/ 13 h 173"/>
                  <a:gd name="T12" fmla="*/ 5 w 90"/>
                  <a:gd name="T13" fmla="*/ 17 h 173"/>
                  <a:gd name="T14" fmla="*/ 7 w 90"/>
                  <a:gd name="T15" fmla="*/ 22 h 173"/>
                  <a:gd name="T16" fmla="*/ 8 w 90"/>
                  <a:gd name="T17" fmla="*/ 25 h 173"/>
                  <a:gd name="T18" fmla="*/ 9 w 90"/>
                  <a:gd name="T19" fmla="*/ 29 h 173"/>
                  <a:gd name="T20" fmla="*/ 9 w 90"/>
                  <a:gd name="T21" fmla="*/ 32 h 173"/>
                  <a:gd name="T22" fmla="*/ 10 w 90"/>
                  <a:gd name="T23" fmla="*/ 34 h 173"/>
                  <a:gd name="T24" fmla="*/ 10 w 90"/>
                  <a:gd name="T25" fmla="*/ 35 h 173"/>
                  <a:gd name="T26" fmla="*/ 10 w 90"/>
                  <a:gd name="T27" fmla="*/ 37 h 173"/>
                  <a:gd name="T28" fmla="*/ 11 w 90"/>
                  <a:gd name="T29" fmla="*/ 39 h 173"/>
                  <a:gd name="T30" fmla="*/ 13 w 90"/>
                  <a:gd name="T31" fmla="*/ 40 h 173"/>
                  <a:gd name="T32" fmla="*/ 15 w 90"/>
                  <a:gd name="T33" fmla="*/ 40 h 173"/>
                  <a:gd name="T34" fmla="*/ 18 w 90"/>
                  <a:gd name="T35" fmla="*/ 40 h 173"/>
                  <a:gd name="T36" fmla="*/ 19 w 90"/>
                  <a:gd name="T37" fmla="*/ 38 h 173"/>
                  <a:gd name="T38" fmla="*/ 20 w 90"/>
                  <a:gd name="T39" fmla="*/ 36 h 173"/>
                  <a:gd name="T40" fmla="*/ 20 w 90"/>
                  <a:gd name="T41" fmla="*/ 34 h 173"/>
                  <a:gd name="T42" fmla="*/ 20 w 90"/>
                  <a:gd name="T43" fmla="*/ 33 h 173"/>
                  <a:gd name="T44" fmla="*/ 20 w 90"/>
                  <a:gd name="T45" fmla="*/ 31 h 173"/>
                  <a:gd name="T46" fmla="*/ 19 w 90"/>
                  <a:gd name="T47" fmla="*/ 27 h 173"/>
                  <a:gd name="T48" fmla="*/ 18 w 90"/>
                  <a:gd name="T49" fmla="*/ 22 h 173"/>
                  <a:gd name="T50" fmla="*/ 17 w 90"/>
                  <a:gd name="T51" fmla="*/ 17 h 173"/>
                  <a:gd name="T52" fmla="*/ 15 w 90"/>
                  <a:gd name="T53" fmla="*/ 12 h 173"/>
                  <a:gd name="T54" fmla="*/ 12 w 90"/>
                  <a:gd name="T55" fmla="*/ 7 h 173"/>
                  <a:gd name="T56" fmla="*/ 10 w 90"/>
                  <a:gd name="T57" fmla="*/ 2 h 173"/>
                  <a:gd name="T58" fmla="*/ 8 w 90"/>
                  <a:gd name="T59" fmla="*/ 1 h 173"/>
                  <a:gd name="T60" fmla="*/ 6 w 90"/>
                  <a:gd name="T61" fmla="*/ 0 h 173"/>
                  <a:gd name="T62" fmla="*/ 4 w 90"/>
                  <a:gd name="T63" fmla="*/ 0 h 173"/>
                  <a:gd name="T64" fmla="*/ 2 w 90"/>
                  <a:gd name="T65" fmla="*/ 1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73"/>
                  <a:gd name="T101" fmla="*/ 90 w 90"/>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73">
                    <a:moveTo>
                      <a:pt x="10" y="4"/>
                    </a:moveTo>
                    <a:lnTo>
                      <a:pt x="3" y="12"/>
                    </a:lnTo>
                    <a:lnTo>
                      <a:pt x="0" y="21"/>
                    </a:lnTo>
                    <a:lnTo>
                      <a:pt x="0" y="30"/>
                    </a:lnTo>
                    <a:lnTo>
                      <a:pt x="4" y="38"/>
                    </a:lnTo>
                    <a:lnTo>
                      <a:pt x="15" y="55"/>
                    </a:lnTo>
                    <a:lnTo>
                      <a:pt x="24" y="73"/>
                    </a:lnTo>
                    <a:lnTo>
                      <a:pt x="30" y="93"/>
                    </a:lnTo>
                    <a:lnTo>
                      <a:pt x="36" y="110"/>
                    </a:lnTo>
                    <a:lnTo>
                      <a:pt x="39" y="127"/>
                    </a:lnTo>
                    <a:lnTo>
                      <a:pt x="42" y="140"/>
                    </a:lnTo>
                    <a:lnTo>
                      <a:pt x="43" y="149"/>
                    </a:lnTo>
                    <a:lnTo>
                      <a:pt x="43" y="151"/>
                    </a:lnTo>
                    <a:lnTo>
                      <a:pt x="46" y="160"/>
                    </a:lnTo>
                    <a:lnTo>
                      <a:pt x="51" y="168"/>
                    </a:lnTo>
                    <a:lnTo>
                      <a:pt x="59" y="172"/>
                    </a:lnTo>
                    <a:lnTo>
                      <a:pt x="69" y="173"/>
                    </a:lnTo>
                    <a:lnTo>
                      <a:pt x="79" y="171"/>
                    </a:lnTo>
                    <a:lnTo>
                      <a:pt x="85" y="164"/>
                    </a:lnTo>
                    <a:lnTo>
                      <a:pt x="89" y="157"/>
                    </a:lnTo>
                    <a:lnTo>
                      <a:pt x="90" y="147"/>
                    </a:lnTo>
                    <a:lnTo>
                      <a:pt x="90" y="142"/>
                    </a:lnTo>
                    <a:lnTo>
                      <a:pt x="88" y="132"/>
                    </a:lnTo>
                    <a:lnTo>
                      <a:pt x="85" y="116"/>
                    </a:lnTo>
                    <a:lnTo>
                      <a:pt x="81" y="97"/>
                    </a:lnTo>
                    <a:lnTo>
                      <a:pt x="75" y="75"/>
                    </a:lnTo>
                    <a:lnTo>
                      <a:pt x="67" y="53"/>
                    </a:lnTo>
                    <a:lnTo>
                      <a:pt x="56" y="30"/>
                    </a:lnTo>
                    <a:lnTo>
                      <a:pt x="43" y="10"/>
                    </a:lnTo>
                    <a:lnTo>
                      <a:pt x="37" y="3"/>
                    </a:lnTo>
                    <a:lnTo>
                      <a:pt x="28" y="0"/>
                    </a:lnTo>
                    <a:lnTo>
                      <a:pt x="19" y="0"/>
                    </a:lnTo>
                    <a:lnTo>
                      <a:pt x="10" y="4"/>
                    </a:lnTo>
                    <a:close/>
                  </a:path>
                </a:pathLst>
              </a:custGeom>
              <a:solidFill>
                <a:srgbClr val="000000"/>
              </a:solidFill>
              <a:ln w="9525">
                <a:noFill/>
                <a:round/>
                <a:headEnd/>
                <a:tailEnd/>
              </a:ln>
            </p:spPr>
            <p:txBody>
              <a:bodyPr/>
              <a:lstStyle/>
              <a:p>
                <a:pPr rtl="0"/>
                <a:endParaRPr lang="en-US" sz="3800"/>
              </a:p>
            </p:txBody>
          </p:sp>
          <p:sp>
            <p:nvSpPr>
              <p:cNvPr id="798" name="Freeform 874"/>
              <p:cNvSpPr>
                <a:spLocks/>
              </p:cNvSpPr>
              <p:nvPr/>
            </p:nvSpPr>
            <p:spPr bwMode="auto">
              <a:xfrm>
                <a:off x="627" y="2552"/>
                <a:ext cx="18" cy="38"/>
              </a:xfrm>
              <a:custGeom>
                <a:avLst/>
                <a:gdLst>
                  <a:gd name="T0" fmla="*/ 2 w 83"/>
                  <a:gd name="T1" fmla="*/ 1 h 164"/>
                  <a:gd name="T2" fmla="*/ 0 w 83"/>
                  <a:gd name="T3" fmla="*/ 2 h 164"/>
                  <a:gd name="T4" fmla="*/ 0 w 83"/>
                  <a:gd name="T5" fmla="*/ 4 h 164"/>
                  <a:gd name="T6" fmla="*/ 0 w 83"/>
                  <a:gd name="T7" fmla="*/ 7 h 164"/>
                  <a:gd name="T8" fmla="*/ 1 w 83"/>
                  <a:gd name="T9" fmla="*/ 9 h 164"/>
                  <a:gd name="T10" fmla="*/ 4 w 83"/>
                  <a:gd name="T11" fmla="*/ 16 h 164"/>
                  <a:gd name="T12" fmla="*/ 7 w 83"/>
                  <a:gd name="T13" fmla="*/ 24 h 164"/>
                  <a:gd name="T14" fmla="*/ 8 w 83"/>
                  <a:gd name="T15" fmla="*/ 30 h 164"/>
                  <a:gd name="T16" fmla="*/ 8 w 83"/>
                  <a:gd name="T17" fmla="*/ 33 h 164"/>
                  <a:gd name="T18" fmla="*/ 8 w 83"/>
                  <a:gd name="T19" fmla="*/ 35 h 164"/>
                  <a:gd name="T20" fmla="*/ 10 w 83"/>
                  <a:gd name="T21" fmla="*/ 37 h 164"/>
                  <a:gd name="T22" fmla="*/ 11 w 83"/>
                  <a:gd name="T23" fmla="*/ 38 h 164"/>
                  <a:gd name="T24" fmla="*/ 13 w 83"/>
                  <a:gd name="T25" fmla="*/ 38 h 164"/>
                  <a:gd name="T26" fmla="*/ 15 w 83"/>
                  <a:gd name="T27" fmla="*/ 37 h 164"/>
                  <a:gd name="T28" fmla="*/ 17 w 83"/>
                  <a:gd name="T29" fmla="*/ 36 h 164"/>
                  <a:gd name="T30" fmla="*/ 18 w 83"/>
                  <a:gd name="T31" fmla="*/ 34 h 164"/>
                  <a:gd name="T32" fmla="*/ 18 w 83"/>
                  <a:gd name="T33" fmla="*/ 32 h 164"/>
                  <a:gd name="T34" fmla="*/ 18 w 83"/>
                  <a:gd name="T35" fmla="*/ 31 h 164"/>
                  <a:gd name="T36" fmla="*/ 18 w 83"/>
                  <a:gd name="T37" fmla="*/ 29 h 164"/>
                  <a:gd name="T38" fmla="*/ 17 w 83"/>
                  <a:gd name="T39" fmla="*/ 25 h 164"/>
                  <a:gd name="T40" fmla="*/ 16 w 83"/>
                  <a:gd name="T41" fmla="*/ 21 h 164"/>
                  <a:gd name="T42" fmla="*/ 16 w 83"/>
                  <a:gd name="T43" fmla="*/ 17 h 164"/>
                  <a:gd name="T44" fmla="*/ 14 w 83"/>
                  <a:gd name="T45" fmla="*/ 12 h 164"/>
                  <a:gd name="T46" fmla="*/ 12 w 83"/>
                  <a:gd name="T47" fmla="*/ 7 h 164"/>
                  <a:gd name="T48" fmla="*/ 9 w 83"/>
                  <a:gd name="T49" fmla="*/ 2 h 164"/>
                  <a:gd name="T50" fmla="*/ 8 w 83"/>
                  <a:gd name="T51" fmla="*/ 0 h 164"/>
                  <a:gd name="T52" fmla="*/ 6 w 83"/>
                  <a:gd name="T53" fmla="*/ 0 h 164"/>
                  <a:gd name="T54" fmla="*/ 4 w 83"/>
                  <a:gd name="T55" fmla="*/ 0 h 164"/>
                  <a:gd name="T56" fmla="*/ 2 w 83"/>
                  <a:gd name="T57" fmla="*/ 1 h 1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3"/>
                  <a:gd name="T88" fmla="*/ 0 h 164"/>
                  <a:gd name="T89" fmla="*/ 83 w 83"/>
                  <a:gd name="T90" fmla="*/ 164 h 1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3" h="164">
                    <a:moveTo>
                      <a:pt x="9" y="4"/>
                    </a:moveTo>
                    <a:lnTo>
                      <a:pt x="2" y="10"/>
                    </a:lnTo>
                    <a:lnTo>
                      <a:pt x="0" y="19"/>
                    </a:lnTo>
                    <a:lnTo>
                      <a:pt x="0" y="29"/>
                    </a:lnTo>
                    <a:lnTo>
                      <a:pt x="4" y="38"/>
                    </a:lnTo>
                    <a:lnTo>
                      <a:pt x="20" y="70"/>
                    </a:lnTo>
                    <a:lnTo>
                      <a:pt x="31" y="104"/>
                    </a:lnTo>
                    <a:lnTo>
                      <a:pt x="35" y="130"/>
                    </a:lnTo>
                    <a:lnTo>
                      <a:pt x="36" y="142"/>
                    </a:lnTo>
                    <a:lnTo>
                      <a:pt x="39" y="151"/>
                    </a:lnTo>
                    <a:lnTo>
                      <a:pt x="44" y="159"/>
                    </a:lnTo>
                    <a:lnTo>
                      <a:pt x="50" y="162"/>
                    </a:lnTo>
                    <a:lnTo>
                      <a:pt x="60" y="164"/>
                    </a:lnTo>
                    <a:lnTo>
                      <a:pt x="70" y="161"/>
                    </a:lnTo>
                    <a:lnTo>
                      <a:pt x="78" y="156"/>
                    </a:lnTo>
                    <a:lnTo>
                      <a:pt x="82" y="148"/>
                    </a:lnTo>
                    <a:lnTo>
                      <a:pt x="83" y="139"/>
                    </a:lnTo>
                    <a:lnTo>
                      <a:pt x="83" y="135"/>
                    </a:lnTo>
                    <a:lnTo>
                      <a:pt x="82" y="125"/>
                    </a:lnTo>
                    <a:lnTo>
                      <a:pt x="80" y="110"/>
                    </a:lnTo>
                    <a:lnTo>
                      <a:pt x="76" y="92"/>
                    </a:lnTo>
                    <a:lnTo>
                      <a:pt x="73" y="73"/>
                    </a:lnTo>
                    <a:lnTo>
                      <a:pt x="65" y="51"/>
                    </a:lnTo>
                    <a:lnTo>
                      <a:pt x="56" y="30"/>
                    </a:lnTo>
                    <a:lnTo>
                      <a:pt x="43" y="9"/>
                    </a:lnTo>
                    <a:lnTo>
                      <a:pt x="35" y="2"/>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799" name="Freeform 875"/>
              <p:cNvSpPr>
                <a:spLocks/>
              </p:cNvSpPr>
              <p:nvPr/>
            </p:nvSpPr>
            <p:spPr bwMode="auto">
              <a:xfrm>
                <a:off x="338" y="2456"/>
                <a:ext cx="137" cy="91"/>
              </a:xfrm>
              <a:custGeom>
                <a:avLst/>
                <a:gdLst>
                  <a:gd name="T0" fmla="*/ 6 w 600"/>
                  <a:gd name="T1" fmla="*/ 8 h 394"/>
                  <a:gd name="T2" fmla="*/ 4 w 600"/>
                  <a:gd name="T3" fmla="*/ 10 h 394"/>
                  <a:gd name="T4" fmla="*/ 0 w 600"/>
                  <a:gd name="T5" fmla="*/ 42 h 394"/>
                  <a:gd name="T6" fmla="*/ 0 w 600"/>
                  <a:gd name="T7" fmla="*/ 42 h 394"/>
                  <a:gd name="T8" fmla="*/ 0 w 600"/>
                  <a:gd name="T9" fmla="*/ 43 h 394"/>
                  <a:gd name="T10" fmla="*/ 0 w 600"/>
                  <a:gd name="T11" fmla="*/ 45 h 394"/>
                  <a:gd name="T12" fmla="*/ 2 w 600"/>
                  <a:gd name="T13" fmla="*/ 47 h 394"/>
                  <a:gd name="T14" fmla="*/ 3 w 600"/>
                  <a:gd name="T15" fmla="*/ 48 h 394"/>
                  <a:gd name="T16" fmla="*/ 5 w 600"/>
                  <a:gd name="T17" fmla="*/ 48 h 394"/>
                  <a:gd name="T18" fmla="*/ 5 w 600"/>
                  <a:gd name="T19" fmla="*/ 48 h 394"/>
                  <a:gd name="T20" fmla="*/ 4 w 600"/>
                  <a:gd name="T21" fmla="*/ 48 h 394"/>
                  <a:gd name="T22" fmla="*/ 2 w 600"/>
                  <a:gd name="T23" fmla="*/ 50 h 394"/>
                  <a:gd name="T24" fmla="*/ 1 w 600"/>
                  <a:gd name="T25" fmla="*/ 53 h 394"/>
                  <a:gd name="T26" fmla="*/ 1 w 600"/>
                  <a:gd name="T27" fmla="*/ 54 h 394"/>
                  <a:gd name="T28" fmla="*/ 1 w 600"/>
                  <a:gd name="T29" fmla="*/ 55 h 394"/>
                  <a:gd name="T30" fmla="*/ 8 w 600"/>
                  <a:gd name="T31" fmla="*/ 77 h 394"/>
                  <a:gd name="T32" fmla="*/ 10 w 600"/>
                  <a:gd name="T33" fmla="*/ 79 h 394"/>
                  <a:gd name="T34" fmla="*/ 12 w 600"/>
                  <a:gd name="T35" fmla="*/ 80 h 394"/>
                  <a:gd name="T36" fmla="*/ 15 w 600"/>
                  <a:gd name="T37" fmla="*/ 79 h 394"/>
                  <a:gd name="T38" fmla="*/ 17 w 600"/>
                  <a:gd name="T39" fmla="*/ 78 h 394"/>
                  <a:gd name="T40" fmla="*/ 23 w 600"/>
                  <a:gd name="T41" fmla="*/ 75 h 394"/>
                  <a:gd name="T42" fmla="*/ 33 w 600"/>
                  <a:gd name="T43" fmla="*/ 71 h 394"/>
                  <a:gd name="T44" fmla="*/ 47 w 600"/>
                  <a:gd name="T45" fmla="*/ 67 h 394"/>
                  <a:gd name="T46" fmla="*/ 62 w 600"/>
                  <a:gd name="T47" fmla="*/ 64 h 394"/>
                  <a:gd name="T48" fmla="*/ 79 w 600"/>
                  <a:gd name="T49" fmla="*/ 65 h 394"/>
                  <a:gd name="T50" fmla="*/ 95 w 600"/>
                  <a:gd name="T51" fmla="*/ 70 h 394"/>
                  <a:gd name="T52" fmla="*/ 111 w 600"/>
                  <a:gd name="T53" fmla="*/ 81 h 394"/>
                  <a:gd name="T54" fmla="*/ 119 w 600"/>
                  <a:gd name="T55" fmla="*/ 89 h 394"/>
                  <a:gd name="T56" fmla="*/ 121 w 600"/>
                  <a:gd name="T57" fmla="*/ 91 h 394"/>
                  <a:gd name="T58" fmla="*/ 123 w 600"/>
                  <a:gd name="T59" fmla="*/ 91 h 394"/>
                  <a:gd name="T60" fmla="*/ 126 w 600"/>
                  <a:gd name="T61" fmla="*/ 91 h 394"/>
                  <a:gd name="T62" fmla="*/ 128 w 600"/>
                  <a:gd name="T63" fmla="*/ 91 h 394"/>
                  <a:gd name="T64" fmla="*/ 131 w 600"/>
                  <a:gd name="T65" fmla="*/ 89 h 394"/>
                  <a:gd name="T66" fmla="*/ 135 w 600"/>
                  <a:gd name="T67" fmla="*/ 85 h 394"/>
                  <a:gd name="T68" fmla="*/ 137 w 600"/>
                  <a:gd name="T69" fmla="*/ 75 h 394"/>
                  <a:gd name="T70" fmla="*/ 137 w 600"/>
                  <a:gd name="T71" fmla="*/ 68 h 394"/>
                  <a:gd name="T72" fmla="*/ 137 w 600"/>
                  <a:gd name="T73" fmla="*/ 68 h 394"/>
                  <a:gd name="T74" fmla="*/ 136 w 600"/>
                  <a:gd name="T75" fmla="*/ 66 h 394"/>
                  <a:gd name="T76" fmla="*/ 131 w 600"/>
                  <a:gd name="T77" fmla="*/ 54 h 394"/>
                  <a:gd name="T78" fmla="*/ 121 w 600"/>
                  <a:gd name="T79" fmla="*/ 36 h 394"/>
                  <a:gd name="T80" fmla="*/ 103 w 600"/>
                  <a:gd name="T81" fmla="*/ 19 h 394"/>
                  <a:gd name="T82" fmla="*/ 87 w 600"/>
                  <a:gd name="T83" fmla="*/ 8 h 394"/>
                  <a:gd name="T84" fmla="*/ 78 w 600"/>
                  <a:gd name="T85" fmla="*/ 5 h 394"/>
                  <a:gd name="T86" fmla="*/ 69 w 600"/>
                  <a:gd name="T87" fmla="*/ 2 h 394"/>
                  <a:gd name="T88" fmla="*/ 58 w 600"/>
                  <a:gd name="T89" fmla="*/ 1 h 394"/>
                  <a:gd name="T90" fmla="*/ 48 w 600"/>
                  <a:gd name="T91" fmla="*/ 0 h 394"/>
                  <a:gd name="T92" fmla="*/ 37 w 600"/>
                  <a:gd name="T93" fmla="*/ 1 h 394"/>
                  <a:gd name="T94" fmla="*/ 25 w 600"/>
                  <a:gd name="T95" fmla="*/ 2 h 394"/>
                  <a:gd name="T96" fmla="*/ 13 w 600"/>
                  <a:gd name="T97" fmla="*/ 5 h 3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0"/>
                  <a:gd name="T148" fmla="*/ 0 h 394"/>
                  <a:gd name="T149" fmla="*/ 600 w 600"/>
                  <a:gd name="T150" fmla="*/ 394 h 3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0" h="394">
                    <a:moveTo>
                      <a:pt x="32" y="30"/>
                    </a:moveTo>
                    <a:lnTo>
                      <a:pt x="25" y="33"/>
                    </a:lnTo>
                    <a:lnTo>
                      <a:pt x="20" y="38"/>
                    </a:lnTo>
                    <a:lnTo>
                      <a:pt x="16" y="43"/>
                    </a:lnTo>
                    <a:lnTo>
                      <a:pt x="15" y="50"/>
                    </a:lnTo>
                    <a:lnTo>
                      <a:pt x="0" y="182"/>
                    </a:lnTo>
                    <a:lnTo>
                      <a:pt x="0" y="183"/>
                    </a:lnTo>
                    <a:lnTo>
                      <a:pt x="0" y="185"/>
                    </a:lnTo>
                    <a:lnTo>
                      <a:pt x="0" y="190"/>
                    </a:lnTo>
                    <a:lnTo>
                      <a:pt x="2" y="194"/>
                    </a:lnTo>
                    <a:lnTo>
                      <a:pt x="4" y="199"/>
                    </a:lnTo>
                    <a:lnTo>
                      <a:pt x="7" y="203"/>
                    </a:lnTo>
                    <a:lnTo>
                      <a:pt x="9" y="204"/>
                    </a:lnTo>
                    <a:lnTo>
                      <a:pt x="13" y="206"/>
                    </a:lnTo>
                    <a:lnTo>
                      <a:pt x="17" y="207"/>
                    </a:lnTo>
                    <a:lnTo>
                      <a:pt x="20" y="208"/>
                    </a:lnTo>
                    <a:lnTo>
                      <a:pt x="19" y="208"/>
                    </a:lnTo>
                    <a:lnTo>
                      <a:pt x="12" y="212"/>
                    </a:lnTo>
                    <a:lnTo>
                      <a:pt x="8" y="217"/>
                    </a:lnTo>
                    <a:lnTo>
                      <a:pt x="6" y="224"/>
                    </a:lnTo>
                    <a:lnTo>
                      <a:pt x="4" y="230"/>
                    </a:lnTo>
                    <a:lnTo>
                      <a:pt x="4" y="232"/>
                    </a:lnTo>
                    <a:lnTo>
                      <a:pt x="4" y="234"/>
                    </a:lnTo>
                    <a:lnTo>
                      <a:pt x="4" y="235"/>
                    </a:lnTo>
                    <a:lnTo>
                      <a:pt x="6" y="238"/>
                    </a:lnTo>
                    <a:lnTo>
                      <a:pt x="34" y="328"/>
                    </a:lnTo>
                    <a:lnTo>
                      <a:pt x="37" y="333"/>
                    </a:lnTo>
                    <a:lnTo>
                      <a:pt x="39" y="337"/>
                    </a:lnTo>
                    <a:lnTo>
                      <a:pt x="43" y="341"/>
                    </a:lnTo>
                    <a:lnTo>
                      <a:pt x="48" y="343"/>
                    </a:lnTo>
                    <a:lnTo>
                      <a:pt x="54" y="345"/>
                    </a:lnTo>
                    <a:lnTo>
                      <a:pt x="59" y="345"/>
                    </a:lnTo>
                    <a:lnTo>
                      <a:pt x="64" y="343"/>
                    </a:lnTo>
                    <a:lnTo>
                      <a:pt x="69" y="341"/>
                    </a:lnTo>
                    <a:lnTo>
                      <a:pt x="75" y="338"/>
                    </a:lnTo>
                    <a:lnTo>
                      <a:pt x="85" y="332"/>
                    </a:lnTo>
                    <a:lnTo>
                      <a:pt x="101" y="324"/>
                    </a:lnTo>
                    <a:lnTo>
                      <a:pt x="121" y="315"/>
                    </a:lnTo>
                    <a:lnTo>
                      <a:pt x="146" y="306"/>
                    </a:lnTo>
                    <a:lnTo>
                      <a:pt x="173" y="297"/>
                    </a:lnTo>
                    <a:lnTo>
                      <a:pt x="205" y="288"/>
                    </a:lnTo>
                    <a:lnTo>
                      <a:pt x="237" y="281"/>
                    </a:lnTo>
                    <a:lnTo>
                      <a:pt x="272" y="277"/>
                    </a:lnTo>
                    <a:lnTo>
                      <a:pt x="307" y="276"/>
                    </a:lnTo>
                    <a:lnTo>
                      <a:pt x="345" y="280"/>
                    </a:lnTo>
                    <a:lnTo>
                      <a:pt x="382" y="288"/>
                    </a:lnTo>
                    <a:lnTo>
                      <a:pt x="418" y="301"/>
                    </a:lnTo>
                    <a:lnTo>
                      <a:pt x="455" y="321"/>
                    </a:lnTo>
                    <a:lnTo>
                      <a:pt x="488" y="349"/>
                    </a:lnTo>
                    <a:lnTo>
                      <a:pt x="521" y="384"/>
                    </a:lnTo>
                    <a:lnTo>
                      <a:pt x="523" y="386"/>
                    </a:lnTo>
                    <a:lnTo>
                      <a:pt x="526" y="389"/>
                    </a:lnTo>
                    <a:lnTo>
                      <a:pt x="530" y="392"/>
                    </a:lnTo>
                    <a:lnTo>
                      <a:pt x="534" y="393"/>
                    </a:lnTo>
                    <a:lnTo>
                      <a:pt x="539" y="394"/>
                    </a:lnTo>
                    <a:lnTo>
                      <a:pt x="544" y="394"/>
                    </a:lnTo>
                    <a:lnTo>
                      <a:pt x="550" y="394"/>
                    </a:lnTo>
                    <a:lnTo>
                      <a:pt x="556" y="393"/>
                    </a:lnTo>
                    <a:lnTo>
                      <a:pt x="561" y="392"/>
                    </a:lnTo>
                    <a:lnTo>
                      <a:pt x="568" y="388"/>
                    </a:lnTo>
                    <a:lnTo>
                      <a:pt x="574" y="385"/>
                    </a:lnTo>
                    <a:lnTo>
                      <a:pt x="579" y="380"/>
                    </a:lnTo>
                    <a:lnTo>
                      <a:pt x="591" y="366"/>
                    </a:lnTo>
                    <a:lnTo>
                      <a:pt x="598" y="347"/>
                    </a:lnTo>
                    <a:lnTo>
                      <a:pt x="600" y="324"/>
                    </a:lnTo>
                    <a:lnTo>
                      <a:pt x="599" y="295"/>
                    </a:lnTo>
                    <a:lnTo>
                      <a:pt x="599" y="294"/>
                    </a:lnTo>
                    <a:lnTo>
                      <a:pt x="598" y="293"/>
                    </a:lnTo>
                    <a:lnTo>
                      <a:pt x="595" y="284"/>
                    </a:lnTo>
                    <a:lnTo>
                      <a:pt x="587" y="263"/>
                    </a:lnTo>
                    <a:lnTo>
                      <a:pt x="574" y="233"/>
                    </a:lnTo>
                    <a:lnTo>
                      <a:pt x="555" y="196"/>
                    </a:lnTo>
                    <a:lnTo>
                      <a:pt x="529" y="157"/>
                    </a:lnTo>
                    <a:lnTo>
                      <a:pt x="495" y="118"/>
                    </a:lnTo>
                    <a:lnTo>
                      <a:pt x="453" y="81"/>
                    </a:lnTo>
                    <a:lnTo>
                      <a:pt x="402" y="47"/>
                    </a:lnTo>
                    <a:lnTo>
                      <a:pt x="383" y="36"/>
                    </a:lnTo>
                    <a:lnTo>
                      <a:pt x="363" y="29"/>
                    </a:lnTo>
                    <a:lnTo>
                      <a:pt x="343" y="21"/>
                    </a:lnTo>
                    <a:lnTo>
                      <a:pt x="322" y="14"/>
                    </a:lnTo>
                    <a:lnTo>
                      <a:pt x="300" y="9"/>
                    </a:lnTo>
                    <a:lnTo>
                      <a:pt x="278" y="5"/>
                    </a:lnTo>
                    <a:lnTo>
                      <a:pt x="255" y="3"/>
                    </a:lnTo>
                    <a:lnTo>
                      <a:pt x="232" y="0"/>
                    </a:lnTo>
                    <a:lnTo>
                      <a:pt x="209" y="0"/>
                    </a:lnTo>
                    <a:lnTo>
                      <a:pt x="185" y="0"/>
                    </a:lnTo>
                    <a:lnTo>
                      <a:pt x="160" y="3"/>
                    </a:lnTo>
                    <a:lnTo>
                      <a:pt x="136" y="5"/>
                    </a:lnTo>
                    <a:lnTo>
                      <a:pt x="110" y="10"/>
                    </a:lnTo>
                    <a:lnTo>
                      <a:pt x="85" y="16"/>
                    </a:lnTo>
                    <a:lnTo>
                      <a:pt x="58" y="22"/>
                    </a:lnTo>
                    <a:lnTo>
                      <a:pt x="32" y="30"/>
                    </a:lnTo>
                    <a:close/>
                  </a:path>
                </a:pathLst>
              </a:custGeom>
              <a:solidFill>
                <a:srgbClr val="000000"/>
              </a:solidFill>
              <a:ln w="9525">
                <a:noFill/>
                <a:round/>
                <a:headEnd/>
                <a:tailEnd/>
              </a:ln>
            </p:spPr>
            <p:txBody>
              <a:bodyPr/>
              <a:lstStyle/>
              <a:p>
                <a:pPr rtl="0"/>
                <a:endParaRPr lang="en-US" sz="3800"/>
              </a:p>
            </p:txBody>
          </p:sp>
          <p:sp>
            <p:nvSpPr>
              <p:cNvPr id="800" name="Freeform 876"/>
              <p:cNvSpPr>
                <a:spLocks/>
              </p:cNvSpPr>
              <p:nvPr/>
            </p:nvSpPr>
            <p:spPr bwMode="auto">
              <a:xfrm>
                <a:off x="350" y="2467"/>
                <a:ext cx="114" cy="68"/>
              </a:xfrm>
              <a:custGeom>
                <a:avLst/>
                <a:gdLst>
                  <a:gd name="T0" fmla="*/ 84 w 501"/>
                  <a:gd name="T1" fmla="*/ 16 h 295"/>
                  <a:gd name="T2" fmla="*/ 99 w 501"/>
                  <a:gd name="T3" fmla="*/ 31 h 295"/>
                  <a:gd name="T4" fmla="*/ 109 w 501"/>
                  <a:gd name="T5" fmla="*/ 46 h 295"/>
                  <a:gd name="T6" fmla="*/ 113 w 501"/>
                  <a:gd name="T7" fmla="*/ 57 h 295"/>
                  <a:gd name="T8" fmla="*/ 114 w 501"/>
                  <a:gd name="T9" fmla="*/ 60 h 295"/>
                  <a:gd name="T10" fmla="*/ 114 w 501"/>
                  <a:gd name="T11" fmla="*/ 62 h 295"/>
                  <a:gd name="T12" fmla="*/ 114 w 501"/>
                  <a:gd name="T13" fmla="*/ 65 h 295"/>
                  <a:gd name="T14" fmla="*/ 114 w 501"/>
                  <a:gd name="T15" fmla="*/ 68 h 295"/>
                  <a:gd name="T16" fmla="*/ 106 w 501"/>
                  <a:gd name="T17" fmla="*/ 61 h 295"/>
                  <a:gd name="T18" fmla="*/ 91 w 501"/>
                  <a:gd name="T19" fmla="*/ 50 h 295"/>
                  <a:gd name="T20" fmla="*/ 76 w 501"/>
                  <a:gd name="T21" fmla="*/ 44 h 295"/>
                  <a:gd name="T22" fmla="*/ 60 w 501"/>
                  <a:gd name="T23" fmla="*/ 42 h 295"/>
                  <a:gd name="T24" fmla="*/ 44 w 501"/>
                  <a:gd name="T25" fmla="*/ 43 h 295"/>
                  <a:gd name="T26" fmla="*/ 30 w 501"/>
                  <a:gd name="T27" fmla="*/ 45 h 295"/>
                  <a:gd name="T28" fmla="*/ 18 w 501"/>
                  <a:gd name="T29" fmla="*/ 49 h 295"/>
                  <a:gd name="T30" fmla="*/ 8 w 501"/>
                  <a:gd name="T31" fmla="*/ 53 h 295"/>
                  <a:gd name="T32" fmla="*/ 4 w 501"/>
                  <a:gd name="T33" fmla="*/ 52 h 295"/>
                  <a:gd name="T34" fmla="*/ 3 w 501"/>
                  <a:gd name="T35" fmla="*/ 48 h 295"/>
                  <a:gd name="T36" fmla="*/ 5 w 501"/>
                  <a:gd name="T37" fmla="*/ 44 h 295"/>
                  <a:gd name="T38" fmla="*/ 16 w 501"/>
                  <a:gd name="T39" fmla="*/ 40 h 295"/>
                  <a:gd name="T40" fmla="*/ 28 w 501"/>
                  <a:gd name="T41" fmla="*/ 35 h 295"/>
                  <a:gd name="T42" fmla="*/ 36 w 501"/>
                  <a:gd name="T43" fmla="*/ 32 h 295"/>
                  <a:gd name="T44" fmla="*/ 39 w 501"/>
                  <a:gd name="T45" fmla="*/ 30 h 295"/>
                  <a:gd name="T46" fmla="*/ 40 w 501"/>
                  <a:gd name="T47" fmla="*/ 28 h 295"/>
                  <a:gd name="T48" fmla="*/ 41 w 501"/>
                  <a:gd name="T49" fmla="*/ 26 h 295"/>
                  <a:gd name="T50" fmla="*/ 41 w 501"/>
                  <a:gd name="T51" fmla="*/ 25 h 295"/>
                  <a:gd name="T52" fmla="*/ 40 w 501"/>
                  <a:gd name="T53" fmla="*/ 23 h 295"/>
                  <a:gd name="T54" fmla="*/ 37 w 501"/>
                  <a:gd name="T55" fmla="*/ 21 h 295"/>
                  <a:gd name="T56" fmla="*/ 33 w 501"/>
                  <a:gd name="T57" fmla="*/ 21 h 295"/>
                  <a:gd name="T58" fmla="*/ 26 w 501"/>
                  <a:gd name="T59" fmla="*/ 22 h 295"/>
                  <a:gd name="T60" fmla="*/ 15 w 501"/>
                  <a:gd name="T61" fmla="*/ 23 h 295"/>
                  <a:gd name="T62" fmla="*/ 4 w 501"/>
                  <a:gd name="T63" fmla="*/ 25 h 295"/>
                  <a:gd name="T64" fmla="*/ 1 w 501"/>
                  <a:gd name="T65" fmla="*/ 20 h 295"/>
                  <a:gd name="T66" fmla="*/ 2 w 501"/>
                  <a:gd name="T67" fmla="*/ 9 h 295"/>
                  <a:gd name="T68" fmla="*/ 8 w 501"/>
                  <a:gd name="T69" fmla="*/ 4 h 295"/>
                  <a:gd name="T70" fmla="*/ 18 w 501"/>
                  <a:gd name="T71" fmla="*/ 2 h 295"/>
                  <a:gd name="T72" fmla="*/ 28 w 501"/>
                  <a:gd name="T73" fmla="*/ 1 h 295"/>
                  <a:gd name="T74" fmla="*/ 37 w 501"/>
                  <a:gd name="T75" fmla="*/ 0 h 295"/>
                  <a:gd name="T76" fmla="*/ 46 w 501"/>
                  <a:gd name="T77" fmla="*/ 1 h 295"/>
                  <a:gd name="T78" fmla="*/ 55 w 501"/>
                  <a:gd name="T79" fmla="*/ 2 h 295"/>
                  <a:gd name="T80" fmla="*/ 63 w 501"/>
                  <a:gd name="T81" fmla="*/ 4 h 295"/>
                  <a:gd name="T82" fmla="*/ 71 w 501"/>
                  <a:gd name="T83" fmla="*/ 7 h 2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1"/>
                  <a:gd name="T127" fmla="*/ 0 h 295"/>
                  <a:gd name="T128" fmla="*/ 501 w 501"/>
                  <a:gd name="T129" fmla="*/ 295 h 2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1" h="295">
                    <a:moveTo>
                      <a:pt x="328" y="41"/>
                    </a:moveTo>
                    <a:lnTo>
                      <a:pt x="371" y="69"/>
                    </a:lnTo>
                    <a:lnTo>
                      <a:pt x="407" y="102"/>
                    </a:lnTo>
                    <a:lnTo>
                      <a:pt x="437" y="135"/>
                    </a:lnTo>
                    <a:lnTo>
                      <a:pt x="461" y="169"/>
                    </a:lnTo>
                    <a:lnTo>
                      <a:pt x="478" y="201"/>
                    </a:lnTo>
                    <a:lnTo>
                      <a:pt x="489" y="227"/>
                    </a:lnTo>
                    <a:lnTo>
                      <a:pt x="497" y="246"/>
                    </a:lnTo>
                    <a:lnTo>
                      <a:pt x="500" y="255"/>
                    </a:lnTo>
                    <a:lnTo>
                      <a:pt x="501" y="260"/>
                    </a:lnTo>
                    <a:lnTo>
                      <a:pt x="501" y="264"/>
                    </a:lnTo>
                    <a:lnTo>
                      <a:pt x="501" y="269"/>
                    </a:lnTo>
                    <a:lnTo>
                      <a:pt x="501" y="273"/>
                    </a:lnTo>
                    <a:lnTo>
                      <a:pt x="501" y="282"/>
                    </a:lnTo>
                    <a:lnTo>
                      <a:pt x="500" y="288"/>
                    </a:lnTo>
                    <a:lnTo>
                      <a:pt x="499" y="293"/>
                    </a:lnTo>
                    <a:lnTo>
                      <a:pt x="497" y="295"/>
                    </a:lnTo>
                    <a:lnTo>
                      <a:pt x="466" y="263"/>
                    </a:lnTo>
                    <a:lnTo>
                      <a:pt x="433" y="238"/>
                    </a:lnTo>
                    <a:lnTo>
                      <a:pt x="401" y="217"/>
                    </a:lnTo>
                    <a:lnTo>
                      <a:pt x="366" y="202"/>
                    </a:lnTo>
                    <a:lnTo>
                      <a:pt x="332" y="191"/>
                    </a:lnTo>
                    <a:lnTo>
                      <a:pt x="297" y="185"/>
                    </a:lnTo>
                    <a:lnTo>
                      <a:pt x="262" y="182"/>
                    </a:lnTo>
                    <a:lnTo>
                      <a:pt x="228" y="182"/>
                    </a:lnTo>
                    <a:lnTo>
                      <a:pt x="195" y="185"/>
                    </a:lnTo>
                    <a:lnTo>
                      <a:pt x="163" y="190"/>
                    </a:lnTo>
                    <a:lnTo>
                      <a:pt x="133" y="197"/>
                    </a:lnTo>
                    <a:lnTo>
                      <a:pt x="106" y="204"/>
                    </a:lnTo>
                    <a:lnTo>
                      <a:pt x="79" y="214"/>
                    </a:lnTo>
                    <a:lnTo>
                      <a:pt x="56" y="223"/>
                    </a:lnTo>
                    <a:lnTo>
                      <a:pt x="37" y="230"/>
                    </a:lnTo>
                    <a:lnTo>
                      <a:pt x="20" y="238"/>
                    </a:lnTo>
                    <a:lnTo>
                      <a:pt x="16" y="227"/>
                    </a:lnTo>
                    <a:lnTo>
                      <a:pt x="13" y="217"/>
                    </a:lnTo>
                    <a:lnTo>
                      <a:pt x="11" y="207"/>
                    </a:lnTo>
                    <a:lnTo>
                      <a:pt x="7" y="197"/>
                    </a:lnTo>
                    <a:lnTo>
                      <a:pt x="22" y="190"/>
                    </a:lnTo>
                    <a:lnTo>
                      <a:pt x="44" y="181"/>
                    </a:lnTo>
                    <a:lnTo>
                      <a:pt x="70" y="172"/>
                    </a:lnTo>
                    <a:lnTo>
                      <a:pt x="98" y="161"/>
                    </a:lnTo>
                    <a:lnTo>
                      <a:pt x="122" y="151"/>
                    </a:lnTo>
                    <a:lnTo>
                      <a:pt x="145" y="143"/>
                    </a:lnTo>
                    <a:lnTo>
                      <a:pt x="159" y="138"/>
                    </a:lnTo>
                    <a:lnTo>
                      <a:pt x="164" y="135"/>
                    </a:lnTo>
                    <a:lnTo>
                      <a:pt x="171" y="132"/>
                    </a:lnTo>
                    <a:lnTo>
                      <a:pt x="174" y="126"/>
                    </a:lnTo>
                    <a:lnTo>
                      <a:pt x="177" y="120"/>
                    </a:lnTo>
                    <a:lnTo>
                      <a:pt x="178" y="113"/>
                    </a:lnTo>
                    <a:lnTo>
                      <a:pt x="178" y="112"/>
                    </a:lnTo>
                    <a:lnTo>
                      <a:pt x="178" y="109"/>
                    </a:lnTo>
                    <a:lnTo>
                      <a:pt x="178" y="108"/>
                    </a:lnTo>
                    <a:lnTo>
                      <a:pt x="178" y="107"/>
                    </a:lnTo>
                    <a:lnTo>
                      <a:pt x="174" y="99"/>
                    </a:lnTo>
                    <a:lnTo>
                      <a:pt x="168" y="93"/>
                    </a:lnTo>
                    <a:lnTo>
                      <a:pt x="161" y="89"/>
                    </a:lnTo>
                    <a:lnTo>
                      <a:pt x="152" y="89"/>
                    </a:lnTo>
                    <a:lnTo>
                      <a:pt x="147" y="90"/>
                    </a:lnTo>
                    <a:lnTo>
                      <a:pt x="134" y="91"/>
                    </a:lnTo>
                    <a:lnTo>
                      <a:pt x="115" y="94"/>
                    </a:lnTo>
                    <a:lnTo>
                      <a:pt x="92" y="96"/>
                    </a:lnTo>
                    <a:lnTo>
                      <a:pt x="66" y="100"/>
                    </a:lnTo>
                    <a:lnTo>
                      <a:pt x="42" y="104"/>
                    </a:lnTo>
                    <a:lnTo>
                      <a:pt x="18" y="107"/>
                    </a:lnTo>
                    <a:lnTo>
                      <a:pt x="0" y="109"/>
                    </a:lnTo>
                    <a:lnTo>
                      <a:pt x="3" y="86"/>
                    </a:lnTo>
                    <a:lnTo>
                      <a:pt x="5" y="63"/>
                    </a:lnTo>
                    <a:lnTo>
                      <a:pt x="8" y="41"/>
                    </a:lnTo>
                    <a:lnTo>
                      <a:pt x="9" y="24"/>
                    </a:lnTo>
                    <a:lnTo>
                      <a:pt x="33" y="17"/>
                    </a:lnTo>
                    <a:lnTo>
                      <a:pt x="55" y="12"/>
                    </a:lnTo>
                    <a:lnTo>
                      <a:pt x="78" y="8"/>
                    </a:lnTo>
                    <a:lnTo>
                      <a:pt x="99" y="4"/>
                    </a:lnTo>
                    <a:lnTo>
                      <a:pt x="121" y="3"/>
                    </a:lnTo>
                    <a:lnTo>
                      <a:pt x="142" y="0"/>
                    </a:lnTo>
                    <a:lnTo>
                      <a:pt x="163" y="0"/>
                    </a:lnTo>
                    <a:lnTo>
                      <a:pt x="182" y="0"/>
                    </a:lnTo>
                    <a:lnTo>
                      <a:pt x="203" y="3"/>
                    </a:lnTo>
                    <a:lnTo>
                      <a:pt x="221" y="5"/>
                    </a:lnTo>
                    <a:lnTo>
                      <a:pt x="241" y="8"/>
                    </a:lnTo>
                    <a:lnTo>
                      <a:pt x="259" y="13"/>
                    </a:lnTo>
                    <a:lnTo>
                      <a:pt x="277" y="18"/>
                    </a:lnTo>
                    <a:lnTo>
                      <a:pt x="294" y="25"/>
                    </a:lnTo>
                    <a:lnTo>
                      <a:pt x="311" y="31"/>
                    </a:lnTo>
                    <a:lnTo>
                      <a:pt x="328" y="41"/>
                    </a:lnTo>
                    <a:close/>
                  </a:path>
                </a:pathLst>
              </a:custGeom>
              <a:solidFill>
                <a:srgbClr val="C0C0C0"/>
              </a:solidFill>
              <a:ln w="9525">
                <a:noFill/>
                <a:round/>
                <a:headEnd/>
                <a:tailEnd/>
              </a:ln>
            </p:spPr>
            <p:txBody>
              <a:bodyPr/>
              <a:lstStyle/>
              <a:p>
                <a:pPr rtl="0"/>
                <a:endParaRPr lang="en-US" sz="3800"/>
              </a:p>
            </p:txBody>
          </p:sp>
          <p:sp>
            <p:nvSpPr>
              <p:cNvPr id="801" name="Freeform 877"/>
              <p:cNvSpPr>
                <a:spLocks/>
              </p:cNvSpPr>
              <p:nvPr/>
            </p:nvSpPr>
            <p:spPr bwMode="auto">
              <a:xfrm>
                <a:off x="570" y="2602"/>
                <a:ext cx="18" cy="22"/>
              </a:xfrm>
              <a:custGeom>
                <a:avLst/>
                <a:gdLst>
                  <a:gd name="T0" fmla="*/ 7 w 78"/>
                  <a:gd name="T1" fmla="*/ 0 h 96"/>
                  <a:gd name="T2" fmla="*/ 6 w 78"/>
                  <a:gd name="T3" fmla="*/ 1 h 96"/>
                  <a:gd name="T4" fmla="*/ 5 w 78"/>
                  <a:gd name="T5" fmla="*/ 2 h 96"/>
                  <a:gd name="T6" fmla="*/ 5 w 78"/>
                  <a:gd name="T7" fmla="*/ 3 h 96"/>
                  <a:gd name="T8" fmla="*/ 4 w 78"/>
                  <a:gd name="T9" fmla="*/ 4 h 96"/>
                  <a:gd name="T10" fmla="*/ 4 w 78"/>
                  <a:gd name="T11" fmla="*/ 4 h 96"/>
                  <a:gd name="T12" fmla="*/ 5 w 78"/>
                  <a:gd name="T13" fmla="*/ 5 h 96"/>
                  <a:gd name="T14" fmla="*/ 5 w 78"/>
                  <a:gd name="T15" fmla="*/ 5 h 96"/>
                  <a:gd name="T16" fmla="*/ 5 w 78"/>
                  <a:gd name="T17" fmla="*/ 6 h 96"/>
                  <a:gd name="T18" fmla="*/ 5 w 78"/>
                  <a:gd name="T19" fmla="*/ 6 h 96"/>
                  <a:gd name="T20" fmla="*/ 6 w 78"/>
                  <a:gd name="T21" fmla="*/ 8 h 96"/>
                  <a:gd name="T22" fmla="*/ 6 w 78"/>
                  <a:gd name="T23" fmla="*/ 10 h 96"/>
                  <a:gd name="T24" fmla="*/ 7 w 78"/>
                  <a:gd name="T25" fmla="*/ 12 h 96"/>
                  <a:gd name="T26" fmla="*/ 6 w 78"/>
                  <a:gd name="T27" fmla="*/ 13 h 96"/>
                  <a:gd name="T28" fmla="*/ 4 w 78"/>
                  <a:gd name="T29" fmla="*/ 13 h 96"/>
                  <a:gd name="T30" fmla="*/ 3 w 78"/>
                  <a:gd name="T31" fmla="*/ 14 h 96"/>
                  <a:gd name="T32" fmla="*/ 3 w 78"/>
                  <a:gd name="T33" fmla="*/ 14 h 96"/>
                  <a:gd name="T34" fmla="*/ 2 w 78"/>
                  <a:gd name="T35" fmla="*/ 14 h 96"/>
                  <a:gd name="T36" fmla="*/ 1 w 78"/>
                  <a:gd name="T37" fmla="*/ 15 h 96"/>
                  <a:gd name="T38" fmla="*/ 0 w 78"/>
                  <a:gd name="T39" fmla="*/ 17 h 96"/>
                  <a:gd name="T40" fmla="*/ 0 w 78"/>
                  <a:gd name="T41" fmla="*/ 18 h 96"/>
                  <a:gd name="T42" fmla="*/ 0 w 78"/>
                  <a:gd name="T43" fmla="*/ 18 h 96"/>
                  <a:gd name="T44" fmla="*/ 0 w 78"/>
                  <a:gd name="T45" fmla="*/ 18 h 96"/>
                  <a:gd name="T46" fmla="*/ 0 w 78"/>
                  <a:gd name="T47" fmla="*/ 19 h 96"/>
                  <a:gd name="T48" fmla="*/ 0 w 78"/>
                  <a:gd name="T49" fmla="*/ 19 h 96"/>
                  <a:gd name="T50" fmla="*/ 1 w 78"/>
                  <a:gd name="T51" fmla="*/ 21 h 96"/>
                  <a:gd name="T52" fmla="*/ 2 w 78"/>
                  <a:gd name="T53" fmla="*/ 22 h 96"/>
                  <a:gd name="T54" fmla="*/ 4 w 78"/>
                  <a:gd name="T55" fmla="*/ 22 h 96"/>
                  <a:gd name="T56" fmla="*/ 6 w 78"/>
                  <a:gd name="T57" fmla="*/ 22 h 96"/>
                  <a:gd name="T58" fmla="*/ 15 w 78"/>
                  <a:gd name="T59" fmla="*/ 19 h 96"/>
                  <a:gd name="T60" fmla="*/ 16 w 78"/>
                  <a:gd name="T61" fmla="*/ 18 h 96"/>
                  <a:gd name="T62" fmla="*/ 16 w 78"/>
                  <a:gd name="T63" fmla="*/ 18 h 96"/>
                  <a:gd name="T64" fmla="*/ 17 w 78"/>
                  <a:gd name="T65" fmla="*/ 18 h 96"/>
                  <a:gd name="T66" fmla="*/ 18 w 78"/>
                  <a:gd name="T67" fmla="*/ 17 h 96"/>
                  <a:gd name="T68" fmla="*/ 18 w 78"/>
                  <a:gd name="T69" fmla="*/ 16 h 96"/>
                  <a:gd name="T70" fmla="*/ 18 w 78"/>
                  <a:gd name="T71" fmla="*/ 15 h 96"/>
                  <a:gd name="T72" fmla="*/ 18 w 78"/>
                  <a:gd name="T73" fmla="*/ 14 h 96"/>
                  <a:gd name="T74" fmla="*/ 18 w 78"/>
                  <a:gd name="T75" fmla="*/ 13 h 96"/>
                  <a:gd name="T76" fmla="*/ 13 w 78"/>
                  <a:gd name="T77" fmla="*/ 2 h 96"/>
                  <a:gd name="T78" fmla="*/ 12 w 78"/>
                  <a:gd name="T79" fmla="*/ 1 h 96"/>
                  <a:gd name="T80" fmla="*/ 10 w 78"/>
                  <a:gd name="T81" fmla="*/ 0 h 96"/>
                  <a:gd name="T82" fmla="*/ 9 w 78"/>
                  <a:gd name="T83" fmla="*/ 0 h 96"/>
                  <a:gd name="T84" fmla="*/ 7 w 78"/>
                  <a:gd name="T85" fmla="*/ 0 h 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96"/>
                  <a:gd name="T131" fmla="*/ 78 w 78"/>
                  <a:gd name="T132" fmla="*/ 96 h 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96">
                    <a:moveTo>
                      <a:pt x="31" y="1"/>
                    </a:moveTo>
                    <a:lnTo>
                      <a:pt x="26" y="4"/>
                    </a:lnTo>
                    <a:lnTo>
                      <a:pt x="22" y="8"/>
                    </a:lnTo>
                    <a:lnTo>
                      <a:pt x="21" y="13"/>
                    </a:lnTo>
                    <a:lnTo>
                      <a:pt x="19" y="18"/>
                    </a:lnTo>
                    <a:lnTo>
                      <a:pt x="19" y="19"/>
                    </a:lnTo>
                    <a:lnTo>
                      <a:pt x="21" y="22"/>
                    </a:lnTo>
                    <a:lnTo>
                      <a:pt x="21" y="23"/>
                    </a:lnTo>
                    <a:lnTo>
                      <a:pt x="21" y="26"/>
                    </a:lnTo>
                    <a:lnTo>
                      <a:pt x="22" y="28"/>
                    </a:lnTo>
                    <a:lnTo>
                      <a:pt x="25" y="35"/>
                    </a:lnTo>
                    <a:lnTo>
                      <a:pt x="28" y="43"/>
                    </a:lnTo>
                    <a:lnTo>
                      <a:pt x="32" y="53"/>
                    </a:lnTo>
                    <a:lnTo>
                      <a:pt x="26" y="56"/>
                    </a:lnTo>
                    <a:lnTo>
                      <a:pt x="19" y="58"/>
                    </a:lnTo>
                    <a:lnTo>
                      <a:pt x="14" y="60"/>
                    </a:lnTo>
                    <a:lnTo>
                      <a:pt x="13" y="60"/>
                    </a:lnTo>
                    <a:lnTo>
                      <a:pt x="8" y="62"/>
                    </a:lnTo>
                    <a:lnTo>
                      <a:pt x="4" y="66"/>
                    </a:lnTo>
                    <a:lnTo>
                      <a:pt x="1" y="73"/>
                    </a:lnTo>
                    <a:lnTo>
                      <a:pt x="0" y="78"/>
                    </a:lnTo>
                    <a:lnTo>
                      <a:pt x="0" y="79"/>
                    </a:lnTo>
                    <a:lnTo>
                      <a:pt x="0" y="80"/>
                    </a:lnTo>
                    <a:lnTo>
                      <a:pt x="0" y="82"/>
                    </a:lnTo>
                    <a:lnTo>
                      <a:pt x="1" y="83"/>
                    </a:lnTo>
                    <a:lnTo>
                      <a:pt x="5" y="90"/>
                    </a:lnTo>
                    <a:lnTo>
                      <a:pt x="10" y="95"/>
                    </a:lnTo>
                    <a:lnTo>
                      <a:pt x="18" y="96"/>
                    </a:lnTo>
                    <a:lnTo>
                      <a:pt x="25" y="96"/>
                    </a:lnTo>
                    <a:lnTo>
                      <a:pt x="65" y="83"/>
                    </a:lnTo>
                    <a:lnTo>
                      <a:pt x="69" y="80"/>
                    </a:lnTo>
                    <a:lnTo>
                      <a:pt x="71" y="79"/>
                    </a:lnTo>
                    <a:lnTo>
                      <a:pt x="74" y="77"/>
                    </a:lnTo>
                    <a:lnTo>
                      <a:pt x="77" y="73"/>
                    </a:lnTo>
                    <a:lnTo>
                      <a:pt x="78" y="69"/>
                    </a:lnTo>
                    <a:lnTo>
                      <a:pt x="78" y="65"/>
                    </a:lnTo>
                    <a:lnTo>
                      <a:pt x="78" y="61"/>
                    </a:lnTo>
                    <a:lnTo>
                      <a:pt x="77" y="57"/>
                    </a:lnTo>
                    <a:lnTo>
                      <a:pt x="56" y="10"/>
                    </a:lnTo>
                    <a:lnTo>
                      <a:pt x="52" y="5"/>
                    </a:lnTo>
                    <a:lnTo>
                      <a:pt x="45" y="1"/>
                    </a:lnTo>
                    <a:lnTo>
                      <a:pt x="39" y="0"/>
                    </a:lnTo>
                    <a:lnTo>
                      <a:pt x="31" y="1"/>
                    </a:lnTo>
                    <a:close/>
                  </a:path>
                </a:pathLst>
              </a:custGeom>
              <a:solidFill>
                <a:srgbClr val="000000"/>
              </a:solidFill>
              <a:ln w="9525">
                <a:noFill/>
                <a:round/>
                <a:headEnd/>
                <a:tailEnd/>
              </a:ln>
            </p:spPr>
            <p:txBody>
              <a:bodyPr/>
              <a:lstStyle/>
              <a:p>
                <a:pPr rtl="0"/>
                <a:endParaRPr lang="en-US" sz="3800"/>
              </a:p>
            </p:txBody>
          </p:sp>
          <p:sp>
            <p:nvSpPr>
              <p:cNvPr id="802" name="Freeform 878"/>
              <p:cNvSpPr>
                <a:spLocks/>
              </p:cNvSpPr>
              <p:nvPr/>
            </p:nvSpPr>
            <p:spPr bwMode="auto">
              <a:xfrm>
                <a:off x="545" y="2598"/>
                <a:ext cx="8" cy="9"/>
              </a:xfrm>
              <a:custGeom>
                <a:avLst/>
                <a:gdLst>
                  <a:gd name="T0" fmla="*/ 8 w 39"/>
                  <a:gd name="T1" fmla="*/ 4 h 41"/>
                  <a:gd name="T2" fmla="*/ 8 w 39"/>
                  <a:gd name="T3" fmla="*/ 6 h 41"/>
                  <a:gd name="T4" fmla="*/ 7 w 39"/>
                  <a:gd name="T5" fmla="*/ 7 h 41"/>
                  <a:gd name="T6" fmla="*/ 5 w 39"/>
                  <a:gd name="T7" fmla="*/ 9 h 41"/>
                  <a:gd name="T8" fmla="*/ 4 w 39"/>
                  <a:gd name="T9" fmla="*/ 9 h 41"/>
                  <a:gd name="T10" fmla="*/ 2 w 39"/>
                  <a:gd name="T11" fmla="*/ 9 h 41"/>
                  <a:gd name="T12" fmla="*/ 1 w 39"/>
                  <a:gd name="T13" fmla="*/ 7 h 41"/>
                  <a:gd name="T14" fmla="*/ 0 w 39"/>
                  <a:gd name="T15" fmla="*/ 6 h 41"/>
                  <a:gd name="T16" fmla="*/ 0 w 39"/>
                  <a:gd name="T17" fmla="*/ 4 h 41"/>
                  <a:gd name="T18" fmla="*/ 0 w 39"/>
                  <a:gd name="T19" fmla="*/ 3 h 41"/>
                  <a:gd name="T20" fmla="*/ 1 w 39"/>
                  <a:gd name="T21" fmla="*/ 1 h 41"/>
                  <a:gd name="T22" fmla="*/ 2 w 39"/>
                  <a:gd name="T23" fmla="*/ 0 h 41"/>
                  <a:gd name="T24" fmla="*/ 4 w 39"/>
                  <a:gd name="T25" fmla="*/ 0 h 41"/>
                  <a:gd name="T26" fmla="*/ 5 w 39"/>
                  <a:gd name="T27" fmla="*/ 0 h 41"/>
                  <a:gd name="T28" fmla="*/ 7 w 39"/>
                  <a:gd name="T29" fmla="*/ 1 h 41"/>
                  <a:gd name="T30" fmla="*/ 8 w 39"/>
                  <a:gd name="T31" fmla="*/ 3 h 41"/>
                  <a:gd name="T32" fmla="*/ 8 w 39"/>
                  <a:gd name="T33" fmla="*/ 4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1"/>
                  <a:gd name="T53" fmla="*/ 39 w 39"/>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1">
                    <a:moveTo>
                      <a:pt x="39" y="20"/>
                    </a:moveTo>
                    <a:lnTo>
                      <a:pt x="38" y="28"/>
                    </a:lnTo>
                    <a:lnTo>
                      <a:pt x="33" y="34"/>
                    </a:lnTo>
                    <a:lnTo>
                      <a:pt x="26" y="39"/>
                    </a:lnTo>
                    <a:lnTo>
                      <a:pt x="18" y="41"/>
                    </a:lnTo>
                    <a:lnTo>
                      <a:pt x="12" y="39"/>
                    </a:lnTo>
                    <a:lnTo>
                      <a:pt x="5" y="34"/>
                    </a:lnTo>
                    <a:lnTo>
                      <a:pt x="1" y="28"/>
                    </a:lnTo>
                    <a:lnTo>
                      <a:pt x="0" y="20"/>
                    </a:lnTo>
                    <a:lnTo>
                      <a:pt x="1" y="12"/>
                    </a:lnTo>
                    <a:lnTo>
                      <a:pt x="5" y="5"/>
                    </a:lnTo>
                    <a:lnTo>
                      <a:pt x="12" y="1"/>
                    </a:lnTo>
                    <a:lnTo>
                      <a:pt x="18" y="0"/>
                    </a:lnTo>
                    <a:lnTo>
                      <a:pt x="26" y="1"/>
                    </a:lnTo>
                    <a:lnTo>
                      <a:pt x="33" y="5"/>
                    </a:lnTo>
                    <a:lnTo>
                      <a:pt x="38" y="12"/>
                    </a:lnTo>
                    <a:lnTo>
                      <a:pt x="39" y="20"/>
                    </a:lnTo>
                    <a:close/>
                  </a:path>
                </a:pathLst>
              </a:custGeom>
              <a:solidFill>
                <a:srgbClr val="000000"/>
              </a:solidFill>
              <a:ln w="9525">
                <a:noFill/>
                <a:round/>
                <a:headEnd/>
                <a:tailEnd/>
              </a:ln>
            </p:spPr>
            <p:txBody>
              <a:bodyPr/>
              <a:lstStyle/>
              <a:p>
                <a:pPr rtl="0"/>
                <a:endParaRPr lang="en-US" sz="3800"/>
              </a:p>
            </p:txBody>
          </p:sp>
          <p:sp>
            <p:nvSpPr>
              <p:cNvPr id="803" name="Freeform 879"/>
              <p:cNvSpPr>
                <a:spLocks/>
              </p:cNvSpPr>
              <p:nvPr/>
            </p:nvSpPr>
            <p:spPr bwMode="auto">
              <a:xfrm>
                <a:off x="596" y="2596"/>
                <a:ext cx="9" cy="9"/>
              </a:xfrm>
              <a:custGeom>
                <a:avLst/>
                <a:gdLst>
                  <a:gd name="T0" fmla="*/ 9 w 40"/>
                  <a:gd name="T1" fmla="*/ 5 h 40"/>
                  <a:gd name="T2" fmla="*/ 9 w 40"/>
                  <a:gd name="T3" fmla="*/ 7 h 40"/>
                  <a:gd name="T4" fmla="*/ 8 w 40"/>
                  <a:gd name="T5" fmla="*/ 8 h 40"/>
                  <a:gd name="T6" fmla="*/ 7 w 40"/>
                  <a:gd name="T7" fmla="*/ 9 h 40"/>
                  <a:gd name="T8" fmla="*/ 5 w 40"/>
                  <a:gd name="T9" fmla="*/ 9 h 40"/>
                  <a:gd name="T10" fmla="*/ 3 w 40"/>
                  <a:gd name="T11" fmla="*/ 9 h 40"/>
                  <a:gd name="T12" fmla="*/ 2 w 40"/>
                  <a:gd name="T13" fmla="*/ 8 h 40"/>
                  <a:gd name="T14" fmla="*/ 0 w 40"/>
                  <a:gd name="T15" fmla="*/ 7 h 40"/>
                  <a:gd name="T16" fmla="*/ 0 w 40"/>
                  <a:gd name="T17" fmla="*/ 5 h 40"/>
                  <a:gd name="T18" fmla="*/ 0 w 40"/>
                  <a:gd name="T19" fmla="*/ 3 h 40"/>
                  <a:gd name="T20" fmla="*/ 2 w 40"/>
                  <a:gd name="T21" fmla="*/ 2 h 40"/>
                  <a:gd name="T22" fmla="*/ 3 w 40"/>
                  <a:gd name="T23" fmla="*/ 0 h 40"/>
                  <a:gd name="T24" fmla="*/ 5 w 40"/>
                  <a:gd name="T25" fmla="*/ 0 h 40"/>
                  <a:gd name="T26" fmla="*/ 7 w 40"/>
                  <a:gd name="T27" fmla="*/ 0 h 40"/>
                  <a:gd name="T28" fmla="*/ 8 w 40"/>
                  <a:gd name="T29" fmla="*/ 2 h 40"/>
                  <a:gd name="T30" fmla="*/ 9 w 40"/>
                  <a:gd name="T31" fmla="*/ 3 h 40"/>
                  <a:gd name="T32" fmla="*/ 9 w 40"/>
                  <a:gd name="T33" fmla="*/ 5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0"/>
                  <a:gd name="T53" fmla="*/ 40 w 40"/>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0">
                    <a:moveTo>
                      <a:pt x="40" y="21"/>
                    </a:moveTo>
                    <a:lnTo>
                      <a:pt x="39" y="29"/>
                    </a:lnTo>
                    <a:lnTo>
                      <a:pt x="35" y="34"/>
                    </a:lnTo>
                    <a:lnTo>
                      <a:pt x="29" y="39"/>
                    </a:lnTo>
                    <a:lnTo>
                      <a:pt x="21" y="40"/>
                    </a:lnTo>
                    <a:lnTo>
                      <a:pt x="13" y="39"/>
                    </a:lnTo>
                    <a:lnTo>
                      <a:pt x="7" y="34"/>
                    </a:lnTo>
                    <a:lnTo>
                      <a:pt x="1" y="29"/>
                    </a:lnTo>
                    <a:lnTo>
                      <a:pt x="0" y="21"/>
                    </a:lnTo>
                    <a:lnTo>
                      <a:pt x="1" y="13"/>
                    </a:lnTo>
                    <a:lnTo>
                      <a:pt x="7" y="7"/>
                    </a:lnTo>
                    <a:lnTo>
                      <a:pt x="13" y="1"/>
                    </a:lnTo>
                    <a:lnTo>
                      <a:pt x="21" y="0"/>
                    </a:lnTo>
                    <a:lnTo>
                      <a:pt x="29" y="1"/>
                    </a:lnTo>
                    <a:lnTo>
                      <a:pt x="35" y="7"/>
                    </a:lnTo>
                    <a:lnTo>
                      <a:pt x="39" y="13"/>
                    </a:lnTo>
                    <a:lnTo>
                      <a:pt x="40" y="21"/>
                    </a:lnTo>
                    <a:close/>
                  </a:path>
                </a:pathLst>
              </a:custGeom>
              <a:solidFill>
                <a:srgbClr val="000000"/>
              </a:solidFill>
              <a:ln w="9525">
                <a:noFill/>
                <a:round/>
                <a:headEnd/>
                <a:tailEnd/>
              </a:ln>
            </p:spPr>
            <p:txBody>
              <a:bodyPr/>
              <a:lstStyle/>
              <a:p>
                <a:pPr rtl="0"/>
                <a:endParaRPr lang="en-US" sz="3800"/>
              </a:p>
            </p:txBody>
          </p:sp>
          <p:sp>
            <p:nvSpPr>
              <p:cNvPr id="804" name="Freeform 880"/>
              <p:cNvSpPr>
                <a:spLocks/>
              </p:cNvSpPr>
              <p:nvPr/>
            </p:nvSpPr>
            <p:spPr bwMode="auto">
              <a:xfrm>
                <a:off x="429" y="2630"/>
                <a:ext cx="86" cy="174"/>
              </a:xfrm>
              <a:custGeom>
                <a:avLst/>
                <a:gdLst>
                  <a:gd name="T0" fmla="*/ 42 w 375"/>
                  <a:gd name="T1" fmla="*/ 4 h 760"/>
                  <a:gd name="T2" fmla="*/ 29 w 375"/>
                  <a:gd name="T3" fmla="*/ 21 h 760"/>
                  <a:gd name="T4" fmla="*/ 12 w 375"/>
                  <a:gd name="T5" fmla="*/ 68 h 760"/>
                  <a:gd name="T6" fmla="*/ 3 w 375"/>
                  <a:gd name="T7" fmla="*/ 120 h 760"/>
                  <a:gd name="T8" fmla="*/ 0 w 375"/>
                  <a:gd name="T9" fmla="*/ 155 h 760"/>
                  <a:gd name="T10" fmla="*/ 0 w 375"/>
                  <a:gd name="T11" fmla="*/ 165 h 760"/>
                  <a:gd name="T12" fmla="*/ 10 w 375"/>
                  <a:gd name="T13" fmla="*/ 169 h 760"/>
                  <a:gd name="T14" fmla="*/ 22 w 375"/>
                  <a:gd name="T15" fmla="*/ 173 h 760"/>
                  <a:gd name="T16" fmla="*/ 33 w 375"/>
                  <a:gd name="T17" fmla="*/ 174 h 760"/>
                  <a:gd name="T18" fmla="*/ 42 w 375"/>
                  <a:gd name="T19" fmla="*/ 173 h 760"/>
                  <a:gd name="T20" fmla="*/ 48 w 375"/>
                  <a:gd name="T21" fmla="*/ 171 h 760"/>
                  <a:gd name="T22" fmla="*/ 53 w 375"/>
                  <a:gd name="T23" fmla="*/ 168 h 760"/>
                  <a:gd name="T24" fmla="*/ 57 w 375"/>
                  <a:gd name="T25" fmla="*/ 166 h 760"/>
                  <a:gd name="T26" fmla="*/ 59 w 375"/>
                  <a:gd name="T27" fmla="*/ 164 h 760"/>
                  <a:gd name="T28" fmla="*/ 60 w 375"/>
                  <a:gd name="T29" fmla="*/ 162 h 760"/>
                  <a:gd name="T30" fmla="*/ 58 w 375"/>
                  <a:gd name="T31" fmla="*/ 141 h 760"/>
                  <a:gd name="T32" fmla="*/ 58 w 375"/>
                  <a:gd name="T33" fmla="*/ 116 h 760"/>
                  <a:gd name="T34" fmla="*/ 62 w 375"/>
                  <a:gd name="T35" fmla="*/ 101 h 760"/>
                  <a:gd name="T36" fmla="*/ 66 w 375"/>
                  <a:gd name="T37" fmla="*/ 95 h 760"/>
                  <a:gd name="T38" fmla="*/ 71 w 375"/>
                  <a:gd name="T39" fmla="*/ 91 h 760"/>
                  <a:gd name="T40" fmla="*/ 79 w 375"/>
                  <a:gd name="T41" fmla="*/ 82 h 760"/>
                  <a:gd name="T42" fmla="*/ 83 w 375"/>
                  <a:gd name="T43" fmla="*/ 73 h 760"/>
                  <a:gd name="T44" fmla="*/ 85 w 375"/>
                  <a:gd name="T45" fmla="*/ 66 h 760"/>
                  <a:gd name="T46" fmla="*/ 86 w 375"/>
                  <a:gd name="T47" fmla="*/ 64 h 760"/>
                  <a:gd name="T48" fmla="*/ 85 w 375"/>
                  <a:gd name="T49" fmla="*/ 61 h 760"/>
                  <a:gd name="T50" fmla="*/ 83 w 375"/>
                  <a:gd name="T51" fmla="*/ 50 h 760"/>
                  <a:gd name="T52" fmla="*/ 79 w 375"/>
                  <a:gd name="T53" fmla="*/ 34 h 760"/>
                  <a:gd name="T54" fmla="*/ 75 w 375"/>
                  <a:gd name="T55" fmla="*/ 18 h 760"/>
                  <a:gd name="T56" fmla="*/ 72 w 375"/>
                  <a:gd name="T57" fmla="*/ 8 h 760"/>
                  <a:gd name="T58" fmla="*/ 67 w 375"/>
                  <a:gd name="T59" fmla="*/ 3 h 760"/>
                  <a:gd name="T60" fmla="*/ 61 w 375"/>
                  <a:gd name="T61" fmla="*/ 1 h 760"/>
                  <a:gd name="T62" fmla="*/ 54 w 375"/>
                  <a:gd name="T63" fmla="*/ 0 h 760"/>
                  <a:gd name="T64" fmla="*/ 47 w 375"/>
                  <a:gd name="T65" fmla="*/ 2 h 760"/>
                  <a:gd name="T66" fmla="*/ 43 w 375"/>
                  <a:gd name="T67" fmla="*/ 4 h 7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5"/>
                  <a:gd name="T103" fmla="*/ 0 h 760"/>
                  <a:gd name="T104" fmla="*/ 375 w 375"/>
                  <a:gd name="T105" fmla="*/ 760 h 7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5" h="760">
                    <a:moveTo>
                      <a:pt x="185" y="17"/>
                    </a:moveTo>
                    <a:lnTo>
                      <a:pt x="182" y="18"/>
                    </a:lnTo>
                    <a:lnTo>
                      <a:pt x="180" y="19"/>
                    </a:lnTo>
                    <a:lnTo>
                      <a:pt x="125" y="92"/>
                    </a:lnTo>
                    <a:lnTo>
                      <a:pt x="82" y="189"/>
                    </a:lnTo>
                    <a:lnTo>
                      <a:pt x="51" y="299"/>
                    </a:lnTo>
                    <a:lnTo>
                      <a:pt x="28" y="414"/>
                    </a:lnTo>
                    <a:lnTo>
                      <a:pt x="13" y="522"/>
                    </a:lnTo>
                    <a:lnTo>
                      <a:pt x="5" y="613"/>
                    </a:lnTo>
                    <a:lnTo>
                      <a:pt x="2" y="678"/>
                    </a:lnTo>
                    <a:lnTo>
                      <a:pt x="0" y="708"/>
                    </a:lnTo>
                    <a:lnTo>
                      <a:pt x="0" y="719"/>
                    </a:lnTo>
                    <a:lnTo>
                      <a:pt x="12" y="726"/>
                    </a:lnTo>
                    <a:lnTo>
                      <a:pt x="43" y="739"/>
                    </a:lnTo>
                    <a:lnTo>
                      <a:pt x="72" y="748"/>
                    </a:lnTo>
                    <a:lnTo>
                      <a:pt x="98" y="754"/>
                    </a:lnTo>
                    <a:lnTo>
                      <a:pt x="121" y="758"/>
                    </a:lnTo>
                    <a:lnTo>
                      <a:pt x="143" y="760"/>
                    </a:lnTo>
                    <a:lnTo>
                      <a:pt x="164" y="758"/>
                    </a:lnTo>
                    <a:lnTo>
                      <a:pt x="181" y="756"/>
                    </a:lnTo>
                    <a:lnTo>
                      <a:pt x="198" y="750"/>
                    </a:lnTo>
                    <a:lnTo>
                      <a:pt x="211" y="747"/>
                    </a:lnTo>
                    <a:lnTo>
                      <a:pt x="223" y="740"/>
                    </a:lnTo>
                    <a:lnTo>
                      <a:pt x="233" y="734"/>
                    </a:lnTo>
                    <a:lnTo>
                      <a:pt x="242" y="728"/>
                    </a:lnTo>
                    <a:lnTo>
                      <a:pt x="249" y="723"/>
                    </a:lnTo>
                    <a:lnTo>
                      <a:pt x="253" y="719"/>
                    </a:lnTo>
                    <a:lnTo>
                      <a:pt x="257" y="715"/>
                    </a:lnTo>
                    <a:lnTo>
                      <a:pt x="258" y="714"/>
                    </a:lnTo>
                    <a:lnTo>
                      <a:pt x="263" y="706"/>
                    </a:lnTo>
                    <a:lnTo>
                      <a:pt x="262" y="698"/>
                    </a:lnTo>
                    <a:lnTo>
                      <a:pt x="253" y="618"/>
                    </a:lnTo>
                    <a:lnTo>
                      <a:pt x="251" y="554"/>
                    </a:lnTo>
                    <a:lnTo>
                      <a:pt x="255" y="505"/>
                    </a:lnTo>
                    <a:lnTo>
                      <a:pt x="262" y="467"/>
                    </a:lnTo>
                    <a:lnTo>
                      <a:pt x="271" y="442"/>
                    </a:lnTo>
                    <a:lnTo>
                      <a:pt x="280" y="425"/>
                    </a:lnTo>
                    <a:lnTo>
                      <a:pt x="287" y="417"/>
                    </a:lnTo>
                    <a:lnTo>
                      <a:pt x="289" y="415"/>
                    </a:lnTo>
                    <a:lnTo>
                      <a:pt x="310" y="399"/>
                    </a:lnTo>
                    <a:lnTo>
                      <a:pt x="327" y="380"/>
                    </a:lnTo>
                    <a:lnTo>
                      <a:pt x="343" y="359"/>
                    </a:lnTo>
                    <a:lnTo>
                      <a:pt x="353" y="338"/>
                    </a:lnTo>
                    <a:lnTo>
                      <a:pt x="362" y="319"/>
                    </a:lnTo>
                    <a:lnTo>
                      <a:pt x="369" y="302"/>
                    </a:lnTo>
                    <a:lnTo>
                      <a:pt x="372" y="290"/>
                    </a:lnTo>
                    <a:lnTo>
                      <a:pt x="374" y="285"/>
                    </a:lnTo>
                    <a:lnTo>
                      <a:pt x="375" y="281"/>
                    </a:lnTo>
                    <a:lnTo>
                      <a:pt x="374" y="277"/>
                    </a:lnTo>
                    <a:lnTo>
                      <a:pt x="372" y="268"/>
                    </a:lnTo>
                    <a:lnTo>
                      <a:pt x="367" y="248"/>
                    </a:lnTo>
                    <a:lnTo>
                      <a:pt x="362" y="220"/>
                    </a:lnTo>
                    <a:lnTo>
                      <a:pt x="354" y="185"/>
                    </a:lnTo>
                    <a:lnTo>
                      <a:pt x="345" y="148"/>
                    </a:lnTo>
                    <a:lnTo>
                      <a:pt x="337" y="112"/>
                    </a:lnTo>
                    <a:lnTo>
                      <a:pt x="328" y="78"/>
                    </a:lnTo>
                    <a:lnTo>
                      <a:pt x="319" y="49"/>
                    </a:lnTo>
                    <a:lnTo>
                      <a:pt x="313" y="35"/>
                    </a:lnTo>
                    <a:lnTo>
                      <a:pt x="305" y="23"/>
                    </a:lnTo>
                    <a:lnTo>
                      <a:pt x="294" y="13"/>
                    </a:lnTo>
                    <a:lnTo>
                      <a:pt x="281" y="6"/>
                    </a:lnTo>
                    <a:lnTo>
                      <a:pt x="266" y="3"/>
                    </a:lnTo>
                    <a:lnTo>
                      <a:pt x="250" y="0"/>
                    </a:lnTo>
                    <a:lnTo>
                      <a:pt x="234" y="1"/>
                    </a:lnTo>
                    <a:lnTo>
                      <a:pt x="220" y="4"/>
                    </a:lnTo>
                    <a:lnTo>
                      <a:pt x="207" y="8"/>
                    </a:lnTo>
                    <a:lnTo>
                      <a:pt x="197" y="12"/>
                    </a:lnTo>
                    <a:lnTo>
                      <a:pt x="189" y="16"/>
                    </a:lnTo>
                    <a:lnTo>
                      <a:pt x="185" y="17"/>
                    </a:lnTo>
                    <a:close/>
                  </a:path>
                </a:pathLst>
              </a:custGeom>
              <a:solidFill>
                <a:srgbClr val="000000"/>
              </a:solidFill>
              <a:ln w="9525">
                <a:noFill/>
                <a:round/>
                <a:headEnd/>
                <a:tailEnd/>
              </a:ln>
            </p:spPr>
            <p:txBody>
              <a:bodyPr/>
              <a:lstStyle/>
              <a:p>
                <a:pPr rtl="0"/>
                <a:endParaRPr lang="en-US" sz="3800"/>
              </a:p>
            </p:txBody>
          </p:sp>
          <p:sp>
            <p:nvSpPr>
              <p:cNvPr id="805" name="Freeform 881"/>
              <p:cNvSpPr>
                <a:spLocks/>
              </p:cNvSpPr>
              <p:nvPr/>
            </p:nvSpPr>
            <p:spPr bwMode="auto">
              <a:xfrm>
                <a:off x="438" y="2639"/>
                <a:ext cx="67" cy="156"/>
              </a:xfrm>
              <a:custGeom>
                <a:avLst/>
                <a:gdLst>
                  <a:gd name="T0" fmla="*/ 52 w 292"/>
                  <a:gd name="T1" fmla="*/ 1 h 679"/>
                  <a:gd name="T2" fmla="*/ 53 w 292"/>
                  <a:gd name="T3" fmla="*/ 1 h 679"/>
                  <a:gd name="T4" fmla="*/ 53 w 292"/>
                  <a:gd name="T5" fmla="*/ 2 h 679"/>
                  <a:gd name="T6" fmla="*/ 54 w 292"/>
                  <a:gd name="T7" fmla="*/ 3 h 679"/>
                  <a:gd name="T8" fmla="*/ 55 w 292"/>
                  <a:gd name="T9" fmla="*/ 5 h 679"/>
                  <a:gd name="T10" fmla="*/ 57 w 292"/>
                  <a:gd name="T11" fmla="*/ 11 h 679"/>
                  <a:gd name="T12" fmla="*/ 59 w 292"/>
                  <a:gd name="T13" fmla="*/ 18 h 679"/>
                  <a:gd name="T14" fmla="*/ 61 w 292"/>
                  <a:gd name="T15" fmla="*/ 26 h 679"/>
                  <a:gd name="T16" fmla="*/ 63 w 292"/>
                  <a:gd name="T17" fmla="*/ 33 h 679"/>
                  <a:gd name="T18" fmla="*/ 64 w 292"/>
                  <a:gd name="T19" fmla="*/ 40 h 679"/>
                  <a:gd name="T20" fmla="*/ 66 w 292"/>
                  <a:gd name="T21" fmla="*/ 47 h 679"/>
                  <a:gd name="T22" fmla="*/ 67 w 292"/>
                  <a:gd name="T23" fmla="*/ 52 h 679"/>
                  <a:gd name="T24" fmla="*/ 67 w 292"/>
                  <a:gd name="T25" fmla="*/ 55 h 679"/>
                  <a:gd name="T26" fmla="*/ 67 w 292"/>
                  <a:gd name="T27" fmla="*/ 57 h 679"/>
                  <a:gd name="T28" fmla="*/ 66 w 292"/>
                  <a:gd name="T29" fmla="*/ 60 h 679"/>
                  <a:gd name="T30" fmla="*/ 64 w 292"/>
                  <a:gd name="T31" fmla="*/ 62 h 679"/>
                  <a:gd name="T32" fmla="*/ 63 w 292"/>
                  <a:gd name="T33" fmla="*/ 66 h 679"/>
                  <a:gd name="T34" fmla="*/ 61 w 292"/>
                  <a:gd name="T35" fmla="*/ 69 h 679"/>
                  <a:gd name="T36" fmla="*/ 58 w 292"/>
                  <a:gd name="T37" fmla="*/ 73 h 679"/>
                  <a:gd name="T38" fmla="*/ 56 w 292"/>
                  <a:gd name="T39" fmla="*/ 76 h 679"/>
                  <a:gd name="T40" fmla="*/ 52 w 292"/>
                  <a:gd name="T41" fmla="*/ 78 h 679"/>
                  <a:gd name="T42" fmla="*/ 51 w 292"/>
                  <a:gd name="T43" fmla="*/ 79 h 679"/>
                  <a:gd name="T44" fmla="*/ 50 w 292"/>
                  <a:gd name="T45" fmla="*/ 81 h 679"/>
                  <a:gd name="T46" fmla="*/ 47 w 292"/>
                  <a:gd name="T47" fmla="*/ 83 h 679"/>
                  <a:gd name="T48" fmla="*/ 45 w 292"/>
                  <a:gd name="T49" fmla="*/ 87 h 679"/>
                  <a:gd name="T50" fmla="*/ 43 w 292"/>
                  <a:gd name="T51" fmla="*/ 93 h 679"/>
                  <a:gd name="T52" fmla="*/ 41 w 292"/>
                  <a:gd name="T53" fmla="*/ 100 h 679"/>
                  <a:gd name="T54" fmla="*/ 40 w 292"/>
                  <a:gd name="T55" fmla="*/ 110 h 679"/>
                  <a:gd name="T56" fmla="*/ 39 w 292"/>
                  <a:gd name="T57" fmla="*/ 122 h 679"/>
                  <a:gd name="T58" fmla="*/ 39 w 292"/>
                  <a:gd name="T59" fmla="*/ 128 h 679"/>
                  <a:gd name="T60" fmla="*/ 40 w 292"/>
                  <a:gd name="T61" fmla="*/ 135 h 679"/>
                  <a:gd name="T62" fmla="*/ 41 w 292"/>
                  <a:gd name="T63" fmla="*/ 142 h 679"/>
                  <a:gd name="T64" fmla="*/ 41 w 292"/>
                  <a:gd name="T65" fmla="*/ 150 h 679"/>
                  <a:gd name="T66" fmla="*/ 40 w 292"/>
                  <a:gd name="T67" fmla="*/ 152 h 679"/>
                  <a:gd name="T68" fmla="*/ 37 w 292"/>
                  <a:gd name="T69" fmla="*/ 153 h 679"/>
                  <a:gd name="T70" fmla="*/ 33 w 292"/>
                  <a:gd name="T71" fmla="*/ 155 h 679"/>
                  <a:gd name="T72" fmla="*/ 29 w 292"/>
                  <a:gd name="T73" fmla="*/ 156 h 679"/>
                  <a:gd name="T74" fmla="*/ 23 w 292"/>
                  <a:gd name="T75" fmla="*/ 156 h 679"/>
                  <a:gd name="T76" fmla="*/ 17 w 292"/>
                  <a:gd name="T77" fmla="*/ 156 h 679"/>
                  <a:gd name="T78" fmla="*/ 9 w 292"/>
                  <a:gd name="T79" fmla="*/ 154 h 679"/>
                  <a:gd name="T80" fmla="*/ 0 w 292"/>
                  <a:gd name="T81" fmla="*/ 150 h 679"/>
                  <a:gd name="T82" fmla="*/ 0 w 292"/>
                  <a:gd name="T83" fmla="*/ 140 h 679"/>
                  <a:gd name="T84" fmla="*/ 2 w 292"/>
                  <a:gd name="T85" fmla="*/ 124 h 679"/>
                  <a:gd name="T86" fmla="*/ 4 w 292"/>
                  <a:gd name="T87" fmla="*/ 103 h 679"/>
                  <a:gd name="T88" fmla="*/ 7 w 292"/>
                  <a:gd name="T89" fmla="*/ 81 h 679"/>
                  <a:gd name="T90" fmla="*/ 12 w 292"/>
                  <a:gd name="T91" fmla="*/ 58 h 679"/>
                  <a:gd name="T92" fmla="*/ 19 w 292"/>
                  <a:gd name="T93" fmla="*/ 36 h 679"/>
                  <a:gd name="T94" fmla="*/ 27 w 292"/>
                  <a:gd name="T95" fmla="*/ 17 h 679"/>
                  <a:gd name="T96" fmla="*/ 38 w 292"/>
                  <a:gd name="T97" fmla="*/ 3 h 679"/>
                  <a:gd name="T98" fmla="*/ 39 w 292"/>
                  <a:gd name="T99" fmla="*/ 2 h 679"/>
                  <a:gd name="T100" fmla="*/ 41 w 292"/>
                  <a:gd name="T101" fmla="*/ 2 h 679"/>
                  <a:gd name="T102" fmla="*/ 42 w 292"/>
                  <a:gd name="T103" fmla="*/ 1 h 679"/>
                  <a:gd name="T104" fmla="*/ 44 w 292"/>
                  <a:gd name="T105" fmla="*/ 0 h 679"/>
                  <a:gd name="T106" fmla="*/ 46 w 292"/>
                  <a:gd name="T107" fmla="*/ 0 h 679"/>
                  <a:gd name="T108" fmla="*/ 48 w 292"/>
                  <a:gd name="T109" fmla="*/ 0 h 679"/>
                  <a:gd name="T110" fmla="*/ 50 w 292"/>
                  <a:gd name="T111" fmla="*/ 0 h 679"/>
                  <a:gd name="T112" fmla="*/ 52 w 292"/>
                  <a:gd name="T113" fmla="*/ 1 h 6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2"/>
                  <a:gd name="T172" fmla="*/ 0 h 679"/>
                  <a:gd name="T173" fmla="*/ 292 w 292"/>
                  <a:gd name="T174" fmla="*/ 679 h 6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2" h="679">
                    <a:moveTo>
                      <a:pt x="225" y="3"/>
                    </a:moveTo>
                    <a:lnTo>
                      <a:pt x="229" y="5"/>
                    </a:lnTo>
                    <a:lnTo>
                      <a:pt x="233" y="8"/>
                    </a:lnTo>
                    <a:lnTo>
                      <a:pt x="236" y="15"/>
                    </a:lnTo>
                    <a:lnTo>
                      <a:pt x="240" y="22"/>
                    </a:lnTo>
                    <a:lnTo>
                      <a:pt x="248" y="47"/>
                    </a:lnTo>
                    <a:lnTo>
                      <a:pt x="256" y="77"/>
                    </a:lnTo>
                    <a:lnTo>
                      <a:pt x="264" y="111"/>
                    </a:lnTo>
                    <a:lnTo>
                      <a:pt x="273" y="145"/>
                    </a:lnTo>
                    <a:lnTo>
                      <a:pt x="279" y="176"/>
                    </a:lnTo>
                    <a:lnTo>
                      <a:pt x="286" y="204"/>
                    </a:lnTo>
                    <a:lnTo>
                      <a:pt x="290" y="227"/>
                    </a:lnTo>
                    <a:lnTo>
                      <a:pt x="292" y="240"/>
                    </a:lnTo>
                    <a:lnTo>
                      <a:pt x="290" y="247"/>
                    </a:lnTo>
                    <a:lnTo>
                      <a:pt x="286" y="259"/>
                    </a:lnTo>
                    <a:lnTo>
                      <a:pt x="281" y="272"/>
                    </a:lnTo>
                    <a:lnTo>
                      <a:pt x="274" y="288"/>
                    </a:lnTo>
                    <a:lnTo>
                      <a:pt x="265" y="302"/>
                    </a:lnTo>
                    <a:lnTo>
                      <a:pt x="253" y="318"/>
                    </a:lnTo>
                    <a:lnTo>
                      <a:pt x="242" y="331"/>
                    </a:lnTo>
                    <a:lnTo>
                      <a:pt x="227" y="341"/>
                    </a:lnTo>
                    <a:lnTo>
                      <a:pt x="223" y="344"/>
                    </a:lnTo>
                    <a:lnTo>
                      <a:pt x="216" y="351"/>
                    </a:lnTo>
                    <a:lnTo>
                      <a:pt x="207" y="363"/>
                    </a:lnTo>
                    <a:lnTo>
                      <a:pt x="196" y="380"/>
                    </a:lnTo>
                    <a:lnTo>
                      <a:pt x="187" y="405"/>
                    </a:lnTo>
                    <a:lnTo>
                      <a:pt x="178" y="437"/>
                    </a:lnTo>
                    <a:lnTo>
                      <a:pt x="173" y="479"/>
                    </a:lnTo>
                    <a:lnTo>
                      <a:pt x="170" y="530"/>
                    </a:lnTo>
                    <a:lnTo>
                      <a:pt x="171" y="557"/>
                    </a:lnTo>
                    <a:lnTo>
                      <a:pt x="173" y="587"/>
                    </a:lnTo>
                    <a:lnTo>
                      <a:pt x="177" y="619"/>
                    </a:lnTo>
                    <a:lnTo>
                      <a:pt x="180" y="655"/>
                    </a:lnTo>
                    <a:lnTo>
                      <a:pt x="173" y="661"/>
                    </a:lnTo>
                    <a:lnTo>
                      <a:pt x="161" y="668"/>
                    </a:lnTo>
                    <a:lnTo>
                      <a:pt x="145" y="674"/>
                    </a:lnTo>
                    <a:lnTo>
                      <a:pt x="126" y="678"/>
                    </a:lnTo>
                    <a:lnTo>
                      <a:pt x="101" y="679"/>
                    </a:lnTo>
                    <a:lnTo>
                      <a:pt x="72" y="677"/>
                    </a:lnTo>
                    <a:lnTo>
                      <a:pt x="39" y="669"/>
                    </a:lnTo>
                    <a:lnTo>
                      <a:pt x="0" y="655"/>
                    </a:lnTo>
                    <a:lnTo>
                      <a:pt x="2" y="609"/>
                    </a:lnTo>
                    <a:lnTo>
                      <a:pt x="7" y="539"/>
                    </a:lnTo>
                    <a:lnTo>
                      <a:pt x="17" y="450"/>
                    </a:lnTo>
                    <a:lnTo>
                      <a:pt x="32" y="353"/>
                    </a:lnTo>
                    <a:lnTo>
                      <a:pt x="53" y="251"/>
                    </a:lnTo>
                    <a:lnTo>
                      <a:pt x="82" y="156"/>
                    </a:lnTo>
                    <a:lnTo>
                      <a:pt x="118" y="73"/>
                    </a:lnTo>
                    <a:lnTo>
                      <a:pt x="165" y="11"/>
                    </a:lnTo>
                    <a:lnTo>
                      <a:pt x="170" y="8"/>
                    </a:lnTo>
                    <a:lnTo>
                      <a:pt x="177" y="7"/>
                    </a:lnTo>
                    <a:lnTo>
                      <a:pt x="184" y="4"/>
                    </a:lnTo>
                    <a:lnTo>
                      <a:pt x="192" y="2"/>
                    </a:lnTo>
                    <a:lnTo>
                      <a:pt x="201" y="0"/>
                    </a:lnTo>
                    <a:lnTo>
                      <a:pt x="209" y="0"/>
                    </a:lnTo>
                    <a:lnTo>
                      <a:pt x="217" y="0"/>
                    </a:lnTo>
                    <a:lnTo>
                      <a:pt x="225" y="3"/>
                    </a:lnTo>
                    <a:close/>
                  </a:path>
                </a:pathLst>
              </a:custGeom>
              <a:solidFill>
                <a:srgbClr val="C0C0C0"/>
              </a:solidFill>
              <a:ln w="9525">
                <a:noFill/>
                <a:round/>
                <a:headEnd/>
                <a:tailEnd/>
              </a:ln>
            </p:spPr>
            <p:txBody>
              <a:bodyPr/>
              <a:lstStyle/>
              <a:p>
                <a:pPr rtl="0"/>
                <a:endParaRPr lang="en-US" sz="3800"/>
              </a:p>
            </p:txBody>
          </p:sp>
          <p:sp>
            <p:nvSpPr>
              <p:cNvPr id="806" name="Freeform 882"/>
              <p:cNvSpPr>
                <a:spLocks/>
              </p:cNvSpPr>
              <p:nvPr/>
            </p:nvSpPr>
            <p:spPr bwMode="auto">
              <a:xfrm>
                <a:off x="480" y="2612"/>
                <a:ext cx="18" cy="24"/>
              </a:xfrm>
              <a:custGeom>
                <a:avLst/>
                <a:gdLst>
                  <a:gd name="T0" fmla="*/ 0 w 82"/>
                  <a:gd name="T1" fmla="*/ 20 h 107"/>
                  <a:gd name="T2" fmla="*/ 8 w 82"/>
                  <a:gd name="T3" fmla="*/ 24 h 107"/>
                  <a:gd name="T4" fmla="*/ 9 w 82"/>
                  <a:gd name="T5" fmla="*/ 21 h 107"/>
                  <a:gd name="T6" fmla="*/ 11 w 82"/>
                  <a:gd name="T7" fmla="*/ 19 h 107"/>
                  <a:gd name="T8" fmla="*/ 12 w 82"/>
                  <a:gd name="T9" fmla="*/ 16 h 107"/>
                  <a:gd name="T10" fmla="*/ 13 w 82"/>
                  <a:gd name="T11" fmla="*/ 14 h 107"/>
                  <a:gd name="T12" fmla="*/ 15 w 82"/>
                  <a:gd name="T13" fmla="*/ 12 h 107"/>
                  <a:gd name="T14" fmla="*/ 16 w 82"/>
                  <a:gd name="T15" fmla="*/ 10 h 107"/>
                  <a:gd name="T16" fmla="*/ 17 w 82"/>
                  <a:gd name="T17" fmla="*/ 8 h 107"/>
                  <a:gd name="T18" fmla="*/ 18 w 82"/>
                  <a:gd name="T19" fmla="*/ 7 h 107"/>
                  <a:gd name="T20" fmla="*/ 13 w 82"/>
                  <a:gd name="T21" fmla="*/ 0 h 107"/>
                  <a:gd name="T22" fmla="*/ 11 w 82"/>
                  <a:gd name="T23" fmla="*/ 2 h 107"/>
                  <a:gd name="T24" fmla="*/ 9 w 82"/>
                  <a:gd name="T25" fmla="*/ 4 h 107"/>
                  <a:gd name="T26" fmla="*/ 7 w 82"/>
                  <a:gd name="T27" fmla="*/ 8 h 107"/>
                  <a:gd name="T28" fmla="*/ 5 w 82"/>
                  <a:gd name="T29" fmla="*/ 11 h 107"/>
                  <a:gd name="T30" fmla="*/ 3 w 82"/>
                  <a:gd name="T31" fmla="*/ 14 h 107"/>
                  <a:gd name="T32" fmla="*/ 2 w 82"/>
                  <a:gd name="T33" fmla="*/ 17 h 107"/>
                  <a:gd name="T34" fmla="*/ 1 w 82"/>
                  <a:gd name="T35" fmla="*/ 19 h 107"/>
                  <a:gd name="T36" fmla="*/ 0 w 82"/>
                  <a:gd name="T37" fmla="*/ 20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
                  <a:gd name="T58" fmla="*/ 0 h 107"/>
                  <a:gd name="T59" fmla="*/ 82 w 82"/>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 h="107">
                    <a:moveTo>
                      <a:pt x="0" y="91"/>
                    </a:moveTo>
                    <a:lnTo>
                      <a:pt x="37" y="107"/>
                    </a:lnTo>
                    <a:lnTo>
                      <a:pt x="42" y="95"/>
                    </a:lnTo>
                    <a:lnTo>
                      <a:pt x="49" y="84"/>
                    </a:lnTo>
                    <a:lnTo>
                      <a:pt x="54" y="72"/>
                    </a:lnTo>
                    <a:lnTo>
                      <a:pt x="60" y="61"/>
                    </a:lnTo>
                    <a:lnTo>
                      <a:pt x="67" y="52"/>
                    </a:lnTo>
                    <a:lnTo>
                      <a:pt x="73" y="43"/>
                    </a:lnTo>
                    <a:lnTo>
                      <a:pt x="79" y="37"/>
                    </a:lnTo>
                    <a:lnTo>
                      <a:pt x="82" y="33"/>
                    </a:lnTo>
                    <a:lnTo>
                      <a:pt x="58" y="0"/>
                    </a:lnTo>
                    <a:lnTo>
                      <a:pt x="49" y="9"/>
                    </a:lnTo>
                    <a:lnTo>
                      <a:pt x="40" y="20"/>
                    </a:lnTo>
                    <a:lnTo>
                      <a:pt x="30" y="34"/>
                    </a:lnTo>
                    <a:lnTo>
                      <a:pt x="23" y="47"/>
                    </a:lnTo>
                    <a:lnTo>
                      <a:pt x="15" y="61"/>
                    </a:lnTo>
                    <a:lnTo>
                      <a:pt x="8" y="74"/>
                    </a:lnTo>
                    <a:lnTo>
                      <a:pt x="3" y="85"/>
                    </a:lnTo>
                    <a:lnTo>
                      <a:pt x="0" y="91"/>
                    </a:lnTo>
                    <a:close/>
                  </a:path>
                </a:pathLst>
              </a:custGeom>
              <a:solidFill>
                <a:srgbClr val="000000"/>
              </a:solidFill>
              <a:ln w="9525">
                <a:noFill/>
                <a:round/>
                <a:headEnd/>
                <a:tailEnd/>
              </a:ln>
            </p:spPr>
            <p:txBody>
              <a:bodyPr/>
              <a:lstStyle/>
              <a:p>
                <a:pPr rtl="0"/>
                <a:endParaRPr lang="en-US" sz="3800"/>
              </a:p>
            </p:txBody>
          </p:sp>
          <p:sp>
            <p:nvSpPr>
              <p:cNvPr id="807" name="Freeform 883"/>
              <p:cNvSpPr>
                <a:spLocks/>
              </p:cNvSpPr>
              <p:nvPr/>
            </p:nvSpPr>
            <p:spPr bwMode="auto">
              <a:xfrm>
                <a:off x="586" y="2686"/>
                <a:ext cx="67" cy="65"/>
              </a:xfrm>
              <a:custGeom>
                <a:avLst/>
                <a:gdLst>
                  <a:gd name="T0" fmla="*/ 2 w 292"/>
                  <a:gd name="T1" fmla="*/ 2 h 284"/>
                  <a:gd name="T2" fmla="*/ 0 w 292"/>
                  <a:gd name="T3" fmla="*/ 3 h 284"/>
                  <a:gd name="T4" fmla="*/ 0 w 292"/>
                  <a:gd name="T5" fmla="*/ 5 h 284"/>
                  <a:gd name="T6" fmla="*/ 0 w 292"/>
                  <a:gd name="T7" fmla="*/ 8 h 284"/>
                  <a:gd name="T8" fmla="*/ 2 w 292"/>
                  <a:gd name="T9" fmla="*/ 9 h 284"/>
                  <a:gd name="T10" fmla="*/ 58 w 292"/>
                  <a:gd name="T11" fmla="*/ 64 h 284"/>
                  <a:gd name="T12" fmla="*/ 59 w 292"/>
                  <a:gd name="T13" fmla="*/ 65 h 284"/>
                  <a:gd name="T14" fmla="*/ 61 w 292"/>
                  <a:gd name="T15" fmla="*/ 65 h 284"/>
                  <a:gd name="T16" fmla="*/ 64 w 292"/>
                  <a:gd name="T17" fmla="*/ 65 h 284"/>
                  <a:gd name="T18" fmla="*/ 65 w 292"/>
                  <a:gd name="T19" fmla="*/ 64 h 284"/>
                  <a:gd name="T20" fmla="*/ 67 w 292"/>
                  <a:gd name="T21" fmla="*/ 62 h 284"/>
                  <a:gd name="T22" fmla="*/ 67 w 292"/>
                  <a:gd name="T23" fmla="*/ 60 h 284"/>
                  <a:gd name="T24" fmla="*/ 67 w 292"/>
                  <a:gd name="T25" fmla="*/ 58 h 284"/>
                  <a:gd name="T26" fmla="*/ 65 w 292"/>
                  <a:gd name="T27" fmla="*/ 56 h 284"/>
                  <a:gd name="T28" fmla="*/ 9 w 292"/>
                  <a:gd name="T29" fmla="*/ 2 h 284"/>
                  <a:gd name="T30" fmla="*/ 8 w 292"/>
                  <a:gd name="T31" fmla="*/ 0 h 284"/>
                  <a:gd name="T32" fmla="*/ 5 w 292"/>
                  <a:gd name="T33" fmla="*/ 0 h 284"/>
                  <a:gd name="T34" fmla="*/ 3 w 292"/>
                  <a:gd name="T35" fmla="*/ 0 h 284"/>
                  <a:gd name="T36" fmla="*/ 2 w 292"/>
                  <a:gd name="T37" fmla="*/ 2 h 2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2"/>
                  <a:gd name="T58" fmla="*/ 0 h 284"/>
                  <a:gd name="T59" fmla="*/ 292 w 292"/>
                  <a:gd name="T60" fmla="*/ 284 h 2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2" h="284">
                    <a:moveTo>
                      <a:pt x="7" y="7"/>
                    </a:moveTo>
                    <a:lnTo>
                      <a:pt x="1" y="15"/>
                    </a:lnTo>
                    <a:lnTo>
                      <a:pt x="0" y="24"/>
                    </a:lnTo>
                    <a:lnTo>
                      <a:pt x="1" y="33"/>
                    </a:lnTo>
                    <a:lnTo>
                      <a:pt x="7" y="41"/>
                    </a:lnTo>
                    <a:lnTo>
                      <a:pt x="251" y="278"/>
                    </a:lnTo>
                    <a:lnTo>
                      <a:pt x="259" y="283"/>
                    </a:lnTo>
                    <a:lnTo>
                      <a:pt x="268" y="284"/>
                    </a:lnTo>
                    <a:lnTo>
                      <a:pt x="277" y="283"/>
                    </a:lnTo>
                    <a:lnTo>
                      <a:pt x="285" y="278"/>
                    </a:lnTo>
                    <a:lnTo>
                      <a:pt x="290" y="270"/>
                    </a:lnTo>
                    <a:lnTo>
                      <a:pt x="292" y="261"/>
                    </a:lnTo>
                    <a:lnTo>
                      <a:pt x="290" y="252"/>
                    </a:lnTo>
                    <a:lnTo>
                      <a:pt x="285" y="244"/>
                    </a:lnTo>
                    <a:lnTo>
                      <a:pt x="40" y="7"/>
                    </a:lnTo>
                    <a:lnTo>
                      <a:pt x="33" y="2"/>
                    </a:lnTo>
                    <a:lnTo>
                      <a:pt x="23" y="0"/>
                    </a:lnTo>
                    <a:lnTo>
                      <a:pt x="14" y="2"/>
                    </a:lnTo>
                    <a:lnTo>
                      <a:pt x="7" y="7"/>
                    </a:lnTo>
                    <a:close/>
                  </a:path>
                </a:pathLst>
              </a:custGeom>
              <a:solidFill>
                <a:srgbClr val="000000"/>
              </a:solidFill>
              <a:ln w="9525">
                <a:noFill/>
                <a:round/>
                <a:headEnd/>
                <a:tailEnd/>
              </a:ln>
            </p:spPr>
            <p:txBody>
              <a:bodyPr/>
              <a:lstStyle/>
              <a:p>
                <a:pPr rtl="0"/>
                <a:endParaRPr lang="en-US" sz="3800"/>
              </a:p>
            </p:txBody>
          </p:sp>
          <p:sp>
            <p:nvSpPr>
              <p:cNvPr id="808" name="Freeform 884"/>
              <p:cNvSpPr>
                <a:spLocks/>
              </p:cNvSpPr>
              <p:nvPr/>
            </p:nvSpPr>
            <p:spPr bwMode="auto">
              <a:xfrm>
                <a:off x="477" y="2675"/>
                <a:ext cx="147" cy="82"/>
              </a:xfrm>
              <a:custGeom>
                <a:avLst/>
                <a:gdLst>
                  <a:gd name="T0" fmla="*/ 2 w 640"/>
                  <a:gd name="T1" fmla="*/ 1 h 359"/>
                  <a:gd name="T2" fmla="*/ 0 w 640"/>
                  <a:gd name="T3" fmla="*/ 4 h 359"/>
                  <a:gd name="T4" fmla="*/ 0 w 640"/>
                  <a:gd name="T5" fmla="*/ 7 h 359"/>
                  <a:gd name="T6" fmla="*/ 2 w 640"/>
                  <a:gd name="T7" fmla="*/ 11 h 359"/>
                  <a:gd name="T8" fmla="*/ 5 w 640"/>
                  <a:gd name="T9" fmla="*/ 18 h 359"/>
                  <a:gd name="T10" fmla="*/ 9 w 640"/>
                  <a:gd name="T11" fmla="*/ 27 h 359"/>
                  <a:gd name="T12" fmla="*/ 16 w 640"/>
                  <a:gd name="T13" fmla="*/ 37 h 359"/>
                  <a:gd name="T14" fmla="*/ 24 w 640"/>
                  <a:gd name="T15" fmla="*/ 48 h 359"/>
                  <a:gd name="T16" fmla="*/ 35 w 640"/>
                  <a:gd name="T17" fmla="*/ 58 h 359"/>
                  <a:gd name="T18" fmla="*/ 47 w 640"/>
                  <a:gd name="T19" fmla="*/ 67 h 359"/>
                  <a:gd name="T20" fmla="*/ 59 w 640"/>
                  <a:gd name="T21" fmla="*/ 74 h 359"/>
                  <a:gd name="T22" fmla="*/ 69 w 640"/>
                  <a:gd name="T23" fmla="*/ 77 h 359"/>
                  <a:gd name="T24" fmla="*/ 79 w 640"/>
                  <a:gd name="T25" fmla="*/ 80 h 359"/>
                  <a:gd name="T26" fmla="*/ 90 w 640"/>
                  <a:gd name="T27" fmla="*/ 82 h 359"/>
                  <a:gd name="T28" fmla="*/ 102 w 640"/>
                  <a:gd name="T29" fmla="*/ 82 h 359"/>
                  <a:gd name="T30" fmla="*/ 113 w 640"/>
                  <a:gd name="T31" fmla="*/ 81 h 359"/>
                  <a:gd name="T32" fmla="*/ 125 w 640"/>
                  <a:gd name="T33" fmla="*/ 79 h 359"/>
                  <a:gd name="T34" fmla="*/ 138 w 640"/>
                  <a:gd name="T35" fmla="*/ 76 h 359"/>
                  <a:gd name="T36" fmla="*/ 146 w 640"/>
                  <a:gd name="T37" fmla="*/ 73 h 359"/>
                  <a:gd name="T38" fmla="*/ 147 w 640"/>
                  <a:gd name="T39" fmla="*/ 70 h 359"/>
                  <a:gd name="T40" fmla="*/ 146 w 640"/>
                  <a:gd name="T41" fmla="*/ 67 h 359"/>
                  <a:gd name="T42" fmla="*/ 143 w 640"/>
                  <a:gd name="T43" fmla="*/ 66 h 359"/>
                  <a:gd name="T44" fmla="*/ 135 w 640"/>
                  <a:gd name="T45" fmla="*/ 67 h 359"/>
                  <a:gd name="T46" fmla="*/ 124 w 640"/>
                  <a:gd name="T47" fmla="*/ 70 h 359"/>
                  <a:gd name="T48" fmla="*/ 113 w 640"/>
                  <a:gd name="T49" fmla="*/ 72 h 359"/>
                  <a:gd name="T50" fmla="*/ 102 w 640"/>
                  <a:gd name="T51" fmla="*/ 73 h 359"/>
                  <a:gd name="T52" fmla="*/ 91 w 640"/>
                  <a:gd name="T53" fmla="*/ 73 h 359"/>
                  <a:gd name="T54" fmla="*/ 82 w 640"/>
                  <a:gd name="T55" fmla="*/ 71 h 359"/>
                  <a:gd name="T56" fmla="*/ 72 w 640"/>
                  <a:gd name="T57" fmla="*/ 69 h 359"/>
                  <a:gd name="T58" fmla="*/ 63 w 640"/>
                  <a:gd name="T59" fmla="*/ 66 h 359"/>
                  <a:gd name="T60" fmla="*/ 52 w 640"/>
                  <a:gd name="T61" fmla="*/ 60 h 359"/>
                  <a:gd name="T62" fmla="*/ 41 w 640"/>
                  <a:gd name="T63" fmla="*/ 51 h 359"/>
                  <a:gd name="T64" fmla="*/ 31 w 640"/>
                  <a:gd name="T65" fmla="*/ 41 h 359"/>
                  <a:gd name="T66" fmla="*/ 23 w 640"/>
                  <a:gd name="T67" fmla="*/ 31 h 359"/>
                  <a:gd name="T68" fmla="*/ 17 w 640"/>
                  <a:gd name="T69" fmla="*/ 22 h 359"/>
                  <a:gd name="T70" fmla="*/ 13 w 640"/>
                  <a:gd name="T71" fmla="*/ 14 h 359"/>
                  <a:gd name="T72" fmla="*/ 10 w 640"/>
                  <a:gd name="T73" fmla="*/ 7 h 359"/>
                  <a:gd name="T74" fmla="*/ 9 w 640"/>
                  <a:gd name="T75" fmla="*/ 4 h 359"/>
                  <a:gd name="T76" fmla="*/ 8 w 640"/>
                  <a:gd name="T77" fmla="*/ 2 h 359"/>
                  <a:gd name="T78" fmla="*/ 5 w 640"/>
                  <a:gd name="T79" fmla="*/ 0 h 3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0"/>
                  <a:gd name="T121" fmla="*/ 0 h 359"/>
                  <a:gd name="T122" fmla="*/ 640 w 640"/>
                  <a:gd name="T123" fmla="*/ 359 h 3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0" h="359">
                    <a:moveTo>
                      <a:pt x="14" y="1"/>
                    </a:moveTo>
                    <a:lnTo>
                      <a:pt x="8" y="5"/>
                    </a:lnTo>
                    <a:lnTo>
                      <a:pt x="2" y="10"/>
                    </a:lnTo>
                    <a:lnTo>
                      <a:pt x="0" y="18"/>
                    </a:lnTo>
                    <a:lnTo>
                      <a:pt x="0" y="26"/>
                    </a:lnTo>
                    <a:lnTo>
                      <a:pt x="1" y="30"/>
                    </a:lnTo>
                    <a:lnTo>
                      <a:pt x="4" y="36"/>
                    </a:lnTo>
                    <a:lnTo>
                      <a:pt x="8" y="48"/>
                    </a:lnTo>
                    <a:lnTo>
                      <a:pt x="13" y="61"/>
                    </a:lnTo>
                    <a:lnTo>
                      <a:pt x="21" y="78"/>
                    </a:lnTo>
                    <a:lnTo>
                      <a:pt x="30" y="96"/>
                    </a:lnTo>
                    <a:lnTo>
                      <a:pt x="41" y="117"/>
                    </a:lnTo>
                    <a:lnTo>
                      <a:pt x="54" y="138"/>
                    </a:lnTo>
                    <a:lnTo>
                      <a:pt x="69" y="161"/>
                    </a:lnTo>
                    <a:lnTo>
                      <a:pt x="86" y="184"/>
                    </a:lnTo>
                    <a:lnTo>
                      <a:pt x="105" y="208"/>
                    </a:lnTo>
                    <a:lnTo>
                      <a:pt x="126" y="231"/>
                    </a:lnTo>
                    <a:lnTo>
                      <a:pt x="151" y="253"/>
                    </a:lnTo>
                    <a:lnTo>
                      <a:pt x="177" y="275"/>
                    </a:lnTo>
                    <a:lnTo>
                      <a:pt x="205" y="295"/>
                    </a:lnTo>
                    <a:lnTo>
                      <a:pt x="237" y="313"/>
                    </a:lnTo>
                    <a:lnTo>
                      <a:pt x="257" y="324"/>
                    </a:lnTo>
                    <a:lnTo>
                      <a:pt x="280" y="333"/>
                    </a:lnTo>
                    <a:lnTo>
                      <a:pt x="300" y="339"/>
                    </a:lnTo>
                    <a:lnTo>
                      <a:pt x="324" y="346"/>
                    </a:lnTo>
                    <a:lnTo>
                      <a:pt x="346" y="351"/>
                    </a:lnTo>
                    <a:lnTo>
                      <a:pt x="369" y="355"/>
                    </a:lnTo>
                    <a:lnTo>
                      <a:pt x="393" y="357"/>
                    </a:lnTo>
                    <a:lnTo>
                      <a:pt x="418" y="359"/>
                    </a:lnTo>
                    <a:lnTo>
                      <a:pt x="442" y="359"/>
                    </a:lnTo>
                    <a:lnTo>
                      <a:pt x="467" y="357"/>
                    </a:lnTo>
                    <a:lnTo>
                      <a:pt x="493" y="356"/>
                    </a:lnTo>
                    <a:lnTo>
                      <a:pt x="519" y="352"/>
                    </a:lnTo>
                    <a:lnTo>
                      <a:pt x="545" y="347"/>
                    </a:lnTo>
                    <a:lnTo>
                      <a:pt x="572" y="341"/>
                    </a:lnTo>
                    <a:lnTo>
                      <a:pt x="600" y="334"/>
                    </a:lnTo>
                    <a:lnTo>
                      <a:pt x="627" y="325"/>
                    </a:lnTo>
                    <a:lnTo>
                      <a:pt x="634" y="321"/>
                    </a:lnTo>
                    <a:lnTo>
                      <a:pt x="639" y="316"/>
                    </a:lnTo>
                    <a:lnTo>
                      <a:pt x="640" y="308"/>
                    </a:lnTo>
                    <a:lnTo>
                      <a:pt x="640" y="300"/>
                    </a:lnTo>
                    <a:lnTo>
                      <a:pt x="636" y="294"/>
                    </a:lnTo>
                    <a:lnTo>
                      <a:pt x="630" y="288"/>
                    </a:lnTo>
                    <a:lnTo>
                      <a:pt x="623" y="287"/>
                    </a:lnTo>
                    <a:lnTo>
                      <a:pt x="615" y="287"/>
                    </a:lnTo>
                    <a:lnTo>
                      <a:pt x="589" y="295"/>
                    </a:lnTo>
                    <a:lnTo>
                      <a:pt x="565" y="303"/>
                    </a:lnTo>
                    <a:lnTo>
                      <a:pt x="539" y="308"/>
                    </a:lnTo>
                    <a:lnTo>
                      <a:pt x="514" y="313"/>
                    </a:lnTo>
                    <a:lnTo>
                      <a:pt x="490" y="316"/>
                    </a:lnTo>
                    <a:lnTo>
                      <a:pt x="467" y="318"/>
                    </a:lnTo>
                    <a:lnTo>
                      <a:pt x="444" y="320"/>
                    </a:lnTo>
                    <a:lnTo>
                      <a:pt x="420" y="320"/>
                    </a:lnTo>
                    <a:lnTo>
                      <a:pt x="398" y="318"/>
                    </a:lnTo>
                    <a:lnTo>
                      <a:pt x="377" y="316"/>
                    </a:lnTo>
                    <a:lnTo>
                      <a:pt x="355" y="313"/>
                    </a:lnTo>
                    <a:lnTo>
                      <a:pt x="334" y="308"/>
                    </a:lnTo>
                    <a:lnTo>
                      <a:pt x="315" y="303"/>
                    </a:lnTo>
                    <a:lnTo>
                      <a:pt x="294" y="295"/>
                    </a:lnTo>
                    <a:lnTo>
                      <a:pt x="274" y="287"/>
                    </a:lnTo>
                    <a:lnTo>
                      <a:pt x="256" y="278"/>
                    </a:lnTo>
                    <a:lnTo>
                      <a:pt x="228" y="261"/>
                    </a:lnTo>
                    <a:lnTo>
                      <a:pt x="200" y="243"/>
                    </a:lnTo>
                    <a:lnTo>
                      <a:pt x="177" y="223"/>
                    </a:lnTo>
                    <a:lnTo>
                      <a:pt x="155" y="201"/>
                    </a:lnTo>
                    <a:lnTo>
                      <a:pt x="134" y="181"/>
                    </a:lnTo>
                    <a:lnTo>
                      <a:pt x="117" y="158"/>
                    </a:lnTo>
                    <a:lnTo>
                      <a:pt x="101" y="136"/>
                    </a:lnTo>
                    <a:lnTo>
                      <a:pt x="87" y="116"/>
                    </a:lnTo>
                    <a:lnTo>
                      <a:pt x="75" y="95"/>
                    </a:lnTo>
                    <a:lnTo>
                      <a:pt x="65" y="76"/>
                    </a:lnTo>
                    <a:lnTo>
                      <a:pt x="57" y="60"/>
                    </a:lnTo>
                    <a:lnTo>
                      <a:pt x="51" y="44"/>
                    </a:lnTo>
                    <a:lnTo>
                      <a:pt x="45" y="32"/>
                    </a:lnTo>
                    <a:lnTo>
                      <a:pt x="41" y="22"/>
                    </a:lnTo>
                    <a:lnTo>
                      <a:pt x="40" y="17"/>
                    </a:lnTo>
                    <a:lnTo>
                      <a:pt x="39" y="14"/>
                    </a:lnTo>
                    <a:lnTo>
                      <a:pt x="35" y="8"/>
                    </a:lnTo>
                    <a:lnTo>
                      <a:pt x="28" y="2"/>
                    </a:lnTo>
                    <a:lnTo>
                      <a:pt x="22" y="0"/>
                    </a:lnTo>
                    <a:lnTo>
                      <a:pt x="14" y="1"/>
                    </a:lnTo>
                    <a:close/>
                  </a:path>
                </a:pathLst>
              </a:custGeom>
              <a:solidFill>
                <a:srgbClr val="000000"/>
              </a:solidFill>
              <a:ln w="9525">
                <a:noFill/>
                <a:round/>
                <a:headEnd/>
                <a:tailEnd/>
              </a:ln>
            </p:spPr>
            <p:txBody>
              <a:bodyPr/>
              <a:lstStyle/>
              <a:p>
                <a:pPr rtl="0"/>
                <a:endParaRPr lang="en-US" sz="3800"/>
              </a:p>
            </p:txBody>
          </p:sp>
          <p:sp>
            <p:nvSpPr>
              <p:cNvPr id="809" name="Freeform 885"/>
              <p:cNvSpPr>
                <a:spLocks/>
              </p:cNvSpPr>
              <p:nvPr/>
            </p:nvSpPr>
            <p:spPr bwMode="auto">
              <a:xfrm>
                <a:off x="608" y="2720"/>
                <a:ext cx="44" cy="37"/>
              </a:xfrm>
              <a:custGeom>
                <a:avLst/>
                <a:gdLst>
                  <a:gd name="T0" fmla="*/ 20 w 194"/>
                  <a:gd name="T1" fmla="*/ 1 h 165"/>
                  <a:gd name="T2" fmla="*/ 16 w 194"/>
                  <a:gd name="T3" fmla="*/ 2 h 165"/>
                  <a:gd name="T4" fmla="*/ 13 w 194"/>
                  <a:gd name="T5" fmla="*/ 3 h 165"/>
                  <a:gd name="T6" fmla="*/ 11 w 194"/>
                  <a:gd name="T7" fmla="*/ 4 h 165"/>
                  <a:gd name="T8" fmla="*/ 8 w 194"/>
                  <a:gd name="T9" fmla="*/ 5 h 165"/>
                  <a:gd name="T10" fmla="*/ 6 w 194"/>
                  <a:gd name="T11" fmla="*/ 7 h 165"/>
                  <a:gd name="T12" fmla="*/ 5 w 194"/>
                  <a:gd name="T13" fmla="*/ 8 h 165"/>
                  <a:gd name="T14" fmla="*/ 3 w 194"/>
                  <a:gd name="T15" fmla="*/ 10 h 165"/>
                  <a:gd name="T16" fmla="*/ 2 w 194"/>
                  <a:gd name="T17" fmla="*/ 12 h 165"/>
                  <a:gd name="T18" fmla="*/ 1 w 194"/>
                  <a:gd name="T19" fmla="*/ 14 h 165"/>
                  <a:gd name="T20" fmla="*/ 1 w 194"/>
                  <a:gd name="T21" fmla="*/ 16 h 165"/>
                  <a:gd name="T22" fmla="*/ 0 w 194"/>
                  <a:gd name="T23" fmla="*/ 18 h 165"/>
                  <a:gd name="T24" fmla="*/ 0 w 194"/>
                  <a:gd name="T25" fmla="*/ 20 h 165"/>
                  <a:gd name="T26" fmla="*/ 0 w 194"/>
                  <a:gd name="T27" fmla="*/ 24 h 165"/>
                  <a:gd name="T28" fmla="*/ 2 w 194"/>
                  <a:gd name="T29" fmla="*/ 27 h 165"/>
                  <a:gd name="T30" fmla="*/ 2 w 194"/>
                  <a:gd name="T31" fmla="*/ 30 h 165"/>
                  <a:gd name="T32" fmla="*/ 3 w 194"/>
                  <a:gd name="T33" fmla="*/ 31 h 165"/>
                  <a:gd name="T34" fmla="*/ 3 w 194"/>
                  <a:gd name="T35" fmla="*/ 31 h 165"/>
                  <a:gd name="T36" fmla="*/ 4 w 194"/>
                  <a:gd name="T37" fmla="*/ 31 h 165"/>
                  <a:gd name="T38" fmla="*/ 4 w 194"/>
                  <a:gd name="T39" fmla="*/ 32 h 165"/>
                  <a:gd name="T40" fmla="*/ 4 w 194"/>
                  <a:gd name="T41" fmla="*/ 32 h 165"/>
                  <a:gd name="T42" fmla="*/ 7 w 194"/>
                  <a:gd name="T43" fmla="*/ 35 h 165"/>
                  <a:gd name="T44" fmla="*/ 11 w 194"/>
                  <a:gd name="T45" fmla="*/ 36 h 165"/>
                  <a:gd name="T46" fmla="*/ 15 w 194"/>
                  <a:gd name="T47" fmla="*/ 37 h 165"/>
                  <a:gd name="T48" fmla="*/ 20 w 194"/>
                  <a:gd name="T49" fmla="*/ 37 h 165"/>
                  <a:gd name="T50" fmla="*/ 24 w 194"/>
                  <a:gd name="T51" fmla="*/ 37 h 165"/>
                  <a:gd name="T52" fmla="*/ 28 w 194"/>
                  <a:gd name="T53" fmla="*/ 36 h 165"/>
                  <a:gd name="T54" fmla="*/ 31 w 194"/>
                  <a:gd name="T55" fmla="*/ 35 h 165"/>
                  <a:gd name="T56" fmla="*/ 33 w 194"/>
                  <a:gd name="T57" fmla="*/ 35 h 165"/>
                  <a:gd name="T58" fmla="*/ 33 w 194"/>
                  <a:gd name="T59" fmla="*/ 35 h 165"/>
                  <a:gd name="T60" fmla="*/ 34 w 194"/>
                  <a:gd name="T61" fmla="*/ 34 h 165"/>
                  <a:gd name="T62" fmla="*/ 34 w 194"/>
                  <a:gd name="T63" fmla="*/ 34 h 165"/>
                  <a:gd name="T64" fmla="*/ 34 w 194"/>
                  <a:gd name="T65" fmla="*/ 34 h 165"/>
                  <a:gd name="T66" fmla="*/ 36 w 194"/>
                  <a:gd name="T67" fmla="*/ 32 h 165"/>
                  <a:gd name="T68" fmla="*/ 37 w 194"/>
                  <a:gd name="T69" fmla="*/ 30 h 165"/>
                  <a:gd name="T70" fmla="*/ 38 w 194"/>
                  <a:gd name="T71" fmla="*/ 28 h 165"/>
                  <a:gd name="T72" fmla="*/ 38 w 194"/>
                  <a:gd name="T73" fmla="*/ 26 h 165"/>
                  <a:gd name="T74" fmla="*/ 38 w 194"/>
                  <a:gd name="T75" fmla="*/ 25 h 165"/>
                  <a:gd name="T76" fmla="*/ 38 w 194"/>
                  <a:gd name="T77" fmla="*/ 24 h 165"/>
                  <a:gd name="T78" fmla="*/ 38 w 194"/>
                  <a:gd name="T79" fmla="*/ 23 h 165"/>
                  <a:gd name="T80" fmla="*/ 38 w 194"/>
                  <a:gd name="T81" fmla="*/ 22 h 165"/>
                  <a:gd name="T82" fmla="*/ 39 w 194"/>
                  <a:gd name="T83" fmla="*/ 21 h 165"/>
                  <a:gd name="T84" fmla="*/ 41 w 194"/>
                  <a:gd name="T85" fmla="*/ 20 h 165"/>
                  <a:gd name="T86" fmla="*/ 42 w 194"/>
                  <a:gd name="T87" fmla="*/ 19 h 165"/>
                  <a:gd name="T88" fmla="*/ 43 w 194"/>
                  <a:gd name="T89" fmla="*/ 18 h 165"/>
                  <a:gd name="T90" fmla="*/ 43 w 194"/>
                  <a:gd name="T91" fmla="*/ 17 h 165"/>
                  <a:gd name="T92" fmla="*/ 44 w 194"/>
                  <a:gd name="T93" fmla="*/ 16 h 165"/>
                  <a:gd name="T94" fmla="*/ 44 w 194"/>
                  <a:gd name="T95" fmla="*/ 15 h 165"/>
                  <a:gd name="T96" fmla="*/ 44 w 194"/>
                  <a:gd name="T97" fmla="*/ 14 h 165"/>
                  <a:gd name="T98" fmla="*/ 44 w 194"/>
                  <a:gd name="T99" fmla="*/ 13 h 165"/>
                  <a:gd name="T100" fmla="*/ 44 w 194"/>
                  <a:gd name="T101" fmla="*/ 12 h 165"/>
                  <a:gd name="T102" fmla="*/ 43 w 194"/>
                  <a:gd name="T103" fmla="*/ 11 h 165"/>
                  <a:gd name="T104" fmla="*/ 43 w 194"/>
                  <a:gd name="T105" fmla="*/ 10 h 165"/>
                  <a:gd name="T106" fmla="*/ 41 w 194"/>
                  <a:gd name="T107" fmla="*/ 6 h 165"/>
                  <a:gd name="T108" fmla="*/ 38 w 194"/>
                  <a:gd name="T109" fmla="*/ 3 h 165"/>
                  <a:gd name="T110" fmla="*/ 35 w 194"/>
                  <a:gd name="T111" fmla="*/ 2 h 165"/>
                  <a:gd name="T112" fmla="*/ 32 w 194"/>
                  <a:gd name="T113" fmla="*/ 1 h 165"/>
                  <a:gd name="T114" fmla="*/ 28 w 194"/>
                  <a:gd name="T115" fmla="*/ 0 h 165"/>
                  <a:gd name="T116" fmla="*/ 25 w 194"/>
                  <a:gd name="T117" fmla="*/ 0 h 165"/>
                  <a:gd name="T118" fmla="*/ 22 w 194"/>
                  <a:gd name="T119" fmla="*/ 1 h 165"/>
                  <a:gd name="T120" fmla="*/ 20 w 194"/>
                  <a:gd name="T121" fmla="*/ 1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4"/>
                  <a:gd name="T184" fmla="*/ 0 h 165"/>
                  <a:gd name="T185" fmla="*/ 194 w 194"/>
                  <a:gd name="T186" fmla="*/ 165 h 1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4" h="165">
                    <a:moveTo>
                      <a:pt x="86" y="5"/>
                    </a:moveTo>
                    <a:lnTo>
                      <a:pt x="72" y="8"/>
                    </a:lnTo>
                    <a:lnTo>
                      <a:pt x="59" y="12"/>
                    </a:lnTo>
                    <a:lnTo>
                      <a:pt x="47" y="17"/>
                    </a:lnTo>
                    <a:lnTo>
                      <a:pt x="37" y="22"/>
                    </a:lnTo>
                    <a:lnTo>
                      <a:pt x="27" y="29"/>
                    </a:lnTo>
                    <a:lnTo>
                      <a:pt x="20" y="37"/>
                    </a:lnTo>
                    <a:lnTo>
                      <a:pt x="13" y="44"/>
                    </a:lnTo>
                    <a:lnTo>
                      <a:pt x="8" y="53"/>
                    </a:lnTo>
                    <a:lnTo>
                      <a:pt x="4" y="63"/>
                    </a:lnTo>
                    <a:lnTo>
                      <a:pt x="3" y="70"/>
                    </a:lnTo>
                    <a:lnTo>
                      <a:pt x="0" y="79"/>
                    </a:lnTo>
                    <a:lnTo>
                      <a:pt x="0" y="87"/>
                    </a:lnTo>
                    <a:lnTo>
                      <a:pt x="1" y="106"/>
                    </a:lnTo>
                    <a:lnTo>
                      <a:pt x="7" y="121"/>
                    </a:lnTo>
                    <a:lnTo>
                      <a:pt x="10" y="133"/>
                    </a:lnTo>
                    <a:lnTo>
                      <a:pt x="14" y="138"/>
                    </a:lnTo>
                    <a:lnTo>
                      <a:pt x="14" y="139"/>
                    </a:lnTo>
                    <a:lnTo>
                      <a:pt x="16" y="139"/>
                    </a:lnTo>
                    <a:lnTo>
                      <a:pt x="16" y="141"/>
                    </a:lnTo>
                    <a:lnTo>
                      <a:pt x="16" y="142"/>
                    </a:lnTo>
                    <a:lnTo>
                      <a:pt x="31" y="155"/>
                    </a:lnTo>
                    <a:lnTo>
                      <a:pt x="48" y="161"/>
                    </a:lnTo>
                    <a:lnTo>
                      <a:pt x="68" y="165"/>
                    </a:lnTo>
                    <a:lnTo>
                      <a:pt x="89" y="165"/>
                    </a:lnTo>
                    <a:lnTo>
                      <a:pt x="107" y="163"/>
                    </a:lnTo>
                    <a:lnTo>
                      <a:pt x="124" y="160"/>
                    </a:lnTo>
                    <a:lnTo>
                      <a:pt x="137" y="156"/>
                    </a:lnTo>
                    <a:lnTo>
                      <a:pt x="145" y="154"/>
                    </a:lnTo>
                    <a:lnTo>
                      <a:pt x="147" y="154"/>
                    </a:lnTo>
                    <a:lnTo>
                      <a:pt x="148" y="152"/>
                    </a:lnTo>
                    <a:lnTo>
                      <a:pt x="151" y="152"/>
                    </a:lnTo>
                    <a:lnTo>
                      <a:pt x="152" y="151"/>
                    </a:lnTo>
                    <a:lnTo>
                      <a:pt x="160" y="143"/>
                    </a:lnTo>
                    <a:lnTo>
                      <a:pt x="165" y="134"/>
                    </a:lnTo>
                    <a:lnTo>
                      <a:pt x="168" y="125"/>
                    </a:lnTo>
                    <a:lnTo>
                      <a:pt x="169" y="115"/>
                    </a:lnTo>
                    <a:lnTo>
                      <a:pt x="169" y="111"/>
                    </a:lnTo>
                    <a:lnTo>
                      <a:pt x="168" y="106"/>
                    </a:lnTo>
                    <a:lnTo>
                      <a:pt x="168" y="102"/>
                    </a:lnTo>
                    <a:lnTo>
                      <a:pt x="167" y="96"/>
                    </a:lnTo>
                    <a:lnTo>
                      <a:pt x="174" y="94"/>
                    </a:lnTo>
                    <a:lnTo>
                      <a:pt x="181" y="90"/>
                    </a:lnTo>
                    <a:lnTo>
                      <a:pt x="186" y="86"/>
                    </a:lnTo>
                    <a:lnTo>
                      <a:pt x="189" y="81"/>
                    </a:lnTo>
                    <a:lnTo>
                      <a:pt x="191" y="77"/>
                    </a:lnTo>
                    <a:lnTo>
                      <a:pt x="193" y="72"/>
                    </a:lnTo>
                    <a:lnTo>
                      <a:pt x="194" y="68"/>
                    </a:lnTo>
                    <a:lnTo>
                      <a:pt x="194" y="63"/>
                    </a:lnTo>
                    <a:lnTo>
                      <a:pt x="194" y="57"/>
                    </a:lnTo>
                    <a:lnTo>
                      <a:pt x="193" y="52"/>
                    </a:lnTo>
                    <a:lnTo>
                      <a:pt x="191" y="47"/>
                    </a:lnTo>
                    <a:lnTo>
                      <a:pt x="190" y="43"/>
                    </a:lnTo>
                    <a:lnTo>
                      <a:pt x="181" y="27"/>
                    </a:lnTo>
                    <a:lnTo>
                      <a:pt x="168" y="14"/>
                    </a:lnTo>
                    <a:lnTo>
                      <a:pt x="155" y="7"/>
                    </a:lnTo>
                    <a:lnTo>
                      <a:pt x="141" y="3"/>
                    </a:lnTo>
                    <a:lnTo>
                      <a:pt x="125" y="0"/>
                    </a:lnTo>
                    <a:lnTo>
                      <a:pt x="111" y="0"/>
                    </a:lnTo>
                    <a:lnTo>
                      <a:pt x="98" y="3"/>
                    </a:lnTo>
                    <a:lnTo>
                      <a:pt x="86" y="5"/>
                    </a:lnTo>
                    <a:close/>
                  </a:path>
                </a:pathLst>
              </a:custGeom>
              <a:solidFill>
                <a:srgbClr val="000000"/>
              </a:solidFill>
              <a:ln w="9525">
                <a:noFill/>
                <a:round/>
                <a:headEnd/>
                <a:tailEnd/>
              </a:ln>
            </p:spPr>
            <p:txBody>
              <a:bodyPr/>
              <a:lstStyle/>
              <a:p>
                <a:pPr rtl="0"/>
                <a:endParaRPr lang="en-US" sz="3800"/>
              </a:p>
            </p:txBody>
          </p:sp>
          <p:sp>
            <p:nvSpPr>
              <p:cNvPr id="810" name="Freeform 886"/>
              <p:cNvSpPr>
                <a:spLocks/>
              </p:cNvSpPr>
              <p:nvPr/>
            </p:nvSpPr>
            <p:spPr bwMode="auto">
              <a:xfrm>
                <a:off x="619" y="2731"/>
                <a:ext cx="20" cy="15"/>
              </a:xfrm>
              <a:custGeom>
                <a:avLst/>
                <a:gdLst>
                  <a:gd name="T0" fmla="*/ 0 w 89"/>
                  <a:gd name="T1" fmla="*/ 8 h 69"/>
                  <a:gd name="T2" fmla="*/ 0 w 89"/>
                  <a:gd name="T3" fmla="*/ 8 h 69"/>
                  <a:gd name="T4" fmla="*/ 0 w 89"/>
                  <a:gd name="T5" fmla="*/ 7 h 69"/>
                  <a:gd name="T6" fmla="*/ 0 w 89"/>
                  <a:gd name="T7" fmla="*/ 6 h 69"/>
                  <a:gd name="T8" fmla="*/ 1 w 89"/>
                  <a:gd name="T9" fmla="*/ 6 h 69"/>
                  <a:gd name="T10" fmla="*/ 1 w 89"/>
                  <a:gd name="T11" fmla="*/ 5 h 69"/>
                  <a:gd name="T12" fmla="*/ 2 w 89"/>
                  <a:gd name="T13" fmla="*/ 4 h 69"/>
                  <a:gd name="T14" fmla="*/ 4 w 89"/>
                  <a:gd name="T15" fmla="*/ 3 h 69"/>
                  <a:gd name="T16" fmla="*/ 5 w 89"/>
                  <a:gd name="T17" fmla="*/ 2 h 69"/>
                  <a:gd name="T18" fmla="*/ 6 w 89"/>
                  <a:gd name="T19" fmla="*/ 2 h 69"/>
                  <a:gd name="T20" fmla="*/ 8 w 89"/>
                  <a:gd name="T21" fmla="*/ 2 h 69"/>
                  <a:gd name="T22" fmla="*/ 9 w 89"/>
                  <a:gd name="T23" fmla="*/ 1 h 69"/>
                  <a:gd name="T24" fmla="*/ 11 w 89"/>
                  <a:gd name="T25" fmla="*/ 1 h 69"/>
                  <a:gd name="T26" fmla="*/ 11 w 89"/>
                  <a:gd name="T27" fmla="*/ 1 h 69"/>
                  <a:gd name="T28" fmla="*/ 11 w 89"/>
                  <a:gd name="T29" fmla="*/ 1 h 69"/>
                  <a:gd name="T30" fmla="*/ 11 w 89"/>
                  <a:gd name="T31" fmla="*/ 1 h 69"/>
                  <a:gd name="T32" fmla="*/ 11 w 89"/>
                  <a:gd name="T33" fmla="*/ 1 h 69"/>
                  <a:gd name="T34" fmla="*/ 13 w 89"/>
                  <a:gd name="T35" fmla="*/ 0 h 69"/>
                  <a:gd name="T36" fmla="*/ 15 w 89"/>
                  <a:gd name="T37" fmla="*/ 0 h 69"/>
                  <a:gd name="T38" fmla="*/ 18 w 89"/>
                  <a:gd name="T39" fmla="*/ 0 h 69"/>
                  <a:gd name="T40" fmla="*/ 20 w 89"/>
                  <a:gd name="T41" fmla="*/ 1 h 69"/>
                  <a:gd name="T42" fmla="*/ 19 w 89"/>
                  <a:gd name="T43" fmla="*/ 2 h 69"/>
                  <a:gd name="T44" fmla="*/ 18 w 89"/>
                  <a:gd name="T45" fmla="*/ 2 h 69"/>
                  <a:gd name="T46" fmla="*/ 18 w 89"/>
                  <a:gd name="T47" fmla="*/ 2 h 69"/>
                  <a:gd name="T48" fmla="*/ 18 w 89"/>
                  <a:gd name="T49" fmla="*/ 2 h 69"/>
                  <a:gd name="T50" fmla="*/ 16 w 89"/>
                  <a:gd name="T51" fmla="*/ 2 h 69"/>
                  <a:gd name="T52" fmla="*/ 15 w 89"/>
                  <a:gd name="T53" fmla="*/ 3 h 69"/>
                  <a:gd name="T54" fmla="*/ 14 w 89"/>
                  <a:gd name="T55" fmla="*/ 4 h 69"/>
                  <a:gd name="T56" fmla="*/ 14 w 89"/>
                  <a:gd name="T57" fmla="*/ 5 h 69"/>
                  <a:gd name="T58" fmla="*/ 14 w 89"/>
                  <a:gd name="T59" fmla="*/ 6 h 69"/>
                  <a:gd name="T60" fmla="*/ 14 w 89"/>
                  <a:gd name="T61" fmla="*/ 6 h 69"/>
                  <a:gd name="T62" fmla="*/ 13 w 89"/>
                  <a:gd name="T63" fmla="*/ 7 h 69"/>
                  <a:gd name="T64" fmla="*/ 13 w 89"/>
                  <a:gd name="T65" fmla="*/ 7 h 69"/>
                  <a:gd name="T66" fmla="*/ 13 w 89"/>
                  <a:gd name="T67" fmla="*/ 8 h 69"/>
                  <a:gd name="T68" fmla="*/ 14 w 89"/>
                  <a:gd name="T69" fmla="*/ 8 h 69"/>
                  <a:gd name="T70" fmla="*/ 14 w 89"/>
                  <a:gd name="T71" fmla="*/ 9 h 69"/>
                  <a:gd name="T72" fmla="*/ 15 w 89"/>
                  <a:gd name="T73" fmla="*/ 10 h 69"/>
                  <a:gd name="T74" fmla="*/ 15 w 89"/>
                  <a:gd name="T75" fmla="*/ 11 h 69"/>
                  <a:gd name="T76" fmla="*/ 16 w 89"/>
                  <a:gd name="T77" fmla="*/ 12 h 69"/>
                  <a:gd name="T78" fmla="*/ 16 w 89"/>
                  <a:gd name="T79" fmla="*/ 13 h 69"/>
                  <a:gd name="T80" fmla="*/ 16 w 89"/>
                  <a:gd name="T81" fmla="*/ 14 h 69"/>
                  <a:gd name="T82" fmla="*/ 14 w 89"/>
                  <a:gd name="T83" fmla="*/ 14 h 69"/>
                  <a:gd name="T84" fmla="*/ 12 w 89"/>
                  <a:gd name="T85" fmla="*/ 15 h 69"/>
                  <a:gd name="T86" fmla="*/ 9 w 89"/>
                  <a:gd name="T87" fmla="*/ 15 h 69"/>
                  <a:gd name="T88" fmla="*/ 7 w 89"/>
                  <a:gd name="T89" fmla="*/ 15 h 69"/>
                  <a:gd name="T90" fmla="*/ 6 w 89"/>
                  <a:gd name="T91" fmla="*/ 15 h 69"/>
                  <a:gd name="T92" fmla="*/ 4 w 89"/>
                  <a:gd name="T93" fmla="*/ 15 h 69"/>
                  <a:gd name="T94" fmla="*/ 2 w 89"/>
                  <a:gd name="T95" fmla="*/ 15 h 69"/>
                  <a:gd name="T96" fmla="*/ 2 w 89"/>
                  <a:gd name="T97" fmla="*/ 14 h 69"/>
                  <a:gd name="T98" fmla="*/ 1 w 89"/>
                  <a:gd name="T99" fmla="*/ 13 h 69"/>
                  <a:gd name="T100" fmla="*/ 1 w 89"/>
                  <a:gd name="T101" fmla="*/ 12 h 69"/>
                  <a:gd name="T102" fmla="*/ 0 w 89"/>
                  <a:gd name="T103" fmla="*/ 10 h 69"/>
                  <a:gd name="T104" fmla="*/ 0 w 89"/>
                  <a:gd name="T105" fmla="*/ 8 h 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69"/>
                  <a:gd name="T161" fmla="*/ 89 w 89"/>
                  <a:gd name="T162" fmla="*/ 69 h 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69">
                    <a:moveTo>
                      <a:pt x="0" y="39"/>
                    </a:moveTo>
                    <a:lnTo>
                      <a:pt x="0" y="35"/>
                    </a:lnTo>
                    <a:lnTo>
                      <a:pt x="0" y="33"/>
                    </a:lnTo>
                    <a:lnTo>
                      <a:pt x="2" y="29"/>
                    </a:lnTo>
                    <a:lnTo>
                      <a:pt x="3" y="26"/>
                    </a:lnTo>
                    <a:lnTo>
                      <a:pt x="5" y="21"/>
                    </a:lnTo>
                    <a:lnTo>
                      <a:pt x="11" y="17"/>
                    </a:lnTo>
                    <a:lnTo>
                      <a:pt x="16" y="15"/>
                    </a:lnTo>
                    <a:lnTo>
                      <a:pt x="21" y="11"/>
                    </a:lnTo>
                    <a:lnTo>
                      <a:pt x="28" y="9"/>
                    </a:lnTo>
                    <a:lnTo>
                      <a:pt x="34" y="7"/>
                    </a:lnTo>
                    <a:lnTo>
                      <a:pt x="41" y="5"/>
                    </a:lnTo>
                    <a:lnTo>
                      <a:pt x="47" y="4"/>
                    </a:lnTo>
                    <a:lnTo>
                      <a:pt x="48" y="4"/>
                    </a:lnTo>
                    <a:lnTo>
                      <a:pt x="50" y="4"/>
                    </a:lnTo>
                    <a:lnTo>
                      <a:pt x="51" y="3"/>
                    </a:lnTo>
                    <a:lnTo>
                      <a:pt x="56" y="2"/>
                    </a:lnTo>
                    <a:lnTo>
                      <a:pt x="67" y="0"/>
                    </a:lnTo>
                    <a:lnTo>
                      <a:pt x="78" y="2"/>
                    </a:lnTo>
                    <a:lnTo>
                      <a:pt x="89" y="5"/>
                    </a:lnTo>
                    <a:lnTo>
                      <a:pt x="85" y="7"/>
                    </a:lnTo>
                    <a:lnTo>
                      <a:pt x="82" y="8"/>
                    </a:lnTo>
                    <a:lnTo>
                      <a:pt x="80" y="9"/>
                    </a:lnTo>
                    <a:lnTo>
                      <a:pt x="78" y="9"/>
                    </a:lnTo>
                    <a:lnTo>
                      <a:pt x="73" y="11"/>
                    </a:lnTo>
                    <a:lnTo>
                      <a:pt x="68" y="15"/>
                    </a:lnTo>
                    <a:lnTo>
                      <a:pt x="64" y="18"/>
                    </a:lnTo>
                    <a:lnTo>
                      <a:pt x="61" y="24"/>
                    </a:lnTo>
                    <a:lnTo>
                      <a:pt x="61" y="26"/>
                    </a:lnTo>
                    <a:lnTo>
                      <a:pt x="61" y="29"/>
                    </a:lnTo>
                    <a:lnTo>
                      <a:pt x="60" y="30"/>
                    </a:lnTo>
                    <a:lnTo>
                      <a:pt x="60" y="33"/>
                    </a:lnTo>
                    <a:lnTo>
                      <a:pt x="60" y="35"/>
                    </a:lnTo>
                    <a:lnTo>
                      <a:pt x="61" y="39"/>
                    </a:lnTo>
                    <a:lnTo>
                      <a:pt x="63" y="43"/>
                    </a:lnTo>
                    <a:lnTo>
                      <a:pt x="65" y="46"/>
                    </a:lnTo>
                    <a:lnTo>
                      <a:pt x="68" y="50"/>
                    </a:lnTo>
                    <a:lnTo>
                      <a:pt x="70" y="55"/>
                    </a:lnTo>
                    <a:lnTo>
                      <a:pt x="72" y="59"/>
                    </a:lnTo>
                    <a:lnTo>
                      <a:pt x="73" y="63"/>
                    </a:lnTo>
                    <a:lnTo>
                      <a:pt x="63" y="65"/>
                    </a:lnTo>
                    <a:lnTo>
                      <a:pt x="52" y="68"/>
                    </a:lnTo>
                    <a:lnTo>
                      <a:pt x="42" y="69"/>
                    </a:lnTo>
                    <a:lnTo>
                      <a:pt x="33" y="69"/>
                    </a:lnTo>
                    <a:lnTo>
                      <a:pt x="25" y="69"/>
                    </a:lnTo>
                    <a:lnTo>
                      <a:pt x="17" y="68"/>
                    </a:lnTo>
                    <a:lnTo>
                      <a:pt x="11" y="67"/>
                    </a:lnTo>
                    <a:lnTo>
                      <a:pt x="7" y="64"/>
                    </a:lnTo>
                    <a:lnTo>
                      <a:pt x="4" y="59"/>
                    </a:lnTo>
                    <a:lnTo>
                      <a:pt x="3" y="54"/>
                    </a:lnTo>
                    <a:lnTo>
                      <a:pt x="2" y="46"/>
                    </a:lnTo>
                    <a:lnTo>
                      <a:pt x="0" y="39"/>
                    </a:lnTo>
                    <a:close/>
                  </a:path>
                </a:pathLst>
              </a:custGeom>
              <a:solidFill>
                <a:srgbClr val="C0C0C0"/>
              </a:solidFill>
              <a:ln w="9525">
                <a:noFill/>
                <a:round/>
                <a:headEnd/>
                <a:tailEnd/>
              </a:ln>
            </p:spPr>
            <p:txBody>
              <a:bodyPr/>
              <a:lstStyle/>
              <a:p>
                <a:pPr rtl="0"/>
                <a:endParaRPr lang="en-US" sz="3800"/>
              </a:p>
            </p:txBody>
          </p:sp>
        </p:grpSp>
      </p:grpSp>
      <p:grpSp>
        <p:nvGrpSpPr>
          <p:cNvPr id="889" name="Group 887"/>
          <p:cNvGrpSpPr>
            <a:grpSpLocks/>
          </p:cNvGrpSpPr>
          <p:nvPr/>
        </p:nvGrpSpPr>
        <p:grpSpPr bwMode="auto">
          <a:xfrm>
            <a:off x="3725863" y="1425575"/>
            <a:ext cx="755650" cy="946150"/>
            <a:chOff x="337" y="2420"/>
            <a:chExt cx="476" cy="596"/>
          </a:xfrm>
        </p:grpSpPr>
        <p:sp>
          <p:nvSpPr>
            <p:cNvPr id="890" name="Freeform 888"/>
            <p:cNvSpPr>
              <a:spLocks/>
            </p:cNvSpPr>
            <p:nvPr/>
          </p:nvSpPr>
          <p:spPr bwMode="auto">
            <a:xfrm>
              <a:off x="385" y="2867"/>
              <a:ext cx="143" cy="79"/>
            </a:xfrm>
            <a:custGeom>
              <a:avLst/>
              <a:gdLst>
                <a:gd name="T0" fmla="*/ 0 w 626"/>
                <a:gd name="T1" fmla="*/ 51 h 346"/>
                <a:gd name="T2" fmla="*/ 0 w 626"/>
                <a:gd name="T3" fmla="*/ 52 h 346"/>
                <a:gd name="T4" fmla="*/ 0 w 626"/>
                <a:gd name="T5" fmla="*/ 54 h 346"/>
                <a:gd name="T6" fmla="*/ 7 w 626"/>
                <a:gd name="T7" fmla="*/ 77 h 346"/>
                <a:gd name="T8" fmla="*/ 9 w 626"/>
                <a:gd name="T9" fmla="*/ 79 h 346"/>
                <a:gd name="T10" fmla="*/ 132 w 626"/>
                <a:gd name="T11" fmla="*/ 79 h 346"/>
                <a:gd name="T12" fmla="*/ 135 w 626"/>
                <a:gd name="T13" fmla="*/ 78 h 346"/>
                <a:gd name="T14" fmla="*/ 137 w 626"/>
                <a:gd name="T15" fmla="*/ 75 h 346"/>
                <a:gd name="T16" fmla="*/ 143 w 626"/>
                <a:gd name="T17" fmla="*/ 49 h 346"/>
                <a:gd name="T18" fmla="*/ 143 w 626"/>
                <a:gd name="T19" fmla="*/ 48 h 346"/>
                <a:gd name="T20" fmla="*/ 131 w 626"/>
                <a:gd name="T21" fmla="*/ 3 h 346"/>
                <a:gd name="T22" fmla="*/ 129 w 626"/>
                <a:gd name="T23" fmla="*/ 1 h 346"/>
                <a:gd name="T24" fmla="*/ 125 w 626"/>
                <a:gd name="T25" fmla="*/ 0 h 346"/>
                <a:gd name="T26" fmla="*/ 123 w 626"/>
                <a:gd name="T27" fmla="*/ 2 h 346"/>
                <a:gd name="T28" fmla="*/ 122 w 626"/>
                <a:gd name="T29" fmla="*/ 4 h 346"/>
                <a:gd name="T30" fmla="*/ 122 w 626"/>
                <a:gd name="T31" fmla="*/ 5 h 346"/>
                <a:gd name="T32" fmla="*/ 122 w 626"/>
                <a:gd name="T33" fmla="*/ 6 h 346"/>
                <a:gd name="T34" fmla="*/ 124 w 626"/>
                <a:gd name="T35" fmla="*/ 12 h 346"/>
                <a:gd name="T36" fmla="*/ 128 w 626"/>
                <a:gd name="T37" fmla="*/ 26 h 346"/>
                <a:gd name="T38" fmla="*/ 132 w 626"/>
                <a:gd name="T39" fmla="*/ 41 h 346"/>
                <a:gd name="T40" fmla="*/ 134 w 626"/>
                <a:gd name="T41" fmla="*/ 48 h 346"/>
                <a:gd name="T42" fmla="*/ 132 w 626"/>
                <a:gd name="T43" fmla="*/ 58 h 346"/>
                <a:gd name="T44" fmla="*/ 129 w 626"/>
                <a:gd name="T45" fmla="*/ 70 h 346"/>
                <a:gd name="T46" fmla="*/ 122 w 626"/>
                <a:gd name="T47" fmla="*/ 70 h 346"/>
                <a:gd name="T48" fmla="*/ 109 w 626"/>
                <a:gd name="T49" fmla="*/ 70 h 346"/>
                <a:gd name="T50" fmla="*/ 91 w 626"/>
                <a:gd name="T51" fmla="*/ 70 h 346"/>
                <a:gd name="T52" fmla="*/ 71 w 626"/>
                <a:gd name="T53" fmla="*/ 70 h 346"/>
                <a:gd name="T54" fmla="*/ 51 w 626"/>
                <a:gd name="T55" fmla="*/ 70 h 346"/>
                <a:gd name="T56" fmla="*/ 34 w 626"/>
                <a:gd name="T57" fmla="*/ 70 h 346"/>
                <a:gd name="T58" fmla="*/ 20 w 626"/>
                <a:gd name="T59" fmla="*/ 70 h 346"/>
                <a:gd name="T60" fmla="*/ 14 w 626"/>
                <a:gd name="T61" fmla="*/ 70 h 346"/>
                <a:gd name="T62" fmla="*/ 11 w 626"/>
                <a:gd name="T63" fmla="*/ 60 h 346"/>
                <a:gd name="T64" fmla="*/ 9 w 626"/>
                <a:gd name="T65" fmla="*/ 53 h 346"/>
                <a:gd name="T66" fmla="*/ 12 w 626"/>
                <a:gd name="T67" fmla="*/ 44 h 346"/>
                <a:gd name="T68" fmla="*/ 18 w 626"/>
                <a:gd name="T69" fmla="*/ 29 h 346"/>
                <a:gd name="T70" fmla="*/ 24 w 626"/>
                <a:gd name="T71" fmla="*/ 13 h 346"/>
                <a:gd name="T72" fmla="*/ 27 w 626"/>
                <a:gd name="T73" fmla="*/ 6 h 346"/>
                <a:gd name="T74" fmla="*/ 27 w 626"/>
                <a:gd name="T75" fmla="*/ 5 h 346"/>
                <a:gd name="T76" fmla="*/ 27 w 626"/>
                <a:gd name="T77" fmla="*/ 4 h 346"/>
                <a:gd name="T78" fmla="*/ 26 w 626"/>
                <a:gd name="T79" fmla="*/ 2 h 346"/>
                <a:gd name="T80" fmla="*/ 24 w 626"/>
                <a:gd name="T81" fmla="*/ 0 h 346"/>
                <a:gd name="T82" fmla="*/ 20 w 626"/>
                <a:gd name="T83" fmla="*/ 0 h 346"/>
                <a:gd name="T84" fmla="*/ 18 w 626"/>
                <a:gd name="T85" fmla="*/ 3 h 3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26"/>
                <a:gd name="T130" fmla="*/ 0 h 346"/>
                <a:gd name="T131" fmla="*/ 626 w 626"/>
                <a:gd name="T132" fmla="*/ 346 h 3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26" h="346">
                  <a:moveTo>
                    <a:pt x="79" y="13"/>
                  </a:moveTo>
                  <a:lnTo>
                    <a:pt x="1" y="222"/>
                  </a:lnTo>
                  <a:lnTo>
                    <a:pt x="0" y="225"/>
                  </a:lnTo>
                  <a:lnTo>
                    <a:pt x="0" y="229"/>
                  </a:lnTo>
                  <a:lnTo>
                    <a:pt x="0" y="233"/>
                  </a:lnTo>
                  <a:lnTo>
                    <a:pt x="0" y="235"/>
                  </a:lnTo>
                  <a:lnTo>
                    <a:pt x="27" y="332"/>
                  </a:lnTo>
                  <a:lnTo>
                    <a:pt x="30" y="337"/>
                  </a:lnTo>
                  <a:lnTo>
                    <a:pt x="33" y="342"/>
                  </a:lnTo>
                  <a:lnTo>
                    <a:pt x="39" y="345"/>
                  </a:lnTo>
                  <a:lnTo>
                    <a:pt x="45" y="346"/>
                  </a:lnTo>
                  <a:lnTo>
                    <a:pt x="580" y="346"/>
                  </a:lnTo>
                  <a:lnTo>
                    <a:pt x="587" y="345"/>
                  </a:lnTo>
                  <a:lnTo>
                    <a:pt x="592" y="342"/>
                  </a:lnTo>
                  <a:lnTo>
                    <a:pt x="597" y="337"/>
                  </a:lnTo>
                  <a:lnTo>
                    <a:pt x="600" y="330"/>
                  </a:lnTo>
                  <a:lnTo>
                    <a:pt x="626" y="216"/>
                  </a:lnTo>
                  <a:lnTo>
                    <a:pt x="626" y="213"/>
                  </a:lnTo>
                  <a:lnTo>
                    <a:pt x="626" y="212"/>
                  </a:lnTo>
                  <a:lnTo>
                    <a:pt x="626" y="209"/>
                  </a:lnTo>
                  <a:lnTo>
                    <a:pt x="626" y="207"/>
                  </a:lnTo>
                  <a:lnTo>
                    <a:pt x="574" y="14"/>
                  </a:lnTo>
                  <a:lnTo>
                    <a:pt x="570" y="8"/>
                  </a:lnTo>
                  <a:lnTo>
                    <a:pt x="563" y="3"/>
                  </a:lnTo>
                  <a:lnTo>
                    <a:pt x="557" y="0"/>
                  </a:lnTo>
                  <a:lnTo>
                    <a:pt x="549" y="0"/>
                  </a:lnTo>
                  <a:lnTo>
                    <a:pt x="542" y="3"/>
                  </a:lnTo>
                  <a:lnTo>
                    <a:pt x="538" y="8"/>
                  </a:lnTo>
                  <a:lnTo>
                    <a:pt x="536" y="13"/>
                  </a:lnTo>
                  <a:lnTo>
                    <a:pt x="535" y="19"/>
                  </a:lnTo>
                  <a:lnTo>
                    <a:pt x="535" y="21"/>
                  </a:lnTo>
                  <a:lnTo>
                    <a:pt x="535" y="22"/>
                  </a:lnTo>
                  <a:lnTo>
                    <a:pt x="535" y="23"/>
                  </a:lnTo>
                  <a:lnTo>
                    <a:pt x="535" y="25"/>
                  </a:lnTo>
                  <a:lnTo>
                    <a:pt x="537" y="32"/>
                  </a:lnTo>
                  <a:lnTo>
                    <a:pt x="542" y="53"/>
                  </a:lnTo>
                  <a:lnTo>
                    <a:pt x="550" y="82"/>
                  </a:lnTo>
                  <a:lnTo>
                    <a:pt x="559" y="114"/>
                  </a:lnTo>
                  <a:lnTo>
                    <a:pt x="568" y="148"/>
                  </a:lnTo>
                  <a:lnTo>
                    <a:pt x="576" y="179"/>
                  </a:lnTo>
                  <a:lnTo>
                    <a:pt x="583" y="202"/>
                  </a:lnTo>
                  <a:lnTo>
                    <a:pt x="585" y="212"/>
                  </a:lnTo>
                  <a:lnTo>
                    <a:pt x="583" y="228"/>
                  </a:lnTo>
                  <a:lnTo>
                    <a:pt x="576" y="254"/>
                  </a:lnTo>
                  <a:lnTo>
                    <a:pt x="570" y="284"/>
                  </a:lnTo>
                  <a:lnTo>
                    <a:pt x="564" y="307"/>
                  </a:lnTo>
                  <a:lnTo>
                    <a:pt x="554" y="307"/>
                  </a:lnTo>
                  <a:lnTo>
                    <a:pt x="536" y="307"/>
                  </a:lnTo>
                  <a:lnTo>
                    <a:pt x="510" y="307"/>
                  </a:lnTo>
                  <a:lnTo>
                    <a:pt x="477" y="307"/>
                  </a:lnTo>
                  <a:lnTo>
                    <a:pt x="441" y="307"/>
                  </a:lnTo>
                  <a:lnTo>
                    <a:pt x="399" y="307"/>
                  </a:lnTo>
                  <a:lnTo>
                    <a:pt x="356" y="307"/>
                  </a:lnTo>
                  <a:lnTo>
                    <a:pt x="312" y="307"/>
                  </a:lnTo>
                  <a:lnTo>
                    <a:pt x="268" y="307"/>
                  </a:lnTo>
                  <a:lnTo>
                    <a:pt x="225" y="307"/>
                  </a:lnTo>
                  <a:lnTo>
                    <a:pt x="184" y="307"/>
                  </a:lnTo>
                  <a:lnTo>
                    <a:pt x="147" y="307"/>
                  </a:lnTo>
                  <a:lnTo>
                    <a:pt x="115" y="307"/>
                  </a:lnTo>
                  <a:lnTo>
                    <a:pt x="89" y="307"/>
                  </a:lnTo>
                  <a:lnTo>
                    <a:pt x="71" y="307"/>
                  </a:lnTo>
                  <a:lnTo>
                    <a:pt x="61" y="307"/>
                  </a:lnTo>
                  <a:lnTo>
                    <a:pt x="56" y="287"/>
                  </a:lnTo>
                  <a:lnTo>
                    <a:pt x="49" y="264"/>
                  </a:lnTo>
                  <a:lnTo>
                    <a:pt x="44" y="243"/>
                  </a:lnTo>
                  <a:lnTo>
                    <a:pt x="40" y="230"/>
                  </a:lnTo>
                  <a:lnTo>
                    <a:pt x="44" y="218"/>
                  </a:lnTo>
                  <a:lnTo>
                    <a:pt x="53" y="194"/>
                  </a:lnTo>
                  <a:lnTo>
                    <a:pt x="66" y="161"/>
                  </a:lnTo>
                  <a:lnTo>
                    <a:pt x="80" y="125"/>
                  </a:lnTo>
                  <a:lnTo>
                    <a:pt x="93" y="88"/>
                  </a:lnTo>
                  <a:lnTo>
                    <a:pt x="105" y="57"/>
                  </a:lnTo>
                  <a:lnTo>
                    <a:pt x="114" y="35"/>
                  </a:lnTo>
                  <a:lnTo>
                    <a:pt x="117" y="27"/>
                  </a:lnTo>
                  <a:lnTo>
                    <a:pt x="118" y="25"/>
                  </a:lnTo>
                  <a:lnTo>
                    <a:pt x="118" y="23"/>
                  </a:lnTo>
                  <a:lnTo>
                    <a:pt x="118" y="21"/>
                  </a:lnTo>
                  <a:lnTo>
                    <a:pt x="118" y="19"/>
                  </a:lnTo>
                  <a:lnTo>
                    <a:pt x="117" y="14"/>
                  </a:lnTo>
                  <a:lnTo>
                    <a:pt x="114" y="8"/>
                  </a:lnTo>
                  <a:lnTo>
                    <a:pt x="110" y="4"/>
                  </a:lnTo>
                  <a:lnTo>
                    <a:pt x="105" y="1"/>
                  </a:lnTo>
                  <a:lnTo>
                    <a:pt x="97" y="0"/>
                  </a:lnTo>
                  <a:lnTo>
                    <a:pt x="89" y="1"/>
                  </a:lnTo>
                  <a:lnTo>
                    <a:pt x="83" y="6"/>
                  </a:lnTo>
                  <a:lnTo>
                    <a:pt x="79" y="13"/>
                  </a:lnTo>
                  <a:close/>
                </a:path>
              </a:pathLst>
            </a:custGeom>
            <a:solidFill>
              <a:srgbClr val="000000"/>
            </a:solidFill>
            <a:ln w="9525">
              <a:noFill/>
              <a:round/>
              <a:headEnd/>
              <a:tailEnd/>
            </a:ln>
          </p:spPr>
          <p:txBody>
            <a:bodyPr/>
            <a:lstStyle/>
            <a:p>
              <a:pPr rtl="0"/>
              <a:endParaRPr lang="en-US" sz="3800"/>
            </a:p>
          </p:txBody>
        </p:sp>
        <p:sp>
          <p:nvSpPr>
            <p:cNvPr id="891" name="Freeform 889"/>
            <p:cNvSpPr>
              <a:spLocks/>
            </p:cNvSpPr>
            <p:nvPr/>
          </p:nvSpPr>
          <p:spPr bwMode="auto">
            <a:xfrm>
              <a:off x="370" y="2993"/>
              <a:ext cx="27" cy="19"/>
            </a:xfrm>
            <a:custGeom>
              <a:avLst/>
              <a:gdLst>
                <a:gd name="T0" fmla="*/ 13 w 117"/>
                <a:gd name="T1" fmla="*/ 0 h 84"/>
                <a:gd name="T2" fmla="*/ 10 w 117"/>
                <a:gd name="T3" fmla="*/ 0 h 84"/>
                <a:gd name="T4" fmla="*/ 8 w 117"/>
                <a:gd name="T5" fmla="*/ 1 h 84"/>
                <a:gd name="T6" fmla="*/ 6 w 117"/>
                <a:gd name="T7" fmla="*/ 2 h 84"/>
                <a:gd name="T8" fmla="*/ 3 w 117"/>
                <a:gd name="T9" fmla="*/ 3 h 84"/>
                <a:gd name="T10" fmla="*/ 2 w 117"/>
                <a:gd name="T11" fmla="*/ 5 h 84"/>
                <a:gd name="T12" fmla="*/ 1 w 117"/>
                <a:gd name="T13" fmla="*/ 6 h 84"/>
                <a:gd name="T14" fmla="*/ 0 w 117"/>
                <a:gd name="T15" fmla="*/ 8 h 84"/>
                <a:gd name="T16" fmla="*/ 0 w 117"/>
                <a:gd name="T17" fmla="*/ 10 h 84"/>
                <a:gd name="T18" fmla="*/ 0 w 117"/>
                <a:gd name="T19" fmla="*/ 12 h 84"/>
                <a:gd name="T20" fmla="*/ 1 w 117"/>
                <a:gd name="T21" fmla="*/ 13 h 84"/>
                <a:gd name="T22" fmla="*/ 2 w 117"/>
                <a:gd name="T23" fmla="*/ 15 h 84"/>
                <a:gd name="T24" fmla="*/ 3 w 117"/>
                <a:gd name="T25" fmla="*/ 16 h 84"/>
                <a:gd name="T26" fmla="*/ 4 w 117"/>
                <a:gd name="T27" fmla="*/ 17 h 84"/>
                <a:gd name="T28" fmla="*/ 6 w 117"/>
                <a:gd name="T29" fmla="*/ 17 h 84"/>
                <a:gd name="T30" fmla="*/ 7 w 117"/>
                <a:gd name="T31" fmla="*/ 18 h 84"/>
                <a:gd name="T32" fmla="*/ 8 w 117"/>
                <a:gd name="T33" fmla="*/ 18 h 84"/>
                <a:gd name="T34" fmla="*/ 10 w 117"/>
                <a:gd name="T35" fmla="*/ 19 h 84"/>
                <a:gd name="T36" fmla="*/ 11 w 117"/>
                <a:gd name="T37" fmla="*/ 19 h 84"/>
                <a:gd name="T38" fmla="*/ 13 w 117"/>
                <a:gd name="T39" fmla="*/ 19 h 84"/>
                <a:gd name="T40" fmla="*/ 14 w 117"/>
                <a:gd name="T41" fmla="*/ 19 h 84"/>
                <a:gd name="T42" fmla="*/ 17 w 117"/>
                <a:gd name="T43" fmla="*/ 19 h 84"/>
                <a:gd name="T44" fmla="*/ 20 w 117"/>
                <a:gd name="T45" fmla="*/ 18 h 84"/>
                <a:gd name="T46" fmla="*/ 22 w 117"/>
                <a:gd name="T47" fmla="*/ 17 h 84"/>
                <a:gd name="T48" fmla="*/ 24 w 117"/>
                <a:gd name="T49" fmla="*/ 15 h 84"/>
                <a:gd name="T50" fmla="*/ 25 w 117"/>
                <a:gd name="T51" fmla="*/ 14 h 84"/>
                <a:gd name="T52" fmla="*/ 27 w 117"/>
                <a:gd name="T53" fmla="*/ 12 h 84"/>
                <a:gd name="T54" fmla="*/ 27 w 117"/>
                <a:gd name="T55" fmla="*/ 10 h 84"/>
                <a:gd name="T56" fmla="*/ 27 w 117"/>
                <a:gd name="T57" fmla="*/ 8 h 84"/>
                <a:gd name="T58" fmla="*/ 27 w 117"/>
                <a:gd name="T59" fmla="*/ 8 h 84"/>
                <a:gd name="T60" fmla="*/ 27 w 117"/>
                <a:gd name="T61" fmla="*/ 7 h 84"/>
                <a:gd name="T62" fmla="*/ 26 w 117"/>
                <a:gd name="T63" fmla="*/ 5 h 84"/>
                <a:gd name="T64" fmla="*/ 25 w 117"/>
                <a:gd name="T65" fmla="*/ 3 h 84"/>
                <a:gd name="T66" fmla="*/ 23 w 117"/>
                <a:gd name="T67" fmla="*/ 2 h 84"/>
                <a:gd name="T68" fmla="*/ 21 w 117"/>
                <a:gd name="T69" fmla="*/ 1 h 84"/>
                <a:gd name="T70" fmla="*/ 18 w 117"/>
                <a:gd name="T71" fmla="*/ 0 h 84"/>
                <a:gd name="T72" fmla="*/ 16 w 117"/>
                <a:gd name="T73" fmla="*/ 0 h 84"/>
                <a:gd name="T74" fmla="*/ 13 w 117"/>
                <a:gd name="T75" fmla="*/ 0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
                <a:gd name="T115" fmla="*/ 0 h 84"/>
                <a:gd name="T116" fmla="*/ 117 w 117"/>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 h="84">
                  <a:moveTo>
                    <a:pt x="56" y="0"/>
                  </a:moveTo>
                  <a:lnTo>
                    <a:pt x="45" y="1"/>
                  </a:lnTo>
                  <a:lnTo>
                    <a:pt x="33" y="3"/>
                  </a:lnTo>
                  <a:lnTo>
                    <a:pt x="24" y="9"/>
                  </a:lnTo>
                  <a:lnTo>
                    <a:pt x="15" y="14"/>
                  </a:lnTo>
                  <a:lnTo>
                    <a:pt x="8" y="20"/>
                  </a:lnTo>
                  <a:lnTo>
                    <a:pt x="4" y="28"/>
                  </a:lnTo>
                  <a:lnTo>
                    <a:pt x="0" y="36"/>
                  </a:lnTo>
                  <a:lnTo>
                    <a:pt x="0" y="45"/>
                  </a:lnTo>
                  <a:lnTo>
                    <a:pt x="2" y="52"/>
                  </a:lnTo>
                  <a:lnTo>
                    <a:pt x="4" y="58"/>
                  </a:lnTo>
                  <a:lnTo>
                    <a:pt x="8" y="65"/>
                  </a:lnTo>
                  <a:lnTo>
                    <a:pt x="13" y="70"/>
                  </a:lnTo>
                  <a:lnTo>
                    <a:pt x="19" y="74"/>
                  </a:lnTo>
                  <a:lnTo>
                    <a:pt x="24" y="76"/>
                  </a:lnTo>
                  <a:lnTo>
                    <a:pt x="29" y="79"/>
                  </a:lnTo>
                  <a:lnTo>
                    <a:pt x="35" y="81"/>
                  </a:lnTo>
                  <a:lnTo>
                    <a:pt x="42" y="83"/>
                  </a:lnTo>
                  <a:lnTo>
                    <a:pt x="48" y="84"/>
                  </a:lnTo>
                  <a:lnTo>
                    <a:pt x="55" y="84"/>
                  </a:lnTo>
                  <a:lnTo>
                    <a:pt x="61" y="84"/>
                  </a:lnTo>
                  <a:lnTo>
                    <a:pt x="73" y="83"/>
                  </a:lnTo>
                  <a:lnTo>
                    <a:pt x="85" y="79"/>
                  </a:lnTo>
                  <a:lnTo>
                    <a:pt x="95" y="75"/>
                  </a:lnTo>
                  <a:lnTo>
                    <a:pt x="103" y="68"/>
                  </a:lnTo>
                  <a:lnTo>
                    <a:pt x="110" y="62"/>
                  </a:lnTo>
                  <a:lnTo>
                    <a:pt x="115" y="54"/>
                  </a:lnTo>
                  <a:lnTo>
                    <a:pt x="117" y="46"/>
                  </a:lnTo>
                  <a:lnTo>
                    <a:pt x="117" y="37"/>
                  </a:lnTo>
                  <a:lnTo>
                    <a:pt x="116" y="29"/>
                  </a:lnTo>
                  <a:lnTo>
                    <a:pt x="112" y="22"/>
                  </a:lnTo>
                  <a:lnTo>
                    <a:pt x="107" y="14"/>
                  </a:lnTo>
                  <a:lnTo>
                    <a:pt x="99" y="9"/>
                  </a:lnTo>
                  <a:lnTo>
                    <a:pt x="90" y="5"/>
                  </a:lnTo>
                  <a:lnTo>
                    <a:pt x="80" y="1"/>
                  </a:lnTo>
                  <a:lnTo>
                    <a:pt x="68" y="0"/>
                  </a:lnTo>
                  <a:lnTo>
                    <a:pt x="56" y="0"/>
                  </a:lnTo>
                  <a:close/>
                </a:path>
              </a:pathLst>
            </a:custGeom>
            <a:solidFill>
              <a:srgbClr val="000000"/>
            </a:solidFill>
            <a:ln w="9525">
              <a:noFill/>
              <a:round/>
              <a:headEnd/>
              <a:tailEnd/>
            </a:ln>
          </p:spPr>
          <p:txBody>
            <a:bodyPr/>
            <a:lstStyle/>
            <a:p>
              <a:pPr rtl="0"/>
              <a:endParaRPr lang="en-US" sz="3800"/>
            </a:p>
          </p:txBody>
        </p:sp>
        <p:sp>
          <p:nvSpPr>
            <p:cNvPr id="892" name="Freeform 890"/>
            <p:cNvSpPr>
              <a:spLocks/>
            </p:cNvSpPr>
            <p:nvPr/>
          </p:nvSpPr>
          <p:spPr bwMode="auto">
            <a:xfrm>
              <a:off x="379" y="2869"/>
              <a:ext cx="39" cy="139"/>
            </a:xfrm>
            <a:custGeom>
              <a:avLst/>
              <a:gdLst>
                <a:gd name="T0" fmla="*/ 30 w 168"/>
                <a:gd name="T1" fmla="*/ 3 h 604"/>
                <a:gd name="T2" fmla="*/ 0 w 168"/>
                <a:gd name="T3" fmla="*/ 133 h 604"/>
                <a:gd name="T4" fmla="*/ 0 w 168"/>
                <a:gd name="T5" fmla="*/ 135 h 604"/>
                <a:gd name="T6" fmla="*/ 1 w 168"/>
                <a:gd name="T7" fmla="*/ 137 h 604"/>
                <a:gd name="T8" fmla="*/ 2 w 168"/>
                <a:gd name="T9" fmla="*/ 138 h 604"/>
                <a:gd name="T10" fmla="*/ 4 w 168"/>
                <a:gd name="T11" fmla="*/ 139 h 604"/>
                <a:gd name="T12" fmla="*/ 6 w 168"/>
                <a:gd name="T13" fmla="*/ 139 h 604"/>
                <a:gd name="T14" fmla="*/ 7 w 168"/>
                <a:gd name="T15" fmla="*/ 138 h 604"/>
                <a:gd name="T16" fmla="*/ 8 w 168"/>
                <a:gd name="T17" fmla="*/ 137 h 604"/>
                <a:gd name="T18" fmla="*/ 9 w 168"/>
                <a:gd name="T19" fmla="*/ 135 h 604"/>
                <a:gd name="T20" fmla="*/ 39 w 168"/>
                <a:gd name="T21" fmla="*/ 5 h 604"/>
                <a:gd name="T22" fmla="*/ 39 w 168"/>
                <a:gd name="T23" fmla="*/ 4 h 604"/>
                <a:gd name="T24" fmla="*/ 39 w 168"/>
                <a:gd name="T25" fmla="*/ 2 h 604"/>
                <a:gd name="T26" fmla="*/ 37 w 168"/>
                <a:gd name="T27" fmla="*/ 1 h 604"/>
                <a:gd name="T28" fmla="*/ 35 w 168"/>
                <a:gd name="T29" fmla="*/ 0 h 604"/>
                <a:gd name="T30" fmla="*/ 34 w 168"/>
                <a:gd name="T31" fmla="*/ 0 h 604"/>
                <a:gd name="T32" fmla="*/ 32 w 168"/>
                <a:gd name="T33" fmla="*/ 1 h 604"/>
                <a:gd name="T34" fmla="*/ 31 w 168"/>
                <a:gd name="T35" fmla="*/ 2 h 604"/>
                <a:gd name="T36" fmla="*/ 30 w 168"/>
                <a:gd name="T37" fmla="*/ 3 h 6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
                <a:gd name="T58" fmla="*/ 0 h 604"/>
                <a:gd name="T59" fmla="*/ 168 w 168"/>
                <a:gd name="T60" fmla="*/ 604 h 6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 h="604">
                  <a:moveTo>
                    <a:pt x="129" y="14"/>
                  </a:moveTo>
                  <a:lnTo>
                    <a:pt x="0" y="579"/>
                  </a:lnTo>
                  <a:lnTo>
                    <a:pt x="0" y="587"/>
                  </a:lnTo>
                  <a:lnTo>
                    <a:pt x="4" y="594"/>
                  </a:lnTo>
                  <a:lnTo>
                    <a:pt x="9" y="600"/>
                  </a:lnTo>
                  <a:lnTo>
                    <a:pt x="16" y="604"/>
                  </a:lnTo>
                  <a:lnTo>
                    <a:pt x="24" y="604"/>
                  </a:lnTo>
                  <a:lnTo>
                    <a:pt x="30" y="601"/>
                  </a:lnTo>
                  <a:lnTo>
                    <a:pt x="35" y="596"/>
                  </a:lnTo>
                  <a:lnTo>
                    <a:pt x="39" y="588"/>
                  </a:lnTo>
                  <a:lnTo>
                    <a:pt x="168" y="23"/>
                  </a:lnTo>
                  <a:lnTo>
                    <a:pt x="168" y="16"/>
                  </a:lnTo>
                  <a:lnTo>
                    <a:pt x="166" y="9"/>
                  </a:lnTo>
                  <a:lnTo>
                    <a:pt x="160" y="4"/>
                  </a:lnTo>
                  <a:lnTo>
                    <a:pt x="152" y="0"/>
                  </a:lnTo>
                  <a:lnTo>
                    <a:pt x="145" y="0"/>
                  </a:lnTo>
                  <a:lnTo>
                    <a:pt x="138" y="3"/>
                  </a:lnTo>
                  <a:lnTo>
                    <a:pt x="133" y="8"/>
                  </a:lnTo>
                  <a:lnTo>
                    <a:pt x="129" y="14"/>
                  </a:lnTo>
                  <a:close/>
                </a:path>
              </a:pathLst>
            </a:custGeom>
            <a:solidFill>
              <a:srgbClr val="000000"/>
            </a:solidFill>
            <a:ln w="9525">
              <a:noFill/>
              <a:round/>
              <a:headEnd/>
              <a:tailEnd/>
            </a:ln>
          </p:spPr>
          <p:txBody>
            <a:bodyPr/>
            <a:lstStyle/>
            <a:p>
              <a:pPr rtl="0"/>
              <a:endParaRPr lang="en-US" sz="3800"/>
            </a:p>
          </p:txBody>
        </p:sp>
        <p:sp>
          <p:nvSpPr>
            <p:cNvPr id="893" name="Freeform 891"/>
            <p:cNvSpPr>
              <a:spLocks/>
            </p:cNvSpPr>
            <p:nvPr/>
          </p:nvSpPr>
          <p:spPr bwMode="auto">
            <a:xfrm>
              <a:off x="337" y="2672"/>
              <a:ext cx="205" cy="206"/>
            </a:xfrm>
            <a:custGeom>
              <a:avLst/>
              <a:gdLst>
                <a:gd name="T0" fmla="*/ 9 w 894"/>
                <a:gd name="T1" fmla="*/ 0 h 895"/>
                <a:gd name="T2" fmla="*/ 7 w 894"/>
                <a:gd name="T3" fmla="*/ 1 h 895"/>
                <a:gd name="T4" fmla="*/ 4 w 894"/>
                <a:gd name="T5" fmla="*/ 3 h 895"/>
                <a:gd name="T6" fmla="*/ 2 w 894"/>
                <a:gd name="T7" fmla="*/ 5 h 895"/>
                <a:gd name="T8" fmla="*/ 0 w 894"/>
                <a:gd name="T9" fmla="*/ 8 h 895"/>
                <a:gd name="T10" fmla="*/ 0 w 894"/>
                <a:gd name="T11" fmla="*/ 9 h 895"/>
                <a:gd name="T12" fmla="*/ 30 w 894"/>
                <a:gd name="T13" fmla="*/ 181 h 895"/>
                <a:gd name="T14" fmla="*/ 30 w 894"/>
                <a:gd name="T15" fmla="*/ 181 h 895"/>
                <a:gd name="T16" fmla="*/ 30 w 894"/>
                <a:gd name="T17" fmla="*/ 180 h 895"/>
                <a:gd name="T18" fmla="*/ 31 w 894"/>
                <a:gd name="T19" fmla="*/ 187 h 895"/>
                <a:gd name="T20" fmla="*/ 36 w 894"/>
                <a:gd name="T21" fmla="*/ 195 h 895"/>
                <a:gd name="T22" fmla="*/ 44 w 894"/>
                <a:gd name="T23" fmla="*/ 202 h 895"/>
                <a:gd name="T24" fmla="*/ 58 w 894"/>
                <a:gd name="T25" fmla="*/ 206 h 895"/>
                <a:gd name="T26" fmla="*/ 58 w 894"/>
                <a:gd name="T27" fmla="*/ 206 h 895"/>
                <a:gd name="T28" fmla="*/ 59 w 894"/>
                <a:gd name="T29" fmla="*/ 206 h 895"/>
                <a:gd name="T30" fmla="*/ 201 w 894"/>
                <a:gd name="T31" fmla="*/ 206 h 895"/>
                <a:gd name="T32" fmla="*/ 203 w 894"/>
                <a:gd name="T33" fmla="*/ 205 h 895"/>
                <a:gd name="T34" fmla="*/ 204 w 894"/>
                <a:gd name="T35" fmla="*/ 201 h 895"/>
                <a:gd name="T36" fmla="*/ 205 w 894"/>
                <a:gd name="T37" fmla="*/ 196 h 895"/>
                <a:gd name="T38" fmla="*/ 204 w 894"/>
                <a:gd name="T39" fmla="*/ 190 h 895"/>
                <a:gd name="T40" fmla="*/ 200 w 894"/>
                <a:gd name="T41" fmla="*/ 185 h 895"/>
                <a:gd name="T42" fmla="*/ 194 w 894"/>
                <a:gd name="T43" fmla="*/ 182 h 895"/>
                <a:gd name="T44" fmla="*/ 185 w 894"/>
                <a:gd name="T45" fmla="*/ 180 h 895"/>
                <a:gd name="T46" fmla="*/ 170 w 894"/>
                <a:gd name="T47" fmla="*/ 179 h 895"/>
                <a:gd name="T48" fmla="*/ 152 w 894"/>
                <a:gd name="T49" fmla="*/ 178 h 895"/>
                <a:gd name="T50" fmla="*/ 132 w 894"/>
                <a:gd name="T51" fmla="*/ 176 h 895"/>
                <a:gd name="T52" fmla="*/ 112 w 894"/>
                <a:gd name="T53" fmla="*/ 176 h 895"/>
                <a:gd name="T54" fmla="*/ 94 w 894"/>
                <a:gd name="T55" fmla="*/ 175 h 895"/>
                <a:gd name="T56" fmla="*/ 79 w 894"/>
                <a:gd name="T57" fmla="*/ 175 h 895"/>
                <a:gd name="T58" fmla="*/ 73 w 894"/>
                <a:gd name="T59" fmla="*/ 174 h 895"/>
                <a:gd name="T60" fmla="*/ 72 w 894"/>
                <a:gd name="T61" fmla="*/ 175 h 895"/>
                <a:gd name="T62" fmla="*/ 71 w 894"/>
                <a:gd name="T63" fmla="*/ 175 h 895"/>
                <a:gd name="T64" fmla="*/ 71 w 894"/>
                <a:gd name="T65" fmla="*/ 175 h 895"/>
                <a:gd name="T66" fmla="*/ 70 w 894"/>
                <a:gd name="T67" fmla="*/ 175 h 895"/>
                <a:gd name="T68" fmla="*/ 68 w 894"/>
                <a:gd name="T69" fmla="*/ 174 h 895"/>
                <a:gd name="T70" fmla="*/ 66 w 894"/>
                <a:gd name="T71" fmla="*/ 171 h 895"/>
                <a:gd name="T72" fmla="*/ 63 w 894"/>
                <a:gd name="T73" fmla="*/ 167 h 895"/>
                <a:gd name="T74" fmla="*/ 60 w 894"/>
                <a:gd name="T75" fmla="*/ 160 h 895"/>
                <a:gd name="T76" fmla="*/ 54 w 894"/>
                <a:gd name="T77" fmla="*/ 136 h 895"/>
                <a:gd name="T78" fmla="*/ 41 w 894"/>
                <a:gd name="T79" fmla="*/ 84 h 895"/>
                <a:gd name="T80" fmla="*/ 28 w 894"/>
                <a:gd name="T81" fmla="*/ 32 h 895"/>
                <a:gd name="T82" fmla="*/ 22 w 894"/>
                <a:gd name="T83" fmla="*/ 8 h 895"/>
                <a:gd name="T84" fmla="*/ 22 w 894"/>
                <a:gd name="T85" fmla="*/ 7 h 895"/>
                <a:gd name="T86" fmla="*/ 22 w 894"/>
                <a:gd name="T87" fmla="*/ 7 h 895"/>
                <a:gd name="T88" fmla="*/ 21 w 894"/>
                <a:gd name="T89" fmla="*/ 6 h 895"/>
                <a:gd name="T90" fmla="*/ 18 w 894"/>
                <a:gd name="T91" fmla="*/ 3 h 895"/>
                <a:gd name="T92" fmla="*/ 15 w 894"/>
                <a:gd name="T93" fmla="*/ 1 h 895"/>
                <a:gd name="T94" fmla="*/ 10 w 894"/>
                <a:gd name="T95" fmla="*/ 0 h 8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94"/>
                <a:gd name="T145" fmla="*/ 0 h 895"/>
                <a:gd name="T146" fmla="*/ 894 w 894"/>
                <a:gd name="T147" fmla="*/ 895 h 89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94" h="895">
                  <a:moveTo>
                    <a:pt x="45" y="0"/>
                  </a:moveTo>
                  <a:lnTo>
                    <a:pt x="39" y="0"/>
                  </a:lnTo>
                  <a:lnTo>
                    <a:pt x="36" y="2"/>
                  </a:lnTo>
                  <a:lnTo>
                    <a:pt x="30" y="4"/>
                  </a:lnTo>
                  <a:lnTo>
                    <a:pt x="24" y="7"/>
                  </a:lnTo>
                  <a:lnTo>
                    <a:pt x="19" y="11"/>
                  </a:lnTo>
                  <a:lnTo>
                    <a:pt x="13" y="16"/>
                  </a:lnTo>
                  <a:lnTo>
                    <a:pt x="8" y="22"/>
                  </a:lnTo>
                  <a:lnTo>
                    <a:pt x="3" y="30"/>
                  </a:lnTo>
                  <a:lnTo>
                    <a:pt x="2" y="33"/>
                  </a:lnTo>
                  <a:lnTo>
                    <a:pt x="0" y="37"/>
                  </a:lnTo>
                  <a:lnTo>
                    <a:pt x="0" y="41"/>
                  </a:lnTo>
                  <a:lnTo>
                    <a:pt x="0" y="43"/>
                  </a:lnTo>
                  <a:lnTo>
                    <a:pt x="131" y="787"/>
                  </a:lnTo>
                  <a:lnTo>
                    <a:pt x="131" y="786"/>
                  </a:lnTo>
                  <a:lnTo>
                    <a:pt x="131" y="785"/>
                  </a:lnTo>
                  <a:lnTo>
                    <a:pt x="131" y="783"/>
                  </a:lnTo>
                  <a:lnTo>
                    <a:pt x="132" y="798"/>
                  </a:lnTo>
                  <a:lnTo>
                    <a:pt x="136" y="813"/>
                  </a:lnTo>
                  <a:lnTo>
                    <a:pt x="144" y="830"/>
                  </a:lnTo>
                  <a:lnTo>
                    <a:pt x="155" y="847"/>
                  </a:lnTo>
                  <a:lnTo>
                    <a:pt x="172" y="864"/>
                  </a:lnTo>
                  <a:lnTo>
                    <a:pt x="193" y="877"/>
                  </a:lnTo>
                  <a:lnTo>
                    <a:pt x="220" y="889"/>
                  </a:lnTo>
                  <a:lnTo>
                    <a:pt x="253" y="895"/>
                  </a:lnTo>
                  <a:lnTo>
                    <a:pt x="254" y="895"/>
                  </a:lnTo>
                  <a:lnTo>
                    <a:pt x="256" y="895"/>
                  </a:lnTo>
                  <a:lnTo>
                    <a:pt x="870" y="895"/>
                  </a:lnTo>
                  <a:lnTo>
                    <a:pt x="875" y="894"/>
                  </a:lnTo>
                  <a:lnTo>
                    <a:pt x="881" y="891"/>
                  </a:lnTo>
                  <a:lnTo>
                    <a:pt x="885" y="889"/>
                  </a:lnTo>
                  <a:lnTo>
                    <a:pt x="888" y="883"/>
                  </a:lnTo>
                  <a:lnTo>
                    <a:pt x="891" y="874"/>
                  </a:lnTo>
                  <a:lnTo>
                    <a:pt x="893" y="863"/>
                  </a:lnTo>
                  <a:lnTo>
                    <a:pt x="894" y="851"/>
                  </a:lnTo>
                  <a:lnTo>
                    <a:pt x="893" y="838"/>
                  </a:lnTo>
                  <a:lnTo>
                    <a:pt x="891" y="825"/>
                  </a:lnTo>
                  <a:lnTo>
                    <a:pt x="884" y="813"/>
                  </a:lnTo>
                  <a:lnTo>
                    <a:pt x="874" y="802"/>
                  </a:lnTo>
                  <a:lnTo>
                    <a:pt x="859" y="792"/>
                  </a:lnTo>
                  <a:lnTo>
                    <a:pt x="848" y="789"/>
                  </a:lnTo>
                  <a:lnTo>
                    <a:pt x="829" y="786"/>
                  </a:lnTo>
                  <a:lnTo>
                    <a:pt x="805" y="782"/>
                  </a:lnTo>
                  <a:lnTo>
                    <a:pt x="775" y="779"/>
                  </a:lnTo>
                  <a:lnTo>
                    <a:pt x="740" y="777"/>
                  </a:lnTo>
                  <a:lnTo>
                    <a:pt x="702" y="774"/>
                  </a:lnTo>
                  <a:lnTo>
                    <a:pt x="662" y="772"/>
                  </a:lnTo>
                  <a:lnTo>
                    <a:pt x="619" y="769"/>
                  </a:lnTo>
                  <a:lnTo>
                    <a:pt x="576" y="766"/>
                  </a:lnTo>
                  <a:lnTo>
                    <a:pt x="531" y="765"/>
                  </a:lnTo>
                  <a:lnTo>
                    <a:pt x="490" y="764"/>
                  </a:lnTo>
                  <a:lnTo>
                    <a:pt x="448" y="761"/>
                  </a:lnTo>
                  <a:lnTo>
                    <a:pt x="410" y="760"/>
                  </a:lnTo>
                  <a:lnTo>
                    <a:pt x="375" y="759"/>
                  </a:lnTo>
                  <a:lnTo>
                    <a:pt x="345" y="759"/>
                  </a:lnTo>
                  <a:lnTo>
                    <a:pt x="321" y="757"/>
                  </a:lnTo>
                  <a:lnTo>
                    <a:pt x="318" y="757"/>
                  </a:lnTo>
                  <a:lnTo>
                    <a:pt x="315" y="759"/>
                  </a:lnTo>
                  <a:lnTo>
                    <a:pt x="313" y="760"/>
                  </a:lnTo>
                  <a:lnTo>
                    <a:pt x="310" y="761"/>
                  </a:lnTo>
                  <a:lnTo>
                    <a:pt x="310" y="760"/>
                  </a:lnTo>
                  <a:lnTo>
                    <a:pt x="310" y="761"/>
                  </a:lnTo>
                  <a:lnTo>
                    <a:pt x="309" y="761"/>
                  </a:lnTo>
                  <a:lnTo>
                    <a:pt x="308" y="761"/>
                  </a:lnTo>
                  <a:lnTo>
                    <a:pt x="305" y="760"/>
                  </a:lnTo>
                  <a:lnTo>
                    <a:pt x="301" y="759"/>
                  </a:lnTo>
                  <a:lnTo>
                    <a:pt x="297" y="756"/>
                  </a:lnTo>
                  <a:lnTo>
                    <a:pt x="293" y="751"/>
                  </a:lnTo>
                  <a:lnTo>
                    <a:pt x="287" y="744"/>
                  </a:lnTo>
                  <a:lnTo>
                    <a:pt x="282" y="737"/>
                  </a:lnTo>
                  <a:lnTo>
                    <a:pt x="275" y="725"/>
                  </a:lnTo>
                  <a:lnTo>
                    <a:pt x="269" y="711"/>
                  </a:lnTo>
                  <a:lnTo>
                    <a:pt x="261" y="694"/>
                  </a:lnTo>
                  <a:lnTo>
                    <a:pt x="254" y="664"/>
                  </a:lnTo>
                  <a:lnTo>
                    <a:pt x="235" y="590"/>
                  </a:lnTo>
                  <a:lnTo>
                    <a:pt x="209" y="484"/>
                  </a:lnTo>
                  <a:lnTo>
                    <a:pt x="180" y="363"/>
                  </a:lnTo>
                  <a:lnTo>
                    <a:pt x="150" y="242"/>
                  </a:lnTo>
                  <a:lnTo>
                    <a:pt x="124" y="138"/>
                  </a:lnTo>
                  <a:lnTo>
                    <a:pt x="105" y="64"/>
                  </a:lnTo>
                  <a:lnTo>
                    <a:pt x="98" y="35"/>
                  </a:lnTo>
                  <a:lnTo>
                    <a:pt x="97" y="34"/>
                  </a:lnTo>
                  <a:lnTo>
                    <a:pt x="97" y="32"/>
                  </a:lnTo>
                  <a:lnTo>
                    <a:pt x="95" y="30"/>
                  </a:lnTo>
                  <a:lnTo>
                    <a:pt x="94" y="29"/>
                  </a:lnTo>
                  <a:lnTo>
                    <a:pt x="93" y="26"/>
                  </a:lnTo>
                  <a:lnTo>
                    <a:pt x="90" y="24"/>
                  </a:lnTo>
                  <a:lnTo>
                    <a:pt x="85" y="19"/>
                  </a:lnTo>
                  <a:lnTo>
                    <a:pt x="80" y="13"/>
                  </a:lnTo>
                  <a:lnTo>
                    <a:pt x="72" y="8"/>
                  </a:lnTo>
                  <a:lnTo>
                    <a:pt x="64" y="4"/>
                  </a:lnTo>
                  <a:lnTo>
                    <a:pt x="55" y="2"/>
                  </a:lnTo>
                  <a:lnTo>
                    <a:pt x="45" y="0"/>
                  </a:lnTo>
                  <a:close/>
                </a:path>
              </a:pathLst>
            </a:custGeom>
            <a:solidFill>
              <a:srgbClr val="000000"/>
            </a:solidFill>
            <a:ln w="9525">
              <a:noFill/>
              <a:round/>
              <a:headEnd/>
              <a:tailEnd/>
            </a:ln>
          </p:spPr>
          <p:txBody>
            <a:bodyPr/>
            <a:lstStyle/>
            <a:p>
              <a:pPr rtl="0"/>
              <a:endParaRPr lang="en-US" sz="3800"/>
            </a:p>
          </p:txBody>
        </p:sp>
        <p:sp>
          <p:nvSpPr>
            <p:cNvPr id="894" name="Freeform 892"/>
            <p:cNvSpPr>
              <a:spLocks/>
            </p:cNvSpPr>
            <p:nvPr/>
          </p:nvSpPr>
          <p:spPr bwMode="auto">
            <a:xfrm>
              <a:off x="346" y="2681"/>
              <a:ext cx="187" cy="187"/>
            </a:xfrm>
            <a:custGeom>
              <a:avLst/>
              <a:gdLst>
                <a:gd name="T0" fmla="*/ 2 w 814"/>
                <a:gd name="T1" fmla="*/ 0 h 817"/>
                <a:gd name="T2" fmla="*/ 3 w 814"/>
                <a:gd name="T3" fmla="*/ 2 h 817"/>
                <a:gd name="T4" fmla="*/ 6 w 814"/>
                <a:gd name="T5" fmla="*/ 10 h 817"/>
                <a:gd name="T6" fmla="*/ 16 w 814"/>
                <a:gd name="T7" fmla="*/ 51 h 817"/>
                <a:gd name="T8" fmla="*/ 30 w 814"/>
                <a:gd name="T9" fmla="*/ 106 h 817"/>
                <a:gd name="T10" fmla="*/ 40 w 814"/>
                <a:gd name="T11" fmla="*/ 146 h 817"/>
                <a:gd name="T12" fmla="*/ 42 w 814"/>
                <a:gd name="T13" fmla="*/ 152 h 817"/>
                <a:gd name="T14" fmla="*/ 42 w 814"/>
                <a:gd name="T15" fmla="*/ 152 h 817"/>
                <a:gd name="T16" fmla="*/ 44 w 814"/>
                <a:gd name="T17" fmla="*/ 157 h 817"/>
                <a:gd name="T18" fmla="*/ 48 w 814"/>
                <a:gd name="T19" fmla="*/ 164 h 817"/>
                <a:gd name="T20" fmla="*/ 51 w 814"/>
                <a:gd name="T21" fmla="*/ 169 h 817"/>
                <a:gd name="T22" fmla="*/ 56 w 814"/>
                <a:gd name="T23" fmla="*/ 173 h 817"/>
                <a:gd name="T24" fmla="*/ 60 w 814"/>
                <a:gd name="T25" fmla="*/ 174 h 817"/>
                <a:gd name="T26" fmla="*/ 64 w 814"/>
                <a:gd name="T27" fmla="*/ 174 h 817"/>
                <a:gd name="T28" fmla="*/ 75 w 814"/>
                <a:gd name="T29" fmla="*/ 174 h 817"/>
                <a:gd name="T30" fmla="*/ 95 w 814"/>
                <a:gd name="T31" fmla="*/ 175 h 817"/>
                <a:gd name="T32" fmla="*/ 115 w 814"/>
                <a:gd name="T33" fmla="*/ 175 h 817"/>
                <a:gd name="T34" fmla="*/ 133 w 814"/>
                <a:gd name="T35" fmla="*/ 176 h 817"/>
                <a:gd name="T36" fmla="*/ 150 w 814"/>
                <a:gd name="T37" fmla="*/ 177 h 817"/>
                <a:gd name="T38" fmla="*/ 164 w 814"/>
                <a:gd name="T39" fmla="*/ 178 h 817"/>
                <a:gd name="T40" fmla="*/ 175 w 814"/>
                <a:gd name="T41" fmla="*/ 179 h 817"/>
                <a:gd name="T42" fmla="*/ 182 w 814"/>
                <a:gd name="T43" fmla="*/ 180 h 817"/>
                <a:gd name="T44" fmla="*/ 185 w 814"/>
                <a:gd name="T45" fmla="*/ 182 h 817"/>
                <a:gd name="T46" fmla="*/ 187 w 814"/>
                <a:gd name="T47" fmla="*/ 184 h 817"/>
                <a:gd name="T48" fmla="*/ 187 w 814"/>
                <a:gd name="T49" fmla="*/ 186 h 817"/>
                <a:gd name="T50" fmla="*/ 187 w 814"/>
                <a:gd name="T51" fmla="*/ 187 h 817"/>
                <a:gd name="T52" fmla="*/ 184 w 814"/>
                <a:gd name="T53" fmla="*/ 187 h 817"/>
                <a:gd name="T54" fmla="*/ 172 w 814"/>
                <a:gd name="T55" fmla="*/ 187 h 817"/>
                <a:gd name="T56" fmla="*/ 152 w 814"/>
                <a:gd name="T57" fmla="*/ 187 h 817"/>
                <a:gd name="T58" fmla="*/ 128 w 814"/>
                <a:gd name="T59" fmla="*/ 187 h 817"/>
                <a:gd name="T60" fmla="*/ 104 w 814"/>
                <a:gd name="T61" fmla="*/ 187 h 817"/>
                <a:gd name="T62" fmla="*/ 80 w 814"/>
                <a:gd name="T63" fmla="*/ 187 h 817"/>
                <a:gd name="T64" fmla="*/ 62 w 814"/>
                <a:gd name="T65" fmla="*/ 187 h 817"/>
                <a:gd name="T66" fmla="*/ 51 w 814"/>
                <a:gd name="T67" fmla="*/ 187 h 817"/>
                <a:gd name="T68" fmla="*/ 43 w 814"/>
                <a:gd name="T69" fmla="*/ 186 h 817"/>
                <a:gd name="T70" fmla="*/ 35 w 814"/>
                <a:gd name="T71" fmla="*/ 181 h 817"/>
                <a:gd name="T72" fmla="*/ 31 w 814"/>
                <a:gd name="T73" fmla="*/ 176 h 817"/>
                <a:gd name="T74" fmla="*/ 30 w 814"/>
                <a:gd name="T75" fmla="*/ 172 h 817"/>
                <a:gd name="T76" fmla="*/ 30 w 814"/>
                <a:gd name="T77" fmla="*/ 170 h 817"/>
                <a:gd name="T78" fmla="*/ 30 w 814"/>
                <a:gd name="T79" fmla="*/ 170 h 817"/>
                <a:gd name="T80" fmla="*/ 28 w 814"/>
                <a:gd name="T81" fmla="*/ 163 h 817"/>
                <a:gd name="T82" fmla="*/ 20 w 814"/>
                <a:gd name="T83" fmla="*/ 117 h 817"/>
                <a:gd name="T84" fmla="*/ 9 w 814"/>
                <a:gd name="T85" fmla="*/ 56 h 817"/>
                <a:gd name="T86" fmla="*/ 1 w 814"/>
                <a:gd name="T87" fmla="*/ 10 h 817"/>
                <a:gd name="T88" fmla="*/ 0 w 814"/>
                <a:gd name="T89" fmla="*/ 1 h 817"/>
                <a:gd name="T90" fmla="*/ 1 w 814"/>
                <a:gd name="T91" fmla="*/ 0 h 8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4"/>
                <a:gd name="T139" fmla="*/ 0 h 817"/>
                <a:gd name="T140" fmla="*/ 814 w 814"/>
                <a:gd name="T141" fmla="*/ 817 h 8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4" h="817">
                  <a:moveTo>
                    <a:pt x="5" y="0"/>
                  </a:moveTo>
                  <a:lnTo>
                    <a:pt x="9" y="2"/>
                  </a:lnTo>
                  <a:lnTo>
                    <a:pt x="13" y="3"/>
                  </a:lnTo>
                  <a:lnTo>
                    <a:pt x="15" y="7"/>
                  </a:lnTo>
                  <a:lnTo>
                    <a:pt x="19" y="11"/>
                  </a:lnTo>
                  <a:lnTo>
                    <a:pt x="27" y="42"/>
                  </a:lnTo>
                  <a:lnTo>
                    <a:pt x="45" y="117"/>
                  </a:lnTo>
                  <a:lnTo>
                    <a:pt x="71" y="221"/>
                  </a:lnTo>
                  <a:lnTo>
                    <a:pt x="101" y="341"/>
                  </a:lnTo>
                  <a:lnTo>
                    <a:pt x="131" y="461"/>
                  </a:lnTo>
                  <a:lnTo>
                    <a:pt x="157" y="564"/>
                  </a:lnTo>
                  <a:lnTo>
                    <a:pt x="175" y="638"/>
                  </a:lnTo>
                  <a:lnTo>
                    <a:pt x="182" y="665"/>
                  </a:lnTo>
                  <a:lnTo>
                    <a:pt x="182" y="666"/>
                  </a:lnTo>
                  <a:lnTo>
                    <a:pt x="182" y="668"/>
                  </a:lnTo>
                  <a:lnTo>
                    <a:pt x="190" y="686"/>
                  </a:lnTo>
                  <a:lnTo>
                    <a:pt x="198" y="703"/>
                  </a:lnTo>
                  <a:lnTo>
                    <a:pt x="207" y="717"/>
                  </a:lnTo>
                  <a:lnTo>
                    <a:pt x="216" y="729"/>
                  </a:lnTo>
                  <a:lnTo>
                    <a:pt x="224" y="739"/>
                  </a:lnTo>
                  <a:lnTo>
                    <a:pt x="233" y="748"/>
                  </a:lnTo>
                  <a:lnTo>
                    <a:pt x="243" y="755"/>
                  </a:lnTo>
                  <a:lnTo>
                    <a:pt x="252" y="759"/>
                  </a:lnTo>
                  <a:lnTo>
                    <a:pt x="263" y="761"/>
                  </a:lnTo>
                  <a:lnTo>
                    <a:pt x="270" y="761"/>
                  </a:lnTo>
                  <a:lnTo>
                    <a:pt x="278" y="760"/>
                  </a:lnTo>
                  <a:lnTo>
                    <a:pt x="283" y="759"/>
                  </a:lnTo>
                  <a:lnTo>
                    <a:pt x="328" y="760"/>
                  </a:lnTo>
                  <a:lnTo>
                    <a:pt x="371" y="761"/>
                  </a:lnTo>
                  <a:lnTo>
                    <a:pt x="415" y="763"/>
                  </a:lnTo>
                  <a:lnTo>
                    <a:pt x="458" y="765"/>
                  </a:lnTo>
                  <a:lnTo>
                    <a:pt x="501" y="766"/>
                  </a:lnTo>
                  <a:lnTo>
                    <a:pt x="542" y="768"/>
                  </a:lnTo>
                  <a:lnTo>
                    <a:pt x="581" y="770"/>
                  </a:lnTo>
                  <a:lnTo>
                    <a:pt x="619" y="772"/>
                  </a:lnTo>
                  <a:lnTo>
                    <a:pt x="654" y="774"/>
                  </a:lnTo>
                  <a:lnTo>
                    <a:pt x="687" y="777"/>
                  </a:lnTo>
                  <a:lnTo>
                    <a:pt x="716" y="778"/>
                  </a:lnTo>
                  <a:lnTo>
                    <a:pt x="742" y="781"/>
                  </a:lnTo>
                  <a:lnTo>
                    <a:pt x="762" y="782"/>
                  </a:lnTo>
                  <a:lnTo>
                    <a:pt x="781" y="785"/>
                  </a:lnTo>
                  <a:lnTo>
                    <a:pt x="792" y="786"/>
                  </a:lnTo>
                  <a:lnTo>
                    <a:pt x="800" y="789"/>
                  </a:lnTo>
                  <a:lnTo>
                    <a:pt x="807" y="794"/>
                  </a:lnTo>
                  <a:lnTo>
                    <a:pt x="812" y="800"/>
                  </a:lnTo>
                  <a:lnTo>
                    <a:pt x="813" y="805"/>
                  </a:lnTo>
                  <a:lnTo>
                    <a:pt x="814" y="812"/>
                  </a:lnTo>
                  <a:lnTo>
                    <a:pt x="814" y="813"/>
                  </a:lnTo>
                  <a:lnTo>
                    <a:pt x="814" y="815"/>
                  </a:lnTo>
                  <a:lnTo>
                    <a:pt x="813" y="816"/>
                  </a:lnTo>
                  <a:lnTo>
                    <a:pt x="813" y="817"/>
                  </a:lnTo>
                  <a:lnTo>
                    <a:pt x="801" y="817"/>
                  </a:lnTo>
                  <a:lnTo>
                    <a:pt x="779" y="817"/>
                  </a:lnTo>
                  <a:lnTo>
                    <a:pt x="748" y="817"/>
                  </a:lnTo>
                  <a:lnTo>
                    <a:pt x="708" y="817"/>
                  </a:lnTo>
                  <a:lnTo>
                    <a:pt x="662" y="817"/>
                  </a:lnTo>
                  <a:lnTo>
                    <a:pt x="613" y="817"/>
                  </a:lnTo>
                  <a:lnTo>
                    <a:pt x="559" y="817"/>
                  </a:lnTo>
                  <a:lnTo>
                    <a:pt x="505" y="817"/>
                  </a:lnTo>
                  <a:lnTo>
                    <a:pt x="451" y="817"/>
                  </a:lnTo>
                  <a:lnTo>
                    <a:pt x="399" y="817"/>
                  </a:lnTo>
                  <a:lnTo>
                    <a:pt x="350" y="817"/>
                  </a:lnTo>
                  <a:lnTo>
                    <a:pt x="307" y="817"/>
                  </a:lnTo>
                  <a:lnTo>
                    <a:pt x="270" y="817"/>
                  </a:lnTo>
                  <a:lnTo>
                    <a:pt x="242" y="817"/>
                  </a:lnTo>
                  <a:lnTo>
                    <a:pt x="222" y="817"/>
                  </a:lnTo>
                  <a:lnTo>
                    <a:pt x="216" y="817"/>
                  </a:lnTo>
                  <a:lnTo>
                    <a:pt x="188" y="812"/>
                  </a:lnTo>
                  <a:lnTo>
                    <a:pt x="168" y="803"/>
                  </a:lnTo>
                  <a:lnTo>
                    <a:pt x="152" y="791"/>
                  </a:lnTo>
                  <a:lnTo>
                    <a:pt x="142" y="779"/>
                  </a:lnTo>
                  <a:lnTo>
                    <a:pt x="135" y="768"/>
                  </a:lnTo>
                  <a:lnTo>
                    <a:pt x="131" y="757"/>
                  </a:lnTo>
                  <a:lnTo>
                    <a:pt x="130" y="750"/>
                  </a:lnTo>
                  <a:lnTo>
                    <a:pt x="130" y="744"/>
                  </a:lnTo>
                  <a:lnTo>
                    <a:pt x="130" y="743"/>
                  </a:lnTo>
                  <a:lnTo>
                    <a:pt x="129" y="743"/>
                  </a:lnTo>
                  <a:lnTo>
                    <a:pt x="129" y="742"/>
                  </a:lnTo>
                  <a:lnTo>
                    <a:pt x="123" y="711"/>
                  </a:lnTo>
                  <a:lnTo>
                    <a:pt x="109" y="629"/>
                  </a:lnTo>
                  <a:lnTo>
                    <a:pt x="88" y="513"/>
                  </a:lnTo>
                  <a:lnTo>
                    <a:pt x="65" y="380"/>
                  </a:lnTo>
                  <a:lnTo>
                    <a:pt x="41" y="246"/>
                  </a:lnTo>
                  <a:lnTo>
                    <a:pt x="21" y="128"/>
                  </a:lnTo>
                  <a:lnTo>
                    <a:pt x="6" y="42"/>
                  </a:lnTo>
                  <a:lnTo>
                    <a:pt x="0" y="6"/>
                  </a:lnTo>
                  <a:lnTo>
                    <a:pt x="1" y="4"/>
                  </a:lnTo>
                  <a:lnTo>
                    <a:pt x="4" y="2"/>
                  </a:lnTo>
                  <a:lnTo>
                    <a:pt x="5" y="0"/>
                  </a:lnTo>
                  <a:close/>
                </a:path>
              </a:pathLst>
            </a:custGeom>
            <a:solidFill>
              <a:srgbClr val="C0C0C0"/>
            </a:solidFill>
            <a:ln w="9525">
              <a:noFill/>
              <a:round/>
              <a:headEnd/>
              <a:tailEnd/>
            </a:ln>
          </p:spPr>
          <p:txBody>
            <a:bodyPr/>
            <a:lstStyle/>
            <a:p>
              <a:pPr rtl="0"/>
              <a:endParaRPr lang="en-US" sz="3800"/>
            </a:p>
          </p:txBody>
        </p:sp>
        <p:sp>
          <p:nvSpPr>
            <p:cNvPr id="895" name="Freeform 893"/>
            <p:cNvSpPr>
              <a:spLocks/>
            </p:cNvSpPr>
            <p:nvPr/>
          </p:nvSpPr>
          <p:spPr bwMode="auto">
            <a:xfrm>
              <a:off x="733" y="2743"/>
              <a:ext cx="70" cy="263"/>
            </a:xfrm>
            <a:custGeom>
              <a:avLst/>
              <a:gdLst>
                <a:gd name="T0" fmla="*/ 0 w 306"/>
                <a:gd name="T1" fmla="*/ 3 h 1144"/>
                <a:gd name="T2" fmla="*/ 0 w 306"/>
                <a:gd name="T3" fmla="*/ 5 h 1144"/>
                <a:gd name="T4" fmla="*/ 0 w 306"/>
                <a:gd name="T5" fmla="*/ 7 h 1144"/>
                <a:gd name="T6" fmla="*/ 2 w 306"/>
                <a:gd name="T7" fmla="*/ 8 h 1144"/>
                <a:gd name="T8" fmla="*/ 3 w 306"/>
                <a:gd name="T9" fmla="*/ 9 h 1144"/>
                <a:gd name="T10" fmla="*/ 7 w 306"/>
                <a:gd name="T11" fmla="*/ 10 h 1144"/>
                <a:gd name="T12" fmla="*/ 11 w 306"/>
                <a:gd name="T13" fmla="*/ 12 h 1144"/>
                <a:gd name="T14" fmla="*/ 14 w 306"/>
                <a:gd name="T15" fmla="*/ 13 h 1144"/>
                <a:gd name="T16" fmla="*/ 18 w 306"/>
                <a:gd name="T17" fmla="*/ 15 h 1144"/>
                <a:gd name="T18" fmla="*/ 22 w 306"/>
                <a:gd name="T19" fmla="*/ 17 h 1144"/>
                <a:gd name="T20" fmla="*/ 24 w 306"/>
                <a:gd name="T21" fmla="*/ 19 h 1144"/>
                <a:gd name="T22" fmla="*/ 27 w 306"/>
                <a:gd name="T23" fmla="*/ 22 h 1144"/>
                <a:gd name="T24" fmla="*/ 28 w 306"/>
                <a:gd name="T25" fmla="*/ 24 h 1144"/>
                <a:gd name="T26" fmla="*/ 29 w 306"/>
                <a:gd name="T27" fmla="*/ 32 h 1144"/>
                <a:gd name="T28" fmla="*/ 32 w 306"/>
                <a:gd name="T29" fmla="*/ 51 h 1144"/>
                <a:gd name="T30" fmla="*/ 36 w 306"/>
                <a:gd name="T31" fmla="*/ 77 h 1144"/>
                <a:gd name="T32" fmla="*/ 40 w 306"/>
                <a:gd name="T33" fmla="*/ 110 h 1144"/>
                <a:gd name="T34" fmla="*/ 46 w 306"/>
                <a:gd name="T35" fmla="*/ 146 h 1144"/>
                <a:gd name="T36" fmla="*/ 51 w 306"/>
                <a:gd name="T37" fmla="*/ 185 h 1144"/>
                <a:gd name="T38" fmla="*/ 56 w 306"/>
                <a:gd name="T39" fmla="*/ 223 h 1144"/>
                <a:gd name="T40" fmla="*/ 61 w 306"/>
                <a:gd name="T41" fmla="*/ 260 h 1144"/>
                <a:gd name="T42" fmla="*/ 62 w 306"/>
                <a:gd name="T43" fmla="*/ 261 h 1144"/>
                <a:gd name="T44" fmla="*/ 63 w 306"/>
                <a:gd name="T45" fmla="*/ 263 h 1144"/>
                <a:gd name="T46" fmla="*/ 64 w 306"/>
                <a:gd name="T47" fmla="*/ 263 h 1144"/>
                <a:gd name="T48" fmla="*/ 66 w 306"/>
                <a:gd name="T49" fmla="*/ 263 h 1144"/>
                <a:gd name="T50" fmla="*/ 68 w 306"/>
                <a:gd name="T51" fmla="*/ 263 h 1144"/>
                <a:gd name="T52" fmla="*/ 69 w 306"/>
                <a:gd name="T53" fmla="*/ 261 h 1144"/>
                <a:gd name="T54" fmla="*/ 70 w 306"/>
                <a:gd name="T55" fmla="*/ 260 h 1144"/>
                <a:gd name="T56" fmla="*/ 70 w 306"/>
                <a:gd name="T57" fmla="*/ 258 h 1144"/>
                <a:gd name="T58" fmla="*/ 68 w 306"/>
                <a:gd name="T59" fmla="*/ 242 h 1144"/>
                <a:gd name="T60" fmla="*/ 64 w 306"/>
                <a:gd name="T61" fmla="*/ 213 h 1144"/>
                <a:gd name="T62" fmla="*/ 59 w 306"/>
                <a:gd name="T63" fmla="*/ 175 h 1144"/>
                <a:gd name="T64" fmla="*/ 53 w 306"/>
                <a:gd name="T65" fmla="*/ 134 h 1144"/>
                <a:gd name="T66" fmla="*/ 47 w 306"/>
                <a:gd name="T67" fmla="*/ 94 h 1144"/>
                <a:gd name="T68" fmla="*/ 42 w 306"/>
                <a:gd name="T69" fmla="*/ 59 h 1144"/>
                <a:gd name="T70" fmla="*/ 38 w 306"/>
                <a:gd name="T71" fmla="*/ 33 h 1144"/>
                <a:gd name="T72" fmla="*/ 36 w 306"/>
                <a:gd name="T73" fmla="*/ 21 h 1144"/>
                <a:gd name="T74" fmla="*/ 34 w 306"/>
                <a:gd name="T75" fmla="*/ 17 h 1144"/>
                <a:gd name="T76" fmla="*/ 31 w 306"/>
                <a:gd name="T77" fmla="*/ 13 h 1144"/>
                <a:gd name="T78" fmla="*/ 27 w 306"/>
                <a:gd name="T79" fmla="*/ 10 h 1144"/>
                <a:gd name="T80" fmla="*/ 22 w 306"/>
                <a:gd name="T81" fmla="*/ 7 h 1144"/>
                <a:gd name="T82" fmla="*/ 17 w 306"/>
                <a:gd name="T83" fmla="*/ 4 h 1144"/>
                <a:gd name="T84" fmla="*/ 12 w 306"/>
                <a:gd name="T85" fmla="*/ 3 h 1144"/>
                <a:gd name="T86" fmla="*/ 8 w 306"/>
                <a:gd name="T87" fmla="*/ 1 h 1144"/>
                <a:gd name="T88" fmla="*/ 6 w 306"/>
                <a:gd name="T89" fmla="*/ 0 h 1144"/>
                <a:gd name="T90" fmla="*/ 4 w 306"/>
                <a:gd name="T91" fmla="*/ 0 h 1144"/>
                <a:gd name="T92" fmla="*/ 3 w 306"/>
                <a:gd name="T93" fmla="*/ 1 h 1144"/>
                <a:gd name="T94" fmla="*/ 1 w 306"/>
                <a:gd name="T95" fmla="*/ 2 h 1144"/>
                <a:gd name="T96" fmla="*/ 0 w 306"/>
                <a:gd name="T97" fmla="*/ 3 h 1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6"/>
                <a:gd name="T148" fmla="*/ 0 h 1144"/>
                <a:gd name="T149" fmla="*/ 306 w 306"/>
                <a:gd name="T150" fmla="*/ 1144 h 11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6" h="1144">
                  <a:moveTo>
                    <a:pt x="2" y="14"/>
                  </a:moveTo>
                  <a:lnTo>
                    <a:pt x="0" y="22"/>
                  </a:lnTo>
                  <a:lnTo>
                    <a:pt x="2" y="29"/>
                  </a:lnTo>
                  <a:lnTo>
                    <a:pt x="7" y="35"/>
                  </a:lnTo>
                  <a:lnTo>
                    <a:pt x="13" y="39"/>
                  </a:lnTo>
                  <a:lnTo>
                    <a:pt x="29" y="44"/>
                  </a:lnTo>
                  <a:lnTo>
                    <a:pt x="46" y="51"/>
                  </a:lnTo>
                  <a:lnTo>
                    <a:pt x="63" y="58"/>
                  </a:lnTo>
                  <a:lnTo>
                    <a:pt x="80" y="66"/>
                  </a:lnTo>
                  <a:lnTo>
                    <a:pt x="94" y="75"/>
                  </a:lnTo>
                  <a:lnTo>
                    <a:pt x="107" y="84"/>
                  </a:lnTo>
                  <a:lnTo>
                    <a:pt x="116" y="94"/>
                  </a:lnTo>
                  <a:lnTo>
                    <a:pt x="121" y="103"/>
                  </a:lnTo>
                  <a:lnTo>
                    <a:pt x="128" y="139"/>
                  </a:lnTo>
                  <a:lnTo>
                    <a:pt x="139" y="220"/>
                  </a:lnTo>
                  <a:lnTo>
                    <a:pt x="156" y="335"/>
                  </a:lnTo>
                  <a:lnTo>
                    <a:pt x="177" y="479"/>
                  </a:lnTo>
                  <a:lnTo>
                    <a:pt x="199" y="637"/>
                  </a:lnTo>
                  <a:lnTo>
                    <a:pt x="223" y="805"/>
                  </a:lnTo>
                  <a:lnTo>
                    <a:pt x="246" y="971"/>
                  </a:lnTo>
                  <a:lnTo>
                    <a:pt x="267" y="1129"/>
                  </a:lnTo>
                  <a:lnTo>
                    <a:pt x="270" y="1137"/>
                  </a:lnTo>
                  <a:lnTo>
                    <a:pt x="275" y="1142"/>
                  </a:lnTo>
                  <a:lnTo>
                    <a:pt x="281" y="1144"/>
                  </a:lnTo>
                  <a:lnTo>
                    <a:pt x="289" y="1144"/>
                  </a:lnTo>
                  <a:lnTo>
                    <a:pt x="297" y="1142"/>
                  </a:lnTo>
                  <a:lnTo>
                    <a:pt x="303" y="1137"/>
                  </a:lnTo>
                  <a:lnTo>
                    <a:pt x="306" y="1130"/>
                  </a:lnTo>
                  <a:lnTo>
                    <a:pt x="306" y="1122"/>
                  </a:lnTo>
                  <a:lnTo>
                    <a:pt x="297" y="1051"/>
                  </a:lnTo>
                  <a:lnTo>
                    <a:pt x="279" y="925"/>
                  </a:lnTo>
                  <a:lnTo>
                    <a:pt x="257" y="763"/>
                  </a:lnTo>
                  <a:lnTo>
                    <a:pt x="232" y="585"/>
                  </a:lnTo>
                  <a:lnTo>
                    <a:pt x="207" y="410"/>
                  </a:lnTo>
                  <a:lnTo>
                    <a:pt x="185" y="256"/>
                  </a:lnTo>
                  <a:lnTo>
                    <a:pt x="168" y="144"/>
                  </a:lnTo>
                  <a:lnTo>
                    <a:pt x="159" y="92"/>
                  </a:lnTo>
                  <a:lnTo>
                    <a:pt x="150" y="74"/>
                  </a:lnTo>
                  <a:lnTo>
                    <a:pt x="136" y="57"/>
                  </a:lnTo>
                  <a:lnTo>
                    <a:pt x="116" y="43"/>
                  </a:lnTo>
                  <a:lnTo>
                    <a:pt x="95" y="30"/>
                  </a:lnTo>
                  <a:lnTo>
                    <a:pt x="73" y="19"/>
                  </a:lnTo>
                  <a:lnTo>
                    <a:pt x="54" y="12"/>
                  </a:lnTo>
                  <a:lnTo>
                    <a:pt x="37" y="5"/>
                  </a:lnTo>
                  <a:lnTo>
                    <a:pt x="26" y="1"/>
                  </a:lnTo>
                  <a:lnTo>
                    <a:pt x="18" y="0"/>
                  </a:lnTo>
                  <a:lnTo>
                    <a:pt x="11" y="3"/>
                  </a:lnTo>
                  <a:lnTo>
                    <a:pt x="5" y="8"/>
                  </a:lnTo>
                  <a:lnTo>
                    <a:pt x="2" y="14"/>
                  </a:lnTo>
                  <a:close/>
                </a:path>
              </a:pathLst>
            </a:custGeom>
            <a:solidFill>
              <a:srgbClr val="000000"/>
            </a:solidFill>
            <a:ln w="9525">
              <a:noFill/>
              <a:round/>
              <a:headEnd/>
              <a:tailEnd/>
            </a:ln>
          </p:spPr>
          <p:txBody>
            <a:bodyPr/>
            <a:lstStyle/>
            <a:p>
              <a:pPr rtl="0"/>
              <a:endParaRPr lang="en-US" sz="3800"/>
            </a:p>
          </p:txBody>
        </p:sp>
        <p:sp>
          <p:nvSpPr>
            <p:cNvPr id="896" name="Freeform 894"/>
            <p:cNvSpPr>
              <a:spLocks/>
            </p:cNvSpPr>
            <p:nvPr/>
          </p:nvSpPr>
          <p:spPr bwMode="auto">
            <a:xfrm>
              <a:off x="678" y="2744"/>
              <a:ext cx="34" cy="260"/>
            </a:xfrm>
            <a:custGeom>
              <a:avLst/>
              <a:gdLst>
                <a:gd name="T0" fmla="*/ 27 w 151"/>
                <a:gd name="T1" fmla="*/ 0 h 1135"/>
                <a:gd name="T2" fmla="*/ 25 w 151"/>
                <a:gd name="T3" fmla="*/ 2 h 1135"/>
                <a:gd name="T4" fmla="*/ 22 w 151"/>
                <a:gd name="T5" fmla="*/ 4 h 1135"/>
                <a:gd name="T6" fmla="*/ 18 w 151"/>
                <a:gd name="T7" fmla="*/ 6 h 1135"/>
                <a:gd name="T8" fmla="*/ 13 w 151"/>
                <a:gd name="T9" fmla="*/ 10 h 1135"/>
                <a:gd name="T10" fmla="*/ 9 w 151"/>
                <a:gd name="T11" fmla="*/ 14 h 1135"/>
                <a:gd name="T12" fmla="*/ 5 w 151"/>
                <a:gd name="T13" fmla="*/ 18 h 1135"/>
                <a:gd name="T14" fmla="*/ 3 w 151"/>
                <a:gd name="T15" fmla="*/ 22 h 1135"/>
                <a:gd name="T16" fmla="*/ 2 w 151"/>
                <a:gd name="T17" fmla="*/ 26 h 1135"/>
                <a:gd name="T18" fmla="*/ 1 w 151"/>
                <a:gd name="T19" fmla="*/ 65 h 1135"/>
                <a:gd name="T20" fmla="*/ 1 w 151"/>
                <a:gd name="T21" fmla="*/ 141 h 1135"/>
                <a:gd name="T22" fmla="*/ 0 w 151"/>
                <a:gd name="T23" fmla="*/ 217 h 1135"/>
                <a:gd name="T24" fmla="*/ 0 w 151"/>
                <a:gd name="T25" fmla="*/ 255 h 1135"/>
                <a:gd name="T26" fmla="*/ 0 w 151"/>
                <a:gd name="T27" fmla="*/ 257 h 1135"/>
                <a:gd name="T28" fmla="*/ 2 w 151"/>
                <a:gd name="T29" fmla="*/ 259 h 1135"/>
                <a:gd name="T30" fmla="*/ 3 w 151"/>
                <a:gd name="T31" fmla="*/ 260 h 1135"/>
                <a:gd name="T32" fmla="*/ 5 w 151"/>
                <a:gd name="T33" fmla="*/ 260 h 1135"/>
                <a:gd name="T34" fmla="*/ 6 w 151"/>
                <a:gd name="T35" fmla="*/ 260 h 1135"/>
                <a:gd name="T36" fmla="*/ 8 w 151"/>
                <a:gd name="T37" fmla="*/ 259 h 1135"/>
                <a:gd name="T38" fmla="*/ 9 w 151"/>
                <a:gd name="T39" fmla="*/ 257 h 1135"/>
                <a:gd name="T40" fmla="*/ 9 w 151"/>
                <a:gd name="T41" fmla="*/ 255 h 1135"/>
                <a:gd name="T42" fmla="*/ 9 w 151"/>
                <a:gd name="T43" fmla="*/ 189 h 1135"/>
                <a:gd name="T44" fmla="*/ 9 w 151"/>
                <a:gd name="T45" fmla="*/ 116 h 1135"/>
                <a:gd name="T46" fmla="*/ 10 w 151"/>
                <a:gd name="T47" fmla="*/ 56 h 1135"/>
                <a:gd name="T48" fmla="*/ 10 w 151"/>
                <a:gd name="T49" fmla="*/ 27 h 1135"/>
                <a:gd name="T50" fmla="*/ 11 w 151"/>
                <a:gd name="T51" fmla="*/ 25 h 1135"/>
                <a:gd name="T52" fmla="*/ 13 w 151"/>
                <a:gd name="T53" fmla="*/ 23 h 1135"/>
                <a:gd name="T54" fmla="*/ 15 w 151"/>
                <a:gd name="T55" fmla="*/ 20 h 1135"/>
                <a:gd name="T56" fmla="*/ 18 w 151"/>
                <a:gd name="T57" fmla="*/ 17 h 1135"/>
                <a:gd name="T58" fmla="*/ 21 w 151"/>
                <a:gd name="T59" fmla="*/ 15 h 1135"/>
                <a:gd name="T60" fmla="*/ 25 w 151"/>
                <a:gd name="T61" fmla="*/ 12 h 1135"/>
                <a:gd name="T62" fmla="*/ 28 w 151"/>
                <a:gd name="T63" fmla="*/ 10 h 1135"/>
                <a:gd name="T64" fmla="*/ 32 w 151"/>
                <a:gd name="T65" fmla="*/ 8 h 1135"/>
                <a:gd name="T66" fmla="*/ 33 w 151"/>
                <a:gd name="T67" fmla="*/ 7 h 1135"/>
                <a:gd name="T68" fmla="*/ 34 w 151"/>
                <a:gd name="T69" fmla="*/ 5 h 1135"/>
                <a:gd name="T70" fmla="*/ 34 w 151"/>
                <a:gd name="T71" fmla="*/ 4 h 1135"/>
                <a:gd name="T72" fmla="*/ 34 w 151"/>
                <a:gd name="T73" fmla="*/ 2 h 1135"/>
                <a:gd name="T74" fmla="*/ 32 w 151"/>
                <a:gd name="T75" fmla="*/ 1 h 1135"/>
                <a:gd name="T76" fmla="*/ 31 w 151"/>
                <a:gd name="T77" fmla="*/ 0 h 1135"/>
                <a:gd name="T78" fmla="*/ 29 w 151"/>
                <a:gd name="T79" fmla="*/ 0 h 1135"/>
                <a:gd name="T80" fmla="*/ 27 w 151"/>
                <a:gd name="T81" fmla="*/ 0 h 11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1"/>
                <a:gd name="T124" fmla="*/ 0 h 1135"/>
                <a:gd name="T125" fmla="*/ 151 w 151"/>
                <a:gd name="T126" fmla="*/ 1135 h 11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1" h="1135">
                  <a:moveTo>
                    <a:pt x="121" y="2"/>
                  </a:moveTo>
                  <a:lnTo>
                    <a:pt x="111" y="7"/>
                  </a:lnTo>
                  <a:lnTo>
                    <a:pt x="96" y="16"/>
                  </a:lnTo>
                  <a:lnTo>
                    <a:pt x="78" y="28"/>
                  </a:lnTo>
                  <a:lnTo>
                    <a:pt x="59" y="42"/>
                  </a:lnTo>
                  <a:lnTo>
                    <a:pt x="41" y="59"/>
                  </a:lnTo>
                  <a:lnTo>
                    <a:pt x="24" y="78"/>
                  </a:lnTo>
                  <a:lnTo>
                    <a:pt x="12" y="96"/>
                  </a:lnTo>
                  <a:lnTo>
                    <a:pt x="7" y="115"/>
                  </a:lnTo>
                  <a:lnTo>
                    <a:pt x="4" y="284"/>
                  </a:lnTo>
                  <a:lnTo>
                    <a:pt x="3" y="617"/>
                  </a:lnTo>
                  <a:lnTo>
                    <a:pt x="1" y="949"/>
                  </a:lnTo>
                  <a:lnTo>
                    <a:pt x="0" y="1115"/>
                  </a:lnTo>
                  <a:lnTo>
                    <a:pt x="1" y="1123"/>
                  </a:lnTo>
                  <a:lnTo>
                    <a:pt x="7" y="1130"/>
                  </a:lnTo>
                  <a:lnTo>
                    <a:pt x="12" y="1134"/>
                  </a:lnTo>
                  <a:lnTo>
                    <a:pt x="20" y="1135"/>
                  </a:lnTo>
                  <a:lnTo>
                    <a:pt x="28" y="1134"/>
                  </a:lnTo>
                  <a:lnTo>
                    <a:pt x="34" y="1130"/>
                  </a:lnTo>
                  <a:lnTo>
                    <a:pt x="39" y="1123"/>
                  </a:lnTo>
                  <a:lnTo>
                    <a:pt x="41" y="1115"/>
                  </a:lnTo>
                  <a:lnTo>
                    <a:pt x="41" y="825"/>
                  </a:lnTo>
                  <a:lnTo>
                    <a:pt x="42" y="507"/>
                  </a:lnTo>
                  <a:lnTo>
                    <a:pt x="44" y="243"/>
                  </a:lnTo>
                  <a:lnTo>
                    <a:pt x="46" y="119"/>
                  </a:lnTo>
                  <a:lnTo>
                    <a:pt x="50" y="110"/>
                  </a:lnTo>
                  <a:lnTo>
                    <a:pt x="56" y="100"/>
                  </a:lnTo>
                  <a:lnTo>
                    <a:pt x="68" y="88"/>
                  </a:lnTo>
                  <a:lnTo>
                    <a:pt x="81" y="76"/>
                  </a:lnTo>
                  <a:lnTo>
                    <a:pt x="95" y="65"/>
                  </a:lnTo>
                  <a:lnTo>
                    <a:pt x="111" y="54"/>
                  </a:lnTo>
                  <a:lnTo>
                    <a:pt x="126" y="45"/>
                  </a:lnTo>
                  <a:lnTo>
                    <a:pt x="141" y="37"/>
                  </a:lnTo>
                  <a:lnTo>
                    <a:pt x="146" y="32"/>
                  </a:lnTo>
                  <a:lnTo>
                    <a:pt x="150" y="24"/>
                  </a:lnTo>
                  <a:lnTo>
                    <a:pt x="151" y="18"/>
                  </a:lnTo>
                  <a:lnTo>
                    <a:pt x="149" y="10"/>
                  </a:lnTo>
                  <a:lnTo>
                    <a:pt x="143" y="3"/>
                  </a:lnTo>
                  <a:lnTo>
                    <a:pt x="137" y="0"/>
                  </a:lnTo>
                  <a:lnTo>
                    <a:pt x="129" y="0"/>
                  </a:lnTo>
                  <a:lnTo>
                    <a:pt x="121" y="2"/>
                  </a:lnTo>
                  <a:close/>
                </a:path>
              </a:pathLst>
            </a:custGeom>
            <a:solidFill>
              <a:srgbClr val="000000"/>
            </a:solidFill>
            <a:ln w="9525">
              <a:noFill/>
              <a:round/>
              <a:headEnd/>
              <a:tailEnd/>
            </a:ln>
          </p:spPr>
          <p:txBody>
            <a:bodyPr/>
            <a:lstStyle/>
            <a:p>
              <a:pPr rtl="0"/>
              <a:endParaRPr lang="en-US" sz="3800"/>
            </a:p>
          </p:txBody>
        </p:sp>
        <p:sp>
          <p:nvSpPr>
            <p:cNvPr id="897" name="Freeform 895"/>
            <p:cNvSpPr>
              <a:spLocks/>
            </p:cNvSpPr>
            <p:nvPr/>
          </p:nvSpPr>
          <p:spPr bwMode="auto">
            <a:xfrm>
              <a:off x="485" y="2725"/>
              <a:ext cx="313" cy="71"/>
            </a:xfrm>
            <a:custGeom>
              <a:avLst/>
              <a:gdLst>
                <a:gd name="T0" fmla="*/ 300 w 1367"/>
                <a:gd name="T1" fmla="*/ 0 h 308"/>
                <a:gd name="T2" fmla="*/ 9 w 1367"/>
                <a:gd name="T3" fmla="*/ 46 h 308"/>
                <a:gd name="T4" fmla="*/ 8 w 1367"/>
                <a:gd name="T5" fmla="*/ 46 h 308"/>
                <a:gd name="T6" fmla="*/ 8 w 1367"/>
                <a:gd name="T7" fmla="*/ 46 h 308"/>
                <a:gd name="T8" fmla="*/ 7 w 1367"/>
                <a:gd name="T9" fmla="*/ 47 h 308"/>
                <a:gd name="T10" fmla="*/ 6 w 1367"/>
                <a:gd name="T11" fmla="*/ 47 h 308"/>
                <a:gd name="T12" fmla="*/ 3 w 1367"/>
                <a:gd name="T13" fmla="*/ 52 h 308"/>
                <a:gd name="T14" fmla="*/ 1 w 1367"/>
                <a:gd name="T15" fmla="*/ 55 h 308"/>
                <a:gd name="T16" fmla="*/ 0 w 1367"/>
                <a:gd name="T17" fmla="*/ 59 h 308"/>
                <a:gd name="T18" fmla="*/ 0 w 1367"/>
                <a:gd name="T19" fmla="*/ 63 h 308"/>
                <a:gd name="T20" fmla="*/ 1 w 1367"/>
                <a:gd name="T21" fmla="*/ 65 h 308"/>
                <a:gd name="T22" fmla="*/ 3 w 1367"/>
                <a:gd name="T23" fmla="*/ 67 h 308"/>
                <a:gd name="T24" fmla="*/ 5 w 1367"/>
                <a:gd name="T25" fmla="*/ 69 h 308"/>
                <a:gd name="T26" fmla="*/ 7 w 1367"/>
                <a:gd name="T27" fmla="*/ 70 h 308"/>
                <a:gd name="T28" fmla="*/ 9 w 1367"/>
                <a:gd name="T29" fmla="*/ 71 h 308"/>
                <a:gd name="T30" fmla="*/ 11 w 1367"/>
                <a:gd name="T31" fmla="*/ 71 h 308"/>
                <a:gd name="T32" fmla="*/ 12 w 1367"/>
                <a:gd name="T33" fmla="*/ 71 h 308"/>
                <a:gd name="T34" fmla="*/ 13 w 1367"/>
                <a:gd name="T35" fmla="*/ 71 h 308"/>
                <a:gd name="T36" fmla="*/ 14 w 1367"/>
                <a:gd name="T37" fmla="*/ 71 h 308"/>
                <a:gd name="T38" fmla="*/ 14 w 1367"/>
                <a:gd name="T39" fmla="*/ 71 h 308"/>
                <a:gd name="T40" fmla="*/ 14 w 1367"/>
                <a:gd name="T41" fmla="*/ 71 h 308"/>
                <a:gd name="T42" fmla="*/ 14 w 1367"/>
                <a:gd name="T43" fmla="*/ 71 h 308"/>
                <a:gd name="T44" fmla="*/ 306 w 1367"/>
                <a:gd name="T45" fmla="*/ 23 h 308"/>
                <a:gd name="T46" fmla="*/ 306 w 1367"/>
                <a:gd name="T47" fmla="*/ 23 h 308"/>
                <a:gd name="T48" fmla="*/ 307 w 1367"/>
                <a:gd name="T49" fmla="*/ 22 h 308"/>
                <a:gd name="T50" fmla="*/ 308 w 1367"/>
                <a:gd name="T51" fmla="*/ 22 h 308"/>
                <a:gd name="T52" fmla="*/ 308 w 1367"/>
                <a:gd name="T53" fmla="*/ 22 h 308"/>
                <a:gd name="T54" fmla="*/ 311 w 1367"/>
                <a:gd name="T55" fmla="*/ 19 h 308"/>
                <a:gd name="T56" fmla="*/ 312 w 1367"/>
                <a:gd name="T57" fmla="*/ 15 h 308"/>
                <a:gd name="T58" fmla="*/ 313 w 1367"/>
                <a:gd name="T59" fmla="*/ 12 h 308"/>
                <a:gd name="T60" fmla="*/ 313 w 1367"/>
                <a:gd name="T61" fmla="*/ 9 h 308"/>
                <a:gd name="T62" fmla="*/ 312 w 1367"/>
                <a:gd name="T63" fmla="*/ 7 h 308"/>
                <a:gd name="T64" fmla="*/ 310 w 1367"/>
                <a:gd name="T65" fmla="*/ 5 h 308"/>
                <a:gd name="T66" fmla="*/ 309 w 1367"/>
                <a:gd name="T67" fmla="*/ 3 h 308"/>
                <a:gd name="T68" fmla="*/ 307 w 1367"/>
                <a:gd name="T69" fmla="*/ 2 h 308"/>
                <a:gd name="T70" fmla="*/ 305 w 1367"/>
                <a:gd name="T71" fmla="*/ 1 h 308"/>
                <a:gd name="T72" fmla="*/ 304 w 1367"/>
                <a:gd name="T73" fmla="*/ 0 h 308"/>
                <a:gd name="T74" fmla="*/ 303 w 1367"/>
                <a:gd name="T75" fmla="*/ 0 h 308"/>
                <a:gd name="T76" fmla="*/ 302 w 1367"/>
                <a:gd name="T77" fmla="*/ 0 h 308"/>
                <a:gd name="T78" fmla="*/ 301 w 1367"/>
                <a:gd name="T79" fmla="*/ 0 h 308"/>
                <a:gd name="T80" fmla="*/ 301 w 1367"/>
                <a:gd name="T81" fmla="*/ 0 h 308"/>
                <a:gd name="T82" fmla="*/ 301 w 1367"/>
                <a:gd name="T83" fmla="*/ 0 h 308"/>
                <a:gd name="T84" fmla="*/ 300 w 1367"/>
                <a:gd name="T85" fmla="*/ 0 h 3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7"/>
                <a:gd name="T130" fmla="*/ 0 h 308"/>
                <a:gd name="T131" fmla="*/ 1367 w 1367"/>
                <a:gd name="T132" fmla="*/ 308 h 3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7" h="308">
                  <a:moveTo>
                    <a:pt x="1310" y="0"/>
                  </a:moveTo>
                  <a:lnTo>
                    <a:pt x="39" y="199"/>
                  </a:lnTo>
                  <a:lnTo>
                    <a:pt x="36" y="200"/>
                  </a:lnTo>
                  <a:lnTo>
                    <a:pt x="33" y="201"/>
                  </a:lnTo>
                  <a:lnTo>
                    <a:pt x="31" y="203"/>
                  </a:lnTo>
                  <a:lnTo>
                    <a:pt x="28" y="205"/>
                  </a:lnTo>
                  <a:lnTo>
                    <a:pt x="13" y="224"/>
                  </a:lnTo>
                  <a:lnTo>
                    <a:pt x="3" y="240"/>
                  </a:lnTo>
                  <a:lnTo>
                    <a:pt x="0" y="257"/>
                  </a:lnTo>
                  <a:lnTo>
                    <a:pt x="1" y="273"/>
                  </a:lnTo>
                  <a:lnTo>
                    <a:pt x="6" y="283"/>
                  </a:lnTo>
                  <a:lnTo>
                    <a:pt x="14" y="291"/>
                  </a:lnTo>
                  <a:lnTo>
                    <a:pt x="23" y="298"/>
                  </a:lnTo>
                  <a:lnTo>
                    <a:pt x="32" y="302"/>
                  </a:lnTo>
                  <a:lnTo>
                    <a:pt x="41" y="306"/>
                  </a:lnTo>
                  <a:lnTo>
                    <a:pt x="49" y="307"/>
                  </a:lnTo>
                  <a:lnTo>
                    <a:pt x="54" y="308"/>
                  </a:lnTo>
                  <a:lnTo>
                    <a:pt x="58" y="308"/>
                  </a:lnTo>
                  <a:lnTo>
                    <a:pt x="59" y="308"/>
                  </a:lnTo>
                  <a:lnTo>
                    <a:pt x="61" y="308"/>
                  </a:lnTo>
                  <a:lnTo>
                    <a:pt x="62" y="308"/>
                  </a:lnTo>
                  <a:lnTo>
                    <a:pt x="63" y="308"/>
                  </a:lnTo>
                  <a:lnTo>
                    <a:pt x="1335" y="99"/>
                  </a:lnTo>
                  <a:lnTo>
                    <a:pt x="1337" y="99"/>
                  </a:lnTo>
                  <a:lnTo>
                    <a:pt x="1340" y="97"/>
                  </a:lnTo>
                  <a:lnTo>
                    <a:pt x="1343" y="95"/>
                  </a:lnTo>
                  <a:lnTo>
                    <a:pt x="1345" y="94"/>
                  </a:lnTo>
                  <a:lnTo>
                    <a:pt x="1357" y="81"/>
                  </a:lnTo>
                  <a:lnTo>
                    <a:pt x="1363" y="67"/>
                  </a:lnTo>
                  <a:lnTo>
                    <a:pt x="1367" y="53"/>
                  </a:lnTo>
                  <a:lnTo>
                    <a:pt x="1366" y="40"/>
                  </a:lnTo>
                  <a:lnTo>
                    <a:pt x="1362" y="30"/>
                  </a:lnTo>
                  <a:lnTo>
                    <a:pt x="1356" y="22"/>
                  </a:lnTo>
                  <a:lnTo>
                    <a:pt x="1349" y="15"/>
                  </a:lnTo>
                  <a:lnTo>
                    <a:pt x="1341" y="10"/>
                  </a:lnTo>
                  <a:lnTo>
                    <a:pt x="1333" y="5"/>
                  </a:lnTo>
                  <a:lnTo>
                    <a:pt x="1327" y="2"/>
                  </a:lnTo>
                  <a:lnTo>
                    <a:pt x="1322" y="1"/>
                  </a:lnTo>
                  <a:lnTo>
                    <a:pt x="1319" y="0"/>
                  </a:lnTo>
                  <a:lnTo>
                    <a:pt x="1316" y="0"/>
                  </a:lnTo>
                  <a:lnTo>
                    <a:pt x="1315" y="0"/>
                  </a:lnTo>
                  <a:lnTo>
                    <a:pt x="1313" y="0"/>
                  </a:lnTo>
                  <a:lnTo>
                    <a:pt x="1310" y="0"/>
                  </a:lnTo>
                  <a:close/>
                </a:path>
              </a:pathLst>
            </a:custGeom>
            <a:solidFill>
              <a:srgbClr val="000000"/>
            </a:solidFill>
            <a:ln w="9525">
              <a:noFill/>
              <a:round/>
              <a:headEnd/>
              <a:tailEnd/>
            </a:ln>
          </p:spPr>
          <p:txBody>
            <a:bodyPr/>
            <a:lstStyle/>
            <a:p>
              <a:pPr rtl="0"/>
              <a:endParaRPr lang="en-US" sz="3800"/>
            </a:p>
          </p:txBody>
        </p:sp>
        <p:sp>
          <p:nvSpPr>
            <p:cNvPr id="898" name="Freeform 896"/>
            <p:cNvSpPr>
              <a:spLocks/>
            </p:cNvSpPr>
            <p:nvPr/>
          </p:nvSpPr>
          <p:spPr bwMode="auto">
            <a:xfrm>
              <a:off x="494" y="2735"/>
              <a:ext cx="295" cy="52"/>
            </a:xfrm>
            <a:custGeom>
              <a:avLst/>
              <a:gdLst>
                <a:gd name="T0" fmla="*/ 292 w 1288"/>
                <a:gd name="T1" fmla="*/ 1 h 229"/>
                <a:gd name="T2" fmla="*/ 295 w 1288"/>
                <a:gd name="T3" fmla="*/ 2 h 229"/>
                <a:gd name="T4" fmla="*/ 295 w 1288"/>
                <a:gd name="T5" fmla="*/ 2 h 229"/>
                <a:gd name="T6" fmla="*/ 295 w 1288"/>
                <a:gd name="T7" fmla="*/ 2 h 229"/>
                <a:gd name="T8" fmla="*/ 295 w 1288"/>
                <a:gd name="T9" fmla="*/ 3 h 229"/>
                <a:gd name="T10" fmla="*/ 294 w 1288"/>
                <a:gd name="T11" fmla="*/ 4 h 229"/>
                <a:gd name="T12" fmla="*/ 292 w 1288"/>
                <a:gd name="T13" fmla="*/ 5 h 229"/>
                <a:gd name="T14" fmla="*/ 286 w 1288"/>
                <a:gd name="T15" fmla="*/ 6 h 229"/>
                <a:gd name="T16" fmla="*/ 273 w 1288"/>
                <a:gd name="T17" fmla="*/ 8 h 229"/>
                <a:gd name="T18" fmla="*/ 257 w 1288"/>
                <a:gd name="T19" fmla="*/ 11 h 229"/>
                <a:gd name="T20" fmla="*/ 237 w 1288"/>
                <a:gd name="T21" fmla="*/ 14 h 229"/>
                <a:gd name="T22" fmla="*/ 214 w 1288"/>
                <a:gd name="T23" fmla="*/ 18 h 229"/>
                <a:gd name="T24" fmla="*/ 188 w 1288"/>
                <a:gd name="T25" fmla="*/ 22 h 229"/>
                <a:gd name="T26" fmla="*/ 162 w 1288"/>
                <a:gd name="T27" fmla="*/ 26 h 229"/>
                <a:gd name="T28" fmla="*/ 135 w 1288"/>
                <a:gd name="T29" fmla="*/ 31 h 229"/>
                <a:gd name="T30" fmla="*/ 109 w 1288"/>
                <a:gd name="T31" fmla="*/ 35 h 229"/>
                <a:gd name="T32" fmla="*/ 84 w 1288"/>
                <a:gd name="T33" fmla="*/ 39 h 229"/>
                <a:gd name="T34" fmla="*/ 61 w 1288"/>
                <a:gd name="T35" fmla="*/ 43 h 229"/>
                <a:gd name="T36" fmla="*/ 41 w 1288"/>
                <a:gd name="T37" fmla="*/ 46 h 229"/>
                <a:gd name="T38" fmla="*/ 24 w 1288"/>
                <a:gd name="T39" fmla="*/ 49 h 229"/>
                <a:gd name="T40" fmla="*/ 12 w 1288"/>
                <a:gd name="T41" fmla="*/ 51 h 229"/>
                <a:gd name="T42" fmla="*/ 6 w 1288"/>
                <a:gd name="T43" fmla="*/ 52 h 229"/>
                <a:gd name="T44" fmla="*/ 3 w 1288"/>
                <a:gd name="T45" fmla="*/ 52 h 229"/>
                <a:gd name="T46" fmla="*/ 0 w 1288"/>
                <a:gd name="T47" fmla="*/ 51 h 229"/>
                <a:gd name="T48" fmla="*/ 0 w 1288"/>
                <a:gd name="T49" fmla="*/ 50 h 229"/>
                <a:gd name="T50" fmla="*/ 0 w 1288"/>
                <a:gd name="T51" fmla="*/ 50 h 229"/>
                <a:gd name="T52" fmla="*/ 0 w 1288"/>
                <a:gd name="T53" fmla="*/ 49 h 229"/>
                <a:gd name="T54" fmla="*/ 1 w 1288"/>
                <a:gd name="T55" fmla="*/ 47 h 229"/>
                <a:gd name="T56" fmla="*/ 4 w 1288"/>
                <a:gd name="T57" fmla="*/ 45 h 229"/>
                <a:gd name="T58" fmla="*/ 11 w 1288"/>
                <a:gd name="T59" fmla="*/ 44 h 229"/>
                <a:gd name="T60" fmla="*/ 23 w 1288"/>
                <a:gd name="T61" fmla="*/ 42 h 229"/>
                <a:gd name="T62" fmla="*/ 39 w 1288"/>
                <a:gd name="T63" fmla="*/ 39 h 229"/>
                <a:gd name="T64" fmla="*/ 60 w 1288"/>
                <a:gd name="T65" fmla="*/ 36 h 229"/>
                <a:gd name="T66" fmla="*/ 83 w 1288"/>
                <a:gd name="T67" fmla="*/ 32 h 229"/>
                <a:gd name="T68" fmla="*/ 108 w 1288"/>
                <a:gd name="T69" fmla="*/ 29 h 229"/>
                <a:gd name="T70" fmla="*/ 134 w 1288"/>
                <a:gd name="T71" fmla="*/ 25 h 229"/>
                <a:gd name="T72" fmla="*/ 161 w 1288"/>
                <a:gd name="T73" fmla="*/ 20 h 229"/>
                <a:gd name="T74" fmla="*/ 187 w 1288"/>
                <a:gd name="T75" fmla="*/ 16 h 229"/>
                <a:gd name="T76" fmla="*/ 212 w 1288"/>
                <a:gd name="T77" fmla="*/ 12 h 229"/>
                <a:gd name="T78" fmla="*/ 235 w 1288"/>
                <a:gd name="T79" fmla="*/ 9 h 229"/>
                <a:gd name="T80" fmla="*/ 255 w 1288"/>
                <a:gd name="T81" fmla="*/ 6 h 229"/>
                <a:gd name="T82" fmla="*/ 272 w 1288"/>
                <a:gd name="T83" fmla="*/ 3 h 229"/>
                <a:gd name="T84" fmla="*/ 284 w 1288"/>
                <a:gd name="T85" fmla="*/ 1 h 229"/>
                <a:gd name="T86" fmla="*/ 290 w 1288"/>
                <a:gd name="T87" fmla="*/ 0 h 2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88"/>
                <a:gd name="T133" fmla="*/ 0 h 229"/>
                <a:gd name="T134" fmla="*/ 1288 w 1288"/>
                <a:gd name="T135" fmla="*/ 229 h 2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88" h="229">
                  <a:moveTo>
                    <a:pt x="1272" y="0"/>
                  </a:moveTo>
                  <a:lnTo>
                    <a:pt x="1277" y="3"/>
                  </a:lnTo>
                  <a:lnTo>
                    <a:pt x="1283" y="5"/>
                  </a:lnTo>
                  <a:lnTo>
                    <a:pt x="1287" y="8"/>
                  </a:lnTo>
                  <a:lnTo>
                    <a:pt x="1288" y="11"/>
                  </a:lnTo>
                  <a:lnTo>
                    <a:pt x="1288" y="12"/>
                  </a:lnTo>
                  <a:lnTo>
                    <a:pt x="1287" y="14"/>
                  </a:lnTo>
                  <a:lnTo>
                    <a:pt x="1284" y="17"/>
                  </a:lnTo>
                  <a:lnTo>
                    <a:pt x="1281" y="21"/>
                  </a:lnTo>
                  <a:lnTo>
                    <a:pt x="1276" y="22"/>
                  </a:lnTo>
                  <a:lnTo>
                    <a:pt x="1264" y="24"/>
                  </a:lnTo>
                  <a:lnTo>
                    <a:pt x="1248" y="26"/>
                  </a:lnTo>
                  <a:lnTo>
                    <a:pt x="1223" y="30"/>
                  </a:lnTo>
                  <a:lnTo>
                    <a:pt x="1194" y="35"/>
                  </a:lnTo>
                  <a:lnTo>
                    <a:pt x="1160" y="41"/>
                  </a:lnTo>
                  <a:lnTo>
                    <a:pt x="1121" y="47"/>
                  </a:lnTo>
                  <a:lnTo>
                    <a:pt x="1080" y="55"/>
                  </a:lnTo>
                  <a:lnTo>
                    <a:pt x="1033" y="63"/>
                  </a:lnTo>
                  <a:lnTo>
                    <a:pt x="985" y="70"/>
                  </a:lnTo>
                  <a:lnTo>
                    <a:pt x="933" y="78"/>
                  </a:lnTo>
                  <a:lnTo>
                    <a:pt x="878" y="87"/>
                  </a:lnTo>
                  <a:lnTo>
                    <a:pt x="822" y="96"/>
                  </a:lnTo>
                  <a:lnTo>
                    <a:pt x="765" y="107"/>
                  </a:lnTo>
                  <a:lnTo>
                    <a:pt x="707" y="116"/>
                  </a:lnTo>
                  <a:lnTo>
                    <a:pt x="649" y="125"/>
                  </a:lnTo>
                  <a:lnTo>
                    <a:pt x="590" y="135"/>
                  </a:lnTo>
                  <a:lnTo>
                    <a:pt x="532" y="145"/>
                  </a:lnTo>
                  <a:lnTo>
                    <a:pt x="475" y="154"/>
                  </a:lnTo>
                  <a:lnTo>
                    <a:pt x="420" y="163"/>
                  </a:lnTo>
                  <a:lnTo>
                    <a:pt x="365" y="172"/>
                  </a:lnTo>
                  <a:lnTo>
                    <a:pt x="314" y="181"/>
                  </a:lnTo>
                  <a:lnTo>
                    <a:pt x="265" y="189"/>
                  </a:lnTo>
                  <a:lnTo>
                    <a:pt x="219" y="197"/>
                  </a:lnTo>
                  <a:lnTo>
                    <a:pt x="177" y="203"/>
                  </a:lnTo>
                  <a:lnTo>
                    <a:pt x="139" y="210"/>
                  </a:lnTo>
                  <a:lnTo>
                    <a:pt x="106" y="215"/>
                  </a:lnTo>
                  <a:lnTo>
                    <a:pt x="78" y="220"/>
                  </a:lnTo>
                  <a:lnTo>
                    <a:pt x="54" y="224"/>
                  </a:lnTo>
                  <a:lnTo>
                    <a:pt x="37" y="226"/>
                  </a:lnTo>
                  <a:lnTo>
                    <a:pt x="26" y="228"/>
                  </a:lnTo>
                  <a:lnTo>
                    <a:pt x="22" y="229"/>
                  </a:lnTo>
                  <a:lnTo>
                    <a:pt x="14" y="228"/>
                  </a:lnTo>
                  <a:lnTo>
                    <a:pt x="7" y="225"/>
                  </a:lnTo>
                  <a:lnTo>
                    <a:pt x="2" y="223"/>
                  </a:lnTo>
                  <a:lnTo>
                    <a:pt x="0" y="220"/>
                  </a:lnTo>
                  <a:lnTo>
                    <a:pt x="0" y="219"/>
                  </a:lnTo>
                  <a:lnTo>
                    <a:pt x="0" y="216"/>
                  </a:lnTo>
                  <a:lnTo>
                    <a:pt x="2" y="212"/>
                  </a:lnTo>
                  <a:lnTo>
                    <a:pt x="6" y="206"/>
                  </a:lnTo>
                  <a:lnTo>
                    <a:pt x="13" y="198"/>
                  </a:lnTo>
                  <a:lnTo>
                    <a:pt x="18" y="197"/>
                  </a:lnTo>
                  <a:lnTo>
                    <a:pt x="29" y="195"/>
                  </a:lnTo>
                  <a:lnTo>
                    <a:pt x="46" y="193"/>
                  </a:lnTo>
                  <a:lnTo>
                    <a:pt x="70" y="189"/>
                  </a:lnTo>
                  <a:lnTo>
                    <a:pt x="100" y="184"/>
                  </a:lnTo>
                  <a:lnTo>
                    <a:pt x="134" y="178"/>
                  </a:lnTo>
                  <a:lnTo>
                    <a:pt x="171" y="173"/>
                  </a:lnTo>
                  <a:lnTo>
                    <a:pt x="214" y="167"/>
                  </a:lnTo>
                  <a:lnTo>
                    <a:pt x="260" y="159"/>
                  </a:lnTo>
                  <a:lnTo>
                    <a:pt x="309" y="151"/>
                  </a:lnTo>
                  <a:lnTo>
                    <a:pt x="361" y="143"/>
                  </a:lnTo>
                  <a:lnTo>
                    <a:pt x="415" y="134"/>
                  </a:lnTo>
                  <a:lnTo>
                    <a:pt x="471" y="126"/>
                  </a:lnTo>
                  <a:lnTo>
                    <a:pt x="528" y="117"/>
                  </a:lnTo>
                  <a:lnTo>
                    <a:pt x="585" y="108"/>
                  </a:lnTo>
                  <a:lnTo>
                    <a:pt x="644" y="99"/>
                  </a:lnTo>
                  <a:lnTo>
                    <a:pt x="702" y="90"/>
                  </a:lnTo>
                  <a:lnTo>
                    <a:pt x="761" y="81"/>
                  </a:lnTo>
                  <a:lnTo>
                    <a:pt x="817" y="72"/>
                  </a:lnTo>
                  <a:lnTo>
                    <a:pt x="873" y="63"/>
                  </a:lnTo>
                  <a:lnTo>
                    <a:pt x="926" y="55"/>
                  </a:lnTo>
                  <a:lnTo>
                    <a:pt x="978" y="46"/>
                  </a:lnTo>
                  <a:lnTo>
                    <a:pt x="1028" y="38"/>
                  </a:lnTo>
                  <a:lnTo>
                    <a:pt x="1073" y="31"/>
                  </a:lnTo>
                  <a:lnTo>
                    <a:pt x="1115" y="25"/>
                  </a:lnTo>
                  <a:lnTo>
                    <a:pt x="1154" y="18"/>
                  </a:lnTo>
                  <a:lnTo>
                    <a:pt x="1186" y="13"/>
                  </a:lnTo>
                  <a:lnTo>
                    <a:pt x="1216" y="9"/>
                  </a:lnTo>
                  <a:lnTo>
                    <a:pt x="1238" y="5"/>
                  </a:lnTo>
                  <a:lnTo>
                    <a:pt x="1257" y="3"/>
                  </a:lnTo>
                  <a:lnTo>
                    <a:pt x="1268" y="1"/>
                  </a:lnTo>
                  <a:lnTo>
                    <a:pt x="1272" y="0"/>
                  </a:lnTo>
                  <a:close/>
                </a:path>
              </a:pathLst>
            </a:custGeom>
            <a:solidFill>
              <a:srgbClr val="C0C0C0"/>
            </a:solidFill>
            <a:ln w="9525">
              <a:noFill/>
              <a:round/>
              <a:headEnd/>
              <a:tailEnd/>
            </a:ln>
          </p:spPr>
          <p:txBody>
            <a:bodyPr/>
            <a:lstStyle/>
            <a:p>
              <a:pPr rtl="0"/>
              <a:endParaRPr lang="en-US" sz="3800"/>
            </a:p>
          </p:txBody>
        </p:sp>
        <p:sp>
          <p:nvSpPr>
            <p:cNvPr id="899" name="Freeform 897"/>
            <p:cNvSpPr>
              <a:spLocks/>
            </p:cNvSpPr>
            <p:nvPr/>
          </p:nvSpPr>
          <p:spPr bwMode="auto">
            <a:xfrm>
              <a:off x="487" y="2770"/>
              <a:ext cx="77" cy="108"/>
            </a:xfrm>
            <a:custGeom>
              <a:avLst/>
              <a:gdLst>
                <a:gd name="T0" fmla="*/ 69 w 336"/>
                <a:gd name="T1" fmla="*/ 2 h 471"/>
                <a:gd name="T2" fmla="*/ 1 w 336"/>
                <a:gd name="T3" fmla="*/ 101 h 471"/>
                <a:gd name="T4" fmla="*/ 0 w 336"/>
                <a:gd name="T5" fmla="*/ 103 h 471"/>
                <a:gd name="T6" fmla="*/ 0 w 336"/>
                <a:gd name="T7" fmla="*/ 104 h 471"/>
                <a:gd name="T8" fmla="*/ 1 w 336"/>
                <a:gd name="T9" fmla="*/ 106 h 471"/>
                <a:gd name="T10" fmla="*/ 2 w 336"/>
                <a:gd name="T11" fmla="*/ 107 h 471"/>
                <a:gd name="T12" fmla="*/ 4 w 336"/>
                <a:gd name="T13" fmla="*/ 108 h 471"/>
                <a:gd name="T14" fmla="*/ 5 w 336"/>
                <a:gd name="T15" fmla="*/ 108 h 471"/>
                <a:gd name="T16" fmla="*/ 7 w 336"/>
                <a:gd name="T17" fmla="*/ 107 h 471"/>
                <a:gd name="T18" fmla="*/ 8 w 336"/>
                <a:gd name="T19" fmla="*/ 106 h 471"/>
                <a:gd name="T20" fmla="*/ 76 w 336"/>
                <a:gd name="T21" fmla="*/ 7 h 471"/>
                <a:gd name="T22" fmla="*/ 77 w 336"/>
                <a:gd name="T23" fmla="*/ 5 h 471"/>
                <a:gd name="T24" fmla="*/ 77 w 336"/>
                <a:gd name="T25" fmla="*/ 4 h 471"/>
                <a:gd name="T26" fmla="*/ 76 w 336"/>
                <a:gd name="T27" fmla="*/ 2 h 471"/>
                <a:gd name="T28" fmla="*/ 75 w 336"/>
                <a:gd name="T29" fmla="*/ 1 h 471"/>
                <a:gd name="T30" fmla="*/ 73 w 336"/>
                <a:gd name="T31" fmla="*/ 0 h 471"/>
                <a:gd name="T32" fmla="*/ 72 w 336"/>
                <a:gd name="T33" fmla="*/ 0 h 471"/>
                <a:gd name="T34" fmla="*/ 70 w 336"/>
                <a:gd name="T35" fmla="*/ 1 h 471"/>
                <a:gd name="T36" fmla="*/ 69 w 336"/>
                <a:gd name="T37" fmla="*/ 2 h 4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6"/>
                <a:gd name="T58" fmla="*/ 0 h 471"/>
                <a:gd name="T59" fmla="*/ 336 w 336"/>
                <a:gd name="T60" fmla="*/ 471 h 4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6" h="471">
                  <a:moveTo>
                    <a:pt x="300" y="8"/>
                  </a:moveTo>
                  <a:lnTo>
                    <a:pt x="3" y="441"/>
                  </a:lnTo>
                  <a:lnTo>
                    <a:pt x="0" y="449"/>
                  </a:lnTo>
                  <a:lnTo>
                    <a:pt x="0" y="455"/>
                  </a:lnTo>
                  <a:lnTo>
                    <a:pt x="3" y="463"/>
                  </a:lnTo>
                  <a:lnTo>
                    <a:pt x="8" y="468"/>
                  </a:lnTo>
                  <a:lnTo>
                    <a:pt x="16" y="471"/>
                  </a:lnTo>
                  <a:lnTo>
                    <a:pt x="22" y="471"/>
                  </a:lnTo>
                  <a:lnTo>
                    <a:pt x="30" y="468"/>
                  </a:lnTo>
                  <a:lnTo>
                    <a:pt x="35" y="463"/>
                  </a:lnTo>
                  <a:lnTo>
                    <a:pt x="332" y="31"/>
                  </a:lnTo>
                  <a:lnTo>
                    <a:pt x="335" y="23"/>
                  </a:lnTo>
                  <a:lnTo>
                    <a:pt x="336" y="16"/>
                  </a:lnTo>
                  <a:lnTo>
                    <a:pt x="332" y="9"/>
                  </a:lnTo>
                  <a:lnTo>
                    <a:pt x="327" y="3"/>
                  </a:lnTo>
                  <a:lnTo>
                    <a:pt x="319" y="0"/>
                  </a:lnTo>
                  <a:lnTo>
                    <a:pt x="313" y="0"/>
                  </a:lnTo>
                  <a:lnTo>
                    <a:pt x="305" y="3"/>
                  </a:lnTo>
                  <a:lnTo>
                    <a:pt x="300" y="8"/>
                  </a:lnTo>
                  <a:close/>
                </a:path>
              </a:pathLst>
            </a:custGeom>
            <a:solidFill>
              <a:srgbClr val="000000"/>
            </a:solidFill>
            <a:ln w="9525">
              <a:noFill/>
              <a:round/>
              <a:headEnd/>
              <a:tailEnd/>
            </a:ln>
          </p:spPr>
          <p:txBody>
            <a:bodyPr/>
            <a:lstStyle/>
            <a:p>
              <a:pPr rtl="0"/>
              <a:endParaRPr lang="en-US" sz="3800"/>
            </a:p>
          </p:txBody>
        </p:sp>
        <p:sp>
          <p:nvSpPr>
            <p:cNvPr id="900" name="Freeform 898"/>
            <p:cNvSpPr>
              <a:spLocks/>
            </p:cNvSpPr>
            <p:nvPr/>
          </p:nvSpPr>
          <p:spPr bwMode="auto">
            <a:xfrm>
              <a:off x="669" y="2992"/>
              <a:ext cx="27" cy="19"/>
            </a:xfrm>
            <a:custGeom>
              <a:avLst/>
              <a:gdLst>
                <a:gd name="T0" fmla="*/ 0 w 119"/>
                <a:gd name="T1" fmla="*/ 10 h 85"/>
                <a:gd name="T2" fmla="*/ 0 w 119"/>
                <a:gd name="T3" fmla="*/ 12 h 85"/>
                <a:gd name="T4" fmla="*/ 1 w 119"/>
                <a:gd name="T5" fmla="*/ 13 h 85"/>
                <a:gd name="T6" fmla="*/ 2 w 119"/>
                <a:gd name="T7" fmla="*/ 15 h 85"/>
                <a:gd name="T8" fmla="*/ 4 w 119"/>
                <a:gd name="T9" fmla="*/ 17 h 85"/>
                <a:gd name="T10" fmla="*/ 6 w 119"/>
                <a:gd name="T11" fmla="*/ 18 h 85"/>
                <a:gd name="T12" fmla="*/ 8 w 119"/>
                <a:gd name="T13" fmla="*/ 19 h 85"/>
                <a:gd name="T14" fmla="*/ 11 w 119"/>
                <a:gd name="T15" fmla="*/ 19 h 85"/>
                <a:gd name="T16" fmla="*/ 14 w 119"/>
                <a:gd name="T17" fmla="*/ 19 h 85"/>
                <a:gd name="T18" fmla="*/ 16 w 119"/>
                <a:gd name="T19" fmla="*/ 19 h 85"/>
                <a:gd name="T20" fmla="*/ 19 w 119"/>
                <a:gd name="T21" fmla="*/ 19 h 85"/>
                <a:gd name="T22" fmla="*/ 21 w 119"/>
                <a:gd name="T23" fmla="*/ 18 h 85"/>
                <a:gd name="T24" fmla="*/ 23 w 119"/>
                <a:gd name="T25" fmla="*/ 17 h 85"/>
                <a:gd name="T26" fmla="*/ 25 w 119"/>
                <a:gd name="T27" fmla="*/ 15 h 85"/>
                <a:gd name="T28" fmla="*/ 26 w 119"/>
                <a:gd name="T29" fmla="*/ 13 h 85"/>
                <a:gd name="T30" fmla="*/ 27 w 119"/>
                <a:gd name="T31" fmla="*/ 12 h 85"/>
                <a:gd name="T32" fmla="*/ 27 w 119"/>
                <a:gd name="T33" fmla="*/ 10 h 85"/>
                <a:gd name="T34" fmla="*/ 27 w 119"/>
                <a:gd name="T35" fmla="*/ 7 h 85"/>
                <a:gd name="T36" fmla="*/ 26 w 119"/>
                <a:gd name="T37" fmla="*/ 6 h 85"/>
                <a:gd name="T38" fmla="*/ 25 w 119"/>
                <a:gd name="T39" fmla="*/ 4 h 85"/>
                <a:gd name="T40" fmla="*/ 23 w 119"/>
                <a:gd name="T41" fmla="*/ 2 h 85"/>
                <a:gd name="T42" fmla="*/ 21 w 119"/>
                <a:gd name="T43" fmla="*/ 1 h 85"/>
                <a:gd name="T44" fmla="*/ 19 w 119"/>
                <a:gd name="T45" fmla="*/ 0 h 85"/>
                <a:gd name="T46" fmla="*/ 16 w 119"/>
                <a:gd name="T47" fmla="*/ 0 h 85"/>
                <a:gd name="T48" fmla="*/ 14 w 119"/>
                <a:gd name="T49" fmla="*/ 0 h 85"/>
                <a:gd name="T50" fmla="*/ 11 w 119"/>
                <a:gd name="T51" fmla="*/ 0 h 85"/>
                <a:gd name="T52" fmla="*/ 8 w 119"/>
                <a:gd name="T53" fmla="*/ 0 h 85"/>
                <a:gd name="T54" fmla="*/ 6 w 119"/>
                <a:gd name="T55" fmla="*/ 1 h 85"/>
                <a:gd name="T56" fmla="*/ 4 w 119"/>
                <a:gd name="T57" fmla="*/ 2 h 85"/>
                <a:gd name="T58" fmla="*/ 2 w 119"/>
                <a:gd name="T59" fmla="*/ 4 h 85"/>
                <a:gd name="T60" fmla="*/ 1 w 119"/>
                <a:gd name="T61" fmla="*/ 6 h 85"/>
                <a:gd name="T62" fmla="*/ 0 w 119"/>
                <a:gd name="T63" fmla="*/ 7 h 85"/>
                <a:gd name="T64" fmla="*/ 0 w 119"/>
                <a:gd name="T65" fmla="*/ 1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5"/>
                <a:gd name="T101" fmla="*/ 119 w 119"/>
                <a:gd name="T102" fmla="*/ 85 h 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5">
                  <a:moveTo>
                    <a:pt x="0" y="43"/>
                  </a:moveTo>
                  <a:lnTo>
                    <a:pt x="2" y="52"/>
                  </a:lnTo>
                  <a:lnTo>
                    <a:pt x="6" y="59"/>
                  </a:lnTo>
                  <a:lnTo>
                    <a:pt x="11" y="67"/>
                  </a:lnTo>
                  <a:lnTo>
                    <a:pt x="17" y="74"/>
                  </a:lnTo>
                  <a:lnTo>
                    <a:pt x="26" y="79"/>
                  </a:lnTo>
                  <a:lnTo>
                    <a:pt x="37" y="83"/>
                  </a:lnTo>
                  <a:lnTo>
                    <a:pt x="49" y="84"/>
                  </a:lnTo>
                  <a:lnTo>
                    <a:pt x="60" y="85"/>
                  </a:lnTo>
                  <a:lnTo>
                    <a:pt x="72" y="84"/>
                  </a:lnTo>
                  <a:lnTo>
                    <a:pt x="84" y="83"/>
                  </a:lnTo>
                  <a:lnTo>
                    <a:pt x="93" y="79"/>
                  </a:lnTo>
                  <a:lnTo>
                    <a:pt x="102" y="74"/>
                  </a:lnTo>
                  <a:lnTo>
                    <a:pt x="108" y="67"/>
                  </a:lnTo>
                  <a:lnTo>
                    <a:pt x="114" y="59"/>
                  </a:lnTo>
                  <a:lnTo>
                    <a:pt x="118" y="52"/>
                  </a:lnTo>
                  <a:lnTo>
                    <a:pt x="119" y="43"/>
                  </a:lnTo>
                  <a:lnTo>
                    <a:pt x="118" y="33"/>
                  </a:lnTo>
                  <a:lnTo>
                    <a:pt x="114" y="26"/>
                  </a:lnTo>
                  <a:lnTo>
                    <a:pt x="108" y="18"/>
                  </a:lnTo>
                  <a:lnTo>
                    <a:pt x="102" y="11"/>
                  </a:lnTo>
                  <a:lnTo>
                    <a:pt x="93" y="6"/>
                  </a:lnTo>
                  <a:lnTo>
                    <a:pt x="84" y="2"/>
                  </a:lnTo>
                  <a:lnTo>
                    <a:pt x="72" y="1"/>
                  </a:lnTo>
                  <a:lnTo>
                    <a:pt x="60" y="0"/>
                  </a:lnTo>
                  <a:lnTo>
                    <a:pt x="49" y="1"/>
                  </a:lnTo>
                  <a:lnTo>
                    <a:pt x="37"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901" name="Freeform 899"/>
            <p:cNvSpPr>
              <a:spLocks/>
            </p:cNvSpPr>
            <p:nvPr/>
          </p:nvSpPr>
          <p:spPr bwMode="auto">
            <a:xfrm>
              <a:off x="351" y="2992"/>
              <a:ext cx="27" cy="19"/>
            </a:xfrm>
            <a:custGeom>
              <a:avLst/>
              <a:gdLst>
                <a:gd name="T0" fmla="*/ 0 w 119"/>
                <a:gd name="T1" fmla="*/ 10 h 84"/>
                <a:gd name="T2" fmla="*/ 0 w 119"/>
                <a:gd name="T3" fmla="*/ 12 h 84"/>
                <a:gd name="T4" fmla="*/ 1 w 119"/>
                <a:gd name="T5" fmla="*/ 13 h 84"/>
                <a:gd name="T6" fmla="*/ 2 w 119"/>
                <a:gd name="T7" fmla="*/ 15 h 84"/>
                <a:gd name="T8" fmla="*/ 4 w 119"/>
                <a:gd name="T9" fmla="*/ 16 h 84"/>
                <a:gd name="T10" fmla="*/ 6 w 119"/>
                <a:gd name="T11" fmla="*/ 18 h 84"/>
                <a:gd name="T12" fmla="*/ 8 w 119"/>
                <a:gd name="T13" fmla="*/ 19 h 84"/>
                <a:gd name="T14" fmla="*/ 11 w 119"/>
                <a:gd name="T15" fmla="*/ 19 h 84"/>
                <a:gd name="T16" fmla="*/ 13 w 119"/>
                <a:gd name="T17" fmla="*/ 19 h 84"/>
                <a:gd name="T18" fmla="*/ 16 w 119"/>
                <a:gd name="T19" fmla="*/ 19 h 84"/>
                <a:gd name="T20" fmla="*/ 19 w 119"/>
                <a:gd name="T21" fmla="*/ 19 h 84"/>
                <a:gd name="T22" fmla="*/ 21 w 119"/>
                <a:gd name="T23" fmla="*/ 18 h 84"/>
                <a:gd name="T24" fmla="*/ 23 w 119"/>
                <a:gd name="T25" fmla="*/ 16 h 84"/>
                <a:gd name="T26" fmla="*/ 25 w 119"/>
                <a:gd name="T27" fmla="*/ 15 h 84"/>
                <a:gd name="T28" fmla="*/ 26 w 119"/>
                <a:gd name="T29" fmla="*/ 13 h 84"/>
                <a:gd name="T30" fmla="*/ 27 w 119"/>
                <a:gd name="T31" fmla="*/ 12 h 84"/>
                <a:gd name="T32" fmla="*/ 27 w 119"/>
                <a:gd name="T33" fmla="*/ 10 h 84"/>
                <a:gd name="T34" fmla="*/ 27 w 119"/>
                <a:gd name="T35" fmla="*/ 7 h 84"/>
                <a:gd name="T36" fmla="*/ 26 w 119"/>
                <a:gd name="T37" fmla="*/ 6 h 84"/>
                <a:gd name="T38" fmla="*/ 25 w 119"/>
                <a:gd name="T39" fmla="*/ 4 h 84"/>
                <a:gd name="T40" fmla="*/ 23 w 119"/>
                <a:gd name="T41" fmla="*/ 2 h 84"/>
                <a:gd name="T42" fmla="*/ 21 w 119"/>
                <a:gd name="T43" fmla="*/ 1 h 84"/>
                <a:gd name="T44" fmla="*/ 19 w 119"/>
                <a:gd name="T45" fmla="*/ 0 h 84"/>
                <a:gd name="T46" fmla="*/ 16 w 119"/>
                <a:gd name="T47" fmla="*/ 0 h 84"/>
                <a:gd name="T48" fmla="*/ 13 w 119"/>
                <a:gd name="T49" fmla="*/ 0 h 84"/>
                <a:gd name="T50" fmla="*/ 11 w 119"/>
                <a:gd name="T51" fmla="*/ 0 h 84"/>
                <a:gd name="T52" fmla="*/ 8 w 119"/>
                <a:gd name="T53" fmla="*/ 0 h 84"/>
                <a:gd name="T54" fmla="*/ 6 w 119"/>
                <a:gd name="T55" fmla="*/ 1 h 84"/>
                <a:gd name="T56" fmla="*/ 4 w 119"/>
                <a:gd name="T57" fmla="*/ 2 h 84"/>
                <a:gd name="T58" fmla="*/ 2 w 119"/>
                <a:gd name="T59" fmla="*/ 4 h 84"/>
                <a:gd name="T60" fmla="*/ 1 w 119"/>
                <a:gd name="T61" fmla="*/ 6 h 84"/>
                <a:gd name="T62" fmla="*/ 0 w 119"/>
                <a:gd name="T63" fmla="*/ 7 h 84"/>
                <a:gd name="T64" fmla="*/ 0 w 119"/>
                <a:gd name="T65" fmla="*/ 1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4"/>
                <a:gd name="T101" fmla="*/ 119 w 119"/>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4">
                  <a:moveTo>
                    <a:pt x="0" y="43"/>
                  </a:moveTo>
                  <a:lnTo>
                    <a:pt x="2" y="52"/>
                  </a:lnTo>
                  <a:lnTo>
                    <a:pt x="6" y="59"/>
                  </a:lnTo>
                  <a:lnTo>
                    <a:pt x="11" y="66"/>
                  </a:lnTo>
                  <a:lnTo>
                    <a:pt x="17" y="72"/>
                  </a:lnTo>
                  <a:lnTo>
                    <a:pt x="26" y="78"/>
                  </a:lnTo>
                  <a:lnTo>
                    <a:pt x="35" y="82"/>
                  </a:lnTo>
                  <a:lnTo>
                    <a:pt x="47" y="83"/>
                  </a:lnTo>
                  <a:lnTo>
                    <a:pt x="59" y="84"/>
                  </a:lnTo>
                  <a:lnTo>
                    <a:pt x="71" y="83"/>
                  </a:lnTo>
                  <a:lnTo>
                    <a:pt x="82" y="82"/>
                  </a:lnTo>
                  <a:lnTo>
                    <a:pt x="93" y="78"/>
                  </a:lnTo>
                  <a:lnTo>
                    <a:pt x="102" y="72"/>
                  </a:lnTo>
                  <a:lnTo>
                    <a:pt x="108" y="66"/>
                  </a:lnTo>
                  <a:lnTo>
                    <a:pt x="114" y="59"/>
                  </a:lnTo>
                  <a:lnTo>
                    <a:pt x="117" y="52"/>
                  </a:lnTo>
                  <a:lnTo>
                    <a:pt x="119" y="43"/>
                  </a:lnTo>
                  <a:lnTo>
                    <a:pt x="117" y="33"/>
                  </a:lnTo>
                  <a:lnTo>
                    <a:pt x="114" y="26"/>
                  </a:lnTo>
                  <a:lnTo>
                    <a:pt x="108" y="18"/>
                  </a:lnTo>
                  <a:lnTo>
                    <a:pt x="102" y="11"/>
                  </a:lnTo>
                  <a:lnTo>
                    <a:pt x="93" y="6"/>
                  </a:lnTo>
                  <a:lnTo>
                    <a:pt x="82" y="2"/>
                  </a:lnTo>
                  <a:lnTo>
                    <a:pt x="71" y="1"/>
                  </a:lnTo>
                  <a:lnTo>
                    <a:pt x="59" y="0"/>
                  </a:lnTo>
                  <a:lnTo>
                    <a:pt x="47" y="1"/>
                  </a:lnTo>
                  <a:lnTo>
                    <a:pt x="35"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902" name="Freeform 900"/>
            <p:cNvSpPr>
              <a:spLocks/>
            </p:cNvSpPr>
            <p:nvPr/>
          </p:nvSpPr>
          <p:spPr bwMode="auto">
            <a:xfrm>
              <a:off x="786" y="2993"/>
              <a:ext cx="27" cy="19"/>
            </a:xfrm>
            <a:custGeom>
              <a:avLst/>
              <a:gdLst>
                <a:gd name="T0" fmla="*/ 0 w 118"/>
                <a:gd name="T1" fmla="*/ 9 h 84"/>
                <a:gd name="T2" fmla="*/ 0 w 118"/>
                <a:gd name="T3" fmla="*/ 11 h 84"/>
                <a:gd name="T4" fmla="*/ 1 w 118"/>
                <a:gd name="T5" fmla="*/ 13 h 84"/>
                <a:gd name="T6" fmla="*/ 2 w 118"/>
                <a:gd name="T7" fmla="*/ 15 h 84"/>
                <a:gd name="T8" fmla="*/ 4 w 118"/>
                <a:gd name="T9" fmla="*/ 16 h 84"/>
                <a:gd name="T10" fmla="*/ 6 w 118"/>
                <a:gd name="T11" fmla="*/ 18 h 84"/>
                <a:gd name="T12" fmla="*/ 8 w 118"/>
                <a:gd name="T13" fmla="*/ 18 h 84"/>
                <a:gd name="T14" fmla="*/ 11 w 118"/>
                <a:gd name="T15" fmla="*/ 19 h 84"/>
                <a:gd name="T16" fmla="*/ 13 w 118"/>
                <a:gd name="T17" fmla="*/ 19 h 84"/>
                <a:gd name="T18" fmla="*/ 16 w 118"/>
                <a:gd name="T19" fmla="*/ 19 h 84"/>
                <a:gd name="T20" fmla="*/ 19 w 118"/>
                <a:gd name="T21" fmla="*/ 18 h 84"/>
                <a:gd name="T22" fmla="*/ 21 w 118"/>
                <a:gd name="T23" fmla="*/ 18 h 84"/>
                <a:gd name="T24" fmla="*/ 23 w 118"/>
                <a:gd name="T25" fmla="*/ 16 h 84"/>
                <a:gd name="T26" fmla="*/ 25 w 118"/>
                <a:gd name="T27" fmla="*/ 15 h 84"/>
                <a:gd name="T28" fmla="*/ 26 w 118"/>
                <a:gd name="T29" fmla="*/ 13 h 84"/>
                <a:gd name="T30" fmla="*/ 27 w 118"/>
                <a:gd name="T31" fmla="*/ 11 h 84"/>
                <a:gd name="T32" fmla="*/ 27 w 118"/>
                <a:gd name="T33" fmla="*/ 9 h 84"/>
                <a:gd name="T34" fmla="*/ 27 w 118"/>
                <a:gd name="T35" fmla="*/ 7 h 84"/>
                <a:gd name="T36" fmla="*/ 26 w 118"/>
                <a:gd name="T37" fmla="*/ 5 h 84"/>
                <a:gd name="T38" fmla="*/ 25 w 118"/>
                <a:gd name="T39" fmla="*/ 4 h 84"/>
                <a:gd name="T40" fmla="*/ 23 w 118"/>
                <a:gd name="T41" fmla="*/ 2 h 84"/>
                <a:gd name="T42" fmla="*/ 21 w 118"/>
                <a:gd name="T43" fmla="*/ 1 h 84"/>
                <a:gd name="T44" fmla="*/ 19 w 118"/>
                <a:gd name="T45" fmla="*/ 0 h 84"/>
                <a:gd name="T46" fmla="*/ 16 w 118"/>
                <a:gd name="T47" fmla="*/ 0 h 84"/>
                <a:gd name="T48" fmla="*/ 13 w 118"/>
                <a:gd name="T49" fmla="*/ 0 h 84"/>
                <a:gd name="T50" fmla="*/ 11 w 118"/>
                <a:gd name="T51" fmla="*/ 0 h 84"/>
                <a:gd name="T52" fmla="*/ 8 w 118"/>
                <a:gd name="T53" fmla="*/ 0 h 84"/>
                <a:gd name="T54" fmla="*/ 6 w 118"/>
                <a:gd name="T55" fmla="*/ 1 h 84"/>
                <a:gd name="T56" fmla="*/ 4 w 118"/>
                <a:gd name="T57" fmla="*/ 2 h 84"/>
                <a:gd name="T58" fmla="*/ 2 w 118"/>
                <a:gd name="T59" fmla="*/ 4 h 84"/>
                <a:gd name="T60" fmla="*/ 1 w 118"/>
                <a:gd name="T61" fmla="*/ 5 h 84"/>
                <a:gd name="T62" fmla="*/ 0 w 118"/>
                <a:gd name="T63" fmla="*/ 7 h 84"/>
                <a:gd name="T64" fmla="*/ 0 w 118"/>
                <a:gd name="T65" fmla="*/ 9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8"/>
                <a:gd name="T100" fmla="*/ 0 h 84"/>
                <a:gd name="T101" fmla="*/ 118 w 118"/>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8" h="84">
                  <a:moveTo>
                    <a:pt x="0" y="41"/>
                  </a:moveTo>
                  <a:lnTo>
                    <a:pt x="1" y="50"/>
                  </a:lnTo>
                  <a:lnTo>
                    <a:pt x="5" y="58"/>
                  </a:lnTo>
                  <a:lnTo>
                    <a:pt x="10" y="66"/>
                  </a:lnTo>
                  <a:lnTo>
                    <a:pt x="16" y="72"/>
                  </a:lnTo>
                  <a:lnTo>
                    <a:pt x="26" y="78"/>
                  </a:lnTo>
                  <a:lnTo>
                    <a:pt x="35" y="81"/>
                  </a:lnTo>
                  <a:lnTo>
                    <a:pt x="46" y="83"/>
                  </a:lnTo>
                  <a:lnTo>
                    <a:pt x="58" y="84"/>
                  </a:lnTo>
                  <a:lnTo>
                    <a:pt x="70" y="83"/>
                  </a:lnTo>
                  <a:lnTo>
                    <a:pt x="82" y="81"/>
                  </a:lnTo>
                  <a:lnTo>
                    <a:pt x="92" y="78"/>
                  </a:lnTo>
                  <a:lnTo>
                    <a:pt x="101" y="72"/>
                  </a:lnTo>
                  <a:lnTo>
                    <a:pt x="108" y="66"/>
                  </a:lnTo>
                  <a:lnTo>
                    <a:pt x="113" y="58"/>
                  </a:lnTo>
                  <a:lnTo>
                    <a:pt x="117" y="50"/>
                  </a:lnTo>
                  <a:lnTo>
                    <a:pt x="118" y="41"/>
                  </a:lnTo>
                  <a:lnTo>
                    <a:pt x="117" y="32"/>
                  </a:lnTo>
                  <a:lnTo>
                    <a:pt x="113" y="24"/>
                  </a:lnTo>
                  <a:lnTo>
                    <a:pt x="108" y="18"/>
                  </a:lnTo>
                  <a:lnTo>
                    <a:pt x="101" y="11"/>
                  </a:lnTo>
                  <a:lnTo>
                    <a:pt x="92" y="6"/>
                  </a:lnTo>
                  <a:lnTo>
                    <a:pt x="82" y="2"/>
                  </a:lnTo>
                  <a:lnTo>
                    <a:pt x="70" y="1"/>
                  </a:lnTo>
                  <a:lnTo>
                    <a:pt x="58" y="0"/>
                  </a:lnTo>
                  <a:lnTo>
                    <a:pt x="46" y="1"/>
                  </a:lnTo>
                  <a:lnTo>
                    <a:pt x="35" y="2"/>
                  </a:lnTo>
                  <a:lnTo>
                    <a:pt x="26" y="6"/>
                  </a:lnTo>
                  <a:lnTo>
                    <a:pt x="16" y="11"/>
                  </a:lnTo>
                  <a:lnTo>
                    <a:pt x="10" y="18"/>
                  </a:lnTo>
                  <a:lnTo>
                    <a:pt x="5" y="24"/>
                  </a:lnTo>
                  <a:lnTo>
                    <a:pt x="1" y="32"/>
                  </a:lnTo>
                  <a:lnTo>
                    <a:pt x="0" y="41"/>
                  </a:lnTo>
                  <a:close/>
                </a:path>
              </a:pathLst>
            </a:custGeom>
            <a:solidFill>
              <a:srgbClr val="000000"/>
            </a:solidFill>
            <a:ln w="9525">
              <a:noFill/>
              <a:round/>
              <a:headEnd/>
              <a:tailEnd/>
            </a:ln>
          </p:spPr>
          <p:txBody>
            <a:bodyPr/>
            <a:lstStyle/>
            <a:p>
              <a:pPr rtl="0"/>
              <a:endParaRPr lang="en-US" sz="3800"/>
            </a:p>
          </p:txBody>
        </p:sp>
        <p:sp>
          <p:nvSpPr>
            <p:cNvPr id="903" name="Freeform 901"/>
            <p:cNvSpPr>
              <a:spLocks/>
            </p:cNvSpPr>
            <p:nvPr/>
          </p:nvSpPr>
          <p:spPr bwMode="auto">
            <a:xfrm>
              <a:off x="361" y="2887"/>
              <a:ext cx="45" cy="120"/>
            </a:xfrm>
            <a:custGeom>
              <a:avLst/>
              <a:gdLst>
                <a:gd name="T0" fmla="*/ 36 w 198"/>
                <a:gd name="T1" fmla="*/ 3 h 526"/>
                <a:gd name="T2" fmla="*/ 0 w 198"/>
                <a:gd name="T3" fmla="*/ 114 h 526"/>
                <a:gd name="T4" fmla="*/ 0 w 198"/>
                <a:gd name="T5" fmla="*/ 116 h 526"/>
                <a:gd name="T6" fmla="*/ 1 w 198"/>
                <a:gd name="T7" fmla="*/ 117 h 526"/>
                <a:gd name="T8" fmla="*/ 2 w 198"/>
                <a:gd name="T9" fmla="*/ 119 h 526"/>
                <a:gd name="T10" fmla="*/ 3 w 198"/>
                <a:gd name="T11" fmla="*/ 120 h 526"/>
                <a:gd name="T12" fmla="*/ 5 w 198"/>
                <a:gd name="T13" fmla="*/ 120 h 526"/>
                <a:gd name="T14" fmla="*/ 7 w 198"/>
                <a:gd name="T15" fmla="*/ 120 h 526"/>
                <a:gd name="T16" fmla="*/ 8 w 198"/>
                <a:gd name="T17" fmla="*/ 118 h 526"/>
                <a:gd name="T18" fmla="*/ 9 w 198"/>
                <a:gd name="T19" fmla="*/ 117 h 526"/>
                <a:gd name="T20" fmla="*/ 45 w 198"/>
                <a:gd name="T21" fmla="*/ 6 h 526"/>
                <a:gd name="T22" fmla="*/ 45 w 198"/>
                <a:gd name="T23" fmla="*/ 4 h 526"/>
                <a:gd name="T24" fmla="*/ 45 w 198"/>
                <a:gd name="T25" fmla="*/ 3 h 526"/>
                <a:gd name="T26" fmla="*/ 44 w 198"/>
                <a:gd name="T27" fmla="*/ 1 h 526"/>
                <a:gd name="T28" fmla="*/ 42 w 198"/>
                <a:gd name="T29" fmla="*/ 0 h 526"/>
                <a:gd name="T30" fmla="*/ 40 w 198"/>
                <a:gd name="T31" fmla="*/ 0 h 526"/>
                <a:gd name="T32" fmla="*/ 38 w 198"/>
                <a:gd name="T33" fmla="*/ 1 h 526"/>
                <a:gd name="T34" fmla="*/ 37 w 198"/>
                <a:gd name="T35" fmla="*/ 2 h 526"/>
                <a:gd name="T36" fmla="*/ 36 w 198"/>
                <a:gd name="T37" fmla="*/ 3 h 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8"/>
                <a:gd name="T58" fmla="*/ 0 h 526"/>
                <a:gd name="T59" fmla="*/ 198 w 198"/>
                <a:gd name="T60" fmla="*/ 526 h 5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8" h="526">
                  <a:moveTo>
                    <a:pt x="159" y="15"/>
                  </a:moveTo>
                  <a:lnTo>
                    <a:pt x="2" y="501"/>
                  </a:lnTo>
                  <a:lnTo>
                    <a:pt x="0" y="507"/>
                  </a:lnTo>
                  <a:lnTo>
                    <a:pt x="3" y="515"/>
                  </a:lnTo>
                  <a:lnTo>
                    <a:pt x="8" y="522"/>
                  </a:lnTo>
                  <a:lnTo>
                    <a:pt x="15" y="526"/>
                  </a:lnTo>
                  <a:lnTo>
                    <a:pt x="22" y="526"/>
                  </a:lnTo>
                  <a:lnTo>
                    <a:pt x="29" y="524"/>
                  </a:lnTo>
                  <a:lnTo>
                    <a:pt x="35" y="519"/>
                  </a:lnTo>
                  <a:lnTo>
                    <a:pt x="39" y="513"/>
                  </a:lnTo>
                  <a:lnTo>
                    <a:pt x="197" y="26"/>
                  </a:lnTo>
                  <a:lnTo>
                    <a:pt x="198" y="18"/>
                  </a:lnTo>
                  <a:lnTo>
                    <a:pt x="197" y="12"/>
                  </a:lnTo>
                  <a:lnTo>
                    <a:pt x="192" y="5"/>
                  </a:lnTo>
                  <a:lnTo>
                    <a:pt x="185" y="2"/>
                  </a:lnTo>
                  <a:lnTo>
                    <a:pt x="177" y="0"/>
                  </a:lnTo>
                  <a:lnTo>
                    <a:pt x="169" y="3"/>
                  </a:lnTo>
                  <a:lnTo>
                    <a:pt x="163" y="8"/>
                  </a:lnTo>
                  <a:lnTo>
                    <a:pt x="159" y="15"/>
                  </a:lnTo>
                  <a:close/>
                </a:path>
              </a:pathLst>
            </a:custGeom>
            <a:solidFill>
              <a:srgbClr val="000000"/>
            </a:solidFill>
            <a:ln w="9525">
              <a:noFill/>
              <a:round/>
              <a:headEnd/>
              <a:tailEnd/>
            </a:ln>
          </p:spPr>
          <p:txBody>
            <a:bodyPr/>
            <a:lstStyle/>
            <a:p>
              <a:pPr rtl="0"/>
              <a:endParaRPr lang="en-US" sz="3800"/>
            </a:p>
          </p:txBody>
        </p:sp>
        <p:sp>
          <p:nvSpPr>
            <p:cNvPr id="904" name="Freeform 902"/>
            <p:cNvSpPr>
              <a:spLocks/>
            </p:cNvSpPr>
            <p:nvPr/>
          </p:nvSpPr>
          <p:spPr bwMode="auto">
            <a:xfrm>
              <a:off x="434" y="2899"/>
              <a:ext cx="44" cy="47"/>
            </a:xfrm>
            <a:custGeom>
              <a:avLst/>
              <a:gdLst>
                <a:gd name="T0" fmla="*/ 16 w 194"/>
                <a:gd name="T1" fmla="*/ 0 h 208"/>
                <a:gd name="T2" fmla="*/ 17 w 194"/>
                <a:gd name="T3" fmla="*/ 0 h 208"/>
                <a:gd name="T4" fmla="*/ 15 w 194"/>
                <a:gd name="T5" fmla="*/ 1 h 208"/>
                <a:gd name="T6" fmla="*/ 12 w 194"/>
                <a:gd name="T7" fmla="*/ 2 h 208"/>
                <a:gd name="T8" fmla="*/ 9 w 194"/>
                <a:gd name="T9" fmla="*/ 3 h 208"/>
                <a:gd name="T10" fmla="*/ 7 w 194"/>
                <a:gd name="T11" fmla="*/ 6 h 208"/>
                <a:gd name="T12" fmla="*/ 1 w 194"/>
                <a:gd name="T13" fmla="*/ 17 h 208"/>
                <a:gd name="T14" fmla="*/ 0 w 194"/>
                <a:gd name="T15" fmla="*/ 38 h 208"/>
                <a:gd name="T16" fmla="*/ 2 w 194"/>
                <a:gd name="T17" fmla="*/ 45 h 208"/>
                <a:gd name="T18" fmla="*/ 5 w 194"/>
                <a:gd name="T19" fmla="*/ 47 h 208"/>
                <a:gd name="T20" fmla="*/ 8 w 194"/>
                <a:gd name="T21" fmla="*/ 46 h 208"/>
                <a:gd name="T22" fmla="*/ 10 w 194"/>
                <a:gd name="T23" fmla="*/ 43 h 208"/>
                <a:gd name="T24" fmla="*/ 9 w 194"/>
                <a:gd name="T25" fmla="*/ 35 h 208"/>
                <a:gd name="T26" fmla="*/ 10 w 194"/>
                <a:gd name="T27" fmla="*/ 19 h 208"/>
                <a:gd name="T28" fmla="*/ 14 w 194"/>
                <a:gd name="T29" fmla="*/ 11 h 208"/>
                <a:gd name="T30" fmla="*/ 16 w 194"/>
                <a:gd name="T31" fmla="*/ 10 h 208"/>
                <a:gd name="T32" fmla="*/ 18 w 194"/>
                <a:gd name="T33" fmla="*/ 9 h 208"/>
                <a:gd name="T34" fmla="*/ 18 w 194"/>
                <a:gd name="T35" fmla="*/ 9 h 208"/>
                <a:gd name="T36" fmla="*/ 19 w 194"/>
                <a:gd name="T37" fmla="*/ 9 h 208"/>
                <a:gd name="T38" fmla="*/ 21 w 194"/>
                <a:gd name="T39" fmla="*/ 9 h 208"/>
                <a:gd name="T40" fmla="*/ 24 w 194"/>
                <a:gd name="T41" fmla="*/ 9 h 208"/>
                <a:gd name="T42" fmla="*/ 27 w 194"/>
                <a:gd name="T43" fmla="*/ 10 h 208"/>
                <a:gd name="T44" fmla="*/ 32 w 194"/>
                <a:gd name="T45" fmla="*/ 14 h 208"/>
                <a:gd name="T46" fmla="*/ 35 w 194"/>
                <a:gd name="T47" fmla="*/ 28 h 208"/>
                <a:gd name="T48" fmla="*/ 35 w 194"/>
                <a:gd name="T49" fmla="*/ 42 h 208"/>
                <a:gd name="T50" fmla="*/ 37 w 194"/>
                <a:gd name="T51" fmla="*/ 44 h 208"/>
                <a:gd name="T52" fmla="*/ 41 w 194"/>
                <a:gd name="T53" fmla="*/ 45 h 208"/>
                <a:gd name="T54" fmla="*/ 43 w 194"/>
                <a:gd name="T55" fmla="*/ 42 h 208"/>
                <a:gd name="T56" fmla="*/ 44 w 194"/>
                <a:gd name="T57" fmla="*/ 34 h 208"/>
                <a:gd name="T58" fmla="*/ 44 w 194"/>
                <a:gd name="T59" fmla="*/ 23 h 208"/>
                <a:gd name="T60" fmla="*/ 42 w 194"/>
                <a:gd name="T61" fmla="*/ 14 h 208"/>
                <a:gd name="T62" fmla="*/ 37 w 194"/>
                <a:gd name="T63" fmla="*/ 7 h 208"/>
                <a:gd name="T64" fmla="*/ 31 w 194"/>
                <a:gd name="T65" fmla="*/ 2 h 208"/>
                <a:gd name="T66" fmla="*/ 25 w 194"/>
                <a:gd name="T67" fmla="*/ 0 h 208"/>
                <a:gd name="T68" fmla="*/ 20 w 194"/>
                <a:gd name="T69" fmla="*/ 0 h 208"/>
                <a:gd name="T70" fmla="*/ 17 w 194"/>
                <a:gd name="T71" fmla="*/ 0 h 2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
                <a:gd name="T109" fmla="*/ 0 h 208"/>
                <a:gd name="T110" fmla="*/ 194 w 194"/>
                <a:gd name="T111" fmla="*/ 208 h 2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 h="208">
                  <a:moveTo>
                    <a:pt x="71" y="2"/>
                  </a:moveTo>
                  <a:lnTo>
                    <a:pt x="72" y="2"/>
                  </a:lnTo>
                  <a:lnTo>
                    <a:pt x="73" y="2"/>
                  </a:lnTo>
                  <a:lnTo>
                    <a:pt x="75" y="2"/>
                  </a:lnTo>
                  <a:lnTo>
                    <a:pt x="67" y="4"/>
                  </a:lnTo>
                  <a:lnTo>
                    <a:pt x="60" y="5"/>
                  </a:lnTo>
                  <a:lnTo>
                    <a:pt x="54" y="8"/>
                  </a:lnTo>
                  <a:lnTo>
                    <a:pt x="47" y="10"/>
                  </a:lnTo>
                  <a:lnTo>
                    <a:pt x="41" y="14"/>
                  </a:lnTo>
                  <a:lnTo>
                    <a:pt x="36" y="19"/>
                  </a:lnTo>
                  <a:lnTo>
                    <a:pt x="30" y="25"/>
                  </a:lnTo>
                  <a:lnTo>
                    <a:pt x="25" y="30"/>
                  </a:lnTo>
                  <a:lnTo>
                    <a:pt x="6" y="75"/>
                  </a:lnTo>
                  <a:lnTo>
                    <a:pt x="0" y="125"/>
                  </a:lnTo>
                  <a:lnTo>
                    <a:pt x="2" y="168"/>
                  </a:lnTo>
                  <a:lnTo>
                    <a:pt x="4" y="191"/>
                  </a:lnTo>
                  <a:lnTo>
                    <a:pt x="8" y="199"/>
                  </a:lnTo>
                  <a:lnTo>
                    <a:pt x="13" y="204"/>
                  </a:lnTo>
                  <a:lnTo>
                    <a:pt x="20" y="208"/>
                  </a:lnTo>
                  <a:lnTo>
                    <a:pt x="28" y="208"/>
                  </a:lnTo>
                  <a:lnTo>
                    <a:pt x="36" y="204"/>
                  </a:lnTo>
                  <a:lnTo>
                    <a:pt x="41" y="199"/>
                  </a:lnTo>
                  <a:lnTo>
                    <a:pt x="43" y="192"/>
                  </a:lnTo>
                  <a:lnTo>
                    <a:pt x="43" y="185"/>
                  </a:lnTo>
                  <a:lnTo>
                    <a:pt x="41" y="157"/>
                  </a:lnTo>
                  <a:lnTo>
                    <a:pt x="41" y="121"/>
                  </a:lnTo>
                  <a:lnTo>
                    <a:pt x="45" y="84"/>
                  </a:lnTo>
                  <a:lnTo>
                    <a:pt x="58" y="54"/>
                  </a:lnTo>
                  <a:lnTo>
                    <a:pt x="62" y="49"/>
                  </a:lnTo>
                  <a:lnTo>
                    <a:pt x="67" y="45"/>
                  </a:lnTo>
                  <a:lnTo>
                    <a:pt x="72" y="43"/>
                  </a:lnTo>
                  <a:lnTo>
                    <a:pt x="78" y="41"/>
                  </a:lnTo>
                  <a:lnTo>
                    <a:pt x="80" y="41"/>
                  </a:lnTo>
                  <a:lnTo>
                    <a:pt x="81" y="40"/>
                  </a:lnTo>
                  <a:lnTo>
                    <a:pt x="82" y="40"/>
                  </a:lnTo>
                  <a:lnTo>
                    <a:pt x="84" y="40"/>
                  </a:lnTo>
                  <a:lnTo>
                    <a:pt x="88" y="39"/>
                  </a:lnTo>
                  <a:lnTo>
                    <a:pt x="93" y="39"/>
                  </a:lnTo>
                  <a:lnTo>
                    <a:pt x="98" y="39"/>
                  </a:lnTo>
                  <a:lnTo>
                    <a:pt x="106" y="40"/>
                  </a:lnTo>
                  <a:lnTo>
                    <a:pt x="112" y="41"/>
                  </a:lnTo>
                  <a:lnTo>
                    <a:pt x="120" y="44"/>
                  </a:lnTo>
                  <a:lnTo>
                    <a:pt x="128" y="49"/>
                  </a:lnTo>
                  <a:lnTo>
                    <a:pt x="140" y="64"/>
                  </a:lnTo>
                  <a:lnTo>
                    <a:pt x="149" y="87"/>
                  </a:lnTo>
                  <a:lnTo>
                    <a:pt x="155" y="125"/>
                  </a:lnTo>
                  <a:lnTo>
                    <a:pt x="154" y="177"/>
                  </a:lnTo>
                  <a:lnTo>
                    <a:pt x="154" y="185"/>
                  </a:lnTo>
                  <a:lnTo>
                    <a:pt x="158" y="191"/>
                  </a:lnTo>
                  <a:lnTo>
                    <a:pt x="163" y="196"/>
                  </a:lnTo>
                  <a:lnTo>
                    <a:pt x="171" y="199"/>
                  </a:lnTo>
                  <a:lnTo>
                    <a:pt x="179" y="198"/>
                  </a:lnTo>
                  <a:lnTo>
                    <a:pt x="186" y="195"/>
                  </a:lnTo>
                  <a:lnTo>
                    <a:pt x="190" y="188"/>
                  </a:lnTo>
                  <a:lnTo>
                    <a:pt x="193" y="181"/>
                  </a:lnTo>
                  <a:lnTo>
                    <a:pt x="194" y="152"/>
                  </a:lnTo>
                  <a:lnTo>
                    <a:pt x="194" y="126"/>
                  </a:lnTo>
                  <a:lnTo>
                    <a:pt x="193" y="101"/>
                  </a:lnTo>
                  <a:lnTo>
                    <a:pt x="189" y="80"/>
                  </a:lnTo>
                  <a:lnTo>
                    <a:pt x="183" y="61"/>
                  </a:lnTo>
                  <a:lnTo>
                    <a:pt x="175" y="44"/>
                  </a:lnTo>
                  <a:lnTo>
                    <a:pt x="164" y="30"/>
                  </a:lnTo>
                  <a:lnTo>
                    <a:pt x="153" y="18"/>
                  </a:lnTo>
                  <a:lnTo>
                    <a:pt x="138" y="9"/>
                  </a:lnTo>
                  <a:lnTo>
                    <a:pt x="125" y="4"/>
                  </a:lnTo>
                  <a:lnTo>
                    <a:pt x="111" y="1"/>
                  </a:lnTo>
                  <a:lnTo>
                    <a:pt x="99" y="0"/>
                  </a:lnTo>
                  <a:lnTo>
                    <a:pt x="88" y="0"/>
                  </a:lnTo>
                  <a:lnTo>
                    <a:pt x="80" y="1"/>
                  </a:lnTo>
                  <a:lnTo>
                    <a:pt x="73" y="2"/>
                  </a:lnTo>
                  <a:lnTo>
                    <a:pt x="71" y="2"/>
                  </a:lnTo>
                  <a:close/>
                </a:path>
              </a:pathLst>
            </a:custGeom>
            <a:solidFill>
              <a:srgbClr val="000000"/>
            </a:solidFill>
            <a:ln w="9525">
              <a:noFill/>
              <a:round/>
              <a:headEnd/>
              <a:tailEnd/>
            </a:ln>
          </p:spPr>
          <p:txBody>
            <a:bodyPr/>
            <a:lstStyle/>
            <a:p>
              <a:pPr rtl="0"/>
              <a:endParaRPr lang="en-US" sz="3800"/>
            </a:p>
          </p:txBody>
        </p:sp>
        <p:sp>
          <p:nvSpPr>
            <p:cNvPr id="905" name="Freeform 903"/>
            <p:cNvSpPr>
              <a:spLocks/>
            </p:cNvSpPr>
            <p:nvPr/>
          </p:nvSpPr>
          <p:spPr bwMode="auto">
            <a:xfrm>
              <a:off x="523" y="2938"/>
              <a:ext cx="161" cy="60"/>
            </a:xfrm>
            <a:custGeom>
              <a:avLst/>
              <a:gdLst>
                <a:gd name="T0" fmla="*/ 1 w 705"/>
                <a:gd name="T1" fmla="*/ 55 h 258"/>
                <a:gd name="T2" fmla="*/ 0 w 705"/>
                <a:gd name="T3" fmla="*/ 60 h 258"/>
                <a:gd name="T4" fmla="*/ 161 w 705"/>
                <a:gd name="T5" fmla="*/ 60 h 258"/>
                <a:gd name="T6" fmla="*/ 160 w 705"/>
                <a:gd name="T7" fmla="*/ 55 h 258"/>
                <a:gd name="T8" fmla="*/ 158 w 705"/>
                <a:gd name="T9" fmla="*/ 49 h 258"/>
                <a:gd name="T10" fmla="*/ 157 w 705"/>
                <a:gd name="T11" fmla="*/ 43 h 258"/>
                <a:gd name="T12" fmla="*/ 154 w 705"/>
                <a:gd name="T13" fmla="*/ 38 h 258"/>
                <a:gd name="T14" fmla="*/ 151 w 705"/>
                <a:gd name="T15" fmla="*/ 33 h 258"/>
                <a:gd name="T16" fmla="*/ 147 w 705"/>
                <a:gd name="T17" fmla="*/ 28 h 258"/>
                <a:gd name="T18" fmla="*/ 143 w 705"/>
                <a:gd name="T19" fmla="*/ 23 h 258"/>
                <a:gd name="T20" fmla="*/ 138 w 705"/>
                <a:gd name="T21" fmla="*/ 20 h 258"/>
                <a:gd name="T22" fmla="*/ 133 w 705"/>
                <a:gd name="T23" fmla="*/ 16 h 258"/>
                <a:gd name="T24" fmla="*/ 128 w 705"/>
                <a:gd name="T25" fmla="*/ 12 h 258"/>
                <a:gd name="T26" fmla="*/ 122 w 705"/>
                <a:gd name="T27" fmla="*/ 9 h 258"/>
                <a:gd name="T28" fmla="*/ 115 w 705"/>
                <a:gd name="T29" fmla="*/ 6 h 258"/>
                <a:gd name="T30" fmla="*/ 109 w 705"/>
                <a:gd name="T31" fmla="*/ 4 h 258"/>
                <a:gd name="T32" fmla="*/ 102 w 705"/>
                <a:gd name="T33" fmla="*/ 2 h 258"/>
                <a:gd name="T34" fmla="*/ 95 w 705"/>
                <a:gd name="T35" fmla="*/ 1 h 258"/>
                <a:gd name="T36" fmla="*/ 88 w 705"/>
                <a:gd name="T37" fmla="*/ 0 h 258"/>
                <a:gd name="T38" fmla="*/ 80 w 705"/>
                <a:gd name="T39" fmla="*/ 0 h 258"/>
                <a:gd name="T40" fmla="*/ 73 w 705"/>
                <a:gd name="T41" fmla="*/ 0 h 258"/>
                <a:gd name="T42" fmla="*/ 66 w 705"/>
                <a:gd name="T43" fmla="*/ 1 h 258"/>
                <a:gd name="T44" fmla="*/ 59 w 705"/>
                <a:gd name="T45" fmla="*/ 2 h 258"/>
                <a:gd name="T46" fmla="*/ 52 w 705"/>
                <a:gd name="T47" fmla="*/ 4 h 258"/>
                <a:gd name="T48" fmla="*/ 46 w 705"/>
                <a:gd name="T49" fmla="*/ 6 h 258"/>
                <a:gd name="T50" fmla="*/ 39 w 705"/>
                <a:gd name="T51" fmla="*/ 9 h 258"/>
                <a:gd name="T52" fmla="*/ 33 w 705"/>
                <a:gd name="T53" fmla="*/ 12 h 258"/>
                <a:gd name="T54" fmla="*/ 28 w 705"/>
                <a:gd name="T55" fmla="*/ 16 h 258"/>
                <a:gd name="T56" fmla="*/ 23 w 705"/>
                <a:gd name="T57" fmla="*/ 20 h 258"/>
                <a:gd name="T58" fmla="*/ 18 w 705"/>
                <a:gd name="T59" fmla="*/ 23 h 258"/>
                <a:gd name="T60" fmla="*/ 14 w 705"/>
                <a:gd name="T61" fmla="*/ 28 h 258"/>
                <a:gd name="T62" fmla="*/ 10 w 705"/>
                <a:gd name="T63" fmla="*/ 33 h 258"/>
                <a:gd name="T64" fmla="*/ 7 w 705"/>
                <a:gd name="T65" fmla="*/ 38 h 258"/>
                <a:gd name="T66" fmla="*/ 4 w 705"/>
                <a:gd name="T67" fmla="*/ 43 h 258"/>
                <a:gd name="T68" fmla="*/ 3 w 705"/>
                <a:gd name="T69" fmla="*/ 49 h 258"/>
                <a:gd name="T70" fmla="*/ 1 w 705"/>
                <a:gd name="T71" fmla="*/ 55 h 2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05"/>
                <a:gd name="T109" fmla="*/ 0 h 258"/>
                <a:gd name="T110" fmla="*/ 705 w 705"/>
                <a:gd name="T111" fmla="*/ 258 h 2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05" h="258">
                  <a:moveTo>
                    <a:pt x="4" y="235"/>
                  </a:moveTo>
                  <a:lnTo>
                    <a:pt x="0" y="258"/>
                  </a:lnTo>
                  <a:lnTo>
                    <a:pt x="705" y="258"/>
                  </a:lnTo>
                  <a:lnTo>
                    <a:pt x="701" y="235"/>
                  </a:lnTo>
                  <a:lnTo>
                    <a:pt x="694" y="210"/>
                  </a:lnTo>
                  <a:lnTo>
                    <a:pt x="686" y="187"/>
                  </a:lnTo>
                  <a:lnTo>
                    <a:pt x="675" y="163"/>
                  </a:lnTo>
                  <a:lnTo>
                    <a:pt x="660" y="141"/>
                  </a:lnTo>
                  <a:lnTo>
                    <a:pt x="643" y="120"/>
                  </a:lnTo>
                  <a:lnTo>
                    <a:pt x="625" y="101"/>
                  </a:lnTo>
                  <a:lnTo>
                    <a:pt x="604" y="84"/>
                  </a:lnTo>
                  <a:lnTo>
                    <a:pt x="582" y="67"/>
                  </a:lnTo>
                  <a:lnTo>
                    <a:pt x="559" y="52"/>
                  </a:lnTo>
                  <a:lnTo>
                    <a:pt x="533" y="39"/>
                  </a:lnTo>
                  <a:lnTo>
                    <a:pt x="505" y="27"/>
                  </a:lnTo>
                  <a:lnTo>
                    <a:pt x="477" y="18"/>
                  </a:lnTo>
                  <a:lnTo>
                    <a:pt x="447" y="10"/>
                  </a:lnTo>
                  <a:lnTo>
                    <a:pt x="416" y="5"/>
                  </a:lnTo>
                  <a:lnTo>
                    <a:pt x="384" y="1"/>
                  </a:lnTo>
                  <a:lnTo>
                    <a:pt x="352" y="0"/>
                  </a:lnTo>
                  <a:lnTo>
                    <a:pt x="319" y="1"/>
                  </a:lnTo>
                  <a:lnTo>
                    <a:pt x="288" y="5"/>
                  </a:lnTo>
                  <a:lnTo>
                    <a:pt x="257" y="10"/>
                  </a:lnTo>
                  <a:lnTo>
                    <a:pt x="227" y="18"/>
                  </a:lnTo>
                  <a:lnTo>
                    <a:pt x="200" y="27"/>
                  </a:lnTo>
                  <a:lnTo>
                    <a:pt x="172" y="39"/>
                  </a:lnTo>
                  <a:lnTo>
                    <a:pt x="146" y="52"/>
                  </a:lnTo>
                  <a:lnTo>
                    <a:pt x="122" y="67"/>
                  </a:lnTo>
                  <a:lnTo>
                    <a:pt x="99" y="84"/>
                  </a:lnTo>
                  <a:lnTo>
                    <a:pt x="79" y="101"/>
                  </a:lnTo>
                  <a:lnTo>
                    <a:pt x="60" y="120"/>
                  </a:lnTo>
                  <a:lnTo>
                    <a:pt x="45" y="141"/>
                  </a:lnTo>
                  <a:lnTo>
                    <a:pt x="30" y="163"/>
                  </a:lnTo>
                  <a:lnTo>
                    <a:pt x="19" y="187"/>
                  </a:lnTo>
                  <a:lnTo>
                    <a:pt x="11" y="210"/>
                  </a:lnTo>
                  <a:lnTo>
                    <a:pt x="4" y="235"/>
                  </a:lnTo>
                  <a:close/>
                </a:path>
              </a:pathLst>
            </a:custGeom>
            <a:solidFill>
              <a:srgbClr val="000000"/>
            </a:solidFill>
            <a:ln w="9525">
              <a:noFill/>
              <a:round/>
              <a:headEnd/>
              <a:tailEnd/>
            </a:ln>
          </p:spPr>
          <p:txBody>
            <a:bodyPr/>
            <a:lstStyle/>
            <a:p>
              <a:pPr rtl="0"/>
              <a:endParaRPr lang="en-US" sz="3800"/>
            </a:p>
          </p:txBody>
        </p:sp>
        <p:sp>
          <p:nvSpPr>
            <p:cNvPr id="906" name="Freeform 904"/>
            <p:cNvSpPr>
              <a:spLocks/>
            </p:cNvSpPr>
            <p:nvPr/>
          </p:nvSpPr>
          <p:spPr bwMode="auto">
            <a:xfrm>
              <a:off x="535" y="2947"/>
              <a:ext cx="137" cy="41"/>
            </a:xfrm>
            <a:custGeom>
              <a:avLst/>
              <a:gdLst>
                <a:gd name="T0" fmla="*/ 68 w 603"/>
                <a:gd name="T1" fmla="*/ 0 h 178"/>
                <a:gd name="T2" fmla="*/ 75 w 603"/>
                <a:gd name="T3" fmla="*/ 0 h 178"/>
                <a:gd name="T4" fmla="*/ 80 w 603"/>
                <a:gd name="T5" fmla="*/ 1 h 178"/>
                <a:gd name="T6" fmla="*/ 86 w 603"/>
                <a:gd name="T7" fmla="*/ 2 h 178"/>
                <a:gd name="T8" fmla="*/ 92 w 603"/>
                <a:gd name="T9" fmla="*/ 3 h 178"/>
                <a:gd name="T10" fmla="*/ 97 w 603"/>
                <a:gd name="T11" fmla="*/ 5 h 178"/>
                <a:gd name="T12" fmla="*/ 102 w 603"/>
                <a:gd name="T13" fmla="*/ 7 h 178"/>
                <a:gd name="T14" fmla="*/ 107 w 603"/>
                <a:gd name="T15" fmla="*/ 9 h 178"/>
                <a:gd name="T16" fmla="*/ 112 w 603"/>
                <a:gd name="T17" fmla="*/ 12 h 178"/>
                <a:gd name="T18" fmla="*/ 117 w 603"/>
                <a:gd name="T19" fmla="*/ 14 h 178"/>
                <a:gd name="T20" fmla="*/ 120 w 603"/>
                <a:gd name="T21" fmla="*/ 18 h 178"/>
                <a:gd name="T22" fmla="*/ 124 w 603"/>
                <a:gd name="T23" fmla="*/ 21 h 178"/>
                <a:gd name="T24" fmla="*/ 127 w 603"/>
                <a:gd name="T25" fmla="*/ 25 h 178"/>
                <a:gd name="T26" fmla="*/ 130 w 603"/>
                <a:gd name="T27" fmla="*/ 28 h 178"/>
                <a:gd name="T28" fmla="*/ 133 w 603"/>
                <a:gd name="T29" fmla="*/ 32 h 178"/>
                <a:gd name="T30" fmla="*/ 135 w 603"/>
                <a:gd name="T31" fmla="*/ 37 h 178"/>
                <a:gd name="T32" fmla="*/ 137 w 603"/>
                <a:gd name="T33" fmla="*/ 41 h 178"/>
                <a:gd name="T34" fmla="*/ 134 w 603"/>
                <a:gd name="T35" fmla="*/ 41 h 178"/>
                <a:gd name="T36" fmla="*/ 128 w 603"/>
                <a:gd name="T37" fmla="*/ 41 h 178"/>
                <a:gd name="T38" fmla="*/ 121 w 603"/>
                <a:gd name="T39" fmla="*/ 41 h 178"/>
                <a:gd name="T40" fmla="*/ 113 w 603"/>
                <a:gd name="T41" fmla="*/ 41 h 178"/>
                <a:gd name="T42" fmla="*/ 103 w 603"/>
                <a:gd name="T43" fmla="*/ 41 h 178"/>
                <a:gd name="T44" fmla="*/ 92 w 603"/>
                <a:gd name="T45" fmla="*/ 41 h 178"/>
                <a:gd name="T46" fmla="*/ 80 w 603"/>
                <a:gd name="T47" fmla="*/ 41 h 178"/>
                <a:gd name="T48" fmla="*/ 69 w 603"/>
                <a:gd name="T49" fmla="*/ 41 h 178"/>
                <a:gd name="T50" fmla="*/ 57 w 603"/>
                <a:gd name="T51" fmla="*/ 41 h 178"/>
                <a:gd name="T52" fmla="*/ 45 w 603"/>
                <a:gd name="T53" fmla="*/ 41 h 178"/>
                <a:gd name="T54" fmla="*/ 34 w 603"/>
                <a:gd name="T55" fmla="*/ 41 h 178"/>
                <a:gd name="T56" fmla="*/ 24 w 603"/>
                <a:gd name="T57" fmla="*/ 41 h 178"/>
                <a:gd name="T58" fmla="*/ 16 w 603"/>
                <a:gd name="T59" fmla="*/ 41 h 178"/>
                <a:gd name="T60" fmla="*/ 9 w 603"/>
                <a:gd name="T61" fmla="*/ 41 h 178"/>
                <a:gd name="T62" fmla="*/ 3 w 603"/>
                <a:gd name="T63" fmla="*/ 41 h 178"/>
                <a:gd name="T64" fmla="*/ 0 w 603"/>
                <a:gd name="T65" fmla="*/ 41 h 178"/>
                <a:gd name="T66" fmla="*/ 2 w 603"/>
                <a:gd name="T67" fmla="*/ 37 h 178"/>
                <a:gd name="T68" fmla="*/ 4 w 603"/>
                <a:gd name="T69" fmla="*/ 32 h 178"/>
                <a:gd name="T70" fmla="*/ 6 w 603"/>
                <a:gd name="T71" fmla="*/ 28 h 178"/>
                <a:gd name="T72" fmla="*/ 9 w 603"/>
                <a:gd name="T73" fmla="*/ 25 h 178"/>
                <a:gd name="T74" fmla="*/ 13 w 603"/>
                <a:gd name="T75" fmla="*/ 21 h 178"/>
                <a:gd name="T76" fmla="*/ 16 w 603"/>
                <a:gd name="T77" fmla="*/ 18 h 178"/>
                <a:gd name="T78" fmla="*/ 20 w 603"/>
                <a:gd name="T79" fmla="*/ 14 h 178"/>
                <a:gd name="T80" fmla="*/ 25 w 603"/>
                <a:gd name="T81" fmla="*/ 12 h 178"/>
                <a:gd name="T82" fmla="*/ 29 w 603"/>
                <a:gd name="T83" fmla="*/ 9 h 178"/>
                <a:gd name="T84" fmla="*/ 34 w 603"/>
                <a:gd name="T85" fmla="*/ 7 h 178"/>
                <a:gd name="T86" fmla="*/ 39 w 603"/>
                <a:gd name="T87" fmla="*/ 5 h 178"/>
                <a:gd name="T88" fmla="*/ 45 w 603"/>
                <a:gd name="T89" fmla="*/ 3 h 178"/>
                <a:gd name="T90" fmla="*/ 51 w 603"/>
                <a:gd name="T91" fmla="*/ 2 h 178"/>
                <a:gd name="T92" fmla="*/ 56 w 603"/>
                <a:gd name="T93" fmla="*/ 1 h 178"/>
                <a:gd name="T94" fmla="*/ 62 w 603"/>
                <a:gd name="T95" fmla="*/ 0 h 178"/>
                <a:gd name="T96" fmla="*/ 68 w 603"/>
                <a:gd name="T97" fmla="*/ 0 h 1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3"/>
                <a:gd name="T148" fmla="*/ 0 h 178"/>
                <a:gd name="T149" fmla="*/ 603 w 603"/>
                <a:gd name="T150" fmla="*/ 178 h 1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3" h="178">
                  <a:moveTo>
                    <a:pt x="301" y="0"/>
                  </a:moveTo>
                  <a:lnTo>
                    <a:pt x="328" y="1"/>
                  </a:lnTo>
                  <a:lnTo>
                    <a:pt x="354" y="4"/>
                  </a:lnTo>
                  <a:lnTo>
                    <a:pt x="379" y="8"/>
                  </a:lnTo>
                  <a:lnTo>
                    <a:pt x="404" y="13"/>
                  </a:lnTo>
                  <a:lnTo>
                    <a:pt x="428" y="21"/>
                  </a:lnTo>
                  <a:lnTo>
                    <a:pt x="451" y="30"/>
                  </a:lnTo>
                  <a:lnTo>
                    <a:pt x="473" y="39"/>
                  </a:lnTo>
                  <a:lnTo>
                    <a:pt x="493" y="51"/>
                  </a:lnTo>
                  <a:lnTo>
                    <a:pt x="513" y="62"/>
                  </a:lnTo>
                  <a:lnTo>
                    <a:pt x="530" y="77"/>
                  </a:lnTo>
                  <a:lnTo>
                    <a:pt x="547" y="91"/>
                  </a:lnTo>
                  <a:lnTo>
                    <a:pt x="561" y="107"/>
                  </a:lnTo>
                  <a:lnTo>
                    <a:pt x="574" y="123"/>
                  </a:lnTo>
                  <a:lnTo>
                    <a:pt x="586" y="140"/>
                  </a:lnTo>
                  <a:lnTo>
                    <a:pt x="595" y="159"/>
                  </a:lnTo>
                  <a:lnTo>
                    <a:pt x="603" y="178"/>
                  </a:lnTo>
                  <a:lnTo>
                    <a:pt x="588" y="178"/>
                  </a:lnTo>
                  <a:lnTo>
                    <a:pt x="565" y="178"/>
                  </a:lnTo>
                  <a:lnTo>
                    <a:pt x="534" y="178"/>
                  </a:lnTo>
                  <a:lnTo>
                    <a:pt x="496" y="178"/>
                  </a:lnTo>
                  <a:lnTo>
                    <a:pt x="452" y="178"/>
                  </a:lnTo>
                  <a:lnTo>
                    <a:pt x="404" y="178"/>
                  </a:lnTo>
                  <a:lnTo>
                    <a:pt x="353" y="178"/>
                  </a:lnTo>
                  <a:lnTo>
                    <a:pt x="302" y="178"/>
                  </a:lnTo>
                  <a:lnTo>
                    <a:pt x="250" y="178"/>
                  </a:lnTo>
                  <a:lnTo>
                    <a:pt x="199" y="178"/>
                  </a:lnTo>
                  <a:lnTo>
                    <a:pt x="151" y="178"/>
                  </a:lnTo>
                  <a:lnTo>
                    <a:pt x="107" y="178"/>
                  </a:lnTo>
                  <a:lnTo>
                    <a:pt x="69" y="178"/>
                  </a:lnTo>
                  <a:lnTo>
                    <a:pt x="38" y="178"/>
                  </a:lnTo>
                  <a:lnTo>
                    <a:pt x="15" y="178"/>
                  </a:lnTo>
                  <a:lnTo>
                    <a:pt x="0" y="178"/>
                  </a:lnTo>
                  <a:lnTo>
                    <a:pt x="8" y="159"/>
                  </a:lnTo>
                  <a:lnTo>
                    <a:pt x="17" y="140"/>
                  </a:lnTo>
                  <a:lnTo>
                    <a:pt x="28" y="123"/>
                  </a:lnTo>
                  <a:lnTo>
                    <a:pt x="41" y="107"/>
                  </a:lnTo>
                  <a:lnTo>
                    <a:pt x="56" y="91"/>
                  </a:lnTo>
                  <a:lnTo>
                    <a:pt x="72" y="77"/>
                  </a:lnTo>
                  <a:lnTo>
                    <a:pt x="90" y="62"/>
                  </a:lnTo>
                  <a:lnTo>
                    <a:pt x="110" y="51"/>
                  </a:lnTo>
                  <a:lnTo>
                    <a:pt x="129" y="39"/>
                  </a:lnTo>
                  <a:lnTo>
                    <a:pt x="151" y="30"/>
                  </a:lnTo>
                  <a:lnTo>
                    <a:pt x="173" y="21"/>
                  </a:lnTo>
                  <a:lnTo>
                    <a:pt x="198" y="13"/>
                  </a:lnTo>
                  <a:lnTo>
                    <a:pt x="223" y="8"/>
                  </a:lnTo>
                  <a:lnTo>
                    <a:pt x="247" y="4"/>
                  </a:lnTo>
                  <a:lnTo>
                    <a:pt x="274" y="1"/>
                  </a:lnTo>
                  <a:lnTo>
                    <a:pt x="301" y="0"/>
                  </a:lnTo>
                  <a:close/>
                </a:path>
              </a:pathLst>
            </a:custGeom>
            <a:solidFill>
              <a:srgbClr val="C0C0C0"/>
            </a:solidFill>
            <a:ln w="9525">
              <a:noFill/>
              <a:round/>
              <a:headEnd/>
              <a:tailEnd/>
            </a:ln>
          </p:spPr>
          <p:txBody>
            <a:bodyPr/>
            <a:lstStyle/>
            <a:p>
              <a:pPr rtl="0"/>
              <a:endParaRPr lang="en-US" sz="3800"/>
            </a:p>
          </p:txBody>
        </p:sp>
        <p:sp>
          <p:nvSpPr>
            <p:cNvPr id="907" name="Freeform 905"/>
            <p:cNvSpPr>
              <a:spLocks/>
            </p:cNvSpPr>
            <p:nvPr/>
          </p:nvSpPr>
          <p:spPr bwMode="auto">
            <a:xfrm>
              <a:off x="523" y="2988"/>
              <a:ext cx="161" cy="28"/>
            </a:xfrm>
            <a:custGeom>
              <a:avLst/>
              <a:gdLst>
                <a:gd name="T0" fmla="*/ 156 w 705"/>
                <a:gd name="T1" fmla="*/ 0 h 122"/>
                <a:gd name="T2" fmla="*/ 1 w 705"/>
                <a:gd name="T3" fmla="*/ 0 h 122"/>
                <a:gd name="T4" fmla="*/ 1 w 705"/>
                <a:gd name="T5" fmla="*/ 4 h 122"/>
                <a:gd name="T6" fmla="*/ 0 w 705"/>
                <a:gd name="T7" fmla="*/ 13 h 122"/>
                <a:gd name="T8" fmla="*/ 0 w 705"/>
                <a:gd name="T9" fmla="*/ 16 h 122"/>
                <a:gd name="T10" fmla="*/ 0 w 705"/>
                <a:gd name="T11" fmla="*/ 19 h 122"/>
                <a:gd name="T12" fmla="*/ 1 w 705"/>
                <a:gd name="T13" fmla="*/ 22 h 122"/>
                <a:gd name="T14" fmla="*/ 2 w 705"/>
                <a:gd name="T15" fmla="*/ 25 h 122"/>
                <a:gd name="T16" fmla="*/ 3 w 705"/>
                <a:gd name="T17" fmla="*/ 28 h 122"/>
                <a:gd name="T18" fmla="*/ 158 w 705"/>
                <a:gd name="T19" fmla="*/ 28 h 122"/>
                <a:gd name="T20" fmla="*/ 159 w 705"/>
                <a:gd name="T21" fmla="*/ 25 h 122"/>
                <a:gd name="T22" fmla="*/ 160 w 705"/>
                <a:gd name="T23" fmla="*/ 22 h 122"/>
                <a:gd name="T24" fmla="*/ 161 w 705"/>
                <a:gd name="T25" fmla="*/ 19 h 122"/>
                <a:gd name="T26" fmla="*/ 161 w 705"/>
                <a:gd name="T27" fmla="*/ 16 h 122"/>
                <a:gd name="T28" fmla="*/ 161 w 705"/>
                <a:gd name="T29" fmla="*/ 13 h 122"/>
                <a:gd name="T30" fmla="*/ 160 w 705"/>
                <a:gd name="T31" fmla="*/ 0 h 122"/>
                <a:gd name="T32" fmla="*/ 156 w 705"/>
                <a:gd name="T33" fmla="*/ 0 h 1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5"/>
                <a:gd name="T52" fmla="*/ 0 h 122"/>
                <a:gd name="T53" fmla="*/ 705 w 705"/>
                <a:gd name="T54" fmla="*/ 122 h 1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5" h="122">
                  <a:moveTo>
                    <a:pt x="681" y="1"/>
                  </a:moveTo>
                  <a:lnTo>
                    <a:pt x="6" y="1"/>
                  </a:lnTo>
                  <a:lnTo>
                    <a:pt x="4" y="18"/>
                  </a:lnTo>
                  <a:lnTo>
                    <a:pt x="0" y="57"/>
                  </a:lnTo>
                  <a:lnTo>
                    <a:pt x="0" y="69"/>
                  </a:lnTo>
                  <a:lnTo>
                    <a:pt x="2" y="82"/>
                  </a:lnTo>
                  <a:lnTo>
                    <a:pt x="4" y="95"/>
                  </a:lnTo>
                  <a:lnTo>
                    <a:pt x="7" y="108"/>
                  </a:lnTo>
                  <a:lnTo>
                    <a:pt x="11" y="122"/>
                  </a:lnTo>
                  <a:lnTo>
                    <a:pt x="694" y="122"/>
                  </a:lnTo>
                  <a:lnTo>
                    <a:pt x="698" y="108"/>
                  </a:lnTo>
                  <a:lnTo>
                    <a:pt x="701" y="95"/>
                  </a:lnTo>
                  <a:lnTo>
                    <a:pt x="703" y="82"/>
                  </a:lnTo>
                  <a:lnTo>
                    <a:pt x="705" y="70"/>
                  </a:lnTo>
                  <a:lnTo>
                    <a:pt x="705" y="57"/>
                  </a:lnTo>
                  <a:lnTo>
                    <a:pt x="699" y="0"/>
                  </a:lnTo>
                  <a:lnTo>
                    <a:pt x="681" y="1"/>
                  </a:lnTo>
                  <a:close/>
                </a:path>
              </a:pathLst>
            </a:custGeom>
            <a:solidFill>
              <a:srgbClr val="000000"/>
            </a:solidFill>
            <a:ln w="9525">
              <a:noFill/>
              <a:round/>
              <a:headEnd/>
              <a:tailEnd/>
            </a:ln>
          </p:spPr>
          <p:txBody>
            <a:bodyPr/>
            <a:lstStyle/>
            <a:p>
              <a:pPr rtl="0"/>
              <a:endParaRPr lang="en-US" sz="3800"/>
            </a:p>
          </p:txBody>
        </p:sp>
        <p:sp>
          <p:nvSpPr>
            <p:cNvPr id="908" name="Freeform 906"/>
            <p:cNvSpPr>
              <a:spLocks/>
            </p:cNvSpPr>
            <p:nvPr/>
          </p:nvSpPr>
          <p:spPr bwMode="auto">
            <a:xfrm>
              <a:off x="532" y="2998"/>
              <a:ext cx="143" cy="9"/>
            </a:xfrm>
            <a:custGeom>
              <a:avLst/>
              <a:gdLst>
                <a:gd name="T0" fmla="*/ 143 w 625"/>
                <a:gd name="T1" fmla="*/ 0 h 42"/>
                <a:gd name="T2" fmla="*/ 143 w 625"/>
                <a:gd name="T3" fmla="*/ 1 h 42"/>
                <a:gd name="T4" fmla="*/ 143 w 625"/>
                <a:gd name="T5" fmla="*/ 2 h 42"/>
                <a:gd name="T6" fmla="*/ 143 w 625"/>
                <a:gd name="T7" fmla="*/ 3 h 42"/>
                <a:gd name="T8" fmla="*/ 143 w 625"/>
                <a:gd name="T9" fmla="*/ 3 h 42"/>
                <a:gd name="T10" fmla="*/ 143 w 625"/>
                <a:gd name="T11" fmla="*/ 5 h 42"/>
                <a:gd name="T12" fmla="*/ 143 w 625"/>
                <a:gd name="T13" fmla="*/ 6 h 42"/>
                <a:gd name="T14" fmla="*/ 143 w 625"/>
                <a:gd name="T15" fmla="*/ 8 h 42"/>
                <a:gd name="T16" fmla="*/ 142 w 625"/>
                <a:gd name="T17" fmla="*/ 9 h 42"/>
                <a:gd name="T18" fmla="*/ 140 w 625"/>
                <a:gd name="T19" fmla="*/ 9 h 42"/>
                <a:gd name="T20" fmla="*/ 135 w 625"/>
                <a:gd name="T21" fmla="*/ 9 h 42"/>
                <a:gd name="T22" fmla="*/ 127 w 625"/>
                <a:gd name="T23" fmla="*/ 9 h 42"/>
                <a:gd name="T24" fmla="*/ 118 w 625"/>
                <a:gd name="T25" fmla="*/ 9 h 42"/>
                <a:gd name="T26" fmla="*/ 108 w 625"/>
                <a:gd name="T27" fmla="*/ 9 h 42"/>
                <a:gd name="T28" fmla="*/ 96 w 625"/>
                <a:gd name="T29" fmla="*/ 9 h 42"/>
                <a:gd name="T30" fmla="*/ 84 w 625"/>
                <a:gd name="T31" fmla="*/ 9 h 42"/>
                <a:gd name="T32" fmla="*/ 72 w 625"/>
                <a:gd name="T33" fmla="*/ 9 h 42"/>
                <a:gd name="T34" fmla="*/ 59 w 625"/>
                <a:gd name="T35" fmla="*/ 9 h 42"/>
                <a:gd name="T36" fmla="*/ 47 w 625"/>
                <a:gd name="T37" fmla="*/ 9 h 42"/>
                <a:gd name="T38" fmla="*/ 35 w 625"/>
                <a:gd name="T39" fmla="*/ 9 h 42"/>
                <a:gd name="T40" fmla="*/ 25 w 625"/>
                <a:gd name="T41" fmla="*/ 9 h 42"/>
                <a:gd name="T42" fmla="*/ 16 w 625"/>
                <a:gd name="T43" fmla="*/ 9 h 42"/>
                <a:gd name="T44" fmla="*/ 9 w 625"/>
                <a:gd name="T45" fmla="*/ 9 h 42"/>
                <a:gd name="T46" fmla="*/ 3 w 625"/>
                <a:gd name="T47" fmla="*/ 9 h 42"/>
                <a:gd name="T48" fmla="*/ 1 w 625"/>
                <a:gd name="T49" fmla="*/ 9 h 42"/>
                <a:gd name="T50" fmla="*/ 0 w 625"/>
                <a:gd name="T51" fmla="*/ 8 h 42"/>
                <a:gd name="T52" fmla="*/ 0 w 625"/>
                <a:gd name="T53" fmla="*/ 6 h 42"/>
                <a:gd name="T54" fmla="*/ 0 w 625"/>
                <a:gd name="T55" fmla="*/ 5 h 42"/>
                <a:gd name="T56" fmla="*/ 0 w 625"/>
                <a:gd name="T57" fmla="*/ 3 h 42"/>
                <a:gd name="T58" fmla="*/ 0 w 625"/>
                <a:gd name="T59" fmla="*/ 3 h 42"/>
                <a:gd name="T60" fmla="*/ 0 w 625"/>
                <a:gd name="T61" fmla="*/ 2 h 42"/>
                <a:gd name="T62" fmla="*/ 0 w 625"/>
                <a:gd name="T63" fmla="*/ 1 h 42"/>
                <a:gd name="T64" fmla="*/ 0 w 625"/>
                <a:gd name="T65" fmla="*/ 0 h 42"/>
                <a:gd name="T66" fmla="*/ 3 w 625"/>
                <a:gd name="T67" fmla="*/ 0 h 42"/>
                <a:gd name="T68" fmla="*/ 8 w 625"/>
                <a:gd name="T69" fmla="*/ 0 h 42"/>
                <a:gd name="T70" fmla="*/ 16 w 625"/>
                <a:gd name="T71" fmla="*/ 0 h 42"/>
                <a:gd name="T72" fmla="*/ 25 w 625"/>
                <a:gd name="T73" fmla="*/ 0 h 42"/>
                <a:gd name="T74" fmla="*/ 35 w 625"/>
                <a:gd name="T75" fmla="*/ 0 h 42"/>
                <a:gd name="T76" fmla="*/ 47 w 625"/>
                <a:gd name="T77" fmla="*/ 0 h 42"/>
                <a:gd name="T78" fmla="*/ 59 w 625"/>
                <a:gd name="T79" fmla="*/ 0 h 42"/>
                <a:gd name="T80" fmla="*/ 72 w 625"/>
                <a:gd name="T81" fmla="*/ 0 h 42"/>
                <a:gd name="T82" fmla="*/ 84 w 625"/>
                <a:gd name="T83" fmla="*/ 0 h 42"/>
                <a:gd name="T84" fmla="*/ 96 w 625"/>
                <a:gd name="T85" fmla="*/ 0 h 42"/>
                <a:gd name="T86" fmla="*/ 108 w 625"/>
                <a:gd name="T87" fmla="*/ 0 h 42"/>
                <a:gd name="T88" fmla="*/ 118 w 625"/>
                <a:gd name="T89" fmla="*/ 0 h 42"/>
                <a:gd name="T90" fmla="*/ 127 w 625"/>
                <a:gd name="T91" fmla="*/ 0 h 42"/>
                <a:gd name="T92" fmla="*/ 135 w 625"/>
                <a:gd name="T93" fmla="*/ 0 h 42"/>
                <a:gd name="T94" fmla="*/ 140 w 625"/>
                <a:gd name="T95" fmla="*/ 0 h 42"/>
                <a:gd name="T96" fmla="*/ 143 w 625"/>
                <a:gd name="T97" fmla="*/ 0 h 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5"/>
                <a:gd name="T148" fmla="*/ 0 h 42"/>
                <a:gd name="T149" fmla="*/ 625 w 625"/>
                <a:gd name="T150" fmla="*/ 42 h 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5" h="42">
                  <a:moveTo>
                    <a:pt x="623" y="0"/>
                  </a:moveTo>
                  <a:lnTo>
                    <a:pt x="624" y="6"/>
                  </a:lnTo>
                  <a:lnTo>
                    <a:pt x="624" y="11"/>
                  </a:lnTo>
                  <a:lnTo>
                    <a:pt x="625" y="15"/>
                  </a:lnTo>
                  <a:lnTo>
                    <a:pt x="625" y="16"/>
                  </a:lnTo>
                  <a:lnTo>
                    <a:pt x="625" y="22"/>
                  </a:lnTo>
                  <a:lnTo>
                    <a:pt x="624" y="29"/>
                  </a:lnTo>
                  <a:lnTo>
                    <a:pt x="623" y="35"/>
                  </a:lnTo>
                  <a:lnTo>
                    <a:pt x="622" y="42"/>
                  </a:lnTo>
                  <a:lnTo>
                    <a:pt x="610" y="42"/>
                  </a:lnTo>
                  <a:lnTo>
                    <a:pt x="588" y="42"/>
                  </a:lnTo>
                  <a:lnTo>
                    <a:pt x="555" y="42"/>
                  </a:lnTo>
                  <a:lnTo>
                    <a:pt x="516" y="42"/>
                  </a:lnTo>
                  <a:lnTo>
                    <a:pt x="471" y="42"/>
                  </a:lnTo>
                  <a:lnTo>
                    <a:pt x="421" y="42"/>
                  </a:lnTo>
                  <a:lnTo>
                    <a:pt x="368" y="42"/>
                  </a:lnTo>
                  <a:lnTo>
                    <a:pt x="313" y="42"/>
                  </a:lnTo>
                  <a:lnTo>
                    <a:pt x="258" y="42"/>
                  </a:lnTo>
                  <a:lnTo>
                    <a:pt x="205" y="42"/>
                  </a:lnTo>
                  <a:lnTo>
                    <a:pt x="154" y="42"/>
                  </a:lnTo>
                  <a:lnTo>
                    <a:pt x="109" y="42"/>
                  </a:lnTo>
                  <a:lnTo>
                    <a:pt x="70" y="42"/>
                  </a:lnTo>
                  <a:lnTo>
                    <a:pt x="39" y="42"/>
                  </a:lnTo>
                  <a:lnTo>
                    <a:pt x="15" y="42"/>
                  </a:lnTo>
                  <a:lnTo>
                    <a:pt x="3" y="42"/>
                  </a:lnTo>
                  <a:lnTo>
                    <a:pt x="2" y="35"/>
                  </a:lnTo>
                  <a:lnTo>
                    <a:pt x="1" y="29"/>
                  </a:lnTo>
                  <a:lnTo>
                    <a:pt x="0" y="22"/>
                  </a:lnTo>
                  <a:lnTo>
                    <a:pt x="0" y="16"/>
                  </a:lnTo>
                  <a:lnTo>
                    <a:pt x="0" y="15"/>
                  </a:lnTo>
                  <a:lnTo>
                    <a:pt x="1" y="11"/>
                  </a:lnTo>
                  <a:lnTo>
                    <a:pt x="1" y="6"/>
                  </a:lnTo>
                  <a:lnTo>
                    <a:pt x="2" y="0"/>
                  </a:lnTo>
                  <a:lnTo>
                    <a:pt x="14" y="0"/>
                  </a:lnTo>
                  <a:lnTo>
                    <a:pt x="37" y="0"/>
                  </a:lnTo>
                  <a:lnTo>
                    <a:pt x="68" y="0"/>
                  </a:lnTo>
                  <a:lnTo>
                    <a:pt x="109" y="0"/>
                  </a:lnTo>
                  <a:lnTo>
                    <a:pt x="154" y="0"/>
                  </a:lnTo>
                  <a:lnTo>
                    <a:pt x="204" y="0"/>
                  </a:lnTo>
                  <a:lnTo>
                    <a:pt x="257" y="0"/>
                  </a:lnTo>
                  <a:lnTo>
                    <a:pt x="313" y="0"/>
                  </a:lnTo>
                  <a:lnTo>
                    <a:pt x="368" y="0"/>
                  </a:lnTo>
                  <a:lnTo>
                    <a:pt x="421" y="0"/>
                  </a:lnTo>
                  <a:lnTo>
                    <a:pt x="471" y="0"/>
                  </a:lnTo>
                  <a:lnTo>
                    <a:pt x="516" y="0"/>
                  </a:lnTo>
                  <a:lnTo>
                    <a:pt x="557" y="0"/>
                  </a:lnTo>
                  <a:lnTo>
                    <a:pt x="588" y="0"/>
                  </a:lnTo>
                  <a:lnTo>
                    <a:pt x="611" y="0"/>
                  </a:lnTo>
                  <a:lnTo>
                    <a:pt x="623" y="0"/>
                  </a:lnTo>
                  <a:close/>
                </a:path>
              </a:pathLst>
            </a:custGeom>
            <a:solidFill>
              <a:srgbClr val="C0C0C0"/>
            </a:solidFill>
            <a:ln w="9525">
              <a:noFill/>
              <a:round/>
              <a:headEnd/>
              <a:tailEnd/>
            </a:ln>
          </p:spPr>
          <p:txBody>
            <a:bodyPr/>
            <a:lstStyle/>
            <a:p>
              <a:pPr rtl="0"/>
              <a:endParaRPr lang="en-US" sz="3800"/>
            </a:p>
          </p:txBody>
        </p:sp>
        <p:sp>
          <p:nvSpPr>
            <p:cNvPr id="909" name="Freeform 907"/>
            <p:cNvSpPr>
              <a:spLocks/>
            </p:cNvSpPr>
            <p:nvPr/>
          </p:nvSpPr>
          <p:spPr bwMode="auto">
            <a:xfrm>
              <a:off x="428" y="2787"/>
              <a:ext cx="212" cy="223"/>
            </a:xfrm>
            <a:custGeom>
              <a:avLst/>
              <a:gdLst>
                <a:gd name="T0" fmla="*/ 2 w 927"/>
                <a:gd name="T1" fmla="*/ 2 h 975"/>
                <a:gd name="T2" fmla="*/ 1 w 927"/>
                <a:gd name="T3" fmla="*/ 7 h 975"/>
                <a:gd name="T4" fmla="*/ 0 w 927"/>
                <a:gd name="T5" fmla="*/ 13 h 975"/>
                <a:gd name="T6" fmla="*/ 0 w 927"/>
                <a:gd name="T7" fmla="*/ 24 h 975"/>
                <a:gd name="T8" fmla="*/ 2 w 927"/>
                <a:gd name="T9" fmla="*/ 35 h 975"/>
                <a:gd name="T10" fmla="*/ 6 w 927"/>
                <a:gd name="T11" fmla="*/ 47 h 975"/>
                <a:gd name="T12" fmla="*/ 13 w 927"/>
                <a:gd name="T13" fmla="*/ 56 h 975"/>
                <a:gd name="T14" fmla="*/ 23 w 927"/>
                <a:gd name="T15" fmla="*/ 61 h 975"/>
                <a:gd name="T16" fmla="*/ 35 w 927"/>
                <a:gd name="T17" fmla="*/ 63 h 975"/>
                <a:gd name="T18" fmla="*/ 50 w 927"/>
                <a:gd name="T19" fmla="*/ 66 h 975"/>
                <a:gd name="T20" fmla="*/ 67 w 927"/>
                <a:gd name="T21" fmla="*/ 68 h 975"/>
                <a:gd name="T22" fmla="*/ 86 w 927"/>
                <a:gd name="T23" fmla="*/ 70 h 975"/>
                <a:gd name="T24" fmla="*/ 104 w 927"/>
                <a:gd name="T25" fmla="*/ 72 h 975"/>
                <a:gd name="T26" fmla="*/ 119 w 927"/>
                <a:gd name="T27" fmla="*/ 73 h 975"/>
                <a:gd name="T28" fmla="*/ 132 w 927"/>
                <a:gd name="T29" fmla="*/ 74 h 975"/>
                <a:gd name="T30" fmla="*/ 133 w 927"/>
                <a:gd name="T31" fmla="*/ 85 h 975"/>
                <a:gd name="T32" fmla="*/ 121 w 927"/>
                <a:gd name="T33" fmla="*/ 115 h 975"/>
                <a:gd name="T34" fmla="*/ 106 w 927"/>
                <a:gd name="T35" fmla="*/ 154 h 975"/>
                <a:gd name="T36" fmla="*/ 94 w 927"/>
                <a:gd name="T37" fmla="*/ 194 h 975"/>
                <a:gd name="T38" fmla="*/ 89 w 927"/>
                <a:gd name="T39" fmla="*/ 223 h 975"/>
                <a:gd name="T40" fmla="*/ 102 w 927"/>
                <a:gd name="T41" fmla="*/ 214 h 975"/>
                <a:gd name="T42" fmla="*/ 114 w 927"/>
                <a:gd name="T43" fmla="*/ 207 h 975"/>
                <a:gd name="T44" fmla="*/ 129 w 927"/>
                <a:gd name="T45" fmla="*/ 198 h 975"/>
                <a:gd name="T46" fmla="*/ 145 w 927"/>
                <a:gd name="T47" fmla="*/ 189 h 975"/>
                <a:gd name="T48" fmla="*/ 161 w 927"/>
                <a:gd name="T49" fmla="*/ 180 h 975"/>
                <a:gd name="T50" fmla="*/ 177 w 927"/>
                <a:gd name="T51" fmla="*/ 172 h 975"/>
                <a:gd name="T52" fmla="*/ 191 w 927"/>
                <a:gd name="T53" fmla="*/ 167 h 975"/>
                <a:gd name="T54" fmla="*/ 202 w 927"/>
                <a:gd name="T55" fmla="*/ 163 h 975"/>
                <a:gd name="T56" fmla="*/ 212 w 927"/>
                <a:gd name="T57" fmla="*/ 163 h 975"/>
                <a:gd name="T58" fmla="*/ 208 w 927"/>
                <a:gd name="T59" fmla="*/ 141 h 975"/>
                <a:gd name="T60" fmla="*/ 203 w 927"/>
                <a:gd name="T61" fmla="*/ 107 h 975"/>
                <a:gd name="T62" fmla="*/ 198 w 927"/>
                <a:gd name="T63" fmla="*/ 75 h 975"/>
                <a:gd name="T64" fmla="*/ 195 w 927"/>
                <a:gd name="T65" fmla="*/ 54 h 975"/>
                <a:gd name="T66" fmla="*/ 194 w 927"/>
                <a:gd name="T67" fmla="*/ 45 h 975"/>
                <a:gd name="T68" fmla="*/ 191 w 927"/>
                <a:gd name="T69" fmla="*/ 37 h 975"/>
                <a:gd name="T70" fmla="*/ 186 w 927"/>
                <a:gd name="T71" fmla="*/ 30 h 975"/>
                <a:gd name="T72" fmla="*/ 177 w 927"/>
                <a:gd name="T73" fmla="*/ 27 h 975"/>
                <a:gd name="T74" fmla="*/ 169 w 927"/>
                <a:gd name="T75" fmla="*/ 26 h 975"/>
                <a:gd name="T76" fmla="*/ 159 w 927"/>
                <a:gd name="T77" fmla="*/ 25 h 975"/>
                <a:gd name="T78" fmla="*/ 145 w 927"/>
                <a:gd name="T79" fmla="*/ 24 h 975"/>
                <a:gd name="T80" fmla="*/ 129 w 927"/>
                <a:gd name="T81" fmla="*/ 22 h 975"/>
                <a:gd name="T82" fmla="*/ 110 w 927"/>
                <a:gd name="T83" fmla="*/ 21 h 975"/>
                <a:gd name="T84" fmla="*/ 93 w 927"/>
                <a:gd name="T85" fmla="*/ 19 h 975"/>
                <a:gd name="T86" fmla="*/ 77 w 927"/>
                <a:gd name="T87" fmla="*/ 17 h 975"/>
                <a:gd name="T88" fmla="*/ 65 w 927"/>
                <a:gd name="T89" fmla="*/ 16 h 975"/>
                <a:gd name="T90" fmla="*/ 61 w 927"/>
                <a:gd name="T91" fmla="*/ 11 h 975"/>
                <a:gd name="T92" fmla="*/ 61 w 927"/>
                <a:gd name="T93" fmla="*/ 2 h 975"/>
                <a:gd name="T94" fmla="*/ 56 w 927"/>
                <a:gd name="T95" fmla="*/ 0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27"/>
                <a:gd name="T145" fmla="*/ 0 h 975"/>
                <a:gd name="T146" fmla="*/ 927 w 927"/>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27" h="975">
                  <a:moveTo>
                    <a:pt x="245" y="0"/>
                  </a:moveTo>
                  <a:lnTo>
                    <a:pt x="7" y="7"/>
                  </a:lnTo>
                  <a:lnTo>
                    <a:pt x="4" y="24"/>
                  </a:lnTo>
                  <a:lnTo>
                    <a:pt x="4" y="29"/>
                  </a:lnTo>
                  <a:lnTo>
                    <a:pt x="3" y="42"/>
                  </a:lnTo>
                  <a:lnTo>
                    <a:pt x="0" y="59"/>
                  </a:lnTo>
                  <a:lnTo>
                    <a:pt x="0" y="81"/>
                  </a:lnTo>
                  <a:lnTo>
                    <a:pt x="2" y="105"/>
                  </a:lnTo>
                  <a:lnTo>
                    <a:pt x="3" y="129"/>
                  </a:lnTo>
                  <a:lnTo>
                    <a:pt x="8" y="155"/>
                  </a:lnTo>
                  <a:lnTo>
                    <a:pt x="16" y="181"/>
                  </a:lnTo>
                  <a:lnTo>
                    <a:pt x="26" y="205"/>
                  </a:lnTo>
                  <a:lnTo>
                    <a:pt x="41" y="227"/>
                  </a:lnTo>
                  <a:lnTo>
                    <a:pt x="59" y="244"/>
                  </a:lnTo>
                  <a:lnTo>
                    <a:pt x="82" y="258"/>
                  </a:lnTo>
                  <a:lnTo>
                    <a:pt x="101" y="265"/>
                  </a:lnTo>
                  <a:lnTo>
                    <a:pt x="124" y="271"/>
                  </a:lnTo>
                  <a:lnTo>
                    <a:pt x="153" y="276"/>
                  </a:lnTo>
                  <a:lnTo>
                    <a:pt x="184" y="283"/>
                  </a:lnTo>
                  <a:lnTo>
                    <a:pt x="219" y="288"/>
                  </a:lnTo>
                  <a:lnTo>
                    <a:pt x="257" y="293"/>
                  </a:lnTo>
                  <a:lnTo>
                    <a:pt x="294" y="297"/>
                  </a:lnTo>
                  <a:lnTo>
                    <a:pt x="335" y="302"/>
                  </a:lnTo>
                  <a:lnTo>
                    <a:pt x="375" y="306"/>
                  </a:lnTo>
                  <a:lnTo>
                    <a:pt x="414" y="310"/>
                  </a:lnTo>
                  <a:lnTo>
                    <a:pt x="453" y="314"/>
                  </a:lnTo>
                  <a:lnTo>
                    <a:pt x="490" y="317"/>
                  </a:lnTo>
                  <a:lnTo>
                    <a:pt x="522" y="319"/>
                  </a:lnTo>
                  <a:lnTo>
                    <a:pt x="553" y="322"/>
                  </a:lnTo>
                  <a:lnTo>
                    <a:pt x="579" y="324"/>
                  </a:lnTo>
                  <a:lnTo>
                    <a:pt x="600" y="326"/>
                  </a:lnTo>
                  <a:lnTo>
                    <a:pt x="582" y="370"/>
                  </a:lnTo>
                  <a:lnTo>
                    <a:pt x="556" y="430"/>
                  </a:lnTo>
                  <a:lnTo>
                    <a:pt x="527" y="503"/>
                  </a:lnTo>
                  <a:lnTo>
                    <a:pt x="496" y="584"/>
                  </a:lnTo>
                  <a:lnTo>
                    <a:pt x="465" y="673"/>
                  </a:lnTo>
                  <a:lnTo>
                    <a:pt x="436" y="763"/>
                  </a:lnTo>
                  <a:lnTo>
                    <a:pt x="413" y="850"/>
                  </a:lnTo>
                  <a:lnTo>
                    <a:pt x="396" y="930"/>
                  </a:lnTo>
                  <a:lnTo>
                    <a:pt x="388" y="975"/>
                  </a:lnTo>
                  <a:lnTo>
                    <a:pt x="427" y="950"/>
                  </a:lnTo>
                  <a:lnTo>
                    <a:pt x="448" y="937"/>
                  </a:lnTo>
                  <a:lnTo>
                    <a:pt x="473" y="920"/>
                  </a:lnTo>
                  <a:lnTo>
                    <a:pt x="500" y="903"/>
                  </a:lnTo>
                  <a:lnTo>
                    <a:pt x="531" y="885"/>
                  </a:lnTo>
                  <a:lnTo>
                    <a:pt x="564" y="865"/>
                  </a:lnTo>
                  <a:lnTo>
                    <a:pt x="598" y="846"/>
                  </a:lnTo>
                  <a:lnTo>
                    <a:pt x="633" y="825"/>
                  </a:lnTo>
                  <a:lnTo>
                    <a:pt x="668" y="806"/>
                  </a:lnTo>
                  <a:lnTo>
                    <a:pt x="704" y="787"/>
                  </a:lnTo>
                  <a:lnTo>
                    <a:pt x="738" y="769"/>
                  </a:lnTo>
                  <a:lnTo>
                    <a:pt x="772" y="754"/>
                  </a:lnTo>
                  <a:lnTo>
                    <a:pt x="805" y="739"/>
                  </a:lnTo>
                  <a:lnTo>
                    <a:pt x="833" y="729"/>
                  </a:lnTo>
                  <a:lnTo>
                    <a:pt x="861" y="720"/>
                  </a:lnTo>
                  <a:lnTo>
                    <a:pt x="884" y="713"/>
                  </a:lnTo>
                  <a:lnTo>
                    <a:pt x="903" y="712"/>
                  </a:lnTo>
                  <a:lnTo>
                    <a:pt x="927" y="712"/>
                  </a:lnTo>
                  <a:lnTo>
                    <a:pt x="923" y="689"/>
                  </a:lnTo>
                  <a:lnTo>
                    <a:pt x="911" y="618"/>
                  </a:lnTo>
                  <a:lnTo>
                    <a:pt x="900" y="544"/>
                  </a:lnTo>
                  <a:lnTo>
                    <a:pt x="888" y="469"/>
                  </a:lnTo>
                  <a:lnTo>
                    <a:pt x="876" y="396"/>
                  </a:lnTo>
                  <a:lnTo>
                    <a:pt x="867" y="330"/>
                  </a:lnTo>
                  <a:lnTo>
                    <a:pt x="859" y="275"/>
                  </a:lnTo>
                  <a:lnTo>
                    <a:pt x="853" y="235"/>
                  </a:lnTo>
                  <a:lnTo>
                    <a:pt x="851" y="214"/>
                  </a:lnTo>
                  <a:lnTo>
                    <a:pt x="850" y="196"/>
                  </a:lnTo>
                  <a:lnTo>
                    <a:pt x="845" y="177"/>
                  </a:lnTo>
                  <a:lnTo>
                    <a:pt x="837" y="160"/>
                  </a:lnTo>
                  <a:lnTo>
                    <a:pt x="827" y="145"/>
                  </a:lnTo>
                  <a:lnTo>
                    <a:pt x="812" y="132"/>
                  </a:lnTo>
                  <a:lnTo>
                    <a:pt x="795" y="123"/>
                  </a:lnTo>
                  <a:lnTo>
                    <a:pt x="775" y="116"/>
                  </a:lnTo>
                  <a:lnTo>
                    <a:pt x="751" y="114"/>
                  </a:lnTo>
                  <a:lnTo>
                    <a:pt x="740" y="114"/>
                  </a:lnTo>
                  <a:lnTo>
                    <a:pt x="721" y="112"/>
                  </a:lnTo>
                  <a:lnTo>
                    <a:pt x="697" y="110"/>
                  </a:lnTo>
                  <a:lnTo>
                    <a:pt x="668" y="107"/>
                  </a:lnTo>
                  <a:lnTo>
                    <a:pt x="635" y="105"/>
                  </a:lnTo>
                  <a:lnTo>
                    <a:pt x="600" y="102"/>
                  </a:lnTo>
                  <a:lnTo>
                    <a:pt x="563" y="98"/>
                  </a:lnTo>
                  <a:lnTo>
                    <a:pt x="523" y="94"/>
                  </a:lnTo>
                  <a:lnTo>
                    <a:pt x="483" y="90"/>
                  </a:lnTo>
                  <a:lnTo>
                    <a:pt x="444" y="86"/>
                  </a:lnTo>
                  <a:lnTo>
                    <a:pt x="406" y="82"/>
                  </a:lnTo>
                  <a:lnTo>
                    <a:pt x="371" y="79"/>
                  </a:lnTo>
                  <a:lnTo>
                    <a:pt x="337" y="75"/>
                  </a:lnTo>
                  <a:lnTo>
                    <a:pt x="309" y="72"/>
                  </a:lnTo>
                  <a:lnTo>
                    <a:pt x="284" y="69"/>
                  </a:lnTo>
                  <a:lnTo>
                    <a:pt x="266" y="68"/>
                  </a:lnTo>
                  <a:lnTo>
                    <a:pt x="266" y="50"/>
                  </a:lnTo>
                  <a:lnTo>
                    <a:pt x="266" y="27"/>
                  </a:lnTo>
                  <a:lnTo>
                    <a:pt x="266" y="8"/>
                  </a:lnTo>
                  <a:lnTo>
                    <a:pt x="266" y="0"/>
                  </a:lnTo>
                  <a:lnTo>
                    <a:pt x="245" y="0"/>
                  </a:lnTo>
                  <a:close/>
                </a:path>
              </a:pathLst>
            </a:custGeom>
            <a:solidFill>
              <a:srgbClr val="000000"/>
            </a:solidFill>
            <a:ln w="9525">
              <a:noFill/>
              <a:round/>
              <a:headEnd/>
              <a:tailEnd/>
            </a:ln>
          </p:spPr>
          <p:txBody>
            <a:bodyPr/>
            <a:lstStyle/>
            <a:p>
              <a:pPr rtl="0"/>
              <a:endParaRPr lang="en-US" sz="3800"/>
            </a:p>
          </p:txBody>
        </p:sp>
        <p:sp>
          <p:nvSpPr>
            <p:cNvPr id="910" name="Freeform 908"/>
            <p:cNvSpPr>
              <a:spLocks/>
            </p:cNvSpPr>
            <p:nvPr/>
          </p:nvSpPr>
          <p:spPr bwMode="auto">
            <a:xfrm>
              <a:off x="437" y="2796"/>
              <a:ext cx="193" cy="195"/>
            </a:xfrm>
            <a:custGeom>
              <a:avLst/>
              <a:gdLst>
                <a:gd name="T0" fmla="*/ 43 w 842"/>
                <a:gd name="T1" fmla="*/ 4 h 852"/>
                <a:gd name="T2" fmla="*/ 43 w 842"/>
                <a:gd name="T3" fmla="*/ 13 h 852"/>
                <a:gd name="T4" fmla="*/ 47 w 842"/>
                <a:gd name="T5" fmla="*/ 15 h 852"/>
                <a:gd name="T6" fmla="*/ 52 w 842"/>
                <a:gd name="T7" fmla="*/ 15 h 852"/>
                <a:gd name="T8" fmla="*/ 65 w 842"/>
                <a:gd name="T9" fmla="*/ 17 h 852"/>
                <a:gd name="T10" fmla="*/ 83 w 842"/>
                <a:gd name="T11" fmla="*/ 18 h 852"/>
                <a:gd name="T12" fmla="*/ 102 w 842"/>
                <a:gd name="T13" fmla="*/ 21 h 852"/>
                <a:gd name="T14" fmla="*/ 122 w 842"/>
                <a:gd name="T15" fmla="*/ 23 h 852"/>
                <a:gd name="T16" fmla="*/ 141 w 842"/>
                <a:gd name="T17" fmla="*/ 24 h 852"/>
                <a:gd name="T18" fmla="*/ 155 w 842"/>
                <a:gd name="T19" fmla="*/ 25 h 852"/>
                <a:gd name="T20" fmla="*/ 163 w 842"/>
                <a:gd name="T21" fmla="*/ 26 h 852"/>
                <a:gd name="T22" fmla="*/ 170 w 842"/>
                <a:gd name="T23" fmla="*/ 27 h 852"/>
                <a:gd name="T24" fmla="*/ 174 w 842"/>
                <a:gd name="T25" fmla="*/ 30 h 852"/>
                <a:gd name="T26" fmla="*/ 176 w 842"/>
                <a:gd name="T27" fmla="*/ 35 h 852"/>
                <a:gd name="T28" fmla="*/ 177 w 842"/>
                <a:gd name="T29" fmla="*/ 40 h 852"/>
                <a:gd name="T30" fmla="*/ 179 w 842"/>
                <a:gd name="T31" fmla="*/ 57 h 852"/>
                <a:gd name="T32" fmla="*/ 184 w 842"/>
                <a:gd name="T33" fmla="*/ 87 h 852"/>
                <a:gd name="T34" fmla="*/ 189 w 842"/>
                <a:gd name="T35" fmla="*/ 121 h 852"/>
                <a:gd name="T36" fmla="*/ 193 w 842"/>
                <a:gd name="T37" fmla="*/ 145 h 852"/>
                <a:gd name="T38" fmla="*/ 182 w 842"/>
                <a:gd name="T39" fmla="*/ 148 h 852"/>
                <a:gd name="T40" fmla="*/ 170 w 842"/>
                <a:gd name="T41" fmla="*/ 153 h 852"/>
                <a:gd name="T42" fmla="*/ 155 w 842"/>
                <a:gd name="T43" fmla="*/ 159 h 852"/>
                <a:gd name="T44" fmla="*/ 141 w 842"/>
                <a:gd name="T45" fmla="*/ 167 h 852"/>
                <a:gd name="T46" fmla="*/ 127 w 842"/>
                <a:gd name="T47" fmla="*/ 174 h 852"/>
                <a:gd name="T48" fmla="*/ 114 w 842"/>
                <a:gd name="T49" fmla="*/ 182 h 852"/>
                <a:gd name="T50" fmla="*/ 102 w 842"/>
                <a:gd name="T51" fmla="*/ 189 h 852"/>
                <a:gd name="T52" fmla="*/ 93 w 842"/>
                <a:gd name="T53" fmla="*/ 195 h 852"/>
                <a:gd name="T54" fmla="*/ 105 w 842"/>
                <a:gd name="T55" fmla="*/ 152 h 852"/>
                <a:gd name="T56" fmla="*/ 120 w 842"/>
                <a:gd name="T57" fmla="*/ 109 h 852"/>
                <a:gd name="T58" fmla="*/ 134 w 842"/>
                <a:gd name="T59" fmla="*/ 76 h 852"/>
                <a:gd name="T60" fmla="*/ 140 w 842"/>
                <a:gd name="T61" fmla="*/ 63 h 852"/>
                <a:gd name="T62" fmla="*/ 136 w 842"/>
                <a:gd name="T63" fmla="*/ 57 h 852"/>
                <a:gd name="T64" fmla="*/ 121 w 842"/>
                <a:gd name="T65" fmla="*/ 55 h 852"/>
                <a:gd name="T66" fmla="*/ 104 w 842"/>
                <a:gd name="T67" fmla="*/ 54 h 852"/>
                <a:gd name="T68" fmla="*/ 86 w 842"/>
                <a:gd name="T69" fmla="*/ 52 h 852"/>
                <a:gd name="T70" fmla="*/ 67 w 842"/>
                <a:gd name="T71" fmla="*/ 51 h 852"/>
                <a:gd name="T72" fmla="*/ 50 w 842"/>
                <a:gd name="T73" fmla="*/ 49 h 852"/>
                <a:gd name="T74" fmla="*/ 34 w 842"/>
                <a:gd name="T75" fmla="*/ 46 h 852"/>
                <a:gd name="T76" fmla="*/ 22 w 842"/>
                <a:gd name="T77" fmla="*/ 44 h 852"/>
                <a:gd name="T78" fmla="*/ 14 w 842"/>
                <a:gd name="T79" fmla="*/ 41 h 852"/>
                <a:gd name="T80" fmla="*/ 7 w 842"/>
                <a:gd name="T81" fmla="*/ 36 h 852"/>
                <a:gd name="T82" fmla="*/ 3 w 842"/>
                <a:gd name="T83" fmla="*/ 28 h 852"/>
                <a:gd name="T84" fmla="*/ 1 w 842"/>
                <a:gd name="T85" fmla="*/ 18 h 852"/>
                <a:gd name="T86" fmla="*/ 0 w 842"/>
                <a:gd name="T87" fmla="*/ 9 h 852"/>
                <a:gd name="T88" fmla="*/ 0 w 842"/>
                <a:gd name="T89" fmla="*/ 5 h 852"/>
                <a:gd name="T90" fmla="*/ 1 w 842"/>
                <a:gd name="T91" fmla="*/ 1 h 852"/>
                <a:gd name="T92" fmla="*/ 9 w 842"/>
                <a:gd name="T93" fmla="*/ 1 h 852"/>
                <a:gd name="T94" fmla="*/ 22 w 842"/>
                <a:gd name="T95" fmla="*/ 0 h 852"/>
                <a:gd name="T96" fmla="*/ 34 w 842"/>
                <a:gd name="T97" fmla="*/ 0 h 852"/>
                <a:gd name="T98" fmla="*/ 43 w 842"/>
                <a:gd name="T99" fmla="*/ 0 h 8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42"/>
                <a:gd name="T151" fmla="*/ 0 h 852"/>
                <a:gd name="T152" fmla="*/ 842 w 842"/>
                <a:gd name="T153" fmla="*/ 852 h 8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42" h="852">
                  <a:moveTo>
                    <a:pt x="188" y="0"/>
                  </a:moveTo>
                  <a:lnTo>
                    <a:pt x="188" y="18"/>
                  </a:lnTo>
                  <a:lnTo>
                    <a:pt x="188" y="39"/>
                  </a:lnTo>
                  <a:lnTo>
                    <a:pt x="188" y="56"/>
                  </a:lnTo>
                  <a:lnTo>
                    <a:pt x="188" y="62"/>
                  </a:lnTo>
                  <a:lnTo>
                    <a:pt x="205" y="64"/>
                  </a:lnTo>
                  <a:lnTo>
                    <a:pt x="213" y="65"/>
                  </a:lnTo>
                  <a:lnTo>
                    <a:pt x="229" y="66"/>
                  </a:lnTo>
                  <a:lnTo>
                    <a:pt x="254" y="69"/>
                  </a:lnTo>
                  <a:lnTo>
                    <a:pt x="284" y="73"/>
                  </a:lnTo>
                  <a:lnTo>
                    <a:pt x="321" y="77"/>
                  </a:lnTo>
                  <a:lnTo>
                    <a:pt x="360" y="80"/>
                  </a:lnTo>
                  <a:lnTo>
                    <a:pt x="403" y="84"/>
                  </a:lnTo>
                  <a:lnTo>
                    <a:pt x="445" y="90"/>
                  </a:lnTo>
                  <a:lnTo>
                    <a:pt x="490" y="93"/>
                  </a:lnTo>
                  <a:lnTo>
                    <a:pt x="534" y="99"/>
                  </a:lnTo>
                  <a:lnTo>
                    <a:pt x="576" y="103"/>
                  </a:lnTo>
                  <a:lnTo>
                    <a:pt x="613" y="105"/>
                  </a:lnTo>
                  <a:lnTo>
                    <a:pt x="647" y="109"/>
                  </a:lnTo>
                  <a:lnTo>
                    <a:pt x="676" y="110"/>
                  </a:lnTo>
                  <a:lnTo>
                    <a:pt x="698" y="113"/>
                  </a:lnTo>
                  <a:lnTo>
                    <a:pt x="712" y="113"/>
                  </a:lnTo>
                  <a:lnTo>
                    <a:pt x="727" y="114"/>
                  </a:lnTo>
                  <a:lnTo>
                    <a:pt x="740" y="118"/>
                  </a:lnTo>
                  <a:lnTo>
                    <a:pt x="750" y="123"/>
                  </a:lnTo>
                  <a:lnTo>
                    <a:pt x="759" y="131"/>
                  </a:lnTo>
                  <a:lnTo>
                    <a:pt x="766" y="140"/>
                  </a:lnTo>
                  <a:lnTo>
                    <a:pt x="769" y="151"/>
                  </a:lnTo>
                  <a:lnTo>
                    <a:pt x="772" y="161"/>
                  </a:lnTo>
                  <a:lnTo>
                    <a:pt x="773" y="173"/>
                  </a:lnTo>
                  <a:lnTo>
                    <a:pt x="776" y="199"/>
                  </a:lnTo>
                  <a:lnTo>
                    <a:pt x="783" y="247"/>
                  </a:lnTo>
                  <a:lnTo>
                    <a:pt x="792" y="311"/>
                  </a:lnTo>
                  <a:lnTo>
                    <a:pt x="802" y="382"/>
                  </a:lnTo>
                  <a:lnTo>
                    <a:pt x="814" y="456"/>
                  </a:lnTo>
                  <a:lnTo>
                    <a:pt x="825" y="528"/>
                  </a:lnTo>
                  <a:lnTo>
                    <a:pt x="835" y="589"/>
                  </a:lnTo>
                  <a:lnTo>
                    <a:pt x="842" y="633"/>
                  </a:lnTo>
                  <a:lnTo>
                    <a:pt x="820" y="638"/>
                  </a:lnTo>
                  <a:lnTo>
                    <a:pt x="794" y="646"/>
                  </a:lnTo>
                  <a:lnTo>
                    <a:pt x="768" y="655"/>
                  </a:lnTo>
                  <a:lnTo>
                    <a:pt x="740" y="667"/>
                  </a:lnTo>
                  <a:lnTo>
                    <a:pt x="710" y="681"/>
                  </a:lnTo>
                  <a:lnTo>
                    <a:pt x="678" y="696"/>
                  </a:lnTo>
                  <a:lnTo>
                    <a:pt x="647" y="711"/>
                  </a:lnTo>
                  <a:lnTo>
                    <a:pt x="616" y="728"/>
                  </a:lnTo>
                  <a:lnTo>
                    <a:pt x="585" y="745"/>
                  </a:lnTo>
                  <a:lnTo>
                    <a:pt x="553" y="762"/>
                  </a:lnTo>
                  <a:lnTo>
                    <a:pt x="524" y="779"/>
                  </a:lnTo>
                  <a:lnTo>
                    <a:pt x="496" y="796"/>
                  </a:lnTo>
                  <a:lnTo>
                    <a:pt x="470" y="811"/>
                  </a:lnTo>
                  <a:lnTo>
                    <a:pt x="445" y="826"/>
                  </a:lnTo>
                  <a:lnTo>
                    <a:pt x="423" y="840"/>
                  </a:lnTo>
                  <a:lnTo>
                    <a:pt x="405" y="852"/>
                  </a:lnTo>
                  <a:lnTo>
                    <a:pt x="429" y="759"/>
                  </a:lnTo>
                  <a:lnTo>
                    <a:pt x="458" y="663"/>
                  </a:lnTo>
                  <a:lnTo>
                    <a:pt x="491" y="567"/>
                  </a:lnTo>
                  <a:lnTo>
                    <a:pt x="525" y="476"/>
                  </a:lnTo>
                  <a:lnTo>
                    <a:pt x="557" y="397"/>
                  </a:lnTo>
                  <a:lnTo>
                    <a:pt x="583" y="333"/>
                  </a:lnTo>
                  <a:lnTo>
                    <a:pt x="602" y="291"/>
                  </a:lnTo>
                  <a:lnTo>
                    <a:pt x="609" y="274"/>
                  </a:lnTo>
                  <a:lnTo>
                    <a:pt x="621" y="248"/>
                  </a:lnTo>
                  <a:lnTo>
                    <a:pt x="593" y="247"/>
                  </a:lnTo>
                  <a:lnTo>
                    <a:pt x="563" y="244"/>
                  </a:lnTo>
                  <a:lnTo>
                    <a:pt x="529" y="242"/>
                  </a:lnTo>
                  <a:lnTo>
                    <a:pt x="492" y="239"/>
                  </a:lnTo>
                  <a:lnTo>
                    <a:pt x="455" y="237"/>
                  </a:lnTo>
                  <a:lnTo>
                    <a:pt x="416" y="233"/>
                  </a:lnTo>
                  <a:lnTo>
                    <a:pt x="375" y="229"/>
                  </a:lnTo>
                  <a:lnTo>
                    <a:pt x="335" y="225"/>
                  </a:lnTo>
                  <a:lnTo>
                    <a:pt x="294" y="221"/>
                  </a:lnTo>
                  <a:lnTo>
                    <a:pt x="255" y="217"/>
                  </a:lnTo>
                  <a:lnTo>
                    <a:pt x="219" y="212"/>
                  </a:lnTo>
                  <a:lnTo>
                    <a:pt x="183" y="207"/>
                  </a:lnTo>
                  <a:lnTo>
                    <a:pt x="150" y="203"/>
                  </a:lnTo>
                  <a:lnTo>
                    <a:pt x="121" y="198"/>
                  </a:lnTo>
                  <a:lnTo>
                    <a:pt x="95" y="191"/>
                  </a:lnTo>
                  <a:lnTo>
                    <a:pt x="75" y="186"/>
                  </a:lnTo>
                  <a:lnTo>
                    <a:pt x="59" y="181"/>
                  </a:lnTo>
                  <a:lnTo>
                    <a:pt x="43" y="172"/>
                  </a:lnTo>
                  <a:lnTo>
                    <a:pt x="30" y="157"/>
                  </a:lnTo>
                  <a:lnTo>
                    <a:pt x="20" y="142"/>
                  </a:lnTo>
                  <a:lnTo>
                    <a:pt x="12" y="122"/>
                  </a:lnTo>
                  <a:lnTo>
                    <a:pt x="7" y="103"/>
                  </a:lnTo>
                  <a:lnTo>
                    <a:pt x="3" y="80"/>
                  </a:lnTo>
                  <a:lnTo>
                    <a:pt x="0" y="60"/>
                  </a:lnTo>
                  <a:lnTo>
                    <a:pt x="0" y="39"/>
                  </a:lnTo>
                  <a:lnTo>
                    <a:pt x="0" y="30"/>
                  </a:lnTo>
                  <a:lnTo>
                    <a:pt x="2" y="22"/>
                  </a:lnTo>
                  <a:lnTo>
                    <a:pt x="2" y="13"/>
                  </a:lnTo>
                  <a:lnTo>
                    <a:pt x="3" y="5"/>
                  </a:lnTo>
                  <a:lnTo>
                    <a:pt x="17" y="5"/>
                  </a:lnTo>
                  <a:lnTo>
                    <a:pt x="38" y="4"/>
                  </a:lnTo>
                  <a:lnTo>
                    <a:pt x="64" y="2"/>
                  </a:lnTo>
                  <a:lnTo>
                    <a:pt x="94" y="2"/>
                  </a:lnTo>
                  <a:lnTo>
                    <a:pt x="123" y="1"/>
                  </a:lnTo>
                  <a:lnTo>
                    <a:pt x="150" y="0"/>
                  </a:lnTo>
                  <a:lnTo>
                    <a:pt x="172" y="0"/>
                  </a:lnTo>
                  <a:lnTo>
                    <a:pt x="188" y="0"/>
                  </a:lnTo>
                  <a:close/>
                </a:path>
              </a:pathLst>
            </a:custGeom>
            <a:solidFill>
              <a:srgbClr val="C0C0C0"/>
            </a:solidFill>
            <a:ln w="9525">
              <a:noFill/>
              <a:round/>
              <a:headEnd/>
              <a:tailEnd/>
            </a:ln>
          </p:spPr>
          <p:txBody>
            <a:bodyPr/>
            <a:lstStyle/>
            <a:p>
              <a:pPr rtl="0"/>
              <a:endParaRPr lang="en-US" sz="3800"/>
            </a:p>
          </p:txBody>
        </p:sp>
        <p:sp>
          <p:nvSpPr>
            <p:cNvPr id="911" name="Freeform 909"/>
            <p:cNvSpPr>
              <a:spLocks/>
            </p:cNvSpPr>
            <p:nvPr/>
          </p:nvSpPr>
          <p:spPr bwMode="auto">
            <a:xfrm>
              <a:off x="521" y="2420"/>
              <a:ext cx="108" cy="109"/>
            </a:xfrm>
            <a:custGeom>
              <a:avLst/>
              <a:gdLst>
                <a:gd name="T0" fmla="*/ 53 w 471"/>
                <a:gd name="T1" fmla="*/ 1 h 475"/>
                <a:gd name="T2" fmla="*/ 43 w 471"/>
                <a:gd name="T3" fmla="*/ 4 h 475"/>
                <a:gd name="T4" fmla="*/ 34 w 471"/>
                <a:gd name="T5" fmla="*/ 7 h 475"/>
                <a:gd name="T6" fmla="*/ 26 w 471"/>
                <a:gd name="T7" fmla="*/ 11 h 475"/>
                <a:gd name="T8" fmla="*/ 19 w 471"/>
                <a:gd name="T9" fmla="*/ 16 h 475"/>
                <a:gd name="T10" fmla="*/ 13 w 471"/>
                <a:gd name="T11" fmla="*/ 20 h 475"/>
                <a:gd name="T12" fmla="*/ 8 w 471"/>
                <a:gd name="T13" fmla="*/ 26 h 475"/>
                <a:gd name="T14" fmla="*/ 5 w 471"/>
                <a:gd name="T15" fmla="*/ 32 h 475"/>
                <a:gd name="T16" fmla="*/ 2 w 471"/>
                <a:gd name="T17" fmla="*/ 39 h 475"/>
                <a:gd name="T18" fmla="*/ 0 w 471"/>
                <a:gd name="T19" fmla="*/ 48 h 475"/>
                <a:gd name="T20" fmla="*/ 1 w 471"/>
                <a:gd name="T21" fmla="*/ 60 h 475"/>
                <a:gd name="T22" fmla="*/ 4 w 471"/>
                <a:gd name="T23" fmla="*/ 74 h 475"/>
                <a:gd name="T24" fmla="*/ 9 w 471"/>
                <a:gd name="T25" fmla="*/ 86 h 475"/>
                <a:gd name="T26" fmla="*/ 14 w 471"/>
                <a:gd name="T27" fmla="*/ 94 h 475"/>
                <a:gd name="T28" fmla="*/ 17 w 471"/>
                <a:gd name="T29" fmla="*/ 100 h 475"/>
                <a:gd name="T30" fmla="*/ 21 w 471"/>
                <a:gd name="T31" fmla="*/ 105 h 475"/>
                <a:gd name="T32" fmla="*/ 26 w 471"/>
                <a:gd name="T33" fmla="*/ 108 h 475"/>
                <a:gd name="T34" fmla="*/ 31 w 471"/>
                <a:gd name="T35" fmla="*/ 109 h 475"/>
                <a:gd name="T36" fmla="*/ 37 w 471"/>
                <a:gd name="T37" fmla="*/ 108 h 475"/>
                <a:gd name="T38" fmla="*/ 40 w 471"/>
                <a:gd name="T39" fmla="*/ 108 h 475"/>
                <a:gd name="T40" fmla="*/ 42 w 471"/>
                <a:gd name="T41" fmla="*/ 106 h 475"/>
                <a:gd name="T42" fmla="*/ 44 w 471"/>
                <a:gd name="T43" fmla="*/ 103 h 475"/>
                <a:gd name="T44" fmla="*/ 44 w 471"/>
                <a:gd name="T45" fmla="*/ 96 h 475"/>
                <a:gd name="T46" fmla="*/ 44 w 471"/>
                <a:gd name="T47" fmla="*/ 88 h 475"/>
                <a:gd name="T48" fmla="*/ 46 w 471"/>
                <a:gd name="T49" fmla="*/ 80 h 475"/>
                <a:gd name="T50" fmla="*/ 49 w 471"/>
                <a:gd name="T51" fmla="*/ 74 h 475"/>
                <a:gd name="T52" fmla="*/ 55 w 471"/>
                <a:gd name="T53" fmla="*/ 68 h 475"/>
                <a:gd name="T54" fmla="*/ 62 w 471"/>
                <a:gd name="T55" fmla="*/ 63 h 475"/>
                <a:gd name="T56" fmla="*/ 70 w 471"/>
                <a:gd name="T57" fmla="*/ 60 h 475"/>
                <a:gd name="T58" fmla="*/ 78 w 471"/>
                <a:gd name="T59" fmla="*/ 58 h 475"/>
                <a:gd name="T60" fmla="*/ 86 w 471"/>
                <a:gd name="T61" fmla="*/ 57 h 475"/>
                <a:gd name="T62" fmla="*/ 93 w 471"/>
                <a:gd name="T63" fmla="*/ 57 h 475"/>
                <a:gd name="T64" fmla="*/ 98 w 471"/>
                <a:gd name="T65" fmla="*/ 57 h 475"/>
                <a:gd name="T66" fmla="*/ 101 w 471"/>
                <a:gd name="T67" fmla="*/ 57 h 475"/>
                <a:gd name="T68" fmla="*/ 104 w 471"/>
                <a:gd name="T69" fmla="*/ 57 h 475"/>
                <a:gd name="T70" fmla="*/ 106 w 471"/>
                <a:gd name="T71" fmla="*/ 55 h 475"/>
                <a:gd name="T72" fmla="*/ 108 w 471"/>
                <a:gd name="T73" fmla="*/ 52 h 475"/>
                <a:gd name="T74" fmla="*/ 107 w 471"/>
                <a:gd name="T75" fmla="*/ 49 h 475"/>
                <a:gd name="T76" fmla="*/ 92 w 471"/>
                <a:gd name="T77" fmla="*/ 31 h 475"/>
                <a:gd name="T78" fmla="*/ 89 w 471"/>
                <a:gd name="T79" fmla="*/ 30 h 475"/>
                <a:gd name="T80" fmla="*/ 86 w 471"/>
                <a:gd name="T81" fmla="*/ 30 h 475"/>
                <a:gd name="T82" fmla="*/ 86 w 471"/>
                <a:gd name="T83" fmla="*/ 30 h 475"/>
                <a:gd name="T84" fmla="*/ 85 w 471"/>
                <a:gd name="T85" fmla="*/ 30 h 475"/>
                <a:gd name="T86" fmla="*/ 87 w 471"/>
                <a:gd name="T87" fmla="*/ 28 h 475"/>
                <a:gd name="T88" fmla="*/ 87 w 471"/>
                <a:gd name="T89" fmla="*/ 26 h 475"/>
                <a:gd name="T90" fmla="*/ 87 w 471"/>
                <a:gd name="T91" fmla="*/ 26 h 475"/>
                <a:gd name="T92" fmla="*/ 87 w 471"/>
                <a:gd name="T93" fmla="*/ 26 h 475"/>
                <a:gd name="T94" fmla="*/ 87 w 471"/>
                <a:gd name="T95" fmla="*/ 23 h 475"/>
                <a:gd name="T96" fmla="*/ 86 w 471"/>
                <a:gd name="T97" fmla="*/ 22 h 475"/>
                <a:gd name="T98" fmla="*/ 62 w 471"/>
                <a:gd name="T99" fmla="*/ 1 h 475"/>
                <a:gd name="T100" fmla="*/ 59 w 471"/>
                <a:gd name="T101" fmla="*/ 0 h 4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1"/>
                <a:gd name="T154" fmla="*/ 0 h 475"/>
                <a:gd name="T155" fmla="*/ 471 w 471"/>
                <a:gd name="T156" fmla="*/ 475 h 4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1" h="475">
                  <a:moveTo>
                    <a:pt x="254" y="0"/>
                  </a:moveTo>
                  <a:lnTo>
                    <a:pt x="230" y="6"/>
                  </a:lnTo>
                  <a:lnTo>
                    <a:pt x="207" y="11"/>
                  </a:lnTo>
                  <a:lnTo>
                    <a:pt x="186" y="17"/>
                  </a:lnTo>
                  <a:lnTo>
                    <a:pt x="165" y="24"/>
                  </a:lnTo>
                  <a:lnTo>
                    <a:pt x="147" y="32"/>
                  </a:lnTo>
                  <a:lnTo>
                    <a:pt x="129" y="39"/>
                  </a:lnTo>
                  <a:lnTo>
                    <a:pt x="112" y="48"/>
                  </a:lnTo>
                  <a:lnTo>
                    <a:pt x="96" y="58"/>
                  </a:lnTo>
                  <a:lnTo>
                    <a:pt x="82" y="68"/>
                  </a:lnTo>
                  <a:lnTo>
                    <a:pt x="69" y="78"/>
                  </a:lnTo>
                  <a:lnTo>
                    <a:pt x="57" y="89"/>
                  </a:lnTo>
                  <a:lnTo>
                    <a:pt x="46" y="100"/>
                  </a:lnTo>
                  <a:lnTo>
                    <a:pt x="36" y="113"/>
                  </a:lnTo>
                  <a:lnTo>
                    <a:pt x="27" y="126"/>
                  </a:lnTo>
                  <a:lnTo>
                    <a:pt x="21" y="139"/>
                  </a:lnTo>
                  <a:lnTo>
                    <a:pt x="14" y="154"/>
                  </a:lnTo>
                  <a:lnTo>
                    <a:pt x="8" y="172"/>
                  </a:lnTo>
                  <a:lnTo>
                    <a:pt x="4" y="190"/>
                  </a:lnTo>
                  <a:lnTo>
                    <a:pt x="1" y="210"/>
                  </a:lnTo>
                  <a:lnTo>
                    <a:pt x="0" y="228"/>
                  </a:lnTo>
                  <a:lnTo>
                    <a:pt x="3" y="262"/>
                  </a:lnTo>
                  <a:lnTo>
                    <a:pt x="9" y="294"/>
                  </a:lnTo>
                  <a:lnTo>
                    <a:pt x="18" y="324"/>
                  </a:lnTo>
                  <a:lnTo>
                    <a:pt x="30" y="351"/>
                  </a:lnTo>
                  <a:lnTo>
                    <a:pt x="40" y="376"/>
                  </a:lnTo>
                  <a:lnTo>
                    <a:pt x="52" y="396"/>
                  </a:lnTo>
                  <a:lnTo>
                    <a:pt x="61" y="409"/>
                  </a:lnTo>
                  <a:lnTo>
                    <a:pt x="66" y="418"/>
                  </a:lnTo>
                  <a:lnTo>
                    <a:pt x="73" y="435"/>
                  </a:lnTo>
                  <a:lnTo>
                    <a:pt x="81" y="449"/>
                  </a:lnTo>
                  <a:lnTo>
                    <a:pt x="90" y="458"/>
                  </a:lnTo>
                  <a:lnTo>
                    <a:pt x="99" y="465"/>
                  </a:lnTo>
                  <a:lnTo>
                    <a:pt x="112" y="470"/>
                  </a:lnTo>
                  <a:lnTo>
                    <a:pt x="125" y="474"/>
                  </a:lnTo>
                  <a:lnTo>
                    <a:pt x="137" y="475"/>
                  </a:lnTo>
                  <a:lnTo>
                    <a:pt x="148" y="474"/>
                  </a:lnTo>
                  <a:lnTo>
                    <a:pt x="160" y="472"/>
                  </a:lnTo>
                  <a:lnTo>
                    <a:pt x="168" y="471"/>
                  </a:lnTo>
                  <a:lnTo>
                    <a:pt x="174" y="469"/>
                  </a:lnTo>
                  <a:lnTo>
                    <a:pt x="178" y="467"/>
                  </a:lnTo>
                  <a:lnTo>
                    <a:pt x="185" y="463"/>
                  </a:lnTo>
                  <a:lnTo>
                    <a:pt x="190" y="457"/>
                  </a:lnTo>
                  <a:lnTo>
                    <a:pt x="194" y="449"/>
                  </a:lnTo>
                  <a:lnTo>
                    <a:pt x="194" y="441"/>
                  </a:lnTo>
                  <a:lnTo>
                    <a:pt x="191" y="420"/>
                  </a:lnTo>
                  <a:lnTo>
                    <a:pt x="191" y="401"/>
                  </a:lnTo>
                  <a:lnTo>
                    <a:pt x="191" y="383"/>
                  </a:lnTo>
                  <a:lnTo>
                    <a:pt x="195" y="366"/>
                  </a:lnTo>
                  <a:lnTo>
                    <a:pt x="199" y="350"/>
                  </a:lnTo>
                  <a:lnTo>
                    <a:pt x="207" y="336"/>
                  </a:lnTo>
                  <a:lnTo>
                    <a:pt x="215" y="322"/>
                  </a:lnTo>
                  <a:lnTo>
                    <a:pt x="225" y="310"/>
                  </a:lnTo>
                  <a:lnTo>
                    <a:pt x="238" y="297"/>
                  </a:lnTo>
                  <a:lnTo>
                    <a:pt x="254" y="286"/>
                  </a:lnTo>
                  <a:lnTo>
                    <a:pt x="271" y="276"/>
                  </a:lnTo>
                  <a:lnTo>
                    <a:pt x="288" y="268"/>
                  </a:lnTo>
                  <a:lnTo>
                    <a:pt x="306" y="263"/>
                  </a:lnTo>
                  <a:lnTo>
                    <a:pt x="324" y="258"/>
                  </a:lnTo>
                  <a:lnTo>
                    <a:pt x="342" y="254"/>
                  </a:lnTo>
                  <a:lnTo>
                    <a:pt x="359" y="251"/>
                  </a:lnTo>
                  <a:lnTo>
                    <a:pt x="376" y="249"/>
                  </a:lnTo>
                  <a:lnTo>
                    <a:pt x="392" y="247"/>
                  </a:lnTo>
                  <a:lnTo>
                    <a:pt x="406" y="247"/>
                  </a:lnTo>
                  <a:lnTo>
                    <a:pt x="419" y="246"/>
                  </a:lnTo>
                  <a:lnTo>
                    <a:pt x="429" y="247"/>
                  </a:lnTo>
                  <a:lnTo>
                    <a:pt x="437" y="247"/>
                  </a:lnTo>
                  <a:lnTo>
                    <a:pt x="442" y="247"/>
                  </a:lnTo>
                  <a:lnTo>
                    <a:pt x="444" y="247"/>
                  </a:lnTo>
                  <a:lnTo>
                    <a:pt x="452" y="247"/>
                  </a:lnTo>
                  <a:lnTo>
                    <a:pt x="458" y="245"/>
                  </a:lnTo>
                  <a:lnTo>
                    <a:pt x="463" y="241"/>
                  </a:lnTo>
                  <a:lnTo>
                    <a:pt x="468" y="234"/>
                  </a:lnTo>
                  <a:lnTo>
                    <a:pt x="471" y="228"/>
                  </a:lnTo>
                  <a:lnTo>
                    <a:pt x="471" y="220"/>
                  </a:lnTo>
                  <a:lnTo>
                    <a:pt x="468" y="214"/>
                  </a:lnTo>
                  <a:lnTo>
                    <a:pt x="465" y="208"/>
                  </a:lnTo>
                  <a:lnTo>
                    <a:pt x="401" y="136"/>
                  </a:lnTo>
                  <a:lnTo>
                    <a:pt x="396" y="132"/>
                  </a:lnTo>
                  <a:lnTo>
                    <a:pt x="389" y="129"/>
                  </a:lnTo>
                  <a:lnTo>
                    <a:pt x="383" y="128"/>
                  </a:lnTo>
                  <a:lnTo>
                    <a:pt x="376" y="129"/>
                  </a:lnTo>
                  <a:lnTo>
                    <a:pt x="375" y="129"/>
                  </a:lnTo>
                  <a:lnTo>
                    <a:pt x="372" y="129"/>
                  </a:lnTo>
                  <a:lnTo>
                    <a:pt x="376" y="126"/>
                  </a:lnTo>
                  <a:lnTo>
                    <a:pt x="379" y="123"/>
                  </a:lnTo>
                  <a:lnTo>
                    <a:pt x="380" y="119"/>
                  </a:lnTo>
                  <a:lnTo>
                    <a:pt x="381" y="113"/>
                  </a:lnTo>
                  <a:lnTo>
                    <a:pt x="381" y="112"/>
                  </a:lnTo>
                  <a:lnTo>
                    <a:pt x="380" y="107"/>
                  </a:lnTo>
                  <a:lnTo>
                    <a:pt x="379" y="102"/>
                  </a:lnTo>
                  <a:lnTo>
                    <a:pt x="376" y="98"/>
                  </a:lnTo>
                  <a:lnTo>
                    <a:pt x="373" y="94"/>
                  </a:lnTo>
                  <a:lnTo>
                    <a:pt x="273" y="6"/>
                  </a:lnTo>
                  <a:lnTo>
                    <a:pt x="269" y="3"/>
                  </a:lnTo>
                  <a:lnTo>
                    <a:pt x="264" y="0"/>
                  </a:lnTo>
                  <a:lnTo>
                    <a:pt x="259" y="0"/>
                  </a:lnTo>
                  <a:lnTo>
                    <a:pt x="254" y="0"/>
                  </a:lnTo>
                  <a:close/>
                </a:path>
              </a:pathLst>
            </a:custGeom>
            <a:solidFill>
              <a:srgbClr val="000000"/>
            </a:solidFill>
            <a:ln w="9525">
              <a:noFill/>
              <a:round/>
              <a:headEnd/>
              <a:tailEnd/>
            </a:ln>
          </p:spPr>
          <p:txBody>
            <a:bodyPr/>
            <a:lstStyle/>
            <a:p>
              <a:pPr rtl="0"/>
              <a:endParaRPr lang="en-US" sz="3800"/>
            </a:p>
          </p:txBody>
        </p:sp>
        <p:sp>
          <p:nvSpPr>
            <p:cNvPr id="912" name="Freeform 910"/>
            <p:cNvSpPr>
              <a:spLocks/>
            </p:cNvSpPr>
            <p:nvPr/>
          </p:nvSpPr>
          <p:spPr bwMode="auto">
            <a:xfrm>
              <a:off x="533" y="2432"/>
              <a:ext cx="79" cy="86"/>
            </a:xfrm>
            <a:custGeom>
              <a:avLst/>
              <a:gdLst>
                <a:gd name="T0" fmla="*/ 16 w 345"/>
                <a:gd name="T1" fmla="*/ 85 h 377"/>
                <a:gd name="T2" fmla="*/ 15 w 345"/>
                <a:gd name="T3" fmla="*/ 82 h 377"/>
                <a:gd name="T4" fmla="*/ 14 w 345"/>
                <a:gd name="T5" fmla="*/ 80 h 377"/>
                <a:gd name="T6" fmla="*/ 14 w 345"/>
                <a:gd name="T7" fmla="*/ 79 h 377"/>
                <a:gd name="T8" fmla="*/ 13 w 345"/>
                <a:gd name="T9" fmla="*/ 77 h 377"/>
                <a:gd name="T10" fmla="*/ 9 w 345"/>
                <a:gd name="T11" fmla="*/ 71 h 377"/>
                <a:gd name="T12" fmla="*/ 4 w 345"/>
                <a:gd name="T13" fmla="*/ 61 h 377"/>
                <a:gd name="T14" fmla="*/ 1 w 345"/>
                <a:gd name="T15" fmla="*/ 48 h 377"/>
                <a:gd name="T16" fmla="*/ 0 w 345"/>
                <a:gd name="T17" fmla="*/ 37 h 377"/>
                <a:gd name="T18" fmla="*/ 1 w 345"/>
                <a:gd name="T19" fmla="*/ 31 h 377"/>
                <a:gd name="T20" fmla="*/ 5 w 345"/>
                <a:gd name="T21" fmla="*/ 23 h 377"/>
                <a:gd name="T22" fmla="*/ 12 w 345"/>
                <a:gd name="T23" fmla="*/ 14 h 377"/>
                <a:gd name="T24" fmla="*/ 23 w 345"/>
                <a:gd name="T25" fmla="*/ 7 h 377"/>
                <a:gd name="T26" fmla="*/ 38 w 345"/>
                <a:gd name="T27" fmla="*/ 2 h 377"/>
                <a:gd name="T28" fmla="*/ 48 w 345"/>
                <a:gd name="T29" fmla="*/ 1 h 377"/>
                <a:gd name="T30" fmla="*/ 51 w 345"/>
                <a:gd name="T31" fmla="*/ 4 h 377"/>
                <a:gd name="T32" fmla="*/ 55 w 345"/>
                <a:gd name="T33" fmla="*/ 8 h 377"/>
                <a:gd name="T34" fmla="*/ 60 w 345"/>
                <a:gd name="T35" fmla="*/ 12 h 377"/>
                <a:gd name="T36" fmla="*/ 59 w 345"/>
                <a:gd name="T37" fmla="*/ 15 h 377"/>
                <a:gd name="T38" fmla="*/ 54 w 345"/>
                <a:gd name="T39" fmla="*/ 20 h 377"/>
                <a:gd name="T40" fmla="*/ 49 w 345"/>
                <a:gd name="T41" fmla="*/ 23 h 377"/>
                <a:gd name="T42" fmla="*/ 45 w 345"/>
                <a:gd name="T43" fmla="*/ 26 h 377"/>
                <a:gd name="T44" fmla="*/ 44 w 345"/>
                <a:gd name="T45" fmla="*/ 27 h 377"/>
                <a:gd name="T46" fmla="*/ 43 w 345"/>
                <a:gd name="T47" fmla="*/ 29 h 377"/>
                <a:gd name="T48" fmla="*/ 42 w 345"/>
                <a:gd name="T49" fmla="*/ 31 h 377"/>
                <a:gd name="T50" fmla="*/ 43 w 345"/>
                <a:gd name="T51" fmla="*/ 32 h 377"/>
                <a:gd name="T52" fmla="*/ 44 w 345"/>
                <a:gd name="T53" fmla="*/ 34 h 377"/>
                <a:gd name="T54" fmla="*/ 47 w 345"/>
                <a:gd name="T55" fmla="*/ 36 h 377"/>
                <a:gd name="T56" fmla="*/ 50 w 345"/>
                <a:gd name="T57" fmla="*/ 35 h 377"/>
                <a:gd name="T58" fmla="*/ 56 w 345"/>
                <a:gd name="T59" fmla="*/ 34 h 377"/>
                <a:gd name="T60" fmla="*/ 64 w 345"/>
                <a:gd name="T61" fmla="*/ 32 h 377"/>
                <a:gd name="T62" fmla="*/ 72 w 345"/>
                <a:gd name="T63" fmla="*/ 30 h 377"/>
                <a:gd name="T64" fmla="*/ 75 w 345"/>
                <a:gd name="T65" fmla="*/ 30 h 377"/>
                <a:gd name="T66" fmla="*/ 77 w 345"/>
                <a:gd name="T67" fmla="*/ 33 h 377"/>
                <a:gd name="T68" fmla="*/ 74 w 345"/>
                <a:gd name="T69" fmla="*/ 35 h 377"/>
                <a:gd name="T70" fmla="*/ 62 w 345"/>
                <a:gd name="T71" fmla="*/ 36 h 377"/>
                <a:gd name="T72" fmla="*/ 49 w 345"/>
                <a:gd name="T73" fmla="*/ 41 h 377"/>
                <a:gd name="T74" fmla="*/ 38 w 345"/>
                <a:gd name="T75" fmla="*/ 47 h 377"/>
                <a:gd name="T76" fmla="*/ 30 w 345"/>
                <a:gd name="T77" fmla="*/ 55 h 377"/>
                <a:gd name="T78" fmla="*/ 26 w 345"/>
                <a:gd name="T79" fmla="*/ 61 h 377"/>
                <a:gd name="T80" fmla="*/ 23 w 345"/>
                <a:gd name="T81" fmla="*/ 68 h 377"/>
                <a:gd name="T82" fmla="*/ 22 w 345"/>
                <a:gd name="T83" fmla="*/ 76 h 377"/>
                <a:gd name="T84" fmla="*/ 22 w 345"/>
                <a:gd name="T85" fmla="*/ 82 h 377"/>
                <a:gd name="T86" fmla="*/ 22 w 345"/>
                <a:gd name="T87" fmla="*/ 84 h 377"/>
                <a:gd name="T88" fmla="*/ 21 w 345"/>
                <a:gd name="T89" fmla="*/ 86 h 377"/>
                <a:gd name="T90" fmla="*/ 18 w 345"/>
                <a:gd name="T91" fmla="*/ 86 h 3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5"/>
                <a:gd name="T139" fmla="*/ 0 h 377"/>
                <a:gd name="T140" fmla="*/ 345 w 345"/>
                <a:gd name="T141" fmla="*/ 377 h 3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5" h="377">
                  <a:moveTo>
                    <a:pt x="73" y="373"/>
                  </a:moveTo>
                  <a:lnTo>
                    <a:pt x="70" y="372"/>
                  </a:lnTo>
                  <a:lnTo>
                    <a:pt x="68" y="368"/>
                  </a:lnTo>
                  <a:lnTo>
                    <a:pt x="64" y="361"/>
                  </a:lnTo>
                  <a:lnTo>
                    <a:pt x="61" y="352"/>
                  </a:lnTo>
                  <a:lnTo>
                    <a:pt x="61" y="350"/>
                  </a:lnTo>
                  <a:lnTo>
                    <a:pt x="60" y="347"/>
                  </a:lnTo>
                  <a:lnTo>
                    <a:pt x="60" y="346"/>
                  </a:lnTo>
                  <a:lnTo>
                    <a:pt x="59" y="343"/>
                  </a:lnTo>
                  <a:lnTo>
                    <a:pt x="56" y="339"/>
                  </a:lnTo>
                  <a:lnTo>
                    <a:pt x="50" y="329"/>
                  </a:lnTo>
                  <a:lnTo>
                    <a:pt x="39" y="312"/>
                  </a:lnTo>
                  <a:lnTo>
                    <a:pt x="29" y="291"/>
                  </a:lnTo>
                  <a:lnTo>
                    <a:pt x="18" y="266"/>
                  </a:lnTo>
                  <a:lnTo>
                    <a:pt x="9" y="239"/>
                  </a:lnTo>
                  <a:lnTo>
                    <a:pt x="3" y="209"/>
                  </a:lnTo>
                  <a:lnTo>
                    <a:pt x="0" y="178"/>
                  </a:lnTo>
                  <a:lnTo>
                    <a:pt x="0" y="164"/>
                  </a:lnTo>
                  <a:lnTo>
                    <a:pt x="3" y="149"/>
                  </a:lnTo>
                  <a:lnTo>
                    <a:pt x="5" y="136"/>
                  </a:lnTo>
                  <a:lnTo>
                    <a:pt x="11" y="122"/>
                  </a:lnTo>
                  <a:lnTo>
                    <a:pt x="21" y="100"/>
                  </a:lnTo>
                  <a:lnTo>
                    <a:pt x="35" y="80"/>
                  </a:lnTo>
                  <a:lnTo>
                    <a:pt x="53" y="63"/>
                  </a:lnTo>
                  <a:lnTo>
                    <a:pt x="76" y="47"/>
                  </a:lnTo>
                  <a:lnTo>
                    <a:pt x="102" y="32"/>
                  </a:lnTo>
                  <a:lnTo>
                    <a:pt x="132" y="19"/>
                  </a:lnTo>
                  <a:lnTo>
                    <a:pt x="165" y="9"/>
                  </a:lnTo>
                  <a:lnTo>
                    <a:pt x="203" y="0"/>
                  </a:lnTo>
                  <a:lnTo>
                    <a:pt x="208" y="5"/>
                  </a:lnTo>
                  <a:lnTo>
                    <a:pt x="215" y="10"/>
                  </a:lnTo>
                  <a:lnTo>
                    <a:pt x="224" y="18"/>
                  </a:lnTo>
                  <a:lnTo>
                    <a:pt x="233" y="26"/>
                  </a:lnTo>
                  <a:lnTo>
                    <a:pt x="242" y="35"/>
                  </a:lnTo>
                  <a:lnTo>
                    <a:pt x="253" y="43"/>
                  </a:lnTo>
                  <a:lnTo>
                    <a:pt x="262" y="52"/>
                  </a:lnTo>
                  <a:lnTo>
                    <a:pt x="271" y="60"/>
                  </a:lnTo>
                  <a:lnTo>
                    <a:pt x="259" y="67"/>
                  </a:lnTo>
                  <a:lnTo>
                    <a:pt x="247" y="76"/>
                  </a:lnTo>
                  <a:lnTo>
                    <a:pt x="234" y="86"/>
                  </a:lnTo>
                  <a:lnTo>
                    <a:pt x="223" y="93"/>
                  </a:lnTo>
                  <a:lnTo>
                    <a:pt x="212" y="101"/>
                  </a:lnTo>
                  <a:lnTo>
                    <a:pt x="203" y="108"/>
                  </a:lnTo>
                  <a:lnTo>
                    <a:pt x="198" y="112"/>
                  </a:lnTo>
                  <a:lnTo>
                    <a:pt x="195" y="113"/>
                  </a:lnTo>
                  <a:lnTo>
                    <a:pt x="191" y="117"/>
                  </a:lnTo>
                  <a:lnTo>
                    <a:pt x="188" y="122"/>
                  </a:lnTo>
                  <a:lnTo>
                    <a:pt x="186" y="127"/>
                  </a:lnTo>
                  <a:lnTo>
                    <a:pt x="185" y="132"/>
                  </a:lnTo>
                  <a:lnTo>
                    <a:pt x="185" y="135"/>
                  </a:lnTo>
                  <a:lnTo>
                    <a:pt x="186" y="138"/>
                  </a:lnTo>
                  <a:lnTo>
                    <a:pt x="186" y="140"/>
                  </a:lnTo>
                  <a:lnTo>
                    <a:pt x="188" y="143"/>
                  </a:lnTo>
                  <a:lnTo>
                    <a:pt x="191" y="149"/>
                  </a:lnTo>
                  <a:lnTo>
                    <a:pt x="198" y="155"/>
                  </a:lnTo>
                  <a:lnTo>
                    <a:pt x="206" y="156"/>
                  </a:lnTo>
                  <a:lnTo>
                    <a:pt x="215" y="156"/>
                  </a:lnTo>
                  <a:lnTo>
                    <a:pt x="219" y="155"/>
                  </a:lnTo>
                  <a:lnTo>
                    <a:pt x="229" y="152"/>
                  </a:lnTo>
                  <a:lnTo>
                    <a:pt x="245" y="148"/>
                  </a:lnTo>
                  <a:lnTo>
                    <a:pt x="263" y="144"/>
                  </a:lnTo>
                  <a:lnTo>
                    <a:pt x="281" y="139"/>
                  </a:lnTo>
                  <a:lnTo>
                    <a:pt x="299" y="135"/>
                  </a:lnTo>
                  <a:lnTo>
                    <a:pt x="315" y="131"/>
                  </a:lnTo>
                  <a:lnTo>
                    <a:pt x="325" y="128"/>
                  </a:lnTo>
                  <a:lnTo>
                    <a:pt x="329" y="132"/>
                  </a:lnTo>
                  <a:lnTo>
                    <a:pt x="333" y="136"/>
                  </a:lnTo>
                  <a:lnTo>
                    <a:pt x="338" y="143"/>
                  </a:lnTo>
                  <a:lnTo>
                    <a:pt x="345" y="149"/>
                  </a:lnTo>
                  <a:lnTo>
                    <a:pt x="322" y="152"/>
                  </a:lnTo>
                  <a:lnTo>
                    <a:pt x="297" y="155"/>
                  </a:lnTo>
                  <a:lnTo>
                    <a:pt x="270" y="160"/>
                  </a:lnTo>
                  <a:lnTo>
                    <a:pt x="242" y="168"/>
                  </a:lnTo>
                  <a:lnTo>
                    <a:pt x="215" y="178"/>
                  </a:lnTo>
                  <a:lnTo>
                    <a:pt x="189" y="191"/>
                  </a:lnTo>
                  <a:lnTo>
                    <a:pt x="164" y="207"/>
                  </a:lnTo>
                  <a:lnTo>
                    <a:pt x="142" y="227"/>
                  </a:lnTo>
                  <a:lnTo>
                    <a:pt x="132" y="240"/>
                  </a:lnTo>
                  <a:lnTo>
                    <a:pt x="121" y="255"/>
                  </a:lnTo>
                  <a:lnTo>
                    <a:pt x="113" y="269"/>
                  </a:lnTo>
                  <a:lnTo>
                    <a:pt x="107" y="285"/>
                  </a:lnTo>
                  <a:lnTo>
                    <a:pt x="102" y="300"/>
                  </a:lnTo>
                  <a:lnTo>
                    <a:pt x="98" y="317"/>
                  </a:lnTo>
                  <a:lnTo>
                    <a:pt x="96" y="335"/>
                  </a:lnTo>
                  <a:lnTo>
                    <a:pt x="95" y="355"/>
                  </a:lnTo>
                  <a:lnTo>
                    <a:pt x="95" y="360"/>
                  </a:lnTo>
                  <a:lnTo>
                    <a:pt x="96" y="365"/>
                  </a:lnTo>
                  <a:lnTo>
                    <a:pt x="96" y="370"/>
                  </a:lnTo>
                  <a:lnTo>
                    <a:pt x="96" y="376"/>
                  </a:lnTo>
                  <a:lnTo>
                    <a:pt x="90" y="377"/>
                  </a:lnTo>
                  <a:lnTo>
                    <a:pt x="85" y="376"/>
                  </a:lnTo>
                  <a:lnTo>
                    <a:pt x="78" y="376"/>
                  </a:lnTo>
                  <a:lnTo>
                    <a:pt x="73" y="373"/>
                  </a:lnTo>
                  <a:close/>
                </a:path>
              </a:pathLst>
            </a:custGeom>
            <a:solidFill>
              <a:srgbClr val="C0C0C0"/>
            </a:solidFill>
            <a:ln w="9525">
              <a:noFill/>
              <a:round/>
              <a:headEnd/>
              <a:tailEnd/>
            </a:ln>
          </p:spPr>
          <p:txBody>
            <a:bodyPr/>
            <a:lstStyle/>
            <a:p>
              <a:pPr rtl="0"/>
              <a:endParaRPr lang="en-US" sz="3800"/>
            </a:p>
          </p:txBody>
        </p:sp>
        <p:sp>
          <p:nvSpPr>
            <p:cNvPr id="913" name="Freeform 911"/>
            <p:cNvSpPr>
              <a:spLocks/>
            </p:cNvSpPr>
            <p:nvPr/>
          </p:nvSpPr>
          <p:spPr bwMode="auto">
            <a:xfrm>
              <a:off x="403" y="2511"/>
              <a:ext cx="243" cy="127"/>
            </a:xfrm>
            <a:custGeom>
              <a:avLst/>
              <a:gdLst>
                <a:gd name="T0" fmla="*/ 42 w 1064"/>
                <a:gd name="T1" fmla="*/ 49 h 555"/>
                <a:gd name="T2" fmla="*/ 34 w 1064"/>
                <a:gd name="T3" fmla="*/ 49 h 555"/>
                <a:gd name="T4" fmla="*/ 25 w 1064"/>
                <a:gd name="T5" fmla="*/ 49 h 555"/>
                <a:gd name="T6" fmla="*/ 20 w 1064"/>
                <a:gd name="T7" fmla="*/ 49 h 555"/>
                <a:gd name="T8" fmla="*/ 18 w 1064"/>
                <a:gd name="T9" fmla="*/ 49 h 555"/>
                <a:gd name="T10" fmla="*/ 18 w 1064"/>
                <a:gd name="T11" fmla="*/ 49 h 555"/>
                <a:gd name="T12" fmla="*/ 16 w 1064"/>
                <a:gd name="T13" fmla="*/ 49 h 555"/>
                <a:gd name="T14" fmla="*/ 12 w 1064"/>
                <a:gd name="T15" fmla="*/ 50 h 555"/>
                <a:gd name="T16" fmla="*/ 8 w 1064"/>
                <a:gd name="T17" fmla="*/ 52 h 555"/>
                <a:gd name="T18" fmla="*/ 5 w 1064"/>
                <a:gd name="T19" fmla="*/ 54 h 555"/>
                <a:gd name="T20" fmla="*/ 2 w 1064"/>
                <a:gd name="T21" fmla="*/ 58 h 555"/>
                <a:gd name="T22" fmla="*/ 0 w 1064"/>
                <a:gd name="T23" fmla="*/ 65 h 555"/>
                <a:gd name="T24" fmla="*/ 1 w 1064"/>
                <a:gd name="T25" fmla="*/ 71 h 555"/>
                <a:gd name="T26" fmla="*/ 5 w 1064"/>
                <a:gd name="T27" fmla="*/ 78 h 555"/>
                <a:gd name="T28" fmla="*/ 11 w 1064"/>
                <a:gd name="T29" fmla="*/ 83 h 555"/>
                <a:gd name="T30" fmla="*/ 19 w 1064"/>
                <a:gd name="T31" fmla="*/ 85 h 555"/>
                <a:gd name="T32" fmla="*/ 24 w 1064"/>
                <a:gd name="T33" fmla="*/ 86 h 555"/>
                <a:gd name="T34" fmla="*/ 30 w 1064"/>
                <a:gd name="T35" fmla="*/ 86 h 555"/>
                <a:gd name="T36" fmla="*/ 39 w 1064"/>
                <a:gd name="T37" fmla="*/ 86 h 555"/>
                <a:gd name="T38" fmla="*/ 47 w 1064"/>
                <a:gd name="T39" fmla="*/ 86 h 555"/>
                <a:gd name="T40" fmla="*/ 57 w 1064"/>
                <a:gd name="T41" fmla="*/ 91 h 555"/>
                <a:gd name="T42" fmla="*/ 70 w 1064"/>
                <a:gd name="T43" fmla="*/ 100 h 555"/>
                <a:gd name="T44" fmla="*/ 84 w 1064"/>
                <a:gd name="T45" fmla="*/ 108 h 555"/>
                <a:gd name="T46" fmla="*/ 98 w 1064"/>
                <a:gd name="T47" fmla="*/ 115 h 555"/>
                <a:gd name="T48" fmla="*/ 112 w 1064"/>
                <a:gd name="T49" fmla="*/ 120 h 555"/>
                <a:gd name="T50" fmla="*/ 126 w 1064"/>
                <a:gd name="T51" fmla="*/ 124 h 555"/>
                <a:gd name="T52" fmla="*/ 141 w 1064"/>
                <a:gd name="T53" fmla="*/ 126 h 555"/>
                <a:gd name="T54" fmla="*/ 157 w 1064"/>
                <a:gd name="T55" fmla="*/ 127 h 555"/>
                <a:gd name="T56" fmla="*/ 170 w 1064"/>
                <a:gd name="T57" fmla="*/ 127 h 555"/>
                <a:gd name="T58" fmla="*/ 180 w 1064"/>
                <a:gd name="T59" fmla="*/ 126 h 555"/>
                <a:gd name="T60" fmla="*/ 190 w 1064"/>
                <a:gd name="T61" fmla="*/ 124 h 555"/>
                <a:gd name="T62" fmla="*/ 200 w 1064"/>
                <a:gd name="T63" fmla="*/ 121 h 555"/>
                <a:gd name="T64" fmla="*/ 209 w 1064"/>
                <a:gd name="T65" fmla="*/ 118 h 555"/>
                <a:gd name="T66" fmla="*/ 217 w 1064"/>
                <a:gd name="T67" fmla="*/ 113 h 555"/>
                <a:gd name="T68" fmla="*/ 224 w 1064"/>
                <a:gd name="T69" fmla="*/ 109 h 555"/>
                <a:gd name="T70" fmla="*/ 230 w 1064"/>
                <a:gd name="T71" fmla="*/ 103 h 555"/>
                <a:gd name="T72" fmla="*/ 236 w 1064"/>
                <a:gd name="T73" fmla="*/ 96 h 555"/>
                <a:gd name="T74" fmla="*/ 240 w 1064"/>
                <a:gd name="T75" fmla="*/ 89 h 555"/>
                <a:gd name="T76" fmla="*/ 243 w 1064"/>
                <a:gd name="T77" fmla="*/ 80 h 555"/>
                <a:gd name="T78" fmla="*/ 243 w 1064"/>
                <a:gd name="T79" fmla="*/ 71 h 555"/>
                <a:gd name="T80" fmla="*/ 241 w 1064"/>
                <a:gd name="T81" fmla="*/ 60 h 555"/>
                <a:gd name="T82" fmla="*/ 236 w 1064"/>
                <a:gd name="T83" fmla="*/ 47 h 555"/>
                <a:gd name="T84" fmla="*/ 227 w 1064"/>
                <a:gd name="T85" fmla="*/ 36 h 555"/>
                <a:gd name="T86" fmla="*/ 216 w 1064"/>
                <a:gd name="T87" fmla="*/ 25 h 555"/>
                <a:gd name="T88" fmla="*/ 202 w 1064"/>
                <a:gd name="T89" fmla="*/ 16 h 555"/>
                <a:gd name="T90" fmla="*/ 186 w 1064"/>
                <a:gd name="T91" fmla="*/ 9 h 555"/>
                <a:gd name="T92" fmla="*/ 168 w 1064"/>
                <a:gd name="T93" fmla="*/ 4 h 555"/>
                <a:gd name="T94" fmla="*/ 149 w 1064"/>
                <a:gd name="T95" fmla="*/ 1 h 555"/>
                <a:gd name="T96" fmla="*/ 131 w 1064"/>
                <a:gd name="T97" fmla="*/ 0 h 555"/>
                <a:gd name="T98" fmla="*/ 114 w 1064"/>
                <a:gd name="T99" fmla="*/ 2 h 555"/>
                <a:gd name="T100" fmla="*/ 98 w 1064"/>
                <a:gd name="T101" fmla="*/ 5 h 555"/>
                <a:gd name="T102" fmla="*/ 84 w 1064"/>
                <a:gd name="T103" fmla="*/ 10 h 555"/>
                <a:gd name="T104" fmla="*/ 71 w 1064"/>
                <a:gd name="T105" fmla="*/ 16 h 555"/>
                <a:gd name="T106" fmla="*/ 61 w 1064"/>
                <a:gd name="T107" fmla="*/ 24 h 555"/>
                <a:gd name="T108" fmla="*/ 53 w 1064"/>
                <a:gd name="T109" fmla="*/ 33 h 555"/>
                <a:gd name="T110" fmla="*/ 47 w 1064"/>
                <a:gd name="T111" fmla="*/ 43 h 5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64"/>
                <a:gd name="T169" fmla="*/ 0 h 555"/>
                <a:gd name="T170" fmla="*/ 1064 w 1064"/>
                <a:gd name="T171" fmla="*/ 555 h 55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64" h="555">
                  <a:moveTo>
                    <a:pt x="195" y="213"/>
                  </a:moveTo>
                  <a:lnTo>
                    <a:pt x="183" y="213"/>
                  </a:lnTo>
                  <a:lnTo>
                    <a:pt x="166" y="213"/>
                  </a:lnTo>
                  <a:lnTo>
                    <a:pt x="148" y="213"/>
                  </a:lnTo>
                  <a:lnTo>
                    <a:pt x="129" y="212"/>
                  </a:lnTo>
                  <a:lnTo>
                    <a:pt x="110" y="212"/>
                  </a:lnTo>
                  <a:lnTo>
                    <a:pt x="96" y="212"/>
                  </a:lnTo>
                  <a:lnTo>
                    <a:pt x="86" y="212"/>
                  </a:lnTo>
                  <a:lnTo>
                    <a:pt x="82" y="212"/>
                  </a:lnTo>
                  <a:lnTo>
                    <a:pt x="80" y="212"/>
                  </a:lnTo>
                  <a:lnTo>
                    <a:pt x="80" y="213"/>
                  </a:lnTo>
                  <a:lnTo>
                    <a:pt x="71" y="215"/>
                  </a:lnTo>
                  <a:lnTo>
                    <a:pt x="61" y="216"/>
                  </a:lnTo>
                  <a:lnTo>
                    <a:pt x="53" y="219"/>
                  </a:lnTo>
                  <a:lnTo>
                    <a:pt x="44" y="222"/>
                  </a:lnTo>
                  <a:lnTo>
                    <a:pt x="36" y="226"/>
                  </a:lnTo>
                  <a:lnTo>
                    <a:pt x="28" y="232"/>
                  </a:lnTo>
                  <a:lnTo>
                    <a:pt x="22" y="237"/>
                  </a:lnTo>
                  <a:lnTo>
                    <a:pt x="15" y="243"/>
                  </a:lnTo>
                  <a:lnTo>
                    <a:pt x="8" y="255"/>
                  </a:lnTo>
                  <a:lnTo>
                    <a:pt x="2" y="268"/>
                  </a:lnTo>
                  <a:lnTo>
                    <a:pt x="0" y="282"/>
                  </a:lnTo>
                  <a:lnTo>
                    <a:pt x="0" y="297"/>
                  </a:lnTo>
                  <a:lnTo>
                    <a:pt x="4" y="312"/>
                  </a:lnTo>
                  <a:lnTo>
                    <a:pt x="10" y="328"/>
                  </a:lnTo>
                  <a:lnTo>
                    <a:pt x="21" y="341"/>
                  </a:lnTo>
                  <a:lnTo>
                    <a:pt x="32" y="352"/>
                  </a:lnTo>
                  <a:lnTo>
                    <a:pt x="48" y="362"/>
                  </a:lnTo>
                  <a:lnTo>
                    <a:pt x="64" y="368"/>
                  </a:lnTo>
                  <a:lnTo>
                    <a:pt x="82" y="373"/>
                  </a:lnTo>
                  <a:lnTo>
                    <a:pt x="100" y="375"/>
                  </a:lnTo>
                  <a:lnTo>
                    <a:pt x="104" y="375"/>
                  </a:lnTo>
                  <a:lnTo>
                    <a:pt x="114" y="375"/>
                  </a:lnTo>
                  <a:lnTo>
                    <a:pt x="131" y="375"/>
                  </a:lnTo>
                  <a:lnTo>
                    <a:pt x="149" y="375"/>
                  </a:lnTo>
                  <a:lnTo>
                    <a:pt x="170" y="375"/>
                  </a:lnTo>
                  <a:lnTo>
                    <a:pt x="190" y="375"/>
                  </a:lnTo>
                  <a:lnTo>
                    <a:pt x="207" y="375"/>
                  </a:lnTo>
                  <a:lnTo>
                    <a:pt x="220" y="375"/>
                  </a:lnTo>
                  <a:lnTo>
                    <a:pt x="248" y="398"/>
                  </a:lnTo>
                  <a:lnTo>
                    <a:pt x="277" y="419"/>
                  </a:lnTo>
                  <a:lnTo>
                    <a:pt x="307" y="438"/>
                  </a:lnTo>
                  <a:lnTo>
                    <a:pt x="337" y="457"/>
                  </a:lnTo>
                  <a:lnTo>
                    <a:pt x="367" y="473"/>
                  </a:lnTo>
                  <a:lnTo>
                    <a:pt x="397" y="489"/>
                  </a:lnTo>
                  <a:lnTo>
                    <a:pt x="427" y="502"/>
                  </a:lnTo>
                  <a:lnTo>
                    <a:pt x="458" y="514"/>
                  </a:lnTo>
                  <a:lnTo>
                    <a:pt x="489" y="524"/>
                  </a:lnTo>
                  <a:lnTo>
                    <a:pt x="520" y="533"/>
                  </a:lnTo>
                  <a:lnTo>
                    <a:pt x="553" y="541"/>
                  </a:lnTo>
                  <a:lnTo>
                    <a:pt x="585" y="548"/>
                  </a:lnTo>
                  <a:lnTo>
                    <a:pt x="618" y="551"/>
                  </a:lnTo>
                  <a:lnTo>
                    <a:pt x="652" y="554"/>
                  </a:lnTo>
                  <a:lnTo>
                    <a:pt x="686" y="555"/>
                  </a:lnTo>
                  <a:lnTo>
                    <a:pt x="719" y="555"/>
                  </a:lnTo>
                  <a:lnTo>
                    <a:pt x="743" y="554"/>
                  </a:lnTo>
                  <a:lnTo>
                    <a:pt x="766" y="553"/>
                  </a:lnTo>
                  <a:lnTo>
                    <a:pt x="790" y="550"/>
                  </a:lnTo>
                  <a:lnTo>
                    <a:pt x="812" y="546"/>
                  </a:lnTo>
                  <a:lnTo>
                    <a:pt x="834" y="541"/>
                  </a:lnTo>
                  <a:lnTo>
                    <a:pt x="855" y="536"/>
                  </a:lnTo>
                  <a:lnTo>
                    <a:pt x="874" y="529"/>
                  </a:lnTo>
                  <a:lnTo>
                    <a:pt x="895" y="522"/>
                  </a:lnTo>
                  <a:lnTo>
                    <a:pt x="913" y="514"/>
                  </a:lnTo>
                  <a:lnTo>
                    <a:pt x="932" y="506"/>
                  </a:lnTo>
                  <a:lnTo>
                    <a:pt x="948" y="496"/>
                  </a:lnTo>
                  <a:lnTo>
                    <a:pt x="964" y="486"/>
                  </a:lnTo>
                  <a:lnTo>
                    <a:pt x="980" y="475"/>
                  </a:lnTo>
                  <a:lnTo>
                    <a:pt x="994" y="463"/>
                  </a:lnTo>
                  <a:lnTo>
                    <a:pt x="1007" y="451"/>
                  </a:lnTo>
                  <a:lnTo>
                    <a:pt x="1019" y="438"/>
                  </a:lnTo>
                  <a:lnTo>
                    <a:pt x="1032" y="421"/>
                  </a:lnTo>
                  <a:lnTo>
                    <a:pt x="1042" y="405"/>
                  </a:lnTo>
                  <a:lnTo>
                    <a:pt x="1050" y="388"/>
                  </a:lnTo>
                  <a:lnTo>
                    <a:pt x="1056" y="368"/>
                  </a:lnTo>
                  <a:lnTo>
                    <a:pt x="1062" y="350"/>
                  </a:lnTo>
                  <a:lnTo>
                    <a:pt x="1064" y="330"/>
                  </a:lnTo>
                  <a:lnTo>
                    <a:pt x="1064" y="311"/>
                  </a:lnTo>
                  <a:lnTo>
                    <a:pt x="1063" y="291"/>
                  </a:lnTo>
                  <a:lnTo>
                    <a:pt x="1056" y="263"/>
                  </a:lnTo>
                  <a:lnTo>
                    <a:pt x="1047" y="234"/>
                  </a:lnTo>
                  <a:lnTo>
                    <a:pt x="1033" y="207"/>
                  </a:lnTo>
                  <a:lnTo>
                    <a:pt x="1016" y="181"/>
                  </a:lnTo>
                  <a:lnTo>
                    <a:pt x="995" y="156"/>
                  </a:lnTo>
                  <a:lnTo>
                    <a:pt x="972" y="133"/>
                  </a:lnTo>
                  <a:lnTo>
                    <a:pt x="946" y="111"/>
                  </a:lnTo>
                  <a:lnTo>
                    <a:pt x="916" y="90"/>
                  </a:lnTo>
                  <a:lnTo>
                    <a:pt x="885" y="72"/>
                  </a:lnTo>
                  <a:lnTo>
                    <a:pt x="851" y="55"/>
                  </a:lnTo>
                  <a:lnTo>
                    <a:pt x="814" y="39"/>
                  </a:lnTo>
                  <a:lnTo>
                    <a:pt x="777" y="27"/>
                  </a:lnTo>
                  <a:lnTo>
                    <a:pt x="736" y="17"/>
                  </a:lnTo>
                  <a:lnTo>
                    <a:pt x="696" y="8"/>
                  </a:lnTo>
                  <a:lnTo>
                    <a:pt x="653" y="3"/>
                  </a:lnTo>
                  <a:lnTo>
                    <a:pt x="610" y="0"/>
                  </a:lnTo>
                  <a:lnTo>
                    <a:pt x="572" y="0"/>
                  </a:lnTo>
                  <a:lnTo>
                    <a:pt x="535" y="3"/>
                  </a:lnTo>
                  <a:lnTo>
                    <a:pt x="498" y="7"/>
                  </a:lnTo>
                  <a:lnTo>
                    <a:pt x="463" y="12"/>
                  </a:lnTo>
                  <a:lnTo>
                    <a:pt x="430" y="21"/>
                  </a:lnTo>
                  <a:lnTo>
                    <a:pt x="398" y="30"/>
                  </a:lnTo>
                  <a:lnTo>
                    <a:pt x="368" y="42"/>
                  </a:lnTo>
                  <a:lnTo>
                    <a:pt x="341" y="56"/>
                  </a:lnTo>
                  <a:lnTo>
                    <a:pt x="313" y="70"/>
                  </a:lnTo>
                  <a:lnTo>
                    <a:pt x="290" y="87"/>
                  </a:lnTo>
                  <a:lnTo>
                    <a:pt x="268" y="105"/>
                  </a:lnTo>
                  <a:lnTo>
                    <a:pt x="248" y="124"/>
                  </a:lnTo>
                  <a:lnTo>
                    <a:pt x="230" y="144"/>
                  </a:lnTo>
                  <a:lnTo>
                    <a:pt x="216" y="166"/>
                  </a:lnTo>
                  <a:lnTo>
                    <a:pt x="204" y="190"/>
                  </a:lnTo>
                  <a:lnTo>
                    <a:pt x="195" y="213"/>
                  </a:lnTo>
                  <a:close/>
                </a:path>
              </a:pathLst>
            </a:custGeom>
            <a:solidFill>
              <a:srgbClr val="000000"/>
            </a:solidFill>
            <a:ln w="9525">
              <a:noFill/>
              <a:round/>
              <a:headEnd/>
              <a:tailEnd/>
            </a:ln>
          </p:spPr>
          <p:txBody>
            <a:bodyPr/>
            <a:lstStyle/>
            <a:p>
              <a:pPr rtl="0"/>
              <a:endParaRPr lang="en-US" sz="3800"/>
            </a:p>
          </p:txBody>
        </p:sp>
        <p:sp>
          <p:nvSpPr>
            <p:cNvPr id="914" name="Freeform 912"/>
            <p:cNvSpPr>
              <a:spLocks/>
            </p:cNvSpPr>
            <p:nvPr/>
          </p:nvSpPr>
          <p:spPr bwMode="auto">
            <a:xfrm>
              <a:off x="414" y="2523"/>
              <a:ext cx="221" cy="105"/>
            </a:xfrm>
            <a:custGeom>
              <a:avLst/>
              <a:gdLst>
                <a:gd name="T0" fmla="*/ 44 w 969"/>
                <a:gd name="T1" fmla="*/ 39 h 461"/>
                <a:gd name="T2" fmla="*/ 49 w 969"/>
                <a:gd name="T3" fmla="*/ 30 h 461"/>
                <a:gd name="T4" fmla="*/ 56 w 969"/>
                <a:gd name="T5" fmla="*/ 22 h 461"/>
                <a:gd name="T6" fmla="*/ 65 w 969"/>
                <a:gd name="T7" fmla="*/ 15 h 461"/>
                <a:gd name="T8" fmla="*/ 77 w 969"/>
                <a:gd name="T9" fmla="*/ 9 h 461"/>
                <a:gd name="T10" fmla="*/ 90 w 969"/>
                <a:gd name="T11" fmla="*/ 4 h 461"/>
                <a:gd name="T12" fmla="*/ 104 w 969"/>
                <a:gd name="T13" fmla="*/ 1 h 461"/>
                <a:gd name="T14" fmla="*/ 120 w 969"/>
                <a:gd name="T15" fmla="*/ 0 h 461"/>
                <a:gd name="T16" fmla="*/ 137 w 969"/>
                <a:gd name="T17" fmla="*/ 1 h 461"/>
                <a:gd name="T18" fmla="*/ 153 w 969"/>
                <a:gd name="T19" fmla="*/ 3 h 461"/>
                <a:gd name="T20" fmla="*/ 169 w 969"/>
                <a:gd name="T21" fmla="*/ 8 h 461"/>
                <a:gd name="T22" fmla="*/ 184 w 969"/>
                <a:gd name="T23" fmla="*/ 14 h 461"/>
                <a:gd name="T24" fmla="*/ 196 w 969"/>
                <a:gd name="T25" fmla="*/ 22 h 461"/>
                <a:gd name="T26" fmla="*/ 207 w 969"/>
                <a:gd name="T27" fmla="*/ 31 h 461"/>
                <a:gd name="T28" fmla="*/ 215 w 969"/>
                <a:gd name="T29" fmla="*/ 41 h 461"/>
                <a:gd name="T30" fmla="*/ 220 w 969"/>
                <a:gd name="T31" fmla="*/ 51 h 461"/>
                <a:gd name="T32" fmla="*/ 221 w 969"/>
                <a:gd name="T33" fmla="*/ 60 h 461"/>
                <a:gd name="T34" fmla="*/ 221 w 969"/>
                <a:gd name="T35" fmla="*/ 67 h 461"/>
                <a:gd name="T36" fmla="*/ 219 w 969"/>
                <a:gd name="T37" fmla="*/ 73 h 461"/>
                <a:gd name="T38" fmla="*/ 215 w 969"/>
                <a:gd name="T39" fmla="*/ 79 h 461"/>
                <a:gd name="T40" fmla="*/ 211 w 969"/>
                <a:gd name="T41" fmla="*/ 84 h 461"/>
                <a:gd name="T42" fmla="*/ 205 w 969"/>
                <a:gd name="T43" fmla="*/ 89 h 461"/>
                <a:gd name="T44" fmla="*/ 199 w 969"/>
                <a:gd name="T45" fmla="*/ 93 h 461"/>
                <a:gd name="T46" fmla="*/ 192 w 969"/>
                <a:gd name="T47" fmla="*/ 97 h 461"/>
                <a:gd name="T48" fmla="*/ 184 w 969"/>
                <a:gd name="T49" fmla="*/ 100 h 461"/>
                <a:gd name="T50" fmla="*/ 176 w 969"/>
                <a:gd name="T51" fmla="*/ 102 h 461"/>
                <a:gd name="T52" fmla="*/ 167 w 969"/>
                <a:gd name="T53" fmla="*/ 104 h 461"/>
                <a:gd name="T54" fmla="*/ 158 w 969"/>
                <a:gd name="T55" fmla="*/ 105 h 461"/>
                <a:gd name="T56" fmla="*/ 146 w 969"/>
                <a:gd name="T57" fmla="*/ 105 h 461"/>
                <a:gd name="T58" fmla="*/ 131 w 969"/>
                <a:gd name="T59" fmla="*/ 104 h 461"/>
                <a:gd name="T60" fmla="*/ 117 w 969"/>
                <a:gd name="T61" fmla="*/ 102 h 461"/>
                <a:gd name="T62" fmla="*/ 103 w 969"/>
                <a:gd name="T63" fmla="*/ 98 h 461"/>
                <a:gd name="T64" fmla="*/ 89 w 969"/>
                <a:gd name="T65" fmla="*/ 93 h 461"/>
                <a:gd name="T66" fmla="*/ 76 w 969"/>
                <a:gd name="T67" fmla="*/ 87 h 461"/>
                <a:gd name="T68" fmla="*/ 63 w 969"/>
                <a:gd name="T69" fmla="*/ 79 h 461"/>
                <a:gd name="T70" fmla="*/ 51 w 969"/>
                <a:gd name="T71" fmla="*/ 70 h 461"/>
                <a:gd name="T72" fmla="*/ 44 w 969"/>
                <a:gd name="T73" fmla="*/ 64 h 461"/>
                <a:gd name="T74" fmla="*/ 42 w 969"/>
                <a:gd name="T75" fmla="*/ 63 h 461"/>
                <a:gd name="T76" fmla="*/ 12 w 969"/>
                <a:gd name="T77" fmla="*/ 63 h 461"/>
                <a:gd name="T78" fmla="*/ 7 w 969"/>
                <a:gd name="T79" fmla="*/ 63 h 461"/>
                <a:gd name="T80" fmla="*/ 4 w 969"/>
                <a:gd name="T81" fmla="*/ 61 h 461"/>
                <a:gd name="T82" fmla="*/ 1 w 969"/>
                <a:gd name="T83" fmla="*/ 58 h 461"/>
                <a:gd name="T84" fmla="*/ 0 w 969"/>
                <a:gd name="T85" fmla="*/ 55 h 461"/>
                <a:gd name="T86" fmla="*/ 0 w 969"/>
                <a:gd name="T87" fmla="*/ 53 h 461"/>
                <a:gd name="T88" fmla="*/ 1 w 969"/>
                <a:gd name="T89" fmla="*/ 51 h 461"/>
                <a:gd name="T90" fmla="*/ 4 w 969"/>
                <a:gd name="T91" fmla="*/ 49 h 461"/>
                <a:gd name="T92" fmla="*/ 8 w 969"/>
                <a:gd name="T93" fmla="*/ 48 h 461"/>
                <a:gd name="T94" fmla="*/ 8 w 969"/>
                <a:gd name="T95" fmla="*/ 48 h 461"/>
                <a:gd name="T96" fmla="*/ 7 w 969"/>
                <a:gd name="T97" fmla="*/ 48 h 461"/>
                <a:gd name="T98" fmla="*/ 39 w 969"/>
                <a:gd name="T99" fmla="*/ 48 h 461"/>
                <a:gd name="T100" fmla="*/ 42 w 969"/>
                <a:gd name="T101" fmla="*/ 46 h 4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9"/>
                <a:gd name="T154" fmla="*/ 0 h 461"/>
                <a:gd name="T155" fmla="*/ 969 w 969"/>
                <a:gd name="T156" fmla="*/ 461 h 4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9" h="461">
                  <a:moveTo>
                    <a:pt x="189" y="194"/>
                  </a:moveTo>
                  <a:lnTo>
                    <a:pt x="194" y="173"/>
                  </a:lnTo>
                  <a:lnTo>
                    <a:pt x="203" y="152"/>
                  </a:lnTo>
                  <a:lnTo>
                    <a:pt x="215" y="133"/>
                  </a:lnTo>
                  <a:lnTo>
                    <a:pt x="229" y="113"/>
                  </a:lnTo>
                  <a:lnTo>
                    <a:pt x="246" y="96"/>
                  </a:lnTo>
                  <a:lnTo>
                    <a:pt x="265" y="79"/>
                  </a:lnTo>
                  <a:lnTo>
                    <a:pt x="287" y="65"/>
                  </a:lnTo>
                  <a:lnTo>
                    <a:pt x="312" y="51"/>
                  </a:lnTo>
                  <a:lnTo>
                    <a:pt x="338" y="39"/>
                  </a:lnTo>
                  <a:lnTo>
                    <a:pt x="366" y="27"/>
                  </a:lnTo>
                  <a:lnTo>
                    <a:pt x="394" y="18"/>
                  </a:lnTo>
                  <a:lnTo>
                    <a:pt x="425" y="12"/>
                  </a:lnTo>
                  <a:lnTo>
                    <a:pt x="458" y="5"/>
                  </a:lnTo>
                  <a:lnTo>
                    <a:pt x="490" y="1"/>
                  </a:lnTo>
                  <a:lnTo>
                    <a:pt x="526" y="0"/>
                  </a:lnTo>
                  <a:lnTo>
                    <a:pt x="561" y="0"/>
                  </a:lnTo>
                  <a:lnTo>
                    <a:pt x="599" y="3"/>
                  </a:lnTo>
                  <a:lnTo>
                    <a:pt x="636" y="8"/>
                  </a:lnTo>
                  <a:lnTo>
                    <a:pt x="673" y="14"/>
                  </a:lnTo>
                  <a:lnTo>
                    <a:pt x="709" y="24"/>
                  </a:lnTo>
                  <a:lnTo>
                    <a:pt x="743" y="34"/>
                  </a:lnTo>
                  <a:lnTo>
                    <a:pt x="775" y="47"/>
                  </a:lnTo>
                  <a:lnTo>
                    <a:pt x="805" y="61"/>
                  </a:lnTo>
                  <a:lnTo>
                    <a:pt x="835" y="78"/>
                  </a:lnTo>
                  <a:lnTo>
                    <a:pt x="861" y="95"/>
                  </a:lnTo>
                  <a:lnTo>
                    <a:pt x="885" y="115"/>
                  </a:lnTo>
                  <a:lnTo>
                    <a:pt x="907" y="134"/>
                  </a:lnTo>
                  <a:lnTo>
                    <a:pt x="925" y="156"/>
                  </a:lnTo>
                  <a:lnTo>
                    <a:pt x="941" y="178"/>
                  </a:lnTo>
                  <a:lnTo>
                    <a:pt x="954" y="200"/>
                  </a:lnTo>
                  <a:lnTo>
                    <a:pt x="963" y="224"/>
                  </a:lnTo>
                  <a:lnTo>
                    <a:pt x="968" y="249"/>
                  </a:lnTo>
                  <a:lnTo>
                    <a:pt x="969" y="264"/>
                  </a:lnTo>
                  <a:lnTo>
                    <a:pt x="969" y="278"/>
                  </a:lnTo>
                  <a:lnTo>
                    <a:pt x="967" y="293"/>
                  </a:lnTo>
                  <a:lnTo>
                    <a:pt x="963" y="307"/>
                  </a:lnTo>
                  <a:lnTo>
                    <a:pt x="959" y="321"/>
                  </a:lnTo>
                  <a:lnTo>
                    <a:pt x="951" y="334"/>
                  </a:lnTo>
                  <a:lnTo>
                    <a:pt x="943" y="346"/>
                  </a:lnTo>
                  <a:lnTo>
                    <a:pt x="934" y="359"/>
                  </a:lnTo>
                  <a:lnTo>
                    <a:pt x="924" y="370"/>
                  </a:lnTo>
                  <a:lnTo>
                    <a:pt x="913" y="380"/>
                  </a:lnTo>
                  <a:lnTo>
                    <a:pt x="900" y="390"/>
                  </a:lnTo>
                  <a:lnTo>
                    <a:pt x="887" y="399"/>
                  </a:lnTo>
                  <a:lnTo>
                    <a:pt x="873" y="409"/>
                  </a:lnTo>
                  <a:lnTo>
                    <a:pt x="859" y="416"/>
                  </a:lnTo>
                  <a:lnTo>
                    <a:pt x="842" y="424"/>
                  </a:lnTo>
                  <a:lnTo>
                    <a:pt x="826" y="431"/>
                  </a:lnTo>
                  <a:lnTo>
                    <a:pt x="808" y="437"/>
                  </a:lnTo>
                  <a:lnTo>
                    <a:pt x="790" y="442"/>
                  </a:lnTo>
                  <a:lnTo>
                    <a:pt x="772" y="448"/>
                  </a:lnTo>
                  <a:lnTo>
                    <a:pt x="752" y="451"/>
                  </a:lnTo>
                  <a:lnTo>
                    <a:pt x="733" y="455"/>
                  </a:lnTo>
                  <a:lnTo>
                    <a:pt x="712" y="458"/>
                  </a:lnTo>
                  <a:lnTo>
                    <a:pt x="691" y="459"/>
                  </a:lnTo>
                  <a:lnTo>
                    <a:pt x="670" y="461"/>
                  </a:lnTo>
                  <a:lnTo>
                    <a:pt x="638" y="461"/>
                  </a:lnTo>
                  <a:lnTo>
                    <a:pt x="605" y="459"/>
                  </a:lnTo>
                  <a:lnTo>
                    <a:pt x="574" y="457"/>
                  </a:lnTo>
                  <a:lnTo>
                    <a:pt x="543" y="451"/>
                  </a:lnTo>
                  <a:lnTo>
                    <a:pt x="511" y="446"/>
                  </a:lnTo>
                  <a:lnTo>
                    <a:pt x="481" y="438"/>
                  </a:lnTo>
                  <a:lnTo>
                    <a:pt x="451" y="431"/>
                  </a:lnTo>
                  <a:lnTo>
                    <a:pt x="422" y="420"/>
                  </a:lnTo>
                  <a:lnTo>
                    <a:pt x="392" y="409"/>
                  </a:lnTo>
                  <a:lnTo>
                    <a:pt x="363" y="396"/>
                  </a:lnTo>
                  <a:lnTo>
                    <a:pt x="334" y="380"/>
                  </a:lnTo>
                  <a:lnTo>
                    <a:pt x="306" y="364"/>
                  </a:lnTo>
                  <a:lnTo>
                    <a:pt x="277" y="346"/>
                  </a:lnTo>
                  <a:lnTo>
                    <a:pt x="250" y="327"/>
                  </a:lnTo>
                  <a:lnTo>
                    <a:pt x="222" y="306"/>
                  </a:lnTo>
                  <a:lnTo>
                    <a:pt x="195" y="284"/>
                  </a:lnTo>
                  <a:lnTo>
                    <a:pt x="191" y="281"/>
                  </a:lnTo>
                  <a:lnTo>
                    <a:pt x="187" y="280"/>
                  </a:lnTo>
                  <a:lnTo>
                    <a:pt x="183" y="278"/>
                  </a:lnTo>
                  <a:lnTo>
                    <a:pt x="179" y="278"/>
                  </a:lnTo>
                  <a:lnTo>
                    <a:pt x="52" y="278"/>
                  </a:lnTo>
                  <a:lnTo>
                    <a:pt x="43" y="277"/>
                  </a:lnTo>
                  <a:lnTo>
                    <a:pt x="32" y="276"/>
                  </a:lnTo>
                  <a:lnTo>
                    <a:pt x="25" y="272"/>
                  </a:lnTo>
                  <a:lnTo>
                    <a:pt x="17" y="268"/>
                  </a:lnTo>
                  <a:lnTo>
                    <a:pt x="10" y="263"/>
                  </a:lnTo>
                  <a:lnTo>
                    <a:pt x="5" y="256"/>
                  </a:lnTo>
                  <a:lnTo>
                    <a:pt x="1" y="250"/>
                  </a:lnTo>
                  <a:lnTo>
                    <a:pt x="0" y="243"/>
                  </a:lnTo>
                  <a:lnTo>
                    <a:pt x="0" y="238"/>
                  </a:lnTo>
                  <a:lnTo>
                    <a:pt x="0" y="234"/>
                  </a:lnTo>
                  <a:lnTo>
                    <a:pt x="2" y="230"/>
                  </a:lnTo>
                  <a:lnTo>
                    <a:pt x="5" y="226"/>
                  </a:lnTo>
                  <a:lnTo>
                    <a:pt x="10" y="221"/>
                  </a:lnTo>
                  <a:lnTo>
                    <a:pt x="17" y="217"/>
                  </a:lnTo>
                  <a:lnTo>
                    <a:pt x="26" y="213"/>
                  </a:lnTo>
                  <a:lnTo>
                    <a:pt x="35" y="212"/>
                  </a:lnTo>
                  <a:lnTo>
                    <a:pt x="34" y="212"/>
                  </a:lnTo>
                  <a:lnTo>
                    <a:pt x="32" y="212"/>
                  </a:lnTo>
                  <a:lnTo>
                    <a:pt x="164" y="213"/>
                  </a:lnTo>
                  <a:lnTo>
                    <a:pt x="172" y="212"/>
                  </a:lnTo>
                  <a:lnTo>
                    <a:pt x="179" y="207"/>
                  </a:lnTo>
                  <a:lnTo>
                    <a:pt x="185" y="202"/>
                  </a:lnTo>
                  <a:lnTo>
                    <a:pt x="189" y="194"/>
                  </a:lnTo>
                  <a:close/>
                </a:path>
              </a:pathLst>
            </a:custGeom>
            <a:solidFill>
              <a:srgbClr val="C0C0C0"/>
            </a:solidFill>
            <a:ln w="9525">
              <a:noFill/>
              <a:round/>
              <a:headEnd/>
              <a:tailEnd/>
            </a:ln>
          </p:spPr>
          <p:txBody>
            <a:bodyPr/>
            <a:lstStyle/>
            <a:p>
              <a:pPr rtl="0"/>
              <a:endParaRPr lang="en-US" sz="3800"/>
            </a:p>
          </p:txBody>
        </p:sp>
        <p:sp>
          <p:nvSpPr>
            <p:cNvPr id="915" name="Freeform 913"/>
            <p:cNvSpPr>
              <a:spLocks/>
            </p:cNvSpPr>
            <p:nvPr/>
          </p:nvSpPr>
          <p:spPr bwMode="auto">
            <a:xfrm>
              <a:off x="429" y="2498"/>
              <a:ext cx="247" cy="97"/>
            </a:xfrm>
            <a:custGeom>
              <a:avLst/>
              <a:gdLst>
                <a:gd name="T0" fmla="*/ 0 w 1077"/>
                <a:gd name="T1" fmla="*/ 67 h 421"/>
                <a:gd name="T2" fmla="*/ 0 w 1077"/>
                <a:gd name="T3" fmla="*/ 68 h 421"/>
                <a:gd name="T4" fmla="*/ 0 w 1077"/>
                <a:gd name="T5" fmla="*/ 70 h 421"/>
                <a:gd name="T6" fmla="*/ 2 w 1077"/>
                <a:gd name="T7" fmla="*/ 73 h 421"/>
                <a:gd name="T8" fmla="*/ 25 w 1077"/>
                <a:gd name="T9" fmla="*/ 81 h 421"/>
                <a:gd name="T10" fmla="*/ 26 w 1077"/>
                <a:gd name="T11" fmla="*/ 81 h 421"/>
                <a:gd name="T12" fmla="*/ 26 w 1077"/>
                <a:gd name="T13" fmla="*/ 81 h 421"/>
                <a:gd name="T14" fmla="*/ 29 w 1077"/>
                <a:gd name="T15" fmla="*/ 81 h 421"/>
                <a:gd name="T16" fmla="*/ 34 w 1077"/>
                <a:gd name="T17" fmla="*/ 82 h 421"/>
                <a:gd name="T18" fmla="*/ 39 w 1077"/>
                <a:gd name="T19" fmla="*/ 82 h 421"/>
                <a:gd name="T20" fmla="*/ 41 w 1077"/>
                <a:gd name="T21" fmla="*/ 83 h 421"/>
                <a:gd name="T22" fmla="*/ 61 w 1077"/>
                <a:gd name="T23" fmla="*/ 87 h 421"/>
                <a:gd name="T24" fmla="*/ 80 w 1077"/>
                <a:gd name="T25" fmla="*/ 91 h 421"/>
                <a:gd name="T26" fmla="*/ 99 w 1077"/>
                <a:gd name="T27" fmla="*/ 94 h 421"/>
                <a:gd name="T28" fmla="*/ 117 w 1077"/>
                <a:gd name="T29" fmla="*/ 95 h 421"/>
                <a:gd name="T30" fmla="*/ 135 w 1077"/>
                <a:gd name="T31" fmla="*/ 97 h 421"/>
                <a:gd name="T32" fmla="*/ 151 w 1077"/>
                <a:gd name="T33" fmla="*/ 97 h 421"/>
                <a:gd name="T34" fmla="*/ 167 w 1077"/>
                <a:gd name="T35" fmla="*/ 97 h 421"/>
                <a:gd name="T36" fmla="*/ 181 w 1077"/>
                <a:gd name="T37" fmla="*/ 97 h 421"/>
                <a:gd name="T38" fmla="*/ 194 w 1077"/>
                <a:gd name="T39" fmla="*/ 96 h 421"/>
                <a:gd name="T40" fmla="*/ 206 w 1077"/>
                <a:gd name="T41" fmla="*/ 95 h 421"/>
                <a:gd name="T42" fmla="*/ 217 w 1077"/>
                <a:gd name="T43" fmla="*/ 94 h 421"/>
                <a:gd name="T44" fmla="*/ 225 w 1077"/>
                <a:gd name="T45" fmla="*/ 92 h 421"/>
                <a:gd name="T46" fmla="*/ 233 w 1077"/>
                <a:gd name="T47" fmla="*/ 91 h 421"/>
                <a:gd name="T48" fmla="*/ 238 w 1077"/>
                <a:gd name="T49" fmla="*/ 91 h 421"/>
                <a:gd name="T50" fmla="*/ 241 w 1077"/>
                <a:gd name="T51" fmla="*/ 90 h 421"/>
                <a:gd name="T52" fmla="*/ 243 w 1077"/>
                <a:gd name="T53" fmla="*/ 90 h 421"/>
                <a:gd name="T54" fmla="*/ 246 w 1077"/>
                <a:gd name="T55" fmla="*/ 88 h 421"/>
                <a:gd name="T56" fmla="*/ 247 w 1077"/>
                <a:gd name="T57" fmla="*/ 84 h 421"/>
                <a:gd name="T58" fmla="*/ 247 w 1077"/>
                <a:gd name="T59" fmla="*/ 84 h 421"/>
                <a:gd name="T60" fmla="*/ 247 w 1077"/>
                <a:gd name="T61" fmla="*/ 84 h 421"/>
                <a:gd name="T62" fmla="*/ 245 w 1077"/>
                <a:gd name="T63" fmla="*/ 73 h 421"/>
                <a:gd name="T64" fmla="*/ 239 w 1077"/>
                <a:gd name="T65" fmla="*/ 60 h 421"/>
                <a:gd name="T66" fmla="*/ 229 w 1077"/>
                <a:gd name="T67" fmla="*/ 48 h 421"/>
                <a:gd name="T68" fmla="*/ 213 w 1077"/>
                <a:gd name="T69" fmla="*/ 40 h 421"/>
                <a:gd name="T70" fmla="*/ 210 w 1077"/>
                <a:gd name="T71" fmla="*/ 36 h 421"/>
                <a:gd name="T72" fmla="*/ 206 w 1077"/>
                <a:gd name="T73" fmla="*/ 31 h 421"/>
                <a:gd name="T74" fmla="*/ 200 w 1077"/>
                <a:gd name="T75" fmla="*/ 25 h 421"/>
                <a:gd name="T76" fmla="*/ 191 w 1077"/>
                <a:gd name="T77" fmla="*/ 19 h 421"/>
                <a:gd name="T78" fmla="*/ 179 w 1077"/>
                <a:gd name="T79" fmla="*/ 13 h 421"/>
                <a:gd name="T80" fmla="*/ 164 w 1077"/>
                <a:gd name="T81" fmla="*/ 8 h 421"/>
                <a:gd name="T82" fmla="*/ 145 w 1077"/>
                <a:gd name="T83" fmla="*/ 3 h 421"/>
                <a:gd name="T84" fmla="*/ 122 w 1077"/>
                <a:gd name="T85" fmla="*/ 0 h 421"/>
                <a:gd name="T86" fmla="*/ 116 w 1077"/>
                <a:gd name="T87" fmla="*/ 0 h 421"/>
                <a:gd name="T88" fmla="*/ 102 w 1077"/>
                <a:gd name="T89" fmla="*/ 0 h 421"/>
                <a:gd name="T90" fmla="*/ 83 w 1077"/>
                <a:gd name="T91" fmla="*/ 2 h 421"/>
                <a:gd name="T92" fmla="*/ 62 w 1077"/>
                <a:gd name="T93" fmla="*/ 6 h 421"/>
                <a:gd name="T94" fmla="*/ 41 w 1077"/>
                <a:gd name="T95" fmla="*/ 14 h 421"/>
                <a:gd name="T96" fmla="*/ 22 w 1077"/>
                <a:gd name="T97" fmla="*/ 26 h 421"/>
                <a:gd name="T98" fmla="*/ 7 w 1077"/>
                <a:gd name="T99" fmla="*/ 44 h 421"/>
                <a:gd name="T100" fmla="*/ 0 w 1077"/>
                <a:gd name="T101" fmla="*/ 67 h 4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7"/>
                <a:gd name="T154" fmla="*/ 0 h 421"/>
                <a:gd name="T155" fmla="*/ 1077 w 1077"/>
                <a:gd name="T156" fmla="*/ 421 h 4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7" h="421">
                  <a:moveTo>
                    <a:pt x="0" y="292"/>
                  </a:moveTo>
                  <a:lnTo>
                    <a:pt x="0" y="292"/>
                  </a:lnTo>
                  <a:lnTo>
                    <a:pt x="0" y="294"/>
                  </a:lnTo>
                  <a:lnTo>
                    <a:pt x="0" y="295"/>
                  </a:lnTo>
                  <a:lnTo>
                    <a:pt x="1" y="303"/>
                  </a:lnTo>
                  <a:lnTo>
                    <a:pt x="3" y="309"/>
                  </a:lnTo>
                  <a:lnTo>
                    <a:pt x="9" y="315"/>
                  </a:lnTo>
                  <a:lnTo>
                    <a:pt x="15" y="317"/>
                  </a:lnTo>
                  <a:lnTo>
                    <a:pt x="111" y="350"/>
                  </a:lnTo>
                  <a:lnTo>
                    <a:pt x="113" y="350"/>
                  </a:lnTo>
                  <a:lnTo>
                    <a:pt x="114" y="350"/>
                  </a:lnTo>
                  <a:lnTo>
                    <a:pt x="115" y="350"/>
                  </a:lnTo>
                  <a:lnTo>
                    <a:pt x="118" y="350"/>
                  </a:lnTo>
                  <a:lnTo>
                    <a:pt x="126" y="351"/>
                  </a:lnTo>
                  <a:lnTo>
                    <a:pt x="136" y="352"/>
                  </a:lnTo>
                  <a:lnTo>
                    <a:pt x="148" y="354"/>
                  </a:lnTo>
                  <a:lnTo>
                    <a:pt x="160" y="356"/>
                  </a:lnTo>
                  <a:lnTo>
                    <a:pt x="170" y="357"/>
                  </a:lnTo>
                  <a:lnTo>
                    <a:pt x="178" y="359"/>
                  </a:lnTo>
                  <a:lnTo>
                    <a:pt x="180" y="359"/>
                  </a:lnTo>
                  <a:lnTo>
                    <a:pt x="223" y="369"/>
                  </a:lnTo>
                  <a:lnTo>
                    <a:pt x="266" y="378"/>
                  </a:lnTo>
                  <a:lnTo>
                    <a:pt x="308" y="387"/>
                  </a:lnTo>
                  <a:lnTo>
                    <a:pt x="350" y="394"/>
                  </a:lnTo>
                  <a:lnTo>
                    <a:pt x="391" y="400"/>
                  </a:lnTo>
                  <a:lnTo>
                    <a:pt x="432" y="406"/>
                  </a:lnTo>
                  <a:lnTo>
                    <a:pt x="472" y="411"/>
                  </a:lnTo>
                  <a:lnTo>
                    <a:pt x="511" y="413"/>
                  </a:lnTo>
                  <a:lnTo>
                    <a:pt x="550" y="417"/>
                  </a:lnTo>
                  <a:lnTo>
                    <a:pt x="588" y="419"/>
                  </a:lnTo>
                  <a:lnTo>
                    <a:pt x="624" y="420"/>
                  </a:lnTo>
                  <a:lnTo>
                    <a:pt x="659" y="421"/>
                  </a:lnTo>
                  <a:lnTo>
                    <a:pt x="694" y="421"/>
                  </a:lnTo>
                  <a:lnTo>
                    <a:pt x="727" y="421"/>
                  </a:lnTo>
                  <a:lnTo>
                    <a:pt x="760" y="420"/>
                  </a:lnTo>
                  <a:lnTo>
                    <a:pt x="791" y="419"/>
                  </a:lnTo>
                  <a:lnTo>
                    <a:pt x="819" y="417"/>
                  </a:lnTo>
                  <a:lnTo>
                    <a:pt x="848" y="415"/>
                  </a:lnTo>
                  <a:lnTo>
                    <a:pt x="874" y="413"/>
                  </a:lnTo>
                  <a:lnTo>
                    <a:pt x="900" y="411"/>
                  </a:lnTo>
                  <a:lnTo>
                    <a:pt x="924" y="408"/>
                  </a:lnTo>
                  <a:lnTo>
                    <a:pt x="946" y="406"/>
                  </a:lnTo>
                  <a:lnTo>
                    <a:pt x="965" y="403"/>
                  </a:lnTo>
                  <a:lnTo>
                    <a:pt x="983" y="400"/>
                  </a:lnTo>
                  <a:lnTo>
                    <a:pt x="1000" y="398"/>
                  </a:lnTo>
                  <a:lnTo>
                    <a:pt x="1015" y="396"/>
                  </a:lnTo>
                  <a:lnTo>
                    <a:pt x="1028" y="394"/>
                  </a:lnTo>
                  <a:lnTo>
                    <a:pt x="1038" y="393"/>
                  </a:lnTo>
                  <a:lnTo>
                    <a:pt x="1046" y="391"/>
                  </a:lnTo>
                  <a:lnTo>
                    <a:pt x="1052" y="390"/>
                  </a:lnTo>
                  <a:lnTo>
                    <a:pt x="1056" y="389"/>
                  </a:lnTo>
                  <a:lnTo>
                    <a:pt x="1058" y="389"/>
                  </a:lnTo>
                  <a:lnTo>
                    <a:pt x="1065" y="385"/>
                  </a:lnTo>
                  <a:lnTo>
                    <a:pt x="1072" y="380"/>
                  </a:lnTo>
                  <a:lnTo>
                    <a:pt x="1076" y="373"/>
                  </a:lnTo>
                  <a:lnTo>
                    <a:pt x="1077" y="365"/>
                  </a:lnTo>
                  <a:lnTo>
                    <a:pt x="1077" y="364"/>
                  </a:lnTo>
                  <a:lnTo>
                    <a:pt x="1074" y="342"/>
                  </a:lnTo>
                  <a:lnTo>
                    <a:pt x="1068" y="316"/>
                  </a:lnTo>
                  <a:lnTo>
                    <a:pt x="1058" y="289"/>
                  </a:lnTo>
                  <a:lnTo>
                    <a:pt x="1043" y="261"/>
                  </a:lnTo>
                  <a:lnTo>
                    <a:pt x="1022" y="235"/>
                  </a:lnTo>
                  <a:lnTo>
                    <a:pt x="998" y="210"/>
                  </a:lnTo>
                  <a:lnTo>
                    <a:pt x="965" y="190"/>
                  </a:lnTo>
                  <a:lnTo>
                    <a:pt x="927" y="175"/>
                  </a:lnTo>
                  <a:lnTo>
                    <a:pt x="924" y="168"/>
                  </a:lnTo>
                  <a:lnTo>
                    <a:pt x="917" y="158"/>
                  </a:lnTo>
                  <a:lnTo>
                    <a:pt x="909" y="148"/>
                  </a:lnTo>
                  <a:lnTo>
                    <a:pt x="899" y="136"/>
                  </a:lnTo>
                  <a:lnTo>
                    <a:pt x="886" y="123"/>
                  </a:lnTo>
                  <a:lnTo>
                    <a:pt x="871" y="110"/>
                  </a:lnTo>
                  <a:lnTo>
                    <a:pt x="853" y="97"/>
                  </a:lnTo>
                  <a:lnTo>
                    <a:pt x="832" y="84"/>
                  </a:lnTo>
                  <a:lnTo>
                    <a:pt x="809" y="70"/>
                  </a:lnTo>
                  <a:lnTo>
                    <a:pt x="782" y="58"/>
                  </a:lnTo>
                  <a:lnTo>
                    <a:pt x="750" y="45"/>
                  </a:lnTo>
                  <a:lnTo>
                    <a:pt x="715" y="34"/>
                  </a:lnTo>
                  <a:lnTo>
                    <a:pt x="676" y="23"/>
                  </a:lnTo>
                  <a:lnTo>
                    <a:pt x="632" y="14"/>
                  </a:lnTo>
                  <a:lnTo>
                    <a:pt x="584" y="6"/>
                  </a:lnTo>
                  <a:lnTo>
                    <a:pt x="532" y="1"/>
                  </a:lnTo>
                  <a:lnTo>
                    <a:pt x="523" y="1"/>
                  </a:lnTo>
                  <a:lnTo>
                    <a:pt x="504" y="0"/>
                  </a:lnTo>
                  <a:lnTo>
                    <a:pt x="478" y="1"/>
                  </a:lnTo>
                  <a:lnTo>
                    <a:pt x="445" y="2"/>
                  </a:lnTo>
                  <a:lnTo>
                    <a:pt x="407" y="5"/>
                  </a:lnTo>
                  <a:lnTo>
                    <a:pt x="364" y="10"/>
                  </a:lnTo>
                  <a:lnTo>
                    <a:pt x="318" y="18"/>
                  </a:lnTo>
                  <a:lnTo>
                    <a:pt x="272" y="28"/>
                  </a:lnTo>
                  <a:lnTo>
                    <a:pt x="223" y="43"/>
                  </a:lnTo>
                  <a:lnTo>
                    <a:pt x="178" y="62"/>
                  </a:lnTo>
                  <a:lnTo>
                    <a:pt x="134" y="86"/>
                  </a:lnTo>
                  <a:lnTo>
                    <a:pt x="95" y="114"/>
                  </a:lnTo>
                  <a:lnTo>
                    <a:pt x="59" y="148"/>
                  </a:lnTo>
                  <a:lnTo>
                    <a:pt x="31" y="190"/>
                  </a:lnTo>
                  <a:lnTo>
                    <a:pt x="11" y="238"/>
                  </a:lnTo>
                  <a:lnTo>
                    <a:pt x="0" y="292"/>
                  </a:lnTo>
                  <a:close/>
                </a:path>
              </a:pathLst>
            </a:custGeom>
            <a:solidFill>
              <a:srgbClr val="000000"/>
            </a:solidFill>
            <a:ln w="9525">
              <a:noFill/>
              <a:round/>
              <a:headEnd/>
              <a:tailEnd/>
            </a:ln>
          </p:spPr>
          <p:txBody>
            <a:bodyPr/>
            <a:lstStyle/>
            <a:p>
              <a:pPr rtl="0"/>
              <a:endParaRPr lang="en-US" sz="3800"/>
            </a:p>
          </p:txBody>
        </p:sp>
        <p:sp>
          <p:nvSpPr>
            <p:cNvPr id="916" name="Freeform 914"/>
            <p:cNvSpPr>
              <a:spLocks/>
            </p:cNvSpPr>
            <p:nvPr/>
          </p:nvSpPr>
          <p:spPr bwMode="auto">
            <a:xfrm>
              <a:off x="440" y="2510"/>
              <a:ext cx="224" cy="74"/>
            </a:xfrm>
            <a:custGeom>
              <a:avLst/>
              <a:gdLst>
                <a:gd name="T0" fmla="*/ 123 w 975"/>
                <a:gd name="T1" fmla="*/ 2 h 324"/>
                <a:gd name="T2" fmla="*/ 144 w 975"/>
                <a:gd name="T3" fmla="*/ 6 h 324"/>
                <a:gd name="T4" fmla="*/ 161 w 975"/>
                <a:gd name="T5" fmla="*/ 11 h 324"/>
                <a:gd name="T6" fmla="*/ 173 w 975"/>
                <a:gd name="T7" fmla="*/ 17 h 324"/>
                <a:gd name="T8" fmla="*/ 182 w 975"/>
                <a:gd name="T9" fmla="*/ 23 h 324"/>
                <a:gd name="T10" fmla="*/ 187 w 975"/>
                <a:gd name="T11" fmla="*/ 28 h 324"/>
                <a:gd name="T12" fmla="*/ 191 w 975"/>
                <a:gd name="T13" fmla="*/ 32 h 324"/>
                <a:gd name="T14" fmla="*/ 192 w 975"/>
                <a:gd name="T15" fmla="*/ 34 h 324"/>
                <a:gd name="T16" fmla="*/ 193 w 975"/>
                <a:gd name="T17" fmla="*/ 36 h 324"/>
                <a:gd name="T18" fmla="*/ 195 w 975"/>
                <a:gd name="T19" fmla="*/ 38 h 324"/>
                <a:gd name="T20" fmla="*/ 203 w 975"/>
                <a:gd name="T21" fmla="*/ 41 h 324"/>
                <a:gd name="T22" fmla="*/ 213 w 975"/>
                <a:gd name="T23" fmla="*/ 48 h 324"/>
                <a:gd name="T24" fmla="*/ 220 w 975"/>
                <a:gd name="T25" fmla="*/ 56 h 324"/>
                <a:gd name="T26" fmla="*/ 223 w 975"/>
                <a:gd name="T27" fmla="*/ 64 h 324"/>
                <a:gd name="T28" fmla="*/ 220 w 975"/>
                <a:gd name="T29" fmla="*/ 69 h 324"/>
                <a:gd name="T30" fmla="*/ 207 w 975"/>
                <a:gd name="T31" fmla="*/ 70 h 324"/>
                <a:gd name="T32" fmla="*/ 189 w 975"/>
                <a:gd name="T33" fmla="*/ 72 h 324"/>
                <a:gd name="T34" fmla="*/ 167 w 975"/>
                <a:gd name="T35" fmla="*/ 74 h 324"/>
                <a:gd name="T36" fmla="*/ 141 w 975"/>
                <a:gd name="T37" fmla="*/ 74 h 324"/>
                <a:gd name="T38" fmla="*/ 113 w 975"/>
                <a:gd name="T39" fmla="*/ 73 h 324"/>
                <a:gd name="T40" fmla="*/ 82 w 975"/>
                <a:gd name="T41" fmla="*/ 70 h 324"/>
                <a:gd name="T42" fmla="*/ 49 w 975"/>
                <a:gd name="T43" fmla="*/ 64 h 324"/>
                <a:gd name="T44" fmla="*/ 32 w 975"/>
                <a:gd name="T45" fmla="*/ 60 h 324"/>
                <a:gd name="T46" fmla="*/ 32 w 975"/>
                <a:gd name="T47" fmla="*/ 60 h 324"/>
                <a:gd name="T48" fmla="*/ 31 w 975"/>
                <a:gd name="T49" fmla="*/ 60 h 324"/>
                <a:gd name="T50" fmla="*/ 27 w 975"/>
                <a:gd name="T51" fmla="*/ 59 h 324"/>
                <a:gd name="T52" fmla="*/ 22 w 975"/>
                <a:gd name="T53" fmla="*/ 58 h 324"/>
                <a:gd name="T54" fmla="*/ 18 w 975"/>
                <a:gd name="T55" fmla="*/ 58 h 324"/>
                <a:gd name="T56" fmla="*/ 16 w 975"/>
                <a:gd name="T57" fmla="*/ 58 h 324"/>
                <a:gd name="T58" fmla="*/ 13 w 975"/>
                <a:gd name="T59" fmla="*/ 56 h 324"/>
                <a:gd name="T60" fmla="*/ 8 w 975"/>
                <a:gd name="T61" fmla="*/ 55 h 324"/>
                <a:gd name="T62" fmla="*/ 3 w 975"/>
                <a:gd name="T63" fmla="*/ 53 h 324"/>
                <a:gd name="T64" fmla="*/ 3 w 975"/>
                <a:gd name="T65" fmla="*/ 42 h 324"/>
                <a:gd name="T66" fmla="*/ 14 w 975"/>
                <a:gd name="T67" fmla="*/ 26 h 324"/>
                <a:gd name="T68" fmla="*/ 30 w 975"/>
                <a:gd name="T69" fmla="*/ 15 h 324"/>
                <a:gd name="T70" fmla="*/ 49 w 975"/>
                <a:gd name="T71" fmla="*/ 8 h 324"/>
                <a:gd name="T72" fmla="*/ 68 w 975"/>
                <a:gd name="T73" fmla="*/ 3 h 324"/>
                <a:gd name="T74" fmla="*/ 86 w 975"/>
                <a:gd name="T75" fmla="*/ 1 h 324"/>
                <a:gd name="T76" fmla="*/ 101 w 975"/>
                <a:gd name="T77" fmla="*/ 0 h 324"/>
                <a:gd name="T78" fmla="*/ 109 w 975"/>
                <a:gd name="T79" fmla="*/ 0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5"/>
                <a:gd name="T121" fmla="*/ 0 h 324"/>
                <a:gd name="T122" fmla="*/ 975 w 975"/>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5" h="324">
                  <a:moveTo>
                    <a:pt x="479" y="0"/>
                  </a:moveTo>
                  <a:lnTo>
                    <a:pt x="534" y="7"/>
                  </a:lnTo>
                  <a:lnTo>
                    <a:pt x="583" y="15"/>
                  </a:lnTo>
                  <a:lnTo>
                    <a:pt x="626" y="25"/>
                  </a:lnTo>
                  <a:lnTo>
                    <a:pt x="665" y="35"/>
                  </a:lnTo>
                  <a:lnTo>
                    <a:pt x="699" y="47"/>
                  </a:lnTo>
                  <a:lnTo>
                    <a:pt x="728" y="60"/>
                  </a:lnTo>
                  <a:lnTo>
                    <a:pt x="752" y="73"/>
                  </a:lnTo>
                  <a:lnTo>
                    <a:pt x="773" y="86"/>
                  </a:lnTo>
                  <a:lnTo>
                    <a:pt x="792" y="99"/>
                  </a:lnTo>
                  <a:lnTo>
                    <a:pt x="805" y="112"/>
                  </a:lnTo>
                  <a:lnTo>
                    <a:pt x="816" y="122"/>
                  </a:lnTo>
                  <a:lnTo>
                    <a:pt x="824" y="133"/>
                  </a:lnTo>
                  <a:lnTo>
                    <a:pt x="831" y="141"/>
                  </a:lnTo>
                  <a:lnTo>
                    <a:pt x="834" y="147"/>
                  </a:lnTo>
                  <a:lnTo>
                    <a:pt x="837" y="151"/>
                  </a:lnTo>
                  <a:lnTo>
                    <a:pt x="837" y="152"/>
                  </a:lnTo>
                  <a:lnTo>
                    <a:pt x="840" y="158"/>
                  </a:lnTo>
                  <a:lnTo>
                    <a:pt x="844" y="163"/>
                  </a:lnTo>
                  <a:lnTo>
                    <a:pt x="849" y="167"/>
                  </a:lnTo>
                  <a:lnTo>
                    <a:pt x="855" y="168"/>
                  </a:lnTo>
                  <a:lnTo>
                    <a:pt x="885" y="178"/>
                  </a:lnTo>
                  <a:lnTo>
                    <a:pt x="910" y="191"/>
                  </a:lnTo>
                  <a:lnTo>
                    <a:pt x="929" y="208"/>
                  </a:lnTo>
                  <a:lnTo>
                    <a:pt x="945" y="227"/>
                  </a:lnTo>
                  <a:lnTo>
                    <a:pt x="957" y="246"/>
                  </a:lnTo>
                  <a:lnTo>
                    <a:pt x="966" y="264"/>
                  </a:lnTo>
                  <a:lnTo>
                    <a:pt x="971" y="281"/>
                  </a:lnTo>
                  <a:lnTo>
                    <a:pt x="975" y="297"/>
                  </a:lnTo>
                  <a:lnTo>
                    <a:pt x="956" y="301"/>
                  </a:lnTo>
                  <a:lnTo>
                    <a:pt x="931" y="305"/>
                  </a:lnTo>
                  <a:lnTo>
                    <a:pt x="900" y="308"/>
                  </a:lnTo>
                  <a:lnTo>
                    <a:pt x="863" y="312"/>
                  </a:lnTo>
                  <a:lnTo>
                    <a:pt x="821" y="316"/>
                  </a:lnTo>
                  <a:lnTo>
                    <a:pt x="776" y="320"/>
                  </a:lnTo>
                  <a:lnTo>
                    <a:pt x="726" y="323"/>
                  </a:lnTo>
                  <a:lnTo>
                    <a:pt x="672" y="324"/>
                  </a:lnTo>
                  <a:lnTo>
                    <a:pt x="615" y="324"/>
                  </a:lnTo>
                  <a:lnTo>
                    <a:pt x="553" y="323"/>
                  </a:lnTo>
                  <a:lnTo>
                    <a:pt x="491" y="319"/>
                  </a:lnTo>
                  <a:lnTo>
                    <a:pt x="425" y="314"/>
                  </a:lnTo>
                  <a:lnTo>
                    <a:pt x="356" y="306"/>
                  </a:lnTo>
                  <a:lnTo>
                    <a:pt x="285" y="294"/>
                  </a:lnTo>
                  <a:lnTo>
                    <a:pt x="214" y="280"/>
                  </a:lnTo>
                  <a:lnTo>
                    <a:pt x="141" y="263"/>
                  </a:lnTo>
                  <a:lnTo>
                    <a:pt x="140" y="263"/>
                  </a:lnTo>
                  <a:lnTo>
                    <a:pt x="140" y="262"/>
                  </a:lnTo>
                  <a:lnTo>
                    <a:pt x="138" y="262"/>
                  </a:lnTo>
                  <a:lnTo>
                    <a:pt x="137" y="262"/>
                  </a:lnTo>
                  <a:lnTo>
                    <a:pt x="134" y="262"/>
                  </a:lnTo>
                  <a:lnTo>
                    <a:pt x="128" y="260"/>
                  </a:lnTo>
                  <a:lnTo>
                    <a:pt x="119" y="259"/>
                  </a:lnTo>
                  <a:lnTo>
                    <a:pt x="107" y="258"/>
                  </a:lnTo>
                  <a:lnTo>
                    <a:pt x="97" y="256"/>
                  </a:lnTo>
                  <a:lnTo>
                    <a:pt x="86" y="255"/>
                  </a:lnTo>
                  <a:lnTo>
                    <a:pt x="78" y="255"/>
                  </a:lnTo>
                  <a:lnTo>
                    <a:pt x="74" y="254"/>
                  </a:lnTo>
                  <a:lnTo>
                    <a:pt x="71" y="253"/>
                  </a:lnTo>
                  <a:lnTo>
                    <a:pt x="65" y="251"/>
                  </a:lnTo>
                  <a:lnTo>
                    <a:pt x="56" y="247"/>
                  </a:lnTo>
                  <a:lnTo>
                    <a:pt x="46" y="245"/>
                  </a:lnTo>
                  <a:lnTo>
                    <a:pt x="34" y="241"/>
                  </a:lnTo>
                  <a:lnTo>
                    <a:pt x="22" y="237"/>
                  </a:lnTo>
                  <a:lnTo>
                    <a:pt x="11" y="233"/>
                  </a:lnTo>
                  <a:lnTo>
                    <a:pt x="0" y="229"/>
                  </a:lnTo>
                  <a:lnTo>
                    <a:pt x="13" y="186"/>
                  </a:lnTo>
                  <a:lnTo>
                    <a:pt x="34" y="148"/>
                  </a:lnTo>
                  <a:lnTo>
                    <a:pt x="61" y="116"/>
                  </a:lnTo>
                  <a:lnTo>
                    <a:pt x="95" y="89"/>
                  </a:lnTo>
                  <a:lnTo>
                    <a:pt x="132" y="67"/>
                  </a:lnTo>
                  <a:lnTo>
                    <a:pt x="172" y="47"/>
                  </a:lnTo>
                  <a:lnTo>
                    <a:pt x="214" y="33"/>
                  </a:lnTo>
                  <a:lnTo>
                    <a:pt x="255" y="21"/>
                  </a:lnTo>
                  <a:lnTo>
                    <a:pt x="298" y="13"/>
                  </a:lnTo>
                  <a:lnTo>
                    <a:pt x="339" y="7"/>
                  </a:lnTo>
                  <a:lnTo>
                    <a:pt x="375" y="3"/>
                  </a:lnTo>
                  <a:lnTo>
                    <a:pt x="409" y="1"/>
                  </a:lnTo>
                  <a:lnTo>
                    <a:pt x="438" y="0"/>
                  </a:lnTo>
                  <a:lnTo>
                    <a:pt x="460" y="0"/>
                  </a:lnTo>
                  <a:lnTo>
                    <a:pt x="474" y="0"/>
                  </a:lnTo>
                  <a:lnTo>
                    <a:pt x="479" y="0"/>
                  </a:lnTo>
                  <a:close/>
                </a:path>
              </a:pathLst>
            </a:custGeom>
            <a:solidFill>
              <a:srgbClr val="C0C0C0"/>
            </a:solidFill>
            <a:ln w="9525">
              <a:noFill/>
              <a:round/>
              <a:headEnd/>
              <a:tailEnd/>
            </a:ln>
          </p:spPr>
          <p:txBody>
            <a:bodyPr/>
            <a:lstStyle/>
            <a:p>
              <a:pPr rtl="0"/>
              <a:endParaRPr lang="en-US" sz="3800"/>
            </a:p>
          </p:txBody>
        </p:sp>
        <p:sp>
          <p:nvSpPr>
            <p:cNvPr id="917" name="Freeform 915"/>
            <p:cNvSpPr>
              <a:spLocks/>
            </p:cNvSpPr>
            <p:nvPr/>
          </p:nvSpPr>
          <p:spPr bwMode="auto">
            <a:xfrm>
              <a:off x="494" y="2536"/>
              <a:ext cx="149" cy="32"/>
            </a:xfrm>
            <a:custGeom>
              <a:avLst/>
              <a:gdLst>
                <a:gd name="T0" fmla="*/ 3 w 653"/>
                <a:gd name="T1" fmla="*/ 22 h 143"/>
                <a:gd name="T2" fmla="*/ 1 w 653"/>
                <a:gd name="T3" fmla="*/ 24 h 143"/>
                <a:gd name="T4" fmla="*/ 0 w 653"/>
                <a:gd name="T5" fmla="*/ 26 h 143"/>
                <a:gd name="T6" fmla="*/ 0 w 653"/>
                <a:gd name="T7" fmla="*/ 28 h 143"/>
                <a:gd name="T8" fmla="*/ 1 w 653"/>
                <a:gd name="T9" fmla="*/ 30 h 143"/>
                <a:gd name="T10" fmla="*/ 2 w 653"/>
                <a:gd name="T11" fmla="*/ 31 h 143"/>
                <a:gd name="T12" fmla="*/ 4 w 653"/>
                <a:gd name="T13" fmla="*/ 32 h 143"/>
                <a:gd name="T14" fmla="*/ 6 w 653"/>
                <a:gd name="T15" fmla="*/ 32 h 143"/>
                <a:gd name="T16" fmla="*/ 8 w 653"/>
                <a:gd name="T17" fmla="*/ 32 h 143"/>
                <a:gd name="T18" fmla="*/ 18 w 653"/>
                <a:gd name="T19" fmla="*/ 26 h 143"/>
                <a:gd name="T20" fmla="*/ 28 w 653"/>
                <a:gd name="T21" fmla="*/ 22 h 143"/>
                <a:gd name="T22" fmla="*/ 38 w 653"/>
                <a:gd name="T23" fmla="*/ 19 h 143"/>
                <a:gd name="T24" fmla="*/ 49 w 653"/>
                <a:gd name="T25" fmla="*/ 16 h 143"/>
                <a:gd name="T26" fmla="*/ 60 w 653"/>
                <a:gd name="T27" fmla="*/ 14 h 143"/>
                <a:gd name="T28" fmla="*/ 71 w 653"/>
                <a:gd name="T29" fmla="*/ 13 h 143"/>
                <a:gd name="T30" fmla="*/ 82 w 653"/>
                <a:gd name="T31" fmla="*/ 11 h 143"/>
                <a:gd name="T32" fmla="*/ 93 w 653"/>
                <a:gd name="T33" fmla="*/ 11 h 143"/>
                <a:gd name="T34" fmla="*/ 103 w 653"/>
                <a:gd name="T35" fmla="*/ 11 h 143"/>
                <a:gd name="T36" fmla="*/ 112 w 653"/>
                <a:gd name="T37" fmla="*/ 11 h 143"/>
                <a:gd name="T38" fmla="*/ 121 w 653"/>
                <a:gd name="T39" fmla="*/ 11 h 143"/>
                <a:gd name="T40" fmla="*/ 128 w 653"/>
                <a:gd name="T41" fmla="*/ 11 h 143"/>
                <a:gd name="T42" fmla="*/ 134 w 653"/>
                <a:gd name="T43" fmla="*/ 12 h 143"/>
                <a:gd name="T44" fmla="*/ 139 w 653"/>
                <a:gd name="T45" fmla="*/ 12 h 143"/>
                <a:gd name="T46" fmla="*/ 141 w 653"/>
                <a:gd name="T47" fmla="*/ 13 h 143"/>
                <a:gd name="T48" fmla="*/ 143 w 653"/>
                <a:gd name="T49" fmla="*/ 13 h 143"/>
                <a:gd name="T50" fmla="*/ 145 w 653"/>
                <a:gd name="T51" fmla="*/ 13 h 143"/>
                <a:gd name="T52" fmla="*/ 147 w 653"/>
                <a:gd name="T53" fmla="*/ 12 h 143"/>
                <a:gd name="T54" fmla="*/ 148 w 653"/>
                <a:gd name="T55" fmla="*/ 10 h 143"/>
                <a:gd name="T56" fmla="*/ 149 w 653"/>
                <a:gd name="T57" fmla="*/ 8 h 143"/>
                <a:gd name="T58" fmla="*/ 149 w 653"/>
                <a:gd name="T59" fmla="*/ 6 h 143"/>
                <a:gd name="T60" fmla="*/ 148 w 653"/>
                <a:gd name="T61" fmla="*/ 4 h 143"/>
                <a:gd name="T62" fmla="*/ 146 w 653"/>
                <a:gd name="T63" fmla="*/ 3 h 143"/>
                <a:gd name="T64" fmla="*/ 144 w 653"/>
                <a:gd name="T65" fmla="*/ 2 h 143"/>
                <a:gd name="T66" fmla="*/ 143 w 653"/>
                <a:gd name="T67" fmla="*/ 2 h 143"/>
                <a:gd name="T68" fmla="*/ 139 w 653"/>
                <a:gd name="T69" fmla="*/ 2 h 143"/>
                <a:gd name="T70" fmla="*/ 134 w 653"/>
                <a:gd name="T71" fmla="*/ 1 h 143"/>
                <a:gd name="T72" fmla="*/ 128 w 653"/>
                <a:gd name="T73" fmla="*/ 1 h 143"/>
                <a:gd name="T74" fmla="*/ 120 w 653"/>
                <a:gd name="T75" fmla="*/ 0 h 143"/>
                <a:gd name="T76" fmla="*/ 111 w 653"/>
                <a:gd name="T77" fmla="*/ 0 h 143"/>
                <a:gd name="T78" fmla="*/ 102 w 653"/>
                <a:gd name="T79" fmla="*/ 0 h 143"/>
                <a:gd name="T80" fmla="*/ 91 w 653"/>
                <a:gd name="T81" fmla="*/ 0 h 143"/>
                <a:gd name="T82" fmla="*/ 80 w 653"/>
                <a:gd name="T83" fmla="*/ 1 h 143"/>
                <a:gd name="T84" fmla="*/ 69 w 653"/>
                <a:gd name="T85" fmla="*/ 2 h 143"/>
                <a:gd name="T86" fmla="*/ 57 w 653"/>
                <a:gd name="T87" fmla="*/ 4 h 143"/>
                <a:gd name="T88" fmla="*/ 46 w 653"/>
                <a:gd name="T89" fmla="*/ 6 h 143"/>
                <a:gd name="T90" fmla="*/ 34 w 653"/>
                <a:gd name="T91" fmla="*/ 9 h 143"/>
                <a:gd name="T92" fmla="*/ 23 w 653"/>
                <a:gd name="T93" fmla="*/ 13 h 143"/>
                <a:gd name="T94" fmla="*/ 13 w 653"/>
                <a:gd name="T95" fmla="*/ 17 h 143"/>
                <a:gd name="T96" fmla="*/ 3 w 653"/>
                <a:gd name="T97" fmla="*/ 22 h 1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3"/>
                <a:gd name="T148" fmla="*/ 0 h 143"/>
                <a:gd name="T149" fmla="*/ 653 w 653"/>
                <a:gd name="T150" fmla="*/ 143 h 1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3" h="143">
                  <a:moveTo>
                    <a:pt x="11" y="100"/>
                  </a:moveTo>
                  <a:lnTo>
                    <a:pt x="4" y="107"/>
                  </a:lnTo>
                  <a:lnTo>
                    <a:pt x="0" y="115"/>
                  </a:lnTo>
                  <a:lnTo>
                    <a:pt x="0" y="124"/>
                  </a:lnTo>
                  <a:lnTo>
                    <a:pt x="4" y="133"/>
                  </a:lnTo>
                  <a:lnTo>
                    <a:pt x="10" y="139"/>
                  </a:lnTo>
                  <a:lnTo>
                    <a:pt x="18" y="143"/>
                  </a:lnTo>
                  <a:lnTo>
                    <a:pt x="27" y="143"/>
                  </a:lnTo>
                  <a:lnTo>
                    <a:pt x="36" y="141"/>
                  </a:lnTo>
                  <a:lnTo>
                    <a:pt x="78" y="117"/>
                  </a:lnTo>
                  <a:lnTo>
                    <a:pt x="122" y="99"/>
                  </a:lnTo>
                  <a:lnTo>
                    <a:pt x="168" y="83"/>
                  </a:lnTo>
                  <a:lnTo>
                    <a:pt x="216" y="72"/>
                  </a:lnTo>
                  <a:lnTo>
                    <a:pt x="265" y="62"/>
                  </a:lnTo>
                  <a:lnTo>
                    <a:pt x="313" y="56"/>
                  </a:lnTo>
                  <a:lnTo>
                    <a:pt x="361" y="51"/>
                  </a:lnTo>
                  <a:lnTo>
                    <a:pt x="408" y="48"/>
                  </a:lnTo>
                  <a:lnTo>
                    <a:pt x="453" y="48"/>
                  </a:lnTo>
                  <a:lnTo>
                    <a:pt x="493" y="48"/>
                  </a:lnTo>
                  <a:lnTo>
                    <a:pt x="529" y="49"/>
                  </a:lnTo>
                  <a:lnTo>
                    <a:pt x="562" y="51"/>
                  </a:lnTo>
                  <a:lnTo>
                    <a:pt x="588" y="53"/>
                  </a:lnTo>
                  <a:lnTo>
                    <a:pt x="607" y="55"/>
                  </a:lnTo>
                  <a:lnTo>
                    <a:pt x="620" y="56"/>
                  </a:lnTo>
                  <a:lnTo>
                    <a:pt x="626" y="57"/>
                  </a:lnTo>
                  <a:lnTo>
                    <a:pt x="635" y="56"/>
                  </a:lnTo>
                  <a:lnTo>
                    <a:pt x="644" y="52"/>
                  </a:lnTo>
                  <a:lnTo>
                    <a:pt x="649" y="46"/>
                  </a:lnTo>
                  <a:lnTo>
                    <a:pt x="653" y="36"/>
                  </a:lnTo>
                  <a:lnTo>
                    <a:pt x="652" y="27"/>
                  </a:lnTo>
                  <a:lnTo>
                    <a:pt x="648" y="18"/>
                  </a:lnTo>
                  <a:lnTo>
                    <a:pt x="641" y="13"/>
                  </a:lnTo>
                  <a:lnTo>
                    <a:pt x="632" y="9"/>
                  </a:lnTo>
                  <a:lnTo>
                    <a:pt x="626" y="8"/>
                  </a:lnTo>
                  <a:lnTo>
                    <a:pt x="610" y="7"/>
                  </a:lnTo>
                  <a:lnTo>
                    <a:pt x="588" y="5"/>
                  </a:lnTo>
                  <a:lnTo>
                    <a:pt x="561" y="3"/>
                  </a:lnTo>
                  <a:lnTo>
                    <a:pt x="527" y="1"/>
                  </a:lnTo>
                  <a:lnTo>
                    <a:pt x="488" y="0"/>
                  </a:lnTo>
                  <a:lnTo>
                    <a:pt x="446" y="0"/>
                  </a:lnTo>
                  <a:lnTo>
                    <a:pt x="400" y="1"/>
                  </a:lnTo>
                  <a:lnTo>
                    <a:pt x="352" y="4"/>
                  </a:lnTo>
                  <a:lnTo>
                    <a:pt x="302" y="9"/>
                  </a:lnTo>
                  <a:lnTo>
                    <a:pt x="251" y="16"/>
                  </a:lnTo>
                  <a:lnTo>
                    <a:pt x="200" y="26"/>
                  </a:lnTo>
                  <a:lnTo>
                    <a:pt x="151" y="39"/>
                  </a:lnTo>
                  <a:lnTo>
                    <a:pt x="101" y="56"/>
                  </a:lnTo>
                  <a:lnTo>
                    <a:pt x="56" y="75"/>
                  </a:lnTo>
                  <a:lnTo>
                    <a:pt x="11" y="100"/>
                  </a:lnTo>
                  <a:close/>
                </a:path>
              </a:pathLst>
            </a:custGeom>
            <a:solidFill>
              <a:srgbClr val="000000"/>
            </a:solidFill>
            <a:ln w="9525">
              <a:noFill/>
              <a:round/>
              <a:headEnd/>
              <a:tailEnd/>
            </a:ln>
          </p:spPr>
          <p:txBody>
            <a:bodyPr/>
            <a:lstStyle/>
            <a:p>
              <a:pPr rtl="0"/>
              <a:endParaRPr lang="en-US" sz="3800"/>
            </a:p>
          </p:txBody>
        </p:sp>
        <p:sp>
          <p:nvSpPr>
            <p:cNvPr id="918" name="Freeform 916"/>
            <p:cNvSpPr>
              <a:spLocks/>
            </p:cNvSpPr>
            <p:nvPr/>
          </p:nvSpPr>
          <p:spPr bwMode="auto">
            <a:xfrm>
              <a:off x="520" y="2500"/>
              <a:ext cx="68" cy="45"/>
            </a:xfrm>
            <a:custGeom>
              <a:avLst/>
              <a:gdLst>
                <a:gd name="T0" fmla="*/ 0 w 297"/>
                <a:gd name="T1" fmla="*/ 5 h 198"/>
                <a:gd name="T2" fmla="*/ 0 w 297"/>
                <a:gd name="T3" fmla="*/ 7 h 198"/>
                <a:gd name="T4" fmla="*/ 1 w 297"/>
                <a:gd name="T5" fmla="*/ 9 h 198"/>
                <a:gd name="T6" fmla="*/ 3 w 297"/>
                <a:gd name="T7" fmla="*/ 10 h 198"/>
                <a:gd name="T8" fmla="*/ 5 w 297"/>
                <a:gd name="T9" fmla="*/ 11 h 198"/>
                <a:gd name="T10" fmla="*/ 12 w 297"/>
                <a:gd name="T11" fmla="*/ 12 h 198"/>
                <a:gd name="T12" fmla="*/ 19 w 297"/>
                <a:gd name="T13" fmla="*/ 13 h 198"/>
                <a:gd name="T14" fmla="*/ 25 w 297"/>
                <a:gd name="T15" fmla="*/ 15 h 198"/>
                <a:gd name="T16" fmla="*/ 30 w 297"/>
                <a:gd name="T17" fmla="*/ 17 h 198"/>
                <a:gd name="T18" fmla="*/ 35 w 297"/>
                <a:gd name="T19" fmla="*/ 19 h 198"/>
                <a:gd name="T20" fmla="*/ 39 w 297"/>
                <a:gd name="T21" fmla="*/ 21 h 198"/>
                <a:gd name="T22" fmla="*/ 43 w 297"/>
                <a:gd name="T23" fmla="*/ 24 h 198"/>
                <a:gd name="T24" fmla="*/ 46 w 297"/>
                <a:gd name="T25" fmla="*/ 27 h 198"/>
                <a:gd name="T26" fmla="*/ 49 w 297"/>
                <a:gd name="T27" fmla="*/ 29 h 198"/>
                <a:gd name="T28" fmla="*/ 51 w 297"/>
                <a:gd name="T29" fmla="*/ 32 h 198"/>
                <a:gd name="T30" fmla="*/ 53 w 297"/>
                <a:gd name="T31" fmla="*/ 35 h 198"/>
                <a:gd name="T32" fmla="*/ 55 w 297"/>
                <a:gd name="T33" fmla="*/ 37 h 198"/>
                <a:gd name="T34" fmla="*/ 56 w 297"/>
                <a:gd name="T35" fmla="*/ 39 h 198"/>
                <a:gd name="T36" fmla="*/ 56 w 297"/>
                <a:gd name="T37" fmla="*/ 40 h 198"/>
                <a:gd name="T38" fmla="*/ 57 w 297"/>
                <a:gd name="T39" fmla="*/ 41 h 198"/>
                <a:gd name="T40" fmla="*/ 57 w 297"/>
                <a:gd name="T41" fmla="*/ 42 h 198"/>
                <a:gd name="T42" fmla="*/ 59 w 297"/>
                <a:gd name="T43" fmla="*/ 43 h 198"/>
                <a:gd name="T44" fmla="*/ 60 w 297"/>
                <a:gd name="T45" fmla="*/ 45 h 198"/>
                <a:gd name="T46" fmla="*/ 62 w 297"/>
                <a:gd name="T47" fmla="*/ 45 h 198"/>
                <a:gd name="T48" fmla="*/ 65 w 297"/>
                <a:gd name="T49" fmla="*/ 45 h 198"/>
                <a:gd name="T50" fmla="*/ 66 w 297"/>
                <a:gd name="T51" fmla="*/ 43 h 198"/>
                <a:gd name="T52" fmla="*/ 68 w 297"/>
                <a:gd name="T53" fmla="*/ 42 h 198"/>
                <a:gd name="T54" fmla="*/ 68 w 297"/>
                <a:gd name="T55" fmla="*/ 40 h 198"/>
                <a:gd name="T56" fmla="*/ 68 w 297"/>
                <a:gd name="T57" fmla="*/ 38 h 198"/>
                <a:gd name="T58" fmla="*/ 68 w 297"/>
                <a:gd name="T59" fmla="*/ 37 h 198"/>
                <a:gd name="T60" fmla="*/ 67 w 297"/>
                <a:gd name="T61" fmla="*/ 36 h 198"/>
                <a:gd name="T62" fmla="*/ 66 w 297"/>
                <a:gd name="T63" fmla="*/ 34 h 198"/>
                <a:gd name="T64" fmla="*/ 65 w 297"/>
                <a:gd name="T65" fmla="*/ 32 h 198"/>
                <a:gd name="T66" fmla="*/ 63 w 297"/>
                <a:gd name="T67" fmla="*/ 29 h 198"/>
                <a:gd name="T68" fmla="*/ 61 w 297"/>
                <a:gd name="T69" fmla="*/ 26 h 198"/>
                <a:gd name="T70" fmla="*/ 58 w 297"/>
                <a:gd name="T71" fmla="*/ 23 h 198"/>
                <a:gd name="T72" fmla="*/ 55 w 297"/>
                <a:gd name="T73" fmla="*/ 19 h 198"/>
                <a:gd name="T74" fmla="*/ 51 w 297"/>
                <a:gd name="T75" fmla="*/ 16 h 198"/>
                <a:gd name="T76" fmla="*/ 46 w 297"/>
                <a:gd name="T77" fmla="*/ 13 h 198"/>
                <a:gd name="T78" fmla="*/ 41 w 297"/>
                <a:gd name="T79" fmla="*/ 10 h 198"/>
                <a:gd name="T80" fmla="*/ 35 w 297"/>
                <a:gd name="T81" fmla="*/ 7 h 198"/>
                <a:gd name="T82" fmla="*/ 29 w 297"/>
                <a:gd name="T83" fmla="*/ 5 h 198"/>
                <a:gd name="T84" fmla="*/ 22 w 297"/>
                <a:gd name="T85" fmla="*/ 3 h 198"/>
                <a:gd name="T86" fmla="*/ 14 w 297"/>
                <a:gd name="T87" fmla="*/ 1 h 198"/>
                <a:gd name="T88" fmla="*/ 6 w 297"/>
                <a:gd name="T89" fmla="*/ 0 h 198"/>
                <a:gd name="T90" fmla="*/ 4 w 297"/>
                <a:gd name="T91" fmla="*/ 0 h 198"/>
                <a:gd name="T92" fmla="*/ 2 w 297"/>
                <a:gd name="T93" fmla="*/ 1 h 198"/>
                <a:gd name="T94" fmla="*/ 1 w 297"/>
                <a:gd name="T95" fmla="*/ 3 h 198"/>
                <a:gd name="T96" fmla="*/ 0 w 297"/>
                <a:gd name="T97" fmla="*/ 5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97"/>
                <a:gd name="T148" fmla="*/ 0 h 198"/>
                <a:gd name="T149" fmla="*/ 297 w 297"/>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97" h="198">
                  <a:moveTo>
                    <a:pt x="0" y="22"/>
                  </a:moveTo>
                  <a:lnTo>
                    <a:pt x="2" y="31"/>
                  </a:lnTo>
                  <a:lnTo>
                    <a:pt x="6" y="39"/>
                  </a:lnTo>
                  <a:lnTo>
                    <a:pt x="13" y="46"/>
                  </a:lnTo>
                  <a:lnTo>
                    <a:pt x="23" y="48"/>
                  </a:lnTo>
                  <a:lnTo>
                    <a:pt x="54" y="51"/>
                  </a:lnTo>
                  <a:lnTo>
                    <a:pt x="82" y="56"/>
                  </a:lnTo>
                  <a:lnTo>
                    <a:pt x="108" y="64"/>
                  </a:lnTo>
                  <a:lnTo>
                    <a:pt x="132" y="73"/>
                  </a:lnTo>
                  <a:lnTo>
                    <a:pt x="153" y="82"/>
                  </a:lnTo>
                  <a:lnTo>
                    <a:pt x="172" y="94"/>
                  </a:lnTo>
                  <a:lnTo>
                    <a:pt x="188" y="106"/>
                  </a:lnTo>
                  <a:lnTo>
                    <a:pt x="202" y="117"/>
                  </a:lnTo>
                  <a:lnTo>
                    <a:pt x="214" y="129"/>
                  </a:lnTo>
                  <a:lnTo>
                    <a:pt x="224" y="141"/>
                  </a:lnTo>
                  <a:lnTo>
                    <a:pt x="232" y="152"/>
                  </a:lnTo>
                  <a:lnTo>
                    <a:pt x="239" y="162"/>
                  </a:lnTo>
                  <a:lnTo>
                    <a:pt x="244" y="171"/>
                  </a:lnTo>
                  <a:lnTo>
                    <a:pt x="246" y="177"/>
                  </a:lnTo>
                  <a:lnTo>
                    <a:pt x="249" y="181"/>
                  </a:lnTo>
                  <a:lnTo>
                    <a:pt x="250" y="184"/>
                  </a:lnTo>
                  <a:lnTo>
                    <a:pt x="256" y="191"/>
                  </a:lnTo>
                  <a:lnTo>
                    <a:pt x="263" y="197"/>
                  </a:lnTo>
                  <a:lnTo>
                    <a:pt x="272" y="198"/>
                  </a:lnTo>
                  <a:lnTo>
                    <a:pt x="282" y="197"/>
                  </a:lnTo>
                  <a:lnTo>
                    <a:pt x="289" y="191"/>
                  </a:lnTo>
                  <a:lnTo>
                    <a:pt x="295" y="185"/>
                  </a:lnTo>
                  <a:lnTo>
                    <a:pt x="297" y="176"/>
                  </a:lnTo>
                  <a:lnTo>
                    <a:pt x="296" y="167"/>
                  </a:lnTo>
                  <a:lnTo>
                    <a:pt x="295" y="164"/>
                  </a:lnTo>
                  <a:lnTo>
                    <a:pt x="292" y="158"/>
                  </a:lnTo>
                  <a:lnTo>
                    <a:pt x="288" y="150"/>
                  </a:lnTo>
                  <a:lnTo>
                    <a:pt x="282" y="139"/>
                  </a:lnTo>
                  <a:lnTo>
                    <a:pt x="274" y="128"/>
                  </a:lnTo>
                  <a:lnTo>
                    <a:pt x="265" y="115"/>
                  </a:lnTo>
                  <a:lnTo>
                    <a:pt x="253" y="100"/>
                  </a:lnTo>
                  <a:lnTo>
                    <a:pt x="239" y="85"/>
                  </a:lnTo>
                  <a:lnTo>
                    <a:pt x="222" y="71"/>
                  </a:lnTo>
                  <a:lnTo>
                    <a:pt x="202" y="56"/>
                  </a:lnTo>
                  <a:lnTo>
                    <a:pt x="180" y="43"/>
                  </a:lnTo>
                  <a:lnTo>
                    <a:pt x="155" y="30"/>
                  </a:lnTo>
                  <a:lnTo>
                    <a:pt x="128" y="20"/>
                  </a:lnTo>
                  <a:lnTo>
                    <a:pt x="97" y="11"/>
                  </a:lnTo>
                  <a:lnTo>
                    <a:pt x="63" y="4"/>
                  </a:lnTo>
                  <a:lnTo>
                    <a:pt x="25" y="0"/>
                  </a:lnTo>
                  <a:lnTo>
                    <a:pt x="16" y="2"/>
                  </a:lnTo>
                  <a:lnTo>
                    <a:pt x="8" y="5"/>
                  </a:lnTo>
                  <a:lnTo>
                    <a:pt x="3" y="13"/>
                  </a:lnTo>
                  <a:lnTo>
                    <a:pt x="0" y="22"/>
                  </a:lnTo>
                  <a:close/>
                </a:path>
              </a:pathLst>
            </a:custGeom>
            <a:solidFill>
              <a:srgbClr val="000000"/>
            </a:solidFill>
            <a:ln w="9525">
              <a:noFill/>
              <a:round/>
              <a:headEnd/>
              <a:tailEnd/>
            </a:ln>
          </p:spPr>
          <p:txBody>
            <a:bodyPr/>
            <a:lstStyle/>
            <a:p>
              <a:pPr rtl="0"/>
              <a:endParaRPr lang="en-US" sz="3800"/>
            </a:p>
          </p:txBody>
        </p:sp>
        <p:sp>
          <p:nvSpPr>
            <p:cNvPr id="919" name="Freeform 917"/>
            <p:cNvSpPr>
              <a:spLocks/>
            </p:cNvSpPr>
            <p:nvPr/>
          </p:nvSpPr>
          <p:spPr bwMode="auto">
            <a:xfrm>
              <a:off x="604" y="2552"/>
              <a:ext cx="20" cy="40"/>
            </a:xfrm>
            <a:custGeom>
              <a:avLst/>
              <a:gdLst>
                <a:gd name="T0" fmla="*/ 2 w 90"/>
                <a:gd name="T1" fmla="*/ 1 h 173"/>
                <a:gd name="T2" fmla="*/ 1 w 90"/>
                <a:gd name="T3" fmla="*/ 3 h 173"/>
                <a:gd name="T4" fmla="*/ 0 w 90"/>
                <a:gd name="T5" fmla="*/ 5 h 173"/>
                <a:gd name="T6" fmla="*/ 0 w 90"/>
                <a:gd name="T7" fmla="*/ 7 h 173"/>
                <a:gd name="T8" fmla="*/ 1 w 90"/>
                <a:gd name="T9" fmla="*/ 9 h 173"/>
                <a:gd name="T10" fmla="*/ 3 w 90"/>
                <a:gd name="T11" fmla="*/ 13 h 173"/>
                <a:gd name="T12" fmla="*/ 5 w 90"/>
                <a:gd name="T13" fmla="*/ 17 h 173"/>
                <a:gd name="T14" fmla="*/ 7 w 90"/>
                <a:gd name="T15" fmla="*/ 22 h 173"/>
                <a:gd name="T16" fmla="*/ 8 w 90"/>
                <a:gd name="T17" fmla="*/ 25 h 173"/>
                <a:gd name="T18" fmla="*/ 9 w 90"/>
                <a:gd name="T19" fmla="*/ 29 h 173"/>
                <a:gd name="T20" fmla="*/ 9 w 90"/>
                <a:gd name="T21" fmla="*/ 32 h 173"/>
                <a:gd name="T22" fmla="*/ 10 w 90"/>
                <a:gd name="T23" fmla="*/ 34 h 173"/>
                <a:gd name="T24" fmla="*/ 10 w 90"/>
                <a:gd name="T25" fmla="*/ 35 h 173"/>
                <a:gd name="T26" fmla="*/ 10 w 90"/>
                <a:gd name="T27" fmla="*/ 37 h 173"/>
                <a:gd name="T28" fmla="*/ 11 w 90"/>
                <a:gd name="T29" fmla="*/ 39 h 173"/>
                <a:gd name="T30" fmla="*/ 13 w 90"/>
                <a:gd name="T31" fmla="*/ 40 h 173"/>
                <a:gd name="T32" fmla="*/ 15 w 90"/>
                <a:gd name="T33" fmla="*/ 40 h 173"/>
                <a:gd name="T34" fmla="*/ 18 w 90"/>
                <a:gd name="T35" fmla="*/ 40 h 173"/>
                <a:gd name="T36" fmla="*/ 19 w 90"/>
                <a:gd name="T37" fmla="*/ 38 h 173"/>
                <a:gd name="T38" fmla="*/ 20 w 90"/>
                <a:gd name="T39" fmla="*/ 36 h 173"/>
                <a:gd name="T40" fmla="*/ 20 w 90"/>
                <a:gd name="T41" fmla="*/ 34 h 173"/>
                <a:gd name="T42" fmla="*/ 20 w 90"/>
                <a:gd name="T43" fmla="*/ 33 h 173"/>
                <a:gd name="T44" fmla="*/ 20 w 90"/>
                <a:gd name="T45" fmla="*/ 31 h 173"/>
                <a:gd name="T46" fmla="*/ 19 w 90"/>
                <a:gd name="T47" fmla="*/ 27 h 173"/>
                <a:gd name="T48" fmla="*/ 18 w 90"/>
                <a:gd name="T49" fmla="*/ 22 h 173"/>
                <a:gd name="T50" fmla="*/ 17 w 90"/>
                <a:gd name="T51" fmla="*/ 17 h 173"/>
                <a:gd name="T52" fmla="*/ 15 w 90"/>
                <a:gd name="T53" fmla="*/ 12 h 173"/>
                <a:gd name="T54" fmla="*/ 12 w 90"/>
                <a:gd name="T55" fmla="*/ 7 h 173"/>
                <a:gd name="T56" fmla="*/ 10 w 90"/>
                <a:gd name="T57" fmla="*/ 2 h 173"/>
                <a:gd name="T58" fmla="*/ 8 w 90"/>
                <a:gd name="T59" fmla="*/ 1 h 173"/>
                <a:gd name="T60" fmla="*/ 6 w 90"/>
                <a:gd name="T61" fmla="*/ 0 h 173"/>
                <a:gd name="T62" fmla="*/ 4 w 90"/>
                <a:gd name="T63" fmla="*/ 0 h 173"/>
                <a:gd name="T64" fmla="*/ 2 w 90"/>
                <a:gd name="T65" fmla="*/ 1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73"/>
                <a:gd name="T101" fmla="*/ 90 w 90"/>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73">
                  <a:moveTo>
                    <a:pt x="10" y="4"/>
                  </a:moveTo>
                  <a:lnTo>
                    <a:pt x="3" y="12"/>
                  </a:lnTo>
                  <a:lnTo>
                    <a:pt x="0" y="21"/>
                  </a:lnTo>
                  <a:lnTo>
                    <a:pt x="0" y="30"/>
                  </a:lnTo>
                  <a:lnTo>
                    <a:pt x="4" y="38"/>
                  </a:lnTo>
                  <a:lnTo>
                    <a:pt x="15" y="55"/>
                  </a:lnTo>
                  <a:lnTo>
                    <a:pt x="24" y="73"/>
                  </a:lnTo>
                  <a:lnTo>
                    <a:pt x="30" y="93"/>
                  </a:lnTo>
                  <a:lnTo>
                    <a:pt x="36" y="110"/>
                  </a:lnTo>
                  <a:lnTo>
                    <a:pt x="39" y="127"/>
                  </a:lnTo>
                  <a:lnTo>
                    <a:pt x="42" y="140"/>
                  </a:lnTo>
                  <a:lnTo>
                    <a:pt x="43" y="149"/>
                  </a:lnTo>
                  <a:lnTo>
                    <a:pt x="43" y="151"/>
                  </a:lnTo>
                  <a:lnTo>
                    <a:pt x="46" y="160"/>
                  </a:lnTo>
                  <a:lnTo>
                    <a:pt x="51" y="168"/>
                  </a:lnTo>
                  <a:lnTo>
                    <a:pt x="59" y="172"/>
                  </a:lnTo>
                  <a:lnTo>
                    <a:pt x="69" y="173"/>
                  </a:lnTo>
                  <a:lnTo>
                    <a:pt x="79" y="171"/>
                  </a:lnTo>
                  <a:lnTo>
                    <a:pt x="85" y="164"/>
                  </a:lnTo>
                  <a:lnTo>
                    <a:pt x="89" y="157"/>
                  </a:lnTo>
                  <a:lnTo>
                    <a:pt x="90" y="147"/>
                  </a:lnTo>
                  <a:lnTo>
                    <a:pt x="90" y="142"/>
                  </a:lnTo>
                  <a:lnTo>
                    <a:pt x="88" y="132"/>
                  </a:lnTo>
                  <a:lnTo>
                    <a:pt x="85" y="116"/>
                  </a:lnTo>
                  <a:lnTo>
                    <a:pt x="81" y="97"/>
                  </a:lnTo>
                  <a:lnTo>
                    <a:pt x="75" y="75"/>
                  </a:lnTo>
                  <a:lnTo>
                    <a:pt x="67" y="53"/>
                  </a:lnTo>
                  <a:lnTo>
                    <a:pt x="56" y="30"/>
                  </a:lnTo>
                  <a:lnTo>
                    <a:pt x="43" y="10"/>
                  </a:lnTo>
                  <a:lnTo>
                    <a:pt x="37" y="3"/>
                  </a:lnTo>
                  <a:lnTo>
                    <a:pt x="28" y="0"/>
                  </a:lnTo>
                  <a:lnTo>
                    <a:pt x="19" y="0"/>
                  </a:lnTo>
                  <a:lnTo>
                    <a:pt x="10" y="4"/>
                  </a:lnTo>
                  <a:close/>
                </a:path>
              </a:pathLst>
            </a:custGeom>
            <a:solidFill>
              <a:srgbClr val="000000"/>
            </a:solidFill>
            <a:ln w="9525">
              <a:noFill/>
              <a:round/>
              <a:headEnd/>
              <a:tailEnd/>
            </a:ln>
          </p:spPr>
          <p:txBody>
            <a:bodyPr/>
            <a:lstStyle/>
            <a:p>
              <a:pPr rtl="0"/>
              <a:endParaRPr lang="en-US" sz="3800"/>
            </a:p>
          </p:txBody>
        </p:sp>
        <p:sp>
          <p:nvSpPr>
            <p:cNvPr id="920" name="Freeform 918"/>
            <p:cNvSpPr>
              <a:spLocks/>
            </p:cNvSpPr>
            <p:nvPr/>
          </p:nvSpPr>
          <p:spPr bwMode="auto">
            <a:xfrm>
              <a:off x="627" y="2552"/>
              <a:ext cx="18" cy="38"/>
            </a:xfrm>
            <a:custGeom>
              <a:avLst/>
              <a:gdLst>
                <a:gd name="T0" fmla="*/ 2 w 83"/>
                <a:gd name="T1" fmla="*/ 1 h 164"/>
                <a:gd name="T2" fmla="*/ 0 w 83"/>
                <a:gd name="T3" fmla="*/ 2 h 164"/>
                <a:gd name="T4" fmla="*/ 0 w 83"/>
                <a:gd name="T5" fmla="*/ 4 h 164"/>
                <a:gd name="T6" fmla="*/ 0 w 83"/>
                <a:gd name="T7" fmla="*/ 7 h 164"/>
                <a:gd name="T8" fmla="*/ 1 w 83"/>
                <a:gd name="T9" fmla="*/ 9 h 164"/>
                <a:gd name="T10" fmla="*/ 4 w 83"/>
                <a:gd name="T11" fmla="*/ 16 h 164"/>
                <a:gd name="T12" fmla="*/ 7 w 83"/>
                <a:gd name="T13" fmla="*/ 24 h 164"/>
                <a:gd name="T14" fmla="*/ 8 w 83"/>
                <a:gd name="T15" fmla="*/ 30 h 164"/>
                <a:gd name="T16" fmla="*/ 8 w 83"/>
                <a:gd name="T17" fmla="*/ 33 h 164"/>
                <a:gd name="T18" fmla="*/ 8 w 83"/>
                <a:gd name="T19" fmla="*/ 35 h 164"/>
                <a:gd name="T20" fmla="*/ 10 w 83"/>
                <a:gd name="T21" fmla="*/ 37 h 164"/>
                <a:gd name="T22" fmla="*/ 11 w 83"/>
                <a:gd name="T23" fmla="*/ 38 h 164"/>
                <a:gd name="T24" fmla="*/ 13 w 83"/>
                <a:gd name="T25" fmla="*/ 38 h 164"/>
                <a:gd name="T26" fmla="*/ 15 w 83"/>
                <a:gd name="T27" fmla="*/ 37 h 164"/>
                <a:gd name="T28" fmla="*/ 17 w 83"/>
                <a:gd name="T29" fmla="*/ 36 h 164"/>
                <a:gd name="T30" fmla="*/ 18 w 83"/>
                <a:gd name="T31" fmla="*/ 34 h 164"/>
                <a:gd name="T32" fmla="*/ 18 w 83"/>
                <a:gd name="T33" fmla="*/ 32 h 164"/>
                <a:gd name="T34" fmla="*/ 18 w 83"/>
                <a:gd name="T35" fmla="*/ 31 h 164"/>
                <a:gd name="T36" fmla="*/ 18 w 83"/>
                <a:gd name="T37" fmla="*/ 29 h 164"/>
                <a:gd name="T38" fmla="*/ 17 w 83"/>
                <a:gd name="T39" fmla="*/ 25 h 164"/>
                <a:gd name="T40" fmla="*/ 16 w 83"/>
                <a:gd name="T41" fmla="*/ 21 h 164"/>
                <a:gd name="T42" fmla="*/ 16 w 83"/>
                <a:gd name="T43" fmla="*/ 17 h 164"/>
                <a:gd name="T44" fmla="*/ 14 w 83"/>
                <a:gd name="T45" fmla="*/ 12 h 164"/>
                <a:gd name="T46" fmla="*/ 12 w 83"/>
                <a:gd name="T47" fmla="*/ 7 h 164"/>
                <a:gd name="T48" fmla="*/ 9 w 83"/>
                <a:gd name="T49" fmla="*/ 2 h 164"/>
                <a:gd name="T50" fmla="*/ 8 w 83"/>
                <a:gd name="T51" fmla="*/ 0 h 164"/>
                <a:gd name="T52" fmla="*/ 6 w 83"/>
                <a:gd name="T53" fmla="*/ 0 h 164"/>
                <a:gd name="T54" fmla="*/ 4 w 83"/>
                <a:gd name="T55" fmla="*/ 0 h 164"/>
                <a:gd name="T56" fmla="*/ 2 w 83"/>
                <a:gd name="T57" fmla="*/ 1 h 1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3"/>
                <a:gd name="T88" fmla="*/ 0 h 164"/>
                <a:gd name="T89" fmla="*/ 83 w 83"/>
                <a:gd name="T90" fmla="*/ 164 h 1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3" h="164">
                  <a:moveTo>
                    <a:pt x="9" y="4"/>
                  </a:moveTo>
                  <a:lnTo>
                    <a:pt x="2" y="10"/>
                  </a:lnTo>
                  <a:lnTo>
                    <a:pt x="0" y="19"/>
                  </a:lnTo>
                  <a:lnTo>
                    <a:pt x="0" y="29"/>
                  </a:lnTo>
                  <a:lnTo>
                    <a:pt x="4" y="38"/>
                  </a:lnTo>
                  <a:lnTo>
                    <a:pt x="20" y="70"/>
                  </a:lnTo>
                  <a:lnTo>
                    <a:pt x="31" y="104"/>
                  </a:lnTo>
                  <a:lnTo>
                    <a:pt x="35" y="130"/>
                  </a:lnTo>
                  <a:lnTo>
                    <a:pt x="36" y="142"/>
                  </a:lnTo>
                  <a:lnTo>
                    <a:pt x="39" y="151"/>
                  </a:lnTo>
                  <a:lnTo>
                    <a:pt x="44" y="159"/>
                  </a:lnTo>
                  <a:lnTo>
                    <a:pt x="50" y="162"/>
                  </a:lnTo>
                  <a:lnTo>
                    <a:pt x="60" y="164"/>
                  </a:lnTo>
                  <a:lnTo>
                    <a:pt x="70" y="161"/>
                  </a:lnTo>
                  <a:lnTo>
                    <a:pt x="78" y="156"/>
                  </a:lnTo>
                  <a:lnTo>
                    <a:pt x="82" y="148"/>
                  </a:lnTo>
                  <a:lnTo>
                    <a:pt x="83" y="139"/>
                  </a:lnTo>
                  <a:lnTo>
                    <a:pt x="83" y="135"/>
                  </a:lnTo>
                  <a:lnTo>
                    <a:pt x="82" y="125"/>
                  </a:lnTo>
                  <a:lnTo>
                    <a:pt x="80" y="110"/>
                  </a:lnTo>
                  <a:lnTo>
                    <a:pt x="76" y="92"/>
                  </a:lnTo>
                  <a:lnTo>
                    <a:pt x="73" y="73"/>
                  </a:lnTo>
                  <a:lnTo>
                    <a:pt x="65" y="51"/>
                  </a:lnTo>
                  <a:lnTo>
                    <a:pt x="56" y="30"/>
                  </a:lnTo>
                  <a:lnTo>
                    <a:pt x="43" y="9"/>
                  </a:lnTo>
                  <a:lnTo>
                    <a:pt x="35" y="2"/>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921" name="Freeform 919"/>
            <p:cNvSpPr>
              <a:spLocks/>
            </p:cNvSpPr>
            <p:nvPr/>
          </p:nvSpPr>
          <p:spPr bwMode="auto">
            <a:xfrm>
              <a:off x="338" y="2456"/>
              <a:ext cx="137" cy="91"/>
            </a:xfrm>
            <a:custGeom>
              <a:avLst/>
              <a:gdLst>
                <a:gd name="T0" fmla="*/ 6 w 600"/>
                <a:gd name="T1" fmla="*/ 8 h 394"/>
                <a:gd name="T2" fmla="*/ 4 w 600"/>
                <a:gd name="T3" fmla="*/ 10 h 394"/>
                <a:gd name="T4" fmla="*/ 0 w 600"/>
                <a:gd name="T5" fmla="*/ 42 h 394"/>
                <a:gd name="T6" fmla="*/ 0 w 600"/>
                <a:gd name="T7" fmla="*/ 42 h 394"/>
                <a:gd name="T8" fmla="*/ 0 w 600"/>
                <a:gd name="T9" fmla="*/ 43 h 394"/>
                <a:gd name="T10" fmla="*/ 0 w 600"/>
                <a:gd name="T11" fmla="*/ 45 h 394"/>
                <a:gd name="T12" fmla="*/ 2 w 600"/>
                <a:gd name="T13" fmla="*/ 47 h 394"/>
                <a:gd name="T14" fmla="*/ 3 w 600"/>
                <a:gd name="T15" fmla="*/ 48 h 394"/>
                <a:gd name="T16" fmla="*/ 5 w 600"/>
                <a:gd name="T17" fmla="*/ 48 h 394"/>
                <a:gd name="T18" fmla="*/ 5 w 600"/>
                <a:gd name="T19" fmla="*/ 48 h 394"/>
                <a:gd name="T20" fmla="*/ 4 w 600"/>
                <a:gd name="T21" fmla="*/ 48 h 394"/>
                <a:gd name="T22" fmla="*/ 2 w 600"/>
                <a:gd name="T23" fmla="*/ 50 h 394"/>
                <a:gd name="T24" fmla="*/ 1 w 600"/>
                <a:gd name="T25" fmla="*/ 53 h 394"/>
                <a:gd name="T26" fmla="*/ 1 w 600"/>
                <a:gd name="T27" fmla="*/ 54 h 394"/>
                <a:gd name="T28" fmla="*/ 1 w 600"/>
                <a:gd name="T29" fmla="*/ 55 h 394"/>
                <a:gd name="T30" fmla="*/ 8 w 600"/>
                <a:gd name="T31" fmla="*/ 77 h 394"/>
                <a:gd name="T32" fmla="*/ 10 w 600"/>
                <a:gd name="T33" fmla="*/ 79 h 394"/>
                <a:gd name="T34" fmla="*/ 12 w 600"/>
                <a:gd name="T35" fmla="*/ 80 h 394"/>
                <a:gd name="T36" fmla="*/ 15 w 600"/>
                <a:gd name="T37" fmla="*/ 79 h 394"/>
                <a:gd name="T38" fmla="*/ 17 w 600"/>
                <a:gd name="T39" fmla="*/ 78 h 394"/>
                <a:gd name="T40" fmla="*/ 23 w 600"/>
                <a:gd name="T41" fmla="*/ 75 h 394"/>
                <a:gd name="T42" fmla="*/ 33 w 600"/>
                <a:gd name="T43" fmla="*/ 71 h 394"/>
                <a:gd name="T44" fmla="*/ 47 w 600"/>
                <a:gd name="T45" fmla="*/ 67 h 394"/>
                <a:gd name="T46" fmla="*/ 62 w 600"/>
                <a:gd name="T47" fmla="*/ 64 h 394"/>
                <a:gd name="T48" fmla="*/ 79 w 600"/>
                <a:gd name="T49" fmla="*/ 65 h 394"/>
                <a:gd name="T50" fmla="*/ 95 w 600"/>
                <a:gd name="T51" fmla="*/ 70 h 394"/>
                <a:gd name="T52" fmla="*/ 111 w 600"/>
                <a:gd name="T53" fmla="*/ 81 h 394"/>
                <a:gd name="T54" fmla="*/ 119 w 600"/>
                <a:gd name="T55" fmla="*/ 89 h 394"/>
                <a:gd name="T56" fmla="*/ 121 w 600"/>
                <a:gd name="T57" fmla="*/ 91 h 394"/>
                <a:gd name="T58" fmla="*/ 123 w 600"/>
                <a:gd name="T59" fmla="*/ 91 h 394"/>
                <a:gd name="T60" fmla="*/ 126 w 600"/>
                <a:gd name="T61" fmla="*/ 91 h 394"/>
                <a:gd name="T62" fmla="*/ 128 w 600"/>
                <a:gd name="T63" fmla="*/ 91 h 394"/>
                <a:gd name="T64" fmla="*/ 131 w 600"/>
                <a:gd name="T65" fmla="*/ 89 h 394"/>
                <a:gd name="T66" fmla="*/ 135 w 600"/>
                <a:gd name="T67" fmla="*/ 85 h 394"/>
                <a:gd name="T68" fmla="*/ 137 w 600"/>
                <a:gd name="T69" fmla="*/ 75 h 394"/>
                <a:gd name="T70" fmla="*/ 137 w 600"/>
                <a:gd name="T71" fmla="*/ 68 h 394"/>
                <a:gd name="T72" fmla="*/ 137 w 600"/>
                <a:gd name="T73" fmla="*/ 68 h 394"/>
                <a:gd name="T74" fmla="*/ 136 w 600"/>
                <a:gd name="T75" fmla="*/ 66 h 394"/>
                <a:gd name="T76" fmla="*/ 131 w 600"/>
                <a:gd name="T77" fmla="*/ 54 h 394"/>
                <a:gd name="T78" fmla="*/ 121 w 600"/>
                <a:gd name="T79" fmla="*/ 36 h 394"/>
                <a:gd name="T80" fmla="*/ 103 w 600"/>
                <a:gd name="T81" fmla="*/ 19 h 394"/>
                <a:gd name="T82" fmla="*/ 87 w 600"/>
                <a:gd name="T83" fmla="*/ 8 h 394"/>
                <a:gd name="T84" fmla="*/ 78 w 600"/>
                <a:gd name="T85" fmla="*/ 5 h 394"/>
                <a:gd name="T86" fmla="*/ 69 w 600"/>
                <a:gd name="T87" fmla="*/ 2 h 394"/>
                <a:gd name="T88" fmla="*/ 58 w 600"/>
                <a:gd name="T89" fmla="*/ 1 h 394"/>
                <a:gd name="T90" fmla="*/ 48 w 600"/>
                <a:gd name="T91" fmla="*/ 0 h 394"/>
                <a:gd name="T92" fmla="*/ 37 w 600"/>
                <a:gd name="T93" fmla="*/ 1 h 394"/>
                <a:gd name="T94" fmla="*/ 25 w 600"/>
                <a:gd name="T95" fmla="*/ 2 h 394"/>
                <a:gd name="T96" fmla="*/ 13 w 600"/>
                <a:gd name="T97" fmla="*/ 5 h 3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0"/>
                <a:gd name="T148" fmla="*/ 0 h 394"/>
                <a:gd name="T149" fmla="*/ 600 w 600"/>
                <a:gd name="T150" fmla="*/ 394 h 3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0" h="394">
                  <a:moveTo>
                    <a:pt x="32" y="30"/>
                  </a:moveTo>
                  <a:lnTo>
                    <a:pt x="25" y="33"/>
                  </a:lnTo>
                  <a:lnTo>
                    <a:pt x="20" y="38"/>
                  </a:lnTo>
                  <a:lnTo>
                    <a:pt x="16" y="43"/>
                  </a:lnTo>
                  <a:lnTo>
                    <a:pt x="15" y="50"/>
                  </a:lnTo>
                  <a:lnTo>
                    <a:pt x="0" y="182"/>
                  </a:lnTo>
                  <a:lnTo>
                    <a:pt x="0" y="183"/>
                  </a:lnTo>
                  <a:lnTo>
                    <a:pt x="0" y="185"/>
                  </a:lnTo>
                  <a:lnTo>
                    <a:pt x="0" y="190"/>
                  </a:lnTo>
                  <a:lnTo>
                    <a:pt x="2" y="194"/>
                  </a:lnTo>
                  <a:lnTo>
                    <a:pt x="4" y="199"/>
                  </a:lnTo>
                  <a:lnTo>
                    <a:pt x="7" y="203"/>
                  </a:lnTo>
                  <a:lnTo>
                    <a:pt x="9" y="204"/>
                  </a:lnTo>
                  <a:lnTo>
                    <a:pt x="13" y="206"/>
                  </a:lnTo>
                  <a:lnTo>
                    <a:pt x="17" y="207"/>
                  </a:lnTo>
                  <a:lnTo>
                    <a:pt x="20" y="208"/>
                  </a:lnTo>
                  <a:lnTo>
                    <a:pt x="19" y="208"/>
                  </a:lnTo>
                  <a:lnTo>
                    <a:pt x="12" y="212"/>
                  </a:lnTo>
                  <a:lnTo>
                    <a:pt x="8" y="217"/>
                  </a:lnTo>
                  <a:lnTo>
                    <a:pt x="6" y="224"/>
                  </a:lnTo>
                  <a:lnTo>
                    <a:pt x="4" y="230"/>
                  </a:lnTo>
                  <a:lnTo>
                    <a:pt x="4" y="232"/>
                  </a:lnTo>
                  <a:lnTo>
                    <a:pt x="4" y="234"/>
                  </a:lnTo>
                  <a:lnTo>
                    <a:pt x="4" y="235"/>
                  </a:lnTo>
                  <a:lnTo>
                    <a:pt x="6" y="238"/>
                  </a:lnTo>
                  <a:lnTo>
                    <a:pt x="34" y="328"/>
                  </a:lnTo>
                  <a:lnTo>
                    <a:pt x="37" y="333"/>
                  </a:lnTo>
                  <a:lnTo>
                    <a:pt x="39" y="337"/>
                  </a:lnTo>
                  <a:lnTo>
                    <a:pt x="43" y="341"/>
                  </a:lnTo>
                  <a:lnTo>
                    <a:pt x="48" y="343"/>
                  </a:lnTo>
                  <a:lnTo>
                    <a:pt x="54" y="345"/>
                  </a:lnTo>
                  <a:lnTo>
                    <a:pt x="59" y="345"/>
                  </a:lnTo>
                  <a:lnTo>
                    <a:pt x="64" y="343"/>
                  </a:lnTo>
                  <a:lnTo>
                    <a:pt x="69" y="341"/>
                  </a:lnTo>
                  <a:lnTo>
                    <a:pt x="75" y="338"/>
                  </a:lnTo>
                  <a:lnTo>
                    <a:pt x="85" y="332"/>
                  </a:lnTo>
                  <a:lnTo>
                    <a:pt x="101" y="324"/>
                  </a:lnTo>
                  <a:lnTo>
                    <a:pt x="121" y="315"/>
                  </a:lnTo>
                  <a:lnTo>
                    <a:pt x="146" y="306"/>
                  </a:lnTo>
                  <a:lnTo>
                    <a:pt x="173" y="297"/>
                  </a:lnTo>
                  <a:lnTo>
                    <a:pt x="205" y="288"/>
                  </a:lnTo>
                  <a:lnTo>
                    <a:pt x="237" y="281"/>
                  </a:lnTo>
                  <a:lnTo>
                    <a:pt x="272" y="277"/>
                  </a:lnTo>
                  <a:lnTo>
                    <a:pt x="307" y="276"/>
                  </a:lnTo>
                  <a:lnTo>
                    <a:pt x="345" y="280"/>
                  </a:lnTo>
                  <a:lnTo>
                    <a:pt x="382" y="288"/>
                  </a:lnTo>
                  <a:lnTo>
                    <a:pt x="418" y="301"/>
                  </a:lnTo>
                  <a:lnTo>
                    <a:pt x="455" y="321"/>
                  </a:lnTo>
                  <a:lnTo>
                    <a:pt x="488" y="349"/>
                  </a:lnTo>
                  <a:lnTo>
                    <a:pt x="521" y="384"/>
                  </a:lnTo>
                  <a:lnTo>
                    <a:pt x="523" y="386"/>
                  </a:lnTo>
                  <a:lnTo>
                    <a:pt x="526" y="389"/>
                  </a:lnTo>
                  <a:lnTo>
                    <a:pt x="530" y="392"/>
                  </a:lnTo>
                  <a:lnTo>
                    <a:pt x="534" y="393"/>
                  </a:lnTo>
                  <a:lnTo>
                    <a:pt x="539" y="394"/>
                  </a:lnTo>
                  <a:lnTo>
                    <a:pt x="544" y="394"/>
                  </a:lnTo>
                  <a:lnTo>
                    <a:pt x="550" y="394"/>
                  </a:lnTo>
                  <a:lnTo>
                    <a:pt x="556" y="393"/>
                  </a:lnTo>
                  <a:lnTo>
                    <a:pt x="561" y="392"/>
                  </a:lnTo>
                  <a:lnTo>
                    <a:pt x="568" y="388"/>
                  </a:lnTo>
                  <a:lnTo>
                    <a:pt x="574" y="385"/>
                  </a:lnTo>
                  <a:lnTo>
                    <a:pt x="579" y="380"/>
                  </a:lnTo>
                  <a:lnTo>
                    <a:pt x="591" y="366"/>
                  </a:lnTo>
                  <a:lnTo>
                    <a:pt x="598" y="347"/>
                  </a:lnTo>
                  <a:lnTo>
                    <a:pt x="600" y="324"/>
                  </a:lnTo>
                  <a:lnTo>
                    <a:pt x="599" y="295"/>
                  </a:lnTo>
                  <a:lnTo>
                    <a:pt x="599" y="294"/>
                  </a:lnTo>
                  <a:lnTo>
                    <a:pt x="598" y="293"/>
                  </a:lnTo>
                  <a:lnTo>
                    <a:pt x="595" y="284"/>
                  </a:lnTo>
                  <a:lnTo>
                    <a:pt x="587" y="263"/>
                  </a:lnTo>
                  <a:lnTo>
                    <a:pt x="574" y="233"/>
                  </a:lnTo>
                  <a:lnTo>
                    <a:pt x="555" y="196"/>
                  </a:lnTo>
                  <a:lnTo>
                    <a:pt x="529" y="157"/>
                  </a:lnTo>
                  <a:lnTo>
                    <a:pt x="495" y="118"/>
                  </a:lnTo>
                  <a:lnTo>
                    <a:pt x="453" y="81"/>
                  </a:lnTo>
                  <a:lnTo>
                    <a:pt x="402" y="47"/>
                  </a:lnTo>
                  <a:lnTo>
                    <a:pt x="383" y="36"/>
                  </a:lnTo>
                  <a:lnTo>
                    <a:pt x="363" y="29"/>
                  </a:lnTo>
                  <a:lnTo>
                    <a:pt x="343" y="21"/>
                  </a:lnTo>
                  <a:lnTo>
                    <a:pt x="322" y="14"/>
                  </a:lnTo>
                  <a:lnTo>
                    <a:pt x="300" y="9"/>
                  </a:lnTo>
                  <a:lnTo>
                    <a:pt x="278" y="5"/>
                  </a:lnTo>
                  <a:lnTo>
                    <a:pt x="255" y="3"/>
                  </a:lnTo>
                  <a:lnTo>
                    <a:pt x="232" y="0"/>
                  </a:lnTo>
                  <a:lnTo>
                    <a:pt x="209" y="0"/>
                  </a:lnTo>
                  <a:lnTo>
                    <a:pt x="185" y="0"/>
                  </a:lnTo>
                  <a:lnTo>
                    <a:pt x="160" y="3"/>
                  </a:lnTo>
                  <a:lnTo>
                    <a:pt x="136" y="5"/>
                  </a:lnTo>
                  <a:lnTo>
                    <a:pt x="110" y="10"/>
                  </a:lnTo>
                  <a:lnTo>
                    <a:pt x="85" y="16"/>
                  </a:lnTo>
                  <a:lnTo>
                    <a:pt x="58" y="22"/>
                  </a:lnTo>
                  <a:lnTo>
                    <a:pt x="32" y="30"/>
                  </a:lnTo>
                  <a:close/>
                </a:path>
              </a:pathLst>
            </a:custGeom>
            <a:solidFill>
              <a:srgbClr val="000000"/>
            </a:solidFill>
            <a:ln w="9525">
              <a:noFill/>
              <a:round/>
              <a:headEnd/>
              <a:tailEnd/>
            </a:ln>
          </p:spPr>
          <p:txBody>
            <a:bodyPr/>
            <a:lstStyle/>
            <a:p>
              <a:pPr rtl="0"/>
              <a:endParaRPr lang="en-US" sz="3800"/>
            </a:p>
          </p:txBody>
        </p:sp>
        <p:sp>
          <p:nvSpPr>
            <p:cNvPr id="922" name="Freeform 920"/>
            <p:cNvSpPr>
              <a:spLocks/>
            </p:cNvSpPr>
            <p:nvPr/>
          </p:nvSpPr>
          <p:spPr bwMode="auto">
            <a:xfrm>
              <a:off x="350" y="2467"/>
              <a:ext cx="114" cy="68"/>
            </a:xfrm>
            <a:custGeom>
              <a:avLst/>
              <a:gdLst>
                <a:gd name="T0" fmla="*/ 84 w 501"/>
                <a:gd name="T1" fmla="*/ 16 h 295"/>
                <a:gd name="T2" fmla="*/ 99 w 501"/>
                <a:gd name="T3" fmla="*/ 31 h 295"/>
                <a:gd name="T4" fmla="*/ 109 w 501"/>
                <a:gd name="T5" fmla="*/ 46 h 295"/>
                <a:gd name="T6" fmla="*/ 113 w 501"/>
                <a:gd name="T7" fmla="*/ 57 h 295"/>
                <a:gd name="T8" fmla="*/ 114 w 501"/>
                <a:gd name="T9" fmla="*/ 60 h 295"/>
                <a:gd name="T10" fmla="*/ 114 w 501"/>
                <a:gd name="T11" fmla="*/ 62 h 295"/>
                <a:gd name="T12" fmla="*/ 114 w 501"/>
                <a:gd name="T13" fmla="*/ 65 h 295"/>
                <a:gd name="T14" fmla="*/ 114 w 501"/>
                <a:gd name="T15" fmla="*/ 68 h 295"/>
                <a:gd name="T16" fmla="*/ 106 w 501"/>
                <a:gd name="T17" fmla="*/ 61 h 295"/>
                <a:gd name="T18" fmla="*/ 91 w 501"/>
                <a:gd name="T19" fmla="*/ 50 h 295"/>
                <a:gd name="T20" fmla="*/ 76 w 501"/>
                <a:gd name="T21" fmla="*/ 44 h 295"/>
                <a:gd name="T22" fmla="*/ 60 w 501"/>
                <a:gd name="T23" fmla="*/ 42 h 295"/>
                <a:gd name="T24" fmla="*/ 44 w 501"/>
                <a:gd name="T25" fmla="*/ 43 h 295"/>
                <a:gd name="T26" fmla="*/ 30 w 501"/>
                <a:gd name="T27" fmla="*/ 45 h 295"/>
                <a:gd name="T28" fmla="*/ 18 w 501"/>
                <a:gd name="T29" fmla="*/ 49 h 295"/>
                <a:gd name="T30" fmla="*/ 8 w 501"/>
                <a:gd name="T31" fmla="*/ 53 h 295"/>
                <a:gd name="T32" fmla="*/ 4 w 501"/>
                <a:gd name="T33" fmla="*/ 52 h 295"/>
                <a:gd name="T34" fmla="*/ 3 w 501"/>
                <a:gd name="T35" fmla="*/ 48 h 295"/>
                <a:gd name="T36" fmla="*/ 5 w 501"/>
                <a:gd name="T37" fmla="*/ 44 h 295"/>
                <a:gd name="T38" fmla="*/ 16 w 501"/>
                <a:gd name="T39" fmla="*/ 40 h 295"/>
                <a:gd name="T40" fmla="*/ 28 w 501"/>
                <a:gd name="T41" fmla="*/ 35 h 295"/>
                <a:gd name="T42" fmla="*/ 36 w 501"/>
                <a:gd name="T43" fmla="*/ 32 h 295"/>
                <a:gd name="T44" fmla="*/ 39 w 501"/>
                <a:gd name="T45" fmla="*/ 30 h 295"/>
                <a:gd name="T46" fmla="*/ 40 w 501"/>
                <a:gd name="T47" fmla="*/ 28 h 295"/>
                <a:gd name="T48" fmla="*/ 41 w 501"/>
                <a:gd name="T49" fmla="*/ 26 h 295"/>
                <a:gd name="T50" fmla="*/ 41 w 501"/>
                <a:gd name="T51" fmla="*/ 25 h 295"/>
                <a:gd name="T52" fmla="*/ 40 w 501"/>
                <a:gd name="T53" fmla="*/ 23 h 295"/>
                <a:gd name="T54" fmla="*/ 37 w 501"/>
                <a:gd name="T55" fmla="*/ 21 h 295"/>
                <a:gd name="T56" fmla="*/ 33 w 501"/>
                <a:gd name="T57" fmla="*/ 21 h 295"/>
                <a:gd name="T58" fmla="*/ 26 w 501"/>
                <a:gd name="T59" fmla="*/ 22 h 295"/>
                <a:gd name="T60" fmla="*/ 15 w 501"/>
                <a:gd name="T61" fmla="*/ 23 h 295"/>
                <a:gd name="T62" fmla="*/ 4 w 501"/>
                <a:gd name="T63" fmla="*/ 25 h 295"/>
                <a:gd name="T64" fmla="*/ 1 w 501"/>
                <a:gd name="T65" fmla="*/ 20 h 295"/>
                <a:gd name="T66" fmla="*/ 2 w 501"/>
                <a:gd name="T67" fmla="*/ 9 h 295"/>
                <a:gd name="T68" fmla="*/ 8 w 501"/>
                <a:gd name="T69" fmla="*/ 4 h 295"/>
                <a:gd name="T70" fmla="*/ 18 w 501"/>
                <a:gd name="T71" fmla="*/ 2 h 295"/>
                <a:gd name="T72" fmla="*/ 28 w 501"/>
                <a:gd name="T73" fmla="*/ 1 h 295"/>
                <a:gd name="T74" fmla="*/ 37 w 501"/>
                <a:gd name="T75" fmla="*/ 0 h 295"/>
                <a:gd name="T76" fmla="*/ 46 w 501"/>
                <a:gd name="T77" fmla="*/ 1 h 295"/>
                <a:gd name="T78" fmla="*/ 55 w 501"/>
                <a:gd name="T79" fmla="*/ 2 h 295"/>
                <a:gd name="T80" fmla="*/ 63 w 501"/>
                <a:gd name="T81" fmla="*/ 4 h 295"/>
                <a:gd name="T82" fmla="*/ 71 w 501"/>
                <a:gd name="T83" fmla="*/ 7 h 2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1"/>
                <a:gd name="T127" fmla="*/ 0 h 295"/>
                <a:gd name="T128" fmla="*/ 501 w 501"/>
                <a:gd name="T129" fmla="*/ 295 h 2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1" h="295">
                  <a:moveTo>
                    <a:pt x="328" y="41"/>
                  </a:moveTo>
                  <a:lnTo>
                    <a:pt x="371" y="69"/>
                  </a:lnTo>
                  <a:lnTo>
                    <a:pt x="407" y="102"/>
                  </a:lnTo>
                  <a:lnTo>
                    <a:pt x="437" y="135"/>
                  </a:lnTo>
                  <a:lnTo>
                    <a:pt x="461" y="169"/>
                  </a:lnTo>
                  <a:lnTo>
                    <a:pt x="478" y="201"/>
                  </a:lnTo>
                  <a:lnTo>
                    <a:pt x="489" y="227"/>
                  </a:lnTo>
                  <a:lnTo>
                    <a:pt x="497" y="246"/>
                  </a:lnTo>
                  <a:lnTo>
                    <a:pt x="500" y="255"/>
                  </a:lnTo>
                  <a:lnTo>
                    <a:pt x="501" y="260"/>
                  </a:lnTo>
                  <a:lnTo>
                    <a:pt x="501" y="264"/>
                  </a:lnTo>
                  <a:lnTo>
                    <a:pt x="501" y="269"/>
                  </a:lnTo>
                  <a:lnTo>
                    <a:pt x="501" y="273"/>
                  </a:lnTo>
                  <a:lnTo>
                    <a:pt x="501" y="282"/>
                  </a:lnTo>
                  <a:lnTo>
                    <a:pt x="500" y="288"/>
                  </a:lnTo>
                  <a:lnTo>
                    <a:pt x="499" y="293"/>
                  </a:lnTo>
                  <a:lnTo>
                    <a:pt x="497" y="295"/>
                  </a:lnTo>
                  <a:lnTo>
                    <a:pt x="466" y="263"/>
                  </a:lnTo>
                  <a:lnTo>
                    <a:pt x="433" y="238"/>
                  </a:lnTo>
                  <a:lnTo>
                    <a:pt x="401" y="217"/>
                  </a:lnTo>
                  <a:lnTo>
                    <a:pt x="366" y="202"/>
                  </a:lnTo>
                  <a:lnTo>
                    <a:pt x="332" y="191"/>
                  </a:lnTo>
                  <a:lnTo>
                    <a:pt x="297" y="185"/>
                  </a:lnTo>
                  <a:lnTo>
                    <a:pt x="262" y="182"/>
                  </a:lnTo>
                  <a:lnTo>
                    <a:pt x="228" y="182"/>
                  </a:lnTo>
                  <a:lnTo>
                    <a:pt x="195" y="185"/>
                  </a:lnTo>
                  <a:lnTo>
                    <a:pt x="163" y="190"/>
                  </a:lnTo>
                  <a:lnTo>
                    <a:pt x="133" y="197"/>
                  </a:lnTo>
                  <a:lnTo>
                    <a:pt x="106" y="204"/>
                  </a:lnTo>
                  <a:lnTo>
                    <a:pt x="79" y="214"/>
                  </a:lnTo>
                  <a:lnTo>
                    <a:pt x="56" y="223"/>
                  </a:lnTo>
                  <a:lnTo>
                    <a:pt x="37" y="230"/>
                  </a:lnTo>
                  <a:lnTo>
                    <a:pt x="20" y="238"/>
                  </a:lnTo>
                  <a:lnTo>
                    <a:pt x="16" y="227"/>
                  </a:lnTo>
                  <a:lnTo>
                    <a:pt x="13" y="217"/>
                  </a:lnTo>
                  <a:lnTo>
                    <a:pt x="11" y="207"/>
                  </a:lnTo>
                  <a:lnTo>
                    <a:pt x="7" y="197"/>
                  </a:lnTo>
                  <a:lnTo>
                    <a:pt x="22" y="190"/>
                  </a:lnTo>
                  <a:lnTo>
                    <a:pt x="44" y="181"/>
                  </a:lnTo>
                  <a:lnTo>
                    <a:pt x="70" y="172"/>
                  </a:lnTo>
                  <a:lnTo>
                    <a:pt x="98" y="161"/>
                  </a:lnTo>
                  <a:lnTo>
                    <a:pt x="122" y="151"/>
                  </a:lnTo>
                  <a:lnTo>
                    <a:pt x="145" y="143"/>
                  </a:lnTo>
                  <a:lnTo>
                    <a:pt x="159" y="138"/>
                  </a:lnTo>
                  <a:lnTo>
                    <a:pt x="164" y="135"/>
                  </a:lnTo>
                  <a:lnTo>
                    <a:pt x="171" y="132"/>
                  </a:lnTo>
                  <a:lnTo>
                    <a:pt x="174" y="126"/>
                  </a:lnTo>
                  <a:lnTo>
                    <a:pt x="177" y="120"/>
                  </a:lnTo>
                  <a:lnTo>
                    <a:pt x="178" y="113"/>
                  </a:lnTo>
                  <a:lnTo>
                    <a:pt x="178" y="112"/>
                  </a:lnTo>
                  <a:lnTo>
                    <a:pt x="178" y="109"/>
                  </a:lnTo>
                  <a:lnTo>
                    <a:pt x="178" y="108"/>
                  </a:lnTo>
                  <a:lnTo>
                    <a:pt x="178" y="107"/>
                  </a:lnTo>
                  <a:lnTo>
                    <a:pt x="174" y="99"/>
                  </a:lnTo>
                  <a:lnTo>
                    <a:pt x="168" y="93"/>
                  </a:lnTo>
                  <a:lnTo>
                    <a:pt x="161" y="89"/>
                  </a:lnTo>
                  <a:lnTo>
                    <a:pt x="152" y="89"/>
                  </a:lnTo>
                  <a:lnTo>
                    <a:pt x="147" y="90"/>
                  </a:lnTo>
                  <a:lnTo>
                    <a:pt x="134" y="91"/>
                  </a:lnTo>
                  <a:lnTo>
                    <a:pt x="115" y="94"/>
                  </a:lnTo>
                  <a:lnTo>
                    <a:pt x="92" y="96"/>
                  </a:lnTo>
                  <a:lnTo>
                    <a:pt x="66" y="100"/>
                  </a:lnTo>
                  <a:lnTo>
                    <a:pt x="42" y="104"/>
                  </a:lnTo>
                  <a:lnTo>
                    <a:pt x="18" y="107"/>
                  </a:lnTo>
                  <a:lnTo>
                    <a:pt x="0" y="109"/>
                  </a:lnTo>
                  <a:lnTo>
                    <a:pt x="3" y="86"/>
                  </a:lnTo>
                  <a:lnTo>
                    <a:pt x="5" y="63"/>
                  </a:lnTo>
                  <a:lnTo>
                    <a:pt x="8" y="41"/>
                  </a:lnTo>
                  <a:lnTo>
                    <a:pt x="9" y="24"/>
                  </a:lnTo>
                  <a:lnTo>
                    <a:pt x="33" y="17"/>
                  </a:lnTo>
                  <a:lnTo>
                    <a:pt x="55" y="12"/>
                  </a:lnTo>
                  <a:lnTo>
                    <a:pt x="78" y="8"/>
                  </a:lnTo>
                  <a:lnTo>
                    <a:pt x="99" y="4"/>
                  </a:lnTo>
                  <a:lnTo>
                    <a:pt x="121" y="3"/>
                  </a:lnTo>
                  <a:lnTo>
                    <a:pt x="142" y="0"/>
                  </a:lnTo>
                  <a:lnTo>
                    <a:pt x="163" y="0"/>
                  </a:lnTo>
                  <a:lnTo>
                    <a:pt x="182" y="0"/>
                  </a:lnTo>
                  <a:lnTo>
                    <a:pt x="203" y="3"/>
                  </a:lnTo>
                  <a:lnTo>
                    <a:pt x="221" y="5"/>
                  </a:lnTo>
                  <a:lnTo>
                    <a:pt x="241" y="8"/>
                  </a:lnTo>
                  <a:lnTo>
                    <a:pt x="259" y="13"/>
                  </a:lnTo>
                  <a:lnTo>
                    <a:pt x="277" y="18"/>
                  </a:lnTo>
                  <a:lnTo>
                    <a:pt x="294" y="25"/>
                  </a:lnTo>
                  <a:lnTo>
                    <a:pt x="311" y="31"/>
                  </a:lnTo>
                  <a:lnTo>
                    <a:pt x="328" y="41"/>
                  </a:lnTo>
                  <a:close/>
                </a:path>
              </a:pathLst>
            </a:custGeom>
            <a:solidFill>
              <a:srgbClr val="C0C0C0"/>
            </a:solidFill>
            <a:ln w="9525">
              <a:noFill/>
              <a:round/>
              <a:headEnd/>
              <a:tailEnd/>
            </a:ln>
          </p:spPr>
          <p:txBody>
            <a:bodyPr/>
            <a:lstStyle/>
            <a:p>
              <a:pPr rtl="0"/>
              <a:endParaRPr lang="en-US" sz="3800"/>
            </a:p>
          </p:txBody>
        </p:sp>
        <p:sp>
          <p:nvSpPr>
            <p:cNvPr id="923" name="Freeform 921"/>
            <p:cNvSpPr>
              <a:spLocks/>
            </p:cNvSpPr>
            <p:nvPr/>
          </p:nvSpPr>
          <p:spPr bwMode="auto">
            <a:xfrm>
              <a:off x="570" y="2602"/>
              <a:ext cx="18" cy="22"/>
            </a:xfrm>
            <a:custGeom>
              <a:avLst/>
              <a:gdLst>
                <a:gd name="T0" fmla="*/ 7 w 78"/>
                <a:gd name="T1" fmla="*/ 0 h 96"/>
                <a:gd name="T2" fmla="*/ 6 w 78"/>
                <a:gd name="T3" fmla="*/ 1 h 96"/>
                <a:gd name="T4" fmla="*/ 5 w 78"/>
                <a:gd name="T5" fmla="*/ 2 h 96"/>
                <a:gd name="T6" fmla="*/ 5 w 78"/>
                <a:gd name="T7" fmla="*/ 3 h 96"/>
                <a:gd name="T8" fmla="*/ 4 w 78"/>
                <a:gd name="T9" fmla="*/ 4 h 96"/>
                <a:gd name="T10" fmla="*/ 4 w 78"/>
                <a:gd name="T11" fmla="*/ 4 h 96"/>
                <a:gd name="T12" fmla="*/ 5 w 78"/>
                <a:gd name="T13" fmla="*/ 5 h 96"/>
                <a:gd name="T14" fmla="*/ 5 w 78"/>
                <a:gd name="T15" fmla="*/ 5 h 96"/>
                <a:gd name="T16" fmla="*/ 5 w 78"/>
                <a:gd name="T17" fmla="*/ 6 h 96"/>
                <a:gd name="T18" fmla="*/ 5 w 78"/>
                <a:gd name="T19" fmla="*/ 6 h 96"/>
                <a:gd name="T20" fmla="*/ 6 w 78"/>
                <a:gd name="T21" fmla="*/ 8 h 96"/>
                <a:gd name="T22" fmla="*/ 6 w 78"/>
                <a:gd name="T23" fmla="*/ 10 h 96"/>
                <a:gd name="T24" fmla="*/ 7 w 78"/>
                <a:gd name="T25" fmla="*/ 12 h 96"/>
                <a:gd name="T26" fmla="*/ 6 w 78"/>
                <a:gd name="T27" fmla="*/ 13 h 96"/>
                <a:gd name="T28" fmla="*/ 4 w 78"/>
                <a:gd name="T29" fmla="*/ 13 h 96"/>
                <a:gd name="T30" fmla="*/ 3 w 78"/>
                <a:gd name="T31" fmla="*/ 14 h 96"/>
                <a:gd name="T32" fmla="*/ 3 w 78"/>
                <a:gd name="T33" fmla="*/ 14 h 96"/>
                <a:gd name="T34" fmla="*/ 2 w 78"/>
                <a:gd name="T35" fmla="*/ 14 h 96"/>
                <a:gd name="T36" fmla="*/ 1 w 78"/>
                <a:gd name="T37" fmla="*/ 15 h 96"/>
                <a:gd name="T38" fmla="*/ 0 w 78"/>
                <a:gd name="T39" fmla="*/ 17 h 96"/>
                <a:gd name="T40" fmla="*/ 0 w 78"/>
                <a:gd name="T41" fmla="*/ 18 h 96"/>
                <a:gd name="T42" fmla="*/ 0 w 78"/>
                <a:gd name="T43" fmla="*/ 18 h 96"/>
                <a:gd name="T44" fmla="*/ 0 w 78"/>
                <a:gd name="T45" fmla="*/ 18 h 96"/>
                <a:gd name="T46" fmla="*/ 0 w 78"/>
                <a:gd name="T47" fmla="*/ 19 h 96"/>
                <a:gd name="T48" fmla="*/ 0 w 78"/>
                <a:gd name="T49" fmla="*/ 19 h 96"/>
                <a:gd name="T50" fmla="*/ 1 w 78"/>
                <a:gd name="T51" fmla="*/ 21 h 96"/>
                <a:gd name="T52" fmla="*/ 2 w 78"/>
                <a:gd name="T53" fmla="*/ 22 h 96"/>
                <a:gd name="T54" fmla="*/ 4 w 78"/>
                <a:gd name="T55" fmla="*/ 22 h 96"/>
                <a:gd name="T56" fmla="*/ 6 w 78"/>
                <a:gd name="T57" fmla="*/ 22 h 96"/>
                <a:gd name="T58" fmla="*/ 15 w 78"/>
                <a:gd name="T59" fmla="*/ 19 h 96"/>
                <a:gd name="T60" fmla="*/ 16 w 78"/>
                <a:gd name="T61" fmla="*/ 18 h 96"/>
                <a:gd name="T62" fmla="*/ 16 w 78"/>
                <a:gd name="T63" fmla="*/ 18 h 96"/>
                <a:gd name="T64" fmla="*/ 17 w 78"/>
                <a:gd name="T65" fmla="*/ 18 h 96"/>
                <a:gd name="T66" fmla="*/ 18 w 78"/>
                <a:gd name="T67" fmla="*/ 17 h 96"/>
                <a:gd name="T68" fmla="*/ 18 w 78"/>
                <a:gd name="T69" fmla="*/ 16 h 96"/>
                <a:gd name="T70" fmla="*/ 18 w 78"/>
                <a:gd name="T71" fmla="*/ 15 h 96"/>
                <a:gd name="T72" fmla="*/ 18 w 78"/>
                <a:gd name="T73" fmla="*/ 14 h 96"/>
                <a:gd name="T74" fmla="*/ 18 w 78"/>
                <a:gd name="T75" fmla="*/ 13 h 96"/>
                <a:gd name="T76" fmla="*/ 13 w 78"/>
                <a:gd name="T77" fmla="*/ 2 h 96"/>
                <a:gd name="T78" fmla="*/ 12 w 78"/>
                <a:gd name="T79" fmla="*/ 1 h 96"/>
                <a:gd name="T80" fmla="*/ 10 w 78"/>
                <a:gd name="T81" fmla="*/ 0 h 96"/>
                <a:gd name="T82" fmla="*/ 9 w 78"/>
                <a:gd name="T83" fmla="*/ 0 h 96"/>
                <a:gd name="T84" fmla="*/ 7 w 78"/>
                <a:gd name="T85" fmla="*/ 0 h 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96"/>
                <a:gd name="T131" fmla="*/ 78 w 78"/>
                <a:gd name="T132" fmla="*/ 96 h 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96">
                  <a:moveTo>
                    <a:pt x="31" y="1"/>
                  </a:moveTo>
                  <a:lnTo>
                    <a:pt x="26" y="4"/>
                  </a:lnTo>
                  <a:lnTo>
                    <a:pt x="22" y="8"/>
                  </a:lnTo>
                  <a:lnTo>
                    <a:pt x="21" y="13"/>
                  </a:lnTo>
                  <a:lnTo>
                    <a:pt x="19" y="18"/>
                  </a:lnTo>
                  <a:lnTo>
                    <a:pt x="19" y="19"/>
                  </a:lnTo>
                  <a:lnTo>
                    <a:pt x="21" y="22"/>
                  </a:lnTo>
                  <a:lnTo>
                    <a:pt x="21" y="23"/>
                  </a:lnTo>
                  <a:lnTo>
                    <a:pt x="21" y="26"/>
                  </a:lnTo>
                  <a:lnTo>
                    <a:pt x="22" y="28"/>
                  </a:lnTo>
                  <a:lnTo>
                    <a:pt x="25" y="35"/>
                  </a:lnTo>
                  <a:lnTo>
                    <a:pt x="28" y="43"/>
                  </a:lnTo>
                  <a:lnTo>
                    <a:pt x="32" y="53"/>
                  </a:lnTo>
                  <a:lnTo>
                    <a:pt x="26" y="56"/>
                  </a:lnTo>
                  <a:lnTo>
                    <a:pt x="19" y="58"/>
                  </a:lnTo>
                  <a:lnTo>
                    <a:pt x="14" y="60"/>
                  </a:lnTo>
                  <a:lnTo>
                    <a:pt x="13" y="60"/>
                  </a:lnTo>
                  <a:lnTo>
                    <a:pt x="8" y="62"/>
                  </a:lnTo>
                  <a:lnTo>
                    <a:pt x="4" y="66"/>
                  </a:lnTo>
                  <a:lnTo>
                    <a:pt x="1" y="73"/>
                  </a:lnTo>
                  <a:lnTo>
                    <a:pt x="0" y="78"/>
                  </a:lnTo>
                  <a:lnTo>
                    <a:pt x="0" y="79"/>
                  </a:lnTo>
                  <a:lnTo>
                    <a:pt x="0" y="80"/>
                  </a:lnTo>
                  <a:lnTo>
                    <a:pt x="0" y="82"/>
                  </a:lnTo>
                  <a:lnTo>
                    <a:pt x="1" y="83"/>
                  </a:lnTo>
                  <a:lnTo>
                    <a:pt x="5" y="90"/>
                  </a:lnTo>
                  <a:lnTo>
                    <a:pt x="10" y="95"/>
                  </a:lnTo>
                  <a:lnTo>
                    <a:pt x="18" y="96"/>
                  </a:lnTo>
                  <a:lnTo>
                    <a:pt x="25" y="96"/>
                  </a:lnTo>
                  <a:lnTo>
                    <a:pt x="65" y="83"/>
                  </a:lnTo>
                  <a:lnTo>
                    <a:pt x="69" y="80"/>
                  </a:lnTo>
                  <a:lnTo>
                    <a:pt x="71" y="79"/>
                  </a:lnTo>
                  <a:lnTo>
                    <a:pt x="74" y="77"/>
                  </a:lnTo>
                  <a:lnTo>
                    <a:pt x="77" y="73"/>
                  </a:lnTo>
                  <a:lnTo>
                    <a:pt x="78" y="69"/>
                  </a:lnTo>
                  <a:lnTo>
                    <a:pt x="78" y="65"/>
                  </a:lnTo>
                  <a:lnTo>
                    <a:pt x="78" y="61"/>
                  </a:lnTo>
                  <a:lnTo>
                    <a:pt x="77" y="57"/>
                  </a:lnTo>
                  <a:lnTo>
                    <a:pt x="56" y="10"/>
                  </a:lnTo>
                  <a:lnTo>
                    <a:pt x="52" y="5"/>
                  </a:lnTo>
                  <a:lnTo>
                    <a:pt x="45" y="1"/>
                  </a:lnTo>
                  <a:lnTo>
                    <a:pt x="39" y="0"/>
                  </a:lnTo>
                  <a:lnTo>
                    <a:pt x="31" y="1"/>
                  </a:lnTo>
                  <a:close/>
                </a:path>
              </a:pathLst>
            </a:custGeom>
            <a:solidFill>
              <a:srgbClr val="000000"/>
            </a:solidFill>
            <a:ln w="9525">
              <a:noFill/>
              <a:round/>
              <a:headEnd/>
              <a:tailEnd/>
            </a:ln>
          </p:spPr>
          <p:txBody>
            <a:bodyPr/>
            <a:lstStyle/>
            <a:p>
              <a:pPr rtl="0"/>
              <a:endParaRPr lang="en-US" sz="3800"/>
            </a:p>
          </p:txBody>
        </p:sp>
        <p:sp>
          <p:nvSpPr>
            <p:cNvPr id="924" name="Freeform 922"/>
            <p:cNvSpPr>
              <a:spLocks/>
            </p:cNvSpPr>
            <p:nvPr/>
          </p:nvSpPr>
          <p:spPr bwMode="auto">
            <a:xfrm>
              <a:off x="545" y="2598"/>
              <a:ext cx="8" cy="9"/>
            </a:xfrm>
            <a:custGeom>
              <a:avLst/>
              <a:gdLst>
                <a:gd name="T0" fmla="*/ 8 w 39"/>
                <a:gd name="T1" fmla="*/ 4 h 41"/>
                <a:gd name="T2" fmla="*/ 8 w 39"/>
                <a:gd name="T3" fmla="*/ 6 h 41"/>
                <a:gd name="T4" fmla="*/ 7 w 39"/>
                <a:gd name="T5" fmla="*/ 7 h 41"/>
                <a:gd name="T6" fmla="*/ 5 w 39"/>
                <a:gd name="T7" fmla="*/ 9 h 41"/>
                <a:gd name="T8" fmla="*/ 4 w 39"/>
                <a:gd name="T9" fmla="*/ 9 h 41"/>
                <a:gd name="T10" fmla="*/ 2 w 39"/>
                <a:gd name="T11" fmla="*/ 9 h 41"/>
                <a:gd name="T12" fmla="*/ 1 w 39"/>
                <a:gd name="T13" fmla="*/ 7 h 41"/>
                <a:gd name="T14" fmla="*/ 0 w 39"/>
                <a:gd name="T15" fmla="*/ 6 h 41"/>
                <a:gd name="T16" fmla="*/ 0 w 39"/>
                <a:gd name="T17" fmla="*/ 4 h 41"/>
                <a:gd name="T18" fmla="*/ 0 w 39"/>
                <a:gd name="T19" fmla="*/ 3 h 41"/>
                <a:gd name="T20" fmla="*/ 1 w 39"/>
                <a:gd name="T21" fmla="*/ 1 h 41"/>
                <a:gd name="T22" fmla="*/ 2 w 39"/>
                <a:gd name="T23" fmla="*/ 0 h 41"/>
                <a:gd name="T24" fmla="*/ 4 w 39"/>
                <a:gd name="T25" fmla="*/ 0 h 41"/>
                <a:gd name="T26" fmla="*/ 5 w 39"/>
                <a:gd name="T27" fmla="*/ 0 h 41"/>
                <a:gd name="T28" fmla="*/ 7 w 39"/>
                <a:gd name="T29" fmla="*/ 1 h 41"/>
                <a:gd name="T30" fmla="*/ 8 w 39"/>
                <a:gd name="T31" fmla="*/ 3 h 41"/>
                <a:gd name="T32" fmla="*/ 8 w 39"/>
                <a:gd name="T33" fmla="*/ 4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1"/>
                <a:gd name="T53" fmla="*/ 39 w 39"/>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1">
                  <a:moveTo>
                    <a:pt x="39" y="20"/>
                  </a:moveTo>
                  <a:lnTo>
                    <a:pt x="38" y="28"/>
                  </a:lnTo>
                  <a:lnTo>
                    <a:pt x="33" y="34"/>
                  </a:lnTo>
                  <a:lnTo>
                    <a:pt x="26" y="39"/>
                  </a:lnTo>
                  <a:lnTo>
                    <a:pt x="18" y="41"/>
                  </a:lnTo>
                  <a:lnTo>
                    <a:pt x="12" y="39"/>
                  </a:lnTo>
                  <a:lnTo>
                    <a:pt x="5" y="34"/>
                  </a:lnTo>
                  <a:lnTo>
                    <a:pt x="1" y="28"/>
                  </a:lnTo>
                  <a:lnTo>
                    <a:pt x="0" y="20"/>
                  </a:lnTo>
                  <a:lnTo>
                    <a:pt x="1" y="12"/>
                  </a:lnTo>
                  <a:lnTo>
                    <a:pt x="5" y="5"/>
                  </a:lnTo>
                  <a:lnTo>
                    <a:pt x="12" y="1"/>
                  </a:lnTo>
                  <a:lnTo>
                    <a:pt x="18" y="0"/>
                  </a:lnTo>
                  <a:lnTo>
                    <a:pt x="26" y="1"/>
                  </a:lnTo>
                  <a:lnTo>
                    <a:pt x="33" y="5"/>
                  </a:lnTo>
                  <a:lnTo>
                    <a:pt x="38" y="12"/>
                  </a:lnTo>
                  <a:lnTo>
                    <a:pt x="39" y="20"/>
                  </a:lnTo>
                  <a:close/>
                </a:path>
              </a:pathLst>
            </a:custGeom>
            <a:solidFill>
              <a:srgbClr val="000000"/>
            </a:solidFill>
            <a:ln w="9525">
              <a:noFill/>
              <a:round/>
              <a:headEnd/>
              <a:tailEnd/>
            </a:ln>
          </p:spPr>
          <p:txBody>
            <a:bodyPr/>
            <a:lstStyle/>
            <a:p>
              <a:pPr rtl="0"/>
              <a:endParaRPr lang="en-US" sz="3800"/>
            </a:p>
          </p:txBody>
        </p:sp>
        <p:sp>
          <p:nvSpPr>
            <p:cNvPr id="925" name="Freeform 923"/>
            <p:cNvSpPr>
              <a:spLocks/>
            </p:cNvSpPr>
            <p:nvPr/>
          </p:nvSpPr>
          <p:spPr bwMode="auto">
            <a:xfrm>
              <a:off x="596" y="2596"/>
              <a:ext cx="9" cy="9"/>
            </a:xfrm>
            <a:custGeom>
              <a:avLst/>
              <a:gdLst>
                <a:gd name="T0" fmla="*/ 9 w 40"/>
                <a:gd name="T1" fmla="*/ 5 h 40"/>
                <a:gd name="T2" fmla="*/ 9 w 40"/>
                <a:gd name="T3" fmla="*/ 7 h 40"/>
                <a:gd name="T4" fmla="*/ 8 w 40"/>
                <a:gd name="T5" fmla="*/ 8 h 40"/>
                <a:gd name="T6" fmla="*/ 7 w 40"/>
                <a:gd name="T7" fmla="*/ 9 h 40"/>
                <a:gd name="T8" fmla="*/ 5 w 40"/>
                <a:gd name="T9" fmla="*/ 9 h 40"/>
                <a:gd name="T10" fmla="*/ 3 w 40"/>
                <a:gd name="T11" fmla="*/ 9 h 40"/>
                <a:gd name="T12" fmla="*/ 2 w 40"/>
                <a:gd name="T13" fmla="*/ 8 h 40"/>
                <a:gd name="T14" fmla="*/ 0 w 40"/>
                <a:gd name="T15" fmla="*/ 7 h 40"/>
                <a:gd name="T16" fmla="*/ 0 w 40"/>
                <a:gd name="T17" fmla="*/ 5 h 40"/>
                <a:gd name="T18" fmla="*/ 0 w 40"/>
                <a:gd name="T19" fmla="*/ 3 h 40"/>
                <a:gd name="T20" fmla="*/ 2 w 40"/>
                <a:gd name="T21" fmla="*/ 2 h 40"/>
                <a:gd name="T22" fmla="*/ 3 w 40"/>
                <a:gd name="T23" fmla="*/ 0 h 40"/>
                <a:gd name="T24" fmla="*/ 5 w 40"/>
                <a:gd name="T25" fmla="*/ 0 h 40"/>
                <a:gd name="T26" fmla="*/ 7 w 40"/>
                <a:gd name="T27" fmla="*/ 0 h 40"/>
                <a:gd name="T28" fmla="*/ 8 w 40"/>
                <a:gd name="T29" fmla="*/ 2 h 40"/>
                <a:gd name="T30" fmla="*/ 9 w 40"/>
                <a:gd name="T31" fmla="*/ 3 h 40"/>
                <a:gd name="T32" fmla="*/ 9 w 40"/>
                <a:gd name="T33" fmla="*/ 5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0"/>
                <a:gd name="T53" fmla="*/ 40 w 40"/>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0">
                  <a:moveTo>
                    <a:pt x="40" y="21"/>
                  </a:moveTo>
                  <a:lnTo>
                    <a:pt x="39" y="29"/>
                  </a:lnTo>
                  <a:lnTo>
                    <a:pt x="35" y="34"/>
                  </a:lnTo>
                  <a:lnTo>
                    <a:pt x="29" y="39"/>
                  </a:lnTo>
                  <a:lnTo>
                    <a:pt x="21" y="40"/>
                  </a:lnTo>
                  <a:lnTo>
                    <a:pt x="13" y="39"/>
                  </a:lnTo>
                  <a:lnTo>
                    <a:pt x="7" y="34"/>
                  </a:lnTo>
                  <a:lnTo>
                    <a:pt x="1" y="29"/>
                  </a:lnTo>
                  <a:lnTo>
                    <a:pt x="0" y="21"/>
                  </a:lnTo>
                  <a:lnTo>
                    <a:pt x="1" y="13"/>
                  </a:lnTo>
                  <a:lnTo>
                    <a:pt x="7" y="7"/>
                  </a:lnTo>
                  <a:lnTo>
                    <a:pt x="13" y="1"/>
                  </a:lnTo>
                  <a:lnTo>
                    <a:pt x="21" y="0"/>
                  </a:lnTo>
                  <a:lnTo>
                    <a:pt x="29" y="1"/>
                  </a:lnTo>
                  <a:lnTo>
                    <a:pt x="35" y="7"/>
                  </a:lnTo>
                  <a:lnTo>
                    <a:pt x="39" y="13"/>
                  </a:lnTo>
                  <a:lnTo>
                    <a:pt x="40" y="21"/>
                  </a:lnTo>
                  <a:close/>
                </a:path>
              </a:pathLst>
            </a:custGeom>
            <a:solidFill>
              <a:srgbClr val="000000"/>
            </a:solidFill>
            <a:ln w="9525">
              <a:noFill/>
              <a:round/>
              <a:headEnd/>
              <a:tailEnd/>
            </a:ln>
          </p:spPr>
          <p:txBody>
            <a:bodyPr/>
            <a:lstStyle/>
            <a:p>
              <a:pPr rtl="0"/>
              <a:endParaRPr lang="en-US" sz="3800"/>
            </a:p>
          </p:txBody>
        </p:sp>
        <p:sp>
          <p:nvSpPr>
            <p:cNvPr id="926" name="Freeform 924"/>
            <p:cNvSpPr>
              <a:spLocks/>
            </p:cNvSpPr>
            <p:nvPr/>
          </p:nvSpPr>
          <p:spPr bwMode="auto">
            <a:xfrm>
              <a:off x="429" y="2630"/>
              <a:ext cx="86" cy="174"/>
            </a:xfrm>
            <a:custGeom>
              <a:avLst/>
              <a:gdLst>
                <a:gd name="T0" fmla="*/ 42 w 375"/>
                <a:gd name="T1" fmla="*/ 4 h 760"/>
                <a:gd name="T2" fmla="*/ 29 w 375"/>
                <a:gd name="T3" fmla="*/ 21 h 760"/>
                <a:gd name="T4" fmla="*/ 12 w 375"/>
                <a:gd name="T5" fmla="*/ 68 h 760"/>
                <a:gd name="T6" fmla="*/ 3 w 375"/>
                <a:gd name="T7" fmla="*/ 120 h 760"/>
                <a:gd name="T8" fmla="*/ 0 w 375"/>
                <a:gd name="T9" fmla="*/ 155 h 760"/>
                <a:gd name="T10" fmla="*/ 0 w 375"/>
                <a:gd name="T11" fmla="*/ 165 h 760"/>
                <a:gd name="T12" fmla="*/ 10 w 375"/>
                <a:gd name="T13" fmla="*/ 169 h 760"/>
                <a:gd name="T14" fmla="*/ 22 w 375"/>
                <a:gd name="T15" fmla="*/ 173 h 760"/>
                <a:gd name="T16" fmla="*/ 33 w 375"/>
                <a:gd name="T17" fmla="*/ 174 h 760"/>
                <a:gd name="T18" fmla="*/ 42 w 375"/>
                <a:gd name="T19" fmla="*/ 173 h 760"/>
                <a:gd name="T20" fmla="*/ 48 w 375"/>
                <a:gd name="T21" fmla="*/ 171 h 760"/>
                <a:gd name="T22" fmla="*/ 53 w 375"/>
                <a:gd name="T23" fmla="*/ 168 h 760"/>
                <a:gd name="T24" fmla="*/ 57 w 375"/>
                <a:gd name="T25" fmla="*/ 166 h 760"/>
                <a:gd name="T26" fmla="*/ 59 w 375"/>
                <a:gd name="T27" fmla="*/ 164 h 760"/>
                <a:gd name="T28" fmla="*/ 60 w 375"/>
                <a:gd name="T29" fmla="*/ 162 h 760"/>
                <a:gd name="T30" fmla="*/ 58 w 375"/>
                <a:gd name="T31" fmla="*/ 141 h 760"/>
                <a:gd name="T32" fmla="*/ 58 w 375"/>
                <a:gd name="T33" fmla="*/ 116 h 760"/>
                <a:gd name="T34" fmla="*/ 62 w 375"/>
                <a:gd name="T35" fmla="*/ 101 h 760"/>
                <a:gd name="T36" fmla="*/ 66 w 375"/>
                <a:gd name="T37" fmla="*/ 95 h 760"/>
                <a:gd name="T38" fmla="*/ 71 w 375"/>
                <a:gd name="T39" fmla="*/ 91 h 760"/>
                <a:gd name="T40" fmla="*/ 79 w 375"/>
                <a:gd name="T41" fmla="*/ 82 h 760"/>
                <a:gd name="T42" fmla="*/ 83 w 375"/>
                <a:gd name="T43" fmla="*/ 73 h 760"/>
                <a:gd name="T44" fmla="*/ 85 w 375"/>
                <a:gd name="T45" fmla="*/ 66 h 760"/>
                <a:gd name="T46" fmla="*/ 86 w 375"/>
                <a:gd name="T47" fmla="*/ 64 h 760"/>
                <a:gd name="T48" fmla="*/ 85 w 375"/>
                <a:gd name="T49" fmla="*/ 61 h 760"/>
                <a:gd name="T50" fmla="*/ 83 w 375"/>
                <a:gd name="T51" fmla="*/ 50 h 760"/>
                <a:gd name="T52" fmla="*/ 79 w 375"/>
                <a:gd name="T53" fmla="*/ 34 h 760"/>
                <a:gd name="T54" fmla="*/ 75 w 375"/>
                <a:gd name="T55" fmla="*/ 18 h 760"/>
                <a:gd name="T56" fmla="*/ 72 w 375"/>
                <a:gd name="T57" fmla="*/ 8 h 760"/>
                <a:gd name="T58" fmla="*/ 67 w 375"/>
                <a:gd name="T59" fmla="*/ 3 h 760"/>
                <a:gd name="T60" fmla="*/ 61 w 375"/>
                <a:gd name="T61" fmla="*/ 1 h 760"/>
                <a:gd name="T62" fmla="*/ 54 w 375"/>
                <a:gd name="T63" fmla="*/ 0 h 760"/>
                <a:gd name="T64" fmla="*/ 47 w 375"/>
                <a:gd name="T65" fmla="*/ 2 h 760"/>
                <a:gd name="T66" fmla="*/ 43 w 375"/>
                <a:gd name="T67" fmla="*/ 4 h 7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5"/>
                <a:gd name="T103" fmla="*/ 0 h 760"/>
                <a:gd name="T104" fmla="*/ 375 w 375"/>
                <a:gd name="T105" fmla="*/ 760 h 7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5" h="760">
                  <a:moveTo>
                    <a:pt x="185" y="17"/>
                  </a:moveTo>
                  <a:lnTo>
                    <a:pt x="182" y="18"/>
                  </a:lnTo>
                  <a:lnTo>
                    <a:pt x="180" y="19"/>
                  </a:lnTo>
                  <a:lnTo>
                    <a:pt x="125" y="92"/>
                  </a:lnTo>
                  <a:lnTo>
                    <a:pt x="82" y="189"/>
                  </a:lnTo>
                  <a:lnTo>
                    <a:pt x="51" y="299"/>
                  </a:lnTo>
                  <a:lnTo>
                    <a:pt x="28" y="414"/>
                  </a:lnTo>
                  <a:lnTo>
                    <a:pt x="13" y="522"/>
                  </a:lnTo>
                  <a:lnTo>
                    <a:pt x="5" y="613"/>
                  </a:lnTo>
                  <a:lnTo>
                    <a:pt x="2" y="678"/>
                  </a:lnTo>
                  <a:lnTo>
                    <a:pt x="0" y="708"/>
                  </a:lnTo>
                  <a:lnTo>
                    <a:pt x="0" y="719"/>
                  </a:lnTo>
                  <a:lnTo>
                    <a:pt x="12" y="726"/>
                  </a:lnTo>
                  <a:lnTo>
                    <a:pt x="43" y="739"/>
                  </a:lnTo>
                  <a:lnTo>
                    <a:pt x="72" y="748"/>
                  </a:lnTo>
                  <a:lnTo>
                    <a:pt x="98" y="754"/>
                  </a:lnTo>
                  <a:lnTo>
                    <a:pt x="121" y="758"/>
                  </a:lnTo>
                  <a:lnTo>
                    <a:pt x="143" y="760"/>
                  </a:lnTo>
                  <a:lnTo>
                    <a:pt x="164" y="758"/>
                  </a:lnTo>
                  <a:lnTo>
                    <a:pt x="181" y="756"/>
                  </a:lnTo>
                  <a:lnTo>
                    <a:pt x="198" y="750"/>
                  </a:lnTo>
                  <a:lnTo>
                    <a:pt x="211" y="747"/>
                  </a:lnTo>
                  <a:lnTo>
                    <a:pt x="223" y="740"/>
                  </a:lnTo>
                  <a:lnTo>
                    <a:pt x="233" y="734"/>
                  </a:lnTo>
                  <a:lnTo>
                    <a:pt x="242" y="728"/>
                  </a:lnTo>
                  <a:lnTo>
                    <a:pt x="249" y="723"/>
                  </a:lnTo>
                  <a:lnTo>
                    <a:pt x="253" y="719"/>
                  </a:lnTo>
                  <a:lnTo>
                    <a:pt x="257" y="715"/>
                  </a:lnTo>
                  <a:lnTo>
                    <a:pt x="258" y="714"/>
                  </a:lnTo>
                  <a:lnTo>
                    <a:pt x="263" y="706"/>
                  </a:lnTo>
                  <a:lnTo>
                    <a:pt x="262" y="698"/>
                  </a:lnTo>
                  <a:lnTo>
                    <a:pt x="253" y="618"/>
                  </a:lnTo>
                  <a:lnTo>
                    <a:pt x="251" y="554"/>
                  </a:lnTo>
                  <a:lnTo>
                    <a:pt x="255" y="505"/>
                  </a:lnTo>
                  <a:lnTo>
                    <a:pt x="262" y="467"/>
                  </a:lnTo>
                  <a:lnTo>
                    <a:pt x="271" y="442"/>
                  </a:lnTo>
                  <a:lnTo>
                    <a:pt x="280" y="425"/>
                  </a:lnTo>
                  <a:lnTo>
                    <a:pt x="287" y="417"/>
                  </a:lnTo>
                  <a:lnTo>
                    <a:pt x="289" y="415"/>
                  </a:lnTo>
                  <a:lnTo>
                    <a:pt x="310" y="399"/>
                  </a:lnTo>
                  <a:lnTo>
                    <a:pt x="327" y="380"/>
                  </a:lnTo>
                  <a:lnTo>
                    <a:pt x="343" y="359"/>
                  </a:lnTo>
                  <a:lnTo>
                    <a:pt x="353" y="338"/>
                  </a:lnTo>
                  <a:lnTo>
                    <a:pt x="362" y="319"/>
                  </a:lnTo>
                  <a:lnTo>
                    <a:pt x="369" y="302"/>
                  </a:lnTo>
                  <a:lnTo>
                    <a:pt x="372" y="290"/>
                  </a:lnTo>
                  <a:lnTo>
                    <a:pt x="374" y="285"/>
                  </a:lnTo>
                  <a:lnTo>
                    <a:pt x="375" y="281"/>
                  </a:lnTo>
                  <a:lnTo>
                    <a:pt x="374" y="277"/>
                  </a:lnTo>
                  <a:lnTo>
                    <a:pt x="372" y="268"/>
                  </a:lnTo>
                  <a:lnTo>
                    <a:pt x="367" y="248"/>
                  </a:lnTo>
                  <a:lnTo>
                    <a:pt x="362" y="220"/>
                  </a:lnTo>
                  <a:lnTo>
                    <a:pt x="354" y="185"/>
                  </a:lnTo>
                  <a:lnTo>
                    <a:pt x="345" y="148"/>
                  </a:lnTo>
                  <a:lnTo>
                    <a:pt x="337" y="112"/>
                  </a:lnTo>
                  <a:lnTo>
                    <a:pt x="328" y="78"/>
                  </a:lnTo>
                  <a:lnTo>
                    <a:pt x="319" y="49"/>
                  </a:lnTo>
                  <a:lnTo>
                    <a:pt x="313" y="35"/>
                  </a:lnTo>
                  <a:lnTo>
                    <a:pt x="305" y="23"/>
                  </a:lnTo>
                  <a:lnTo>
                    <a:pt x="294" y="13"/>
                  </a:lnTo>
                  <a:lnTo>
                    <a:pt x="281" y="6"/>
                  </a:lnTo>
                  <a:lnTo>
                    <a:pt x="266" y="3"/>
                  </a:lnTo>
                  <a:lnTo>
                    <a:pt x="250" y="0"/>
                  </a:lnTo>
                  <a:lnTo>
                    <a:pt x="234" y="1"/>
                  </a:lnTo>
                  <a:lnTo>
                    <a:pt x="220" y="4"/>
                  </a:lnTo>
                  <a:lnTo>
                    <a:pt x="207" y="8"/>
                  </a:lnTo>
                  <a:lnTo>
                    <a:pt x="197" y="12"/>
                  </a:lnTo>
                  <a:lnTo>
                    <a:pt x="189" y="16"/>
                  </a:lnTo>
                  <a:lnTo>
                    <a:pt x="185" y="17"/>
                  </a:lnTo>
                  <a:close/>
                </a:path>
              </a:pathLst>
            </a:custGeom>
            <a:solidFill>
              <a:srgbClr val="000000"/>
            </a:solidFill>
            <a:ln w="9525">
              <a:noFill/>
              <a:round/>
              <a:headEnd/>
              <a:tailEnd/>
            </a:ln>
          </p:spPr>
          <p:txBody>
            <a:bodyPr/>
            <a:lstStyle/>
            <a:p>
              <a:pPr rtl="0"/>
              <a:endParaRPr lang="en-US" sz="3800"/>
            </a:p>
          </p:txBody>
        </p:sp>
        <p:sp>
          <p:nvSpPr>
            <p:cNvPr id="927" name="Freeform 925"/>
            <p:cNvSpPr>
              <a:spLocks/>
            </p:cNvSpPr>
            <p:nvPr/>
          </p:nvSpPr>
          <p:spPr bwMode="auto">
            <a:xfrm>
              <a:off x="438" y="2639"/>
              <a:ext cx="67" cy="156"/>
            </a:xfrm>
            <a:custGeom>
              <a:avLst/>
              <a:gdLst>
                <a:gd name="T0" fmla="*/ 52 w 292"/>
                <a:gd name="T1" fmla="*/ 1 h 679"/>
                <a:gd name="T2" fmla="*/ 53 w 292"/>
                <a:gd name="T3" fmla="*/ 1 h 679"/>
                <a:gd name="T4" fmla="*/ 53 w 292"/>
                <a:gd name="T5" fmla="*/ 2 h 679"/>
                <a:gd name="T6" fmla="*/ 54 w 292"/>
                <a:gd name="T7" fmla="*/ 3 h 679"/>
                <a:gd name="T8" fmla="*/ 55 w 292"/>
                <a:gd name="T9" fmla="*/ 5 h 679"/>
                <a:gd name="T10" fmla="*/ 57 w 292"/>
                <a:gd name="T11" fmla="*/ 11 h 679"/>
                <a:gd name="T12" fmla="*/ 59 w 292"/>
                <a:gd name="T13" fmla="*/ 18 h 679"/>
                <a:gd name="T14" fmla="*/ 61 w 292"/>
                <a:gd name="T15" fmla="*/ 26 h 679"/>
                <a:gd name="T16" fmla="*/ 63 w 292"/>
                <a:gd name="T17" fmla="*/ 33 h 679"/>
                <a:gd name="T18" fmla="*/ 64 w 292"/>
                <a:gd name="T19" fmla="*/ 40 h 679"/>
                <a:gd name="T20" fmla="*/ 66 w 292"/>
                <a:gd name="T21" fmla="*/ 47 h 679"/>
                <a:gd name="T22" fmla="*/ 67 w 292"/>
                <a:gd name="T23" fmla="*/ 52 h 679"/>
                <a:gd name="T24" fmla="*/ 67 w 292"/>
                <a:gd name="T25" fmla="*/ 55 h 679"/>
                <a:gd name="T26" fmla="*/ 67 w 292"/>
                <a:gd name="T27" fmla="*/ 57 h 679"/>
                <a:gd name="T28" fmla="*/ 66 w 292"/>
                <a:gd name="T29" fmla="*/ 60 h 679"/>
                <a:gd name="T30" fmla="*/ 64 w 292"/>
                <a:gd name="T31" fmla="*/ 62 h 679"/>
                <a:gd name="T32" fmla="*/ 63 w 292"/>
                <a:gd name="T33" fmla="*/ 66 h 679"/>
                <a:gd name="T34" fmla="*/ 61 w 292"/>
                <a:gd name="T35" fmla="*/ 69 h 679"/>
                <a:gd name="T36" fmla="*/ 58 w 292"/>
                <a:gd name="T37" fmla="*/ 73 h 679"/>
                <a:gd name="T38" fmla="*/ 56 w 292"/>
                <a:gd name="T39" fmla="*/ 76 h 679"/>
                <a:gd name="T40" fmla="*/ 52 w 292"/>
                <a:gd name="T41" fmla="*/ 78 h 679"/>
                <a:gd name="T42" fmla="*/ 51 w 292"/>
                <a:gd name="T43" fmla="*/ 79 h 679"/>
                <a:gd name="T44" fmla="*/ 50 w 292"/>
                <a:gd name="T45" fmla="*/ 81 h 679"/>
                <a:gd name="T46" fmla="*/ 47 w 292"/>
                <a:gd name="T47" fmla="*/ 83 h 679"/>
                <a:gd name="T48" fmla="*/ 45 w 292"/>
                <a:gd name="T49" fmla="*/ 87 h 679"/>
                <a:gd name="T50" fmla="*/ 43 w 292"/>
                <a:gd name="T51" fmla="*/ 93 h 679"/>
                <a:gd name="T52" fmla="*/ 41 w 292"/>
                <a:gd name="T53" fmla="*/ 100 h 679"/>
                <a:gd name="T54" fmla="*/ 40 w 292"/>
                <a:gd name="T55" fmla="*/ 110 h 679"/>
                <a:gd name="T56" fmla="*/ 39 w 292"/>
                <a:gd name="T57" fmla="*/ 122 h 679"/>
                <a:gd name="T58" fmla="*/ 39 w 292"/>
                <a:gd name="T59" fmla="*/ 128 h 679"/>
                <a:gd name="T60" fmla="*/ 40 w 292"/>
                <a:gd name="T61" fmla="*/ 135 h 679"/>
                <a:gd name="T62" fmla="*/ 41 w 292"/>
                <a:gd name="T63" fmla="*/ 142 h 679"/>
                <a:gd name="T64" fmla="*/ 41 w 292"/>
                <a:gd name="T65" fmla="*/ 150 h 679"/>
                <a:gd name="T66" fmla="*/ 40 w 292"/>
                <a:gd name="T67" fmla="*/ 152 h 679"/>
                <a:gd name="T68" fmla="*/ 37 w 292"/>
                <a:gd name="T69" fmla="*/ 153 h 679"/>
                <a:gd name="T70" fmla="*/ 33 w 292"/>
                <a:gd name="T71" fmla="*/ 155 h 679"/>
                <a:gd name="T72" fmla="*/ 29 w 292"/>
                <a:gd name="T73" fmla="*/ 156 h 679"/>
                <a:gd name="T74" fmla="*/ 23 w 292"/>
                <a:gd name="T75" fmla="*/ 156 h 679"/>
                <a:gd name="T76" fmla="*/ 17 w 292"/>
                <a:gd name="T77" fmla="*/ 156 h 679"/>
                <a:gd name="T78" fmla="*/ 9 w 292"/>
                <a:gd name="T79" fmla="*/ 154 h 679"/>
                <a:gd name="T80" fmla="*/ 0 w 292"/>
                <a:gd name="T81" fmla="*/ 150 h 679"/>
                <a:gd name="T82" fmla="*/ 0 w 292"/>
                <a:gd name="T83" fmla="*/ 140 h 679"/>
                <a:gd name="T84" fmla="*/ 2 w 292"/>
                <a:gd name="T85" fmla="*/ 124 h 679"/>
                <a:gd name="T86" fmla="*/ 4 w 292"/>
                <a:gd name="T87" fmla="*/ 103 h 679"/>
                <a:gd name="T88" fmla="*/ 7 w 292"/>
                <a:gd name="T89" fmla="*/ 81 h 679"/>
                <a:gd name="T90" fmla="*/ 12 w 292"/>
                <a:gd name="T91" fmla="*/ 58 h 679"/>
                <a:gd name="T92" fmla="*/ 19 w 292"/>
                <a:gd name="T93" fmla="*/ 36 h 679"/>
                <a:gd name="T94" fmla="*/ 27 w 292"/>
                <a:gd name="T95" fmla="*/ 17 h 679"/>
                <a:gd name="T96" fmla="*/ 38 w 292"/>
                <a:gd name="T97" fmla="*/ 3 h 679"/>
                <a:gd name="T98" fmla="*/ 39 w 292"/>
                <a:gd name="T99" fmla="*/ 2 h 679"/>
                <a:gd name="T100" fmla="*/ 41 w 292"/>
                <a:gd name="T101" fmla="*/ 2 h 679"/>
                <a:gd name="T102" fmla="*/ 42 w 292"/>
                <a:gd name="T103" fmla="*/ 1 h 679"/>
                <a:gd name="T104" fmla="*/ 44 w 292"/>
                <a:gd name="T105" fmla="*/ 0 h 679"/>
                <a:gd name="T106" fmla="*/ 46 w 292"/>
                <a:gd name="T107" fmla="*/ 0 h 679"/>
                <a:gd name="T108" fmla="*/ 48 w 292"/>
                <a:gd name="T109" fmla="*/ 0 h 679"/>
                <a:gd name="T110" fmla="*/ 50 w 292"/>
                <a:gd name="T111" fmla="*/ 0 h 679"/>
                <a:gd name="T112" fmla="*/ 52 w 292"/>
                <a:gd name="T113" fmla="*/ 1 h 6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2"/>
                <a:gd name="T172" fmla="*/ 0 h 679"/>
                <a:gd name="T173" fmla="*/ 292 w 292"/>
                <a:gd name="T174" fmla="*/ 679 h 6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2" h="679">
                  <a:moveTo>
                    <a:pt x="225" y="3"/>
                  </a:moveTo>
                  <a:lnTo>
                    <a:pt x="229" y="5"/>
                  </a:lnTo>
                  <a:lnTo>
                    <a:pt x="233" y="8"/>
                  </a:lnTo>
                  <a:lnTo>
                    <a:pt x="236" y="15"/>
                  </a:lnTo>
                  <a:lnTo>
                    <a:pt x="240" y="22"/>
                  </a:lnTo>
                  <a:lnTo>
                    <a:pt x="248" y="47"/>
                  </a:lnTo>
                  <a:lnTo>
                    <a:pt x="256" y="77"/>
                  </a:lnTo>
                  <a:lnTo>
                    <a:pt x="264" y="111"/>
                  </a:lnTo>
                  <a:lnTo>
                    <a:pt x="273" y="145"/>
                  </a:lnTo>
                  <a:lnTo>
                    <a:pt x="279" y="176"/>
                  </a:lnTo>
                  <a:lnTo>
                    <a:pt x="286" y="204"/>
                  </a:lnTo>
                  <a:lnTo>
                    <a:pt x="290" y="227"/>
                  </a:lnTo>
                  <a:lnTo>
                    <a:pt x="292" y="240"/>
                  </a:lnTo>
                  <a:lnTo>
                    <a:pt x="290" y="247"/>
                  </a:lnTo>
                  <a:lnTo>
                    <a:pt x="286" y="259"/>
                  </a:lnTo>
                  <a:lnTo>
                    <a:pt x="281" y="272"/>
                  </a:lnTo>
                  <a:lnTo>
                    <a:pt x="274" y="288"/>
                  </a:lnTo>
                  <a:lnTo>
                    <a:pt x="265" y="302"/>
                  </a:lnTo>
                  <a:lnTo>
                    <a:pt x="253" y="318"/>
                  </a:lnTo>
                  <a:lnTo>
                    <a:pt x="242" y="331"/>
                  </a:lnTo>
                  <a:lnTo>
                    <a:pt x="227" y="341"/>
                  </a:lnTo>
                  <a:lnTo>
                    <a:pt x="223" y="344"/>
                  </a:lnTo>
                  <a:lnTo>
                    <a:pt x="216" y="351"/>
                  </a:lnTo>
                  <a:lnTo>
                    <a:pt x="207" y="363"/>
                  </a:lnTo>
                  <a:lnTo>
                    <a:pt x="196" y="380"/>
                  </a:lnTo>
                  <a:lnTo>
                    <a:pt x="187" y="405"/>
                  </a:lnTo>
                  <a:lnTo>
                    <a:pt x="178" y="437"/>
                  </a:lnTo>
                  <a:lnTo>
                    <a:pt x="173" y="479"/>
                  </a:lnTo>
                  <a:lnTo>
                    <a:pt x="170" y="530"/>
                  </a:lnTo>
                  <a:lnTo>
                    <a:pt x="171" y="557"/>
                  </a:lnTo>
                  <a:lnTo>
                    <a:pt x="173" y="587"/>
                  </a:lnTo>
                  <a:lnTo>
                    <a:pt x="177" y="619"/>
                  </a:lnTo>
                  <a:lnTo>
                    <a:pt x="180" y="655"/>
                  </a:lnTo>
                  <a:lnTo>
                    <a:pt x="173" y="661"/>
                  </a:lnTo>
                  <a:lnTo>
                    <a:pt x="161" y="668"/>
                  </a:lnTo>
                  <a:lnTo>
                    <a:pt x="145" y="674"/>
                  </a:lnTo>
                  <a:lnTo>
                    <a:pt x="126" y="678"/>
                  </a:lnTo>
                  <a:lnTo>
                    <a:pt x="101" y="679"/>
                  </a:lnTo>
                  <a:lnTo>
                    <a:pt x="72" y="677"/>
                  </a:lnTo>
                  <a:lnTo>
                    <a:pt x="39" y="669"/>
                  </a:lnTo>
                  <a:lnTo>
                    <a:pt x="0" y="655"/>
                  </a:lnTo>
                  <a:lnTo>
                    <a:pt x="2" y="609"/>
                  </a:lnTo>
                  <a:lnTo>
                    <a:pt x="7" y="539"/>
                  </a:lnTo>
                  <a:lnTo>
                    <a:pt x="17" y="450"/>
                  </a:lnTo>
                  <a:lnTo>
                    <a:pt x="32" y="353"/>
                  </a:lnTo>
                  <a:lnTo>
                    <a:pt x="53" y="251"/>
                  </a:lnTo>
                  <a:lnTo>
                    <a:pt x="82" y="156"/>
                  </a:lnTo>
                  <a:lnTo>
                    <a:pt x="118" y="73"/>
                  </a:lnTo>
                  <a:lnTo>
                    <a:pt x="165" y="11"/>
                  </a:lnTo>
                  <a:lnTo>
                    <a:pt x="170" y="8"/>
                  </a:lnTo>
                  <a:lnTo>
                    <a:pt x="177" y="7"/>
                  </a:lnTo>
                  <a:lnTo>
                    <a:pt x="184" y="4"/>
                  </a:lnTo>
                  <a:lnTo>
                    <a:pt x="192" y="2"/>
                  </a:lnTo>
                  <a:lnTo>
                    <a:pt x="201" y="0"/>
                  </a:lnTo>
                  <a:lnTo>
                    <a:pt x="209" y="0"/>
                  </a:lnTo>
                  <a:lnTo>
                    <a:pt x="217" y="0"/>
                  </a:lnTo>
                  <a:lnTo>
                    <a:pt x="225" y="3"/>
                  </a:lnTo>
                  <a:close/>
                </a:path>
              </a:pathLst>
            </a:custGeom>
            <a:solidFill>
              <a:srgbClr val="C0C0C0"/>
            </a:solidFill>
            <a:ln w="9525">
              <a:noFill/>
              <a:round/>
              <a:headEnd/>
              <a:tailEnd/>
            </a:ln>
          </p:spPr>
          <p:txBody>
            <a:bodyPr/>
            <a:lstStyle/>
            <a:p>
              <a:pPr rtl="0"/>
              <a:endParaRPr lang="en-US" sz="3800"/>
            </a:p>
          </p:txBody>
        </p:sp>
        <p:sp>
          <p:nvSpPr>
            <p:cNvPr id="928" name="Freeform 926"/>
            <p:cNvSpPr>
              <a:spLocks/>
            </p:cNvSpPr>
            <p:nvPr/>
          </p:nvSpPr>
          <p:spPr bwMode="auto">
            <a:xfrm>
              <a:off x="480" y="2612"/>
              <a:ext cx="18" cy="24"/>
            </a:xfrm>
            <a:custGeom>
              <a:avLst/>
              <a:gdLst>
                <a:gd name="T0" fmla="*/ 0 w 82"/>
                <a:gd name="T1" fmla="*/ 20 h 107"/>
                <a:gd name="T2" fmla="*/ 8 w 82"/>
                <a:gd name="T3" fmla="*/ 24 h 107"/>
                <a:gd name="T4" fmla="*/ 9 w 82"/>
                <a:gd name="T5" fmla="*/ 21 h 107"/>
                <a:gd name="T6" fmla="*/ 11 w 82"/>
                <a:gd name="T7" fmla="*/ 19 h 107"/>
                <a:gd name="T8" fmla="*/ 12 w 82"/>
                <a:gd name="T9" fmla="*/ 16 h 107"/>
                <a:gd name="T10" fmla="*/ 13 w 82"/>
                <a:gd name="T11" fmla="*/ 14 h 107"/>
                <a:gd name="T12" fmla="*/ 15 w 82"/>
                <a:gd name="T13" fmla="*/ 12 h 107"/>
                <a:gd name="T14" fmla="*/ 16 w 82"/>
                <a:gd name="T15" fmla="*/ 10 h 107"/>
                <a:gd name="T16" fmla="*/ 17 w 82"/>
                <a:gd name="T17" fmla="*/ 8 h 107"/>
                <a:gd name="T18" fmla="*/ 18 w 82"/>
                <a:gd name="T19" fmla="*/ 7 h 107"/>
                <a:gd name="T20" fmla="*/ 13 w 82"/>
                <a:gd name="T21" fmla="*/ 0 h 107"/>
                <a:gd name="T22" fmla="*/ 11 w 82"/>
                <a:gd name="T23" fmla="*/ 2 h 107"/>
                <a:gd name="T24" fmla="*/ 9 w 82"/>
                <a:gd name="T25" fmla="*/ 4 h 107"/>
                <a:gd name="T26" fmla="*/ 7 w 82"/>
                <a:gd name="T27" fmla="*/ 8 h 107"/>
                <a:gd name="T28" fmla="*/ 5 w 82"/>
                <a:gd name="T29" fmla="*/ 11 h 107"/>
                <a:gd name="T30" fmla="*/ 3 w 82"/>
                <a:gd name="T31" fmla="*/ 14 h 107"/>
                <a:gd name="T32" fmla="*/ 2 w 82"/>
                <a:gd name="T33" fmla="*/ 17 h 107"/>
                <a:gd name="T34" fmla="*/ 1 w 82"/>
                <a:gd name="T35" fmla="*/ 19 h 107"/>
                <a:gd name="T36" fmla="*/ 0 w 82"/>
                <a:gd name="T37" fmla="*/ 20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
                <a:gd name="T58" fmla="*/ 0 h 107"/>
                <a:gd name="T59" fmla="*/ 82 w 82"/>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 h="107">
                  <a:moveTo>
                    <a:pt x="0" y="91"/>
                  </a:moveTo>
                  <a:lnTo>
                    <a:pt x="37" y="107"/>
                  </a:lnTo>
                  <a:lnTo>
                    <a:pt x="42" y="95"/>
                  </a:lnTo>
                  <a:lnTo>
                    <a:pt x="49" y="84"/>
                  </a:lnTo>
                  <a:lnTo>
                    <a:pt x="54" y="72"/>
                  </a:lnTo>
                  <a:lnTo>
                    <a:pt x="60" y="61"/>
                  </a:lnTo>
                  <a:lnTo>
                    <a:pt x="67" y="52"/>
                  </a:lnTo>
                  <a:lnTo>
                    <a:pt x="73" y="43"/>
                  </a:lnTo>
                  <a:lnTo>
                    <a:pt x="79" y="37"/>
                  </a:lnTo>
                  <a:lnTo>
                    <a:pt x="82" y="33"/>
                  </a:lnTo>
                  <a:lnTo>
                    <a:pt x="58" y="0"/>
                  </a:lnTo>
                  <a:lnTo>
                    <a:pt x="49" y="9"/>
                  </a:lnTo>
                  <a:lnTo>
                    <a:pt x="40" y="20"/>
                  </a:lnTo>
                  <a:lnTo>
                    <a:pt x="30" y="34"/>
                  </a:lnTo>
                  <a:lnTo>
                    <a:pt x="23" y="47"/>
                  </a:lnTo>
                  <a:lnTo>
                    <a:pt x="15" y="61"/>
                  </a:lnTo>
                  <a:lnTo>
                    <a:pt x="8" y="74"/>
                  </a:lnTo>
                  <a:lnTo>
                    <a:pt x="3" y="85"/>
                  </a:lnTo>
                  <a:lnTo>
                    <a:pt x="0" y="91"/>
                  </a:lnTo>
                  <a:close/>
                </a:path>
              </a:pathLst>
            </a:custGeom>
            <a:solidFill>
              <a:srgbClr val="000000"/>
            </a:solidFill>
            <a:ln w="9525">
              <a:noFill/>
              <a:round/>
              <a:headEnd/>
              <a:tailEnd/>
            </a:ln>
          </p:spPr>
          <p:txBody>
            <a:bodyPr/>
            <a:lstStyle/>
            <a:p>
              <a:pPr rtl="0"/>
              <a:endParaRPr lang="en-US" sz="3800"/>
            </a:p>
          </p:txBody>
        </p:sp>
        <p:sp>
          <p:nvSpPr>
            <p:cNvPr id="929" name="Freeform 927"/>
            <p:cNvSpPr>
              <a:spLocks/>
            </p:cNvSpPr>
            <p:nvPr/>
          </p:nvSpPr>
          <p:spPr bwMode="auto">
            <a:xfrm>
              <a:off x="586" y="2686"/>
              <a:ext cx="67" cy="65"/>
            </a:xfrm>
            <a:custGeom>
              <a:avLst/>
              <a:gdLst>
                <a:gd name="T0" fmla="*/ 2 w 292"/>
                <a:gd name="T1" fmla="*/ 2 h 284"/>
                <a:gd name="T2" fmla="*/ 0 w 292"/>
                <a:gd name="T3" fmla="*/ 3 h 284"/>
                <a:gd name="T4" fmla="*/ 0 w 292"/>
                <a:gd name="T5" fmla="*/ 5 h 284"/>
                <a:gd name="T6" fmla="*/ 0 w 292"/>
                <a:gd name="T7" fmla="*/ 8 h 284"/>
                <a:gd name="T8" fmla="*/ 2 w 292"/>
                <a:gd name="T9" fmla="*/ 9 h 284"/>
                <a:gd name="T10" fmla="*/ 58 w 292"/>
                <a:gd name="T11" fmla="*/ 64 h 284"/>
                <a:gd name="T12" fmla="*/ 59 w 292"/>
                <a:gd name="T13" fmla="*/ 65 h 284"/>
                <a:gd name="T14" fmla="*/ 61 w 292"/>
                <a:gd name="T15" fmla="*/ 65 h 284"/>
                <a:gd name="T16" fmla="*/ 64 w 292"/>
                <a:gd name="T17" fmla="*/ 65 h 284"/>
                <a:gd name="T18" fmla="*/ 65 w 292"/>
                <a:gd name="T19" fmla="*/ 64 h 284"/>
                <a:gd name="T20" fmla="*/ 67 w 292"/>
                <a:gd name="T21" fmla="*/ 62 h 284"/>
                <a:gd name="T22" fmla="*/ 67 w 292"/>
                <a:gd name="T23" fmla="*/ 60 h 284"/>
                <a:gd name="T24" fmla="*/ 67 w 292"/>
                <a:gd name="T25" fmla="*/ 58 h 284"/>
                <a:gd name="T26" fmla="*/ 65 w 292"/>
                <a:gd name="T27" fmla="*/ 56 h 284"/>
                <a:gd name="T28" fmla="*/ 9 w 292"/>
                <a:gd name="T29" fmla="*/ 2 h 284"/>
                <a:gd name="T30" fmla="*/ 8 w 292"/>
                <a:gd name="T31" fmla="*/ 0 h 284"/>
                <a:gd name="T32" fmla="*/ 5 w 292"/>
                <a:gd name="T33" fmla="*/ 0 h 284"/>
                <a:gd name="T34" fmla="*/ 3 w 292"/>
                <a:gd name="T35" fmla="*/ 0 h 284"/>
                <a:gd name="T36" fmla="*/ 2 w 292"/>
                <a:gd name="T37" fmla="*/ 2 h 2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2"/>
                <a:gd name="T58" fmla="*/ 0 h 284"/>
                <a:gd name="T59" fmla="*/ 292 w 292"/>
                <a:gd name="T60" fmla="*/ 284 h 2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2" h="284">
                  <a:moveTo>
                    <a:pt x="7" y="7"/>
                  </a:moveTo>
                  <a:lnTo>
                    <a:pt x="1" y="15"/>
                  </a:lnTo>
                  <a:lnTo>
                    <a:pt x="0" y="24"/>
                  </a:lnTo>
                  <a:lnTo>
                    <a:pt x="1" y="33"/>
                  </a:lnTo>
                  <a:lnTo>
                    <a:pt x="7" y="41"/>
                  </a:lnTo>
                  <a:lnTo>
                    <a:pt x="251" y="278"/>
                  </a:lnTo>
                  <a:lnTo>
                    <a:pt x="259" y="283"/>
                  </a:lnTo>
                  <a:lnTo>
                    <a:pt x="268" y="284"/>
                  </a:lnTo>
                  <a:lnTo>
                    <a:pt x="277" y="283"/>
                  </a:lnTo>
                  <a:lnTo>
                    <a:pt x="285" y="278"/>
                  </a:lnTo>
                  <a:lnTo>
                    <a:pt x="290" y="270"/>
                  </a:lnTo>
                  <a:lnTo>
                    <a:pt x="292" y="261"/>
                  </a:lnTo>
                  <a:lnTo>
                    <a:pt x="290" y="252"/>
                  </a:lnTo>
                  <a:lnTo>
                    <a:pt x="285" y="244"/>
                  </a:lnTo>
                  <a:lnTo>
                    <a:pt x="40" y="7"/>
                  </a:lnTo>
                  <a:lnTo>
                    <a:pt x="33" y="2"/>
                  </a:lnTo>
                  <a:lnTo>
                    <a:pt x="23" y="0"/>
                  </a:lnTo>
                  <a:lnTo>
                    <a:pt x="14" y="2"/>
                  </a:lnTo>
                  <a:lnTo>
                    <a:pt x="7" y="7"/>
                  </a:lnTo>
                  <a:close/>
                </a:path>
              </a:pathLst>
            </a:custGeom>
            <a:solidFill>
              <a:srgbClr val="000000"/>
            </a:solidFill>
            <a:ln w="9525">
              <a:noFill/>
              <a:round/>
              <a:headEnd/>
              <a:tailEnd/>
            </a:ln>
          </p:spPr>
          <p:txBody>
            <a:bodyPr/>
            <a:lstStyle/>
            <a:p>
              <a:pPr rtl="0"/>
              <a:endParaRPr lang="en-US" sz="3800"/>
            </a:p>
          </p:txBody>
        </p:sp>
        <p:sp>
          <p:nvSpPr>
            <p:cNvPr id="930" name="Freeform 928"/>
            <p:cNvSpPr>
              <a:spLocks/>
            </p:cNvSpPr>
            <p:nvPr/>
          </p:nvSpPr>
          <p:spPr bwMode="auto">
            <a:xfrm>
              <a:off x="477" y="2675"/>
              <a:ext cx="147" cy="82"/>
            </a:xfrm>
            <a:custGeom>
              <a:avLst/>
              <a:gdLst>
                <a:gd name="T0" fmla="*/ 2 w 640"/>
                <a:gd name="T1" fmla="*/ 1 h 359"/>
                <a:gd name="T2" fmla="*/ 0 w 640"/>
                <a:gd name="T3" fmla="*/ 4 h 359"/>
                <a:gd name="T4" fmla="*/ 0 w 640"/>
                <a:gd name="T5" fmla="*/ 7 h 359"/>
                <a:gd name="T6" fmla="*/ 2 w 640"/>
                <a:gd name="T7" fmla="*/ 11 h 359"/>
                <a:gd name="T8" fmla="*/ 5 w 640"/>
                <a:gd name="T9" fmla="*/ 18 h 359"/>
                <a:gd name="T10" fmla="*/ 9 w 640"/>
                <a:gd name="T11" fmla="*/ 27 h 359"/>
                <a:gd name="T12" fmla="*/ 16 w 640"/>
                <a:gd name="T13" fmla="*/ 37 h 359"/>
                <a:gd name="T14" fmla="*/ 24 w 640"/>
                <a:gd name="T15" fmla="*/ 48 h 359"/>
                <a:gd name="T16" fmla="*/ 35 w 640"/>
                <a:gd name="T17" fmla="*/ 58 h 359"/>
                <a:gd name="T18" fmla="*/ 47 w 640"/>
                <a:gd name="T19" fmla="*/ 67 h 359"/>
                <a:gd name="T20" fmla="*/ 59 w 640"/>
                <a:gd name="T21" fmla="*/ 74 h 359"/>
                <a:gd name="T22" fmla="*/ 69 w 640"/>
                <a:gd name="T23" fmla="*/ 77 h 359"/>
                <a:gd name="T24" fmla="*/ 79 w 640"/>
                <a:gd name="T25" fmla="*/ 80 h 359"/>
                <a:gd name="T26" fmla="*/ 90 w 640"/>
                <a:gd name="T27" fmla="*/ 82 h 359"/>
                <a:gd name="T28" fmla="*/ 102 w 640"/>
                <a:gd name="T29" fmla="*/ 82 h 359"/>
                <a:gd name="T30" fmla="*/ 113 w 640"/>
                <a:gd name="T31" fmla="*/ 81 h 359"/>
                <a:gd name="T32" fmla="*/ 125 w 640"/>
                <a:gd name="T33" fmla="*/ 79 h 359"/>
                <a:gd name="T34" fmla="*/ 138 w 640"/>
                <a:gd name="T35" fmla="*/ 76 h 359"/>
                <a:gd name="T36" fmla="*/ 146 w 640"/>
                <a:gd name="T37" fmla="*/ 73 h 359"/>
                <a:gd name="T38" fmla="*/ 147 w 640"/>
                <a:gd name="T39" fmla="*/ 70 h 359"/>
                <a:gd name="T40" fmla="*/ 146 w 640"/>
                <a:gd name="T41" fmla="*/ 67 h 359"/>
                <a:gd name="T42" fmla="*/ 143 w 640"/>
                <a:gd name="T43" fmla="*/ 66 h 359"/>
                <a:gd name="T44" fmla="*/ 135 w 640"/>
                <a:gd name="T45" fmla="*/ 67 h 359"/>
                <a:gd name="T46" fmla="*/ 124 w 640"/>
                <a:gd name="T47" fmla="*/ 70 h 359"/>
                <a:gd name="T48" fmla="*/ 113 w 640"/>
                <a:gd name="T49" fmla="*/ 72 h 359"/>
                <a:gd name="T50" fmla="*/ 102 w 640"/>
                <a:gd name="T51" fmla="*/ 73 h 359"/>
                <a:gd name="T52" fmla="*/ 91 w 640"/>
                <a:gd name="T53" fmla="*/ 73 h 359"/>
                <a:gd name="T54" fmla="*/ 82 w 640"/>
                <a:gd name="T55" fmla="*/ 71 h 359"/>
                <a:gd name="T56" fmla="*/ 72 w 640"/>
                <a:gd name="T57" fmla="*/ 69 h 359"/>
                <a:gd name="T58" fmla="*/ 63 w 640"/>
                <a:gd name="T59" fmla="*/ 66 h 359"/>
                <a:gd name="T60" fmla="*/ 52 w 640"/>
                <a:gd name="T61" fmla="*/ 60 h 359"/>
                <a:gd name="T62" fmla="*/ 41 w 640"/>
                <a:gd name="T63" fmla="*/ 51 h 359"/>
                <a:gd name="T64" fmla="*/ 31 w 640"/>
                <a:gd name="T65" fmla="*/ 41 h 359"/>
                <a:gd name="T66" fmla="*/ 23 w 640"/>
                <a:gd name="T67" fmla="*/ 31 h 359"/>
                <a:gd name="T68" fmla="*/ 17 w 640"/>
                <a:gd name="T69" fmla="*/ 22 h 359"/>
                <a:gd name="T70" fmla="*/ 13 w 640"/>
                <a:gd name="T71" fmla="*/ 14 h 359"/>
                <a:gd name="T72" fmla="*/ 10 w 640"/>
                <a:gd name="T73" fmla="*/ 7 h 359"/>
                <a:gd name="T74" fmla="*/ 9 w 640"/>
                <a:gd name="T75" fmla="*/ 4 h 359"/>
                <a:gd name="T76" fmla="*/ 8 w 640"/>
                <a:gd name="T77" fmla="*/ 2 h 359"/>
                <a:gd name="T78" fmla="*/ 5 w 640"/>
                <a:gd name="T79" fmla="*/ 0 h 3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0"/>
                <a:gd name="T121" fmla="*/ 0 h 359"/>
                <a:gd name="T122" fmla="*/ 640 w 640"/>
                <a:gd name="T123" fmla="*/ 359 h 3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0" h="359">
                  <a:moveTo>
                    <a:pt x="14" y="1"/>
                  </a:moveTo>
                  <a:lnTo>
                    <a:pt x="8" y="5"/>
                  </a:lnTo>
                  <a:lnTo>
                    <a:pt x="2" y="10"/>
                  </a:lnTo>
                  <a:lnTo>
                    <a:pt x="0" y="18"/>
                  </a:lnTo>
                  <a:lnTo>
                    <a:pt x="0" y="26"/>
                  </a:lnTo>
                  <a:lnTo>
                    <a:pt x="1" y="30"/>
                  </a:lnTo>
                  <a:lnTo>
                    <a:pt x="4" y="36"/>
                  </a:lnTo>
                  <a:lnTo>
                    <a:pt x="8" y="48"/>
                  </a:lnTo>
                  <a:lnTo>
                    <a:pt x="13" y="61"/>
                  </a:lnTo>
                  <a:lnTo>
                    <a:pt x="21" y="78"/>
                  </a:lnTo>
                  <a:lnTo>
                    <a:pt x="30" y="96"/>
                  </a:lnTo>
                  <a:lnTo>
                    <a:pt x="41" y="117"/>
                  </a:lnTo>
                  <a:lnTo>
                    <a:pt x="54" y="138"/>
                  </a:lnTo>
                  <a:lnTo>
                    <a:pt x="69" y="161"/>
                  </a:lnTo>
                  <a:lnTo>
                    <a:pt x="86" y="184"/>
                  </a:lnTo>
                  <a:lnTo>
                    <a:pt x="105" y="208"/>
                  </a:lnTo>
                  <a:lnTo>
                    <a:pt x="126" y="231"/>
                  </a:lnTo>
                  <a:lnTo>
                    <a:pt x="151" y="253"/>
                  </a:lnTo>
                  <a:lnTo>
                    <a:pt x="177" y="275"/>
                  </a:lnTo>
                  <a:lnTo>
                    <a:pt x="205" y="295"/>
                  </a:lnTo>
                  <a:lnTo>
                    <a:pt x="237" y="313"/>
                  </a:lnTo>
                  <a:lnTo>
                    <a:pt x="257" y="324"/>
                  </a:lnTo>
                  <a:lnTo>
                    <a:pt x="280" y="333"/>
                  </a:lnTo>
                  <a:lnTo>
                    <a:pt x="300" y="339"/>
                  </a:lnTo>
                  <a:lnTo>
                    <a:pt x="324" y="346"/>
                  </a:lnTo>
                  <a:lnTo>
                    <a:pt x="346" y="351"/>
                  </a:lnTo>
                  <a:lnTo>
                    <a:pt x="369" y="355"/>
                  </a:lnTo>
                  <a:lnTo>
                    <a:pt x="393" y="357"/>
                  </a:lnTo>
                  <a:lnTo>
                    <a:pt x="418" y="359"/>
                  </a:lnTo>
                  <a:lnTo>
                    <a:pt x="442" y="359"/>
                  </a:lnTo>
                  <a:lnTo>
                    <a:pt x="467" y="357"/>
                  </a:lnTo>
                  <a:lnTo>
                    <a:pt x="493" y="356"/>
                  </a:lnTo>
                  <a:lnTo>
                    <a:pt x="519" y="352"/>
                  </a:lnTo>
                  <a:lnTo>
                    <a:pt x="545" y="347"/>
                  </a:lnTo>
                  <a:lnTo>
                    <a:pt x="572" y="341"/>
                  </a:lnTo>
                  <a:lnTo>
                    <a:pt x="600" y="334"/>
                  </a:lnTo>
                  <a:lnTo>
                    <a:pt x="627" y="325"/>
                  </a:lnTo>
                  <a:lnTo>
                    <a:pt x="634" y="321"/>
                  </a:lnTo>
                  <a:lnTo>
                    <a:pt x="639" y="316"/>
                  </a:lnTo>
                  <a:lnTo>
                    <a:pt x="640" y="308"/>
                  </a:lnTo>
                  <a:lnTo>
                    <a:pt x="640" y="300"/>
                  </a:lnTo>
                  <a:lnTo>
                    <a:pt x="636" y="294"/>
                  </a:lnTo>
                  <a:lnTo>
                    <a:pt x="630" y="288"/>
                  </a:lnTo>
                  <a:lnTo>
                    <a:pt x="623" y="287"/>
                  </a:lnTo>
                  <a:lnTo>
                    <a:pt x="615" y="287"/>
                  </a:lnTo>
                  <a:lnTo>
                    <a:pt x="589" y="295"/>
                  </a:lnTo>
                  <a:lnTo>
                    <a:pt x="565" y="303"/>
                  </a:lnTo>
                  <a:lnTo>
                    <a:pt x="539" y="308"/>
                  </a:lnTo>
                  <a:lnTo>
                    <a:pt x="514" y="313"/>
                  </a:lnTo>
                  <a:lnTo>
                    <a:pt x="490" y="316"/>
                  </a:lnTo>
                  <a:lnTo>
                    <a:pt x="467" y="318"/>
                  </a:lnTo>
                  <a:lnTo>
                    <a:pt x="444" y="320"/>
                  </a:lnTo>
                  <a:lnTo>
                    <a:pt x="420" y="320"/>
                  </a:lnTo>
                  <a:lnTo>
                    <a:pt x="398" y="318"/>
                  </a:lnTo>
                  <a:lnTo>
                    <a:pt x="377" y="316"/>
                  </a:lnTo>
                  <a:lnTo>
                    <a:pt x="355" y="313"/>
                  </a:lnTo>
                  <a:lnTo>
                    <a:pt x="334" y="308"/>
                  </a:lnTo>
                  <a:lnTo>
                    <a:pt x="315" y="303"/>
                  </a:lnTo>
                  <a:lnTo>
                    <a:pt x="294" y="295"/>
                  </a:lnTo>
                  <a:lnTo>
                    <a:pt x="274" y="287"/>
                  </a:lnTo>
                  <a:lnTo>
                    <a:pt x="256" y="278"/>
                  </a:lnTo>
                  <a:lnTo>
                    <a:pt x="228" y="261"/>
                  </a:lnTo>
                  <a:lnTo>
                    <a:pt x="200" y="243"/>
                  </a:lnTo>
                  <a:lnTo>
                    <a:pt x="177" y="223"/>
                  </a:lnTo>
                  <a:lnTo>
                    <a:pt x="155" y="201"/>
                  </a:lnTo>
                  <a:lnTo>
                    <a:pt x="134" y="181"/>
                  </a:lnTo>
                  <a:lnTo>
                    <a:pt x="117" y="158"/>
                  </a:lnTo>
                  <a:lnTo>
                    <a:pt x="101" y="136"/>
                  </a:lnTo>
                  <a:lnTo>
                    <a:pt x="87" y="116"/>
                  </a:lnTo>
                  <a:lnTo>
                    <a:pt x="75" y="95"/>
                  </a:lnTo>
                  <a:lnTo>
                    <a:pt x="65" y="76"/>
                  </a:lnTo>
                  <a:lnTo>
                    <a:pt x="57" y="60"/>
                  </a:lnTo>
                  <a:lnTo>
                    <a:pt x="51" y="44"/>
                  </a:lnTo>
                  <a:lnTo>
                    <a:pt x="45" y="32"/>
                  </a:lnTo>
                  <a:lnTo>
                    <a:pt x="41" y="22"/>
                  </a:lnTo>
                  <a:lnTo>
                    <a:pt x="40" y="17"/>
                  </a:lnTo>
                  <a:lnTo>
                    <a:pt x="39" y="14"/>
                  </a:lnTo>
                  <a:lnTo>
                    <a:pt x="35" y="8"/>
                  </a:lnTo>
                  <a:lnTo>
                    <a:pt x="28" y="2"/>
                  </a:lnTo>
                  <a:lnTo>
                    <a:pt x="22" y="0"/>
                  </a:lnTo>
                  <a:lnTo>
                    <a:pt x="14" y="1"/>
                  </a:lnTo>
                  <a:close/>
                </a:path>
              </a:pathLst>
            </a:custGeom>
            <a:solidFill>
              <a:srgbClr val="000000"/>
            </a:solidFill>
            <a:ln w="9525">
              <a:noFill/>
              <a:round/>
              <a:headEnd/>
              <a:tailEnd/>
            </a:ln>
          </p:spPr>
          <p:txBody>
            <a:bodyPr/>
            <a:lstStyle/>
            <a:p>
              <a:pPr rtl="0"/>
              <a:endParaRPr lang="en-US" sz="3800"/>
            </a:p>
          </p:txBody>
        </p:sp>
        <p:sp>
          <p:nvSpPr>
            <p:cNvPr id="931" name="Freeform 929"/>
            <p:cNvSpPr>
              <a:spLocks/>
            </p:cNvSpPr>
            <p:nvPr/>
          </p:nvSpPr>
          <p:spPr bwMode="auto">
            <a:xfrm>
              <a:off x="608" y="2720"/>
              <a:ext cx="44" cy="37"/>
            </a:xfrm>
            <a:custGeom>
              <a:avLst/>
              <a:gdLst>
                <a:gd name="T0" fmla="*/ 20 w 194"/>
                <a:gd name="T1" fmla="*/ 1 h 165"/>
                <a:gd name="T2" fmla="*/ 16 w 194"/>
                <a:gd name="T3" fmla="*/ 2 h 165"/>
                <a:gd name="T4" fmla="*/ 13 w 194"/>
                <a:gd name="T5" fmla="*/ 3 h 165"/>
                <a:gd name="T6" fmla="*/ 11 w 194"/>
                <a:gd name="T7" fmla="*/ 4 h 165"/>
                <a:gd name="T8" fmla="*/ 8 w 194"/>
                <a:gd name="T9" fmla="*/ 5 h 165"/>
                <a:gd name="T10" fmla="*/ 6 w 194"/>
                <a:gd name="T11" fmla="*/ 7 h 165"/>
                <a:gd name="T12" fmla="*/ 5 w 194"/>
                <a:gd name="T13" fmla="*/ 8 h 165"/>
                <a:gd name="T14" fmla="*/ 3 w 194"/>
                <a:gd name="T15" fmla="*/ 10 h 165"/>
                <a:gd name="T16" fmla="*/ 2 w 194"/>
                <a:gd name="T17" fmla="*/ 12 h 165"/>
                <a:gd name="T18" fmla="*/ 1 w 194"/>
                <a:gd name="T19" fmla="*/ 14 h 165"/>
                <a:gd name="T20" fmla="*/ 1 w 194"/>
                <a:gd name="T21" fmla="*/ 16 h 165"/>
                <a:gd name="T22" fmla="*/ 0 w 194"/>
                <a:gd name="T23" fmla="*/ 18 h 165"/>
                <a:gd name="T24" fmla="*/ 0 w 194"/>
                <a:gd name="T25" fmla="*/ 20 h 165"/>
                <a:gd name="T26" fmla="*/ 0 w 194"/>
                <a:gd name="T27" fmla="*/ 24 h 165"/>
                <a:gd name="T28" fmla="*/ 2 w 194"/>
                <a:gd name="T29" fmla="*/ 27 h 165"/>
                <a:gd name="T30" fmla="*/ 2 w 194"/>
                <a:gd name="T31" fmla="*/ 30 h 165"/>
                <a:gd name="T32" fmla="*/ 3 w 194"/>
                <a:gd name="T33" fmla="*/ 31 h 165"/>
                <a:gd name="T34" fmla="*/ 3 w 194"/>
                <a:gd name="T35" fmla="*/ 31 h 165"/>
                <a:gd name="T36" fmla="*/ 4 w 194"/>
                <a:gd name="T37" fmla="*/ 31 h 165"/>
                <a:gd name="T38" fmla="*/ 4 w 194"/>
                <a:gd name="T39" fmla="*/ 32 h 165"/>
                <a:gd name="T40" fmla="*/ 4 w 194"/>
                <a:gd name="T41" fmla="*/ 32 h 165"/>
                <a:gd name="T42" fmla="*/ 7 w 194"/>
                <a:gd name="T43" fmla="*/ 35 h 165"/>
                <a:gd name="T44" fmla="*/ 11 w 194"/>
                <a:gd name="T45" fmla="*/ 36 h 165"/>
                <a:gd name="T46" fmla="*/ 15 w 194"/>
                <a:gd name="T47" fmla="*/ 37 h 165"/>
                <a:gd name="T48" fmla="*/ 20 w 194"/>
                <a:gd name="T49" fmla="*/ 37 h 165"/>
                <a:gd name="T50" fmla="*/ 24 w 194"/>
                <a:gd name="T51" fmla="*/ 37 h 165"/>
                <a:gd name="T52" fmla="*/ 28 w 194"/>
                <a:gd name="T53" fmla="*/ 36 h 165"/>
                <a:gd name="T54" fmla="*/ 31 w 194"/>
                <a:gd name="T55" fmla="*/ 35 h 165"/>
                <a:gd name="T56" fmla="*/ 33 w 194"/>
                <a:gd name="T57" fmla="*/ 35 h 165"/>
                <a:gd name="T58" fmla="*/ 33 w 194"/>
                <a:gd name="T59" fmla="*/ 35 h 165"/>
                <a:gd name="T60" fmla="*/ 34 w 194"/>
                <a:gd name="T61" fmla="*/ 34 h 165"/>
                <a:gd name="T62" fmla="*/ 34 w 194"/>
                <a:gd name="T63" fmla="*/ 34 h 165"/>
                <a:gd name="T64" fmla="*/ 34 w 194"/>
                <a:gd name="T65" fmla="*/ 34 h 165"/>
                <a:gd name="T66" fmla="*/ 36 w 194"/>
                <a:gd name="T67" fmla="*/ 32 h 165"/>
                <a:gd name="T68" fmla="*/ 37 w 194"/>
                <a:gd name="T69" fmla="*/ 30 h 165"/>
                <a:gd name="T70" fmla="*/ 38 w 194"/>
                <a:gd name="T71" fmla="*/ 28 h 165"/>
                <a:gd name="T72" fmla="*/ 38 w 194"/>
                <a:gd name="T73" fmla="*/ 26 h 165"/>
                <a:gd name="T74" fmla="*/ 38 w 194"/>
                <a:gd name="T75" fmla="*/ 25 h 165"/>
                <a:gd name="T76" fmla="*/ 38 w 194"/>
                <a:gd name="T77" fmla="*/ 24 h 165"/>
                <a:gd name="T78" fmla="*/ 38 w 194"/>
                <a:gd name="T79" fmla="*/ 23 h 165"/>
                <a:gd name="T80" fmla="*/ 38 w 194"/>
                <a:gd name="T81" fmla="*/ 22 h 165"/>
                <a:gd name="T82" fmla="*/ 39 w 194"/>
                <a:gd name="T83" fmla="*/ 21 h 165"/>
                <a:gd name="T84" fmla="*/ 41 w 194"/>
                <a:gd name="T85" fmla="*/ 20 h 165"/>
                <a:gd name="T86" fmla="*/ 42 w 194"/>
                <a:gd name="T87" fmla="*/ 19 h 165"/>
                <a:gd name="T88" fmla="*/ 43 w 194"/>
                <a:gd name="T89" fmla="*/ 18 h 165"/>
                <a:gd name="T90" fmla="*/ 43 w 194"/>
                <a:gd name="T91" fmla="*/ 17 h 165"/>
                <a:gd name="T92" fmla="*/ 44 w 194"/>
                <a:gd name="T93" fmla="*/ 16 h 165"/>
                <a:gd name="T94" fmla="*/ 44 w 194"/>
                <a:gd name="T95" fmla="*/ 15 h 165"/>
                <a:gd name="T96" fmla="*/ 44 w 194"/>
                <a:gd name="T97" fmla="*/ 14 h 165"/>
                <a:gd name="T98" fmla="*/ 44 w 194"/>
                <a:gd name="T99" fmla="*/ 13 h 165"/>
                <a:gd name="T100" fmla="*/ 44 w 194"/>
                <a:gd name="T101" fmla="*/ 12 h 165"/>
                <a:gd name="T102" fmla="*/ 43 w 194"/>
                <a:gd name="T103" fmla="*/ 11 h 165"/>
                <a:gd name="T104" fmla="*/ 43 w 194"/>
                <a:gd name="T105" fmla="*/ 10 h 165"/>
                <a:gd name="T106" fmla="*/ 41 w 194"/>
                <a:gd name="T107" fmla="*/ 6 h 165"/>
                <a:gd name="T108" fmla="*/ 38 w 194"/>
                <a:gd name="T109" fmla="*/ 3 h 165"/>
                <a:gd name="T110" fmla="*/ 35 w 194"/>
                <a:gd name="T111" fmla="*/ 2 h 165"/>
                <a:gd name="T112" fmla="*/ 32 w 194"/>
                <a:gd name="T113" fmla="*/ 1 h 165"/>
                <a:gd name="T114" fmla="*/ 28 w 194"/>
                <a:gd name="T115" fmla="*/ 0 h 165"/>
                <a:gd name="T116" fmla="*/ 25 w 194"/>
                <a:gd name="T117" fmla="*/ 0 h 165"/>
                <a:gd name="T118" fmla="*/ 22 w 194"/>
                <a:gd name="T119" fmla="*/ 1 h 165"/>
                <a:gd name="T120" fmla="*/ 20 w 194"/>
                <a:gd name="T121" fmla="*/ 1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4"/>
                <a:gd name="T184" fmla="*/ 0 h 165"/>
                <a:gd name="T185" fmla="*/ 194 w 194"/>
                <a:gd name="T186" fmla="*/ 165 h 1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4" h="165">
                  <a:moveTo>
                    <a:pt x="86" y="5"/>
                  </a:moveTo>
                  <a:lnTo>
                    <a:pt x="72" y="8"/>
                  </a:lnTo>
                  <a:lnTo>
                    <a:pt x="59" y="12"/>
                  </a:lnTo>
                  <a:lnTo>
                    <a:pt x="47" y="17"/>
                  </a:lnTo>
                  <a:lnTo>
                    <a:pt x="37" y="22"/>
                  </a:lnTo>
                  <a:lnTo>
                    <a:pt x="27" y="29"/>
                  </a:lnTo>
                  <a:lnTo>
                    <a:pt x="20" y="37"/>
                  </a:lnTo>
                  <a:lnTo>
                    <a:pt x="13" y="44"/>
                  </a:lnTo>
                  <a:lnTo>
                    <a:pt x="8" y="53"/>
                  </a:lnTo>
                  <a:lnTo>
                    <a:pt x="4" y="63"/>
                  </a:lnTo>
                  <a:lnTo>
                    <a:pt x="3" y="70"/>
                  </a:lnTo>
                  <a:lnTo>
                    <a:pt x="0" y="79"/>
                  </a:lnTo>
                  <a:lnTo>
                    <a:pt x="0" y="87"/>
                  </a:lnTo>
                  <a:lnTo>
                    <a:pt x="1" y="106"/>
                  </a:lnTo>
                  <a:lnTo>
                    <a:pt x="7" y="121"/>
                  </a:lnTo>
                  <a:lnTo>
                    <a:pt x="10" y="133"/>
                  </a:lnTo>
                  <a:lnTo>
                    <a:pt x="14" y="138"/>
                  </a:lnTo>
                  <a:lnTo>
                    <a:pt x="14" y="139"/>
                  </a:lnTo>
                  <a:lnTo>
                    <a:pt x="16" y="139"/>
                  </a:lnTo>
                  <a:lnTo>
                    <a:pt x="16" y="141"/>
                  </a:lnTo>
                  <a:lnTo>
                    <a:pt x="16" y="142"/>
                  </a:lnTo>
                  <a:lnTo>
                    <a:pt x="31" y="155"/>
                  </a:lnTo>
                  <a:lnTo>
                    <a:pt x="48" y="161"/>
                  </a:lnTo>
                  <a:lnTo>
                    <a:pt x="68" y="165"/>
                  </a:lnTo>
                  <a:lnTo>
                    <a:pt x="89" y="165"/>
                  </a:lnTo>
                  <a:lnTo>
                    <a:pt x="107" y="163"/>
                  </a:lnTo>
                  <a:lnTo>
                    <a:pt x="124" y="160"/>
                  </a:lnTo>
                  <a:lnTo>
                    <a:pt x="137" y="156"/>
                  </a:lnTo>
                  <a:lnTo>
                    <a:pt x="145" y="154"/>
                  </a:lnTo>
                  <a:lnTo>
                    <a:pt x="147" y="154"/>
                  </a:lnTo>
                  <a:lnTo>
                    <a:pt x="148" y="152"/>
                  </a:lnTo>
                  <a:lnTo>
                    <a:pt x="151" y="152"/>
                  </a:lnTo>
                  <a:lnTo>
                    <a:pt x="152" y="151"/>
                  </a:lnTo>
                  <a:lnTo>
                    <a:pt x="160" y="143"/>
                  </a:lnTo>
                  <a:lnTo>
                    <a:pt x="165" y="134"/>
                  </a:lnTo>
                  <a:lnTo>
                    <a:pt x="168" y="125"/>
                  </a:lnTo>
                  <a:lnTo>
                    <a:pt x="169" y="115"/>
                  </a:lnTo>
                  <a:lnTo>
                    <a:pt x="169" y="111"/>
                  </a:lnTo>
                  <a:lnTo>
                    <a:pt x="168" y="106"/>
                  </a:lnTo>
                  <a:lnTo>
                    <a:pt x="168" y="102"/>
                  </a:lnTo>
                  <a:lnTo>
                    <a:pt x="167" y="96"/>
                  </a:lnTo>
                  <a:lnTo>
                    <a:pt x="174" y="94"/>
                  </a:lnTo>
                  <a:lnTo>
                    <a:pt x="181" y="90"/>
                  </a:lnTo>
                  <a:lnTo>
                    <a:pt x="186" y="86"/>
                  </a:lnTo>
                  <a:lnTo>
                    <a:pt x="189" y="81"/>
                  </a:lnTo>
                  <a:lnTo>
                    <a:pt x="191" y="77"/>
                  </a:lnTo>
                  <a:lnTo>
                    <a:pt x="193" y="72"/>
                  </a:lnTo>
                  <a:lnTo>
                    <a:pt x="194" y="68"/>
                  </a:lnTo>
                  <a:lnTo>
                    <a:pt x="194" y="63"/>
                  </a:lnTo>
                  <a:lnTo>
                    <a:pt x="194" y="57"/>
                  </a:lnTo>
                  <a:lnTo>
                    <a:pt x="193" y="52"/>
                  </a:lnTo>
                  <a:lnTo>
                    <a:pt x="191" y="47"/>
                  </a:lnTo>
                  <a:lnTo>
                    <a:pt x="190" y="43"/>
                  </a:lnTo>
                  <a:lnTo>
                    <a:pt x="181" y="27"/>
                  </a:lnTo>
                  <a:lnTo>
                    <a:pt x="168" y="14"/>
                  </a:lnTo>
                  <a:lnTo>
                    <a:pt x="155" y="7"/>
                  </a:lnTo>
                  <a:lnTo>
                    <a:pt x="141" y="3"/>
                  </a:lnTo>
                  <a:lnTo>
                    <a:pt x="125" y="0"/>
                  </a:lnTo>
                  <a:lnTo>
                    <a:pt x="111" y="0"/>
                  </a:lnTo>
                  <a:lnTo>
                    <a:pt x="98" y="3"/>
                  </a:lnTo>
                  <a:lnTo>
                    <a:pt x="86" y="5"/>
                  </a:lnTo>
                  <a:close/>
                </a:path>
              </a:pathLst>
            </a:custGeom>
            <a:solidFill>
              <a:srgbClr val="000000"/>
            </a:solidFill>
            <a:ln w="9525">
              <a:noFill/>
              <a:round/>
              <a:headEnd/>
              <a:tailEnd/>
            </a:ln>
          </p:spPr>
          <p:txBody>
            <a:bodyPr/>
            <a:lstStyle/>
            <a:p>
              <a:pPr rtl="0"/>
              <a:endParaRPr lang="en-US" sz="3800"/>
            </a:p>
          </p:txBody>
        </p:sp>
        <p:sp>
          <p:nvSpPr>
            <p:cNvPr id="932" name="Freeform 930"/>
            <p:cNvSpPr>
              <a:spLocks/>
            </p:cNvSpPr>
            <p:nvPr/>
          </p:nvSpPr>
          <p:spPr bwMode="auto">
            <a:xfrm>
              <a:off x="619" y="2731"/>
              <a:ext cx="20" cy="15"/>
            </a:xfrm>
            <a:custGeom>
              <a:avLst/>
              <a:gdLst>
                <a:gd name="T0" fmla="*/ 0 w 89"/>
                <a:gd name="T1" fmla="*/ 8 h 69"/>
                <a:gd name="T2" fmla="*/ 0 w 89"/>
                <a:gd name="T3" fmla="*/ 8 h 69"/>
                <a:gd name="T4" fmla="*/ 0 w 89"/>
                <a:gd name="T5" fmla="*/ 7 h 69"/>
                <a:gd name="T6" fmla="*/ 0 w 89"/>
                <a:gd name="T7" fmla="*/ 6 h 69"/>
                <a:gd name="T8" fmla="*/ 1 w 89"/>
                <a:gd name="T9" fmla="*/ 6 h 69"/>
                <a:gd name="T10" fmla="*/ 1 w 89"/>
                <a:gd name="T11" fmla="*/ 5 h 69"/>
                <a:gd name="T12" fmla="*/ 2 w 89"/>
                <a:gd name="T13" fmla="*/ 4 h 69"/>
                <a:gd name="T14" fmla="*/ 4 w 89"/>
                <a:gd name="T15" fmla="*/ 3 h 69"/>
                <a:gd name="T16" fmla="*/ 5 w 89"/>
                <a:gd name="T17" fmla="*/ 2 h 69"/>
                <a:gd name="T18" fmla="*/ 6 w 89"/>
                <a:gd name="T19" fmla="*/ 2 h 69"/>
                <a:gd name="T20" fmla="*/ 8 w 89"/>
                <a:gd name="T21" fmla="*/ 2 h 69"/>
                <a:gd name="T22" fmla="*/ 9 w 89"/>
                <a:gd name="T23" fmla="*/ 1 h 69"/>
                <a:gd name="T24" fmla="*/ 11 w 89"/>
                <a:gd name="T25" fmla="*/ 1 h 69"/>
                <a:gd name="T26" fmla="*/ 11 w 89"/>
                <a:gd name="T27" fmla="*/ 1 h 69"/>
                <a:gd name="T28" fmla="*/ 11 w 89"/>
                <a:gd name="T29" fmla="*/ 1 h 69"/>
                <a:gd name="T30" fmla="*/ 11 w 89"/>
                <a:gd name="T31" fmla="*/ 1 h 69"/>
                <a:gd name="T32" fmla="*/ 11 w 89"/>
                <a:gd name="T33" fmla="*/ 1 h 69"/>
                <a:gd name="T34" fmla="*/ 13 w 89"/>
                <a:gd name="T35" fmla="*/ 0 h 69"/>
                <a:gd name="T36" fmla="*/ 15 w 89"/>
                <a:gd name="T37" fmla="*/ 0 h 69"/>
                <a:gd name="T38" fmla="*/ 18 w 89"/>
                <a:gd name="T39" fmla="*/ 0 h 69"/>
                <a:gd name="T40" fmla="*/ 20 w 89"/>
                <a:gd name="T41" fmla="*/ 1 h 69"/>
                <a:gd name="T42" fmla="*/ 19 w 89"/>
                <a:gd name="T43" fmla="*/ 2 h 69"/>
                <a:gd name="T44" fmla="*/ 18 w 89"/>
                <a:gd name="T45" fmla="*/ 2 h 69"/>
                <a:gd name="T46" fmla="*/ 18 w 89"/>
                <a:gd name="T47" fmla="*/ 2 h 69"/>
                <a:gd name="T48" fmla="*/ 18 w 89"/>
                <a:gd name="T49" fmla="*/ 2 h 69"/>
                <a:gd name="T50" fmla="*/ 16 w 89"/>
                <a:gd name="T51" fmla="*/ 2 h 69"/>
                <a:gd name="T52" fmla="*/ 15 w 89"/>
                <a:gd name="T53" fmla="*/ 3 h 69"/>
                <a:gd name="T54" fmla="*/ 14 w 89"/>
                <a:gd name="T55" fmla="*/ 4 h 69"/>
                <a:gd name="T56" fmla="*/ 14 w 89"/>
                <a:gd name="T57" fmla="*/ 5 h 69"/>
                <a:gd name="T58" fmla="*/ 14 w 89"/>
                <a:gd name="T59" fmla="*/ 6 h 69"/>
                <a:gd name="T60" fmla="*/ 14 w 89"/>
                <a:gd name="T61" fmla="*/ 6 h 69"/>
                <a:gd name="T62" fmla="*/ 13 w 89"/>
                <a:gd name="T63" fmla="*/ 7 h 69"/>
                <a:gd name="T64" fmla="*/ 13 w 89"/>
                <a:gd name="T65" fmla="*/ 7 h 69"/>
                <a:gd name="T66" fmla="*/ 13 w 89"/>
                <a:gd name="T67" fmla="*/ 8 h 69"/>
                <a:gd name="T68" fmla="*/ 14 w 89"/>
                <a:gd name="T69" fmla="*/ 8 h 69"/>
                <a:gd name="T70" fmla="*/ 14 w 89"/>
                <a:gd name="T71" fmla="*/ 9 h 69"/>
                <a:gd name="T72" fmla="*/ 15 w 89"/>
                <a:gd name="T73" fmla="*/ 10 h 69"/>
                <a:gd name="T74" fmla="*/ 15 w 89"/>
                <a:gd name="T75" fmla="*/ 11 h 69"/>
                <a:gd name="T76" fmla="*/ 16 w 89"/>
                <a:gd name="T77" fmla="*/ 12 h 69"/>
                <a:gd name="T78" fmla="*/ 16 w 89"/>
                <a:gd name="T79" fmla="*/ 13 h 69"/>
                <a:gd name="T80" fmla="*/ 16 w 89"/>
                <a:gd name="T81" fmla="*/ 14 h 69"/>
                <a:gd name="T82" fmla="*/ 14 w 89"/>
                <a:gd name="T83" fmla="*/ 14 h 69"/>
                <a:gd name="T84" fmla="*/ 12 w 89"/>
                <a:gd name="T85" fmla="*/ 15 h 69"/>
                <a:gd name="T86" fmla="*/ 9 w 89"/>
                <a:gd name="T87" fmla="*/ 15 h 69"/>
                <a:gd name="T88" fmla="*/ 7 w 89"/>
                <a:gd name="T89" fmla="*/ 15 h 69"/>
                <a:gd name="T90" fmla="*/ 6 w 89"/>
                <a:gd name="T91" fmla="*/ 15 h 69"/>
                <a:gd name="T92" fmla="*/ 4 w 89"/>
                <a:gd name="T93" fmla="*/ 15 h 69"/>
                <a:gd name="T94" fmla="*/ 2 w 89"/>
                <a:gd name="T95" fmla="*/ 15 h 69"/>
                <a:gd name="T96" fmla="*/ 2 w 89"/>
                <a:gd name="T97" fmla="*/ 14 h 69"/>
                <a:gd name="T98" fmla="*/ 1 w 89"/>
                <a:gd name="T99" fmla="*/ 13 h 69"/>
                <a:gd name="T100" fmla="*/ 1 w 89"/>
                <a:gd name="T101" fmla="*/ 12 h 69"/>
                <a:gd name="T102" fmla="*/ 0 w 89"/>
                <a:gd name="T103" fmla="*/ 10 h 69"/>
                <a:gd name="T104" fmla="*/ 0 w 89"/>
                <a:gd name="T105" fmla="*/ 8 h 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69"/>
                <a:gd name="T161" fmla="*/ 89 w 89"/>
                <a:gd name="T162" fmla="*/ 69 h 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69">
                  <a:moveTo>
                    <a:pt x="0" y="39"/>
                  </a:moveTo>
                  <a:lnTo>
                    <a:pt x="0" y="35"/>
                  </a:lnTo>
                  <a:lnTo>
                    <a:pt x="0" y="33"/>
                  </a:lnTo>
                  <a:lnTo>
                    <a:pt x="2" y="29"/>
                  </a:lnTo>
                  <a:lnTo>
                    <a:pt x="3" y="26"/>
                  </a:lnTo>
                  <a:lnTo>
                    <a:pt x="5" y="21"/>
                  </a:lnTo>
                  <a:lnTo>
                    <a:pt x="11" y="17"/>
                  </a:lnTo>
                  <a:lnTo>
                    <a:pt x="16" y="15"/>
                  </a:lnTo>
                  <a:lnTo>
                    <a:pt x="21" y="11"/>
                  </a:lnTo>
                  <a:lnTo>
                    <a:pt x="28" y="9"/>
                  </a:lnTo>
                  <a:lnTo>
                    <a:pt x="34" y="7"/>
                  </a:lnTo>
                  <a:lnTo>
                    <a:pt x="41" y="5"/>
                  </a:lnTo>
                  <a:lnTo>
                    <a:pt x="47" y="4"/>
                  </a:lnTo>
                  <a:lnTo>
                    <a:pt x="48" y="4"/>
                  </a:lnTo>
                  <a:lnTo>
                    <a:pt x="50" y="4"/>
                  </a:lnTo>
                  <a:lnTo>
                    <a:pt x="51" y="3"/>
                  </a:lnTo>
                  <a:lnTo>
                    <a:pt x="56" y="2"/>
                  </a:lnTo>
                  <a:lnTo>
                    <a:pt x="67" y="0"/>
                  </a:lnTo>
                  <a:lnTo>
                    <a:pt x="78" y="2"/>
                  </a:lnTo>
                  <a:lnTo>
                    <a:pt x="89" y="5"/>
                  </a:lnTo>
                  <a:lnTo>
                    <a:pt x="85" y="7"/>
                  </a:lnTo>
                  <a:lnTo>
                    <a:pt x="82" y="8"/>
                  </a:lnTo>
                  <a:lnTo>
                    <a:pt x="80" y="9"/>
                  </a:lnTo>
                  <a:lnTo>
                    <a:pt x="78" y="9"/>
                  </a:lnTo>
                  <a:lnTo>
                    <a:pt x="73" y="11"/>
                  </a:lnTo>
                  <a:lnTo>
                    <a:pt x="68" y="15"/>
                  </a:lnTo>
                  <a:lnTo>
                    <a:pt x="64" y="18"/>
                  </a:lnTo>
                  <a:lnTo>
                    <a:pt x="61" y="24"/>
                  </a:lnTo>
                  <a:lnTo>
                    <a:pt x="61" y="26"/>
                  </a:lnTo>
                  <a:lnTo>
                    <a:pt x="61" y="29"/>
                  </a:lnTo>
                  <a:lnTo>
                    <a:pt x="60" y="30"/>
                  </a:lnTo>
                  <a:lnTo>
                    <a:pt x="60" y="33"/>
                  </a:lnTo>
                  <a:lnTo>
                    <a:pt x="60" y="35"/>
                  </a:lnTo>
                  <a:lnTo>
                    <a:pt x="61" y="39"/>
                  </a:lnTo>
                  <a:lnTo>
                    <a:pt x="63" y="43"/>
                  </a:lnTo>
                  <a:lnTo>
                    <a:pt x="65" y="46"/>
                  </a:lnTo>
                  <a:lnTo>
                    <a:pt x="68" y="50"/>
                  </a:lnTo>
                  <a:lnTo>
                    <a:pt x="70" y="55"/>
                  </a:lnTo>
                  <a:lnTo>
                    <a:pt x="72" y="59"/>
                  </a:lnTo>
                  <a:lnTo>
                    <a:pt x="73" y="63"/>
                  </a:lnTo>
                  <a:lnTo>
                    <a:pt x="63" y="65"/>
                  </a:lnTo>
                  <a:lnTo>
                    <a:pt x="52" y="68"/>
                  </a:lnTo>
                  <a:lnTo>
                    <a:pt x="42" y="69"/>
                  </a:lnTo>
                  <a:lnTo>
                    <a:pt x="33" y="69"/>
                  </a:lnTo>
                  <a:lnTo>
                    <a:pt x="25" y="69"/>
                  </a:lnTo>
                  <a:lnTo>
                    <a:pt x="17" y="68"/>
                  </a:lnTo>
                  <a:lnTo>
                    <a:pt x="11" y="67"/>
                  </a:lnTo>
                  <a:lnTo>
                    <a:pt x="7" y="64"/>
                  </a:lnTo>
                  <a:lnTo>
                    <a:pt x="4" y="59"/>
                  </a:lnTo>
                  <a:lnTo>
                    <a:pt x="3" y="54"/>
                  </a:lnTo>
                  <a:lnTo>
                    <a:pt x="2" y="46"/>
                  </a:lnTo>
                  <a:lnTo>
                    <a:pt x="0" y="39"/>
                  </a:lnTo>
                  <a:close/>
                </a:path>
              </a:pathLst>
            </a:custGeom>
            <a:solidFill>
              <a:srgbClr val="C0C0C0"/>
            </a:solidFill>
            <a:ln w="9525">
              <a:noFill/>
              <a:round/>
              <a:headEnd/>
              <a:tailEnd/>
            </a:ln>
          </p:spPr>
          <p:txBody>
            <a:bodyPr/>
            <a:lstStyle/>
            <a:p>
              <a:pPr rtl="0"/>
              <a:endParaRPr lang="en-US" sz="3800"/>
            </a:p>
          </p:txBody>
        </p:sp>
      </p:grpSp>
      <p:grpSp>
        <p:nvGrpSpPr>
          <p:cNvPr id="933" name="Group 931"/>
          <p:cNvGrpSpPr>
            <a:grpSpLocks/>
          </p:cNvGrpSpPr>
          <p:nvPr/>
        </p:nvGrpSpPr>
        <p:grpSpPr bwMode="auto">
          <a:xfrm>
            <a:off x="4484688" y="1417638"/>
            <a:ext cx="833437" cy="954087"/>
            <a:chOff x="337" y="893"/>
            <a:chExt cx="525" cy="601"/>
          </a:xfrm>
        </p:grpSpPr>
        <p:sp>
          <p:nvSpPr>
            <p:cNvPr id="934" name="Freeform 932"/>
            <p:cNvSpPr>
              <a:spLocks/>
            </p:cNvSpPr>
            <p:nvPr/>
          </p:nvSpPr>
          <p:spPr bwMode="auto">
            <a:xfrm flipH="1">
              <a:off x="389" y="1329"/>
              <a:ext cx="158" cy="88"/>
            </a:xfrm>
            <a:custGeom>
              <a:avLst/>
              <a:gdLst>
                <a:gd name="T0" fmla="*/ 130 w 692"/>
                <a:gd name="T1" fmla="*/ 1 h 382"/>
                <a:gd name="T2" fmla="*/ 128 w 692"/>
                <a:gd name="T3" fmla="*/ 3 h 382"/>
                <a:gd name="T4" fmla="*/ 128 w 692"/>
                <a:gd name="T5" fmla="*/ 5 h 382"/>
                <a:gd name="T6" fmla="*/ 128 w 692"/>
                <a:gd name="T7" fmla="*/ 6 h 382"/>
                <a:gd name="T8" fmla="*/ 129 w 692"/>
                <a:gd name="T9" fmla="*/ 9 h 382"/>
                <a:gd name="T10" fmla="*/ 134 w 692"/>
                <a:gd name="T11" fmla="*/ 22 h 382"/>
                <a:gd name="T12" fmla="*/ 141 w 692"/>
                <a:gd name="T13" fmla="*/ 41 h 382"/>
                <a:gd name="T14" fmla="*/ 146 w 692"/>
                <a:gd name="T15" fmla="*/ 56 h 382"/>
                <a:gd name="T16" fmla="*/ 147 w 692"/>
                <a:gd name="T17" fmla="*/ 62 h 382"/>
                <a:gd name="T18" fmla="*/ 144 w 692"/>
                <a:gd name="T19" fmla="*/ 73 h 382"/>
                <a:gd name="T20" fmla="*/ 140 w 692"/>
                <a:gd name="T21" fmla="*/ 78 h 382"/>
                <a:gd name="T22" fmla="*/ 129 w 692"/>
                <a:gd name="T23" fmla="*/ 78 h 382"/>
                <a:gd name="T24" fmla="*/ 111 w 692"/>
                <a:gd name="T25" fmla="*/ 78 h 382"/>
                <a:gd name="T26" fmla="*/ 90 w 692"/>
                <a:gd name="T27" fmla="*/ 78 h 382"/>
                <a:gd name="T28" fmla="*/ 68 w 692"/>
                <a:gd name="T29" fmla="*/ 78 h 382"/>
                <a:gd name="T30" fmla="*/ 47 w 692"/>
                <a:gd name="T31" fmla="*/ 78 h 382"/>
                <a:gd name="T32" fmla="*/ 29 w 692"/>
                <a:gd name="T33" fmla="*/ 78 h 382"/>
                <a:gd name="T34" fmla="*/ 18 w 692"/>
                <a:gd name="T35" fmla="*/ 78 h 382"/>
                <a:gd name="T36" fmla="*/ 14 w 692"/>
                <a:gd name="T37" fmla="*/ 72 h 382"/>
                <a:gd name="T38" fmla="*/ 11 w 692"/>
                <a:gd name="T39" fmla="*/ 58 h 382"/>
                <a:gd name="T40" fmla="*/ 11 w 692"/>
                <a:gd name="T41" fmla="*/ 51 h 382"/>
                <a:gd name="T42" fmla="*/ 14 w 692"/>
                <a:gd name="T43" fmla="*/ 38 h 382"/>
                <a:gd name="T44" fmla="*/ 19 w 692"/>
                <a:gd name="T45" fmla="*/ 21 h 382"/>
                <a:gd name="T46" fmla="*/ 22 w 692"/>
                <a:gd name="T47" fmla="*/ 8 h 382"/>
                <a:gd name="T48" fmla="*/ 23 w 692"/>
                <a:gd name="T49" fmla="*/ 6 h 382"/>
                <a:gd name="T50" fmla="*/ 23 w 692"/>
                <a:gd name="T51" fmla="*/ 5 h 382"/>
                <a:gd name="T52" fmla="*/ 23 w 692"/>
                <a:gd name="T53" fmla="*/ 3 h 382"/>
                <a:gd name="T54" fmla="*/ 21 w 692"/>
                <a:gd name="T55" fmla="*/ 1 h 382"/>
                <a:gd name="T56" fmla="*/ 18 w 692"/>
                <a:gd name="T57" fmla="*/ 0 h 382"/>
                <a:gd name="T58" fmla="*/ 14 w 692"/>
                <a:gd name="T59" fmla="*/ 2 h 382"/>
                <a:gd name="T60" fmla="*/ 0 w 692"/>
                <a:gd name="T61" fmla="*/ 53 h 382"/>
                <a:gd name="T62" fmla="*/ 0 w 692"/>
                <a:gd name="T63" fmla="*/ 54 h 382"/>
                <a:gd name="T64" fmla="*/ 0 w 692"/>
                <a:gd name="T65" fmla="*/ 55 h 382"/>
                <a:gd name="T66" fmla="*/ 8 w 692"/>
                <a:gd name="T67" fmla="*/ 86 h 382"/>
                <a:gd name="T68" fmla="*/ 10 w 692"/>
                <a:gd name="T69" fmla="*/ 88 h 382"/>
                <a:gd name="T70" fmla="*/ 146 w 692"/>
                <a:gd name="T71" fmla="*/ 88 h 382"/>
                <a:gd name="T72" fmla="*/ 149 w 692"/>
                <a:gd name="T73" fmla="*/ 87 h 382"/>
                <a:gd name="T74" fmla="*/ 151 w 692"/>
                <a:gd name="T75" fmla="*/ 85 h 382"/>
                <a:gd name="T76" fmla="*/ 158 w 692"/>
                <a:gd name="T77" fmla="*/ 59 h 382"/>
                <a:gd name="T78" fmla="*/ 158 w 692"/>
                <a:gd name="T79" fmla="*/ 57 h 382"/>
                <a:gd name="T80" fmla="*/ 138 w 692"/>
                <a:gd name="T81" fmla="*/ 3 h 382"/>
                <a:gd name="T82" fmla="*/ 135 w 692"/>
                <a:gd name="T83" fmla="*/ 0 h 382"/>
                <a:gd name="T84" fmla="*/ 131 w 692"/>
                <a:gd name="T85" fmla="*/ 0 h 3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92"/>
                <a:gd name="T130" fmla="*/ 0 h 382"/>
                <a:gd name="T131" fmla="*/ 692 w 692"/>
                <a:gd name="T132" fmla="*/ 382 h 3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92" h="382">
                  <a:moveTo>
                    <a:pt x="575" y="1"/>
                  </a:moveTo>
                  <a:lnTo>
                    <a:pt x="569" y="5"/>
                  </a:lnTo>
                  <a:lnTo>
                    <a:pt x="564" y="9"/>
                  </a:lnTo>
                  <a:lnTo>
                    <a:pt x="562" y="15"/>
                  </a:lnTo>
                  <a:lnTo>
                    <a:pt x="560" y="22"/>
                  </a:lnTo>
                  <a:lnTo>
                    <a:pt x="560" y="23"/>
                  </a:lnTo>
                  <a:lnTo>
                    <a:pt x="562" y="26"/>
                  </a:lnTo>
                  <a:lnTo>
                    <a:pt x="562" y="27"/>
                  </a:lnTo>
                  <a:lnTo>
                    <a:pt x="562" y="29"/>
                  </a:lnTo>
                  <a:lnTo>
                    <a:pt x="566" y="39"/>
                  </a:lnTo>
                  <a:lnTo>
                    <a:pt x="575" y="63"/>
                  </a:lnTo>
                  <a:lnTo>
                    <a:pt x="588" y="97"/>
                  </a:lnTo>
                  <a:lnTo>
                    <a:pt x="602" y="137"/>
                  </a:lnTo>
                  <a:lnTo>
                    <a:pt x="618" y="178"/>
                  </a:lnTo>
                  <a:lnTo>
                    <a:pt x="632" y="214"/>
                  </a:lnTo>
                  <a:lnTo>
                    <a:pt x="641" y="242"/>
                  </a:lnTo>
                  <a:lnTo>
                    <a:pt x="646" y="255"/>
                  </a:lnTo>
                  <a:lnTo>
                    <a:pt x="642" y="269"/>
                  </a:lnTo>
                  <a:lnTo>
                    <a:pt x="636" y="292"/>
                  </a:lnTo>
                  <a:lnTo>
                    <a:pt x="629" y="317"/>
                  </a:lnTo>
                  <a:lnTo>
                    <a:pt x="624" y="338"/>
                  </a:lnTo>
                  <a:lnTo>
                    <a:pt x="614" y="338"/>
                  </a:lnTo>
                  <a:lnTo>
                    <a:pt x="593" y="338"/>
                  </a:lnTo>
                  <a:lnTo>
                    <a:pt x="564" y="338"/>
                  </a:lnTo>
                  <a:lnTo>
                    <a:pt x="529" y="338"/>
                  </a:lnTo>
                  <a:lnTo>
                    <a:pt x="488" y="338"/>
                  </a:lnTo>
                  <a:lnTo>
                    <a:pt x="443" y="338"/>
                  </a:lnTo>
                  <a:lnTo>
                    <a:pt x="395" y="338"/>
                  </a:lnTo>
                  <a:lnTo>
                    <a:pt x="347" y="338"/>
                  </a:lnTo>
                  <a:lnTo>
                    <a:pt x="298" y="338"/>
                  </a:lnTo>
                  <a:lnTo>
                    <a:pt x="250" y="338"/>
                  </a:lnTo>
                  <a:lnTo>
                    <a:pt x="205" y="338"/>
                  </a:lnTo>
                  <a:lnTo>
                    <a:pt x="164" y="338"/>
                  </a:lnTo>
                  <a:lnTo>
                    <a:pt x="129" y="338"/>
                  </a:lnTo>
                  <a:lnTo>
                    <a:pt x="100" y="338"/>
                  </a:lnTo>
                  <a:lnTo>
                    <a:pt x="79" y="338"/>
                  </a:lnTo>
                  <a:lnTo>
                    <a:pt x="69" y="338"/>
                  </a:lnTo>
                  <a:lnTo>
                    <a:pt x="62" y="313"/>
                  </a:lnTo>
                  <a:lnTo>
                    <a:pt x="55" y="281"/>
                  </a:lnTo>
                  <a:lnTo>
                    <a:pt x="48" y="251"/>
                  </a:lnTo>
                  <a:lnTo>
                    <a:pt x="44" y="235"/>
                  </a:lnTo>
                  <a:lnTo>
                    <a:pt x="47" y="223"/>
                  </a:lnTo>
                  <a:lnTo>
                    <a:pt x="55" y="199"/>
                  </a:lnTo>
                  <a:lnTo>
                    <a:pt x="62" y="165"/>
                  </a:lnTo>
                  <a:lnTo>
                    <a:pt x="73" y="127"/>
                  </a:lnTo>
                  <a:lnTo>
                    <a:pt x="83" y="91"/>
                  </a:lnTo>
                  <a:lnTo>
                    <a:pt x="92" y="58"/>
                  </a:lnTo>
                  <a:lnTo>
                    <a:pt x="98" y="36"/>
                  </a:lnTo>
                  <a:lnTo>
                    <a:pt x="100" y="27"/>
                  </a:lnTo>
                  <a:lnTo>
                    <a:pt x="101" y="26"/>
                  </a:lnTo>
                  <a:lnTo>
                    <a:pt x="101" y="24"/>
                  </a:lnTo>
                  <a:lnTo>
                    <a:pt x="101" y="23"/>
                  </a:lnTo>
                  <a:lnTo>
                    <a:pt x="101" y="22"/>
                  </a:lnTo>
                  <a:lnTo>
                    <a:pt x="100" y="15"/>
                  </a:lnTo>
                  <a:lnTo>
                    <a:pt x="98" y="9"/>
                  </a:lnTo>
                  <a:lnTo>
                    <a:pt x="92" y="3"/>
                  </a:lnTo>
                  <a:lnTo>
                    <a:pt x="86" y="1"/>
                  </a:lnTo>
                  <a:lnTo>
                    <a:pt x="77" y="0"/>
                  </a:lnTo>
                  <a:lnTo>
                    <a:pt x="69" y="2"/>
                  </a:lnTo>
                  <a:lnTo>
                    <a:pt x="62" y="9"/>
                  </a:lnTo>
                  <a:lnTo>
                    <a:pt x="59" y="16"/>
                  </a:lnTo>
                  <a:lnTo>
                    <a:pt x="0" y="229"/>
                  </a:lnTo>
                  <a:lnTo>
                    <a:pt x="0" y="231"/>
                  </a:lnTo>
                  <a:lnTo>
                    <a:pt x="0" y="234"/>
                  </a:lnTo>
                  <a:lnTo>
                    <a:pt x="0" y="236"/>
                  </a:lnTo>
                  <a:lnTo>
                    <a:pt x="0" y="239"/>
                  </a:lnTo>
                  <a:lnTo>
                    <a:pt x="30" y="365"/>
                  </a:lnTo>
                  <a:lnTo>
                    <a:pt x="33" y="372"/>
                  </a:lnTo>
                  <a:lnTo>
                    <a:pt x="38" y="377"/>
                  </a:lnTo>
                  <a:lnTo>
                    <a:pt x="43" y="381"/>
                  </a:lnTo>
                  <a:lnTo>
                    <a:pt x="51" y="382"/>
                  </a:lnTo>
                  <a:lnTo>
                    <a:pt x="641" y="382"/>
                  </a:lnTo>
                  <a:lnTo>
                    <a:pt x="647" y="381"/>
                  </a:lnTo>
                  <a:lnTo>
                    <a:pt x="654" y="378"/>
                  </a:lnTo>
                  <a:lnTo>
                    <a:pt x="659" y="373"/>
                  </a:lnTo>
                  <a:lnTo>
                    <a:pt x="662" y="367"/>
                  </a:lnTo>
                  <a:lnTo>
                    <a:pt x="690" y="260"/>
                  </a:lnTo>
                  <a:lnTo>
                    <a:pt x="692" y="256"/>
                  </a:lnTo>
                  <a:lnTo>
                    <a:pt x="692" y="253"/>
                  </a:lnTo>
                  <a:lnTo>
                    <a:pt x="692" y="249"/>
                  </a:lnTo>
                  <a:lnTo>
                    <a:pt x="690" y="247"/>
                  </a:lnTo>
                  <a:lnTo>
                    <a:pt x="603" y="14"/>
                  </a:lnTo>
                  <a:lnTo>
                    <a:pt x="599" y="6"/>
                  </a:lnTo>
                  <a:lnTo>
                    <a:pt x="592" y="1"/>
                  </a:lnTo>
                  <a:lnTo>
                    <a:pt x="584" y="0"/>
                  </a:lnTo>
                  <a:lnTo>
                    <a:pt x="575" y="1"/>
                  </a:lnTo>
                  <a:close/>
                </a:path>
              </a:pathLst>
            </a:custGeom>
            <a:solidFill>
              <a:srgbClr val="000000"/>
            </a:solidFill>
            <a:ln w="9525">
              <a:noFill/>
              <a:round/>
              <a:headEnd/>
              <a:tailEnd/>
            </a:ln>
          </p:spPr>
          <p:txBody>
            <a:bodyPr/>
            <a:lstStyle/>
            <a:p>
              <a:pPr rtl="0"/>
              <a:endParaRPr lang="en-US" sz="3800"/>
            </a:p>
          </p:txBody>
        </p:sp>
        <p:sp>
          <p:nvSpPr>
            <p:cNvPr id="935" name="Freeform 933"/>
            <p:cNvSpPr>
              <a:spLocks/>
            </p:cNvSpPr>
            <p:nvPr/>
          </p:nvSpPr>
          <p:spPr bwMode="auto">
            <a:xfrm flipH="1">
              <a:off x="372" y="1468"/>
              <a:ext cx="30" cy="21"/>
            </a:xfrm>
            <a:custGeom>
              <a:avLst/>
              <a:gdLst>
                <a:gd name="T0" fmla="*/ 0 w 130"/>
                <a:gd name="T1" fmla="*/ 10 h 93"/>
                <a:gd name="T2" fmla="*/ 0 w 130"/>
                <a:gd name="T3" fmla="*/ 10 h 93"/>
                <a:gd name="T4" fmla="*/ 0 w 130"/>
                <a:gd name="T5" fmla="*/ 10 h 93"/>
                <a:gd name="T6" fmla="*/ 0 w 130"/>
                <a:gd name="T7" fmla="*/ 10 h 93"/>
                <a:gd name="T8" fmla="*/ 0 w 130"/>
                <a:gd name="T9" fmla="*/ 10 h 93"/>
                <a:gd name="T10" fmla="*/ 0 w 130"/>
                <a:gd name="T11" fmla="*/ 12 h 93"/>
                <a:gd name="T12" fmla="*/ 1 w 130"/>
                <a:gd name="T13" fmla="*/ 14 h 93"/>
                <a:gd name="T14" fmla="*/ 2 w 130"/>
                <a:gd name="T15" fmla="*/ 16 h 93"/>
                <a:gd name="T16" fmla="*/ 4 w 130"/>
                <a:gd name="T17" fmla="*/ 17 h 93"/>
                <a:gd name="T18" fmla="*/ 6 w 130"/>
                <a:gd name="T19" fmla="*/ 19 h 93"/>
                <a:gd name="T20" fmla="*/ 9 w 130"/>
                <a:gd name="T21" fmla="*/ 20 h 93"/>
                <a:gd name="T22" fmla="*/ 12 w 130"/>
                <a:gd name="T23" fmla="*/ 21 h 93"/>
                <a:gd name="T24" fmla="*/ 15 w 130"/>
                <a:gd name="T25" fmla="*/ 21 h 93"/>
                <a:gd name="T26" fmla="*/ 18 w 130"/>
                <a:gd name="T27" fmla="*/ 21 h 93"/>
                <a:gd name="T28" fmla="*/ 21 w 130"/>
                <a:gd name="T29" fmla="*/ 21 h 93"/>
                <a:gd name="T30" fmla="*/ 23 w 130"/>
                <a:gd name="T31" fmla="*/ 20 h 93"/>
                <a:gd name="T32" fmla="*/ 25 w 130"/>
                <a:gd name="T33" fmla="*/ 19 h 93"/>
                <a:gd name="T34" fmla="*/ 27 w 130"/>
                <a:gd name="T35" fmla="*/ 17 h 93"/>
                <a:gd name="T36" fmla="*/ 29 w 130"/>
                <a:gd name="T37" fmla="*/ 16 h 93"/>
                <a:gd name="T38" fmla="*/ 30 w 130"/>
                <a:gd name="T39" fmla="*/ 14 h 93"/>
                <a:gd name="T40" fmla="*/ 30 w 130"/>
                <a:gd name="T41" fmla="*/ 12 h 93"/>
                <a:gd name="T42" fmla="*/ 30 w 130"/>
                <a:gd name="T43" fmla="*/ 9 h 93"/>
                <a:gd name="T44" fmla="*/ 29 w 130"/>
                <a:gd name="T45" fmla="*/ 7 h 93"/>
                <a:gd name="T46" fmla="*/ 28 w 130"/>
                <a:gd name="T47" fmla="*/ 5 h 93"/>
                <a:gd name="T48" fmla="*/ 27 w 130"/>
                <a:gd name="T49" fmla="*/ 4 h 93"/>
                <a:gd name="T50" fmla="*/ 24 w 130"/>
                <a:gd name="T51" fmla="*/ 2 h 93"/>
                <a:gd name="T52" fmla="*/ 22 w 130"/>
                <a:gd name="T53" fmla="*/ 1 h 93"/>
                <a:gd name="T54" fmla="*/ 19 w 130"/>
                <a:gd name="T55" fmla="*/ 0 h 93"/>
                <a:gd name="T56" fmla="*/ 16 w 130"/>
                <a:gd name="T57" fmla="*/ 0 h 93"/>
                <a:gd name="T58" fmla="*/ 13 w 130"/>
                <a:gd name="T59" fmla="*/ 0 h 93"/>
                <a:gd name="T60" fmla="*/ 10 w 130"/>
                <a:gd name="T61" fmla="*/ 0 h 93"/>
                <a:gd name="T62" fmla="*/ 7 w 130"/>
                <a:gd name="T63" fmla="*/ 1 h 93"/>
                <a:gd name="T64" fmla="*/ 5 w 130"/>
                <a:gd name="T65" fmla="*/ 2 h 93"/>
                <a:gd name="T66" fmla="*/ 3 w 130"/>
                <a:gd name="T67" fmla="*/ 4 h 93"/>
                <a:gd name="T68" fmla="*/ 2 w 130"/>
                <a:gd name="T69" fmla="*/ 5 h 93"/>
                <a:gd name="T70" fmla="*/ 1 w 130"/>
                <a:gd name="T71" fmla="*/ 7 h 93"/>
                <a:gd name="T72" fmla="*/ 0 w 130"/>
                <a:gd name="T73" fmla="*/ 10 h 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0"/>
                <a:gd name="T112" fmla="*/ 0 h 93"/>
                <a:gd name="T113" fmla="*/ 130 w 130"/>
                <a:gd name="T114" fmla="*/ 93 h 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0" h="93">
                  <a:moveTo>
                    <a:pt x="0" y="43"/>
                  </a:moveTo>
                  <a:lnTo>
                    <a:pt x="0" y="43"/>
                  </a:lnTo>
                  <a:lnTo>
                    <a:pt x="2" y="52"/>
                  </a:lnTo>
                  <a:lnTo>
                    <a:pt x="4" y="61"/>
                  </a:lnTo>
                  <a:lnTo>
                    <a:pt x="10" y="70"/>
                  </a:lnTo>
                  <a:lnTo>
                    <a:pt x="17" y="77"/>
                  </a:lnTo>
                  <a:lnTo>
                    <a:pt x="26" y="83"/>
                  </a:lnTo>
                  <a:lnTo>
                    <a:pt x="37" y="88"/>
                  </a:lnTo>
                  <a:lnTo>
                    <a:pt x="50" y="92"/>
                  </a:lnTo>
                  <a:lnTo>
                    <a:pt x="63" y="93"/>
                  </a:lnTo>
                  <a:lnTo>
                    <a:pt x="76" y="93"/>
                  </a:lnTo>
                  <a:lnTo>
                    <a:pt x="89" y="92"/>
                  </a:lnTo>
                  <a:lnTo>
                    <a:pt x="99" y="88"/>
                  </a:lnTo>
                  <a:lnTo>
                    <a:pt x="110" y="83"/>
                  </a:lnTo>
                  <a:lnTo>
                    <a:pt x="117" y="77"/>
                  </a:lnTo>
                  <a:lnTo>
                    <a:pt x="124" y="70"/>
                  </a:lnTo>
                  <a:lnTo>
                    <a:pt x="129" y="61"/>
                  </a:lnTo>
                  <a:lnTo>
                    <a:pt x="130" y="52"/>
                  </a:lnTo>
                  <a:lnTo>
                    <a:pt x="130" y="41"/>
                  </a:lnTo>
                  <a:lnTo>
                    <a:pt x="127" y="32"/>
                  </a:lnTo>
                  <a:lnTo>
                    <a:pt x="121" y="24"/>
                  </a:lnTo>
                  <a:lnTo>
                    <a:pt x="115" y="17"/>
                  </a:lnTo>
                  <a:lnTo>
                    <a:pt x="106" y="10"/>
                  </a:lnTo>
                  <a:lnTo>
                    <a:pt x="94" y="5"/>
                  </a:lnTo>
                  <a:lnTo>
                    <a:pt x="82" y="1"/>
                  </a:lnTo>
                  <a:lnTo>
                    <a:pt x="69" y="0"/>
                  </a:lnTo>
                  <a:lnTo>
                    <a:pt x="55" y="0"/>
                  </a:lnTo>
                  <a:lnTo>
                    <a:pt x="43" y="1"/>
                  </a:lnTo>
                  <a:lnTo>
                    <a:pt x="32" y="5"/>
                  </a:lnTo>
                  <a:lnTo>
                    <a:pt x="21" y="10"/>
                  </a:lnTo>
                  <a:lnTo>
                    <a:pt x="13" y="17"/>
                  </a:lnTo>
                  <a:lnTo>
                    <a:pt x="7" y="24"/>
                  </a:lnTo>
                  <a:lnTo>
                    <a:pt x="3" y="32"/>
                  </a:lnTo>
                  <a:lnTo>
                    <a:pt x="0" y="43"/>
                  </a:lnTo>
                  <a:close/>
                </a:path>
              </a:pathLst>
            </a:custGeom>
            <a:solidFill>
              <a:srgbClr val="000000"/>
            </a:solidFill>
            <a:ln w="9525">
              <a:noFill/>
              <a:round/>
              <a:headEnd/>
              <a:tailEnd/>
            </a:ln>
          </p:spPr>
          <p:txBody>
            <a:bodyPr/>
            <a:lstStyle/>
            <a:p>
              <a:pPr rtl="0"/>
              <a:endParaRPr lang="en-US" sz="3800"/>
            </a:p>
          </p:txBody>
        </p:sp>
        <p:sp>
          <p:nvSpPr>
            <p:cNvPr id="936" name="Freeform 934"/>
            <p:cNvSpPr>
              <a:spLocks/>
            </p:cNvSpPr>
            <p:nvPr/>
          </p:nvSpPr>
          <p:spPr bwMode="auto">
            <a:xfrm flipH="1">
              <a:off x="383" y="1332"/>
              <a:ext cx="43" cy="153"/>
            </a:xfrm>
            <a:custGeom>
              <a:avLst/>
              <a:gdLst>
                <a:gd name="T0" fmla="*/ 4 w 184"/>
                <a:gd name="T1" fmla="*/ 0 h 666"/>
                <a:gd name="T2" fmla="*/ 2 w 184"/>
                <a:gd name="T3" fmla="*/ 1 h 666"/>
                <a:gd name="T4" fmla="*/ 0 w 184"/>
                <a:gd name="T5" fmla="*/ 2 h 666"/>
                <a:gd name="T6" fmla="*/ 0 w 184"/>
                <a:gd name="T7" fmla="*/ 4 h 666"/>
                <a:gd name="T8" fmla="*/ 0 w 184"/>
                <a:gd name="T9" fmla="*/ 6 h 666"/>
                <a:gd name="T10" fmla="*/ 33 w 184"/>
                <a:gd name="T11" fmla="*/ 150 h 666"/>
                <a:gd name="T12" fmla="*/ 34 w 184"/>
                <a:gd name="T13" fmla="*/ 151 h 666"/>
                <a:gd name="T14" fmla="*/ 36 w 184"/>
                <a:gd name="T15" fmla="*/ 153 h 666"/>
                <a:gd name="T16" fmla="*/ 37 w 184"/>
                <a:gd name="T17" fmla="*/ 153 h 666"/>
                <a:gd name="T18" fmla="*/ 39 w 184"/>
                <a:gd name="T19" fmla="*/ 153 h 666"/>
                <a:gd name="T20" fmla="*/ 41 w 184"/>
                <a:gd name="T21" fmla="*/ 152 h 666"/>
                <a:gd name="T22" fmla="*/ 43 w 184"/>
                <a:gd name="T23" fmla="*/ 151 h 666"/>
                <a:gd name="T24" fmla="*/ 43 w 184"/>
                <a:gd name="T25" fmla="*/ 149 h 666"/>
                <a:gd name="T26" fmla="*/ 43 w 184"/>
                <a:gd name="T27" fmla="*/ 147 h 666"/>
                <a:gd name="T28" fmla="*/ 10 w 184"/>
                <a:gd name="T29" fmla="*/ 4 h 666"/>
                <a:gd name="T30" fmla="*/ 9 w 184"/>
                <a:gd name="T31" fmla="*/ 2 h 666"/>
                <a:gd name="T32" fmla="*/ 8 w 184"/>
                <a:gd name="T33" fmla="*/ 1 h 666"/>
                <a:gd name="T34" fmla="*/ 6 w 184"/>
                <a:gd name="T35" fmla="*/ 0 h 666"/>
                <a:gd name="T36" fmla="*/ 4 w 184"/>
                <a:gd name="T37" fmla="*/ 0 h 6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4"/>
                <a:gd name="T58" fmla="*/ 0 h 666"/>
                <a:gd name="T59" fmla="*/ 184 w 184"/>
                <a:gd name="T60" fmla="*/ 666 h 6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4" h="666">
                  <a:moveTo>
                    <a:pt x="17" y="0"/>
                  </a:moveTo>
                  <a:lnTo>
                    <a:pt x="9" y="4"/>
                  </a:lnTo>
                  <a:lnTo>
                    <a:pt x="2" y="9"/>
                  </a:lnTo>
                  <a:lnTo>
                    <a:pt x="0" y="17"/>
                  </a:lnTo>
                  <a:lnTo>
                    <a:pt x="0" y="26"/>
                  </a:lnTo>
                  <a:lnTo>
                    <a:pt x="141" y="651"/>
                  </a:lnTo>
                  <a:lnTo>
                    <a:pt x="145" y="659"/>
                  </a:lnTo>
                  <a:lnTo>
                    <a:pt x="152" y="664"/>
                  </a:lnTo>
                  <a:lnTo>
                    <a:pt x="160" y="666"/>
                  </a:lnTo>
                  <a:lnTo>
                    <a:pt x="169" y="666"/>
                  </a:lnTo>
                  <a:lnTo>
                    <a:pt x="177" y="662"/>
                  </a:lnTo>
                  <a:lnTo>
                    <a:pt x="182" y="657"/>
                  </a:lnTo>
                  <a:lnTo>
                    <a:pt x="184" y="649"/>
                  </a:lnTo>
                  <a:lnTo>
                    <a:pt x="184" y="640"/>
                  </a:lnTo>
                  <a:lnTo>
                    <a:pt x="43" y="17"/>
                  </a:lnTo>
                  <a:lnTo>
                    <a:pt x="39" y="9"/>
                  </a:lnTo>
                  <a:lnTo>
                    <a:pt x="34" y="3"/>
                  </a:lnTo>
                  <a:lnTo>
                    <a:pt x="26" y="0"/>
                  </a:lnTo>
                  <a:lnTo>
                    <a:pt x="17" y="0"/>
                  </a:lnTo>
                  <a:close/>
                </a:path>
              </a:pathLst>
            </a:custGeom>
            <a:solidFill>
              <a:srgbClr val="000000"/>
            </a:solidFill>
            <a:ln w="9525">
              <a:noFill/>
              <a:round/>
              <a:headEnd/>
              <a:tailEnd/>
            </a:ln>
          </p:spPr>
          <p:txBody>
            <a:bodyPr/>
            <a:lstStyle/>
            <a:p>
              <a:pPr rtl="0"/>
              <a:endParaRPr lang="en-US" sz="3800"/>
            </a:p>
          </p:txBody>
        </p:sp>
        <p:sp>
          <p:nvSpPr>
            <p:cNvPr id="937" name="Freeform 935"/>
            <p:cNvSpPr>
              <a:spLocks/>
            </p:cNvSpPr>
            <p:nvPr/>
          </p:nvSpPr>
          <p:spPr bwMode="auto">
            <a:xfrm flipH="1">
              <a:off x="337" y="1115"/>
              <a:ext cx="224" cy="225"/>
            </a:xfrm>
            <a:custGeom>
              <a:avLst/>
              <a:gdLst>
                <a:gd name="T0" fmla="*/ 201 w 983"/>
                <a:gd name="T1" fmla="*/ 8 h 985"/>
                <a:gd name="T2" fmla="*/ 201 w 983"/>
                <a:gd name="T3" fmla="*/ 8 h 985"/>
                <a:gd name="T4" fmla="*/ 199 w 983"/>
                <a:gd name="T5" fmla="*/ 16 h 985"/>
                <a:gd name="T6" fmla="*/ 188 w 983"/>
                <a:gd name="T7" fmla="*/ 61 h 985"/>
                <a:gd name="T8" fmla="*/ 173 w 983"/>
                <a:gd name="T9" fmla="*/ 122 h 985"/>
                <a:gd name="T10" fmla="*/ 161 w 983"/>
                <a:gd name="T11" fmla="*/ 167 h 985"/>
                <a:gd name="T12" fmla="*/ 158 w 983"/>
                <a:gd name="T13" fmla="*/ 179 h 985"/>
                <a:gd name="T14" fmla="*/ 154 w 983"/>
                <a:gd name="T15" fmla="*/ 186 h 985"/>
                <a:gd name="T16" fmla="*/ 151 w 983"/>
                <a:gd name="T17" fmla="*/ 190 h 985"/>
                <a:gd name="T18" fmla="*/ 149 w 983"/>
                <a:gd name="T19" fmla="*/ 191 h 985"/>
                <a:gd name="T20" fmla="*/ 147 w 983"/>
                <a:gd name="T21" fmla="*/ 192 h 985"/>
                <a:gd name="T22" fmla="*/ 147 w 983"/>
                <a:gd name="T23" fmla="*/ 192 h 985"/>
                <a:gd name="T24" fmla="*/ 146 w 983"/>
                <a:gd name="T25" fmla="*/ 192 h 985"/>
                <a:gd name="T26" fmla="*/ 144 w 983"/>
                <a:gd name="T27" fmla="*/ 191 h 985"/>
                <a:gd name="T28" fmla="*/ 139 w 983"/>
                <a:gd name="T29" fmla="*/ 191 h 985"/>
                <a:gd name="T30" fmla="*/ 124 w 983"/>
                <a:gd name="T31" fmla="*/ 192 h 985"/>
                <a:gd name="T32" fmla="*/ 105 w 983"/>
                <a:gd name="T33" fmla="*/ 193 h 985"/>
                <a:gd name="T34" fmla="*/ 84 w 983"/>
                <a:gd name="T35" fmla="*/ 193 h 985"/>
                <a:gd name="T36" fmla="*/ 61 w 983"/>
                <a:gd name="T37" fmla="*/ 195 h 985"/>
                <a:gd name="T38" fmla="*/ 40 w 983"/>
                <a:gd name="T39" fmla="*/ 196 h 985"/>
                <a:gd name="T40" fmla="*/ 23 w 983"/>
                <a:gd name="T41" fmla="*/ 197 h 985"/>
                <a:gd name="T42" fmla="*/ 12 w 983"/>
                <a:gd name="T43" fmla="*/ 199 h 985"/>
                <a:gd name="T44" fmla="*/ 5 w 983"/>
                <a:gd name="T45" fmla="*/ 202 h 985"/>
                <a:gd name="T46" fmla="*/ 1 w 983"/>
                <a:gd name="T47" fmla="*/ 208 h 985"/>
                <a:gd name="T48" fmla="*/ 0 w 983"/>
                <a:gd name="T49" fmla="*/ 214 h 985"/>
                <a:gd name="T50" fmla="*/ 1 w 983"/>
                <a:gd name="T51" fmla="*/ 220 h 985"/>
                <a:gd name="T52" fmla="*/ 3 w 983"/>
                <a:gd name="T53" fmla="*/ 224 h 985"/>
                <a:gd name="T54" fmla="*/ 5 w 983"/>
                <a:gd name="T55" fmla="*/ 225 h 985"/>
                <a:gd name="T56" fmla="*/ 160 w 983"/>
                <a:gd name="T57" fmla="*/ 225 h 985"/>
                <a:gd name="T58" fmla="*/ 161 w 983"/>
                <a:gd name="T59" fmla="*/ 225 h 985"/>
                <a:gd name="T60" fmla="*/ 161 w 983"/>
                <a:gd name="T61" fmla="*/ 225 h 985"/>
                <a:gd name="T62" fmla="*/ 176 w 983"/>
                <a:gd name="T63" fmla="*/ 221 h 985"/>
                <a:gd name="T64" fmla="*/ 185 w 983"/>
                <a:gd name="T65" fmla="*/ 213 h 985"/>
                <a:gd name="T66" fmla="*/ 190 w 983"/>
                <a:gd name="T67" fmla="*/ 205 h 985"/>
                <a:gd name="T68" fmla="*/ 191 w 983"/>
                <a:gd name="T69" fmla="*/ 198 h 985"/>
                <a:gd name="T70" fmla="*/ 191 w 983"/>
                <a:gd name="T71" fmla="*/ 198 h 985"/>
                <a:gd name="T72" fmla="*/ 191 w 983"/>
                <a:gd name="T73" fmla="*/ 198 h 985"/>
                <a:gd name="T74" fmla="*/ 224 w 983"/>
                <a:gd name="T75" fmla="*/ 10 h 985"/>
                <a:gd name="T76" fmla="*/ 224 w 983"/>
                <a:gd name="T77" fmla="*/ 8 h 985"/>
                <a:gd name="T78" fmla="*/ 222 w 983"/>
                <a:gd name="T79" fmla="*/ 5 h 985"/>
                <a:gd name="T80" fmla="*/ 220 w 983"/>
                <a:gd name="T81" fmla="*/ 3 h 985"/>
                <a:gd name="T82" fmla="*/ 217 w 983"/>
                <a:gd name="T83" fmla="*/ 1 h 985"/>
                <a:gd name="T84" fmla="*/ 215 w 983"/>
                <a:gd name="T85" fmla="*/ 0 h 985"/>
                <a:gd name="T86" fmla="*/ 211 w 983"/>
                <a:gd name="T87" fmla="*/ 0 h 985"/>
                <a:gd name="T88" fmla="*/ 206 w 983"/>
                <a:gd name="T89" fmla="*/ 2 h 985"/>
                <a:gd name="T90" fmla="*/ 203 w 983"/>
                <a:gd name="T91" fmla="*/ 5 h 985"/>
                <a:gd name="T92" fmla="*/ 201 w 983"/>
                <a:gd name="T93" fmla="*/ 7 h 9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3"/>
                <a:gd name="T142" fmla="*/ 0 h 985"/>
                <a:gd name="T143" fmla="*/ 983 w 983"/>
                <a:gd name="T144" fmla="*/ 985 h 9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3" h="985">
                  <a:moveTo>
                    <a:pt x="883" y="31"/>
                  </a:moveTo>
                  <a:lnTo>
                    <a:pt x="882" y="33"/>
                  </a:lnTo>
                  <a:lnTo>
                    <a:pt x="882" y="34"/>
                  </a:lnTo>
                  <a:lnTo>
                    <a:pt x="880" y="37"/>
                  </a:lnTo>
                  <a:lnTo>
                    <a:pt x="880" y="38"/>
                  </a:lnTo>
                  <a:lnTo>
                    <a:pt x="873" y="69"/>
                  </a:lnTo>
                  <a:lnTo>
                    <a:pt x="852" y="151"/>
                  </a:lnTo>
                  <a:lnTo>
                    <a:pt x="823" y="267"/>
                  </a:lnTo>
                  <a:lnTo>
                    <a:pt x="791" y="400"/>
                  </a:lnTo>
                  <a:lnTo>
                    <a:pt x="757" y="534"/>
                  </a:lnTo>
                  <a:lnTo>
                    <a:pt x="728" y="650"/>
                  </a:lnTo>
                  <a:lnTo>
                    <a:pt x="708" y="733"/>
                  </a:lnTo>
                  <a:lnTo>
                    <a:pt x="700" y="765"/>
                  </a:lnTo>
                  <a:lnTo>
                    <a:pt x="692" y="785"/>
                  </a:lnTo>
                  <a:lnTo>
                    <a:pt x="684" y="802"/>
                  </a:lnTo>
                  <a:lnTo>
                    <a:pt x="676" y="814"/>
                  </a:lnTo>
                  <a:lnTo>
                    <a:pt x="670" y="824"/>
                  </a:lnTo>
                  <a:lnTo>
                    <a:pt x="663" y="830"/>
                  </a:lnTo>
                  <a:lnTo>
                    <a:pt x="658" y="836"/>
                  </a:lnTo>
                  <a:lnTo>
                    <a:pt x="654" y="838"/>
                  </a:lnTo>
                  <a:lnTo>
                    <a:pt x="650" y="840"/>
                  </a:lnTo>
                  <a:lnTo>
                    <a:pt x="646" y="841"/>
                  </a:lnTo>
                  <a:lnTo>
                    <a:pt x="644" y="841"/>
                  </a:lnTo>
                  <a:lnTo>
                    <a:pt x="643" y="841"/>
                  </a:lnTo>
                  <a:lnTo>
                    <a:pt x="641" y="841"/>
                  </a:lnTo>
                  <a:lnTo>
                    <a:pt x="639" y="840"/>
                  </a:lnTo>
                  <a:lnTo>
                    <a:pt x="636" y="840"/>
                  </a:lnTo>
                  <a:lnTo>
                    <a:pt x="633" y="838"/>
                  </a:lnTo>
                  <a:lnTo>
                    <a:pt x="631" y="838"/>
                  </a:lnTo>
                  <a:lnTo>
                    <a:pt x="610" y="838"/>
                  </a:lnTo>
                  <a:lnTo>
                    <a:pt x="581" y="840"/>
                  </a:lnTo>
                  <a:lnTo>
                    <a:pt x="546" y="841"/>
                  </a:lnTo>
                  <a:lnTo>
                    <a:pt x="506" y="842"/>
                  </a:lnTo>
                  <a:lnTo>
                    <a:pt x="462" y="844"/>
                  </a:lnTo>
                  <a:lnTo>
                    <a:pt x="415" y="846"/>
                  </a:lnTo>
                  <a:lnTo>
                    <a:pt x="367" y="847"/>
                  </a:lnTo>
                  <a:lnTo>
                    <a:pt x="318" y="850"/>
                  </a:lnTo>
                  <a:lnTo>
                    <a:pt x="268" y="853"/>
                  </a:lnTo>
                  <a:lnTo>
                    <a:pt x="221" y="855"/>
                  </a:lnTo>
                  <a:lnTo>
                    <a:pt x="177" y="858"/>
                  </a:lnTo>
                  <a:lnTo>
                    <a:pt x="137" y="862"/>
                  </a:lnTo>
                  <a:lnTo>
                    <a:pt x="102" y="864"/>
                  </a:lnTo>
                  <a:lnTo>
                    <a:pt x="73" y="868"/>
                  </a:lnTo>
                  <a:lnTo>
                    <a:pt x="51" y="872"/>
                  </a:lnTo>
                  <a:lnTo>
                    <a:pt x="38" y="876"/>
                  </a:lnTo>
                  <a:lnTo>
                    <a:pt x="22" y="886"/>
                  </a:lnTo>
                  <a:lnTo>
                    <a:pt x="12" y="898"/>
                  </a:lnTo>
                  <a:lnTo>
                    <a:pt x="6" y="911"/>
                  </a:lnTo>
                  <a:lnTo>
                    <a:pt x="2" y="924"/>
                  </a:lnTo>
                  <a:lnTo>
                    <a:pt x="0" y="939"/>
                  </a:lnTo>
                  <a:lnTo>
                    <a:pt x="2" y="952"/>
                  </a:lnTo>
                  <a:lnTo>
                    <a:pt x="4" y="963"/>
                  </a:lnTo>
                  <a:lnTo>
                    <a:pt x="7" y="974"/>
                  </a:lnTo>
                  <a:lnTo>
                    <a:pt x="11" y="979"/>
                  </a:lnTo>
                  <a:lnTo>
                    <a:pt x="15" y="983"/>
                  </a:lnTo>
                  <a:lnTo>
                    <a:pt x="20" y="984"/>
                  </a:lnTo>
                  <a:lnTo>
                    <a:pt x="25" y="985"/>
                  </a:lnTo>
                  <a:lnTo>
                    <a:pt x="704" y="985"/>
                  </a:lnTo>
                  <a:lnTo>
                    <a:pt x="705" y="985"/>
                  </a:lnTo>
                  <a:lnTo>
                    <a:pt x="706" y="985"/>
                  </a:lnTo>
                  <a:lnTo>
                    <a:pt x="743" y="978"/>
                  </a:lnTo>
                  <a:lnTo>
                    <a:pt x="771" y="966"/>
                  </a:lnTo>
                  <a:lnTo>
                    <a:pt x="795" y="952"/>
                  </a:lnTo>
                  <a:lnTo>
                    <a:pt x="812" y="933"/>
                  </a:lnTo>
                  <a:lnTo>
                    <a:pt x="825" y="915"/>
                  </a:lnTo>
                  <a:lnTo>
                    <a:pt x="832" y="897"/>
                  </a:lnTo>
                  <a:lnTo>
                    <a:pt x="838" y="880"/>
                  </a:lnTo>
                  <a:lnTo>
                    <a:pt x="839" y="866"/>
                  </a:lnTo>
                  <a:lnTo>
                    <a:pt x="839" y="867"/>
                  </a:lnTo>
                  <a:lnTo>
                    <a:pt x="839" y="868"/>
                  </a:lnTo>
                  <a:lnTo>
                    <a:pt x="983" y="46"/>
                  </a:lnTo>
                  <a:lnTo>
                    <a:pt x="983" y="43"/>
                  </a:lnTo>
                  <a:lnTo>
                    <a:pt x="983" y="39"/>
                  </a:lnTo>
                  <a:lnTo>
                    <a:pt x="982" y="35"/>
                  </a:lnTo>
                  <a:lnTo>
                    <a:pt x="981" y="33"/>
                  </a:lnTo>
                  <a:lnTo>
                    <a:pt x="975" y="24"/>
                  </a:lnTo>
                  <a:lnTo>
                    <a:pt x="969" y="17"/>
                  </a:lnTo>
                  <a:lnTo>
                    <a:pt x="964" y="12"/>
                  </a:lnTo>
                  <a:lnTo>
                    <a:pt x="957" y="7"/>
                  </a:lnTo>
                  <a:lnTo>
                    <a:pt x="952" y="4"/>
                  </a:lnTo>
                  <a:lnTo>
                    <a:pt x="947" y="3"/>
                  </a:lnTo>
                  <a:lnTo>
                    <a:pt x="942" y="1"/>
                  </a:lnTo>
                  <a:lnTo>
                    <a:pt x="936" y="0"/>
                  </a:lnTo>
                  <a:lnTo>
                    <a:pt x="926" y="1"/>
                  </a:lnTo>
                  <a:lnTo>
                    <a:pt x="916" y="4"/>
                  </a:lnTo>
                  <a:lnTo>
                    <a:pt x="906" y="8"/>
                  </a:lnTo>
                  <a:lnTo>
                    <a:pt x="900" y="13"/>
                  </a:lnTo>
                  <a:lnTo>
                    <a:pt x="893" y="20"/>
                  </a:lnTo>
                  <a:lnTo>
                    <a:pt x="888" y="25"/>
                  </a:lnTo>
                  <a:lnTo>
                    <a:pt x="884" y="29"/>
                  </a:lnTo>
                  <a:lnTo>
                    <a:pt x="883" y="31"/>
                  </a:lnTo>
                  <a:close/>
                </a:path>
              </a:pathLst>
            </a:custGeom>
            <a:solidFill>
              <a:srgbClr val="000000"/>
            </a:solidFill>
            <a:ln w="9525">
              <a:noFill/>
              <a:round/>
              <a:headEnd/>
              <a:tailEnd/>
            </a:ln>
          </p:spPr>
          <p:txBody>
            <a:bodyPr/>
            <a:lstStyle/>
            <a:p>
              <a:pPr rtl="0"/>
              <a:endParaRPr lang="en-US" sz="3800"/>
            </a:p>
          </p:txBody>
        </p:sp>
        <p:sp>
          <p:nvSpPr>
            <p:cNvPr id="938" name="Freeform 936"/>
            <p:cNvSpPr>
              <a:spLocks/>
            </p:cNvSpPr>
            <p:nvPr/>
          </p:nvSpPr>
          <p:spPr bwMode="auto">
            <a:xfrm flipH="1">
              <a:off x="346" y="1124"/>
              <a:ext cx="207" cy="207"/>
            </a:xfrm>
            <a:custGeom>
              <a:avLst/>
              <a:gdLst>
                <a:gd name="T0" fmla="*/ 205 w 904"/>
                <a:gd name="T1" fmla="*/ 0 h 907"/>
                <a:gd name="T2" fmla="*/ 206 w 904"/>
                <a:gd name="T3" fmla="*/ 1 h 907"/>
                <a:gd name="T4" fmla="*/ 205 w 904"/>
                <a:gd name="T5" fmla="*/ 11 h 907"/>
                <a:gd name="T6" fmla="*/ 196 w 904"/>
                <a:gd name="T7" fmla="*/ 62 h 907"/>
                <a:gd name="T8" fmla="*/ 184 w 904"/>
                <a:gd name="T9" fmla="*/ 130 h 907"/>
                <a:gd name="T10" fmla="*/ 176 w 904"/>
                <a:gd name="T11" fmla="*/ 180 h 907"/>
                <a:gd name="T12" fmla="*/ 174 w 904"/>
                <a:gd name="T13" fmla="*/ 188 h 907"/>
                <a:gd name="T14" fmla="*/ 174 w 904"/>
                <a:gd name="T15" fmla="*/ 188 h 907"/>
                <a:gd name="T16" fmla="*/ 174 w 904"/>
                <a:gd name="T17" fmla="*/ 189 h 907"/>
                <a:gd name="T18" fmla="*/ 173 w 904"/>
                <a:gd name="T19" fmla="*/ 194 h 907"/>
                <a:gd name="T20" fmla="*/ 169 w 904"/>
                <a:gd name="T21" fmla="*/ 200 h 907"/>
                <a:gd name="T22" fmla="*/ 159 w 904"/>
                <a:gd name="T23" fmla="*/ 206 h 907"/>
                <a:gd name="T24" fmla="*/ 150 w 904"/>
                <a:gd name="T25" fmla="*/ 207 h 907"/>
                <a:gd name="T26" fmla="*/ 138 w 904"/>
                <a:gd name="T27" fmla="*/ 207 h 907"/>
                <a:gd name="T28" fmla="*/ 118 w 904"/>
                <a:gd name="T29" fmla="*/ 207 h 907"/>
                <a:gd name="T30" fmla="*/ 92 w 904"/>
                <a:gd name="T31" fmla="*/ 207 h 907"/>
                <a:gd name="T32" fmla="*/ 64 w 904"/>
                <a:gd name="T33" fmla="*/ 207 h 907"/>
                <a:gd name="T34" fmla="*/ 38 w 904"/>
                <a:gd name="T35" fmla="*/ 207 h 907"/>
                <a:gd name="T36" fmla="*/ 17 w 904"/>
                <a:gd name="T37" fmla="*/ 207 h 907"/>
                <a:gd name="T38" fmla="*/ 3 w 904"/>
                <a:gd name="T39" fmla="*/ 207 h 907"/>
                <a:gd name="T40" fmla="*/ 0 w 904"/>
                <a:gd name="T41" fmla="*/ 207 h 907"/>
                <a:gd name="T42" fmla="*/ 0 w 904"/>
                <a:gd name="T43" fmla="*/ 206 h 907"/>
                <a:gd name="T44" fmla="*/ 0 w 904"/>
                <a:gd name="T45" fmla="*/ 204 h 907"/>
                <a:gd name="T46" fmla="*/ 2 w 904"/>
                <a:gd name="T47" fmla="*/ 200 h 907"/>
                <a:gd name="T48" fmla="*/ 6 w 904"/>
                <a:gd name="T49" fmla="*/ 199 h 907"/>
                <a:gd name="T50" fmla="*/ 13 w 904"/>
                <a:gd name="T51" fmla="*/ 197 h 907"/>
                <a:gd name="T52" fmla="*/ 25 w 904"/>
                <a:gd name="T53" fmla="*/ 196 h 907"/>
                <a:gd name="T54" fmla="*/ 41 w 904"/>
                <a:gd name="T55" fmla="*/ 195 h 907"/>
                <a:gd name="T56" fmla="*/ 59 w 904"/>
                <a:gd name="T57" fmla="*/ 194 h 907"/>
                <a:gd name="T58" fmla="*/ 79 w 904"/>
                <a:gd name="T59" fmla="*/ 193 h 907"/>
                <a:gd name="T60" fmla="*/ 102 w 904"/>
                <a:gd name="T61" fmla="*/ 192 h 907"/>
                <a:gd name="T62" fmla="*/ 124 w 904"/>
                <a:gd name="T63" fmla="*/ 192 h 907"/>
                <a:gd name="T64" fmla="*/ 136 w 904"/>
                <a:gd name="T65" fmla="*/ 192 h 907"/>
                <a:gd name="T66" fmla="*/ 140 w 904"/>
                <a:gd name="T67" fmla="*/ 192 h 907"/>
                <a:gd name="T68" fmla="*/ 145 w 904"/>
                <a:gd name="T69" fmla="*/ 190 h 907"/>
                <a:gd name="T70" fmla="*/ 150 w 904"/>
                <a:gd name="T71" fmla="*/ 187 h 907"/>
                <a:gd name="T72" fmla="*/ 154 w 904"/>
                <a:gd name="T73" fmla="*/ 181 h 907"/>
                <a:gd name="T74" fmla="*/ 158 w 904"/>
                <a:gd name="T75" fmla="*/ 173 h 907"/>
                <a:gd name="T76" fmla="*/ 160 w 904"/>
                <a:gd name="T77" fmla="*/ 168 h 907"/>
                <a:gd name="T78" fmla="*/ 160 w 904"/>
                <a:gd name="T79" fmla="*/ 168 h 907"/>
                <a:gd name="T80" fmla="*/ 162 w 904"/>
                <a:gd name="T81" fmla="*/ 161 h 907"/>
                <a:gd name="T82" fmla="*/ 173 w 904"/>
                <a:gd name="T83" fmla="*/ 116 h 907"/>
                <a:gd name="T84" fmla="*/ 188 w 904"/>
                <a:gd name="T85" fmla="*/ 56 h 907"/>
                <a:gd name="T86" fmla="*/ 199 w 904"/>
                <a:gd name="T87" fmla="*/ 11 h 907"/>
                <a:gd name="T88" fmla="*/ 202 w 904"/>
                <a:gd name="T89" fmla="*/ 2 h 907"/>
                <a:gd name="T90" fmla="*/ 204 w 904"/>
                <a:gd name="T91" fmla="*/ 0 h 90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04"/>
                <a:gd name="T139" fmla="*/ 0 h 907"/>
                <a:gd name="T140" fmla="*/ 904 w 904"/>
                <a:gd name="T141" fmla="*/ 907 h 90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04" h="907">
                  <a:moveTo>
                    <a:pt x="896" y="0"/>
                  </a:moveTo>
                  <a:lnTo>
                    <a:pt x="897" y="1"/>
                  </a:lnTo>
                  <a:lnTo>
                    <a:pt x="900" y="3"/>
                  </a:lnTo>
                  <a:lnTo>
                    <a:pt x="901" y="5"/>
                  </a:lnTo>
                  <a:lnTo>
                    <a:pt x="904" y="8"/>
                  </a:lnTo>
                  <a:lnTo>
                    <a:pt x="897" y="47"/>
                  </a:lnTo>
                  <a:lnTo>
                    <a:pt x="880" y="142"/>
                  </a:lnTo>
                  <a:lnTo>
                    <a:pt x="857" y="272"/>
                  </a:lnTo>
                  <a:lnTo>
                    <a:pt x="831" y="421"/>
                  </a:lnTo>
                  <a:lnTo>
                    <a:pt x="805" y="569"/>
                  </a:lnTo>
                  <a:lnTo>
                    <a:pt x="783" y="698"/>
                  </a:lnTo>
                  <a:lnTo>
                    <a:pt x="767" y="789"/>
                  </a:lnTo>
                  <a:lnTo>
                    <a:pt x="761" y="823"/>
                  </a:lnTo>
                  <a:lnTo>
                    <a:pt x="761" y="824"/>
                  </a:lnTo>
                  <a:lnTo>
                    <a:pt x="761" y="825"/>
                  </a:lnTo>
                  <a:lnTo>
                    <a:pt x="761" y="829"/>
                  </a:lnTo>
                  <a:lnTo>
                    <a:pt x="760" y="838"/>
                  </a:lnTo>
                  <a:lnTo>
                    <a:pt x="756" y="850"/>
                  </a:lnTo>
                  <a:lnTo>
                    <a:pt x="748" y="863"/>
                  </a:lnTo>
                  <a:lnTo>
                    <a:pt x="736" y="877"/>
                  </a:lnTo>
                  <a:lnTo>
                    <a:pt x="719" y="890"/>
                  </a:lnTo>
                  <a:lnTo>
                    <a:pt x="695" y="901"/>
                  </a:lnTo>
                  <a:lnTo>
                    <a:pt x="663" y="907"/>
                  </a:lnTo>
                  <a:lnTo>
                    <a:pt x="656" y="907"/>
                  </a:lnTo>
                  <a:lnTo>
                    <a:pt x="635" y="907"/>
                  </a:lnTo>
                  <a:lnTo>
                    <a:pt x="604" y="907"/>
                  </a:lnTo>
                  <a:lnTo>
                    <a:pt x="562" y="907"/>
                  </a:lnTo>
                  <a:lnTo>
                    <a:pt x="514" y="907"/>
                  </a:lnTo>
                  <a:lnTo>
                    <a:pt x="459" y="907"/>
                  </a:lnTo>
                  <a:lnTo>
                    <a:pt x="402" y="907"/>
                  </a:lnTo>
                  <a:lnTo>
                    <a:pt x="342" y="907"/>
                  </a:lnTo>
                  <a:lnTo>
                    <a:pt x="281" y="907"/>
                  </a:lnTo>
                  <a:lnTo>
                    <a:pt x="223" y="907"/>
                  </a:lnTo>
                  <a:lnTo>
                    <a:pt x="167" y="907"/>
                  </a:lnTo>
                  <a:lnTo>
                    <a:pt x="116" y="907"/>
                  </a:lnTo>
                  <a:lnTo>
                    <a:pt x="73" y="907"/>
                  </a:lnTo>
                  <a:lnTo>
                    <a:pt x="38" y="907"/>
                  </a:lnTo>
                  <a:lnTo>
                    <a:pt x="13" y="907"/>
                  </a:lnTo>
                  <a:lnTo>
                    <a:pt x="2" y="907"/>
                  </a:lnTo>
                  <a:lnTo>
                    <a:pt x="2" y="905"/>
                  </a:lnTo>
                  <a:lnTo>
                    <a:pt x="2" y="903"/>
                  </a:lnTo>
                  <a:lnTo>
                    <a:pt x="0" y="901"/>
                  </a:lnTo>
                  <a:lnTo>
                    <a:pt x="0" y="900"/>
                  </a:lnTo>
                  <a:lnTo>
                    <a:pt x="2" y="892"/>
                  </a:lnTo>
                  <a:lnTo>
                    <a:pt x="4" y="885"/>
                  </a:lnTo>
                  <a:lnTo>
                    <a:pt x="9" y="877"/>
                  </a:lnTo>
                  <a:lnTo>
                    <a:pt x="17" y="872"/>
                  </a:lnTo>
                  <a:lnTo>
                    <a:pt x="25" y="870"/>
                  </a:lnTo>
                  <a:lnTo>
                    <a:pt x="39" y="867"/>
                  </a:lnTo>
                  <a:lnTo>
                    <a:pt x="58" y="864"/>
                  </a:lnTo>
                  <a:lnTo>
                    <a:pt x="82" y="862"/>
                  </a:lnTo>
                  <a:lnTo>
                    <a:pt x="110" y="860"/>
                  </a:lnTo>
                  <a:lnTo>
                    <a:pt x="142" y="858"/>
                  </a:lnTo>
                  <a:lnTo>
                    <a:pt x="178" y="855"/>
                  </a:lnTo>
                  <a:lnTo>
                    <a:pt x="217" y="853"/>
                  </a:lnTo>
                  <a:lnTo>
                    <a:pt x="259" y="850"/>
                  </a:lnTo>
                  <a:lnTo>
                    <a:pt x="302" y="849"/>
                  </a:lnTo>
                  <a:lnTo>
                    <a:pt x="347" y="846"/>
                  </a:lnTo>
                  <a:lnTo>
                    <a:pt x="396" y="845"/>
                  </a:lnTo>
                  <a:lnTo>
                    <a:pt x="444" y="842"/>
                  </a:lnTo>
                  <a:lnTo>
                    <a:pt x="492" y="841"/>
                  </a:lnTo>
                  <a:lnTo>
                    <a:pt x="541" y="840"/>
                  </a:lnTo>
                  <a:lnTo>
                    <a:pt x="589" y="838"/>
                  </a:lnTo>
                  <a:lnTo>
                    <a:pt x="596" y="841"/>
                  </a:lnTo>
                  <a:lnTo>
                    <a:pt x="604" y="842"/>
                  </a:lnTo>
                  <a:lnTo>
                    <a:pt x="613" y="842"/>
                  </a:lnTo>
                  <a:lnTo>
                    <a:pt x="622" y="840"/>
                  </a:lnTo>
                  <a:lnTo>
                    <a:pt x="632" y="834"/>
                  </a:lnTo>
                  <a:lnTo>
                    <a:pt x="643" y="828"/>
                  </a:lnTo>
                  <a:lnTo>
                    <a:pt x="653" y="819"/>
                  </a:lnTo>
                  <a:lnTo>
                    <a:pt x="662" y="807"/>
                  </a:lnTo>
                  <a:lnTo>
                    <a:pt x="672" y="794"/>
                  </a:lnTo>
                  <a:lnTo>
                    <a:pt x="682" y="777"/>
                  </a:lnTo>
                  <a:lnTo>
                    <a:pt x="689" y="760"/>
                  </a:lnTo>
                  <a:lnTo>
                    <a:pt x="698" y="739"/>
                  </a:lnTo>
                  <a:lnTo>
                    <a:pt x="698" y="738"/>
                  </a:lnTo>
                  <a:lnTo>
                    <a:pt x="698" y="737"/>
                  </a:lnTo>
                  <a:lnTo>
                    <a:pt x="706" y="706"/>
                  </a:lnTo>
                  <a:lnTo>
                    <a:pt x="726" y="625"/>
                  </a:lnTo>
                  <a:lnTo>
                    <a:pt x="754" y="510"/>
                  </a:lnTo>
                  <a:lnTo>
                    <a:pt x="787" y="379"/>
                  </a:lnTo>
                  <a:lnTo>
                    <a:pt x="819" y="246"/>
                  </a:lnTo>
                  <a:lnTo>
                    <a:pt x="849" y="130"/>
                  </a:lnTo>
                  <a:lnTo>
                    <a:pt x="869" y="47"/>
                  </a:lnTo>
                  <a:lnTo>
                    <a:pt x="878" y="13"/>
                  </a:lnTo>
                  <a:lnTo>
                    <a:pt x="882" y="8"/>
                  </a:lnTo>
                  <a:lnTo>
                    <a:pt x="887" y="4"/>
                  </a:lnTo>
                  <a:lnTo>
                    <a:pt x="892" y="1"/>
                  </a:lnTo>
                  <a:lnTo>
                    <a:pt x="896" y="0"/>
                  </a:lnTo>
                  <a:close/>
                </a:path>
              </a:pathLst>
            </a:custGeom>
            <a:solidFill>
              <a:srgbClr val="C0C0C0"/>
            </a:solidFill>
            <a:ln w="9525">
              <a:noFill/>
              <a:round/>
              <a:headEnd/>
              <a:tailEnd/>
            </a:ln>
          </p:spPr>
          <p:txBody>
            <a:bodyPr/>
            <a:lstStyle/>
            <a:p>
              <a:pPr rtl="0"/>
              <a:endParaRPr lang="en-US" sz="3800"/>
            </a:p>
          </p:txBody>
        </p:sp>
        <p:sp>
          <p:nvSpPr>
            <p:cNvPr id="939" name="Freeform 937"/>
            <p:cNvSpPr>
              <a:spLocks/>
            </p:cNvSpPr>
            <p:nvPr/>
          </p:nvSpPr>
          <p:spPr bwMode="auto">
            <a:xfrm flipH="1">
              <a:off x="774" y="1193"/>
              <a:ext cx="77" cy="290"/>
            </a:xfrm>
            <a:custGeom>
              <a:avLst/>
              <a:gdLst>
                <a:gd name="T0" fmla="*/ 70 w 338"/>
                <a:gd name="T1" fmla="*/ 0 h 1268"/>
                <a:gd name="T2" fmla="*/ 68 w 338"/>
                <a:gd name="T3" fmla="*/ 1 h 1268"/>
                <a:gd name="T4" fmla="*/ 64 w 338"/>
                <a:gd name="T5" fmla="*/ 3 h 1268"/>
                <a:gd name="T6" fmla="*/ 59 w 338"/>
                <a:gd name="T7" fmla="*/ 5 h 1268"/>
                <a:gd name="T8" fmla="*/ 53 w 338"/>
                <a:gd name="T9" fmla="*/ 8 h 1268"/>
                <a:gd name="T10" fmla="*/ 48 w 338"/>
                <a:gd name="T11" fmla="*/ 11 h 1268"/>
                <a:gd name="T12" fmla="*/ 43 w 338"/>
                <a:gd name="T13" fmla="*/ 15 h 1268"/>
                <a:gd name="T14" fmla="*/ 39 w 338"/>
                <a:gd name="T15" fmla="*/ 19 h 1268"/>
                <a:gd name="T16" fmla="*/ 37 w 338"/>
                <a:gd name="T17" fmla="*/ 24 h 1268"/>
                <a:gd name="T18" fmla="*/ 35 w 338"/>
                <a:gd name="T19" fmla="*/ 37 h 1268"/>
                <a:gd name="T20" fmla="*/ 31 w 338"/>
                <a:gd name="T21" fmla="*/ 65 h 1268"/>
                <a:gd name="T22" fmla="*/ 25 w 338"/>
                <a:gd name="T23" fmla="*/ 104 h 1268"/>
                <a:gd name="T24" fmla="*/ 19 w 338"/>
                <a:gd name="T25" fmla="*/ 148 h 1268"/>
                <a:gd name="T26" fmla="*/ 12 w 338"/>
                <a:gd name="T27" fmla="*/ 193 h 1268"/>
                <a:gd name="T28" fmla="*/ 7 w 338"/>
                <a:gd name="T29" fmla="*/ 234 h 1268"/>
                <a:gd name="T30" fmla="*/ 2 w 338"/>
                <a:gd name="T31" fmla="*/ 266 h 1268"/>
                <a:gd name="T32" fmla="*/ 0 w 338"/>
                <a:gd name="T33" fmla="*/ 284 h 1268"/>
                <a:gd name="T34" fmla="*/ 0 w 338"/>
                <a:gd name="T35" fmla="*/ 286 h 1268"/>
                <a:gd name="T36" fmla="*/ 1 w 338"/>
                <a:gd name="T37" fmla="*/ 288 h 1268"/>
                <a:gd name="T38" fmla="*/ 2 w 338"/>
                <a:gd name="T39" fmla="*/ 289 h 1268"/>
                <a:gd name="T40" fmla="*/ 4 w 338"/>
                <a:gd name="T41" fmla="*/ 290 h 1268"/>
                <a:gd name="T42" fmla="*/ 6 w 338"/>
                <a:gd name="T43" fmla="*/ 290 h 1268"/>
                <a:gd name="T44" fmla="*/ 8 w 338"/>
                <a:gd name="T45" fmla="*/ 289 h 1268"/>
                <a:gd name="T46" fmla="*/ 9 w 338"/>
                <a:gd name="T47" fmla="*/ 287 h 1268"/>
                <a:gd name="T48" fmla="*/ 10 w 338"/>
                <a:gd name="T49" fmla="*/ 285 h 1268"/>
                <a:gd name="T50" fmla="*/ 15 w 338"/>
                <a:gd name="T51" fmla="*/ 246 h 1268"/>
                <a:gd name="T52" fmla="*/ 21 w 338"/>
                <a:gd name="T53" fmla="*/ 204 h 1268"/>
                <a:gd name="T54" fmla="*/ 27 w 338"/>
                <a:gd name="T55" fmla="*/ 162 h 1268"/>
                <a:gd name="T56" fmla="*/ 33 w 338"/>
                <a:gd name="T57" fmla="*/ 121 h 1268"/>
                <a:gd name="T58" fmla="*/ 38 w 338"/>
                <a:gd name="T59" fmla="*/ 85 h 1268"/>
                <a:gd name="T60" fmla="*/ 42 w 338"/>
                <a:gd name="T61" fmla="*/ 56 h 1268"/>
                <a:gd name="T62" fmla="*/ 45 w 338"/>
                <a:gd name="T63" fmla="*/ 35 h 1268"/>
                <a:gd name="T64" fmla="*/ 46 w 338"/>
                <a:gd name="T65" fmla="*/ 26 h 1268"/>
                <a:gd name="T66" fmla="*/ 48 w 338"/>
                <a:gd name="T67" fmla="*/ 24 h 1268"/>
                <a:gd name="T68" fmla="*/ 50 w 338"/>
                <a:gd name="T69" fmla="*/ 22 h 1268"/>
                <a:gd name="T70" fmla="*/ 53 w 338"/>
                <a:gd name="T71" fmla="*/ 19 h 1268"/>
                <a:gd name="T72" fmla="*/ 57 w 338"/>
                <a:gd name="T73" fmla="*/ 17 h 1268"/>
                <a:gd name="T74" fmla="*/ 61 w 338"/>
                <a:gd name="T75" fmla="*/ 15 h 1268"/>
                <a:gd name="T76" fmla="*/ 65 w 338"/>
                <a:gd name="T77" fmla="*/ 13 h 1268"/>
                <a:gd name="T78" fmla="*/ 69 w 338"/>
                <a:gd name="T79" fmla="*/ 11 h 1268"/>
                <a:gd name="T80" fmla="*/ 73 w 338"/>
                <a:gd name="T81" fmla="*/ 10 h 1268"/>
                <a:gd name="T82" fmla="*/ 75 w 338"/>
                <a:gd name="T83" fmla="*/ 9 h 1268"/>
                <a:gd name="T84" fmla="*/ 76 w 338"/>
                <a:gd name="T85" fmla="*/ 7 h 1268"/>
                <a:gd name="T86" fmla="*/ 77 w 338"/>
                <a:gd name="T87" fmla="*/ 6 h 1268"/>
                <a:gd name="T88" fmla="*/ 77 w 338"/>
                <a:gd name="T89" fmla="*/ 3 h 1268"/>
                <a:gd name="T90" fmla="*/ 76 w 338"/>
                <a:gd name="T91" fmla="*/ 2 h 1268"/>
                <a:gd name="T92" fmla="*/ 74 w 338"/>
                <a:gd name="T93" fmla="*/ 0 h 1268"/>
                <a:gd name="T94" fmla="*/ 72 w 338"/>
                <a:gd name="T95" fmla="*/ 0 h 1268"/>
                <a:gd name="T96" fmla="*/ 70 w 338"/>
                <a:gd name="T97" fmla="*/ 0 h 12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8"/>
                <a:gd name="T148" fmla="*/ 0 h 1268"/>
                <a:gd name="T149" fmla="*/ 338 w 338"/>
                <a:gd name="T150" fmla="*/ 1268 h 12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8" h="1268">
                  <a:moveTo>
                    <a:pt x="309" y="1"/>
                  </a:moveTo>
                  <a:lnTo>
                    <a:pt x="297" y="5"/>
                  </a:lnTo>
                  <a:lnTo>
                    <a:pt x="279" y="12"/>
                  </a:lnTo>
                  <a:lnTo>
                    <a:pt x="257" y="22"/>
                  </a:lnTo>
                  <a:lnTo>
                    <a:pt x="234" y="34"/>
                  </a:lnTo>
                  <a:lnTo>
                    <a:pt x="210" y="48"/>
                  </a:lnTo>
                  <a:lnTo>
                    <a:pt x="188" y="64"/>
                  </a:lnTo>
                  <a:lnTo>
                    <a:pt x="173" y="83"/>
                  </a:lnTo>
                  <a:lnTo>
                    <a:pt x="162" y="103"/>
                  </a:lnTo>
                  <a:lnTo>
                    <a:pt x="152" y="160"/>
                  </a:lnTo>
                  <a:lnTo>
                    <a:pt x="134" y="285"/>
                  </a:lnTo>
                  <a:lnTo>
                    <a:pt x="109" y="454"/>
                  </a:lnTo>
                  <a:lnTo>
                    <a:pt x="82" y="648"/>
                  </a:lnTo>
                  <a:lnTo>
                    <a:pt x="54" y="846"/>
                  </a:lnTo>
                  <a:lnTo>
                    <a:pt x="30" y="1024"/>
                  </a:lnTo>
                  <a:lnTo>
                    <a:pt x="10" y="1163"/>
                  </a:lnTo>
                  <a:lnTo>
                    <a:pt x="0" y="1243"/>
                  </a:lnTo>
                  <a:lnTo>
                    <a:pt x="0" y="1251"/>
                  </a:lnTo>
                  <a:lnTo>
                    <a:pt x="4" y="1258"/>
                  </a:lnTo>
                  <a:lnTo>
                    <a:pt x="10" y="1264"/>
                  </a:lnTo>
                  <a:lnTo>
                    <a:pt x="18" y="1268"/>
                  </a:lnTo>
                  <a:lnTo>
                    <a:pt x="27" y="1266"/>
                  </a:lnTo>
                  <a:lnTo>
                    <a:pt x="35" y="1262"/>
                  </a:lnTo>
                  <a:lnTo>
                    <a:pt x="40" y="1256"/>
                  </a:lnTo>
                  <a:lnTo>
                    <a:pt x="43" y="1248"/>
                  </a:lnTo>
                  <a:lnTo>
                    <a:pt x="66" y="1075"/>
                  </a:lnTo>
                  <a:lnTo>
                    <a:pt x="92" y="891"/>
                  </a:lnTo>
                  <a:lnTo>
                    <a:pt x="118" y="707"/>
                  </a:lnTo>
                  <a:lnTo>
                    <a:pt x="143" y="530"/>
                  </a:lnTo>
                  <a:lnTo>
                    <a:pt x="165" y="372"/>
                  </a:lnTo>
                  <a:lnTo>
                    <a:pt x="183" y="244"/>
                  </a:lnTo>
                  <a:lnTo>
                    <a:pt x="197" y="155"/>
                  </a:lnTo>
                  <a:lnTo>
                    <a:pt x="204" y="114"/>
                  </a:lnTo>
                  <a:lnTo>
                    <a:pt x="209" y="105"/>
                  </a:lnTo>
                  <a:lnTo>
                    <a:pt x="219" y="95"/>
                  </a:lnTo>
                  <a:lnTo>
                    <a:pt x="234" y="84"/>
                  </a:lnTo>
                  <a:lnTo>
                    <a:pt x="249" y="74"/>
                  </a:lnTo>
                  <a:lnTo>
                    <a:pt x="268" y="65"/>
                  </a:lnTo>
                  <a:lnTo>
                    <a:pt x="287" y="57"/>
                  </a:lnTo>
                  <a:lnTo>
                    <a:pt x="305" y="49"/>
                  </a:lnTo>
                  <a:lnTo>
                    <a:pt x="322" y="43"/>
                  </a:lnTo>
                  <a:lnTo>
                    <a:pt x="330" y="39"/>
                  </a:lnTo>
                  <a:lnTo>
                    <a:pt x="335" y="32"/>
                  </a:lnTo>
                  <a:lnTo>
                    <a:pt x="338" y="25"/>
                  </a:lnTo>
                  <a:lnTo>
                    <a:pt x="336" y="15"/>
                  </a:lnTo>
                  <a:lnTo>
                    <a:pt x="333" y="8"/>
                  </a:lnTo>
                  <a:lnTo>
                    <a:pt x="326" y="2"/>
                  </a:lnTo>
                  <a:lnTo>
                    <a:pt x="318" y="0"/>
                  </a:lnTo>
                  <a:lnTo>
                    <a:pt x="309" y="1"/>
                  </a:lnTo>
                  <a:close/>
                </a:path>
              </a:pathLst>
            </a:custGeom>
            <a:solidFill>
              <a:srgbClr val="000000"/>
            </a:solidFill>
            <a:ln w="9525">
              <a:noFill/>
              <a:round/>
              <a:headEnd/>
              <a:tailEnd/>
            </a:ln>
          </p:spPr>
          <p:txBody>
            <a:bodyPr/>
            <a:lstStyle/>
            <a:p>
              <a:pPr rtl="0"/>
              <a:endParaRPr lang="en-US" sz="3800"/>
            </a:p>
          </p:txBody>
        </p:sp>
        <p:sp>
          <p:nvSpPr>
            <p:cNvPr id="940" name="Freeform 938"/>
            <p:cNvSpPr>
              <a:spLocks/>
            </p:cNvSpPr>
            <p:nvPr/>
          </p:nvSpPr>
          <p:spPr bwMode="auto">
            <a:xfrm flipH="1">
              <a:off x="713" y="1193"/>
              <a:ext cx="37" cy="288"/>
            </a:xfrm>
            <a:custGeom>
              <a:avLst/>
              <a:gdLst>
                <a:gd name="T0" fmla="*/ 1 w 165"/>
                <a:gd name="T1" fmla="*/ 3 h 1258"/>
                <a:gd name="T2" fmla="*/ 0 w 165"/>
                <a:gd name="T3" fmla="*/ 5 h 1258"/>
                <a:gd name="T4" fmla="*/ 0 w 165"/>
                <a:gd name="T5" fmla="*/ 7 h 1258"/>
                <a:gd name="T6" fmla="*/ 1 w 165"/>
                <a:gd name="T7" fmla="*/ 8 h 1258"/>
                <a:gd name="T8" fmla="*/ 2 w 165"/>
                <a:gd name="T9" fmla="*/ 10 h 1258"/>
                <a:gd name="T10" fmla="*/ 6 w 165"/>
                <a:gd name="T11" fmla="*/ 12 h 1258"/>
                <a:gd name="T12" fmla="*/ 10 w 165"/>
                <a:gd name="T13" fmla="*/ 14 h 1258"/>
                <a:gd name="T14" fmla="*/ 13 w 165"/>
                <a:gd name="T15" fmla="*/ 17 h 1258"/>
                <a:gd name="T16" fmla="*/ 17 w 165"/>
                <a:gd name="T17" fmla="*/ 20 h 1258"/>
                <a:gd name="T18" fmla="*/ 20 w 165"/>
                <a:gd name="T19" fmla="*/ 23 h 1258"/>
                <a:gd name="T20" fmla="*/ 23 w 165"/>
                <a:gd name="T21" fmla="*/ 25 h 1258"/>
                <a:gd name="T22" fmla="*/ 25 w 165"/>
                <a:gd name="T23" fmla="*/ 28 h 1258"/>
                <a:gd name="T24" fmla="*/ 26 w 165"/>
                <a:gd name="T25" fmla="*/ 30 h 1258"/>
                <a:gd name="T26" fmla="*/ 26 w 165"/>
                <a:gd name="T27" fmla="*/ 62 h 1258"/>
                <a:gd name="T28" fmla="*/ 27 w 165"/>
                <a:gd name="T29" fmla="*/ 128 h 1258"/>
                <a:gd name="T30" fmla="*/ 27 w 165"/>
                <a:gd name="T31" fmla="*/ 209 h 1258"/>
                <a:gd name="T32" fmla="*/ 27 w 165"/>
                <a:gd name="T33" fmla="*/ 283 h 1258"/>
                <a:gd name="T34" fmla="*/ 27 w 165"/>
                <a:gd name="T35" fmla="*/ 285 h 1258"/>
                <a:gd name="T36" fmla="*/ 29 w 165"/>
                <a:gd name="T37" fmla="*/ 286 h 1258"/>
                <a:gd name="T38" fmla="*/ 30 w 165"/>
                <a:gd name="T39" fmla="*/ 288 h 1258"/>
                <a:gd name="T40" fmla="*/ 32 w 165"/>
                <a:gd name="T41" fmla="*/ 288 h 1258"/>
                <a:gd name="T42" fmla="*/ 34 w 165"/>
                <a:gd name="T43" fmla="*/ 288 h 1258"/>
                <a:gd name="T44" fmla="*/ 36 w 165"/>
                <a:gd name="T45" fmla="*/ 286 h 1258"/>
                <a:gd name="T46" fmla="*/ 37 w 165"/>
                <a:gd name="T47" fmla="*/ 285 h 1258"/>
                <a:gd name="T48" fmla="*/ 37 w 165"/>
                <a:gd name="T49" fmla="*/ 283 h 1258"/>
                <a:gd name="T50" fmla="*/ 37 w 165"/>
                <a:gd name="T51" fmla="*/ 241 h 1258"/>
                <a:gd name="T52" fmla="*/ 37 w 165"/>
                <a:gd name="T53" fmla="*/ 157 h 1258"/>
                <a:gd name="T54" fmla="*/ 36 w 165"/>
                <a:gd name="T55" fmla="*/ 73 h 1258"/>
                <a:gd name="T56" fmla="*/ 36 w 165"/>
                <a:gd name="T57" fmla="*/ 30 h 1258"/>
                <a:gd name="T58" fmla="*/ 34 w 165"/>
                <a:gd name="T59" fmla="*/ 25 h 1258"/>
                <a:gd name="T60" fmla="*/ 31 w 165"/>
                <a:gd name="T61" fmla="*/ 20 h 1258"/>
                <a:gd name="T62" fmla="*/ 27 w 165"/>
                <a:gd name="T63" fmla="*/ 15 h 1258"/>
                <a:gd name="T64" fmla="*/ 22 w 165"/>
                <a:gd name="T65" fmla="*/ 11 h 1258"/>
                <a:gd name="T66" fmla="*/ 18 w 165"/>
                <a:gd name="T67" fmla="*/ 8 h 1258"/>
                <a:gd name="T68" fmla="*/ 13 w 165"/>
                <a:gd name="T69" fmla="*/ 5 h 1258"/>
                <a:gd name="T70" fmla="*/ 10 w 165"/>
                <a:gd name="T71" fmla="*/ 2 h 1258"/>
                <a:gd name="T72" fmla="*/ 7 w 165"/>
                <a:gd name="T73" fmla="*/ 1 h 1258"/>
                <a:gd name="T74" fmla="*/ 5 w 165"/>
                <a:gd name="T75" fmla="*/ 0 h 1258"/>
                <a:gd name="T76" fmla="*/ 4 w 165"/>
                <a:gd name="T77" fmla="*/ 0 h 1258"/>
                <a:gd name="T78" fmla="*/ 2 w 165"/>
                <a:gd name="T79" fmla="*/ 1 h 1258"/>
                <a:gd name="T80" fmla="*/ 1 w 165"/>
                <a:gd name="T81" fmla="*/ 3 h 12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5"/>
                <a:gd name="T124" fmla="*/ 0 h 1258"/>
                <a:gd name="T125" fmla="*/ 165 w 165"/>
                <a:gd name="T126" fmla="*/ 1258 h 12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5" h="1258">
                  <a:moveTo>
                    <a:pt x="3" y="12"/>
                  </a:moveTo>
                  <a:lnTo>
                    <a:pt x="0" y="20"/>
                  </a:lnTo>
                  <a:lnTo>
                    <a:pt x="0" y="29"/>
                  </a:lnTo>
                  <a:lnTo>
                    <a:pt x="4" y="37"/>
                  </a:lnTo>
                  <a:lnTo>
                    <a:pt x="11" y="42"/>
                  </a:lnTo>
                  <a:lnTo>
                    <a:pt x="26" y="51"/>
                  </a:lnTo>
                  <a:lnTo>
                    <a:pt x="43" y="62"/>
                  </a:lnTo>
                  <a:lnTo>
                    <a:pt x="60" y="75"/>
                  </a:lnTo>
                  <a:lnTo>
                    <a:pt x="77" y="86"/>
                  </a:lnTo>
                  <a:lnTo>
                    <a:pt x="91" y="99"/>
                  </a:lnTo>
                  <a:lnTo>
                    <a:pt x="103" y="111"/>
                  </a:lnTo>
                  <a:lnTo>
                    <a:pt x="111" y="123"/>
                  </a:lnTo>
                  <a:lnTo>
                    <a:pt x="115" y="133"/>
                  </a:lnTo>
                  <a:lnTo>
                    <a:pt x="117" y="270"/>
                  </a:lnTo>
                  <a:lnTo>
                    <a:pt x="120" y="561"/>
                  </a:lnTo>
                  <a:lnTo>
                    <a:pt x="121" y="915"/>
                  </a:lnTo>
                  <a:lnTo>
                    <a:pt x="121" y="1236"/>
                  </a:lnTo>
                  <a:lnTo>
                    <a:pt x="122" y="1245"/>
                  </a:lnTo>
                  <a:lnTo>
                    <a:pt x="128" y="1251"/>
                  </a:lnTo>
                  <a:lnTo>
                    <a:pt x="135" y="1256"/>
                  </a:lnTo>
                  <a:lnTo>
                    <a:pt x="143" y="1258"/>
                  </a:lnTo>
                  <a:lnTo>
                    <a:pt x="151" y="1256"/>
                  </a:lnTo>
                  <a:lnTo>
                    <a:pt x="159" y="1251"/>
                  </a:lnTo>
                  <a:lnTo>
                    <a:pt x="164" y="1243"/>
                  </a:lnTo>
                  <a:lnTo>
                    <a:pt x="165" y="1236"/>
                  </a:lnTo>
                  <a:lnTo>
                    <a:pt x="165" y="1052"/>
                  </a:lnTo>
                  <a:lnTo>
                    <a:pt x="164" y="685"/>
                  </a:lnTo>
                  <a:lnTo>
                    <a:pt x="161" y="317"/>
                  </a:lnTo>
                  <a:lnTo>
                    <a:pt x="159" y="129"/>
                  </a:lnTo>
                  <a:lnTo>
                    <a:pt x="152" y="108"/>
                  </a:lnTo>
                  <a:lnTo>
                    <a:pt x="139" y="88"/>
                  </a:lnTo>
                  <a:lnTo>
                    <a:pt x="121" y="67"/>
                  </a:lnTo>
                  <a:lnTo>
                    <a:pt x="100" y="49"/>
                  </a:lnTo>
                  <a:lnTo>
                    <a:pt x="79" y="33"/>
                  </a:lnTo>
                  <a:lnTo>
                    <a:pt x="59" y="20"/>
                  </a:lnTo>
                  <a:lnTo>
                    <a:pt x="43" y="10"/>
                  </a:lnTo>
                  <a:lnTo>
                    <a:pt x="31" y="3"/>
                  </a:lnTo>
                  <a:lnTo>
                    <a:pt x="24" y="0"/>
                  </a:lnTo>
                  <a:lnTo>
                    <a:pt x="16" y="2"/>
                  </a:lnTo>
                  <a:lnTo>
                    <a:pt x="8" y="6"/>
                  </a:lnTo>
                  <a:lnTo>
                    <a:pt x="3" y="12"/>
                  </a:lnTo>
                  <a:close/>
                </a:path>
              </a:pathLst>
            </a:custGeom>
            <a:solidFill>
              <a:srgbClr val="000000"/>
            </a:solidFill>
            <a:ln w="9525">
              <a:noFill/>
              <a:round/>
              <a:headEnd/>
              <a:tailEnd/>
            </a:ln>
          </p:spPr>
          <p:txBody>
            <a:bodyPr/>
            <a:lstStyle/>
            <a:p>
              <a:pPr rtl="0"/>
              <a:endParaRPr lang="en-US" sz="3800"/>
            </a:p>
          </p:txBody>
        </p:sp>
        <p:sp>
          <p:nvSpPr>
            <p:cNvPr id="941" name="Freeform 939"/>
            <p:cNvSpPr>
              <a:spLocks/>
            </p:cNvSpPr>
            <p:nvPr/>
          </p:nvSpPr>
          <p:spPr bwMode="auto">
            <a:xfrm flipH="1">
              <a:off x="500" y="1173"/>
              <a:ext cx="346" cy="78"/>
            </a:xfrm>
            <a:custGeom>
              <a:avLst/>
              <a:gdLst>
                <a:gd name="T0" fmla="*/ 12 w 1511"/>
                <a:gd name="T1" fmla="*/ 0 h 341"/>
                <a:gd name="T2" fmla="*/ 11 w 1511"/>
                <a:gd name="T3" fmla="*/ 1 h 341"/>
                <a:gd name="T4" fmla="*/ 10 w 1511"/>
                <a:gd name="T5" fmla="*/ 1 h 341"/>
                <a:gd name="T6" fmla="*/ 8 w 1511"/>
                <a:gd name="T7" fmla="*/ 2 h 341"/>
                <a:gd name="T8" fmla="*/ 7 w 1511"/>
                <a:gd name="T9" fmla="*/ 3 h 341"/>
                <a:gd name="T10" fmla="*/ 5 w 1511"/>
                <a:gd name="T11" fmla="*/ 4 h 341"/>
                <a:gd name="T12" fmla="*/ 3 w 1511"/>
                <a:gd name="T13" fmla="*/ 6 h 341"/>
                <a:gd name="T14" fmla="*/ 1 w 1511"/>
                <a:gd name="T15" fmla="*/ 8 h 341"/>
                <a:gd name="T16" fmla="*/ 0 w 1511"/>
                <a:gd name="T17" fmla="*/ 10 h 341"/>
                <a:gd name="T18" fmla="*/ 0 w 1511"/>
                <a:gd name="T19" fmla="*/ 13 h 341"/>
                <a:gd name="T20" fmla="*/ 1 w 1511"/>
                <a:gd name="T21" fmla="*/ 17 h 341"/>
                <a:gd name="T22" fmla="*/ 3 w 1511"/>
                <a:gd name="T23" fmla="*/ 20 h 341"/>
                <a:gd name="T24" fmla="*/ 6 w 1511"/>
                <a:gd name="T25" fmla="*/ 24 h 341"/>
                <a:gd name="T26" fmla="*/ 6 w 1511"/>
                <a:gd name="T27" fmla="*/ 24 h 341"/>
                <a:gd name="T28" fmla="*/ 7 w 1511"/>
                <a:gd name="T29" fmla="*/ 24 h 341"/>
                <a:gd name="T30" fmla="*/ 8 w 1511"/>
                <a:gd name="T31" fmla="*/ 25 h 341"/>
                <a:gd name="T32" fmla="*/ 8 w 1511"/>
                <a:gd name="T33" fmla="*/ 25 h 341"/>
                <a:gd name="T34" fmla="*/ 330 w 1511"/>
                <a:gd name="T35" fmla="*/ 78 h 341"/>
                <a:gd name="T36" fmla="*/ 330 w 1511"/>
                <a:gd name="T37" fmla="*/ 78 h 341"/>
                <a:gd name="T38" fmla="*/ 330 w 1511"/>
                <a:gd name="T39" fmla="*/ 78 h 341"/>
                <a:gd name="T40" fmla="*/ 331 w 1511"/>
                <a:gd name="T41" fmla="*/ 78 h 341"/>
                <a:gd name="T42" fmla="*/ 331 w 1511"/>
                <a:gd name="T43" fmla="*/ 78 h 341"/>
                <a:gd name="T44" fmla="*/ 332 w 1511"/>
                <a:gd name="T45" fmla="*/ 78 h 341"/>
                <a:gd name="T46" fmla="*/ 333 w 1511"/>
                <a:gd name="T47" fmla="*/ 78 h 341"/>
                <a:gd name="T48" fmla="*/ 335 w 1511"/>
                <a:gd name="T49" fmla="*/ 77 h 341"/>
                <a:gd name="T50" fmla="*/ 338 w 1511"/>
                <a:gd name="T51" fmla="*/ 76 h 341"/>
                <a:gd name="T52" fmla="*/ 340 w 1511"/>
                <a:gd name="T53" fmla="*/ 75 h 341"/>
                <a:gd name="T54" fmla="*/ 342 w 1511"/>
                <a:gd name="T55" fmla="*/ 74 h 341"/>
                <a:gd name="T56" fmla="*/ 344 w 1511"/>
                <a:gd name="T57" fmla="*/ 72 h 341"/>
                <a:gd name="T58" fmla="*/ 345 w 1511"/>
                <a:gd name="T59" fmla="*/ 69 h 341"/>
                <a:gd name="T60" fmla="*/ 346 w 1511"/>
                <a:gd name="T61" fmla="*/ 65 h 341"/>
                <a:gd name="T62" fmla="*/ 345 w 1511"/>
                <a:gd name="T63" fmla="*/ 61 h 341"/>
                <a:gd name="T64" fmla="*/ 342 w 1511"/>
                <a:gd name="T65" fmla="*/ 56 h 341"/>
                <a:gd name="T66" fmla="*/ 338 w 1511"/>
                <a:gd name="T67" fmla="*/ 52 h 341"/>
                <a:gd name="T68" fmla="*/ 338 w 1511"/>
                <a:gd name="T69" fmla="*/ 51 h 341"/>
                <a:gd name="T70" fmla="*/ 337 w 1511"/>
                <a:gd name="T71" fmla="*/ 51 h 341"/>
                <a:gd name="T72" fmla="*/ 336 w 1511"/>
                <a:gd name="T73" fmla="*/ 51 h 341"/>
                <a:gd name="T74" fmla="*/ 336 w 1511"/>
                <a:gd name="T75" fmla="*/ 50 h 341"/>
                <a:gd name="T76" fmla="*/ 14 w 1511"/>
                <a:gd name="T77" fmla="*/ 0 h 341"/>
                <a:gd name="T78" fmla="*/ 14 w 1511"/>
                <a:gd name="T79" fmla="*/ 0 h 341"/>
                <a:gd name="T80" fmla="*/ 13 w 1511"/>
                <a:gd name="T81" fmla="*/ 0 h 341"/>
                <a:gd name="T82" fmla="*/ 13 w 1511"/>
                <a:gd name="T83" fmla="*/ 0 h 341"/>
                <a:gd name="T84" fmla="*/ 12 w 1511"/>
                <a:gd name="T85" fmla="*/ 0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1"/>
                <a:gd name="T130" fmla="*/ 0 h 341"/>
                <a:gd name="T131" fmla="*/ 1511 w 1511"/>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1" h="341">
                  <a:moveTo>
                    <a:pt x="53" y="1"/>
                  </a:moveTo>
                  <a:lnTo>
                    <a:pt x="50" y="3"/>
                  </a:lnTo>
                  <a:lnTo>
                    <a:pt x="44" y="4"/>
                  </a:lnTo>
                  <a:lnTo>
                    <a:pt x="37" y="8"/>
                  </a:lnTo>
                  <a:lnTo>
                    <a:pt x="29" y="12"/>
                  </a:lnTo>
                  <a:lnTo>
                    <a:pt x="20" y="18"/>
                  </a:lnTo>
                  <a:lnTo>
                    <a:pt x="12" y="25"/>
                  </a:lnTo>
                  <a:lnTo>
                    <a:pt x="5" y="34"/>
                  </a:lnTo>
                  <a:lnTo>
                    <a:pt x="1" y="44"/>
                  </a:lnTo>
                  <a:lnTo>
                    <a:pt x="0" y="59"/>
                  </a:lnTo>
                  <a:lnTo>
                    <a:pt x="4" y="73"/>
                  </a:lnTo>
                  <a:lnTo>
                    <a:pt x="12" y="89"/>
                  </a:lnTo>
                  <a:lnTo>
                    <a:pt x="25" y="103"/>
                  </a:lnTo>
                  <a:lnTo>
                    <a:pt x="27" y="104"/>
                  </a:lnTo>
                  <a:lnTo>
                    <a:pt x="30" y="107"/>
                  </a:lnTo>
                  <a:lnTo>
                    <a:pt x="33" y="108"/>
                  </a:lnTo>
                  <a:lnTo>
                    <a:pt x="37" y="110"/>
                  </a:lnTo>
                  <a:lnTo>
                    <a:pt x="1439" y="341"/>
                  </a:lnTo>
                  <a:lnTo>
                    <a:pt x="1441" y="341"/>
                  </a:lnTo>
                  <a:lnTo>
                    <a:pt x="1443" y="341"/>
                  </a:lnTo>
                  <a:lnTo>
                    <a:pt x="1444" y="341"/>
                  </a:lnTo>
                  <a:lnTo>
                    <a:pt x="1446" y="341"/>
                  </a:lnTo>
                  <a:lnTo>
                    <a:pt x="1450" y="340"/>
                  </a:lnTo>
                  <a:lnTo>
                    <a:pt x="1456" y="339"/>
                  </a:lnTo>
                  <a:lnTo>
                    <a:pt x="1465" y="337"/>
                  </a:lnTo>
                  <a:lnTo>
                    <a:pt x="1474" y="333"/>
                  </a:lnTo>
                  <a:lnTo>
                    <a:pt x="1485" y="328"/>
                  </a:lnTo>
                  <a:lnTo>
                    <a:pt x="1494" y="322"/>
                  </a:lnTo>
                  <a:lnTo>
                    <a:pt x="1503" y="313"/>
                  </a:lnTo>
                  <a:lnTo>
                    <a:pt x="1508" y="301"/>
                  </a:lnTo>
                  <a:lnTo>
                    <a:pt x="1511" y="284"/>
                  </a:lnTo>
                  <a:lnTo>
                    <a:pt x="1507" y="266"/>
                  </a:lnTo>
                  <a:lnTo>
                    <a:pt x="1495" y="246"/>
                  </a:lnTo>
                  <a:lnTo>
                    <a:pt x="1478" y="227"/>
                  </a:lnTo>
                  <a:lnTo>
                    <a:pt x="1476" y="224"/>
                  </a:lnTo>
                  <a:lnTo>
                    <a:pt x="1473" y="223"/>
                  </a:lnTo>
                  <a:lnTo>
                    <a:pt x="1469" y="221"/>
                  </a:lnTo>
                  <a:lnTo>
                    <a:pt x="1467" y="220"/>
                  </a:lnTo>
                  <a:lnTo>
                    <a:pt x="63" y="1"/>
                  </a:lnTo>
                  <a:lnTo>
                    <a:pt x="60" y="0"/>
                  </a:lnTo>
                  <a:lnTo>
                    <a:pt x="57" y="0"/>
                  </a:lnTo>
                  <a:lnTo>
                    <a:pt x="56" y="0"/>
                  </a:lnTo>
                  <a:lnTo>
                    <a:pt x="53" y="1"/>
                  </a:lnTo>
                  <a:close/>
                </a:path>
              </a:pathLst>
            </a:custGeom>
            <a:solidFill>
              <a:srgbClr val="000000"/>
            </a:solidFill>
            <a:ln w="9525">
              <a:noFill/>
              <a:round/>
              <a:headEnd/>
              <a:tailEnd/>
            </a:ln>
          </p:spPr>
          <p:txBody>
            <a:bodyPr/>
            <a:lstStyle/>
            <a:p>
              <a:pPr rtl="0"/>
              <a:endParaRPr lang="en-US" sz="3800"/>
            </a:p>
          </p:txBody>
        </p:sp>
        <p:sp>
          <p:nvSpPr>
            <p:cNvPr id="942" name="Freeform 940"/>
            <p:cNvSpPr>
              <a:spLocks/>
            </p:cNvSpPr>
            <p:nvPr/>
          </p:nvSpPr>
          <p:spPr bwMode="auto">
            <a:xfrm flipH="1">
              <a:off x="510" y="1183"/>
              <a:ext cx="325" cy="58"/>
            </a:xfrm>
            <a:custGeom>
              <a:avLst/>
              <a:gdLst>
                <a:gd name="T0" fmla="*/ 0 w 1423"/>
                <a:gd name="T1" fmla="*/ 3 h 253"/>
                <a:gd name="T2" fmla="*/ 0 w 1423"/>
                <a:gd name="T3" fmla="*/ 3 h 253"/>
                <a:gd name="T4" fmla="*/ 0 w 1423"/>
                <a:gd name="T5" fmla="*/ 2 h 253"/>
                <a:gd name="T6" fmla="*/ 3 w 1423"/>
                <a:gd name="T7" fmla="*/ 1 h 253"/>
                <a:gd name="T8" fmla="*/ 5 w 1423"/>
                <a:gd name="T9" fmla="*/ 0 h 253"/>
                <a:gd name="T10" fmla="*/ 12 w 1423"/>
                <a:gd name="T11" fmla="*/ 1 h 253"/>
                <a:gd name="T12" fmla="*/ 25 w 1423"/>
                <a:gd name="T13" fmla="*/ 3 h 253"/>
                <a:gd name="T14" fmla="*/ 43 w 1423"/>
                <a:gd name="T15" fmla="*/ 6 h 253"/>
                <a:gd name="T16" fmla="*/ 66 w 1423"/>
                <a:gd name="T17" fmla="*/ 10 h 253"/>
                <a:gd name="T18" fmla="*/ 91 w 1423"/>
                <a:gd name="T19" fmla="*/ 14 h 253"/>
                <a:gd name="T20" fmla="*/ 119 w 1423"/>
                <a:gd name="T21" fmla="*/ 18 h 253"/>
                <a:gd name="T22" fmla="*/ 148 w 1423"/>
                <a:gd name="T23" fmla="*/ 23 h 253"/>
                <a:gd name="T24" fmla="*/ 177 w 1423"/>
                <a:gd name="T25" fmla="*/ 27 h 253"/>
                <a:gd name="T26" fmla="*/ 206 w 1423"/>
                <a:gd name="T27" fmla="*/ 32 h 253"/>
                <a:gd name="T28" fmla="*/ 234 w 1423"/>
                <a:gd name="T29" fmla="*/ 36 h 253"/>
                <a:gd name="T30" fmla="*/ 259 w 1423"/>
                <a:gd name="T31" fmla="*/ 40 h 253"/>
                <a:gd name="T32" fmla="*/ 282 w 1423"/>
                <a:gd name="T33" fmla="*/ 44 h 253"/>
                <a:gd name="T34" fmla="*/ 300 w 1423"/>
                <a:gd name="T35" fmla="*/ 47 h 253"/>
                <a:gd name="T36" fmla="*/ 313 w 1423"/>
                <a:gd name="T37" fmla="*/ 49 h 253"/>
                <a:gd name="T38" fmla="*/ 320 w 1423"/>
                <a:gd name="T39" fmla="*/ 50 h 253"/>
                <a:gd name="T40" fmla="*/ 323 w 1423"/>
                <a:gd name="T41" fmla="*/ 52 h 253"/>
                <a:gd name="T42" fmla="*/ 325 w 1423"/>
                <a:gd name="T43" fmla="*/ 55 h 253"/>
                <a:gd name="T44" fmla="*/ 325 w 1423"/>
                <a:gd name="T45" fmla="*/ 56 h 253"/>
                <a:gd name="T46" fmla="*/ 325 w 1423"/>
                <a:gd name="T47" fmla="*/ 56 h 253"/>
                <a:gd name="T48" fmla="*/ 324 w 1423"/>
                <a:gd name="T49" fmla="*/ 56 h 253"/>
                <a:gd name="T50" fmla="*/ 321 w 1423"/>
                <a:gd name="T51" fmla="*/ 57 h 253"/>
                <a:gd name="T52" fmla="*/ 318 w 1423"/>
                <a:gd name="T53" fmla="*/ 58 h 253"/>
                <a:gd name="T54" fmla="*/ 311 w 1423"/>
                <a:gd name="T55" fmla="*/ 56 h 253"/>
                <a:gd name="T56" fmla="*/ 298 w 1423"/>
                <a:gd name="T57" fmla="*/ 54 h 253"/>
                <a:gd name="T58" fmla="*/ 280 w 1423"/>
                <a:gd name="T59" fmla="*/ 51 h 253"/>
                <a:gd name="T60" fmla="*/ 258 w 1423"/>
                <a:gd name="T61" fmla="*/ 48 h 253"/>
                <a:gd name="T62" fmla="*/ 233 w 1423"/>
                <a:gd name="T63" fmla="*/ 44 h 253"/>
                <a:gd name="T64" fmla="*/ 205 w 1423"/>
                <a:gd name="T65" fmla="*/ 39 h 253"/>
                <a:gd name="T66" fmla="*/ 176 w 1423"/>
                <a:gd name="T67" fmla="*/ 34 h 253"/>
                <a:gd name="T68" fmla="*/ 146 w 1423"/>
                <a:gd name="T69" fmla="*/ 29 h 253"/>
                <a:gd name="T70" fmla="*/ 117 w 1423"/>
                <a:gd name="T71" fmla="*/ 24 h 253"/>
                <a:gd name="T72" fmla="*/ 90 w 1423"/>
                <a:gd name="T73" fmla="*/ 20 h 253"/>
                <a:gd name="T74" fmla="*/ 64 w 1423"/>
                <a:gd name="T75" fmla="*/ 16 h 253"/>
                <a:gd name="T76" fmla="*/ 42 w 1423"/>
                <a:gd name="T77" fmla="*/ 12 h 253"/>
                <a:gd name="T78" fmla="*/ 24 w 1423"/>
                <a:gd name="T79" fmla="*/ 9 h 253"/>
                <a:gd name="T80" fmla="*/ 10 w 1423"/>
                <a:gd name="T81" fmla="*/ 7 h 253"/>
                <a:gd name="T82" fmla="*/ 3 w 1423"/>
                <a:gd name="T83" fmla="*/ 6 h 253"/>
                <a:gd name="T84" fmla="*/ 1 w 1423"/>
                <a:gd name="T85" fmla="*/ 4 h 253"/>
                <a:gd name="T86" fmla="*/ 0 w 1423"/>
                <a:gd name="T87" fmla="*/ 3 h 2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3"/>
                <a:gd name="T133" fmla="*/ 0 h 253"/>
                <a:gd name="T134" fmla="*/ 1423 w 1423"/>
                <a:gd name="T135" fmla="*/ 253 h 2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3" h="253">
                  <a:moveTo>
                    <a:pt x="0" y="12"/>
                  </a:moveTo>
                  <a:lnTo>
                    <a:pt x="0" y="12"/>
                  </a:lnTo>
                  <a:lnTo>
                    <a:pt x="0" y="11"/>
                  </a:lnTo>
                  <a:lnTo>
                    <a:pt x="2" y="8"/>
                  </a:lnTo>
                  <a:lnTo>
                    <a:pt x="6" y="6"/>
                  </a:lnTo>
                  <a:lnTo>
                    <a:pt x="11" y="3"/>
                  </a:lnTo>
                  <a:lnTo>
                    <a:pt x="17" y="0"/>
                  </a:lnTo>
                  <a:lnTo>
                    <a:pt x="22" y="2"/>
                  </a:lnTo>
                  <a:lnTo>
                    <a:pt x="34" y="3"/>
                  </a:lnTo>
                  <a:lnTo>
                    <a:pt x="54" y="6"/>
                  </a:lnTo>
                  <a:lnTo>
                    <a:pt x="80" y="10"/>
                  </a:lnTo>
                  <a:lnTo>
                    <a:pt x="111" y="15"/>
                  </a:lnTo>
                  <a:lnTo>
                    <a:pt x="149" y="21"/>
                  </a:lnTo>
                  <a:lnTo>
                    <a:pt x="190" y="28"/>
                  </a:lnTo>
                  <a:lnTo>
                    <a:pt x="237" y="34"/>
                  </a:lnTo>
                  <a:lnTo>
                    <a:pt x="288" y="42"/>
                  </a:lnTo>
                  <a:lnTo>
                    <a:pt x="342" y="51"/>
                  </a:lnTo>
                  <a:lnTo>
                    <a:pt x="399" y="60"/>
                  </a:lnTo>
                  <a:lnTo>
                    <a:pt x="458" y="69"/>
                  </a:lnTo>
                  <a:lnTo>
                    <a:pt x="520" y="79"/>
                  </a:lnTo>
                  <a:lnTo>
                    <a:pt x="583" y="89"/>
                  </a:lnTo>
                  <a:lnTo>
                    <a:pt x="646" y="99"/>
                  </a:lnTo>
                  <a:lnTo>
                    <a:pt x="711" y="108"/>
                  </a:lnTo>
                  <a:lnTo>
                    <a:pt x="775" y="119"/>
                  </a:lnTo>
                  <a:lnTo>
                    <a:pt x="840" y="129"/>
                  </a:lnTo>
                  <a:lnTo>
                    <a:pt x="903" y="140"/>
                  </a:lnTo>
                  <a:lnTo>
                    <a:pt x="965" y="149"/>
                  </a:lnTo>
                  <a:lnTo>
                    <a:pt x="1023" y="158"/>
                  </a:lnTo>
                  <a:lnTo>
                    <a:pt x="1081" y="167"/>
                  </a:lnTo>
                  <a:lnTo>
                    <a:pt x="1135" y="176"/>
                  </a:lnTo>
                  <a:lnTo>
                    <a:pt x="1186" y="184"/>
                  </a:lnTo>
                  <a:lnTo>
                    <a:pt x="1233" y="190"/>
                  </a:lnTo>
                  <a:lnTo>
                    <a:pt x="1276" y="197"/>
                  </a:lnTo>
                  <a:lnTo>
                    <a:pt x="1312" y="203"/>
                  </a:lnTo>
                  <a:lnTo>
                    <a:pt x="1345" y="209"/>
                  </a:lnTo>
                  <a:lnTo>
                    <a:pt x="1371" y="213"/>
                  </a:lnTo>
                  <a:lnTo>
                    <a:pt x="1390" y="215"/>
                  </a:lnTo>
                  <a:lnTo>
                    <a:pt x="1403" y="217"/>
                  </a:lnTo>
                  <a:lnTo>
                    <a:pt x="1408" y="218"/>
                  </a:lnTo>
                  <a:lnTo>
                    <a:pt x="1416" y="227"/>
                  </a:lnTo>
                  <a:lnTo>
                    <a:pt x="1420" y="233"/>
                  </a:lnTo>
                  <a:lnTo>
                    <a:pt x="1423" y="240"/>
                  </a:lnTo>
                  <a:lnTo>
                    <a:pt x="1423" y="243"/>
                  </a:lnTo>
                  <a:lnTo>
                    <a:pt x="1420" y="245"/>
                  </a:lnTo>
                  <a:lnTo>
                    <a:pt x="1415" y="248"/>
                  </a:lnTo>
                  <a:lnTo>
                    <a:pt x="1407" y="250"/>
                  </a:lnTo>
                  <a:lnTo>
                    <a:pt x="1399" y="253"/>
                  </a:lnTo>
                  <a:lnTo>
                    <a:pt x="1394" y="252"/>
                  </a:lnTo>
                  <a:lnTo>
                    <a:pt x="1382" y="250"/>
                  </a:lnTo>
                  <a:lnTo>
                    <a:pt x="1363" y="246"/>
                  </a:lnTo>
                  <a:lnTo>
                    <a:pt x="1338" y="243"/>
                  </a:lnTo>
                  <a:lnTo>
                    <a:pt x="1306" y="237"/>
                  </a:lnTo>
                  <a:lnTo>
                    <a:pt x="1269" y="231"/>
                  </a:lnTo>
                  <a:lnTo>
                    <a:pt x="1228" y="224"/>
                  </a:lnTo>
                  <a:lnTo>
                    <a:pt x="1181" y="217"/>
                  </a:lnTo>
                  <a:lnTo>
                    <a:pt x="1130" y="209"/>
                  </a:lnTo>
                  <a:lnTo>
                    <a:pt x="1075" y="200"/>
                  </a:lnTo>
                  <a:lnTo>
                    <a:pt x="1018" y="190"/>
                  </a:lnTo>
                  <a:lnTo>
                    <a:pt x="960" y="180"/>
                  </a:lnTo>
                  <a:lnTo>
                    <a:pt x="897" y="170"/>
                  </a:lnTo>
                  <a:lnTo>
                    <a:pt x="835" y="159"/>
                  </a:lnTo>
                  <a:lnTo>
                    <a:pt x="770" y="149"/>
                  </a:lnTo>
                  <a:lnTo>
                    <a:pt x="706" y="138"/>
                  </a:lnTo>
                  <a:lnTo>
                    <a:pt x="641" y="128"/>
                  </a:lnTo>
                  <a:lnTo>
                    <a:pt x="578" y="118"/>
                  </a:lnTo>
                  <a:lnTo>
                    <a:pt x="514" y="106"/>
                  </a:lnTo>
                  <a:lnTo>
                    <a:pt x="453" y="97"/>
                  </a:lnTo>
                  <a:lnTo>
                    <a:pt x="393" y="86"/>
                  </a:lnTo>
                  <a:lnTo>
                    <a:pt x="336" y="77"/>
                  </a:lnTo>
                  <a:lnTo>
                    <a:pt x="281" y="68"/>
                  </a:lnTo>
                  <a:lnTo>
                    <a:pt x="230" y="59"/>
                  </a:lnTo>
                  <a:lnTo>
                    <a:pt x="182" y="51"/>
                  </a:lnTo>
                  <a:lnTo>
                    <a:pt x="141" y="45"/>
                  </a:lnTo>
                  <a:lnTo>
                    <a:pt x="103" y="38"/>
                  </a:lnTo>
                  <a:lnTo>
                    <a:pt x="71" y="33"/>
                  </a:lnTo>
                  <a:lnTo>
                    <a:pt x="45" y="29"/>
                  </a:lnTo>
                  <a:lnTo>
                    <a:pt x="25" y="25"/>
                  </a:lnTo>
                  <a:lnTo>
                    <a:pt x="12" y="24"/>
                  </a:lnTo>
                  <a:lnTo>
                    <a:pt x="7" y="23"/>
                  </a:lnTo>
                  <a:lnTo>
                    <a:pt x="4" y="19"/>
                  </a:lnTo>
                  <a:lnTo>
                    <a:pt x="2" y="16"/>
                  </a:lnTo>
                  <a:lnTo>
                    <a:pt x="0" y="13"/>
                  </a:lnTo>
                  <a:lnTo>
                    <a:pt x="0" y="12"/>
                  </a:lnTo>
                  <a:close/>
                </a:path>
              </a:pathLst>
            </a:custGeom>
            <a:solidFill>
              <a:srgbClr val="C0C0C0"/>
            </a:solidFill>
            <a:ln w="9525">
              <a:noFill/>
              <a:round/>
              <a:headEnd/>
              <a:tailEnd/>
            </a:ln>
          </p:spPr>
          <p:txBody>
            <a:bodyPr/>
            <a:lstStyle/>
            <a:p>
              <a:pPr rtl="0"/>
              <a:endParaRPr lang="en-US" sz="3800"/>
            </a:p>
          </p:txBody>
        </p:sp>
        <p:sp>
          <p:nvSpPr>
            <p:cNvPr id="943" name="Freeform 941"/>
            <p:cNvSpPr>
              <a:spLocks/>
            </p:cNvSpPr>
            <p:nvPr/>
          </p:nvSpPr>
          <p:spPr bwMode="auto">
            <a:xfrm flipH="1">
              <a:off x="502" y="1222"/>
              <a:ext cx="85" cy="120"/>
            </a:xfrm>
            <a:custGeom>
              <a:avLst/>
              <a:gdLst>
                <a:gd name="T0" fmla="*/ 2 w 372"/>
                <a:gd name="T1" fmla="*/ 1 h 522"/>
                <a:gd name="T2" fmla="*/ 0 w 372"/>
                <a:gd name="T3" fmla="*/ 2 h 522"/>
                <a:gd name="T4" fmla="*/ 0 w 372"/>
                <a:gd name="T5" fmla="*/ 4 h 522"/>
                <a:gd name="T6" fmla="*/ 0 w 372"/>
                <a:gd name="T7" fmla="*/ 6 h 522"/>
                <a:gd name="T8" fmla="*/ 1 w 372"/>
                <a:gd name="T9" fmla="*/ 8 h 522"/>
                <a:gd name="T10" fmla="*/ 76 w 372"/>
                <a:gd name="T11" fmla="*/ 118 h 522"/>
                <a:gd name="T12" fmla="*/ 77 w 372"/>
                <a:gd name="T13" fmla="*/ 119 h 522"/>
                <a:gd name="T14" fmla="*/ 79 w 372"/>
                <a:gd name="T15" fmla="*/ 120 h 522"/>
                <a:gd name="T16" fmla="*/ 81 w 372"/>
                <a:gd name="T17" fmla="*/ 120 h 522"/>
                <a:gd name="T18" fmla="*/ 83 w 372"/>
                <a:gd name="T19" fmla="*/ 119 h 522"/>
                <a:gd name="T20" fmla="*/ 84 w 372"/>
                <a:gd name="T21" fmla="*/ 117 h 522"/>
                <a:gd name="T22" fmla="*/ 85 w 372"/>
                <a:gd name="T23" fmla="*/ 116 h 522"/>
                <a:gd name="T24" fmla="*/ 85 w 372"/>
                <a:gd name="T25" fmla="*/ 114 h 522"/>
                <a:gd name="T26" fmla="*/ 84 w 372"/>
                <a:gd name="T27" fmla="*/ 112 h 522"/>
                <a:gd name="T28" fmla="*/ 9 w 372"/>
                <a:gd name="T29" fmla="*/ 2 h 522"/>
                <a:gd name="T30" fmla="*/ 7 w 372"/>
                <a:gd name="T31" fmla="*/ 1 h 522"/>
                <a:gd name="T32" fmla="*/ 6 w 372"/>
                <a:gd name="T33" fmla="*/ 0 h 522"/>
                <a:gd name="T34" fmla="*/ 4 w 372"/>
                <a:gd name="T35" fmla="*/ 0 h 522"/>
                <a:gd name="T36" fmla="*/ 2 w 372"/>
                <a:gd name="T37" fmla="*/ 1 h 5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2"/>
                <a:gd name="T58" fmla="*/ 0 h 522"/>
                <a:gd name="T59" fmla="*/ 372 w 372"/>
                <a:gd name="T60" fmla="*/ 522 h 5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2" h="522">
                  <a:moveTo>
                    <a:pt x="9" y="4"/>
                  </a:moveTo>
                  <a:lnTo>
                    <a:pt x="2" y="10"/>
                  </a:lnTo>
                  <a:lnTo>
                    <a:pt x="0" y="17"/>
                  </a:lnTo>
                  <a:lnTo>
                    <a:pt x="0" y="26"/>
                  </a:lnTo>
                  <a:lnTo>
                    <a:pt x="4" y="34"/>
                  </a:lnTo>
                  <a:lnTo>
                    <a:pt x="333" y="513"/>
                  </a:lnTo>
                  <a:lnTo>
                    <a:pt x="339" y="519"/>
                  </a:lnTo>
                  <a:lnTo>
                    <a:pt x="347" y="522"/>
                  </a:lnTo>
                  <a:lnTo>
                    <a:pt x="355" y="522"/>
                  </a:lnTo>
                  <a:lnTo>
                    <a:pt x="363" y="518"/>
                  </a:lnTo>
                  <a:lnTo>
                    <a:pt x="369" y="511"/>
                  </a:lnTo>
                  <a:lnTo>
                    <a:pt x="372" y="504"/>
                  </a:lnTo>
                  <a:lnTo>
                    <a:pt x="372" y="496"/>
                  </a:lnTo>
                  <a:lnTo>
                    <a:pt x="369" y="488"/>
                  </a:lnTo>
                  <a:lnTo>
                    <a:pt x="39" y="9"/>
                  </a:lnTo>
                  <a:lnTo>
                    <a:pt x="32" y="3"/>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944" name="Freeform 942"/>
            <p:cNvSpPr>
              <a:spLocks/>
            </p:cNvSpPr>
            <p:nvPr/>
          </p:nvSpPr>
          <p:spPr bwMode="auto">
            <a:xfrm flipH="1">
              <a:off x="703" y="1467"/>
              <a:ext cx="30" cy="22"/>
            </a:xfrm>
            <a:custGeom>
              <a:avLst/>
              <a:gdLst>
                <a:gd name="T0" fmla="*/ 0 w 130"/>
                <a:gd name="T1" fmla="*/ 11 h 95"/>
                <a:gd name="T2" fmla="*/ 0 w 130"/>
                <a:gd name="T3" fmla="*/ 13 h 95"/>
                <a:gd name="T4" fmla="*/ 1 w 130"/>
                <a:gd name="T5" fmla="*/ 15 h 95"/>
                <a:gd name="T6" fmla="*/ 2 w 130"/>
                <a:gd name="T7" fmla="*/ 17 h 95"/>
                <a:gd name="T8" fmla="*/ 4 w 130"/>
                <a:gd name="T9" fmla="*/ 19 h 95"/>
                <a:gd name="T10" fmla="*/ 6 w 130"/>
                <a:gd name="T11" fmla="*/ 20 h 95"/>
                <a:gd name="T12" fmla="*/ 9 w 130"/>
                <a:gd name="T13" fmla="*/ 21 h 95"/>
                <a:gd name="T14" fmla="*/ 12 w 130"/>
                <a:gd name="T15" fmla="*/ 22 h 95"/>
                <a:gd name="T16" fmla="*/ 15 w 130"/>
                <a:gd name="T17" fmla="*/ 22 h 95"/>
                <a:gd name="T18" fmla="*/ 18 w 130"/>
                <a:gd name="T19" fmla="*/ 22 h 95"/>
                <a:gd name="T20" fmla="*/ 21 w 130"/>
                <a:gd name="T21" fmla="*/ 21 h 95"/>
                <a:gd name="T22" fmla="*/ 24 w 130"/>
                <a:gd name="T23" fmla="*/ 20 h 95"/>
                <a:gd name="T24" fmla="*/ 26 w 130"/>
                <a:gd name="T25" fmla="*/ 19 h 95"/>
                <a:gd name="T26" fmla="*/ 27 w 130"/>
                <a:gd name="T27" fmla="*/ 17 h 95"/>
                <a:gd name="T28" fmla="*/ 29 w 130"/>
                <a:gd name="T29" fmla="*/ 15 h 95"/>
                <a:gd name="T30" fmla="*/ 30 w 130"/>
                <a:gd name="T31" fmla="*/ 13 h 95"/>
                <a:gd name="T32" fmla="*/ 30 w 130"/>
                <a:gd name="T33" fmla="*/ 11 h 95"/>
                <a:gd name="T34" fmla="*/ 30 w 130"/>
                <a:gd name="T35" fmla="*/ 9 h 95"/>
                <a:gd name="T36" fmla="*/ 29 w 130"/>
                <a:gd name="T37" fmla="*/ 6 h 95"/>
                <a:gd name="T38" fmla="*/ 27 w 130"/>
                <a:gd name="T39" fmla="*/ 5 h 95"/>
                <a:gd name="T40" fmla="*/ 26 w 130"/>
                <a:gd name="T41" fmla="*/ 3 h 95"/>
                <a:gd name="T42" fmla="*/ 24 w 130"/>
                <a:gd name="T43" fmla="*/ 2 h 95"/>
                <a:gd name="T44" fmla="*/ 21 w 130"/>
                <a:gd name="T45" fmla="*/ 1 h 95"/>
                <a:gd name="T46" fmla="*/ 18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9 h 95"/>
                <a:gd name="T64" fmla="*/ 0 w 130"/>
                <a:gd name="T65" fmla="*/ 11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8"/>
                  </a:moveTo>
                  <a:lnTo>
                    <a:pt x="1" y="57"/>
                  </a:lnTo>
                  <a:lnTo>
                    <a:pt x="5" y="66"/>
                  </a:lnTo>
                  <a:lnTo>
                    <a:pt x="10" y="74"/>
                  </a:lnTo>
                  <a:lnTo>
                    <a:pt x="18" y="81"/>
                  </a:lnTo>
                  <a:lnTo>
                    <a:pt x="27" y="87"/>
                  </a:lnTo>
                  <a:lnTo>
                    <a:pt x="39" y="91"/>
                  </a:lnTo>
                  <a:lnTo>
                    <a:pt x="52" y="94"/>
                  </a:lnTo>
                  <a:lnTo>
                    <a:pt x="65" y="95"/>
                  </a:lnTo>
                  <a:lnTo>
                    <a:pt x="78" y="94"/>
                  </a:lnTo>
                  <a:lnTo>
                    <a:pt x="91" y="91"/>
                  </a:lnTo>
                  <a:lnTo>
                    <a:pt x="103" y="87"/>
                  </a:lnTo>
                  <a:lnTo>
                    <a:pt x="112" y="81"/>
                  </a:lnTo>
                  <a:lnTo>
                    <a:pt x="119" y="74"/>
                  </a:lnTo>
                  <a:lnTo>
                    <a:pt x="125" y="66"/>
                  </a:lnTo>
                  <a:lnTo>
                    <a:pt x="129" y="57"/>
                  </a:lnTo>
                  <a:lnTo>
                    <a:pt x="130" y="48"/>
                  </a:lnTo>
                  <a:lnTo>
                    <a:pt x="129" y="38"/>
                  </a:lnTo>
                  <a:lnTo>
                    <a:pt x="125" y="28"/>
                  </a:lnTo>
                  <a:lnTo>
                    <a:pt x="119" y="21"/>
                  </a:lnTo>
                  <a:lnTo>
                    <a:pt x="112" y="14"/>
                  </a:lnTo>
                  <a:lnTo>
                    <a:pt x="103" y="8"/>
                  </a:lnTo>
                  <a:lnTo>
                    <a:pt x="91" y="4"/>
                  </a:lnTo>
                  <a:lnTo>
                    <a:pt x="78" y="1"/>
                  </a:lnTo>
                  <a:lnTo>
                    <a:pt x="65" y="0"/>
                  </a:lnTo>
                  <a:lnTo>
                    <a:pt x="52" y="1"/>
                  </a:lnTo>
                  <a:lnTo>
                    <a:pt x="39" y="4"/>
                  </a:lnTo>
                  <a:lnTo>
                    <a:pt x="27" y="8"/>
                  </a:lnTo>
                  <a:lnTo>
                    <a:pt x="18" y="14"/>
                  </a:lnTo>
                  <a:lnTo>
                    <a:pt x="10" y="21"/>
                  </a:lnTo>
                  <a:lnTo>
                    <a:pt x="5" y="28"/>
                  </a:lnTo>
                  <a:lnTo>
                    <a:pt x="1" y="38"/>
                  </a:lnTo>
                  <a:lnTo>
                    <a:pt x="0" y="48"/>
                  </a:lnTo>
                  <a:close/>
                </a:path>
              </a:pathLst>
            </a:custGeom>
            <a:solidFill>
              <a:srgbClr val="000000"/>
            </a:solidFill>
            <a:ln w="9525">
              <a:noFill/>
              <a:round/>
              <a:headEnd/>
              <a:tailEnd/>
            </a:ln>
          </p:spPr>
          <p:txBody>
            <a:bodyPr/>
            <a:lstStyle/>
            <a:p>
              <a:pPr rtl="0"/>
              <a:endParaRPr lang="en-US" sz="3800"/>
            </a:p>
          </p:txBody>
        </p:sp>
        <p:sp>
          <p:nvSpPr>
            <p:cNvPr id="945" name="Freeform 943"/>
            <p:cNvSpPr>
              <a:spLocks/>
            </p:cNvSpPr>
            <p:nvPr/>
          </p:nvSpPr>
          <p:spPr bwMode="auto">
            <a:xfrm flipH="1">
              <a:off x="352" y="1467"/>
              <a:ext cx="29" cy="22"/>
            </a:xfrm>
            <a:custGeom>
              <a:avLst/>
              <a:gdLst>
                <a:gd name="T0" fmla="*/ 0 w 130"/>
                <a:gd name="T1" fmla="*/ 11 h 94"/>
                <a:gd name="T2" fmla="*/ 0 w 130"/>
                <a:gd name="T3" fmla="*/ 13 h 94"/>
                <a:gd name="T4" fmla="*/ 1 w 130"/>
                <a:gd name="T5" fmla="*/ 15 h 94"/>
                <a:gd name="T6" fmla="*/ 2 w 130"/>
                <a:gd name="T7" fmla="*/ 17 h 94"/>
                <a:gd name="T8" fmla="*/ 4 w 130"/>
                <a:gd name="T9" fmla="*/ 19 h 94"/>
                <a:gd name="T10" fmla="*/ 6 w 130"/>
                <a:gd name="T11" fmla="*/ 20 h 94"/>
                <a:gd name="T12" fmla="*/ 9 w 130"/>
                <a:gd name="T13" fmla="*/ 21 h 94"/>
                <a:gd name="T14" fmla="*/ 12 w 130"/>
                <a:gd name="T15" fmla="*/ 22 h 94"/>
                <a:gd name="T16" fmla="*/ 15 w 130"/>
                <a:gd name="T17" fmla="*/ 22 h 94"/>
                <a:gd name="T18" fmla="*/ 17 w 130"/>
                <a:gd name="T19" fmla="*/ 22 h 94"/>
                <a:gd name="T20" fmla="*/ 20 w 130"/>
                <a:gd name="T21" fmla="*/ 21 h 94"/>
                <a:gd name="T22" fmla="*/ 23 w 130"/>
                <a:gd name="T23" fmla="*/ 20 h 94"/>
                <a:gd name="T24" fmla="*/ 25 w 130"/>
                <a:gd name="T25" fmla="*/ 19 h 94"/>
                <a:gd name="T26" fmla="*/ 27 w 130"/>
                <a:gd name="T27" fmla="*/ 17 h 94"/>
                <a:gd name="T28" fmla="*/ 28 w 130"/>
                <a:gd name="T29" fmla="*/ 15 h 94"/>
                <a:gd name="T30" fmla="*/ 29 w 130"/>
                <a:gd name="T31" fmla="*/ 13 h 94"/>
                <a:gd name="T32" fmla="*/ 29 w 130"/>
                <a:gd name="T33" fmla="*/ 11 h 94"/>
                <a:gd name="T34" fmla="*/ 29 w 130"/>
                <a:gd name="T35" fmla="*/ 8 h 94"/>
                <a:gd name="T36" fmla="*/ 28 w 130"/>
                <a:gd name="T37" fmla="*/ 7 h 94"/>
                <a:gd name="T38" fmla="*/ 27 w 130"/>
                <a:gd name="T39" fmla="*/ 4 h 94"/>
                <a:gd name="T40" fmla="*/ 25 w 130"/>
                <a:gd name="T41" fmla="*/ 3 h 94"/>
                <a:gd name="T42" fmla="*/ 23 w 130"/>
                <a:gd name="T43" fmla="*/ 2 h 94"/>
                <a:gd name="T44" fmla="*/ 20 w 130"/>
                <a:gd name="T45" fmla="*/ 1 h 94"/>
                <a:gd name="T46" fmla="*/ 17 w 130"/>
                <a:gd name="T47" fmla="*/ 0 h 94"/>
                <a:gd name="T48" fmla="*/ 15 w 130"/>
                <a:gd name="T49" fmla="*/ 0 h 94"/>
                <a:gd name="T50" fmla="*/ 12 w 130"/>
                <a:gd name="T51" fmla="*/ 0 h 94"/>
                <a:gd name="T52" fmla="*/ 9 w 130"/>
                <a:gd name="T53" fmla="*/ 1 h 94"/>
                <a:gd name="T54" fmla="*/ 6 w 130"/>
                <a:gd name="T55" fmla="*/ 2 h 94"/>
                <a:gd name="T56" fmla="*/ 4 w 130"/>
                <a:gd name="T57" fmla="*/ 3 h 94"/>
                <a:gd name="T58" fmla="*/ 2 w 130"/>
                <a:gd name="T59" fmla="*/ 4 h 94"/>
                <a:gd name="T60" fmla="*/ 1 w 130"/>
                <a:gd name="T61" fmla="*/ 7 h 94"/>
                <a:gd name="T62" fmla="*/ 0 w 130"/>
                <a:gd name="T63" fmla="*/ 8 h 94"/>
                <a:gd name="T64" fmla="*/ 0 w 130"/>
                <a:gd name="T65" fmla="*/ 11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4"/>
                <a:gd name="T101" fmla="*/ 130 w 130"/>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4">
                  <a:moveTo>
                    <a:pt x="0" y="47"/>
                  </a:moveTo>
                  <a:lnTo>
                    <a:pt x="2" y="57"/>
                  </a:lnTo>
                  <a:lnTo>
                    <a:pt x="6" y="65"/>
                  </a:lnTo>
                  <a:lnTo>
                    <a:pt x="11" y="74"/>
                  </a:lnTo>
                  <a:lnTo>
                    <a:pt x="19" y="81"/>
                  </a:lnTo>
                  <a:lnTo>
                    <a:pt x="28" y="86"/>
                  </a:lnTo>
                  <a:lnTo>
                    <a:pt x="39" y="90"/>
                  </a:lnTo>
                  <a:lnTo>
                    <a:pt x="52" y="92"/>
                  </a:lnTo>
                  <a:lnTo>
                    <a:pt x="65" y="94"/>
                  </a:lnTo>
                  <a:lnTo>
                    <a:pt x="78" y="92"/>
                  </a:lnTo>
                  <a:lnTo>
                    <a:pt x="91" y="90"/>
                  </a:lnTo>
                  <a:lnTo>
                    <a:pt x="102" y="86"/>
                  </a:lnTo>
                  <a:lnTo>
                    <a:pt x="112" y="81"/>
                  </a:lnTo>
                  <a:lnTo>
                    <a:pt x="120" y="74"/>
                  </a:lnTo>
                  <a:lnTo>
                    <a:pt x="125" y="65"/>
                  </a:lnTo>
                  <a:lnTo>
                    <a:pt x="129" y="57"/>
                  </a:lnTo>
                  <a:lnTo>
                    <a:pt x="130" y="47"/>
                  </a:lnTo>
                  <a:lnTo>
                    <a:pt x="129" y="36"/>
                  </a:lnTo>
                  <a:lnTo>
                    <a:pt x="125" y="28"/>
                  </a:lnTo>
                  <a:lnTo>
                    <a:pt x="120" y="19"/>
                  </a:lnTo>
                  <a:lnTo>
                    <a:pt x="112" y="13"/>
                  </a:lnTo>
                  <a:lnTo>
                    <a:pt x="102" y="8"/>
                  </a:lnTo>
                  <a:lnTo>
                    <a:pt x="91" y="4"/>
                  </a:lnTo>
                  <a:lnTo>
                    <a:pt x="78" y="1"/>
                  </a:lnTo>
                  <a:lnTo>
                    <a:pt x="65" y="0"/>
                  </a:lnTo>
                  <a:lnTo>
                    <a:pt x="52" y="1"/>
                  </a:lnTo>
                  <a:lnTo>
                    <a:pt x="39" y="4"/>
                  </a:lnTo>
                  <a:lnTo>
                    <a:pt x="28" y="8"/>
                  </a:lnTo>
                  <a:lnTo>
                    <a:pt x="19" y="13"/>
                  </a:lnTo>
                  <a:lnTo>
                    <a:pt x="11" y="19"/>
                  </a:lnTo>
                  <a:lnTo>
                    <a:pt x="6" y="28"/>
                  </a:lnTo>
                  <a:lnTo>
                    <a:pt x="2" y="36"/>
                  </a:lnTo>
                  <a:lnTo>
                    <a:pt x="0" y="47"/>
                  </a:lnTo>
                  <a:close/>
                </a:path>
              </a:pathLst>
            </a:custGeom>
            <a:solidFill>
              <a:srgbClr val="000000"/>
            </a:solidFill>
            <a:ln w="9525">
              <a:noFill/>
              <a:round/>
              <a:headEnd/>
              <a:tailEnd/>
            </a:ln>
          </p:spPr>
          <p:txBody>
            <a:bodyPr/>
            <a:lstStyle/>
            <a:p>
              <a:pPr rtl="0"/>
              <a:endParaRPr lang="en-US" sz="3800"/>
            </a:p>
          </p:txBody>
        </p:sp>
        <p:sp>
          <p:nvSpPr>
            <p:cNvPr id="946" name="Freeform 944"/>
            <p:cNvSpPr>
              <a:spLocks/>
            </p:cNvSpPr>
            <p:nvPr/>
          </p:nvSpPr>
          <p:spPr bwMode="auto">
            <a:xfrm flipH="1">
              <a:off x="833" y="1468"/>
              <a:ext cx="29" cy="21"/>
            </a:xfrm>
            <a:custGeom>
              <a:avLst/>
              <a:gdLst>
                <a:gd name="T0" fmla="*/ 0 w 130"/>
                <a:gd name="T1" fmla="*/ 10 h 95"/>
                <a:gd name="T2" fmla="*/ 0 w 130"/>
                <a:gd name="T3" fmla="*/ 13 h 95"/>
                <a:gd name="T4" fmla="*/ 1 w 130"/>
                <a:gd name="T5" fmla="*/ 15 h 95"/>
                <a:gd name="T6" fmla="*/ 2 w 130"/>
                <a:gd name="T7" fmla="*/ 16 h 95"/>
                <a:gd name="T8" fmla="*/ 4 w 130"/>
                <a:gd name="T9" fmla="*/ 18 h 95"/>
                <a:gd name="T10" fmla="*/ 6 w 130"/>
                <a:gd name="T11" fmla="*/ 19 h 95"/>
                <a:gd name="T12" fmla="*/ 9 w 130"/>
                <a:gd name="T13" fmla="*/ 20 h 95"/>
                <a:gd name="T14" fmla="*/ 12 w 130"/>
                <a:gd name="T15" fmla="*/ 21 h 95"/>
                <a:gd name="T16" fmla="*/ 15 w 130"/>
                <a:gd name="T17" fmla="*/ 21 h 95"/>
                <a:gd name="T18" fmla="*/ 17 w 130"/>
                <a:gd name="T19" fmla="*/ 21 h 95"/>
                <a:gd name="T20" fmla="*/ 20 w 130"/>
                <a:gd name="T21" fmla="*/ 20 h 95"/>
                <a:gd name="T22" fmla="*/ 23 w 130"/>
                <a:gd name="T23" fmla="*/ 19 h 95"/>
                <a:gd name="T24" fmla="*/ 25 w 130"/>
                <a:gd name="T25" fmla="*/ 18 h 95"/>
                <a:gd name="T26" fmla="*/ 27 w 130"/>
                <a:gd name="T27" fmla="*/ 16 h 95"/>
                <a:gd name="T28" fmla="*/ 28 w 130"/>
                <a:gd name="T29" fmla="*/ 15 h 95"/>
                <a:gd name="T30" fmla="*/ 29 w 130"/>
                <a:gd name="T31" fmla="*/ 13 h 95"/>
                <a:gd name="T32" fmla="*/ 29 w 130"/>
                <a:gd name="T33" fmla="*/ 10 h 95"/>
                <a:gd name="T34" fmla="*/ 29 w 130"/>
                <a:gd name="T35" fmla="*/ 8 h 95"/>
                <a:gd name="T36" fmla="*/ 28 w 130"/>
                <a:gd name="T37" fmla="*/ 6 h 95"/>
                <a:gd name="T38" fmla="*/ 27 w 130"/>
                <a:gd name="T39" fmla="*/ 5 h 95"/>
                <a:gd name="T40" fmla="*/ 25 w 130"/>
                <a:gd name="T41" fmla="*/ 3 h 95"/>
                <a:gd name="T42" fmla="*/ 23 w 130"/>
                <a:gd name="T43" fmla="*/ 2 h 95"/>
                <a:gd name="T44" fmla="*/ 20 w 130"/>
                <a:gd name="T45" fmla="*/ 1 h 95"/>
                <a:gd name="T46" fmla="*/ 17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8 h 95"/>
                <a:gd name="T64" fmla="*/ 0 w 130"/>
                <a:gd name="T65" fmla="*/ 10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7"/>
                  </a:moveTo>
                  <a:lnTo>
                    <a:pt x="1" y="57"/>
                  </a:lnTo>
                  <a:lnTo>
                    <a:pt x="5" y="66"/>
                  </a:lnTo>
                  <a:lnTo>
                    <a:pt x="10" y="74"/>
                  </a:lnTo>
                  <a:lnTo>
                    <a:pt x="18" y="80"/>
                  </a:lnTo>
                  <a:lnTo>
                    <a:pt x="27" y="87"/>
                  </a:lnTo>
                  <a:lnTo>
                    <a:pt x="39" y="91"/>
                  </a:lnTo>
                  <a:lnTo>
                    <a:pt x="52" y="93"/>
                  </a:lnTo>
                  <a:lnTo>
                    <a:pt x="65" y="95"/>
                  </a:lnTo>
                  <a:lnTo>
                    <a:pt x="78" y="93"/>
                  </a:lnTo>
                  <a:lnTo>
                    <a:pt x="91" y="91"/>
                  </a:lnTo>
                  <a:lnTo>
                    <a:pt x="101" y="87"/>
                  </a:lnTo>
                  <a:lnTo>
                    <a:pt x="112" y="80"/>
                  </a:lnTo>
                  <a:lnTo>
                    <a:pt x="120" y="74"/>
                  </a:lnTo>
                  <a:lnTo>
                    <a:pt x="125" y="66"/>
                  </a:lnTo>
                  <a:lnTo>
                    <a:pt x="129" y="57"/>
                  </a:lnTo>
                  <a:lnTo>
                    <a:pt x="130" y="47"/>
                  </a:lnTo>
                  <a:lnTo>
                    <a:pt x="129" y="38"/>
                  </a:lnTo>
                  <a:lnTo>
                    <a:pt x="125" y="28"/>
                  </a:lnTo>
                  <a:lnTo>
                    <a:pt x="120" y="21"/>
                  </a:lnTo>
                  <a:lnTo>
                    <a:pt x="112" y="13"/>
                  </a:lnTo>
                  <a:lnTo>
                    <a:pt x="101" y="8"/>
                  </a:lnTo>
                  <a:lnTo>
                    <a:pt x="91" y="4"/>
                  </a:lnTo>
                  <a:lnTo>
                    <a:pt x="78" y="1"/>
                  </a:lnTo>
                  <a:lnTo>
                    <a:pt x="65" y="0"/>
                  </a:lnTo>
                  <a:lnTo>
                    <a:pt x="52" y="1"/>
                  </a:lnTo>
                  <a:lnTo>
                    <a:pt x="39" y="4"/>
                  </a:lnTo>
                  <a:lnTo>
                    <a:pt x="27" y="8"/>
                  </a:lnTo>
                  <a:lnTo>
                    <a:pt x="18" y="13"/>
                  </a:lnTo>
                  <a:lnTo>
                    <a:pt x="10" y="21"/>
                  </a:lnTo>
                  <a:lnTo>
                    <a:pt x="5" y="28"/>
                  </a:lnTo>
                  <a:lnTo>
                    <a:pt x="1" y="38"/>
                  </a:lnTo>
                  <a:lnTo>
                    <a:pt x="0" y="47"/>
                  </a:lnTo>
                  <a:close/>
                </a:path>
              </a:pathLst>
            </a:custGeom>
            <a:solidFill>
              <a:srgbClr val="000000"/>
            </a:solidFill>
            <a:ln w="9525">
              <a:noFill/>
              <a:round/>
              <a:headEnd/>
              <a:tailEnd/>
            </a:ln>
          </p:spPr>
          <p:txBody>
            <a:bodyPr/>
            <a:lstStyle/>
            <a:p>
              <a:pPr rtl="0"/>
              <a:endParaRPr lang="en-US" sz="3800"/>
            </a:p>
          </p:txBody>
        </p:sp>
        <p:sp>
          <p:nvSpPr>
            <p:cNvPr id="947" name="Freeform 945"/>
            <p:cNvSpPr>
              <a:spLocks/>
            </p:cNvSpPr>
            <p:nvPr/>
          </p:nvSpPr>
          <p:spPr bwMode="auto">
            <a:xfrm flipH="1">
              <a:off x="363" y="1350"/>
              <a:ext cx="49" cy="134"/>
            </a:xfrm>
            <a:custGeom>
              <a:avLst/>
              <a:gdLst>
                <a:gd name="T0" fmla="*/ 4 w 218"/>
                <a:gd name="T1" fmla="*/ 0 h 582"/>
                <a:gd name="T2" fmla="*/ 2 w 218"/>
                <a:gd name="T3" fmla="*/ 1 h 582"/>
                <a:gd name="T4" fmla="*/ 1 w 218"/>
                <a:gd name="T5" fmla="*/ 3 h 582"/>
                <a:gd name="T6" fmla="*/ 0 w 218"/>
                <a:gd name="T7" fmla="*/ 5 h 582"/>
                <a:gd name="T8" fmla="*/ 0 w 218"/>
                <a:gd name="T9" fmla="*/ 7 h 582"/>
                <a:gd name="T10" fmla="*/ 39 w 218"/>
                <a:gd name="T11" fmla="*/ 130 h 582"/>
                <a:gd name="T12" fmla="*/ 40 w 218"/>
                <a:gd name="T13" fmla="*/ 132 h 582"/>
                <a:gd name="T14" fmla="*/ 42 w 218"/>
                <a:gd name="T15" fmla="*/ 133 h 582"/>
                <a:gd name="T16" fmla="*/ 44 w 218"/>
                <a:gd name="T17" fmla="*/ 134 h 582"/>
                <a:gd name="T18" fmla="*/ 46 w 218"/>
                <a:gd name="T19" fmla="*/ 134 h 582"/>
                <a:gd name="T20" fmla="*/ 47 w 218"/>
                <a:gd name="T21" fmla="*/ 133 h 582"/>
                <a:gd name="T22" fmla="*/ 49 w 218"/>
                <a:gd name="T23" fmla="*/ 131 h 582"/>
                <a:gd name="T24" fmla="*/ 49 w 218"/>
                <a:gd name="T25" fmla="*/ 129 h 582"/>
                <a:gd name="T26" fmla="*/ 49 w 218"/>
                <a:gd name="T27" fmla="*/ 127 h 582"/>
                <a:gd name="T28" fmla="*/ 10 w 218"/>
                <a:gd name="T29" fmla="*/ 4 h 582"/>
                <a:gd name="T30" fmla="*/ 9 w 218"/>
                <a:gd name="T31" fmla="*/ 2 h 582"/>
                <a:gd name="T32" fmla="*/ 7 w 218"/>
                <a:gd name="T33" fmla="*/ 1 h 582"/>
                <a:gd name="T34" fmla="*/ 6 w 218"/>
                <a:gd name="T35" fmla="*/ 0 h 582"/>
                <a:gd name="T36" fmla="*/ 4 w 218"/>
                <a:gd name="T37" fmla="*/ 0 h 5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582"/>
                <a:gd name="T59" fmla="*/ 218 w 218"/>
                <a:gd name="T60" fmla="*/ 582 h 5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582">
                  <a:moveTo>
                    <a:pt x="16" y="1"/>
                  </a:moveTo>
                  <a:lnTo>
                    <a:pt x="8" y="5"/>
                  </a:lnTo>
                  <a:lnTo>
                    <a:pt x="3" y="13"/>
                  </a:lnTo>
                  <a:lnTo>
                    <a:pt x="0" y="21"/>
                  </a:lnTo>
                  <a:lnTo>
                    <a:pt x="1" y="29"/>
                  </a:lnTo>
                  <a:lnTo>
                    <a:pt x="175" y="566"/>
                  </a:lnTo>
                  <a:lnTo>
                    <a:pt x="179" y="574"/>
                  </a:lnTo>
                  <a:lnTo>
                    <a:pt x="187" y="579"/>
                  </a:lnTo>
                  <a:lnTo>
                    <a:pt x="195" y="582"/>
                  </a:lnTo>
                  <a:lnTo>
                    <a:pt x="204" y="580"/>
                  </a:lnTo>
                  <a:lnTo>
                    <a:pt x="211" y="577"/>
                  </a:lnTo>
                  <a:lnTo>
                    <a:pt x="216" y="570"/>
                  </a:lnTo>
                  <a:lnTo>
                    <a:pt x="218" y="562"/>
                  </a:lnTo>
                  <a:lnTo>
                    <a:pt x="217" y="553"/>
                  </a:lnTo>
                  <a:lnTo>
                    <a:pt x="43" y="16"/>
                  </a:lnTo>
                  <a:lnTo>
                    <a:pt x="39" y="8"/>
                  </a:lnTo>
                  <a:lnTo>
                    <a:pt x="32" y="3"/>
                  </a:lnTo>
                  <a:lnTo>
                    <a:pt x="25" y="0"/>
                  </a:lnTo>
                  <a:lnTo>
                    <a:pt x="16" y="1"/>
                  </a:lnTo>
                  <a:close/>
                </a:path>
              </a:pathLst>
            </a:custGeom>
            <a:solidFill>
              <a:srgbClr val="000000"/>
            </a:solidFill>
            <a:ln w="9525">
              <a:noFill/>
              <a:round/>
              <a:headEnd/>
              <a:tailEnd/>
            </a:ln>
          </p:spPr>
          <p:txBody>
            <a:bodyPr/>
            <a:lstStyle/>
            <a:p>
              <a:pPr rtl="0"/>
              <a:endParaRPr lang="en-US" sz="3800"/>
            </a:p>
          </p:txBody>
        </p:sp>
        <p:sp>
          <p:nvSpPr>
            <p:cNvPr id="948" name="Freeform 946"/>
            <p:cNvSpPr>
              <a:spLocks/>
            </p:cNvSpPr>
            <p:nvPr/>
          </p:nvSpPr>
          <p:spPr bwMode="auto">
            <a:xfrm flipH="1">
              <a:off x="443" y="1364"/>
              <a:ext cx="49" cy="53"/>
            </a:xfrm>
            <a:custGeom>
              <a:avLst/>
              <a:gdLst>
                <a:gd name="T0" fmla="*/ 8 w 213"/>
                <a:gd name="T1" fmla="*/ 8 h 230"/>
                <a:gd name="T2" fmla="*/ 3 w 213"/>
                <a:gd name="T3" fmla="*/ 15 h 230"/>
                <a:gd name="T4" fmla="*/ 0 w 213"/>
                <a:gd name="T5" fmla="*/ 26 h 230"/>
                <a:gd name="T6" fmla="*/ 0 w 213"/>
                <a:gd name="T7" fmla="*/ 39 h 230"/>
                <a:gd name="T8" fmla="*/ 1 w 213"/>
                <a:gd name="T9" fmla="*/ 48 h 230"/>
                <a:gd name="T10" fmla="*/ 4 w 213"/>
                <a:gd name="T11" fmla="*/ 51 h 230"/>
                <a:gd name="T12" fmla="*/ 8 w 213"/>
                <a:gd name="T13" fmla="*/ 50 h 230"/>
                <a:gd name="T14" fmla="*/ 10 w 213"/>
                <a:gd name="T15" fmla="*/ 47 h 230"/>
                <a:gd name="T16" fmla="*/ 10 w 213"/>
                <a:gd name="T17" fmla="*/ 32 h 230"/>
                <a:gd name="T18" fmla="*/ 14 w 213"/>
                <a:gd name="T19" fmla="*/ 16 h 230"/>
                <a:gd name="T20" fmla="*/ 19 w 213"/>
                <a:gd name="T21" fmla="*/ 12 h 230"/>
                <a:gd name="T22" fmla="*/ 23 w 213"/>
                <a:gd name="T23" fmla="*/ 10 h 230"/>
                <a:gd name="T24" fmla="*/ 26 w 213"/>
                <a:gd name="T25" fmla="*/ 10 h 230"/>
                <a:gd name="T26" fmla="*/ 28 w 213"/>
                <a:gd name="T27" fmla="*/ 10 h 230"/>
                <a:gd name="T28" fmla="*/ 29 w 213"/>
                <a:gd name="T29" fmla="*/ 10 h 230"/>
                <a:gd name="T30" fmla="*/ 29 w 213"/>
                <a:gd name="T31" fmla="*/ 11 h 230"/>
                <a:gd name="T32" fmla="*/ 31 w 213"/>
                <a:gd name="T33" fmla="*/ 11 h 230"/>
                <a:gd name="T34" fmla="*/ 33 w 213"/>
                <a:gd name="T35" fmla="*/ 12 h 230"/>
                <a:gd name="T36" fmla="*/ 38 w 213"/>
                <a:gd name="T37" fmla="*/ 22 h 230"/>
                <a:gd name="T38" fmla="*/ 39 w 213"/>
                <a:gd name="T39" fmla="*/ 41 h 230"/>
                <a:gd name="T40" fmla="*/ 38 w 213"/>
                <a:gd name="T41" fmla="*/ 49 h 230"/>
                <a:gd name="T42" fmla="*/ 40 w 213"/>
                <a:gd name="T43" fmla="*/ 52 h 230"/>
                <a:gd name="T44" fmla="*/ 44 w 213"/>
                <a:gd name="T45" fmla="*/ 53 h 230"/>
                <a:gd name="T46" fmla="*/ 47 w 213"/>
                <a:gd name="T47" fmla="*/ 51 h 230"/>
                <a:gd name="T48" fmla="*/ 48 w 213"/>
                <a:gd name="T49" fmla="*/ 47 h 230"/>
                <a:gd name="T50" fmla="*/ 49 w 213"/>
                <a:gd name="T51" fmla="*/ 38 h 230"/>
                <a:gd name="T52" fmla="*/ 49 w 213"/>
                <a:gd name="T53" fmla="*/ 26 h 230"/>
                <a:gd name="T54" fmla="*/ 46 w 213"/>
                <a:gd name="T55" fmla="*/ 13 h 230"/>
                <a:gd name="T56" fmla="*/ 41 w 213"/>
                <a:gd name="T57" fmla="*/ 6 h 230"/>
                <a:gd name="T58" fmla="*/ 39 w 213"/>
                <a:gd name="T59" fmla="*/ 4 h 230"/>
                <a:gd name="T60" fmla="*/ 35 w 213"/>
                <a:gd name="T61" fmla="*/ 2 h 230"/>
                <a:gd name="T62" fmla="*/ 32 w 213"/>
                <a:gd name="T63" fmla="*/ 1 h 230"/>
                <a:gd name="T64" fmla="*/ 30 w 213"/>
                <a:gd name="T65" fmla="*/ 0 h 230"/>
                <a:gd name="T66" fmla="*/ 31 w 213"/>
                <a:gd name="T67" fmla="*/ 1 h 230"/>
                <a:gd name="T68" fmla="*/ 30 w 213"/>
                <a:gd name="T69" fmla="*/ 0 h 230"/>
                <a:gd name="T70" fmla="*/ 27 w 213"/>
                <a:gd name="T71" fmla="*/ 0 h 230"/>
                <a:gd name="T72" fmla="*/ 21 w 213"/>
                <a:gd name="T73" fmla="*/ 0 h 230"/>
                <a:gd name="T74" fmla="*/ 14 w 213"/>
                <a:gd name="T75" fmla="*/ 2 h 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3"/>
                <a:gd name="T115" fmla="*/ 0 h 230"/>
                <a:gd name="T116" fmla="*/ 213 w 213"/>
                <a:gd name="T117" fmla="*/ 230 h 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3" h="230">
                  <a:moveTo>
                    <a:pt x="46" y="21"/>
                  </a:moveTo>
                  <a:lnTo>
                    <a:pt x="33" y="34"/>
                  </a:lnTo>
                  <a:lnTo>
                    <a:pt x="22" y="49"/>
                  </a:lnTo>
                  <a:lnTo>
                    <a:pt x="13" y="67"/>
                  </a:lnTo>
                  <a:lnTo>
                    <a:pt x="6" y="88"/>
                  </a:lnTo>
                  <a:lnTo>
                    <a:pt x="2" y="113"/>
                  </a:lnTo>
                  <a:lnTo>
                    <a:pt x="0" y="139"/>
                  </a:lnTo>
                  <a:lnTo>
                    <a:pt x="0" y="169"/>
                  </a:lnTo>
                  <a:lnTo>
                    <a:pt x="1" y="200"/>
                  </a:lnTo>
                  <a:lnTo>
                    <a:pt x="3" y="209"/>
                  </a:lnTo>
                  <a:lnTo>
                    <a:pt x="9" y="216"/>
                  </a:lnTo>
                  <a:lnTo>
                    <a:pt x="16" y="220"/>
                  </a:lnTo>
                  <a:lnTo>
                    <a:pt x="24" y="221"/>
                  </a:lnTo>
                  <a:lnTo>
                    <a:pt x="33" y="218"/>
                  </a:lnTo>
                  <a:lnTo>
                    <a:pt x="40" y="213"/>
                  </a:lnTo>
                  <a:lnTo>
                    <a:pt x="44" y="205"/>
                  </a:lnTo>
                  <a:lnTo>
                    <a:pt x="45" y="196"/>
                  </a:lnTo>
                  <a:lnTo>
                    <a:pt x="44" y="139"/>
                  </a:lnTo>
                  <a:lnTo>
                    <a:pt x="49" y="97"/>
                  </a:lnTo>
                  <a:lnTo>
                    <a:pt x="61" y="71"/>
                  </a:lnTo>
                  <a:lnTo>
                    <a:pt x="74" y="56"/>
                  </a:lnTo>
                  <a:lnTo>
                    <a:pt x="81" y="51"/>
                  </a:lnTo>
                  <a:lnTo>
                    <a:pt x="91" y="47"/>
                  </a:lnTo>
                  <a:lnTo>
                    <a:pt x="98" y="44"/>
                  </a:lnTo>
                  <a:lnTo>
                    <a:pt x="106" y="44"/>
                  </a:lnTo>
                  <a:lnTo>
                    <a:pt x="113" y="44"/>
                  </a:lnTo>
                  <a:lnTo>
                    <a:pt x="118" y="44"/>
                  </a:lnTo>
                  <a:lnTo>
                    <a:pt x="122" y="45"/>
                  </a:lnTo>
                  <a:lnTo>
                    <a:pt x="123" y="45"/>
                  </a:lnTo>
                  <a:lnTo>
                    <a:pt x="124" y="45"/>
                  </a:lnTo>
                  <a:lnTo>
                    <a:pt x="126" y="45"/>
                  </a:lnTo>
                  <a:lnTo>
                    <a:pt x="126" y="47"/>
                  </a:lnTo>
                  <a:lnTo>
                    <a:pt x="127" y="47"/>
                  </a:lnTo>
                  <a:lnTo>
                    <a:pt x="133" y="48"/>
                  </a:lnTo>
                  <a:lnTo>
                    <a:pt x="140" y="51"/>
                  </a:lnTo>
                  <a:lnTo>
                    <a:pt x="145" y="54"/>
                  </a:lnTo>
                  <a:lnTo>
                    <a:pt x="150" y="60"/>
                  </a:lnTo>
                  <a:lnTo>
                    <a:pt x="165" y="94"/>
                  </a:lnTo>
                  <a:lnTo>
                    <a:pt x="170" y="135"/>
                  </a:lnTo>
                  <a:lnTo>
                    <a:pt x="169" y="176"/>
                  </a:lnTo>
                  <a:lnTo>
                    <a:pt x="166" y="204"/>
                  </a:lnTo>
                  <a:lnTo>
                    <a:pt x="166" y="213"/>
                  </a:lnTo>
                  <a:lnTo>
                    <a:pt x="169" y="221"/>
                  </a:lnTo>
                  <a:lnTo>
                    <a:pt x="175" y="226"/>
                  </a:lnTo>
                  <a:lnTo>
                    <a:pt x="183" y="230"/>
                  </a:lnTo>
                  <a:lnTo>
                    <a:pt x="192" y="229"/>
                  </a:lnTo>
                  <a:lnTo>
                    <a:pt x="200" y="226"/>
                  </a:lnTo>
                  <a:lnTo>
                    <a:pt x="205" y="220"/>
                  </a:lnTo>
                  <a:lnTo>
                    <a:pt x="209" y="212"/>
                  </a:lnTo>
                  <a:lnTo>
                    <a:pt x="210" y="203"/>
                  </a:lnTo>
                  <a:lnTo>
                    <a:pt x="211" y="186"/>
                  </a:lnTo>
                  <a:lnTo>
                    <a:pt x="213" y="165"/>
                  </a:lnTo>
                  <a:lnTo>
                    <a:pt x="213" y="139"/>
                  </a:lnTo>
                  <a:lnTo>
                    <a:pt x="211" y="112"/>
                  </a:lnTo>
                  <a:lnTo>
                    <a:pt x="206" y="83"/>
                  </a:lnTo>
                  <a:lnTo>
                    <a:pt x="198" y="57"/>
                  </a:lnTo>
                  <a:lnTo>
                    <a:pt x="185" y="34"/>
                  </a:lnTo>
                  <a:lnTo>
                    <a:pt x="180" y="27"/>
                  </a:lnTo>
                  <a:lnTo>
                    <a:pt x="175" y="22"/>
                  </a:lnTo>
                  <a:lnTo>
                    <a:pt x="169" y="17"/>
                  </a:lnTo>
                  <a:lnTo>
                    <a:pt x="162" y="12"/>
                  </a:lnTo>
                  <a:lnTo>
                    <a:pt x="154" y="9"/>
                  </a:lnTo>
                  <a:lnTo>
                    <a:pt x="146" y="6"/>
                  </a:lnTo>
                  <a:lnTo>
                    <a:pt x="139" y="4"/>
                  </a:lnTo>
                  <a:lnTo>
                    <a:pt x="131" y="2"/>
                  </a:lnTo>
                  <a:lnTo>
                    <a:pt x="132" y="2"/>
                  </a:lnTo>
                  <a:lnTo>
                    <a:pt x="133" y="2"/>
                  </a:lnTo>
                  <a:lnTo>
                    <a:pt x="133" y="4"/>
                  </a:lnTo>
                  <a:lnTo>
                    <a:pt x="135" y="4"/>
                  </a:lnTo>
                  <a:lnTo>
                    <a:pt x="132" y="2"/>
                  </a:lnTo>
                  <a:lnTo>
                    <a:pt x="126" y="1"/>
                  </a:lnTo>
                  <a:lnTo>
                    <a:pt x="117" y="0"/>
                  </a:lnTo>
                  <a:lnTo>
                    <a:pt x="105" y="0"/>
                  </a:lnTo>
                  <a:lnTo>
                    <a:pt x="91" y="1"/>
                  </a:lnTo>
                  <a:lnTo>
                    <a:pt x="76" y="4"/>
                  </a:lnTo>
                  <a:lnTo>
                    <a:pt x="61" y="10"/>
                  </a:lnTo>
                  <a:lnTo>
                    <a:pt x="46" y="21"/>
                  </a:lnTo>
                  <a:close/>
                </a:path>
              </a:pathLst>
            </a:custGeom>
            <a:solidFill>
              <a:srgbClr val="000000"/>
            </a:solidFill>
            <a:ln w="9525">
              <a:noFill/>
              <a:round/>
              <a:headEnd/>
              <a:tailEnd/>
            </a:ln>
          </p:spPr>
          <p:txBody>
            <a:bodyPr/>
            <a:lstStyle/>
            <a:p>
              <a:pPr rtl="0"/>
              <a:endParaRPr lang="en-US" sz="3800"/>
            </a:p>
          </p:txBody>
        </p:sp>
        <p:sp>
          <p:nvSpPr>
            <p:cNvPr id="949" name="Freeform 947"/>
            <p:cNvSpPr>
              <a:spLocks/>
            </p:cNvSpPr>
            <p:nvPr/>
          </p:nvSpPr>
          <p:spPr bwMode="auto">
            <a:xfrm flipH="1">
              <a:off x="541" y="1408"/>
              <a:ext cx="179" cy="66"/>
            </a:xfrm>
            <a:custGeom>
              <a:avLst/>
              <a:gdLst>
                <a:gd name="T0" fmla="*/ 1 w 778"/>
                <a:gd name="T1" fmla="*/ 60 h 286"/>
                <a:gd name="T2" fmla="*/ 0 w 778"/>
                <a:gd name="T3" fmla="*/ 66 h 286"/>
                <a:gd name="T4" fmla="*/ 179 w 778"/>
                <a:gd name="T5" fmla="*/ 66 h 286"/>
                <a:gd name="T6" fmla="*/ 178 w 778"/>
                <a:gd name="T7" fmla="*/ 60 h 286"/>
                <a:gd name="T8" fmla="*/ 176 w 778"/>
                <a:gd name="T9" fmla="*/ 54 h 286"/>
                <a:gd name="T10" fmla="*/ 174 w 778"/>
                <a:gd name="T11" fmla="*/ 47 h 286"/>
                <a:gd name="T12" fmla="*/ 171 w 778"/>
                <a:gd name="T13" fmla="*/ 41 h 286"/>
                <a:gd name="T14" fmla="*/ 168 w 778"/>
                <a:gd name="T15" fmla="*/ 36 h 286"/>
                <a:gd name="T16" fmla="*/ 164 w 778"/>
                <a:gd name="T17" fmla="*/ 31 h 286"/>
                <a:gd name="T18" fmla="*/ 159 w 778"/>
                <a:gd name="T19" fmla="*/ 26 h 286"/>
                <a:gd name="T20" fmla="*/ 154 w 778"/>
                <a:gd name="T21" fmla="*/ 21 h 286"/>
                <a:gd name="T22" fmla="*/ 148 w 778"/>
                <a:gd name="T23" fmla="*/ 17 h 286"/>
                <a:gd name="T24" fmla="*/ 142 w 778"/>
                <a:gd name="T25" fmla="*/ 13 h 286"/>
                <a:gd name="T26" fmla="*/ 136 w 778"/>
                <a:gd name="T27" fmla="*/ 10 h 286"/>
                <a:gd name="T28" fmla="*/ 129 w 778"/>
                <a:gd name="T29" fmla="*/ 7 h 286"/>
                <a:gd name="T30" fmla="*/ 121 w 778"/>
                <a:gd name="T31" fmla="*/ 4 h 286"/>
                <a:gd name="T32" fmla="*/ 114 w 778"/>
                <a:gd name="T33" fmla="*/ 3 h 286"/>
                <a:gd name="T34" fmla="*/ 106 w 778"/>
                <a:gd name="T35" fmla="*/ 1 h 286"/>
                <a:gd name="T36" fmla="*/ 98 w 778"/>
                <a:gd name="T37" fmla="*/ 0 h 286"/>
                <a:gd name="T38" fmla="*/ 90 w 778"/>
                <a:gd name="T39" fmla="*/ 0 h 286"/>
                <a:gd name="T40" fmla="*/ 82 w 778"/>
                <a:gd name="T41" fmla="*/ 0 h 286"/>
                <a:gd name="T42" fmla="*/ 74 w 778"/>
                <a:gd name="T43" fmla="*/ 1 h 286"/>
                <a:gd name="T44" fmla="*/ 66 w 778"/>
                <a:gd name="T45" fmla="*/ 3 h 286"/>
                <a:gd name="T46" fmla="*/ 58 w 778"/>
                <a:gd name="T47" fmla="*/ 4 h 286"/>
                <a:gd name="T48" fmla="*/ 51 w 778"/>
                <a:gd name="T49" fmla="*/ 7 h 286"/>
                <a:gd name="T50" fmla="*/ 44 w 778"/>
                <a:gd name="T51" fmla="*/ 10 h 286"/>
                <a:gd name="T52" fmla="*/ 38 w 778"/>
                <a:gd name="T53" fmla="*/ 13 h 286"/>
                <a:gd name="T54" fmla="*/ 31 w 778"/>
                <a:gd name="T55" fmla="*/ 17 h 286"/>
                <a:gd name="T56" fmla="*/ 26 w 778"/>
                <a:gd name="T57" fmla="*/ 21 h 286"/>
                <a:gd name="T58" fmla="*/ 20 w 778"/>
                <a:gd name="T59" fmla="*/ 26 h 286"/>
                <a:gd name="T60" fmla="*/ 15 w 778"/>
                <a:gd name="T61" fmla="*/ 31 h 286"/>
                <a:gd name="T62" fmla="*/ 11 w 778"/>
                <a:gd name="T63" fmla="*/ 36 h 286"/>
                <a:gd name="T64" fmla="*/ 8 w 778"/>
                <a:gd name="T65" fmla="*/ 42 h 286"/>
                <a:gd name="T66" fmla="*/ 5 w 778"/>
                <a:gd name="T67" fmla="*/ 48 h 286"/>
                <a:gd name="T68" fmla="*/ 3 w 778"/>
                <a:gd name="T69" fmla="*/ 54 h 286"/>
                <a:gd name="T70" fmla="*/ 1 w 778"/>
                <a:gd name="T71" fmla="*/ 60 h 2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8"/>
                <a:gd name="T109" fmla="*/ 0 h 286"/>
                <a:gd name="T110" fmla="*/ 778 w 778"/>
                <a:gd name="T111" fmla="*/ 286 h 2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8" h="286">
                  <a:moveTo>
                    <a:pt x="4" y="260"/>
                  </a:moveTo>
                  <a:lnTo>
                    <a:pt x="0" y="286"/>
                  </a:lnTo>
                  <a:lnTo>
                    <a:pt x="778" y="286"/>
                  </a:lnTo>
                  <a:lnTo>
                    <a:pt x="774" y="260"/>
                  </a:lnTo>
                  <a:lnTo>
                    <a:pt x="767" y="233"/>
                  </a:lnTo>
                  <a:lnTo>
                    <a:pt x="757" y="205"/>
                  </a:lnTo>
                  <a:lnTo>
                    <a:pt x="744" y="179"/>
                  </a:lnTo>
                  <a:lnTo>
                    <a:pt x="730" y="156"/>
                  </a:lnTo>
                  <a:lnTo>
                    <a:pt x="711" y="133"/>
                  </a:lnTo>
                  <a:lnTo>
                    <a:pt x="691" y="112"/>
                  </a:lnTo>
                  <a:lnTo>
                    <a:pt x="669" y="91"/>
                  </a:lnTo>
                  <a:lnTo>
                    <a:pt x="644" y="73"/>
                  </a:lnTo>
                  <a:lnTo>
                    <a:pt x="618" y="57"/>
                  </a:lnTo>
                  <a:lnTo>
                    <a:pt x="589" y="43"/>
                  </a:lnTo>
                  <a:lnTo>
                    <a:pt x="559" y="30"/>
                  </a:lnTo>
                  <a:lnTo>
                    <a:pt x="528" y="19"/>
                  </a:lnTo>
                  <a:lnTo>
                    <a:pt x="496" y="12"/>
                  </a:lnTo>
                  <a:lnTo>
                    <a:pt x="462" y="5"/>
                  </a:lnTo>
                  <a:lnTo>
                    <a:pt x="427" y="1"/>
                  </a:lnTo>
                  <a:lnTo>
                    <a:pt x="390" y="0"/>
                  </a:lnTo>
                  <a:lnTo>
                    <a:pt x="355" y="1"/>
                  </a:lnTo>
                  <a:lnTo>
                    <a:pt x="320" y="5"/>
                  </a:lnTo>
                  <a:lnTo>
                    <a:pt x="285" y="12"/>
                  </a:lnTo>
                  <a:lnTo>
                    <a:pt x="253" y="19"/>
                  </a:lnTo>
                  <a:lnTo>
                    <a:pt x="221" y="30"/>
                  </a:lnTo>
                  <a:lnTo>
                    <a:pt x="191" y="43"/>
                  </a:lnTo>
                  <a:lnTo>
                    <a:pt x="163" y="58"/>
                  </a:lnTo>
                  <a:lnTo>
                    <a:pt x="136" y="74"/>
                  </a:lnTo>
                  <a:lnTo>
                    <a:pt x="111" y="92"/>
                  </a:lnTo>
                  <a:lnTo>
                    <a:pt x="87" y="113"/>
                  </a:lnTo>
                  <a:lnTo>
                    <a:pt x="67" y="134"/>
                  </a:lnTo>
                  <a:lnTo>
                    <a:pt x="48" y="157"/>
                  </a:lnTo>
                  <a:lnTo>
                    <a:pt x="34" y="181"/>
                  </a:lnTo>
                  <a:lnTo>
                    <a:pt x="21" y="207"/>
                  </a:lnTo>
                  <a:lnTo>
                    <a:pt x="11" y="233"/>
                  </a:lnTo>
                  <a:lnTo>
                    <a:pt x="4" y="260"/>
                  </a:lnTo>
                  <a:close/>
                </a:path>
              </a:pathLst>
            </a:custGeom>
            <a:solidFill>
              <a:srgbClr val="000000"/>
            </a:solidFill>
            <a:ln w="9525">
              <a:noFill/>
              <a:round/>
              <a:headEnd/>
              <a:tailEnd/>
            </a:ln>
          </p:spPr>
          <p:txBody>
            <a:bodyPr/>
            <a:lstStyle/>
            <a:p>
              <a:pPr rtl="0"/>
              <a:endParaRPr lang="en-US" sz="3800"/>
            </a:p>
          </p:txBody>
        </p:sp>
        <p:sp>
          <p:nvSpPr>
            <p:cNvPr id="950" name="Freeform 948"/>
            <p:cNvSpPr>
              <a:spLocks/>
            </p:cNvSpPr>
            <p:nvPr/>
          </p:nvSpPr>
          <p:spPr bwMode="auto">
            <a:xfrm flipH="1">
              <a:off x="554" y="1418"/>
              <a:ext cx="153" cy="45"/>
            </a:xfrm>
            <a:custGeom>
              <a:avLst/>
              <a:gdLst>
                <a:gd name="T0" fmla="*/ 77 w 666"/>
                <a:gd name="T1" fmla="*/ 0 h 198"/>
                <a:gd name="T2" fmla="*/ 83 w 666"/>
                <a:gd name="T3" fmla="*/ 0 h 198"/>
                <a:gd name="T4" fmla="*/ 90 w 666"/>
                <a:gd name="T5" fmla="*/ 1 h 198"/>
                <a:gd name="T6" fmla="*/ 96 w 666"/>
                <a:gd name="T7" fmla="*/ 2 h 198"/>
                <a:gd name="T8" fmla="*/ 103 w 666"/>
                <a:gd name="T9" fmla="*/ 3 h 198"/>
                <a:gd name="T10" fmla="*/ 109 w 666"/>
                <a:gd name="T11" fmla="*/ 5 h 198"/>
                <a:gd name="T12" fmla="*/ 114 w 666"/>
                <a:gd name="T13" fmla="*/ 8 h 198"/>
                <a:gd name="T14" fmla="*/ 120 w 666"/>
                <a:gd name="T15" fmla="*/ 10 h 198"/>
                <a:gd name="T16" fmla="*/ 125 w 666"/>
                <a:gd name="T17" fmla="*/ 13 h 198"/>
                <a:gd name="T18" fmla="*/ 130 w 666"/>
                <a:gd name="T19" fmla="*/ 16 h 198"/>
                <a:gd name="T20" fmla="*/ 135 w 666"/>
                <a:gd name="T21" fmla="*/ 19 h 198"/>
                <a:gd name="T22" fmla="*/ 139 w 666"/>
                <a:gd name="T23" fmla="*/ 23 h 198"/>
                <a:gd name="T24" fmla="*/ 142 w 666"/>
                <a:gd name="T25" fmla="*/ 27 h 198"/>
                <a:gd name="T26" fmla="*/ 146 w 666"/>
                <a:gd name="T27" fmla="*/ 31 h 198"/>
                <a:gd name="T28" fmla="*/ 149 w 666"/>
                <a:gd name="T29" fmla="*/ 35 h 198"/>
                <a:gd name="T30" fmla="*/ 151 w 666"/>
                <a:gd name="T31" fmla="*/ 40 h 198"/>
                <a:gd name="T32" fmla="*/ 153 w 666"/>
                <a:gd name="T33" fmla="*/ 45 h 198"/>
                <a:gd name="T34" fmla="*/ 149 w 666"/>
                <a:gd name="T35" fmla="*/ 45 h 198"/>
                <a:gd name="T36" fmla="*/ 143 w 666"/>
                <a:gd name="T37" fmla="*/ 45 h 198"/>
                <a:gd name="T38" fmla="*/ 135 w 666"/>
                <a:gd name="T39" fmla="*/ 45 h 198"/>
                <a:gd name="T40" fmla="*/ 126 w 666"/>
                <a:gd name="T41" fmla="*/ 45 h 198"/>
                <a:gd name="T42" fmla="*/ 115 w 666"/>
                <a:gd name="T43" fmla="*/ 45 h 198"/>
                <a:gd name="T44" fmla="*/ 102 w 666"/>
                <a:gd name="T45" fmla="*/ 45 h 198"/>
                <a:gd name="T46" fmla="*/ 90 w 666"/>
                <a:gd name="T47" fmla="*/ 45 h 198"/>
                <a:gd name="T48" fmla="*/ 77 w 666"/>
                <a:gd name="T49" fmla="*/ 45 h 198"/>
                <a:gd name="T50" fmla="*/ 63 w 666"/>
                <a:gd name="T51" fmla="*/ 45 h 198"/>
                <a:gd name="T52" fmla="*/ 51 w 666"/>
                <a:gd name="T53" fmla="*/ 45 h 198"/>
                <a:gd name="T54" fmla="*/ 38 w 666"/>
                <a:gd name="T55" fmla="*/ 45 h 198"/>
                <a:gd name="T56" fmla="*/ 27 w 666"/>
                <a:gd name="T57" fmla="*/ 45 h 198"/>
                <a:gd name="T58" fmla="*/ 18 w 666"/>
                <a:gd name="T59" fmla="*/ 45 h 198"/>
                <a:gd name="T60" fmla="*/ 10 w 666"/>
                <a:gd name="T61" fmla="*/ 45 h 198"/>
                <a:gd name="T62" fmla="*/ 4 w 666"/>
                <a:gd name="T63" fmla="*/ 45 h 198"/>
                <a:gd name="T64" fmla="*/ 0 w 666"/>
                <a:gd name="T65" fmla="*/ 45 h 198"/>
                <a:gd name="T66" fmla="*/ 2 w 666"/>
                <a:gd name="T67" fmla="*/ 40 h 198"/>
                <a:gd name="T68" fmla="*/ 4 w 666"/>
                <a:gd name="T69" fmla="*/ 35 h 198"/>
                <a:gd name="T70" fmla="*/ 7 w 666"/>
                <a:gd name="T71" fmla="*/ 31 h 198"/>
                <a:gd name="T72" fmla="*/ 11 w 666"/>
                <a:gd name="T73" fmla="*/ 27 h 198"/>
                <a:gd name="T74" fmla="*/ 14 w 666"/>
                <a:gd name="T75" fmla="*/ 23 h 198"/>
                <a:gd name="T76" fmla="*/ 19 w 666"/>
                <a:gd name="T77" fmla="*/ 19 h 198"/>
                <a:gd name="T78" fmla="*/ 23 w 666"/>
                <a:gd name="T79" fmla="*/ 16 h 198"/>
                <a:gd name="T80" fmla="*/ 28 w 666"/>
                <a:gd name="T81" fmla="*/ 13 h 198"/>
                <a:gd name="T82" fmla="*/ 33 w 666"/>
                <a:gd name="T83" fmla="*/ 10 h 198"/>
                <a:gd name="T84" fmla="*/ 39 w 666"/>
                <a:gd name="T85" fmla="*/ 8 h 198"/>
                <a:gd name="T86" fmla="*/ 45 w 666"/>
                <a:gd name="T87" fmla="*/ 5 h 198"/>
                <a:gd name="T88" fmla="*/ 51 w 666"/>
                <a:gd name="T89" fmla="*/ 3 h 198"/>
                <a:gd name="T90" fmla="*/ 57 w 666"/>
                <a:gd name="T91" fmla="*/ 2 h 198"/>
                <a:gd name="T92" fmla="*/ 63 w 666"/>
                <a:gd name="T93" fmla="*/ 1 h 198"/>
                <a:gd name="T94" fmla="*/ 70 w 666"/>
                <a:gd name="T95" fmla="*/ 0 h 198"/>
                <a:gd name="T96" fmla="*/ 77 w 666"/>
                <a:gd name="T97" fmla="*/ 0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6"/>
                <a:gd name="T148" fmla="*/ 0 h 198"/>
                <a:gd name="T149" fmla="*/ 666 w 666"/>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6" h="198">
                  <a:moveTo>
                    <a:pt x="334" y="0"/>
                  </a:moveTo>
                  <a:lnTo>
                    <a:pt x="363" y="1"/>
                  </a:lnTo>
                  <a:lnTo>
                    <a:pt x="393" y="4"/>
                  </a:lnTo>
                  <a:lnTo>
                    <a:pt x="420" y="8"/>
                  </a:lnTo>
                  <a:lnTo>
                    <a:pt x="447" y="14"/>
                  </a:lnTo>
                  <a:lnTo>
                    <a:pt x="473" y="24"/>
                  </a:lnTo>
                  <a:lnTo>
                    <a:pt x="498" y="33"/>
                  </a:lnTo>
                  <a:lnTo>
                    <a:pt x="523" y="43"/>
                  </a:lnTo>
                  <a:lnTo>
                    <a:pt x="545" y="56"/>
                  </a:lnTo>
                  <a:lnTo>
                    <a:pt x="567" y="70"/>
                  </a:lnTo>
                  <a:lnTo>
                    <a:pt x="587" y="85"/>
                  </a:lnTo>
                  <a:lnTo>
                    <a:pt x="605" y="102"/>
                  </a:lnTo>
                  <a:lnTo>
                    <a:pt x="620" y="119"/>
                  </a:lnTo>
                  <a:lnTo>
                    <a:pt x="635" y="137"/>
                  </a:lnTo>
                  <a:lnTo>
                    <a:pt x="648" y="156"/>
                  </a:lnTo>
                  <a:lnTo>
                    <a:pt x="658" y="177"/>
                  </a:lnTo>
                  <a:lnTo>
                    <a:pt x="666" y="198"/>
                  </a:lnTo>
                  <a:lnTo>
                    <a:pt x="650" y="198"/>
                  </a:lnTo>
                  <a:lnTo>
                    <a:pt x="624" y="198"/>
                  </a:lnTo>
                  <a:lnTo>
                    <a:pt x="589" y="198"/>
                  </a:lnTo>
                  <a:lnTo>
                    <a:pt x="548" y="198"/>
                  </a:lnTo>
                  <a:lnTo>
                    <a:pt x="499" y="198"/>
                  </a:lnTo>
                  <a:lnTo>
                    <a:pt x="446" y="198"/>
                  </a:lnTo>
                  <a:lnTo>
                    <a:pt x="390" y="198"/>
                  </a:lnTo>
                  <a:lnTo>
                    <a:pt x="333" y="198"/>
                  </a:lnTo>
                  <a:lnTo>
                    <a:pt x="276" y="198"/>
                  </a:lnTo>
                  <a:lnTo>
                    <a:pt x="220" y="198"/>
                  </a:lnTo>
                  <a:lnTo>
                    <a:pt x="167" y="198"/>
                  </a:lnTo>
                  <a:lnTo>
                    <a:pt x="119" y="198"/>
                  </a:lnTo>
                  <a:lnTo>
                    <a:pt x="77" y="198"/>
                  </a:lnTo>
                  <a:lnTo>
                    <a:pt x="42" y="198"/>
                  </a:lnTo>
                  <a:lnTo>
                    <a:pt x="16" y="198"/>
                  </a:lnTo>
                  <a:lnTo>
                    <a:pt x="0" y="198"/>
                  </a:lnTo>
                  <a:lnTo>
                    <a:pt x="8" y="177"/>
                  </a:lnTo>
                  <a:lnTo>
                    <a:pt x="18" y="156"/>
                  </a:lnTo>
                  <a:lnTo>
                    <a:pt x="31" y="137"/>
                  </a:lnTo>
                  <a:lnTo>
                    <a:pt x="46" y="119"/>
                  </a:lnTo>
                  <a:lnTo>
                    <a:pt x="63" y="102"/>
                  </a:lnTo>
                  <a:lnTo>
                    <a:pt x="81" y="85"/>
                  </a:lnTo>
                  <a:lnTo>
                    <a:pt x="100" y="70"/>
                  </a:lnTo>
                  <a:lnTo>
                    <a:pt x="121" y="56"/>
                  </a:lnTo>
                  <a:lnTo>
                    <a:pt x="145" y="43"/>
                  </a:lnTo>
                  <a:lnTo>
                    <a:pt x="168" y="33"/>
                  </a:lnTo>
                  <a:lnTo>
                    <a:pt x="194" y="24"/>
                  </a:lnTo>
                  <a:lnTo>
                    <a:pt x="220" y="14"/>
                  </a:lnTo>
                  <a:lnTo>
                    <a:pt x="247" y="8"/>
                  </a:lnTo>
                  <a:lnTo>
                    <a:pt x="276" y="4"/>
                  </a:lnTo>
                  <a:lnTo>
                    <a:pt x="304" y="1"/>
                  </a:lnTo>
                  <a:lnTo>
                    <a:pt x="334" y="0"/>
                  </a:lnTo>
                  <a:close/>
                </a:path>
              </a:pathLst>
            </a:custGeom>
            <a:solidFill>
              <a:srgbClr val="C0C0C0"/>
            </a:solidFill>
            <a:ln w="9525">
              <a:noFill/>
              <a:round/>
              <a:headEnd/>
              <a:tailEnd/>
            </a:ln>
          </p:spPr>
          <p:txBody>
            <a:bodyPr/>
            <a:lstStyle/>
            <a:p>
              <a:pPr rtl="0"/>
              <a:endParaRPr lang="en-US" sz="3800"/>
            </a:p>
          </p:txBody>
        </p:sp>
        <p:sp>
          <p:nvSpPr>
            <p:cNvPr id="951" name="Freeform 949"/>
            <p:cNvSpPr>
              <a:spLocks/>
            </p:cNvSpPr>
            <p:nvPr/>
          </p:nvSpPr>
          <p:spPr bwMode="auto">
            <a:xfrm flipH="1">
              <a:off x="541" y="1463"/>
              <a:ext cx="179" cy="31"/>
            </a:xfrm>
            <a:custGeom>
              <a:avLst/>
              <a:gdLst>
                <a:gd name="T0" fmla="*/ 173 w 778"/>
                <a:gd name="T1" fmla="*/ 0 h 135"/>
                <a:gd name="T2" fmla="*/ 2 w 778"/>
                <a:gd name="T3" fmla="*/ 0 h 135"/>
                <a:gd name="T4" fmla="*/ 1 w 778"/>
                <a:gd name="T5" fmla="*/ 4 h 135"/>
                <a:gd name="T6" fmla="*/ 0 w 778"/>
                <a:gd name="T7" fmla="*/ 14 h 135"/>
                <a:gd name="T8" fmla="*/ 0 w 778"/>
                <a:gd name="T9" fmla="*/ 17 h 135"/>
                <a:gd name="T10" fmla="*/ 0 w 778"/>
                <a:gd name="T11" fmla="*/ 20 h 135"/>
                <a:gd name="T12" fmla="*/ 1 w 778"/>
                <a:gd name="T13" fmla="*/ 24 h 135"/>
                <a:gd name="T14" fmla="*/ 2 w 778"/>
                <a:gd name="T15" fmla="*/ 27 h 135"/>
                <a:gd name="T16" fmla="*/ 3 w 778"/>
                <a:gd name="T17" fmla="*/ 31 h 135"/>
                <a:gd name="T18" fmla="*/ 176 w 778"/>
                <a:gd name="T19" fmla="*/ 31 h 135"/>
                <a:gd name="T20" fmla="*/ 177 w 778"/>
                <a:gd name="T21" fmla="*/ 27 h 135"/>
                <a:gd name="T22" fmla="*/ 178 w 778"/>
                <a:gd name="T23" fmla="*/ 24 h 135"/>
                <a:gd name="T24" fmla="*/ 179 w 778"/>
                <a:gd name="T25" fmla="*/ 20 h 135"/>
                <a:gd name="T26" fmla="*/ 179 w 778"/>
                <a:gd name="T27" fmla="*/ 17 h 135"/>
                <a:gd name="T28" fmla="*/ 179 w 778"/>
                <a:gd name="T29" fmla="*/ 14 h 135"/>
                <a:gd name="T30" fmla="*/ 177 w 778"/>
                <a:gd name="T31" fmla="*/ 0 h 135"/>
                <a:gd name="T32" fmla="*/ 173 w 778"/>
                <a:gd name="T33" fmla="*/ 0 h 1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8"/>
                <a:gd name="T52" fmla="*/ 0 h 135"/>
                <a:gd name="T53" fmla="*/ 778 w 778"/>
                <a:gd name="T54" fmla="*/ 135 h 1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8" h="135">
                  <a:moveTo>
                    <a:pt x="752" y="1"/>
                  </a:moveTo>
                  <a:lnTo>
                    <a:pt x="7" y="1"/>
                  </a:lnTo>
                  <a:lnTo>
                    <a:pt x="4" y="19"/>
                  </a:lnTo>
                  <a:lnTo>
                    <a:pt x="0" y="62"/>
                  </a:lnTo>
                  <a:lnTo>
                    <a:pt x="0" y="76"/>
                  </a:lnTo>
                  <a:lnTo>
                    <a:pt x="2" y="89"/>
                  </a:lnTo>
                  <a:lnTo>
                    <a:pt x="4" y="104"/>
                  </a:lnTo>
                  <a:lnTo>
                    <a:pt x="7" y="118"/>
                  </a:lnTo>
                  <a:lnTo>
                    <a:pt x="11" y="135"/>
                  </a:lnTo>
                  <a:lnTo>
                    <a:pt x="767" y="135"/>
                  </a:lnTo>
                  <a:lnTo>
                    <a:pt x="771" y="118"/>
                  </a:lnTo>
                  <a:lnTo>
                    <a:pt x="774" y="104"/>
                  </a:lnTo>
                  <a:lnTo>
                    <a:pt x="776" y="89"/>
                  </a:lnTo>
                  <a:lnTo>
                    <a:pt x="778" y="76"/>
                  </a:lnTo>
                  <a:lnTo>
                    <a:pt x="778" y="62"/>
                  </a:lnTo>
                  <a:lnTo>
                    <a:pt x="771" y="0"/>
                  </a:lnTo>
                  <a:lnTo>
                    <a:pt x="752" y="1"/>
                  </a:lnTo>
                  <a:close/>
                </a:path>
              </a:pathLst>
            </a:custGeom>
            <a:solidFill>
              <a:srgbClr val="000000"/>
            </a:solidFill>
            <a:ln w="9525">
              <a:noFill/>
              <a:round/>
              <a:headEnd/>
              <a:tailEnd/>
            </a:ln>
          </p:spPr>
          <p:txBody>
            <a:bodyPr/>
            <a:lstStyle/>
            <a:p>
              <a:pPr rtl="0"/>
              <a:endParaRPr lang="en-US" sz="3800"/>
            </a:p>
          </p:txBody>
        </p:sp>
        <p:sp>
          <p:nvSpPr>
            <p:cNvPr id="952" name="Freeform 950"/>
            <p:cNvSpPr>
              <a:spLocks/>
            </p:cNvSpPr>
            <p:nvPr/>
          </p:nvSpPr>
          <p:spPr bwMode="auto">
            <a:xfrm flipH="1">
              <a:off x="551" y="1474"/>
              <a:ext cx="159" cy="10"/>
            </a:xfrm>
            <a:custGeom>
              <a:avLst/>
              <a:gdLst>
                <a:gd name="T0" fmla="*/ 159 w 689"/>
                <a:gd name="T1" fmla="*/ 0 h 46"/>
                <a:gd name="T2" fmla="*/ 159 w 689"/>
                <a:gd name="T3" fmla="*/ 2 h 46"/>
                <a:gd name="T4" fmla="*/ 159 w 689"/>
                <a:gd name="T5" fmla="*/ 3 h 46"/>
                <a:gd name="T6" fmla="*/ 159 w 689"/>
                <a:gd name="T7" fmla="*/ 3 h 46"/>
                <a:gd name="T8" fmla="*/ 159 w 689"/>
                <a:gd name="T9" fmla="*/ 4 h 46"/>
                <a:gd name="T10" fmla="*/ 159 w 689"/>
                <a:gd name="T11" fmla="*/ 5 h 46"/>
                <a:gd name="T12" fmla="*/ 159 w 689"/>
                <a:gd name="T13" fmla="*/ 7 h 46"/>
                <a:gd name="T14" fmla="*/ 159 w 689"/>
                <a:gd name="T15" fmla="*/ 8 h 46"/>
                <a:gd name="T16" fmla="*/ 158 w 689"/>
                <a:gd name="T17" fmla="*/ 10 h 46"/>
                <a:gd name="T18" fmla="*/ 155 w 689"/>
                <a:gd name="T19" fmla="*/ 10 h 46"/>
                <a:gd name="T20" fmla="*/ 150 w 689"/>
                <a:gd name="T21" fmla="*/ 10 h 46"/>
                <a:gd name="T22" fmla="*/ 141 w 689"/>
                <a:gd name="T23" fmla="*/ 10 h 46"/>
                <a:gd name="T24" fmla="*/ 131 w 689"/>
                <a:gd name="T25" fmla="*/ 10 h 46"/>
                <a:gd name="T26" fmla="*/ 120 w 689"/>
                <a:gd name="T27" fmla="*/ 10 h 46"/>
                <a:gd name="T28" fmla="*/ 107 w 689"/>
                <a:gd name="T29" fmla="*/ 10 h 46"/>
                <a:gd name="T30" fmla="*/ 93 w 689"/>
                <a:gd name="T31" fmla="*/ 10 h 46"/>
                <a:gd name="T32" fmla="*/ 79 w 689"/>
                <a:gd name="T33" fmla="*/ 10 h 46"/>
                <a:gd name="T34" fmla="*/ 66 w 689"/>
                <a:gd name="T35" fmla="*/ 10 h 46"/>
                <a:gd name="T36" fmla="*/ 52 w 689"/>
                <a:gd name="T37" fmla="*/ 10 h 46"/>
                <a:gd name="T38" fmla="*/ 39 w 689"/>
                <a:gd name="T39" fmla="*/ 10 h 46"/>
                <a:gd name="T40" fmla="*/ 27 w 689"/>
                <a:gd name="T41" fmla="*/ 10 h 46"/>
                <a:gd name="T42" fmla="*/ 18 w 689"/>
                <a:gd name="T43" fmla="*/ 10 h 46"/>
                <a:gd name="T44" fmla="*/ 9 w 689"/>
                <a:gd name="T45" fmla="*/ 10 h 46"/>
                <a:gd name="T46" fmla="*/ 3 w 689"/>
                <a:gd name="T47" fmla="*/ 10 h 46"/>
                <a:gd name="T48" fmla="*/ 0 w 689"/>
                <a:gd name="T49" fmla="*/ 10 h 46"/>
                <a:gd name="T50" fmla="*/ 0 w 689"/>
                <a:gd name="T51" fmla="*/ 8 h 46"/>
                <a:gd name="T52" fmla="*/ 0 w 689"/>
                <a:gd name="T53" fmla="*/ 7 h 46"/>
                <a:gd name="T54" fmla="*/ 0 w 689"/>
                <a:gd name="T55" fmla="*/ 5 h 46"/>
                <a:gd name="T56" fmla="*/ 0 w 689"/>
                <a:gd name="T57" fmla="*/ 4 h 46"/>
                <a:gd name="T58" fmla="*/ 0 w 689"/>
                <a:gd name="T59" fmla="*/ 3 h 46"/>
                <a:gd name="T60" fmla="*/ 0 w 689"/>
                <a:gd name="T61" fmla="*/ 3 h 46"/>
                <a:gd name="T62" fmla="*/ 0 w 689"/>
                <a:gd name="T63" fmla="*/ 2 h 46"/>
                <a:gd name="T64" fmla="*/ 0 w 689"/>
                <a:gd name="T65" fmla="*/ 0 h 46"/>
                <a:gd name="T66" fmla="*/ 3 w 689"/>
                <a:gd name="T67" fmla="*/ 0 h 46"/>
                <a:gd name="T68" fmla="*/ 9 w 689"/>
                <a:gd name="T69" fmla="*/ 0 h 46"/>
                <a:gd name="T70" fmla="*/ 17 w 689"/>
                <a:gd name="T71" fmla="*/ 0 h 46"/>
                <a:gd name="T72" fmla="*/ 27 w 689"/>
                <a:gd name="T73" fmla="*/ 0 h 46"/>
                <a:gd name="T74" fmla="*/ 39 w 689"/>
                <a:gd name="T75" fmla="*/ 0 h 46"/>
                <a:gd name="T76" fmla="*/ 52 w 689"/>
                <a:gd name="T77" fmla="*/ 0 h 46"/>
                <a:gd name="T78" fmla="*/ 65 w 689"/>
                <a:gd name="T79" fmla="*/ 0 h 46"/>
                <a:gd name="T80" fmla="*/ 79 w 689"/>
                <a:gd name="T81" fmla="*/ 0 h 46"/>
                <a:gd name="T82" fmla="*/ 93 w 689"/>
                <a:gd name="T83" fmla="*/ 0 h 46"/>
                <a:gd name="T84" fmla="*/ 107 w 689"/>
                <a:gd name="T85" fmla="*/ 0 h 46"/>
                <a:gd name="T86" fmla="*/ 120 w 689"/>
                <a:gd name="T87" fmla="*/ 0 h 46"/>
                <a:gd name="T88" fmla="*/ 132 w 689"/>
                <a:gd name="T89" fmla="*/ 0 h 46"/>
                <a:gd name="T90" fmla="*/ 141 w 689"/>
                <a:gd name="T91" fmla="*/ 0 h 46"/>
                <a:gd name="T92" fmla="*/ 150 w 689"/>
                <a:gd name="T93" fmla="*/ 0 h 46"/>
                <a:gd name="T94" fmla="*/ 156 w 689"/>
                <a:gd name="T95" fmla="*/ 0 h 46"/>
                <a:gd name="T96" fmla="*/ 159 w 689"/>
                <a:gd name="T97" fmla="*/ 0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9"/>
                <a:gd name="T148" fmla="*/ 0 h 46"/>
                <a:gd name="T149" fmla="*/ 689 w 689"/>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9" h="46">
                  <a:moveTo>
                    <a:pt x="687" y="0"/>
                  </a:moveTo>
                  <a:lnTo>
                    <a:pt x="689" y="7"/>
                  </a:lnTo>
                  <a:lnTo>
                    <a:pt x="689" y="12"/>
                  </a:lnTo>
                  <a:lnTo>
                    <a:pt x="689" y="16"/>
                  </a:lnTo>
                  <a:lnTo>
                    <a:pt x="689" y="17"/>
                  </a:lnTo>
                  <a:lnTo>
                    <a:pt x="689" y="25"/>
                  </a:lnTo>
                  <a:lnTo>
                    <a:pt x="687" y="31"/>
                  </a:lnTo>
                  <a:lnTo>
                    <a:pt x="687" y="39"/>
                  </a:lnTo>
                  <a:lnTo>
                    <a:pt x="686" y="46"/>
                  </a:lnTo>
                  <a:lnTo>
                    <a:pt x="673" y="46"/>
                  </a:lnTo>
                  <a:lnTo>
                    <a:pt x="648" y="46"/>
                  </a:lnTo>
                  <a:lnTo>
                    <a:pt x="612" y="46"/>
                  </a:lnTo>
                  <a:lnTo>
                    <a:pt x="569" y="46"/>
                  </a:lnTo>
                  <a:lnTo>
                    <a:pt x="518" y="46"/>
                  </a:lnTo>
                  <a:lnTo>
                    <a:pt x="464" y="46"/>
                  </a:lnTo>
                  <a:lnTo>
                    <a:pt x="404" y="46"/>
                  </a:lnTo>
                  <a:lnTo>
                    <a:pt x="344" y="46"/>
                  </a:lnTo>
                  <a:lnTo>
                    <a:pt x="284" y="46"/>
                  </a:lnTo>
                  <a:lnTo>
                    <a:pt x="224" y="46"/>
                  </a:lnTo>
                  <a:lnTo>
                    <a:pt x="170" y="46"/>
                  </a:lnTo>
                  <a:lnTo>
                    <a:pt x="119" y="46"/>
                  </a:lnTo>
                  <a:lnTo>
                    <a:pt x="76" y="46"/>
                  </a:lnTo>
                  <a:lnTo>
                    <a:pt x="40" y="46"/>
                  </a:lnTo>
                  <a:lnTo>
                    <a:pt x="15" y="46"/>
                  </a:lnTo>
                  <a:lnTo>
                    <a:pt x="2" y="46"/>
                  </a:lnTo>
                  <a:lnTo>
                    <a:pt x="1" y="39"/>
                  </a:lnTo>
                  <a:lnTo>
                    <a:pt x="1" y="31"/>
                  </a:lnTo>
                  <a:lnTo>
                    <a:pt x="0" y="24"/>
                  </a:lnTo>
                  <a:lnTo>
                    <a:pt x="0" y="17"/>
                  </a:lnTo>
                  <a:lnTo>
                    <a:pt x="0" y="16"/>
                  </a:lnTo>
                  <a:lnTo>
                    <a:pt x="0" y="12"/>
                  </a:lnTo>
                  <a:lnTo>
                    <a:pt x="0" y="7"/>
                  </a:lnTo>
                  <a:lnTo>
                    <a:pt x="1" y="0"/>
                  </a:lnTo>
                  <a:lnTo>
                    <a:pt x="14" y="0"/>
                  </a:lnTo>
                  <a:lnTo>
                    <a:pt x="40" y="0"/>
                  </a:lnTo>
                  <a:lnTo>
                    <a:pt x="75" y="0"/>
                  </a:lnTo>
                  <a:lnTo>
                    <a:pt x="118" y="0"/>
                  </a:lnTo>
                  <a:lnTo>
                    <a:pt x="169" y="0"/>
                  </a:lnTo>
                  <a:lnTo>
                    <a:pt x="224" y="0"/>
                  </a:lnTo>
                  <a:lnTo>
                    <a:pt x="283" y="0"/>
                  </a:lnTo>
                  <a:lnTo>
                    <a:pt x="344" y="0"/>
                  </a:lnTo>
                  <a:lnTo>
                    <a:pt x="405" y="0"/>
                  </a:lnTo>
                  <a:lnTo>
                    <a:pt x="464" y="0"/>
                  </a:lnTo>
                  <a:lnTo>
                    <a:pt x="520" y="0"/>
                  </a:lnTo>
                  <a:lnTo>
                    <a:pt x="570" y="0"/>
                  </a:lnTo>
                  <a:lnTo>
                    <a:pt x="613" y="0"/>
                  </a:lnTo>
                  <a:lnTo>
                    <a:pt x="648" y="0"/>
                  </a:lnTo>
                  <a:lnTo>
                    <a:pt x="674" y="0"/>
                  </a:lnTo>
                  <a:lnTo>
                    <a:pt x="687" y="0"/>
                  </a:lnTo>
                  <a:close/>
                </a:path>
              </a:pathLst>
            </a:custGeom>
            <a:solidFill>
              <a:srgbClr val="C0C0C0"/>
            </a:solidFill>
            <a:ln w="9525">
              <a:noFill/>
              <a:round/>
              <a:headEnd/>
              <a:tailEnd/>
            </a:ln>
          </p:spPr>
          <p:txBody>
            <a:bodyPr/>
            <a:lstStyle/>
            <a:p>
              <a:pPr rtl="0"/>
              <a:endParaRPr lang="en-US" sz="3800"/>
            </a:p>
          </p:txBody>
        </p:sp>
        <p:sp>
          <p:nvSpPr>
            <p:cNvPr id="953" name="Freeform 951"/>
            <p:cNvSpPr>
              <a:spLocks/>
            </p:cNvSpPr>
            <p:nvPr/>
          </p:nvSpPr>
          <p:spPr bwMode="auto">
            <a:xfrm flipH="1">
              <a:off x="438" y="1241"/>
              <a:ext cx="231" cy="239"/>
            </a:xfrm>
            <a:custGeom>
              <a:avLst/>
              <a:gdLst>
                <a:gd name="T0" fmla="*/ 167 w 1007"/>
                <a:gd name="T1" fmla="*/ 2 h 1042"/>
                <a:gd name="T2" fmla="*/ 166 w 1007"/>
                <a:gd name="T3" fmla="*/ 5 h 1042"/>
                <a:gd name="T4" fmla="*/ 166 w 1007"/>
                <a:gd name="T5" fmla="*/ 17 h 1042"/>
                <a:gd name="T6" fmla="*/ 149 w 1007"/>
                <a:gd name="T7" fmla="*/ 19 h 1042"/>
                <a:gd name="T8" fmla="*/ 122 w 1007"/>
                <a:gd name="T9" fmla="*/ 21 h 1042"/>
                <a:gd name="T10" fmla="*/ 92 w 1007"/>
                <a:gd name="T11" fmla="*/ 25 h 1042"/>
                <a:gd name="T12" fmla="*/ 64 w 1007"/>
                <a:gd name="T13" fmla="*/ 27 h 1042"/>
                <a:gd name="T14" fmla="*/ 45 w 1007"/>
                <a:gd name="T15" fmla="*/ 29 h 1042"/>
                <a:gd name="T16" fmla="*/ 32 w 1007"/>
                <a:gd name="T17" fmla="*/ 31 h 1042"/>
                <a:gd name="T18" fmla="*/ 22 w 1007"/>
                <a:gd name="T19" fmla="*/ 40 h 1042"/>
                <a:gd name="T20" fmla="*/ 18 w 1007"/>
                <a:gd name="T21" fmla="*/ 53 h 1042"/>
                <a:gd name="T22" fmla="*/ 14 w 1007"/>
                <a:gd name="T23" fmla="*/ 86 h 1042"/>
                <a:gd name="T24" fmla="*/ 5 w 1007"/>
                <a:gd name="T25" fmla="*/ 143 h 1042"/>
                <a:gd name="T26" fmla="*/ 0 w 1007"/>
                <a:gd name="T27" fmla="*/ 174 h 1042"/>
                <a:gd name="T28" fmla="*/ 0 w 1007"/>
                <a:gd name="T29" fmla="*/ 174 h 1042"/>
                <a:gd name="T30" fmla="*/ 0 w 1007"/>
                <a:gd name="T31" fmla="*/ 176 h 1042"/>
                <a:gd name="T32" fmla="*/ 2 w 1007"/>
                <a:gd name="T33" fmla="*/ 178 h 1042"/>
                <a:gd name="T34" fmla="*/ 10 w 1007"/>
                <a:gd name="T35" fmla="*/ 178 h 1042"/>
                <a:gd name="T36" fmla="*/ 34 w 1007"/>
                <a:gd name="T37" fmla="*/ 187 h 1042"/>
                <a:gd name="T38" fmla="*/ 65 w 1007"/>
                <a:gd name="T39" fmla="*/ 202 h 1042"/>
                <a:gd name="T40" fmla="*/ 94 w 1007"/>
                <a:gd name="T41" fmla="*/ 219 h 1042"/>
                <a:gd name="T42" fmla="*/ 116 w 1007"/>
                <a:gd name="T43" fmla="*/ 233 h 1042"/>
                <a:gd name="T44" fmla="*/ 125 w 1007"/>
                <a:gd name="T45" fmla="*/ 239 h 1042"/>
                <a:gd name="T46" fmla="*/ 128 w 1007"/>
                <a:gd name="T47" fmla="*/ 239 h 1042"/>
                <a:gd name="T48" fmla="*/ 131 w 1007"/>
                <a:gd name="T49" fmla="*/ 237 h 1042"/>
                <a:gd name="T50" fmla="*/ 131 w 1007"/>
                <a:gd name="T51" fmla="*/ 235 h 1042"/>
                <a:gd name="T52" fmla="*/ 131 w 1007"/>
                <a:gd name="T53" fmla="*/ 235 h 1042"/>
                <a:gd name="T54" fmla="*/ 124 w 1007"/>
                <a:gd name="T55" fmla="*/ 203 h 1042"/>
                <a:gd name="T56" fmla="*/ 113 w 1007"/>
                <a:gd name="T57" fmla="*/ 168 h 1042"/>
                <a:gd name="T58" fmla="*/ 101 w 1007"/>
                <a:gd name="T59" fmla="*/ 135 h 1042"/>
                <a:gd name="T60" fmla="*/ 89 w 1007"/>
                <a:gd name="T61" fmla="*/ 105 h 1042"/>
                <a:gd name="T62" fmla="*/ 81 w 1007"/>
                <a:gd name="T63" fmla="*/ 84 h 1042"/>
                <a:gd name="T64" fmla="*/ 90 w 1007"/>
                <a:gd name="T65" fmla="*/ 79 h 1042"/>
                <a:gd name="T66" fmla="*/ 115 w 1007"/>
                <a:gd name="T67" fmla="*/ 77 h 1042"/>
                <a:gd name="T68" fmla="*/ 145 w 1007"/>
                <a:gd name="T69" fmla="*/ 74 h 1042"/>
                <a:gd name="T70" fmla="*/ 175 w 1007"/>
                <a:gd name="T71" fmla="*/ 71 h 1042"/>
                <a:gd name="T72" fmla="*/ 200 w 1007"/>
                <a:gd name="T73" fmla="*/ 66 h 1042"/>
                <a:gd name="T74" fmla="*/ 217 w 1007"/>
                <a:gd name="T75" fmla="*/ 60 h 1042"/>
                <a:gd name="T76" fmla="*/ 228 w 1007"/>
                <a:gd name="T77" fmla="*/ 44 h 1042"/>
                <a:gd name="T78" fmla="*/ 231 w 1007"/>
                <a:gd name="T79" fmla="*/ 25 h 1042"/>
                <a:gd name="T80" fmla="*/ 231 w 1007"/>
                <a:gd name="T81" fmla="*/ 9 h 1042"/>
                <a:gd name="T82" fmla="*/ 230 w 1007"/>
                <a:gd name="T83" fmla="*/ 3 h 1042"/>
                <a:gd name="T84" fmla="*/ 227 w 1007"/>
                <a:gd name="T85" fmla="*/ 2 h 1042"/>
                <a:gd name="T86" fmla="*/ 169 w 1007"/>
                <a:gd name="T87" fmla="*/ 0 h 10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07"/>
                <a:gd name="T133" fmla="*/ 0 h 1042"/>
                <a:gd name="T134" fmla="*/ 1007 w 1007"/>
                <a:gd name="T135" fmla="*/ 1042 h 10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07" h="1042">
                  <a:moveTo>
                    <a:pt x="730" y="3"/>
                  </a:moveTo>
                  <a:lnTo>
                    <a:pt x="729" y="6"/>
                  </a:lnTo>
                  <a:lnTo>
                    <a:pt x="726" y="9"/>
                  </a:lnTo>
                  <a:lnTo>
                    <a:pt x="725" y="13"/>
                  </a:lnTo>
                  <a:lnTo>
                    <a:pt x="725" y="15"/>
                  </a:lnTo>
                  <a:lnTo>
                    <a:pt x="725" y="22"/>
                  </a:lnTo>
                  <a:lnTo>
                    <a:pt x="725" y="37"/>
                  </a:lnTo>
                  <a:lnTo>
                    <a:pt x="725" y="57"/>
                  </a:lnTo>
                  <a:lnTo>
                    <a:pt x="725" y="74"/>
                  </a:lnTo>
                  <a:lnTo>
                    <a:pt x="707" y="75"/>
                  </a:lnTo>
                  <a:lnTo>
                    <a:pt x="681" y="78"/>
                  </a:lnTo>
                  <a:lnTo>
                    <a:pt x="650" y="82"/>
                  </a:lnTo>
                  <a:lnTo>
                    <a:pt x="615" y="85"/>
                  </a:lnTo>
                  <a:lnTo>
                    <a:pt x="574" y="89"/>
                  </a:lnTo>
                  <a:lnTo>
                    <a:pt x="533" y="93"/>
                  </a:lnTo>
                  <a:lnTo>
                    <a:pt x="488" y="98"/>
                  </a:lnTo>
                  <a:lnTo>
                    <a:pt x="443" y="102"/>
                  </a:lnTo>
                  <a:lnTo>
                    <a:pt x="399" y="108"/>
                  </a:lnTo>
                  <a:lnTo>
                    <a:pt x="356" y="111"/>
                  </a:lnTo>
                  <a:lnTo>
                    <a:pt x="316" y="115"/>
                  </a:lnTo>
                  <a:lnTo>
                    <a:pt x="278" y="119"/>
                  </a:lnTo>
                  <a:lnTo>
                    <a:pt x="245" y="122"/>
                  </a:lnTo>
                  <a:lnTo>
                    <a:pt x="218" y="125"/>
                  </a:lnTo>
                  <a:lnTo>
                    <a:pt x="196" y="126"/>
                  </a:lnTo>
                  <a:lnTo>
                    <a:pt x="183" y="126"/>
                  </a:lnTo>
                  <a:lnTo>
                    <a:pt x="160" y="128"/>
                  </a:lnTo>
                  <a:lnTo>
                    <a:pt x="139" y="135"/>
                  </a:lnTo>
                  <a:lnTo>
                    <a:pt x="121" y="145"/>
                  </a:lnTo>
                  <a:lnTo>
                    <a:pt x="106" y="158"/>
                  </a:lnTo>
                  <a:lnTo>
                    <a:pt x="95" y="174"/>
                  </a:lnTo>
                  <a:lnTo>
                    <a:pt x="85" y="192"/>
                  </a:lnTo>
                  <a:lnTo>
                    <a:pt x="80" y="210"/>
                  </a:lnTo>
                  <a:lnTo>
                    <a:pt x="79" y="230"/>
                  </a:lnTo>
                  <a:lnTo>
                    <a:pt x="76" y="257"/>
                  </a:lnTo>
                  <a:lnTo>
                    <a:pt x="70" y="308"/>
                  </a:lnTo>
                  <a:lnTo>
                    <a:pt x="59" y="377"/>
                  </a:lnTo>
                  <a:lnTo>
                    <a:pt x="48" y="456"/>
                  </a:lnTo>
                  <a:lnTo>
                    <a:pt x="35" y="540"/>
                  </a:lnTo>
                  <a:lnTo>
                    <a:pt x="22" y="623"/>
                  </a:lnTo>
                  <a:lnTo>
                    <a:pt x="10" y="697"/>
                  </a:lnTo>
                  <a:lnTo>
                    <a:pt x="0" y="757"/>
                  </a:lnTo>
                  <a:lnTo>
                    <a:pt x="0" y="758"/>
                  </a:lnTo>
                  <a:lnTo>
                    <a:pt x="0" y="760"/>
                  </a:lnTo>
                  <a:lnTo>
                    <a:pt x="0" y="762"/>
                  </a:lnTo>
                  <a:lnTo>
                    <a:pt x="1" y="765"/>
                  </a:lnTo>
                  <a:lnTo>
                    <a:pt x="2" y="767"/>
                  </a:lnTo>
                  <a:lnTo>
                    <a:pt x="4" y="770"/>
                  </a:lnTo>
                  <a:lnTo>
                    <a:pt x="6" y="771"/>
                  </a:lnTo>
                  <a:lnTo>
                    <a:pt x="9" y="774"/>
                  </a:lnTo>
                  <a:lnTo>
                    <a:pt x="13" y="775"/>
                  </a:lnTo>
                  <a:lnTo>
                    <a:pt x="15" y="775"/>
                  </a:lnTo>
                  <a:lnTo>
                    <a:pt x="43" y="778"/>
                  </a:lnTo>
                  <a:lnTo>
                    <a:pt x="74" y="787"/>
                  </a:lnTo>
                  <a:lnTo>
                    <a:pt x="110" y="800"/>
                  </a:lnTo>
                  <a:lnTo>
                    <a:pt x="150" y="816"/>
                  </a:lnTo>
                  <a:lnTo>
                    <a:pt x="193" y="836"/>
                  </a:lnTo>
                  <a:lnTo>
                    <a:pt x="238" y="859"/>
                  </a:lnTo>
                  <a:lnTo>
                    <a:pt x="282" y="882"/>
                  </a:lnTo>
                  <a:lnTo>
                    <a:pt x="326" y="907"/>
                  </a:lnTo>
                  <a:lnTo>
                    <a:pt x="369" y="931"/>
                  </a:lnTo>
                  <a:lnTo>
                    <a:pt x="409" y="955"/>
                  </a:lnTo>
                  <a:lnTo>
                    <a:pt x="447" y="977"/>
                  </a:lnTo>
                  <a:lnTo>
                    <a:pt x="479" y="997"/>
                  </a:lnTo>
                  <a:lnTo>
                    <a:pt x="507" y="1015"/>
                  </a:lnTo>
                  <a:lnTo>
                    <a:pt x="527" y="1028"/>
                  </a:lnTo>
                  <a:lnTo>
                    <a:pt x="540" y="1036"/>
                  </a:lnTo>
                  <a:lnTo>
                    <a:pt x="546" y="1040"/>
                  </a:lnTo>
                  <a:lnTo>
                    <a:pt x="550" y="1042"/>
                  </a:lnTo>
                  <a:lnTo>
                    <a:pt x="555" y="1042"/>
                  </a:lnTo>
                  <a:lnTo>
                    <a:pt x="560" y="1042"/>
                  </a:lnTo>
                  <a:lnTo>
                    <a:pt x="564" y="1040"/>
                  </a:lnTo>
                  <a:lnTo>
                    <a:pt x="566" y="1037"/>
                  </a:lnTo>
                  <a:lnTo>
                    <a:pt x="569" y="1034"/>
                  </a:lnTo>
                  <a:lnTo>
                    <a:pt x="570" y="1030"/>
                  </a:lnTo>
                  <a:lnTo>
                    <a:pt x="570" y="1027"/>
                  </a:lnTo>
                  <a:lnTo>
                    <a:pt x="570" y="1025"/>
                  </a:lnTo>
                  <a:lnTo>
                    <a:pt x="570" y="1024"/>
                  </a:lnTo>
                  <a:lnTo>
                    <a:pt x="563" y="980"/>
                  </a:lnTo>
                  <a:lnTo>
                    <a:pt x="551" y="933"/>
                  </a:lnTo>
                  <a:lnTo>
                    <a:pt x="539" y="883"/>
                  </a:lnTo>
                  <a:lnTo>
                    <a:pt x="524" y="834"/>
                  </a:lnTo>
                  <a:lnTo>
                    <a:pt x="508" y="783"/>
                  </a:lnTo>
                  <a:lnTo>
                    <a:pt x="491" y="732"/>
                  </a:lnTo>
                  <a:lnTo>
                    <a:pt x="474" y="683"/>
                  </a:lnTo>
                  <a:lnTo>
                    <a:pt x="456" y="633"/>
                  </a:lnTo>
                  <a:lnTo>
                    <a:pt x="439" y="587"/>
                  </a:lnTo>
                  <a:lnTo>
                    <a:pt x="421" y="541"/>
                  </a:lnTo>
                  <a:lnTo>
                    <a:pt x="404" y="498"/>
                  </a:lnTo>
                  <a:lnTo>
                    <a:pt x="388" y="459"/>
                  </a:lnTo>
                  <a:lnTo>
                    <a:pt x="374" y="424"/>
                  </a:lnTo>
                  <a:lnTo>
                    <a:pt x="361" y="394"/>
                  </a:lnTo>
                  <a:lnTo>
                    <a:pt x="351" y="368"/>
                  </a:lnTo>
                  <a:lnTo>
                    <a:pt x="342" y="348"/>
                  </a:lnTo>
                  <a:lnTo>
                    <a:pt x="364" y="347"/>
                  </a:lnTo>
                  <a:lnTo>
                    <a:pt x="391" y="344"/>
                  </a:lnTo>
                  <a:lnTo>
                    <a:pt x="423" y="342"/>
                  </a:lnTo>
                  <a:lnTo>
                    <a:pt x="461" y="339"/>
                  </a:lnTo>
                  <a:lnTo>
                    <a:pt x="501" y="337"/>
                  </a:lnTo>
                  <a:lnTo>
                    <a:pt x="544" y="333"/>
                  </a:lnTo>
                  <a:lnTo>
                    <a:pt x="589" y="328"/>
                  </a:lnTo>
                  <a:lnTo>
                    <a:pt x="634" y="324"/>
                  </a:lnTo>
                  <a:lnTo>
                    <a:pt x="678" y="318"/>
                  </a:lnTo>
                  <a:lnTo>
                    <a:pt x="722" y="313"/>
                  </a:lnTo>
                  <a:lnTo>
                    <a:pt x="765" y="308"/>
                  </a:lnTo>
                  <a:lnTo>
                    <a:pt x="806" y="302"/>
                  </a:lnTo>
                  <a:lnTo>
                    <a:pt x="841" y="295"/>
                  </a:lnTo>
                  <a:lnTo>
                    <a:pt x="873" y="289"/>
                  </a:lnTo>
                  <a:lnTo>
                    <a:pt x="899" y="282"/>
                  </a:lnTo>
                  <a:lnTo>
                    <a:pt x="920" y="274"/>
                  </a:lnTo>
                  <a:lnTo>
                    <a:pt x="945" y="260"/>
                  </a:lnTo>
                  <a:lnTo>
                    <a:pt x="966" y="240"/>
                  </a:lnTo>
                  <a:lnTo>
                    <a:pt x="980" y="217"/>
                  </a:lnTo>
                  <a:lnTo>
                    <a:pt x="992" y="191"/>
                  </a:lnTo>
                  <a:lnTo>
                    <a:pt x="999" y="164"/>
                  </a:lnTo>
                  <a:lnTo>
                    <a:pt x="1005" y="136"/>
                  </a:lnTo>
                  <a:lnTo>
                    <a:pt x="1006" y="109"/>
                  </a:lnTo>
                  <a:lnTo>
                    <a:pt x="1007" y="84"/>
                  </a:lnTo>
                  <a:lnTo>
                    <a:pt x="1007" y="59"/>
                  </a:lnTo>
                  <a:lnTo>
                    <a:pt x="1006" y="40"/>
                  </a:lnTo>
                  <a:lnTo>
                    <a:pt x="1003" y="27"/>
                  </a:lnTo>
                  <a:lnTo>
                    <a:pt x="1003" y="20"/>
                  </a:lnTo>
                  <a:lnTo>
                    <a:pt x="1002" y="15"/>
                  </a:lnTo>
                  <a:lnTo>
                    <a:pt x="998" y="11"/>
                  </a:lnTo>
                  <a:lnTo>
                    <a:pt x="993" y="9"/>
                  </a:lnTo>
                  <a:lnTo>
                    <a:pt x="988" y="7"/>
                  </a:lnTo>
                  <a:lnTo>
                    <a:pt x="742" y="0"/>
                  </a:lnTo>
                  <a:lnTo>
                    <a:pt x="739" y="0"/>
                  </a:lnTo>
                  <a:lnTo>
                    <a:pt x="737" y="1"/>
                  </a:lnTo>
                  <a:lnTo>
                    <a:pt x="733" y="2"/>
                  </a:lnTo>
                  <a:lnTo>
                    <a:pt x="730" y="3"/>
                  </a:lnTo>
                  <a:close/>
                </a:path>
              </a:pathLst>
            </a:custGeom>
            <a:solidFill>
              <a:srgbClr val="000000"/>
            </a:solidFill>
            <a:ln w="9525">
              <a:noFill/>
              <a:round/>
              <a:headEnd/>
              <a:tailEnd/>
            </a:ln>
          </p:spPr>
          <p:txBody>
            <a:bodyPr/>
            <a:lstStyle/>
            <a:p>
              <a:pPr rtl="0"/>
              <a:endParaRPr lang="en-US" sz="3800"/>
            </a:p>
          </p:txBody>
        </p:sp>
        <p:sp>
          <p:nvSpPr>
            <p:cNvPr id="954" name="Freeform 952"/>
            <p:cNvSpPr>
              <a:spLocks/>
            </p:cNvSpPr>
            <p:nvPr/>
          </p:nvSpPr>
          <p:spPr bwMode="auto">
            <a:xfrm flipH="1">
              <a:off x="445" y="1249"/>
              <a:ext cx="215" cy="219"/>
            </a:xfrm>
            <a:custGeom>
              <a:avLst/>
              <a:gdLst>
                <a:gd name="T0" fmla="*/ 18 w 940"/>
                <a:gd name="T1" fmla="*/ 39 h 959"/>
                <a:gd name="T2" fmla="*/ 24 w 940"/>
                <a:gd name="T3" fmla="*/ 32 h 959"/>
                <a:gd name="T4" fmla="*/ 34 w 940"/>
                <a:gd name="T5" fmla="*/ 29 h 959"/>
                <a:gd name="T6" fmla="*/ 50 w 940"/>
                <a:gd name="T7" fmla="*/ 28 h 959"/>
                <a:gd name="T8" fmla="*/ 79 w 940"/>
                <a:gd name="T9" fmla="*/ 25 h 959"/>
                <a:gd name="T10" fmla="*/ 112 w 940"/>
                <a:gd name="T11" fmla="*/ 22 h 959"/>
                <a:gd name="T12" fmla="*/ 142 w 940"/>
                <a:gd name="T13" fmla="*/ 18 h 959"/>
                <a:gd name="T14" fmla="*/ 160 w 940"/>
                <a:gd name="T15" fmla="*/ 17 h 959"/>
                <a:gd name="T16" fmla="*/ 164 w 940"/>
                <a:gd name="T17" fmla="*/ 15 h 959"/>
                <a:gd name="T18" fmla="*/ 165 w 940"/>
                <a:gd name="T19" fmla="*/ 12 h 959"/>
                <a:gd name="T20" fmla="*/ 165 w 940"/>
                <a:gd name="T21" fmla="*/ 0 h 959"/>
                <a:gd name="T22" fmla="*/ 172 w 940"/>
                <a:gd name="T23" fmla="*/ 0 h 959"/>
                <a:gd name="T24" fmla="*/ 182 w 940"/>
                <a:gd name="T25" fmla="*/ 1 h 959"/>
                <a:gd name="T26" fmla="*/ 194 w 940"/>
                <a:gd name="T27" fmla="*/ 1 h 959"/>
                <a:gd name="T28" fmla="*/ 205 w 940"/>
                <a:gd name="T29" fmla="*/ 1 h 959"/>
                <a:gd name="T30" fmla="*/ 213 w 940"/>
                <a:gd name="T31" fmla="*/ 2 h 959"/>
                <a:gd name="T32" fmla="*/ 215 w 940"/>
                <a:gd name="T33" fmla="*/ 6 h 959"/>
                <a:gd name="T34" fmla="*/ 215 w 940"/>
                <a:gd name="T35" fmla="*/ 17 h 959"/>
                <a:gd name="T36" fmla="*/ 212 w 940"/>
                <a:gd name="T37" fmla="*/ 33 h 959"/>
                <a:gd name="T38" fmla="*/ 204 w 940"/>
                <a:gd name="T39" fmla="*/ 46 h 959"/>
                <a:gd name="T40" fmla="*/ 188 w 940"/>
                <a:gd name="T41" fmla="*/ 52 h 959"/>
                <a:gd name="T42" fmla="*/ 159 w 940"/>
                <a:gd name="T43" fmla="*/ 56 h 959"/>
                <a:gd name="T44" fmla="*/ 124 w 940"/>
                <a:gd name="T45" fmla="*/ 60 h 959"/>
                <a:gd name="T46" fmla="*/ 91 w 940"/>
                <a:gd name="T47" fmla="*/ 63 h 959"/>
                <a:gd name="T48" fmla="*/ 70 w 940"/>
                <a:gd name="T49" fmla="*/ 65 h 959"/>
                <a:gd name="T50" fmla="*/ 63 w 940"/>
                <a:gd name="T51" fmla="*/ 65 h 959"/>
                <a:gd name="T52" fmla="*/ 61 w 940"/>
                <a:gd name="T53" fmla="*/ 67 h 959"/>
                <a:gd name="T54" fmla="*/ 61 w 940"/>
                <a:gd name="T55" fmla="*/ 68 h 959"/>
                <a:gd name="T56" fmla="*/ 61 w 940"/>
                <a:gd name="T57" fmla="*/ 70 h 959"/>
                <a:gd name="T58" fmla="*/ 62 w 940"/>
                <a:gd name="T59" fmla="*/ 72 h 959"/>
                <a:gd name="T60" fmla="*/ 68 w 940"/>
                <a:gd name="T61" fmla="*/ 86 h 959"/>
                <a:gd name="T62" fmla="*/ 79 w 940"/>
                <a:gd name="T63" fmla="*/ 112 h 959"/>
                <a:gd name="T64" fmla="*/ 92 w 940"/>
                <a:gd name="T65" fmla="*/ 146 h 959"/>
                <a:gd name="T66" fmla="*/ 104 w 940"/>
                <a:gd name="T67" fmla="*/ 183 h 959"/>
                <a:gd name="T68" fmla="*/ 113 w 940"/>
                <a:gd name="T69" fmla="*/ 219 h 959"/>
                <a:gd name="T70" fmla="*/ 97 w 940"/>
                <a:gd name="T71" fmla="*/ 209 h 959"/>
                <a:gd name="T72" fmla="*/ 75 w 940"/>
                <a:gd name="T73" fmla="*/ 196 h 959"/>
                <a:gd name="T74" fmla="*/ 51 w 940"/>
                <a:gd name="T75" fmla="*/ 183 h 959"/>
                <a:gd name="T76" fmla="*/ 27 w 940"/>
                <a:gd name="T77" fmla="*/ 171 h 959"/>
                <a:gd name="T78" fmla="*/ 5 w 940"/>
                <a:gd name="T79" fmla="*/ 164 h 959"/>
                <a:gd name="T80" fmla="*/ 4 w 940"/>
                <a:gd name="T81" fmla="*/ 138 h 959"/>
                <a:gd name="T82" fmla="*/ 13 w 940"/>
                <a:gd name="T83" fmla="*/ 82 h 959"/>
                <a:gd name="T84" fmla="*/ 17 w 940"/>
                <a:gd name="T85" fmla="*/ 45 h 9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40"/>
                <a:gd name="T130" fmla="*/ 0 h 959"/>
                <a:gd name="T131" fmla="*/ 940 w 940"/>
                <a:gd name="T132" fmla="*/ 959 h 9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40" h="959">
                  <a:moveTo>
                    <a:pt x="76" y="198"/>
                  </a:moveTo>
                  <a:lnTo>
                    <a:pt x="78" y="185"/>
                  </a:lnTo>
                  <a:lnTo>
                    <a:pt x="80" y="172"/>
                  </a:lnTo>
                  <a:lnTo>
                    <a:pt x="86" y="159"/>
                  </a:lnTo>
                  <a:lnTo>
                    <a:pt x="93" y="148"/>
                  </a:lnTo>
                  <a:lnTo>
                    <a:pt x="104" y="139"/>
                  </a:lnTo>
                  <a:lnTo>
                    <a:pt x="115" y="133"/>
                  </a:lnTo>
                  <a:lnTo>
                    <a:pt x="131" y="128"/>
                  </a:lnTo>
                  <a:lnTo>
                    <a:pt x="148" y="126"/>
                  </a:lnTo>
                  <a:lnTo>
                    <a:pt x="164" y="126"/>
                  </a:lnTo>
                  <a:lnTo>
                    <a:pt x="188" y="124"/>
                  </a:lnTo>
                  <a:lnTo>
                    <a:pt x="219" y="121"/>
                  </a:lnTo>
                  <a:lnTo>
                    <a:pt x="257" y="119"/>
                  </a:lnTo>
                  <a:lnTo>
                    <a:pt x="300" y="115"/>
                  </a:lnTo>
                  <a:lnTo>
                    <a:pt x="346" y="109"/>
                  </a:lnTo>
                  <a:lnTo>
                    <a:pt x="394" y="106"/>
                  </a:lnTo>
                  <a:lnTo>
                    <a:pt x="443" y="100"/>
                  </a:lnTo>
                  <a:lnTo>
                    <a:pt x="491" y="95"/>
                  </a:lnTo>
                  <a:lnTo>
                    <a:pt x="538" y="90"/>
                  </a:lnTo>
                  <a:lnTo>
                    <a:pt x="581" y="86"/>
                  </a:lnTo>
                  <a:lnTo>
                    <a:pt x="621" y="81"/>
                  </a:lnTo>
                  <a:lnTo>
                    <a:pt x="655" y="78"/>
                  </a:lnTo>
                  <a:lnTo>
                    <a:pt x="681" y="74"/>
                  </a:lnTo>
                  <a:lnTo>
                    <a:pt x="699" y="73"/>
                  </a:lnTo>
                  <a:lnTo>
                    <a:pt x="708" y="72"/>
                  </a:lnTo>
                  <a:lnTo>
                    <a:pt x="715" y="70"/>
                  </a:lnTo>
                  <a:lnTo>
                    <a:pt x="719" y="66"/>
                  </a:lnTo>
                  <a:lnTo>
                    <a:pt x="721" y="61"/>
                  </a:lnTo>
                  <a:lnTo>
                    <a:pt x="723" y="56"/>
                  </a:lnTo>
                  <a:lnTo>
                    <a:pt x="723" y="51"/>
                  </a:lnTo>
                  <a:lnTo>
                    <a:pt x="723" y="35"/>
                  </a:lnTo>
                  <a:lnTo>
                    <a:pt x="723" y="17"/>
                  </a:lnTo>
                  <a:lnTo>
                    <a:pt x="723" y="0"/>
                  </a:lnTo>
                  <a:lnTo>
                    <a:pt x="729" y="0"/>
                  </a:lnTo>
                  <a:lnTo>
                    <a:pt x="738" y="1"/>
                  </a:lnTo>
                  <a:lnTo>
                    <a:pt x="751" y="1"/>
                  </a:lnTo>
                  <a:lnTo>
                    <a:pt x="764" y="1"/>
                  </a:lnTo>
                  <a:lnTo>
                    <a:pt x="780" y="3"/>
                  </a:lnTo>
                  <a:lnTo>
                    <a:pt x="797" y="3"/>
                  </a:lnTo>
                  <a:lnTo>
                    <a:pt x="814" y="3"/>
                  </a:lnTo>
                  <a:lnTo>
                    <a:pt x="832" y="4"/>
                  </a:lnTo>
                  <a:lnTo>
                    <a:pt x="850" y="4"/>
                  </a:lnTo>
                  <a:lnTo>
                    <a:pt x="867" y="5"/>
                  </a:lnTo>
                  <a:lnTo>
                    <a:pt x="882" y="5"/>
                  </a:lnTo>
                  <a:lnTo>
                    <a:pt x="898" y="5"/>
                  </a:lnTo>
                  <a:lnTo>
                    <a:pt x="911" y="7"/>
                  </a:lnTo>
                  <a:lnTo>
                    <a:pt x="923" y="7"/>
                  </a:lnTo>
                  <a:lnTo>
                    <a:pt x="932" y="7"/>
                  </a:lnTo>
                  <a:lnTo>
                    <a:pt x="937" y="7"/>
                  </a:lnTo>
                  <a:lnTo>
                    <a:pt x="938" y="16"/>
                  </a:lnTo>
                  <a:lnTo>
                    <a:pt x="938" y="26"/>
                  </a:lnTo>
                  <a:lnTo>
                    <a:pt x="940" y="38"/>
                  </a:lnTo>
                  <a:lnTo>
                    <a:pt x="940" y="52"/>
                  </a:lnTo>
                  <a:lnTo>
                    <a:pt x="940" y="74"/>
                  </a:lnTo>
                  <a:lnTo>
                    <a:pt x="937" y="98"/>
                  </a:lnTo>
                  <a:lnTo>
                    <a:pt x="933" y="121"/>
                  </a:lnTo>
                  <a:lnTo>
                    <a:pt x="928" y="143"/>
                  </a:lnTo>
                  <a:lnTo>
                    <a:pt x="919" y="165"/>
                  </a:lnTo>
                  <a:lnTo>
                    <a:pt x="907" y="185"/>
                  </a:lnTo>
                  <a:lnTo>
                    <a:pt x="893" y="201"/>
                  </a:lnTo>
                  <a:lnTo>
                    <a:pt x="873" y="212"/>
                  </a:lnTo>
                  <a:lnTo>
                    <a:pt x="850" y="220"/>
                  </a:lnTo>
                  <a:lnTo>
                    <a:pt x="820" y="228"/>
                  </a:lnTo>
                  <a:lnTo>
                    <a:pt x="782" y="234"/>
                  </a:lnTo>
                  <a:lnTo>
                    <a:pt x="739" y="241"/>
                  </a:lnTo>
                  <a:lnTo>
                    <a:pt x="693" y="247"/>
                  </a:lnTo>
                  <a:lnTo>
                    <a:pt x="643" y="254"/>
                  </a:lnTo>
                  <a:lnTo>
                    <a:pt x="593" y="259"/>
                  </a:lnTo>
                  <a:lnTo>
                    <a:pt x="542" y="264"/>
                  </a:lnTo>
                  <a:lnTo>
                    <a:pt x="492" y="270"/>
                  </a:lnTo>
                  <a:lnTo>
                    <a:pt x="444" y="273"/>
                  </a:lnTo>
                  <a:lnTo>
                    <a:pt x="400" y="276"/>
                  </a:lnTo>
                  <a:lnTo>
                    <a:pt x="361" y="280"/>
                  </a:lnTo>
                  <a:lnTo>
                    <a:pt x="329" y="283"/>
                  </a:lnTo>
                  <a:lnTo>
                    <a:pt x="304" y="284"/>
                  </a:lnTo>
                  <a:lnTo>
                    <a:pt x="287" y="285"/>
                  </a:lnTo>
                  <a:lnTo>
                    <a:pt x="281" y="285"/>
                  </a:lnTo>
                  <a:lnTo>
                    <a:pt x="277" y="285"/>
                  </a:lnTo>
                  <a:lnTo>
                    <a:pt x="273" y="286"/>
                  </a:lnTo>
                  <a:lnTo>
                    <a:pt x="270" y="289"/>
                  </a:lnTo>
                  <a:lnTo>
                    <a:pt x="268" y="293"/>
                  </a:lnTo>
                  <a:lnTo>
                    <a:pt x="266" y="294"/>
                  </a:lnTo>
                  <a:lnTo>
                    <a:pt x="266" y="297"/>
                  </a:lnTo>
                  <a:lnTo>
                    <a:pt x="265" y="298"/>
                  </a:lnTo>
                  <a:lnTo>
                    <a:pt x="265" y="301"/>
                  </a:lnTo>
                  <a:lnTo>
                    <a:pt x="265" y="302"/>
                  </a:lnTo>
                  <a:lnTo>
                    <a:pt x="266" y="305"/>
                  </a:lnTo>
                  <a:lnTo>
                    <a:pt x="266" y="306"/>
                  </a:lnTo>
                  <a:lnTo>
                    <a:pt x="266" y="309"/>
                  </a:lnTo>
                  <a:lnTo>
                    <a:pt x="269" y="314"/>
                  </a:lnTo>
                  <a:lnTo>
                    <a:pt x="274" y="327"/>
                  </a:lnTo>
                  <a:lnTo>
                    <a:pt x="284" y="348"/>
                  </a:lnTo>
                  <a:lnTo>
                    <a:pt x="296" y="375"/>
                  </a:lnTo>
                  <a:lnTo>
                    <a:pt x="310" y="409"/>
                  </a:lnTo>
                  <a:lnTo>
                    <a:pt x="326" y="448"/>
                  </a:lnTo>
                  <a:lnTo>
                    <a:pt x="344" y="491"/>
                  </a:lnTo>
                  <a:lnTo>
                    <a:pt x="362" y="538"/>
                  </a:lnTo>
                  <a:lnTo>
                    <a:pt x="382" y="588"/>
                  </a:lnTo>
                  <a:lnTo>
                    <a:pt x="401" y="640"/>
                  </a:lnTo>
                  <a:lnTo>
                    <a:pt x="420" y="694"/>
                  </a:lnTo>
                  <a:lnTo>
                    <a:pt x="438" y="749"/>
                  </a:lnTo>
                  <a:lnTo>
                    <a:pt x="456" y="803"/>
                  </a:lnTo>
                  <a:lnTo>
                    <a:pt x="472" y="857"/>
                  </a:lnTo>
                  <a:lnTo>
                    <a:pt x="485" y="909"/>
                  </a:lnTo>
                  <a:lnTo>
                    <a:pt x="496" y="959"/>
                  </a:lnTo>
                  <a:lnTo>
                    <a:pt x="477" y="946"/>
                  </a:lnTo>
                  <a:lnTo>
                    <a:pt x="453" y="932"/>
                  </a:lnTo>
                  <a:lnTo>
                    <a:pt x="426" y="916"/>
                  </a:lnTo>
                  <a:lnTo>
                    <a:pt x="396" y="898"/>
                  </a:lnTo>
                  <a:lnTo>
                    <a:pt x="364" y="879"/>
                  </a:lnTo>
                  <a:lnTo>
                    <a:pt x="330" y="859"/>
                  </a:lnTo>
                  <a:lnTo>
                    <a:pt x="295" y="840"/>
                  </a:lnTo>
                  <a:lnTo>
                    <a:pt x="260" y="820"/>
                  </a:lnTo>
                  <a:lnTo>
                    <a:pt x="223" y="801"/>
                  </a:lnTo>
                  <a:lnTo>
                    <a:pt x="187" y="782"/>
                  </a:lnTo>
                  <a:lnTo>
                    <a:pt x="151" y="765"/>
                  </a:lnTo>
                  <a:lnTo>
                    <a:pt x="117" y="750"/>
                  </a:lnTo>
                  <a:lnTo>
                    <a:pt x="84" y="737"/>
                  </a:lnTo>
                  <a:lnTo>
                    <a:pt x="53" y="726"/>
                  </a:lnTo>
                  <a:lnTo>
                    <a:pt x="24" y="719"/>
                  </a:lnTo>
                  <a:lnTo>
                    <a:pt x="0" y="713"/>
                  </a:lnTo>
                  <a:lnTo>
                    <a:pt x="6" y="668"/>
                  </a:lnTo>
                  <a:lnTo>
                    <a:pt x="17" y="603"/>
                  </a:lnTo>
                  <a:lnTo>
                    <a:pt x="30" y="523"/>
                  </a:lnTo>
                  <a:lnTo>
                    <a:pt x="43" y="439"/>
                  </a:lnTo>
                  <a:lnTo>
                    <a:pt x="56" y="357"/>
                  </a:lnTo>
                  <a:lnTo>
                    <a:pt x="66" y="284"/>
                  </a:lnTo>
                  <a:lnTo>
                    <a:pt x="74" y="228"/>
                  </a:lnTo>
                  <a:lnTo>
                    <a:pt x="76" y="198"/>
                  </a:lnTo>
                  <a:close/>
                </a:path>
              </a:pathLst>
            </a:custGeom>
            <a:solidFill>
              <a:srgbClr val="C0C0C0"/>
            </a:solidFill>
            <a:ln w="9525">
              <a:noFill/>
              <a:round/>
              <a:headEnd/>
              <a:tailEnd/>
            </a:ln>
          </p:spPr>
          <p:txBody>
            <a:bodyPr/>
            <a:lstStyle/>
            <a:p>
              <a:pPr rtl="0"/>
              <a:endParaRPr lang="en-US" sz="3800"/>
            </a:p>
          </p:txBody>
        </p:sp>
        <p:sp>
          <p:nvSpPr>
            <p:cNvPr id="955" name="Freeform 953"/>
            <p:cNvSpPr>
              <a:spLocks/>
            </p:cNvSpPr>
            <p:nvPr/>
          </p:nvSpPr>
          <p:spPr bwMode="auto">
            <a:xfrm flipH="1">
              <a:off x="439" y="1069"/>
              <a:ext cx="82" cy="190"/>
            </a:xfrm>
            <a:custGeom>
              <a:avLst/>
              <a:gdLst>
                <a:gd name="T0" fmla="*/ 11 w 357"/>
                <a:gd name="T1" fmla="*/ 2 h 828"/>
                <a:gd name="T2" fmla="*/ 8 w 357"/>
                <a:gd name="T3" fmla="*/ 4 h 828"/>
                <a:gd name="T4" fmla="*/ 6 w 357"/>
                <a:gd name="T5" fmla="*/ 7 h 828"/>
                <a:gd name="T6" fmla="*/ 4 w 357"/>
                <a:gd name="T7" fmla="*/ 10 h 828"/>
                <a:gd name="T8" fmla="*/ 2 w 357"/>
                <a:gd name="T9" fmla="*/ 19 h 828"/>
                <a:gd name="T10" fmla="*/ 0 w 357"/>
                <a:gd name="T11" fmla="*/ 40 h 828"/>
                <a:gd name="T12" fmla="*/ 1 w 357"/>
                <a:gd name="T13" fmla="*/ 64 h 828"/>
                <a:gd name="T14" fmla="*/ 5 w 357"/>
                <a:gd name="T15" fmla="*/ 90 h 828"/>
                <a:gd name="T16" fmla="*/ 10 w 357"/>
                <a:gd name="T17" fmla="*/ 103 h 828"/>
                <a:gd name="T18" fmla="*/ 13 w 357"/>
                <a:gd name="T19" fmla="*/ 115 h 828"/>
                <a:gd name="T20" fmla="*/ 17 w 357"/>
                <a:gd name="T21" fmla="*/ 135 h 828"/>
                <a:gd name="T22" fmla="*/ 19 w 357"/>
                <a:gd name="T23" fmla="*/ 162 h 828"/>
                <a:gd name="T24" fmla="*/ 18 w 357"/>
                <a:gd name="T25" fmla="*/ 177 h 828"/>
                <a:gd name="T26" fmla="*/ 19 w 357"/>
                <a:gd name="T27" fmla="*/ 178 h 828"/>
                <a:gd name="T28" fmla="*/ 19 w 357"/>
                <a:gd name="T29" fmla="*/ 179 h 828"/>
                <a:gd name="T30" fmla="*/ 21 w 357"/>
                <a:gd name="T31" fmla="*/ 181 h 828"/>
                <a:gd name="T32" fmla="*/ 25 w 357"/>
                <a:gd name="T33" fmla="*/ 184 h 828"/>
                <a:gd name="T34" fmla="*/ 30 w 357"/>
                <a:gd name="T35" fmla="*/ 187 h 828"/>
                <a:gd name="T36" fmla="*/ 38 w 357"/>
                <a:gd name="T37" fmla="*/ 189 h 828"/>
                <a:gd name="T38" fmla="*/ 47 w 357"/>
                <a:gd name="T39" fmla="*/ 190 h 828"/>
                <a:gd name="T40" fmla="*/ 59 w 357"/>
                <a:gd name="T41" fmla="*/ 189 h 828"/>
                <a:gd name="T42" fmla="*/ 72 w 357"/>
                <a:gd name="T43" fmla="*/ 185 h 828"/>
                <a:gd name="T44" fmla="*/ 81 w 357"/>
                <a:gd name="T45" fmla="*/ 181 h 828"/>
                <a:gd name="T46" fmla="*/ 82 w 357"/>
                <a:gd name="T47" fmla="*/ 179 h 828"/>
                <a:gd name="T48" fmla="*/ 82 w 357"/>
                <a:gd name="T49" fmla="*/ 171 h 828"/>
                <a:gd name="T50" fmla="*/ 79 w 357"/>
                <a:gd name="T51" fmla="*/ 131 h 828"/>
                <a:gd name="T52" fmla="*/ 69 w 357"/>
                <a:gd name="T53" fmla="*/ 75 h 828"/>
                <a:gd name="T54" fmla="*/ 51 w 357"/>
                <a:gd name="T55" fmla="*/ 23 h 828"/>
                <a:gd name="T56" fmla="*/ 37 w 357"/>
                <a:gd name="T57" fmla="*/ 4 h 828"/>
                <a:gd name="T58" fmla="*/ 36 w 357"/>
                <a:gd name="T59" fmla="*/ 4 h 828"/>
                <a:gd name="T60" fmla="*/ 35 w 357"/>
                <a:gd name="T61" fmla="*/ 4 h 828"/>
                <a:gd name="T62" fmla="*/ 31 w 357"/>
                <a:gd name="T63" fmla="*/ 2 h 828"/>
                <a:gd name="T64" fmla="*/ 24 w 357"/>
                <a:gd name="T65" fmla="*/ 0 h 828"/>
                <a:gd name="T66" fmla="*/ 16 w 357"/>
                <a:gd name="T67" fmla="*/ 0 h 8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7"/>
                <a:gd name="T103" fmla="*/ 0 h 828"/>
                <a:gd name="T104" fmla="*/ 357 w 357"/>
                <a:gd name="T105" fmla="*/ 828 h 8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7" h="828">
                  <a:moveTo>
                    <a:pt x="54" y="6"/>
                  </a:moveTo>
                  <a:lnTo>
                    <a:pt x="48" y="10"/>
                  </a:lnTo>
                  <a:lnTo>
                    <a:pt x="41" y="14"/>
                  </a:lnTo>
                  <a:lnTo>
                    <a:pt x="36" y="18"/>
                  </a:lnTo>
                  <a:lnTo>
                    <a:pt x="31" y="23"/>
                  </a:lnTo>
                  <a:lnTo>
                    <a:pt x="26" y="30"/>
                  </a:lnTo>
                  <a:lnTo>
                    <a:pt x="22" y="36"/>
                  </a:lnTo>
                  <a:lnTo>
                    <a:pt x="18" y="43"/>
                  </a:lnTo>
                  <a:lnTo>
                    <a:pt x="15" y="51"/>
                  </a:lnTo>
                  <a:lnTo>
                    <a:pt x="8" y="83"/>
                  </a:lnTo>
                  <a:lnTo>
                    <a:pt x="2" y="124"/>
                  </a:lnTo>
                  <a:lnTo>
                    <a:pt x="0" y="173"/>
                  </a:lnTo>
                  <a:lnTo>
                    <a:pt x="0" y="225"/>
                  </a:lnTo>
                  <a:lnTo>
                    <a:pt x="4" y="281"/>
                  </a:lnTo>
                  <a:lnTo>
                    <a:pt x="11" y="337"/>
                  </a:lnTo>
                  <a:lnTo>
                    <a:pt x="23" y="392"/>
                  </a:lnTo>
                  <a:lnTo>
                    <a:pt x="40" y="442"/>
                  </a:lnTo>
                  <a:lnTo>
                    <a:pt x="43" y="449"/>
                  </a:lnTo>
                  <a:lnTo>
                    <a:pt x="49" y="469"/>
                  </a:lnTo>
                  <a:lnTo>
                    <a:pt x="57" y="500"/>
                  </a:lnTo>
                  <a:lnTo>
                    <a:pt x="66" y="540"/>
                  </a:lnTo>
                  <a:lnTo>
                    <a:pt x="74" y="588"/>
                  </a:lnTo>
                  <a:lnTo>
                    <a:pt x="80" y="644"/>
                  </a:lnTo>
                  <a:lnTo>
                    <a:pt x="82" y="704"/>
                  </a:lnTo>
                  <a:lnTo>
                    <a:pt x="79" y="768"/>
                  </a:lnTo>
                  <a:lnTo>
                    <a:pt x="79" y="770"/>
                  </a:lnTo>
                  <a:lnTo>
                    <a:pt x="80" y="774"/>
                  </a:lnTo>
                  <a:lnTo>
                    <a:pt x="82" y="777"/>
                  </a:lnTo>
                  <a:lnTo>
                    <a:pt x="83" y="780"/>
                  </a:lnTo>
                  <a:lnTo>
                    <a:pt x="84" y="781"/>
                  </a:lnTo>
                  <a:lnTo>
                    <a:pt x="88" y="785"/>
                  </a:lnTo>
                  <a:lnTo>
                    <a:pt x="93" y="790"/>
                  </a:lnTo>
                  <a:lnTo>
                    <a:pt x="100" y="795"/>
                  </a:lnTo>
                  <a:lnTo>
                    <a:pt x="109" y="802"/>
                  </a:lnTo>
                  <a:lnTo>
                    <a:pt x="119" y="808"/>
                  </a:lnTo>
                  <a:lnTo>
                    <a:pt x="132" y="815"/>
                  </a:lnTo>
                  <a:lnTo>
                    <a:pt x="148" y="820"/>
                  </a:lnTo>
                  <a:lnTo>
                    <a:pt x="165" y="824"/>
                  </a:lnTo>
                  <a:lnTo>
                    <a:pt x="184" y="826"/>
                  </a:lnTo>
                  <a:lnTo>
                    <a:pt x="205" y="828"/>
                  </a:lnTo>
                  <a:lnTo>
                    <a:pt x="230" y="826"/>
                  </a:lnTo>
                  <a:lnTo>
                    <a:pt x="256" y="823"/>
                  </a:lnTo>
                  <a:lnTo>
                    <a:pt x="284" y="816"/>
                  </a:lnTo>
                  <a:lnTo>
                    <a:pt x="314" y="806"/>
                  </a:lnTo>
                  <a:lnTo>
                    <a:pt x="348" y="791"/>
                  </a:lnTo>
                  <a:lnTo>
                    <a:pt x="352" y="789"/>
                  </a:lnTo>
                  <a:lnTo>
                    <a:pt x="355" y="786"/>
                  </a:lnTo>
                  <a:lnTo>
                    <a:pt x="356" y="782"/>
                  </a:lnTo>
                  <a:lnTo>
                    <a:pt x="357" y="777"/>
                  </a:lnTo>
                  <a:lnTo>
                    <a:pt x="356" y="744"/>
                  </a:lnTo>
                  <a:lnTo>
                    <a:pt x="352" y="672"/>
                  </a:lnTo>
                  <a:lnTo>
                    <a:pt x="343" y="571"/>
                  </a:lnTo>
                  <a:lnTo>
                    <a:pt x="326" y="453"/>
                  </a:lnTo>
                  <a:lnTo>
                    <a:pt x="301" y="328"/>
                  </a:lnTo>
                  <a:lnTo>
                    <a:pt x="268" y="207"/>
                  </a:lnTo>
                  <a:lnTo>
                    <a:pt x="221" y="100"/>
                  </a:lnTo>
                  <a:lnTo>
                    <a:pt x="161" y="21"/>
                  </a:lnTo>
                  <a:lnTo>
                    <a:pt x="160" y="19"/>
                  </a:lnTo>
                  <a:lnTo>
                    <a:pt x="158" y="18"/>
                  </a:lnTo>
                  <a:lnTo>
                    <a:pt x="157" y="18"/>
                  </a:lnTo>
                  <a:lnTo>
                    <a:pt x="153" y="17"/>
                  </a:lnTo>
                  <a:lnTo>
                    <a:pt x="145" y="13"/>
                  </a:lnTo>
                  <a:lnTo>
                    <a:pt x="135" y="9"/>
                  </a:lnTo>
                  <a:lnTo>
                    <a:pt x="121" y="5"/>
                  </a:lnTo>
                  <a:lnTo>
                    <a:pt x="105" y="1"/>
                  </a:lnTo>
                  <a:lnTo>
                    <a:pt x="88" y="0"/>
                  </a:lnTo>
                  <a:lnTo>
                    <a:pt x="71" y="1"/>
                  </a:lnTo>
                  <a:lnTo>
                    <a:pt x="54" y="6"/>
                  </a:lnTo>
                  <a:close/>
                </a:path>
              </a:pathLst>
            </a:custGeom>
            <a:solidFill>
              <a:srgbClr val="000000"/>
            </a:solidFill>
            <a:ln w="9525">
              <a:noFill/>
              <a:round/>
              <a:headEnd/>
              <a:tailEnd/>
            </a:ln>
          </p:spPr>
          <p:txBody>
            <a:bodyPr/>
            <a:lstStyle/>
            <a:p>
              <a:pPr rtl="0"/>
              <a:endParaRPr lang="en-US" sz="3800"/>
            </a:p>
          </p:txBody>
        </p:sp>
        <p:sp>
          <p:nvSpPr>
            <p:cNvPr id="956" name="Freeform 954"/>
            <p:cNvSpPr>
              <a:spLocks/>
            </p:cNvSpPr>
            <p:nvPr/>
          </p:nvSpPr>
          <p:spPr bwMode="auto">
            <a:xfrm flipH="1">
              <a:off x="496" y="1245"/>
              <a:ext cx="0" cy="1"/>
            </a:xfrm>
            <a:custGeom>
              <a:avLst/>
              <a:gdLst>
                <a:gd name="T0" fmla="*/ 0 h 3"/>
                <a:gd name="T1" fmla="*/ 0 h 3"/>
                <a:gd name="T2" fmla="*/ 0 h 3"/>
                <a:gd name="T3" fmla="*/ 0 h 3"/>
                <a:gd name="T4" fmla="*/ 1 h 3"/>
                <a:gd name="T5" fmla="*/ 0 h 3"/>
                <a:gd name="T6" fmla="*/ 0 h 3"/>
                <a:gd name="T7" fmla="*/ 0 h 3"/>
                <a:gd name="T8" fmla="*/ 0 h 3"/>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h 3"/>
                <a:gd name="T19" fmla="*/ 3 h 3"/>
              </a:gdLst>
              <a:ahLst/>
              <a:cxnLst>
                <a:cxn ang="T9">
                  <a:pos x="0" y="T0"/>
                </a:cxn>
                <a:cxn ang="T10">
                  <a:pos x="0" y="T1"/>
                </a:cxn>
                <a:cxn ang="T11">
                  <a:pos x="0" y="T2"/>
                </a:cxn>
                <a:cxn ang="T12">
                  <a:pos x="0" y="T3"/>
                </a:cxn>
                <a:cxn ang="T13">
                  <a:pos x="0" y="T4"/>
                </a:cxn>
                <a:cxn ang="T14">
                  <a:pos x="0" y="T5"/>
                </a:cxn>
                <a:cxn ang="T15">
                  <a:pos x="0" y="T6"/>
                </a:cxn>
                <a:cxn ang="T16">
                  <a:pos x="0" y="T7"/>
                </a:cxn>
                <a:cxn ang="T17">
                  <a:pos x="0" y="T8"/>
                </a:cxn>
              </a:cxnLst>
              <a:rect l="0" t="T18" r="0" b="T19"/>
              <a:pathLst>
                <a:path h="3">
                  <a:moveTo>
                    <a:pt x="0" y="0"/>
                  </a:moveTo>
                  <a:lnTo>
                    <a:pt x="0" y="0"/>
                  </a:lnTo>
                  <a:lnTo>
                    <a:pt x="0" y="1"/>
                  </a:lnTo>
                  <a:lnTo>
                    <a:pt x="0" y="3"/>
                  </a:lnTo>
                  <a:lnTo>
                    <a:pt x="0" y="1"/>
                  </a:lnTo>
                  <a:lnTo>
                    <a:pt x="0" y="0"/>
                  </a:lnTo>
                  <a:close/>
                </a:path>
              </a:pathLst>
            </a:custGeom>
            <a:solidFill>
              <a:srgbClr val="000000"/>
            </a:solidFill>
            <a:ln w="9525">
              <a:noFill/>
              <a:round/>
              <a:headEnd/>
              <a:tailEnd/>
            </a:ln>
          </p:spPr>
          <p:txBody>
            <a:bodyPr/>
            <a:lstStyle/>
            <a:p>
              <a:pPr rtl="0"/>
              <a:endParaRPr lang="en-US" sz="3800"/>
            </a:p>
          </p:txBody>
        </p:sp>
        <p:sp>
          <p:nvSpPr>
            <p:cNvPr id="957" name="Freeform 955"/>
            <p:cNvSpPr>
              <a:spLocks/>
            </p:cNvSpPr>
            <p:nvPr/>
          </p:nvSpPr>
          <p:spPr bwMode="auto">
            <a:xfrm flipH="1">
              <a:off x="446" y="1076"/>
              <a:ext cx="67" cy="175"/>
            </a:xfrm>
            <a:custGeom>
              <a:avLst/>
              <a:gdLst>
                <a:gd name="T0" fmla="*/ 19 w 293"/>
                <a:gd name="T1" fmla="*/ 154 h 763"/>
                <a:gd name="T2" fmla="*/ 19 w 293"/>
                <a:gd name="T3" fmla="*/ 141 h 763"/>
                <a:gd name="T4" fmla="*/ 18 w 293"/>
                <a:gd name="T5" fmla="*/ 130 h 763"/>
                <a:gd name="T6" fmla="*/ 16 w 293"/>
                <a:gd name="T7" fmla="*/ 119 h 763"/>
                <a:gd name="T8" fmla="*/ 14 w 293"/>
                <a:gd name="T9" fmla="*/ 110 h 763"/>
                <a:gd name="T10" fmla="*/ 12 w 293"/>
                <a:gd name="T11" fmla="*/ 103 h 763"/>
                <a:gd name="T12" fmla="*/ 11 w 293"/>
                <a:gd name="T13" fmla="*/ 97 h 763"/>
                <a:gd name="T14" fmla="*/ 9 w 293"/>
                <a:gd name="T15" fmla="*/ 93 h 763"/>
                <a:gd name="T16" fmla="*/ 9 w 293"/>
                <a:gd name="T17" fmla="*/ 92 h 763"/>
                <a:gd name="T18" fmla="*/ 5 w 293"/>
                <a:gd name="T19" fmla="*/ 79 h 763"/>
                <a:gd name="T20" fmla="*/ 2 w 293"/>
                <a:gd name="T21" fmla="*/ 65 h 763"/>
                <a:gd name="T22" fmla="*/ 1 w 293"/>
                <a:gd name="T23" fmla="*/ 50 h 763"/>
                <a:gd name="T24" fmla="*/ 0 w 293"/>
                <a:gd name="T25" fmla="*/ 37 h 763"/>
                <a:gd name="T26" fmla="*/ 0 w 293"/>
                <a:gd name="T27" fmla="*/ 28 h 763"/>
                <a:gd name="T28" fmla="*/ 1 w 293"/>
                <a:gd name="T29" fmla="*/ 19 h 763"/>
                <a:gd name="T30" fmla="*/ 2 w 293"/>
                <a:gd name="T31" fmla="*/ 12 h 763"/>
                <a:gd name="T32" fmla="*/ 3 w 293"/>
                <a:gd name="T33" fmla="*/ 7 h 763"/>
                <a:gd name="T34" fmla="*/ 4 w 293"/>
                <a:gd name="T35" fmla="*/ 5 h 763"/>
                <a:gd name="T36" fmla="*/ 5 w 293"/>
                <a:gd name="T37" fmla="*/ 3 h 763"/>
                <a:gd name="T38" fmla="*/ 7 w 293"/>
                <a:gd name="T39" fmla="*/ 2 h 763"/>
                <a:gd name="T40" fmla="*/ 8 w 293"/>
                <a:gd name="T41" fmla="*/ 1 h 763"/>
                <a:gd name="T42" fmla="*/ 10 w 293"/>
                <a:gd name="T43" fmla="*/ 0 h 763"/>
                <a:gd name="T44" fmla="*/ 13 w 293"/>
                <a:gd name="T45" fmla="*/ 0 h 763"/>
                <a:gd name="T46" fmla="*/ 15 w 293"/>
                <a:gd name="T47" fmla="*/ 0 h 763"/>
                <a:gd name="T48" fmla="*/ 17 w 293"/>
                <a:gd name="T49" fmla="*/ 1 h 763"/>
                <a:gd name="T50" fmla="*/ 19 w 293"/>
                <a:gd name="T51" fmla="*/ 1 h 763"/>
                <a:gd name="T52" fmla="*/ 21 w 293"/>
                <a:gd name="T53" fmla="*/ 2 h 763"/>
                <a:gd name="T54" fmla="*/ 23 w 293"/>
                <a:gd name="T55" fmla="*/ 3 h 763"/>
                <a:gd name="T56" fmla="*/ 25 w 293"/>
                <a:gd name="T57" fmla="*/ 3 h 763"/>
                <a:gd name="T58" fmla="*/ 37 w 293"/>
                <a:gd name="T59" fmla="*/ 19 h 763"/>
                <a:gd name="T60" fmla="*/ 46 w 293"/>
                <a:gd name="T61" fmla="*/ 41 h 763"/>
                <a:gd name="T62" fmla="*/ 54 w 293"/>
                <a:gd name="T63" fmla="*/ 66 h 763"/>
                <a:gd name="T64" fmla="*/ 59 w 293"/>
                <a:gd name="T65" fmla="*/ 92 h 763"/>
                <a:gd name="T66" fmla="*/ 62 w 293"/>
                <a:gd name="T67" fmla="*/ 117 h 763"/>
                <a:gd name="T68" fmla="*/ 65 w 293"/>
                <a:gd name="T69" fmla="*/ 140 h 763"/>
                <a:gd name="T70" fmla="*/ 66 w 293"/>
                <a:gd name="T71" fmla="*/ 158 h 763"/>
                <a:gd name="T72" fmla="*/ 67 w 293"/>
                <a:gd name="T73" fmla="*/ 169 h 763"/>
                <a:gd name="T74" fmla="*/ 61 w 293"/>
                <a:gd name="T75" fmla="*/ 171 h 763"/>
                <a:gd name="T76" fmla="*/ 56 w 293"/>
                <a:gd name="T77" fmla="*/ 173 h 763"/>
                <a:gd name="T78" fmla="*/ 51 w 293"/>
                <a:gd name="T79" fmla="*/ 174 h 763"/>
                <a:gd name="T80" fmla="*/ 47 w 293"/>
                <a:gd name="T81" fmla="*/ 175 h 763"/>
                <a:gd name="T82" fmla="*/ 43 w 293"/>
                <a:gd name="T83" fmla="*/ 175 h 763"/>
                <a:gd name="T84" fmla="*/ 39 w 293"/>
                <a:gd name="T85" fmla="*/ 175 h 763"/>
                <a:gd name="T86" fmla="*/ 35 w 293"/>
                <a:gd name="T87" fmla="*/ 175 h 763"/>
                <a:gd name="T88" fmla="*/ 32 w 293"/>
                <a:gd name="T89" fmla="*/ 175 h 763"/>
                <a:gd name="T90" fmla="*/ 30 w 293"/>
                <a:gd name="T91" fmla="*/ 174 h 763"/>
                <a:gd name="T92" fmla="*/ 27 w 293"/>
                <a:gd name="T93" fmla="*/ 173 h 763"/>
                <a:gd name="T94" fmla="*/ 25 w 293"/>
                <a:gd name="T95" fmla="*/ 172 h 763"/>
                <a:gd name="T96" fmla="*/ 23 w 293"/>
                <a:gd name="T97" fmla="*/ 171 h 763"/>
                <a:gd name="T98" fmla="*/ 21 w 293"/>
                <a:gd name="T99" fmla="*/ 170 h 763"/>
                <a:gd name="T100" fmla="*/ 20 w 293"/>
                <a:gd name="T101" fmla="*/ 169 h 763"/>
                <a:gd name="T102" fmla="*/ 19 w 293"/>
                <a:gd name="T103" fmla="*/ 169 h 763"/>
                <a:gd name="T104" fmla="*/ 19 w 293"/>
                <a:gd name="T105" fmla="*/ 168 h 763"/>
                <a:gd name="T106" fmla="*/ 19 w 293"/>
                <a:gd name="T107" fmla="*/ 164 h 763"/>
                <a:gd name="T108" fmla="*/ 19 w 293"/>
                <a:gd name="T109" fmla="*/ 161 h 763"/>
                <a:gd name="T110" fmla="*/ 19 w 293"/>
                <a:gd name="T111" fmla="*/ 157 h 763"/>
                <a:gd name="T112" fmla="*/ 19 w 293"/>
                <a:gd name="T113" fmla="*/ 154 h 7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3"/>
                <a:gd name="T172" fmla="*/ 0 h 763"/>
                <a:gd name="T173" fmla="*/ 293 w 293"/>
                <a:gd name="T174" fmla="*/ 763 h 7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3" h="763">
                  <a:moveTo>
                    <a:pt x="83" y="671"/>
                  </a:moveTo>
                  <a:lnTo>
                    <a:pt x="82" y="616"/>
                  </a:lnTo>
                  <a:lnTo>
                    <a:pt x="77" y="565"/>
                  </a:lnTo>
                  <a:lnTo>
                    <a:pt x="69" y="520"/>
                  </a:lnTo>
                  <a:lnTo>
                    <a:pt x="61" y="481"/>
                  </a:lnTo>
                  <a:lnTo>
                    <a:pt x="54" y="448"/>
                  </a:lnTo>
                  <a:lnTo>
                    <a:pt x="46" y="422"/>
                  </a:lnTo>
                  <a:lnTo>
                    <a:pt x="41" y="405"/>
                  </a:lnTo>
                  <a:lnTo>
                    <a:pt x="38" y="399"/>
                  </a:lnTo>
                  <a:lnTo>
                    <a:pt x="21" y="343"/>
                  </a:lnTo>
                  <a:lnTo>
                    <a:pt x="9" y="283"/>
                  </a:lnTo>
                  <a:lnTo>
                    <a:pt x="3" y="220"/>
                  </a:lnTo>
                  <a:lnTo>
                    <a:pt x="0" y="161"/>
                  </a:lnTo>
                  <a:lnTo>
                    <a:pt x="2" y="122"/>
                  </a:lnTo>
                  <a:lnTo>
                    <a:pt x="4" y="85"/>
                  </a:lnTo>
                  <a:lnTo>
                    <a:pt x="8" y="54"/>
                  </a:lnTo>
                  <a:lnTo>
                    <a:pt x="15" y="29"/>
                  </a:lnTo>
                  <a:lnTo>
                    <a:pt x="18" y="21"/>
                  </a:lnTo>
                  <a:lnTo>
                    <a:pt x="22" y="13"/>
                  </a:lnTo>
                  <a:lnTo>
                    <a:pt x="29" y="8"/>
                  </a:lnTo>
                  <a:lnTo>
                    <a:pt x="35" y="4"/>
                  </a:lnTo>
                  <a:lnTo>
                    <a:pt x="44" y="2"/>
                  </a:lnTo>
                  <a:lnTo>
                    <a:pt x="55" y="0"/>
                  </a:lnTo>
                  <a:lnTo>
                    <a:pt x="65" y="2"/>
                  </a:lnTo>
                  <a:lnTo>
                    <a:pt x="76" y="3"/>
                  </a:lnTo>
                  <a:lnTo>
                    <a:pt x="85" y="6"/>
                  </a:lnTo>
                  <a:lnTo>
                    <a:pt x="94" y="8"/>
                  </a:lnTo>
                  <a:lnTo>
                    <a:pt x="102" y="11"/>
                  </a:lnTo>
                  <a:lnTo>
                    <a:pt x="108" y="13"/>
                  </a:lnTo>
                  <a:lnTo>
                    <a:pt x="160" y="84"/>
                  </a:lnTo>
                  <a:lnTo>
                    <a:pt x="202" y="179"/>
                  </a:lnTo>
                  <a:lnTo>
                    <a:pt x="234" y="287"/>
                  </a:lnTo>
                  <a:lnTo>
                    <a:pt x="258" y="401"/>
                  </a:lnTo>
                  <a:lnTo>
                    <a:pt x="273" y="512"/>
                  </a:lnTo>
                  <a:lnTo>
                    <a:pt x="284" y="610"/>
                  </a:lnTo>
                  <a:lnTo>
                    <a:pt x="290" y="688"/>
                  </a:lnTo>
                  <a:lnTo>
                    <a:pt x="293" y="735"/>
                  </a:lnTo>
                  <a:lnTo>
                    <a:pt x="268" y="745"/>
                  </a:lnTo>
                  <a:lnTo>
                    <a:pt x="246" y="753"/>
                  </a:lnTo>
                  <a:lnTo>
                    <a:pt x="225" y="758"/>
                  </a:lnTo>
                  <a:lnTo>
                    <a:pt x="206" y="762"/>
                  </a:lnTo>
                  <a:lnTo>
                    <a:pt x="187" y="763"/>
                  </a:lnTo>
                  <a:lnTo>
                    <a:pt x="171" y="763"/>
                  </a:lnTo>
                  <a:lnTo>
                    <a:pt x="155" y="763"/>
                  </a:lnTo>
                  <a:lnTo>
                    <a:pt x="142" y="761"/>
                  </a:lnTo>
                  <a:lnTo>
                    <a:pt x="130" y="758"/>
                  </a:lnTo>
                  <a:lnTo>
                    <a:pt x="119" y="755"/>
                  </a:lnTo>
                  <a:lnTo>
                    <a:pt x="109" y="751"/>
                  </a:lnTo>
                  <a:lnTo>
                    <a:pt x="102" y="746"/>
                  </a:lnTo>
                  <a:lnTo>
                    <a:pt x="94" y="742"/>
                  </a:lnTo>
                  <a:lnTo>
                    <a:pt x="89" y="738"/>
                  </a:lnTo>
                  <a:lnTo>
                    <a:pt x="85" y="735"/>
                  </a:lnTo>
                  <a:lnTo>
                    <a:pt x="81" y="732"/>
                  </a:lnTo>
                  <a:lnTo>
                    <a:pt x="82" y="716"/>
                  </a:lnTo>
                  <a:lnTo>
                    <a:pt x="82" y="701"/>
                  </a:lnTo>
                  <a:lnTo>
                    <a:pt x="83" y="685"/>
                  </a:lnTo>
                  <a:lnTo>
                    <a:pt x="83" y="671"/>
                  </a:lnTo>
                  <a:close/>
                </a:path>
              </a:pathLst>
            </a:custGeom>
            <a:solidFill>
              <a:srgbClr val="C0C0C0"/>
            </a:solidFill>
            <a:ln w="9525">
              <a:noFill/>
              <a:round/>
              <a:headEnd/>
              <a:tailEnd/>
            </a:ln>
          </p:spPr>
          <p:txBody>
            <a:bodyPr/>
            <a:lstStyle/>
            <a:p>
              <a:pPr rtl="0"/>
              <a:endParaRPr lang="en-US" sz="3800"/>
            </a:p>
          </p:txBody>
        </p:sp>
        <p:sp>
          <p:nvSpPr>
            <p:cNvPr id="958" name="Freeform 956"/>
            <p:cNvSpPr>
              <a:spLocks/>
            </p:cNvSpPr>
            <p:nvPr/>
          </p:nvSpPr>
          <p:spPr bwMode="auto">
            <a:xfrm flipH="1">
              <a:off x="494" y="1047"/>
              <a:ext cx="20" cy="27"/>
            </a:xfrm>
            <a:custGeom>
              <a:avLst/>
              <a:gdLst>
                <a:gd name="T0" fmla="*/ 0 w 90"/>
                <a:gd name="T1" fmla="*/ 8 h 118"/>
                <a:gd name="T2" fmla="*/ 1 w 90"/>
                <a:gd name="T3" fmla="*/ 9 h 118"/>
                <a:gd name="T4" fmla="*/ 2 w 90"/>
                <a:gd name="T5" fmla="*/ 11 h 118"/>
                <a:gd name="T6" fmla="*/ 4 w 90"/>
                <a:gd name="T7" fmla="*/ 13 h 118"/>
                <a:gd name="T8" fmla="*/ 5 w 90"/>
                <a:gd name="T9" fmla="*/ 16 h 118"/>
                <a:gd name="T10" fmla="*/ 7 w 90"/>
                <a:gd name="T11" fmla="*/ 19 h 118"/>
                <a:gd name="T12" fmla="*/ 8 w 90"/>
                <a:gd name="T13" fmla="*/ 21 h 118"/>
                <a:gd name="T14" fmla="*/ 10 w 90"/>
                <a:gd name="T15" fmla="*/ 24 h 118"/>
                <a:gd name="T16" fmla="*/ 11 w 90"/>
                <a:gd name="T17" fmla="*/ 27 h 118"/>
                <a:gd name="T18" fmla="*/ 20 w 90"/>
                <a:gd name="T19" fmla="*/ 23 h 118"/>
                <a:gd name="T20" fmla="*/ 19 w 90"/>
                <a:gd name="T21" fmla="*/ 21 h 118"/>
                <a:gd name="T22" fmla="*/ 18 w 90"/>
                <a:gd name="T23" fmla="*/ 19 h 118"/>
                <a:gd name="T24" fmla="*/ 16 w 90"/>
                <a:gd name="T25" fmla="*/ 16 h 118"/>
                <a:gd name="T26" fmla="*/ 15 w 90"/>
                <a:gd name="T27" fmla="*/ 12 h 118"/>
                <a:gd name="T28" fmla="*/ 12 w 90"/>
                <a:gd name="T29" fmla="*/ 8 h 118"/>
                <a:gd name="T30" fmla="*/ 10 w 90"/>
                <a:gd name="T31" fmla="*/ 5 h 118"/>
                <a:gd name="T32" fmla="*/ 8 w 90"/>
                <a:gd name="T33" fmla="*/ 2 h 118"/>
                <a:gd name="T34" fmla="*/ 6 w 90"/>
                <a:gd name="T35" fmla="*/ 0 h 118"/>
                <a:gd name="T36" fmla="*/ 0 w 90"/>
                <a:gd name="T37" fmla="*/ 8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118"/>
                <a:gd name="T59" fmla="*/ 90 w 90"/>
                <a:gd name="T60" fmla="*/ 118 h 1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118">
                  <a:moveTo>
                    <a:pt x="0" y="35"/>
                  </a:moveTo>
                  <a:lnTo>
                    <a:pt x="6" y="40"/>
                  </a:lnTo>
                  <a:lnTo>
                    <a:pt x="11" y="47"/>
                  </a:lnTo>
                  <a:lnTo>
                    <a:pt x="17" y="57"/>
                  </a:lnTo>
                  <a:lnTo>
                    <a:pt x="24" y="68"/>
                  </a:lnTo>
                  <a:lnTo>
                    <a:pt x="32" y="81"/>
                  </a:lnTo>
                  <a:lnTo>
                    <a:pt x="38" y="92"/>
                  </a:lnTo>
                  <a:lnTo>
                    <a:pt x="45" y="105"/>
                  </a:lnTo>
                  <a:lnTo>
                    <a:pt x="51" y="118"/>
                  </a:lnTo>
                  <a:lnTo>
                    <a:pt x="90" y="100"/>
                  </a:lnTo>
                  <a:lnTo>
                    <a:pt x="87" y="92"/>
                  </a:lnTo>
                  <a:lnTo>
                    <a:pt x="81" y="82"/>
                  </a:lnTo>
                  <a:lnTo>
                    <a:pt x="74" y="68"/>
                  </a:lnTo>
                  <a:lnTo>
                    <a:pt x="67" y="52"/>
                  </a:lnTo>
                  <a:lnTo>
                    <a:pt x="56" y="36"/>
                  </a:lnTo>
                  <a:lnTo>
                    <a:pt x="47" y="22"/>
                  </a:lnTo>
                  <a:lnTo>
                    <a:pt x="37" y="9"/>
                  </a:lnTo>
                  <a:lnTo>
                    <a:pt x="26" y="0"/>
                  </a:lnTo>
                  <a:lnTo>
                    <a:pt x="0" y="35"/>
                  </a:lnTo>
                  <a:close/>
                </a:path>
              </a:pathLst>
            </a:custGeom>
            <a:solidFill>
              <a:srgbClr val="000000"/>
            </a:solidFill>
            <a:ln w="9525">
              <a:noFill/>
              <a:round/>
              <a:headEnd/>
              <a:tailEnd/>
            </a:ln>
          </p:spPr>
          <p:txBody>
            <a:bodyPr/>
            <a:lstStyle/>
            <a:p>
              <a:pPr rtl="0"/>
              <a:endParaRPr lang="en-US" sz="3800"/>
            </a:p>
          </p:txBody>
        </p:sp>
        <p:sp>
          <p:nvSpPr>
            <p:cNvPr id="959" name="Freeform 957"/>
            <p:cNvSpPr>
              <a:spLocks/>
            </p:cNvSpPr>
            <p:nvPr/>
          </p:nvSpPr>
          <p:spPr bwMode="auto">
            <a:xfrm flipH="1">
              <a:off x="611" y="1129"/>
              <a:ext cx="74" cy="73"/>
            </a:xfrm>
            <a:custGeom>
              <a:avLst/>
              <a:gdLst>
                <a:gd name="T0" fmla="*/ 64 w 322"/>
                <a:gd name="T1" fmla="*/ 2 h 315"/>
                <a:gd name="T2" fmla="*/ 2 w 322"/>
                <a:gd name="T3" fmla="*/ 63 h 315"/>
                <a:gd name="T4" fmla="*/ 0 w 322"/>
                <a:gd name="T5" fmla="*/ 65 h 315"/>
                <a:gd name="T6" fmla="*/ 0 w 322"/>
                <a:gd name="T7" fmla="*/ 67 h 315"/>
                <a:gd name="T8" fmla="*/ 0 w 322"/>
                <a:gd name="T9" fmla="*/ 69 h 315"/>
                <a:gd name="T10" fmla="*/ 2 w 322"/>
                <a:gd name="T11" fmla="*/ 71 h 315"/>
                <a:gd name="T12" fmla="*/ 4 w 322"/>
                <a:gd name="T13" fmla="*/ 73 h 315"/>
                <a:gd name="T14" fmla="*/ 6 w 322"/>
                <a:gd name="T15" fmla="*/ 73 h 315"/>
                <a:gd name="T16" fmla="*/ 8 w 322"/>
                <a:gd name="T17" fmla="*/ 73 h 315"/>
                <a:gd name="T18" fmla="*/ 10 w 322"/>
                <a:gd name="T19" fmla="*/ 71 h 315"/>
                <a:gd name="T20" fmla="*/ 72 w 322"/>
                <a:gd name="T21" fmla="*/ 11 h 315"/>
                <a:gd name="T22" fmla="*/ 74 w 322"/>
                <a:gd name="T23" fmla="*/ 9 h 315"/>
                <a:gd name="T24" fmla="*/ 74 w 322"/>
                <a:gd name="T25" fmla="*/ 6 h 315"/>
                <a:gd name="T26" fmla="*/ 74 w 322"/>
                <a:gd name="T27" fmla="*/ 4 h 315"/>
                <a:gd name="T28" fmla="*/ 72 w 322"/>
                <a:gd name="T29" fmla="*/ 2 h 315"/>
                <a:gd name="T30" fmla="*/ 70 w 322"/>
                <a:gd name="T31" fmla="*/ 0 h 315"/>
                <a:gd name="T32" fmla="*/ 68 w 322"/>
                <a:gd name="T33" fmla="*/ 0 h 315"/>
                <a:gd name="T34" fmla="*/ 66 w 322"/>
                <a:gd name="T35" fmla="*/ 0 h 315"/>
                <a:gd name="T36" fmla="*/ 64 w 322"/>
                <a:gd name="T37" fmla="*/ 2 h 3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2"/>
                <a:gd name="T58" fmla="*/ 0 h 315"/>
                <a:gd name="T59" fmla="*/ 322 w 322"/>
                <a:gd name="T60" fmla="*/ 315 h 3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2" h="315">
                  <a:moveTo>
                    <a:pt x="279" y="8"/>
                  </a:moveTo>
                  <a:lnTo>
                    <a:pt x="8" y="270"/>
                  </a:lnTo>
                  <a:lnTo>
                    <a:pt x="2" y="279"/>
                  </a:lnTo>
                  <a:lnTo>
                    <a:pt x="0" y="288"/>
                  </a:lnTo>
                  <a:lnTo>
                    <a:pt x="2" y="298"/>
                  </a:lnTo>
                  <a:lnTo>
                    <a:pt x="7" y="307"/>
                  </a:lnTo>
                  <a:lnTo>
                    <a:pt x="16" y="313"/>
                  </a:lnTo>
                  <a:lnTo>
                    <a:pt x="26" y="315"/>
                  </a:lnTo>
                  <a:lnTo>
                    <a:pt x="36" y="313"/>
                  </a:lnTo>
                  <a:lnTo>
                    <a:pt x="45" y="307"/>
                  </a:lnTo>
                  <a:lnTo>
                    <a:pt x="314" y="46"/>
                  </a:lnTo>
                  <a:lnTo>
                    <a:pt x="320" y="37"/>
                  </a:lnTo>
                  <a:lnTo>
                    <a:pt x="322" y="26"/>
                  </a:lnTo>
                  <a:lnTo>
                    <a:pt x="320" y="17"/>
                  </a:lnTo>
                  <a:lnTo>
                    <a:pt x="315" y="8"/>
                  </a:lnTo>
                  <a:lnTo>
                    <a:pt x="306" y="1"/>
                  </a:lnTo>
                  <a:lnTo>
                    <a:pt x="297" y="0"/>
                  </a:lnTo>
                  <a:lnTo>
                    <a:pt x="288" y="1"/>
                  </a:lnTo>
                  <a:lnTo>
                    <a:pt x="279" y="8"/>
                  </a:lnTo>
                  <a:close/>
                </a:path>
              </a:pathLst>
            </a:custGeom>
            <a:solidFill>
              <a:srgbClr val="000000"/>
            </a:solidFill>
            <a:ln w="9525">
              <a:noFill/>
              <a:round/>
              <a:headEnd/>
              <a:tailEnd/>
            </a:ln>
          </p:spPr>
          <p:txBody>
            <a:bodyPr/>
            <a:lstStyle/>
            <a:p>
              <a:pPr rtl="0"/>
              <a:endParaRPr lang="en-US" sz="3800"/>
            </a:p>
          </p:txBody>
        </p:sp>
        <p:sp>
          <p:nvSpPr>
            <p:cNvPr id="960" name="Freeform 958"/>
            <p:cNvSpPr>
              <a:spLocks/>
            </p:cNvSpPr>
            <p:nvPr/>
          </p:nvSpPr>
          <p:spPr bwMode="auto">
            <a:xfrm flipH="1">
              <a:off x="490" y="1117"/>
              <a:ext cx="163" cy="91"/>
            </a:xfrm>
            <a:custGeom>
              <a:avLst/>
              <a:gdLst>
                <a:gd name="T0" fmla="*/ 153 w 708"/>
                <a:gd name="T1" fmla="*/ 4 h 397"/>
                <a:gd name="T2" fmla="*/ 151 w 708"/>
                <a:gd name="T3" fmla="*/ 8 h 397"/>
                <a:gd name="T4" fmla="*/ 148 w 708"/>
                <a:gd name="T5" fmla="*/ 15 h 397"/>
                <a:gd name="T6" fmla="*/ 144 w 708"/>
                <a:gd name="T7" fmla="*/ 24 h 397"/>
                <a:gd name="T8" fmla="*/ 137 w 708"/>
                <a:gd name="T9" fmla="*/ 35 h 397"/>
                <a:gd name="T10" fmla="*/ 129 w 708"/>
                <a:gd name="T11" fmla="*/ 46 h 397"/>
                <a:gd name="T12" fmla="*/ 118 w 708"/>
                <a:gd name="T13" fmla="*/ 56 h 397"/>
                <a:gd name="T14" fmla="*/ 105 w 708"/>
                <a:gd name="T15" fmla="*/ 66 h 397"/>
                <a:gd name="T16" fmla="*/ 93 w 708"/>
                <a:gd name="T17" fmla="*/ 73 h 397"/>
                <a:gd name="T18" fmla="*/ 83 w 708"/>
                <a:gd name="T19" fmla="*/ 77 h 397"/>
                <a:gd name="T20" fmla="*/ 72 w 708"/>
                <a:gd name="T21" fmla="*/ 79 h 397"/>
                <a:gd name="T22" fmla="*/ 61 w 708"/>
                <a:gd name="T23" fmla="*/ 81 h 397"/>
                <a:gd name="T24" fmla="*/ 50 w 708"/>
                <a:gd name="T25" fmla="*/ 81 h 397"/>
                <a:gd name="T26" fmla="*/ 38 w 708"/>
                <a:gd name="T27" fmla="*/ 80 h 397"/>
                <a:gd name="T28" fmla="*/ 26 w 708"/>
                <a:gd name="T29" fmla="*/ 78 h 397"/>
                <a:gd name="T30" fmla="*/ 13 w 708"/>
                <a:gd name="T31" fmla="*/ 75 h 397"/>
                <a:gd name="T32" fmla="*/ 4 w 708"/>
                <a:gd name="T33" fmla="*/ 73 h 397"/>
                <a:gd name="T34" fmla="*/ 1 w 708"/>
                <a:gd name="T35" fmla="*/ 75 h 397"/>
                <a:gd name="T36" fmla="*/ 0 w 708"/>
                <a:gd name="T37" fmla="*/ 78 h 397"/>
                <a:gd name="T38" fmla="*/ 2 w 708"/>
                <a:gd name="T39" fmla="*/ 82 h 397"/>
                <a:gd name="T40" fmla="*/ 10 w 708"/>
                <a:gd name="T41" fmla="*/ 85 h 397"/>
                <a:gd name="T42" fmla="*/ 24 w 708"/>
                <a:gd name="T43" fmla="*/ 88 h 397"/>
                <a:gd name="T44" fmla="*/ 37 w 708"/>
                <a:gd name="T45" fmla="*/ 90 h 397"/>
                <a:gd name="T46" fmla="*/ 50 w 708"/>
                <a:gd name="T47" fmla="*/ 91 h 397"/>
                <a:gd name="T48" fmla="*/ 63 w 708"/>
                <a:gd name="T49" fmla="*/ 91 h 397"/>
                <a:gd name="T50" fmla="*/ 75 w 708"/>
                <a:gd name="T51" fmla="*/ 89 h 397"/>
                <a:gd name="T52" fmla="*/ 86 w 708"/>
                <a:gd name="T53" fmla="*/ 86 h 397"/>
                <a:gd name="T54" fmla="*/ 97 w 708"/>
                <a:gd name="T55" fmla="*/ 82 h 397"/>
                <a:gd name="T56" fmla="*/ 111 w 708"/>
                <a:gd name="T57" fmla="*/ 75 h 397"/>
                <a:gd name="T58" fmla="*/ 125 w 708"/>
                <a:gd name="T59" fmla="*/ 64 h 397"/>
                <a:gd name="T60" fmla="*/ 136 w 708"/>
                <a:gd name="T61" fmla="*/ 53 h 397"/>
                <a:gd name="T62" fmla="*/ 146 w 708"/>
                <a:gd name="T63" fmla="*/ 41 h 397"/>
                <a:gd name="T64" fmla="*/ 153 w 708"/>
                <a:gd name="T65" fmla="*/ 30 h 397"/>
                <a:gd name="T66" fmla="*/ 158 w 708"/>
                <a:gd name="T67" fmla="*/ 19 h 397"/>
                <a:gd name="T68" fmla="*/ 161 w 708"/>
                <a:gd name="T69" fmla="*/ 12 h 397"/>
                <a:gd name="T70" fmla="*/ 163 w 708"/>
                <a:gd name="T71" fmla="*/ 7 h 397"/>
                <a:gd name="T72" fmla="*/ 163 w 708"/>
                <a:gd name="T73" fmla="*/ 4 h 397"/>
                <a:gd name="T74" fmla="*/ 161 w 708"/>
                <a:gd name="T75" fmla="*/ 1 h 397"/>
                <a:gd name="T76" fmla="*/ 157 w 708"/>
                <a:gd name="T77" fmla="*/ 0 h 397"/>
                <a:gd name="T78" fmla="*/ 154 w 708"/>
                <a:gd name="T79" fmla="*/ 2 h 3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8"/>
                <a:gd name="T121" fmla="*/ 0 h 397"/>
                <a:gd name="T122" fmla="*/ 708 w 708"/>
                <a:gd name="T123" fmla="*/ 397 h 3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8" h="397">
                  <a:moveTo>
                    <a:pt x="665" y="15"/>
                  </a:moveTo>
                  <a:lnTo>
                    <a:pt x="664" y="17"/>
                  </a:lnTo>
                  <a:lnTo>
                    <a:pt x="662" y="24"/>
                  </a:lnTo>
                  <a:lnTo>
                    <a:pt x="658" y="36"/>
                  </a:lnTo>
                  <a:lnTo>
                    <a:pt x="652" y="49"/>
                  </a:lnTo>
                  <a:lnTo>
                    <a:pt x="645" y="66"/>
                  </a:lnTo>
                  <a:lnTo>
                    <a:pt x="636" y="85"/>
                  </a:lnTo>
                  <a:lnTo>
                    <a:pt x="624" y="106"/>
                  </a:lnTo>
                  <a:lnTo>
                    <a:pt x="611" y="128"/>
                  </a:lnTo>
                  <a:lnTo>
                    <a:pt x="595" y="151"/>
                  </a:lnTo>
                  <a:lnTo>
                    <a:pt x="578" y="176"/>
                  </a:lnTo>
                  <a:lnTo>
                    <a:pt x="559" y="200"/>
                  </a:lnTo>
                  <a:lnTo>
                    <a:pt x="537" y="224"/>
                  </a:lnTo>
                  <a:lnTo>
                    <a:pt x="512" y="246"/>
                  </a:lnTo>
                  <a:lnTo>
                    <a:pt x="486" y="269"/>
                  </a:lnTo>
                  <a:lnTo>
                    <a:pt x="456" y="289"/>
                  </a:lnTo>
                  <a:lnTo>
                    <a:pt x="425" y="308"/>
                  </a:lnTo>
                  <a:lnTo>
                    <a:pt x="404" y="318"/>
                  </a:lnTo>
                  <a:lnTo>
                    <a:pt x="382" y="327"/>
                  </a:lnTo>
                  <a:lnTo>
                    <a:pt x="360" y="334"/>
                  </a:lnTo>
                  <a:lnTo>
                    <a:pt x="337" y="340"/>
                  </a:lnTo>
                  <a:lnTo>
                    <a:pt x="314" y="345"/>
                  </a:lnTo>
                  <a:lnTo>
                    <a:pt x="290" y="349"/>
                  </a:lnTo>
                  <a:lnTo>
                    <a:pt x="266" y="352"/>
                  </a:lnTo>
                  <a:lnTo>
                    <a:pt x="242" y="353"/>
                  </a:lnTo>
                  <a:lnTo>
                    <a:pt x="216" y="353"/>
                  </a:lnTo>
                  <a:lnTo>
                    <a:pt x="191" y="352"/>
                  </a:lnTo>
                  <a:lnTo>
                    <a:pt x="165" y="351"/>
                  </a:lnTo>
                  <a:lnTo>
                    <a:pt x="139" y="347"/>
                  </a:lnTo>
                  <a:lnTo>
                    <a:pt x="112" y="342"/>
                  </a:lnTo>
                  <a:lnTo>
                    <a:pt x="84" y="335"/>
                  </a:lnTo>
                  <a:lnTo>
                    <a:pt x="57" y="328"/>
                  </a:lnTo>
                  <a:lnTo>
                    <a:pt x="28" y="319"/>
                  </a:lnTo>
                  <a:lnTo>
                    <a:pt x="19" y="318"/>
                  </a:lnTo>
                  <a:lnTo>
                    <a:pt x="12" y="321"/>
                  </a:lnTo>
                  <a:lnTo>
                    <a:pt x="5" y="326"/>
                  </a:lnTo>
                  <a:lnTo>
                    <a:pt x="1" y="332"/>
                  </a:lnTo>
                  <a:lnTo>
                    <a:pt x="0" y="342"/>
                  </a:lnTo>
                  <a:lnTo>
                    <a:pt x="2" y="349"/>
                  </a:lnTo>
                  <a:lnTo>
                    <a:pt x="8" y="357"/>
                  </a:lnTo>
                  <a:lnTo>
                    <a:pt x="14" y="361"/>
                  </a:lnTo>
                  <a:lnTo>
                    <a:pt x="44" y="370"/>
                  </a:lnTo>
                  <a:lnTo>
                    <a:pt x="75" y="378"/>
                  </a:lnTo>
                  <a:lnTo>
                    <a:pt x="104" y="384"/>
                  </a:lnTo>
                  <a:lnTo>
                    <a:pt x="134" y="390"/>
                  </a:lnTo>
                  <a:lnTo>
                    <a:pt x="162" y="394"/>
                  </a:lnTo>
                  <a:lnTo>
                    <a:pt x="191" y="396"/>
                  </a:lnTo>
                  <a:lnTo>
                    <a:pt x="218" y="397"/>
                  </a:lnTo>
                  <a:lnTo>
                    <a:pt x="246" y="397"/>
                  </a:lnTo>
                  <a:lnTo>
                    <a:pt x="273" y="395"/>
                  </a:lnTo>
                  <a:lnTo>
                    <a:pt x="299" y="392"/>
                  </a:lnTo>
                  <a:lnTo>
                    <a:pt x="325" y="388"/>
                  </a:lnTo>
                  <a:lnTo>
                    <a:pt x="350" y="382"/>
                  </a:lnTo>
                  <a:lnTo>
                    <a:pt x="374" y="375"/>
                  </a:lnTo>
                  <a:lnTo>
                    <a:pt x="399" y="366"/>
                  </a:lnTo>
                  <a:lnTo>
                    <a:pt x="422" y="357"/>
                  </a:lnTo>
                  <a:lnTo>
                    <a:pt x="446" y="345"/>
                  </a:lnTo>
                  <a:lnTo>
                    <a:pt x="481" y="326"/>
                  </a:lnTo>
                  <a:lnTo>
                    <a:pt x="512" y="304"/>
                  </a:lnTo>
                  <a:lnTo>
                    <a:pt x="542" y="280"/>
                  </a:lnTo>
                  <a:lnTo>
                    <a:pt x="568" y="256"/>
                  </a:lnTo>
                  <a:lnTo>
                    <a:pt x="591" y="230"/>
                  </a:lnTo>
                  <a:lnTo>
                    <a:pt x="613" y="204"/>
                  </a:lnTo>
                  <a:lnTo>
                    <a:pt x="632" y="178"/>
                  </a:lnTo>
                  <a:lnTo>
                    <a:pt x="649" y="153"/>
                  </a:lnTo>
                  <a:lnTo>
                    <a:pt x="663" y="129"/>
                  </a:lnTo>
                  <a:lnTo>
                    <a:pt x="675" y="106"/>
                  </a:lnTo>
                  <a:lnTo>
                    <a:pt x="685" y="85"/>
                  </a:lnTo>
                  <a:lnTo>
                    <a:pt x="693" y="67"/>
                  </a:lnTo>
                  <a:lnTo>
                    <a:pt x="698" y="53"/>
                  </a:lnTo>
                  <a:lnTo>
                    <a:pt x="703" y="40"/>
                  </a:lnTo>
                  <a:lnTo>
                    <a:pt x="706" y="32"/>
                  </a:lnTo>
                  <a:lnTo>
                    <a:pt x="707" y="28"/>
                  </a:lnTo>
                  <a:lnTo>
                    <a:pt x="708" y="19"/>
                  </a:lnTo>
                  <a:lnTo>
                    <a:pt x="706" y="11"/>
                  </a:lnTo>
                  <a:lnTo>
                    <a:pt x="701" y="4"/>
                  </a:lnTo>
                  <a:lnTo>
                    <a:pt x="693" y="0"/>
                  </a:lnTo>
                  <a:lnTo>
                    <a:pt x="684" y="0"/>
                  </a:lnTo>
                  <a:lnTo>
                    <a:pt x="676" y="3"/>
                  </a:lnTo>
                  <a:lnTo>
                    <a:pt x="669" y="8"/>
                  </a:lnTo>
                  <a:lnTo>
                    <a:pt x="665" y="15"/>
                  </a:lnTo>
                  <a:close/>
                </a:path>
              </a:pathLst>
            </a:custGeom>
            <a:solidFill>
              <a:srgbClr val="000000"/>
            </a:solidFill>
            <a:ln w="9525">
              <a:noFill/>
              <a:round/>
              <a:headEnd/>
              <a:tailEnd/>
            </a:ln>
          </p:spPr>
          <p:txBody>
            <a:bodyPr/>
            <a:lstStyle/>
            <a:p>
              <a:pPr rtl="0"/>
              <a:endParaRPr lang="en-US" sz="3800"/>
            </a:p>
          </p:txBody>
        </p:sp>
        <p:sp>
          <p:nvSpPr>
            <p:cNvPr id="961" name="Freeform 959"/>
            <p:cNvSpPr>
              <a:spLocks/>
            </p:cNvSpPr>
            <p:nvPr/>
          </p:nvSpPr>
          <p:spPr bwMode="auto">
            <a:xfrm flipH="1">
              <a:off x="635" y="1167"/>
              <a:ext cx="49" cy="41"/>
            </a:xfrm>
            <a:custGeom>
              <a:avLst/>
              <a:gdLst>
                <a:gd name="T0" fmla="*/ 1 w 215"/>
                <a:gd name="T1" fmla="*/ 11 h 181"/>
                <a:gd name="T2" fmla="*/ 1 w 215"/>
                <a:gd name="T3" fmla="*/ 12 h 181"/>
                <a:gd name="T4" fmla="*/ 0 w 215"/>
                <a:gd name="T5" fmla="*/ 13 h 181"/>
                <a:gd name="T6" fmla="*/ 0 w 215"/>
                <a:gd name="T7" fmla="*/ 14 h 181"/>
                <a:gd name="T8" fmla="*/ 0 w 215"/>
                <a:gd name="T9" fmla="*/ 15 h 181"/>
                <a:gd name="T10" fmla="*/ 0 w 215"/>
                <a:gd name="T11" fmla="*/ 16 h 181"/>
                <a:gd name="T12" fmla="*/ 0 w 215"/>
                <a:gd name="T13" fmla="*/ 17 h 181"/>
                <a:gd name="T14" fmla="*/ 1 w 215"/>
                <a:gd name="T15" fmla="*/ 19 h 181"/>
                <a:gd name="T16" fmla="*/ 1 w 215"/>
                <a:gd name="T17" fmla="*/ 20 h 181"/>
                <a:gd name="T18" fmla="*/ 2 w 215"/>
                <a:gd name="T19" fmla="*/ 21 h 181"/>
                <a:gd name="T20" fmla="*/ 4 w 215"/>
                <a:gd name="T21" fmla="*/ 22 h 181"/>
                <a:gd name="T22" fmla="*/ 5 w 215"/>
                <a:gd name="T23" fmla="*/ 23 h 181"/>
                <a:gd name="T24" fmla="*/ 7 w 215"/>
                <a:gd name="T25" fmla="*/ 24 h 181"/>
                <a:gd name="T26" fmla="*/ 7 w 215"/>
                <a:gd name="T27" fmla="*/ 25 h 181"/>
                <a:gd name="T28" fmla="*/ 7 w 215"/>
                <a:gd name="T29" fmla="*/ 26 h 181"/>
                <a:gd name="T30" fmla="*/ 6 w 215"/>
                <a:gd name="T31" fmla="*/ 27 h 181"/>
                <a:gd name="T32" fmla="*/ 6 w 215"/>
                <a:gd name="T33" fmla="*/ 28 h 181"/>
                <a:gd name="T34" fmla="*/ 7 w 215"/>
                <a:gd name="T35" fmla="*/ 31 h 181"/>
                <a:gd name="T36" fmla="*/ 8 w 215"/>
                <a:gd name="T37" fmla="*/ 33 h 181"/>
                <a:gd name="T38" fmla="*/ 9 w 215"/>
                <a:gd name="T39" fmla="*/ 35 h 181"/>
                <a:gd name="T40" fmla="*/ 11 w 215"/>
                <a:gd name="T41" fmla="*/ 37 h 181"/>
                <a:gd name="T42" fmla="*/ 11 w 215"/>
                <a:gd name="T43" fmla="*/ 37 h 181"/>
                <a:gd name="T44" fmla="*/ 12 w 215"/>
                <a:gd name="T45" fmla="*/ 38 h 181"/>
                <a:gd name="T46" fmla="*/ 12 w 215"/>
                <a:gd name="T47" fmla="*/ 38 h 181"/>
                <a:gd name="T48" fmla="*/ 13 w 215"/>
                <a:gd name="T49" fmla="*/ 38 h 181"/>
                <a:gd name="T50" fmla="*/ 15 w 215"/>
                <a:gd name="T51" fmla="*/ 39 h 181"/>
                <a:gd name="T52" fmla="*/ 18 w 215"/>
                <a:gd name="T53" fmla="*/ 40 h 181"/>
                <a:gd name="T54" fmla="*/ 22 w 215"/>
                <a:gd name="T55" fmla="*/ 40 h 181"/>
                <a:gd name="T56" fmla="*/ 27 w 215"/>
                <a:gd name="T57" fmla="*/ 41 h 181"/>
                <a:gd name="T58" fmla="*/ 32 w 215"/>
                <a:gd name="T59" fmla="*/ 41 h 181"/>
                <a:gd name="T60" fmla="*/ 37 w 215"/>
                <a:gd name="T61" fmla="*/ 40 h 181"/>
                <a:gd name="T62" fmla="*/ 41 w 215"/>
                <a:gd name="T63" fmla="*/ 38 h 181"/>
                <a:gd name="T64" fmla="*/ 45 w 215"/>
                <a:gd name="T65" fmla="*/ 35 h 181"/>
                <a:gd name="T66" fmla="*/ 45 w 215"/>
                <a:gd name="T67" fmla="*/ 35 h 181"/>
                <a:gd name="T68" fmla="*/ 45 w 215"/>
                <a:gd name="T69" fmla="*/ 34 h 181"/>
                <a:gd name="T70" fmla="*/ 45 w 215"/>
                <a:gd name="T71" fmla="*/ 34 h 181"/>
                <a:gd name="T72" fmla="*/ 45 w 215"/>
                <a:gd name="T73" fmla="*/ 34 h 181"/>
                <a:gd name="T74" fmla="*/ 46 w 215"/>
                <a:gd name="T75" fmla="*/ 33 h 181"/>
                <a:gd name="T76" fmla="*/ 47 w 215"/>
                <a:gd name="T77" fmla="*/ 30 h 181"/>
                <a:gd name="T78" fmla="*/ 48 w 215"/>
                <a:gd name="T79" fmla="*/ 26 h 181"/>
                <a:gd name="T80" fmla="*/ 49 w 215"/>
                <a:gd name="T81" fmla="*/ 21 h 181"/>
                <a:gd name="T82" fmla="*/ 49 w 215"/>
                <a:gd name="T83" fmla="*/ 19 h 181"/>
                <a:gd name="T84" fmla="*/ 49 w 215"/>
                <a:gd name="T85" fmla="*/ 17 h 181"/>
                <a:gd name="T86" fmla="*/ 48 w 215"/>
                <a:gd name="T87" fmla="*/ 15 h 181"/>
                <a:gd name="T88" fmla="*/ 47 w 215"/>
                <a:gd name="T89" fmla="*/ 13 h 181"/>
                <a:gd name="T90" fmla="*/ 46 w 215"/>
                <a:gd name="T91" fmla="*/ 11 h 181"/>
                <a:gd name="T92" fmla="*/ 44 w 215"/>
                <a:gd name="T93" fmla="*/ 9 h 181"/>
                <a:gd name="T94" fmla="*/ 42 w 215"/>
                <a:gd name="T95" fmla="*/ 7 h 181"/>
                <a:gd name="T96" fmla="*/ 40 w 215"/>
                <a:gd name="T97" fmla="*/ 5 h 181"/>
                <a:gd name="T98" fmla="*/ 37 w 215"/>
                <a:gd name="T99" fmla="*/ 4 h 181"/>
                <a:gd name="T100" fmla="*/ 34 w 215"/>
                <a:gd name="T101" fmla="*/ 3 h 181"/>
                <a:gd name="T102" fmla="*/ 31 w 215"/>
                <a:gd name="T103" fmla="*/ 2 h 181"/>
                <a:gd name="T104" fmla="*/ 27 w 215"/>
                <a:gd name="T105" fmla="*/ 1 h 181"/>
                <a:gd name="T106" fmla="*/ 24 w 215"/>
                <a:gd name="T107" fmla="*/ 1 h 181"/>
                <a:gd name="T108" fmla="*/ 21 w 215"/>
                <a:gd name="T109" fmla="*/ 0 h 181"/>
                <a:gd name="T110" fmla="*/ 18 w 215"/>
                <a:gd name="T111" fmla="*/ 0 h 181"/>
                <a:gd name="T112" fmla="*/ 14 w 215"/>
                <a:gd name="T113" fmla="*/ 1 h 181"/>
                <a:gd name="T114" fmla="*/ 10 w 215"/>
                <a:gd name="T115" fmla="*/ 2 h 181"/>
                <a:gd name="T116" fmla="*/ 7 w 215"/>
                <a:gd name="T117" fmla="*/ 4 h 181"/>
                <a:gd name="T118" fmla="*/ 4 w 215"/>
                <a:gd name="T119" fmla="*/ 7 h 181"/>
                <a:gd name="T120" fmla="*/ 1 w 215"/>
                <a:gd name="T121" fmla="*/ 11 h 1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5"/>
                <a:gd name="T184" fmla="*/ 0 h 181"/>
                <a:gd name="T185" fmla="*/ 215 w 215"/>
                <a:gd name="T186" fmla="*/ 181 h 1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5" h="181">
                  <a:moveTo>
                    <a:pt x="5" y="47"/>
                  </a:moveTo>
                  <a:lnTo>
                    <a:pt x="4" y="51"/>
                  </a:lnTo>
                  <a:lnTo>
                    <a:pt x="1" y="56"/>
                  </a:lnTo>
                  <a:lnTo>
                    <a:pt x="0" y="61"/>
                  </a:lnTo>
                  <a:lnTo>
                    <a:pt x="0" y="67"/>
                  </a:lnTo>
                  <a:lnTo>
                    <a:pt x="0" y="72"/>
                  </a:lnTo>
                  <a:lnTo>
                    <a:pt x="1" y="77"/>
                  </a:lnTo>
                  <a:lnTo>
                    <a:pt x="3" y="82"/>
                  </a:lnTo>
                  <a:lnTo>
                    <a:pt x="5" y="87"/>
                  </a:lnTo>
                  <a:lnTo>
                    <a:pt x="9" y="93"/>
                  </a:lnTo>
                  <a:lnTo>
                    <a:pt x="16" y="98"/>
                  </a:lnTo>
                  <a:lnTo>
                    <a:pt x="22" y="102"/>
                  </a:lnTo>
                  <a:lnTo>
                    <a:pt x="31" y="104"/>
                  </a:lnTo>
                  <a:lnTo>
                    <a:pt x="30" y="109"/>
                  </a:lnTo>
                  <a:lnTo>
                    <a:pt x="29" y="115"/>
                  </a:lnTo>
                  <a:lnTo>
                    <a:pt x="27" y="120"/>
                  </a:lnTo>
                  <a:lnTo>
                    <a:pt x="27" y="125"/>
                  </a:lnTo>
                  <a:lnTo>
                    <a:pt x="29" y="136"/>
                  </a:lnTo>
                  <a:lnTo>
                    <a:pt x="33" y="146"/>
                  </a:lnTo>
                  <a:lnTo>
                    <a:pt x="38" y="155"/>
                  </a:lnTo>
                  <a:lnTo>
                    <a:pt x="47" y="164"/>
                  </a:lnTo>
                  <a:lnTo>
                    <a:pt x="49" y="165"/>
                  </a:lnTo>
                  <a:lnTo>
                    <a:pt x="51" y="167"/>
                  </a:lnTo>
                  <a:lnTo>
                    <a:pt x="53" y="168"/>
                  </a:lnTo>
                  <a:lnTo>
                    <a:pt x="55" y="168"/>
                  </a:lnTo>
                  <a:lnTo>
                    <a:pt x="64" y="171"/>
                  </a:lnTo>
                  <a:lnTo>
                    <a:pt x="78" y="175"/>
                  </a:lnTo>
                  <a:lnTo>
                    <a:pt x="98" y="178"/>
                  </a:lnTo>
                  <a:lnTo>
                    <a:pt x="118" y="181"/>
                  </a:lnTo>
                  <a:lnTo>
                    <a:pt x="139" y="180"/>
                  </a:lnTo>
                  <a:lnTo>
                    <a:pt x="161" y="177"/>
                  </a:lnTo>
                  <a:lnTo>
                    <a:pt x="181" y="168"/>
                  </a:lnTo>
                  <a:lnTo>
                    <a:pt x="196" y="155"/>
                  </a:lnTo>
                  <a:lnTo>
                    <a:pt x="198" y="154"/>
                  </a:lnTo>
                  <a:lnTo>
                    <a:pt x="198" y="152"/>
                  </a:lnTo>
                  <a:lnTo>
                    <a:pt x="199" y="152"/>
                  </a:lnTo>
                  <a:lnTo>
                    <a:pt x="199" y="151"/>
                  </a:lnTo>
                  <a:lnTo>
                    <a:pt x="203" y="145"/>
                  </a:lnTo>
                  <a:lnTo>
                    <a:pt x="208" y="132"/>
                  </a:lnTo>
                  <a:lnTo>
                    <a:pt x="212" y="115"/>
                  </a:lnTo>
                  <a:lnTo>
                    <a:pt x="215" y="94"/>
                  </a:lnTo>
                  <a:lnTo>
                    <a:pt x="215" y="85"/>
                  </a:lnTo>
                  <a:lnTo>
                    <a:pt x="213" y="76"/>
                  </a:lnTo>
                  <a:lnTo>
                    <a:pt x="211" y="68"/>
                  </a:lnTo>
                  <a:lnTo>
                    <a:pt x="207" y="59"/>
                  </a:lnTo>
                  <a:lnTo>
                    <a:pt x="200" y="48"/>
                  </a:lnTo>
                  <a:lnTo>
                    <a:pt x="194" y="39"/>
                  </a:lnTo>
                  <a:lnTo>
                    <a:pt x="185" y="31"/>
                  </a:lnTo>
                  <a:lnTo>
                    <a:pt x="174" y="24"/>
                  </a:lnTo>
                  <a:lnTo>
                    <a:pt x="163" y="18"/>
                  </a:lnTo>
                  <a:lnTo>
                    <a:pt x="150" y="13"/>
                  </a:lnTo>
                  <a:lnTo>
                    <a:pt x="135" y="9"/>
                  </a:lnTo>
                  <a:lnTo>
                    <a:pt x="120" y="5"/>
                  </a:lnTo>
                  <a:lnTo>
                    <a:pt x="107" y="3"/>
                  </a:lnTo>
                  <a:lnTo>
                    <a:pt x="92" y="0"/>
                  </a:lnTo>
                  <a:lnTo>
                    <a:pt x="77" y="0"/>
                  </a:lnTo>
                  <a:lnTo>
                    <a:pt x="60" y="3"/>
                  </a:lnTo>
                  <a:lnTo>
                    <a:pt x="44" y="8"/>
                  </a:lnTo>
                  <a:lnTo>
                    <a:pt x="29" y="16"/>
                  </a:lnTo>
                  <a:lnTo>
                    <a:pt x="16" y="29"/>
                  </a:lnTo>
                  <a:lnTo>
                    <a:pt x="5" y="47"/>
                  </a:lnTo>
                  <a:close/>
                </a:path>
              </a:pathLst>
            </a:custGeom>
            <a:solidFill>
              <a:srgbClr val="000000"/>
            </a:solidFill>
            <a:ln w="9525">
              <a:noFill/>
              <a:round/>
              <a:headEnd/>
              <a:tailEnd/>
            </a:ln>
          </p:spPr>
          <p:txBody>
            <a:bodyPr/>
            <a:lstStyle/>
            <a:p>
              <a:pPr rtl="0"/>
              <a:endParaRPr lang="en-US" sz="3800"/>
            </a:p>
          </p:txBody>
        </p:sp>
        <p:sp>
          <p:nvSpPr>
            <p:cNvPr id="962" name="Freeform 960"/>
            <p:cNvSpPr>
              <a:spLocks/>
            </p:cNvSpPr>
            <p:nvPr/>
          </p:nvSpPr>
          <p:spPr bwMode="auto">
            <a:xfrm flipH="1">
              <a:off x="648" y="1179"/>
              <a:ext cx="22" cy="17"/>
            </a:xfrm>
            <a:custGeom>
              <a:avLst/>
              <a:gdLst>
                <a:gd name="T0" fmla="*/ 10 w 99"/>
                <a:gd name="T1" fmla="*/ 0 h 74"/>
                <a:gd name="T2" fmla="*/ 10 w 99"/>
                <a:gd name="T3" fmla="*/ 1 h 74"/>
                <a:gd name="T4" fmla="*/ 10 w 99"/>
                <a:gd name="T5" fmla="*/ 1 h 74"/>
                <a:gd name="T6" fmla="*/ 10 w 99"/>
                <a:gd name="T7" fmla="*/ 1 h 74"/>
                <a:gd name="T8" fmla="*/ 10 w 99"/>
                <a:gd name="T9" fmla="*/ 1 h 74"/>
                <a:gd name="T10" fmla="*/ 12 w 99"/>
                <a:gd name="T11" fmla="*/ 1 h 74"/>
                <a:gd name="T12" fmla="*/ 14 w 99"/>
                <a:gd name="T13" fmla="*/ 1 h 74"/>
                <a:gd name="T14" fmla="*/ 15 w 99"/>
                <a:gd name="T15" fmla="*/ 2 h 74"/>
                <a:gd name="T16" fmla="*/ 17 w 99"/>
                <a:gd name="T17" fmla="*/ 2 h 74"/>
                <a:gd name="T18" fmla="*/ 18 w 99"/>
                <a:gd name="T19" fmla="*/ 3 h 74"/>
                <a:gd name="T20" fmla="*/ 20 w 99"/>
                <a:gd name="T21" fmla="*/ 4 h 74"/>
                <a:gd name="T22" fmla="*/ 21 w 99"/>
                <a:gd name="T23" fmla="*/ 5 h 74"/>
                <a:gd name="T24" fmla="*/ 22 w 99"/>
                <a:gd name="T25" fmla="*/ 6 h 74"/>
                <a:gd name="T26" fmla="*/ 22 w 99"/>
                <a:gd name="T27" fmla="*/ 7 h 74"/>
                <a:gd name="T28" fmla="*/ 22 w 99"/>
                <a:gd name="T29" fmla="*/ 8 h 74"/>
                <a:gd name="T30" fmla="*/ 22 w 99"/>
                <a:gd name="T31" fmla="*/ 9 h 74"/>
                <a:gd name="T32" fmla="*/ 22 w 99"/>
                <a:gd name="T33" fmla="*/ 9 h 74"/>
                <a:gd name="T34" fmla="*/ 22 w 99"/>
                <a:gd name="T35" fmla="*/ 11 h 74"/>
                <a:gd name="T36" fmla="*/ 22 w 99"/>
                <a:gd name="T37" fmla="*/ 13 h 74"/>
                <a:gd name="T38" fmla="*/ 21 w 99"/>
                <a:gd name="T39" fmla="*/ 14 h 74"/>
                <a:gd name="T40" fmla="*/ 21 w 99"/>
                <a:gd name="T41" fmla="*/ 15 h 74"/>
                <a:gd name="T42" fmla="*/ 20 w 99"/>
                <a:gd name="T43" fmla="*/ 16 h 74"/>
                <a:gd name="T44" fmla="*/ 18 w 99"/>
                <a:gd name="T45" fmla="*/ 17 h 74"/>
                <a:gd name="T46" fmla="*/ 16 w 99"/>
                <a:gd name="T47" fmla="*/ 17 h 74"/>
                <a:gd name="T48" fmla="*/ 14 w 99"/>
                <a:gd name="T49" fmla="*/ 17 h 74"/>
                <a:gd name="T50" fmla="*/ 12 w 99"/>
                <a:gd name="T51" fmla="*/ 17 h 74"/>
                <a:gd name="T52" fmla="*/ 9 w 99"/>
                <a:gd name="T53" fmla="*/ 17 h 74"/>
                <a:gd name="T54" fmla="*/ 7 w 99"/>
                <a:gd name="T55" fmla="*/ 16 h 74"/>
                <a:gd name="T56" fmla="*/ 4 w 99"/>
                <a:gd name="T57" fmla="*/ 15 h 74"/>
                <a:gd name="T58" fmla="*/ 5 w 99"/>
                <a:gd name="T59" fmla="*/ 14 h 74"/>
                <a:gd name="T60" fmla="*/ 5 w 99"/>
                <a:gd name="T61" fmla="*/ 13 h 74"/>
                <a:gd name="T62" fmla="*/ 6 w 99"/>
                <a:gd name="T63" fmla="*/ 12 h 74"/>
                <a:gd name="T64" fmla="*/ 6 w 99"/>
                <a:gd name="T65" fmla="*/ 11 h 74"/>
                <a:gd name="T66" fmla="*/ 7 w 99"/>
                <a:gd name="T67" fmla="*/ 10 h 74"/>
                <a:gd name="T68" fmla="*/ 7 w 99"/>
                <a:gd name="T69" fmla="*/ 9 h 74"/>
                <a:gd name="T70" fmla="*/ 7 w 99"/>
                <a:gd name="T71" fmla="*/ 9 h 74"/>
                <a:gd name="T72" fmla="*/ 7 w 99"/>
                <a:gd name="T73" fmla="*/ 7 h 74"/>
                <a:gd name="T74" fmla="*/ 7 w 99"/>
                <a:gd name="T75" fmla="*/ 7 h 74"/>
                <a:gd name="T76" fmla="*/ 7 w 99"/>
                <a:gd name="T77" fmla="*/ 6 h 74"/>
                <a:gd name="T78" fmla="*/ 7 w 99"/>
                <a:gd name="T79" fmla="*/ 6 h 74"/>
                <a:gd name="T80" fmla="*/ 7 w 99"/>
                <a:gd name="T81" fmla="*/ 6 h 74"/>
                <a:gd name="T82" fmla="*/ 6 w 99"/>
                <a:gd name="T83" fmla="*/ 4 h 74"/>
                <a:gd name="T84" fmla="*/ 6 w 99"/>
                <a:gd name="T85" fmla="*/ 3 h 74"/>
                <a:gd name="T86" fmla="*/ 4 w 99"/>
                <a:gd name="T87" fmla="*/ 2 h 74"/>
                <a:gd name="T88" fmla="*/ 3 w 99"/>
                <a:gd name="T89" fmla="*/ 2 h 74"/>
                <a:gd name="T90" fmla="*/ 3 w 99"/>
                <a:gd name="T91" fmla="*/ 2 h 74"/>
                <a:gd name="T92" fmla="*/ 2 w 99"/>
                <a:gd name="T93" fmla="*/ 1 h 74"/>
                <a:gd name="T94" fmla="*/ 1 w 99"/>
                <a:gd name="T95" fmla="*/ 1 h 74"/>
                <a:gd name="T96" fmla="*/ 0 w 99"/>
                <a:gd name="T97" fmla="*/ 1 h 74"/>
                <a:gd name="T98" fmla="*/ 2 w 99"/>
                <a:gd name="T99" fmla="*/ 0 h 74"/>
                <a:gd name="T100" fmla="*/ 3 w 99"/>
                <a:gd name="T101" fmla="*/ 0 h 74"/>
                <a:gd name="T102" fmla="*/ 4 w 99"/>
                <a:gd name="T103" fmla="*/ 0 h 74"/>
                <a:gd name="T104" fmla="*/ 6 w 99"/>
                <a:gd name="T105" fmla="*/ 0 h 74"/>
                <a:gd name="T106" fmla="*/ 7 w 99"/>
                <a:gd name="T107" fmla="*/ 0 h 74"/>
                <a:gd name="T108" fmla="*/ 8 w 99"/>
                <a:gd name="T109" fmla="*/ 0 h 74"/>
                <a:gd name="T110" fmla="*/ 9 w 99"/>
                <a:gd name="T111" fmla="*/ 0 h 74"/>
                <a:gd name="T112" fmla="*/ 10 w 99"/>
                <a:gd name="T113" fmla="*/ 0 h 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9"/>
                <a:gd name="T172" fmla="*/ 0 h 74"/>
                <a:gd name="T173" fmla="*/ 99 w 99"/>
                <a:gd name="T174" fmla="*/ 74 h 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9" h="74">
                  <a:moveTo>
                    <a:pt x="43" y="2"/>
                  </a:moveTo>
                  <a:lnTo>
                    <a:pt x="45" y="3"/>
                  </a:lnTo>
                  <a:lnTo>
                    <a:pt x="46" y="3"/>
                  </a:lnTo>
                  <a:lnTo>
                    <a:pt x="47" y="3"/>
                  </a:lnTo>
                  <a:lnTo>
                    <a:pt x="54" y="5"/>
                  </a:lnTo>
                  <a:lnTo>
                    <a:pt x="62" y="6"/>
                  </a:lnTo>
                  <a:lnTo>
                    <a:pt x="69" y="7"/>
                  </a:lnTo>
                  <a:lnTo>
                    <a:pt x="76" y="10"/>
                  </a:lnTo>
                  <a:lnTo>
                    <a:pt x="82" y="14"/>
                  </a:lnTo>
                  <a:lnTo>
                    <a:pt x="89" y="16"/>
                  </a:lnTo>
                  <a:lnTo>
                    <a:pt x="93" y="22"/>
                  </a:lnTo>
                  <a:lnTo>
                    <a:pt x="97" y="27"/>
                  </a:lnTo>
                  <a:lnTo>
                    <a:pt x="98" y="29"/>
                  </a:lnTo>
                  <a:lnTo>
                    <a:pt x="99" y="33"/>
                  </a:lnTo>
                  <a:lnTo>
                    <a:pt x="99" y="37"/>
                  </a:lnTo>
                  <a:lnTo>
                    <a:pt x="99" y="40"/>
                  </a:lnTo>
                  <a:lnTo>
                    <a:pt x="99" y="49"/>
                  </a:lnTo>
                  <a:lnTo>
                    <a:pt x="97" y="55"/>
                  </a:lnTo>
                  <a:lnTo>
                    <a:pt x="95" y="62"/>
                  </a:lnTo>
                  <a:lnTo>
                    <a:pt x="93" y="67"/>
                  </a:lnTo>
                  <a:lnTo>
                    <a:pt x="88" y="70"/>
                  </a:lnTo>
                  <a:lnTo>
                    <a:pt x="81" y="72"/>
                  </a:lnTo>
                  <a:lnTo>
                    <a:pt x="73" y="74"/>
                  </a:lnTo>
                  <a:lnTo>
                    <a:pt x="63" y="74"/>
                  </a:lnTo>
                  <a:lnTo>
                    <a:pt x="52" y="72"/>
                  </a:lnTo>
                  <a:lnTo>
                    <a:pt x="42" y="72"/>
                  </a:lnTo>
                  <a:lnTo>
                    <a:pt x="30" y="70"/>
                  </a:lnTo>
                  <a:lnTo>
                    <a:pt x="20" y="67"/>
                  </a:lnTo>
                  <a:lnTo>
                    <a:pt x="21" y="63"/>
                  </a:lnTo>
                  <a:lnTo>
                    <a:pt x="23" y="58"/>
                  </a:lnTo>
                  <a:lnTo>
                    <a:pt x="25" y="53"/>
                  </a:lnTo>
                  <a:lnTo>
                    <a:pt x="28" y="48"/>
                  </a:lnTo>
                  <a:lnTo>
                    <a:pt x="30" y="45"/>
                  </a:lnTo>
                  <a:lnTo>
                    <a:pt x="32" y="41"/>
                  </a:lnTo>
                  <a:lnTo>
                    <a:pt x="33" y="37"/>
                  </a:lnTo>
                  <a:lnTo>
                    <a:pt x="33" y="32"/>
                  </a:lnTo>
                  <a:lnTo>
                    <a:pt x="33" y="29"/>
                  </a:lnTo>
                  <a:lnTo>
                    <a:pt x="33" y="28"/>
                  </a:lnTo>
                  <a:lnTo>
                    <a:pt x="33" y="26"/>
                  </a:lnTo>
                  <a:lnTo>
                    <a:pt x="32" y="24"/>
                  </a:lnTo>
                  <a:lnTo>
                    <a:pt x="29" y="19"/>
                  </a:lnTo>
                  <a:lnTo>
                    <a:pt x="25" y="14"/>
                  </a:lnTo>
                  <a:lnTo>
                    <a:pt x="20" y="10"/>
                  </a:lnTo>
                  <a:lnTo>
                    <a:pt x="15" y="7"/>
                  </a:lnTo>
                  <a:lnTo>
                    <a:pt x="13" y="7"/>
                  </a:lnTo>
                  <a:lnTo>
                    <a:pt x="10" y="6"/>
                  </a:lnTo>
                  <a:lnTo>
                    <a:pt x="6" y="6"/>
                  </a:lnTo>
                  <a:lnTo>
                    <a:pt x="0" y="5"/>
                  </a:lnTo>
                  <a:lnTo>
                    <a:pt x="7" y="2"/>
                  </a:lnTo>
                  <a:lnTo>
                    <a:pt x="13" y="0"/>
                  </a:lnTo>
                  <a:lnTo>
                    <a:pt x="20" y="0"/>
                  </a:lnTo>
                  <a:lnTo>
                    <a:pt x="26" y="0"/>
                  </a:lnTo>
                  <a:lnTo>
                    <a:pt x="32" y="0"/>
                  </a:lnTo>
                  <a:lnTo>
                    <a:pt x="37" y="1"/>
                  </a:lnTo>
                  <a:lnTo>
                    <a:pt x="41" y="1"/>
                  </a:lnTo>
                  <a:lnTo>
                    <a:pt x="43" y="2"/>
                  </a:lnTo>
                  <a:close/>
                </a:path>
              </a:pathLst>
            </a:custGeom>
            <a:solidFill>
              <a:srgbClr val="C0C0C0"/>
            </a:solidFill>
            <a:ln w="9525">
              <a:noFill/>
              <a:round/>
              <a:headEnd/>
              <a:tailEnd/>
            </a:ln>
          </p:spPr>
          <p:txBody>
            <a:bodyPr/>
            <a:lstStyle/>
            <a:p>
              <a:pPr rtl="0"/>
              <a:endParaRPr lang="en-US" sz="3800"/>
            </a:p>
          </p:txBody>
        </p:sp>
        <p:sp>
          <p:nvSpPr>
            <p:cNvPr id="963" name="Freeform 961"/>
            <p:cNvSpPr>
              <a:spLocks/>
            </p:cNvSpPr>
            <p:nvPr/>
          </p:nvSpPr>
          <p:spPr bwMode="auto">
            <a:xfrm flipH="1">
              <a:off x="472" y="1105"/>
              <a:ext cx="56" cy="58"/>
            </a:xfrm>
            <a:custGeom>
              <a:avLst/>
              <a:gdLst>
                <a:gd name="T0" fmla="*/ 27 w 245"/>
                <a:gd name="T1" fmla="*/ 0 h 256"/>
                <a:gd name="T2" fmla="*/ 0 w 245"/>
                <a:gd name="T3" fmla="*/ 36 h 256"/>
                <a:gd name="T4" fmla="*/ 29 w 245"/>
                <a:gd name="T5" fmla="*/ 58 h 256"/>
                <a:gd name="T6" fmla="*/ 56 w 245"/>
                <a:gd name="T7" fmla="*/ 20 h 256"/>
                <a:gd name="T8" fmla="*/ 27 w 245"/>
                <a:gd name="T9" fmla="*/ 0 h 256"/>
                <a:gd name="T10" fmla="*/ 0 60000 65536"/>
                <a:gd name="T11" fmla="*/ 0 60000 65536"/>
                <a:gd name="T12" fmla="*/ 0 60000 65536"/>
                <a:gd name="T13" fmla="*/ 0 60000 65536"/>
                <a:gd name="T14" fmla="*/ 0 60000 65536"/>
                <a:gd name="T15" fmla="*/ 0 w 245"/>
                <a:gd name="T16" fmla="*/ 0 h 256"/>
                <a:gd name="T17" fmla="*/ 245 w 245"/>
                <a:gd name="T18" fmla="*/ 256 h 256"/>
              </a:gdLst>
              <a:ahLst/>
              <a:cxnLst>
                <a:cxn ang="T10">
                  <a:pos x="T0" y="T1"/>
                </a:cxn>
                <a:cxn ang="T11">
                  <a:pos x="T2" y="T3"/>
                </a:cxn>
                <a:cxn ang="T12">
                  <a:pos x="T4" y="T5"/>
                </a:cxn>
                <a:cxn ang="T13">
                  <a:pos x="T6" y="T7"/>
                </a:cxn>
                <a:cxn ang="T14">
                  <a:pos x="T8" y="T9"/>
                </a:cxn>
              </a:cxnLst>
              <a:rect l="T15" t="T16" r="T17" b="T18"/>
              <a:pathLst>
                <a:path w="245" h="256">
                  <a:moveTo>
                    <a:pt x="117" y="0"/>
                  </a:moveTo>
                  <a:lnTo>
                    <a:pt x="0" y="157"/>
                  </a:lnTo>
                  <a:lnTo>
                    <a:pt x="128" y="256"/>
                  </a:lnTo>
                  <a:lnTo>
                    <a:pt x="245" y="89"/>
                  </a:lnTo>
                  <a:lnTo>
                    <a:pt x="117" y="0"/>
                  </a:lnTo>
                  <a:close/>
                </a:path>
              </a:pathLst>
            </a:custGeom>
            <a:solidFill>
              <a:srgbClr val="C0C0C0"/>
            </a:solidFill>
            <a:ln w="9525">
              <a:noFill/>
              <a:round/>
              <a:headEnd/>
              <a:tailEnd/>
            </a:ln>
          </p:spPr>
          <p:txBody>
            <a:bodyPr/>
            <a:lstStyle/>
            <a:p>
              <a:pPr rtl="0"/>
              <a:endParaRPr lang="en-US" sz="3800"/>
            </a:p>
          </p:txBody>
        </p:sp>
        <p:sp>
          <p:nvSpPr>
            <p:cNvPr id="964" name="Freeform 962"/>
            <p:cNvSpPr>
              <a:spLocks/>
            </p:cNvSpPr>
            <p:nvPr/>
          </p:nvSpPr>
          <p:spPr bwMode="auto">
            <a:xfrm flipH="1">
              <a:off x="468" y="1101"/>
              <a:ext cx="63" cy="66"/>
            </a:xfrm>
            <a:custGeom>
              <a:avLst/>
              <a:gdLst>
                <a:gd name="T0" fmla="*/ 62 w 277"/>
                <a:gd name="T1" fmla="*/ 21 h 287"/>
                <a:gd name="T2" fmla="*/ 60 w 277"/>
                <a:gd name="T3" fmla="*/ 20 h 287"/>
                <a:gd name="T4" fmla="*/ 59 w 277"/>
                <a:gd name="T5" fmla="*/ 20 h 287"/>
                <a:gd name="T6" fmla="*/ 58 w 277"/>
                <a:gd name="T7" fmla="*/ 21 h 287"/>
                <a:gd name="T8" fmla="*/ 57 w 277"/>
                <a:gd name="T9" fmla="*/ 22 h 287"/>
                <a:gd name="T10" fmla="*/ 56 w 277"/>
                <a:gd name="T11" fmla="*/ 23 h 287"/>
                <a:gd name="T12" fmla="*/ 53 w 277"/>
                <a:gd name="T13" fmla="*/ 26 h 287"/>
                <a:gd name="T14" fmla="*/ 50 w 277"/>
                <a:gd name="T15" fmla="*/ 32 h 287"/>
                <a:gd name="T16" fmla="*/ 45 w 277"/>
                <a:gd name="T17" fmla="*/ 37 h 287"/>
                <a:gd name="T18" fmla="*/ 41 w 277"/>
                <a:gd name="T19" fmla="*/ 44 h 287"/>
                <a:gd name="T20" fmla="*/ 37 w 277"/>
                <a:gd name="T21" fmla="*/ 49 h 287"/>
                <a:gd name="T22" fmla="*/ 34 w 277"/>
                <a:gd name="T23" fmla="*/ 54 h 287"/>
                <a:gd name="T24" fmla="*/ 32 w 277"/>
                <a:gd name="T25" fmla="*/ 57 h 287"/>
                <a:gd name="T26" fmla="*/ 30 w 277"/>
                <a:gd name="T27" fmla="*/ 56 h 287"/>
                <a:gd name="T28" fmla="*/ 27 w 277"/>
                <a:gd name="T29" fmla="*/ 53 h 287"/>
                <a:gd name="T30" fmla="*/ 24 w 277"/>
                <a:gd name="T31" fmla="*/ 51 h 287"/>
                <a:gd name="T32" fmla="*/ 20 w 277"/>
                <a:gd name="T33" fmla="*/ 48 h 287"/>
                <a:gd name="T34" fmla="*/ 17 w 277"/>
                <a:gd name="T35" fmla="*/ 45 h 287"/>
                <a:gd name="T36" fmla="*/ 14 w 277"/>
                <a:gd name="T37" fmla="*/ 43 h 287"/>
                <a:gd name="T38" fmla="*/ 11 w 277"/>
                <a:gd name="T39" fmla="*/ 41 h 287"/>
                <a:gd name="T40" fmla="*/ 9 w 277"/>
                <a:gd name="T41" fmla="*/ 39 h 287"/>
                <a:gd name="T42" fmla="*/ 11 w 277"/>
                <a:gd name="T43" fmla="*/ 36 h 287"/>
                <a:gd name="T44" fmla="*/ 14 w 277"/>
                <a:gd name="T45" fmla="*/ 32 h 287"/>
                <a:gd name="T46" fmla="*/ 18 w 277"/>
                <a:gd name="T47" fmla="*/ 26 h 287"/>
                <a:gd name="T48" fmla="*/ 23 w 277"/>
                <a:gd name="T49" fmla="*/ 20 h 287"/>
                <a:gd name="T50" fmla="*/ 27 w 277"/>
                <a:gd name="T51" fmla="*/ 15 h 287"/>
                <a:gd name="T52" fmla="*/ 30 w 277"/>
                <a:gd name="T53" fmla="*/ 10 h 287"/>
                <a:gd name="T54" fmla="*/ 33 w 277"/>
                <a:gd name="T55" fmla="*/ 7 h 287"/>
                <a:gd name="T56" fmla="*/ 33 w 277"/>
                <a:gd name="T57" fmla="*/ 6 h 287"/>
                <a:gd name="T58" fmla="*/ 34 w 277"/>
                <a:gd name="T59" fmla="*/ 5 h 287"/>
                <a:gd name="T60" fmla="*/ 34 w 277"/>
                <a:gd name="T61" fmla="*/ 5 h 287"/>
                <a:gd name="T62" fmla="*/ 34 w 277"/>
                <a:gd name="T63" fmla="*/ 4 h 287"/>
                <a:gd name="T64" fmla="*/ 34 w 277"/>
                <a:gd name="T65" fmla="*/ 4 h 287"/>
                <a:gd name="T66" fmla="*/ 34 w 277"/>
                <a:gd name="T67" fmla="*/ 3 h 287"/>
                <a:gd name="T68" fmla="*/ 34 w 277"/>
                <a:gd name="T69" fmla="*/ 2 h 287"/>
                <a:gd name="T70" fmla="*/ 33 w 277"/>
                <a:gd name="T71" fmla="*/ 1 h 287"/>
                <a:gd name="T72" fmla="*/ 33 w 277"/>
                <a:gd name="T73" fmla="*/ 0 h 287"/>
                <a:gd name="T74" fmla="*/ 31 w 277"/>
                <a:gd name="T75" fmla="*/ 0 h 287"/>
                <a:gd name="T76" fmla="*/ 30 w 277"/>
                <a:gd name="T77" fmla="*/ 0 h 287"/>
                <a:gd name="T78" fmla="*/ 29 w 277"/>
                <a:gd name="T79" fmla="*/ 0 h 287"/>
                <a:gd name="T80" fmla="*/ 28 w 277"/>
                <a:gd name="T81" fmla="*/ 1 h 287"/>
                <a:gd name="T82" fmla="*/ 1 w 277"/>
                <a:gd name="T83" fmla="*/ 38 h 287"/>
                <a:gd name="T84" fmla="*/ 0 w 277"/>
                <a:gd name="T85" fmla="*/ 39 h 287"/>
                <a:gd name="T86" fmla="*/ 0 w 277"/>
                <a:gd name="T87" fmla="*/ 40 h 287"/>
                <a:gd name="T88" fmla="*/ 0 w 277"/>
                <a:gd name="T89" fmla="*/ 41 h 287"/>
                <a:gd name="T90" fmla="*/ 2 w 277"/>
                <a:gd name="T91" fmla="*/ 43 h 287"/>
                <a:gd name="T92" fmla="*/ 30 w 277"/>
                <a:gd name="T93" fmla="*/ 66 h 287"/>
                <a:gd name="T94" fmla="*/ 31 w 277"/>
                <a:gd name="T95" fmla="*/ 66 h 287"/>
                <a:gd name="T96" fmla="*/ 32 w 277"/>
                <a:gd name="T97" fmla="*/ 66 h 287"/>
                <a:gd name="T98" fmla="*/ 33 w 277"/>
                <a:gd name="T99" fmla="*/ 66 h 287"/>
                <a:gd name="T100" fmla="*/ 33 w 277"/>
                <a:gd name="T101" fmla="*/ 66 h 287"/>
                <a:gd name="T102" fmla="*/ 34 w 277"/>
                <a:gd name="T103" fmla="*/ 66 h 287"/>
                <a:gd name="T104" fmla="*/ 35 w 277"/>
                <a:gd name="T105" fmla="*/ 66 h 287"/>
                <a:gd name="T106" fmla="*/ 35 w 277"/>
                <a:gd name="T107" fmla="*/ 65 h 287"/>
                <a:gd name="T108" fmla="*/ 36 w 277"/>
                <a:gd name="T109" fmla="*/ 65 h 287"/>
                <a:gd name="T110" fmla="*/ 63 w 277"/>
                <a:gd name="T111" fmla="*/ 26 h 287"/>
                <a:gd name="T112" fmla="*/ 63 w 277"/>
                <a:gd name="T113" fmla="*/ 25 h 287"/>
                <a:gd name="T114" fmla="*/ 63 w 277"/>
                <a:gd name="T115" fmla="*/ 23 h 287"/>
                <a:gd name="T116" fmla="*/ 63 w 277"/>
                <a:gd name="T117" fmla="*/ 22 h 287"/>
                <a:gd name="T118" fmla="*/ 62 w 277"/>
                <a:gd name="T119" fmla="*/ 21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7"/>
                <a:gd name="T181" fmla="*/ 0 h 287"/>
                <a:gd name="T182" fmla="*/ 277 w 277"/>
                <a:gd name="T183" fmla="*/ 287 h 2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7" h="287">
                  <a:moveTo>
                    <a:pt x="272" y="91"/>
                  </a:moveTo>
                  <a:lnTo>
                    <a:pt x="265" y="88"/>
                  </a:lnTo>
                  <a:lnTo>
                    <a:pt x="259" y="88"/>
                  </a:lnTo>
                  <a:lnTo>
                    <a:pt x="254" y="91"/>
                  </a:lnTo>
                  <a:lnTo>
                    <a:pt x="249" y="95"/>
                  </a:lnTo>
                  <a:lnTo>
                    <a:pt x="245" y="100"/>
                  </a:lnTo>
                  <a:lnTo>
                    <a:pt x="234" y="115"/>
                  </a:lnTo>
                  <a:lnTo>
                    <a:pt x="219" y="137"/>
                  </a:lnTo>
                  <a:lnTo>
                    <a:pt x="200" y="162"/>
                  </a:lnTo>
                  <a:lnTo>
                    <a:pt x="182" y="190"/>
                  </a:lnTo>
                  <a:lnTo>
                    <a:pt x="164" y="214"/>
                  </a:lnTo>
                  <a:lnTo>
                    <a:pt x="150" y="235"/>
                  </a:lnTo>
                  <a:lnTo>
                    <a:pt x="141" y="248"/>
                  </a:lnTo>
                  <a:lnTo>
                    <a:pt x="132" y="242"/>
                  </a:lnTo>
                  <a:lnTo>
                    <a:pt x="119" y="232"/>
                  </a:lnTo>
                  <a:lnTo>
                    <a:pt x="104" y="221"/>
                  </a:lnTo>
                  <a:lnTo>
                    <a:pt x="90" y="209"/>
                  </a:lnTo>
                  <a:lnTo>
                    <a:pt x="74" y="197"/>
                  </a:lnTo>
                  <a:lnTo>
                    <a:pt x="60" y="186"/>
                  </a:lnTo>
                  <a:lnTo>
                    <a:pt x="48" y="177"/>
                  </a:lnTo>
                  <a:lnTo>
                    <a:pt x="39" y="170"/>
                  </a:lnTo>
                  <a:lnTo>
                    <a:pt x="48" y="157"/>
                  </a:lnTo>
                  <a:lnTo>
                    <a:pt x="63" y="137"/>
                  </a:lnTo>
                  <a:lnTo>
                    <a:pt x="81" y="114"/>
                  </a:lnTo>
                  <a:lnTo>
                    <a:pt x="99" y="89"/>
                  </a:lnTo>
                  <a:lnTo>
                    <a:pt x="117" y="66"/>
                  </a:lnTo>
                  <a:lnTo>
                    <a:pt x="133" y="45"/>
                  </a:lnTo>
                  <a:lnTo>
                    <a:pt x="143" y="31"/>
                  </a:lnTo>
                  <a:lnTo>
                    <a:pt x="147" y="26"/>
                  </a:lnTo>
                  <a:lnTo>
                    <a:pt x="148" y="23"/>
                  </a:lnTo>
                  <a:lnTo>
                    <a:pt x="150" y="20"/>
                  </a:lnTo>
                  <a:lnTo>
                    <a:pt x="151" y="19"/>
                  </a:lnTo>
                  <a:lnTo>
                    <a:pt x="151" y="16"/>
                  </a:lnTo>
                  <a:lnTo>
                    <a:pt x="151" y="13"/>
                  </a:lnTo>
                  <a:lnTo>
                    <a:pt x="150" y="9"/>
                  </a:lnTo>
                  <a:lnTo>
                    <a:pt x="147" y="5"/>
                  </a:lnTo>
                  <a:lnTo>
                    <a:pt x="145" y="2"/>
                  </a:lnTo>
                  <a:lnTo>
                    <a:pt x="138" y="0"/>
                  </a:lnTo>
                  <a:lnTo>
                    <a:pt x="132" y="0"/>
                  </a:lnTo>
                  <a:lnTo>
                    <a:pt x="126" y="2"/>
                  </a:lnTo>
                  <a:lnTo>
                    <a:pt x="121" y="6"/>
                  </a:lnTo>
                  <a:lnTo>
                    <a:pt x="3" y="164"/>
                  </a:lnTo>
                  <a:lnTo>
                    <a:pt x="0" y="169"/>
                  </a:lnTo>
                  <a:lnTo>
                    <a:pt x="0" y="175"/>
                  </a:lnTo>
                  <a:lnTo>
                    <a:pt x="2" y="180"/>
                  </a:lnTo>
                  <a:lnTo>
                    <a:pt x="7" y="186"/>
                  </a:lnTo>
                  <a:lnTo>
                    <a:pt x="134" y="285"/>
                  </a:lnTo>
                  <a:lnTo>
                    <a:pt x="137" y="286"/>
                  </a:lnTo>
                  <a:lnTo>
                    <a:pt x="141" y="287"/>
                  </a:lnTo>
                  <a:lnTo>
                    <a:pt x="143" y="287"/>
                  </a:lnTo>
                  <a:lnTo>
                    <a:pt x="147" y="287"/>
                  </a:lnTo>
                  <a:lnTo>
                    <a:pt x="150" y="287"/>
                  </a:lnTo>
                  <a:lnTo>
                    <a:pt x="152" y="286"/>
                  </a:lnTo>
                  <a:lnTo>
                    <a:pt x="155" y="283"/>
                  </a:lnTo>
                  <a:lnTo>
                    <a:pt x="158" y="281"/>
                  </a:lnTo>
                  <a:lnTo>
                    <a:pt x="275" y="114"/>
                  </a:lnTo>
                  <a:lnTo>
                    <a:pt x="277" y="108"/>
                  </a:lnTo>
                  <a:lnTo>
                    <a:pt x="277" y="101"/>
                  </a:lnTo>
                  <a:lnTo>
                    <a:pt x="276" y="96"/>
                  </a:lnTo>
                  <a:lnTo>
                    <a:pt x="272" y="91"/>
                  </a:lnTo>
                  <a:close/>
                </a:path>
              </a:pathLst>
            </a:custGeom>
            <a:solidFill>
              <a:srgbClr val="000000"/>
            </a:solidFill>
            <a:ln w="9525">
              <a:noFill/>
              <a:round/>
              <a:headEnd/>
              <a:tailEnd/>
            </a:ln>
          </p:spPr>
          <p:txBody>
            <a:bodyPr/>
            <a:lstStyle/>
            <a:p>
              <a:pPr rtl="0"/>
              <a:endParaRPr lang="en-US" sz="3800"/>
            </a:p>
          </p:txBody>
        </p:sp>
        <p:sp>
          <p:nvSpPr>
            <p:cNvPr id="965" name="Freeform 963"/>
            <p:cNvSpPr>
              <a:spLocks/>
            </p:cNvSpPr>
            <p:nvPr/>
          </p:nvSpPr>
          <p:spPr bwMode="auto">
            <a:xfrm flipH="1">
              <a:off x="442" y="974"/>
              <a:ext cx="199" cy="140"/>
            </a:xfrm>
            <a:custGeom>
              <a:avLst/>
              <a:gdLst>
                <a:gd name="T0" fmla="*/ 172 w 867"/>
                <a:gd name="T1" fmla="*/ 3 h 610"/>
                <a:gd name="T2" fmla="*/ 165 w 867"/>
                <a:gd name="T3" fmla="*/ 7 h 610"/>
                <a:gd name="T4" fmla="*/ 155 w 867"/>
                <a:gd name="T5" fmla="*/ 12 h 610"/>
                <a:gd name="T6" fmla="*/ 147 w 867"/>
                <a:gd name="T7" fmla="*/ 16 h 610"/>
                <a:gd name="T8" fmla="*/ 145 w 867"/>
                <a:gd name="T9" fmla="*/ 18 h 610"/>
                <a:gd name="T10" fmla="*/ 144 w 867"/>
                <a:gd name="T11" fmla="*/ 19 h 610"/>
                <a:gd name="T12" fmla="*/ 144 w 867"/>
                <a:gd name="T13" fmla="*/ 23 h 610"/>
                <a:gd name="T14" fmla="*/ 144 w 867"/>
                <a:gd name="T15" fmla="*/ 33 h 610"/>
                <a:gd name="T16" fmla="*/ 143 w 867"/>
                <a:gd name="T17" fmla="*/ 38 h 610"/>
                <a:gd name="T18" fmla="*/ 139 w 867"/>
                <a:gd name="T19" fmla="*/ 41 h 610"/>
                <a:gd name="T20" fmla="*/ 136 w 867"/>
                <a:gd name="T21" fmla="*/ 40 h 610"/>
                <a:gd name="T22" fmla="*/ 133 w 867"/>
                <a:gd name="T23" fmla="*/ 33 h 610"/>
                <a:gd name="T24" fmla="*/ 130 w 867"/>
                <a:gd name="T25" fmla="*/ 26 h 610"/>
                <a:gd name="T26" fmla="*/ 128 w 867"/>
                <a:gd name="T27" fmla="*/ 22 h 610"/>
                <a:gd name="T28" fmla="*/ 127 w 867"/>
                <a:gd name="T29" fmla="*/ 21 h 610"/>
                <a:gd name="T30" fmla="*/ 125 w 867"/>
                <a:gd name="T31" fmla="*/ 19 h 610"/>
                <a:gd name="T32" fmla="*/ 98 w 867"/>
                <a:gd name="T33" fmla="*/ 14 h 610"/>
                <a:gd name="T34" fmla="*/ 98 w 867"/>
                <a:gd name="T35" fmla="*/ 14 h 610"/>
                <a:gd name="T36" fmla="*/ 97 w 867"/>
                <a:gd name="T37" fmla="*/ 14 h 610"/>
                <a:gd name="T38" fmla="*/ 86 w 867"/>
                <a:gd name="T39" fmla="*/ 16 h 610"/>
                <a:gd name="T40" fmla="*/ 73 w 867"/>
                <a:gd name="T41" fmla="*/ 20 h 610"/>
                <a:gd name="T42" fmla="*/ 61 w 867"/>
                <a:gd name="T43" fmla="*/ 26 h 610"/>
                <a:gd name="T44" fmla="*/ 49 w 867"/>
                <a:gd name="T45" fmla="*/ 32 h 610"/>
                <a:gd name="T46" fmla="*/ 38 w 867"/>
                <a:gd name="T47" fmla="*/ 38 h 610"/>
                <a:gd name="T48" fmla="*/ 29 w 867"/>
                <a:gd name="T49" fmla="*/ 44 h 610"/>
                <a:gd name="T50" fmla="*/ 23 w 867"/>
                <a:gd name="T51" fmla="*/ 48 h 610"/>
                <a:gd name="T52" fmla="*/ 20 w 867"/>
                <a:gd name="T53" fmla="*/ 50 h 610"/>
                <a:gd name="T54" fmla="*/ 21 w 867"/>
                <a:gd name="T55" fmla="*/ 50 h 610"/>
                <a:gd name="T56" fmla="*/ 21 w 867"/>
                <a:gd name="T57" fmla="*/ 50 h 610"/>
                <a:gd name="T58" fmla="*/ 12 w 867"/>
                <a:gd name="T59" fmla="*/ 56 h 610"/>
                <a:gd name="T60" fmla="*/ 6 w 867"/>
                <a:gd name="T61" fmla="*/ 64 h 610"/>
                <a:gd name="T62" fmla="*/ 2 w 867"/>
                <a:gd name="T63" fmla="*/ 72 h 610"/>
                <a:gd name="T64" fmla="*/ 0 w 867"/>
                <a:gd name="T65" fmla="*/ 76 h 610"/>
                <a:gd name="T66" fmla="*/ 0 w 867"/>
                <a:gd name="T67" fmla="*/ 78 h 610"/>
                <a:gd name="T68" fmla="*/ 1 w 867"/>
                <a:gd name="T69" fmla="*/ 80 h 610"/>
                <a:gd name="T70" fmla="*/ 45 w 867"/>
                <a:gd name="T71" fmla="*/ 139 h 610"/>
                <a:gd name="T72" fmla="*/ 48 w 867"/>
                <a:gd name="T73" fmla="*/ 140 h 610"/>
                <a:gd name="T74" fmla="*/ 50 w 867"/>
                <a:gd name="T75" fmla="*/ 139 h 610"/>
                <a:gd name="T76" fmla="*/ 59 w 867"/>
                <a:gd name="T77" fmla="*/ 137 h 610"/>
                <a:gd name="T78" fmla="*/ 72 w 867"/>
                <a:gd name="T79" fmla="*/ 131 h 610"/>
                <a:gd name="T80" fmla="*/ 89 w 867"/>
                <a:gd name="T81" fmla="*/ 123 h 610"/>
                <a:gd name="T82" fmla="*/ 108 w 867"/>
                <a:gd name="T83" fmla="*/ 111 h 610"/>
                <a:gd name="T84" fmla="*/ 127 w 867"/>
                <a:gd name="T85" fmla="*/ 97 h 610"/>
                <a:gd name="T86" fmla="*/ 145 w 867"/>
                <a:gd name="T87" fmla="*/ 79 h 610"/>
                <a:gd name="T88" fmla="*/ 160 w 867"/>
                <a:gd name="T89" fmla="*/ 58 h 610"/>
                <a:gd name="T90" fmla="*/ 167 w 867"/>
                <a:gd name="T91" fmla="*/ 45 h 610"/>
                <a:gd name="T92" fmla="*/ 173 w 867"/>
                <a:gd name="T93" fmla="*/ 41 h 610"/>
                <a:gd name="T94" fmla="*/ 181 w 867"/>
                <a:gd name="T95" fmla="*/ 36 h 610"/>
                <a:gd name="T96" fmla="*/ 187 w 867"/>
                <a:gd name="T97" fmla="*/ 33 h 610"/>
                <a:gd name="T98" fmla="*/ 190 w 867"/>
                <a:gd name="T99" fmla="*/ 31 h 610"/>
                <a:gd name="T100" fmla="*/ 193 w 867"/>
                <a:gd name="T101" fmla="*/ 27 h 610"/>
                <a:gd name="T102" fmla="*/ 197 w 867"/>
                <a:gd name="T103" fmla="*/ 23 h 610"/>
                <a:gd name="T104" fmla="*/ 199 w 867"/>
                <a:gd name="T105" fmla="*/ 18 h 610"/>
                <a:gd name="T106" fmla="*/ 199 w 867"/>
                <a:gd name="T107" fmla="*/ 13 h 610"/>
                <a:gd name="T108" fmla="*/ 198 w 867"/>
                <a:gd name="T109" fmla="*/ 10 h 610"/>
                <a:gd name="T110" fmla="*/ 196 w 867"/>
                <a:gd name="T111" fmla="*/ 6 h 610"/>
                <a:gd name="T112" fmla="*/ 192 w 867"/>
                <a:gd name="T113" fmla="*/ 3 h 610"/>
                <a:gd name="T114" fmla="*/ 186 w 867"/>
                <a:gd name="T115" fmla="*/ 0 h 610"/>
                <a:gd name="T116" fmla="*/ 178 w 867"/>
                <a:gd name="T117" fmla="*/ 0 h 6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7"/>
                <a:gd name="T178" fmla="*/ 0 h 610"/>
                <a:gd name="T179" fmla="*/ 867 w 867"/>
                <a:gd name="T180" fmla="*/ 610 h 61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7" h="610">
                  <a:moveTo>
                    <a:pt x="755" y="9"/>
                  </a:moveTo>
                  <a:lnTo>
                    <a:pt x="750" y="11"/>
                  </a:lnTo>
                  <a:lnTo>
                    <a:pt x="736" y="19"/>
                  </a:lnTo>
                  <a:lnTo>
                    <a:pt x="717" y="30"/>
                  </a:lnTo>
                  <a:lnTo>
                    <a:pt x="695" y="41"/>
                  </a:lnTo>
                  <a:lnTo>
                    <a:pt x="675" y="53"/>
                  </a:lnTo>
                  <a:lnTo>
                    <a:pt x="655" y="62"/>
                  </a:lnTo>
                  <a:lnTo>
                    <a:pt x="642" y="70"/>
                  </a:lnTo>
                  <a:lnTo>
                    <a:pt x="637" y="73"/>
                  </a:lnTo>
                  <a:lnTo>
                    <a:pt x="633" y="77"/>
                  </a:lnTo>
                  <a:lnTo>
                    <a:pt x="629" y="80"/>
                  </a:lnTo>
                  <a:lnTo>
                    <a:pt x="628" y="84"/>
                  </a:lnTo>
                  <a:lnTo>
                    <a:pt x="626" y="90"/>
                  </a:lnTo>
                  <a:lnTo>
                    <a:pt x="626" y="99"/>
                  </a:lnTo>
                  <a:lnTo>
                    <a:pt x="628" y="119"/>
                  </a:lnTo>
                  <a:lnTo>
                    <a:pt x="628" y="143"/>
                  </a:lnTo>
                  <a:lnTo>
                    <a:pt x="628" y="160"/>
                  </a:lnTo>
                  <a:lnTo>
                    <a:pt x="623" y="165"/>
                  </a:lnTo>
                  <a:lnTo>
                    <a:pt x="615" y="170"/>
                  </a:lnTo>
                  <a:lnTo>
                    <a:pt x="607" y="178"/>
                  </a:lnTo>
                  <a:lnTo>
                    <a:pt x="598" y="186"/>
                  </a:lnTo>
                  <a:lnTo>
                    <a:pt x="591" y="173"/>
                  </a:lnTo>
                  <a:lnTo>
                    <a:pt x="585" y="159"/>
                  </a:lnTo>
                  <a:lnTo>
                    <a:pt x="578" y="143"/>
                  </a:lnTo>
                  <a:lnTo>
                    <a:pt x="571" y="129"/>
                  </a:lnTo>
                  <a:lnTo>
                    <a:pt x="565" y="114"/>
                  </a:lnTo>
                  <a:lnTo>
                    <a:pt x="560" y="104"/>
                  </a:lnTo>
                  <a:lnTo>
                    <a:pt x="556" y="96"/>
                  </a:lnTo>
                  <a:lnTo>
                    <a:pt x="555" y="93"/>
                  </a:lnTo>
                  <a:lnTo>
                    <a:pt x="552" y="90"/>
                  </a:lnTo>
                  <a:lnTo>
                    <a:pt x="550" y="87"/>
                  </a:lnTo>
                  <a:lnTo>
                    <a:pt x="546" y="84"/>
                  </a:lnTo>
                  <a:lnTo>
                    <a:pt x="541" y="83"/>
                  </a:lnTo>
                  <a:lnTo>
                    <a:pt x="426" y="62"/>
                  </a:lnTo>
                  <a:lnTo>
                    <a:pt x="425" y="62"/>
                  </a:lnTo>
                  <a:lnTo>
                    <a:pt x="424" y="62"/>
                  </a:lnTo>
                  <a:lnTo>
                    <a:pt x="422" y="62"/>
                  </a:lnTo>
                  <a:lnTo>
                    <a:pt x="398" y="65"/>
                  </a:lnTo>
                  <a:lnTo>
                    <a:pt x="373" y="70"/>
                  </a:lnTo>
                  <a:lnTo>
                    <a:pt x="346" y="78"/>
                  </a:lnTo>
                  <a:lnTo>
                    <a:pt x="318" y="87"/>
                  </a:lnTo>
                  <a:lnTo>
                    <a:pt x="291" y="99"/>
                  </a:lnTo>
                  <a:lnTo>
                    <a:pt x="264" y="112"/>
                  </a:lnTo>
                  <a:lnTo>
                    <a:pt x="238" y="125"/>
                  </a:lnTo>
                  <a:lnTo>
                    <a:pt x="212" y="139"/>
                  </a:lnTo>
                  <a:lnTo>
                    <a:pt x="187" y="153"/>
                  </a:lnTo>
                  <a:lnTo>
                    <a:pt x="165" y="166"/>
                  </a:lnTo>
                  <a:lnTo>
                    <a:pt x="144" y="179"/>
                  </a:lnTo>
                  <a:lnTo>
                    <a:pt x="126" y="191"/>
                  </a:lnTo>
                  <a:lnTo>
                    <a:pt x="112" y="201"/>
                  </a:lnTo>
                  <a:lnTo>
                    <a:pt x="100" y="209"/>
                  </a:lnTo>
                  <a:lnTo>
                    <a:pt x="92" y="214"/>
                  </a:lnTo>
                  <a:lnTo>
                    <a:pt x="88" y="217"/>
                  </a:lnTo>
                  <a:lnTo>
                    <a:pt x="90" y="216"/>
                  </a:lnTo>
                  <a:lnTo>
                    <a:pt x="91" y="216"/>
                  </a:lnTo>
                  <a:lnTo>
                    <a:pt x="71" y="228"/>
                  </a:lnTo>
                  <a:lnTo>
                    <a:pt x="53" y="243"/>
                  </a:lnTo>
                  <a:lnTo>
                    <a:pt x="39" y="261"/>
                  </a:lnTo>
                  <a:lnTo>
                    <a:pt x="26" y="280"/>
                  </a:lnTo>
                  <a:lnTo>
                    <a:pt x="15" y="298"/>
                  </a:lnTo>
                  <a:lnTo>
                    <a:pt x="8" y="313"/>
                  </a:lnTo>
                  <a:lnTo>
                    <a:pt x="2" y="324"/>
                  </a:lnTo>
                  <a:lnTo>
                    <a:pt x="1" y="329"/>
                  </a:lnTo>
                  <a:lnTo>
                    <a:pt x="0" y="333"/>
                  </a:lnTo>
                  <a:lnTo>
                    <a:pt x="0" y="338"/>
                  </a:lnTo>
                  <a:lnTo>
                    <a:pt x="1" y="343"/>
                  </a:lnTo>
                  <a:lnTo>
                    <a:pt x="4" y="347"/>
                  </a:lnTo>
                  <a:lnTo>
                    <a:pt x="191" y="601"/>
                  </a:lnTo>
                  <a:lnTo>
                    <a:pt x="195" y="605"/>
                  </a:lnTo>
                  <a:lnTo>
                    <a:pt x="200" y="609"/>
                  </a:lnTo>
                  <a:lnTo>
                    <a:pt x="207" y="610"/>
                  </a:lnTo>
                  <a:lnTo>
                    <a:pt x="212" y="609"/>
                  </a:lnTo>
                  <a:lnTo>
                    <a:pt x="220" y="606"/>
                  </a:lnTo>
                  <a:lnTo>
                    <a:pt x="234" y="602"/>
                  </a:lnTo>
                  <a:lnTo>
                    <a:pt x="255" y="595"/>
                  </a:lnTo>
                  <a:lnTo>
                    <a:pt x="282" y="584"/>
                  </a:lnTo>
                  <a:lnTo>
                    <a:pt x="314" y="570"/>
                  </a:lnTo>
                  <a:lnTo>
                    <a:pt x="350" y="554"/>
                  </a:lnTo>
                  <a:lnTo>
                    <a:pt x="389" y="535"/>
                  </a:lnTo>
                  <a:lnTo>
                    <a:pt x="429" y="511"/>
                  </a:lnTo>
                  <a:lnTo>
                    <a:pt x="472" y="485"/>
                  </a:lnTo>
                  <a:lnTo>
                    <a:pt x="513" y="455"/>
                  </a:lnTo>
                  <a:lnTo>
                    <a:pt x="555" y="423"/>
                  </a:lnTo>
                  <a:lnTo>
                    <a:pt x="595" y="386"/>
                  </a:lnTo>
                  <a:lnTo>
                    <a:pt x="632" y="345"/>
                  </a:lnTo>
                  <a:lnTo>
                    <a:pt x="665" y="300"/>
                  </a:lnTo>
                  <a:lnTo>
                    <a:pt x="695" y="252"/>
                  </a:lnTo>
                  <a:lnTo>
                    <a:pt x="720" y="200"/>
                  </a:lnTo>
                  <a:lnTo>
                    <a:pt x="727" y="196"/>
                  </a:lnTo>
                  <a:lnTo>
                    <a:pt x="740" y="188"/>
                  </a:lnTo>
                  <a:lnTo>
                    <a:pt x="755" y="178"/>
                  </a:lnTo>
                  <a:lnTo>
                    <a:pt x="773" y="168"/>
                  </a:lnTo>
                  <a:lnTo>
                    <a:pt x="790" y="157"/>
                  </a:lnTo>
                  <a:lnTo>
                    <a:pt x="805" y="148"/>
                  </a:lnTo>
                  <a:lnTo>
                    <a:pt x="815" y="142"/>
                  </a:lnTo>
                  <a:lnTo>
                    <a:pt x="819" y="139"/>
                  </a:lnTo>
                  <a:lnTo>
                    <a:pt x="827" y="134"/>
                  </a:lnTo>
                  <a:lnTo>
                    <a:pt x="834" y="127"/>
                  </a:lnTo>
                  <a:lnTo>
                    <a:pt x="842" y="119"/>
                  </a:lnTo>
                  <a:lnTo>
                    <a:pt x="850" y="110"/>
                  </a:lnTo>
                  <a:lnTo>
                    <a:pt x="857" y="101"/>
                  </a:lnTo>
                  <a:lnTo>
                    <a:pt x="862" y="90"/>
                  </a:lnTo>
                  <a:lnTo>
                    <a:pt x="866" y="79"/>
                  </a:lnTo>
                  <a:lnTo>
                    <a:pt x="867" y="66"/>
                  </a:lnTo>
                  <a:lnTo>
                    <a:pt x="867" y="58"/>
                  </a:lnTo>
                  <a:lnTo>
                    <a:pt x="866" y="50"/>
                  </a:lnTo>
                  <a:lnTo>
                    <a:pt x="863" y="44"/>
                  </a:lnTo>
                  <a:lnTo>
                    <a:pt x="859" y="36"/>
                  </a:lnTo>
                  <a:lnTo>
                    <a:pt x="854" y="28"/>
                  </a:lnTo>
                  <a:lnTo>
                    <a:pt x="846" y="19"/>
                  </a:lnTo>
                  <a:lnTo>
                    <a:pt x="836" y="11"/>
                  </a:lnTo>
                  <a:lnTo>
                    <a:pt x="824" y="5"/>
                  </a:lnTo>
                  <a:lnTo>
                    <a:pt x="810" y="1"/>
                  </a:lnTo>
                  <a:lnTo>
                    <a:pt x="794" y="0"/>
                  </a:lnTo>
                  <a:lnTo>
                    <a:pt x="776" y="2"/>
                  </a:lnTo>
                  <a:lnTo>
                    <a:pt x="755" y="9"/>
                  </a:lnTo>
                  <a:close/>
                </a:path>
              </a:pathLst>
            </a:custGeom>
            <a:solidFill>
              <a:srgbClr val="000000"/>
            </a:solidFill>
            <a:ln w="9525">
              <a:noFill/>
              <a:round/>
              <a:headEnd/>
              <a:tailEnd/>
            </a:ln>
          </p:spPr>
          <p:txBody>
            <a:bodyPr/>
            <a:lstStyle/>
            <a:p>
              <a:pPr rtl="0"/>
              <a:endParaRPr lang="en-US" sz="3800"/>
            </a:p>
          </p:txBody>
        </p:sp>
        <p:sp>
          <p:nvSpPr>
            <p:cNvPr id="966" name="Freeform 964"/>
            <p:cNvSpPr>
              <a:spLocks/>
            </p:cNvSpPr>
            <p:nvPr/>
          </p:nvSpPr>
          <p:spPr bwMode="auto">
            <a:xfrm flipH="1">
              <a:off x="452" y="983"/>
              <a:ext cx="179" cy="121"/>
            </a:xfrm>
            <a:custGeom>
              <a:avLst/>
              <a:gdLst>
                <a:gd name="T0" fmla="*/ 169 w 786"/>
                <a:gd name="T1" fmla="*/ 0 h 528"/>
                <a:gd name="T2" fmla="*/ 174 w 786"/>
                <a:gd name="T3" fmla="*/ 0 h 528"/>
                <a:gd name="T4" fmla="*/ 176 w 786"/>
                <a:gd name="T5" fmla="*/ 1 h 528"/>
                <a:gd name="T6" fmla="*/ 178 w 786"/>
                <a:gd name="T7" fmla="*/ 3 h 528"/>
                <a:gd name="T8" fmla="*/ 179 w 786"/>
                <a:gd name="T9" fmla="*/ 6 h 528"/>
                <a:gd name="T10" fmla="*/ 178 w 786"/>
                <a:gd name="T11" fmla="*/ 10 h 528"/>
                <a:gd name="T12" fmla="*/ 175 w 786"/>
                <a:gd name="T13" fmla="*/ 13 h 528"/>
                <a:gd name="T14" fmla="*/ 173 w 786"/>
                <a:gd name="T15" fmla="*/ 15 h 528"/>
                <a:gd name="T16" fmla="*/ 171 w 786"/>
                <a:gd name="T17" fmla="*/ 16 h 528"/>
                <a:gd name="T18" fmla="*/ 165 w 786"/>
                <a:gd name="T19" fmla="*/ 20 h 528"/>
                <a:gd name="T20" fmla="*/ 156 w 786"/>
                <a:gd name="T21" fmla="*/ 25 h 528"/>
                <a:gd name="T22" fmla="*/ 150 w 786"/>
                <a:gd name="T23" fmla="*/ 30 h 528"/>
                <a:gd name="T24" fmla="*/ 148 w 786"/>
                <a:gd name="T25" fmla="*/ 31 h 528"/>
                <a:gd name="T26" fmla="*/ 147 w 786"/>
                <a:gd name="T27" fmla="*/ 32 h 528"/>
                <a:gd name="T28" fmla="*/ 143 w 786"/>
                <a:gd name="T29" fmla="*/ 43 h 528"/>
                <a:gd name="T30" fmla="*/ 130 w 786"/>
                <a:gd name="T31" fmla="*/ 61 h 528"/>
                <a:gd name="T32" fmla="*/ 115 w 786"/>
                <a:gd name="T33" fmla="*/ 77 h 528"/>
                <a:gd name="T34" fmla="*/ 99 w 786"/>
                <a:gd name="T35" fmla="*/ 90 h 528"/>
                <a:gd name="T36" fmla="*/ 82 w 786"/>
                <a:gd name="T37" fmla="*/ 101 h 528"/>
                <a:gd name="T38" fmla="*/ 67 w 786"/>
                <a:gd name="T39" fmla="*/ 110 h 528"/>
                <a:gd name="T40" fmla="*/ 53 w 786"/>
                <a:gd name="T41" fmla="*/ 116 h 528"/>
                <a:gd name="T42" fmla="*/ 43 w 786"/>
                <a:gd name="T43" fmla="*/ 120 h 528"/>
                <a:gd name="T44" fmla="*/ 37 w 786"/>
                <a:gd name="T45" fmla="*/ 118 h 528"/>
                <a:gd name="T46" fmla="*/ 26 w 786"/>
                <a:gd name="T47" fmla="*/ 103 h 528"/>
                <a:gd name="T48" fmla="*/ 13 w 786"/>
                <a:gd name="T49" fmla="*/ 85 h 528"/>
                <a:gd name="T50" fmla="*/ 3 w 786"/>
                <a:gd name="T51" fmla="*/ 71 h 528"/>
                <a:gd name="T52" fmla="*/ 1 w 786"/>
                <a:gd name="T53" fmla="*/ 65 h 528"/>
                <a:gd name="T54" fmla="*/ 4 w 786"/>
                <a:gd name="T55" fmla="*/ 60 h 528"/>
                <a:gd name="T56" fmla="*/ 8 w 786"/>
                <a:gd name="T57" fmla="*/ 55 h 528"/>
                <a:gd name="T58" fmla="*/ 13 w 786"/>
                <a:gd name="T59" fmla="*/ 50 h 528"/>
                <a:gd name="T60" fmla="*/ 15 w 786"/>
                <a:gd name="T61" fmla="*/ 49 h 528"/>
                <a:gd name="T62" fmla="*/ 15 w 786"/>
                <a:gd name="T63" fmla="*/ 49 h 528"/>
                <a:gd name="T64" fmla="*/ 16 w 786"/>
                <a:gd name="T65" fmla="*/ 48 h 528"/>
                <a:gd name="T66" fmla="*/ 20 w 786"/>
                <a:gd name="T67" fmla="*/ 45 h 528"/>
                <a:gd name="T68" fmla="*/ 27 w 786"/>
                <a:gd name="T69" fmla="*/ 41 h 528"/>
                <a:gd name="T70" fmla="*/ 36 w 786"/>
                <a:gd name="T71" fmla="*/ 35 h 528"/>
                <a:gd name="T72" fmla="*/ 47 w 786"/>
                <a:gd name="T73" fmla="*/ 29 h 528"/>
                <a:gd name="T74" fmla="*/ 59 w 786"/>
                <a:gd name="T75" fmla="*/ 23 h 528"/>
                <a:gd name="T76" fmla="*/ 71 w 786"/>
                <a:gd name="T77" fmla="*/ 18 h 528"/>
                <a:gd name="T78" fmla="*/ 82 w 786"/>
                <a:gd name="T79" fmla="*/ 15 h 528"/>
                <a:gd name="T80" fmla="*/ 88 w 786"/>
                <a:gd name="T81" fmla="*/ 15 h 528"/>
                <a:gd name="T82" fmla="*/ 94 w 786"/>
                <a:gd name="T83" fmla="*/ 16 h 528"/>
                <a:gd name="T84" fmla="*/ 101 w 786"/>
                <a:gd name="T85" fmla="*/ 17 h 528"/>
                <a:gd name="T86" fmla="*/ 108 w 786"/>
                <a:gd name="T87" fmla="*/ 18 h 528"/>
                <a:gd name="T88" fmla="*/ 111 w 786"/>
                <a:gd name="T89" fmla="*/ 21 h 528"/>
                <a:gd name="T90" fmla="*/ 114 w 786"/>
                <a:gd name="T91" fmla="*/ 28 h 528"/>
                <a:gd name="T92" fmla="*/ 118 w 786"/>
                <a:gd name="T93" fmla="*/ 36 h 528"/>
                <a:gd name="T94" fmla="*/ 121 w 786"/>
                <a:gd name="T95" fmla="*/ 42 h 528"/>
                <a:gd name="T96" fmla="*/ 122 w 786"/>
                <a:gd name="T97" fmla="*/ 44 h 528"/>
                <a:gd name="T98" fmla="*/ 123 w 786"/>
                <a:gd name="T99" fmla="*/ 45 h 528"/>
                <a:gd name="T100" fmla="*/ 125 w 786"/>
                <a:gd name="T101" fmla="*/ 45 h 528"/>
                <a:gd name="T102" fmla="*/ 127 w 786"/>
                <a:gd name="T103" fmla="*/ 45 h 528"/>
                <a:gd name="T104" fmla="*/ 141 w 786"/>
                <a:gd name="T105" fmla="*/ 33 h 528"/>
                <a:gd name="T106" fmla="*/ 142 w 786"/>
                <a:gd name="T107" fmla="*/ 32 h 528"/>
                <a:gd name="T108" fmla="*/ 143 w 786"/>
                <a:gd name="T109" fmla="*/ 30 h 528"/>
                <a:gd name="T110" fmla="*/ 143 w 786"/>
                <a:gd name="T111" fmla="*/ 24 h 528"/>
                <a:gd name="T112" fmla="*/ 142 w 786"/>
                <a:gd name="T113" fmla="*/ 14 h 528"/>
                <a:gd name="T114" fmla="*/ 148 w 786"/>
                <a:gd name="T115" fmla="*/ 11 h 528"/>
                <a:gd name="T116" fmla="*/ 156 w 786"/>
                <a:gd name="T117" fmla="*/ 7 h 528"/>
                <a:gd name="T118" fmla="*/ 163 w 786"/>
                <a:gd name="T119" fmla="*/ 3 h 528"/>
                <a:gd name="T120" fmla="*/ 166 w 786"/>
                <a:gd name="T121" fmla="*/ 1 h 5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86"/>
                <a:gd name="T184" fmla="*/ 0 h 528"/>
                <a:gd name="T185" fmla="*/ 786 w 786"/>
                <a:gd name="T186" fmla="*/ 528 h 5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86" h="528">
                  <a:moveTo>
                    <a:pt x="731" y="5"/>
                  </a:moveTo>
                  <a:lnTo>
                    <a:pt x="743" y="1"/>
                  </a:lnTo>
                  <a:lnTo>
                    <a:pt x="754" y="0"/>
                  </a:lnTo>
                  <a:lnTo>
                    <a:pt x="762" y="1"/>
                  </a:lnTo>
                  <a:lnTo>
                    <a:pt x="770" y="4"/>
                  </a:lnTo>
                  <a:lnTo>
                    <a:pt x="775" y="6"/>
                  </a:lnTo>
                  <a:lnTo>
                    <a:pt x="779" y="10"/>
                  </a:lnTo>
                  <a:lnTo>
                    <a:pt x="782" y="14"/>
                  </a:lnTo>
                  <a:lnTo>
                    <a:pt x="783" y="17"/>
                  </a:lnTo>
                  <a:lnTo>
                    <a:pt x="786" y="26"/>
                  </a:lnTo>
                  <a:lnTo>
                    <a:pt x="786" y="35"/>
                  </a:lnTo>
                  <a:lnTo>
                    <a:pt x="782" y="44"/>
                  </a:lnTo>
                  <a:lnTo>
                    <a:pt x="775" y="52"/>
                  </a:lnTo>
                  <a:lnTo>
                    <a:pt x="769" y="58"/>
                  </a:lnTo>
                  <a:lnTo>
                    <a:pt x="764" y="64"/>
                  </a:lnTo>
                  <a:lnTo>
                    <a:pt x="758" y="66"/>
                  </a:lnTo>
                  <a:lnTo>
                    <a:pt x="757" y="67"/>
                  </a:lnTo>
                  <a:lnTo>
                    <a:pt x="753" y="70"/>
                  </a:lnTo>
                  <a:lnTo>
                    <a:pt x="741" y="78"/>
                  </a:lnTo>
                  <a:lnTo>
                    <a:pt x="725" y="88"/>
                  </a:lnTo>
                  <a:lnTo>
                    <a:pt x="705" y="99"/>
                  </a:lnTo>
                  <a:lnTo>
                    <a:pt x="686" y="110"/>
                  </a:lnTo>
                  <a:lnTo>
                    <a:pt x="670" y="121"/>
                  </a:lnTo>
                  <a:lnTo>
                    <a:pt x="657" y="129"/>
                  </a:lnTo>
                  <a:lnTo>
                    <a:pt x="653" y="131"/>
                  </a:lnTo>
                  <a:lnTo>
                    <a:pt x="650" y="134"/>
                  </a:lnTo>
                  <a:lnTo>
                    <a:pt x="648" y="135"/>
                  </a:lnTo>
                  <a:lnTo>
                    <a:pt x="647" y="138"/>
                  </a:lnTo>
                  <a:lnTo>
                    <a:pt x="645" y="140"/>
                  </a:lnTo>
                  <a:lnTo>
                    <a:pt x="626" y="186"/>
                  </a:lnTo>
                  <a:lnTo>
                    <a:pt x="601" y="228"/>
                  </a:lnTo>
                  <a:lnTo>
                    <a:pt x="572" y="267"/>
                  </a:lnTo>
                  <a:lnTo>
                    <a:pt x="541" y="303"/>
                  </a:lnTo>
                  <a:lnTo>
                    <a:pt x="507" y="336"/>
                  </a:lnTo>
                  <a:lnTo>
                    <a:pt x="472" y="367"/>
                  </a:lnTo>
                  <a:lnTo>
                    <a:pt x="436" y="394"/>
                  </a:lnTo>
                  <a:lnTo>
                    <a:pt x="398" y="419"/>
                  </a:lnTo>
                  <a:lnTo>
                    <a:pt x="362" y="441"/>
                  </a:lnTo>
                  <a:lnTo>
                    <a:pt x="327" y="462"/>
                  </a:lnTo>
                  <a:lnTo>
                    <a:pt x="293" y="479"/>
                  </a:lnTo>
                  <a:lnTo>
                    <a:pt x="262" y="493"/>
                  </a:lnTo>
                  <a:lnTo>
                    <a:pt x="233" y="506"/>
                  </a:lnTo>
                  <a:lnTo>
                    <a:pt x="208" y="515"/>
                  </a:lnTo>
                  <a:lnTo>
                    <a:pt x="189" y="523"/>
                  </a:lnTo>
                  <a:lnTo>
                    <a:pt x="173" y="528"/>
                  </a:lnTo>
                  <a:lnTo>
                    <a:pt x="162" y="513"/>
                  </a:lnTo>
                  <a:lnTo>
                    <a:pt x="142" y="485"/>
                  </a:lnTo>
                  <a:lnTo>
                    <a:pt x="115" y="449"/>
                  </a:lnTo>
                  <a:lnTo>
                    <a:pt x="86" y="410"/>
                  </a:lnTo>
                  <a:lnTo>
                    <a:pt x="56" y="369"/>
                  </a:lnTo>
                  <a:lnTo>
                    <a:pt x="30" y="334"/>
                  </a:lnTo>
                  <a:lnTo>
                    <a:pt x="11" y="308"/>
                  </a:lnTo>
                  <a:lnTo>
                    <a:pt x="0" y="294"/>
                  </a:lnTo>
                  <a:lnTo>
                    <a:pt x="6" y="285"/>
                  </a:lnTo>
                  <a:lnTo>
                    <a:pt x="11" y="273"/>
                  </a:lnTo>
                  <a:lnTo>
                    <a:pt x="19" y="261"/>
                  </a:lnTo>
                  <a:lnTo>
                    <a:pt x="26" y="250"/>
                  </a:lnTo>
                  <a:lnTo>
                    <a:pt x="36" y="238"/>
                  </a:lnTo>
                  <a:lnTo>
                    <a:pt x="45" y="228"/>
                  </a:lnTo>
                  <a:lnTo>
                    <a:pt x="55" y="218"/>
                  </a:lnTo>
                  <a:lnTo>
                    <a:pt x="67" y="212"/>
                  </a:lnTo>
                  <a:lnTo>
                    <a:pt x="68" y="212"/>
                  </a:lnTo>
                  <a:lnTo>
                    <a:pt x="68" y="211"/>
                  </a:lnTo>
                  <a:lnTo>
                    <a:pt x="71" y="209"/>
                  </a:lnTo>
                  <a:lnTo>
                    <a:pt x="77" y="204"/>
                  </a:lnTo>
                  <a:lnTo>
                    <a:pt x="89" y="196"/>
                  </a:lnTo>
                  <a:lnTo>
                    <a:pt x="102" y="187"/>
                  </a:lnTo>
                  <a:lnTo>
                    <a:pt x="119" y="177"/>
                  </a:lnTo>
                  <a:lnTo>
                    <a:pt x="138" y="165"/>
                  </a:lnTo>
                  <a:lnTo>
                    <a:pt x="160" y="152"/>
                  </a:lnTo>
                  <a:lnTo>
                    <a:pt x="184" y="138"/>
                  </a:lnTo>
                  <a:lnTo>
                    <a:pt x="207" y="125"/>
                  </a:lnTo>
                  <a:lnTo>
                    <a:pt x="233" y="112"/>
                  </a:lnTo>
                  <a:lnTo>
                    <a:pt x="259" y="99"/>
                  </a:lnTo>
                  <a:lnTo>
                    <a:pt x="285" y="88"/>
                  </a:lnTo>
                  <a:lnTo>
                    <a:pt x="311" y="78"/>
                  </a:lnTo>
                  <a:lnTo>
                    <a:pt x="336" y="71"/>
                  </a:lnTo>
                  <a:lnTo>
                    <a:pt x="359" y="66"/>
                  </a:lnTo>
                  <a:lnTo>
                    <a:pt x="381" y="64"/>
                  </a:lnTo>
                  <a:lnTo>
                    <a:pt x="387" y="64"/>
                  </a:lnTo>
                  <a:lnTo>
                    <a:pt x="397" y="66"/>
                  </a:lnTo>
                  <a:lnTo>
                    <a:pt x="411" y="69"/>
                  </a:lnTo>
                  <a:lnTo>
                    <a:pt x="427" y="71"/>
                  </a:lnTo>
                  <a:lnTo>
                    <a:pt x="444" y="74"/>
                  </a:lnTo>
                  <a:lnTo>
                    <a:pt x="461" y="77"/>
                  </a:lnTo>
                  <a:lnTo>
                    <a:pt x="474" y="79"/>
                  </a:lnTo>
                  <a:lnTo>
                    <a:pt x="483" y="80"/>
                  </a:lnTo>
                  <a:lnTo>
                    <a:pt x="487" y="90"/>
                  </a:lnTo>
                  <a:lnTo>
                    <a:pt x="493" y="104"/>
                  </a:lnTo>
                  <a:lnTo>
                    <a:pt x="502" y="121"/>
                  </a:lnTo>
                  <a:lnTo>
                    <a:pt x="510" y="139"/>
                  </a:lnTo>
                  <a:lnTo>
                    <a:pt x="519" y="157"/>
                  </a:lnTo>
                  <a:lnTo>
                    <a:pt x="526" y="172"/>
                  </a:lnTo>
                  <a:lnTo>
                    <a:pt x="531" y="182"/>
                  </a:lnTo>
                  <a:lnTo>
                    <a:pt x="532" y="186"/>
                  </a:lnTo>
                  <a:lnTo>
                    <a:pt x="535" y="190"/>
                  </a:lnTo>
                  <a:lnTo>
                    <a:pt x="537" y="194"/>
                  </a:lnTo>
                  <a:lnTo>
                    <a:pt x="541" y="196"/>
                  </a:lnTo>
                  <a:lnTo>
                    <a:pt x="546" y="198"/>
                  </a:lnTo>
                  <a:lnTo>
                    <a:pt x="550" y="198"/>
                  </a:lnTo>
                  <a:lnTo>
                    <a:pt x="556" y="198"/>
                  </a:lnTo>
                  <a:lnTo>
                    <a:pt x="559" y="196"/>
                  </a:lnTo>
                  <a:lnTo>
                    <a:pt x="563" y="194"/>
                  </a:lnTo>
                  <a:lnTo>
                    <a:pt x="619" y="146"/>
                  </a:lnTo>
                  <a:lnTo>
                    <a:pt x="622" y="143"/>
                  </a:lnTo>
                  <a:lnTo>
                    <a:pt x="624" y="139"/>
                  </a:lnTo>
                  <a:lnTo>
                    <a:pt x="626" y="135"/>
                  </a:lnTo>
                  <a:lnTo>
                    <a:pt x="626" y="130"/>
                  </a:lnTo>
                  <a:lnTo>
                    <a:pt x="626" y="122"/>
                  </a:lnTo>
                  <a:lnTo>
                    <a:pt x="626" y="103"/>
                  </a:lnTo>
                  <a:lnTo>
                    <a:pt x="624" y="80"/>
                  </a:lnTo>
                  <a:lnTo>
                    <a:pt x="624" y="62"/>
                  </a:lnTo>
                  <a:lnTo>
                    <a:pt x="635" y="57"/>
                  </a:lnTo>
                  <a:lnTo>
                    <a:pt x="649" y="49"/>
                  </a:lnTo>
                  <a:lnTo>
                    <a:pt x="666" y="40"/>
                  </a:lnTo>
                  <a:lnTo>
                    <a:pt x="684" y="30"/>
                  </a:lnTo>
                  <a:lnTo>
                    <a:pt x="702" y="21"/>
                  </a:lnTo>
                  <a:lnTo>
                    <a:pt x="717" y="13"/>
                  </a:lnTo>
                  <a:lnTo>
                    <a:pt x="727" y="8"/>
                  </a:lnTo>
                  <a:lnTo>
                    <a:pt x="731" y="5"/>
                  </a:lnTo>
                  <a:close/>
                </a:path>
              </a:pathLst>
            </a:custGeom>
            <a:solidFill>
              <a:srgbClr val="C0C0C0"/>
            </a:solidFill>
            <a:ln w="9525">
              <a:noFill/>
              <a:round/>
              <a:headEnd/>
              <a:tailEnd/>
            </a:ln>
          </p:spPr>
          <p:txBody>
            <a:bodyPr/>
            <a:lstStyle/>
            <a:p>
              <a:pPr rtl="0"/>
              <a:endParaRPr lang="en-US" sz="3800"/>
            </a:p>
          </p:txBody>
        </p:sp>
        <p:sp>
          <p:nvSpPr>
            <p:cNvPr id="967" name="Freeform 965"/>
            <p:cNvSpPr>
              <a:spLocks/>
            </p:cNvSpPr>
            <p:nvPr/>
          </p:nvSpPr>
          <p:spPr bwMode="auto">
            <a:xfrm flipH="1">
              <a:off x="474" y="893"/>
              <a:ext cx="200" cy="167"/>
            </a:xfrm>
            <a:custGeom>
              <a:avLst/>
              <a:gdLst>
                <a:gd name="T0" fmla="*/ 196 w 872"/>
                <a:gd name="T1" fmla="*/ 91 h 726"/>
                <a:gd name="T2" fmla="*/ 199 w 872"/>
                <a:gd name="T3" fmla="*/ 82 h 726"/>
                <a:gd name="T4" fmla="*/ 197 w 872"/>
                <a:gd name="T5" fmla="*/ 66 h 726"/>
                <a:gd name="T6" fmla="*/ 193 w 872"/>
                <a:gd name="T7" fmla="*/ 41 h 726"/>
                <a:gd name="T8" fmla="*/ 192 w 872"/>
                <a:gd name="T9" fmla="*/ 41 h 726"/>
                <a:gd name="T10" fmla="*/ 186 w 872"/>
                <a:gd name="T11" fmla="*/ 50 h 726"/>
                <a:gd name="T12" fmla="*/ 181 w 872"/>
                <a:gd name="T13" fmla="*/ 62 h 726"/>
                <a:gd name="T14" fmla="*/ 179 w 872"/>
                <a:gd name="T15" fmla="*/ 49 h 726"/>
                <a:gd name="T16" fmla="*/ 179 w 872"/>
                <a:gd name="T17" fmla="*/ 32 h 726"/>
                <a:gd name="T18" fmla="*/ 175 w 872"/>
                <a:gd name="T19" fmla="*/ 20 h 726"/>
                <a:gd name="T20" fmla="*/ 172 w 872"/>
                <a:gd name="T21" fmla="*/ 14 h 726"/>
                <a:gd name="T22" fmla="*/ 172 w 872"/>
                <a:gd name="T23" fmla="*/ 20 h 726"/>
                <a:gd name="T24" fmla="*/ 167 w 872"/>
                <a:gd name="T25" fmla="*/ 31 h 726"/>
                <a:gd name="T26" fmla="*/ 156 w 872"/>
                <a:gd name="T27" fmla="*/ 39 h 726"/>
                <a:gd name="T28" fmla="*/ 149 w 872"/>
                <a:gd name="T29" fmla="*/ 43 h 726"/>
                <a:gd name="T30" fmla="*/ 148 w 872"/>
                <a:gd name="T31" fmla="*/ 44 h 726"/>
                <a:gd name="T32" fmla="*/ 148 w 872"/>
                <a:gd name="T33" fmla="*/ 39 h 726"/>
                <a:gd name="T34" fmla="*/ 144 w 872"/>
                <a:gd name="T35" fmla="*/ 20 h 726"/>
                <a:gd name="T36" fmla="*/ 135 w 872"/>
                <a:gd name="T37" fmla="*/ 0 h 726"/>
                <a:gd name="T38" fmla="*/ 134 w 872"/>
                <a:gd name="T39" fmla="*/ 10 h 726"/>
                <a:gd name="T40" fmla="*/ 130 w 872"/>
                <a:gd name="T41" fmla="*/ 27 h 726"/>
                <a:gd name="T42" fmla="*/ 120 w 872"/>
                <a:gd name="T43" fmla="*/ 37 h 726"/>
                <a:gd name="T44" fmla="*/ 117 w 872"/>
                <a:gd name="T45" fmla="*/ 41 h 726"/>
                <a:gd name="T46" fmla="*/ 113 w 872"/>
                <a:gd name="T47" fmla="*/ 14 h 726"/>
                <a:gd name="T48" fmla="*/ 108 w 872"/>
                <a:gd name="T49" fmla="*/ 12 h 726"/>
                <a:gd name="T50" fmla="*/ 103 w 872"/>
                <a:gd name="T51" fmla="*/ 29 h 726"/>
                <a:gd name="T52" fmla="*/ 94 w 872"/>
                <a:gd name="T53" fmla="*/ 42 h 726"/>
                <a:gd name="T54" fmla="*/ 86 w 872"/>
                <a:gd name="T55" fmla="*/ 52 h 726"/>
                <a:gd name="T56" fmla="*/ 83 w 872"/>
                <a:gd name="T57" fmla="*/ 46 h 726"/>
                <a:gd name="T58" fmla="*/ 81 w 872"/>
                <a:gd name="T59" fmla="*/ 25 h 726"/>
                <a:gd name="T60" fmla="*/ 83 w 872"/>
                <a:gd name="T61" fmla="*/ 16 h 726"/>
                <a:gd name="T62" fmla="*/ 74 w 872"/>
                <a:gd name="T63" fmla="*/ 25 h 726"/>
                <a:gd name="T64" fmla="*/ 58 w 872"/>
                <a:gd name="T65" fmla="*/ 44 h 726"/>
                <a:gd name="T66" fmla="*/ 51 w 872"/>
                <a:gd name="T67" fmla="*/ 66 h 726"/>
                <a:gd name="T68" fmla="*/ 50 w 872"/>
                <a:gd name="T69" fmla="*/ 75 h 726"/>
                <a:gd name="T70" fmla="*/ 46 w 872"/>
                <a:gd name="T71" fmla="*/ 72 h 726"/>
                <a:gd name="T72" fmla="*/ 39 w 872"/>
                <a:gd name="T73" fmla="*/ 62 h 726"/>
                <a:gd name="T74" fmla="*/ 36 w 872"/>
                <a:gd name="T75" fmla="*/ 53 h 726"/>
                <a:gd name="T76" fmla="*/ 27 w 872"/>
                <a:gd name="T77" fmla="*/ 64 h 726"/>
                <a:gd name="T78" fmla="*/ 19 w 872"/>
                <a:gd name="T79" fmla="*/ 82 h 726"/>
                <a:gd name="T80" fmla="*/ 18 w 872"/>
                <a:gd name="T81" fmla="*/ 104 h 726"/>
                <a:gd name="T82" fmla="*/ 17 w 872"/>
                <a:gd name="T83" fmla="*/ 108 h 726"/>
                <a:gd name="T84" fmla="*/ 11 w 872"/>
                <a:gd name="T85" fmla="*/ 94 h 726"/>
                <a:gd name="T86" fmla="*/ 4 w 872"/>
                <a:gd name="T87" fmla="*/ 77 h 726"/>
                <a:gd name="T88" fmla="*/ 2 w 872"/>
                <a:gd name="T89" fmla="*/ 81 h 726"/>
                <a:gd name="T90" fmla="*/ 0 w 872"/>
                <a:gd name="T91" fmla="*/ 108 h 726"/>
                <a:gd name="T92" fmla="*/ 5 w 872"/>
                <a:gd name="T93" fmla="*/ 135 h 726"/>
                <a:gd name="T94" fmla="*/ 12 w 872"/>
                <a:gd name="T95" fmla="*/ 146 h 726"/>
                <a:gd name="T96" fmla="*/ 21 w 872"/>
                <a:gd name="T97" fmla="*/ 155 h 726"/>
                <a:gd name="T98" fmla="*/ 30 w 872"/>
                <a:gd name="T99" fmla="*/ 160 h 726"/>
                <a:gd name="T100" fmla="*/ 39 w 872"/>
                <a:gd name="T101" fmla="*/ 164 h 726"/>
                <a:gd name="T102" fmla="*/ 43 w 872"/>
                <a:gd name="T103" fmla="*/ 167 h 726"/>
                <a:gd name="T104" fmla="*/ 167 w 872"/>
                <a:gd name="T105" fmla="*/ 131 h 726"/>
                <a:gd name="T106" fmla="*/ 194 w 872"/>
                <a:gd name="T107" fmla="*/ 93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2"/>
                <a:gd name="T163" fmla="*/ 0 h 726"/>
                <a:gd name="T164" fmla="*/ 872 w 872"/>
                <a:gd name="T165" fmla="*/ 726 h 7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2" h="726">
                  <a:moveTo>
                    <a:pt x="847" y="406"/>
                  </a:moveTo>
                  <a:lnTo>
                    <a:pt x="848" y="403"/>
                  </a:lnTo>
                  <a:lnTo>
                    <a:pt x="854" y="397"/>
                  </a:lnTo>
                  <a:lnTo>
                    <a:pt x="859" y="387"/>
                  </a:lnTo>
                  <a:lnTo>
                    <a:pt x="865" y="372"/>
                  </a:lnTo>
                  <a:lnTo>
                    <a:pt x="869" y="355"/>
                  </a:lnTo>
                  <a:lnTo>
                    <a:pt x="872" y="335"/>
                  </a:lnTo>
                  <a:lnTo>
                    <a:pt x="868" y="311"/>
                  </a:lnTo>
                  <a:lnTo>
                    <a:pt x="860" y="285"/>
                  </a:lnTo>
                  <a:lnTo>
                    <a:pt x="845" y="236"/>
                  </a:lnTo>
                  <a:lnTo>
                    <a:pt x="841" y="200"/>
                  </a:lnTo>
                  <a:lnTo>
                    <a:pt x="842" y="178"/>
                  </a:lnTo>
                  <a:lnTo>
                    <a:pt x="843" y="171"/>
                  </a:lnTo>
                  <a:lnTo>
                    <a:pt x="842" y="173"/>
                  </a:lnTo>
                  <a:lnTo>
                    <a:pt x="837" y="180"/>
                  </a:lnTo>
                  <a:lnTo>
                    <a:pt x="830" y="189"/>
                  </a:lnTo>
                  <a:lnTo>
                    <a:pt x="821" y="202"/>
                  </a:lnTo>
                  <a:lnTo>
                    <a:pt x="813" y="217"/>
                  </a:lnTo>
                  <a:lnTo>
                    <a:pt x="804" y="234"/>
                  </a:lnTo>
                  <a:lnTo>
                    <a:pt x="796" y="253"/>
                  </a:lnTo>
                  <a:lnTo>
                    <a:pt x="791" y="271"/>
                  </a:lnTo>
                  <a:lnTo>
                    <a:pt x="789" y="263"/>
                  </a:lnTo>
                  <a:lnTo>
                    <a:pt x="783" y="242"/>
                  </a:lnTo>
                  <a:lnTo>
                    <a:pt x="780" y="212"/>
                  </a:lnTo>
                  <a:lnTo>
                    <a:pt x="782" y="177"/>
                  </a:lnTo>
                  <a:lnTo>
                    <a:pt x="783" y="157"/>
                  </a:lnTo>
                  <a:lnTo>
                    <a:pt x="782" y="138"/>
                  </a:lnTo>
                  <a:lnTo>
                    <a:pt x="777" y="118"/>
                  </a:lnTo>
                  <a:lnTo>
                    <a:pt x="772" y="100"/>
                  </a:lnTo>
                  <a:lnTo>
                    <a:pt x="764" y="85"/>
                  </a:lnTo>
                  <a:lnTo>
                    <a:pt x="759" y="72"/>
                  </a:lnTo>
                  <a:lnTo>
                    <a:pt x="754" y="64"/>
                  </a:lnTo>
                  <a:lnTo>
                    <a:pt x="752" y="61"/>
                  </a:lnTo>
                  <a:lnTo>
                    <a:pt x="752" y="65"/>
                  </a:lnTo>
                  <a:lnTo>
                    <a:pt x="751" y="73"/>
                  </a:lnTo>
                  <a:lnTo>
                    <a:pt x="748" y="86"/>
                  </a:lnTo>
                  <a:lnTo>
                    <a:pt x="743" y="102"/>
                  </a:lnTo>
                  <a:lnTo>
                    <a:pt x="737" y="118"/>
                  </a:lnTo>
                  <a:lnTo>
                    <a:pt x="726" y="135"/>
                  </a:lnTo>
                  <a:lnTo>
                    <a:pt x="712" y="150"/>
                  </a:lnTo>
                  <a:lnTo>
                    <a:pt x="695" y="161"/>
                  </a:lnTo>
                  <a:lnTo>
                    <a:pt x="678" y="169"/>
                  </a:lnTo>
                  <a:lnTo>
                    <a:pt x="665" y="176"/>
                  </a:lnTo>
                  <a:lnTo>
                    <a:pt x="656" y="182"/>
                  </a:lnTo>
                  <a:lnTo>
                    <a:pt x="651" y="186"/>
                  </a:lnTo>
                  <a:lnTo>
                    <a:pt x="647" y="189"/>
                  </a:lnTo>
                  <a:lnTo>
                    <a:pt x="646" y="191"/>
                  </a:lnTo>
                  <a:lnTo>
                    <a:pt x="646" y="193"/>
                  </a:lnTo>
                  <a:lnTo>
                    <a:pt x="646" y="187"/>
                  </a:lnTo>
                  <a:lnTo>
                    <a:pt x="644" y="171"/>
                  </a:lnTo>
                  <a:lnTo>
                    <a:pt x="642" y="148"/>
                  </a:lnTo>
                  <a:lnTo>
                    <a:pt x="637" y="120"/>
                  </a:lnTo>
                  <a:lnTo>
                    <a:pt x="630" y="87"/>
                  </a:lnTo>
                  <a:lnTo>
                    <a:pt x="620" y="56"/>
                  </a:lnTo>
                  <a:lnTo>
                    <a:pt x="607" y="26"/>
                  </a:lnTo>
                  <a:lnTo>
                    <a:pt x="590" y="0"/>
                  </a:lnTo>
                  <a:lnTo>
                    <a:pt x="590" y="5"/>
                  </a:lnTo>
                  <a:lnTo>
                    <a:pt x="587" y="20"/>
                  </a:lnTo>
                  <a:lnTo>
                    <a:pt x="585" y="42"/>
                  </a:lnTo>
                  <a:lnTo>
                    <a:pt x="581" y="65"/>
                  </a:lnTo>
                  <a:lnTo>
                    <a:pt x="574" y="91"/>
                  </a:lnTo>
                  <a:lnTo>
                    <a:pt x="566" y="116"/>
                  </a:lnTo>
                  <a:lnTo>
                    <a:pt x="556" y="135"/>
                  </a:lnTo>
                  <a:lnTo>
                    <a:pt x="544" y="147"/>
                  </a:lnTo>
                  <a:lnTo>
                    <a:pt x="525" y="161"/>
                  </a:lnTo>
                  <a:lnTo>
                    <a:pt x="513" y="172"/>
                  </a:lnTo>
                  <a:lnTo>
                    <a:pt x="509" y="177"/>
                  </a:lnTo>
                  <a:lnTo>
                    <a:pt x="508" y="180"/>
                  </a:lnTo>
                  <a:lnTo>
                    <a:pt x="507" y="159"/>
                  </a:lnTo>
                  <a:lnTo>
                    <a:pt x="500" y="113"/>
                  </a:lnTo>
                  <a:lnTo>
                    <a:pt x="491" y="62"/>
                  </a:lnTo>
                  <a:lnTo>
                    <a:pt x="479" y="31"/>
                  </a:lnTo>
                  <a:lnTo>
                    <a:pt x="478" y="36"/>
                  </a:lnTo>
                  <a:lnTo>
                    <a:pt x="473" y="52"/>
                  </a:lnTo>
                  <a:lnTo>
                    <a:pt x="466" y="75"/>
                  </a:lnTo>
                  <a:lnTo>
                    <a:pt x="457" y="100"/>
                  </a:lnTo>
                  <a:lnTo>
                    <a:pt x="447" y="128"/>
                  </a:lnTo>
                  <a:lnTo>
                    <a:pt x="435" y="152"/>
                  </a:lnTo>
                  <a:lnTo>
                    <a:pt x="423" y="172"/>
                  </a:lnTo>
                  <a:lnTo>
                    <a:pt x="412" y="182"/>
                  </a:lnTo>
                  <a:lnTo>
                    <a:pt x="392" y="197"/>
                  </a:lnTo>
                  <a:lnTo>
                    <a:pt x="380" y="213"/>
                  </a:lnTo>
                  <a:lnTo>
                    <a:pt x="375" y="228"/>
                  </a:lnTo>
                  <a:lnTo>
                    <a:pt x="374" y="234"/>
                  </a:lnTo>
                  <a:lnTo>
                    <a:pt x="370" y="224"/>
                  </a:lnTo>
                  <a:lnTo>
                    <a:pt x="360" y="198"/>
                  </a:lnTo>
                  <a:lnTo>
                    <a:pt x="352" y="165"/>
                  </a:lnTo>
                  <a:lnTo>
                    <a:pt x="349" y="134"/>
                  </a:lnTo>
                  <a:lnTo>
                    <a:pt x="354" y="108"/>
                  </a:lnTo>
                  <a:lnTo>
                    <a:pt x="357" y="87"/>
                  </a:lnTo>
                  <a:lnTo>
                    <a:pt x="360" y="74"/>
                  </a:lnTo>
                  <a:lnTo>
                    <a:pt x="361" y="69"/>
                  </a:lnTo>
                  <a:lnTo>
                    <a:pt x="356" y="74"/>
                  </a:lnTo>
                  <a:lnTo>
                    <a:pt x="341" y="89"/>
                  </a:lnTo>
                  <a:lnTo>
                    <a:pt x="321" y="109"/>
                  </a:lnTo>
                  <a:lnTo>
                    <a:pt x="297" y="134"/>
                  </a:lnTo>
                  <a:lnTo>
                    <a:pt x="274" y="164"/>
                  </a:lnTo>
                  <a:lnTo>
                    <a:pt x="252" y="193"/>
                  </a:lnTo>
                  <a:lnTo>
                    <a:pt x="236" y="221"/>
                  </a:lnTo>
                  <a:lnTo>
                    <a:pt x="228" y="247"/>
                  </a:lnTo>
                  <a:lnTo>
                    <a:pt x="223" y="286"/>
                  </a:lnTo>
                  <a:lnTo>
                    <a:pt x="221" y="311"/>
                  </a:lnTo>
                  <a:lnTo>
                    <a:pt x="219" y="323"/>
                  </a:lnTo>
                  <a:lnTo>
                    <a:pt x="219" y="327"/>
                  </a:lnTo>
                  <a:lnTo>
                    <a:pt x="217" y="325"/>
                  </a:lnTo>
                  <a:lnTo>
                    <a:pt x="210" y="320"/>
                  </a:lnTo>
                  <a:lnTo>
                    <a:pt x="200" y="311"/>
                  </a:lnTo>
                  <a:lnTo>
                    <a:pt x="189" y="299"/>
                  </a:lnTo>
                  <a:lnTo>
                    <a:pt x="179" y="285"/>
                  </a:lnTo>
                  <a:lnTo>
                    <a:pt x="169" y="268"/>
                  </a:lnTo>
                  <a:lnTo>
                    <a:pt x="162" y="249"/>
                  </a:lnTo>
                  <a:lnTo>
                    <a:pt x="159" y="226"/>
                  </a:lnTo>
                  <a:lnTo>
                    <a:pt x="156" y="230"/>
                  </a:lnTo>
                  <a:lnTo>
                    <a:pt x="146" y="242"/>
                  </a:lnTo>
                  <a:lnTo>
                    <a:pt x="133" y="258"/>
                  </a:lnTo>
                  <a:lnTo>
                    <a:pt x="119" y="280"/>
                  </a:lnTo>
                  <a:lnTo>
                    <a:pt x="104" y="303"/>
                  </a:lnTo>
                  <a:lnTo>
                    <a:pt x="91" y="329"/>
                  </a:lnTo>
                  <a:lnTo>
                    <a:pt x="81" y="357"/>
                  </a:lnTo>
                  <a:lnTo>
                    <a:pt x="78" y="381"/>
                  </a:lnTo>
                  <a:lnTo>
                    <a:pt x="78" y="424"/>
                  </a:lnTo>
                  <a:lnTo>
                    <a:pt x="78" y="453"/>
                  </a:lnTo>
                  <a:lnTo>
                    <a:pt x="78" y="469"/>
                  </a:lnTo>
                  <a:lnTo>
                    <a:pt x="78" y="474"/>
                  </a:lnTo>
                  <a:lnTo>
                    <a:pt x="75" y="469"/>
                  </a:lnTo>
                  <a:lnTo>
                    <a:pt x="68" y="454"/>
                  </a:lnTo>
                  <a:lnTo>
                    <a:pt x="59" y="435"/>
                  </a:lnTo>
                  <a:lnTo>
                    <a:pt x="49" y="410"/>
                  </a:lnTo>
                  <a:lnTo>
                    <a:pt x="37" y="384"/>
                  </a:lnTo>
                  <a:lnTo>
                    <a:pt x="27" y="359"/>
                  </a:lnTo>
                  <a:lnTo>
                    <a:pt x="19" y="336"/>
                  </a:lnTo>
                  <a:lnTo>
                    <a:pt x="15" y="319"/>
                  </a:lnTo>
                  <a:lnTo>
                    <a:pt x="14" y="327"/>
                  </a:lnTo>
                  <a:lnTo>
                    <a:pt x="10" y="350"/>
                  </a:lnTo>
                  <a:lnTo>
                    <a:pt x="5" y="384"/>
                  </a:lnTo>
                  <a:lnTo>
                    <a:pt x="1" y="424"/>
                  </a:lnTo>
                  <a:lnTo>
                    <a:pt x="0" y="470"/>
                  </a:lnTo>
                  <a:lnTo>
                    <a:pt x="1" y="514"/>
                  </a:lnTo>
                  <a:lnTo>
                    <a:pt x="7" y="554"/>
                  </a:lnTo>
                  <a:lnTo>
                    <a:pt x="20" y="588"/>
                  </a:lnTo>
                  <a:lnTo>
                    <a:pt x="29" y="604"/>
                  </a:lnTo>
                  <a:lnTo>
                    <a:pt x="40" y="620"/>
                  </a:lnTo>
                  <a:lnTo>
                    <a:pt x="52" y="635"/>
                  </a:lnTo>
                  <a:lnTo>
                    <a:pt x="63" y="649"/>
                  </a:lnTo>
                  <a:lnTo>
                    <a:pt x="76" y="663"/>
                  </a:lnTo>
                  <a:lnTo>
                    <a:pt x="91" y="673"/>
                  </a:lnTo>
                  <a:lnTo>
                    <a:pt x="104" y="683"/>
                  </a:lnTo>
                  <a:lnTo>
                    <a:pt x="118" y="690"/>
                  </a:lnTo>
                  <a:lnTo>
                    <a:pt x="131" y="696"/>
                  </a:lnTo>
                  <a:lnTo>
                    <a:pt x="145" y="702"/>
                  </a:lnTo>
                  <a:lnTo>
                    <a:pt x="157" y="708"/>
                  </a:lnTo>
                  <a:lnTo>
                    <a:pt x="169" y="713"/>
                  </a:lnTo>
                  <a:lnTo>
                    <a:pt x="178" y="718"/>
                  </a:lnTo>
                  <a:lnTo>
                    <a:pt x="184" y="722"/>
                  </a:lnTo>
                  <a:lnTo>
                    <a:pt x="189" y="725"/>
                  </a:lnTo>
                  <a:lnTo>
                    <a:pt x="191" y="726"/>
                  </a:lnTo>
                  <a:lnTo>
                    <a:pt x="673" y="487"/>
                  </a:lnTo>
                  <a:lnTo>
                    <a:pt x="729" y="571"/>
                  </a:lnTo>
                  <a:lnTo>
                    <a:pt x="798" y="519"/>
                  </a:lnTo>
                  <a:lnTo>
                    <a:pt x="794" y="450"/>
                  </a:lnTo>
                  <a:lnTo>
                    <a:pt x="847" y="406"/>
                  </a:lnTo>
                  <a:close/>
                </a:path>
              </a:pathLst>
            </a:custGeom>
            <a:solidFill>
              <a:srgbClr val="C0C0C0"/>
            </a:solidFill>
            <a:ln w="12700">
              <a:solidFill>
                <a:srgbClr val="12121C"/>
              </a:solidFill>
              <a:round/>
              <a:headEnd/>
              <a:tailEnd/>
            </a:ln>
          </p:spPr>
          <p:txBody>
            <a:bodyPr/>
            <a:lstStyle/>
            <a:p>
              <a:pPr rtl="0"/>
              <a:endParaRPr lang="en-US" sz="3800"/>
            </a:p>
          </p:txBody>
        </p:sp>
        <p:sp>
          <p:nvSpPr>
            <p:cNvPr id="968" name="Freeform 966"/>
            <p:cNvSpPr>
              <a:spLocks/>
            </p:cNvSpPr>
            <p:nvPr/>
          </p:nvSpPr>
          <p:spPr bwMode="auto">
            <a:xfrm flipH="1">
              <a:off x="462" y="988"/>
              <a:ext cx="23" cy="15"/>
            </a:xfrm>
            <a:custGeom>
              <a:avLst/>
              <a:gdLst>
                <a:gd name="T0" fmla="*/ 5 w 100"/>
                <a:gd name="T1" fmla="*/ 10 h 63"/>
                <a:gd name="T2" fmla="*/ 0 w 100"/>
                <a:gd name="T3" fmla="*/ 12 h 63"/>
                <a:gd name="T4" fmla="*/ 14 w 100"/>
                <a:gd name="T5" fmla="*/ 15 h 63"/>
                <a:gd name="T6" fmla="*/ 15 w 100"/>
                <a:gd name="T7" fmla="*/ 11 h 63"/>
                <a:gd name="T8" fmla="*/ 15 w 100"/>
                <a:gd name="T9" fmla="*/ 11 h 63"/>
                <a:gd name="T10" fmla="*/ 14 w 100"/>
                <a:gd name="T11" fmla="*/ 11 h 63"/>
                <a:gd name="T12" fmla="*/ 12 w 100"/>
                <a:gd name="T13" fmla="*/ 11 h 63"/>
                <a:gd name="T14" fmla="*/ 11 w 100"/>
                <a:gd name="T15" fmla="*/ 10 h 63"/>
                <a:gd name="T16" fmla="*/ 13 w 100"/>
                <a:gd name="T17" fmla="*/ 9 h 63"/>
                <a:gd name="T18" fmla="*/ 15 w 100"/>
                <a:gd name="T19" fmla="*/ 8 h 63"/>
                <a:gd name="T20" fmla="*/ 17 w 100"/>
                <a:gd name="T21" fmla="*/ 7 h 63"/>
                <a:gd name="T22" fmla="*/ 19 w 100"/>
                <a:gd name="T23" fmla="*/ 6 h 63"/>
                <a:gd name="T24" fmla="*/ 20 w 100"/>
                <a:gd name="T25" fmla="*/ 5 h 63"/>
                <a:gd name="T26" fmla="*/ 22 w 100"/>
                <a:gd name="T27" fmla="*/ 4 h 63"/>
                <a:gd name="T28" fmla="*/ 23 w 100"/>
                <a:gd name="T29" fmla="*/ 4 h 63"/>
                <a:gd name="T30" fmla="*/ 23 w 100"/>
                <a:gd name="T31" fmla="*/ 3 h 63"/>
                <a:gd name="T32" fmla="*/ 21 w 100"/>
                <a:gd name="T33" fmla="*/ 0 h 63"/>
                <a:gd name="T34" fmla="*/ 5 w 100"/>
                <a:gd name="T35" fmla="*/ 10 h 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
                <a:gd name="T55" fmla="*/ 0 h 63"/>
                <a:gd name="T56" fmla="*/ 100 w 100"/>
                <a:gd name="T57" fmla="*/ 63 h 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 h="63">
                  <a:moveTo>
                    <a:pt x="20" y="40"/>
                  </a:moveTo>
                  <a:lnTo>
                    <a:pt x="0" y="52"/>
                  </a:lnTo>
                  <a:lnTo>
                    <a:pt x="63" y="63"/>
                  </a:lnTo>
                  <a:lnTo>
                    <a:pt x="65" y="48"/>
                  </a:lnTo>
                  <a:lnTo>
                    <a:pt x="64" y="48"/>
                  </a:lnTo>
                  <a:lnTo>
                    <a:pt x="60" y="46"/>
                  </a:lnTo>
                  <a:lnTo>
                    <a:pt x="54" y="45"/>
                  </a:lnTo>
                  <a:lnTo>
                    <a:pt x="47" y="44"/>
                  </a:lnTo>
                  <a:lnTo>
                    <a:pt x="55" y="39"/>
                  </a:lnTo>
                  <a:lnTo>
                    <a:pt x="64" y="35"/>
                  </a:lnTo>
                  <a:lnTo>
                    <a:pt x="73" y="29"/>
                  </a:lnTo>
                  <a:lnTo>
                    <a:pt x="82" y="24"/>
                  </a:lnTo>
                  <a:lnTo>
                    <a:pt x="89" y="20"/>
                  </a:lnTo>
                  <a:lnTo>
                    <a:pt x="95" y="16"/>
                  </a:lnTo>
                  <a:lnTo>
                    <a:pt x="99" y="15"/>
                  </a:lnTo>
                  <a:lnTo>
                    <a:pt x="100" y="14"/>
                  </a:lnTo>
                  <a:lnTo>
                    <a:pt x="93" y="0"/>
                  </a:lnTo>
                  <a:lnTo>
                    <a:pt x="20" y="40"/>
                  </a:lnTo>
                  <a:close/>
                </a:path>
              </a:pathLst>
            </a:custGeom>
            <a:solidFill>
              <a:srgbClr val="000000"/>
            </a:solidFill>
            <a:ln w="9525">
              <a:noFill/>
              <a:round/>
              <a:headEnd/>
              <a:tailEnd/>
            </a:ln>
          </p:spPr>
          <p:txBody>
            <a:bodyPr/>
            <a:lstStyle/>
            <a:p>
              <a:pPr rtl="0"/>
              <a:endParaRPr lang="en-US" sz="3800"/>
            </a:p>
          </p:txBody>
        </p:sp>
        <p:sp>
          <p:nvSpPr>
            <p:cNvPr id="969" name="Freeform 967"/>
            <p:cNvSpPr>
              <a:spLocks/>
            </p:cNvSpPr>
            <p:nvPr/>
          </p:nvSpPr>
          <p:spPr bwMode="auto">
            <a:xfrm flipH="1">
              <a:off x="611" y="1425"/>
              <a:ext cx="36" cy="34"/>
            </a:xfrm>
            <a:custGeom>
              <a:avLst/>
              <a:gdLst>
                <a:gd name="T0" fmla="*/ 36 w 155"/>
                <a:gd name="T1" fmla="*/ 17 h 147"/>
                <a:gd name="T2" fmla="*/ 36 w 155"/>
                <a:gd name="T3" fmla="*/ 20 h 147"/>
                <a:gd name="T4" fmla="*/ 34 w 155"/>
                <a:gd name="T5" fmla="*/ 23 h 147"/>
                <a:gd name="T6" fmla="*/ 33 w 155"/>
                <a:gd name="T7" fmla="*/ 26 h 147"/>
                <a:gd name="T8" fmla="*/ 31 w 155"/>
                <a:gd name="T9" fmla="*/ 29 h 147"/>
                <a:gd name="T10" fmla="*/ 28 w 155"/>
                <a:gd name="T11" fmla="*/ 31 h 147"/>
                <a:gd name="T12" fmla="*/ 25 w 155"/>
                <a:gd name="T13" fmla="*/ 33 h 147"/>
                <a:gd name="T14" fmla="*/ 22 w 155"/>
                <a:gd name="T15" fmla="*/ 34 h 147"/>
                <a:gd name="T16" fmla="*/ 18 w 155"/>
                <a:gd name="T17" fmla="*/ 34 h 147"/>
                <a:gd name="T18" fmla="*/ 14 w 155"/>
                <a:gd name="T19" fmla="*/ 34 h 147"/>
                <a:gd name="T20" fmla="*/ 11 w 155"/>
                <a:gd name="T21" fmla="*/ 33 h 147"/>
                <a:gd name="T22" fmla="*/ 8 w 155"/>
                <a:gd name="T23" fmla="*/ 31 h 147"/>
                <a:gd name="T24" fmla="*/ 5 w 155"/>
                <a:gd name="T25" fmla="*/ 29 h 147"/>
                <a:gd name="T26" fmla="*/ 3 w 155"/>
                <a:gd name="T27" fmla="*/ 26 h 147"/>
                <a:gd name="T28" fmla="*/ 1 w 155"/>
                <a:gd name="T29" fmla="*/ 23 h 147"/>
                <a:gd name="T30" fmla="*/ 0 w 155"/>
                <a:gd name="T31" fmla="*/ 20 h 147"/>
                <a:gd name="T32" fmla="*/ 0 w 155"/>
                <a:gd name="T33" fmla="*/ 17 h 147"/>
                <a:gd name="T34" fmla="*/ 0 w 155"/>
                <a:gd name="T35" fmla="*/ 14 h 147"/>
                <a:gd name="T36" fmla="*/ 1 w 155"/>
                <a:gd name="T37" fmla="*/ 10 h 147"/>
                <a:gd name="T38" fmla="*/ 3 w 155"/>
                <a:gd name="T39" fmla="*/ 7 h 147"/>
                <a:gd name="T40" fmla="*/ 5 w 155"/>
                <a:gd name="T41" fmla="*/ 5 h 147"/>
                <a:gd name="T42" fmla="*/ 8 w 155"/>
                <a:gd name="T43" fmla="*/ 3 h 147"/>
                <a:gd name="T44" fmla="*/ 11 w 155"/>
                <a:gd name="T45" fmla="*/ 1 h 147"/>
                <a:gd name="T46" fmla="*/ 14 w 155"/>
                <a:gd name="T47" fmla="*/ 0 h 147"/>
                <a:gd name="T48" fmla="*/ 18 w 155"/>
                <a:gd name="T49" fmla="*/ 0 h 147"/>
                <a:gd name="T50" fmla="*/ 22 w 155"/>
                <a:gd name="T51" fmla="*/ 0 h 147"/>
                <a:gd name="T52" fmla="*/ 25 w 155"/>
                <a:gd name="T53" fmla="*/ 1 h 147"/>
                <a:gd name="T54" fmla="*/ 28 w 155"/>
                <a:gd name="T55" fmla="*/ 3 h 147"/>
                <a:gd name="T56" fmla="*/ 31 w 155"/>
                <a:gd name="T57" fmla="*/ 5 h 147"/>
                <a:gd name="T58" fmla="*/ 33 w 155"/>
                <a:gd name="T59" fmla="*/ 7 h 147"/>
                <a:gd name="T60" fmla="*/ 34 w 155"/>
                <a:gd name="T61" fmla="*/ 10 h 147"/>
                <a:gd name="T62" fmla="*/ 36 w 155"/>
                <a:gd name="T63" fmla="*/ 14 h 147"/>
                <a:gd name="T64" fmla="*/ 36 w 155"/>
                <a:gd name="T65" fmla="*/ 17 h 1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5"/>
                <a:gd name="T100" fmla="*/ 0 h 147"/>
                <a:gd name="T101" fmla="*/ 155 w 155"/>
                <a:gd name="T102" fmla="*/ 147 h 1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5" h="147">
                  <a:moveTo>
                    <a:pt x="155" y="73"/>
                  </a:moveTo>
                  <a:lnTo>
                    <a:pt x="153" y="87"/>
                  </a:lnTo>
                  <a:lnTo>
                    <a:pt x="148" y="101"/>
                  </a:lnTo>
                  <a:lnTo>
                    <a:pt x="142" y="114"/>
                  </a:lnTo>
                  <a:lnTo>
                    <a:pt x="132" y="125"/>
                  </a:lnTo>
                  <a:lnTo>
                    <a:pt x="121" y="134"/>
                  </a:lnTo>
                  <a:lnTo>
                    <a:pt x="108" y="141"/>
                  </a:lnTo>
                  <a:lnTo>
                    <a:pt x="93" y="146"/>
                  </a:lnTo>
                  <a:lnTo>
                    <a:pt x="78" y="147"/>
                  </a:lnTo>
                  <a:lnTo>
                    <a:pt x="62" y="146"/>
                  </a:lnTo>
                  <a:lnTo>
                    <a:pt x="48" y="141"/>
                  </a:lnTo>
                  <a:lnTo>
                    <a:pt x="35" y="134"/>
                  </a:lnTo>
                  <a:lnTo>
                    <a:pt x="23" y="125"/>
                  </a:lnTo>
                  <a:lnTo>
                    <a:pt x="13" y="114"/>
                  </a:lnTo>
                  <a:lnTo>
                    <a:pt x="6" y="101"/>
                  </a:lnTo>
                  <a:lnTo>
                    <a:pt x="1" y="87"/>
                  </a:lnTo>
                  <a:lnTo>
                    <a:pt x="0" y="73"/>
                  </a:lnTo>
                  <a:lnTo>
                    <a:pt x="1" y="59"/>
                  </a:lnTo>
                  <a:lnTo>
                    <a:pt x="6" y="44"/>
                  </a:lnTo>
                  <a:lnTo>
                    <a:pt x="13" y="32"/>
                  </a:lnTo>
                  <a:lnTo>
                    <a:pt x="23" y="21"/>
                  </a:lnTo>
                  <a:lnTo>
                    <a:pt x="35" y="13"/>
                  </a:lnTo>
                  <a:lnTo>
                    <a:pt x="48" y="5"/>
                  </a:lnTo>
                  <a:lnTo>
                    <a:pt x="62" y="1"/>
                  </a:lnTo>
                  <a:lnTo>
                    <a:pt x="78" y="0"/>
                  </a:lnTo>
                  <a:lnTo>
                    <a:pt x="93" y="1"/>
                  </a:lnTo>
                  <a:lnTo>
                    <a:pt x="108" y="5"/>
                  </a:lnTo>
                  <a:lnTo>
                    <a:pt x="121" y="13"/>
                  </a:lnTo>
                  <a:lnTo>
                    <a:pt x="132" y="21"/>
                  </a:lnTo>
                  <a:lnTo>
                    <a:pt x="142" y="32"/>
                  </a:lnTo>
                  <a:lnTo>
                    <a:pt x="148" y="44"/>
                  </a:lnTo>
                  <a:lnTo>
                    <a:pt x="153" y="59"/>
                  </a:lnTo>
                  <a:lnTo>
                    <a:pt x="155" y="73"/>
                  </a:lnTo>
                  <a:close/>
                </a:path>
              </a:pathLst>
            </a:custGeom>
            <a:solidFill>
              <a:srgbClr val="000000"/>
            </a:solidFill>
            <a:ln w="9525">
              <a:noFill/>
              <a:round/>
              <a:headEnd/>
              <a:tailEnd/>
            </a:ln>
          </p:spPr>
          <p:txBody>
            <a:bodyPr/>
            <a:lstStyle/>
            <a:p>
              <a:pPr rtl="0"/>
              <a:endParaRPr lang="en-US" sz="3800"/>
            </a:p>
          </p:txBody>
        </p:sp>
        <p:sp>
          <p:nvSpPr>
            <p:cNvPr id="970" name="Freeform 968"/>
            <p:cNvSpPr>
              <a:spLocks/>
            </p:cNvSpPr>
            <p:nvPr/>
          </p:nvSpPr>
          <p:spPr bwMode="auto">
            <a:xfrm flipH="1">
              <a:off x="588" y="1056"/>
              <a:ext cx="17" cy="18"/>
            </a:xfrm>
            <a:custGeom>
              <a:avLst/>
              <a:gdLst>
                <a:gd name="T0" fmla="*/ 1 w 74"/>
                <a:gd name="T1" fmla="*/ 3 h 79"/>
                <a:gd name="T2" fmla="*/ 0 w 74"/>
                <a:gd name="T3" fmla="*/ 15 h 79"/>
                <a:gd name="T4" fmla="*/ 0 w 74"/>
                <a:gd name="T5" fmla="*/ 15 h 79"/>
                <a:gd name="T6" fmla="*/ 0 w 74"/>
                <a:gd name="T7" fmla="*/ 16 h 79"/>
                <a:gd name="T8" fmla="*/ 0 w 74"/>
                <a:gd name="T9" fmla="*/ 17 h 79"/>
                <a:gd name="T10" fmla="*/ 1 w 74"/>
                <a:gd name="T11" fmla="*/ 17 h 79"/>
                <a:gd name="T12" fmla="*/ 1 w 74"/>
                <a:gd name="T13" fmla="*/ 18 h 79"/>
                <a:gd name="T14" fmla="*/ 2 w 74"/>
                <a:gd name="T15" fmla="*/ 18 h 79"/>
                <a:gd name="T16" fmla="*/ 3 w 74"/>
                <a:gd name="T17" fmla="*/ 18 h 79"/>
                <a:gd name="T18" fmla="*/ 3 w 74"/>
                <a:gd name="T19" fmla="*/ 18 h 79"/>
                <a:gd name="T20" fmla="*/ 14 w 74"/>
                <a:gd name="T21" fmla="*/ 17 h 79"/>
                <a:gd name="T22" fmla="*/ 15 w 74"/>
                <a:gd name="T23" fmla="*/ 17 h 79"/>
                <a:gd name="T24" fmla="*/ 16 w 74"/>
                <a:gd name="T25" fmla="*/ 16 h 79"/>
                <a:gd name="T26" fmla="*/ 17 w 74"/>
                <a:gd name="T27" fmla="*/ 15 h 79"/>
                <a:gd name="T28" fmla="*/ 17 w 74"/>
                <a:gd name="T29" fmla="*/ 14 h 79"/>
                <a:gd name="T30" fmla="*/ 17 w 74"/>
                <a:gd name="T31" fmla="*/ 13 h 79"/>
                <a:gd name="T32" fmla="*/ 16 w 74"/>
                <a:gd name="T33" fmla="*/ 12 h 79"/>
                <a:gd name="T34" fmla="*/ 15 w 74"/>
                <a:gd name="T35" fmla="*/ 11 h 79"/>
                <a:gd name="T36" fmla="*/ 14 w 74"/>
                <a:gd name="T37" fmla="*/ 11 h 79"/>
                <a:gd name="T38" fmla="*/ 13 w 74"/>
                <a:gd name="T39" fmla="*/ 11 h 79"/>
                <a:gd name="T40" fmla="*/ 11 w 74"/>
                <a:gd name="T41" fmla="*/ 11 h 79"/>
                <a:gd name="T42" fmla="*/ 9 w 74"/>
                <a:gd name="T43" fmla="*/ 11 h 79"/>
                <a:gd name="T44" fmla="*/ 6 w 74"/>
                <a:gd name="T45" fmla="*/ 12 h 79"/>
                <a:gd name="T46" fmla="*/ 7 w 74"/>
                <a:gd name="T47" fmla="*/ 9 h 79"/>
                <a:gd name="T48" fmla="*/ 7 w 74"/>
                <a:gd name="T49" fmla="*/ 6 h 79"/>
                <a:gd name="T50" fmla="*/ 7 w 74"/>
                <a:gd name="T51" fmla="*/ 4 h 79"/>
                <a:gd name="T52" fmla="*/ 7 w 74"/>
                <a:gd name="T53" fmla="*/ 3 h 79"/>
                <a:gd name="T54" fmla="*/ 7 w 74"/>
                <a:gd name="T55" fmla="*/ 3 h 79"/>
                <a:gd name="T56" fmla="*/ 7 w 74"/>
                <a:gd name="T57" fmla="*/ 3 h 79"/>
                <a:gd name="T58" fmla="*/ 7 w 74"/>
                <a:gd name="T59" fmla="*/ 3 h 79"/>
                <a:gd name="T60" fmla="*/ 7 w 74"/>
                <a:gd name="T61" fmla="*/ 3 h 79"/>
                <a:gd name="T62" fmla="*/ 7 w 74"/>
                <a:gd name="T63" fmla="*/ 2 h 79"/>
                <a:gd name="T64" fmla="*/ 6 w 74"/>
                <a:gd name="T65" fmla="*/ 1 h 79"/>
                <a:gd name="T66" fmla="*/ 6 w 74"/>
                <a:gd name="T67" fmla="*/ 0 h 79"/>
                <a:gd name="T68" fmla="*/ 4 w 74"/>
                <a:gd name="T69" fmla="*/ 0 h 79"/>
                <a:gd name="T70" fmla="*/ 3 w 74"/>
                <a:gd name="T71" fmla="*/ 0 h 79"/>
                <a:gd name="T72" fmla="*/ 2 w 74"/>
                <a:gd name="T73" fmla="*/ 1 h 79"/>
                <a:gd name="T74" fmla="*/ 1 w 74"/>
                <a:gd name="T75" fmla="*/ 1 h 79"/>
                <a:gd name="T76" fmla="*/ 1 w 74"/>
                <a:gd name="T77" fmla="*/ 3 h 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79"/>
                <a:gd name="T119" fmla="*/ 74 w 74"/>
                <a:gd name="T120" fmla="*/ 79 h 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79">
                  <a:moveTo>
                    <a:pt x="3" y="12"/>
                  </a:moveTo>
                  <a:lnTo>
                    <a:pt x="0" y="64"/>
                  </a:lnTo>
                  <a:lnTo>
                    <a:pt x="0" y="66"/>
                  </a:lnTo>
                  <a:lnTo>
                    <a:pt x="0" y="69"/>
                  </a:lnTo>
                  <a:lnTo>
                    <a:pt x="2" y="73"/>
                  </a:lnTo>
                  <a:lnTo>
                    <a:pt x="3" y="75"/>
                  </a:lnTo>
                  <a:lnTo>
                    <a:pt x="6" y="77"/>
                  </a:lnTo>
                  <a:lnTo>
                    <a:pt x="9" y="78"/>
                  </a:lnTo>
                  <a:lnTo>
                    <a:pt x="11" y="79"/>
                  </a:lnTo>
                  <a:lnTo>
                    <a:pt x="14" y="79"/>
                  </a:lnTo>
                  <a:lnTo>
                    <a:pt x="62" y="74"/>
                  </a:lnTo>
                  <a:lnTo>
                    <a:pt x="67" y="73"/>
                  </a:lnTo>
                  <a:lnTo>
                    <a:pt x="71" y="69"/>
                  </a:lnTo>
                  <a:lnTo>
                    <a:pt x="74" y="65"/>
                  </a:lnTo>
                  <a:lnTo>
                    <a:pt x="74" y="60"/>
                  </a:lnTo>
                  <a:lnTo>
                    <a:pt x="72" y="55"/>
                  </a:lnTo>
                  <a:lnTo>
                    <a:pt x="68" y="51"/>
                  </a:lnTo>
                  <a:lnTo>
                    <a:pt x="65" y="48"/>
                  </a:lnTo>
                  <a:lnTo>
                    <a:pt x="59" y="47"/>
                  </a:lnTo>
                  <a:lnTo>
                    <a:pt x="57" y="47"/>
                  </a:lnTo>
                  <a:lnTo>
                    <a:pt x="49" y="48"/>
                  </a:lnTo>
                  <a:lnTo>
                    <a:pt x="39" y="49"/>
                  </a:lnTo>
                  <a:lnTo>
                    <a:pt x="28" y="51"/>
                  </a:lnTo>
                  <a:lnTo>
                    <a:pt x="29" y="39"/>
                  </a:lnTo>
                  <a:lnTo>
                    <a:pt x="29" y="26"/>
                  </a:lnTo>
                  <a:lnTo>
                    <a:pt x="31" y="18"/>
                  </a:lnTo>
                  <a:lnTo>
                    <a:pt x="31" y="14"/>
                  </a:lnTo>
                  <a:lnTo>
                    <a:pt x="31" y="13"/>
                  </a:lnTo>
                  <a:lnTo>
                    <a:pt x="29" y="8"/>
                  </a:lnTo>
                  <a:lnTo>
                    <a:pt x="27" y="4"/>
                  </a:lnTo>
                  <a:lnTo>
                    <a:pt x="24" y="1"/>
                  </a:lnTo>
                  <a:lnTo>
                    <a:pt x="19" y="0"/>
                  </a:lnTo>
                  <a:lnTo>
                    <a:pt x="14" y="0"/>
                  </a:lnTo>
                  <a:lnTo>
                    <a:pt x="9" y="3"/>
                  </a:lnTo>
                  <a:lnTo>
                    <a:pt x="5" y="6"/>
                  </a:lnTo>
                  <a:lnTo>
                    <a:pt x="3" y="12"/>
                  </a:lnTo>
                  <a:close/>
                </a:path>
              </a:pathLst>
            </a:custGeom>
            <a:solidFill>
              <a:srgbClr val="000000"/>
            </a:solidFill>
            <a:ln w="9525">
              <a:noFill/>
              <a:round/>
              <a:headEnd/>
              <a:tailEnd/>
            </a:ln>
          </p:spPr>
          <p:txBody>
            <a:bodyPr/>
            <a:lstStyle/>
            <a:p>
              <a:pPr rtl="0"/>
              <a:endParaRPr lang="en-US" sz="3800"/>
            </a:p>
          </p:txBody>
        </p:sp>
        <p:sp>
          <p:nvSpPr>
            <p:cNvPr id="971" name="Freeform 969"/>
            <p:cNvSpPr>
              <a:spLocks/>
            </p:cNvSpPr>
            <p:nvPr/>
          </p:nvSpPr>
          <p:spPr bwMode="auto">
            <a:xfrm flipH="1">
              <a:off x="563" y="1072"/>
              <a:ext cx="20" cy="12"/>
            </a:xfrm>
            <a:custGeom>
              <a:avLst/>
              <a:gdLst>
                <a:gd name="T0" fmla="*/ 15 w 83"/>
                <a:gd name="T1" fmla="*/ 0 h 56"/>
                <a:gd name="T2" fmla="*/ 1 w 83"/>
                <a:gd name="T3" fmla="*/ 6 h 56"/>
                <a:gd name="T4" fmla="*/ 0 w 83"/>
                <a:gd name="T5" fmla="*/ 7 h 56"/>
                <a:gd name="T6" fmla="*/ 0 w 83"/>
                <a:gd name="T7" fmla="*/ 8 h 56"/>
                <a:gd name="T8" fmla="*/ 0 w 83"/>
                <a:gd name="T9" fmla="*/ 9 h 56"/>
                <a:gd name="T10" fmla="*/ 0 w 83"/>
                <a:gd name="T11" fmla="*/ 11 h 56"/>
                <a:gd name="T12" fmla="*/ 1 w 83"/>
                <a:gd name="T13" fmla="*/ 11 h 56"/>
                <a:gd name="T14" fmla="*/ 2 w 83"/>
                <a:gd name="T15" fmla="*/ 12 h 56"/>
                <a:gd name="T16" fmla="*/ 3 w 83"/>
                <a:gd name="T17" fmla="*/ 12 h 56"/>
                <a:gd name="T18" fmla="*/ 5 w 83"/>
                <a:gd name="T19" fmla="*/ 12 h 56"/>
                <a:gd name="T20" fmla="*/ 18 w 83"/>
                <a:gd name="T21" fmla="*/ 6 h 56"/>
                <a:gd name="T22" fmla="*/ 19 w 83"/>
                <a:gd name="T23" fmla="*/ 5 h 56"/>
                <a:gd name="T24" fmla="*/ 20 w 83"/>
                <a:gd name="T25" fmla="*/ 4 h 56"/>
                <a:gd name="T26" fmla="*/ 20 w 83"/>
                <a:gd name="T27" fmla="*/ 3 h 56"/>
                <a:gd name="T28" fmla="*/ 20 w 83"/>
                <a:gd name="T29" fmla="*/ 2 h 56"/>
                <a:gd name="T30" fmla="*/ 19 w 83"/>
                <a:gd name="T31" fmla="*/ 1 h 56"/>
                <a:gd name="T32" fmla="*/ 18 w 83"/>
                <a:gd name="T33" fmla="*/ 0 h 56"/>
                <a:gd name="T34" fmla="*/ 17 w 83"/>
                <a:gd name="T35" fmla="*/ 0 h 56"/>
                <a:gd name="T36" fmla="*/ 15 w 83"/>
                <a:gd name="T37" fmla="*/ 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56"/>
                <a:gd name="T59" fmla="*/ 83 w 83"/>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56">
                  <a:moveTo>
                    <a:pt x="63" y="2"/>
                  </a:moveTo>
                  <a:lnTo>
                    <a:pt x="6" y="30"/>
                  </a:lnTo>
                  <a:lnTo>
                    <a:pt x="2" y="33"/>
                  </a:lnTo>
                  <a:lnTo>
                    <a:pt x="0" y="38"/>
                  </a:lnTo>
                  <a:lnTo>
                    <a:pt x="0" y="43"/>
                  </a:lnTo>
                  <a:lnTo>
                    <a:pt x="1" y="49"/>
                  </a:lnTo>
                  <a:lnTo>
                    <a:pt x="4" y="52"/>
                  </a:lnTo>
                  <a:lnTo>
                    <a:pt x="9" y="55"/>
                  </a:lnTo>
                  <a:lnTo>
                    <a:pt x="14" y="56"/>
                  </a:lnTo>
                  <a:lnTo>
                    <a:pt x="19" y="55"/>
                  </a:lnTo>
                  <a:lnTo>
                    <a:pt x="76" y="26"/>
                  </a:lnTo>
                  <a:lnTo>
                    <a:pt x="80" y="22"/>
                  </a:lnTo>
                  <a:lnTo>
                    <a:pt x="83" y="19"/>
                  </a:lnTo>
                  <a:lnTo>
                    <a:pt x="83" y="13"/>
                  </a:lnTo>
                  <a:lnTo>
                    <a:pt x="82" y="8"/>
                  </a:lnTo>
                  <a:lnTo>
                    <a:pt x="79" y="3"/>
                  </a:lnTo>
                  <a:lnTo>
                    <a:pt x="74" y="0"/>
                  </a:lnTo>
                  <a:lnTo>
                    <a:pt x="69" y="0"/>
                  </a:lnTo>
                  <a:lnTo>
                    <a:pt x="63" y="2"/>
                  </a:lnTo>
                  <a:close/>
                </a:path>
              </a:pathLst>
            </a:custGeom>
            <a:solidFill>
              <a:srgbClr val="000000"/>
            </a:solidFill>
            <a:ln w="9525">
              <a:noFill/>
              <a:round/>
              <a:headEnd/>
              <a:tailEnd/>
            </a:ln>
          </p:spPr>
          <p:txBody>
            <a:bodyPr/>
            <a:lstStyle/>
            <a:p>
              <a:pPr rtl="0"/>
              <a:endParaRPr lang="en-US" sz="3800"/>
            </a:p>
          </p:txBody>
        </p:sp>
        <p:sp>
          <p:nvSpPr>
            <p:cNvPr id="972" name="Freeform 970"/>
            <p:cNvSpPr>
              <a:spLocks/>
            </p:cNvSpPr>
            <p:nvPr/>
          </p:nvSpPr>
          <p:spPr bwMode="auto">
            <a:xfrm flipH="1">
              <a:off x="566" y="1045"/>
              <a:ext cx="11" cy="11"/>
            </a:xfrm>
            <a:custGeom>
              <a:avLst/>
              <a:gdLst>
                <a:gd name="T0" fmla="*/ 11 w 48"/>
                <a:gd name="T1" fmla="*/ 5 h 49"/>
                <a:gd name="T2" fmla="*/ 11 w 48"/>
                <a:gd name="T3" fmla="*/ 7 h 49"/>
                <a:gd name="T4" fmla="*/ 10 w 48"/>
                <a:gd name="T5" fmla="*/ 9 h 49"/>
                <a:gd name="T6" fmla="*/ 8 w 48"/>
                <a:gd name="T7" fmla="*/ 10 h 49"/>
                <a:gd name="T8" fmla="*/ 6 w 48"/>
                <a:gd name="T9" fmla="*/ 11 h 49"/>
                <a:gd name="T10" fmla="*/ 4 w 48"/>
                <a:gd name="T11" fmla="*/ 10 h 49"/>
                <a:gd name="T12" fmla="*/ 2 w 48"/>
                <a:gd name="T13" fmla="*/ 9 h 49"/>
                <a:gd name="T14" fmla="*/ 1 w 48"/>
                <a:gd name="T15" fmla="*/ 7 h 49"/>
                <a:gd name="T16" fmla="*/ 0 w 48"/>
                <a:gd name="T17" fmla="*/ 5 h 49"/>
                <a:gd name="T18" fmla="*/ 1 w 48"/>
                <a:gd name="T19" fmla="*/ 3 h 49"/>
                <a:gd name="T20" fmla="*/ 2 w 48"/>
                <a:gd name="T21" fmla="*/ 2 h 49"/>
                <a:gd name="T22" fmla="*/ 4 w 48"/>
                <a:gd name="T23" fmla="*/ 0 h 49"/>
                <a:gd name="T24" fmla="*/ 6 w 48"/>
                <a:gd name="T25" fmla="*/ 0 h 49"/>
                <a:gd name="T26" fmla="*/ 8 w 48"/>
                <a:gd name="T27" fmla="*/ 0 h 49"/>
                <a:gd name="T28" fmla="*/ 10 w 48"/>
                <a:gd name="T29" fmla="*/ 2 h 49"/>
                <a:gd name="T30" fmla="*/ 11 w 48"/>
                <a:gd name="T31" fmla="*/ 3 h 49"/>
                <a:gd name="T32" fmla="*/ 11 w 48"/>
                <a:gd name="T33" fmla="*/ 5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9"/>
                <a:gd name="T53" fmla="*/ 48 w 48"/>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9">
                  <a:moveTo>
                    <a:pt x="48" y="24"/>
                  </a:moveTo>
                  <a:lnTo>
                    <a:pt x="47" y="33"/>
                  </a:lnTo>
                  <a:lnTo>
                    <a:pt x="42" y="41"/>
                  </a:lnTo>
                  <a:lnTo>
                    <a:pt x="34" y="46"/>
                  </a:lnTo>
                  <a:lnTo>
                    <a:pt x="25" y="49"/>
                  </a:lnTo>
                  <a:lnTo>
                    <a:pt x="16" y="46"/>
                  </a:lnTo>
                  <a:lnTo>
                    <a:pt x="8" y="41"/>
                  </a:lnTo>
                  <a:lnTo>
                    <a:pt x="3" y="33"/>
                  </a:lnTo>
                  <a:lnTo>
                    <a:pt x="0" y="24"/>
                  </a:lnTo>
                  <a:lnTo>
                    <a:pt x="3" y="15"/>
                  </a:lnTo>
                  <a:lnTo>
                    <a:pt x="8" y="7"/>
                  </a:lnTo>
                  <a:lnTo>
                    <a:pt x="16" y="2"/>
                  </a:lnTo>
                  <a:lnTo>
                    <a:pt x="25" y="0"/>
                  </a:lnTo>
                  <a:lnTo>
                    <a:pt x="34" y="2"/>
                  </a:lnTo>
                  <a:lnTo>
                    <a:pt x="42" y="7"/>
                  </a:lnTo>
                  <a:lnTo>
                    <a:pt x="47" y="15"/>
                  </a:lnTo>
                  <a:lnTo>
                    <a:pt x="48" y="24"/>
                  </a:lnTo>
                  <a:close/>
                </a:path>
              </a:pathLst>
            </a:custGeom>
            <a:solidFill>
              <a:srgbClr val="000000"/>
            </a:solidFill>
            <a:ln w="9525">
              <a:noFill/>
              <a:round/>
              <a:headEnd/>
              <a:tailEnd/>
            </a:ln>
          </p:spPr>
          <p:txBody>
            <a:bodyPr/>
            <a:lstStyle/>
            <a:p>
              <a:pPr rtl="0"/>
              <a:endParaRPr lang="en-US" sz="3800"/>
            </a:p>
          </p:txBody>
        </p:sp>
      </p:grpSp>
      <p:grpSp>
        <p:nvGrpSpPr>
          <p:cNvPr id="973" name="Group 971"/>
          <p:cNvGrpSpPr>
            <a:grpSpLocks/>
          </p:cNvGrpSpPr>
          <p:nvPr/>
        </p:nvGrpSpPr>
        <p:grpSpPr bwMode="auto">
          <a:xfrm>
            <a:off x="5321300" y="1425575"/>
            <a:ext cx="755650" cy="946150"/>
            <a:chOff x="337" y="2420"/>
            <a:chExt cx="476" cy="596"/>
          </a:xfrm>
        </p:grpSpPr>
        <p:sp>
          <p:nvSpPr>
            <p:cNvPr id="974" name="Freeform 972"/>
            <p:cNvSpPr>
              <a:spLocks/>
            </p:cNvSpPr>
            <p:nvPr/>
          </p:nvSpPr>
          <p:spPr bwMode="auto">
            <a:xfrm>
              <a:off x="385" y="2867"/>
              <a:ext cx="143" cy="79"/>
            </a:xfrm>
            <a:custGeom>
              <a:avLst/>
              <a:gdLst>
                <a:gd name="T0" fmla="*/ 0 w 626"/>
                <a:gd name="T1" fmla="*/ 51 h 346"/>
                <a:gd name="T2" fmla="*/ 0 w 626"/>
                <a:gd name="T3" fmla="*/ 52 h 346"/>
                <a:gd name="T4" fmla="*/ 0 w 626"/>
                <a:gd name="T5" fmla="*/ 54 h 346"/>
                <a:gd name="T6" fmla="*/ 7 w 626"/>
                <a:gd name="T7" fmla="*/ 77 h 346"/>
                <a:gd name="T8" fmla="*/ 9 w 626"/>
                <a:gd name="T9" fmla="*/ 79 h 346"/>
                <a:gd name="T10" fmla="*/ 132 w 626"/>
                <a:gd name="T11" fmla="*/ 79 h 346"/>
                <a:gd name="T12" fmla="*/ 135 w 626"/>
                <a:gd name="T13" fmla="*/ 78 h 346"/>
                <a:gd name="T14" fmla="*/ 137 w 626"/>
                <a:gd name="T15" fmla="*/ 75 h 346"/>
                <a:gd name="T16" fmla="*/ 143 w 626"/>
                <a:gd name="T17" fmla="*/ 49 h 346"/>
                <a:gd name="T18" fmla="*/ 143 w 626"/>
                <a:gd name="T19" fmla="*/ 48 h 346"/>
                <a:gd name="T20" fmla="*/ 131 w 626"/>
                <a:gd name="T21" fmla="*/ 3 h 346"/>
                <a:gd name="T22" fmla="*/ 129 w 626"/>
                <a:gd name="T23" fmla="*/ 1 h 346"/>
                <a:gd name="T24" fmla="*/ 125 w 626"/>
                <a:gd name="T25" fmla="*/ 0 h 346"/>
                <a:gd name="T26" fmla="*/ 123 w 626"/>
                <a:gd name="T27" fmla="*/ 2 h 346"/>
                <a:gd name="T28" fmla="*/ 122 w 626"/>
                <a:gd name="T29" fmla="*/ 4 h 346"/>
                <a:gd name="T30" fmla="*/ 122 w 626"/>
                <a:gd name="T31" fmla="*/ 5 h 346"/>
                <a:gd name="T32" fmla="*/ 122 w 626"/>
                <a:gd name="T33" fmla="*/ 6 h 346"/>
                <a:gd name="T34" fmla="*/ 124 w 626"/>
                <a:gd name="T35" fmla="*/ 12 h 346"/>
                <a:gd name="T36" fmla="*/ 128 w 626"/>
                <a:gd name="T37" fmla="*/ 26 h 346"/>
                <a:gd name="T38" fmla="*/ 132 w 626"/>
                <a:gd name="T39" fmla="*/ 41 h 346"/>
                <a:gd name="T40" fmla="*/ 134 w 626"/>
                <a:gd name="T41" fmla="*/ 48 h 346"/>
                <a:gd name="T42" fmla="*/ 132 w 626"/>
                <a:gd name="T43" fmla="*/ 58 h 346"/>
                <a:gd name="T44" fmla="*/ 129 w 626"/>
                <a:gd name="T45" fmla="*/ 70 h 346"/>
                <a:gd name="T46" fmla="*/ 122 w 626"/>
                <a:gd name="T47" fmla="*/ 70 h 346"/>
                <a:gd name="T48" fmla="*/ 109 w 626"/>
                <a:gd name="T49" fmla="*/ 70 h 346"/>
                <a:gd name="T50" fmla="*/ 91 w 626"/>
                <a:gd name="T51" fmla="*/ 70 h 346"/>
                <a:gd name="T52" fmla="*/ 71 w 626"/>
                <a:gd name="T53" fmla="*/ 70 h 346"/>
                <a:gd name="T54" fmla="*/ 51 w 626"/>
                <a:gd name="T55" fmla="*/ 70 h 346"/>
                <a:gd name="T56" fmla="*/ 34 w 626"/>
                <a:gd name="T57" fmla="*/ 70 h 346"/>
                <a:gd name="T58" fmla="*/ 20 w 626"/>
                <a:gd name="T59" fmla="*/ 70 h 346"/>
                <a:gd name="T60" fmla="*/ 14 w 626"/>
                <a:gd name="T61" fmla="*/ 70 h 346"/>
                <a:gd name="T62" fmla="*/ 11 w 626"/>
                <a:gd name="T63" fmla="*/ 60 h 346"/>
                <a:gd name="T64" fmla="*/ 9 w 626"/>
                <a:gd name="T65" fmla="*/ 53 h 346"/>
                <a:gd name="T66" fmla="*/ 12 w 626"/>
                <a:gd name="T67" fmla="*/ 44 h 346"/>
                <a:gd name="T68" fmla="*/ 18 w 626"/>
                <a:gd name="T69" fmla="*/ 29 h 346"/>
                <a:gd name="T70" fmla="*/ 24 w 626"/>
                <a:gd name="T71" fmla="*/ 13 h 346"/>
                <a:gd name="T72" fmla="*/ 27 w 626"/>
                <a:gd name="T73" fmla="*/ 6 h 346"/>
                <a:gd name="T74" fmla="*/ 27 w 626"/>
                <a:gd name="T75" fmla="*/ 5 h 346"/>
                <a:gd name="T76" fmla="*/ 27 w 626"/>
                <a:gd name="T77" fmla="*/ 4 h 346"/>
                <a:gd name="T78" fmla="*/ 26 w 626"/>
                <a:gd name="T79" fmla="*/ 2 h 346"/>
                <a:gd name="T80" fmla="*/ 24 w 626"/>
                <a:gd name="T81" fmla="*/ 0 h 346"/>
                <a:gd name="T82" fmla="*/ 20 w 626"/>
                <a:gd name="T83" fmla="*/ 0 h 346"/>
                <a:gd name="T84" fmla="*/ 18 w 626"/>
                <a:gd name="T85" fmla="*/ 3 h 3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26"/>
                <a:gd name="T130" fmla="*/ 0 h 346"/>
                <a:gd name="T131" fmla="*/ 626 w 626"/>
                <a:gd name="T132" fmla="*/ 346 h 3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26" h="346">
                  <a:moveTo>
                    <a:pt x="79" y="13"/>
                  </a:moveTo>
                  <a:lnTo>
                    <a:pt x="1" y="222"/>
                  </a:lnTo>
                  <a:lnTo>
                    <a:pt x="0" y="225"/>
                  </a:lnTo>
                  <a:lnTo>
                    <a:pt x="0" y="229"/>
                  </a:lnTo>
                  <a:lnTo>
                    <a:pt x="0" y="233"/>
                  </a:lnTo>
                  <a:lnTo>
                    <a:pt x="0" y="235"/>
                  </a:lnTo>
                  <a:lnTo>
                    <a:pt x="27" y="332"/>
                  </a:lnTo>
                  <a:lnTo>
                    <a:pt x="30" y="337"/>
                  </a:lnTo>
                  <a:lnTo>
                    <a:pt x="33" y="342"/>
                  </a:lnTo>
                  <a:lnTo>
                    <a:pt x="39" y="345"/>
                  </a:lnTo>
                  <a:lnTo>
                    <a:pt x="45" y="346"/>
                  </a:lnTo>
                  <a:lnTo>
                    <a:pt x="580" y="346"/>
                  </a:lnTo>
                  <a:lnTo>
                    <a:pt x="587" y="345"/>
                  </a:lnTo>
                  <a:lnTo>
                    <a:pt x="592" y="342"/>
                  </a:lnTo>
                  <a:lnTo>
                    <a:pt x="597" y="337"/>
                  </a:lnTo>
                  <a:lnTo>
                    <a:pt x="600" y="330"/>
                  </a:lnTo>
                  <a:lnTo>
                    <a:pt x="626" y="216"/>
                  </a:lnTo>
                  <a:lnTo>
                    <a:pt x="626" y="213"/>
                  </a:lnTo>
                  <a:lnTo>
                    <a:pt x="626" y="212"/>
                  </a:lnTo>
                  <a:lnTo>
                    <a:pt x="626" y="209"/>
                  </a:lnTo>
                  <a:lnTo>
                    <a:pt x="626" y="207"/>
                  </a:lnTo>
                  <a:lnTo>
                    <a:pt x="574" y="14"/>
                  </a:lnTo>
                  <a:lnTo>
                    <a:pt x="570" y="8"/>
                  </a:lnTo>
                  <a:lnTo>
                    <a:pt x="563" y="3"/>
                  </a:lnTo>
                  <a:lnTo>
                    <a:pt x="557" y="0"/>
                  </a:lnTo>
                  <a:lnTo>
                    <a:pt x="549" y="0"/>
                  </a:lnTo>
                  <a:lnTo>
                    <a:pt x="542" y="3"/>
                  </a:lnTo>
                  <a:lnTo>
                    <a:pt x="538" y="8"/>
                  </a:lnTo>
                  <a:lnTo>
                    <a:pt x="536" y="13"/>
                  </a:lnTo>
                  <a:lnTo>
                    <a:pt x="535" y="19"/>
                  </a:lnTo>
                  <a:lnTo>
                    <a:pt x="535" y="21"/>
                  </a:lnTo>
                  <a:lnTo>
                    <a:pt x="535" y="22"/>
                  </a:lnTo>
                  <a:lnTo>
                    <a:pt x="535" y="23"/>
                  </a:lnTo>
                  <a:lnTo>
                    <a:pt x="535" y="25"/>
                  </a:lnTo>
                  <a:lnTo>
                    <a:pt x="537" y="32"/>
                  </a:lnTo>
                  <a:lnTo>
                    <a:pt x="542" y="53"/>
                  </a:lnTo>
                  <a:lnTo>
                    <a:pt x="550" y="82"/>
                  </a:lnTo>
                  <a:lnTo>
                    <a:pt x="559" y="114"/>
                  </a:lnTo>
                  <a:lnTo>
                    <a:pt x="568" y="148"/>
                  </a:lnTo>
                  <a:lnTo>
                    <a:pt x="576" y="179"/>
                  </a:lnTo>
                  <a:lnTo>
                    <a:pt x="583" y="202"/>
                  </a:lnTo>
                  <a:lnTo>
                    <a:pt x="585" y="212"/>
                  </a:lnTo>
                  <a:lnTo>
                    <a:pt x="583" y="228"/>
                  </a:lnTo>
                  <a:lnTo>
                    <a:pt x="576" y="254"/>
                  </a:lnTo>
                  <a:lnTo>
                    <a:pt x="570" y="284"/>
                  </a:lnTo>
                  <a:lnTo>
                    <a:pt x="564" y="307"/>
                  </a:lnTo>
                  <a:lnTo>
                    <a:pt x="554" y="307"/>
                  </a:lnTo>
                  <a:lnTo>
                    <a:pt x="536" y="307"/>
                  </a:lnTo>
                  <a:lnTo>
                    <a:pt x="510" y="307"/>
                  </a:lnTo>
                  <a:lnTo>
                    <a:pt x="477" y="307"/>
                  </a:lnTo>
                  <a:lnTo>
                    <a:pt x="441" y="307"/>
                  </a:lnTo>
                  <a:lnTo>
                    <a:pt x="399" y="307"/>
                  </a:lnTo>
                  <a:lnTo>
                    <a:pt x="356" y="307"/>
                  </a:lnTo>
                  <a:lnTo>
                    <a:pt x="312" y="307"/>
                  </a:lnTo>
                  <a:lnTo>
                    <a:pt x="268" y="307"/>
                  </a:lnTo>
                  <a:lnTo>
                    <a:pt x="225" y="307"/>
                  </a:lnTo>
                  <a:lnTo>
                    <a:pt x="184" y="307"/>
                  </a:lnTo>
                  <a:lnTo>
                    <a:pt x="147" y="307"/>
                  </a:lnTo>
                  <a:lnTo>
                    <a:pt x="115" y="307"/>
                  </a:lnTo>
                  <a:lnTo>
                    <a:pt x="89" y="307"/>
                  </a:lnTo>
                  <a:lnTo>
                    <a:pt x="71" y="307"/>
                  </a:lnTo>
                  <a:lnTo>
                    <a:pt x="61" y="307"/>
                  </a:lnTo>
                  <a:lnTo>
                    <a:pt x="56" y="287"/>
                  </a:lnTo>
                  <a:lnTo>
                    <a:pt x="49" y="264"/>
                  </a:lnTo>
                  <a:lnTo>
                    <a:pt x="44" y="243"/>
                  </a:lnTo>
                  <a:lnTo>
                    <a:pt x="40" y="230"/>
                  </a:lnTo>
                  <a:lnTo>
                    <a:pt x="44" y="218"/>
                  </a:lnTo>
                  <a:lnTo>
                    <a:pt x="53" y="194"/>
                  </a:lnTo>
                  <a:lnTo>
                    <a:pt x="66" y="161"/>
                  </a:lnTo>
                  <a:lnTo>
                    <a:pt x="80" y="125"/>
                  </a:lnTo>
                  <a:lnTo>
                    <a:pt x="93" y="88"/>
                  </a:lnTo>
                  <a:lnTo>
                    <a:pt x="105" y="57"/>
                  </a:lnTo>
                  <a:lnTo>
                    <a:pt x="114" y="35"/>
                  </a:lnTo>
                  <a:lnTo>
                    <a:pt x="117" y="27"/>
                  </a:lnTo>
                  <a:lnTo>
                    <a:pt x="118" y="25"/>
                  </a:lnTo>
                  <a:lnTo>
                    <a:pt x="118" y="23"/>
                  </a:lnTo>
                  <a:lnTo>
                    <a:pt x="118" y="21"/>
                  </a:lnTo>
                  <a:lnTo>
                    <a:pt x="118" y="19"/>
                  </a:lnTo>
                  <a:lnTo>
                    <a:pt x="117" y="14"/>
                  </a:lnTo>
                  <a:lnTo>
                    <a:pt x="114" y="8"/>
                  </a:lnTo>
                  <a:lnTo>
                    <a:pt x="110" y="4"/>
                  </a:lnTo>
                  <a:lnTo>
                    <a:pt x="105" y="1"/>
                  </a:lnTo>
                  <a:lnTo>
                    <a:pt x="97" y="0"/>
                  </a:lnTo>
                  <a:lnTo>
                    <a:pt x="89" y="1"/>
                  </a:lnTo>
                  <a:lnTo>
                    <a:pt x="83" y="6"/>
                  </a:lnTo>
                  <a:lnTo>
                    <a:pt x="79" y="13"/>
                  </a:lnTo>
                  <a:close/>
                </a:path>
              </a:pathLst>
            </a:custGeom>
            <a:solidFill>
              <a:srgbClr val="000000"/>
            </a:solidFill>
            <a:ln w="9525">
              <a:noFill/>
              <a:round/>
              <a:headEnd/>
              <a:tailEnd/>
            </a:ln>
          </p:spPr>
          <p:txBody>
            <a:bodyPr/>
            <a:lstStyle/>
            <a:p>
              <a:pPr rtl="0"/>
              <a:endParaRPr lang="en-US" sz="3800"/>
            </a:p>
          </p:txBody>
        </p:sp>
        <p:sp>
          <p:nvSpPr>
            <p:cNvPr id="975" name="Freeform 973"/>
            <p:cNvSpPr>
              <a:spLocks/>
            </p:cNvSpPr>
            <p:nvPr/>
          </p:nvSpPr>
          <p:spPr bwMode="auto">
            <a:xfrm>
              <a:off x="370" y="2993"/>
              <a:ext cx="27" cy="19"/>
            </a:xfrm>
            <a:custGeom>
              <a:avLst/>
              <a:gdLst>
                <a:gd name="T0" fmla="*/ 13 w 117"/>
                <a:gd name="T1" fmla="*/ 0 h 84"/>
                <a:gd name="T2" fmla="*/ 10 w 117"/>
                <a:gd name="T3" fmla="*/ 0 h 84"/>
                <a:gd name="T4" fmla="*/ 8 w 117"/>
                <a:gd name="T5" fmla="*/ 1 h 84"/>
                <a:gd name="T6" fmla="*/ 6 w 117"/>
                <a:gd name="T7" fmla="*/ 2 h 84"/>
                <a:gd name="T8" fmla="*/ 3 w 117"/>
                <a:gd name="T9" fmla="*/ 3 h 84"/>
                <a:gd name="T10" fmla="*/ 2 w 117"/>
                <a:gd name="T11" fmla="*/ 5 h 84"/>
                <a:gd name="T12" fmla="*/ 1 w 117"/>
                <a:gd name="T13" fmla="*/ 6 h 84"/>
                <a:gd name="T14" fmla="*/ 0 w 117"/>
                <a:gd name="T15" fmla="*/ 8 h 84"/>
                <a:gd name="T16" fmla="*/ 0 w 117"/>
                <a:gd name="T17" fmla="*/ 10 h 84"/>
                <a:gd name="T18" fmla="*/ 0 w 117"/>
                <a:gd name="T19" fmla="*/ 12 h 84"/>
                <a:gd name="T20" fmla="*/ 1 w 117"/>
                <a:gd name="T21" fmla="*/ 13 h 84"/>
                <a:gd name="T22" fmla="*/ 2 w 117"/>
                <a:gd name="T23" fmla="*/ 15 h 84"/>
                <a:gd name="T24" fmla="*/ 3 w 117"/>
                <a:gd name="T25" fmla="*/ 16 h 84"/>
                <a:gd name="T26" fmla="*/ 4 w 117"/>
                <a:gd name="T27" fmla="*/ 17 h 84"/>
                <a:gd name="T28" fmla="*/ 6 w 117"/>
                <a:gd name="T29" fmla="*/ 17 h 84"/>
                <a:gd name="T30" fmla="*/ 7 w 117"/>
                <a:gd name="T31" fmla="*/ 18 h 84"/>
                <a:gd name="T32" fmla="*/ 8 w 117"/>
                <a:gd name="T33" fmla="*/ 18 h 84"/>
                <a:gd name="T34" fmla="*/ 10 w 117"/>
                <a:gd name="T35" fmla="*/ 19 h 84"/>
                <a:gd name="T36" fmla="*/ 11 w 117"/>
                <a:gd name="T37" fmla="*/ 19 h 84"/>
                <a:gd name="T38" fmla="*/ 13 w 117"/>
                <a:gd name="T39" fmla="*/ 19 h 84"/>
                <a:gd name="T40" fmla="*/ 14 w 117"/>
                <a:gd name="T41" fmla="*/ 19 h 84"/>
                <a:gd name="T42" fmla="*/ 17 w 117"/>
                <a:gd name="T43" fmla="*/ 19 h 84"/>
                <a:gd name="T44" fmla="*/ 20 w 117"/>
                <a:gd name="T45" fmla="*/ 18 h 84"/>
                <a:gd name="T46" fmla="*/ 22 w 117"/>
                <a:gd name="T47" fmla="*/ 17 h 84"/>
                <a:gd name="T48" fmla="*/ 24 w 117"/>
                <a:gd name="T49" fmla="*/ 15 h 84"/>
                <a:gd name="T50" fmla="*/ 25 w 117"/>
                <a:gd name="T51" fmla="*/ 14 h 84"/>
                <a:gd name="T52" fmla="*/ 27 w 117"/>
                <a:gd name="T53" fmla="*/ 12 h 84"/>
                <a:gd name="T54" fmla="*/ 27 w 117"/>
                <a:gd name="T55" fmla="*/ 10 h 84"/>
                <a:gd name="T56" fmla="*/ 27 w 117"/>
                <a:gd name="T57" fmla="*/ 8 h 84"/>
                <a:gd name="T58" fmla="*/ 27 w 117"/>
                <a:gd name="T59" fmla="*/ 8 h 84"/>
                <a:gd name="T60" fmla="*/ 27 w 117"/>
                <a:gd name="T61" fmla="*/ 7 h 84"/>
                <a:gd name="T62" fmla="*/ 26 w 117"/>
                <a:gd name="T63" fmla="*/ 5 h 84"/>
                <a:gd name="T64" fmla="*/ 25 w 117"/>
                <a:gd name="T65" fmla="*/ 3 h 84"/>
                <a:gd name="T66" fmla="*/ 23 w 117"/>
                <a:gd name="T67" fmla="*/ 2 h 84"/>
                <a:gd name="T68" fmla="*/ 21 w 117"/>
                <a:gd name="T69" fmla="*/ 1 h 84"/>
                <a:gd name="T70" fmla="*/ 18 w 117"/>
                <a:gd name="T71" fmla="*/ 0 h 84"/>
                <a:gd name="T72" fmla="*/ 16 w 117"/>
                <a:gd name="T73" fmla="*/ 0 h 84"/>
                <a:gd name="T74" fmla="*/ 13 w 117"/>
                <a:gd name="T75" fmla="*/ 0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
                <a:gd name="T115" fmla="*/ 0 h 84"/>
                <a:gd name="T116" fmla="*/ 117 w 117"/>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 h="84">
                  <a:moveTo>
                    <a:pt x="56" y="0"/>
                  </a:moveTo>
                  <a:lnTo>
                    <a:pt x="45" y="1"/>
                  </a:lnTo>
                  <a:lnTo>
                    <a:pt x="33" y="3"/>
                  </a:lnTo>
                  <a:lnTo>
                    <a:pt x="24" y="9"/>
                  </a:lnTo>
                  <a:lnTo>
                    <a:pt x="15" y="14"/>
                  </a:lnTo>
                  <a:lnTo>
                    <a:pt x="8" y="20"/>
                  </a:lnTo>
                  <a:lnTo>
                    <a:pt x="4" y="28"/>
                  </a:lnTo>
                  <a:lnTo>
                    <a:pt x="0" y="36"/>
                  </a:lnTo>
                  <a:lnTo>
                    <a:pt x="0" y="45"/>
                  </a:lnTo>
                  <a:lnTo>
                    <a:pt x="2" y="52"/>
                  </a:lnTo>
                  <a:lnTo>
                    <a:pt x="4" y="58"/>
                  </a:lnTo>
                  <a:lnTo>
                    <a:pt x="8" y="65"/>
                  </a:lnTo>
                  <a:lnTo>
                    <a:pt x="13" y="70"/>
                  </a:lnTo>
                  <a:lnTo>
                    <a:pt x="19" y="74"/>
                  </a:lnTo>
                  <a:lnTo>
                    <a:pt x="24" y="76"/>
                  </a:lnTo>
                  <a:lnTo>
                    <a:pt x="29" y="79"/>
                  </a:lnTo>
                  <a:lnTo>
                    <a:pt x="35" y="81"/>
                  </a:lnTo>
                  <a:lnTo>
                    <a:pt x="42" y="83"/>
                  </a:lnTo>
                  <a:lnTo>
                    <a:pt x="48" y="84"/>
                  </a:lnTo>
                  <a:lnTo>
                    <a:pt x="55" y="84"/>
                  </a:lnTo>
                  <a:lnTo>
                    <a:pt x="61" y="84"/>
                  </a:lnTo>
                  <a:lnTo>
                    <a:pt x="73" y="83"/>
                  </a:lnTo>
                  <a:lnTo>
                    <a:pt x="85" y="79"/>
                  </a:lnTo>
                  <a:lnTo>
                    <a:pt x="95" y="75"/>
                  </a:lnTo>
                  <a:lnTo>
                    <a:pt x="103" y="68"/>
                  </a:lnTo>
                  <a:lnTo>
                    <a:pt x="110" y="62"/>
                  </a:lnTo>
                  <a:lnTo>
                    <a:pt x="115" y="54"/>
                  </a:lnTo>
                  <a:lnTo>
                    <a:pt x="117" y="46"/>
                  </a:lnTo>
                  <a:lnTo>
                    <a:pt x="117" y="37"/>
                  </a:lnTo>
                  <a:lnTo>
                    <a:pt x="116" y="29"/>
                  </a:lnTo>
                  <a:lnTo>
                    <a:pt x="112" y="22"/>
                  </a:lnTo>
                  <a:lnTo>
                    <a:pt x="107" y="14"/>
                  </a:lnTo>
                  <a:lnTo>
                    <a:pt x="99" y="9"/>
                  </a:lnTo>
                  <a:lnTo>
                    <a:pt x="90" y="5"/>
                  </a:lnTo>
                  <a:lnTo>
                    <a:pt x="80" y="1"/>
                  </a:lnTo>
                  <a:lnTo>
                    <a:pt x="68" y="0"/>
                  </a:lnTo>
                  <a:lnTo>
                    <a:pt x="56" y="0"/>
                  </a:lnTo>
                  <a:close/>
                </a:path>
              </a:pathLst>
            </a:custGeom>
            <a:solidFill>
              <a:srgbClr val="000000"/>
            </a:solidFill>
            <a:ln w="9525">
              <a:noFill/>
              <a:round/>
              <a:headEnd/>
              <a:tailEnd/>
            </a:ln>
          </p:spPr>
          <p:txBody>
            <a:bodyPr/>
            <a:lstStyle/>
            <a:p>
              <a:pPr rtl="0"/>
              <a:endParaRPr lang="en-US" sz="3800"/>
            </a:p>
          </p:txBody>
        </p:sp>
        <p:sp>
          <p:nvSpPr>
            <p:cNvPr id="976" name="Freeform 974"/>
            <p:cNvSpPr>
              <a:spLocks/>
            </p:cNvSpPr>
            <p:nvPr/>
          </p:nvSpPr>
          <p:spPr bwMode="auto">
            <a:xfrm>
              <a:off x="379" y="2869"/>
              <a:ext cx="39" cy="139"/>
            </a:xfrm>
            <a:custGeom>
              <a:avLst/>
              <a:gdLst>
                <a:gd name="T0" fmla="*/ 30 w 168"/>
                <a:gd name="T1" fmla="*/ 3 h 604"/>
                <a:gd name="T2" fmla="*/ 0 w 168"/>
                <a:gd name="T3" fmla="*/ 133 h 604"/>
                <a:gd name="T4" fmla="*/ 0 w 168"/>
                <a:gd name="T5" fmla="*/ 135 h 604"/>
                <a:gd name="T6" fmla="*/ 1 w 168"/>
                <a:gd name="T7" fmla="*/ 137 h 604"/>
                <a:gd name="T8" fmla="*/ 2 w 168"/>
                <a:gd name="T9" fmla="*/ 138 h 604"/>
                <a:gd name="T10" fmla="*/ 4 w 168"/>
                <a:gd name="T11" fmla="*/ 139 h 604"/>
                <a:gd name="T12" fmla="*/ 6 w 168"/>
                <a:gd name="T13" fmla="*/ 139 h 604"/>
                <a:gd name="T14" fmla="*/ 7 w 168"/>
                <a:gd name="T15" fmla="*/ 138 h 604"/>
                <a:gd name="T16" fmla="*/ 8 w 168"/>
                <a:gd name="T17" fmla="*/ 137 h 604"/>
                <a:gd name="T18" fmla="*/ 9 w 168"/>
                <a:gd name="T19" fmla="*/ 135 h 604"/>
                <a:gd name="T20" fmla="*/ 39 w 168"/>
                <a:gd name="T21" fmla="*/ 5 h 604"/>
                <a:gd name="T22" fmla="*/ 39 w 168"/>
                <a:gd name="T23" fmla="*/ 4 h 604"/>
                <a:gd name="T24" fmla="*/ 39 w 168"/>
                <a:gd name="T25" fmla="*/ 2 h 604"/>
                <a:gd name="T26" fmla="*/ 37 w 168"/>
                <a:gd name="T27" fmla="*/ 1 h 604"/>
                <a:gd name="T28" fmla="*/ 35 w 168"/>
                <a:gd name="T29" fmla="*/ 0 h 604"/>
                <a:gd name="T30" fmla="*/ 34 w 168"/>
                <a:gd name="T31" fmla="*/ 0 h 604"/>
                <a:gd name="T32" fmla="*/ 32 w 168"/>
                <a:gd name="T33" fmla="*/ 1 h 604"/>
                <a:gd name="T34" fmla="*/ 31 w 168"/>
                <a:gd name="T35" fmla="*/ 2 h 604"/>
                <a:gd name="T36" fmla="*/ 30 w 168"/>
                <a:gd name="T37" fmla="*/ 3 h 6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
                <a:gd name="T58" fmla="*/ 0 h 604"/>
                <a:gd name="T59" fmla="*/ 168 w 168"/>
                <a:gd name="T60" fmla="*/ 604 h 6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 h="604">
                  <a:moveTo>
                    <a:pt x="129" y="14"/>
                  </a:moveTo>
                  <a:lnTo>
                    <a:pt x="0" y="579"/>
                  </a:lnTo>
                  <a:lnTo>
                    <a:pt x="0" y="587"/>
                  </a:lnTo>
                  <a:lnTo>
                    <a:pt x="4" y="594"/>
                  </a:lnTo>
                  <a:lnTo>
                    <a:pt x="9" y="600"/>
                  </a:lnTo>
                  <a:lnTo>
                    <a:pt x="16" y="604"/>
                  </a:lnTo>
                  <a:lnTo>
                    <a:pt x="24" y="604"/>
                  </a:lnTo>
                  <a:lnTo>
                    <a:pt x="30" y="601"/>
                  </a:lnTo>
                  <a:lnTo>
                    <a:pt x="35" y="596"/>
                  </a:lnTo>
                  <a:lnTo>
                    <a:pt x="39" y="588"/>
                  </a:lnTo>
                  <a:lnTo>
                    <a:pt x="168" y="23"/>
                  </a:lnTo>
                  <a:lnTo>
                    <a:pt x="168" y="16"/>
                  </a:lnTo>
                  <a:lnTo>
                    <a:pt x="166" y="9"/>
                  </a:lnTo>
                  <a:lnTo>
                    <a:pt x="160" y="4"/>
                  </a:lnTo>
                  <a:lnTo>
                    <a:pt x="152" y="0"/>
                  </a:lnTo>
                  <a:lnTo>
                    <a:pt x="145" y="0"/>
                  </a:lnTo>
                  <a:lnTo>
                    <a:pt x="138" y="3"/>
                  </a:lnTo>
                  <a:lnTo>
                    <a:pt x="133" y="8"/>
                  </a:lnTo>
                  <a:lnTo>
                    <a:pt x="129" y="14"/>
                  </a:lnTo>
                  <a:close/>
                </a:path>
              </a:pathLst>
            </a:custGeom>
            <a:solidFill>
              <a:srgbClr val="000000"/>
            </a:solidFill>
            <a:ln w="9525">
              <a:noFill/>
              <a:round/>
              <a:headEnd/>
              <a:tailEnd/>
            </a:ln>
          </p:spPr>
          <p:txBody>
            <a:bodyPr/>
            <a:lstStyle/>
            <a:p>
              <a:pPr rtl="0"/>
              <a:endParaRPr lang="en-US" sz="3800"/>
            </a:p>
          </p:txBody>
        </p:sp>
        <p:sp>
          <p:nvSpPr>
            <p:cNvPr id="977" name="Freeform 975"/>
            <p:cNvSpPr>
              <a:spLocks/>
            </p:cNvSpPr>
            <p:nvPr/>
          </p:nvSpPr>
          <p:spPr bwMode="auto">
            <a:xfrm>
              <a:off x="337" y="2672"/>
              <a:ext cx="205" cy="206"/>
            </a:xfrm>
            <a:custGeom>
              <a:avLst/>
              <a:gdLst>
                <a:gd name="T0" fmla="*/ 9 w 894"/>
                <a:gd name="T1" fmla="*/ 0 h 895"/>
                <a:gd name="T2" fmla="*/ 7 w 894"/>
                <a:gd name="T3" fmla="*/ 1 h 895"/>
                <a:gd name="T4" fmla="*/ 4 w 894"/>
                <a:gd name="T5" fmla="*/ 3 h 895"/>
                <a:gd name="T6" fmla="*/ 2 w 894"/>
                <a:gd name="T7" fmla="*/ 5 h 895"/>
                <a:gd name="T8" fmla="*/ 0 w 894"/>
                <a:gd name="T9" fmla="*/ 8 h 895"/>
                <a:gd name="T10" fmla="*/ 0 w 894"/>
                <a:gd name="T11" fmla="*/ 9 h 895"/>
                <a:gd name="T12" fmla="*/ 30 w 894"/>
                <a:gd name="T13" fmla="*/ 181 h 895"/>
                <a:gd name="T14" fmla="*/ 30 w 894"/>
                <a:gd name="T15" fmla="*/ 181 h 895"/>
                <a:gd name="T16" fmla="*/ 30 w 894"/>
                <a:gd name="T17" fmla="*/ 180 h 895"/>
                <a:gd name="T18" fmla="*/ 31 w 894"/>
                <a:gd name="T19" fmla="*/ 187 h 895"/>
                <a:gd name="T20" fmla="*/ 36 w 894"/>
                <a:gd name="T21" fmla="*/ 195 h 895"/>
                <a:gd name="T22" fmla="*/ 44 w 894"/>
                <a:gd name="T23" fmla="*/ 202 h 895"/>
                <a:gd name="T24" fmla="*/ 58 w 894"/>
                <a:gd name="T25" fmla="*/ 206 h 895"/>
                <a:gd name="T26" fmla="*/ 58 w 894"/>
                <a:gd name="T27" fmla="*/ 206 h 895"/>
                <a:gd name="T28" fmla="*/ 59 w 894"/>
                <a:gd name="T29" fmla="*/ 206 h 895"/>
                <a:gd name="T30" fmla="*/ 201 w 894"/>
                <a:gd name="T31" fmla="*/ 206 h 895"/>
                <a:gd name="T32" fmla="*/ 203 w 894"/>
                <a:gd name="T33" fmla="*/ 205 h 895"/>
                <a:gd name="T34" fmla="*/ 204 w 894"/>
                <a:gd name="T35" fmla="*/ 201 h 895"/>
                <a:gd name="T36" fmla="*/ 205 w 894"/>
                <a:gd name="T37" fmla="*/ 196 h 895"/>
                <a:gd name="T38" fmla="*/ 204 w 894"/>
                <a:gd name="T39" fmla="*/ 190 h 895"/>
                <a:gd name="T40" fmla="*/ 200 w 894"/>
                <a:gd name="T41" fmla="*/ 185 h 895"/>
                <a:gd name="T42" fmla="*/ 194 w 894"/>
                <a:gd name="T43" fmla="*/ 182 h 895"/>
                <a:gd name="T44" fmla="*/ 185 w 894"/>
                <a:gd name="T45" fmla="*/ 180 h 895"/>
                <a:gd name="T46" fmla="*/ 170 w 894"/>
                <a:gd name="T47" fmla="*/ 179 h 895"/>
                <a:gd name="T48" fmla="*/ 152 w 894"/>
                <a:gd name="T49" fmla="*/ 178 h 895"/>
                <a:gd name="T50" fmla="*/ 132 w 894"/>
                <a:gd name="T51" fmla="*/ 176 h 895"/>
                <a:gd name="T52" fmla="*/ 112 w 894"/>
                <a:gd name="T53" fmla="*/ 176 h 895"/>
                <a:gd name="T54" fmla="*/ 94 w 894"/>
                <a:gd name="T55" fmla="*/ 175 h 895"/>
                <a:gd name="T56" fmla="*/ 79 w 894"/>
                <a:gd name="T57" fmla="*/ 175 h 895"/>
                <a:gd name="T58" fmla="*/ 73 w 894"/>
                <a:gd name="T59" fmla="*/ 174 h 895"/>
                <a:gd name="T60" fmla="*/ 72 w 894"/>
                <a:gd name="T61" fmla="*/ 175 h 895"/>
                <a:gd name="T62" fmla="*/ 71 w 894"/>
                <a:gd name="T63" fmla="*/ 175 h 895"/>
                <a:gd name="T64" fmla="*/ 71 w 894"/>
                <a:gd name="T65" fmla="*/ 175 h 895"/>
                <a:gd name="T66" fmla="*/ 70 w 894"/>
                <a:gd name="T67" fmla="*/ 175 h 895"/>
                <a:gd name="T68" fmla="*/ 68 w 894"/>
                <a:gd name="T69" fmla="*/ 174 h 895"/>
                <a:gd name="T70" fmla="*/ 66 w 894"/>
                <a:gd name="T71" fmla="*/ 171 h 895"/>
                <a:gd name="T72" fmla="*/ 63 w 894"/>
                <a:gd name="T73" fmla="*/ 167 h 895"/>
                <a:gd name="T74" fmla="*/ 60 w 894"/>
                <a:gd name="T75" fmla="*/ 160 h 895"/>
                <a:gd name="T76" fmla="*/ 54 w 894"/>
                <a:gd name="T77" fmla="*/ 136 h 895"/>
                <a:gd name="T78" fmla="*/ 41 w 894"/>
                <a:gd name="T79" fmla="*/ 84 h 895"/>
                <a:gd name="T80" fmla="*/ 28 w 894"/>
                <a:gd name="T81" fmla="*/ 32 h 895"/>
                <a:gd name="T82" fmla="*/ 22 w 894"/>
                <a:gd name="T83" fmla="*/ 8 h 895"/>
                <a:gd name="T84" fmla="*/ 22 w 894"/>
                <a:gd name="T85" fmla="*/ 7 h 895"/>
                <a:gd name="T86" fmla="*/ 22 w 894"/>
                <a:gd name="T87" fmla="*/ 7 h 895"/>
                <a:gd name="T88" fmla="*/ 21 w 894"/>
                <a:gd name="T89" fmla="*/ 6 h 895"/>
                <a:gd name="T90" fmla="*/ 18 w 894"/>
                <a:gd name="T91" fmla="*/ 3 h 895"/>
                <a:gd name="T92" fmla="*/ 15 w 894"/>
                <a:gd name="T93" fmla="*/ 1 h 895"/>
                <a:gd name="T94" fmla="*/ 10 w 894"/>
                <a:gd name="T95" fmla="*/ 0 h 8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94"/>
                <a:gd name="T145" fmla="*/ 0 h 895"/>
                <a:gd name="T146" fmla="*/ 894 w 894"/>
                <a:gd name="T147" fmla="*/ 895 h 89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94" h="895">
                  <a:moveTo>
                    <a:pt x="45" y="0"/>
                  </a:moveTo>
                  <a:lnTo>
                    <a:pt x="39" y="0"/>
                  </a:lnTo>
                  <a:lnTo>
                    <a:pt x="36" y="2"/>
                  </a:lnTo>
                  <a:lnTo>
                    <a:pt x="30" y="4"/>
                  </a:lnTo>
                  <a:lnTo>
                    <a:pt x="24" y="7"/>
                  </a:lnTo>
                  <a:lnTo>
                    <a:pt x="19" y="11"/>
                  </a:lnTo>
                  <a:lnTo>
                    <a:pt x="13" y="16"/>
                  </a:lnTo>
                  <a:lnTo>
                    <a:pt x="8" y="22"/>
                  </a:lnTo>
                  <a:lnTo>
                    <a:pt x="3" y="30"/>
                  </a:lnTo>
                  <a:lnTo>
                    <a:pt x="2" y="33"/>
                  </a:lnTo>
                  <a:lnTo>
                    <a:pt x="0" y="37"/>
                  </a:lnTo>
                  <a:lnTo>
                    <a:pt x="0" y="41"/>
                  </a:lnTo>
                  <a:lnTo>
                    <a:pt x="0" y="43"/>
                  </a:lnTo>
                  <a:lnTo>
                    <a:pt x="131" y="787"/>
                  </a:lnTo>
                  <a:lnTo>
                    <a:pt x="131" y="786"/>
                  </a:lnTo>
                  <a:lnTo>
                    <a:pt x="131" y="785"/>
                  </a:lnTo>
                  <a:lnTo>
                    <a:pt x="131" y="783"/>
                  </a:lnTo>
                  <a:lnTo>
                    <a:pt x="132" y="798"/>
                  </a:lnTo>
                  <a:lnTo>
                    <a:pt x="136" y="813"/>
                  </a:lnTo>
                  <a:lnTo>
                    <a:pt x="144" y="830"/>
                  </a:lnTo>
                  <a:lnTo>
                    <a:pt x="155" y="847"/>
                  </a:lnTo>
                  <a:lnTo>
                    <a:pt x="172" y="864"/>
                  </a:lnTo>
                  <a:lnTo>
                    <a:pt x="193" y="877"/>
                  </a:lnTo>
                  <a:lnTo>
                    <a:pt x="220" y="889"/>
                  </a:lnTo>
                  <a:lnTo>
                    <a:pt x="253" y="895"/>
                  </a:lnTo>
                  <a:lnTo>
                    <a:pt x="254" y="895"/>
                  </a:lnTo>
                  <a:lnTo>
                    <a:pt x="256" y="895"/>
                  </a:lnTo>
                  <a:lnTo>
                    <a:pt x="870" y="895"/>
                  </a:lnTo>
                  <a:lnTo>
                    <a:pt x="875" y="894"/>
                  </a:lnTo>
                  <a:lnTo>
                    <a:pt x="881" y="891"/>
                  </a:lnTo>
                  <a:lnTo>
                    <a:pt x="885" y="889"/>
                  </a:lnTo>
                  <a:lnTo>
                    <a:pt x="888" y="883"/>
                  </a:lnTo>
                  <a:lnTo>
                    <a:pt x="891" y="874"/>
                  </a:lnTo>
                  <a:lnTo>
                    <a:pt x="893" y="863"/>
                  </a:lnTo>
                  <a:lnTo>
                    <a:pt x="894" y="851"/>
                  </a:lnTo>
                  <a:lnTo>
                    <a:pt x="893" y="838"/>
                  </a:lnTo>
                  <a:lnTo>
                    <a:pt x="891" y="825"/>
                  </a:lnTo>
                  <a:lnTo>
                    <a:pt x="884" y="813"/>
                  </a:lnTo>
                  <a:lnTo>
                    <a:pt x="874" y="802"/>
                  </a:lnTo>
                  <a:lnTo>
                    <a:pt x="859" y="792"/>
                  </a:lnTo>
                  <a:lnTo>
                    <a:pt x="848" y="789"/>
                  </a:lnTo>
                  <a:lnTo>
                    <a:pt x="829" y="786"/>
                  </a:lnTo>
                  <a:lnTo>
                    <a:pt x="805" y="782"/>
                  </a:lnTo>
                  <a:lnTo>
                    <a:pt x="775" y="779"/>
                  </a:lnTo>
                  <a:lnTo>
                    <a:pt x="740" y="777"/>
                  </a:lnTo>
                  <a:lnTo>
                    <a:pt x="702" y="774"/>
                  </a:lnTo>
                  <a:lnTo>
                    <a:pt x="662" y="772"/>
                  </a:lnTo>
                  <a:lnTo>
                    <a:pt x="619" y="769"/>
                  </a:lnTo>
                  <a:lnTo>
                    <a:pt x="576" y="766"/>
                  </a:lnTo>
                  <a:lnTo>
                    <a:pt x="531" y="765"/>
                  </a:lnTo>
                  <a:lnTo>
                    <a:pt x="490" y="764"/>
                  </a:lnTo>
                  <a:lnTo>
                    <a:pt x="448" y="761"/>
                  </a:lnTo>
                  <a:lnTo>
                    <a:pt x="410" y="760"/>
                  </a:lnTo>
                  <a:lnTo>
                    <a:pt x="375" y="759"/>
                  </a:lnTo>
                  <a:lnTo>
                    <a:pt x="345" y="759"/>
                  </a:lnTo>
                  <a:lnTo>
                    <a:pt x="321" y="757"/>
                  </a:lnTo>
                  <a:lnTo>
                    <a:pt x="318" y="757"/>
                  </a:lnTo>
                  <a:lnTo>
                    <a:pt x="315" y="759"/>
                  </a:lnTo>
                  <a:lnTo>
                    <a:pt x="313" y="760"/>
                  </a:lnTo>
                  <a:lnTo>
                    <a:pt x="310" y="761"/>
                  </a:lnTo>
                  <a:lnTo>
                    <a:pt x="310" y="760"/>
                  </a:lnTo>
                  <a:lnTo>
                    <a:pt x="310" y="761"/>
                  </a:lnTo>
                  <a:lnTo>
                    <a:pt x="309" y="761"/>
                  </a:lnTo>
                  <a:lnTo>
                    <a:pt x="308" y="761"/>
                  </a:lnTo>
                  <a:lnTo>
                    <a:pt x="305" y="760"/>
                  </a:lnTo>
                  <a:lnTo>
                    <a:pt x="301" y="759"/>
                  </a:lnTo>
                  <a:lnTo>
                    <a:pt x="297" y="756"/>
                  </a:lnTo>
                  <a:lnTo>
                    <a:pt x="293" y="751"/>
                  </a:lnTo>
                  <a:lnTo>
                    <a:pt x="287" y="744"/>
                  </a:lnTo>
                  <a:lnTo>
                    <a:pt x="282" y="737"/>
                  </a:lnTo>
                  <a:lnTo>
                    <a:pt x="275" y="725"/>
                  </a:lnTo>
                  <a:lnTo>
                    <a:pt x="269" y="711"/>
                  </a:lnTo>
                  <a:lnTo>
                    <a:pt x="261" y="694"/>
                  </a:lnTo>
                  <a:lnTo>
                    <a:pt x="254" y="664"/>
                  </a:lnTo>
                  <a:lnTo>
                    <a:pt x="235" y="590"/>
                  </a:lnTo>
                  <a:lnTo>
                    <a:pt x="209" y="484"/>
                  </a:lnTo>
                  <a:lnTo>
                    <a:pt x="180" y="363"/>
                  </a:lnTo>
                  <a:lnTo>
                    <a:pt x="150" y="242"/>
                  </a:lnTo>
                  <a:lnTo>
                    <a:pt x="124" y="138"/>
                  </a:lnTo>
                  <a:lnTo>
                    <a:pt x="105" y="64"/>
                  </a:lnTo>
                  <a:lnTo>
                    <a:pt x="98" y="35"/>
                  </a:lnTo>
                  <a:lnTo>
                    <a:pt x="97" y="34"/>
                  </a:lnTo>
                  <a:lnTo>
                    <a:pt x="97" y="32"/>
                  </a:lnTo>
                  <a:lnTo>
                    <a:pt x="95" y="30"/>
                  </a:lnTo>
                  <a:lnTo>
                    <a:pt x="94" y="29"/>
                  </a:lnTo>
                  <a:lnTo>
                    <a:pt x="93" y="26"/>
                  </a:lnTo>
                  <a:lnTo>
                    <a:pt x="90" y="24"/>
                  </a:lnTo>
                  <a:lnTo>
                    <a:pt x="85" y="19"/>
                  </a:lnTo>
                  <a:lnTo>
                    <a:pt x="80" y="13"/>
                  </a:lnTo>
                  <a:lnTo>
                    <a:pt x="72" y="8"/>
                  </a:lnTo>
                  <a:lnTo>
                    <a:pt x="64" y="4"/>
                  </a:lnTo>
                  <a:lnTo>
                    <a:pt x="55" y="2"/>
                  </a:lnTo>
                  <a:lnTo>
                    <a:pt x="45" y="0"/>
                  </a:lnTo>
                  <a:close/>
                </a:path>
              </a:pathLst>
            </a:custGeom>
            <a:solidFill>
              <a:srgbClr val="000000"/>
            </a:solidFill>
            <a:ln w="9525">
              <a:noFill/>
              <a:round/>
              <a:headEnd/>
              <a:tailEnd/>
            </a:ln>
          </p:spPr>
          <p:txBody>
            <a:bodyPr/>
            <a:lstStyle/>
            <a:p>
              <a:pPr rtl="0"/>
              <a:endParaRPr lang="en-US" sz="3800"/>
            </a:p>
          </p:txBody>
        </p:sp>
        <p:sp>
          <p:nvSpPr>
            <p:cNvPr id="978" name="Freeform 976"/>
            <p:cNvSpPr>
              <a:spLocks/>
            </p:cNvSpPr>
            <p:nvPr/>
          </p:nvSpPr>
          <p:spPr bwMode="auto">
            <a:xfrm>
              <a:off x="346" y="2681"/>
              <a:ext cx="187" cy="187"/>
            </a:xfrm>
            <a:custGeom>
              <a:avLst/>
              <a:gdLst>
                <a:gd name="T0" fmla="*/ 2 w 814"/>
                <a:gd name="T1" fmla="*/ 0 h 817"/>
                <a:gd name="T2" fmla="*/ 3 w 814"/>
                <a:gd name="T3" fmla="*/ 2 h 817"/>
                <a:gd name="T4" fmla="*/ 6 w 814"/>
                <a:gd name="T5" fmla="*/ 10 h 817"/>
                <a:gd name="T6" fmla="*/ 16 w 814"/>
                <a:gd name="T7" fmla="*/ 51 h 817"/>
                <a:gd name="T8" fmla="*/ 30 w 814"/>
                <a:gd name="T9" fmla="*/ 106 h 817"/>
                <a:gd name="T10" fmla="*/ 40 w 814"/>
                <a:gd name="T11" fmla="*/ 146 h 817"/>
                <a:gd name="T12" fmla="*/ 42 w 814"/>
                <a:gd name="T13" fmla="*/ 152 h 817"/>
                <a:gd name="T14" fmla="*/ 42 w 814"/>
                <a:gd name="T15" fmla="*/ 152 h 817"/>
                <a:gd name="T16" fmla="*/ 44 w 814"/>
                <a:gd name="T17" fmla="*/ 157 h 817"/>
                <a:gd name="T18" fmla="*/ 48 w 814"/>
                <a:gd name="T19" fmla="*/ 164 h 817"/>
                <a:gd name="T20" fmla="*/ 51 w 814"/>
                <a:gd name="T21" fmla="*/ 169 h 817"/>
                <a:gd name="T22" fmla="*/ 56 w 814"/>
                <a:gd name="T23" fmla="*/ 173 h 817"/>
                <a:gd name="T24" fmla="*/ 60 w 814"/>
                <a:gd name="T25" fmla="*/ 174 h 817"/>
                <a:gd name="T26" fmla="*/ 64 w 814"/>
                <a:gd name="T27" fmla="*/ 174 h 817"/>
                <a:gd name="T28" fmla="*/ 75 w 814"/>
                <a:gd name="T29" fmla="*/ 174 h 817"/>
                <a:gd name="T30" fmla="*/ 95 w 814"/>
                <a:gd name="T31" fmla="*/ 175 h 817"/>
                <a:gd name="T32" fmla="*/ 115 w 814"/>
                <a:gd name="T33" fmla="*/ 175 h 817"/>
                <a:gd name="T34" fmla="*/ 133 w 814"/>
                <a:gd name="T35" fmla="*/ 176 h 817"/>
                <a:gd name="T36" fmla="*/ 150 w 814"/>
                <a:gd name="T37" fmla="*/ 177 h 817"/>
                <a:gd name="T38" fmla="*/ 164 w 814"/>
                <a:gd name="T39" fmla="*/ 178 h 817"/>
                <a:gd name="T40" fmla="*/ 175 w 814"/>
                <a:gd name="T41" fmla="*/ 179 h 817"/>
                <a:gd name="T42" fmla="*/ 182 w 814"/>
                <a:gd name="T43" fmla="*/ 180 h 817"/>
                <a:gd name="T44" fmla="*/ 185 w 814"/>
                <a:gd name="T45" fmla="*/ 182 h 817"/>
                <a:gd name="T46" fmla="*/ 187 w 814"/>
                <a:gd name="T47" fmla="*/ 184 h 817"/>
                <a:gd name="T48" fmla="*/ 187 w 814"/>
                <a:gd name="T49" fmla="*/ 186 h 817"/>
                <a:gd name="T50" fmla="*/ 187 w 814"/>
                <a:gd name="T51" fmla="*/ 187 h 817"/>
                <a:gd name="T52" fmla="*/ 184 w 814"/>
                <a:gd name="T53" fmla="*/ 187 h 817"/>
                <a:gd name="T54" fmla="*/ 172 w 814"/>
                <a:gd name="T55" fmla="*/ 187 h 817"/>
                <a:gd name="T56" fmla="*/ 152 w 814"/>
                <a:gd name="T57" fmla="*/ 187 h 817"/>
                <a:gd name="T58" fmla="*/ 128 w 814"/>
                <a:gd name="T59" fmla="*/ 187 h 817"/>
                <a:gd name="T60" fmla="*/ 104 w 814"/>
                <a:gd name="T61" fmla="*/ 187 h 817"/>
                <a:gd name="T62" fmla="*/ 80 w 814"/>
                <a:gd name="T63" fmla="*/ 187 h 817"/>
                <a:gd name="T64" fmla="*/ 62 w 814"/>
                <a:gd name="T65" fmla="*/ 187 h 817"/>
                <a:gd name="T66" fmla="*/ 51 w 814"/>
                <a:gd name="T67" fmla="*/ 187 h 817"/>
                <a:gd name="T68" fmla="*/ 43 w 814"/>
                <a:gd name="T69" fmla="*/ 186 h 817"/>
                <a:gd name="T70" fmla="*/ 35 w 814"/>
                <a:gd name="T71" fmla="*/ 181 h 817"/>
                <a:gd name="T72" fmla="*/ 31 w 814"/>
                <a:gd name="T73" fmla="*/ 176 h 817"/>
                <a:gd name="T74" fmla="*/ 30 w 814"/>
                <a:gd name="T75" fmla="*/ 172 h 817"/>
                <a:gd name="T76" fmla="*/ 30 w 814"/>
                <a:gd name="T77" fmla="*/ 170 h 817"/>
                <a:gd name="T78" fmla="*/ 30 w 814"/>
                <a:gd name="T79" fmla="*/ 170 h 817"/>
                <a:gd name="T80" fmla="*/ 28 w 814"/>
                <a:gd name="T81" fmla="*/ 163 h 817"/>
                <a:gd name="T82" fmla="*/ 20 w 814"/>
                <a:gd name="T83" fmla="*/ 117 h 817"/>
                <a:gd name="T84" fmla="*/ 9 w 814"/>
                <a:gd name="T85" fmla="*/ 56 h 817"/>
                <a:gd name="T86" fmla="*/ 1 w 814"/>
                <a:gd name="T87" fmla="*/ 10 h 817"/>
                <a:gd name="T88" fmla="*/ 0 w 814"/>
                <a:gd name="T89" fmla="*/ 1 h 817"/>
                <a:gd name="T90" fmla="*/ 1 w 814"/>
                <a:gd name="T91" fmla="*/ 0 h 8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4"/>
                <a:gd name="T139" fmla="*/ 0 h 817"/>
                <a:gd name="T140" fmla="*/ 814 w 814"/>
                <a:gd name="T141" fmla="*/ 817 h 8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4" h="817">
                  <a:moveTo>
                    <a:pt x="5" y="0"/>
                  </a:moveTo>
                  <a:lnTo>
                    <a:pt x="9" y="2"/>
                  </a:lnTo>
                  <a:lnTo>
                    <a:pt x="13" y="3"/>
                  </a:lnTo>
                  <a:lnTo>
                    <a:pt x="15" y="7"/>
                  </a:lnTo>
                  <a:lnTo>
                    <a:pt x="19" y="11"/>
                  </a:lnTo>
                  <a:lnTo>
                    <a:pt x="27" y="42"/>
                  </a:lnTo>
                  <a:lnTo>
                    <a:pt x="45" y="117"/>
                  </a:lnTo>
                  <a:lnTo>
                    <a:pt x="71" y="221"/>
                  </a:lnTo>
                  <a:lnTo>
                    <a:pt x="101" y="341"/>
                  </a:lnTo>
                  <a:lnTo>
                    <a:pt x="131" y="461"/>
                  </a:lnTo>
                  <a:lnTo>
                    <a:pt x="157" y="564"/>
                  </a:lnTo>
                  <a:lnTo>
                    <a:pt x="175" y="638"/>
                  </a:lnTo>
                  <a:lnTo>
                    <a:pt x="182" y="665"/>
                  </a:lnTo>
                  <a:lnTo>
                    <a:pt x="182" y="666"/>
                  </a:lnTo>
                  <a:lnTo>
                    <a:pt x="182" y="668"/>
                  </a:lnTo>
                  <a:lnTo>
                    <a:pt x="190" y="686"/>
                  </a:lnTo>
                  <a:lnTo>
                    <a:pt x="198" y="703"/>
                  </a:lnTo>
                  <a:lnTo>
                    <a:pt x="207" y="717"/>
                  </a:lnTo>
                  <a:lnTo>
                    <a:pt x="216" y="729"/>
                  </a:lnTo>
                  <a:lnTo>
                    <a:pt x="224" y="739"/>
                  </a:lnTo>
                  <a:lnTo>
                    <a:pt x="233" y="748"/>
                  </a:lnTo>
                  <a:lnTo>
                    <a:pt x="243" y="755"/>
                  </a:lnTo>
                  <a:lnTo>
                    <a:pt x="252" y="759"/>
                  </a:lnTo>
                  <a:lnTo>
                    <a:pt x="263" y="761"/>
                  </a:lnTo>
                  <a:lnTo>
                    <a:pt x="270" y="761"/>
                  </a:lnTo>
                  <a:lnTo>
                    <a:pt x="278" y="760"/>
                  </a:lnTo>
                  <a:lnTo>
                    <a:pt x="283" y="759"/>
                  </a:lnTo>
                  <a:lnTo>
                    <a:pt x="328" y="760"/>
                  </a:lnTo>
                  <a:lnTo>
                    <a:pt x="371" y="761"/>
                  </a:lnTo>
                  <a:lnTo>
                    <a:pt x="415" y="763"/>
                  </a:lnTo>
                  <a:lnTo>
                    <a:pt x="458" y="765"/>
                  </a:lnTo>
                  <a:lnTo>
                    <a:pt x="501" y="766"/>
                  </a:lnTo>
                  <a:lnTo>
                    <a:pt x="542" y="768"/>
                  </a:lnTo>
                  <a:lnTo>
                    <a:pt x="581" y="770"/>
                  </a:lnTo>
                  <a:lnTo>
                    <a:pt x="619" y="772"/>
                  </a:lnTo>
                  <a:lnTo>
                    <a:pt x="654" y="774"/>
                  </a:lnTo>
                  <a:lnTo>
                    <a:pt x="687" y="777"/>
                  </a:lnTo>
                  <a:lnTo>
                    <a:pt x="716" y="778"/>
                  </a:lnTo>
                  <a:lnTo>
                    <a:pt x="742" y="781"/>
                  </a:lnTo>
                  <a:lnTo>
                    <a:pt x="762" y="782"/>
                  </a:lnTo>
                  <a:lnTo>
                    <a:pt x="781" y="785"/>
                  </a:lnTo>
                  <a:lnTo>
                    <a:pt x="792" y="786"/>
                  </a:lnTo>
                  <a:lnTo>
                    <a:pt x="800" y="789"/>
                  </a:lnTo>
                  <a:lnTo>
                    <a:pt x="807" y="794"/>
                  </a:lnTo>
                  <a:lnTo>
                    <a:pt x="812" y="800"/>
                  </a:lnTo>
                  <a:lnTo>
                    <a:pt x="813" y="805"/>
                  </a:lnTo>
                  <a:lnTo>
                    <a:pt x="814" y="812"/>
                  </a:lnTo>
                  <a:lnTo>
                    <a:pt x="814" y="813"/>
                  </a:lnTo>
                  <a:lnTo>
                    <a:pt x="814" y="815"/>
                  </a:lnTo>
                  <a:lnTo>
                    <a:pt x="813" y="816"/>
                  </a:lnTo>
                  <a:lnTo>
                    <a:pt x="813" y="817"/>
                  </a:lnTo>
                  <a:lnTo>
                    <a:pt x="801" y="817"/>
                  </a:lnTo>
                  <a:lnTo>
                    <a:pt x="779" y="817"/>
                  </a:lnTo>
                  <a:lnTo>
                    <a:pt x="748" y="817"/>
                  </a:lnTo>
                  <a:lnTo>
                    <a:pt x="708" y="817"/>
                  </a:lnTo>
                  <a:lnTo>
                    <a:pt x="662" y="817"/>
                  </a:lnTo>
                  <a:lnTo>
                    <a:pt x="613" y="817"/>
                  </a:lnTo>
                  <a:lnTo>
                    <a:pt x="559" y="817"/>
                  </a:lnTo>
                  <a:lnTo>
                    <a:pt x="505" y="817"/>
                  </a:lnTo>
                  <a:lnTo>
                    <a:pt x="451" y="817"/>
                  </a:lnTo>
                  <a:lnTo>
                    <a:pt x="399" y="817"/>
                  </a:lnTo>
                  <a:lnTo>
                    <a:pt x="350" y="817"/>
                  </a:lnTo>
                  <a:lnTo>
                    <a:pt x="307" y="817"/>
                  </a:lnTo>
                  <a:lnTo>
                    <a:pt x="270" y="817"/>
                  </a:lnTo>
                  <a:lnTo>
                    <a:pt x="242" y="817"/>
                  </a:lnTo>
                  <a:lnTo>
                    <a:pt x="222" y="817"/>
                  </a:lnTo>
                  <a:lnTo>
                    <a:pt x="216" y="817"/>
                  </a:lnTo>
                  <a:lnTo>
                    <a:pt x="188" y="812"/>
                  </a:lnTo>
                  <a:lnTo>
                    <a:pt x="168" y="803"/>
                  </a:lnTo>
                  <a:lnTo>
                    <a:pt x="152" y="791"/>
                  </a:lnTo>
                  <a:lnTo>
                    <a:pt x="142" y="779"/>
                  </a:lnTo>
                  <a:lnTo>
                    <a:pt x="135" y="768"/>
                  </a:lnTo>
                  <a:lnTo>
                    <a:pt x="131" y="757"/>
                  </a:lnTo>
                  <a:lnTo>
                    <a:pt x="130" y="750"/>
                  </a:lnTo>
                  <a:lnTo>
                    <a:pt x="130" y="744"/>
                  </a:lnTo>
                  <a:lnTo>
                    <a:pt x="130" y="743"/>
                  </a:lnTo>
                  <a:lnTo>
                    <a:pt x="129" y="743"/>
                  </a:lnTo>
                  <a:lnTo>
                    <a:pt x="129" y="742"/>
                  </a:lnTo>
                  <a:lnTo>
                    <a:pt x="123" y="711"/>
                  </a:lnTo>
                  <a:lnTo>
                    <a:pt x="109" y="629"/>
                  </a:lnTo>
                  <a:lnTo>
                    <a:pt x="88" y="513"/>
                  </a:lnTo>
                  <a:lnTo>
                    <a:pt x="65" y="380"/>
                  </a:lnTo>
                  <a:lnTo>
                    <a:pt x="41" y="246"/>
                  </a:lnTo>
                  <a:lnTo>
                    <a:pt x="21" y="128"/>
                  </a:lnTo>
                  <a:lnTo>
                    <a:pt x="6" y="42"/>
                  </a:lnTo>
                  <a:lnTo>
                    <a:pt x="0" y="6"/>
                  </a:lnTo>
                  <a:lnTo>
                    <a:pt x="1" y="4"/>
                  </a:lnTo>
                  <a:lnTo>
                    <a:pt x="4" y="2"/>
                  </a:lnTo>
                  <a:lnTo>
                    <a:pt x="5" y="0"/>
                  </a:lnTo>
                  <a:close/>
                </a:path>
              </a:pathLst>
            </a:custGeom>
            <a:solidFill>
              <a:srgbClr val="C0C0C0"/>
            </a:solidFill>
            <a:ln w="9525">
              <a:noFill/>
              <a:round/>
              <a:headEnd/>
              <a:tailEnd/>
            </a:ln>
          </p:spPr>
          <p:txBody>
            <a:bodyPr/>
            <a:lstStyle/>
            <a:p>
              <a:pPr rtl="0"/>
              <a:endParaRPr lang="en-US" sz="3800"/>
            </a:p>
          </p:txBody>
        </p:sp>
        <p:sp>
          <p:nvSpPr>
            <p:cNvPr id="979" name="Freeform 977"/>
            <p:cNvSpPr>
              <a:spLocks/>
            </p:cNvSpPr>
            <p:nvPr/>
          </p:nvSpPr>
          <p:spPr bwMode="auto">
            <a:xfrm>
              <a:off x="733" y="2743"/>
              <a:ext cx="70" cy="263"/>
            </a:xfrm>
            <a:custGeom>
              <a:avLst/>
              <a:gdLst>
                <a:gd name="T0" fmla="*/ 0 w 306"/>
                <a:gd name="T1" fmla="*/ 3 h 1144"/>
                <a:gd name="T2" fmla="*/ 0 w 306"/>
                <a:gd name="T3" fmla="*/ 5 h 1144"/>
                <a:gd name="T4" fmla="*/ 0 w 306"/>
                <a:gd name="T5" fmla="*/ 7 h 1144"/>
                <a:gd name="T6" fmla="*/ 2 w 306"/>
                <a:gd name="T7" fmla="*/ 8 h 1144"/>
                <a:gd name="T8" fmla="*/ 3 w 306"/>
                <a:gd name="T9" fmla="*/ 9 h 1144"/>
                <a:gd name="T10" fmla="*/ 7 w 306"/>
                <a:gd name="T11" fmla="*/ 10 h 1144"/>
                <a:gd name="T12" fmla="*/ 11 w 306"/>
                <a:gd name="T13" fmla="*/ 12 h 1144"/>
                <a:gd name="T14" fmla="*/ 14 w 306"/>
                <a:gd name="T15" fmla="*/ 13 h 1144"/>
                <a:gd name="T16" fmla="*/ 18 w 306"/>
                <a:gd name="T17" fmla="*/ 15 h 1144"/>
                <a:gd name="T18" fmla="*/ 22 w 306"/>
                <a:gd name="T19" fmla="*/ 17 h 1144"/>
                <a:gd name="T20" fmla="*/ 24 w 306"/>
                <a:gd name="T21" fmla="*/ 19 h 1144"/>
                <a:gd name="T22" fmla="*/ 27 w 306"/>
                <a:gd name="T23" fmla="*/ 22 h 1144"/>
                <a:gd name="T24" fmla="*/ 28 w 306"/>
                <a:gd name="T25" fmla="*/ 24 h 1144"/>
                <a:gd name="T26" fmla="*/ 29 w 306"/>
                <a:gd name="T27" fmla="*/ 32 h 1144"/>
                <a:gd name="T28" fmla="*/ 32 w 306"/>
                <a:gd name="T29" fmla="*/ 51 h 1144"/>
                <a:gd name="T30" fmla="*/ 36 w 306"/>
                <a:gd name="T31" fmla="*/ 77 h 1144"/>
                <a:gd name="T32" fmla="*/ 40 w 306"/>
                <a:gd name="T33" fmla="*/ 110 h 1144"/>
                <a:gd name="T34" fmla="*/ 46 w 306"/>
                <a:gd name="T35" fmla="*/ 146 h 1144"/>
                <a:gd name="T36" fmla="*/ 51 w 306"/>
                <a:gd name="T37" fmla="*/ 185 h 1144"/>
                <a:gd name="T38" fmla="*/ 56 w 306"/>
                <a:gd name="T39" fmla="*/ 223 h 1144"/>
                <a:gd name="T40" fmla="*/ 61 w 306"/>
                <a:gd name="T41" fmla="*/ 260 h 1144"/>
                <a:gd name="T42" fmla="*/ 62 w 306"/>
                <a:gd name="T43" fmla="*/ 261 h 1144"/>
                <a:gd name="T44" fmla="*/ 63 w 306"/>
                <a:gd name="T45" fmla="*/ 263 h 1144"/>
                <a:gd name="T46" fmla="*/ 64 w 306"/>
                <a:gd name="T47" fmla="*/ 263 h 1144"/>
                <a:gd name="T48" fmla="*/ 66 w 306"/>
                <a:gd name="T49" fmla="*/ 263 h 1144"/>
                <a:gd name="T50" fmla="*/ 68 w 306"/>
                <a:gd name="T51" fmla="*/ 263 h 1144"/>
                <a:gd name="T52" fmla="*/ 69 w 306"/>
                <a:gd name="T53" fmla="*/ 261 h 1144"/>
                <a:gd name="T54" fmla="*/ 70 w 306"/>
                <a:gd name="T55" fmla="*/ 260 h 1144"/>
                <a:gd name="T56" fmla="*/ 70 w 306"/>
                <a:gd name="T57" fmla="*/ 258 h 1144"/>
                <a:gd name="T58" fmla="*/ 68 w 306"/>
                <a:gd name="T59" fmla="*/ 242 h 1144"/>
                <a:gd name="T60" fmla="*/ 64 w 306"/>
                <a:gd name="T61" fmla="*/ 213 h 1144"/>
                <a:gd name="T62" fmla="*/ 59 w 306"/>
                <a:gd name="T63" fmla="*/ 175 h 1144"/>
                <a:gd name="T64" fmla="*/ 53 w 306"/>
                <a:gd name="T65" fmla="*/ 134 h 1144"/>
                <a:gd name="T66" fmla="*/ 47 w 306"/>
                <a:gd name="T67" fmla="*/ 94 h 1144"/>
                <a:gd name="T68" fmla="*/ 42 w 306"/>
                <a:gd name="T69" fmla="*/ 59 h 1144"/>
                <a:gd name="T70" fmla="*/ 38 w 306"/>
                <a:gd name="T71" fmla="*/ 33 h 1144"/>
                <a:gd name="T72" fmla="*/ 36 w 306"/>
                <a:gd name="T73" fmla="*/ 21 h 1144"/>
                <a:gd name="T74" fmla="*/ 34 w 306"/>
                <a:gd name="T75" fmla="*/ 17 h 1144"/>
                <a:gd name="T76" fmla="*/ 31 w 306"/>
                <a:gd name="T77" fmla="*/ 13 h 1144"/>
                <a:gd name="T78" fmla="*/ 27 w 306"/>
                <a:gd name="T79" fmla="*/ 10 h 1144"/>
                <a:gd name="T80" fmla="*/ 22 w 306"/>
                <a:gd name="T81" fmla="*/ 7 h 1144"/>
                <a:gd name="T82" fmla="*/ 17 w 306"/>
                <a:gd name="T83" fmla="*/ 4 h 1144"/>
                <a:gd name="T84" fmla="*/ 12 w 306"/>
                <a:gd name="T85" fmla="*/ 3 h 1144"/>
                <a:gd name="T86" fmla="*/ 8 w 306"/>
                <a:gd name="T87" fmla="*/ 1 h 1144"/>
                <a:gd name="T88" fmla="*/ 6 w 306"/>
                <a:gd name="T89" fmla="*/ 0 h 1144"/>
                <a:gd name="T90" fmla="*/ 4 w 306"/>
                <a:gd name="T91" fmla="*/ 0 h 1144"/>
                <a:gd name="T92" fmla="*/ 3 w 306"/>
                <a:gd name="T93" fmla="*/ 1 h 1144"/>
                <a:gd name="T94" fmla="*/ 1 w 306"/>
                <a:gd name="T95" fmla="*/ 2 h 1144"/>
                <a:gd name="T96" fmla="*/ 0 w 306"/>
                <a:gd name="T97" fmla="*/ 3 h 1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6"/>
                <a:gd name="T148" fmla="*/ 0 h 1144"/>
                <a:gd name="T149" fmla="*/ 306 w 306"/>
                <a:gd name="T150" fmla="*/ 1144 h 11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6" h="1144">
                  <a:moveTo>
                    <a:pt x="2" y="14"/>
                  </a:moveTo>
                  <a:lnTo>
                    <a:pt x="0" y="22"/>
                  </a:lnTo>
                  <a:lnTo>
                    <a:pt x="2" y="29"/>
                  </a:lnTo>
                  <a:lnTo>
                    <a:pt x="7" y="35"/>
                  </a:lnTo>
                  <a:lnTo>
                    <a:pt x="13" y="39"/>
                  </a:lnTo>
                  <a:lnTo>
                    <a:pt x="29" y="44"/>
                  </a:lnTo>
                  <a:lnTo>
                    <a:pt x="46" y="51"/>
                  </a:lnTo>
                  <a:lnTo>
                    <a:pt x="63" y="58"/>
                  </a:lnTo>
                  <a:lnTo>
                    <a:pt x="80" y="66"/>
                  </a:lnTo>
                  <a:lnTo>
                    <a:pt x="94" y="75"/>
                  </a:lnTo>
                  <a:lnTo>
                    <a:pt x="107" y="84"/>
                  </a:lnTo>
                  <a:lnTo>
                    <a:pt x="116" y="94"/>
                  </a:lnTo>
                  <a:lnTo>
                    <a:pt x="121" y="103"/>
                  </a:lnTo>
                  <a:lnTo>
                    <a:pt x="128" y="139"/>
                  </a:lnTo>
                  <a:lnTo>
                    <a:pt x="139" y="220"/>
                  </a:lnTo>
                  <a:lnTo>
                    <a:pt x="156" y="335"/>
                  </a:lnTo>
                  <a:lnTo>
                    <a:pt x="177" y="479"/>
                  </a:lnTo>
                  <a:lnTo>
                    <a:pt x="199" y="637"/>
                  </a:lnTo>
                  <a:lnTo>
                    <a:pt x="223" y="805"/>
                  </a:lnTo>
                  <a:lnTo>
                    <a:pt x="246" y="971"/>
                  </a:lnTo>
                  <a:lnTo>
                    <a:pt x="267" y="1129"/>
                  </a:lnTo>
                  <a:lnTo>
                    <a:pt x="270" y="1137"/>
                  </a:lnTo>
                  <a:lnTo>
                    <a:pt x="275" y="1142"/>
                  </a:lnTo>
                  <a:lnTo>
                    <a:pt x="281" y="1144"/>
                  </a:lnTo>
                  <a:lnTo>
                    <a:pt x="289" y="1144"/>
                  </a:lnTo>
                  <a:lnTo>
                    <a:pt x="297" y="1142"/>
                  </a:lnTo>
                  <a:lnTo>
                    <a:pt x="303" y="1137"/>
                  </a:lnTo>
                  <a:lnTo>
                    <a:pt x="306" y="1130"/>
                  </a:lnTo>
                  <a:lnTo>
                    <a:pt x="306" y="1122"/>
                  </a:lnTo>
                  <a:lnTo>
                    <a:pt x="297" y="1051"/>
                  </a:lnTo>
                  <a:lnTo>
                    <a:pt x="279" y="925"/>
                  </a:lnTo>
                  <a:lnTo>
                    <a:pt x="257" y="763"/>
                  </a:lnTo>
                  <a:lnTo>
                    <a:pt x="232" y="585"/>
                  </a:lnTo>
                  <a:lnTo>
                    <a:pt x="207" y="410"/>
                  </a:lnTo>
                  <a:lnTo>
                    <a:pt x="185" y="256"/>
                  </a:lnTo>
                  <a:lnTo>
                    <a:pt x="168" y="144"/>
                  </a:lnTo>
                  <a:lnTo>
                    <a:pt x="159" y="92"/>
                  </a:lnTo>
                  <a:lnTo>
                    <a:pt x="150" y="74"/>
                  </a:lnTo>
                  <a:lnTo>
                    <a:pt x="136" y="57"/>
                  </a:lnTo>
                  <a:lnTo>
                    <a:pt x="116" y="43"/>
                  </a:lnTo>
                  <a:lnTo>
                    <a:pt x="95" y="30"/>
                  </a:lnTo>
                  <a:lnTo>
                    <a:pt x="73" y="19"/>
                  </a:lnTo>
                  <a:lnTo>
                    <a:pt x="54" y="12"/>
                  </a:lnTo>
                  <a:lnTo>
                    <a:pt x="37" y="5"/>
                  </a:lnTo>
                  <a:lnTo>
                    <a:pt x="26" y="1"/>
                  </a:lnTo>
                  <a:lnTo>
                    <a:pt x="18" y="0"/>
                  </a:lnTo>
                  <a:lnTo>
                    <a:pt x="11" y="3"/>
                  </a:lnTo>
                  <a:lnTo>
                    <a:pt x="5" y="8"/>
                  </a:lnTo>
                  <a:lnTo>
                    <a:pt x="2" y="14"/>
                  </a:lnTo>
                  <a:close/>
                </a:path>
              </a:pathLst>
            </a:custGeom>
            <a:solidFill>
              <a:srgbClr val="000000"/>
            </a:solidFill>
            <a:ln w="9525">
              <a:noFill/>
              <a:round/>
              <a:headEnd/>
              <a:tailEnd/>
            </a:ln>
          </p:spPr>
          <p:txBody>
            <a:bodyPr/>
            <a:lstStyle/>
            <a:p>
              <a:pPr rtl="0"/>
              <a:endParaRPr lang="en-US" sz="3800"/>
            </a:p>
          </p:txBody>
        </p:sp>
        <p:sp>
          <p:nvSpPr>
            <p:cNvPr id="980" name="Freeform 978"/>
            <p:cNvSpPr>
              <a:spLocks/>
            </p:cNvSpPr>
            <p:nvPr/>
          </p:nvSpPr>
          <p:spPr bwMode="auto">
            <a:xfrm>
              <a:off x="678" y="2744"/>
              <a:ext cx="34" cy="260"/>
            </a:xfrm>
            <a:custGeom>
              <a:avLst/>
              <a:gdLst>
                <a:gd name="T0" fmla="*/ 27 w 151"/>
                <a:gd name="T1" fmla="*/ 0 h 1135"/>
                <a:gd name="T2" fmla="*/ 25 w 151"/>
                <a:gd name="T3" fmla="*/ 2 h 1135"/>
                <a:gd name="T4" fmla="*/ 22 w 151"/>
                <a:gd name="T5" fmla="*/ 4 h 1135"/>
                <a:gd name="T6" fmla="*/ 18 w 151"/>
                <a:gd name="T7" fmla="*/ 6 h 1135"/>
                <a:gd name="T8" fmla="*/ 13 w 151"/>
                <a:gd name="T9" fmla="*/ 10 h 1135"/>
                <a:gd name="T10" fmla="*/ 9 w 151"/>
                <a:gd name="T11" fmla="*/ 14 h 1135"/>
                <a:gd name="T12" fmla="*/ 5 w 151"/>
                <a:gd name="T13" fmla="*/ 18 h 1135"/>
                <a:gd name="T14" fmla="*/ 3 w 151"/>
                <a:gd name="T15" fmla="*/ 22 h 1135"/>
                <a:gd name="T16" fmla="*/ 2 w 151"/>
                <a:gd name="T17" fmla="*/ 26 h 1135"/>
                <a:gd name="T18" fmla="*/ 1 w 151"/>
                <a:gd name="T19" fmla="*/ 65 h 1135"/>
                <a:gd name="T20" fmla="*/ 1 w 151"/>
                <a:gd name="T21" fmla="*/ 141 h 1135"/>
                <a:gd name="T22" fmla="*/ 0 w 151"/>
                <a:gd name="T23" fmla="*/ 217 h 1135"/>
                <a:gd name="T24" fmla="*/ 0 w 151"/>
                <a:gd name="T25" fmla="*/ 255 h 1135"/>
                <a:gd name="T26" fmla="*/ 0 w 151"/>
                <a:gd name="T27" fmla="*/ 257 h 1135"/>
                <a:gd name="T28" fmla="*/ 2 w 151"/>
                <a:gd name="T29" fmla="*/ 259 h 1135"/>
                <a:gd name="T30" fmla="*/ 3 w 151"/>
                <a:gd name="T31" fmla="*/ 260 h 1135"/>
                <a:gd name="T32" fmla="*/ 5 w 151"/>
                <a:gd name="T33" fmla="*/ 260 h 1135"/>
                <a:gd name="T34" fmla="*/ 6 w 151"/>
                <a:gd name="T35" fmla="*/ 260 h 1135"/>
                <a:gd name="T36" fmla="*/ 8 w 151"/>
                <a:gd name="T37" fmla="*/ 259 h 1135"/>
                <a:gd name="T38" fmla="*/ 9 w 151"/>
                <a:gd name="T39" fmla="*/ 257 h 1135"/>
                <a:gd name="T40" fmla="*/ 9 w 151"/>
                <a:gd name="T41" fmla="*/ 255 h 1135"/>
                <a:gd name="T42" fmla="*/ 9 w 151"/>
                <a:gd name="T43" fmla="*/ 189 h 1135"/>
                <a:gd name="T44" fmla="*/ 9 w 151"/>
                <a:gd name="T45" fmla="*/ 116 h 1135"/>
                <a:gd name="T46" fmla="*/ 10 w 151"/>
                <a:gd name="T47" fmla="*/ 56 h 1135"/>
                <a:gd name="T48" fmla="*/ 10 w 151"/>
                <a:gd name="T49" fmla="*/ 27 h 1135"/>
                <a:gd name="T50" fmla="*/ 11 w 151"/>
                <a:gd name="T51" fmla="*/ 25 h 1135"/>
                <a:gd name="T52" fmla="*/ 13 w 151"/>
                <a:gd name="T53" fmla="*/ 23 h 1135"/>
                <a:gd name="T54" fmla="*/ 15 w 151"/>
                <a:gd name="T55" fmla="*/ 20 h 1135"/>
                <a:gd name="T56" fmla="*/ 18 w 151"/>
                <a:gd name="T57" fmla="*/ 17 h 1135"/>
                <a:gd name="T58" fmla="*/ 21 w 151"/>
                <a:gd name="T59" fmla="*/ 15 h 1135"/>
                <a:gd name="T60" fmla="*/ 25 w 151"/>
                <a:gd name="T61" fmla="*/ 12 h 1135"/>
                <a:gd name="T62" fmla="*/ 28 w 151"/>
                <a:gd name="T63" fmla="*/ 10 h 1135"/>
                <a:gd name="T64" fmla="*/ 32 w 151"/>
                <a:gd name="T65" fmla="*/ 8 h 1135"/>
                <a:gd name="T66" fmla="*/ 33 w 151"/>
                <a:gd name="T67" fmla="*/ 7 h 1135"/>
                <a:gd name="T68" fmla="*/ 34 w 151"/>
                <a:gd name="T69" fmla="*/ 5 h 1135"/>
                <a:gd name="T70" fmla="*/ 34 w 151"/>
                <a:gd name="T71" fmla="*/ 4 h 1135"/>
                <a:gd name="T72" fmla="*/ 34 w 151"/>
                <a:gd name="T73" fmla="*/ 2 h 1135"/>
                <a:gd name="T74" fmla="*/ 32 w 151"/>
                <a:gd name="T75" fmla="*/ 1 h 1135"/>
                <a:gd name="T76" fmla="*/ 31 w 151"/>
                <a:gd name="T77" fmla="*/ 0 h 1135"/>
                <a:gd name="T78" fmla="*/ 29 w 151"/>
                <a:gd name="T79" fmla="*/ 0 h 1135"/>
                <a:gd name="T80" fmla="*/ 27 w 151"/>
                <a:gd name="T81" fmla="*/ 0 h 11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1"/>
                <a:gd name="T124" fmla="*/ 0 h 1135"/>
                <a:gd name="T125" fmla="*/ 151 w 151"/>
                <a:gd name="T126" fmla="*/ 1135 h 11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1" h="1135">
                  <a:moveTo>
                    <a:pt x="121" y="2"/>
                  </a:moveTo>
                  <a:lnTo>
                    <a:pt x="111" y="7"/>
                  </a:lnTo>
                  <a:lnTo>
                    <a:pt x="96" y="16"/>
                  </a:lnTo>
                  <a:lnTo>
                    <a:pt x="78" y="28"/>
                  </a:lnTo>
                  <a:lnTo>
                    <a:pt x="59" y="42"/>
                  </a:lnTo>
                  <a:lnTo>
                    <a:pt x="41" y="59"/>
                  </a:lnTo>
                  <a:lnTo>
                    <a:pt x="24" y="78"/>
                  </a:lnTo>
                  <a:lnTo>
                    <a:pt x="12" y="96"/>
                  </a:lnTo>
                  <a:lnTo>
                    <a:pt x="7" y="115"/>
                  </a:lnTo>
                  <a:lnTo>
                    <a:pt x="4" y="284"/>
                  </a:lnTo>
                  <a:lnTo>
                    <a:pt x="3" y="617"/>
                  </a:lnTo>
                  <a:lnTo>
                    <a:pt x="1" y="949"/>
                  </a:lnTo>
                  <a:lnTo>
                    <a:pt x="0" y="1115"/>
                  </a:lnTo>
                  <a:lnTo>
                    <a:pt x="1" y="1123"/>
                  </a:lnTo>
                  <a:lnTo>
                    <a:pt x="7" y="1130"/>
                  </a:lnTo>
                  <a:lnTo>
                    <a:pt x="12" y="1134"/>
                  </a:lnTo>
                  <a:lnTo>
                    <a:pt x="20" y="1135"/>
                  </a:lnTo>
                  <a:lnTo>
                    <a:pt x="28" y="1134"/>
                  </a:lnTo>
                  <a:lnTo>
                    <a:pt x="34" y="1130"/>
                  </a:lnTo>
                  <a:lnTo>
                    <a:pt x="39" y="1123"/>
                  </a:lnTo>
                  <a:lnTo>
                    <a:pt x="41" y="1115"/>
                  </a:lnTo>
                  <a:lnTo>
                    <a:pt x="41" y="825"/>
                  </a:lnTo>
                  <a:lnTo>
                    <a:pt x="42" y="507"/>
                  </a:lnTo>
                  <a:lnTo>
                    <a:pt x="44" y="243"/>
                  </a:lnTo>
                  <a:lnTo>
                    <a:pt x="46" y="119"/>
                  </a:lnTo>
                  <a:lnTo>
                    <a:pt x="50" y="110"/>
                  </a:lnTo>
                  <a:lnTo>
                    <a:pt x="56" y="100"/>
                  </a:lnTo>
                  <a:lnTo>
                    <a:pt x="68" y="88"/>
                  </a:lnTo>
                  <a:lnTo>
                    <a:pt x="81" y="76"/>
                  </a:lnTo>
                  <a:lnTo>
                    <a:pt x="95" y="65"/>
                  </a:lnTo>
                  <a:lnTo>
                    <a:pt x="111" y="54"/>
                  </a:lnTo>
                  <a:lnTo>
                    <a:pt x="126" y="45"/>
                  </a:lnTo>
                  <a:lnTo>
                    <a:pt x="141" y="37"/>
                  </a:lnTo>
                  <a:lnTo>
                    <a:pt x="146" y="32"/>
                  </a:lnTo>
                  <a:lnTo>
                    <a:pt x="150" y="24"/>
                  </a:lnTo>
                  <a:lnTo>
                    <a:pt x="151" y="18"/>
                  </a:lnTo>
                  <a:lnTo>
                    <a:pt x="149" y="10"/>
                  </a:lnTo>
                  <a:lnTo>
                    <a:pt x="143" y="3"/>
                  </a:lnTo>
                  <a:lnTo>
                    <a:pt x="137" y="0"/>
                  </a:lnTo>
                  <a:lnTo>
                    <a:pt x="129" y="0"/>
                  </a:lnTo>
                  <a:lnTo>
                    <a:pt x="121" y="2"/>
                  </a:lnTo>
                  <a:close/>
                </a:path>
              </a:pathLst>
            </a:custGeom>
            <a:solidFill>
              <a:srgbClr val="000000"/>
            </a:solidFill>
            <a:ln w="9525">
              <a:noFill/>
              <a:round/>
              <a:headEnd/>
              <a:tailEnd/>
            </a:ln>
          </p:spPr>
          <p:txBody>
            <a:bodyPr/>
            <a:lstStyle/>
            <a:p>
              <a:pPr rtl="0"/>
              <a:endParaRPr lang="en-US" sz="3800"/>
            </a:p>
          </p:txBody>
        </p:sp>
        <p:sp>
          <p:nvSpPr>
            <p:cNvPr id="981" name="Freeform 979"/>
            <p:cNvSpPr>
              <a:spLocks/>
            </p:cNvSpPr>
            <p:nvPr/>
          </p:nvSpPr>
          <p:spPr bwMode="auto">
            <a:xfrm>
              <a:off x="485" y="2725"/>
              <a:ext cx="313" cy="71"/>
            </a:xfrm>
            <a:custGeom>
              <a:avLst/>
              <a:gdLst>
                <a:gd name="T0" fmla="*/ 300 w 1367"/>
                <a:gd name="T1" fmla="*/ 0 h 308"/>
                <a:gd name="T2" fmla="*/ 9 w 1367"/>
                <a:gd name="T3" fmla="*/ 46 h 308"/>
                <a:gd name="T4" fmla="*/ 8 w 1367"/>
                <a:gd name="T5" fmla="*/ 46 h 308"/>
                <a:gd name="T6" fmla="*/ 8 w 1367"/>
                <a:gd name="T7" fmla="*/ 46 h 308"/>
                <a:gd name="T8" fmla="*/ 7 w 1367"/>
                <a:gd name="T9" fmla="*/ 47 h 308"/>
                <a:gd name="T10" fmla="*/ 6 w 1367"/>
                <a:gd name="T11" fmla="*/ 47 h 308"/>
                <a:gd name="T12" fmla="*/ 3 w 1367"/>
                <a:gd name="T13" fmla="*/ 52 h 308"/>
                <a:gd name="T14" fmla="*/ 1 w 1367"/>
                <a:gd name="T15" fmla="*/ 55 h 308"/>
                <a:gd name="T16" fmla="*/ 0 w 1367"/>
                <a:gd name="T17" fmla="*/ 59 h 308"/>
                <a:gd name="T18" fmla="*/ 0 w 1367"/>
                <a:gd name="T19" fmla="*/ 63 h 308"/>
                <a:gd name="T20" fmla="*/ 1 w 1367"/>
                <a:gd name="T21" fmla="*/ 65 h 308"/>
                <a:gd name="T22" fmla="*/ 3 w 1367"/>
                <a:gd name="T23" fmla="*/ 67 h 308"/>
                <a:gd name="T24" fmla="*/ 5 w 1367"/>
                <a:gd name="T25" fmla="*/ 69 h 308"/>
                <a:gd name="T26" fmla="*/ 7 w 1367"/>
                <a:gd name="T27" fmla="*/ 70 h 308"/>
                <a:gd name="T28" fmla="*/ 9 w 1367"/>
                <a:gd name="T29" fmla="*/ 71 h 308"/>
                <a:gd name="T30" fmla="*/ 11 w 1367"/>
                <a:gd name="T31" fmla="*/ 71 h 308"/>
                <a:gd name="T32" fmla="*/ 12 w 1367"/>
                <a:gd name="T33" fmla="*/ 71 h 308"/>
                <a:gd name="T34" fmla="*/ 13 w 1367"/>
                <a:gd name="T35" fmla="*/ 71 h 308"/>
                <a:gd name="T36" fmla="*/ 14 w 1367"/>
                <a:gd name="T37" fmla="*/ 71 h 308"/>
                <a:gd name="T38" fmla="*/ 14 w 1367"/>
                <a:gd name="T39" fmla="*/ 71 h 308"/>
                <a:gd name="T40" fmla="*/ 14 w 1367"/>
                <a:gd name="T41" fmla="*/ 71 h 308"/>
                <a:gd name="T42" fmla="*/ 14 w 1367"/>
                <a:gd name="T43" fmla="*/ 71 h 308"/>
                <a:gd name="T44" fmla="*/ 306 w 1367"/>
                <a:gd name="T45" fmla="*/ 23 h 308"/>
                <a:gd name="T46" fmla="*/ 306 w 1367"/>
                <a:gd name="T47" fmla="*/ 23 h 308"/>
                <a:gd name="T48" fmla="*/ 307 w 1367"/>
                <a:gd name="T49" fmla="*/ 22 h 308"/>
                <a:gd name="T50" fmla="*/ 308 w 1367"/>
                <a:gd name="T51" fmla="*/ 22 h 308"/>
                <a:gd name="T52" fmla="*/ 308 w 1367"/>
                <a:gd name="T53" fmla="*/ 22 h 308"/>
                <a:gd name="T54" fmla="*/ 311 w 1367"/>
                <a:gd name="T55" fmla="*/ 19 h 308"/>
                <a:gd name="T56" fmla="*/ 312 w 1367"/>
                <a:gd name="T57" fmla="*/ 15 h 308"/>
                <a:gd name="T58" fmla="*/ 313 w 1367"/>
                <a:gd name="T59" fmla="*/ 12 h 308"/>
                <a:gd name="T60" fmla="*/ 313 w 1367"/>
                <a:gd name="T61" fmla="*/ 9 h 308"/>
                <a:gd name="T62" fmla="*/ 312 w 1367"/>
                <a:gd name="T63" fmla="*/ 7 h 308"/>
                <a:gd name="T64" fmla="*/ 310 w 1367"/>
                <a:gd name="T65" fmla="*/ 5 h 308"/>
                <a:gd name="T66" fmla="*/ 309 w 1367"/>
                <a:gd name="T67" fmla="*/ 3 h 308"/>
                <a:gd name="T68" fmla="*/ 307 w 1367"/>
                <a:gd name="T69" fmla="*/ 2 h 308"/>
                <a:gd name="T70" fmla="*/ 305 w 1367"/>
                <a:gd name="T71" fmla="*/ 1 h 308"/>
                <a:gd name="T72" fmla="*/ 304 w 1367"/>
                <a:gd name="T73" fmla="*/ 0 h 308"/>
                <a:gd name="T74" fmla="*/ 303 w 1367"/>
                <a:gd name="T75" fmla="*/ 0 h 308"/>
                <a:gd name="T76" fmla="*/ 302 w 1367"/>
                <a:gd name="T77" fmla="*/ 0 h 308"/>
                <a:gd name="T78" fmla="*/ 301 w 1367"/>
                <a:gd name="T79" fmla="*/ 0 h 308"/>
                <a:gd name="T80" fmla="*/ 301 w 1367"/>
                <a:gd name="T81" fmla="*/ 0 h 308"/>
                <a:gd name="T82" fmla="*/ 301 w 1367"/>
                <a:gd name="T83" fmla="*/ 0 h 308"/>
                <a:gd name="T84" fmla="*/ 300 w 1367"/>
                <a:gd name="T85" fmla="*/ 0 h 3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7"/>
                <a:gd name="T130" fmla="*/ 0 h 308"/>
                <a:gd name="T131" fmla="*/ 1367 w 1367"/>
                <a:gd name="T132" fmla="*/ 308 h 3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7" h="308">
                  <a:moveTo>
                    <a:pt x="1310" y="0"/>
                  </a:moveTo>
                  <a:lnTo>
                    <a:pt x="39" y="199"/>
                  </a:lnTo>
                  <a:lnTo>
                    <a:pt x="36" y="200"/>
                  </a:lnTo>
                  <a:lnTo>
                    <a:pt x="33" y="201"/>
                  </a:lnTo>
                  <a:lnTo>
                    <a:pt x="31" y="203"/>
                  </a:lnTo>
                  <a:lnTo>
                    <a:pt x="28" y="205"/>
                  </a:lnTo>
                  <a:lnTo>
                    <a:pt x="13" y="224"/>
                  </a:lnTo>
                  <a:lnTo>
                    <a:pt x="3" y="240"/>
                  </a:lnTo>
                  <a:lnTo>
                    <a:pt x="0" y="257"/>
                  </a:lnTo>
                  <a:lnTo>
                    <a:pt x="1" y="273"/>
                  </a:lnTo>
                  <a:lnTo>
                    <a:pt x="6" y="283"/>
                  </a:lnTo>
                  <a:lnTo>
                    <a:pt x="14" y="291"/>
                  </a:lnTo>
                  <a:lnTo>
                    <a:pt x="23" y="298"/>
                  </a:lnTo>
                  <a:lnTo>
                    <a:pt x="32" y="302"/>
                  </a:lnTo>
                  <a:lnTo>
                    <a:pt x="41" y="306"/>
                  </a:lnTo>
                  <a:lnTo>
                    <a:pt x="49" y="307"/>
                  </a:lnTo>
                  <a:lnTo>
                    <a:pt x="54" y="308"/>
                  </a:lnTo>
                  <a:lnTo>
                    <a:pt x="58" y="308"/>
                  </a:lnTo>
                  <a:lnTo>
                    <a:pt x="59" y="308"/>
                  </a:lnTo>
                  <a:lnTo>
                    <a:pt x="61" y="308"/>
                  </a:lnTo>
                  <a:lnTo>
                    <a:pt x="62" y="308"/>
                  </a:lnTo>
                  <a:lnTo>
                    <a:pt x="63" y="308"/>
                  </a:lnTo>
                  <a:lnTo>
                    <a:pt x="1335" y="99"/>
                  </a:lnTo>
                  <a:lnTo>
                    <a:pt x="1337" y="99"/>
                  </a:lnTo>
                  <a:lnTo>
                    <a:pt x="1340" y="97"/>
                  </a:lnTo>
                  <a:lnTo>
                    <a:pt x="1343" y="95"/>
                  </a:lnTo>
                  <a:lnTo>
                    <a:pt x="1345" y="94"/>
                  </a:lnTo>
                  <a:lnTo>
                    <a:pt x="1357" y="81"/>
                  </a:lnTo>
                  <a:lnTo>
                    <a:pt x="1363" y="67"/>
                  </a:lnTo>
                  <a:lnTo>
                    <a:pt x="1367" y="53"/>
                  </a:lnTo>
                  <a:lnTo>
                    <a:pt x="1366" y="40"/>
                  </a:lnTo>
                  <a:lnTo>
                    <a:pt x="1362" y="30"/>
                  </a:lnTo>
                  <a:lnTo>
                    <a:pt x="1356" y="22"/>
                  </a:lnTo>
                  <a:lnTo>
                    <a:pt x="1349" y="15"/>
                  </a:lnTo>
                  <a:lnTo>
                    <a:pt x="1341" y="10"/>
                  </a:lnTo>
                  <a:lnTo>
                    <a:pt x="1333" y="5"/>
                  </a:lnTo>
                  <a:lnTo>
                    <a:pt x="1327" y="2"/>
                  </a:lnTo>
                  <a:lnTo>
                    <a:pt x="1322" y="1"/>
                  </a:lnTo>
                  <a:lnTo>
                    <a:pt x="1319" y="0"/>
                  </a:lnTo>
                  <a:lnTo>
                    <a:pt x="1316" y="0"/>
                  </a:lnTo>
                  <a:lnTo>
                    <a:pt x="1315" y="0"/>
                  </a:lnTo>
                  <a:lnTo>
                    <a:pt x="1313" y="0"/>
                  </a:lnTo>
                  <a:lnTo>
                    <a:pt x="1310" y="0"/>
                  </a:lnTo>
                  <a:close/>
                </a:path>
              </a:pathLst>
            </a:custGeom>
            <a:solidFill>
              <a:srgbClr val="000000"/>
            </a:solidFill>
            <a:ln w="9525">
              <a:noFill/>
              <a:round/>
              <a:headEnd/>
              <a:tailEnd/>
            </a:ln>
          </p:spPr>
          <p:txBody>
            <a:bodyPr/>
            <a:lstStyle/>
            <a:p>
              <a:pPr rtl="0"/>
              <a:endParaRPr lang="en-US" sz="3800"/>
            </a:p>
          </p:txBody>
        </p:sp>
        <p:sp>
          <p:nvSpPr>
            <p:cNvPr id="982" name="Freeform 980"/>
            <p:cNvSpPr>
              <a:spLocks/>
            </p:cNvSpPr>
            <p:nvPr/>
          </p:nvSpPr>
          <p:spPr bwMode="auto">
            <a:xfrm>
              <a:off x="494" y="2735"/>
              <a:ext cx="295" cy="52"/>
            </a:xfrm>
            <a:custGeom>
              <a:avLst/>
              <a:gdLst>
                <a:gd name="T0" fmla="*/ 292 w 1288"/>
                <a:gd name="T1" fmla="*/ 1 h 229"/>
                <a:gd name="T2" fmla="*/ 295 w 1288"/>
                <a:gd name="T3" fmla="*/ 2 h 229"/>
                <a:gd name="T4" fmla="*/ 295 w 1288"/>
                <a:gd name="T5" fmla="*/ 2 h 229"/>
                <a:gd name="T6" fmla="*/ 295 w 1288"/>
                <a:gd name="T7" fmla="*/ 2 h 229"/>
                <a:gd name="T8" fmla="*/ 295 w 1288"/>
                <a:gd name="T9" fmla="*/ 3 h 229"/>
                <a:gd name="T10" fmla="*/ 294 w 1288"/>
                <a:gd name="T11" fmla="*/ 4 h 229"/>
                <a:gd name="T12" fmla="*/ 292 w 1288"/>
                <a:gd name="T13" fmla="*/ 5 h 229"/>
                <a:gd name="T14" fmla="*/ 286 w 1288"/>
                <a:gd name="T15" fmla="*/ 6 h 229"/>
                <a:gd name="T16" fmla="*/ 273 w 1288"/>
                <a:gd name="T17" fmla="*/ 8 h 229"/>
                <a:gd name="T18" fmla="*/ 257 w 1288"/>
                <a:gd name="T19" fmla="*/ 11 h 229"/>
                <a:gd name="T20" fmla="*/ 237 w 1288"/>
                <a:gd name="T21" fmla="*/ 14 h 229"/>
                <a:gd name="T22" fmla="*/ 214 w 1288"/>
                <a:gd name="T23" fmla="*/ 18 h 229"/>
                <a:gd name="T24" fmla="*/ 188 w 1288"/>
                <a:gd name="T25" fmla="*/ 22 h 229"/>
                <a:gd name="T26" fmla="*/ 162 w 1288"/>
                <a:gd name="T27" fmla="*/ 26 h 229"/>
                <a:gd name="T28" fmla="*/ 135 w 1288"/>
                <a:gd name="T29" fmla="*/ 31 h 229"/>
                <a:gd name="T30" fmla="*/ 109 w 1288"/>
                <a:gd name="T31" fmla="*/ 35 h 229"/>
                <a:gd name="T32" fmla="*/ 84 w 1288"/>
                <a:gd name="T33" fmla="*/ 39 h 229"/>
                <a:gd name="T34" fmla="*/ 61 w 1288"/>
                <a:gd name="T35" fmla="*/ 43 h 229"/>
                <a:gd name="T36" fmla="*/ 41 w 1288"/>
                <a:gd name="T37" fmla="*/ 46 h 229"/>
                <a:gd name="T38" fmla="*/ 24 w 1288"/>
                <a:gd name="T39" fmla="*/ 49 h 229"/>
                <a:gd name="T40" fmla="*/ 12 w 1288"/>
                <a:gd name="T41" fmla="*/ 51 h 229"/>
                <a:gd name="T42" fmla="*/ 6 w 1288"/>
                <a:gd name="T43" fmla="*/ 52 h 229"/>
                <a:gd name="T44" fmla="*/ 3 w 1288"/>
                <a:gd name="T45" fmla="*/ 52 h 229"/>
                <a:gd name="T46" fmla="*/ 0 w 1288"/>
                <a:gd name="T47" fmla="*/ 51 h 229"/>
                <a:gd name="T48" fmla="*/ 0 w 1288"/>
                <a:gd name="T49" fmla="*/ 50 h 229"/>
                <a:gd name="T50" fmla="*/ 0 w 1288"/>
                <a:gd name="T51" fmla="*/ 50 h 229"/>
                <a:gd name="T52" fmla="*/ 0 w 1288"/>
                <a:gd name="T53" fmla="*/ 49 h 229"/>
                <a:gd name="T54" fmla="*/ 1 w 1288"/>
                <a:gd name="T55" fmla="*/ 47 h 229"/>
                <a:gd name="T56" fmla="*/ 4 w 1288"/>
                <a:gd name="T57" fmla="*/ 45 h 229"/>
                <a:gd name="T58" fmla="*/ 11 w 1288"/>
                <a:gd name="T59" fmla="*/ 44 h 229"/>
                <a:gd name="T60" fmla="*/ 23 w 1288"/>
                <a:gd name="T61" fmla="*/ 42 h 229"/>
                <a:gd name="T62" fmla="*/ 39 w 1288"/>
                <a:gd name="T63" fmla="*/ 39 h 229"/>
                <a:gd name="T64" fmla="*/ 60 w 1288"/>
                <a:gd name="T65" fmla="*/ 36 h 229"/>
                <a:gd name="T66" fmla="*/ 83 w 1288"/>
                <a:gd name="T67" fmla="*/ 32 h 229"/>
                <a:gd name="T68" fmla="*/ 108 w 1288"/>
                <a:gd name="T69" fmla="*/ 29 h 229"/>
                <a:gd name="T70" fmla="*/ 134 w 1288"/>
                <a:gd name="T71" fmla="*/ 25 h 229"/>
                <a:gd name="T72" fmla="*/ 161 w 1288"/>
                <a:gd name="T73" fmla="*/ 20 h 229"/>
                <a:gd name="T74" fmla="*/ 187 w 1288"/>
                <a:gd name="T75" fmla="*/ 16 h 229"/>
                <a:gd name="T76" fmla="*/ 212 w 1288"/>
                <a:gd name="T77" fmla="*/ 12 h 229"/>
                <a:gd name="T78" fmla="*/ 235 w 1288"/>
                <a:gd name="T79" fmla="*/ 9 h 229"/>
                <a:gd name="T80" fmla="*/ 255 w 1288"/>
                <a:gd name="T81" fmla="*/ 6 h 229"/>
                <a:gd name="T82" fmla="*/ 272 w 1288"/>
                <a:gd name="T83" fmla="*/ 3 h 229"/>
                <a:gd name="T84" fmla="*/ 284 w 1288"/>
                <a:gd name="T85" fmla="*/ 1 h 229"/>
                <a:gd name="T86" fmla="*/ 290 w 1288"/>
                <a:gd name="T87" fmla="*/ 0 h 2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88"/>
                <a:gd name="T133" fmla="*/ 0 h 229"/>
                <a:gd name="T134" fmla="*/ 1288 w 1288"/>
                <a:gd name="T135" fmla="*/ 229 h 2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88" h="229">
                  <a:moveTo>
                    <a:pt x="1272" y="0"/>
                  </a:moveTo>
                  <a:lnTo>
                    <a:pt x="1277" y="3"/>
                  </a:lnTo>
                  <a:lnTo>
                    <a:pt x="1283" y="5"/>
                  </a:lnTo>
                  <a:lnTo>
                    <a:pt x="1287" y="8"/>
                  </a:lnTo>
                  <a:lnTo>
                    <a:pt x="1288" y="11"/>
                  </a:lnTo>
                  <a:lnTo>
                    <a:pt x="1288" y="12"/>
                  </a:lnTo>
                  <a:lnTo>
                    <a:pt x="1287" y="14"/>
                  </a:lnTo>
                  <a:lnTo>
                    <a:pt x="1284" y="17"/>
                  </a:lnTo>
                  <a:lnTo>
                    <a:pt x="1281" y="21"/>
                  </a:lnTo>
                  <a:lnTo>
                    <a:pt x="1276" y="22"/>
                  </a:lnTo>
                  <a:lnTo>
                    <a:pt x="1264" y="24"/>
                  </a:lnTo>
                  <a:lnTo>
                    <a:pt x="1248" y="26"/>
                  </a:lnTo>
                  <a:lnTo>
                    <a:pt x="1223" y="30"/>
                  </a:lnTo>
                  <a:lnTo>
                    <a:pt x="1194" y="35"/>
                  </a:lnTo>
                  <a:lnTo>
                    <a:pt x="1160" y="41"/>
                  </a:lnTo>
                  <a:lnTo>
                    <a:pt x="1121" y="47"/>
                  </a:lnTo>
                  <a:lnTo>
                    <a:pt x="1080" y="55"/>
                  </a:lnTo>
                  <a:lnTo>
                    <a:pt x="1033" y="63"/>
                  </a:lnTo>
                  <a:lnTo>
                    <a:pt x="985" y="70"/>
                  </a:lnTo>
                  <a:lnTo>
                    <a:pt x="933" y="78"/>
                  </a:lnTo>
                  <a:lnTo>
                    <a:pt x="878" y="87"/>
                  </a:lnTo>
                  <a:lnTo>
                    <a:pt x="822" y="96"/>
                  </a:lnTo>
                  <a:lnTo>
                    <a:pt x="765" y="107"/>
                  </a:lnTo>
                  <a:lnTo>
                    <a:pt x="707" y="116"/>
                  </a:lnTo>
                  <a:lnTo>
                    <a:pt x="649" y="125"/>
                  </a:lnTo>
                  <a:lnTo>
                    <a:pt x="590" y="135"/>
                  </a:lnTo>
                  <a:lnTo>
                    <a:pt x="532" y="145"/>
                  </a:lnTo>
                  <a:lnTo>
                    <a:pt x="475" y="154"/>
                  </a:lnTo>
                  <a:lnTo>
                    <a:pt x="420" y="163"/>
                  </a:lnTo>
                  <a:lnTo>
                    <a:pt x="365" y="172"/>
                  </a:lnTo>
                  <a:lnTo>
                    <a:pt x="314" y="181"/>
                  </a:lnTo>
                  <a:lnTo>
                    <a:pt x="265" y="189"/>
                  </a:lnTo>
                  <a:lnTo>
                    <a:pt x="219" y="197"/>
                  </a:lnTo>
                  <a:lnTo>
                    <a:pt x="177" y="203"/>
                  </a:lnTo>
                  <a:lnTo>
                    <a:pt x="139" y="210"/>
                  </a:lnTo>
                  <a:lnTo>
                    <a:pt x="106" y="215"/>
                  </a:lnTo>
                  <a:lnTo>
                    <a:pt x="78" y="220"/>
                  </a:lnTo>
                  <a:lnTo>
                    <a:pt x="54" y="224"/>
                  </a:lnTo>
                  <a:lnTo>
                    <a:pt x="37" y="226"/>
                  </a:lnTo>
                  <a:lnTo>
                    <a:pt x="26" y="228"/>
                  </a:lnTo>
                  <a:lnTo>
                    <a:pt x="22" y="229"/>
                  </a:lnTo>
                  <a:lnTo>
                    <a:pt x="14" y="228"/>
                  </a:lnTo>
                  <a:lnTo>
                    <a:pt x="7" y="225"/>
                  </a:lnTo>
                  <a:lnTo>
                    <a:pt x="2" y="223"/>
                  </a:lnTo>
                  <a:lnTo>
                    <a:pt x="0" y="220"/>
                  </a:lnTo>
                  <a:lnTo>
                    <a:pt x="0" y="219"/>
                  </a:lnTo>
                  <a:lnTo>
                    <a:pt x="0" y="216"/>
                  </a:lnTo>
                  <a:lnTo>
                    <a:pt x="2" y="212"/>
                  </a:lnTo>
                  <a:lnTo>
                    <a:pt x="6" y="206"/>
                  </a:lnTo>
                  <a:lnTo>
                    <a:pt x="13" y="198"/>
                  </a:lnTo>
                  <a:lnTo>
                    <a:pt x="18" y="197"/>
                  </a:lnTo>
                  <a:lnTo>
                    <a:pt x="29" y="195"/>
                  </a:lnTo>
                  <a:lnTo>
                    <a:pt x="46" y="193"/>
                  </a:lnTo>
                  <a:lnTo>
                    <a:pt x="70" y="189"/>
                  </a:lnTo>
                  <a:lnTo>
                    <a:pt x="100" y="184"/>
                  </a:lnTo>
                  <a:lnTo>
                    <a:pt x="134" y="178"/>
                  </a:lnTo>
                  <a:lnTo>
                    <a:pt x="171" y="173"/>
                  </a:lnTo>
                  <a:lnTo>
                    <a:pt x="214" y="167"/>
                  </a:lnTo>
                  <a:lnTo>
                    <a:pt x="260" y="159"/>
                  </a:lnTo>
                  <a:lnTo>
                    <a:pt x="309" y="151"/>
                  </a:lnTo>
                  <a:lnTo>
                    <a:pt x="361" y="143"/>
                  </a:lnTo>
                  <a:lnTo>
                    <a:pt x="415" y="134"/>
                  </a:lnTo>
                  <a:lnTo>
                    <a:pt x="471" y="126"/>
                  </a:lnTo>
                  <a:lnTo>
                    <a:pt x="528" y="117"/>
                  </a:lnTo>
                  <a:lnTo>
                    <a:pt x="585" y="108"/>
                  </a:lnTo>
                  <a:lnTo>
                    <a:pt x="644" y="99"/>
                  </a:lnTo>
                  <a:lnTo>
                    <a:pt x="702" y="90"/>
                  </a:lnTo>
                  <a:lnTo>
                    <a:pt x="761" y="81"/>
                  </a:lnTo>
                  <a:lnTo>
                    <a:pt x="817" y="72"/>
                  </a:lnTo>
                  <a:lnTo>
                    <a:pt x="873" y="63"/>
                  </a:lnTo>
                  <a:lnTo>
                    <a:pt x="926" y="55"/>
                  </a:lnTo>
                  <a:lnTo>
                    <a:pt x="978" y="46"/>
                  </a:lnTo>
                  <a:lnTo>
                    <a:pt x="1028" y="38"/>
                  </a:lnTo>
                  <a:lnTo>
                    <a:pt x="1073" y="31"/>
                  </a:lnTo>
                  <a:lnTo>
                    <a:pt x="1115" y="25"/>
                  </a:lnTo>
                  <a:lnTo>
                    <a:pt x="1154" y="18"/>
                  </a:lnTo>
                  <a:lnTo>
                    <a:pt x="1186" y="13"/>
                  </a:lnTo>
                  <a:lnTo>
                    <a:pt x="1216" y="9"/>
                  </a:lnTo>
                  <a:lnTo>
                    <a:pt x="1238" y="5"/>
                  </a:lnTo>
                  <a:lnTo>
                    <a:pt x="1257" y="3"/>
                  </a:lnTo>
                  <a:lnTo>
                    <a:pt x="1268" y="1"/>
                  </a:lnTo>
                  <a:lnTo>
                    <a:pt x="1272" y="0"/>
                  </a:lnTo>
                  <a:close/>
                </a:path>
              </a:pathLst>
            </a:custGeom>
            <a:solidFill>
              <a:srgbClr val="C0C0C0"/>
            </a:solidFill>
            <a:ln w="9525">
              <a:noFill/>
              <a:round/>
              <a:headEnd/>
              <a:tailEnd/>
            </a:ln>
          </p:spPr>
          <p:txBody>
            <a:bodyPr/>
            <a:lstStyle/>
            <a:p>
              <a:pPr rtl="0"/>
              <a:endParaRPr lang="en-US" sz="3800"/>
            </a:p>
          </p:txBody>
        </p:sp>
        <p:sp>
          <p:nvSpPr>
            <p:cNvPr id="983" name="Freeform 981"/>
            <p:cNvSpPr>
              <a:spLocks/>
            </p:cNvSpPr>
            <p:nvPr/>
          </p:nvSpPr>
          <p:spPr bwMode="auto">
            <a:xfrm>
              <a:off x="487" y="2770"/>
              <a:ext cx="77" cy="108"/>
            </a:xfrm>
            <a:custGeom>
              <a:avLst/>
              <a:gdLst>
                <a:gd name="T0" fmla="*/ 69 w 336"/>
                <a:gd name="T1" fmla="*/ 2 h 471"/>
                <a:gd name="T2" fmla="*/ 1 w 336"/>
                <a:gd name="T3" fmla="*/ 101 h 471"/>
                <a:gd name="T4" fmla="*/ 0 w 336"/>
                <a:gd name="T5" fmla="*/ 103 h 471"/>
                <a:gd name="T6" fmla="*/ 0 w 336"/>
                <a:gd name="T7" fmla="*/ 104 h 471"/>
                <a:gd name="T8" fmla="*/ 1 w 336"/>
                <a:gd name="T9" fmla="*/ 106 h 471"/>
                <a:gd name="T10" fmla="*/ 2 w 336"/>
                <a:gd name="T11" fmla="*/ 107 h 471"/>
                <a:gd name="T12" fmla="*/ 4 w 336"/>
                <a:gd name="T13" fmla="*/ 108 h 471"/>
                <a:gd name="T14" fmla="*/ 5 w 336"/>
                <a:gd name="T15" fmla="*/ 108 h 471"/>
                <a:gd name="T16" fmla="*/ 7 w 336"/>
                <a:gd name="T17" fmla="*/ 107 h 471"/>
                <a:gd name="T18" fmla="*/ 8 w 336"/>
                <a:gd name="T19" fmla="*/ 106 h 471"/>
                <a:gd name="T20" fmla="*/ 76 w 336"/>
                <a:gd name="T21" fmla="*/ 7 h 471"/>
                <a:gd name="T22" fmla="*/ 77 w 336"/>
                <a:gd name="T23" fmla="*/ 5 h 471"/>
                <a:gd name="T24" fmla="*/ 77 w 336"/>
                <a:gd name="T25" fmla="*/ 4 h 471"/>
                <a:gd name="T26" fmla="*/ 76 w 336"/>
                <a:gd name="T27" fmla="*/ 2 h 471"/>
                <a:gd name="T28" fmla="*/ 75 w 336"/>
                <a:gd name="T29" fmla="*/ 1 h 471"/>
                <a:gd name="T30" fmla="*/ 73 w 336"/>
                <a:gd name="T31" fmla="*/ 0 h 471"/>
                <a:gd name="T32" fmla="*/ 72 w 336"/>
                <a:gd name="T33" fmla="*/ 0 h 471"/>
                <a:gd name="T34" fmla="*/ 70 w 336"/>
                <a:gd name="T35" fmla="*/ 1 h 471"/>
                <a:gd name="T36" fmla="*/ 69 w 336"/>
                <a:gd name="T37" fmla="*/ 2 h 4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6"/>
                <a:gd name="T58" fmla="*/ 0 h 471"/>
                <a:gd name="T59" fmla="*/ 336 w 336"/>
                <a:gd name="T60" fmla="*/ 471 h 4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6" h="471">
                  <a:moveTo>
                    <a:pt x="300" y="8"/>
                  </a:moveTo>
                  <a:lnTo>
                    <a:pt x="3" y="441"/>
                  </a:lnTo>
                  <a:lnTo>
                    <a:pt x="0" y="449"/>
                  </a:lnTo>
                  <a:lnTo>
                    <a:pt x="0" y="455"/>
                  </a:lnTo>
                  <a:lnTo>
                    <a:pt x="3" y="463"/>
                  </a:lnTo>
                  <a:lnTo>
                    <a:pt x="8" y="468"/>
                  </a:lnTo>
                  <a:lnTo>
                    <a:pt x="16" y="471"/>
                  </a:lnTo>
                  <a:lnTo>
                    <a:pt x="22" y="471"/>
                  </a:lnTo>
                  <a:lnTo>
                    <a:pt x="30" y="468"/>
                  </a:lnTo>
                  <a:lnTo>
                    <a:pt x="35" y="463"/>
                  </a:lnTo>
                  <a:lnTo>
                    <a:pt x="332" y="31"/>
                  </a:lnTo>
                  <a:lnTo>
                    <a:pt x="335" y="23"/>
                  </a:lnTo>
                  <a:lnTo>
                    <a:pt x="336" y="16"/>
                  </a:lnTo>
                  <a:lnTo>
                    <a:pt x="332" y="9"/>
                  </a:lnTo>
                  <a:lnTo>
                    <a:pt x="327" y="3"/>
                  </a:lnTo>
                  <a:lnTo>
                    <a:pt x="319" y="0"/>
                  </a:lnTo>
                  <a:lnTo>
                    <a:pt x="313" y="0"/>
                  </a:lnTo>
                  <a:lnTo>
                    <a:pt x="305" y="3"/>
                  </a:lnTo>
                  <a:lnTo>
                    <a:pt x="300" y="8"/>
                  </a:lnTo>
                  <a:close/>
                </a:path>
              </a:pathLst>
            </a:custGeom>
            <a:solidFill>
              <a:srgbClr val="000000"/>
            </a:solidFill>
            <a:ln w="9525">
              <a:noFill/>
              <a:round/>
              <a:headEnd/>
              <a:tailEnd/>
            </a:ln>
          </p:spPr>
          <p:txBody>
            <a:bodyPr/>
            <a:lstStyle/>
            <a:p>
              <a:pPr rtl="0"/>
              <a:endParaRPr lang="en-US" sz="3800"/>
            </a:p>
          </p:txBody>
        </p:sp>
        <p:sp>
          <p:nvSpPr>
            <p:cNvPr id="984" name="Freeform 982"/>
            <p:cNvSpPr>
              <a:spLocks/>
            </p:cNvSpPr>
            <p:nvPr/>
          </p:nvSpPr>
          <p:spPr bwMode="auto">
            <a:xfrm>
              <a:off x="669" y="2992"/>
              <a:ext cx="27" cy="19"/>
            </a:xfrm>
            <a:custGeom>
              <a:avLst/>
              <a:gdLst>
                <a:gd name="T0" fmla="*/ 0 w 119"/>
                <a:gd name="T1" fmla="*/ 10 h 85"/>
                <a:gd name="T2" fmla="*/ 0 w 119"/>
                <a:gd name="T3" fmla="*/ 12 h 85"/>
                <a:gd name="T4" fmla="*/ 1 w 119"/>
                <a:gd name="T5" fmla="*/ 13 h 85"/>
                <a:gd name="T6" fmla="*/ 2 w 119"/>
                <a:gd name="T7" fmla="*/ 15 h 85"/>
                <a:gd name="T8" fmla="*/ 4 w 119"/>
                <a:gd name="T9" fmla="*/ 17 h 85"/>
                <a:gd name="T10" fmla="*/ 6 w 119"/>
                <a:gd name="T11" fmla="*/ 18 h 85"/>
                <a:gd name="T12" fmla="*/ 8 w 119"/>
                <a:gd name="T13" fmla="*/ 19 h 85"/>
                <a:gd name="T14" fmla="*/ 11 w 119"/>
                <a:gd name="T15" fmla="*/ 19 h 85"/>
                <a:gd name="T16" fmla="*/ 14 w 119"/>
                <a:gd name="T17" fmla="*/ 19 h 85"/>
                <a:gd name="T18" fmla="*/ 16 w 119"/>
                <a:gd name="T19" fmla="*/ 19 h 85"/>
                <a:gd name="T20" fmla="*/ 19 w 119"/>
                <a:gd name="T21" fmla="*/ 19 h 85"/>
                <a:gd name="T22" fmla="*/ 21 w 119"/>
                <a:gd name="T23" fmla="*/ 18 h 85"/>
                <a:gd name="T24" fmla="*/ 23 w 119"/>
                <a:gd name="T25" fmla="*/ 17 h 85"/>
                <a:gd name="T26" fmla="*/ 25 w 119"/>
                <a:gd name="T27" fmla="*/ 15 h 85"/>
                <a:gd name="T28" fmla="*/ 26 w 119"/>
                <a:gd name="T29" fmla="*/ 13 h 85"/>
                <a:gd name="T30" fmla="*/ 27 w 119"/>
                <a:gd name="T31" fmla="*/ 12 h 85"/>
                <a:gd name="T32" fmla="*/ 27 w 119"/>
                <a:gd name="T33" fmla="*/ 10 h 85"/>
                <a:gd name="T34" fmla="*/ 27 w 119"/>
                <a:gd name="T35" fmla="*/ 7 h 85"/>
                <a:gd name="T36" fmla="*/ 26 w 119"/>
                <a:gd name="T37" fmla="*/ 6 h 85"/>
                <a:gd name="T38" fmla="*/ 25 w 119"/>
                <a:gd name="T39" fmla="*/ 4 h 85"/>
                <a:gd name="T40" fmla="*/ 23 w 119"/>
                <a:gd name="T41" fmla="*/ 2 h 85"/>
                <a:gd name="T42" fmla="*/ 21 w 119"/>
                <a:gd name="T43" fmla="*/ 1 h 85"/>
                <a:gd name="T44" fmla="*/ 19 w 119"/>
                <a:gd name="T45" fmla="*/ 0 h 85"/>
                <a:gd name="T46" fmla="*/ 16 w 119"/>
                <a:gd name="T47" fmla="*/ 0 h 85"/>
                <a:gd name="T48" fmla="*/ 14 w 119"/>
                <a:gd name="T49" fmla="*/ 0 h 85"/>
                <a:gd name="T50" fmla="*/ 11 w 119"/>
                <a:gd name="T51" fmla="*/ 0 h 85"/>
                <a:gd name="T52" fmla="*/ 8 w 119"/>
                <a:gd name="T53" fmla="*/ 0 h 85"/>
                <a:gd name="T54" fmla="*/ 6 w 119"/>
                <a:gd name="T55" fmla="*/ 1 h 85"/>
                <a:gd name="T56" fmla="*/ 4 w 119"/>
                <a:gd name="T57" fmla="*/ 2 h 85"/>
                <a:gd name="T58" fmla="*/ 2 w 119"/>
                <a:gd name="T59" fmla="*/ 4 h 85"/>
                <a:gd name="T60" fmla="*/ 1 w 119"/>
                <a:gd name="T61" fmla="*/ 6 h 85"/>
                <a:gd name="T62" fmla="*/ 0 w 119"/>
                <a:gd name="T63" fmla="*/ 7 h 85"/>
                <a:gd name="T64" fmla="*/ 0 w 119"/>
                <a:gd name="T65" fmla="*/ 1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5"/>
                <a:gd name="T101" fmla="*/ 119 w 119"/>
                <a:gd name="T102" fmla="*/ 85 h 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5">
                  <a:moveTo>
                    <a:pt x="0" y="43"/>
                  </a:moveTo>
                  <a:lnTo>
                    <a:pt x="2" y="52"/>
                  </a:lnTo>
                  <a:lnTo>
                    <a:pt x="6" y="59"/>
                  </a:lnTo>
                  <a:lnTo>
                    <a:pt x="11" y="67"/>
                  </a:lnTo>
                  <a:lnTo>
                    <a:pt x="17" y="74"/>
                  </a:lnTo>
                  <a:lnTo>
                    <a:pt x="26" y="79"/>
                  </a:lnTo>
                  <a:lnTo>
                    <a:pt x="37" y="83"/>
                  </a:lnTo>
                  <a:lnTo>
                    <a:pt x="49" y="84"/>
                  </a:lnTo>
                  <a:lnTo>
                    <a:pt x="60" y="85"/>
                  </a:lnTo>
                  <a:lnTo>
                    <a:pt x="72" y="84"/>
                  </a:lnTo>
                  <a:lnTo>
                    <a:pt x="84" y="83"/>
                  </a:lnTo>
                  <a:lnTo>
                    <a:pt x="93" y="79"/>
                  </a:lnTo>
                  <a:lnTo>
                    <a:pt x="102" y="74"/>
                  </a:lnTo>
                  <a:lnTo>
                    <a:pt x="108" y="67"/>
                  </a:lnTo>
                  <a:lnTo>
                    <a:pt x="114" y="59"/>
                  </a:lnTo>
                  <a:lnTo>
                    <a:pt x="118" y="52"/>
                  </a:lnTo>
                  <a:lnTo>
                    <a:pt x="119" y="43"/>
                  </a:lnTo>
                  <a:lnTo>
                    <a:pt x="118" y="33"/>
                  </a:lnTo>
                  <a:lnTo>
                    <a:pt x="114" y="26"/>
                  </a:lnTo>
                  <a:lnTo>
                    <a:pt x="108" y="18"/>
                  </a:lnTo>
                  <a:lnTo>
                    <a:pt x="102" y="11"/>
                  </a:lnTo>
                  <a:lnTo>
                    <a:pt x="93" y="6"/>
                  </a:lnTo>
                  <a:lnTo>
                    <a:pt x="84" y="2"/>
                  </a:lnTo>
                  <a:lnTo>
                    <a:pt x="72" y="1"/>
                  </a:lnTo>
                  <a:lnTo>
                    <a:pt x="60" y="0"/>
                  </a:lnTo>
                  <a:lnTo>
                    <a:pt x="49" y="1"/>
                  </a:lnTo>
                  <a:lnTo>
                    <a:pt x="37"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985" name="Freeform 983"/>
            <p:cNvSpPr>
              <a:spLocks/>
            </p:cNvSpPr>
            <p:nvPr/>
          </p:nvSpPr>
          <p:spPr bwMode="auto">
            <a:xfrm>
              <a:off x="351" y="2992"/>
              <a:ext cx="27" cy="19"/>
            </a:xfrm>
            <a:custGeom>
              <a:avLst/>
              <a:gdLst>
                <a:gd name="T0" fmla="*/ 0 w 119"/>
                <a:gd name="T1" fmla="*/ 10 h 84"/>
                <a:gd name="T2" fmla="*/ 0 w 119"/>
                <a:gd name="T3" fmla="*/ 12 h 84"/>
                <a:gd name="T4" fmla="*/ 1 w 119"/>
                <a:gd name="T5" fmla="*/ 13 h 84"/>
                <a:gd name="T6" fmla="*/ 2 w 119"/>
                <a:gd name="T7" fmla="*/ 15 h 84"/>
                <a:gd name="T8" fmla="*/ 4 w 119"/>
                <a:gd name="T9" fmla="*/ 16 h 84"/>
                <a:gd name="T10" fmla="*/ 6 w 119"/>
                <a:gd name="T11" fmla="*/ 18 h 84"/>
                <a:gd name="T12" fmla="*/ 8 w 119"/>
                <a:gd name="T13" fmla="*/ 19 h 84"/>
                <a:gd name="T14" fmla="*/ 11 w 119"/>
                <a:gd name="T15" fmla="*/ 19 h 84"/>
                <a:gd name="T16" fmla="*/ 13 w 119"/>
                <a:gd name="T17" fmla="*/ 19 h 84"/>
                <a:gd name="T18" fmla="*/ 16 w 119"/>
                <a:gd name="T19" fmla="*/ 19 h 84"/>
                <a:gd name="T20" fmla="*/ 19 w 119"/>
                <a:gd name="T21" fmla="*/ 19 h 84"/>
                <a:gd name="T22" fmla="*/ 21 w 119"/>
                <a:gd name="T23" fmla="*/ 18 h 84"/>
                <a:gd name="T24" fmla="*/ 23 w 119"/>
                <a:gd name="T25" fmla="*/ 16 h 84"/>
                <a:gd name="T26" fmla="*/ 25 w 119"/>
                <a:gd name="T27" fmla="*/ 15 h 84"/>
                <a:gd name="T28" fmla="*/ 26 w 119"/>
                <a:gd name="T29" fmla="*/ 13 h 84"/>
                <a:gd name="T30" fmla="*/ 27 w 119"/>
                <a:gd name="T31" fmla="*/ 12 h 84"/>
                <a:gd name="T32" fmla="*/ 27 w 119"/>
                <a:gd name="T33" fmla="*/ 10 h 84"/>
                <a:gd name="T34" fmla="*/ 27 w 119"/>
                <a:gd name="T35" fmla="*/ 7 h 84"/>
                <a:gd name="T36" fmla="*/ 26 w 119"/>
                <a:gd name="T37" fmla="*/ 6 h 84"/>
                <a:gd name="T38" fmla="*/ 25 w 119"/>
                <a:gd name="T39" fmla="*/ 4 h 84"/>
                <a:gd name="T40" fmla="*/ 23 w 119"/>
                <a:gd name="T41" fmla="*/ 2 h 84"/>
                <a:gd name="T42" fmla="*/ 21 w 119"/>
                <a:gd name="T43" fmla="*/ 1 h 84"/>
                <a:gd name="T44" fmla="*/ 19 w 119"/>
                <a:gd name="T45" fmla="*/ 0 h 84"/>
                <a:gd name="T46" fmla="*/ 16 w 119"/>
                <a:gd name="T47" fmla="*/ 0 h 84"/>
                <a:gd name="T48" fmla="*/ 13 w 119"/>
                <a:gd name="T49" fmla="*/ 0 h 84"/>
                <a:gd name="T50" fmla="*/ 11 w 119"/>
                <a:gd name="T51" fmla="*/ 0 h 84"/>
                <a:gd name="T52" fmla="*/ 8 w 119"/>
                <a:gd name="T53" fmla="*/ 0 h 84"/>
                <a:gd name="T54" fmla="*/ 6 w 119"/>
                <a:gd name="T55" fmla="*/ 1 h 84"/>
                <a:gd name="T56" fmla="*/ 4 w 119"/>
                <a:gd name="T57" fmla="*/ 2 h 84"/>
                <a:gd name="T58" fmla="*/ 2 w 119"/>
                <a:gd name="T59" fmla="*/ 4 h 84"/>
                <a:gd name="T60" fmla="*/ 1 w 119"/>
                <a:gd name="T61" fmla="*/ 6 h 84"/>
                <a:gd name="T62" fmla="*/ 0 w 119"/>
                <a:gd name="T63" fmla="*/ 7 h 84"/>
                <a:gd name="T64" fmla="*/ 0 w 119"/>
                <a:gd name="T65" fmla="*/ 1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4"/>
                <a:gd name="T101" fmla="*/ 119 w 119"/>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4">
                  <a:moveTo>
                    <a:pt x="0" y="43"/>
                  </a:moveTo>
                  <a:lnTo>
                    <a:pt x="2" y="52"/>
                  </a:lnTo>
                  <a:lnTo>
                    <a:pt x="6" y="59"/>
                  </a:lnTo>
                  <a:lnTo>
                    <a:pt x="11" y="66"/>
                  </a:lnTo>
                  <a:lnTo>
                    <a:pt x="17" y="72"/>
                  </a:lnTo>
                  <a:lnTo>
                    <a:pt x="26" y="78"/>
                  </a:lnTo>
                  <a:lnTo>
                    <a:pt x="35" y="82"/>
                  </a:lnTo>
                  <a:lnTo>
                    <a:pt x="47" y="83"/>
                  </a:lnTo>
                  <a:lnTo>
                    <a:pt x="59" y="84"/>
                  </a:lnTo>
                  <a:lnTo>
                    <a:pt x="71" y="83"/>
                  </a:lnTo>
                  <a:lnTo>
                    <a:pt x="82" y="82"/>
                  </a:lnTo>
                  <a:lnTo>
                    <a:pt x="93" y="78"/>
                  </a:lnTo>
                  <a:lnTo>
                    <a:pt x="102" y="72"/>
                  </a:lnTo>
                  <a:lnTo>
                    <a:pt x="108" y="66"/>
                  </a:lnTo>
                  <a:lnTo>
                    <a:pt x="114" y="59"/>
                  </a:lnTo>
                  <a:lnTo>
                    <a:pt x="117" y="52"/>
                  </a:lnTo>
                  <a:lnTo>
                    <a:pt x="119" y="43"/>
                  </a:lnTo>
                  <a:lnTo>
                    <a:pt x="117" y="33"/>
                  </a:lnTo>
                  <a:lnTo>
                    <a:pt x="114" y="26"/>
                  </a:lnTo>
                  <a:lnTo>
                    <a:pt x="108" y="18"/>
                  </a:lnTo>
                  <a:lnTo>
                    <a:pt x="102" y="11"/>
                  </a:lnTo>
                  <a:lnTo>
                    <a:pt x="93" y="6"/>
                  </a:lnTo>
                  <a:lnTo>
                    <a:pt x="82" y="2"/>
                  </a:lnTo>
                  <a:lnTo>
                    <a:pt x="71" y="1"/>
                  </a:lnTo>
                  <a:lnTo>
                    <a:pt x="59" y="0"/>
                  </a:lnTo>
                  <a:lnTo>
                    <a:pt x="47" y="1"/>
                  </a:lnTo>
                  <a:lnTo>
                    <a:pt x="35"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986" name="Freeform 984"/>
            <p:cNvSpPr>
              <a:spLocks/>
            </p:cNvSpPr>
            <p:nvPr/>
          </p:nvSpPr>
          <p:spPr bwMode="auto">
            <a:xfrm>
              <a:off x="786" y="2993"/>
              <a:ext cx="27" cy="19"/>
            </a:xfrm>
            <a:custGeom>
              <a:avLst/>
              <a:gdLst>
                <a:gd name="T0" fmla="*/ 0 w 118"/>
                <a:gd name="T1" fmla="*/ 9 h 84"/>
                <a:gd name="T2" fmla="*/ 0 w 118"/>
                <a:gd name="T3" fmla="*/ 11 h 84"/>
                <a:gd name="T4" fmla="*/ 1 w 118"/>
                <a:gd name="T5" fmla="*/ 13 h 84"/>
                <a:gd name="T6" fmla="*/ 2 w 118"/>
                <a:gd name="T7" fmla="*/ 15 h 84"/>
                <a:gd name="T8" fmla="*/ 4 w 118"/>
                <a:gd name="T9" fmla="*/ 16 h 84"/>
                <a:gd name="T10" fmla="*/ 6 w 118"/>
                <a:gd name="T11" fmla="*/ 18 h 84"/>
                <a:gd name="T12" fmla="*/ 8 w 118"/>
                <a:gd name="T13" fmla="*/ 18 h 84"/>
                <a:gd name="T14" fmla="*/ 11 w 118"/>
                <a:gd name="T15" fmla="*/ 19 h 84"/>
                <a:gd name="T16" fmla="*/ 13 w 118"/>
                <a:gd name="T17" fmla="*/ 19 h 84"/>
                <a:gd name="T18" fmla="*/ 16 w 118"/>
                <a:gd name="T19" fmla="*/ 19 h 84"/>
                <a:gd name="T20" fmla="*/ 19 w 118"/>
                <a:gd name="T21" fmla="*/ 18 h 84"/>
                <a:gd name="T22" fmla="*/ 21 w 118"/>
                <a:gd name="T23" fmla="*/ 18 h 84"/>
                <a:gd name="T24" fmla="*/ 23 w 118"/>
                <a:gd name="T25" fmla="*/ 16 h 84"/>
                <a:gd name="T26" fmla="*/ 25 w 118"/>
                <a:gd name="T27" fmla="*/ 15 h 84"/>
                <a:gd name="T28" fmla="*/ 26 w 118"/>
                <a:gd name="T29" fmla="*/ 13 h 84"/>
                <a:gd name="T30" fmla="*/ 27 w 118"/>
                <a:gd name="T31" fmla="*/ 11 h 84"/>
                <a:gd name="T32" fmla="*/ 27 w 118"/>
                <a:gd name="T33" fmla="*/ 9 h 84"/>
                <a:gd name="T34" fmla="*/ 27 w 118"/>
                <a:gd name="T35" fmla="*/ 7 h 84"/>
                <a:gd name="T36" fmla="*/ 26 w 118"/>
                <a:gd name="T37" fmla="*/ 5 h 84"/>
                <a:gd name="T38" fmla="*/ 25 w 118"/>
                <a:gd name="T39" fmla="*/ 4 h 84"/>
                <a:gd name="T40" fmla="*/ 23 w 118"/>
                <a:gd name="T41" fmla="*/ 2 h 84"/>
                <a:gd name="T42" fmla="*/ 21 w 118"/>
                <a:gd name="T43" fmla="*/ 1 h 84"/>
                <a:gd name="T44" fmla="*/ 19 w 118"/>
                <a:gd name="T45" fmla="*/ 0 h 84"/>
                <a:gd name="T46" fmla="*/ 16 w 118"/>
                <a:gd name="T47" fmla="*/ 0 h 84"/>
                <a:gd name="T48" fmla="*/ 13 w 118"/>
                <a:gd name="T49" fmla="*/ 0 h 84"/>
                <a:gd name="T50" fmla="*/ 11 w 118"/>
                <a:gd name="T51" fmla="*/ 0 h 84"/>
                <a:gd name="T52" fmla="*/ 8 w 118"/>
                <a:gd name="T53" fmla="*/ 0 h 84"/>
                <a:gd name="T54" fmla="*/ 6 w 118"/>
                <a:gd name="T55" fmla="*/ 1 h 84"/>
                <a:gd name="T56" fmla="*/ 4 w 118"/>
                <a:gd name="T57" fmla="*/ 2 h 84"/>
                <a:gd name="T58" fmla="*/ 2 w 118"/>
                <a:gd name="T59" fmla="*/ 4 h 84"/>
                <a:gd name="T60" fmla="*/ 1 w 118"/>
                <a:gd name="T61" fmla="*/ 5 h 84"/>
                <a:gd name="T62" fmla="*/ 0 w 118"/>
                <a:gd name="T63" fmla="*/ 7 h 84"/>
                <a:gd name="T64" fmla="*/ 0 w 118"/>
                <a:gd name="T65" fmla="*/ 9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8"/>
                <a:gd name="T100" fmla="*/ 0 h 84"/>
                <a:gd name="T101" fmla="*/ 118 w 118"/>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8" h="84">
                  <a:moveTo>
                    <a:pt x="0" y="41"/>
                  </a:moveTo>
                  <a:lnTo>
                    <a:pt x="1" y="50"/>
                  </a:lnTo>
                  <a:lnTo>
                    <a:pt x="5" y="58"/>
                  </a:lnTo>
                  <a:lnTo>
                    <a:pt x="10" y="66"/>
                  </a:lnTo>
                  <a:lnTo>
                    <a:pt x="16" y="72"/>
                  </a:lnTo>
                  <a:lnTo>
                    <a:pt x="26" y="78"/>
                  </a:lnTo>
                  <a:lnTo>
                    <a:pt x="35" y="81"/>
                  </a:lnTo>
                  <a:lnTo>
                    <a:pt x="46" y="83"/>
                  </a:lnTo>
                  <a:lnTo>
                    <a:pt x="58" y="84"/>
                  </a:lnTo>
                  <a:lnTo>
                    <a:pt x="70" y="83"/>
                  </a:lnTo>
                  <a:lnTo>
                    <a:pt x="82" y="81"/>
                  </a:lnTo>
                  <a:lnTo>
                    <a:pt x="92" y="78"/>
                  </a:lnTo>
                  <a:lnTo>
                    <a:pt x="101" y="72"/>
                  </a:lnTo>
                  <a:lnTo>
                    <a:pt x="108" y="66"/>
                  </a:lnTo>
                  <a:lnTo>
                    <a:pt x="113" y="58"/>
                  </a:lnTo>
                  <a:lnTo>
                    <a:pt x="117" y="50"/>
                  </a:lnTo>
                  <a:lnTo>
                    <a:pt x="118" y="41"/>
                  </a:lnTo>
                  <a:lnTo>
                    <a:pt x="117" y="32"/>
                  </a:lnTo>
                  <a:lnTo>
                    <a:pt x="113" y="24"/>
                  </a:lnTo>
                  <a:lnTo>
                    <a:pt x="108" y="18"/>
                  </a:lnTo>
                  <a:lnTo>
                    <a:pt x="101" y="11"/>
                  </a:lnTo>
                  <a:lnTo>
                    <a:pt x="92" y="6"/>
                  </a:lnTo>
                  <a:lnTo>
                    <a:pt x="82" y="2"/>
                  </a:lnTo>
                  <a:lnTo>
                    <a:pt x="70" y="1"/>
                  </a:lnTo>
                  <a:lnTo>
                    <a:pt x="58" y="0"/>
                  </a:lnTo>
                  <a:lnTo>
                    <a:pt x="46" y="1"/>
                  </a:lnTo>
                  <a:lnTo>
                    <a:pt x="35" y="2"/>
                  </a:lnTo>
                  <a:lnTo>
                    <a:pt x="26" y="6"/>
                  </a:lnTo>
                  <a:lnTo>
                    <a:pt x="16" y="11"/>
                  </a:lnTo>
                  <a:lnTo>
                    <a:pt x="10" y="18"/>
                  </a:lnTo>
                  <a:lnTo>
                    <a:pt x="5" y="24"/>
                  </a:lnTo>
                  <a:lnTo>
                    <a:pt x="1" y="32"/>
                  </a:lnTo>
                  <a:lnTo>
                    <a:pt x="0" y="41"/>
                  </a:lnTo>
                  <a:close/>
                </a:path>
              </a:pathLst>
            </a:custGeom>
            <a:solidFill>
              <a:srgbClr val="000000"/>
            </a:solidFill>
            <a:ln w="9525">
              <a:noFill/>
              <a:round/>
              <a:headEnd/>
              <a:tailEnd/>
            </a:ln>
          </p:spPr>
          <p:txBody>
            <a:bodyPr/>
            <a:lstStyle/>
            <a:p>
              <a:pPr rtl="0"/>
              <a:endParaRPr lang="en-US" sz="3800"/>
            </a:p>
          </p:txBody>
        </p:sp>
        <p:sp>
          <p:nvSpPr>
            <p:cNvPr id="987" name="Freeform 985"/>
            <p:cNvSpPr>
              <a:spLocks/>
            </p:cNvSpPr>
            <p:nvPr/>
          </p:nvSpPr>
          <p:spPr bwMode="auto">
            <a:xfrm>
              <a:off x="361" y="2887"/>
              <a:ext cx="45" cy="120"/>
            </a:xfrm>
            <a:custGeom>
              <a:avLst/>
              <a:gdLst>
                <a:gd name="T0" fmla="*/ 36 w 198"/>
                <a:gd name="T1" fmla="*/ 3 h 526"/>
                <a:gd name="T2" fmla="*/ 0 w 198"/>
                <a:gd name="T3" fmla="*/ 114 h 526"/>
                <a:gd name="T4" fmla="*/ 0 w 198"/>
                <a:gd name="T5" fmla="*/ 116 h 526"/>
                <a:gd name="T6" fmla="*/ 1 w 198"/>
                <a:gd name="T7" fmla="*/ 117 h 526"/>
                <a:gd name="T8" fmla="*/ 2 w 198"/>
                <a:gd name="T9" fmla="*/ 119 h 526"/>
                <a:gd name="T10" fmla="*/ 3 w 198"/>
                <a:gd name="T11" fmla="*/ 120 h 526"/>
                <a:gd name="T12" fmla="*/ 5 w 198"/>
                <a:gd name="T13" fmla="*/ 120 h 526"/>
                <a:gd name="T14" fmla="*/ 7 w 198"/>
                <a:gd name="T15" fmla="*/ 120 h 526"/>
                <a:gd name="T16" fmla="*/ 8 w 198"/>
                <a:gd name="T17" fmla="*/ 118 h 526"/>
                <a:gd name="T18" fmla="*/ 9 w 198"/>
                <a:gd name="T19" fmla="*/ 117 h 526"/>
                <a:gd name="T20" fmla="*/ 45 w 198"/>
                <a:gd name="T21" fmla="*/ 6 h 526"/>
                <a:gd name="T22" fmla="*/ 45 w 198"/>
                <a:gd name="T23" fmla="*/ 4 h 526"/>
                <a:gd name="T24" fmla="*/ 45 w 198"/>
                <a:gd name="T25" fmla="*/ 3 h 526"/>
                <a:gd name="T26" fmla="*/ 44 w 198"/>
                <a:gd name="T27" fmla="*/ 1 h 526"/>
                <a:gd name="T28" fmla="*/ 42 w 198"/>
                <a:gd name="T29" fmla="*/ 0 h 526"/>
                <a:gd name="T30" fmla="*/ 40 w 198"/>
                <a:gd name="T31" fmla="*/ 0 h 526"/>
                <a:gd name="T32" fmla="*/ 38 w 198"/>
                <a:gd name="T33" fmla="*/ 1 h 526"/>
                <a:gd name="T34" fmla="*/ 37 w 198"/>
                <a:gd name="T35" fmla="*/ 2 h 526"/>
                <a:gd name="T36" fmla="*/ 36 w 198"/>
                <a:gd name="T37" fmla="*/ 3 h 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8"/>
                <a:gd name="T58" fmla="*/ 0 h 526"/>
                <a:gd name="T59" fmla="*/ 198 w 198"/>
                <a:gd name="T60" fmla="*/ 526 h 5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8" h="526">
                  <a:moveTo>
                    <a:pt x="159" y="15"/>
                  </a:moveTo>
                  <a:lnTo>
                    <a:pt x="2" y="501"/>
                  </a:lnTo>
                  <a:lnTo>
                    <a:pt x="0" y="507"/>
                  </a:lnTo>
                  <a:lnTo>
                    <a:pt x="3" y="515"/>
                  </a:lnTo>
                  <a:lnTo>
                    <a:pt x="8" y="522"/>
                  </a:lnTo>
                  <a:lnTo>
                    <a:pt x="15" y="526"/>
                  </a:lnTo>
                  <a:lnTo>
                    <a:pt x="22" y="526"/>
                  </a:lnTo>
                  <a:lnTo>
                    <a:pt x="29" y="524"/>
                  </a:lnTo>
                  <a:lnTo>
                    <a:pt x="35" y="519"/>
                  </a:lnTo>
                  <a:lnTo>
                    <a:pt x="39" y="513"/>
                  </a:lnTo>
                  <a:lnTo>
                    <a:pt x="197" y="26"/>
                  </a:lnTo>
                  <a:lnTo>
                    <a:pt x="198" y="18"/>
                  </a:lnTo>
                  <a:lnTo>
                    <a:pt x="197" y="12"/>
                  </a:lnTo>
                  <a:lnTo>
                    <a:pt x="192" y="5"/>
                  </a:lnTo>
                  <a:lnTo>
                    <a:pt x="185" y="2"/>
                  </a:lnTo>
                  <a:lnTo>
                    <a:pt x="177" y="0"/>
                  </a:lnTo>
                  <a:lnTo>
                    <a:pt x="169" y="3"/>
                  </a:lnTo>
                  <a:lnTo>
                    <a:pt x="163" y="8"/>
                  </a:lnTo>
                  <a:lnTo>
                    <a:pt x="159" y="15"/>
                  </a:lnTo>
                  <a:close/>
                </a:path>
              </a:pathLst>
            </a:custGeom>
            <a:solidFill>
              <a:srgbClr val="000000"/>
            </a:solidFill>
            <a:ln w="9525">
              <a:noFill/>
              <a:round/>
              <a:headEnd/>
              <a:tailEnd/>
            </a:ln>
          </p:spPr>
          <p:txBody>
            <a:bodyPr/>
            <a:lstStyle/>
            <a:p>
              <a:pPr rtl="0"/>
              <a:endParaRPr lang="en-US" sz="3800"/>
            </a:p>
          </p:txBody>
        </p:sp>
        <p:sp>
          <p:nvSpPr>
            <p:cNvPr id="988" name="Freeform 986"/>
            <p:cNvSpPr>
              <a:spLocks/>
            </p:cNvSpPr>
            <p:nvPr/>
          </p:nvSpPr>
          <p:spPr bwMode="auto">
            <a:xfrm>
              <a:off x="434" y="2899"/>
              <a:ext cx="44" cy="47"/>
            </a:xfrm>
            <a:custGeom>
              <a:avLst/>
              <a:gdLst>
                <a:gd name="T0" fmla="*/ 16 w 194"/>
                <a:gd name="T1" fmla="*/ 0 h 208"/>
                <a:gd name="T2" fmla="*/ 17 w 194"/>
                <a:gd name="T3" fmla="*/ 0 h 208"/>
                <a:gd name="T4" fmla="*/ 15 w 194"/>
                <a:gd name="T5" fmla="*/ 1 h 208"/>
                <a:gd name="T6" fmla="*/ 12 w 194"/>
                <a:gd name="T7" fmla="*/ 2 h 208"/>
                <a:gd name="T8" fmla="*/ 9 w 194"/>
                <a:gd name="T9" fmla="*/ 3 h 208"/>
                <a:gd name="T10" fmla="*/ 7 w 194"/>
                <a:gd name="T11" fmla="*/ 6 h 208"/>
                <a:gd name="T12" fmla="*/ 1 w 194"/>
                <a:gd name="T13" fmla="*/ 17 h 208"/>
                <a:gd name="T14" fmla="*/ 0 w 194"/>
                <a:gd name="T15" fmla="*/ 38 h 208"/>
                <a:gd name="T16" fmla="*/ 2 w 194"/>
                <a:gd name="T17" fmla="*/ 45 h 208"/>
                <a:gd name="T18" fmla="*/ 5 w 194"/>
                <a:gd name="T19" fmla="*/ 47 h 208"/>
                <a:gd name="T20" fmla="*/ 8 w 194"/>
                <a:gd name="T21" fmla="*/ 46 h 208"/>
                <a:gd name="T22" fmla="*/ 10 w 194"/>
                <a:gd name="T23" fmla="*/ 43 h 208"/>
                <a:gd name="T24" fmla="*/ 9 w 194"/>
                <a:gd name="T25" fmla="*/ 35 h 208"/>
                <a:gd name="T26" fmla="*/ 10 w 194"/>
                <a:gd name="T27" fmla="*/ 19 h 208"/>
                <a:gd name="T28" fmla="*/ 14 w 194"/>
                <a:gd name="T29" fmla="*/ 11 h 208"/>
                <a:gd name="T30" fmla="*/ 16 w 194"/>
                <a:gd name="T31" fmla="*/ 10 h 208"/>
                <a:gd name="T32" fmla="*/ 18 w 194"/>
                <a:gd name="T33" fmla="*/ 9 h 208"/>
                <a:gd name="T34" fmla="*/ 18 w 194"/>
                <a:gd name="T35" fmla="*/ 9 h 208"/>
                <a:gd name="T36" fmla="*/ 19 w 194"/>
                <a:gd name="T37" fmla="*/ 9 h 208"/>
                <a:gd name="T38" fmla="*/ 21 w 194"/>
                <a:gd name="T39" fmla="*/ 9 h 208"/>
                <a:gd name="T40" fmla="*/ 24 w 194"/>
                <a:gd name="T41" fmla="*/ 9 h 208"/>
                <a:gd name="T42" fmla="*/ 27 w 194"/>
                <a:gd name="T43" fmla="*/ 10 h 208"/>
                <a:gd name="T44" fmla="*/ 32 w 194"/>
                <a:gd name="T45" fmla="*/ 14 h 208"/>
                <a:gd name="T46" fmla="*/ 35 w 194"/>
                <a:gd name="T47" fmla="*/ 28 h 208"/>
                <a:gd name="T48" fmla="*/ 35 w 194"/>
                <a:gd name="T49" fmla="*/ 42 h 208"/>
                <a:gd name="T50" fmla="*/ 37 w 194"/>
                <a:gd name="T51" fmla="*/ 44 h 208"/>
                <a:gd name="T52" fmla="*/ 41 w 194"/>
                <a:gd name="T53" fmla="*/ 45 h 208"/>
                <a:gd name="T54" fmla="*/ 43 w 194"/>
                <a:gd name="T55" fmla="*/ 42 h 208"/>
                <a:gd name="T56" fmla="*/ 44 w 194"/>
                <a:gd name="T57" fmla="*/ 34 h 208"/>
                <a:gd name="T58" fmla="*/ 44 w 194"/>
                <a:gd name="T59" fmla="*/ 23 h 208"/>
                <a:gd name="T60" fmla="*/ 42 w 194"/>
                <a:gd name="T61" fmla="*/ 14 h 208"/>
                <a:gd name="T62" fmla="*/ 37 w 194"/>
                <a:gd name="T63" fmla="*/ 7 h 208"/>
                <a:gd name="T64" fmla="*/ 31 w 194"/>
                <a:gd name="T65" fmla="*/ 2 h 208"/>
                <a:gd name="T66" fmla="*/ 25 w 194"/>
                <a:gd name="T67" fmla="*/ 0 h 208"/>
                <a:gd name="T68" fmla="*/ 20 w 194"/>
                <a:gd name="T69" fmla="*/ 0 h 208"/>
                <a:gd name="T70" fmla="*/ 17 w 194"/>
                <a:gd name="T71" fmla="*/ 0 h 2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
                <a:gd name="T109" fmla="*/ 0 h 208"/>
                <a:gd name="T110" fmla="*/ 194 w 194"/>
                <a:gd name="T111" fmla="*/ 208 h 2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 h="208">
                  <a:moveTo>
                    <a:pt x="71" y="2"/>
                  </a:moveTo>
                  <a:lnTo>
                    <a:pt x="72" y="2"/>
                  </a:lnTo>
                  <a:lnTo>
                    <a:pt x="73" y="2"/>
                  </a:lnTo>
                  <a:lnTo>
                    <a:pt x="75" y="2"/>
                  </a:lnTo>
                  <a:lnTo>
                    <a:pt x="67" y="4"/>
                  </a:lnTo>
                  <a:lnTo>
                    <a:pt x="60" y="5"/>
                  </a:lnTo>
                  <a:lnTo>
                    <a:pt x="54" y="8"/>
                  </a:lnTo>
                  <a:lnTo>
                    <a:pt x="47" y="10"/>
                  </a:lnTo>
                  <a:lnTo>
                    <a:pt x="41" y="14"/>
                  </a:lnTo>
                  <a:lnTo>
                    <a:pt x="36" y="19"/>
                  </a:lnTo>
                  <a:lnTo>
                    <a:pt x="30" y="25"/>
                  </a:lnTo>
                  <a:lnTo>
                    <a:pt x="25" y="30"/>
                  </a:lnTo>
                  <a:lnTo>
                    <a:pt x="6" y="75"/>
                  </a:lnTo>
                  <a:lnTo>
                    <a:pt x="0" y="125"/>
                  </a:lnTo>
                  <a:lnTo>
                    <a:pt x="2" y="168"/>
                  </a:lnTo>
                  <a:lnTo>
                    <a:pt x="4" y="191"/>
                  </a:lnTo>
                  <a:lnTo>
                    <a:pt x="8" y="199"/>
                  </a:lnTo>
                  <a:lnTo>
                    <a:pt x="13" y="204"/>
                  </a:lnTo>
                  <a:lnTo>
                    <a:pt x="20" y="208"/>
                  </a:lnTo>
                  <a:lnTo>
                    <a:pt x="28" y="208"/>
                  </a:lnTo>
                  <a:lnTo>
                    <a:pt x="36" y="204"/>
                  </a:lnTo>
                  <a:lnTo>
                    <a:pt x="41" y="199"/>
                  </a:lnTo>
                  <a:lnTo>
                    <a:pt x="43" y="192"/>
                  </a:lnTo>
                  <a:lnTo>
                    <a:pt x="43" y="185"/>
                  </a:lnTo>
                  <a:lnTo>
                    <a:pt x="41" y="157"/>
                  </a:lnTo>
                  <a:lnTo>
                    <a:pt x="41" y="121"/>
                  </a:lnTo>
                  <a:lnTo>
                    <a:pt x="45" y="84"/>
                  </a:lnTo>
                  <a:lnTo>
                    <a:pt x="58" y="54"/>
                  </a:lnTo>
                  <a:lnTo>
                    <a:pt x="62" y="49"/>
                  </a:lnTo>
                  <a:lnTo>
                    <a:pt x="67" y="45"/>
                  </a:lnTo>
                  <a:lnTo>
                    <a:pt x="72" y="43"/>
                  </a:lnTo>
                  <a:lnTo>
                    <a:pt x="78" y="41"/>
                  </a:lnTo>
                  <a:lnTo>
                    <a:pt x="80" y="41"/>
                  </a:lnTo>
                  <a:lnTo>
                    <a:pt x="81" y="40"/>
                  </a:lnTo>
                  <a:lnTo>
                    <a:pt x="82" y="40"/>
                  </a:lnTo>
                  <a:lnTo>
                    <a:pt x="84" y="40"/>
                  </a:lnTo>
                  <a:lnTo>
                    <a:pt x="88" y="39"/>
                  </a:lnTo>
                  <a:lnTo>
                    <a:pt x="93" y="39"/>
                  </a:lnTo>
                  <a:lnTo>
                    <a:pt x="98" y="39"/>
                  </a:lnTo>
                  <a:lnTo>
                    <a:pt x="106" y="40"/>
                  </a:lnTo>
                  <a:lnTo>
                    <a:pt x="112" y="41"/>
                  </a:lnTo>
                  <a:lnTo>
                    <a:pt x="120" y="44"/>
                  </a:lnTo>
                  <a:lnTo>
                    <a:pt x="128" y="49"/>
                  </a:lnTo>
                  <a:lnTo>
                    <a:pt x="140" y="64"/>
                  </a:lnTo>
                  <a:lnTo>
                    <a:pt x="149" y="87"/>
                  </a:lnTo>
                  <a:lnTo>
                    <a:pt x="155" y="125"/>
                  </a:lnTo>
                  <a:lnTo>
                    <a:pt x="154" y="177"/>
                  </a:lnTo>
                  <a:lnTo>
                    <a:pt x="154" y="185"/>
                  </a:lnTo>
                  <a:lnTo>
                    <a:pt x="158" y="191"/>
                  </a:lnTo>
                  <a:lnTo>
                    <a:pt x="163" y="196"/>
                  </a:lnTo>
                  <a:lnTo>
                    <a:pt x="171" y="199"/>
                  </a:lnTo>
                  <a:lnTo>
                    <a:pt x="179" y="198"/>
                  </a:lnTo>
                  <a:lnTo>
                    <a:pt x="186" y="195"/>
                  </a:lnTo>
                  <a:lnTo>
                    <a:pt x="190" y="188"/>
                  </a:lnTo>
                  <a:lnTo>
                    <a:pt x="193" y="181"/>
                  </a:lnTo>
                  <a:lnTo>
                    <a:pt x="194" y="152"/>
                  </a:lnTo>
                  <a:lnTo>
                    <a:pt x="194" y="126"/>
                  </a:lnTo>
                  <a:lnTo>
                    <a:pt x="193" y="101"/>
                  </a:lnTo>
                  <a:lnTo>
                    <a:pt x="189" y="80"/>
                  </a:lnTo>
                  <a:lnTo>
                    <a:pt x="183" y="61"/>
                  </a:lnTo>
                  <a:lnTo>
                    <a:pt x="175" y="44"/>
                  </a:lnTo>
                  <a:lnTo>
                    <a:pt x="164" y="30"/>
                  </a:lnTo>
                  <a:lnTo>
                    <a:pt x="153" y="18"/>
                  </a:lnTo>
                  <a:lnTo>
                    <a:pt x="138" y="9"/>
                  </a:lnTo>
                  <a:lnTo>
                    <a:pt x="125" y="4"/>
                  </a:lnTo>
                  <a:lnTo>
                    <a:pt x="111" y="1"/>
                  </a:lnTo>
                  <a:lnTo>
                    <a:pt x="99" y="0"/>
                  </a:lnTo>
                  <a:lnTo>
                    <a:pt x="88" y="0"/>
                  </a:lnTo>
                  <a:lnTo>
                    <a:pt x="80" y="1"/>
                  </a:lnTo>
                  <a:lnTo>
                    <a:pt x="73" y="2"/>
                  </a:lnTo>
                  <a:lnTo>
                    <a:pt x="71" y="2"/>
                  </a:lnTo>
                  <a:close/>
                </a:path>
              </a:pathLst>
            </a:custGeom>
            <a:solidFill>
              <a:srgbClr val="000000"/>
            </a:solidFill>
            <a:ln w="9525">
              <a:noFill/>
              <a:round/>
              <a:headEnd/>
              <a:tailEnd/>
            </a:ln>
          </p:spPr>
          <p:txBody>
            <a:bodyPr/>
            <a:lstStyle/>
            <a:p>
              <a:pPr rtl="0"/>
              <a:endParaRPr lang="en-US" sz="3800"/>
            </a:p>
          </p:txBody>
        </p:sp>
        <p:sp>
          <p:nvSpPr>
            <p:cNvPr id="989" name="Freeform 987"/>
            <p:cNvSpPr>
              <a:spLocks/>
            </p:cNvSpPr>
            <p:nvPr/>
          </p:nvSpPr>
          <p:spPr bwMode="auto">
            <a:xfrm>
              <a:off x="523" y="2938"/>
              <a:ext cx="161" cy="60"/>
            </a:xfrm>
            <a:custGeom>
              <a:avLst/>
              <a:gdLst>
                <a:gd name="T0" fmla="*/ 1 w 705"/>
                <a:gd name="T1" fmla="*/ 55 h 258"/>
                <a:gd name="T2" fmla="*/ 0 w 705"/>
                <a:gd name="T3" fmla="*/ 60 h 258"/>
                <a:gd name="T4" fmla="*/ 161 w 705"/>
                <a:gd name="T5" fmla="*/ 60 h 258"/>
                <a:gd name="T6" fmla="*/ 160 w 705"/>
                <a:gd name="T7" fmla="*/ 55 h 258"/>
                <a:gd name="T8" fmla="*/ 158 w 705"/>
                <a:gd name="T9" fmla="*/ 49 h 258"/>
                <a:gd name="T10" fmla="*/ 157 w 705"/>
                <a:gd name="T11" fmla="*/ 43 h 258"/>
                <a:gd name="T12" fmla="*/ 154 w 705"/>
                <a:gd name="T13" fmla="*/ 38 h 258"/>
                <a:gd name="T14" fmla="*/ 151 w 705"/>
                <a:gd name="T15" fmla="*/ 33 h 258"/>
                <a:gd name="T16" fmla="*/ 147 w 705"/>
                <a:gd name="T17" fmla="*/ 28 h 258"/>
                <a:gd name="T18" fmla="*/ 143 w 705"/>
                <a:gd name="T19" fmla="*/ 23 h 258"/>
                <a:gd name="T20" fmla="*/ 138 w 705"/>
                <a:gd name="T21" fmla="*/ 20 h 258"/>
                <a:gd name="T22" fmla="*/ 133 w 705"/>
                <a:gd name="T23" fmla="*/ 16 h 258"/>
                <a:gd name="T24" fmla="*/ 128 w 705"/>
                <a:gd name="T25" fmla="*/ 12 h 258"/>
                <a:gd name="T26" fmla="*/ 122 w 705"/>
                <a:gd name="T27" fmla="*/ 9 h 258"/>
                <a:gd name="T28" fmla="*/ 115 w 705"/>
                <a:gd name="T29" fmla="*/ 6 h 258"/>
                <a:gd name="T30" fmla="*/ 109 w 705"/>
                <a:gd name="T31" fmla="*/ 4 h 258"/>
                <a:gd name="T32" fmla="*/ 102 w 705"/>
                <a:gd name="T33" fmla="*/ 2 h 258"/>
                <a:gd name="T34" fmla="*/ 95 w 705"/>
                <a:gd name="T35" fmla="*/ 1 h 258"/>
                <a:gd name="T36" fmla="*/ 88 w 705"/>
                <a:gd name="T37" fmla="*/ 0 h 258"/>
                <a:gd name="T38" fmla="*/ 80 w 705"/>
                <a:gd name="T39" fmla="*/ 0 h 258"/>
                <a:gd name="T40" fmla="*/ 73 w 705"/>
                <a:gd name="T41" fmla="*/ 0 h 258"/>
                <a:gd name="T42" fmla="*/ 66 w 705"/>
                <a:gd name="T43" fmla="*/ 1 h 258"/>
                <a:gd name="T44" fmla="*/ 59 w 705"/>
                <a:gd name="T45" fmla="*/ 2 h 258"/>
                <a:gd name="T46" fmla="*/ 52 w 705"/>
                <a:gd name="T47" fmla="*/ 4 h 258"/>
                <a:gd name="T48" fmla="*/ 46 w 705"/>
                <a:gd name="T49" fmla="*/ 6 h 258"/>
                <a:gd name="T50" fmla="*/ 39 w 705"/>
                <a:gd name="T51" fmla="*/ 9 h 258"/>
                <a:gd name="T52" fmla="*/ 33 w 705"/>
                <a:gd name="T53" fmla="*/ 12 h 258"/>
                <a:gd name="T54" fmla="*/ 28 w 705"/>
                <a:gd name="T55" fmla="*/ 16 h 258"/>
                <a:gd name="T56" fmla="*/ 23 w 705"/>
                <a:gd name="T57" fmla="*/ 20 h 258"/>
                <a:gd name="T58" fmla="*/ 18 w 705"/>
                <a:gd name="T59" fmla="*/ 23 h 258"/>
                <a:gd name="T60" fmla="*/ 14 w 705"/>
                <a:gd name="T61" fmla="*/ 28 h 258"/>
                <a:gd name="T62" fmla="*/ 10 w 705"/>
                <a:gd name="T63" fmla="*/ 33 h 258"/>
                <a:gd name="T64" fmla="*/ 7 w 705"/>
                <a:gd name="T65" fmla="*/ 38 h 258"/>
                <a:gd name="T66" fmla="*/ 4 w 705"/>
                <a:gd name="T67" fmla="*/ 43 h 258"/>
                <a:gd name="T68" fmla="*/ 3 w 705"/>
                <a:gd name="T69" fmla="*/ 49 h 258"/>
                <a:gd name="T70" fmla="*/ 1 w 705"/>
                <a:gd name="T71" fmla="*/ 55 h 2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05"/>
                <a:gd name="T109" fmla="*/ 0 h 258"/>
                <a:gd name="T110" fmla="*/ 705 w 705"/>
                <a:gd name="T111" fmla="*/ 258 h 2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05" h="258">
                  <a:moveTo>
                    <a:pt x="4" y="235"/>
                  </a:moveTo>
                  <a:lnTo>
                    <a:pt x="0" y="258"/>
                  </a:lnTo>
                  <a:lnTo>
                    <a:pt x="705" y="258"/>
                  </a:lnTo>
                  <a:lnTo>
                    <a:pt x="701" y="235"/>
                  </a:lnTo>
                  <a:lnTo>
                    <a:pt x="694" y="210"/>
                  </a:lnTo>
                  <a:lnTo>
                    <a:pt x="686" y="187"/>
                  </a:lnTo>
                  <a:lnTo>
                    <a:pt x="675" y="163"/>
                  </a:lnTo>
                  <a:lnTo>
                    <a:pt x="660" y="141"/>
                  </a:lnTo>
                  <a:lnTo>
                    <a:pt x="643" y="120"/>
                  </a:lnTo>
                  <a:lnTo>
                    <a:pt x="625" y="101"/>
                  </a:lnTo>
                  <a:lnTo>
                    <a:pt x="604" y="84"/>
                  </a:lnTo>
                  <a:lnTo>
                    <a:pt x="582" y="67"/>
                  </a:lnTo>
                  <a:lnTo>
                    <a:pt x="559" y="52"/>
                  </a:lnTo>
                  <a:lnTo>
                    <a:pt x="533" y="39"/>
                  </a:lnTo>
                  <a:lnTo>
                    <a:pt x="505" y="27"/>
                  </a:lnTo>
                  <a:lnTo>
                    <a:pt x="477" y="18"/>
                  </a:lnTo>
                  <a:lnTo>
                    <a:pt x="447" y="10"/>
                  </a:lnTo>
                  <a:lnTo>
                    <a:pt x="416" y="5"/>
                  </a:lnTo>
                  <a:lnTo>
                    <a:pt x="384" y="1"/>
                  </a:lnTo>
                  <a:lnTo>
                    <a:pt x="352" y="0"/>
                  </a:lnTo>
                  <a:lnTo>
                    <a:pt x="319" y="1"/>
                  </a:lnTo>
                  <a:lnTo>
                    <a:pt x="288" y="5"/>
                  </a:lnTo>
                  <a:lnTo>
                    <a:pt x="257" y="10"/>
                  </a:lnTo>
                  <a:lnTo>
                    <a:pt x="227" y="18"/>
                  </a:lnTo>
                  <a:lnTo>
                    <a:pt x="200" y="27"/>
                  </a:lnTo>
                  <a:lnTo>
                    <a:pt x="172" y="39"/>
                  </a:lnTo>
                  <a:lnTo>
                    <a:pt x="146" y="52"/>
                  </a:lnTo>
                  <a:lnTo>
                    <a:pt x="122" y="67"/>
                  </a:lnTo>
                  <a:lnTo>
                    <a:pt x="99" y="84"/>
                  </a:lnTo>
                  <a:lnTo>
                    <a:pt x="79" y="101"/>
                  </a:lnTo>
                  <a:lnTo>
                    <a:pt x="60" y="120"/>
                  </a:lnTo>
                  <a:lnTo>
                    <a:pt x="45" y="141"/>
                  </a:lnTo>
                  <a:lnTo>
                    <a:pt x="30" y="163"/>
                  </a:lnTo>
                  <a:lnTo>
                    <a:pt x="19" y="187"/>
                  </a:lnTo>
                  <a:lnTo>
                    <a:pt x="11" y="210"/>
                  </a:lnTo>
                  <a:lnTo>
                    <a:pt x="4" y="235"/>
                  </a:lnTo>
                  <a:close/>
                </a:path>
              </a:pathLst>
            </a:custGeom>
            <a:solidFill>
              <a:srgbClr val="000000"/>
            </a:solidFill>
            <a:ln w="9525">
              <a:noFill/>
              <a:round/>
              <a:headEnd/>
              <a:tailEnd/>
            </a:ln>
          </p:spPr>
          <p:txBody>
            <a:bodyPr/>
            <a:lstStyle/>
            <a:p>
              <a:pPr rtl="0"/>
              <a:endParaRPr lang="en-US" sz="3800"/>
            </a:p>
          </p:txBody>
        </p:sp>
        <p:sp>
          <p:nvSpPr>
            <p:cNvPr id="990" name="Freeform 988"/>
            <p:cNvSpPr>
              <a:spLocks/>
            </p:cNvSpPr>
            <p:nvPr/>
          </p:nvSpPr>
          <p:spPr bwMode="auto">
            <a:xfrm>
              <a:off x="535" y="2947"/>
              <a:ext cx="137" cy="41"/>
            </a:xfrm>
            <a:custGeom>
              <a:avLst/>
              <a:gdLst>
                <a:gd name="T0" fmla="*/ 68 w 603"/>
                <a:gd name="T1" fmla="*/ 0 h 178"/>
                <a:gd name="T2" fmla="*/ 75 w 603"/>
                <a:gd name="T3" fmla="*/ 0 h 178"/>
                <a:gd name="T4" fmla="*/ 80 w 603"/>
                <a:gd name="T5" fmla="*/ 1 h 178"/>
                <a:gd name="T6" fmla="*/ 86 w 603"/>
                <a:gd name="T7" fmla="*/ 2 h 178"/>
                <a:gd name="T8" fmla="*/ 92 w 603"/>
                <a:gd name="T9" fmla="*/ 3 h 178"/>
                <a:gd name="T10" fmla="*/ 97 w 603"/>
                <a:gd name="T11" fmla="*/ 5 h 178"/>
                <a:gd name="T12" fmla="*/ 102 w 603"/>
                <a:gd name="T13" fmla="*/ 7 h 178"/>
                <a:gd name="T14" fmla="*/ 107 w 603"/>
                <a:gd name="T15" fmla="*/ 9 h 178"/>
                <a:gd name="T16" fmla="*/ 112 w 603"/>
                <a:gd name="T17" fmla="*/ 12 h 178"/>
                <a:gd name="T18" fmla="*/ 117 w 603"/>
                <a:gd name="T19" fmla="*/ 14 h 178"/>
                <a:gd name="T20" fmla="*/ 120 w 603"/>
                <a:gd name="T21" fmla="*/ 18 h 178"/>
                <a:gd name="T22" fmla="*/ 124 w 603"/>
                <a:gd name="T23" fmla="*/ 21 h 178"/>
                <a:gd name="T24" fmla="*/ 127 w 603"/>
                <a:gd name="T25" fmla="*/ 25 h 178"/>
                <a:gd name="T26" fmla="*/ 130 w 603"/>
                <a:gd name="T27" fmla="*/ 28 h 178"/>
                <a:gd name="T28" fmla="*/ 133 w 603"/>
                <a:gd name="T29" fmla="*/ 32 h 178"/>
                <a:gd name="T30" fmla="*/ 135 w 603"/>
                <a:gd name="T31" fmla="*/ 37 h 178"/>
                <a:gd name="T32" fmla="*/ 137 w 603"/>
                <a:gd name="T33" fmla="*/ 41 h 178"/>
                <a:gd name="T34" fmla="*/ 134 w 603"/>
                <a:gd name="T35" fmla="*/ 41 h 178"/>
                <a:gd name="T36" fmla="*/ 128 w 603"/>
                <a:gd name="T37" fmla="*/ 41 h 178"/>
                <a:gd name="T38" fmla="*/ 121 w 603"/>
                <a:gd name="T39" fmla="*/ 41 h 178"/>
                <a:gd name="T40" fmla="*/ 113 w 603"/>
                <a:gd name="T41" fmla="*/ 41 h 178"/>
                <a:gd name="T42" fmla="*/ 103 w 603"/>
                <a:gd name="T43" fmla="*/ 41 h 178"/>
                <a:gd name="T44" fmla="*/ 92 w 603"/>
                <a:gd name="T45" fmla="*/ 41 h 178"/>
                <a:gd name="T46" fmla="*/ 80 w 603"/>
                <a:gd name="T47" fmla="*/ 41 h 178"/>
                <a:gd name="T48" fmla="*/ 69 w 603"/>
                <a:gd name="T49" fmla="*/ 41 h 178"/>
                <a:gd name="T50" fmla="*/ 57 w 603"/>
                <a:gd name="T51" fmla="*/ 41 h 178"/>
                <a:gd name="T52" fmla="*/ 45 w 603"/>
                <a:gd name="T53" fmla="*/ 41 h 178"/>
                <a:gd name="T54" fmla="*/ 34 w 603"/>
                <a:gd name="T55" fmla="*/ 41 h 178"/>
                <a:gd name="T56" fmla="*/ 24 w 603"/>
                <a:gd name="T57" fmla="*/ 41 h 178"/>
                <a:gd name="T58" fmla="*/ 16 w 603"/>
                <a:gd name="T59" fmla="*/ 41 h 178"/>
                <a:gd name="T60" fmla="*/ 9 w 603"/>
                <a:gd name="T61" fmla="*/ 41 h 178"/>
                <a:gd name="T62" fmla="*/ 3 w 603"/>
                <a:gd name="T63" fmla="*/ 41 h 178"/>
                <a:gd name="T64" fmla="*/ 0 w 603"/>
                <a:gd name="T65" fmla="*/ 41 h 178"/>
                <a:gd name="T66" fmla="*/ 2 w 603"/>
                <a:gd name="T67" fmla="*/ 37 h 178"/>
                <a:gd name="T68" fmla="*/ 4 w 603"/>
                <a:gd name="T69" fmla="*/ 32 h 178"/>
                <a:gd name="T70" fmla="*/ 6 w 603"/>
                <a:gd name="T71" fmla="*/ 28 h 178"/>
                <a:gd name="T72" fmla="*/ 9 w 603"/>
                <a:gd name="T73" fmla="*/ 25 h 178"/>
                <a:gd name="T74" fmla="*/ 13 w 603"/>
                <a:gd name="T75" fmla="*/ 21 h 178"/>
                <a:gd name="T76" fmla="*/ 16 w 603"/>
                <a:gd name="T77" fmla="*/ 18 h 178"/>
                <a:gd name="T78" fmla="*/ 20 w 603"/>
                <a:gd name="T79" fmla="*/ 14 h 178"/>
                <a:gd name="T80" fmla="*/ 25 w 603"/>
                <a:gd name="T81" fmla="*/ 12 h 178"/>
                <a:gd name="T82" fmla="*/ 29 w 603"/>
                <a:gd name="T83" fmla="*/ 9 h 178"/>
                <a:gd name="T84" fmla="*/ 34 w 603"/>
                <a:gd name="T85" fmla="*/ 7 h 178"/>
                <a:gd name="T86" fmla="*/ 39 w 603"/>
                <a:gd name="T87" fmla="*/ 5 h 178"/>
                <a:gd name="T88" fmla="*/ 45 w 603"/>
                <a:gd name="T89" fmla="*/ 3 h 178"/>
                <a:gd name="T90" fmla="*/ 51 w 603"/>
                <a:gd name="T91" fmla="*/ 2 h 178"/>
                <a:gd name="T92" fmla="*/ 56 w 603"/>
                <a:gd name="T93" fmla="*/ 1 h 178"/>
                <a:gd name="T94" fmla="*/ 62 w 603"/>
                <a:gd name="T95" fmla="*/ 0 h 178"/>
                <a:gd name="T96" fmla="*/ 68 w 603"/>
                <a:gd name="T97" fmla="*/ 0 h 1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3"/>
                <a:gd name="T148" fmla="*/ 0 h 178"/>
                <a:gd name="T149" fmla="*/ 603 w 603"/>
                <a:gd name="T150" fmla="*/ 178 h 1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3" h="178">
                  <a:moveTo>
                    <a:pt x="301" y="0"/>
                  </a:moveTo>
                  <a:lnTo>
                    <a:pt x="328" y="1"/>
                  </a:lnTo>
                  <a:lnTo>
                    <a:pt x="354" y="4"/>
                  </a:lnTo>
                  <a:lnTo>
                    <a:pt x="379" y="8"/>
                  </a:lnTo>
                  <a:lnTo>
                    <a:pt x="404" y="13"/>
                  </a:lnTo>
                  <a:lnTo>
                    <a:pt x="428" y="21"/>
                  </a:lnTo>
                  <a:lnTo>
                    <a:pt x="451" y="30"/>
                  </a:lnTo>
                  <a:lnTo>
                    <a:pt x="473" y="39"/>
                  </a:lnTo>
                  <a:lnTo>
                    <a:pt x="493" y="51"/>
                  </a:lnTo>
                  <a:lnTo>
                    <a:pt x="513" y="62"/>
                  </a:lnTo>
                  <a:lnTo>
                    <a:pt x="530" y="77"/>
                  </a:lnTo>
                  <a:lnTo>
                    <a:pt x="547" y="91"/>
                  </a:lnTo>
                  <a:lnTo>
                    <a:pt x="561" y="107"/>
                  </a:lnTo>
                  <a:lnTo>
                    <a:pt x="574" y="123"/>
                  </a:lnTo>
                  <a:lnTo>
                    <a:pt x="586" y="140"/>
                  </a:lnTo>
                  <a:lnTo>
                    <a:pt x="595" y="159"/>
                  </a:lnTo>
                  <a:lnTo>
                    <a:pt x="603" y="178"/>
                  </a:lnTo>
                  <a:lnTo>
                    <a:pt x="588" y="178"/>
                  </a:lnTo>
                  <a:lnTo>
                    <a:pt x="565" y="178"/>
                  </a:lnTo>
                  <a:lnTo>
                    <a:pt x="534" y="178"/>
                  </a:lnTo>
                  <a:lnTo>
                    <a:pt x="496" y="178"/>
                  </a:lnTo>
                  <a:lnTo>
                    <a:pt x="452" y="178"/>
                  </a:lnTo>
                  <a:lnTo>
                    <a:pt x="404" y="178"/>
                  </a:lnTo>
                  <a:lnTo>
                    <a:pt x="353" y="178"/>
                  </a:lnTo>
                  <a:lnTo>
                    <a:pt x="302" y="178"/>
                  </a:lnTo>
                  <a:lnTo>
                    <a:pt x="250" y="178"/>
                  </a:lnTo>
                  <a:lnTo>
                    <a:pt x="199" y="178"/>
                  </a:lnTo>
                  <a:lnTo>
                    <a:pt x="151" y="178"/>
                  </a:lnTo>
                  <a:lnTo>
                    <a:pt x="107" y="178"/>
                  </a:lnTo>
                  <a:lnTo>
                    <a:pt x="69" y="178"/>
                  </a:lnTo>
                  <a:lnTo>
                    <a:pt x="38" y="178"/>
                  </a:lnTo>
                  <a:lnTo>
                    <a:pt x="15" y="178"/>
                  </a:lnTo>
                  <a:lnTo>
                    <a:pt x="0" y="178"/>
                  </a:lnTo>
                  <a:lnTo>
                    <a:pt x="8" y="159"/>
                  </a:lnTo>
                  <a:lnTo>
                    <a:pt x="17" y="140"/>
                  </a:lnTo>
                  <a:lnTo>
                    <a:pt x="28" y="123"/>
                  </a:lnTo>
                  <a:lnTo>
                    <a:pt x="41" y="107"/>
                  </a:lnTo>
                  <a:lnTo>
                    <a:pt x="56" y="91"/>
                  </a:lnTo>
                  <a:lnTo>
                    <a:pt x="72" y="77"/>
                  </a:lnTo>
                  <a:lnTo>
                    <a:pt x="90" y="62"/>
                  </a:lnTo>
                  <a:lnTo>
                    <a:pt x="110" y="51"/>
                  </a:lnTo>
                  <a:lnTo>
                    <a:pt x="129" y="39"/>
                  </a:lnTo>
                  <a:lnTo>
                    <a:pt x="151" y="30"/>
                  </a:lnTo>
                  <a:lnTo>
                    <a:pt x="173" y="21"/>
                  </a:lnTo>
                  <a:lnTo>
                    <a:pt x="198" y="13"/>
                  </a:lnTo>
                  <a:lnTo>
                    <a:pt x="223" y="8"/>
                  </a:lnTo>
                  <a:lnTo>
                    <a:pt x="247" y="4"/>
                  </a:lnTo>
                  <a:lnTo>
                    <a:pt x="274" y="1"/>
                  </a:lnTo>
                  <a:lnTo>
                    <a:pt x="301" y="0"/>
                  </a:lnTo>
                  <a:close/>
                </a:path>
              </a:pathLst>
            </a:custGeom>
            <a:solidFill>
              <a:srgbClr val="C0C0C0"/>
            </a:solidFill>
            <a:ln w="9525">
              <a:noFill/>
              <a:round/>
              <a:headEnd/>
              <a:tailEnd/>
            </a:ln>
          </p:spPr>
          <p:txBody>
            <a:bodyPr/>
            <a:lstStyle/>
            <a:p>
              <a:pPr rtl="0"/>
              <a:endParaRPr lang="en-US" sz="3800"/>
            </a:p>
          </p:txBody>
        </p:sp>
        <p:sp>
          <p:nvSpPr>
            <p:cNvPr id="991" name="Freeform 989"/>
            <p:cNvSpPr>
              <a:spLocks/>
            </p:cNvSpPr>
            <p:nvPr/>
          </p:nvSpPr>
          <p:spPr bwMode="auto">
            <a:xfrm>
              <a:off x="523" y="2988"/>
              <a:ext cx="161" cy="28"/>
            </a:xfrm>
            <a:custGeom>
              <a:avLst/>
              <a:gdLst>
                <a:gd name="T0" fmla="*/ 156 w 705"/>
                <a:gd name="T1" fmla="*/ 0 h 122"/>
                <a:gd name="T2" fmla="*/ 1 w 705"/>
                <a:gd name="T3" fmla="*/ 0 h 122"/>
                <a:gd name="T4" fmla="*/ 1 w 705"/>
                <a:gd name="T5" fmla="*/ 4 h 122"/>
                <a:gd name="T6" fmla="*/ 0 w 705"/>
                <a:gd name="T7" fmla="*/ 13 h 122"/>
                <a:gd name="T8" fmla="*/ 0 w 705"/>
                <a:gd name="T9" fmla="*/ 16 h 122"/>
                <a:gd name="T10" fmla="*/ 0 w 705"/>
                <a:gd name="T11" fmla="*/ 19 h 122"/>
                <a:gd name="T12" fmla="*/ 1 w 705"/>
                <a:gd name="T13" fmla="*/ 22 h 122"/>
                <a:gd name="T14" fmla="*/ 2 w 705"/>
                <a:gd name="T15" fmla="*/ 25 h 122"/>
                <a:gd name="T16" fmla="*/ 3 w 705"/>
                <a:gd name="T17" fmla="*/ 28 h 122"/>
                <a:gd name="T18" fmla="*/ 158 w 705"/>
                <a:gd name="T19" fmla="*/ 28 h 122"/>
                <a:gd name="T20" fmla="*/ 159 w 705"/>
                <a:gd name="T21" fmla="*/ 25 h 122"/>
                <a:gd name="T22" fmla="*/ 160 w 705"/>
                <a:gd name="T23" fmla="*/ 22 h 122"/>
                <a:gd name="T24" fmla="*/ 161 w 705"/>
                <a:gd name="T25" fmla="*/ 19 h 122"/>
                <a:gd name="T26" fmla="*/ 161 w 705"/>
                <a:gd name="T27" fmla="*/ 16 h 122"/>
                <a:gd name="T28" fmla="*/ 161 w 705"/>
                <a:gd name="T29" fmla="*/ 13 h 122"/>
                <a:gd name="T30" fmla="*/ 160 w 705"/>
                <a:gd name="T31" fmla="*/ 0 h 122"/>
                <a:gd name="T32" fmla="*/ 156 w 705"/>
                <a:gd name="T33" fmla="*/ 0 h 1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5"/>
                <a:gd name="T52" fmla="*/ 0 h 122"/>
                <a:gd name="T53" fmla="*/ 705 w 705"/>
                <a:gd name="T54" fmla="*/ 122 h 1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5" h="122">
                  <a:moveTo>
                    <a:pt x="681" y="1"/>
                  </a:moveTo>
                  <a:lnTo>
                    <a:pt x="6" y="1"/>
                  </a:lnTo>
                  <a:lnTo>
                    <a:pt x="4" y="18"/>
                  </a:lnTo>
                  <a:lnTo>
                    <a:pt x="0" y="57"/>
                  </a:lnTo>
                  <a:lnTo>
                    <a:pt x="0" y="69"/>
                  </a:lnTo>
                  <a:lnTo>
                    <a:pt x="2" y="82"/>
                  </a:lnTo>
                  <a:lnTo>
                    <a:pt x="4" y="95"/>
                  </a:lnTo>
                  <a:lnTo>
                    <a:pt x="7" y="108"/>
                  </a:lnTo>
                  <a:lnTo>
                    <a:pt x="11" y="122"/>
                  </a:lnTo>
                  <a:lnTo>
                    <a:pt x="694" y="122"/>
                  </a:lnTo>
                  <a:lnTo>
                    <a:pt x="698" y="108"/>
                  </a:lnTo>
                  <a:lnTo>
                    <a:pt x="701" y="95"/>
                  </a:lnTo>
                  <a:lnTo>
                    <a:pt x="703" y="82"/>
                  </a:lnTo>
                  <a:lnTo>
                    <a:pt x="705" y="70"/>
                  </a:lnTo>
                  <a:lnTo>
                    <a:pt x="705" y="57"/>
                  </a:lnTo>
                  <a:lnTo>
                    <a:pt x="699" y="0"/>
                  </a:lnTo>
                  <a:lnTo>
                    <a:pt x="681" y="1"/>
                  </a:lnTo>
                  <a:close/>
                </a:path>
              </a:pathLst>
            </a:custGeom>
            <a:solidFill>
              <a:srgbClr val="000000"/>
            </a:solidFill>
            <a:ln w="9525">
              <a:noFill/>
              <a:round/>
              <a:headEnd/>
              <a:tailEnd/>
            </a:ln>
          </p:spPr>
          <p:txBody>
            <a:bodyPr/>
            <a:lstStyle/>
            <a:p>
              <a:pPr rtl="0"/>
              <a:endParaRPr lang="en-US" sz="3800"/>
            </a:p>
          </p:txBody>
        </p:sp>
        <p:sp>
          <p:nvSpPr>
            <p:cNvPr id="992" name="Freeform 990"/>
            <p:cNvSpPr>
              <a:spLocks/>
            </p:cNvSpPr>
            <p:nvPr/>
          </p:nvSpPr>
          <p:spPr bwMode="auto">
            <a:xfrm>
              <a:off x="532" y="2998"/>
              <a:ext cx="143" cy="9"/>
            </a:xfrm>
            <a:custGeom>
              <a:avLst/>
              <a:gdLst>
                <a:gd name="T0" fmla="*/ 143 w 625"/>
                <a:gd name="T1" fmla="*/ 0 h 42"/>
                <a:gd name="T2" fmla="*/ 143 w 625"/>
                <a:gd name="T3" fmla="*/ 1 h 42"/>
                <a:gd name="T4" fmla="*/ 143 w 625"/>
                <a:gd name="T5" fmla="*/ 2 h 42"/>
                <a:gd name="T6" fmla="*/ 143 w 625"/>
                <a:gd name="T7" fmla="*/ 3 h 42"/>
                <a:gd name="T8" fmla="*/ 143 w 625"/>
                <a:gd name="T9" fmla="*/ 3 h 42"/>
                <a:gd name="T10" fmla="*/ 143 w 625"/>
                <a:gd name="T11" fmla="*/ 5 h 42"/>
                <a:gd name="T12" fmla="*/ 143 w 625"/>
                <a:gd name="T13" fmla="*/ 6 h 42"/>
                <a:gd name="T14" fmla="*/ 143 w 625"/>
                <a:gd name="T15" fmla="*/ 8 h 42"/>
                <a:gd name="T16" fmla="*/ 142 w 625"/>
                <a:gd name="T17" fmla="*/ 9 h 42"/>
                <a:gd name="T18" fmla="*/ 140 w 625"/>
                <a:gd name="T19" fmla="*/ 9 h 42"/>
                <a:gd name="T20" fmla="*/ 135 w 625"/>
                <a:gd name="T21" fmla="*/ 9 h 42"/>
                <a:gd name="T22" fmla="*/ 127 w 625"/>
                <a:gd name="T23" fmla="*/ 9 h 42"/>
                <a:gd name="T24" fmla="*/ 118 w 625"/>
                <a:gd name="T25" fmla="*/ 9 h 42"/>
                <a:gd name="T26" fmla="*/ 108 w 625"/>
                <a:gd name="T27" fmla="*/ 9 h 42"/>
                <a:gd name="T28" fmla="*/ 96 w 625"/>
                <a:gd name="T29" fmla="*/ 9 h 42"/>
                <a:gd name="T30" fmla="*/ 84 w 625"/>
                <a:gd name="T31" fmla="*/ 9 h 42"/>
                <a:gd name="T32" fmla="*/ 72 w 625"/>
                <a:gd name="T33" fmla="*/ 9 h 42"/>
                <a:gd name="T34" fmla="*/ 59 w 625"/>
                <a:gd name="T35" fmla="*/ 9 h 42"/>
                <a:gd name="T36" fmla="*/ 47 w 625"/>
                <a:gd name="T37" fmla="*/ 9 h 42"/>
                <a:gd name="T38" fmla="*/ 35 w 625"/>
                <a:gd name="T39" fmla="*/ 9 h 42"/>
                <a:gd name="T40" fmla="*/ 25 w 625"/>
                <a:gd name="T41" fmla="*/ 9 h 42"/>
                <a:gd name="T42" fmla="*/ 16 w 625"/>
                <a:gd name="T43" fmla="*/ 9 h 42"/>
                <a:gd name="T44" fmla="*/ 9 w 625"/>
                <a:gd name="T45" fmla="*/ 9 h 42"/>
                <a:gd name="T46" fmla="*/ 3 w 625"/>
                <a:gd name="T47" fmla="*/ 9 h 42"/>
                <a:gd name="T48" fmla="*/ 1 w 625"/>
                <a:gd name="T49" fmla="*/ 9 h 42"/>
                <a:gd name="T50" fmla="*/ 0 w 625"/>
                <a:gd name="T51" fmla="*/ 8 h 42"/>
                <a:gd name="T52" fmla="*/ 0 w 625"/>
                <a:gd name="T53" fmla="*/ 6 h 42"/>
                <a:gd name="T54" fmla="*/ 0 w 625"/>
                <a:gd name="T55" fmla="*/ 5 h 42"/>
                <a:gd name="T56" fmla="*/ 0 w 625"/>
                <a:gd name="T57" fmla="*/ 3 h 42"/>
                <a:gd name="T58" fmla="*/ 0 w 625"/>
                <a:gd name="T59" fmla="*/ 3 h 42"/>
                <a:gd name="T60" fmla="*/ 0 w 625"/>
                <a:gd name="T61" fmla="*/ 2 h 42"/>
                <a:gd name="T62" fmla="*/ 0 w 625"/>
                <a:gd name="T63" fmla="*/ 1 h 42"/>
                <a:gd name="T64" fmla="*/ 0 w 625"/>
                <a:gd name="T65" fmla="*/ 0 h 42"/>
                <a:gd name="T66" fmla="*/ 3 w 625"/>
                <a:gd name="T67" fmla="*/ 0 h 42"/>
                <a:gd name="T68" fmla="*/ 8 w 625"/>
                <a:gd name="T69" fmla="*/ 0 h 42"/>
                <a:gd name="T70" fmla="*/ 16 w 625"/>
                <a:gd name="T71" fmla="*/ 0 h 42"/>
                <a:gd name="T72" fmla="*/ 25 w 625"/>
                <a:gd name="T73" fmla="*/ 0 h 42"/>
                <a:gd name="T74" fmla="*/ 35 w 625"/>
                <a:gd name="T75" fmla="*/ 0 h 42"/>
                <a:gd name="T76" fmla="*/ 47 w 625"/>
                <a:gd name="T77" fmla="*/ 0 h 42"/>
                <a:gd name="T78" fmla="*/ 59 w 625"/>
                <a:gd name="T79" fmla="*/ 0 h 42"/>
                <a:gd name="T80" fmla="*/ 72 w 625"/>
                <a:gd name="T81" fmla="*/ 0 h 42"/>
                <a:gd name="T82" fmla="*/ 84 w 625"/>
                <a:gd name="T83" fmla="*/ 0 h 42"/>
                <a:gd name="T84" fmla="*/ 96 w 625"/>
                <a:gd name="T85" fmla="*/ 0 h 42"/>
                <a:gd name="T86" fmla="*/ 108 w 625"/>
                <a:gd name="T87" fmla="*/ 0 h 42"/>
                <a:gd name="T88" fmla="*/ 118 w 625"/>
                <a:gd name="T89" fmla="*/ 0 h 42"/>
                <a:gd name="T90" fmla="*/ 127 w 625"/>
                <a:gd name="T91" fmla="*/ 0 h 42"/>
                <a:gd name="T92" fmla="*/ 135 w 625"/>
                <a:gd name="T93" fmla="*/ 0 h 42"/>
                <a:gd name="T94" fmla="*/ 140 w 625"/>
                <a:gd name="T95" fmla="*/ 0 h 42"/>
                <a:gd name="T96" fmla="*/ 143 w 625"/>
                <a:gd name="T97" fmla="*/ 0 h 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5"/>
                <a:gd name="T148" fmla="*/ 0 h 42"/>
                <a:gd name="T149" fmla="*/ 625 w 625"/>
                <a:gd name="T150" fmla="*/ 42 h 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5" h="42">
                  <a:moveTo>
                    <a:pt x="623" y="0"/>
                  </a:moveTo>
                  <a:lnTo>
                    <a:pt x="624" y="6"/>
                  </a:lnTo>
                  <a:lnTo>
                    <a:pt x="624" y="11"/>
                  </a:lnTo>
                  <a:lnTo>
                    <a:pt x="625" y="15"/>
                  </a:lnTo>
                  <a:lnTo>
                    <a:pt x="625" y="16"/>
                  </a:lnTo>
                  <a:lnTo>
                    <a:pt x="625" y="22"/>
                  </a:lnTo>
                  <a:lnTo>
                    <a:pt x="624" y="29"/>
                  </a:lnTo>
                  <a:lnTo>
                    <a:pt x="623" y="35"/>
                  </a:lnTo>
                  <a:lnTo>
                    <a:pt x="622" y="42"/>
                  </a:lnTo>
                  <a:lnTo>
                    <a:pt x="610" y="42"/>
                  </a:lnTo>
                  <a:lnTo>
                    <a:pt x="588" y="42"/>
                  </a:lnTo>
                  <a:lnTo>
                    <a:pt x="555" y="42"/>
                  </a:lnTo>
                  <a:lnTo>
                    <a:pt x="516" y="42"/>
                  </a:lnTo>
                  <a:lnTo>
                    <a:pt x="471" y="42"/>
                  </a:lnTo>
                  <a:lnTo>
                    <a:pt x="421" y="42"/>
                  </a:lnTo>
                  <a:lnTo>
                    <a:pt x="368" y="42"/>
                  </a:lnTo>
                  <a:lnTo>
                    <a:pt x="313" y="42"/>
                  </a:lnTo>
                  <a:lnTo>
                    <a:pt x="258" y="42"/>
                  </a:lnTo>
                  <a:lnTo>
                    <a:pt x="205" y="42"/>
                  </a:lnTo>
                  <a:lnTo>
                    <a:pt x="154" y="42"/>
                  </a:lnTo>
                  <a:lnTo>
                    <a:pt x="109" y="42"/>
                  </a:lnTo>
                  <a:lnTo>
                    <a:pt x="70" y="42"/>
                  </a:lnTo>
                  <a:lnTo>
                    <a:pt x="39" y="42"/>
                  </a:lnTo>
                  <a:lnTo>
                    <a:pt x="15" y="42"/>
                  </a:lnTo>
                  <a:lnTo>
                    <a:pt x="3" y="42"/>
                  </a:lnTo>
                  <a:lnTo>
                    <a:pt x="2" y="35"/>
                  </a:lnTo>
                  <a:lnTo>
                    <a:pt x="1" y="29"/>
                  </a:lnTo>
                  <a:lnTo>
                    <a:pt x="0" y="22"/>
                  </a:lnTo>
                  <a:lnTo>
                    <a:pt x="0" y="16"/>
                  </a:lnTo>
                  <a:lnTo>
                    <a:pt x="0" y="15"/>
                  </a:lnTo>
                  <a:lnTo>
                    <a:pt x="1" y="11"/>
                  </a:lnTo>
                  <a:lnTo>
                    <a:pt x="1" y="6"/>
                  </a:lnTo>
                  <a:lnTo>
                    <a:pt x="2" y="0"/>
                  </a:lnTo>
                  <a:lnTo>
                    <a:pt x="14" y="0"/>
                  </a:lnTo>
                  <a:lnTo>
                    <a:pt x="37" y="0"/>
                  </a:lnTo>
                  <a:lnTo>
                    <a:pt x="68" y="0"/>
                  </a:lnTo>
                  <a:lnTo>
                    <a:pt x="109" y="0"/>
                  </a:lnTo>
                  <a:lnTo>
                    <a:pt x="154" y="0"/>
                  </a:lnTo>
                  <a:lnTo>
                    <a:pt x="204" y="0"/>
                  </a:lnTo>
                  <a:lnTo>
                    <a:pt x="257" y="0"/>
                  </a:lnTo>
                  <a:lnTo>
                    <a:pt x="313" y="0"/>
                  </a:lnTo>
                  <a:lnTo>
                    <a:pt x="368" y="0"/>
                  </a:lnTo>
                  <a:lnTo>
                    <a:pt x="421" y="0"/>
                  </a:lnTo>
                  <a:lnTo>
                    <a:pt x="471" y="0"/>
                  </a:lnTo>
                  <a:lnTo>
                    <a:pt x="516" y="0"/>
                  </a:lnTo>
                  <a:lnTo>
                    <a:pt x="557" y="0"/>
                  </a:lnTo>
                  <a:lnTo>
                    <a:pt x="588" y="0"/>
                  </a:lnTo>
                  <a:lnTo>
                    <a:pt x="611" y="0"/>
                  </a:lnTo>
                  <a:lnTo>
                    <a:pt x="623" y="0"/>
                  </a:lnTo>
                  <a:close/>
                </a:path>
              </a:pathLst>
            </a:custGeom>
            <a:solidFill>
              <a:srgbClr val="C0C0C0"/>
            </a:solidFill>
            <a:ln w="9525">
              <a:noFill/>
              <a:round/>
              <a:headEnd/>
              <a:tailEnd/>
            </a:ln>
          </p:spPr>
          <p:txBody>
            <a:bodyPr/>
            <a:lstStyle/>
            <a:p>
              <a:pPr rtl="0"/>
              <a:endParaRPr lang="en-US" sz="3800"/>
            </a:p>
          </p:txBody>
        </p:sp>
        <p:sp>
          <p:nvSpPr>
            <p:cNvPr id="993" name="Freeform 991"/>
            <p:cNvSpPr>
              <a:spLocks/>
            </p:cNvSpPr>
            <p:nvPr/>
          </p:nvSpPr>
          <p:spPr bwMode="auto">
            <a:xfrm>
              <a:off x="428" y="2787"/>
              <a:ext cx="212" cy="223"/>
            </a:xfrm>
            <a:custGeom>
              <a:avLst/>
              <a:gdLst>
                <a:gd name="T0" fmla="*/ 2 w 927"/>
                <a:gd name="T1" fmla="*/ 2 h 975"/>
                <a:gd name="T2" fmla="*/ 1 w 927"/>
                <a:gd name="T3" fmla="*/ 7 h 975"/>
                <a:gd name="T4" fmla="*/ 0 w 927"/>
                <a:gd name="T5" fmla="*/ 13 h 975"/>
                <a:gd name="T6" fmla="*/ 0 w 927"/>
                <a:gd name="T7" fmla="*/ 24 h 975"/>
                <a:gd name="T8" fmla="*/ 2 w 927"/>
                <a:gd name="T9" fmla="*/ 35 h 975"/>
                <a:gd name="T10" fmla="*/ 6 w 927"/>
                <a:gd name="T11" fmla="*/ 47 h 975"/>
                <a:gd name="T12" fmla="*/ 13 w 927"/>
                <a:gd name="T13" fmla="*/ 56 h 975"/>
                <a:gd name="T14" fmla="*/ 23 w 927"/>
                <a:gd name="T15" fmla="*/ 61 h 975"/>
                <a:gd name="T16" fmla="*/ 35 w 927"/>
                <a:gd name="T17" fmla="*/ 63 h 975"/>
                <a:gd name="T18" fmla="*/ 50 w 927"/>
                <a:gd name="T19" fmla="*/ 66 h 975"/>
                <a:gd name="T20" fmla="*/ 67 w 927"/>
                <a:gd name="T21" fmla="*/ 68 h 975"/>
                <a:gd name="T22" fmla="*/ 86 w 927"/>
                <a:gd name="T23" fmla="*/ 70 h 975"/>
                <a:gd name="T24" fmla="*/ 104 w 927"/>
                <a:gd name="T25" fmla="*/ 72 h 975"/>
                <a:gd name="T26" fmla="*/ 119 w 927"/>
                <a:gd name="T27" fmla="*/ 73 h 975"/>
                <a:gd name="T28" fmla="*/ 132 w 927"/>
                <a:gd name="T29" fmla="*/ 74 h 975"/>
                <a:gd name="T30" fmla="*/ 133 w 927"/>
                <a:gd name="T31" fmla="*/ 85 h 975"/>
                <a:gd name="T32" fmla="*/ 121 w 927"/>
                <a:gd name="T33" fmla="*/ 115 h 975"/>
                <a:gd name="T34" fmla="*/ 106 w 927"/>
                <a:gd name="T35" fmla="*/ 154 h 975"/>
                <a:gd name="T36" fmla="*/ 94 w 927"/>
                <a:gd name="T37" fmla="*/ 194 h 975"/>
                <a:gd name="T38" fmla="*/ 89 w 927"/>
                <a:gd name="T39" fmla="*/ 223 h 975"/>
                <a:gd name="T40" fmla="*/ 102 w 927"/>
                <a:gd name="T41" fmla="*/ 214 h 975"/>
                <a:gd name="T42" fmla="*/ 114 w 927"/>
                <a:gd name="T43" fmla="*/ 207 h 975"/>
                <a:gd name="T44" fmla="*/ 129 w 927"/>
                <a:gd name="T45" fmla="*/ 198 h 975"/>
                <a:gd name="T46" fmla="*/ 145 w 927"/>
                <a:gd name="T47" fmla="*/ 189 h 975"/>
                <a:gd name="T48" fmla="*/ 161 w 927"/>
                <a:gd name="T49" fmla="*/ 180 h 975"/>
                <a:gd name="T50" fmla="*/ 177 w 927"/>
                <a:gd name="T51" fmla="*/ 172 h 975"/>
                <a:gd name="T52" fmla="*/ 191 w 927"/>
                <a:gd name="T53" fmla="*/ 167 h 975"/>
                <a:gd name="T54" fmla="*/ 202 w 927"/>
                <a:gd name="T55" fmla="*/ 163 h 975"/>
                <a:gd name="T56" fmla="*/ 212 w 927"/>
                <a:gd name="T57" fmla="*/ 163 h 975"/>
                <a:gd name="T58" fmla="*/ 208 w 927"/>
                <a:gd name="T59" fmla="*/ 141 h 975"/>
                <a:gd name="T60" fmla="*/ 203 w 927"/>
                <a:gd name="T61" fmla="*/ 107 h 975"/>
                <a:gd name="T62" fmla="*/ 198 w 927"/>
                <a:gd name="T63" fmla="*/ 75 h 975"/>
                <a:gd name="T64" fmla="*/ 195 w 927"/>
                <a:gd name="T65" fmla="*/ 54 h 975"/>
                <a:gd name="T66" fmla="*/ 194 w 927"/>
                <a:gd name="T67" fmla="*/ 45 h 975"/>
                <a:gd name="T68" fmla="*/ 191 w 927"/>
                <a:gd name="T69" fmla="*/ 37 h 975"/>
                <a:gd name="T70" fmla="*/ 186 w 927"/>
                <a:gd name="T71" fmla="*/ 30 h 975"/>
                <a:gd name="T72" fmla="*/ 177 w 927"/>
                <a:gd name="T73" fmla="*/ 27 h 975"/>
                <a:gd name="T74" fmla="*/ 169 w 927"/>
                <a:gd name="T75" fmla="*/ 26 h 975"/>
                <a:gd name="T76" fmla="*/ 159 w 927"/>
                <a:gd name="T77" fmla="*/ 25 h 975"/>
                <a:gd name="T78" fmla="*/ 145 w 927"/>
                <a:gd name="T79" fmla="*/ 24 h 975"/>
                <a:gd name="T80" fmla="*/ 129 w 927"/>
                <a:gd name="T81" fmla="*/ 22 h 975"/>
                <a:gd name="T82" fmla="*/ 110 w 927"/>
                <a:gd name="T83" fmla="*/ 21 h 975"/>
                <a:gd name="T84" fmla="*/ 93 w 927"/>
                <a:gd name="T85" fmla="*/ 19 h 975"/>
                <a:gd name="T86" fmla="*/ 77 w 927"/>
                <a:gd name="T87" fmla="*/ 17 h 975"/>
                <a:gd name="T88" fmla="*/ 65 w 927"/>
                <a:gd name="T89" fmla="*/ 16 h 975"/>
                <a:gd name="T90" fmla="*/ 61 w 927"/>
                <a:gd name="T91" fmla="*/ 11 h 975"/>
                <a:gd name="T92" fmla="*/ 61 w 927"/>
                <a:gd name="T93" fmla="*/ 2 h 975"/>
                <a:gd name="T94" fmla="*/ 56 w 927"/>
                <a:gd name="T95" fmla="*/ 0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27"/>
                <a:gd name="T145" fmla="*/ 0 h 975"/>
                <a:gd name="T146" fmla="*/ 927 w 927"/>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27" h="975">
                  <a:moveTo>
                    <a:pt x="245" y="0"/>
                  </a:moveTo>
                  <a:lnTo>
                    <a:pt x="7" y="7"/>
                  </a:lnTo>
                  <a:lnTo>
                    <a:pt x="4" y="24"/>
                  </a:lnTo>
                  <a:lnTo>
                    <a:pt x="4" y="29"/>
                  </a:lnTo>
                  <a:lnTo>
                    <a:pt x="3" y="42"/>
                  </a:lnTo>
                  <a:lnTo>
                    <a:pt x="0" y="59"/>
                  </a:lnTo>
                  <a:lnTo>
                    <a:pt x="0" y="81"/>
                  </a:lnTo>
                  <a:lnTo>
                    <a:pt x="2" y="105"/>
                  </a:lnTo>
                  <a:lnTo>
                    <a:pt x="3" y="129"/>
                  </a:lnTo>
                  <a:lnTo>
                    <a:pt x="8" y="155"/>
                  </a:lnTo>
                  <a:lnTo>
                    <a:pt x="16" y="181"/>
                  </a:lnTo>
                  <a:lnTo>
                    <a:pt x="26" y="205"/>
                  </a:lnTo>
                  <a:lnTo>
                    <a:pt x="41" y="227"/>
                  </a:lnTo>
                  <a:lnTo>
                    <a:pt x="59" y="244"/>
                  </a:lnTo>
                  <a:lnTo>
                    <a:pt x="82" y="258"/>
                  </a:lnTo>
                  <a:lnTo>
                    <a:pt x="101" y="265"/>
                  </a:lnTo>
                  <a:lnTo>
                    <a:pt x="124" y="271"/>
                  </a:lnTo>
                  <a:lnTo>
                    <a:pt x="153" y="276"/>
                  </a:lnTo>
                  <a:lnTo>
                    <a:pt x="184" y="283"/>
                  </a:lnTo>
                  <a:lnTo>
                    <a:pt x="219" y="288"/>
                  </a:lnTo>
                  <a:lnTo>
                    <a:pt x="257" y="293"/>
                  </a:lnTo>
                  <a:lnTo>
                    <a:pt x="294" y="297"/>
                  </a:lnTo>
                  <a:lnTo>
                    <a:pt x="335" y="302"/>
                  </a:lnTo>
                  <a:lnTo>
                    <a:pt x="375" y="306"/>
                  </a:lnTo>
                  <a:lnTo>
                    <a:pt x="414" y="310"/>
                  </a:lnTo>
                  <a:lnTo>
                    <a:pt x="453" y="314"/>
                  </a:lnTo>
                  <a:lnTo>
                    <a:pt x="490" y="317"/>
                  </a:lnTo>
                  <a:lnTo>
                    <a:pt x="522" y="319"/>
                  </a:lnTo>
                  <a:lnTo>
                    <a:pt x="553" y="322"/>
                  </a:lnTo>
                  <a:lnTo>
                    <a:pt x="579" y="324"/>
                  </a:lnTo>
                  <a:lnTo>
                    <a:pt x="600" y="326"/>
                  </a:lnTo>
                  <a:lnTo>
                    <a:pt x="582" y="370"/>
                  </a:lnTo>
                  <a:lnTo>
                    <a:pt x="556" y="430"/>
                  </a:lnTo>
                  <a:lnTo>
                    <a:pt x="527" y="503"/>
                  </a:lnTo>
                  <a:lnTo>
                    <a:pt x="496" y="584"/>
                  </a:lnTo>
                  <a:lnTo>
                    <a:pt x="465" y="673"/>
                  </a:lnTo>
                  <a:lnTo>
                    <a:pt x="436" y="763"/>
                  </a:lnTo>
                  <a:lnTo>
                    <a:pt x="413" y="850"/>
                  </a:lnTo>
                  <a:lnTo>
                    <a:pt x="396" y="930"/>
                  </a:lnTo>
                  <a:lnTo>
                    <a:pt x="388" y="975"/>
                  </a:lnTo>
                  <a:lnTo>
                    <a:pt x="427" y="950"/>
                  </a:lnTo>
                  <a:lnTo>
                    <a:pt x="448" y="937"/>
                  </a:lnTo>
                  <a:lnTo>
                    <a:pt x="473" y="920"/>
                  </a:lnTo>
                  <a:lnTo>
                    <a:pt x="500" y="903"/>
                  </a:lnTo>
                  <a:lnTo>
                    <a:pt x="531" y="885"/>
                  </a:lnTo>
                  <a:lnTo>
                    <a:pt x="564" y="865"/>
                  </a:lnTo>
                  <a:lnTo>
                    <a:pt x="598" y="846"/>
                  </a:lnTo>
                  <a:lnTo>
                    <a:pt x="633" y="825"/>
                  </a:lnTo>
                  <a:lnTo>
                    <a:pt x="668" y="806"/>
                  </a:lnTo>
                  <a:lnTo>
                    <a:pt x="704" y="787"/>
                  </a:lnTo>
                  <a:lnTo>
                    <a:pt x="738" y="769"/>
                  </a:lnTo>
                  <a:lnTo>
                    <a:pt x="772" y="754"/>
                  </a:lnTo>
                  <a:lnTo>
                    <a:pt x="805" y="739"/>
                  </a:lnTo>
                  <a:lnTo>
                    <a:pt x="833" y="729"/>
                  </a:lnTo>
                  <a:lnTo>
                    <a:pt x="861" y="720"/>
                  </a:lnTo>
                  <a:lnTo>
                    <a:pt x="884" y="713"/>
                  </a:lnTo>
                  <a:lnTo>
                    <a:pt x="903" y="712"/>
                  </a:lnTo>
                  <a:lnTo>
                    <a:pt x="927" y="712"/>
                  </a:lnTo>
                  <a:lnTo>
                    <a:pt x="923" y="689"/>
                  </a:lnTo>
                  <a:lnTo>
                    <a:pt x="911" y="618"/>
                  </a:lnTo>
                  <a:lnTo>
                    <a:pt x="900" y="544"/>
                  </a:lnTo>
                  <a:lnTo>
                    <a:pt x="888" y="469"/>
                  </a:lnTo>
                  <a:lnTo>
                    <a:pt x="876" y="396"/>
                  </a:lnTo>
                  <a:lnTo>
                    <a:pt x="867" y="330"/>
                  </a:lnTo>
                  <a:lnTo>
                    <a:pt x="859" y="275"/>
                  </a:lnTo>
                  <a:lnTo>
                    <a:pt x="853" y="235"/>
                  </a:lnTo>
                  <a:lnTo>
                    <a:pt x="851" y="214"/>
                  </a:lnTo>
                  <a:lnTo>
                    <a:pt x="850" y="196"/>
                  </a:lnTo>
                  <a:lnTo>
                    <a:pt x="845" y="177"/>
                  </a:lnTo>
                  <a:lnTo>
                    <a:pt x="837" y="160"/>
                  </a:lnTo>
                  <a:lnTo>
                    <a:pt x="827" y="145"/>
                  </a:lnTo>
                  <a:lnTo>
                    <a:pt x="812" y="132"/>
                  </a:lnTo>
                  <a:lnTo>
                    <a:pt x="795" y="123"/>
                  </a:lnTo>
                  <a:lnTo>
                    <a:pt x="775" y="116"/>
                  </a:lnTo>
                  <a:lnTo>
                    <a:pt x="751" y="114"/>
                  </a:lnTo>
                  <a:lnTo>
                    <a:pt x="740" y="114"/>
                  </a:lnTo>
                  <a:lnTo>
                    <a:pt x="721" y="112"/>
                  </a:lnTo>
                  <a:lnTo>
                    <a:pt x="697" y="110"/>
                  </a:lnTo>
                  <a:lnTo>
                    <a:pt x="668" y="107"/>
                  </a:lnTo>
                  <a:lnTo>
                    <a:pt x="635" y="105"/>
                  </a:lnTo>
                  <a:lnTo>
                    <a:pt x="600" y="102"/>
                  </a:lnTo>
                  <a:lnTo>
                    <a:pt x="563" y="98"/>
                  </a:lnTo>
                  <a:lnTo>
                    <a:pt x="523" y="94"/>
                  </a:lnTo>
                  <a:lnTo>
                    <a:pt x="483" y="90"/>
                  </a:lnTo>
                  <a:lnTo>
                    <a:pt x="444" y="86"/>
                  </a:lnTo>
                  <a:lnTo>
                    <a:pt x="406" y="82"/>
                  </a:lnTo>
                  <a:lnTo>
                    <a:pt x="371" y="79"/>
                  </a:lnTo>
                  <a:lnTo>
                    <a:pt x="337" y="75"/>
                  </a:lnTo>
                  <a:lnTo>
                    <a:pt x="309" y="72"/>
                  </a:lnTo>
                  <a:lnTo>
                    <a:pt x="284" y="69"/>
                  </a:lnTo>
                  <a:lnTo>
                    <a:pt x="266" y="68"/>
                  </a:lnTo>
                  <a:lnTo>
                    <a:pt x="266" y="50"/>
                  </a:lnTo>
                  <a:lnTo>
                    <a:pt x="266" y="27"/>
                  </a:lnTo>
                  <a:lnTo>
                    <a:pt x="266" y="8"/>
                  </a:lnTo>
                  <a:lnTo>
                    <a:pt x="266" y="0"/>
                  </a:lnTo>
                  <a:lnTo>
                    <a:pt x="245" y="0"/>
                  </a:lnTo>
                  <a:close/>
                </a:path>
              </a:pathLst>
            </a:custGeom>
            <a:solidFill>
              <a:srgbClr val="000000"/>
            </a:solidFill>
            <a:ln w="9525">
              <a:noFill/>
              <a:round/>
              <a:headEnd/>
              <a:tailEnd/>
            </a:ln>
          </p:spPr>
          <p:txBody>
            <a:bodyPr/>
            <a:lstStyle/>
            <a:p>
              <a:pPr rtl="0"/>
              <a:endParaRPr lang="en-US" sz="3800"/>
            </a:p>
          </p:txBody>
        </p:sp>
        <p:sp>
          <p:nvSpPr>
            <p:cNvPr id="994" name="Freeform 992"/>
            <p:cNvSpPr>
              <a:spLocks/>
            </p:cNvSpPr>
            <p:nvPr/>
          </p:nvSpPr>
          <p:spPr bwMode="auto">
            <a:xfrm>
              <a:off x="437" y="2796"/>
              <a:ext cx="193" cy="195"/>
            </a:xfrm>
            <a:custGeom>
              <a:avLst/>
              <a:gdLst>
                <a:gd name="T0" fmla="*/ 43 w 842"/>
                <a:gd name="T1" fmla="*/ 4 h 852"/>
                <a:gd name="T2" fmla="*/ 43 w 842"/>
                <a:gd name="T3" fmla="*/ 13 h 852"/>
                <a:gd name="T4" fmla="*/ 47 w 842"/>
                <a:gd name="T5" fmla="*/ 15 h 852"/>
                <a:gd name="T6" fmla="*/ 52 w 842"/>
                <a:gd name="T7" fmla="*/ 15 h 852"/>
                <a:gd name="T8" fmla="*/ 65 w 842"/>
                <a:gd name="T9" fmla="*/ 17 h 852"/>
                <a:gd name="T10" fmla="*/ 83 w 842"/>
                <a:gd name="T11" fmla="*/ 18 h 852"/>
                <a:gd name="T12" fmla="*/ 102 w 842"/>
                <a:gd name="T13" fmla="*/ 21 h 852"/>
                <a:gd name="T14" fmla="*/ 122 w 842"/>
                <a:gd name="T15" fmla="*/ 23 h 852"/>
                <a:gd name="T16" fmla="*/ 141 w 842"/>
                <a:gd name="T17" fmla="*/ 24 h 852"/>
                <a:gd name="T18" fmla="*/ 155 w 842"/>
                <a:gd name="T19" fmla="*/ 25 h 852"/>
                <a:gd name="T20" fmla="*/ 163 w 842"/>
                <a:gd name="T21" fmla="*/ 26 h 852"/>
                <a:gd name="T22" fmla="*/ 170 w 842"/>
                <a:gd name="T23" fmla="*/ 27 h 852"/>
                <a:gd name="T24" fmla="*/ 174 w 842"/>
                <a:gd name="T25" fmla="*/ 30 h 852"/>
                <a:gd name="T26" fmla="*/ 176 w 842"/>
                <a:gd name="T27" fmla="*/ 35 h 852"/>
                <a:gd name="T28" fmla="*/ 177 w 842"/>
                <a:gd name="T29" fmla="*/ 40 h 852"/>
                <a:gd name="T30" fmla="*/ 179 w 842"/>
                <a:gd name="T31" fmla="*/ 57 h 852"/>
                <a:gd name="T32" fmla="*/ 184 w 842"/>
                <a:gd name="T33" fmla="*/ 87 h 852"/>
                <a:gd name="T34" fmla="*/ 189 w 842"/>
                <a:gd name="T35" fmla="*/ 121 h 852"/>
                <a:gd name="T36" fmla="*/ 193 w 842"/>
                <a:gd name="T37" fmla="*/ 145 h 852"/>
                <a:gd name="T38" fmla="*/ 182 w 842"/>
                <a:gd name="T39" fmla="*/ 148 h 852"/>
                <a:gd name="T40" fmla="*/ 170 w 842"/>
                <a:gd name="T41" fmla="*/ 153 h 852"/>
                <a:gd name="T42" fmla="*/ 155 w 842"/>
                <a:gd name="T43" fmla="*/ 159 h 852"/>
                <a:gd name="T44" fmla="*/ 141 w 842"/>
                <a:gd name="T45" fmla="*/ 167 h 852"/>
                <a:gd name="T46" fmla="*/ 127 w 842"/>
                <a:gd name="T47" fmla="*/ 174 h 852"/>
                <a:gd name="T48" fmla="*/ 114 w 842"/>
                <a:gd name="T49" fmla="*/ 182 h 852"/>
                <a:gd name="T50" fmla="*/ 102 w 842"/>
                <a:gd name="T51" fmla="*/ 189 h 852"/>
                <a:gd name="T52" fmla="*/ 93 w 842"/>
                <a:gd name="T53" fmla="*/ 195 h 852"/>
                <a:gd name="T54" fmla="*/ 105 w 842"/>
                <a:gd name="T55" fmla="*/ 152 h 852"/>
                <a:gd name="T56" fmla="*/ 120 w 842"/>
                <a:gd name="T57" fmla="*/ 109 h 852"/>
                <a:gd name="T58" fmla="*/ 134 w 842"/>
                <a:gd name="T59" fmla="*/ 76 h 852"/>
                <a:gd name="T60" fmla="*/ 140 w 842"/>
                <a:gd name="T61" fmla="*/ 63 h 852"/>
                <a:gd name="T62" fmla="*/ 136 w 842"/>
                <a:gd name="T63" fmla="*/ 57 h 852"/>
                <a:gd name="T64" fmla="*/ 121 w 842"/>
                <a:gd name="T65" fmla="*/ 55 h 852"/>
                <a:gd name="T66" fmla="*/ 104 w 842"/>
                <a:gd name="T67" fmla="*/ 54 h 852"/>
                <a:gd name="T68" fmla="*/ 86 w 842"/>
                <a:gd name="T69" fmla="*/ 52 h 852"/>
                <a:gd name="T70" fmla="*/ 67 w 842"/>
                <a:gd name="T71" fmla="*/ 51 h 852"/>
                <a:gd name="T72" fmla="*/ 50 w 842"/>
                <a:gd name="T73" fmla="*/ 49 h 852"/>
                <a:gd name="T74" fmla="*/ 34 w 842"/>
                <a:gd name="T75" fmla="*/ 46 h 852"/>
                <a:gd name="T76" fmla="*/ 22 w 842"/>
                <a:gd name="T77" fmla="*/ 44 h 852"/>
                <a:gd name="T78" fmla="*/ 14 w 842"/>
                <a:gd name="T79" fmla="*/ 41 h 852"/>
                <a:gd name="T80" fmla="*/ 7 w 842"/>
                <a:gd name="T81" fmla="*/ 36 h 852"/>
                <a:gd name="T82" fmla="*/ 3 w 842"/>
                <a:gd name="T83" fmla="*/ 28 h 852"/>
                <a:gd name="T84" fmla="*/ 1 w 842"/>
                <a:gd name="T85" fmla="*/ 18 h 852"/>
                <a:gd name="T86" fmla="*/ 0 w 842"/>
                <a:gd name="T87" fmla="*/ 9 h 852"/>
                <a:gd name="T88" fmla="*/ 0 w 842"/>
                <a:gd name="T89" fmla="*/ 5 h 852"/>
                <a:gd name="T90" fmla="*/ 1 w 842"/>
                <a:gd name="T91" fmla="*/ 1 h 852"/>
                <a:gd name="T92" fmla="*/ 9 w 842"/>
                <a:gd name="T93" fmla="*/ 1 h 852"/>
                <a:gd name="T94" fmla="*/ 22 w 842"/>
                <a:gd name="T95" fmla="*/ 0 h 852"/>
                <a:gd name="T96" fmla="*/ 34 w 842"/>
                <a:gd name="T97" fmla="*/ 0 h 852"/>
                <a:gd name="T98" fmla="*/ 43 w 842"/>
                <a:gd name="T99" fmla="*/ 0 h 8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42"/>
                <a:gd name="T151" fmla="*/ 0 h 852"/>
                <a:gd name="T152" fmla="*/ 842 w 842"/>
                <a:gd name="T153" fmla="*/ 852 h 8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42" h="852">
                  <a:moveTo>
                    <a:pt x="188" y="0"/>
                  </a:moveTo>
                  <a:lnTo>
                    <a:pt x="188" y="18"/>
                  </a:lnTo>
                  <a:lnTo>
                    <a:pt x="188" y="39"/>
                  </a:lnTo>
                  <a:lnTo>
                    <a:pt x="188" y="56"/>
                  </a:lnTo>
                  <a:lnTo>
                    <a:pt x="188" y="62"/>
                  </a:lnTo>
                  <a:lnTo>
                    <a:pt x="205" y="64"/>
                  </a:lnTo>
                  <a:lnTo>
                    <a:pt x="213" y="65"/>
                  </a:lnTo>
                  <a:lnTo>
                    <a:pt x="229" y="66"/>
                  </a:lnTo>
                  <a:lnTo>
                    <a:pt x="254" y="69"/>
                  </a:lnTo>
                  <a:lnTo>
                    <a:pt x="284" y="73"/>
                  </a:lnTo>
                  <a:lnTo>
                    <a:pt x="321" y="77"/>
                  </a:lnTo>
                  <a:lnTo>
                    <a:pt x="360" y="80"/>
                  </a:lnTo>
                  <a:lnTo>
                    <a:pt x="403" y="84"/>
                  </a:lnTo>
                  <a:lnTo>
                    <a:pt x="445" y="90"/>
                  </a:lnTo>
                  <a:lnTo>
                    <a:pt x="490" y="93"/>
                  </a:lnTo>
                  <a:lnTo>
                    <a:pt x="534" y="99"/>
                  </a:lnTo>
                  <a:lnTo>
                    <a:pt x="576" y="103"/>
                  </a:lnTo>
                  <a:lnTo>
                    <a:pt x="613" y="105"/>
                  </a:lnTo>
                  <a:lnTo>
                    <a:pt x="647" y="109"/>
                  </a:lnTo>
                  <a:lnTo>
                    <a:pt x="676" y="110"/>
                  </a:lnTo>
                  <a:lnTo>
                    <a:pt x="698" y="113"/>
                  </a:lnTo>
                  <a:lnTo>
                    <a:pt x="712" y="113"/>
                  </a:lnTo>
                  <a:lnTo>
                    <a:pt x="727" y="114"/>
                  </a:lnTo>
                  <a:lnTo>
                    <a:pt x="740" y="118"/>
                  </a:lnTo>
                  <a:lnTo>
                    <a:pt x="750" y="123"/>
                  </a:lnTo>
                  <a:lnTo>
                    <a:pt x="759" y="131"/>
                  </a:lnTo>
                  <a:lnTo>
                    <a:pt x="766" y="140"/>
                  </a:lnTo>
                  <a:lnTo>
                    <a:pt x="769" y="151"/>
                  </a:lnTo>
                  <a:lnTo>
                    <a:pt x="772" y="161"/>
                  </a:lnTo>
                  <a:lnTo>
                    <a:pt x="773" y="173"/>
                  </a:lnTo>
                  <a:lnTo>
                    <a:pt x="776" y="199"/>
                  </a:lnTo>
                  <a:lnTo>
                    <a:pt x="783" y="247"/>
                  </a:lnTo>
                  <a:lnTo>
                    <a:pt x="792" y="311"/>
                  </a:lnTo>
                  <a:lnTo>
                    <a:pt x="802" y="382"/>
                  </a:lnTo>
                  <a:lnTo>
                    <a:pt x="814" y="456"/>
                  </a:lnTo>
                  <a:lnTo>
                    <a:pt x="825" y="528"/>
                  </a:lnTo>
                  <a:lnTo>
                    <a:pt x="835" y="589"/>
                  </a:lnTo>
                  <a:lnTo>
                    <a:pt x="842" y="633"/>
                  </a:lnTo>
                  <a:lnTo>
                    <a:pt x="820" y="638"/>
                  </a:lnTo>
                  <a:lnTo>
                    <a:pt x="794" y="646"/>
                  </a:lnTo>
                  <a:lnTo>
                    <a:pt x="768" y="655"/>
                  </a:lnTo>
                  <a:lnTo>
                    <a:pt x="740" y="667"/>
                  </a:lnTo>
                  <a:lnTo>
                    <a:pt x="710" y="681"/>
                  </a:lnTo>
                  <a:lnTo>
                    <a:pt x="678" y="696"/>
                  </a:lnTo>
                  <a:lnTo>
                    <a:pt x="647" y="711"/>
                  </a:lnTo>
                  <a:lnTo>
                    <a:pt x="616" y="728"/>
                  </a:lnTo>
                  <a:lnTo>
                    <a:pt x="585" y="745"/>
                  </a:lnTo>
                  <a:lnTo>
                    <a:pt x="553" y="762"/>
                  </a:lnTo>
                  <a:lnTo>
                    <a:pt x="524" y="779"/>
                  </a:lnTo>
                  <a:lnTo>
                    <a:pt x="496" y="796"/>
                  </a:lnTo>
                  <a:lnTo>
                    <a:pt x="470" y="811"/>
                  </a:lnTo>
                  <a:lnTo>
                    <a:pt x="445" y="826"/>
                  </a:lnTo>
                  <a:lnTo>
                    <a:pt x="423" y="840"/>
                  </a:lnTo>
                  <a:lnTo>
                    <a:pt x="405" y="852"/>
                  </a:lnTo>
                  <a:lnTo>
                    <a:pt x="429" y="759"/>
                  </a:lnTo>
                  <a:lnTo>
                    <a:pt x="458" y="663"/>
                  </a:lnTo>
                  <a:lnTo>
                    <a:pt x="491" y="567"/>
                  </a:lnTo>
                  <a:lnTo>
                    <a:pt x="525" y="476"/>
                  </a:lnTo>
                  <a:lnTo>
                    <a:pt x="557" y="397"/>
                  </a:lnTo>
                  <a:lnTo>
                    <a:pt x="583" y="333"/>
                  </a:lnTo>
                  <a:lnTo>
                    <a:pt x="602" y="291"/>
                  </a:lnTo>
                  <a:lnTo>
                    <a:pt x="609" y="274"/>
                  </a:lnTo>
                  <a:lnTo>
                    <a:pt x="621" y="248"/>
                  </a:lnTo>
                  <a:lnTo>
                    <a:pt x="593" y="247"/>
                  </a:lnTo>
                  <a:lnTo>
                    <a:pt x="563" y="244"/>
                  </a:lnTo>
                  <a:lnTo>
                    <a:pt x="529" y="242"/>
                  </a:lnTo>
                  <a:lnTo>
                    <a:pt x="492" y="239"/>
                  </a:lnTo>
                  <a:lnTo>
                    <a:pt x="455" y="237"/>
                  </a:lnTo>
                  <a:lnTo>
                    <a:pt x="416" y="233"/>
                  </a:lnTo>
                  <a:lnTo>
                    <a:pt x="375" y="229"/>
                  </a:lnTo>
                  <a:lnTo>
                    <a:pt x="335" y="225"/>
                  </a:lnTo>
                  <a:lnTo>
                    <a:pt x="294" y="221"/>
                  </a:lnTo>
                  <a:lnTo>
                    <a:pt x="255" y="217"/>
                  </a:lnTo>
                  <a:lnTo>
                    <a:pt x="219" y="212"/>
                  </a:lnTo>
                  <a:lnTo>
                    <a:pt x="183" y="207"/>
                  </a:lnTo>
                  <a:lnTo>
                    <a:pt x="150" y="203"/>
                  </a:lnTo>
                  <a:lnTo>
                    <a:pt x="121" y="198"/>
                  </a:lnTo>
                  <a:lnTo>
                    <a:pt x="95" y="191"/>
                  </a:lnTo>
                  <a:lnTo>
                    <a:pt x="75" y="186"/>
                  </a:lnTo>
                  <a:lnTo>
                    <a:pt x="59" y="181"/>
                  </a:lnTo>
                  <a:lnTo>
                    <a:pt x="43" y="172"/>
                  </a:lnTo>
                  <a:lnTo>
                    <a:pt x="30" y="157"/>
                  </a:lnTo>
                  <a:lnTo>
                    <a:pt x="20" y="142"/>
                  </a:lnTo>
                  <a:lnTo>
                    <a:pt x="12" y="122"/>
                  </a:lnTo>
                  <a:lnTo>
                    <a:pt x="7" y="103"/>
                  </a:lnTo>
                  <a:lnTo>
                    <a:pt x="3" y="80"/>
                  </a:lnTo>
                  <a:lnTo>
                    <a:pt x="0" y="60"/>
                  </a:lnTo>
                  <a:lnTo>
                    <a:pt x="0" y="39"/>
                  </a:lnTo>
                  <a:lnTo>
                    <a:pt x="0" y="30"/>
                  </a:lnTo>
                  <a:lnTo>
                    <a:pt x="2" y="22"/>
                  </a:lnTo>
                  <a:lnTo>
                    <a:pt x="2" y="13"/>
                  </a:lnTo>
                  <a:lnTo>
                    <a:pt x="3" y="5"/>
                  </a:lnTo>
                  <a:lnTo>
                    <a:pt x="17" y="5"/>
                  </a:lnTo>
                  <a:lnTo>
                    <a:pt x="38" y="4"/>
                  </a:lnTo>
                  <a:lnTo>
                    <a:pt x="64" y="2"/>
                  </a:lnTo>
                  <a:lnTo>
                    <a:pt x="94" y="2"/>
                  </a:lnTo>
                  <a:lnTo>
                    <a:pt x="123" y="1"/>
                  </a:lnTo>
                  <a:lnTo>
                    <a:pt x="150" y="0"/>
                  </a:lnTo>
                  <a:lnTo>
                    <a:pt x="172" y="0"/>
                  </a:lnTo>
                  <a:lnTo>
                    <a:pt x="188" y="0"/>
                  </a:lnTo>
                  <a:close/>
                </a:path>
              </a:pathLst>
            </a:custGeom>
            <a:solidFill>
              <a:srgbClr val="C0C0C0"/>
            </a:solidFill>
            <a:ln w="9525">
              <a:noFill/>
              <a:round/>
              <a:headEnd/>
              <a:tailEnd/>
            </a:ln>
          </p:spPr>
          <p:txBody>
            <a:bodyPr/>
            <a:lstStyle/>
            <a:p>
              <a:pPr rtl="0"/>
              <a:endParaRPr lang="en-US" sz="3800"/>
            </a:p>
          </p:txBody>
        </p:sp>
        <p:sp>
          <p:nvSpPr>
            <p:cNvPr id="995" name="Freeform 993"/>
            <p:cNvSpPr>
              <a:spLocks/>
            </p:cNvSpPr>
            <p:nvPr/>
          </p:nvSpPr>
          <p:spPr bwMode="auto">
            <a:xfrm>
              <a:off x="521" y="2420"/>
              <a:ext cx="108" cy="109"/>
            </a:xfrm>
            <a:custGeom>
              <a:avLst/>
              <a:gdLst>
                <a:gd name="T0" fmla="*/ 53 w 471"/>
                <a:gd name="T1" fmla="*/ 1 h 475"/>
                <a:gd name="T2" fmla="*/ 43 w 471"/>
                <a:gd name="T3" fmla="*/ 4 h 475"/>
                <a:gd name="T4" fmla="*/ 34 w 471"/>
                <a:gd name="T5" fmla="*/ 7 h 475"/>
                <a:gd name="T6" fmla="*/ 26 w 471"/>
                <a:gd name="T7" fmla="*/ 11 h 475"/>
                <a:gd name="T8" fmla="*/ 19 w 471"/>
                <a:gd name="T9" fmla="*/ 16 h 475"/>
                <a:gd name="T10" fmla="*/ 13 w 471"/>
                <a:gd name="T11" fmla="*/ 20 h 475"/>
                <a:gd name="T12" fmla="*/ 8 w 471"/>
                <a:gd name="T13" fmla="*/ 26 h 475"/>
                <a:gd name="T14" fmla="*/ 5 w 471"/>
                <a:gd name="T15" fmla="*/ 32 h 475"/>
                <a:gd name="T16" fmla="*/ 2 w 471"/>
                <a:gd name="T17" fmla="*/ 39 h 475"/>
                <a:gd name="T18" fmla="*/ 0 w 471"/>
                <a:gd name="T19" fmla="*/ 48 h 475"/>
                <a:gd name="T20" fmla="*/ 1 w 471"/>
                <a:gd name="T21" fmla="*/ 60 h 475"/>
                <a:gd name="T22" fmla="*/ 4 w 471"/>
                <a:gd name="T23" fmla="*/ 74 h 475"/>
                <a:gd name="T24" fmla="*/ 9 w 471"/>
                <a:gd name="T25" fmla="*/ 86 h 475"/>
                <a:gd name="T26" fmla="*/ 14 w 471"/>
                <a:gd name="T27" fmla="*/ 94 h 475"/>
                <a:gd name="T28" fmla="*/ 17 w 471"/>
                <a:gd name="T29" fmla="*/ 100 h 475"/>
                <a:gd name="T30" fmla="*/ 21 w 471"/>
                <a:gd name="T31" fmla="*/ 105 h 475"/>
                <a:gd name="T32" fmla="*/ 26 w 471"/>
                <a:gd name="T33" fmla="*/ 108 h 475"/>
                <a:gd name="T34" fmla="*/ 31 w 471"/>
                <a:gd name="T35" fmla="*/ 109 h 475"/>
                <a:gd name="T36" fmla="*/ 37 w 471"/>
                <a:gd name="T37" fmla="*/ 108 h 475"/>
                <a:gd name="T38" fmla="*/ 40 w 471"/>
                <a:gd name="T39" fmla="*/ 108 h 475"/>
                <a:gd name="T40" fmla="*/ 42 w 471"/>
                <a:gd name="T41" fmla="*/ 106 h 475"/>
                <a:gd name="T42" fmla="*/ 44 w 471"/>
                <a:gd name="T43" fmla="*/ 103 h 475"/>
                <a:gd name="T44" fmla="*/ 44 w 471"/>
                <a:gd name="T45" fmla="*/ 96 h 475"/>
                <a:gd name="T46" fmla="*/ 44 w 471"/>
                <a:gd name="T47" fmla="*/ 88 h 475"/>
                <a:gd name="T48" fmla="*/ 46 w 471"/>
                <a:gd name="T49" fmla="*/ 80 h 475"/>
                <a:gd name="T50" fmla="*/ 49 w 471"/>
                <a:gd name="T51" fmla="*/ 74 h 475"/>
                <a:gd name="T52" fmla="*/ 55 w 471"/>
                <a:gd name="T53" fmla="*/ 68 h 475"/>
                <a:gd name="T54" fmla="*/ 62 w 471"/>
                <a:gd name="T55" fmla="*/ 63 h 475"/>
                <a:gd name="T56" fmla="*/ 70 w 471"/>
                <a:gd name="T57" fmla="*/ 60 h 475"/>
                <a:gd name="T58" fmla="*/ 78 w 471"/>
                <a:gd name="T59" fmla="*/ 58 h 475"/>
                <a:gd name="T60" fmla="*/ 86 w 471"/>
                <a:gd name="T61" fmla="*/ 57 h 475"/>
                <a:gd name="T62" fmla="*/ 93 w 471"/>
                <a:gd name="T63" fmla="*/ 57 h 475"/>
                <a:gd name="T64" fmla="*/ 98 w 471"/>
                <a:gd name="T65" fmla="*/ 57 h 475"/>
                <a:gd name="T66" fmla="*/ 101 w 471"/>
                <a:gd name="T67" fmla="*/ 57 h 475"/>
                <a:gd name="T68" fmla="*/ 104 w 471"/>
                <a:gd name="T69" fmla="*/ 57 h 475"/>
                <a:gd name="T70" fmla="*/ 106 w 471"/>
                <a:gd name="T71" fmla="*/ 55 h 475"/>
                <a:gd name="T72" fmla="*/ 108 w 471"/>
                <a:gd name="T73" fmla="*/ 52 h 475"/>
                <a:gd name="T74" fmla="*/ 107 w 471"/>
                <a:gd name="T75" fmla="*/ 49 h 475"/>
                <a:gd name="T76" fmla="*/ 92 w 471"/>
                <a:gd name="T77" fmla="*/ 31 h 475"/>
                <a:gd name="T78" fmla="*/ 89 w 471"/>
                <a:gd name="T79" fmla="*/ 30 h 475"/>
                <a:gd name="T80" fmla="*/ 86 w 471"/>
                <a:gd name="T81" fmla="*/ 30 h 475"/>
                <a:gd name="T82" fmla="*/ 86 w 471"/>
                <a:gd name="T83" fmla="*/ 30 h 475"/>
                <a:gd name="T84" fmla="*/ 85 w 471"/>
                <a:gd name="T85" fmla="*/ 30 h 475"/>
                <a:gd name="T86" fmla="*/ 87 w 471"/>
                <a:gd name="T87" fmla="*/ 28 h 475"/>
                <a:gd name="T88" fmla="*/ 87 w 471"/>
                <a:gd name="T89" fmla="*/ 26 h 475"/>
                <a:gd name="T90" fmla="*/ 87 w 471"/>
                <a:gd name="T91" fmla="*/ 26 h 475"/>
                <a:gd name="T92" fmla="*/ 87 w 471"/>
                <a:gd name="T93" fmla="*/ 26 h 475"/>
                <a:gd name="T94" fmla="*/ 87 w 471"/>
                <a:gd name="T95" fmla="*/ 23 h 475"/>
                <a:gd name="T96" fmla="*/ 86 w 471"/>
                <a:gd name="T97" fmla="*/ 22 h 475"/>
                <a:gd name="T98" fmla="*/ 62 w 471"/>
                <a:gd name="T99" fmla="*/ 1 h 475"/>
                <a:gd name="T100" fmla="*/ 59 w 471"/>
                <a:gd name="T101" fmla="*/ 0 h 4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1"/>
                <a:gd name="T154" fmla="*/ 0 h 475"/>
                <a:gd name="T155" fmla="*/ 471 w 471"/>
                <a:gd name="T156" fmla="*/ 475 h 4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1" h="475">
                  <a:moveTo>
                    <a:pt x="254" y="0"/>
                  </a:moveTo>
                  <a:lnTo>
                    <a:pt x="230" y="6"/>
                  </a:lnTo>
                  <a:lnTo>
                    <a:pt x="207" y="11"/>
                  </a:lnTo>
                  <a:lnTo>
                    <a:pt x="186" y="17"/>
                  </a:lnTo>
                  <a:lnTo>
                    <a:pt x="165" y="24"/>
                  </a:lnTo>
                  <a:lnTo>
                    <a:pt x="147" y="32"/>
                  </a:lnTo>
                  <a:lnTo>
                    <a:pt x="129" y="39"/>
                  </a:lnTo>
                  <a:lnTo>
                    <a:pt x="112" y="48"/>
                  </a:lnTo>
                  <a:lnTo>
                    <a:pt x="96" y="58"/>
                  </a:lnTo>
                  <a:lnTo>
                    <a:pt x="82" y="68"/>
                  </a:lnTo>
                  <a:lnTo>
                    <a:pt x="69" y="78"/>
                  </a:lnTo>
                  <a:lnTo>
                    <a:pt x="57" y="89"/>
                  </a:lnTo>
                  <a:lnTo>
                    <a:pt x="46" y="100"/>
                  </a:lnTo>
                  <a:lnTo>
                    <a:pt x="36" y="113"/>
                  </a:lnTo>
                  <a:lnTo>
                    <a:pt x="27" y="126"/>
                  </a:lnTo>
                  <a:lnTo>
                    <a:pt x="21" y="139"/>
                  </a:lnTo>
                  <a:lnTo>
                    <a:pt x="14" y="154"/>
                  </a:lnTo>
                  <a:lnTo>
                    <a:pt x="8" y="172"/>
                  </a:lnTo>
                  <a:lnTo>
                    <a:pt x="4" y="190"/>
                  </a:lnTo>
                  <a:lnTo>
                    <a:pt x="1" y="210"/>
                  </a:lnTo>
                  <a:lnTo>
                    <a:pt x="0" y="228"/>
                  </a:lnTo>
                  <a:lnTo>
                    <a:pt x="3" y="262"/>
                  </a:lnTo>
                  <a:lnTo>
                    <a:pt x="9" y="294"/>
                  </a:lnTo>
                  <a:lnTo>
                    <a:pt x="18" y="324"/>
                  </a:lnTo>
                  <a:lnTo>
                    <a:pt x="30" y="351"/>
                  </a:lnTo>
                  <a:lnTo>
                    <a:pt x="40" y="376"/>
                  </a:lnTo>
                  <a:lnTo>
                    <a:pt x="52" y="396"/>
                  </a:lnTo>
                  <a:lnTo>
                    <a:pt x="61" y="409"/>
                  </a:lnTo>
                  <a:lnTo>
                    <a:pt x="66" y="418"/>
                  </a:lnTo>
                  <a:lnTo>
                    <a:pt x="73" y="435"/>
                  </a:lnTo>
                  <a:lnTo>
                    <a:pt x="81" y="449"/>
                  </a:lnTo>
                  <a:lnTo>
                    <a:pt x="90" y="458"/>
                  </a:lnTo>
                  <a:lnTo>
                    <a:pt x="99" y="465"/>
                  </a:lnTo>
                  <a:lnTo>
                    <a:pt x="112" y="470"/>
                  </a:lnTo>
                  <a:lnTo>
                    <a:pt x="125" y="474"/>
                  </a:lnTo>
                  <a:lnTo>
                    <a:pt x="137" y="475"/>
                  </a:lnTo>
                  <a:lnTo>
                    <a:pt x="148" y="474"/>
                  </a:lnTo>
                  <a:lnTo>
                    <a:pt x="160" y="472"/>
                  </a:lnTo>
                  <a:lnTo>
                    <a:pt x="168" y="471"/>
                  </a:lnTo>
                  <a:lnTo>
                    <a:pt x="174" y="469"/>
                  </a:lnTo>
                  <a:lnTo>
                    <a:pt x="178" y="467"/>
                  </a:lnTo>
                  <a:lnTo>
                    <a:pt x="185" y="463"/>
                  </a:lnTo>
                  <a:lnTo>
                    <a:pt x="190" y="457"/>
                  </a:lnTo>
                  <a:lnTo>
                    <a:pt x="194" y="449"/>
                  </a:lnTo>
                  <a:lnTo>
                    <a:pt x="194" y="441"/>
                  </a:lnTo>
                  <a:lnTo>
                    <a:pt x="191" y="420"/>
                  </a:lnTo>
                  <a:lnTo>
                    <a:pt x="191" y="401"/>
                  </a:lnTo>
                  <a:lnTo>
                    <a:pt x="191" y="383"/>
                  </a:lnTo>
                  <a:lnTo>
                    <a:pt x="195" y="366"/>
                  </a:lnTo>
                  <a:lnTo>
                    <a:pt x="199" y="350"/>
                  </a:lnTo>
                  <a:lnTo>
                    <a:pt x="207" y="336"/>
                  </a:lnTo>
                  <a:lnTo>
                    <a:pt x="215" y="322"/>
                  </a:lnTo>
                  <a:lnTo>
                    <a:pt x="225" y="310"/>
                  </a:lnTo>
                  <a:lnTo>
                    <a:pt x="238" y="297"/>
                  </a:lnTo>
                  <a:lnTo>
                    <a:pt x="254" y="286"/>
                  </a:lnTo>
                  <a:lnTo>
                    <a:pt x="271" y="276"/>
                  </a:lnTo>
                  <a:lnTo>
                    <a:pt x="288" y="268"/>
                  </a:lnTo>
                  <a:lnTo>
                    <a:pt x="306" y="263"/>
                  </a:lnTo>
                  <a:lnTo>
                    <a:pt x="324" y="258"/>
                  </a:lnTo>
                  <a:lnTo>
                    <a:pt x="342" y="254"/>
                  </a:lnTo>
                  <a:lnTo>
                    <a:pt x="359" y="251"/>
                  </a:lnTo>
                  <a:lnTo>
                    <a:pt x="376" y="249"/>
                  </a:lnTo>
                  <a:lnTo>
                    <a:pt x="392" y="247"/>
                  </a:lnTo>
                  <a:lnTo>
                    <a:pt x="406" y="247"/>
                  </a:lnTo>
                  <a:lnTo>
                    <a:pt x="419" y="246"/>
                  </a:lnTo>
                  <a:lnTo>
                    <a:pt x="429" y="247"/>
                  </a:lnTo>
                  <a:lnTo>
                    <a:pt x="437" y="247"/>
                  </a:lnTo>
                  <a:lnTo>
                    <a:pt x="442" y="247"/>
                  </a:lnTo>
                  <a:lnTo>
                    <a:pt x="444" y="247"/>
                  </a:lnTo>
                  <a:lnTo>
                    <a:pt x="452" y="247"/>
                  </a:lnTo>
                  <a:lnTo>
                    <a:pt x="458" y="245"/>
                  </a:lnTo>
                  <a:lnTo>
                    <a:pt x="463" y="241"/>
                  </a:lnTo>
                  <a:lnTo>
                    <a:pt x="468" y="234"/>
                  </a:lnTo>
                  <a:lnTo>
                    <a:pt x="471" y="228"/>
                  </a:lnTo>
                  <a:lnTo>
                    <a:pt x="471" y="220"/>
                  </a:lnTo>
                  <a:lnTo>
                    <a:pt x="468" y="214"/>
                  </a:lnTo>
                  <a:lnTo>
                    <a:pt x="465" y="208"/>
                  </a:lnTo>
                  <a:lnTo>
                    <a:pt x="401" y="136"/>
                  </a:lnTo>
                  <a:lnTo>
                    <a:pt x="396" y="132"/>
                  </a:lnTo>
                  <a:lnTo>
                    <a:pt x="389" y="129"/>
                  </a:lnTo>
                  <a:lnTo>
                    <a:pt x="383" y="128"/>
                  </a:lnTo>
                  <a:lnTo>
                    <a:pt x="376" y="129"/>
                  </a:lnTo>
                  <a:lnTo>
                    <a:pt x="375" y="129"/>
                  </a:lnTo>
                  <a:lnTo>
                    <a:pt x="372" y="129"/>
                  </a:lnTo>
                  <a:lnTo>
                    <a:pt x="376" y="126"/>
                  </a:lnTo>
                  <a:lnTo>
                    <a:pt x="379" y="123"/>
                  </a:lnTo>
                  <a:lnTo>
                    <a:pt x="380" y="119"/>
                  </a:lnTo>
                  <a:lnTo>
                    <a:pt x="381" y="113"/>
                  </a:lnTo>
                  <a:lnTo>
                    <a:pt x="381" y="112"/>
                  </a:lnTo>
                  <a:lnTo>
                    <a:pt x="380" y="107"/>
                  </a:lnTo>
                  <a:lnTo>
                    <a:pt x="379" y="102"/>
                  </a:lnTo>
                  <a:lnTo>
                    <a:pt x="376" y="98"/>
                  </a:lnTo>
                  <a:lnTo>
                    <a:pt x="373" y="94"/>
                  </a:lnTo>
                  <a:lnTo>
                    <a:pt x="273" y="6"/>
                  </a:lnTo>
                  <a:lnTo>
                    <a:pt x="269" y="3"/>
                  </a:lnTo>
                  <a:lnTo>
                    <a:pt x="264" y="0"/>
                  </a:lnTo>
                  <a:lnTo>
                    <a:pt x="259" y="0"/>
                  </a:lnTo>
                  <a:lnTo>
                    <a:pt x="254" y="0"/>
                  </a:lnTo>
                  <a:close/>
                </a:path>
              </a:pathLst>
            </a:custGeom>
            <a:solidFill>
              <a:srgbClr val="000000"/>
            </a:solidFill>
            <a:ln w="9525">
              <a:noFill/>
              <a:round/>
              <a:headEnd/>
              <a:tailEnd/>
            </a:ln>
          </p:spPr>
          <p:txBody>
            <a:bodyPr/>
            <a:lstStyle/>
            <a:p>
              <a:pPr rtl="0"/>
              <a:endParaRPr lang="en-US" sz="3800"/>
            </a:p>
          </p:txBody>
        </p:sp>
        <p:sp>
          <p:nvSpPr>
            <p:cNvPr id="996" name="Freeform 994"/>
            <p:cNvSpPr>
              <a:spLocks/>
            </p:cNvSpPr>
            <p:nvPr/>
          </p:nvSpPr>
          <p:spPr bwMode="auto">
            <a:xfrm>
              <a:off x="533" y="2432"/>
              <a:ext cx="79" cy="86"/>
            </a:xfrm>
            <a:custGeom>
              <a:avLst/>
              <a:gdLst>
                <a:gd name="T0" fmla="*/ 16 w 345"/>
                <a:gd name="T1" fmla="*/ 85 h 377"/>
                <a:gd name="T2" fmla="*/ 15 w 345"/>
                <a:gd name="T3" fmla="*/ 82 h 377"/>
                <a:gd name="T4" fmla="*/ 14 w 345"/>
                <a:gd name="T5" fmla="*/ 80 h 377"/>
                <a:gd name="T6" fmla="*/ 14 w 345"/>
                <a:gd name="T7" fmla="*/ 79 h 377"/>
                <a:gd name="T8" fmla="*/ 13 w 345"/>
                <a:gd name="T9" fmla="*/ 77 h 377"/>
                <a:gd name="T10" fmla="*/ 9 w 345"/>
                <a:gd name="T11" fmla="*/ 71 h 377"/>
                <a:gd name="T12" fmla="*/ 4 w 345"/>
                <a:gd name="T13" fmla="*/ 61 h 377"/>
                <a:gd name="T14" fmla="*/ 1 w 345"/>
                <a:gd name="T15" fmla="*/ 48 h 377"/>
                <a:gd name="T16" fmla="*/ 0 w 345"/>
                <a:gd name="T17" fmla="*/ 37 h 377"/>
                <a:gd name="T18" fmla="*/ 1 w 345"/>
                <a:gd name="T19" fmla="*/ 31 h 377"/>
                <a:gd name="T20" fmla="*/ 5 w 345"/>
                <a:gd name="T21" fmla="*/ 23 h 377"/>
                <a:gd name="T22" fmla="*/ 12 w 345"/>
                <a:gd name="T23" fmla="*/ 14 h 377"/>
                <a:gd name="T24" fmla="*/ 23 w 345"/>
                <a:gd name="T25" fmla="*/ 7 h 377"/>
                <a:gd name="T26" fmla="*/ 38 w 345"/>
                <a:gd name="T27" fmla="*/ 2 h 377"/>
                <a:gd name="T28" fmla="*/ 48 w 345"/>
                <a:gd name="T29" fmla="*/ 1 h 377"/>
                <a:gd name="T30" fmla="*/ 51 w 345"/>
                <a:gd name="T31" fmla="*/ 4 h 377"/>
                <a:gd name="T32" fmla="*/ 55 w 345"/>
                <a:gd name="T33" fmla="*/ 8 h 377"/>
                <a:gd name="T34" fmla="*/ 60 w 345"/>
                <a:gd name="T35" fmla="*/ 12 h 377"/>
                <a:gd name="T36" fmla="*/ 59 w 345"/>
                <a:gd name="T37" fmla="*/ 15 h 377"/>
                <a:gd name="T38" fmla="*/ 54 w 345"/>
                <a:gd name="T39" fmla="*/ 20 h 377"/>
                <a:gd name="T40" fmla="*/ 49 w 345"/>
                <a:gd name="T41" fmla="*/ 23 h 377"/>
                <a:gd name="T42" fmla="*/ 45 w 345"/>
                <a:gd name="T43" fmla="*/ 26 h 377"/>
                <a:gd name="T44" fmla="*/ 44 w 345"/>
                <a:gd name="T45" fmla="*/ 27 h 377"/>
                <a:gd name="T46" fmla="*/ 43 w 345"/>
                <a:gd name="T47" fmla="*/ 29 h 377"/>
                <a:gd name="T48" fmla="*/ 42 w 345"/>
                <a:gd name="T49" fmla="*/ 31 h 377"/>
                <a:gd name="T50" fmla="*/ 43 w 345"/>
                <a:gd name="T51" fmla="*/ 32 h 377"/>
                <a:gd name="T52" fmla="*/ 44 w 345"/>
                <a:gd name="T53" fmla="*/ 34 h 377"/>
                <a:gd name="T54" fmla="*/ 47 w 345"/>
                <a:gd name="T55" fmla="*/ 36 h 377"/>
                <a:gd name="T56" fmla="*/ 50 w 345"/>
                <a:gd name="T57" fmla="*/ 35 h 377"/>
                <a:gd name="T58" fmla="*/ 56 w 345"/>
                <a:gd name="T59" fmla="*/ 34 h 377"/>
                <a:gd name="T60" fmla="*/ 64 w 345"/>
                <a:gd name="T61" fmla="*/ 32 h 377"/>
                <a:gd name="T62" fmla="*/ 72 w 345"/>
                <a:gd name="T63" fmla="*/ 30 h 377"/>
                <a:gd name="T64" fmla="*/ 75 w 345"/>
                <a:gd name="T65" fmla="*/ 30 h 377"/>
                <a:gd name="T66" fmla="*/ 77 w 345"/>
                <a:gd name="T67" fmla="*/ 33 h 377"/>
                <a:gd name="T68" fmla="*/ 74 w 345"/>
                <a:gd name="T69" fmla="*/ 35 h 377"/>
                <a:gd name="T70" fmla="*/ 62 w 345"/>
                <a:gd name="T71" fmla="*/ 36 h 377"/>
                <a:gd name="T72" fmla="*/ 49 w 345"/>
                <a:gd name="T73" fmla="*/ 41 h 377"/>
                <a:gd name="T74" fmla="*/ 38 w 345"/>
                <a:gd name="T75" fmla="*/ 47 h 377"/>
                <a:gd name="T76" fmla="*/ 30 w 345"/>
                <a:gd name="T77" fmla="*/ 55 h 377"/>
                <a:gd name="T78" fmla="*/ 26 w 345"/>
                <a:gd name="T79" fmla="*/ 61 h 377"/>
                <a:gd name="T80" fmla="*/ 23 w 345"/>
                <a:gd name="T81" fmla="*/ 68 h 377"/>
                <a:gd name="T82" fmla="*/ 22 w 345"/>
                <a:gd name="T83" fmla="*/ 76 h 377"/>
                <a:gd name="T84" fmla="*/ 22 w 345"/>
                <a:gd name="T85" fmla="*/ 82 h 377"/>
                <a:gd name="T86" fmla="*/ 22 w 345"/>
                <a:gd name="T87" fmla="*/ 84 h 377"/>
                <a:gd name="T88" fmla="*/ 21 w 345"/>
                <a:gd name="T89" fmla="*/ 86 h 377"/>
                <a:gd name="T90" fmla="*/ 18 w 345"/>
                <a:gd name="T91" fmla="*/ 86 h 3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5"/>
                <a:gd name="T139" fmla="*/ 0 h 377"/>
                <a:gd name="T140" fmla="*/ 345 w 345"/>
                <a:gd name="T141" fmla="*/ 377 h 3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5" h="377">
                  <a:moveTo>
                    <a:pt x="73" y="373"/>
                  </a:moveTo>
                  <a:lnTo>
                    <a:pt x="70" y="372"/>
                  </a:lnTo>
                  <a:lnTo>
                    <a:pt x="68" y="368"/>
                  </a:lnTo>
                  <a:lnTo>
                    <a:pt x="64" y="361"/>
                  </a:lnTo>
                  <a:lnTo>
                    <a:pt x="61" y="352"/>
                  </a:lnTo>
                  <a:lnTo>
                    <a:pt x="61" y="350"/>
                  </a:lnTo>
                  <a:lnTo>
                    <a:pt x="60" y="347"/>
                  </a:lnTo>
                  <a:lnTo>
                    <a:pt x="60" y="346"/>
                  </a:lnTo>
                  <a:lnTo>
                    <a:pt x="59" y="343"/>
                  </a:lnTo>
                  <a:lnTo>
                    <a:pt x="56" y="339"/>
                  </a:lnTo>
                  <a:lnTo>
                    <a:pt x="50" y="329"/>
                  </a:lnTo>
                  <a:lnTo>
                    <a:pt x="39" y="312"/>
                  </a:lnTo>
                  <a:lnTo>
                    <a:pt x="29" y="291"/>
                  </a:lnTo>
                  <a:lnTo>
                    <a:pt x="18" y="266"/>
                  </a:lnTo>
                  <a:lnTo>
                    <a:pt x="9" y="239"/>
                  </a:lnTo>
                  <a:lnTo>
                    <a:pt x="3" y="209"/>
                  </a:lnTo>
                  <a:lnTo>
                    <a:pt x="0" y="178"/>
                  </a:lnTo>
                  <a:lnTo>
                    <a:pt x="0" y="164"/>
                  </a:lnTo>
                  <a:lnTo>
                    <a:pt x="3" y="149"/>
                  </a:lnTo>
                  <a:lnTo>
                    <a:pt x="5" y="136"/>
                  </a:lnTo>
                  <a:lnTo>
                    <a:pt x="11" y="122"/>
                  </a:lnTo>
                  <a:lnTo>
                    <a:pt x="21" y="100"/>
                  </a:lnTo>
                  <a:lnTo>
                    <a:pt x="35" y="80"/>
                  </a:lnTo>
                  <a:lnTo>
                    <a:pt x="53" y="63"/>
                  </a:lnTo>
                  <a:lnTo>
                    <a:pt x="76" y="47"/>
                  </a:lnTo>
                  <a:lnTo>
                    <a:pt x="102" y="32"/>
                  </a:lnTo>
                  <a:lnTo>
                    <a:pt x="132" y="19"/>
                  </a:lnTo>
                  <a:lnTo>
                    <a:pt x="165" y="9"/>
                  </a:lnTo>
                  <a:lnTo>
                    <a:pt x="203" y="0"/>
                  </a:lnTo>
                  <a:lnTo>
                    <a:pt x="208" y="5"/>
                  </a:lnTo>
                  <a:lnTo>
                    <a:pt x="215" y="10"/>
                  </a:lnTo>
                  <a:lnTo>
                    <a:pt x="224" y="18"/>
                  </a:lnTo>
                  <a:lnTo>
                    <a:pt x="233" y="26"/>
                  </a:lnTo>
                  <a:lnTo>
                    <a:pt x="242" y="35"/>
                  </a:lnTo>
                  <a:lnTo>
                    <a:pt x="253" y="43"/>
                  </a:lnTo>
                  <a:lnTo>
                    <a:pt x="262" y="52"/>
                  </a:lnTo>
                  <a:lnTo>
                    <a:pt x="271" y="60"/>
                  </a:lnTo>
                  <a:lnTo>
                    <a:pt x="259" y="67"/>
                  </a:lnTo>
                  <a:lnTo>
                    <a:pt x="247" y="76"/>
                  </a:lnTo>
                  <a:lnTo>
                    <a:pt x="234" y="86"/>
                  </a:lnTo>
                  <a:lnTo>
                    <a:pt x="223" y="93"/>
                  </a:lnTo>
                  <a:lnTo>
                    <a:pt x="212" y="101"/>
                  </a:lnTo>
                  <a:lnTo>
                    <a:pt x="203" y="108"/>
                  </a:lnTo>
                  <a:lnTo>
                    <a:pt x="198" y="112"/>
                  </a:lnTo>
                  <a:lnTo>
                    <a:pt x="195" y="113"/>
                  </a:lnTo>
                  <a:lnTo>
                    <a:pt x="191" y="117"/>
                  </a:lnTo>
                  <a:lnTo>
                    <a:pt x="188" y="122"/>
                  </a:lnTo>
                  <a:lnTo>
                    <a:pt x="186" y="127"/>
                  </a:lnTo>
                  <a:lnTo>
                    <a:pt x="185" y="132"/>
                  </a:lnTo>
                  <a:lnTo>
                    <a:pt x="185" y="135"/>
                  </a:lnTo>
                  <a:lnTo>
                    <a:pt x="186" y="138"/>
                  </a:lnTo>
                  <a:lnTo>
                    <a:pt x="186" y="140"/>
                  </a:lnTo>
                  <a:lnTo>
                    <a:pt x="188" y="143"/>
                  </a:lnTo>
                  <a:lnTo>
                    <a:pt x="191" y="149"/>
                  </a:lnTo>
                  <a:lnTo>
                    <a:pt x="198" y="155"/>
                  </a:lnTo>
                  <a:lnTo>
                    <a:pt x="206" y="156"/>
                  </a:lnTo>
                  <a:lnTo>
                    <a:pt x="215" y="156"/>
                  </a:lnTo>
                  <a:lnTo>
                    <a:pt x="219" y="155"/>
                  </a:lnTo>
                  <a:lnTo>
                    <a:pt x="229" y="152"/>
                  </a:lnTo>
                  <a:lnTo>
                    <a:pt x="245" y="148"/>
                  </a:lnTo>
                  <a:lnTo>
                    <a:pt x="263" y="144"/>
                  </a:lnTo>
                  <a:lnTo>
                    <a:pt x="281" y="139"/>
                  </a:lnTo>
                  <a:lnTo>
                    <a:pt x="299" y="135"/>
                  </a:lnTo>
                  <a:lnTo>
                    <a:pt x="315" y="131"/>
                  </a:lnTo>
                  <a:lnTo>
                    <a:pt x="325" y="128"/>
                  </a:lnTo>
                  <a:lnTo>
                    <a:pt x="329" y="132"/>
                  </a:lnTo>
                  <a:lnTo>
                    <a:pt x="333" y="136"/>
                  </a:lnTo>
                  <a:lnTo>
                    <a:pt x="338" y="143"/>
                  </a:lnTo>
                  <a:lnTo>
                    <a:pt x="345" y="149"/>
                  </a:lnTo>
                  <a:lnTo>
                    <a:pt x="322" y="152"/>
                  </a:lnTo>
                  <a:lnTo>
                    <a:pt x="297" y="155"/>
                  </a:lnTo>
                  <a:lnTo>
                    <a:pt x="270" y="160"/>
                  </a:lnTo>
                  <a:lnTo>
                    <a:pt x="242" y="168"/>
                  </a:lnTo>
                  <a:lnTo>
                    <a:pt x="215" y="178"/>
                  </a:lnTo>
                  <a:lnTo>
                    <a:pt x="189" y="191"/>
                  </a:lnTo>
                  <a:lnTo>
                    <a:pt x="164" y="207"/>
                  </a:lnTo>
                  <a:lnTo>
                    <a:pt x="142" y="227"/>
                  </a:lnTo>
                  <a:lnTo>
                    <a:pt x="132" y="240"/>
                  </a:lnTo>
                  <a:lnTo>
                    <a:pt x="121" y="255"/>
                  </a:lnTo>
                  <a:lnTo>
                    <a:pt x="113" y="269"/>
                  </a:lnTo>
                  <a:lnTo>
                    <a:pt x="107" y="285"/>
                  </a:lnTo>
                  <a:lnTo>
                    <a:pt x="102" y="300"/>
                  </a:lnTo>
                  <a:lnTo>
                    <a:pt x="98" y="317"/>
                  </a:lnTo>
                  <a:lnTo>
                    <a:pt x="96" y="335"/>
                  </a:lnTo>
                  <a:lnTo>
                    <a:pt x="95" y="355"/>
                  </a:lnTo>
                  <a:lnTo>
                    <a:pt x="95" y="360"/>
                  </a:lnTo>
                  <a:lnTo>
                    <a:pt x="96" y="365"/>
                  </a:lnTo>
                  <a:lnTo>
                    <a:pt x="96" y="370"/>
                  </a:lnTo>
                  <a:lnTo>
                    <a:pt x="96" y="376"/>
                  </a:lnTo>
                  <a:lnTo>
                    <a:pt x="90" y="377"/>
                  </a:lnTo>
                  <a:lnTo>
                    <a:pt x="85" y="376"/>
                  </a:lnTo>
                  <a:lnTo>
                    <a:pt x="78" y="376"/>
                  </a:lnTo>
                  <a:lnTo>
                    <a:pt x="73" y="373"/>
                  </a:lnTo>
                  <a:close/>
                </a:path>
              </a:pathLst>
            </a:custGeom>
            <a:solidFill>
              <a:srgbClr val="C0C0C0"/>
            </a:solidFill>
            <a:ln w="9525">
              <a:noFill/>
              <a:round/>
              <a:headEnd/>
              <a:tailEnd/>
            </a:ln>
          </p:spPr>
          <p:txBody>
            <a:bodyPr/>
            <a:lstStyle/>
            <a:p>
              <a:pPr rtl="0"/>
              <a:endParaRPr lang="en-US" sz="3800"/>
            </a:p>
          </p:txBody>
        </p:sp>
        <p:sp>
          <p:nvSpPr>
            <p:cNvPr id="997" name="Freeform 995"/>
            <p:cNvSpPr>
              <a:spLocks/>
            </p:cNvSpPr>
            <p:nvPr/>
          </p:nvSpPr>
          <p:spPr bwMode="auto">
            <a:xfrm>
              <a:off x="403" y="2511"/>
              <a:ext cx="243" cy="127"/>
            </a:xfrm>
            <a:custGeom>
              <a:avLst/>
              <a:gdLst>
                <a:gd name="T0" fmla="*/ 42 w 1064"/>
                <a:gd name="T1" fmla="*/ 49 h 555"/>
                <a:gd name="T2" fmla="*/ 34 w 1064"/>
                <a:gd name="T3" fmla="*/ 49 h 555"/>
                <a:gd name="T4" fmla="*/ 25 w 1064"/>
                <a:gd name="T5" fmla="*/ 49 h 555"/>
                <a:gd name="T6" fmla="*/ 20 w 1064"/>
                <a:gd name="T7" fmla="*/ 49 h 555"/>
                <a:gd name="T8" fmla="*/ 18 w 1064"/>
                <a:gd name="T9" fmla="*/ 49 h 555"/>
                <a:gd name="T10" fmla="*/ 18 w 1064"/>
                <a:gd name="T11" fmla="*/ 49 h 555"/>
                <a:gd name="T12" fmla="*/ 16 w 1064"/>
                <a:gd name="T13" fmla="*/ 49 h 555"/>
                <a:gd name="T14" fmla="*/ 12 w 1064"/>
                <a:gd name="T15" fmla="*/ 50 h 555"/>
                <a:gd name="T16" fmla="*/ 8 w 1064"/>
                <a:gd name="T17" fmla="*/ 52 h 555"/>
                <a:gd name="T18" fmla="*/ 5 w 1064"/>
                <a:gd name="T19" fmla="*/ 54 h 555"/>
                <a:gd name="T20" fmla="*/ 2 w 1064"/>
                <a:gd name="T21" fmla="*/ 58 h 555"/>
                <a:gd name="T22" fmla="*/ 0 w 1064"/>
                <a:gd name="T23" fmla="*/ 65 h 555"/>
                <a:gd name="T24" fmla="*/ 1 w 1064"/>
                <a:gd name="T25" fmla="*/ 71 h 555"/>
                <a:gd name="T26" fmla="*/ 5 w 1064"/>
                <a:gd name="T27" fmla="*/ 78 h 555"/>
                <a:gd name="T28" fmla="*/ 11 w 1064"/>
                <a:gd name="T29" fmla="*/ 83 h 555"/>
                <a:gd name="T30" fmla="*/ 19 w 1064"/>
                <a:gd name="T31" fmla="*/ 85 h 555"/>
                <a:gd name="T32" fmla="*/ 24 w 1064"/>
                <a:gd name="T33" fmla="*/ 86 h 555"/>
                <a:gd name="T34" fmla="*/ 30 w 1064"/>
                <a:gd name="T35" fmla="*/ 86 h 555"/>
                <a:gd name="T36" fmla="*/ 39 w 1064"/>
                <a:gd name="T37" fmla="*/ 86 h 555"/>
                <a:gd name="T38" fmla="*/ 47 w 1064"/>
                <a:gd name="T39" fmla="*/ 86 h 555"/>
                <a:gd name="T40" fmla="*/ 57 w 1064"/>
                <a:gd name="T41" fmla="*/ 91 h 555"/>
                <a:gd name="T42" fmla="*/ 70 w 1064"/>
                <a:gd name="T43" fmla="*/ 100 h 555"/>
                <a:gd name="T44" fmla="*/ 84 w 1064"/>
                <a:gd name="T45" fmla="*/ 108 h 555"/>
                <a:gd name="T46" fmla="*/ 98 w 1064"/>
                <a:gd name="T47" fmla="*/ 115 h 555"/>
                <a:gd name="T48" fmla="*/ 112 w 1064"/>
                <a:gd name="T49" fmla="*/ 120 h 555"/>
                <a:gd name="T50" fmla="*/ 126 w 1064"/>
                <a:gd name="T51" fmla="*/ 124 h 555"/>
                <a:gd name="T52" fmla="*/ 141 w 1064"/>
                <a:gd name="T53" fmla="*/ 126 h 555"/>
                <a:gd name="T54" fmla="*/ 157 w 1064"/>
                <a:gd name="T55" fmla="*/ 127 h 555"/>
                <a:gd name="T56" fmla="*/ 170 w 1064"/>
                <a:gd name="T57" fmla="*/ 127 h 555"/>
                <a:gd name="T58" fmla="*/ 180 w 1064"/>
                <a:gd name="T59" fmla="*/ 126 h 555"/>
                <a:gd name="T60" fmla="*/ 190 w 1064"/>
                <a:gd name="T61" fmla="*/ 124 h 555"/>
                <a:gd name="T62" fmla="*/ 200 w 1064"/>
                <a:gd name="T63" fmla="*/ 121 h 555"/>
                <a:gd name="T64" fmla="*/ 209 w 1064"/>
                <a:gd name="T65" fmla="*/ 118 h 555"/>
                <a:gd name="T66" fmla="*/ 217 w 1064"/>
                <a:gd name="T67" fmla="*/ 113 h 555"/>
                <a:gd name="T68" fmla="*/ 224 w 1064"/>
                <a:gd name="T69" fmla="*/ 109 h 555"/>
                <a:gd name="T70" fmla="*/ 230 w 1064"/>
                <a:gd name="T71" fmla="*/ 103 h 555"/>
                <a:gd name="T72" fmla="*/ 236 w 1064"/>
                <a:gd name="T73" fmla="*/ 96 h 555"/>
                <a:gd name="T74" fmla="*/ 240 w 1064"/>
                <a:gd name="T75" fmla="*/ 89 h 555"/>
                <a:gd name="T76" fmla="*/ 243 w 1064"/>
                <a:gd name="T77" fmla="*/ 80 h 555"/>
                <a:gd name="T78" fmla="*/ 243 w 1064"/>
                <a:gd name="T79" fmla="*/ 71 h 555"/>
                <a:gd name="T80" fmla="*/ 241 w 1064"/>
                <a:gd name="T81" fmla="*/ 60 h 555"/>
                <a:gd name="T82" fmla="*/ 236 w 1064"/>
                <a:gd name="T83" fmla="*/ 47 h 555"/>
                <a:gd name="T84" fmla="*/ 227 w 1064"/>
                <a:gd name="T85" fmla="*/ 36 h 555"/>
                <a:gd name="T86" fmla="*/ 216 w 1064"/>
                <a:gd name="T87" fmla="*/ 25 h 555"/>
                <a:gd name="T88" fmla="*/ 202 w 1064"/>
                <a:gd name="T89" fmla="*/ 16 h 555"/>
                <a:gd name="T90" fmla="*/ 186 w 1064"/>
                <a:gd name="T91" fmla="*/ 9 h 555"/>
                <a:gd name="T92" fmla="*/ 168 w 1064"/>
                <a:gd name="T93" fmla="*/ 4 h 555"/>
                <a:gd name="T94" fmla="*/ 149 w 1064"/>
                <a:gd name="T95" fmla="*/ 1 h 555"/>
                <a:gd name="T96" fmla="*/ 131 w 1064"/>
                <a:gd name="T97" fmla="*/ 0 h 555"/>
                <a:gd name="T98" fmla="*/ 114 w 1064"/>
                <a:gd name="T99" fmla="*/ 2 h 555"/>
                <a:gd name="T100" fmla="*/ 98 w 1064"/>
                <a:gd name="T101" fmla="*/ 5 h 555"/>
                <a:gd name="T102" fmla="*/ 84 w 1064"/>
                <a:gd name="T103" fmla="*/ 10 h 555"/>
                <a:gd name="T104" fmla="*/ 71 w 1064"/>
                <a:gd name="T105" fmla="*/ 16 h 555"/>
                <a:gd name="T106" fmla="*/ 61 w 1064"/>
                <a:gd name="T107" fmla="*/ 24 h 555"/>
                <a:gd name="T108" fmla="*/ 53 w 1064"/>
                <a:gd name="T109" fmla="*/ 33 h 555"/>
                <a:gd name="T110" fmla="*/ 47 w 1064"/>
                <a:gd name="T111" fmla="*/ 43 h 5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64"/>
                <a:gd name="T169" fmla="*/ 0 h 555"/>
                <a:gd name="T170" fmla="*/ 1064 w 1064"/>
                <a:gd name="T171" fmla="*/ 555 h 55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64" h="555">
                  <a:moveTo>
                    <a:pt x="195" y="213"/>
                  </a:moveTo>
                  <a:lnTo>
                    <a:pt x="183" y="213"/>
                  </a:lnTo>
                  <a:lnTo>
                    <a:pt x="166" y="213"/>
                  </a:lnTo>
                  <a:lnTo>
                    <a:pt x="148" y="213"/>
                  </a:lnTo>
                  <a:lnTo>
                    <a:pt x="129" y="212"/>
                  </a:lnTo>
                  <a:lnTo>
                    <a:pt x="110" y="212"/>
                  </a:lnTo>
                  <a:lnTo>
                    <a:pt x="96" y="212"/>
                  </a:lnTo>
                  <a:lnTo>
                    <a:pt x="86" y="212"/>
                  </a:lnTo>
                  <a:lnTo>
                    <a:pt x="82" y="212"/>
                  </a:lnTo>
                  <a:lnTo>
                    <a:pt x="80" y="212"/>
                  </a:lnTo>
                  <a:lnTo>
                    <a:pt x="80" y="213"/>
                  </a:lnTo>
                  <a:lnTo>
                    <a:pt x="71" y="215"/>
                  </a:lnTo>
                  <a:lnTo>
                    <a:pt x="61" y="216"/>
                  </a:lnTo>
                  <a:lnTo>
                    <a:pt x="53" y="219"/>
                  </a:lnTo>
                  <a:lnTo>
                    <a:pt x="44" y="222"/>
                  </a:lnTo>
                  <a:lnTo>
                    <a:pt x="36" y="226"/>
                  </a:lnTo>
                  <a:lnTo>
                    <a:pt x="28" y="232"/>
                  </a:lnTo>
                  <a:lnTo>
                    <a:pt x="22" y="237"/>
                  </a:lnTo>
                  <a:lnTo>
                    <a:pt x="15" y="243"/>
                  </a:lnTo>
                  <a:lnTo>
                    <a:pt x="8" y="255"/>
                  </a:lnTo>
                  <a:lnTo>
                    <a:pt x="2" y="268"/>
                  </a:lnTo>
                  <a:lnTo>
                    <a:pt x="0" y="282"/>
                  </a:lnTo>
                  <a:lnTo>
                    <a:pt x="0" y="297"/>
                  </a:lnTo>
                  <a:lnTo>
                    <a:pt x="4" y="312"/>
                  </a:lnTo>
                  <a:lnTo>
                    <a:pt x="10" y="328"/>
                  </a:lnTo>
                  <a:lnTo>
                    <a:pt x="21" y="341"/>
                  </a:lnTo>
                  <a:lnTo>
                    <a:pt x="32" y="352"/>
                  </a:lnTo>
                  <a:lnTo>
                    <a:pt x="48" y="362"/>
                  </a:lnTo>
                  <a:lnTo>
                    <a:pt x="64" y="368"/>
                  </a:lnTo>
                  <a:lnTo>
                    <a:pt x="82" y="373"/>
                  </a:lnTo>
                  <a:lnTo>
                    <a:pt x="100" y="375"/>
                  </a:lnTo>
                  <a:lnTo>
                    <a:pt x="104" y="375"/>
                  </a:lnTo>
                  <a:lnTo>
                    <a:pt x="114" y="375"/>
                  </a:lnTo>
                  <a:lnTo>
                    <a:pt x="131" y="375"/>
                  </a:lnTo>
                  <a:lnTo>
                    <a:pt x="149" y="375"/>
                  </a:lnTo>
                  <a:lnTo>
                    <a:pt x="170" y="375"/>
                  </a:lnTo>
                  <a:lnTo>
                    <a:pt x="190" y="375"/>
                  </a:lnTo>
                  <a:lnTo>
                    <a:pt x="207" y="375"/>
                  </a:lnTo>
                  <a:lnTo>
                    <a:pt x="220" y="375"/>
                  </a:lnTo>
                  <a:lnTo>
                    <a:pt x="248" y="398"/>
                  </a:lnTo>
                  <a:lnTo>
                    <a:pt x="277" y="419"/>
                  </a:lnTo>
                  <a:lnTo>
                    <a:pt x="307" y="438"/>
                  </a:lnTo>
                  <a:lnTo>
                    <a:pt x="337" y="457"/>
                  </a:lnTo>
                  <a:lnTo>
                    <a:pt x="367" y="473"/>
                  </a:lnTo>
                  <a:lnTo>
                    <a:pt x="397" y="489"/>
                  </a:lnTo>
                  <a:lnTo>
                    <a:pt x="427" y="502"/>
                  </a:lnTo>
                  <a:lnTo>
                    <a:pt x="458" y="514"/>
                  </a:lnTo>
                  <a:lnTo>
                    <a:pt x="489" y="524"/>
                  </a:lnTo>
                  <a:lnTo>
                    <a:pt x="520" y="533"/>
                  </a:lnTo>
                  <a:lnTo>
                    <a:pt x="553" y="541"/>
                  </a:lnTo>
                  <a:lnTo>
                    <a:pt x="585" y="548"/>
                  </a:lnTo>
                  <a:lnTo>
                    <a:pt x="618" y="551"/>
                  </a:lnTo>
                  <a:lnTo>
                    <a:pt x="652" y="554"/>
                  </a:lnTo>
                  <a:lnTo>
                    <a:pt x="686" y="555"/>
                  </a:lnTo>
                  <a:lnTo>
                    <a:pt x="719" y="555"/>
                  </a:lnTo>
                  <a:lnTo>
                    <a:pt x="743" y="554"/>
                  </a:lnTo>
                  <a:lnTo>
                    <a:pt x="766" y="553"/>
                  </a:lnTo>
                  <a:lnTo>
                    <a:pt x="790" y="550"/>
                  </a:lnTo>
                  <a:lnTo>
                    <a:pt x="812" y="546"/>
                  </a:lnTo>
                  <a:lnTo>
                    <a:pt x="834" y="541"/>
                  </a:lnTo>
                  <a:lnTo>
                    <a:pt x="855" y="536"/>
                  </a:lnTo>
                  <a:lnTo>
                    <a:pt x="874" y="529"/>
                  </a:lnTo>
                  <a:lnTo>
                    <a:pt x="895" y="522"/>
                  </a:lnTo>
                  <a:lnTo>
                    <a:pt x="913" y="514"/>
                  </a:lnTo>
                  <a:lnTo>
                    <a:pt x="932" y="506"/>
                  </a:lnTo>
                  <a:lnTo>
                    <a:pt x="948" y="496"/>
                  </a:lnTo>
                  <a:lnTo>
                    <a:pt x="964" y="486"/>
                  </a:lnTo>
                  <a:lnTo>
                    <a:pt x="980" y="475"/>
                  </a:lnTo>
                  <a:lnTo>
                    <a:pt x="994" y="463"/>
                  </a:lnTo>
                  <a:lnTo>
                    <a:pt x="1007" y="451"/>
                  </a:lnTo>
                  <a:lnTo>
                    <a:pt x="1019" y="438"/>
                  </a:lnTo>
                  <a:lnTo>
                    <a:pt x="1032" y="421"/>
                  </a:lnTo>
                  <a:lnTo>
                    <a:pt x="1042" y="405"/>
                  </a:lnTo>
                  <a:lnTo>
                    <a:pt x="1050" y="388"/>
                  </a:lnTo>
                  <a:lnTo>
                    <a:pt x="1056" y="368"/>
                  </a:lnTo>
                  <a:lnTo>
                    <a:pt x="1062" y="350"/>
                  </a:lnTo>
                  <a:lnTo>
                    <a:pt x="1064" y="330"/>
                  </a:lnTo>
                  <a:lnTo>
                    <a:pt x="1064" y="311"/>
                  </a:lnTo>
                  <a:lnTo>
                    <a:pt x="1063" y="291"/>
                  </a:lnTo>
                  <a:lnTo>
                    <a:pt x="1056" y="263"/>
                  </a:lnTo>
                  <a:lnTo>
                    <a:pt x="1047" y="234"/>
                  </a:lnTo>
                  <a:lnTo>
                    <a:pt x="1033" y="207"/>
                  </a:lnTo>
                  <a:lnTo>
                    <a:pt x="1016" y="181"/>
                  </a:lnTo>
                  <a:lnTo>
                    <a:pt x="995" y="156"/>
                  </a:lnTo>
                  <a:lnTo>
                    <a:pt x="972" y="133"/>
                  </a:lnTo>
                  <a:lnTo>
                    <a:pt x="946" y="111"/>
                  </a:lnTo>
                  <a:lnTo>
                    <a:pt x="916" y="90"/>
                  </a:lnTo>
                  <a:lnTo>
                    <a:pt x="885" y="72"/>
                  </a:lnTo>
                  <a:lnTo>
                    <a:pt x="851" y="55"/>
                  </a:lnTo>
                  <a:lnTo>
                    <a:pt x="814" y="39"/>
                  </a:lnTo>
                  <a:lnTo>
                    <a:pt x="777" y="27"/>
                  </a:lnTo>
                  <a:lnTo>
                    <a:pt x="736" y="17"/>
                  </a:lnTo>
                  <a:lnTo>
                    <a:pt x="696" y="8"/>
                  </a:lnTo>
                  <a:lnTo>
                    <a:pt x="653" y="3"/>
                  </a:lnTo>
                  <a:lnTo>
                    <a:pt x="610" y="0"/>
                  </a:lnTo>
                  <a:lnTo>
                    <a:pt x="572" y="0"/>
                  </a:lnTo>
                  <a:lnTo>
                    <a:pt x="535" y="3"/>
                  </a:lnTo>
                  <a:lnTo>
                    <a:pt x="498" y="7"/>
                  </a:lnTo>
                  <a:lnTo>
                    <a:pt x="463" y="12"/>
                  </a:lnTo>
                  <a:lnTo>
                    <a:pt x="430" y="21"/>
                  </a:lnTo>
                  <a:lnTo>
                    <a:pt x="398" y="30"/>
                  </a:lnTo>
                  <a:lnTo>
                    <a:pt x="368" y="42"/>
                  </a:lnTo>
                  <a:lnTo>
                    <a:pt x="341" y="56"/>
                  </a:lnTo>
                  <a:lnTo>
                    <a:pt x="313" y="70"/>
                  </a:lnTo>
                  <a:lnTo>
                    <a:pt x="290" y="87"/>
                  </a:lnTo>
                  <a:lnTo>
                    <a:pt x="268" y="105"/>
                  </a:lnTo>
                  <a:lnTo>
                    <a:pt x="248" y="124"/>
                  </a:lnTo>
                  <a:lnTo>
                    <a:pt x="230" y="144"/>
                  </a:lnTo>
                  <a:lnTo>
                    <a:pt x="216" y="166"/>
                  </a:lnTo>
                  <a:lnTo>
                    <a:pt x="204" y="190"/>
                  </a:lnTo>
                  <a:lnTo>
                    <a:pt x="195" y="213"/>
                  </a:lnTo>
                  <a:close/>
                </a:path>
              </a:pathLst>
            </a:custGeom>
            <a:solidFill>
              <a:srgbClr val="000000"/>
            </a:solidFill>
            <a:ln w="9525">
              <a:noFill/>
              <a:round/>
              <a:headEnd/>
              <a:tailEnd/>
            </a:ln>
          </p:spPr>
          <p:txBody>
            <a:bodyPr/>
            <a:lstStyle/>
            <a:p>
              <a:pPr rtl="0"/>
              <a:endParaRPr lang="en-US" sz="3800"/>
            </a:p>
          </p:txBody>
        </p:sp>
        <p:sp>
          <p:nvSpPr>
            <p:cNvPr id="998" name="Freeform 996"/>
            <p:cNvSpPr>
              <a:spLocks/>
            </p:cNvSpPr>
            <p:nvPr/>
          </p:nvSpPr>
          <p:spPr bwMode="auto">
            <a:xfrm>
              <a:off x="414" y="2523"/>
              <a:ext cx="221" cy="105"/>
            </a:xfrm>
            <a:custGeom>
              <a:avLst/>
              <a:gdLst>
                <a:gd name="T0" fmla="*/ 44 w 969"/>
                <a:gd name="T1" fmla="*/ 39 h 461"/>
                <a:gd name="T2" fmla="*/ 49 w 969"/>
                <a:gd name="T3" fmla="*/ 30 h 461"/>
                <a:gd name="T4" fmla="*/ 56 w 969"/>
                <a:gd name="T5" fmla="*/ 22 h 461"/>
                <a:gd name="T6" fmla="*/ 65 w 969"/>
                <a:gd name="T7" fmla="*/ 15 h 461"/>
                <a:gd name="T8" fmla="*/ 77 w 969"/>
                <a:gd name="T9" fmla="*/ 9 h 461"/>
                <a:gd name="T10" fmla="*/ 90 w 969"/>
                <a:gd name="T11" fmla="*/ 4 h 461"/>
                <a:gd name="T12" fmla="*/ 104 w 969"/>
                <a:gd name="T13" fmla="*/ 1 h 461"/>
                <a:gd name="T14" fmla="*/ 120 w 969"/>
                <a:gd name="T15" fmla="*/ 0 h 461"/>
                <a:gd name="T16" fmla="*/ 137 w 969"/>
                <a:gd name="T17" fmla="*/ 1 h 461"/>
                <a:gd name="T18" fmla="*/ 153 w 969"/>
                <a:gd name="T19" fmla="*/ 3 h 461"/>
                <a:gd name="T20" fmla="*/ 169 w 969"/>
                <a:gd name="T21" fmla="*/ 8 h 461"/>
                <a:gd name="T22" fmla="*/ 184 w 969"/>
                <a:gd name="T23" fmla="*/ 14 h 461"/>
                <a:gd name="T24" fmla="*/ 196 w 969"/>
                <a:gd name="T25" fmla="*/ 22 h 461"/>
                <a:gd name="T26" fmla="*/ 207 w 969"/>
                <a:gd name="T27" fmla="*/ 31 h 461"/>
                <a:gd name="T28" fmla="*/ 215 w 969"/>
                <a:gd name="T29" fmla="*/ 41 h 461"/>
                <a:gd name="T30" fmla="*/ 220 w 969"/>
                <a:gd name="T31" fmla="*/ 51 h 461"/>
                <a:gd name="T32" fmla="*/ 221 w 969"/>
                <a:gd name="T33" fmla="*/ 60 h 461"/>
                <a:gd name="T34" fmla="*/ 221 w 969"/>
                <a:gd name="T35" fmla="*/ 67 h 461"/>
                <a:gd name="T36" fmla="*/ 219 w 969"/>
                <a:gd name="T37" fmla="*/ 73 h 461"/>
                <a:gd name="T38" fmla="*/ 215 w 969"/>
                <a:gd name="T39" fmla="*/ 79 h 461"/>
                <a:gd name="T40" fmla="*/ 211 w 969"/>
                <a:gd name="T41" fmla="*/ 84 h 461"/>
                <a:gd name="T42" fmla="*/ 205 w 969"/>
                <a:gd name="T43" fmla="*/ 89 h 461"/>
                <a:gd name="T44" fmla="*/ 199 w 969"/>
                <a:gd name="T45" fmla="*/ 93 h 461"/>
                <a:gd name="T46" fmla="*/ 192 w 969"/>
                <a:gd name="T47" fmla="*/ 97 h 461"/>
                <a:gd name="T48" fmla="*/ 184 w 969"/>
                <a:gd name="T49" fmla="*/ 100 h 461"/>
                <a:gd name="T50" fmla="*/ 176 w 969"/>
                <a:gd name="T51" fmla="*/ 102 h 461"/>
                <a:gd name="T52" fmla="*/ 167 w 969"/>
                <a:gd name="T53" fmla="*/ 104 h 461"/>
                <a:gd name="T54" fmla="*/ 158 w 969"/>
                <a:gd name="T55" fmla="*/ 105 h 461"/>
                <a:gd name="T56" fmla="*/ 146 w 969"/>
                <a:gd name="T57" fmla="*/ 105 h 461"/>
                <a:gd name="T58" fmla="*/ 131 w 969"/>
                <a:gd name="T59" fmla="*/ 104 h 461"/>
                <a:gd name="T60" fmla="*/ 117 w 969"/>
                <a:gd name="T61" fmla="*/ 102 h 461"/>
                <a:gd name="T62" fmla="*/ 103 w 969"/>
                <a:gd name="T63" fmla="*/ 98 h 461"/>
                <a:gd name="T64" fmla="*/ 89 w 969"/>
                <a:gd name="T65" fmla="*/ 93 h 461"/>
                <a:gd name="T66" fmla="*/ 76 w 969"/>
                <a:gd name="T67" fmla="*/ 87 h 461"/>
                <a:gd name="T68" fmla="*/ 63 w 969"/>
                <a:gd name="T69" fmla="*/ 79 h 461"/>
                <a:gd name="T70" fmla="*/ 51 w 969"/>
                <a:gd name="T71" fmla="*/ 70 h 461"/>
                <a:gd name="T72" fmla="*/ 44 w 969"/>
                <a:gd name="T73" fmla="*/ 64 h 461"/>
                <a:gd name="T74" fmla="*/ 42 w 969"/>
                <a:gd name="T75" fmla="*/ 63 h 461"/>
                <a:gd name="T76" fmla="*/ 12 w 969"/>
                <a:gd name="T77" fmla="*/ 63 h 461"/>
                <a:gd name="T78" fmla="*/ 7 w 969"/>
                <a:gd name="T79" fmla="*/ 63 h 461"/>
                <a:gd name="T80" fmla="*/ 4 w 969"/>
                <a:gd name="T81" fmla="*/ 61 h 461"/>
                <a:gd name="T82" fmla="*/ 1 w 969"/>
                <a:gd name="T83" fmla="*/ 58 h 461"/>
                <a:gd name="T84" fmla="*/ 0 w 969"/>
                <a:gd name="T85" fmla="*/ 55 h 461"/>
                <a:gd name="T86" fmla="*/ 0 w 969"/>
                <a:gd name="T87" fmla="*/ 53 h 461"/>
                <a:gd name="T88" fmla="*/ 1 w 969"/>
                <a:gd name="T89" fmla="*/ 51 h 461"/>
                <a:gd name="T90" fmla="*/ 4 w 969"/>
                <a:gd name="T91" fmla="*/ 49 h 461"/>
                <a:gd name="T92" fmla="*/ 8 w 969"/>
                <a:gd name="T93" fmla="*/ 48 h 461"/>
                <a:gd name="T94" fmla="*/ 8 w 969"/>
                <a:gd name="T95" fmla="*/ 48 h 461"/>
                <a:gd name="T96" fmla="*/ 7 w 969"/>
                <a:gd name="T97" fmla="*/ 48 h 461"/>
                <a:gd name="T98" fmla="*/ 39 w 969"/>
                <a:gd name="T99" fmla="*/ 48 h 461"/>
                <a:gd name="T100" fmla="*/ 42 w 969"/>
                <a:gd name="T101" fmla="*/ 46 h 4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9"/>
                <a:gd name="T154" fmla="*/ 0 h 461"/>
                <a:gd name="T155" fmla="*/ 969 w 969"/>
                <a:gd name="T156" fmla="*/ 461 h 4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9" h="461">
                  <a:moveTo>
                    <a:pt x="189" y="194"/>
                  </a:moveTo>
                  <a:lnTo>
                    <a:pt x="194" y="173"/>
                  </a:lnTo>
                  <a:lnTo>
                    <a:pt x="203" y="152"/>
                  </a:lnTo>
                  <a:lnTo>
                    <a:pt x="215" y="133"/>
                  </a:lnTo>
                  <a:lnTo>
                    <a:pt x="229" y="113"/>
                  </a:lnTo>
                  <a:lnTo>
                    <a:pt x="246" y="96"/>
                  </a:lnTo>
                  <a:lnTo>
                    <a:pt x="265" y="79"/>
                  </a:lnTo>
                  <a:lnTo>
                    <a:pt x="287" y="65"/>
                  </a:lnTo>
                  <a:lnTo>
                    <a:pt x="312" y="51"/>
                  </a:lnTo>
                  <a:lnTo>
                    <a:pt x="338" y="39"/>
                  </a:lnTo>
                  <a:lnTo>
                    <a:pt x="366" y="27"/>
                  </a:lnTo>
                  <a:lnTo>
                    <a:pt x="394" y="18"/>
                  </a:lnTo>
                  <a:lnTo>
                    <a:pt x="425" y="12"/>
                  </a:lnTo>
                  <a:lnTo>
                    <a:pt x="458" y="5"/>
                  </a:lnTo>
                  <a:lnTo>
                    <a:pt x="490" y="1"/>
                  </a:lnTo>
                  <a:lnTo>
                    <a:pt x="526" y="0"/>
                  </a:lnTo>
                  <a:lnTo>
                    <a:pt x="561" y="0"/>
                  </a:lnTo>
                  <a:lnTo>
                    <a:pt x="599" y="3"/>
                  </a:lnTo>
                  <a:lnTo>
                    <a:pt x="636" y="8"/>
                  </a:lnTo>
                  <a:lnTo>
                    <a:pt x="673" y="14"/>
                  </a:lnTo>
                  <a:lnTo>
                    <a:pt x="709" y="24"/>
                  </a:lnTo>
                  <a:lnTo>
                    <a:pt x="743" y="34"/>
                  </a:lnTo>
                  <a:lnTo>
                    <a:pt x="775" y="47"/>
                  </a:lnTo>
                  <a:lnTo>
                    <a:pt x="805" y="61"/>
                  </a:lnTo>
                  <a:lnTo>
                    <a:pt x="835" y="78"/>
                  </a:lnTo>
                  <a:lnTo>
                    <a:pt x="861" y="95"/>
                  </a:lnTo>
                  <a:lnTo>
                    <a:pt x="885" y="115"/>
                  </a:lnTo>
                  <a:lnTo>
                    <a:pt x="907" y="134"/>
                  </a:lnTo>
                  <a:lnTo>
                    <a:pt x="925" y="156"/>
                  </a:lnTo>
                  <a:lnTo>
                    <a:pt x="941" y="178"/>
                  </a:lnTo>
                  <a:lnTo>
                    <a:pt x="954" y="200"/>
                  </a:lnTo>
                  <a:lnTo>
                    <a:pt x="963" y="224"/>
                  </a:lnTo>
                  <a:lnTo>
                    <a:pt x="968" y="249"/>
                  </a:lnTo>
                  <a:lnTo>
                    <a:pt x="969" y="264"/>
                  </a:lnTo>
                  <a:lnTo>
                    <a:pt x="969" y="278"/>
                  </a:lnTo>
                  <a:lnTo>
                    <a:pt x="967" y="293"/>
                  </a:lnTo>
                  <a:lnTo>
                    <a:pt x="963" y="307"/>
                  </a:lnTo>
                  <a:lnTo>
                    <a:pt x="959" y="321"/>
                  </a:lnTo>
                  <a:lnTo>
                    <a:pt x="951" y="334"/>
                  </a:lnTo>
                  <a:lnTo>
                    <a:pt x="943" y="346"/>
                  </a:lnTo>
                  <a:lnTo>
                    <a:pt x="934" y="359"/>
                  </a:lnTo>
                  <a:lnTo>
                    <a:pt x="924" y="370"/>
                  </a:lnTo>
                  <a:lnTo>
                    <a:pt x="913" y="380"/>
                  </a:lnTo>
                  <a:lnTo>
                    <a:pt x="900" y="390"/>
                  </a:lnTo>
                  <a:lnTo>
                    <a:pt x="887" y="399"/>
                  </a:lnTo>
                  <a:lnTo>
                    <a:pt x="873" y="409"/>
                  </a:lnTo>
                  <a:lnTo>
                    <a:pt x="859" y="416"/>
                  </a:lnTo>
                  <a:lnTo>
                    <a:pt x="842" y="424"/>
                  </a:lnTo>
                  <a:lnTo>
                    <a:pt x="826" y="431"/>
                  </a:lnTo>
                  <a:lnTo>
                    <a:pt x="808" y="437"/>
                  </a:lnTo>
                  <a:lnTo>
                    <a:pt x="790" y="442"/>
                  </a:lnTo>
                  <a:lnTo>
                    <a:pt x="772" y="448"/>
                  </a:lnTo>
                  <a:lnTo>
                    <a:pt x="752" y="451"/>
                  </a:lnTo>
                  <a:lnTo>
                    <a:pt x="733" y="455"/>
                  </a:lnTo>
                  <a:lnTo>
                    <a:pt x="712" y="458"/>
                  </a:lnTo>
                  <a:lnTo>
                    <a:pt x="691" y="459"/>
                  </a:lnTo>
                  <a:lnTo>
                    <a:pt x="670" y="461"/>
                  </a:lnTo>
                  <a:lnTo>
                    <a:pt x="638" y="461"/>
                  </a:lnTo>
                  <a:lnTo>
                    <a:pt x="605" y="459"/>
                  </a:lnTo>
                  <a:lnTo>
                    <a:pt x="574" y="457"/>
                  </a:lnTo>
                  <a:lnTo>
                    <a:pt x="543" y="451"/>
                  </a:lnTo>
                  <a:lnTo>
                    <a:pt x="511" y="446"/>
                  </a:lnTo>
                  <a:lnTo>
                    <a:pt x="481" y="438"/>
                  </a:lnTo>
                  <a:lnTo>
                    <a:pt x="451" y="431"/>
                  </a:lnTo>
                  <a:lnTo>
                    <a:pt x="422" y="420"/>
                  </a:lnTo>
                  <a:lnTo>
                    <a:pt x="392" y="409"/>
                  </a:lnTo>
                  <a:lnTo>
                    <a:pt x="363" y="396"/>
                  </a:lnTo>
                  <a:lnTo>
                    <a:pt x="334" y="380"/>
                  </a:lnTo>
                  <a:lnTo>
                    <a:pt x="306" y="364"/>
                  </a:lnTo>
                  <a:lnTo>
                    <a:pt x="277" y="346"/>
                  </a:lnTo>
                  <a:lnTo>
                    <a:pt x="250" y="327"/>
                  </a:lnTo>
                  <a:lnTo>
                    <a:pt x="222" y="306"/>
                  </a:lnTo>
                  <a:lnTo>
                    <a:pt x="195" y="284"/>
                  </a:lnTo>
                  <a:lnTo>
                    <a:pt x="191" y="281"/>
                  </a:lnTo>
                  <a:lnTo>
                    <a:pt x="187" y="280"/>
                  </a:lnTo>
                  <a:lnTo>
                    <a:pt x="183" y="278"/>
                  </a:lnTo>
                  <a:lnTo>
                    <a:pt x="179" y="278"/>
                  </a:lnTo>
                  <a:lnTo>
                    <a:pt x="52" y="278"/>
                  </a:lnTo>
                  <a:lnTo>
                    <a:pt x="43" y="277"/>
                  </a:lnTo>
                  <a:lnTo>
                    <a:pt x="32" y="276"/>
                  </a:lnTo>
                  <a:lnTo>
                    <a:pt x="25" y="272"/>
                  </a:lnTo>
                  <a:lnTo>
                    <a:pt x="17" y="268"/>
                  </a:lnTo>
                  <a:lnTo>
                    <a:pt x="10" y="263"/>
                  </a:lnTo>
                  <a:lnTo>
                    <a:pt x="5" y="256"/>
                  </a:lnTo>
                  <a:lnTo>
                    <a:pt x="1" y="250"/>
                  </a:lnTo>
                  <a:lnTo>
                    <a:pt x="0" y="243"/>
                  </a:lnTo>
                  <a:lnTo>
                    <a:pt x="0" y="238"/>
                  </a:lnTo>
                  <a:lnTo>
                    <a:pt x="0" y="234"/>
                  </a:lnTo>
                  <a:lnTo>
                    <a:pt x="2" y="230"/>
                  </a:lnTo>
                  <a:lnTo>
                    <a:pt x="5" y="226"/>
                  </a:lnTo>
                  <a:lnTo>
                    <a:pt x="10" y="221"/>
                  </a:lnTo>
                  <a:lnTo>
                    <a:pt x="17" y="217"/>
                  </a:lnTo>
                  <a:lnTo>
                    <a:pt x="26" y="213"/>
                  </a:lnTo>
                  <a:lnTo>
                    <a:pt x="35" y="212"/>
                  </a:lnTo>
                  <a:lnTo>
                    <a:pt x="34" y="212"/>
                  </a:lnTo>
                  <a:lnTo>
                    <a:pt x="32" y="212"/>
                  </a:lnTo>
                  <a:lnTo>
                    <a:pt x="164" y="213"/>
                  </a:lnTo>
                  <a:lnTo>
                    <a:pt x="172" y="212"/>
                  </a:lnTo>
                  <a:lnTo>
                    <a:pt x="179" y="207"/>
                  </a:lnTo>
                  <a:lnTo>
                    <a:pt x="185" y="202"/>
                  </a:lnTo>
                  <a:lnTo>
                    <a:pt x="189" y="194"/>
                  </a:lnTo>
                  <a:close/>
                </a:path>
              </a:pathLst>
            </a:custGeom>
            <a:solidFill>
              <a:srgbClr val="C0C0C0"/>
            </a:solidFill>
            <a:ln w="9525">
              <a:noFill/>
              <a:round/>
              <a:headEnd/>
              <a:tailEnd/>
            </a:ln>
          </p:spPr>
          <p:txBody>
            <a:bodyPr/>
            <a:lstStyle/>
            <a:p>
              <a:pPr rtl="0"/>
              <a:endParaRPr lang="en-US" sz="3800"/>
            </a:p>
          </p:txBody>
        </p:sp>
        <p:sp>
          <p:nvSpPr>
            <p:cNvPr id="999" name="Freeform 997"/>
            <p:cNvSpPr>
              <a:spLocks/>
            </p:cNvSpPr>
            <p:nvPr/>
          </p:nvSpPr>
          <p:spPr bwMode="auto">
            <a:xfrm>
              <a:off x="429" y="2498"/>
              <a:ext cx="247" cy="97"/>
            </a:xfrm>
            <a:custGeom>
              <a:avLst/>
              <a:gdLst>
                <a:gd name="T0" fmla="*/ 0 w 1077"/>
                <a:gd name="T1" fmla="*/ 67 h 421"/>
                <a:gd name="T2" fmla="*/ 0 w 1077"/>
                <a:gd name="T3" fmla="*/ 68 h 421"/>
                <a:gd name="T4" fmla="*/ 0 w 1077"/>
                <a:gd name="T5" fmla="*/ 70 h 421"/>
                <a:gd name="T6" fmla="*/ 2 w 1077"/>
                <a:gd name="T7" fmla="*/ 73 h 421"/>
                <a:gd name="T8" fmla="*/ 25 w 1077"/>
                <a:gd name="T9" fmla="*/ 81 h 421"/>
                <a:gd name="T10" fmla="*/ 26 w 1077"/>
                <a:gd name="T11" fmla="*/ 81 h 421"/>
                <a:gd name="T12" fmla="*/ 26 w 1077"/>
                <a:gd name="T13" fmla="*/ 81 h 421"/>
                <a:gd name="T14" fmla="*/ 29 w 1077"/>
                <a:gd name="T15" fmla="*/ 81 h 421"/>
                <a:gd name="T16" fmla="*/ 34 w 1077"/>
                <a:gd name="T17" fmla="*/ 82 h 421"/>
                <a:gd name="T18" fmla="*/ 39 w 1077"/>
                <a:gd name="T19" fmla="*/ 82 h 421"/>
                <a:gd name="T20" fmla="*/ 41 w 1077"/>
                <a:gd name="T21" fmla="*/ 83 h 421"/>
                <a:gd name="T22" fmla="*/ 61 w 1077"/>
                <a:gd name="T23" fmla="*/ 87 h 421"/>
                <a:gd name="T24" fmla="*/ 80 w 1077"/>
                <a:gd name="T25" fmla="*/ 91 h 421"/>
                <a:gd name="T26" fmla="*/ 99 w 1077"/>
                <a:gd name="T27" fmla="*/ 94 h 421"/>
                <a:gd name="T28" fmla="*/ 117 w 1077"/>
                <a:gd name="T29" fmla="*/ 95 h 421"/>
                <a:gd name="T30" fmla="*/ 135 w 1077"/>
                <a:gd name="T31" fmla="*/ 97 h 421"/>
                <a:gd name="T32" fmla="*/ 151 w 1077"/>
                <a:gd name="T33" fmla="*/ 97 h 421"/>
                <a:gd name="T34" fmla="*/ 167 w 1077"/>
                <a:gd name="T35" fmla="*/ 97 h 421"/>
                <a:gd name="T36" fmla="*/ 181 w 1077"/>
                <a:gd name="T37" fmla="*/ 97 h 421"/>
                <a:gd name="T38" fmla="*/ 194 w 1077"/>
                <a:gd name="T39" fmla="*/ 96 h 421"/>
                <a:gd name="T40" fmla="*/ 206 w 1077"/>
                <a:gd name="T41" fmla="*/ 95 h 421"/>
                <a:gd name="T42" fmla="*/ 217 w 1077"/>
                <a:gd name="T43" fmla="*/ 94 h 421"/>
                <a:gd name="T44" fmla="*/ 225 w 1077"/>
                <a:gd name="T45" fmla="*/ 92 h 421"/>
                <a:gd name="T46" fmla="*/ 233 w 1077"/>
                <a:gd name="T47" fmla="*/ 91 h 421"/>
                <a:gd name="T48" fmla="*/ 238 w 1077"/>
                <a:gd name="T49" fmla="*/ 91 h 421"/>
                <a:gd name="T50" fmla="*/ 241 w 1077"/>
                <a:gd name="T51" fmla="*/ 90 h 421"/>
                <a:gd name="T52" fmla="*/ 243 w 1077"/>
                <a:gd name="T53" fmla="*/ 90 h 421"/>
                <a:gd name="T54" fmla="*/ 246 w 1077"/>
                <a:gd name="T55" fmla="*/ 88 h 421"/>
                <a:gd name="T56" fmla="*/ 247 w 1077"/>
                <a:gd name="T57" fmla="*/ 84 h 421"/>
                <a:gd name="T58" fmla="*/ 247 w 1077"/>
                <a:gd name="T59" fmla="*/ 84 h 421"/>
                <a:gd name="T60" fmla="*/ 247 w 1077"/>
                <a:gd name="T61" fmla="*/ 84 h 421"/>
                <a:gd name="T62" fmla="*/ 245 w 1077"/>
                <a:gd name="T63" fmla="*/ 73 h 421"/>
                <a:gd name="T64" fmla="*/ 239 w 1077"/>
                <a:gd name="T65" fmla="*/ 60 h 421"/>
                <a:gd name="T66" fmla="*/ 229 w 1077"/>
                <a:gd name="T67" fmla="*/ 48 h 421"/>
                <a:gd name="T68" fmla="*/ 213 w 1077"/>
                <a:gd name="T69" fmla="*/ 40 h 421"/>
                <a:gd name="T70" fmla="*/ 210 w 1077"/>
                <a:gd name="T71" fmla="*/ 36 h 421"/>
                <a:gd name="T72" fmla="*/ 206 w 1077"/>
                <a:gd name="T73" fmla="*/ 31 h 421"/>
                <a:gd name="T74" fmla="*/ 200 w 1077"/>
                <a:gd name="T75" fmla="*/ 25 h 421"/>
                <a:gd name="T76" fmla="*/ 191 w 1077"/>
                <a:gd name="T77" fmla="*/ 19 h 421"/>
                <a:gd name="T78" fmla="*/ 179 w 1077"/>
                <a:gd name="T79" fmla="*/ 13 h 421"/>
                <a:gd name="T80" fmla="*/ 164 w 1077"/>
                <a:gd name="T81" fmla="*/ 8 h 421"/>
                <a:gd name="T82" fmla="*/ 145 w 1077"/>
                <a:gd name="T83" fmla="*/ 3 h 421"/>
                <a:gd name="T84" fmla="*/ 122 w 1077"/>
                <a:gd name="T85" fmla="*/ 0 h 421"/>
                <a:gd name="T86" fmla="*/ 116 w 1077"/>
                <a:gd name="T87" fmla="*/ 0 h 421"/>
                <a:gd name="T88" fmla="*/ 102 w 1077"/>
                <a:gd name="T89" fmla="*/ 0 h 421"/>
                <a:gd name="T90" fmla="*/ 83 w 1077"/>
                <a:gd name="T91" fmla="*/ 2 h 421"/>
                <a:gd name="T92" fmla="*/ 62 w 1077"/>
                <a:gd name="T93" fmla="*/ 6 h 421"/>
                <a:gd name="T94" fmla="*/ 41 w 1077"/>
                <a:gd name="T95" fmla="*/ 14 h 421"/>
                <a:gd name="T96" fmla="*/ 22 w 1077"/>
                <a:gd name="T97" fmla="*/ 26 h 421"/>
                <a:gd name="T98" fmla="*/ 7 w 1077"/>
                <a:gd name="T99" fmla="*/ 44 h 421"/>
                <a:gd name="T100" fmla="*/ 0 w 1077"/>
                <a:gd name="T101" fmla="*/ 67 h 4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7"/>
                <a:gd name="T154" fmla="*/ 0 h 421"/>
                <a:gd name="T155" fmla="*/ 1077 w 1077"/>
                <a:gd name="T156" fmla="*/ 421 h 4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7" h="421">
                  <a:moveTo>
                    <a:pt x="0" y="292"/>
                  </a:moveTo>
                  <a:lnTo>
                    <a:pt x="0" y="292"/>
                  </a:lnTo>
                  <a:lnTo>
                    <a:pt x="0" y="294"/>
                  </a:lnTo>
                  <a:lnTo>
                    <a:pt x="0" y="295"/>
                  </a:lnTo>
                  <a:lnTo>
                    <a:pt x="1" y="303"/>
                  </a:lnTo>
                  <a:lnTo>
                    <a:pt x="3" y="309"/>
                  </a:lnTo>
                  <a:lnTo>
                    <a:pt x="9" y="315"/>
                  </a:lnTo>
                  <a:lnTo>
                    <a:pt x="15" y="317"/>
                  </a:lnTo>
                  <a:lnTo>
                    <a:pt x="111" y="350"/>
                  </a:lnTo>
                  <a:lnTo>
                    <a:pt x="113" y="350"/>
                  </a:lnTo>
                  <a:lnTo>
                    <a:pt x="114" y="350"/>
                  </a:lnTo>
                  <a:lnTo>
                    <a:pt x="115" y="350"/>
                  </a:lnTo>
                  <a:lnTo>
                    <a:pt x="118" y="350"/>
                  </a:lnTo>
                  <a:lnTo>
                    <a:pt x="126" y="351"/>
                  </a:lnTo>
                  <a:lnTo>
                    <a:pt x="136" y="352"/>
                  </a:lnTo>
                  <a:lnTo>
                    <a:pt x="148" y="354"/>
                  </a:lnTo>
                  <a:lnTo>
                    <a:pt x="160" y="356"/>
                  </a:lnTo>
                  <a:lnTo>
                    <a:pt x="170" y="357"/>
                  </a:lnTo>
                  <a:lnTo>
                    <a:pt x="178" y="359"/>
                  </a:lnTo>
                  <a:lnTo>
                    <a:pt x="180" y="359"/>
                  </a:lnTo>
                  <a:lnTo>
                    <a:pt x="223" y="369"/>
                  </a:lnTo>
                  <a:lnTo>
                    <a:pt x="266" y="378"/>
                  </a:lnTo>
                  <a:lnTo>
                    <a:pt x="308" y="387"/>
                  </a:lnTo>
                  <a:lnTo>
                    <a:pt x="350" y="394"/>
                  </a:lnTo>
                  <a:lnTo>
                    <a:pt x="391" y="400"/>
                  </a:lnTo>
                  <a:lnTo>
                    <a:pt x="432" y="406"/>
                  </a:lnTo>
                  <a:lnTo>
                    <a:pt x="472" y="411"/>
                  </a:lnTo>
                  <a:lnTo>
                    <a:pt x="511" y="413"/>
                  </a:lnTo>
                  <a:lnTo>
                    <a:pt x="550" y="417"/>
                  </a:lnTo>
                  <a:lnTo>
                    <a:pt x="588" y="419"/>
                  </a:lnTo>
                  <a:lnTo>
                    <a:pt x="624" y="420"/>
                  </a:lnTo>
                  <a:lnTo>
                    <a:pt x="659" y="421"/>
                  </a:lnTo>
                  <a:lnTo>
                    <a:pt x="694" y="421"/>
                  </a:lnTo>
                  <a:lnTo>
                    <a:pt x="727" y="421"/>
                  </a:lnTo>
                  <a:lnTo>
                    <a:pt x="760" y="420"/>
                  </a:lnTo>
                  <a:lnTo>
                    <a:pt x="791" y="419"/>
                  </a:lnTo>
                  <a:lnTo>
                    <a:pt x="819" y="417"/>
                  </a:lnTo>
                  <a:lnTo>
                    <a:pt x="848" y="415"/>
                  </a:lnTo>
                  <a:lnTo>
                    <a:pt x="874" y="413"/>
                  </a:lnTo>
                  <a:lnTo>
                    <a:pt x="900" y="411"/>
                  </a:lnTo>
                  <a:lnTo>
                    <a:pt x="924" y="408"/>
                  </a:lnTo>
                  <a:lnTo>
                    <a:pt x="946" y="406"/>
                  </a:lnTo>
                  <a:lnTo>
                    <a:pt x="965" y="403"/>
                  </a:lnTo>
                  <a:lnTo>
                    <a:pt x="983" y="400"/>
                  </a:lnTo>
                  <a:lnTo>
                    <a:pt x="1000" y="398"/>
                  </a:lnTo>
                  <a:lnTo>
                    <a:pt x="1015" y="396"/>
                  </a:lnTo>
                  <a:lnTo>
                    <a:pt x="1028" y="394"/>
                  </a:lnTo>
                  <a:lnTo>
                    <a:pt x="1038" y="393"/>
                  </a:lnTo>
                  <a:lnTo>
                    <a:pt x="1046" y="391"/>
                  </a:lnTo>
                  <a:lnTo>
                    <a:pt x="1052" y="390"/>
                  </a:lnTo>
                  <a:lnTo>
                    <a:pt x="1056" y="389"/>
                  </a:lnTo>
                  <a:lnTo>
                    <a:pt x="1058" y="389"/>
                  </a:lnTo>
                  <a:lnTo>
                    <a:pt x="1065" y="385"/>
                  </a:lnTo>
                  <a:lnTo>
                    <a:pt x="1072" y="380"/>
                  </a:lnTo>
                  <a:lnTo>
                    <a:pt x="1076" y="373"/>
                  </a:lnTo>
                  <a:lnTo>
                    <a:pt x="1077" y="365"/>
                  </a:lnTo>
                  <a:lnTo>
                    <a:pt x="1077" y="364"/>
                  </a:lnTo>
                  <a:lnTo>
                    <a:pt x="1074" y="342"/>
                  </a:lnTo>
                  <a:lnTo>
                    <a:pt x="1068" y="316"/>
                  </a:lnTo>
                  <a:lnTo>
                    <a:pt x="1058" y="289"/>
                  </a:lnTo>
                  <a:lnTo>
                    <a:pt x="1043" y="261"/>
                  </a:lnTo>
                  <a:lnTo>
                    <a:pt x="1022" y="235"/>
                  </a:lnTo>
                  <a:lnTo>
                    <a:pt x="998" y="210"/>
                  </a:lnTo>
                  <a:lnTo>
                    <a:pt x="965" y="190"/>
                  </a:lnTo>
                  <a:lnTo>
                    <a:pt x="927" y="175"/>
                  </a:lnTo>
                  <a:lnTo>
                    <a:pt x="924" y="168"/>
                  </a:lnTo>
                  <a:lnTo>
                    <a:pt x="917" y="158"/>
                  </a:lnTo>
                  <a:lnTo>
                    <a:pt x="909" y="148"/>
                  </a:lnTo>
                  <a:lnTo>
                    <a:pt x="899" y="136"/>
                  </a:lnTo>
                  <a:lnTo>
                    <a:pt x="886" y="123"/>
                  </a:lnTo>
                  <a:lnTo>
                    <a:pt x="871" y="110"/>
                  </a:lnTo>
                  <a:lnTo>
                    <a:pt x="853" y="97"/>
                  </a:lnTo>
                  <a:lnTo>
                    <a:pt x="832" y="84"/>
                  </a:lnTo>
                  <a:lnTo>
                    <a:pt x="809" y="70"/>
                  </a:lnTo>
                  <a:lnTo>
                    <a:pt x="782" y="58"/>
                  </a:lnTo>
                  <a:lnTo>
                    <a:pt x="750" y="45"/>
                  </a:lnTo>
                  <a:lnTo>
                    <a:pt x="715" y="34"/>
                  </a:lnTo>
                  <a:lnTo>
                    <a:pt x="676" y="23"/>
                  </a:lnTo>
                  <a:lnTo>
                    <a:pt x="632" y="14"/>
                  </a:lnTo>
                  <a:lnTo>
                    <a:pt x="584" y="6"/>
                  </a:lnTo>
                  <a:lnTo>
                    <a:pt x="532" y="1"/>
                  </a:lnTo>
                  <a:lnTo>
                    <a:pt x="523" y="1"/>
                  </a:lnTo>
                  <a:lnTo>
                    <a:pt x="504" y="0"/>
                  </a:lnTo>
                  <a:lnTo>
                    <a:pt x="478" y="1"/>
                  </a:lnTo>
                  <a:lnTo>
                    <a:pt x="445" y="2"/>
                  </a:lnTo>
                  <a:lnTo>
                    <a:pt x="407" y="5"/>
                  </a:lnTo>
                  <a:lnTo>
                    <a:pt x="364" y="10"/>
                  </a:lnTo>
                  <a:lnTo>
                    <a:pt x="318" y="18"/>
                  </a:lnTo>
                  <a:lnTo>
                    <a:pt x="272" y="28"/>
                  </a:lnTo>
                  <a:lnTo>
                    <a:pt x="223" y="43"/>
                  </a:lnTo>
                  <a:lnTo>
                    <a:pt x="178" y="62"/>
                  </a:lnTo>
                  <a:lnTo>
                    <a:pt x="134" y="86"/>
                  </a:lnTo>
                  <a:lnTo>
                    <a:pt x="95" y="114"/>
                  </a:lnTo>
                  <a:lnTo>
                    <a:pt x="59" y="148"/>
                  </a:lnTo>
                  <a:lnTo>
                    <a:pt x="31" y="190"/>
                  </a:lnTo>
                  <a:lnTo>
                    <a:pt x="11" y="238"/>
                  </a:lnTo>
                  <a:lnTo>
                    <a:pt x="0" y="292"/>
                  </a:lnTo>
                  <a:close/>
                </a:path>
              </a:pathLst>
            </a:custGeom>
            <a:solidFill>
              <a:srgbClr val="000000"/>
            </a:solidFill>
            <a:ln w="9525">
              <a:noFill/>
              <a:round/>
              <a:headEnd/>
              <a:tailEnd/>
            </a:ln>
          </p:spPr>
          <p:txBody>
            <a:bodyPr/>
            <a:lstStyle/>
            <a:p>
              <a:pPr rtl="0"/>
              <a:endParaRPr lang="en-US" sz="3800"/>
            </a:p>
          </p:txBody>
        </p:sp>
        <p:sp>
          <p:nvSpPr>
            <p:cNvPr id="1000" name="Freeform 998"/>
            <p:cNvSpPr>
              <a:spLocks/>
            </p:cNvSpPr>
            <p:nvPr/>
          </p:nvSpPr>
          <p:spPr bwMode="auto">
            <a:xfrm>
              <a:off x="440" y="2510"/>
              <a:ext cx="224" cy="74"/>
            </a:xfrm>
            <a:custGeom>
              <a:avLst/>
              <a:gdLst>
                <a:gd name="T0" fmla="*/ 123 w 975"/>
                <a:gd name="T1" fmla="*/ 2 h 324"/>
                <a:gd name="T2" fmla="*/ 144 w 975"/>
                <a:gd name="T3" fmla="*/ 6 h 324"/>
                <a:gd name="T4" fmla="*/ 161 w 975"/>
                <a:gd name="T5" fmla="*/ 11 h 324"/>
                <a:gd name="T6" fmla="*/ 173 w 975"/>
                <a:gd name="T7" fmla="*/ 17 h 324"/>
                <a:gd name="T8" fmla="*/ 182 w 975"/>
                <a:gd name="T9" fmla="*/ 23 h 324"/>
                <a:gd name="T10" fmla="*/ 187 w 975"/>
                <a:gd name="T11" fmla="*/ 28 h 324"/>
                <a:gd name="T12" fmla="*/ 191 w 975"/>
                <a:gd name="T13" fmla="*/ 32 h 324"/>
                <a:gd name="T14" fmla="*/ 192 w 975"/>
                <a:gd name="T15" fmla="*/ 34 h 324"/>
                <a:gd name="T16" fmla="*/ 193 w 975"/>
                <a:gd name="T17" fmla="*/ 36 h 324"/>
                <a:gd name="T18" fmla="*/ 195 w 975"/>
                <a:gd name="T19" fmla="*/ 38 h 324"/>
                <a:gd name="T20" fmla="*/ 203 w 975"/>
                <a:gd name="T21" fmla="*/ 41 h 324"/>
                <a:gd name="T22" fmla="*/ 213 w 975"/>
                <a:gd name="T23" fmla="*/ 48 h 324"/>
                <a:gd name="T24" fmla="*/ 220 w 975"/>
                <a:gd name="T25" fmla="*/ 56 h 324"/>
                <a:gd name="T26" fmla="*/ 223 w 975"/>
                <a:gd name="T27" fmla="*/ 64 h 324"/>
                <a:gd name="T28" fmla="*/ 220 w 975"/>
                <a:gd name="T29" fmla="*/ 69 h 324"/>
                <a:gd name="T30" fmla="*/ 207 w 975"/>
                <a:gd name="T31" fmla="*/ 70 h 324"/>
                <a:gd name="T32" fmla="*/ 189 w 975"/>
                <a:gd name="T33" fmla="*/ 72 h 324"/>
                <a:gd name="T34" fmla="*/ 167 w 975"/>
                <a:gd name="T35" fmla="*/ 74 h 324"/>
                <a:gd name="T36" fmla="*/ 141 w 975"/>
                <a:gd name="T37" fmla="*/ 74 h 324"/>
                <a:gd name="T38" fmla="*/ 113 w 975"/>
                <a:gd name="T39" fmla="*/ 73 h 324"/>
                <a:gd name="T40" fmla="*/ 82 w 975"/>
                <a:gd name="T41" fmla="*/ 70 h 324"/>
                <a:gd name="T42" fmla="*/ 49 w 975"/>
                <a:gd name="T43" fmla="*/ 64 h 324"/>
                <a:gd name="T44" fmla="*/ 32 w 975"/>
                <a:gd name="T45" fmla="*/ 60 h 324"/>
                <a:gd name="T46" fmla="*/ 32 w 975"/>
                <a:gd name="T47" fmla="*/ 60 h 324"/>
                <a:gd name="T48" fmla="*/ 31 w 975"/>
                <a:gd name="T49" fmla="*/ 60 h 324"/>
                <a:gd name="T50" fmla="*/ 27 w 975"/>
                <a:gd name="T51" fmla="*/ 59 h 324"/>
                <a:gd name="T52" fmla="*/ 22 w 975"/>
                <a:gd name="T53" fmla="*/ 58 h 324"/>
                <a:gd name="T54" fmla="*/ 18 w 975"/>
                <a:gd name="T55" fmla="*/ 58 h 324"/>
                <a:gd name="T56" fmla="*/ 16 w 975"/>
                <a:gd name="T57" fmla="*/ 58 h 324"/>
                <a:gd name="T58" fmla="*/ 13 w 975"/>
                <a:gd name="T59" fmla="*/ 56 h 324"/>
                <a:gd name="T60" fmla="*/ 8 w 975"/>
                <a:gd name="T61" fmla="*/ 55 h 324"/>
                <a:gd name="T62" fmla="*/ 3 w 975"/>
                <a:gd name="T63" fmla="*/ 53 h 324"/>
                <a:gd name="T64" fmla="*/ 3 w 975"/>
                <a:gd name="T65" fmla="*/ 42 h 324"/>
                <a:gd name="T66" fmla="*/ 14 w 975"/>
                <a:gd name="T67" fmla="*/ 26 h 324"/>
                <a:gd name="T68" fmla="*/ 30 w 975"/>
                <a:gd name="T69" fmla="*/ 15 h 324"/>
                <a:gd name="T70" fmla="*/ 49 w 975"/>
                <a:gd name="T71" fmla="*/ 8 h 324"/>
                <a:gd name="T72" fmla="*/ 68 w 975"/>
                <a:gd name="T73" fmla="*/ 3 h 324"/>
                <a:gd name="T74" fmla="*/ 86 w 975"/>
                <a:gd name="T75" fmla="*/ 1 h 324"/>
                <a:gd name="T76" fmla="*/ 101 w 975"/>
                <a:gd name="T77" fmla="*/ 0 h 324"/>
                <a:gd name="T78" fmla="*/ 109 w 975"/>
                <a:gd name="T79" fmla="*/ 0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5"/>
                <a:gd name="T121" fmla="*/ 0 h 324"/>
                <a:gd name="T122" fmla="*/ 975 w 975"/>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5" h="324">
                  <a:moveTo>
                    <a:pt x="479" y="0"/>
                  </a:moveTo>
                  <a:lnTo>
                    <a:pt x="534" y="7"/>
                  </a:lnTo>
                  <a:lnTo>
                    <a:pt x="583" y="15"/>
                  </a:lnTo>
                  <a:lnTo>
                    <a:pt x="626" y="25"/>
                  </a:lnTo>
                  <a:lnTo>
                    <a:pt x="665" y="35"/>
                  </a:lnTo>
                  <a:lnTo>
                    <a:pt x="699" y="47"/>
                  </a:lnTo>
                  <a:lnTo>
                    <a:pt x="728" y="60"/>
                  </a:lnTo>
                  <a:lnTo>
                    <a:pt x="752" y="73"/>
                  </a:lnTo>
                  <a:lnTo>
                    <a:pt x="773" y="86"/>
                  </a:lnTo>
                  <a:lnTo>
                    <a:pt x="792" y="99"/>
                  </a:lnTo>
                  <a:lnTo>
                    <a:pt x="805" y="112"/>
                  </a:lnTo>
                  <a:lnTo>
                    <a:pt x="816" y="122"/>
                  </a:lnTo>
                  <a:lnTo>
                    <a:pt x="824" y="133"/>
                  </a:lnTo>
                  <a:lnTo>
                    <a:pt x="831" y="141"/>
                  </a:lnTo>
                  <a:lnTo>
                    <a:pt x="834" y="147"/>
                  </a:lnTo>
                  <a:lnTo>
                    <a:pt x="837" y="151"/>
                  </a:lnTo>
                  <a:lnTo>
                    <a:pt x="837" y="152"/>
                  </a:lnTo>
                  <a:lnTo>
                    <a:pt x="840" y="158"/>
                  </a:lnTo>
                  <a:lnTo>
                    <a:pt x="844" y="163"/>
                  </a:lnTo>
                  <a:lnTo>
                    <a:pt x="849" y="167"/>
                  </a:lnTo>
                  <a:lnTo>
                    <a:pt x="855" y="168"/>
                  </a:lnTo>
                  <a:lnTo>
                    <a:pt x="885" y="178"/>
                  </a:lnTo>
                  <a:lnTo>
                    <a:pt x="910" y="191"/>
                  </a:lnTo>
                  <a:lnTo>
                    <a:pt x="929" y="208"/>
                  </a:lnTo>
                  <a:lnTo>
                    <a:pt x="945" y="227"/>
                  </a:lnTo>
                  <a:lnTo>
                    <a:pt x="957" y="246"/>
                  </a:lnTo>
                  <a:lnTo>
                    <a:pt x="966" y="264"/>
                  </a:lnTo>
                  <a:lnTo>
                    <a:pt x="971" y="281"/>
                  </a:lnTo>
                  <a:lnTo>
                    <a:pt x="975" y="297"/>
                  </a:lnTo>
                  <a:lnTo>
                    <a:pt x="956" y="301"/>
                  </a:lnTo>
                  <a:lnTo>
                    <a:pt x="931" y="305"/>
                  </a:lnTo>
                  <a:lnTo>
                    <a:pt x="900" y="308"/>
                  </a:lnTo>
                  <a:lnTo>
                    <a:pt x="863" y="312"/>
                  </a:lnTo>
                  <a:lnTo>
                    <a:pt x="821" y="316"/>
                  </a:lnTo>
                  <a:lnTo>
                    <a:pt x="776" y="320"/>
                  </a:lnTo>
                  <a:lnTo>
                    <a:pt x="726" y="323"/>
                  </a:lnTo>
                  <a:lnTo>
                    <a:pt x="672" y="324"/>
                  </a:lnTo>
                  <a:lnTo>
                    <a:pt x="615" y="324"/>
                  </a:lnTo>
                  <a:lnTo>
                    <a:pt x="553" y="323"/>
                  </a:lnTo>
                  <a:lnTo>
                    <a:pt x="491" y="319"/>
                  </a:lnTo>
                  <a:lnTo>
                    <a:pt x="425" y="314"/>
                  </a:lnTo>
                  <a:lnTo>
                    <a:pt x="356" y="306"/>
                  </a:lnTo>
                  <a:lnTo>
                    <a:pt x="285" y="294"/>
                  </a:lnTo>
                  <a:lnTo>
                    <a:pt x="214" y="280"/>
                  </a:lnTo>
                  <a:lnTo>
                    <a:pt x="141" y="263"/>
                  </a:lnTo>
                  <a:lnTo>
                    <a:pt x="140" y="263"/>
                  </a:lnTo>
                  <a:lnTo>
                    <a:pt x="140" y="262"/>
                  </a:lnTo>
                  <a:lnTo>
                    <a:pt x="138" y="262"/>
                  </a:lnTo>
                  <a:lnTo>
                    <a:pt x="137" y="262"/>
                  </a:lnTo>
                  <a:lnTo>
                    <a:pt x="134" y="262"/>
                  </a:lnTo>
                  <a:lnTo>
                    <a:pt x="128" y="260"/>
                  </a:lnTo>
                  <a:lnTo>
                    <a:pt x="119" y="259"/>
                  </a:lnTo>
                  <a:lnTo>
                    <a:pt x="107" y="258"/>
                  </a:lnTo>
                  <a:lnTo>
                    <a:pt x="97" y="256"/>
                  </a:lnTo>
                  <a:lnTo>
                    <a:pt x="86" y="255"/>
                  </a:lnTo>
                  <a:lnTo>
                    <a:pt x="78" y="255"/>
                  </a:lnTo>
                  <a:lnTo>
                    <a:pt x="74" y="254"/>
                  </a:lnTo>
                  <a:lnTo>
                    <a:pt x="71" y="253"/>
                  </a:lnTo>
                  <a:lnTo>
                    <a:pt x="65" y="251"/>
                  </a:lnTo>
                  <a:lnTo>
                    <a:pt x="56" y="247"/>
                  </a:lnTo>
                  <a:lnTo>
                    <a:pt x="46" y="245"/>
                  </a:lnTo>
                  <a:lnTo>
                    <a:pt x="34" y="241"/>
                  </a:lnTo>
                  <a:lnTo>
                    <a:pt x="22" y="237"/>
                  </a:lnTo>
                  <a:lnTo>
                    <a:pt x="11" y="233"/>
                  </a:lnTo>
                  <a:lnTo>
                    <a:pt x="0" y="229"/>
                  </a:lnTo>
                  <a:lnTo>
                    <a:pt x="13" y="186"/>
                  </a:lnTo>
                  <a:lnTo>
                    <a:pt x="34" y="148"/>
                  </a:lnTo>
                  <a:lnTo>
                    <a:pt x="61" y="116"/>
                  </a:lnTo>
                  <a:lnTo>
                    <a:pt x="95" y="89"/>
                  </a:lnTo>
                  <a:lnTo>
                    <a:pt x="132" y="67"/>
                  </a:lnTo>
                  <a:lnTo>
                    <a:pt x="172" y="47"/>
                  </a:lnTo>
                  <a:lnTo>
                    <a:pt x="214" y="33"/>
                  </a:lnTo>
                  <a:lnTo>
                    <a:pt x="255" y="21"/>
                  </a:lnTo>
                  <a:lnTo>
                    <a:pt x="298" y="13"/>
                  </a:lnTo>
                  <a:lnTo>
                    <a:pt x="339" y="7"/>
                  </a:lnTo>
                  <a:lnTo>
                    <a:pt x="375" y="3"/>
                  </a:lnTo>
                  <a:lnTo>
                    <a:pt x="409" y="1"/>
                  </a:lnTo>
                  <a:lnTo>
                    <a:pt x="438" y="0"/>
                  </a:lnTo>
                  <a:lnTo>
                    <a:pt x="460" y="0"/>
                  </a:lnTo>
                  <a:lnTo>
                    <a:pt x="474" y="0"/>
                  </a:lnTo>
                  <a:lnTo>
                    <a:pt x="479" y="0"/>
                  </a:lnTo>
                  <a:close/>
                </a:path>
              </a:pathLst>
            </a:custGeom>
            <a:solidFill>
              <a:srgbClr val="C0C0C0"/>
            </a:solidFill>
            <a:ln w="9525">
              <a:noFill/>
              <a:round/>
              <a:headEnd/>
              <a:tailEnd/>
            </a:ln>
          </p:spPr>
          <p:txBody>
            <a:bodyPr/>
            <a:lstStyle/>
            <a:p>
              <a:pPr rtl="0"/>
              <a:endParaRPr lang="en-US" sz="3800"/>
            </a:p>
          </p:txBody>
        </p:sp>
        <p:sp>
          <p:nvSpPr>
            <p:cNvPr id="1001" name="Freeform 999"/>
            <p:cNvSpPr>
              <a:spLocks/>
            </p:cNvSpPr>
            <p:nvPr/>
          </p:nvSpPr>
          <p:spPr bwMode="auto">
            <a:xfrm>
              <a:off x="494" y="2536"/>
              <a:ext cx="149" cy="32"/>
            </a:xfrm>
            <a:custGeom>
              <a:avLst/>
              <a:gdLst>
                <a:gd name="T0" fmla="*/ 3 w 653"/>
                <a:gd name="T1" fmla="*/ 22 h 143"/>
                <a:gd name="T2" fmla="*/ 1 w 653"/>
                <a:gd name="T3" fmla="*/ 24 h 143"/>
                <a:gd name="T4" fmla="*/ 0 w 653"/>
                <a:gd name="T5" fmla="*/ 26 h 143"/>
                <a:gd name="T6" fmla="*/ 0 w 653"/>
                <a:gd name="T7" fmla="*/ 28 h 143"/>
                <a:gd name="T8" fmla="*/ 1 w 653"/>
                <a:gd name="T9" fmla="*/ 30 h 143"/>
                <a:gd name="T10" fmla="*/ 2 w 653"/>
                <a:gd name="T11" fmla="*/ 31 h 143"/>
                <a:gd name="T12" fmla="*/ 4 w 653"/>
                <a:gd name="T13" fmla="*/ 32 h 143"/>
                <a:gd name="T14" fmla="*/ 6 w 653"/>
                <a:gd name="T15" fmla="*/ 32 h 143"/>
                <a:gd name="T16" fmla="*/ 8 w 653"/>
                <a:gd name="T17" fmla="*/ 32 h 143"/>
                <a:gd name="T18" fmla="*/ 18 w 653"/>
                <a:gd name="T19" fmla="*/ 26 h 143"/>
                <a:gd name="T20" fmla="*/ 28 w 653"/>
                <a:gd name="T21" fmla="*/ 22 h 143"/>
                <a:gd name="T22" fmla="*/ 38 w 653"/>
                <a:gd name="T23" fmla="*/ 19 h 143"/>
                <a:gd name="T24" fmla="*/ 49 w 653"/>
                <a:gd name="T25" fmla="*/ 16 h 143"/>
                <a:gd name="T26" fmla="*/ 60 w 653"/>
                <a:gd name="T27" fmla="*/ 14 h 143"/>
                <a:gd name="T28" fmla="*/ 71 w 653"/>
                <a:gd name="T29" fmla="*/ 13 h 143"/>
                <a:gd name="T30" fmla="*/ 82 w 653"/>
                <a:gd name="T31" fmla="*/ 11 h 143"/>
                <a:gd name="T32" fmla="*/ 93 w 653"/>
                <a:gd name="T33" fmla="*/ 11 h 143"/>
                <a:gd name="T34" fmla="*/ 103 w 653"/>
                <a:gd name="T35" fmla="*/ 11 h 143"/>
                <a:gd name="T36" fmla="*/ 112 w 653"/>
                <a:gd name="T37" fmla="*/ 11 h 143"/>
                <a:gd name="T38" fmla="*/ 121 w 653"/>
                <a:gd name="T39" fmla="*/ 11 h 143"/>
                <a:gd name="T40" fmla="*/ 128 w 653"/>
                <a:gd name="T41" fmla="*/ 11 h 143"/>
                <a:gd name="T42" fmla="*/ 134 w 653"/>
                <a:gd name="T43" fmla="*/ 12 h 143"/>
                <a:gd name="T44" fmla="*/ 139 w 653"/>
                <a:gd name="T45" fmla="*/ 12 h 143"/>
                <a:gd name="T46" fmla="*/ 141 w 653"/>
                <a:gd name="T47" fmla="*/ 13 h 143"/>
                <a:gd name="T48" fmla="*/ 143 w 653"/>
                <a:gd name="T49" fmla="*/ 13 h 143"/>
                <a:gd name="T50" fmla="*/ 145 w 653"/>
                <a:gd name="T51" fmla="*/ 13 h 143"/>
                <a:gd name="T52" fmla="*/ 147 w 653"/>
                <a:gd name="T53" fmla="*/ 12 h 143"/>
                <a:gd name="T54" fmla="*/ 148 w 653"/>
                <a:gd name="T55" fmla="*/ 10 h 143"/>
                <a:gd name="T56" fmla="*/ 149 w 653"/>
                <a:gd name="T57" fmla="*/ 8 h 143"/>
                <a:gd name="T58" fmla="*/ 149 w 653"/>
                <a:gd name="T59" fmla="*/ 6 h 143"/>
                <a:gd name="T60" fmla="*/ 148 w 653"/>
                <a:gd name="T61" fmla="*/ 4 h 143"/>
                <a:gd name="T62" fmla="*/ 146 w 653"/>
                <a:gd name="T63" fmla="*/ 3 h 143"/>
                <a:gd name="T64" fmla="*/ 144 w 653"/>
                <a:gd name="T65" fmla="*/ 2 h 143"/>
                <a:gd name="T66" fmla="*/ 143 w 653"/>
                <a:gd name="T67" fmla="*/ 2 h 143"/>
                <a:gd name="T68" fmla="*/ 139 w 653"/>
                <a:gd name="T69" fmla="*/ 2 h 143"/>
                <a:gd name="T70" fmla="*/ 134 w 653"/>
                <a:gd name="T71" fmla="*/ 1 h 143"/>
                <a:gd name="T72" fmla="*/ 128 w 653"/>
                <a:gd name="T73" fmla="*/ 1 h 143"/>
                <a:gd name="T74" fmla="*/ 120 w 653"/>
                <a:gd name="T75" fmla="*/ 0 h 143"/>
                <a:gd name="T76" fmla="*/ 111 w 653"/>
                <a:gd name="T77" fmla="*/ 0 h 143"/>
                <a:gd name="T78" fmla="*/ 102 w 653"/>
                <a:gd name="T79" fmla="*/ 0 h 143"/>
                <a:gd name="T80" fmla="*/ 91 w 653"/>
                <a:gd name="T81" fmla="*/ 0 h 143"/>
                <a:gd name="T82" fmla="*/ 80 w 653"/>
                <a:gd name="T83" fmla="*/ 1 h 143"/>
                <a:gd name="T84" fmla="*/ 69 w 653"/>
                <a:gd name="T85" fmla="*/ 2 h 143"/>
                <a:gd name="T86" fmla="*/ 57 w 653"/>
                <a:gd name="T87" fmla="*/ 4 h 143"/>
                <a:gd name="T88" fmla="*/ 46 w 653"/>
                <a:gd name="T89" fmla="*/ 6 h 143"/>
                <a:gd name="T90" fmla="*/ 34 w 653"/>
                <a:gd name="T91" fmla="*/ 9 h 143"/>
                <a:gd name="T92" fmla="*/ 23 w 653"/>
                <a:gd name="T93" fmla="*/ 13 h 143"/>
                <a:gd name="T94" fmla="*/ 13 w 653"/>
                <a:gd name="T95" fmla="*/ 17 h 143"/>
                <a:gd name="T96" fmla="*/ 3 w 653"/>
                <a:gd name="T97" fmla="*/ 22 h 1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3"/>
                <a:gd name="T148" fmla="*/ 0 h 143"/>
                <a:gd name="T149" fmla="*/ 653 w 653"/>
                <a:gd name="T150" fmla="*/ 143 h 1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3" h="143">
                  <a:moveTo>
                    <a:pt x="11" y="100"/>
                  </a:moveTo>
                  <a:lnTo>
                    <a:pt x="4" y="107"/>
                  </a:lnTo>
                  <a:lnTo>
                    <a:pt x="0" y="115"/>
                  </a:lnTo>
                  <a:lnTo>
                    <a:pt x="0" y="124"/>
                  </a:lnTo>
                  <a:lnTo>
                    <a:pt x="4" y="133"/>
                  </a:lnTo>
                  <a:lnTo>
                    <a:pt x="10" y="139"/>
                  </a:lnTo>
                  <a:lnTo>
                    <a:pt x="18" y="143"/>
                  </a:lnTo>
                  <a:lnTo>
                    <a:pt x="27" y="143"/>
                  </a:lnTo>
                  <a:lnTo>
                    <a:pt x="36" y="141"/>
                  </a:lnTo>
                  <a:lnTo>
                    <a:pt x="78" y="117"/>
                  </a:lnTo>
                  <a:lnTo>
                    <a:pt x="122" y="99"/>
                  </a:lnTo>
                  <a:lnTo>
                    <a:pt x="168" y="83"/>
                  </a:lnTo>
                  <a:lnTo>
                    <a:pt x="216" y="72"/>
                  </a:lnTo>
                  <a:lnTo>
                    <a:pt x="265" y="62"/>
                  </a:lnTo>
                  <a:lnTo>
                    <a:pt x="313" y="56"/>
                  </a:lnTo>
                  <a:lnTo>
                    <a:pt x="361" y="51"/>
                  </a:lnTo>
                  <a:lnTo>
                    <a:pt x="408" y="48"/>
                  </a:lnTo>
                  <a:lnTo>
                    <a:pt x="453" y="48"/>
                  </a:lnTo>
                  <a:lnTo>
                    <a:pt x="493" y="48"/>
                  </a:lnTo>
                  <a:lnTo>
                    <a:pt x="529" y="49"/>
                  </a:lnTo>
                  <a:lnTo>
                    <a:pt x="562" y="51"/>
                  </a:lnTo>
                  <a:lnTo>
                    <a:pt x="588" y="53"/>
                  </a:lnTo>
                  <a:lnTo>
                    <a:pt x="607" y="55"/>
                  </a:lnTo>
                  <a:lnTo>
                    <a:pt x="620" y="56"/>
                  </a:lnTo>
                  <a:lnTo>
                    <a:pt x="626" y="57"/>
                  </a:lnTo>
                  <a:lnTo>
                    <a:pt x="635" y="56"/>
                  </a:lnTo>
                  <a:lnTo>
                    <a:pt x="644" y="52"/>
                  </a:lnTo>
                  <a:lnTo>
                    <a:pt x="649" y="46"/>
                  </a:lnTo>
                  <a:lnTo>
                    <a:pt x="653" y="36"/>
                  </a:lnTo>
                  <a:lnTo>
                    <a:pt x="652" y="27"/>
                  </a:lnTo>
                  <a:lnTo>
                    <a:pt x="648" y="18"/>
                  </a:lnTo>
                  <a:lnTo>
                    <a:pt x="641" y="13"/>
                  </a:lnTo>
                  <a:lnTo>
                    <a:pt x="632" y="9"/>
                  </a:lnTo>
                  <a:lnTo>
                    <a:pt x="626" y="8"/>
                  </a:lnTo>
                  <a:lnTo>
                    <a:pt x="610" y="7"/>
                  </a:lnTo>
                  <a:lnTo>
                    <a:pt x="588" y="5"/>
                  </a:lnTo>
                  <a:lnTo>
                    <a:pt x="561" y="3"/>
                  </a:lnTo>
                  <a:lnTo>
                    <a:pt x="527" y="1"/>
                  </a:lnTo>
                  <a:lnTo>
                    <a:pt x="488" y="0"/>
                  </a:lnTo>
                  <a:lnTo>
                    <a:pt x="446" y="0"/>
                  </a:lnTo>
                  <a:lnTo>
                    <a:pt x="400" y="1"/>
                  </a:lnTo>
                  <a:lnTo>
                    <a:pt x="352" y="4"/>
                  </a:lnTo>
                  <a:lnTo>
                    <a:pt x="302" y="9"/>
                  </a:lnTo>
                  <a:lnTo>
                    <a:pt x="251" y="16"/>
                  </a:lnTo>
                  <a:lnTo>
                    <a:pt x="200" y="26"/>
                  </a:lnTo>
                  <a:lnTo>
                    <a:pt x="151" y="39"/>
                  </a:lnTo>
                  <a:lnTo>
                    <a:pt x="101" y="56"/>
                  </a:lnTo>
                  <a:lnTo>
                    <a:pt x="56" y="75"/>
                  </a:lnTo>
                  <a:lnTo>
                    <a:pt x="11" y="100"/>
                  </a:lnTo>
                  <a:close/>
                </a:path>
              </a:pathLst>
            </a:custGeom>
            <a:solidFill>
              <a:srgbClr val="000000"/>
            </a:solidFill>
            <a:ln w="9525">
              <a:noFill/>
              <a:round/>
              <a:headEnd/>
              <a:tailEnd/>
            </a:ln>
          </p:spPr>
          <p:txBody>
            <a:bodyPr/>
            <a:lstStyle/>
            <a:p>
              <a:pPr rtl="0"/>
              <a:endParaRPr lang="en-US" sz="3800"/>
            </a:p>
          </p:txBody>
        </p:sp>
        <p:sp>
          <p:nvSpPr>
            <p:cNvPr id="1002" name="Freeform 1000"/>
            <p:cNvSpPr>
              <a:spLocks/>
            </p:cNvSpPr>
            <p:nvPr/>
          </p:nvSpPr>
          <p:spPr bwMode="auto">
            <a:xfrm>
              <a:off x="520" y="2500"/>
              <a:ext cx="68" cy="45"/>
            </a:xfrm>
            <a:custGeom>
              <a:avLst/>
              <a:gdLst>
                <a:gd name="T0" fmla="*/ 0 w 297"/>
                <a:gd name="T1" fmla="*/ 5 h 198"/>
                <a:gd name="T2" fmla="*/ 0 w 297"/>
                <a:gd name="T3" fmla="*/ 7 h 198"/>
                <a:gd name="T4" fmla="*/ 1 w 297"/>
                <a:gd name="T5" fmla="*/ 9 h 198"/>
                <a:gd name="T6" fmla="*/ 3 w 297"/>
                <a:gd name="T7" fmla="*/ 10 h 198"/>
                <a:gd name="T8" fmla="*/ 5 w 297"/>
                <a:gd name="T9" fmla="*/ 11 h 198"/>
                <a:gd name="T10" fmla="*/ 12 w 297"/>
                <a:gd name="T11" fmla="*/ 12 h 198"/>
                <a:gd name="T12" fmla="*/ 19 w 297"/>
                <a:gd name="T13" fmla="*/ 13 h 198"/>
                <a:gd name="T14" fmla="*/ 25 w 297"/>
                <a:gd name="T15" fmla="*/ 15 h 198"/>
                <a:gd name="T16" fmla="*/ 30 w 297"/>
                <a:gd name="T17" fmla="*/ 17 h 198"/>
                <a:gd name="T18" fmla="*/ 35 w 297"/>
                <a:gd name="T19" fmla="*/ 19 h 198"/>
                <a:gd name="T20" fmla="*/ 39 w 297"/>
                <a:gd name="T21" fmla="*/ 21 h 198"/>
                <a:gd name="T22" fmla="*/ 43 w 297"/>
                <a:gd name="T23" fmla="*/ 24 h 198"/>
                <a:gd name="T24" fmla="*/ 46 w 297"/>
                <a:gd name="T25" fmla="*/ 27 h 198"/>
                <a:gd name="T26" fmla="*/ 49 w 297"/>
                <a:gd name="T27" fmla="*/ 29 h 198"/>
                <a:gd name="T28" fmla="*/ 51 w 297"/>
                <a:gd name="T29" fmla="*/ 32 h 198"/>
                <a:gd name="T30" fmla="*/ 53 w 297"/>
                <a:gd name="T31" fmla="*/ 35 h 198"/>
                <a:gd name="T32" fmla="*/ 55 w 297"/>
                <a:gd name="T33" fmla="*/ 37 h 198"/>
                <a:gd name="T34" fmla="*/ 56 w 297"/>
                <a:gd name="T35" fmla="*/ 39 h 198"/>
                <a:gd name="T36" fmla="*/ 56 w 297"/>
                <a:gd name="T37" fmla="*/ 40 h 198"/>
                <a:gd name="T38" fmla="*/ 57 w 297"/>
                <a:gd name="T39" fmla="*/ 41 h 198"/>
                <a:gd name="T40" fmla="*/ 57 w 297"/>
                <a:gd name="T41" fmla="*/ 42 h 198"/>
                <a:gd name="T42" fmla="*/ 59 w 297"/>
                <a:gd name="T43" fmla="*/ 43 h 198"/>
                <a:gd name="T44" fmla="*/ 60 w 297"/>
                <a:gd name="T45" fmla="*/ 45 h 198"/>
                <a:gd name="T46" fmla="*/ 62 w 297"/>
                <a:gd name="T47" fmla="*/ 45 h 198"/>
                <a:gd name="T48" fmla="*/ 65 w 297"/>
                <a:gd name="T49" fmla="*/ 45 h 198"/>
                <a:gd name="T50" fmla="*/ 66 w 297"/>
                <a:gd name="T51" fmla="*/ 43 h 198"/>
                <a:gd name="T52" fmla="*/ 68 w 297"/>
                <a:gd name="T53" fmla="*/ 42 h 198"/>
                <a:gd name="T54" fmla="*/ 68 w 297"/>
                <a:gd name="T55" fmla="*/ 40 h 198"/>
                <a:gd name="T56" fmla="*/ 68 w 297"/>
                <a:gd name="T57" fmla="*/ 38 h 198"/>
                <a:gd name="T58" fmla="*/ 68 w 297"/>
                <a:gd name="T59" fmla="*/ 37 h 198"/>
                <a:gd name="T60" fmla="*/ 67 w 297"/>
                <a:gd name="T61" fmla="*/ 36 h 198"/>
                <a:gd name="T62" fmla="*/ 66 w 297"/>
                <a:gd name="T63" fmla="*/ 34 h 198"/>
                <a:gd name="T64" fmla="*/ 65 w 297"/>
                <a:gd name="T65" fmla="*/ 32 h 198"/>
                <a:gd name="T66" fmla="*/ 63 w 297"/>
                <a:gd name="T67" fmla="*/ 29 h 198"/>
                <a:gd name="T68" fmla="*/ 61 w 297"/>
                <a:gd name="T69" fmla="*/ 26 h 198"/>
                <a:gd name="T70" fmla="*/ 58 w 297"/>
                <a:gd name="T71" fmla="*/ 23 h 198"/>
                <a:gd name="T72" fmla="*/ 55 w 297"/>
                <a:gd name="T73" fmla="*/ 19 h 198"/>
                <a:gd name="T74" fmla="*/ 51 w 297"/>
                <a:gd name="T75" fmla="*/ 16 h 198"/>
                <a:gd name="T76" fmla="*/ 46 w 297"/>
                <a:gd name="T77" fmla="*/ 13 h 198"/>
                <a:gd name="T78" fmla="*/ 41 w 297"/>
                <a:gd name="T79" fmla="*/ 10 h 198"/>
                <a:gd name="T80" fmla="*/ 35 w 297"/>
                <a:gd name="T81" fmla="*/ 7 h 198"/>
                <a:gd name="T82" fmla="*/ 29 w 297"/>
                <a:gd name="T83" fmla="*/ 5 h 198"/>
                <a:gd name="T84" fmla="*/ 22 w 297"/>
                <a:gd name="T85" fmla="*/ 3 h 198"/>
                <a:gd name="T86" fmla="*/ 14 w 297"/>
                <a:gd name="T87" fmla="*/ 1 h 198"/>
                <a:gd name="T88" fmla="*/ 6 w 297"/>
                <a:gd name="T89" fmla="*/ 0 h 198"/>
                <a:gd name="T90" fmla="*/ 4 w 297"/>
                <a:gd name="T91" fmla="*/ 0 h 198"/>
                <a:gd name="T92" fmla="*/ 2 w 297"/>
                <a:gd name="T93" fmla="*/ 1 h 198"/>
                <a:gd name="T94" fmla="*/ 1 w 297"/>
                <a:gd name="T95" fmla="*/ 3 h 198"/>
                <a:gd name="T96" fmla="*/ 0 w 297"/>
                <a:gd name="T97" fmla="*/ 5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97"/>
                <a:gd name="T148" fmla="*/ 0 h 198"/>
                <a:gd name="T149" fmla="*/ 297 w 297"/>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97" h="198">
                  <a:moveTo>
                    <a:pt x="0" y="22"/>
                  </a:moveTo>
                  <a:lnTo>
                    <a:pt x="2" y="31"/>
                  </a:lnTo>
                  <a:lnTo>
                    <a:pt x="6" y="39"/>
                  </a:lnTo>
                  <a:lnTo>
                    <a:pt x="13" y="46"/>
                  </a:lnTo>
                  <a:lnTo>
                    <a:pt x="23" y="48"/>
                  </a:lnTo>
                  <a:lnTo>
                    <a:pt x="54" y="51"/>
                  </a:lnTo>
                  <a:lnTo>
                    <a:pt x="82" y="56"/>
                  </a:lnTo>
                  <a:lnTo>
                    <a:pt x="108" y="64"/>
                  </a:lnTo>
                  <a:lnTo>
                    <a:pt x="132" y="73"/>
                  </a:lnTo>
                  <a:lnTo>
                    <a:pt x="153" y="82"/>
                  </a:lnTo>
                  <a:lnTo>
                    <a:pt x="172" y="94"/>
                  </a:lnTo>
                  <a:lnTo>
                    <a:pt x="188" y="106"/>
                  </a:lnTo>
                  <a:lnTo>
                    <a:pt x="202" y="117"/>
                  </a:lnTo>
                  <a:lnTo>
                    <a:pt x="214" y="129"/>
                  </a:lnTo>
                  <a:lnTo>
                    <a:pt x="224" y="141"/>
                  </a:lnTo>
                  <a:lnTo>
                    <a:pt x="232" y="152"/>
                  </a:lnTo>
                  <a:lnTo>
                    <a:pt x="239" y="162"/>
                  </a:lnTo>
                  <a:lnTo>
                    <a:pt x="244" y="171"/>
                  </a:lnTo>
                  <a:lnTo>
                    <a:pt x="246" y="177"/>
                  </a:lnTo>
                  <a:lnTo>
                    <a:pt x="249" y="181"/>
                  </a:lnTo>
                  <a:lnTo>
                    <a:pt x="250" y="184"/>
                  </a:lnTo>
                  <a:lnTo>
                    <a:pt x="256" y="191"/>
                  </a:lnTo>
                  <a:lnTo>
                    <a:pt x="263" y="197"/>
                  </a:lnTo>
                  <a:lnTo>
                    <a:pt x="272" y="198"/>
                  </a:lnTo>
                  <a:lnTo>
                    <a:pt x="282" y="197"/>
                  </a:lnTo>
                  <a:lnTo>
                    <a:pt x="289" y="191"/>
                  </a:lnTo>
                  <a:lnTo>
                    <a:pt x="295" y="185"/>
                  </a:lnTo>
                  <a:lnTo>
                    <a:pt x="297" y="176"/>
                  </a:lnTo>
                  <a:lnTo>
                    <a:pt x="296" y="167"/>
                  </a:lnTo>
                  <a:lnTo>
                    <a:pt x="295" y="164"/>
                  </a:lnTo>
                  <a:lnTo>
                    <a:pt x="292" y="158"/>
                  </a:lnTo>
                  <a:lnTo>
                    <a:pt x="288" y="150"/>
                  </a:lnTo>
                  <a:lnTo>
                    <a:pt x="282" y="139"/>
                  </a:lnTo>
                  <a:lnTo>
                    <a:pt x="274" y="128"/>
                  </a:lnTo>
                  <a:lnTo>
                    <a:pt x="265" y="115"/>
                  </a:lnTo>
                  <a:lnTo>
                    <a:pt x="253" y="100"/>
                  </a:lnTo>
                  <a:lnTo>
                    <a:pt x="239" y="85"/>
                  </a:lnTo>
                  <a:lnTo>
                    <a:pt x="222" y="71"/>
                  </a:lnTo>
                  <a:lnTo>
                    <a:pt x="202" y="56"/>
                  </a:lnTo>
                  <a:lnTo>
                    <a:pt x="180" y="43"/>
                  </a:lnTo>
                  <a:lnTo>
                    <a:pt x="155" y="30"/>
                  </a:lnTo>
                  <a:lnTo>
                    <a:pt x="128" y="20"/>
                  </a:lnTo>
                  <a:lnTo>
                    <a:pt x="97" y="11"/>
                  </a:lnTo>
                  <a:lnTo>
                    <a:pt x="63" y="4"/>
                  </a:lnTo>
                  <a:lnTo>
                    <a:pt x="25" y="0"/>
                  </a:lnTo>
                  <a:lnTo>
                    <a:pt x="16" y="2"/>
                  </a:lnTo>
                  <a:lnTo>
                    <a:pt x="8" y="5"/>
                  </a:lnTo>
                  <a:lnTo>
                    <a:pt x="3" y="13"/>
                  </a:lnTo>
                  <a:lnTo>
                    <a:pt x="0" y="22"/>
                  </a:lnTo>
                  <a:close/>
                </a:path>
              </a:pathLst>
            </a:custGeom>
            <a:solidFill>
              <a:srgbClr val="000000"/>
            </a:solidFill>
            <a:ln w="9525">
              <a:noFill/>
              <a:round/>
              <a:headEnd/>
              <a:tailEnd/>
            </a:ln>
          </p:spPr>
          <p:txBody>
            <a:bodyPr/>
            <a:lstStyle/>
            <a:p>
              <a:pPr rtl="0"/>
              <a:endParaRPr lang="en-US" sz="3800"/>
            </a:p>
          </p:txBody>
        </p:sp>
        <p:sp>
          <p:nvSpPr>
            <p:cNvPr id="1003" name="Freeform 1001"/>
            <p:cNvSpPr>
              <a:spLocks/>
            </p:cNvSpPr>
            <p:nvPr/>
          </p:nvSpPr>
          <p:spPr bwMode="auto">
            <a:xfrm>
              <a:off x="604" y="2552"/>
              <a:ext cx="20" cy="40"/>
            </a:xfrm>
            <a:custGeom>
              <a:avLst/>
              <a:gdLst>
                <a:gd name="T0" fmla="*/ 2 w 90"/>
                <a:gd name="T1" fmla="*/ 1 h 173"/>
                <a:gd name="T2" fmla="*/ 1 w 90"/>
                <a:gd name="T3" fmla="*/ 3 h 173"/>
                <a:gd name="T4" fmla="*/ 0 w 90"/>
                <a:gd name="T5" fmla="*/ 5 h 173"/>
                <a:gd name="T6" fmla="*/ 0 w 90"/>
                <a:gd name="T7" fmla="*/ 7 h 173"/>
                <a:gd name="T8" fmla="*/ 1 w 90"/>
                <a:gd name="T9" fmla="*/ 9 h 173"/>
                <a:gd name="T10" fmla="*/ 3 w 90"/>
                <a:gd name="T11" fmla="*/ 13 h 173"/>
                <a:gd name="T12" fmla="*/ 5 w 90"/>
                <a:gd name="T13" fmla="*/ 17 h 173"/>
                <a:gd name="T14" fmla="*/ 7 w 90"/>
                <a:gd name="T15" fmla="*/ 22 h 173"/>
                <a:gd name="T16" fmla="*/ 8 w 90"/>
                <a:gd name="T17" fmla="*/ 25 h 173"/>
                <a:gd name="T18" fmla="*/ 9 w 90"/>
                <a:gd name="T19" fmla="*/ 29 h 173"/>
                <a:gd name="T20" fmla="*/ 9 w 90"/>
                <a:gd name="T21" fmla="*/ 32 h 173"/>
                <a:gd name="T22" fmla="*/ 10 w 90"/>
                <a:gd name="T23" fmla="*/ 34 h 173"/>
                <a:gd name="T24" fmla="*/ 10 w 90"/>
                <a:gd name="T25" fmla="*/ 35 h 173"/>
                <a:gd name="T26" fmla="*/ 10 w 90"/>
                <a:gd name="T27" fmla="*/ 37 h 173"/>
                <a:gd name="T28" fmla="*/ 11 w 90"/>
                <a:gd name="T29" fmla="*/ 39 h 173"/>
                <a:gd name="T30" fmla="*/ 13 w 90"/>
                <a:gd name="T31" fmla="*/ 40 h 173"/>
                <a:gd name="T32" fmla="*/ 15 w 90"/>
                <a:gd name="T33" fmla="*/ 40 h 173"/>
                <a:gd name="T34" fmla="*/ 18 w 90"/>
                <a:gd name="T35" fmla="*/ 40 h 173"/>
                <a:gd name="T36" fmla="*/ 19 w 90"/>
                <a:gd name="T37" fmla="*/ 38 h 173"/>
                <a:gd name="T38" fmla="*/ 20 w 90"/>
                <a:gd name="T39" fmla="*/ 36 h 173"/>
                <a:gd name="T40" fmla="*/ 20 w 90"/>
                <a:gd name="T41" fmla="*/ 34 h 173"/>
                <a:gd name="T42" fmla="*/ 20 w 90"/>
                <a:gd name="T43" fmla="*/ 33 h 173"/>
                <a:gd name="T44" fmla="*/ 20 w 90"/>
                <a:gd name="T45" fmla="*/ 31 h 173"/>
                <a:gd name="T46" fmla="*/ 19 w 90"/>
                <a:gd name="T47" fmla="*/ 27 h 173"/>
                <a:gd name="T48" fmla="*/ 18 w 90"/>
                <a:gd name="T49" fmla="*/ 22 h 173"/>
                <a:gd name="T50" fmla="*/ 17 w 90"/>
                <a:gd name="T51" fmla="*/ 17 h 173"/>
                <a:gd name="T52" fmla="*/ 15 w 90"/>
                <a:gd name="T53" fmla="*/ 12 h 173"/>
                <a:gd name="T54" fmla="*/ 12 w 90"/>
                <a:gd name="T55" fmla="*/ 7 h 173"/>
                <a:gd name="T56" fmla="*/ 10 w 90"/>
                <a:gd name="T57" fmla="*/ 2 h 173"/>
                <a:gd name="T58" fmla="*/ 8 w 90"/>
                <a:gd name="T59" fmla="*/ 1 h 173"/>
                <a:gd name="T60" fmla="*/ 6 w 90"/>
                <a:gd name="T61" fmla="*/ 0 h 173"/>
                <a:gd name="T62" fmla="*/ 4 w 90"/>
                <a:gd name="T63" fmla="*/ 0 h 173"/>
                <a:gd name="T64" fmla="*/ 2 w 90"/>
                <a:gd name="T65" fmla="*/ 1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73"/>
                <a:gd name="T101" fmla="*/ 90 w 90"/>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73">
                  <a:moveTo>
                    <a:pt x="10" y="4"/>
                  </a:moveTo>
                  <a:lnTo>
                    <a:pt x="3" y="12"/>
                  </a:lnTo>
                  <a:lnTo>
                    <a:pt x="0" y="21"/>
                  </a:lnTo>
                  <a:lnTo>
                    <a:pt x="0" y="30"/>
                  </a:lnTo>
                  <a:lnTo>
                    <a:pt x="4" y="38"/>
                  </a:lnTo>
                  <a:lnTo>
                    <a:pt x="15" y="55"/>
                  </a:lnTo>
                  <a:lnTo>
                    <a:pt x="24" y="73"/>
                  </a:lnTo>
                  <a:lnTo>
                    <a:pt x="30" y="93"/>
                  </a:lnTo>
                  <a:lnTo>
                    <a:pt x="36" y="110"/>
                  </a:lnTo>
                  <a:lnTo>
                    <a:pt x="39" y="127"/>
                  </a:lnTo>
                  <a:lnTo>
                    <a:pt x="42" y="140"/>
                  </a:lnTo>
                  <a:lnTo>
                    <a:pt x="43" y="149"/>
                  </a:lnTo>
                  <a:lnTo>
                    <a:pt x="43" y="151"/>
                  </a:lnTo>
                  <a:lnTo>
                    <a:pt x="46" y="160"/>
                  </a:lnTo>
                  <a:lnTo>
                    <a:pt x="51" y="168"/>
                  </a:lnTo>
                  <a:lnTo>
                    <a:pt x="59" y="172"/>
                  </a:lnTo>
                  <a:lnTo>
                    <a:pt x="69" y="173"/>
                  </a:lnTo>
                  <a:lnTo>
                    <a:pt x="79" y="171"/>
                  </a:lnTo>
                  <a:lnTo>
                    <a:pt x="85" y="164"/>
                  </a:lnTo>
                  <a:lnTo>
                    <a:pt x="89" y="157"/>
                  </a:lnTo>
                  <a:lnTo>
                    <a:pt x="90" y="147"/>
                  </a:lnTo>
                  <a:lnTo>
                    <a:pt x="90" y="142"/>
                  </a:lnTo>
                  <a:lnTo>
                    <a:pt x="88" y="132"/>
                  </a:lnTo>
                  <a:lnTo>
                    <a:pt x="85" y="116"/>
                  </a:lnTo>
                  <a:lnTo>
                    <a:pt x="81" y="97"/>
                  </a:lnTo>
                  <a:lnTo>
                    <a:pt x="75" y="75"/>
                  </a:lnTo>
                  <a:lnTo>
                    <a:pt x="67" y="53"/>
                  </a:lnTo>
                  <a:lnTo>
                    <a:pt x="56" y="30"/>
                  </a:lnTo>
                  <a:lnTo>
                    <a:pt x="43" y="10"/>
                  </a:lnTo>
                  <a:lnTo>
                    <a:pt x="37" y="3"/>
                  </a:lnTo>
                  <a:lnTo>
                    <a:pt x="28" y="0"/>
                  </a:lnTo>
                  <a:lnTo>
                    <a:pt x="19" y="0"/>
                  </a:lnTo>
                  <a:lnTo>
                    <a:pt x="10" y="4"/>
                  </a:lnTo>
                  <a:close/>
                </a:path>
              </a:pathLst>
            </a:custGeom>
            <a:solidFill>
              <a:srgbClr val="000000"/>
            </a:solidFill>
            <a:ln w="9525">
              <a:noFill/>
              <a:round/>
              <a:headEnd/>
              <a:tailEnd/>
            </a:ln>
          </p:spPr>
          <p:txBody>
            <a:bodyPr/>
            <a:lstStyle/>
            <a:p>
              <a:pPr rtl="0"/>
              <a:endParaRPr lang="en-US" sz="3800"/>
            </a:p>
          </p:txBody>
        </p:sp>
        <p:sp>
          <p:nvSpPr>
            <p:cNvPr id="1004" name="Freeform 1002"/>
            <p:cNvSpPr>
              <a:spLocks/>
            </p:cNvSpPr>
            <p:nvPr/>
          </p:nvSpPr>
          <p:spPr bwMode="auto">
            <a:xfrm>
              <a:off x="627" y="2552"/>
              <a:ext cx="18" cy="38"/>
            </a:xfrm>
            <a:custGeom>
              <a:avLst/>
              <a:gdLst>
                <a:gd name="T0" fmla="*/ 2 w 83"/>
                <a:gd name="T1" fmla="*/ 1 h 164"/>
                <a:gd name="T2" fmla="*/ 0 w 83"/>
                <a:gd name="T3" fmla="*/ 2 h 164"/>
                <a:gd name="T4" fmla="*/ 0 w 83"/>
                <a:gd name="T5" fmla="*/ 4 h 164"/>
                <a:gd name="T6" fmla="*/ 0 w 83"/>
                <a:gd name="T7" fmla="*/ 7 h 164"/>
                <a:gd name="T8" fmla="*/ 1 w 83"/>
                <a:gd name="T9" fmla="*/ 9 h 164"/>
                <a:gd name="T10" fmla="*/ 4 w 83"/>
                <a:gd name="T11" fmla="*/ 16 h 164"/>
                <a:gd name="T12" fmla="*/ 7 w 83"/>
                <a:gd name="T13" fmla="*/ 24 h 164"/>
                <a:gd name="T14" fmla="*/ 8 w 83"/>
                <a:gd name="T15" fmla="*/ 30 h 164"/>
                <a:gd name="T16" fmla="*/ 8 w 83"/>
                <a:gd name="T17" fmla="*/ 33 h 164"/>
                <a:gd name="T18" fmla="*/ 8 w 83"/>
                <a:gd name="T19" fmla="*/ 35 h 164"/>
                <a:gd name="T20" fmla="*/ 10 w 83"/>
                <a:gd name="T21" fmla="*/ 37 h 164"/>
                <a:gd name="T22" fmla="*/ 11 w 83"/>
                <a:gd name="T23" fmla="*/ 38 h 164"/>
                <a:gd name="T24" fmla="*/ 13 w 83"/>
                <a:gd name="T25" fmla="*/ 38 h 164"/>
                <a:gd name="T26" fmla="*/ 15 w 83"/>
                <a:gd name="T27" fmla="*/ 37 h 164"/>
                <a:gd name="T28" fmla="*/ 17 w 83"/>
                <a:gd name="T29" fmla="*/ 36 h 164"/>
                <a:gd name="T30" fmla="*/ 18 w 83"/>
                <a:gd name="T31" fmla="*/ 34 h 164"/>
                <a:gd name="T32" fmla="*/ 18 w 83"/>
                <a:gd name="T33" fmla="*/ 32 h 164"/>
                <a:gd name="T34" fmla="*/ 18 w 83"/>
                <a:gd name="T35" fmla="*/ 31 h 164"/>
                <a:gd name="T36" fmla="*/ 18 w 83"/>
                <a:gd name="T37" fmla="*/ 29 h 164"/>
                <a:gd name="T38" fmla="*/ 17 w 83"/>
                <a:gd name="T39" fmla="*/ 25 h 164"/>
                <a:gd name="T40" fmla="*/ 16 w 83"/>
                <a:gd name="T41" fmla="*/ 21 h 164"/>
                <a:gd name="T42" fmla="*/ 16 w 83"/>
                <a:gd name="T43" fmla="*/ 17 h 164"/>
                <a:gd name="T44" fmla="*/ 14 w 83"/>
                <a:gd name="T45" fmla="*/ 12 h 164"/>
                <a:gd name="T46" fmla="*/ 12 w 83"/>
                <a:gd name="T47" fmla="*/ 7 h 164"/>
                <a:gd name="T48" fmla="*/ 9 w 83"/>
                <a:gd name="T49" fmla="*/ 2 h 164"/>
                <a:gd name="T50" fmla="*/ 8 w 83"/>
                <a:gd name="T51" fmla="*/ 0 h 164"/>
                <a:gd name="T52" fmla="*/ 6 w 83"/>
                <a:gd name="T53" fmla="*/ 0 h 164"/>
                <a:gd name="T54" fmla="*/ 4 w 83"/>
                <a:gd name="T55" fmla="*/ 0 h 164"/>
                <a:gd name="T56" fmla="*/ 2 w 83"/>
                <a:gd name="T57" fmla="*/ 1 h 1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3"/>
                <a:gd name="T88" fmla="*/ 0 h 164"/>
                <a:gd name="T89" fmla="*/ 83 w 83"/>
                <a:gd name="T90" fmla="*/ 164 h 1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3" h="164">
                  <a:moveTo>
                    <a:pt x="9" y="4"/>
                  </a:moveTo>
                  <a:lnTo>
                    <a:pt x="2" y="10"/>
                  </a:lnTo>
                  <a:lnTo>
                    <a:pt x="0" y="19"/>
                  </a:lnTo>
                  <a:lnTo>
                    <a:pt x="0" y="29"/>
                  </a:lnTo>
                  <a:lnTo>
                    <a:pt x="4" y="38"/>
                  </a:lnTo>
                  <a:lnTo>
                    <a:pt x="20" y="70"/>
                  </a:lnTo>
                  <a:lnTo>
                    <a:pt x="31" y="104"/>
                  </a:lnTo>
                  <a:lnTo>
                    <a:pt x="35" y="130"/>
                  </a:lnTo>
                  <a:lnTo>
                    <a:pt x="36" y="142"/>
                  </a:lnTo>
                  <a:lnTo>
                    <a:pt x="39" y="151"/>
                  </a:lnTo>
                  <a:lnTo>
                    <a:pt x="44" y="159"/>
                  </a:lnTo>
                  <a:lnTo>
                    <a:pt x="50" y="162"/>
                  </a:lnTo>
                  <a:lnTo>
                    <a:pt x="60" y="164"/>
                  </a:lnTo>
                  <a:lnTo>
                    <a:pt x="70" y="161"/>
                  </a:lnTo>
                  <a:lnTo>
                    <a:pt x="78" y="156"/>
                  </a:lnTo>
                  <a:lnTo>
                    <a:pt x="82" y="148"/>
                  </a:lnTo>
                  <a:lnTo>
                    <a:pt x="83" y="139"/>
                  </a:lnTo>
                  <a:lnTo>
                    <a:pt x="83" y="135"/>
                  </a:lnTo>
                  <a:lnTo>
                    <a:pt x="82" y="125"/>
                  </a:lnTo>
                  <a:lnTo>
                    <a:pt x="80" y="110"/>
                  </a:lnTo>
                  <a:lnTo>
                    <a:pt x="76" y="92"/>
                  </a:lnTo>
                  <a:lnTo>
                    <a:pt x="73" y="73"/>
                  </a:lnTo>
                  <a:lnTo>
                    <a:pt x="65" y="51"/>
                  </a:lnTo>
                  <a:lnTo>
                    <a:pt x="56" y="30"/>
                  </a:lnTo>
                  <a:lnTo>
                    <a:pt x="43" y="9"/>
                  </a:lnTo>
                  <a:lnTo>
                    <a:pt x="35" y="2"/>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1005" name="Freeform 1003"/>
            <p:cNvSpPr>
              <a:spLocks/>
            </p:cNvSpPr>
            <p:nvPr/>
          </p:nvSpPr>
          <p:spPr bwMode="auto">
            <a:xfrm>
              <a:off x="338" y="2456"/>
              <a:ext cx="137" cy="91"/>
            </a:xfrm>
            <a:custGeom>
              <a:avLst/>
              <a:gdLst>
                <a:gd name="T0" fmla="*/ 6 w 600"/>
                <a:gd name="T1" fmla="*/ 8 h 394"/>
                <a:gd name="T2" fmla="*/ 4 w 600"/>
                <a:gd name="T3" fmla="*/ 10 h 394"/>
                <a:gd name="T4" fmla="*/ 0 w 600"/>
                <a:gd name="T5" fmla="*/ 42 h 394"/>
                <a:gd name="T6" fmla="*/ 0 w 600"/>
                <a:gd name="T7" fmla="*/ 42 h 394"/>
                <a:gd name="T8" fmla="*/ 0 w 600"/>
                <a:gd name="T9" fmla="*/ 43 h 394"/>
                <a:gd name="T10" fmla="*/ 0 w 600"/>
                <a:gd name="T11" fmla="*/ 45 h 394"/>
                <a:gd name="T12" fmla="*/ 2 w 600"/>
                <a:gd name="T13" fmla="*/ 47 h 394"/>
                <a:gd name="T14" fmla="*/ 3 w 600"/>
                <a:gd name="T15" fmla="*/ 48 h 394"/>
                <a:gd name="T16" fmla="*/ 5 w 600"/>
                <a:gd name="T17" fmla="*/ 48 h 394"/>
                <a:gd name="T18" fmla="*/ 5 w 600"/>
                <a:gd name="T19" fmla="*/ 48 h 394"/>
                <a:gd name="T20" fmla="*/ 4 w 600"/>
                <a:gd name="T21" fmla="*/ 48 h 394"/>
                <a:gd name="T22" fmla="*/ 2 w 600"/>
                <a:gd name="T23" fmla="*/ 50 h 394"/>
                <a:gd name="T24" fmla="*/ 1 w 600"/>
                <a:gd name="T25" fmla="*/ 53 h 394"/>
                <a:gd name="T26" fmla="*/ 1 w 600"/>
                <a:gd name="T27" fmla="*/ 54 h 394"/>
                <a:gd name="T28" fmla="*/ 1 w 600"/>
                <a:gd name="T29" fmla="*/ 55 h 394"/>
                <a:gd name="T30" fmla="*/ 8 w 600"/>
                <a:gd name="T31" fmla="*/ 77 h 394"/>
                <a:gd name="T32" fmla="*/ 10 w 600"/>
                <a:gd name="T33" fmla="*/ 79 h 394"/>
                <a:gd name="T34" fmla="*/ 12 w 600"/>
                <a:gd name="T35" fmla="*/ 80 h 394"/>
                <a:gd name="T36" fmla="*/ 15 w 600"/>
                <a:gd name="T37" fmla="*/ 79 h 394"/>
                <a:gd name="T38" fmla="*/ 17 w 600"/>
                <a:gd name="T39" fmla="*/ 78 h 394"/>
                <a:gd name="T40" fmla="*/ 23 w 600"/>
                <a:gd name="T41" fmla="*/ 75 h 394"/>
                <a:gd name="T42" fmla="*/ 33 w 600"/>
                <a:gd name="T43" fmla="*/ 71 h 394"/>
                <a:gd name="T44" fmla="*/ 47 w 600"/>
                <a:gd name="T45" fmla="*/ 67 h 394"/>
                <a:gd name="T46" fmla="*/ 62 w 600"/>
                <a:gd name="T47" fmla="*/ 64 h 394"/>
                <a:gd name="T48" fmla="*/ 79 w 600"/>
                <a:gd name="T49" fmla="*/ 65 h 394"/>
                <a:gd name="T50" fmla="*/ 95 w 600"/>
                <a:gd name="T51" fmla="*/ 70 h 394"/>
                <a:gd name="T52" fmla="*/ 111 w 600"/>
                <a:gd name="T53" fmla="*/ 81 h 394"/>
                <a:gd name="T54" fmla="*/ 119 w 600"/>
                <a:gd name="T55" fmla="*/ 89 h 394"/>
                <a:gd name="T56" fmla="*/ 121 w 600"/>
                <a:gd name="T57" fmla="*/ 91 h 394"/>
                <a:gd name="T58" fmla="*/ 123 w 600"/>
                <a:gd name="T59" fmla="*/ 91 h 394"/>
                <a:gd name="T60" fmla="*/ 126 w 600"/>
                <a:gd name="T61" fmla="*/ 91 h 394"/>
                <a:gd name="T62" fmla="*/ 128 w 600"/>
                <a:gd name="T63" fmla="*/ 91 h 394"/>
                <a:gd name="T64" fmla="*/ 131 w 600"/>
                <a:gd name="T65" fmla="*/ 89 h 394"/>
                <a:gd name="T66" fmla="*/ 135 w 600"/>
                <a:gd name="T67" fmla="*/ 85 h 394"/>
                <a:gd name="T68" fmla="*/ 137 w 600"/>
                <a:gd name="T69" fmla="*/ 75 h 394"/>
                <a:gd name="T70" fmla="*/ 137 w 600"/>
                <a:gd name="T71" fmla="*/ 68 h 394"/>
                <a:gd name="T72" fmla="*/ 137 w 600"/>
                <a:gd name="T73" fmla="*/ 68 h 394"/>
                <a:gd name="T74" fmla="*/ 136 w 600"/>
                <a:gd name="T75" fmla="*/ 66 h 394"/>
                <a:gd name="T76" fmla="*/ 131 w 600"/>
                <a:gd name="T77" fmla="*/ 54 h 394"/>
                <a:gd name="T78" fmla="*/ 121 w 600"/>
                <a:gd name="T79" fmla="*/ 36 h 394"/>
                <a:gd name="T80" fmla="*/ 103 w 600"/>
                <a:gd name="T81" fmla="*/ 19 h 394"/>
                <a:gd name="T82" fmla="*/ 87 w 600"/>
                <a:gd name="T83" fmla="*/ 8 h 394"/>
                <a:gd name="T84" fmla="*/ 78 w 600"/>
                <a:gd name="T85" fmla="*/ 5 h 394"/>
                <a:gd name="T86" fmla="*/ 69 w 600"/>
                <a:gd name="T87" fmla="*/ 2 h 394"/>
                <a:gd name="T88" fmla="*/ 58 w 600"/>
                <a:gd name="T89" fmla="*/ 1 h 394"/>
                <a:gd name="T90" fmla="*/ 48 w 600"/>
                <a:gd name="T91" fmla="*/ 0 h 394"/>
                <a:gd name="T92" fmla="*/ 37 w 600"/>
                <a:gd name="T93" fmla="*/ 1 h 394"/>
                <a:gd name="T94" fmla="*/ 25 w 600"/>
                <a:gd name="T95" fmla="*/ 2 h 394"/>
                <a:gd name="T96" fmla="*/ 13 w 600"/>
                <a:gd name="T97" fmla="*/ 5 h 3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0"/>
                <a:gd name="T148" fmla="*/ 0 h 394"/>
                <a:gd name="T149" fmla="*/ 600 w 600"/>
                <a:gd name="T150" fmla="*/ 394 h 3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0" h="394">
                  <a:moveTo>
                    <a:pt x="32" y="30"/>
                  </a:moveTo>
                  <a:lnTo>
                    <a:pt x="25" y="33"/>
                  </a:lnTo>
                  <a:lnTo>
                    <a:pt x="20" y="38"/>
                  </a:lnTo>
                  <a:lnTo>
                    <a:pt x="16" y="43"/>
                  </a:lnTo>
                  <a:lnTo>
                    <a:pt x="15" y="50"/>
                  </a:lnTo>
                  <a:lnTo>
                    <a:pt x="0" y="182"/>
                  </a:lnTo>
                  <a:lnTo>
                    <a:pt x="0" y="183"/>
                  </a:lnTo>
                  <a:lnTo>
                    <a:pt x="0" y="185"/>
                  </a:lnTo>
                  <a:lnTo>
                    <a:pt x="0" y="190"/>
                  </a:lnTo>
                  <a:lnTo>
                    <a:pt x="2" y="194"/>
                  </a:lnTo>
                  <a:lnTo>
                    <a:pt x="4" y="199"/>
                  </a:lnTo>
                  <a:lnTo>
                    <a:pt x="7" y="203"/>
                  </a:lnTo>
                  <a:lnTo>
                    <a:pt x="9" y="204"/>
                  </a:lnTo>
                  <a:lnTo>
                    <a:pt x="13" y="206"/>
                  </a:lnTo>
                  <a:lnTo>
                    <a:pt x="17" y="207"/>
                  </a:lnTo>
                  <a:lnTo>
                    <a:pt x="20" y="208"/>
                  </a:lnTo>
                  <a:lnTo>
                    <a:pt x="19" y="208"/>
                  </a:lnTo>
                  <a:lnTo>
                    <a:pt x="12" y="212"/>
                  </a:lnTo>
                  <a:lnTo>
                    <a:pt x="8" y="217"/>
                  </a:lnTo>
                  <a:lnTo>
                    <a:pt x="6" y="224"/>
                  </a:lnTo>
                  <a:lnTo>
                    <a:pt x="4" y="230"/>
                  </a:lnTo>
                  <a:lnTo>
                    <a:pt x="4" y="232"/>
                  </a:lnTo>
                  <a:lnTo>
                    <a:pt x="4" y="234"/>
                  </a:lnTo>
                  <a:lnTo>
                    <a:pt x="4" y="235"/>
                  </a:lnTo>
                  <a:lnTo>
                    <a:pt x="6" y="238"/>
                  </a:lnTo>
                  <a:lnTo>
                    <a:pt x="34" y="328"/>
                  </a:lnTo>
                  <a:lnTo>
                    <a:pt x="37" y="333"/>
                  </a:lnTo>
                  <a:lnTo>
                    <a:pt x="39" y="337"/>
                  </a:lnTo>
                  <a:lnTo>
                    <a:pt x="43" y="341"/>
                  </a:lnTo>
                  <a:lnTo>
                    <a:pt x="48" y="343"/>
                  </a:lnTo>
                  <a:lnTo>
                    <a:pt x="54" y="345"/>
                  </a:lnTo>
                  <a:lnTo>
                    <a:pt x="59" y="345"/>
                  </a:lnTo>
                  <a:lnTo>
                    <a:pt x="64" y="343"/>
                  </a:lnTo>
                  <a:lnTo>
                    <a:pt x="69" y="341"/>
                  </a:lnTo>
                  <a:lnTo>
                    <a:pt x="75" y="338"/>
                  </a:lnTo>
                  <a:lnTo>
                    <a:pt x="85" y="332"/>
                  </a:lnTo>
                  <a:lnTo>
                    <a:pt x="101" y="324"/>
                  </a:lnTo>
                  <a:lnTo>
                    <a:pt x="121" y="315"/>
                  </a:lnTo>
                  <a:lnTo>
                    <a:pt x="146" y="306"/>
                  </a:lnTo>
                  <a:lnTo>
                    <a:pt x="173" y="297"/>
                  </a:lnTo>
                  <a:lnTo>
                    <a:pt x="205" y="288"/>
                  </a:lnTo>
                  <a:lnTo>
                    <a:pt x="237" y="281"/>
                  </a:lnTo>
                  <a:lnTo>
                    <a:pt x="272" y="277"/>
                  </a:lnTo>
                  <a:lnTo>
                    <a:pt x="307" y="276"/>
                  </a:lnTo>
                  <a:lnTo>
                    <a:pt x="345" y="280"/>
                  </a:lnTo>
                  <a:lnTo>
                    <a:pt x="382" y="288"/>
                  </a:lnTo>
                  <a:lnTo>
                    <a:pt x="418" y="301"/>
                  </a:lnTo>
                  <a:lnTo>
                    <a:pt x="455" y="321"/>
                  </a:lnTo>
                  <a:lnTo>
                    <a:pt x="488" y="349"/>
                  </a:lnTo>
                  <a:lnTo>
                    <a:pt x="521" y="384"/>
                  </a:lnTo>
                  <a:lnTo>
                    <a:pt x="523" y="386"/>
                  </a:lnTo>
                  <a:lnTo>
                    <a:pt x="526" y="389"/>
                  </a:lnTo>
                  <a:lnTo>
                    <a:pt x="530" y="392"/>
                  </a:lnTo>
                  <a:lnTo>
                    <a:pt x="534" y="393"/>
                  </a:lnTo>
                  <a:lnTo>
                    <a:pt x="539" y="394"/>
                  </a:lnTo>
                  <a:lnTo>
                    <a:pt x="544" y="394"/>
                  </a:lnTo>
                  <a:lnTo>
                    <a:pt x="550" y="394"/>
                  </a:lnTo>
                  <a:lnTo>
                    <a:pt x="556" y="393"/>
                  </a:lnTo>
                  <a:lnTo>
                    <a:pt x="561" y="392"/>
                  </a:lnTo>
                  <a:lnTo>
                    <a:pt x="568" y="388"/>
                  </a:lnTo>
                  <a:lnTo>
                    <a:pt x="574" y="385"/>
                  </a:lnTo>
                  <a:lnTo>
                    <a:pt x="579" y="380"/>
                  </a:lnTo>
                  <a:lnTo>
                    <a:pt x="591" y="366"/>
                  </a:lnTo>
                  <a:lnTo>
                    <a:pt x="598" y="347"/>
                  </a:lnTo>
                  <a:lnTo>
                    <a:pt x="600" y="324"/>
                  </a:lnTo>
                  <a:lnTo>
                    <a:pt x="599" y="295"/>
                  </a:lnTo>
                  <a:lnTo>
                    <a:pt x="599" y="294"/>
                  </a:lnTo>
                  <a:lnTo>
                    <a:pt x="598" y="293"/>
                  </a:lnTo>
                  <a:lnTo>
                    <a:pt x="595" y="284"/>
                  </a:lnTo>
                  <a:lnTo>
                    <a:pt x="587" y="263"/>
                  </a:lnTo>
                  <a:lnTo>
                    <a:pt x="574" y="233"/>
                  </a:lnTo>
                  <a:lnTo>
                    <a:pt x="555" y="196"/>
                  </a:lnTo>
                  <a:lnTo>
                    <a:pt x="529" y="157"/>
                  </a:lnTo>
                  <a:lnTo>
                    <a:pt x="495" y="118"/>
                  </a:lnTo>
                  <a:lnTo>
                    <a:pt x="453" y="81"/>
                  </a:lnTo>
                  <a:lnTo>
                    <a:pt x="402" y="47"/>
                  </a:lnTo>
                  <a:lnTo>
                    <a:pt x="383" y="36"/>
                  </a:lnTo>
                  <a:lnTo>
                    <a:pt x="363" y="29"/>
                  </a:lnTo>
                  <a:lnTo>
                    <a:pt x="343" y="21"/>
                  </a:lnTo>
                  <a:lnTo>
                    <a:pt x="322" y="14"/>
                  </a:lnTo>
                  <a:lnTo>
                    <a:pt x="300" y="9"/>
                  </a:lnTo>
                  <a:lnTo>
                    <a:pt x="278" y="5"/>
                  </a:lnTo>
                  <a:lnTo>
                    <a:pt x="255" y="3"/>
                  </a:lnTo>
                  <a:lnTo>
                    <a:pt x="232" y="0"/>
                  </a:lnTo>
                  <a:lnTo>
                    <a:pt x="209" y="0"/>
                  </a:lnTo>
                  <a:lnTo>
                    <a:pt x="185" y="0"/>
                  </a:lnTo>
                  <a:lnTo>
                    <a:pt x="160" y="3"/>
                  </a:lnTo>
                  <a:lnTo>
                    <a:pt x="136" y="5"/>
                  </a:lnTo>
                  <a:lnTo>
                    <a:pt x="110" y="10"/>
                  </a:lnTo>
                  <a:lnTo>
                    <a:pt x="85" y="16"/>
                  </a:lnTo>
                  <a:lnTo>
                    <a:pt x="58" y="22"/>
                  </a:lnTo>
                  <a:lnTo>
                    <a:pt x="32" y="30"/>
                  </a:lnTo>
                  <a:close/>
                </a:path>
              </a:pathLst>
            </a:custGeom>
            <a:solidFill>
              <a:srgbClr val="000000"/>
            </a:solidFill>
            <a:ln w="9525">
              <a:noFill/>
              <a:round/>
              <a:headEnd/>
              <a:tailEnd/>
            </a:ln>
          </p:spPr>
          <p:txBody>
            <a:bodyPr/>
            <a:lstStyle/>
            <a:p>
              <a:pPr rtl="0"/>
              <a:endParaRPr lang="en-US" sz="3800"/>
            </a:p>
          </p:txBody>
        </p:sp>
        <p:sp>
          <p:nvSpPr>
            <p:cNvPr id="1006" name="Freeform 1004"/>
            <p:cNvSpPr>
              <a:spLocks/>
            </p:cNvSpPr>
            <p:nvPr/>
          </p:nvSpPr>
          <p:spPr bwMode="auto">
            <a:xfrm>
              <a:off x="350" y="2467"/>
              <a:ext cx="114" cy="68"/>
            </a:xfrm>
            <a:custGeom>
              <a:avLst/>
              <a:gdLst>
                <a:gd name="T0" fmla="*/ 84 w 501"/>
                <a:gd name="T1" fmla="*/ 16 h 295"/>
                <a:gd name="T2" fmla="*/ 99 w 501"/>
                <a:gd name="T3" fmla="*/ 31 h 295"/>
                <a:gd name="T4" fmla="*/ 109 w 501"/>
                <a:gd name="T5" fmla="*/ 46 h 295"/>
                <a:gd name="T6" fmla="*/ 113 w 501"/>
                <a:gd name="T7" fmla="*/ 57 h 295"/>
                <a:gd name="T8" fmla="*/ 114 w 501"/>
                <a:gd name="T9" fmla="*/ 60 h 295"/>
                <a:gd name="T10" fmla="*/ 114 w 501"/>
                <a:gd name="T11" fmla="*/ 62 h 295"/>
                <a:gd name="T12" fmla="*/ 114 w 501"/>
                <a:gd name="T13" fmla="*/ 65 h 295"/>
                <a:gd name="T14" fmla="*/ 114 w 501"/>
                <a:gd name="T15" fmla="*/ 68 h 295"/>
                <a:gd name="T16" fmla="*/ 106 w 501"/>
                <a:gd name="T17" fmla="*/ 61 h 295"/>
                <a:gd name="T18" fmla="*/ 91 w 501"/>
                <a:gd name="T19" fmla="*/ 50 h 295"/>
                <a:gd name="T20" fmla="*/ 76 w 501"/>
                <a:gd name="T21" fmla="*/ 44 h 295"/>
                <a:gd name="T22" fmla="*/ 60 w 501"/>
                <a:gd name="T23" fmla="*/ 42 h 295"/>
                <a:gd name="T24" fmla="*/ 44 w 501"/>
                <a:gd name="T25" fmla="*/ 43 h 295"/>
                <a:gd name="T26" fmla="*/ 30 w 501"/>
                <a:gd name="T27" fmla="*/ 45 h 295"/>
                <a:gd name="T28" fmla="*/ 18 w 501"/>
                <a:gd name="T29" fmla="*/ 49 h 295"/>
                <a:gd name="T30" fmla="*/ 8 w 501"/>
                <a:gd name="T31" fmla="*/ 53 h 295"/>
                <a:gd name="T32" fmla="*/ 4 w 501"/>
                <a:gd name="T33" fmla="*/ 52 h 295"/>
                <a:gd name="T34" fmla="*/ 3 w 501"/>
                <a:gd name="T35" fmla="*/ 48 h 295"/>
                <a:gd name="T36" fmla="*/ 5 w 501"/>
                <a:gd name="T37" fmla="*/ 44 h 295"/>
                <a:gd name="T38" fmla="*/ 16 w 501"/>
                <a:gd name="T39" fmla="*/ 40 h 295"/>
                <a:gd name="T40" fmla="*/ 28 w 501"/>
                <a:gd name="T41" fmla="*/ 35 h 295"/>
                <a:gd name="T42" fmla="*/ 36 w 501"/>
                <a:gd name="T43" fmla="*/ 32 h 295"/>
                <a:gd name="T44" fmla="*/ 39 w 501"/>
                <a:gd name="T45" fmla="*/ 30 h 295"/>
                <a:gd name="T46" fmla="*/ 40 w 501"/>
                <a:gd name="T47" fmla="*/ 28 h 295"/>
                <a:gd name="T48" fmla="*/ 41 w 501"/>
                <a:gd name="T49" fmla="*/ 26 h 295"/>
                <a:gd name="T50" fmla="*/ 41 w 501"/>
                <a:gd name="T51" fmla="*/ 25 h 295"/>
                <a:gd name="T52" fmla="*/ 40 w 501"/>
                <a:gd name="T53" fmla="*/ 23 h 295"/>
                <a:gd name="T54" fmla="*/ 37 w 501"/>
                <a:gd name="T55" fmla="*/ 21 h 295"/>
                <a:gd name="T56" fmla="*/ 33 w 501"/>
                <a:gd name="T57" fmla="*/ 21 h 295"/>
                <a:gd name="T58" fmla="*/ 26 w 501"/>
                <a:gd name="T59" fmla="*/ 22 h 295"/>
                <a:gd name="T60" fmla="*/ 15 w 501"/>
                <a:gd name="T61" fmla="*/ 23 h 295"/>
                <a:gd name="T62" fmla="*/ 4 w 501"/>
                <a:gd name="T63" fmla="*/ 25 h 295"/>
                <a:gd name="T64" fmla="*/ 1 w 501"/>
                <a:gd name="T65" fmla="*/ 20 h 295"/>
                <a:gd name="T66" fmla="*/ 2 w 501"/>
                <a:gd name="T67" fmla="*/ 9 h 295"/>
                <a:gd name="T68" fmla="*/ 8 w 501"/>
                <a:gd name="T69" fmla="*/ 4 h 295"/>
                <a:gd name="T70" fmla="*/ 18 w 501"/>
                <a:gd name="T71" fmla="*/ 2 h 295"/>
                <a:gd name="T72" fmla="*/ 28 w 501"/>
                <a:gd name="T73" fmla="*/ 1 h 295"/>
                <a:gd name="T74" fmla="*/ 37 w 501"/>
                <a:gd name="T75" fmla="*/ 0 h 295"/>
                <a:gd name="T76" fmla="*/ 46 w 501"/>
                <a:gd name="T77" fmla="*/ 1 h 295"/>
                <a:gd name="T78" fmla="*/ 55 w 501"/>
                <a:gd name="T79" fmla="*/ 2 h 295"/>
                <a:gd name="T80" fmla="*/ 63 w 501"/>
                <a:gd name="T81" fmla="*/ 4 h 295"/>
                <a:gd name="T82" fmla="*/ 71 w 501"/>
                <a:gd name="T83" fmla="*/ 7 h 2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1"/>
                <a:gd name="T127" fmla="*/ 0 h 295"/>
                <a:gd name="T128" fmla="*/ 501 w 501"/>
                <a:gd name="T129" fmla="*/ 295 h 2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1" h="295">
                  <a:moveTo>
                    <a:pt x="328" y="41"/>
                  </a:moveTo>
                  <a:lnTo>
                    <a:pt x="371" y="69"/>
                  </a:lnTo>
                  <a:lnTo>
                    <a:pt x="407" y="102"/>
                  </a:lnTo>
                  <a:lnTo>
                    <a:pt x="437" y="135"/>
                  </a:lnTo>
                  <a:lnTo>
                    <a:pt x="461" y="169"/>
                  </a:lnTo>
                  <a:lnTo>
                    <a:pt x="478" y="201"/>
                  </a:lnTo>
                  <a:lnTo>
                    <a:pt x="489" y="227"/>
                  </a:lnTo>
                  <a:lnTo>
                    <a:pt x="497" y="246"/>
                  </a:lnTo>
                  <a:lnTo>
                    <a:pt x="500" y="255"/>
                  </a:lnTo>
                  <a:lnTo>
                    <a:pt x="501" y="260"/>
                  </a:lnTo>
                  <a:lnTo>
                    <a:pt x="501" y="264"/>
                  </a:lnTo>
                  <a:lnTo>
                    <a:pt x="501" y="269"/>
                  </a:lnTo>
                  <a:lnTo>
                    <a:pt x="501" y="273"/>
                  </a:lnTo>
                  <a:lnTo>
                    <a:pt x="501" y="282"/>
                  </a:lnTo>
                  <a:lnTo>
                    <a:pt x="500" y="288"/>
                  </a:lnTo>
                  <a:lnTo>
                    <a:pt x="499" y="293"/>
                  </a:lnTo>
                  <a:lnTo>
                    <a:pt x="497" y="295"/>
                  </a:lnTo>
                  <a:lnTo>
                    <a:pt x="466" y="263"/>
                  </a:lnTo>
                  <a:lnTo>
                    <a:pt x="433" y="238"/>
                  </a:lnTo>
                  <a:lnTo>
                    <a:pt x="401" y="217"/>
                  </a:lnTo>
                  <a:lnTo>
                    <a:pt x="366" y="202"/>
                  </a:lnTo>
                  <a:lnTo>
                    <a:pt x="332" y="191"/>
                  </a:lnTo>
                  <a:lnTo>
                    <a:pt x="297" y="185"/>
                  </a:lnTo>
                  <a:lnTo>
                    <a:pt x="262" y="182"/>
                  </a:lnTo>
                  <a:lnTo>
                    <a:pt x="228" y="182"/>
                  </a:lnTo>
                  <a:lnTo>
                    <a:pt x="195" y="185"/>
                  </a:lnTo>
                  <a:lnTo>
                    <a:pt x="163" y="190"/>
                  </a:lnTo>
                  <a:lnTo>
                    <a:pt x="133" y="197"/>
                  </a:lnTo>
                  <a:lnTo>
                    <a:pt x="106" y="204"/>
                  </a:lnTo>
                  <a:lnTo>
                    <a:pt x="79" y="214"/>
                  </a:lnTo>
                  <a:lnTo>
                    <a:pt x="56" y="223"/>
                  </a:lnTo>
                  <a:lnTo>
                    <a:pt x="37" y="230"/>
                  </a:lnTo>
                  <a:lnTo>
                    <a:pt x="20" y="238"/>
                  </a:lnTo>
                  <a:lnTo>
                    <a:pt x="16" y="227"/>
                  </a:lnTo>
                  <a:lnTo>
                    <a:pt x="13" y="217"/>
                  </a:lnTo>
                  <a:lnTo>
                    <a:pt x="11" y="207"/>
                  </a:lnTo>
                  <a:lnTo>
                    <a:pt x="7" y="197"/>
                  </a:lnTo>
                  <a:lnTo>
                    <a:pt x="22" y="190"/>
                  </a:lnTo>
                  <a:lnTo>
                    <a:pt x="44" y="181"/>
                  </a:lnTo>
                  <a:lnTo>
                    <a:pt x="70" y="172"/>
                  </a:lnTo>
                  <a:lnTo>
                    <a:pt x="98" y="161"/>
                  </a:lnTo>
                  <a:lnTo>
                    <a:pt x="122" y="151"/>
                  </a:lnTo>
                  <a:lnTo>
                    <a:pt x="145" y="143"/>
                  </a:lnTo>
                  <a:lnTo>
                    <a:pt x="159" y="138"/>
                  </a:lnTo>
                  <a:lnTo>
                    <a:pt x="164" y="135"/>
                  </a:lnTo>
                  <a:lnTo>
                    <a:pt x="171" y="132"/>
                  </a:lnTo>
                  <a:lnTo>
                    <a:pt x="174" y="126"/>
                  </a:lnTo>
                  <a:lnTo>
                    <a:pt x="177" y="120"/>
                  </a:lnTo>
                  <a:lnTo>
                    <a:pt x="178" y="113"/>
                  </a:lnTo>
                  <a:lnTo>
                    <a:pt x="178" y="112"/>
                  </a:lnTo>
                  <a:lnTo>
                    <a:pt x="178" y="109"/>
                  </a:lnTo>
                  <a:lnTo>
                    <a:pt x="178" y="108"/>
                  </a:lnTo>
                  <a:lnTo>
                    <a:pt x="178" y="107"/>
                  </a:lnTo>
                  <a:lnTo>
                    <a:pt x="174" y="99"/>
                  </a:lnTo>
                  <a:lnTo>
                    <a:pt x="168" y="93"/>
                  </a:lnTo>
                  <a:lnTo>
                    <a:pt x="161" y="89"/>
                  </a:lnTo>
                  <a:lnTo>
                    <a:pt x="152" y="89"/>
                  </a:lnTo>
                  <a:lnTo>
                    <a:pt x="147" y="90"/>
                  </a:lnTo>
                  <a:lnTo>
                    <a:pt x="134" y="91"/>
                  </a:lnTo>
                  <a:lnTo>
                    <a:pt x="115" y="94"/>
                  </a:lnTo>
                  <a:lnTo>
                    <a:pt x="92" y="96"/>
                  </a:lnTo>
                  <a:lnTo>
                    <a:pt x="66" y="100"/>
                  </a:lnTo>
                  <a:lnTo>
                    <a:pt x="42" y="104"/>
                  </a:lnTo>
                  <a:lnTo>
                    <a:pt x="18" y="107"/>
                  </a:lnTo>
                  <a:lnTo>
                    <a:pt x="0" y="109"/>
                  </a:lnTo>
                  <a:lnTo>
                    <a:pt x="3" y="86"/>
                  </a:lnTo>
                  <a:lnTo>
                    <a:pt x="5" y="63"/>
                  </a:lnTo>
                  <a:lnTo>
                    <a:pt x="8" y="41"/>
                  </a:lnTo>
                  <a:lnTo>
                    <a:pt x="9" y="24"/>
                  </a:lnTo>
                  <a:lnTo>
                    <a:pt x="33" y="17"/>
                  </a:lnTo>
                  <a:lnTo>
                    <a:pt x="55" y="12"/>
                  </a:lnTo>
                  <a:lnTo>
                    <a:pt x="78" y="8"/>
                  </a:lnTo>
                  <a:lnTo>
                    <a:pt x="99" y="4"/>
                  </a:lnTo>
                  <a:lnTo>
                    <a:pt x="121" y="3"/>
                  </a:lnTo>
                  <a:lnTo>
                    <a:pt x="142" y="0"/>
                  </a:lnTo>
                  <a:lnTo>
                    <a:pt x="163" y="0"/>
                  </a:lnTo>
                  <a:lnTo>
                    <a:pt x="182" y="0"/>
                  </a:lnTo>
                  <a:lnTo>
                    <a:pt x="203" y="3"/>
                  </a:lnTo>
                  <a:lnTo>
                    <a:pt x="221" y="5"/>
                  </a:lnTo>
                  <a:lnTo>
                    <a:pt x="241" y="8"/>
                  </a:lnTo>
                  <a:lnTo>
                    <a:pt x="259" y="13"/>
                  </a:lnTo>
                  <a:lnTo>
                    <a:pt x="277" y="18"/>
                  </a:lnTo>
                  <a:lnTo>
                    <a:pt x="294" y="25"/>
                  </a:lnTo>
                  <a:lnTo>
                    <a:pt x="311" y="31"/>
                  </a:lnTo>
                  <a:lnTo>
                    <a:pt x="328" y="41"/>
                  </a:lnTo>
                  <a:close/>
                </a:path>
              </a:pathLst>
            </a:custGeom>
            <a:solidFill>
              <a:srgbClr val="C0C0C0"/>
            </a:solidFill>
            <a:ln w="9525">
              <a:noFill/>
              <a:round/>
              <a:headEnd/>
              <a:tailEnd/>
            </a:ln>
          </p:spPr>
          <p:txBody>
            <a:bodyPr/>
            <a:lstStyle/>
            <a:p>
              <a:pPr rtl="0"/>
              <a:endParaRPr lang="en-US" sz="3800"/>
            </a:p>
          </p:txBody>
        </p:sp>
        <p:sp>
          <p:nvSpPr>
            <p:cNvPr id="1007" name="Freeform 1005"/>
            <p:cNvSpPr>
              <a:spLocks/>
            </p:cNvSpPr>
            <p:nvPr/>
          </p:nvSpPr>
          <p:spPr bwMode="auto">
            <a:xfrm>
              <a:off x="570" y="2602"/>
              <a:ext cx="18" cy="22"/>
            </a:xfrm>
            <a:custGeom>
              <a:avLst/>
              <a:gdLst>
                <a:gd name="T0" fmla="*/ 7 w 78"/>
                <a:gd name="T1" fmla="*/ 0 h 96"/>
                <a:gd name="T2" fmla="*/ 6 w 78"/>
                <a:gd name="T3" fmla="*/ 1 h 96"/>
                <a:gd name="T4" fmla="*/ 5 w 78"/>
                <a:gd name="T5" fmla="*/ 2 h 96"/>
                <a:gd name="T6" fmla="*/ 5 w 78"/>
                <a:gd name="T7" fmla="*/ 3 h 96"/>
                <a:gd name="T8" fmla="*/ 4 w 78"/>
                <a:gd name="T9" fmla="*/ 4 h 96"/>
                <a:gd name="T10" fmla="*/ 4 w 78"/>
                <a:gd name="T11" fmla="*/ 4 h 96"/>
                <a:gd name="T12" fmla="*/ 5 w 78"/>
                <a:gd name="T13" fmla="*/ 5 h 96"/>
                <a:gd name="T14" fmla="*/ 5 w 78"/>
                <a:gd name="T15" fmla="*/ 5 h 96"/>
                <a:gd name="T16" fmla="*/ 5 w 78"/>
                <a:gd name="T17" fmla="*/ 6 h 96"/>
                <a:gd name="T18" fmla="*/ 5 w 78"/>
                <a:gd name="T19" fmla="*/ 6 h 96"/>
                <a:gd name="T20" fmla="*/ 6 w 78"/>
                <a:gd name="T21" fmla="*/ 8 h 96"/>
                <a:gd name="T22" fmla="*/ 6 w 78"/>
                <a:gd name="T23" fmla="*/ 10 h 96"/>
                <a:gd name="T24" fmla="*/ 7 w 78"/>
                <a:gd name="T25" fmla="*/ 12 h 96"/>
                <a:gd name="T26" fmla="*/ 6 w 78"/>
                <a:gd name="T27" fmla="*/ 13 h 96"/>
                <a:gd name="T28" fmla="*/ 4 w 78"/>
                <a:gd name="T29" fmla="*/ 13 h 96"/>
                <a:gd name="T30" fmla="*/ 3 w 78"/>
                <a:gd name="T31" fmla="*/ 14 h 96"/>
                <a:gd name="T32" fmla="*/ 3 w 78"/>
                <a:gd name="T33" fmla="*/ 14 h 96"/>
                <a:gd name="T34" fmla="*/ 2 w 78"/>
                <a:gd name="T35" fmla="*/ 14 h 96"/>
                <a:gd name="T36" fmla="*/ 1 w 78"/>
                <a:gd name="T37" fmla="*/ 15 h 96"/>
                <a:gd name="T38" fmla="*/ 0 w 78"/>
                <a:gd name="T39" fmla="*/ 17 h 96"/>
                <a:gd name="T40" fmla="*/ 0 w 78"/>
                <a:gd name="T41" fmla="*/ 18 h 96"/>
                <a:gd name="T42" fmla="*/ 0 w 78"/>
                <a:gd name="T43" fmla="*/ 18 h 96"/>
                <a:gd name="T44" fmla="*/ 0 w 78"/>
                <a:gd name="T45" fmla="*/ 18 h 96"/>
                <a:gd name="T46" fmla="*/ 0 w 78"/>
                <a:gd name="T47" fmla="*/ 19 h 96"/>
                <a:gd name="T48" fmla="*/ 0 w 78"/>
                <a:gd name="T49" fmla="*/ 19 h 96"/>
                <a:gd name="T50" fmla="*/ 1 w 78"/>
                <a:gd name="T51" fmla="*/ 21 h 96"/>
                <a:gd name="T52" fmla="*/ 2 w 78"/>
                <a:gd name="T53" fmla="*/ 22 h 96"/>
                <a:gd name="T54" fmla="*/ 4 w 78"/>
                <a:gd name="T55" fmla="*/ 22 h 96"/>
                <a:gd name="T56" fmla="*/ 6 w 78"/>
                <a:gd name="T57" fmla="*/ 22 h 96"/>
                <a:gd name="T58" fmla="*/ 15 w 78"/>
                <a:gd name="T59" fmla="*/ 19 h 96"/>
                <a:gd name="T60" fmla="*/ 16 w 78"/>
                <a:gd name="T61" fmla="*/ 18 h 96"/>
                <a:gd name="T62" fmla="*/ 16 w 78"/>
                <a:gd name="T63" fmla="*/ 18 h 96"/>
                <a:gd name="T64" fmla="*/ 17 w 78"/>
                <a:gd name="T65" fmla="*/ 18 h 96"/>
                <a:gd name="T66" fmla="*/ 18 w 78"/>
                <a:gd name="T67" fmla="*/ 17 h 96"/>
                <a:gd name="T68" fmla="*/ 18 w 78"/>
                <a:gd name="T69" fmla="*/ 16 h 96"/>
                <a:gd name="T70" fmla="*/ 18 w 78"/>
                <a:gd name="T71" fmla="*/ 15 h 96"/>
                <a:gd name="T72" fmla="*/ 18 w 78"/>
                <a:gd name="T73" fmla="*/ 14 h 96"/>
                <a:gd name="T74" fmla="*/ 18 w 78"/>
                <a:gd name="T75" fmla="*/ 13 h 96"/>
                <a:gd name="T76" fmla="*/ 13 w 78"/>
                <a:gd name="T77" fmla="*/ 2 h 96"/>
                <a:gd name="T78" fmla="*/ 12 w 78"/>
                <a:gd name="T79" fmla="*/ 1 h 96"/>
                <a:gd name="T80" fmla="*/ 10 w 78"/>
                <a:gd name="T81" fmla="*/ 0 h 96"/>
                <a:gd name="T82" fmla="*/ 9 w 78"/>
                <a:gd name="T83" fmla="*/ 0 h 96"/>
                <a:gd name="T84" fmla="*/ 7 w 78"/>
                <a:gd name="T85" fmla="*/ 0 h 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96"/>
                <a:gd name="T131" fmla="*/ 78 w 78"/>
                <a:gd name="T132" fmla="*/ 96 h 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96">
                  <a:moveTo>
                    <a:pt x="31" y="1"/>
                  </a:moveTo>
                  <a:lnTo>
                    <a:pt x="26" y="4"/>
                  </a:lnTo>
                  <a:lnTo>
                    <a:pt x="22" y="8"/>
                  </a:lnTo>
                  <a:lnTo>
                    <a:pt x="21" y="13"/>
                  </a:lnTo>
                  <a:lnTo>
                    <a:pt x="19" y="18"/>
                  </a:lnTo>
                  <a:lnTo>
                    <a:pt x="19" y="19"/>
                  </a:lnTo>
                  <a:lnTo>
                    <a:pt x="21" y="22"/>
                  </a:lnTo>
                  <a:lnTo>
                    <a:pt x="21" y="23"/>
                  </a:lnTo>
                  <a:lnTo>
                    <a:pt x="21" y="26"/>
                  </a:lnTo>
                  <a:lnTo>
                    <a:pt x="22" y="28"/>
                  </a:lnTo>
                  <a:lnTo>
                    <a:pt x="25" y="35"/>
                  </a:lnTo>
                  <a:lnTo>
                    <a:pt x="28" y="43"/>
                  </a:lnTo>
                  <a:lnTo>
                    <a:pt x="32" y="53"/>
                  </a:lnTo>
                  <a:lnTo>
                    <a:pt x="26" y="56"/>
                  </a:lnTo>
                  <a:lnTo>
                    <a:pt x="19" y="58"/>
                  </a:lnTo>
                  <a:lnTo>
                    <a:pt x="14" y="60"/>
                  </a:lnTo>
                  <a:lnTo>
                    <a:pt x="13" y="60"/>
                  </a:lnTo>
                  <a:lnTo>
                    <a:pt x="8" y="62"/>
                  </a:lnTo>
                  <a:lnTo>
                    <a:pt x="4" y="66"/>
                  </a:lnTo>
                  <a:lnTo>
                    <a:pt x="1" y="73"/>
                  </a:lnTo>
                  <a:lnTo>
                    <a:pt x="0" y="78"/>
                  </a:lnTo>
                  <a:lnTo>
                    <a:pt x="0" y="79"/>
                  </a:lnTo>
                  <a:lnTo>
                    <a:pt x="0" y="80"/>
                  </a:lnTo>
                  <a:lnTo>
                    <a:pt x="0" y="82"/>
                  </a:lnTo>
                  <a:lnTo>
                    <a:pt x="1" y="83"/>
                  </a:lnTo>
                  <a:lnTo>
                    <a:pt x="5" y="90"/>
                  </a:lnTo>
                  <a:lnTo>
                    <a:pt x="10" y="95"/>
                  </a:lnTo>
                  <a:lnTo>
                    <a:pt x="18" y="96"/>
                  </a:lnTo>
                  <a:lnTo>
                    <a:pt x="25" y="96"/>
                  </a:lnTo>
                  <a:lnTo>
                    <a:pt x="65" y="83"/>
                  </a:lnTo>
                  <a:lnTo>
                    <a:pt x="69" y="80"/>
                  </a:lnTo>
                  <a:lnTo>
                    <a:pt x="71" y="79"/>
                  </a:lnTo>
                  <a:lnTo>
                    <a:pt x="74" y="77"/>
                  </a:lnTo>
                  <a:lnTo>
                    <a:pt x="77" y="73"/>
                  </a:lnTo>
                  <a:lnTo>
                    <a:pt x="78" y="69"/>
                  </a:lnTo>
                  <a:lnTo>
                    <a:pt x="78" y="65"/>
                  </a:lnTo>
                  <a:lnTo>
                    <a:pt x="78" y="61"/>
                  </a:lnTo>
                  <a:lnTo>
                    <a:pt x="77" y="57"/>
                  </a:lnTo>
                  <a:lnTo>
                    <a:pt x="56" y="10"/>
                  </a:lnTo>
                  <a:lnTo>
                    <a:pt x="52" y="5"/>
                  </a:lnTo>
                  <a:lnTo>
                    <a:pt x="45" y="1"/>
                  </a:lnTo>
                  <a:lnTo>
                    <a:pt x="39" y="0"/>
                  </a:lnTo>
                  <a:lnTo>
                    <a:pt x="31" y="1"/>
                  </a:lnTo>
                  <a:close/>
                </a:path>
              </a:pathLst>
            </a:custGeom>
            <a:solidFill>
              <a:srgbClr val="000000"/>
            </a:solidFill>
            <a:ln w="9525">
              <a:noFill/>
              <a:round/>
              <a:headEnd/>
              <a:tailEnd/>
            </a:ln>
          </p:spPr>
          <p:txBody>
            <a:bodyPr/>
            <a:lstStyle/>
            <a:p>
              <a:pPr rtl="0"/>
              <a:endParaRPr lang="en-US" sz="3800"/>
            </a:p>
          </p:txBody>
        </p:sp>
        <p:sp>
          <p:nvSpPr>
            <p:cNvPr id="1008" name="Freeform 1006"/>
            <p:cNvSpPr>
              <a:spLocks/>
            </p:cNvSpPr>
            <p:nvPr/>
          </p:nvSpPr>
          <p:spPr bwMode="auto">
            <a:xfrm>
              <a:off x="545" y="2598"/>
              <a:ext cx="8" cy="9"/>
            </a:xfrm>
            <a:custGeom>
              <a:avLst/>
              <a:gdLst>
                <a:gd name="T0" fmla="*/ 8 w 39"/>
                <a:gd name="T1" fmla="*/ 4 h 41"/>
                <a:gd name="T2" fmla="*/ 8 w 39"/>
                <a:gd name="T3" fmla="*/ 6 h 41"/>
                <a:gd name="T4" fmla="*/ 7 w 39"/>
                <a:gd name="T5" fmla="*/ 7 h 41"/>
                <a:gd name="T6" fmla="*/ 5 w 39"/>
                <a:gd name="T7" fmla="*/ 9 h 41"/>
                <a:gd name="T8" fmla="*/ 4 w 39"/>
                <a:gd name="T9" fmla="*/ 9 h 41"/>
                <a:gd name="T10" fmla="*/ 2 w 39"/>
                <a:gd name="T11" fmla="*/ 9 h 41"/>
                <a:gd name="T12" fmla="*/ 1 w 39"/>
                <a:gd name="T13" fmla="*/ 7 h 41"/>
                <a:gd name="T14" fmla="*/ 0 w 39"/>
                <a:gd name="T15" fmla="*/ 6 h 41"/>
                <a:gd name="T16" fmla="*/ 0 w 39"/>
                <a:gd name="T17" fmla="*/ 4 h 41"/>
                <a:gd name="T18" fmla="*/ 0 w 39"/>
                <a:gd name="T19" fmla="*/ 3 h 41"/>
                <a:gd name="T20" fmla="*/ 1 w 39"/>
                <a:gd name="T21" fmla="*/ 1 h 41"/>
                <a:gd name="T22" fmla="*/ 2 w 39"/>
                <a:gd name="T23" fmla="*/ 0 h 41"/>
                <a:gd name="T24" fmla="*/ 4 w 39"/>
                <a:gd name="T25" fmla="*/ 0 h 41"/>
                <a:gd name="T26" fmla="*/ 5 w 39"/>
                <a:gd name="T27" fmla="*/ 0 h 41"/>
                <a:gd name="T28" fmla="*/ 7 w 39"/>
                <a:gd name="T29" fmla="*/ 1 h 41"/>
                <a:gd name="T30" fmla="*/ 8 w 39"/>
                <a:gd name="T31" fmla="*/ 3 h 41"/>
                <a:gd name="T32" fmla="*/ 8 w 39"/>
                <a:gd name="T33" fmla="*/ 4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1"/>
                <a:gd name="T53" fmla="*/ 39 w 39"/>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1">
                  <a:moveTo>
                    <a:pt x="39" y="20"/>
                  </a:moveTo>
                  <a:lnTo>
                    <a:pt x="38" y="28"/>
                  </a:lnTo>
                  <a:lnTo>
                    <a:pt x="33" y="34"/>
                  </a:lnTo>
                  <a:lnTo>
                    <a:pt x="26" y="39"/>
                  </a:lnTo>
                  <a:lnTo>
                    <a:pt x="18" y="41"/>
                  </a:lnTo>
                  <a:lnTo>
                    <a:pt x="12" y="39"/>
                  </a:lnTo>
                  <a:lnTo>
                    <a:pt x="5" y="34"/>
                  </a:lnTo>
                  <a:lnTo>
                    <a:pt x="1" y="28"/>
                  </a:lnTo>
                  <a:lnTo>
                    <a:pt x="0" y="20"/>
                  </a:lnTo>
                  <a:lnTo>
                    <a:pt x="1" y="12"/>
                  </a:lnTo>
                  <a:lnTo>
                    <a:pt x="5" y="5"/>
                  </a:lnTo>
                  <a:lnTo>
                    <a:pt x="12" y="1"/>
                  </a:lnTo>
                  <a:lnTo>
                    <a:pt x="18" y="0"/>
                  </a:lnTo>
                  <a:lnTo>
                    <a:pt x="26" y="1"/>
                  </a:lnTo>
                  <a:lnTo>
                    <a:pt x="33" y="5"/>
                  </a:lnTo>
                  <a:lnTo>
                    <a:pt x="38" y="12"/>
                  </a:lnTo>
                  <a:lnTo>
                    <a:pt x="39" y="20"/>
                  </a:lnTo>
                  <a:close/>
                </a:path>
              </a:pathLst>
            </a:custGeom>
            <a:solidFill>
              <a:srgbClr val="000000"/>
            </a:solidFill>
            <a:ln w="9525">
              <a:noFill/>
              <a:round/>
              <a:headEnd/>
              <a:tailEnd/>
            </a:ln>
          </p:spPr>
          <p:txBody>
            <a:bodyPr/>
            <a:lstStyle/>
            <a:p>
              <a:pPr rtl="0"/>
              <a:endParaRPr lang="en-US" sz="3800"/>
            </a:p>
          </p:txBody>
        </p:sp>
        <p:sp>
          <p:nvSpPr>
            <p:cNvPr id="1009" name="Freeform 1007"/>
            <p:cNvSpPr>
              <a:spLocks/>
            </p:cNvSpPr>
            <p:nvPr/>
          </p:nvSpPr>
          <p:spPr bwMode="auto">
            <a:xfrm>
              <a:off x="596" y="2596"/>
              <a:ext cx="9" cy="9"/>
            </a:xfrm>
            <a:custGeom>
              <a:avLst/>
              <a:gdLst>
                <a:gd name="T0" fmla="*/ 9 w 40"/>
                <a:gd name="T1" fmla="*/ 5 h 40"/>
                <a:gd name="T2" fmla="*/ 9 w 40"/>
                <a:gd name="T3" fmla="*/ 7 h 40"/>
                <a:gd name="T4" fmla="*/ 8 w 40"/>
                <a:gd name="T5" fmla="*/ 8 h 40"/>
                <a:gd name="T6" fmla="*/ 7 w 40"/>
                <a:gd name="T7" fmla="*/ 9 h 40"/>
                <a:gd name="T8" fmla="*/ 5 w 40"/>
                <a:gd name="T9" fmla="*/ 9 h 40"/>
                <a:gd name="T10" fmla="*/ 3 w 40"/>
                <a:gd name="T11" fmla="*/ 9 h 40"/>
                <a:gd name="T12" fmla="*/ 2 w 40"/>
                <a:gd name="T13" fmla="*/ 8 h 40"/>
                <a:gd name="T14" fmla="*/ 0 w 40"/>
                <a:gd name="T15" fmla="*/ 7 h 40"/>
                <a:gd name="T16" fmla="*/ 0 w 40"/>
                <a:gd name="T17" fmla="*/ 5 h 40"/>
                <a:gd name="T18" fmla="*/ 0 w 40"/>
                <a:gd name="T19" fmla="*/ 3 h 40"/>
                <a:gd name="T20" fmla="*/ 2 w 40"/>
                <a:gd name="T21" fmla="*/ 2 h 40"/>
                <a:gd name="T22" fmla="*/ 3 w 40"/>
                <a:gd name="T23" fmla="*/ 0 h 40"/>
                <a:gd name="T24" fmla="*/ 5 w 40"/>
                <a:gd name="T25" fmla="*/ 0 h 40"/>
                <a:gd name="T26" fmla="*/ 7 w 40"/>
                <a:gd name="T27" fmla="*/ 0 h 40"/>
                <a:gd name="T28" fmla="*/ 8 w 40"/>
                <a:gd name="T29" fmla="*/ 2 h 40"/>
                <a:gd name="T30" fmla="*/ 9 w 40"/>
                <a:gd name="T31" fmla="*/ 3 h 40"/>
                <a:gd name="T32" fmla="*/ 9 w 40"/>
                <a:gd name="T33" fmla="*/ 5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0"/>
                <a:gd name="T53" fmla="*/ 40 w 40"/>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0">
                  <a:moveTo>
                    <a:pt x="40" y="21"/>
                  </a:moveTo>
                  <a:lnTo>
                    <a:pt x="39" y="29"/>
                  </a:lnTo>
                  <a:lnTo>
                    <a:pt x="35" y="34"/>
                  </a:lnTo>
                  <a:lnTo>
                    <a:pt x="29" y="39"/>
                  </a:lnTo>
                  <a:lnTo>
                    <a:pt x="21" y="40"/>
                  </a:lnTo>
                  <a:lnTo>
                    <a:pt x="13" y="39"/>
                  </a:lnTo>
                  <a:lnTo>
                    <a:pt x="7" y="34"/>
                  </a:lnTo>
                  <a:lnTo>
                    <a:pt x="1" y="29"/>
                  </a:lnTo>
                  <a:lnTo>
                    <a:pt x="0" y="21"/>
                  </a:lnTo>
                  <a:lnTo>
                    <a:pt x="1" y="13"/>
                  </a:lnTo>
                  <a:lnTo>
                    <a:pt x="7" y="7"/>
                  </a:lnTo>
                  <a:lnTo>
                    <a:pt x="13" y="1"/>
                  </a:lnTo>
                  <a:lnTo>
                    <a:pt x="21" y="0"/>
                  </a:lnTo>
                  <a:lnTo>
                    <a:pt x="29" y="1"/>
                  </a:lnTo>
                  <a:lnTo>
                    <a:pt x="35" y="7"/>
                  </a:lnTo>
                  <a:lnTo>
                    <a:pt x="39" y="13"/>
                  </a:lnTo>
                  <a:lnTo>
                    <a:pt x="40" y="21"/>
                  </a:lnTo>
                  <a:close/>
                </a:path>
              </a:pathLst>
            </a:custGeom>
            <a:solidFill>
              <a:srgbClr val="000000"/>
            </a:solidFill>
            <a:ln w="9525">
              <a:noFill/>
              <a:round/>
              <a:headEnd/>
              <a:tailEnd/>
            </a:ln>
          </p:spPr>
          <p:txBody>
            <a:bodyPr/>
            <a:lstStyle/>
            <a:p>
              <a:pPr rtl="0"/>
              <a:endParaRPr lang="en-US" sz="3800"/>
            </a:p>
          </p:txBody>
        </p:sp>
        <p:sp>
          <p:nvSpPr>
            <p:cNvPr id="1010" name="Freeform 1008"/>
            <p:cNvSpPr>
              <a:spLocks/>
            </p:cNvSpPr>
            <p:nvPr/>
          </p:nvSpPr>
          <p:spPr bwMode="auto">
            <a:xfrm>
              <a:off x="429" y="2630"/>
              <a:ext cx="86" cy="174"/>
            </a:xfrm>
            <a:custGeom>
              <a:avLst/>
              <a:gdLst>
                <a:gd name="T0" fmla="*/ 42 w 375"/>
                <a:gd name="T1" fmla="*/ 4 h 760"/>
                <a:gd name="T2" fmla="*/ 29 w 375"/>
                <a:gd name="T3" fmla="*/ 21 h 760"/>
                <a:gd name="T4" fmla="*/ 12 w 375"/>
                <a:gd name="T5" fmla="*/ 68 h 760"/>
                <a:gd name="T6" fmla="*/ 3 w 375"/>
                <a:gd name="T7" fmla="*/ 120 h 760"/>
                <a:gd name="T8" fmla="*/ 0 w 375"/>
                <a:gd name="T9" fmla="*/ 155 h 760"/>
                <a:gd name="T10" fmla="*/ 0 w 375"/>
                <a:gd name="T11" fmla="*/ 165 h 760"/>
                <a:gd name="T12" fmla="*/ 10 w 375"/>
                <a:gd name="T13" fmla="*/ 169 h 760"/>
                <a:gd name="T14" fmla="*/ 22 w 375"/>
                <a:gd name="T15" fmla="*/ 173 h 760"/>
                <a:gd name="T16" fmla="*/ 33 w 375"/>
                <a:gd name="T17" fmla="*/ 174 h 760"/>
                <a:gd name="T18" fmla="*/ 42 w 375"/>
                <a:gd name="T19" fmla="*/ 173 h 760"/>
                <a:gd name="T20" fmla="*/ 48 w 375"/>
                <a:gd name="T21" fmla="*/ 171 h 760"/>
                <a:gd name="T22" fmla="*/ 53 w 375"/>
                <a:gd name="T23" fmla="*/ 168 h 760"/>
                <a:gd name="T24" fmla="*/ 57 w 375"/>
                <a:gd name="T25" fmla="*/ 166 h 760"/>
                <a:gd name="T26" fmla="*/ 59 w 375"/>
                <a:gd name="T27" fmla="*/ 164 h 760"/>
                <a:gd name="T28" fmla="*/ 60 w 375"/>
                <a:gd name="T29" fmla="*/ 162 h 760"/>
                <a:gd name="T30" fmla="*/ 58 w 375"/>
                <a:gd name="T31" fmla="*/ 141 h 760"/>
                <a:gd name="T32" fmla="*/ 58 w 375"/>
                <a:gd name="T33" fmla="*/ 116 h 760"/>
                <a:gd name="T34" fmla="*/ 62 w 375"/>
                <a:gd name="T35" fmla="*/ 101 h 760"/>
                <a:gd name="T36" fmla="*/ 66 w 375"/>
                <a:gd name="T37" fmla="*/ 95 h 760"/>
                <a:gd name="T38" fmla="*/ 71 w 375"/>
                <a:gd name="T39" fmla="*/ 91 h 760"/>
                <a:gd name="T40" fmla="*/ 79 w 375"/>
                <a:gd name="T41" fmla="*/ 82 h 760"/>
                <a:gd name="T42" fmla="*/ 83 w 375"/>
                <a:gd name="T43" fmla="*/ 73 h 760"/>
                <a:gd name="T44" fmla="*/ 85 w 375"/>
                <a:gd name="T45" fmla="*/ 66 h 760"/>
                <a:gd name="T46" fmla="*/ 86 w 375"/>
                <a:gd name="T47" fmla="*/ 64 h 760"/>
                <a:gd name="T48" fmla="*/ 85 w 375"/>
                <a:gd name="T49" fmla="*/ 61 h 760"/>
                <a:gd name="T50" fmla="*/ 83 w 375"/>
                <a:gd name="T51" fmla="*/ 50 h 760"/>
                <a:gd name="T52" fmla="*/ 79 w 375"/>
                <a:gd name="T53" fmla="*/ 34 h 760"/>
                <a:gd name="T54" fmla="*/ 75 w 375"/>
                <a:gd name="T55" fmla="*/ 18 h 760"/>
                <a:gd name="T56" fmla="*/ 72 w 375"/>
                <a:gd name="T57" fmla="*/ 8 h 760"/>
                <a:gd name="T58" fmla="*/ 67 w 375"/>
                <a:gd name="T59" fmla="*/ 3 h 760"/>
                <a:gd name="T60" fmla="*/ 61 w 375"/>
                <a:gd name="T61" fmla="*/ 1 h 760"/>
                <a:gd name="T62" fmla="*/ 54 w 375"/>
                <a:gd name="T63" fmla="*/ 0 h 760"/>
                <a:gd name="T64" fmla="*/ 47 w 375"/>
                <a:gd name="T65" fmla="*/ 2 h 760"/>
                <a:gd name="T66" fmla="*/ 43 w 375"/>
                <a:gd name="T67" fmla="*/ 4 h 7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5"/>
                <a:gd name="T103" fmla="*/ 0 h 760"/>
                <a:gd name="T104" fmla="*/ 375 w 375"/>
                <a:gd name="T105" fmla="*/ 760 h 7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5" h="760">
                  <a:moveTo>
                    <a:pt x="185" y="17"/>
                  </a:moveTo>
                  <a:lnTo>
                    <a:pt x="182" y="18"/>
                  </a:lnTo>
                  <a:lnTo>
                    <a:pt x="180" y="19"/>
                  </a:lnTo>
                  <a:lnTo>
                    <a:pt x="125" y="92"/>
                  </a:lnTo>
                  <a:lnTo>
                    <a:pt x="82" y="189"/>
                  </a:lnTo>
                  <a:lnTo>
                    <a:pt x="51" y="299"/>
                  </a:lnTo>
                  <a:lnTo>
                    <a:pt x="28" y="414"/>
                  </a:lnTo>
                  <a:lnTo>
                    <a:pt x="13" y="522"/>
                  </a:lnTo>
                  <a:lnTo>
                    <a:pt x="5" y="613"/>
                  </a:lnTo>
                  <a:lnTo>
                    <a:pt x="2" y="678"/>
                  </a:lnTo>
                  <a:lnTo>
                    <a:pt x="0" y="708"/>
                  </a:lnTo>
                  <a:lnTo>
                    <a:pt x="0" y="719"/>
                  </a:lnTo>
                  <a:lnTo>
                    <a:pt x="12" y="726"/>
                  </a:lnTo>
                  <a:lnTo>
                    <a:pt x="43" y="739"/>
                  </a:lnTo>
                  <a:lnTo>
                    <a:pt x="72" y="748"/>
                  </a:lnTo>
                  <a:lnTo>
                    <a:pt x="98" y="754"/>
                  </a:lnTo>
                  <a:lnTo>
                    <a:pt x="121" y="758"/>
                  </a:lnTo>
                  <a:lnTo>
                    <a:pt x="143" y="760"/>
                  </a:lnTo>
                  <a:lnTo>
                    <a:pt x="164" y="758"/>
                  </a:lnTo>
                  <a:lnTo>
                    <a:pt x="181" y="756"/>
                  </a:lnTo>
                  <a:lnTo>
                    <a:pt x="198" y="750"/>
                  </a:lnTo>
                  <a:lnTo>
                    <a:pt x="211" y="747"/>
                  </a:lnTo>
                  <a:lnTo>
                    <a:pt x="223" y="740"/>
                  </a:lnTo>
                  <a:lnTo>
                    <a:pt x="233" y="734"/>
                  </a:lnTo>
                  <a:lnTo>
                    <a:pt x="242" y="728"/>
                  </a:lnTo>
                  <a:lnTo>
                    <a:pt x="249" y="723"/>
                  </a:lnTo>
                  <a:lnTo>
                    <a:pt x="253" y="719"/>
                  </a:lnTo>
                  <a:lnTo>
                    <a:pt x="257" y="715"/>
                  </a:lnTo>
                  <a:lnTo>
                    <a:pt x="258" y="714"/>
                  </a:lnTo>
                  <a:lnTo>
                    <a:pt x="263" y="706"/>
                  </a:lnTo>
                  <a:lnTo>
                    <a:pt x="262" y="698"/>
                  </a:lnTo>
                  <a:lnTo>
                    <a:pt x="253" y="618"/>
                  </a:lnTo>
                  <a:lnTo>
                    <a:pt x="251" y="554"/>
                  </a:lnTo>
                  <a:lnTo>
                    <a:pt x="255" y="505"/>
                  </a:lnTo>
                  <a:lnTo>
                    <a:pt x="262" y="467"/>
                  </a:lnTo>
                  <a:lnTo>
                    <a:pt x="271" y="442"/>
                  </a:lnTo>
                  <a:lnTo>
                    <a:pt x="280" y="425"/>
                  </a:lnTo>
                  <a:lnTo>
                    <a:pt x="287" y="417"/>
                  </a:lnTo>
                  <a:lnTo>
                    <a:pt x="289" y="415"/>
                  </a:lnTo>
                  <a:lnTo>
                    <a:pt x="310" y="399"/>
                  </a:lnTo>
                  <a:lnTo>
                    <a:pt x="327" y="380"/>
                  </a:lnTo>
                  <a:lnTo>
                    <a:pt x="343" y="359"/>
                  </a:lnTo>
                  <a:lnTo>
                    <a:pt x="353" y="338"/>
                  </a:lnTo>
                  <a:lnTo>
                    <a:pt x="362" y="319"/>
                  </a:lnTo>
                  <a:lnTo>
                    <a:pt x="369" y="302"/>
                  </a:lnTo>
                  <a:lnTo>
                    <a:pt x="372" y="290"/>
                  </a:lnTo>
                  <a:lnTo>
                    <a:pt x="374" y="285"/>
                  </a:lnTo>
                  <a:lnTo>
                    <a:pt x="375" y="281"/>
                  </a:lnTo>
                  <a:lnTo>
                    <a:pt x="374" y="277"/>
                  </a:lnTo>
                  <a:lnTo>
                    <a:pt x="372" y="268"/>
                  </a:lnTo>
                  <a:lnTo>
                    <a:pt x="367" y="248"/>
                  </a:lnTo>
                  <a:lnTo>
                    <a:pt x="362" y="220"/>
                  </a:lnTo>
                  <a:lnTo>
                    <a:pt x="354" y="185"/>
                  </a:lnTo>
                  <a:lnTo>
                    <a:pt x="345" y="148"/>
                  </a:lnTo>
                  <a:lnTo>
                    <a:pt x="337" y="112"/>
                  </a:lnTo>
                  <a:lnTo>
                    <a:pt x="328" y="78"/>
                  </a:lnTo>
                  <a:lnTo>
                    <a:pt x="319" y="49"/>
                  </a:lnTo>
                  <a:lnTo>
                    <a:pt x="313" y="35"/>
                  </a:lnTo>
                  <a:lnTo>
                    <a:pt x="305" y="23"/>
                  </a:lnTo>
                  <a:lnTo>
                    <a:pt x="294" y="13"/>
                  </a:lnTo>
                  <a:lnTo>
                    <a:pt x="281" y="6"/>
                  </a:lnTo>
                  <a:lnTo>
                    <a:pt x="266" y="3"/>
                  </a:lnTo>
                  <a:lnTo>
                    <a:pt x="250" y="0"/>
                  </a:lnTo>
                  <a:lnTo>
                    <a:pt x="234" y="1"/>
                  </a:lnTo>
                  <a:lnTo>
                    <a:pt x="220" y="4"/>
                  </a:lnTo>
                  <a:lnTo>
                    <a:pt x="207" y="8"/>
                  </a:lnTo>
                  <a:lnTo>
                    <a:pt x="197" y="12"/>
                  </a:lnTo>
                  <a:lnTo>
                    <a:pt x="189" y="16"/>
                  </a:lnTo>
                  <a:lnTo>
                    <a:pt x="185" y="17"/>
                  </a:lnTo>
                  <a:close/>
                </a:path>
              </a:pathLst>
            </a:custGeom>
            <a:solidFill>
              <a:srgbClr val="000000"/>
            </a:solidFill>
            <a:ln w="9525">
              <a:noFill/>
              <a:round/>
              <a:headEnd/>
              <a:tailEnd/>
            </a:ln>
          </p:spPr>
          <p:txBody>
            <a:bodyPr/>
            <a:lstStyle/>
            <a:p>
              <a:pPr rtl="0"/>
              <a:endParaRPr lang="en-US" sz="3800"/>
            </a:p>
          </p:txBody>
        </p:sp>
        <p:sp>
          <p:nvSpPr>
            <p:cNvPr id="1011" name="Freeform 1009"/>
            <p:cNvSpPr>
              <a:spLocks/>
            </p:cNvSpPr>
            <p:nvPr/>
          </p:nvSpPr>
          <p:spPr bwMode="auto">
            <a:xfrm>
              <a:off x="438" y="2639"/>
              <a:ext cx="67" cy="156"/>
            </a:xfrm>
            <a:custGeom>
              <a:avLst/>
              <a:gdLst>
                <a:gd name="T0" fmla="*/ 52 w 292"/>
                <a:gd name="T1" fmla="*/ 1 h 679"/>
                <a:gd name="T2" fmla="*/ 53 w 292"/>
                <a:gd name="T3" fmla="*/ 1 h 679"/>
                <a:gd name="T4" fmla="*/ 53 w 292"/>
                <a:gd name="T5" fmla="*/ 2 h 679"/>
                <a:gd name="T6" fmla="*/ 54 w 292"/>
                <a:gd name="T7" fmla="*/ 3 h 679"/>
                <a:gd name="T8" fmla="*/ 55 w 292"/>
                <a:gd name="T9" fmla="*/ 5 h 679"/>
                <a:gd name="T10" fmla="*/ 57 w 292"/>
                <a:gd name="T11" fmla="*/ 11 h 679"/>
                <a:gd name="T12" fmla="*/ 59 w 292"/>
                <a:gd name="T13" fmla="*/ 18 h 679"/>
                <a:gd name="T14" fmla="*/ 61 w 292"/>
                <a:gd name="T15" fmla="*/ 26 h 679"/>
                <a:gd name="T16" fmla="*/ 63 w 292"/>
                <a:gd name="T17" fmla="*/ 33 h 679"/>
                <a:gd name="T18" fmla="*/ 64 w 292"/>
                <a:gd name="T19" fmla="*/ 40 h 679"/>
                <a:gd name="T20" fmla="*/ 66 w 292"/>
                <a:gd name="T21" fmla="*/ 47 h 679"/>
                <a:gd name="T22" fmla="*/ 67 w 292"/>
                <a:gd name="T23" fmla="*/ 52 h 679"/>
                <a:gd name="T24" fmla="*/ 67 w 292"/>
                <a:gd name="T25" fmla="*/ 55 h 679"/>
                <a:gd name="T26" fmla="*/ 67 w 292"/>
                <a:gd name="T27" fmla="*/ 57 h 679"/>
                <a:gd name="T28" fmla="*/ 66 w 292"/>
                <a:gd name="T29" fmla="*/ 60 h 679"/>
                <a:gd name="T30" fmla="*/ 64 w 292"/>
                <a:gd name="T31" fmla="*/ 62 h 679"/>
                <a:gd name="T32" fmla="*/ 63 w 292"/>
                <a:gd name="T33" fmla="*/ 66 h 679"/>
                <a:gd name="T34" fmla="*/ 61 w 292"/>
                <a:gd name="T35" fmla="*/ 69 h 679"/>
                <a:gd name="T36" fmla="*/ 58 w 292"/>
                <a:gd name="T37" fmla="*/ 73 h 679"/>
                <a:gd name="T38" fmla="*/ 56 w 292"/>
                <a:gd name="T39" fmla="*/ 76 h 679"/>
                <a:gd name="T40" fmla="*/ 52 w 292"/>
                <a:gd name="T41" fmla="*/ 78 h 679"/>
                <a:gd name="T42" fmla="*/ 51 w 292"/>
                <a:gd name="T43" fmla="*/ 79 h 679"/>
                <a:gd name="T44" fmla="*/ 50 w 292"/>
                <a:gd name="T45" fmla="*/ 81 h 679"/>
                <a:gd name="T46" fmla="*/ 47 w 292"/>
                <a:gd name="T47" fmla="*/ 83 h 679"/>
                <a:gd name="T48" fmla="*/ 45 w 292"/>
                <a:gd name="T49" fmla="*/ 87 h 679"/>
                <a:gd name="T50" fmla="*/ 43 w 292"/>
                <a:gd name="T51" fmla="*/ 93 h 679"/>
                <a:gd name="T52" fmla="*/ 41 w 292"/>
                <a:gd name="T53" fmla="*/ 100 h 679"/>
                <a:gd name="T54" fmla="*/ 40 w 292"/>
                <a:gd name="T55" fmla="*/ 110 h 679"/>
                <a:gd name="T56" fmla="*/ 39 w 292"/>
                <a:gd name="T57" fmla="*/ 122 h 679"/>
                <a:gd name="T58" fmla="*/ 39 w 292"/>
                <a:gd name="T59" fmla="*/ 128 h 679"/>
                <a:gd name="T60" fmla="*/ 40 w 292"/>
                <a:gd name="T61" fmla="*/ 135 h 679"/>
                <a:gd name="T62" fmla="*/ 41 w 292"/>
                <a:gd name="T63" fmla="*/ 142 h 679"/>
                <a:gd name="T64" fmla="*/ 41 w 292"/>
                <a:gd name="T65" fmla="*/ 150 h 679"/>
                <a:gd name="T66" fmla="*/ 40 w 292"/>
                <a:gd name="T67" fmla="*/ 152 h 679"/>
                <a:gd name="T68" fmla="*/ 37 w 292"/>
                <a:gd name="T69" fmla="*/ 153 h 679"/>
                <a:gd name="T70" fmla="*/ 33 w 292"/>
                <a:gd name="T71" fmla="*/ 155 h 679"/>
                <a:gd name="T72" fmla="*/ 29 w 292"/>
                <a:gd name="T73" fmla="*/ 156 h 679"/>
                <a:gd name="T74" fmla="*/ 23 w 292"/>
                <a:gd name="T75" fmla="*/ 156 h 679"/>
                <a:gd name="T76" fmla="*/ 17 w 292"/>
                <a:gd name="T77" fmla="*/ 156 h 679"/>
                <a:gd name="T78" fmla="*/ 9 w 292"/>
                <a:gd name="T79" fmla="*/ 154 h 679"/>
                <a:gd name="T80" fmla="*/ 0 w 292"/>
                <a:gd name="T81" fmla="*/ 150 h 679"/>
                <a:gd name="T82" fmla="*/ 0 w 292"/>
                <a:gd name="T83" fmla="*/ 140 h 679"/>
                <a:gd name="T84" fmla="*/ 2 w 292"/>
                <a:gd name="T85" fmla="*/ 124 h 679"/>
                <a:gd name="T86" fmla="*/ 4 w 292"/>
                <a:gd name="T87" fmla="*/ 103 h 679"/>
                <a:gd name="T88" fmla="*/ 7 w 292"/>
                <a:gd name="T89" fmla="*/ 81 h 679"/>
                <a:gd name="T90" fmla="*/ 12 w 292"/>
                <a:gd name="T91" fmla="*/ 58 h 679"/>
                <a:gd name="T92" fmla="*/ 19 w 292"/>
                <a:gd name="T93" fmla="*/ 36 h 679"/>
                <a:gd name="T94" fmla="*/ 27 w 292"/>
                <a:gd name="T95" fmla="*/ 17 h 679"/>
                <a:gd name="T96" fmla="*/ 38 w 292"/>
                <a:gd name="T97" fmla="*/ 3 h 679"/>
                <a:gd name="T98" fmla="*/ 39 w 292"/>
                <a:gd name="T99" fmla="*/ 2 h 679"/>
                <a:gd name="T100" fmla="*/ 41 w 292"/>
                <a:gd name="T101" fmla="*/ 2 h 679"/>
                <a:gd name="T102" fmla="*/ 42 w 292"/>
                <a:gd name="T103" fmla="*/ 1 h 679"/>
                <a:gd name="T104" fmla="*/ 44 w 292"/>
                <a:gd name="T105" fmla="*/ 0 h 679"/>
                <a:gd name="T106" fmla="*/ 46 w 292"/>
                <a:gd name="T107" fmla="*/ 0 h 679"/>
                <a:gd name="T108" fmla="*/ 48 w 292"/>
                <a:gd name="T109" fmla="*/ 0 h 679"/>
                <a:gd name="T110" fmla="*/ 50 w 292"/>
                <a:gd name="T111" fmla="*/ 0 h 679"/>
                <a:gd name="T112" fmla="*/ 52 w 292"/>
                <a:gd name="T113" fmla="*/ 1 h 6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2"/>
                <a:gd name="T172" fmla="*/ 0 h 679"/>
                <a:gd name="T173" fmla="*/ 292 w 292"/>
                <a:gd name="T174" fmla="*/ 679 h 6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2" h="679">
                  <a:moveTo>
                    <a:pt x="225" y="3"/>
                  </a:moveTo>
                  <a:lnTo>
                    <a:pt x="229" y="5"/>
                  </a:lnTo>
                  <a:lnTo>
                    <a:pt x="233" y="8"/>
                  </a:lnTo>
                  <a:lnTo>
                    <a:pt x="236" y="15"/>
                  </a:lnTo>
                  <a:lnTo>
                    <a:pt x="240" y="22"/>
                  </a:lnTo>
                  <a:lnTo>
                    <a:pt x="248" y="47"/>
                  </a:lnTo>
                  <a:lnTo>
                    <a:pt x="256" y="77"/>
                  </a:lnTo>
                  <a:lnTo>
                    <a:pt x="264" y="111"/>
                  </a:lnTo>
                  <a:lnTo>
                    <a:pt x="273" y="145"/>
                  </a:lnTo>
                  <a:lnTo>
                    <a:pt x="279" y="176"/>
                  </a:lnTo>
                  <a:lnTo>
                    <a:pt x="286" y="204"/>
                  </a:lnTo>
                  <a:lnTo>
                    <a:pt x="290" y="227"/>
                  </a:lnTo>
                  <a:lnTo>
                    <a:pt x="292" y="240"/>
                  </a:lnTo>
                  <a:lnTo>
                    <a:pt x="290" y="247"/>
                  </a:lnTo>
                  <a:lnTo>
                    <a:pt x="286" y="259"/>
                  </a:lnTo>
                  <a:lnTo>
                    <a:pt x="281" y="272"/>
                  </a:lnTo>
                  <a:lnTo>
                    <a:pt x="274" y="288"/>
                  </a:lnTo>
                  <a:lnTo>
                    <a:pt x="265" y="302"/>
                  </a:lnTo>
                  <a:lnTo>
                    <a:pt x="253" y="318"/>
                  </a:lnTo>
                  <a:lnTo>
                    <a:pt x="242" y="331"/>
                  </a:lnTo>
                  <a:lnTo>
                    <a:pt x="227" y="341"/>
                  </a:lnTo>
                  <a:lnTo>
                    <a:pt x="223" y="344"/>
                  </a:lnTo>
                  <a:lnTo>
                    <a:pt x="216" y="351"/>
                  </a:lnTo>
                  <a:lnTo>
                    <a:pt x="207" y="363"/>
                  </a:lnTo>
                  <a:lnTo>
                    <a:pt x="196" y="380"/>
                  </a:lnTo>
                  <a:lnTo>
                    <a:pt x="187" y="405"/>
                  </a:lnTo>
                  <a:lnTo>
                    <a:pt x="178" y="437"/>
                  </a:lnTo>
                  <a:lnTo>
                    <a:pt x="173" y="479"/>
                  </a:lnTo>
                  <a:lnTo>
                    <a:pt x="170" y="530"/>
                  </a:lnTo>
                  <a:lnTo>
                    <a:pt x="171" y="557"/>
                  </a:lnTo>
                  <a:lnTo>
                    <a:pt x="173" y="587"/>
                  </a:lnTo>
                  <a:lnTo>
                    <a:pt x="177" y="619"/>
                  </a:lnTo>
                  <a:lnTo>
                    <a:pt x="180" y="655"/>
                  </a:lnTo>
                  <a:lnTo>
                    <a:pt x="173" y="661"/>
                  </a:lnTo>
                  <a:lnTo>
                    <a:pt x="161" y="668"/>
                  </a:lnTo>
                  <a:lnTo>
                    <a:pt x="145" y="674"/>
                  </a:lnTo>
                  <a:lnTo>
                    <a:pt x="126" y="678"/>
                  </a:lnTo>
                  <a:lnTo>
                    <a:pt x="101" y="679"/>
                  </a:lnTo>
                  <a:lnTo>
                    <a:pt x="72" y="677"/>
                  </a:lnTo>
                  <a:lnTo>
                    <a:pt x="39" y="669"/>
                  </a:lnTo>
                  <a:lnTo>
                    <a:pt x="0" y="655"/>
                  </a:lnTo>
                  <a:lnTo>
                    <a:pt x="2" y="609"/>
                  </a:lnTo>
                  <a:lnTo>
                    <a:pt x="7" y="539"/>
                  </a:lnTo>
                  <a:lnTo>
                    <a:pt x="17" y="450"/>
                  </a:lnTo>
                  <a:lnTo>
                    <a:pt x="32" y="353"/>
                  </a:lnTo>
                  <a:lnTo>
                    <a:pt x="53" y="251"/>
                  </a:lnTo>
                  <a:lnTo>
                    <a:pt x="82" y="156"/>
                  </a:lnTo>
                  <a:lnTo>
                    <a:pt x="118" y="73"/>
                  </a:lnTo>
                  <a:lnTo>
                    <a:pt x="165" y="11"/>
                  </a:lnTo>
                  <a:lnTo>
                    <a:pt x="170" y="8"/>
                  </a:lnTo>
                  <a:lnTo>
                    <a:pt x="177" y="7"/>
                  </a:lnTo>
                  <a:lnTo>
                    <a:pt x="184" y="4"/>
                  </a:lnTo>
                  <a:lnTo>
                    <a:pt x="192" y="2"/>
                  </a:lnTo>
                  <a:lnTo>
                    <a:pt x="201" y="0"/>
                  </a:lnTo>
                  <a:lnTo>
                    <a:pt x="209" y="0"/>
                  </a:lnTo>
                  <a:lnTo>
                    <a:pt x="217" y="0"/>
                  </a:lnTo>
                  <a:lnTo>
                    <a:pt x="225" y="3"/>
                  </a:lnTo>
                  <a:close/>
                </a:path>
              </a:pathLst>
            </a:custGeom>
            <a:solidFill>
              <a:srgbClr val="C0C0C0"/>
            </a:solidFill>
            <a:ln w="9525">
              <a:noFill/>
              <a:round/>
              <a:headEnd/>
              <a:tailEnd/>
            </a:ln>
          </p:spPr>
          <p:txBody>
            <a:bodyPr/>
            <a:lstStyle/>
            <a:p>
              <a:pPr rtl="0"/>
              <a:endParaRPr lang="en-US" sz="3800"/>
            </a:p>
          </p:txBody>
        </p:sp>
        <p:sp>
          <p:nvSpPr>
            <p:cNvPr id="1012" name="Freeform 1010"/>
            <p:cNvSpPr>
              <a:spLocks/>
            </p:cNvSpPr>
            <p:nvPr/>
          </p:nvSpPr>
          <p:spPr bwMode="auto">
            <a:xfrm>
              <a:off x="480" y="2612"/>
              <a:ext cx="18" cy="24"/>
            </a:xfrm>
            <a:custGeom>
              <a:avLst/>
              <a:gdLst>
                <a:gd name="T0" fmla="*/ 0 w 82"/>
                <a:gd name="T1" fmla="*/ 20 h 107"/>
                <a:gd name="T2" fmla="*/ 8 w 82"/>
                <a:gd name="T3" fmla="*/ 24 h 107"/>
                <a:gd name="T4" fmla="*/ 9 w 82"/>
                <a:gd name="T5" fmla="*/ 21 h 107"/>
                <a:gd name="T6" fmla="*/ 11 w 82"/>
                <a:gd name="T7" fmla="*/ 19 h 107"/>
                <a:gd name="T8" fmla="*/ 12 w 82"/>
                <a:gd name="T9" fmla="*/ 16 h 107"/>
                <a:gd name="T10" fmla="*/ 13 w 82"/>
                <a:gd name="T11" fmla="*/ 14 h 107"/>
                <a:gd name="T12" fmla="*/ 15 w 82"/>
                <a:gd name="T13" fmla="*/ 12 h 107"/>
                <a:gd name="T14" fmla="*/ 16 w 82"/>
                <a:gd name="T15" fmla="*/ 10 h 107"/>
                <a:gd name="T16" fmla="*/ 17 w 82"/>
                <a:gd name="T17" fmla="*/ 8 h 107"/>
                <a:gd name="T18" fmla="*/ 18 w 82"/>
                <a:gd name="T19" fmla="*/ 7 h 107"/>
                <a:gd name="T20" fmla="*/ 13 w 82"/>
                <a:gd name="T21" fmla="*/ 0 h 107"/>
                <a:gd name="T22" fmla="*/ 11 w 82"/>
                <a:gd name="T23" fmla="*/ 2 h 107"/>
                <a:gd name="T24" fmla="*/ 9 w 82"/>
                <a:gd name="T25" fmla="*/ 4 h 107"/>
                <a:gd name="T26" fmla="*/ 7 w 82"/>
                <a:gd name="T27" fmla="*/ 8 h 107"/>
                <a:gd name="T28" fmla="*/ 5 w 82"/>
                <a:gd name="T29" fmla="*/ 11 h 107"/>
                <a:gd name="T30" fmla="*/ 3 w 82"/>
                <a:gd name="T31" fmla="*/ 14 h 107"/>
                <a:gd name="T32" fmla="*/ 2 w 82"/>
                <a:gd name="T33" fmla="*/ 17 h 107"/>
                <a:gd name="T34" fmla="*/ 1 w 82"/>
                <a:gd name="T35" fmla="*/ 19 h 107"/>
                <a:gd name="T36" fmla="*/ 0 w 82"/>
                <a:gd name="T37" fmla="*/ 20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
                <a:gd name="T58" fmla="*/ 0 h 107"/>
                <a:gd name="T59" fmla="*/ 82 w 82"/>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 h="107">
                  <a:moveTo>
                    <a:pt x="0" y="91"/>
                  </a:moveTo>
                  <a:lnTo>
                    <a:pt x="37" y="107"/>
                  </a:lnTo>
                  <a:lnTo>
                    <a:pt x="42" y="95"/>
                  </a:lnTo>
                  <a:lnTo>
                    <a:pt x="49" y="84"/>
                  </a:lnTo>
                  <a:lnTo>
                    <a:pt x="54" y="72"/>
                  </a:lnTo>
                  <a:lnTo>
                    <a:pt x="60" y="61"/>
                  </a:lnTo>
                  <a:lnTo>
                    <a:pt x="67" y="52"/>
                  </a:lnTo>
                  <a:lnTo>
                    <a:pt x="73" y="43"/>
                  </a:lnTo>
                  <a:lnTo>
                    <a:pt x="79" y="37"/>
                  </a:lnTo>
                  <a:lnTo>
                    <a:pt x="82" y="33"/>
                  </a:lnTo>
                  <a:lnTo>
                    <a:pt x="58" y="0"/>
                  </a:lnTo>
                  <a:lnTo>
                    <a:pt x="49" y="9"/>
                  </a:lnTo>
                  <a:lnTo>
                    <a:pt x="40" y="20"/>
                  </a:lnTo>
                  <a:lnTo>
                    <a:pt x="30" y="34"/>
                  </a:lnTo>
                  <a:lnTo>
                    <a:pt x="23" y="47"/>
                  </a:lnTo>
                  <a:lnTo>
                    <a:pt x="15" y="61"/>
                  </a:lnTo>
                  <a:lnTo>
                    <a:pt x="8" y="74"/>
                  </a:lnTo>
                  <a:lnTo>
                    <a:pt x="3" y="85"/>
                  </a:lnTo>
                  <a:lnTo>
                    <a:pt x="0" y="91"/>
                  </a:lnTo>
                  <a:close/>
                </a:path>
              </a:pathLst>
            </a:custGeom>
            <a:solidFill>
              <a:srgbClr val="000000"/>
            </a:solidFill>
            <a:ln w="9525">
              <a:noFill/>
              <a:round/>
              <a:headEnd/>
              <a:tailEnd/>
            </a:ln>
          </p:spPr>
          <p:txBody>
            <a:bodyPr/>
            <a:lstStyle/>
            <a:p>
              <a:pPr rtl="0"/>
              <a:endParaRPr lang="en-US" sz="3800"/>
            </a:p>
          </p:txBody>
        </p:sp>
        <p:sp>
          <p:nvSpPr>
            <p:cNvPr id="1013" name="Freeform 1011"/>
            <p:cNvSpPr>
              <a:spLocks/>
            </p:cNvSpPr>
            <p:nvPr/>
          </p:nvSpPr>
          <p:spPr bwMode="auto">
            <a:xfrm>
              <a:off x="586" y="2686"/>
              <a:ext cx="67" cy="65"/>
            </a:xfrm>
            <a:custGeom>
              <a:avLst/>
              <a:gdLst>
                <a:gd name="T0" fmla="*/ 2 w 292"/>
                <a:gd name="T1" fmla="*/ 2 h 284"/>
                <a:gd name="T2" fmla="*/ 0 w 292"/>
                <a:gd name="T3" fmla="*/ 3 h 284"/>
                <a:gd name="T4" fmla="*/ 0 w 292"/>
                <a:gd name="T5" fmla="*/ 5 h 284"/>
                <a:gd name="T6" fmla="*/ 0 w 292"/>
                <a:gd name="T7" fmla="*/ 8 h 284"/>
                <a:gd name="T8" fmla="*/ 2 w 292"/>
                <a:gd name="T9" fmla="*/ 9 h 284"/>
                <a:gd name="T10" fmla="*/ 58 w 292"/>
                <a:gd name="T11" fmla="*/ 64 h 284"/>
                <a:gd name="T12" fmla="*/ 59 w 292"/>
                <a:gd name="T13" fmla="*/ 65 h 284"/>
                <a:gd name="T14" fmla="*/ 61 w 292"/>
                <a:gd name="T15" fmla="*/ 65 h 284"/>
                <a:gd name="T16" fmla="*/ 64 w 292"/>
                <a:gd name="T17" fmla="*/ 65 h 284"/>
                <a:gd name="T18" fmla="*/ 65 w 292"/>
                <a:gd name="T19" fmla="*/ 64 h 284"/>
                <a:gd name="T20" fmla="*/ 67 w 292"/>
                <a:gd name="T21" fmla="*/ 62 h 284"/>
                <a:gd name="T22" fmla="*/ 67 w 292"/>
                <a:gd name="T23" fmla="*/ 60 h 284"/>
                <a:gd name="T24" fmla="*/ 67 w 292"/>
                <a:gd name="T25" fmla="*/ 58 h 284"/>
                <a:gd name="T26" fmla="*/ 65 w 292"/>
                <a:gd name="T27" fmla="*/ 56 h 284"/>
                <a:gd name="T28" fmla="*/ 9 w 292"/>
                <a:gd name="T29" fmla="*/ 2 h 284"/>
                <a:gd name="T30" fmla="*/ 8 w 292"/>
                <a:gd name="T31" fmla="*/ 0 h 284"/>
                <a:gd name="T32" fmla="*/ 5 w 292"/>
                <a:gd name="T33" fmla="*/ 0 h 284"/>
                <a:gd name="T34" fmla="*/ 3 w 292"/>
                <a:gd name="T35" fmla="*/ 0 h 284"/>
                <a:gd name="T36" fmla="*/ 2 w 292"/>
                <a:gd name="T37" fmla="*/ 2 h 2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2"/>
                <a:gd name="T58" fmla="*/ 0 h 284"/>
                <a:gd name="T59" fmla="*/ 292 w 292"/>
                <a:gd name="T60" fmla="*/ 284 h 2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2" h="284">
                  <a:moveTo>
                    <a:pt x="7" y="7"/>
                  </a:moveTo>
                  <a:lnTo>
                    <a:pt x="1" y="15"/>
                  </a:lnTo>
                  <a:lnTo>
                    <a:pt x="0" y="24"/>
                  </a:lnTo>
                  <a:lnTo>
                    <a:pt x="1" y="33"/>
                  </a:lnTo>
                  <a:lnTo>
                    <a:pt x="7" y="41"/>
                  </a:lnTo>
                  <a:lnTo>
                    <a:pt x="251" y="278"/>
                  </a:lnTo>
                  <a:lnTo>
                    <a:pt x="259" y="283"/>
                  </a:lnTo>
                  <a:lnTo>
                    <a:pt x="268" y="284"/>
                  </a:lnTo>
                  <a:lnTo>
                    <a:pt x="277" y="283"/>
                  </a:lnTo>
                  <a:lnTo>
                    <a:pt x="285" y="278"/>
                  </a:lnTo>
                  <a:lnTo>
                    <a:pt x="290" y="270"/>
                  </a:lnTo>
                  <a:lnTo>
                    <a:pt x="292" y="261"/>
                  </a:lnTo>
                  <a:lnTo>
                    <a:pt x="290" y="252"/>
                  </a:lnTo>
                  <a:lnTo>
                    <a:pt x="285" y="244"/>
                  </a:lnTo>
                  <a:lnTo>
                    <a:pt x="40" y="7"/>
                  </a:lnTo>
                  <a:lnTo>
                    <a:pt x="33" y="2"/>
                  </a:lnTo>
                  <a:lnTo>
                    <a:pt x="23" y="0"/>
                  </a:lnTo>
                  <a:lnTo>
                    <a:pt x="14" y="2"/>
                  </a:lnTo>
                  <a:lnTo>
                    <a:pt x="7" y="7"/>
                  </a:lnTo>
                  <a:close/>
                </a:path>
              </a:pathLst>
            </a:custGeom>
            <a:solidFill>
              <a:srgbClr val="000000"/>
            </a:solidFill>
            <a:ln w="9525">
              <a:noFill/>
              <a:round/>
              <a:headEnd/>
              <a:tailEnd/>
            </a:ln>
          </p:spPr>
          <p:txBody>
            <a:bodyPr/>
            <a:lstStyle/>
            <a:p>
              <a:pPr rtl="0"/>
              <a:endParaRPr lang="en-US" sz="3800"/>
            </a:p>
          </p:txBody>
        </p:sp>
        <p:sp>
          <p:nvSpPr>
            <p:cNvPr id="1014" name="Freeform 1012"/>
            <p:cNvSpPr>
              <a:spLocks/>
            </p:cNvSpPr>
            <p:nvPr/>
          </p:nvSpPr>
          <p:spPr bwMode="auto">
            <a:xfrm>
              <a:off x="477" y="2675"/>
              <a:ext cx="147" cy="82"/>
            </a:xfrm>
            <a:custGeom>
              <a:avLst/>
              <a:gdLst>
                <a:gd name="T0" fmla="*/ 2 w 640"/>
                <a:gd name="T1" fmla="*/ 1 h 359"/>
                <a:gd name="T2" fmla="*/ 0 w 640"/>
                <a:gd name="T3" fmla="*/ 4 h 359"/>
                <a:gd name="T4" fmla="*/ 0 w 640"/>
                <a:gd name="T5" fmla="*/ 7 h 359"/>
                <a:gd name="T6" fmla="*/ 2 w 640"/>
                <a:gd name="T7" fmla="*/ 11 h 359"/>
                <a:gd name="T8" fmla="*/ 5 w 640"/>
                <a:gd name="T9" fmla="*/ 18 h 359"/>
                <a:gd name="T10" fmla="*/ 9 w 640"/>
                <a:gd name="T11" fmla="*/ 27 h 359"/>
                <a:gd name="T12" fmla="*/ 16 w 640"/>
                <a:gd name="T13" fmla="*/ 37 h 359"/>
                <a:gd name="T14" fmla="*/ 24 w 640"/>
                <a:gd name="T15" fmla="*/ 48 h 359"/>
                <a:gd name="T16" fmla="*/ 35 w 640"/>
                <a:gd name="T17" fmla="*/ 58 h 359"/>
                <a:gd name="T18" fmla="*/ 47 w 640"/>
                <a:gd name="T19" fmla="*/ 67 h 359"/>
                <a:gd name="T20" fmla="*/ 59 w 640"/>
                <a:gd name="T21" fmla="*/ 74 h 359"/>
                <a:gd name="T22" fmla="*/ 69 w 640"/>
                <a:gd name="T23" fmla="*/ 77 h 359"/>
                <a:gd name="T24" fmla="*/ 79 w 640"/>
                <a:gd name="T25" fmla="*/ 80 h 359"/>
                <a:gd name="T26" fmla="*/ 90 w 640"/>
                <a:gd name="T27" fmla="*/ 82 h 359"/>
                <a:gd name="T28" fmla="*/ 102 w 640"/>
                <a:gd name="T29" fmla="*/ 82 h 359"/>
                <a:gd name="T30" fmla="*/ 113 w 640"/>
                <a:gd name="T31" fmla="*/ 81 h 359"/>
                <a:gd name="T32" fmla="*/ 125 w 640"/>
                <a:gd name="T33" fmla="*/ 79 h 359"/>
                <a:gd name="T34" fmla="*/ 138 w 640"/>
                <a:gd name="T35" fmla="*/ 76 h 359"/>
                <a:gd name="T36" fmla="*/ 146 w 640"/>
                <a:gd name="T37" fmla="*/ 73 h 359"/>
                <a:gd name="T38" fmla="*/ 147 w 640"/>
                <a:gd name="T39" fmla="*/ 70 h 359"/>
                <a:gd name="T40" fmla="*/ 146 w 640"/>
                <a:gd name="T41" fmla="*/ 67 h 359"/>
                <a:gd name="T42" fmla="*/ 143 w 640"/>
                <a:gd name="T43" fmla="*/ 66 h 359"/>
                <a:gd name="T44" fmla="*/ 135 w 640"/>
                <a:gd name="T45" fmla="*/ 67 h 359"/>
                <a:gd name="T46" fmla="*/ 124 w 640"/>
                <a:gd name="T47" fmla="*/ 70 h 359"/>
                <a:gd name="T48" fmla="*/ 113 w 640"/>
                <a:gd name="T49" fmla="*/ 72 h 359"/>
                <a:gd name="T50" fmla="*/ 102 w 640"/>
                <a:gd name="T51" fmla="*/ 73 h 359"/>
                <a:gd name="T52" fmla="*/ 91 w 640"/>
                <a:gd name="T53" fmla="*/ 73 h 359"/>
                <a:gd name="T54" fmla="*/ 82 w 640"/>
                <a:gd name="T55" fmla="*/ 71 h 359"/>
                <a:gd name="T56" fmla="*/ 72 w 640"/>
                <a:gd name="T57" fmla="*/ 69 h 359"/>
                <a:gd name="T58" fmla="*/ 63 w 640"/>
                <a:gd name="T59" fmla="*/ 66 h 359"/>
                <a:gd name="T60" fmla="*/ 52 w 640"/>
                <a:gd name="T61" fmla="*/ 60 h 359"/>
                <a:gd name="T62" fmla="*/ 41 w 640"/>
                <a:gd name="T63" fmla="*/ 51 h 359"/>
                <a:gd name="T64" fmla="*/ 31 w 640"/>
                <a:gd name="T65" fmla="*/ 41 h 359"/>
                <a:gd name="T66" fmla="*/ 23 w 640"/>
                <a:gd name="T67" fmla="*/ 31 h 359"/>
                <a:gd name="T68" fmla="*/ 17 w 640"/>
                <a:gd name="T69" fmla="*/ 22 h 359"/>
                <a:gd name="T70" fmla="*/ 13 w 640"/>
                <a:gd name="T71" fmla="*/ 14 h 359"/>
                <a:gd name="T72" fmla="*/ 10 w 640"/>
                <a:gd name="T73" fmla="*/ 7 h 359"/>
                <a:gd name="T74" fmla="*/ 9 w 640"/>
                <a:gd name="T75" fmla="*/ 4 h 359"/>
                <a:gd name="T76" fmla="*/ 8 w 640"/>
                <a:gd name="T77" fmla="*/ 2 h 359"/>
                <a:gd name="T78" fmla="*/ 5 w 640"/>
                <a:gd name="T79" fmla="*/ 0 h 3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0"/>
                <a:gd name="T121" fmla="*/ 0 h 359"/>
                <a:gd name="T122" fmla="*/ 640 w 640"/>
                <a:gd name="T123" fmla="*/ 359 h 3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0" h="359">
                  <a:moveTo>
                    <a:pt x="14" y="1"/>
                  </a:moveTo>
                  <a:lnTo>
                    <a:pt x="8" y="5"/>
                  </a:lnTo>
                  <a:lnTo>
                    <a:pt x="2" y="10"/>
                  </a:lnTo>
                  <a:lnTo>
                    <a:pt x="0" y="18"/>
                  </a:lnTo>
                  <a:lnTo>
                    <a:pt x="0" y="26"/>
                  </a:lnTo>
                  <a:lnTo>
                    <a:pt x="1" y="30"/>
                  </a:lnTo>
                  <a:lnTo>
                    <a:pt x="4" y="36"/>
                  </a:lnTo>
                  <a:lnTo>
                    <a:pt x="8" y="48"/>
                  </a:lnTo>
                  <a:lnTo>
                    <a:pt x="13" y="61"/>
                  </a:lnTo>
                  <a:lnTo>
                    <a:pt x="21" y="78"/>
                  </a:lnTo>
                  <a:lnTo>
                    <a:pt x="30" y="96"/>
                  </a:lnTo>
                  <a:lnTo>
                    <a:pt x="41" y="117"/>
                  </a:lnTo>
                  <a:lnTo>
                    <a:pt x="54" y="138"/>
                  </a:lnTo>
                  <a:lnTo>
                    <a:pt x="69" y="161"/>
                  </a:lnTo>
                  <a:lnTo>
                    <a:pt x="86" y="184"/>
                  </a:lnTo>
                  <a:lnTo>
                    <a:pt x="105" y="208"/>
                  </a:lnTo>
                  <a:lnTo>
                    <a:pt x="126" y="231"/>
                  </a:lnTo>
                  <a:lnTo>
                    <a:pt x="151" y="253"/>
                  </a:lnTo>
                  <a:lnTo>
                    <a:pt x="177" y="275"/>
                  </a:lnTo>
                  <a:lnTo>
                    <a:pt x="205" y="295"/>
                  </a:lnTo>
                  <a:lnTo>
                    <a:pt x="237" y="313"/>
                  </a:lnTo>
                  <a:lnTo>
                    <a:pt x="257" y="324"/>
                  </a:lnTo>
                  <a:lnTo>
                    <a:pt x="280" y="333"/>
                  </a:lnTo>
                  <a:lnTo>
                    <a:pt x="300" y="339"/>
                  </a:lnTo>
                  <a:lnTo>
                    <a:pt x="324" y="346"/>
                  </a:lnTo>
                  <a:lnTo>
                    <a:pt x="346" y="351"/>
                  </a:lnTo>
                  <a:lnTo>
                    <a:pt x="369" y="355"/>
                  </a:lnTo>
                  <a:lnTo>
                    <a:pt x="393" y="357"/>
                  </a:lnTo>
                  <a:lnTo>
                    <a:pt x="418" y="359"/>
                  </a:lnTo>
                  <a:lnTo>
                    <a:pt x="442" y="359"/>
                  </a:lnTo>
                  <a:lnTo>
                    <a:pt x="467" y="357"/>
                  </a:lnTo>
                  <a:lnTo>
                    <a:pt x="493" y="356"/>
                  </a:lnTo>
                  <a:lnTo>
                    <a:pt x="519" y="352"/>
                  </a:lnTo>
                  <a:lnTo>
                    <a:pt x="545" y="347"/>
                  </a:lnTo>
                  <a:lnTo>
                    <a:pt x="572" y="341"/>
                  </a:lnTo>
                  <a:lnTo>
                    <a:pt x="600" y="334"/>
                  </a:lnTo>
                  <a:lnTo>
                    <a:pt x="627" y="325"/>
                  </a:lnTo>
                  <a:lnTo>
                    <a:pt x="634" y="321"/>
                  </a:lnTo>
                  <a:lnTo>
                    <a:pt x="639" y="316"/>
                  </a:lnTo>
                  <a:lnTo>
                    <a:pt x="640" y="308"/>
                  </a:lnTo>
                  <a:lnTo>
                    <a:pt x="640" y="300"/>
                  </a:lnTo>
                  <a:lnTo>
                    <a:pt x="636" y="294"/>
                  </a:lnTo>
                  <a:lnTo>
                    <a:pt x="630" y="288"/>
                  </a:lnTo>
                  <a:lnTo>
                    <a:pt x="623" y="287"/>
                  </a:lnTo>
                  <a:lnTo>
                    <a:pt x="615" y="287"/>
                  </a:lnTo>
                  <a:lnTo>
                    <a:pt x="589" y="295"/>
                  </a:lnTo>
                  <a:lnTo>
                    <a:pt x="565" y="303"/>
                  </a:lnTo>
                  <a:lnTo>
                    <a:pt x="539" y="308"/>
                  </a:lnTo>
                  <a:lnTo>
                    <a:pt x="514" y="313"/>
                  </a:lnTo>
                  <a:lnTo>
                    <a:pt x="490" y="316"/>
                  </a:lnTo>
                  <a:lnTo>
                    <a:pt x="467" y="318"/>
                  </a:lnTo>
                  <a:lnTo>
                    <a:pt x="444" y="320"/>
                  </a:lnTo>
                  <a:lnTo>
                    <a:pt x="420" y="320"/>
                  </a:lnTo>
                  <a:lnTo>
                    <a:pt x="398" y="318"/>
                  </a:lnTo>
                  <a:lnTo>
                    <a:pt x="377" y="316"/>
                  </a:lnTo>
                  <a:lnTo>
                    <a:pt x="355" y="313"/>
                  </a:lnTo>
                  <a:lnTo>
                    <a:pt x="334" y="308"/>
                  </a:lnTo>
                  <a:lnTo>
                    <a:pt x="315" y="303"/>
                  </a:lnTo>
                  <a:lnTo>
                    <a:pt x="294" y="295"/>
                  </a:lnTo>
                  <a:lnTo>
                    <a:pt x="274" y="287"/>
                  </a:lnTo>
                  <a:lnTo>
                    <a:pt x="256" y="278"/>
                  </a:lnTo>
                  <a:lnTo>
                    <a:pt x="228" y="261"/>
                  </a:lnTo>
                  <a:lnTo>
                    <a:pt x="200" y="243"/>
                  </a:lnTo>
                  <a:lnTo>
                    <a:pt x="177" y="223"/>
                  </a:lnTo>
                  <a:lnTo>
                    <a:pt x="155" y="201"/>
                  </a:lnTo>
                  <a:lnTo>
                    <a:pt x="134" y="181"/>
                  </a:lnTo>
                  <a:lnTo>
                    <a:pt x="117" y="158"/>
                  </a:lnTo>
                  <a:lnTo>
                    <a:pt x="101" y="136"/>
                  </a:lnTo>
                  <a:lnTo>
                    <a:pt x="87" y="116"/>
                  </a:lnTo>
                  <a:lnTo>
                    <a:pt x="75" y="95"/>
                  </a:lnTo>
                  <a:lnTo>
                    <a:pt x="65" y="76"/>
                  </a:lnTo>
                  <a:lnTo>
                    <a:pt x="57" y="60"/>
                  </a:lnTo>
                  <a:lnTo>
                    <a:pt x="51" y="44"/>
                  </a:lnTo>
                  <a:lnTo>
                    <a:pt x="45" y="32"/>
                  </a:lnTo>
                  <a:lnTo>
                    <a:pt x="41" y="22"/>
                  </a:lnTo>
                  <a:lnTo>
                    <a:pt x="40" y="17"/>
                  </a:lnTo>
                  <a:lnTo>
                    <a:pt x="39" y="14"/>
                  </a:lnTo>
                  <a:lnTo>
                    <a:pt x="35" y="8"/>
                  </a:lnTo>
                  <a:lnTo>
                    <a:pt x="28" y="2"/>
                  </a:lnTo>
                  <a:lnTo>
                    <a:pt x="22" y="0"/>
                  </a:lnTo>
                  <a:lnTo>
                    <a:pt x="14" y="1"/>
                  </a:lnTo>
                  <a:close/>
                </a:path>
              </a:pathLst>
            </a:custGeom>
            <a:solidFill>
              <a:srgbClr val="000000"/>
            </a:solidFill>
            <a:ln w="9525">
              <a:noFill/>
              <a:round/>
              <a:headEnd/>
              <a:tailEnd/>
            </a:ln>
          </p:spPr>
          <p:txBody>
            <a:bodyPr/>
            <a:lstStyle/>
            <a:p>
              <a:pPr rtl="0"/>
              <a:endParaRPr lang="en-US" sz="3800"/>
            </a:p>
          </p:txBody>
        </p:sp>
        <p:sp>
          <p:nvSpPr>
            <p:cNvPr id="1015" name="Freeform 1013"/>
            <p:cNvSpPr>
              <a:spLocks/>
            </p:cNvSpPr>
            <p:nvPr/>
          </p:nvSpPr>
          <p:spPr bwMode="auto">
            <a:xfrm>
              <a:off x="608" y="2720"/>
              <a:ext cx="44" cy="37"/>
            </a:xfrm>
            <a:custGeom>
              <a:avLst/>
              <a:gdLst>
                <a:gd name="T0" fmla="*/ 20 w 194"/>
                <a:gd name="T1" fmla="*/ 1 h 165"/>
                <a:gd name="T2" fmla="*/ 16 w 194"/>
                <a:gd name="T3" fmla="*/ 2 h 165"/>
                <a:gd name="T4" fmla="*/ 13 w 194"/>
                <a:gd name="T5" fmla="*/ 3 h 165"/>
                <a:gd name="T6" fmla="*/ 11 w 194"/>
                <a:gd name="T7" fmla="*/ 4 h 165"/>
                <a:gd name="T8" fmla="*/ 8 w 194"/>
                <a:gd name="T9" fmla="*/ 5 h 165"/>
                <a:gd name="T10" fmla="*/ 6 w 194"/>
                <a:gd name="T11" fmla="*/ 7 h 165"/>
                <a:gd name="T12" fmla="*/ 5 w 194"/>
                <a:gd name="T13" fmla="*/ 8 h 165"/>
                <a:gd name="T14" fmla="*/ 3 w 194"/>
                <a:gd name="T15" fmla="*/ 10 h 165"/>
                <a:gd name="T16" fmla="*/ 2 w 194"/>
                <a:gd name="T17" fmla="*/ 12 h 165"/>
                <a:gd name="T18" fmla="*/ 1 w 194"/>
                <a:gd name="T19" fmla="*/ 14 h 165"/>
                <a:gd name="T20" fmla="*/ 1 w 194"/>
                <a:gd name="T21" fmla="*/ 16 h 165"/>
                <a:gd name="T22" fmla="*/ 0 w 194"/>
                <a:gd name="T23" fmla="*/ 18 h 165"/>
                <a:gd name="T24" fmla="*/ 0 w 194"/>
                <a:gd name="T25" fmla="*/ 20 h 165"/>
                <a:gd name="T26" fmla="*/ 0 w 194"/>
                <a:gd name="T27" fmla="*/ 24 h 165"/>
                <a:gd name="T28" fmla="*/ 2 w 194"/>
                <a:gd name="T29" fmla="*/ 27 h 165"/>
                <a:gd name="T30" fmla="*/ 2 w 194"/>
                <a:gd name="T31" fmla="*/ 30 h 165"/>
                <a:gd name="T32" fmla="*/ 3 w 194"/>
                <a:gd name="T33" fmla="*/ 31 h 165"/>
                <a:gd name="T34" fmla="*/ 3 w 194"/>
                <a:gd name="T35" fmla="*/ 31 h 165"/>
                <a:gd name="T36" fmla="*/ 4 w 194"/>
                <a:gd name="T37" fmla="*/ 31 h 165"/>
                <a:gd name="T38" fmla="*/ 4 w 194"/>
                <a:gd name="T39" fmla="*/ 32 h 165"/>
                <a:gd name="T40" fmla="*/ 4 w 194"/>
                <a:gd name="T41" fmla="*/ 32 h 165"/>
                <a:gd name="T42" fmla="*/ 7 w 194"/>
                <a:gd name="T43" fmla="*/ 35 h 165"/>
                <a:gd name="T44" fmla="*/ 11 w 194"/>
                <a:gd name="T45" fmla="*/ 36 h 165"/>
                <a:gd name="T46" fmla="*/ 15 w 194"/>
                <a:gd name="T47" fmla="*/ 37 h 165"/>
                <a:gd name="T48" fmla="*/ 20 w 194"/>
                <a:gd name="T49" fmla="*/ 37 h 165"/>
                <a:gd name="T50" fmla="*/ 24 w 194"/>
                <a:gd name="T51" fmla="*/ 37 h 165"/>
                <a:gd name="T52" fmla="*/ 28 w 194"/>
                <a:gd name="T53" fmla="*/ 36 h 165"/>
                <a:gd name="T54" fmla="*/ 31 w 194"/>
                <a:gd name="T55" fmla="*/ 35 h 165"/>
                <a:gd name="T56" fmla="*/ 33 w 194"/>
                <a:gd name="T57" fmla="*/ 35 h 165"/>
                <a:gd name="T58" fmla="*/ 33 w 194"/>
                <a:gd name="T59" fmla="*/ 35 h 165"/>
                <a:gd name="T60" fmla="*/ 34 w 194"/>
                <a:gd name="T61" fmla="*/ 34 h 165"/>
                <a:gd name="T62" fmla="*/ 34 w 194"/>
                <a:gd name="T63" fmla="*/ 34 h 165"/>
                <a:gd name="T64" fmla="*/ 34 w 194"/>
                <a:gd name="T65" fmla="*/ 34 h 165"/>
                <a:gd name="T66" fmla="*/ 36 w 194"/>
                <a:gd name="T67" fmla="*/ 32 h 165"/>
                <a:gd name="T68" fmla="*/ 37 w 194"/>
                <a:gd name="T69" fmla="*/ 30 h 165"/>
                <a:gd name="T70" fmla="*/ 38 w 194"/>
                <a:gd name="T71" fmla="*/ 28 h 165"/>
                <a:gd name="T72" fmla="*/ 38 w 194"/>
                <a:gd name="T73" fmla="*/ 26 h 165"/>
                <a:gd name="T74" fmla="*/ 38 w 194"/>
                <a:gd name="T75" fmla="*/ 25 h 165"/>
                <a:gd name="T76" fmla="*/ 38 w 194"/>
                <a:gd name="T77" fmla="*/ 24 h 165"/>
                <a:gd name="T78" fmla="*/ 38 w 194"/>
                <a:gd name="T79" fmla="*/ 23 h 165"/>
                <a:gd name="T80" fmla="*/ 38 w 194"/>
                <a:gd name="T81" fmla="*/ 22 h 165"/>
                <a:gd name="T82" fmla="*/ 39 w 194"/>
                <a:gd name="T83" fmla="*/ 21 h 165"/>
                <a:gd name="T84" fmla="*/ 41 w 194"/>
                <a:gd name="T85" fmla="*/ 20 h 165"/>
                <a:gd name="T86" fmla="*/ 42 w 194"/>
                <a:gd name="T87" fmla="*/ 19 h 165"/>
                <a:gd name="T88" fmla="*/ 43 w 194"/>
                <a:gd name="T89" fmla="*/ 18 h 165"/>
                <a:gd name="T90" fmla="*/ 43 w 194"/>
                <a:gd name="T91" fmla="*/ 17 h 165"/>
                <a:gd name="T92" fmla="*/ 44 w 194"/>
                <a:gd name="T93" fmla="*/ 16 h 165"/>
                <a:gd name="T94" fmla="*/ 44 w 194"/>
                <a:gd name="T95" fmla="*/ 15 h 165"/>
                <a:gd name="T96" fmla="*/ 44 w 194"/>
                <a:gd name="T97" fmla="*/ 14 h 165"/>
                <a:gd name="T98" fmla="*/ 44 w 194"/>
                <a:gd name="T99" fmla="*/ 13 h 165"/>
                <a:gd name="T100" fmla="*/ 44 w 194"/>
                <a:gd name="T101" fmla="*/ 12 h 165"/>
                <a:gd name="T102" fmla="*/ 43 w 194"/>
                <a:gd name="T103" fmla="*/ 11 h 165"/>
                <a:gd name="T104" fmla="*/ 43 w 194"/>
                <a:gd name="T105" fmla="*/ 10 h 165"/>
                <a:gd name="T106" fmla="*/ 41 w 194"/>
                <a:gd name="T107" fmla="*/ 6 h 165"/>
                <a:gd name="T108" fmla="*/ 38 w 194"/>
                <a:gd name="T109" fmla="*/ 3 h 165"/>
                <a:gd name="T110" fmla="*/ 35 w 194"/>
                <a:gd name="T111" fmla="*/ 2 h 165"/>
                <a:gd name="T112" fmla="*/ 32 w 194"/>
                <a:gd name="T113" fmla="*/ 1 h 165"/>
                <a:gd name="T114" fmla="*/ 28 w 194"/>
                <a:gd name="T115" fmla="*/ 0 h 165"/>
                <a:gd name="T116" fmla="*/ 25 w 194"/>
                <a:gd name="T117" fmla="*/ 0 h 165"/>
                <a:gd name="T118" fmla="*/ 22 w 194"/>
                <a:gd name="T119" fmla="*/ 1 h 165"/>
                <a:gd name="T120" fmla="*/ 20 w 194"/>
                <a:gd name="T121" fmla="*/ 1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4"/>
                <a:gd name="T184" fmla="*/ 0 h 165"/>
                <a:gd name="T185" fmla="*/ 194 w 194"/>
                <a:gd name="T186" fmla="*/ 165 h 1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4" h="165">
                  <a:moveTo>
                    <a:pt x="86" y="5"/>
                  </a:moveTo>
                  <a:lnTo>
                    <a:pt x="72" y="8"/>
                  </a:lnTo>
                  <a:lnTo>
                    <a:pt x="59" y="12"/>
                  </a:lnTo>
                  <a:lnTo>
                    <a:pt x="47" y="17"/>
                  </a:lnTo>
                  <a:lnTo>
                    <a:pt x="37" y="22"/>
                  </a:lnTo>
                  <a:lnTo>
                    <a:pt x="27" y="29"/>
                  </a:lnTo>
                  <a:lnTo>
                    <a:pt x="20" y="37"/>
                  </a:lnTo>
                  <a:lnTo>
                    <a:pt x="13" y="44"/>
                  </a:lnTo>
                  <a:lnTo>
                    <a:pt x="8" y="53"/>
                  </a:lnTo>
                  <a:lnTo>
                    <a:pt x="4" y="63"/>
                  </a:lnTo>
                  <a:lnTo>
                    <a:pt x="3" y="70"/>
                  </a:lnTo>
                  <a:lnTo>
                    <a:pt x="0" y="79"/>
                  </a:lnTo>
                  <a:lnTo>
                    <a:pt x="0" y="87"/>
                  </a:lnTo>
                  <a:lnTo>
                    <a:pt x="1" y="106"/>
                  </a:lnTo>
                  <a:lnTo>
                    <a:pt x="7" y="121"/>
                  </a:lnTo>
                  <a:lnTo>
                    <a:pt x="10" y="133"/>
                  </a:lnTo>
                  <a:lnTo>
                    <a:pt x="14" y="138"/>
                  </a:lnTo>
                  <a:lnTo>
                    <a:pt x="14" y="139"/>
                  </a:lnTo>
                  <a:lnTo>
                    <a:pt x="16" y="139"/>
                  </a:lnTo>
                  <a:lnTo>
                    <a:pt x="16" y="141"/>
                  </a:lnTo>
                  <a:lnTo>
                    <a:pt x="16" y="142"/>
                  </a:lnTo>
                  <a:lnTo>
                    <a:pt x="31" y="155"/>
                  </a:lnTo>
                  <a:lnTo>
                    <a:pt x="48" y="161"/>
                  </a:lnTo>
                  <a:lnTo>
                    <a:pt x="68" y="165"/>
                  </a:lnTo>
                  <a:lnTo>
                    <a:pt x="89" y="165"/>
                  </a:lnTo>
                  <a:lnTo>
                    <a:pt x="107" y="163"/>
                  </a:lnTo>
                  <a:lnTo>
                    <a:pt x="124" y="160"/>
                  </a:lnTo>
                  <a:lnTo>
                    <a:pt x="137" y="156"/>
                  </a:lnTo>
                  <a:lnTo>
                    <a:pt x="145" y="154"/>
                  </a:lnTo>
                  <a:lnTo>
                    <a:pt x="147" y="154"/>
                  </a:lnTo>
                  <a:lnTo>
                    <a:pt x="148" y="152"/>
                  </a:lnTo>
                  <a:lnTo>
                    <a:pt x="151" y="152"/>
                  </a:lnTo>
                  <a:lnTo>
                    <a:pt x="152" y="151"/>
                  </a:lnTo>
                  <a:lnTo>
                    <a:pt x="160" y="143"/>
                  </a:lnTo>
                  <a:lnTo>
                    <a:pt x="165" y="134"/>
                  </a:lnTo>
                  <a:lnTo>
                    <a:pt x="168" y="125"/>
                  </a:lnTo>
                  <a:lnTo>
                    <a:pt x="169" y="115"/>
                  </a:lnTo>
                  <a:lnTo>
                    <a:pt x="169" y="111"/>
                  </a:lnTo>
                  <a:lnTo>
                    <a:pt x="168" y="106"/>
                  </a:lnTo>
                  <a:lnTo>
                    <a:pt x="168" y="102"/>
                  </a:lnTo>
                  <a:lnTo>
                    <a:pt x="167" y="96"/>
                  </a:lnTo>
                  <a:lnTo>
                    <a:pt x="174" y="94"/>
                  </a:lnTo>
                  <a:lnTo>
                    <a:pt x="181" y="90"/>
                  </a:lnTo>
                  <a:lnTo>
                    <a:pt x="186" y="86"/>
                  </a:lnTo>
                  <a:lnTo>
                    <a:pt x="189" y="81"/>
                  </a:lnTo>
                  <a:lnTo>
                    <a:pt x="191" y="77"/>
                  </a:lnTo>
                  <a:lnTo>
                    <a:pt x="193" y="72"/>
                  </a:lnTo>
                  <a:lnTo>
                    <a:pt x="194" y="68"/>
                  </a:lnTo>
                  <a:lnTo>
                    <a:pt x="194" y="63"/>
                  </a:lnTo>
                  <a:lnTo>
                    <a:pt x="194" y="57"/>
                  </a:lnTo>
                  <a:lnTo>
                    <a:pt x="193" y="52"/>
                  </a:lnTo>
                  <a:lnTo>
                    <a:pt x="191" y="47"/>
                  </a:lnTo>
                  <a:lnTo>
                    <a:pt x="190" y="43"/>
                  </a:lnTo>
                  <a:lnTo>
                    <a:pt x="181" y="27"/>
                  </a:lnTo>
                  <a:lnTo>
                    <a:pt x="168" y="14"/>
                  </a:lnTo>
                  <a:lnTo>
                    <a:pt x="155" y="7"/>
                  </a:lnTo>
                  <a:lnTo>
                    <a:pt x="141" y="3"/>
                  </a:lnTo>
                  <a:lnTo>
                    <a:pt x="125" y="0"/>
                  </a:lnTo>
                  <a:lnTo>
                    <a:pt x="111" y="0"/>
                  </a:lnTo>
                  <a:lnTo>
                    <a:pt x="98" y="3"/>
                  </a:lnTo>
                  <a:lnTo>
                    <a:pt x="86" y="5"/>
                  </a:lnTo>
                  <a:close/>
                </a:path>
              </a:pathLst>
            </a:custGeom>
            <a:solidFill>
              <a:srgbClr val="000000"/>
            </a:solidFill>
            <a:ln w="9525">
              <a:noFill/>
              <a:round/>
              <a:headEnd/>
              <a:tailEnd/>
            </a:ln>
          </p:spPr>
          <p:txBody>
            <a:bodyPr/>
            <a:lstStyle/>
            <a:p>
              <a:pPr rtl="0"/>
              <a:endParaRPr lang="en-US" sz="3800"/>
            </a:p>
          </p:txBody>
        </p:sp>
        <p:sp>
          <p:nvSpPr>
            <p:cNvPr id="1016" name="Freeform 1014"/>
            <p:cNvSpPr>
              <a:spLocks/>
            </p:cNvSpPr>
            <p:nvPr/>
          </p:nvSpPr>
          <p:spPr bwMode="auto">
            <a:xfrm>
              <a:off x="619" y="2731"/>
              <a:ext cx="20" cy="15"/>
            </a:xfrm>
            <a:custGeom>
              <a:avLst/>
              <a:gdLst>
                <a:gd name="T0" fmla="*/ 0 w 89"/>
                <a:gd name="T1" fmla="*/ 8 h 69"/>
                <a:gd name="T2" fmla="*/ 0 w 89"/>
                <a:gd name="T3" fmla="*/ 8 h 69"/>
                <a:gd name="T4" fmla="*/ 0 w 89"/>
                <a:gd name="T5" fmla="*/ 7 h 69"/>
                <a:gd name="T6" fmla="*/ 0 w 89"/>
                <a:gd name="T7" fmla="*/ 6 h 69"/>
                <a:gd name="T8" fmla="*/ 1 w 89"/>
                <a:gd name="T9" fmla="*/ 6 h 69"/>
                <a:gd name="T10" fmla="*/ 1 w 89"/>
                <a:gd name="T11" fmla="*/ 5 h 69"/>
                <a:gd name="T12" fmla="*/ 2 w 89"/>
                <a:gd name="T13" fmla="*/ 4 h 69"/>
                <a:gd name="T14" fmla="*/ 4 w 89"/>
                <a:gd name="T15" fmla="*/ 3 h 69"/>
                <a:gd name="T16" fmla="*/ 5 w 89"/>
                <a:gd name="T17" fmla="*/ 2 h 69"/>
                <a:gd name="T18" fmla="*/ 6 w 89"/>
                <a:gd name="T19" fmla="*/ 2 h 69"/>
                <a:gd name="T20" fmla="*/ 8 w 89"/>
                <a:gd name="T21" fmla="*/ 2 h 69"/>
                <a:gd name="T22" fmla="*/ 9 w 89"/>
                <a:gd name="T23" fmla="*/ 1 h 69"/>
                <a:gd name="T24" fmla="*/ 11 w 89"/>
                <a:gd name="T25" fmla="*/ 1 h 69"/>
                <a:gd name="T26" fmla="*/ 11 w 89"/>
                <a:gd name="T27" fmla="*/ 1 h 69"/>
                <a:gd name="T28" fmla="*/ 11 w 89"/>
                <a:gd name="T29" fmla="*/ 1 h 69"/>
                <a:gd name="T30" fmla="*/ 11 w 89"/>
                <a:gd name="T31" fmla="*/ 1 h 69"/>
                <a:gd name="T32" fmla="*/ 11 w 89"/>
                <a:gd name="T33" fmla="*/ 1 h 69"/>
                <a:gd name="T34" fmla="*/ 13 w 89"/>
                <a:gd name="T35" fmla="*/ 0 h 69"/>
                <a:gd name="T36" fmla="*/ 15 w 89"/>
                <a:gd name="T37" fmla="*/ 0 h 69"/>
                <a:gd name="T38" fmla="*/ 18 w 89"/>
                <a:gd name="T39" fmla="*/ 0 h 69"/>
                <a:gd name="T40" fmla="*/ 20 w 89"/>
                <a:gd name="T41" fmla="*/ 1 h 69"/>
                <a:gd name="T42" fmla="*/ 19 w 89"/>
                <a:gd name="T43" fmla="*/ 2 h 69"/>
                <a:gd name="T44" fmla="*/ 18 w 89"/>
                <a:gd name="T45" fmla="*/ 2 h 69"/>
                <a:gd name="T46" fmla="*/ 18 w 89"/>
                <a:gd name="T47" fmla="*/ 2 h 69"/>
                <a:gd name="T48" fmla="*/ 18 w 89"/>
                <a:gd name="T49" fmla="*/ 2 h 69"/>
                <a:gd name="T50" fmla="*/ 16 w 89"/>
                <a:gd name="T51" fmla="*/ 2 h 69"/>
                <a:gd name="T52" fmla="*/ 15 w 89"/>
                <a:gd name="T53" fmla="*/ 3 h 69"/>
                <a:gd name="T54" fmla="*/ 14 w 89"/>
                <a:gd name="T55" fmla="*/ 4 h 69"/>
                <a:gd name="T56" fmla="*/ 14 w 89"/>
                <a:gd name="T57" fmla="*/ 5 h 69"/>
                <a:gd name="T58" fmla="*/ 14 w 89"/>
                <a:gd name="T59" fmla="*/ 6 h 69"/>
                <a:gd name="T60" fmla="*/ 14 w 89"/>
                <a:gd name="T61" fmla="*/ 6 h 69"/>
                <a:gd name="T62" fmla="*/ 13 w 89"/>
                <a:gd name="T63" fmla="*/ 7 h 69"/>
                <a:gd name="T64" fmla="*/ 13 w 89"/>
                <a:gd name="T65" fmla="*/ 7 h 69"/>
                <a:gd name="T66" fmla="*/ 13 w 89"/>
                <a:gd name="T67" fmla="*/ 8 h 69"/>
                <a:gd name="T68" fmla="*/ 14 w 89"/>
                <a:gd name="T69" fmla="*/ 8 h 69"/>
                <a:gd name="T70" fmla="*/ 14 w 89"/>
                <a:gd name="T71" fmla="*/ 9 h 69"/>
                <a:gd name="T72" fmla="*/ 15 w 89"/>
                <a:gd name="T73" fmla="*/ 10 h 69"/>
                <a:gd name="T74" fmla="*/ 15 w 89"/>
                <a:gd name="T75" fmla="*/ 11 h 69"/>
                <a:gd name="T76" fmla="*/ 16 w 89"/>
                <a:gd name="T77" fmla="*/ 12 h 69"/>
                <a:gd name="T78" fmla="*/ 16 w 89"/>
                <a:gd name="T79" fmla="*/ 13 h 69"/>
                <a:gd name="T80" fmla="*/ 16 w 89"/>
                <a:gd name="T81" fmla="*/ 14 h 69"/>
                <a:gd name="T82" fmla="*/ 14 w 89"/>
                <a:gd name="T83" fmla="*/ 14 h 69"/>
                <a:gd name="T84" fmla="*/ 12 w 89"/>
                <a:gd name="T85" fmla="*/ 15 h 69"/>
                <a:gd name="T86" fmla="*/ 9 w 89"/>
                <a:gd name="T87" fmla="*/ 15 h 69"/>
                <a:gd name="T88" fmla="*/ 7 w 89"/>
                <a:gd name="T89" fmla="*/ 15 h 69"/>
                <a:gd name="T90" fmla="*/ 6 w 89"/>
                <a:gd name="T91" fmla="*/ 15 h 69"/>
                <a:gd name="T92" fmla="*/ 4 w 89"/>
                <a:gd name="T93" fmla="*/ 15 h 69"/>
                <a:gd name="T94" fmla="*/ 2 w 89"/>
                <a:gd name="T95" fmla="*/ 15 h 69"/>
                <a:gd name="T96" fmla="*/ 2 w 89"/>
                <a:gd name="T97" fmla="*/ 14 h 69"/>
                <a:gd name="T98" fmla="*/ 1 w 89"/>
                <a:gd name="T99" fmla="*/ 13 h 69"/>
                <a:gd name="T100" fmla="*/ 1 w 89"/>
                <a:gd name="T101" fmla="*/ 12 h 69"/>
                <a:gd name="T102" fmla="*/ 0 w 89"/>
                <a:gd name="T103" fmla="*/ 10 h 69"/>
                <a:gd name="T104" fmla="*/ 0 w 89"/>
                <a:gd name="T105" fmla="*/ 8 h 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69"/>
                <a:gd name="T161" fmla="*/ 89 w 89"/>
                <a:gd name="T162" fmla="*/ 69 h 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69">
                  <a:moveTo>
                    <a:pt x="0" y="39"/>
                  </a:moveTo>
                  <a:lnTo>
                    <a:pt x="0" y="35"/>
                  </a:lnTo>
                  <a:lnTo>
                    <a:pt x="0" y="33"/>
                  </a:lnTo>
                  <a:lnTo>
                    <a:pt x="2" y="29"/>
                  </a:lnTo>
                  <a:lnTo>
                    <a:pt x="3" y="26"/>
                  </a:lnTo>
                  <a:lnTo>
                    <a:pt x="5" y="21"/>
                  </a:lnTo>
                  <a:lnTo>
                    <a:pt x="11" y="17"/>
                  </a:lnTo>
                  <a:lnTo>
                    <a:pt x="16" y="15"/>
                  </a:lnTo>
                  <a:lnTo>
                    <a:pt x="21" y="11"/>
                  </a:lnTo>
                  <a:lnTo>
                    <a:pt x="28" y="9"/>
                  </a:lnTo>
                  <a:lnTo>
                    <a:pt x="34" y="7"/>
                  </a:lnTo>
                  <a:lnTo>
                    <a:pt x="41" y="5"/>
                  </a:lnTo>
                  <a:lnTo>
                    <a:pt x="47" y="4"/>
                  </a:lnTo>
                  <a:lnTo>
                    <a:pt x="48" y="4"/>
                  </a:lnTo>
                  <a:lnTo>
                    <a:pt x="50" y="4"/>
                  </a:lnTo>
                  <a:lnTo>
                    <a:pt x="51" y="3"/>
                  </a:lnTo>
                  <a:lnTo>
                    <a:pt x="56" y="2"/>
                  </a:lnTo>
                  <a:lnTo>
                    <a:pt x="67" y="0"/>
                  </a:lnTo>
                  <a:lnTo>
                    <a:pt x="78" y="2"/>
                  </a:lnTo>
                  <a:lnTo>
                    <a:pt x="89" y="5"/>
                  </a:lnTo>
                  <a:lnTo>
                    <a:pt x="85" y="7"/>
                  </a:lnTo>
                  <a:lnTo>
                    <a:pt x="82" y="8"/>
                  </a:lnTo>
                  <a:lnTo>
                    <a:pt x="80" y="9"/>
                  </a:lnTo>
                  <a:lnTo>
                    <a:pt x="78" y="9"/>
                  </a:lnTo>
                  <a:lnTo>
                    <a:pt x="73" y="11"/>
                  </a:lnTo>
                  <a:lnTo>
                    <a:pt x="68" y="15"/>
                  </a:lnTo>
                  <a:lnTo>
                    <a:pt x="64" y="18"/>
                  </a:lnTo>
                  <a:lnTo>
                    <a:pt x="61" y="24"/>
                  </a:lnTo>
                  <a:lnTo>
                    <a:pt x="61" y="26"/>
                  </a:lnTo>
                  <a:lnTo>
                    <a:pt x="61" y="29"/>
                  </a:lnTo>
                  <a:lnTo>
                    <a:pt x="60" y="30"/>
                  </a:lnTo>
                  <a:lnTo>
                    <a:pt x="60" y="33"/>
                  </a:lnTo>
                  <a:lnTo>
                    <a:pt x="60" y="35"/>
                  </a:lnTo>
                  <a:lnTo>
                    <a:pt x="61" y="39"/>
                  </a:lnTo>
                  <a:lnTo>
                    <a:pt x="63" y="43"/>
                  </a:lnTo>
                  <a:lnTo>
                    <a:pt x="65" y="46"/>
                  </a:lnTo>
                  <a:lnTo>
                    <a:pt x="68" y="50"/>
                  </a:lnTo>
                  <a:lnTo>
                    <a:pt x="70" y="55"/>
                  </a:lnTo>
                  <a:lnTo>
                    <a:pt x="72" y="59"/>
                  </a:lnTo>
                  <a:lnTo>
                    <a:pt x="73" y="63"/>
                  </a:lnTo>
                  <a:lnTo>
                    <a:pt x="63" y="65"/>
                  </a:lnTo>
                  <a:lnTo>
                    <a:pt x="52" y="68"/>
                  </a:lnTo>
                  <a:lnTo>
                    <a:pt x="42" y="69"/>
                  </a:lnTo>
                  <a:lnTo>
                    <a:pt x="33" y="69"/>
                  </a:lnTo>
                  <a:lnTo>
                    <a:pt x="25" y="69"/>
                  </a:lnTo>
                  <a:lnTo>
                    <a:pt x="17" y="68"/>
                  </a:lnTo>
                  <a:lnTo>
                    <a:pt x="11" y="67"/>
                  </a:lnTo>
                  <a:lnTo>
                    <a:pt x="7" y="64"/>
                  </a:lnTo>
                  <a:lnTo>
                    <a:pt x="4" y="59"/>
                  </a:lnTo>
                  <a:lnTo>
                    <a:pt x="3" y="54"/>
                  </a:lnTo>
                  <a:lnTo>
                    <a:pt x="2" y="46"/>
                  </a:lnTo>
                  <a:lnTo>
                    <a:pt x="0" y="39"/>
                  </a:lnTo>
                  <a:close/>
                </a:path>
              </a:pathLst>
            </a:custGeom>
            <a:solidFill>
              <a:srgbClr val="C0C0C0"/>
            </a:solidFill>
            <a:ln w="9525">
              <a:noFill/>
              <a:round/>
              <a:headEnd/>
              <a:tailEnd/>
            </a:ln>
          </p:spPr>
          <p:txBody>
            <a:bodyPr/>
            <a:lstStyle/>
            <a:p>
              <a:pPr rtl="0"/>
              <a:endParaRPr lang="en-US" sz="3800"/>
            </a:p>
          </p:txBody>
        </p:sp>
      </p:grpSp>
      <p:grpSp>
        <p:nvGrpSpPr>
          <p:cNvPr id="1017" name="Group 1015"/>
          <p:cNvGrpSpPr>
            <a:grpSpLocks/>
          </p:cNvGrpSpPr>
          <p:nvPr/>
        </p:nvGrpSpPr>
        <p:grpSpPr bwMode="auto">
          <a:xfrm>
            <a:off x="6080125" y="1417638"/>
            <a:ext cx="833438" cy="954087"/>
            <a:chOff x="337" y="893"/>
            <a:chExt cx="525" cy="601"/>
          </a:xfrm>
        </p:grpSpPr>
        <p:sp>
          <p:nvSpPr>
            <p:cNvPr id="1018" name="Freeform 1016"/>
            <p:cNvSpPr>
              <a:spLocks/>
            </p:cNvSpPr>
            <p:nvPr/>
          </p:nvSpPr>
          <p:spPr bwMode="auto">
            <a:xfrm flipH="1">
              <a:off x="389" y="1329"/>
              <a:ext cx="158" cy="88"/>
            </a:xfrm>
            <a:custGeom>
              <a:avLst/>
              <a:gdLst>
                <a:gd name="T0" fmla="*/ 130 w 692"/>
                <a:gd name="T1" fmla="*/ 1 h 382"/>
                <a:gd name="T2" fmla="*/ 128 w 692"/>
                <a:gd name="T3" fmla="*/ 3 h 382"/>
                <a:gd name="T4" fmla="*/ 128 w 692"/>
                <a:gd name="T5" fmla="*/ 5 h 382"/>
                <a:gd name="T6" fmla="*/ 128 w 692"/>
                <a:gd name="T7" fmla="*/ 6 h 382"/>
                <a:gd name="T8" fmla="*/ 129 w 692"/>
                <a:gd name="T9" fmla="*/ 9 h 382"/>
                <a:gd name="T10" fmla="*/ 134 w 692"/>
                <a:gd name="T11" fmla="*/ 22 h 382"/>
                <a:gd name="T12" fmla="*/ 141 w 692"/>
                <a:gd name="T13" fmla="*/ 41 h 382"/>
                <a:gd name="T14" fmla="*/ 146 w 692"/>
                <a:gd name="T15" fmla="*/ 56 h 382"/>
                <a:gd name="T16" fmla="*/ 147 w 692"/>
                <a:gd name="T17" fmla="*/ 62 h 382"/>
                <a:gd name="T18" fmla="*/ 144 w 692"/>
                <a:gd name="T19" fmla="*/ 73 h 382"/>
                <a:gd name="T20" fmla="*/ 140 w 692"/>
                <a:gd name="T21" fmla="*/ 78 h 382"/>
                <a:gd name="T22" fmla="*/ 129 w 692"/>
                <a:gd name="T23" fmla="*/ 78 h 382"/>
                <a:gd name="T24" fmla="*/ 111 w 692"/>
                <a:gd name="T25" fmla="*/ 78 h 382"/>
                <a:gd name="T26" fmla="*/ 90 w 692"/>
                <a:gd name="T27" fmla="*/ 78 h 382"/>
                <a:gd name="T28" fmla="*/ 68 w 692"/>
                <a:gd name="T29" fmla="*/ 78 h 382"/>
                <a:gd name="T30" fmla="*/ 47 w 692"/>
                <a:gd name="T31" fmla="*/ 78 h 382"/>
                <a:gd name="T32" fmla="*/ 29 w 692"/>
                <a:gd name="T33" fmla="*/ 78 h 382"/>
                <a:gd name="T34" fmla="*/ 18 w 692"/>
                <a:gd name="T35" fmla="*/ 78 h 382"/>
                <a:gd name="T36" fmla="*/ 14 w 692"/>
                <a:gd name="T37" fmla="*/ 72 h 382"/>
                <a:gd name="T38" fmla="*/ 11 w 692"/>
                <a:gd name="T39" fmla="*/ 58 h 382"/>
                <a:gd name="T40" fmla="*/ 11 w 692"/>
                <a:gd name="T41" fmla="*/ 51 h 382"/>
                <a:gd name="T42" fmla="*/ 14 w 692"/>
                <a:gd name="T43" fmla="*/ 38 h 382"/>
                <a:gd name="T44" fmla="*/ 19 w 692"/>
                <a:gd name="T45" fmla="*/ 21 h 382"/>
                <a:gd name="T46" fmla="*/ 22 w 692"/>
                <a:gd name="T47" fmla="*/ 8 h 382"/>
                <a:gd name="T48" fmla="*/ 23 w 692"/>
                <a:gd name="T49" fmla="*/ 6 h 382"/>
                <a:gd name="T50" fmla="*/ 23 w 692"/>
                <a:gd name="T51" fmla="*/ 5 h 382"/>
                <a:gd name="T52" fmla="*/ 23 w 692"/>
                <a:gd name="T53" fmla="*/ 3 h 382"/>
                <a:gd name="T54" fmla="*/ 21 w 692"/>
                <a:gd name="T55" fmla="*/ 1 h 382"/>
                <a:gd name="T56" fmla="*/ 18 w 692"/>
                <a:gd name="T57" fmla="*/ 0 h 382"/>
                <a:gd name="T58" fmla="*/ 14 w 692"/>
                <a:gd name="T59" fmla="*/ 2 h 382"/>
                <a:gd name="T60" fmla="*/ 0 w 692"/>
                <a:gd name="T61" fmla="*/ 53 h 382"/>
                <a:gd name="T62" fmla="*/ 0 w 692"/>
                <a:gd name="T63" fmla="*/ 54 h 382"/>
                <a:gd name="T64" fmla="*/ 0 w 692"/>
                <a:gd name="T65" fmla="*/ 55 h 382"/>
                <a:gd name="T66" fmla="*/ 8 w 692"/>
                <a:gd name="T67" fmla="*/ 86 h 382"/>
                <a:gd name="T68" fmla="*/ 10 w 692"/>
                <a:gd name="T69" fmla="*/ 88 h 382"/>
                <a:gd name="T70" fmla="*/ 146 w 692"/>
                <a:gd name="T71" fmla="*/ 88 h 382"/>
                <a:gd name="T72" fmla="*/ 149 w 692"/>
                <a:gd name="T73" fmla="*/ 87 h 382"/>
                <a:gd name="T74" fmla="*/ 151 w 692"/>
                <a:gd name="T75" fmla="*/ 85 h 382"/>
                <a:gd name="T76" fmla="*/ 158 w 692"/>
                <a:gd name="T77" fmla="*/ 59 h 382"/>
                <a:gd name="T78" fmla="*/ 158 w 692"/>
                <a:gd name="T79" fmla="*/ 57 h 382"/>
                <a:gd name="T80" fmla="*/ 138 w 692"/>
                <a:gd name="T81" fmla="*/ 3 h 382"/>
                <a:gd name="T82" fmla="*/ 135 w 692"/>
                <a:gd name="T83" fmla="*/ 0 h 382"/>
                <a:gd name="T84" fmla="*/ 131 w 692"/>
                <a:gd name="T85" fmla="*/ 0 h 3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92"/>
                <a:gd name="T130" fmla="*/ 0 h 382"/>
                <a:gd name="T131" fmla="*/ 692 w 692"/>
                <a:gd name="T132" fmla="*/ 382 h 3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92" h="382">
                  <a:moveTo>
                    <a:pt x="575" y="1"/>
                  </a:moveTo>
                  <a:lnTo>
                    <a:pt x="569" y="5"/>
                  </a:lnTo>
                  <a:lnTo>
                    <a:pt x="564" y="9"/>
                  </a:lnTo>
                  <a:lnTo>
                    <a:pt x="562" y="15"/>
                  </a:lnTo>
                  <a:lnTo>
                    <a:pt x="560" y="22"/>
                  </a:lnTo>
                  <a:lnTo>
                    <a:pt x="560" y="23"/>
                  </a:lnTo>
                  <a:lnTo>
                    <a:pt x="562" y="26"/>
                  </a:lnTo>
                  <a:lnTo>
                    <a:pt x="562" y="27"/>
                  </a:lnTo>
                  <a:lnTo>
                    <a:pt x="562" y="29"/>
                  </a:lnTo>
                  <a:lnTo>
                    <a:pt x="566" y="39"/>
                  </a:lnTo>
                  <a:lnTo>
                    <a:pt x="575" y="63"/>
                  </a:lnTo>
                  <a:lnTo>
                    <a:pt x="588" y="97"/>
                  </a:lnTo>
                  <a:lnTo>
                    <a:pt x="602" y="137"/>
                  </a:lnTo>
                  <a:lnTo>
                    <a:pt x="618" y="178"/>
                  </a:lnTo>
                  <a:lnTo>
                    <a:pt x="632" y="214"/>
                  </a:lnTo>
                  <a:lnTo>
                    <a:pt x="641" y="242"/>
                  </a:lnTo>
                  <a:lnTo>
                    <a:pt x="646" y="255"/>
                  </a:lnTo>
                  <a:lnTo>
                    <a:pt x="642" y="269"/>
                  </a:lnTo>
                  <a:lnTo>
                    <a:pt x="636" y="292"/>
                  </a:lnTo>
                  <a:lnTo>
                    <a:pt x="629" y="317"/>
                  </a:lnTo>
                  <a:lnTo>
                    <a:pt x="624" y="338"/>
                  </a:lnTo>
                  <a:lnTo>
                    <a:pt x="614" y="338"/>
                  </a:lnTo>
                  <a:lnTo>
                    <a:pt x="593" y="338"/>
                  </a:lnTo>
                  <a:lnTo>
                    <a:pt x="564" y="338"/>
                  </a:lnTo>
                  <a:lnTo>
                    <a:pt x="529" y="338"/>
                  </a:lnTo>
                  <a:lnTo>
                    <a:pt x="488" y="338"/>
                  </a:lnTo>
                  <a:lnTo>
                    <a:pt x="443" y="338"/>
                  </a:lnTo>
                  <a:lnTo>
                    <a:pt x="395" y="338"/>
                  </a:lnTo>
                  <a:lnTo>
                    <a:pt x="347" y="338"/>
                  </a:lnTo>
                  <a:lnTo>
                    <a:pt x="298" y="338"/>
                  </a:lnTo>
                  <a:lnTo>
                    <a:pt x="250" y="338"/>
                  </a:lnTo>
                  <a:lnTo>
                    <a:pt x="205" y="338"/>
                  </a:lnTo>
                  <a:lnTo>
                    <a:pt x="164" y="338"/>
                  </a:lnTo>
                  <a:lnTo>
                    <a:pt x="129" y="338"/>
                  </a:lnTo>
                  <a:lnTo>
                    <a:pt x="100" y="338"/>
                  </a:lnTo>
                  <a:lnTo>
                    <a:pt x="79" y="338"/>
                  </a:lnTo>
                  <a:lnTo>
                    <a:pt x="69" y="338"/>
                  </a:lnTo>
                  <a:lnTo>
                    <a:pt x="62" y="313"/>
                  </a:lnTo>
                  <a:lnTo>
                    <a:pt x="55" y="281"/>
                  </a:lnTo>
                  <a:lnTo>
                    <a:pt x="48" y="251"/>
                  </a:lnTo>
                  <a:lnTo>
                    <a:pt x="44" y="235"/>
                  </a:lnTo>
                  <a:lnTo>
                    <a:pt x="47" y="223"/>
                  </a:lnTo>
                  <a:lnTo>
                    <a:pt x="55" y="199"/>
                  </a:lnTo>
                  <a:lnTo>
                    <a:pt x="62" y="165"/>
                  </a:lnTo>
                  <a:lnTo>
                    <a:pt x="73" y="127"/>
                  </a:lnTo>
                  <a:lnTo>
                    <a:pt x="83" y="91"/>
                  </a:lnTo>
                  <a:lnTo>
                    <a:pt x="92" y="58"/>
                  </a:lnTo>
                  <a:lnTo>
                    <a:pt x="98" y="36"/>
                  </a:lnTo>
                  <a:lnTo>
                    <a:pt x="100" y="27"/>
                  </a:lnTo>
                  <a:lnTo>
                    <a:pt x="101" y="26"/>
                  </a:lnTo>
                  <a:lnTo>
                    <a:pt x="101" y="24"/>
                  </a:lnTo>
                  <a:lnTo>
                    <a:pt x="101" y="23"/>
                  </a:lnTo>
                  <a:lnTo>
                    <a:pt x="101" y="22"/>
                  </a:lnTo>
                  <a:lnTo>
                    <a:pt x="100" y="15"/>
                  </a:lnTo>
                  <a:lnTo>
                    <a:pt x="98" y="9"/>
                  </a:lnTo>
                  <a:lnTo>
                    <a:pt x="92" y="3"/>
                  </a:lnTo>
                  <a:lnTo>
                    <a:pt x="86" y="1"/>
                  </a:lnTo>
                  <a:lnTo>
                    <a:pt x="77" y="0"/>
                  </a:lnTo>
                  <a:lnTo>
                    <a:pt x="69" y="2"/>
                  </a:lnTo>
                  <a:lnTo>
                    <a:pt x="62" y="9"/>
                  </a:lnTo>
                  <a:lnTo>
                    <a:pt x="59" y="16"/>
                  </a:lnTo>
                  <a:lnTo>
                    <a:pt x="0" y="229"/>
                  </a:lnTo>
                  <a:lnTo>
                    <a:pt x="0" y="231"/>
                  </a:lnTo>
                  <a:lnTo>
                    <a:pt x="0" y="234"/>
                  </a:lnTo>
                  <a:lnTo>
                    <a:pt x="0" y="236"/>
                  </a:lnTo>
                  <a:lnTo>
                    <a:pt x="0" y="239"/>
                  </a:lnTo>
                  <a:lnTo>
                    <a:pt x="30" y="365"/>
                  </a:lnTo>
                  <a:lnTo>
                    <a:pt x="33" y="372"/>
                  </a:lnTo>
                  <a:lnTo>
                    <a:pt x="38" y="377"/>
                  </a:lnTo>
                  <a:lnTo>
                    <a:pt x="43" y="381"/>
                  </a:lnTo>
                  <a:lnTo>
                    <a:pt x="51" y="382"/>
                  </a:lnTo>
                  <a:lnTo>
                    <a:pt x="641" y="382"/>
                  </a:lnTo>
                  <a:lnTo>
                    <a:pt x="647" y="381"/>
                  </a:lnTo>
                  <a:lnTo>
                    <a:pt x="654" y="378"/>
                  </a:lnTo>
                  <a:lnTo>
                    <a:pt x="659" y="373"/>
                  </a:lnTo>
                  <a:lnTo>
                    <a:pt x="662" y="367"/>
                  </a:lnTo>
                  <a:lnTo>
                    <a:pt x="690" y="260"/>
                  </a:lnTo>
                  <a:lnTo>
                    <a:pt x="692" y="256"/>
                  </a:lnTo>
                  <a:lnTo>
                    <a:pt x="692" y="253"/>
                  </a:lnTo>
                  <a:lnTo>
                    <a:pt x="692" y="249"/>
                  </a:lnTo>
                  <a:lnTo>
                    <a:pt x="690" y="247"/>
                  </a:lnTo>
                  <a:lnTo>
                    <a:pt x="603" y="14"/>
                  </a:lnTo>
                  <a:lnTo>
                    <a:pt x="599" y="6"/>
                  </a:lnTo>
                  <a:lnTo>
                    <a:pt x="592" y="1"/>
                  </a:lnTo>
                  <a:lnTo>
                    <a:pt x="584" y="0"/>
                  </a:lnTo>
                  <a:lnTo>
                    <a:pt x="575" y="1"/>
                  </a:lnTo>
                  <a:close/>
                </a:path>
              </a:pathLst>
            </a:custGeom>
            <a:solidFill>
              <a:srgbClr val="000000"/>
            </a:solidFill>
            <a:ln w="9525">
              <a:noFill/>
              <a:round/>
              <a:headEnd/>
              <a:tailEnd/>
            </a:ln>
          </p:spPr>
          <p:txBody>
            <a:bodyPr/>
            <a:lstStyle/>
            <a:p>
              <a:pPr rtl="0"/>
              <a:endParaRPr lang="en-US" sz="3800"/>
            </a:p>
          </p:txBody>
        </p:sp>
        <p:sp>
          <p:nvSpPr>
            <p:cNvPr id="1019" name="Freeform 1017"/>
            <p:cNvSpPr>
              <a:spLocks/>
            </p:cNvSpPr>
            <p:nvPr/>
          </p:nvSpPr>
          <p:spPr bwMode="auto">
            <a:xfrm flipH="1">
              <a:off x="372" y="1468"/>
              <a:ext cx="30" cy="21"/>
            </a:xfrm>
            <a:custGeom>
              <a:avLst/>
              <a:gdLst>
                <a:gd name="T0" fmla="*/ 0 w 130"/>
                <a:gd name="T1" fmla="*/ 10 h 93"/>
                <a:gd name="T2" fmla="*/ 0 w 130"/>
                <a:gd name="T3" fmla="*/ 10 h 93"/>
                <a:gd name="T4" fmla="*/ 0 w 130"/>
                <a:gd name="T5" fmla="*/ 10 h 93"/>
                <a:gd name="T6" fmla="*/ 0 w 130"/>
                <a:gd name="T7" fmla="*/ 10 h 93"/>
                <a:gd name="T8" fmla="*/ 0 w 130"/>
                <a:gd name="T9" fmla="*/ 10 h 93"/>
                <a:gd name="T10" fmla="*/ 0 w 130"/>
                <a:gd name="T11" fmla="*/ 12 h 93"/>
                <a:gd name="T12" fmla="*/ 1 w 130"/>
                <a:gd name="T13" fmla="*/ 14 h 93"/>
                <a:gd name="T14" fmla="*/ 2 w 130"/>
                <a:gd name="T15" fmla="*/ 16 h 93"/>
                <a:gd name="T16" fmla="*/ 4 w 130"/>
                <a:gd name="T17" fmla="*/ 17 h 93"/>
                <a:gd name="T18" fmla="*/ 6 w 130"/>
                <a:gd name="T19" fmla="*/ 19 h 93"/>
                <a:gd name="T20" fmla="*/ 9 w 130"/>
                <a:gd name="T21" fmla="*/ 20 h 93"/>
                <a:gd name="T22" fmla="*/ 12 w 130"/>
                <a:gd name="T23" fmla="*/ 21 h 93"/>
                <a:gd name="T24" fmla="*/ 15 w 130"/>
                <a:gd name="T25" fmla="*/ 21 h 93"/>
                <a:gd name="T26" fmla="*/ 18 w 130"/>
                <a:gd name="T27" fmla="*/ 21 h 93"/>
                <a:gd name="T28" fmla="*/ 21 w 130"/>
                <a:gd name="T29" fmla="*/ 21 h 93"/>
                <a:gd name="T30" fmla="*/ 23 w 130"/>
                <a:gd name="T31" fmla="*/ 20 h 93"/>
                <a:gd name="T32" fmla="*/ 25 w 130"/>
                <a:gd name="T33" fmla="*/ 19 h 93"/>
                <a:gd name="T34" fmla="*/ 27 w 130"/>
                <a:gd name="T35" fmla="*/ 17 h 93"/>
                <a:gd name="T36" fmla="*/ 29 w 130"/>
                <a:gd name="T37" fmla="*/ 16 h 93"/>
                <a:gd name="T38" fmla="*/ 30 w 130"/>
                <a:gd name="T39" fmla="*/ 14 h 93"/>
                <a:gd name="T40" fmla="*/ 30 w 130"/>
                <a:gd name="T41" fmla="*/ 12 h 93"/>
                <a:gd name="T42" fmla="*/ 30 w 130"/>
                <a:gd name="T43" fmla="*/ 9 h 93"/>
                <a:gd name="T44" fmla="*/ 29 w 130"/>
                <a:gd name="T45" fmla="*/ 7 h 93"/>
                <a:gd name="T46" fmla="*/ 28 w 130"/>
                <a:gd name="T47" fmla="*/ 5 h 93"/>
                <a:gd name="T48" fmla="*/ 27 w 130"/>
                <a:gd name="T49" fmla="*/ 4 h 93"/>
                <a:gd name="T50" fmla="*/ 24 w 130"/>
                <a:gd name="T51" fmla="*/ 2 h 93"/>
                <a:gd name="T52" fmla="*/ 22 w 130"/>
                <a:gd name="T53" fmla="*/ 1 h 93"/>
                <a:gd name="T54" fmla="*/ 19 w 130"/>
                <a:gd name="T55" fmla="*/ 0 h 93"/>
                <a:gd name="T56" fmla="*/ 16 w 130"/>
                <a:gd name="T57" fmla="*/ 0 h 93"/>
                <a:gd name="T58" fmla="*/ 13 w 130"/>
                <a:gd name="T59" fmla="*/ 0 h 93"/>
                <a:gd name="T60" fmla="*/ 10 w 130"/>
                <a:gd name="T61" fmla="*/ 0 h 93"/>
                <a:gd name="T62" fmla="*/ 7 w 130"/>
                <a:gd name="T63" fmla="*/ 1 h 93"/>
                <a:gd name="T64" fmla="*/ 5 w 130"/>
                <a:gd name="T65" fmla="*/ 2 h 93"/>
                <a:gd name="T66" fmla="*/ 3 w 130"/>
                <a:gd name="T67" fmla="*/ 4 h 93"/>
                <a:gd name="T68" fmla="*/ 2 w 130"/>
                <a:gd name="T69" fmla="*/ 5 h 93"/>
                <a:gd name="T70" fmla="*/ 1 w 130"/>
                <a:gd name="T71" fmla="*/ 7 h 93"/>
                <a:gd name="T72" fmla="*/ 0 w 130"/>
                <a:gd name="T73" fmla="*/ 10 h 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0"/>
                <a:gd name="T112" fmla="*/ 0 h 93"/>
                <a:gd name="T113" fmla="*/ 130 w 130"/>
                <a:gd name="T114" fmla="*/ 93 h 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0" h="93">
                  <a:moveTo>
                    <a:pt x="0" y="43"/>
                  </a:moveTo>
                  <a:lnTo>
                    <a:pt x="0" y="43"/>
                  </a:lnTo>
                  <a:lnTo>
                    <a:pt x="2" y="52"/>
                  </a:lnTo>
                  <a:lnTo>
                    <a:pt x="4" y="61"/>
                  </a:lnTo>
                  <a:lnTo>
                    <a:pt x="10" y="70"/>
                  </a:lnTo>
                  <a:lnTo>
                    <a:pt x="17" y="77"/>
                  </a:lnTo>
                  <a:lnTo>
                    <a:pt x="26" y="83"/>
                  </a:lnTo>
                  <a:lnTo>
                    <a:pt x="37" y="88"/>
                  </a:lnTo>
                  <a:lnTo>
                    <a:pt x="50" y="92"/>
                  </a:lnTo>
                  <a:lnTo>
                    <a:pt x="63" y="93"/>
                  </a:lnTo>
                  <a:lnTo>
                    <a:pt x="76" y="93"/>
                  </a:lnTo>
                  <a:lnTo>
                    <a:pt x="89" y="92"/>
                  </a:lnTo>
                  <a:lnTo>
                    <a:pt x="99" y="88"/>
                  </a:lnTo>
                  <a:lnTo>
                    <a:pt x="110" y="83"/>
                  </a:lnTo>
                  <a:lnTo>
                    <a:pt x="117" y="77"/>
                  </a:lnTo>
                  <a:lnTo>
                    <a:pt x="124" y="70"/>
                  </a:lnTo>
                  <a:lnTo>
                    <a:pt x="129" y="61"/>
                  </a:lnTo>
                  <a:lnTo>
                    <a:pt x="130" y="52"/>
                  </a:lnTo>
                  <a:lnTo>
                    <a:pt x="130" y="41"/>
                  </a:lnTo>
                  <a:lnTo>
                    <a:pt x="127" y="32"/>
                  </a:lnTo>
                  <a:lnTo>
                    <a:pt x="121" y="24"/>
                  </a:lnTo>
                  <a:lnTo>
                    <a:pt x="115" y="17"/>
                  </a:lnTo>
                  <a:lnTo>
                    <a:pt x="106" y="10"/>
                  </a:lnTo>
                  <a:lnTo>
                    <a:pt x="94" y="5"/>
                  </a:lnTo>
                  <a:lnTo>
                    <a:pt x="82" y="1"/>
                  </a:lnTo>
                  <a:lnTo>
                    <a:pt x="69" y="0"/>
                  </a:lnTo>
                  <a:lnTo>
                    <a:pt x="55" y="0"/>
                  </a:lnTo>
                  <a:lnTo>
                    <a:pt x="43" y="1"/>
                  </a:lnTo>
                  <a:lnTo>
                    <a:pt x="32" y="5"/>
                  </a:lnTo>
                  <a:lnTo>
                    <a:pt x="21" y="10"/>
                  </a:lnTo>
                  <a:lnTo>
                    <a:pt x="13" y="17"/>
                  </a:lnTo>
                  <a:lnTo>
                    <a:pt x="7" y="24"/>
                  </a:lnTo>
                  <a:lnTo>
                    <a:pt x="3" y="32"/>
                  </a:lnTo>
                  <a:lnTo>
                    <a:pt x="0" y="43"/>
                  </a:lnTo>
                  <a:close/>
                </a:path>
              </a:pathLst>
            </a:custGeom>
            <a:solidFill>
              <a:srgbClr val="000000"/>
            </a:solidFill>
            <a:ln w="9525">
              <a:noFill/>
              <a:round/>
              <a:headEnd/>
              <a:tailEnd/>
            </a:ln>
          </p:spPr>
          <p:txBody>
            <a:bodyPr/>
            <a:lstStyle/>
            <a:p>
              <a:pPr rtl="0"/>
              <a:endParaRPr lang="en-US" sz="3800"/>
            </a:p>
          </p:txBody>
        </p:sp>
        <p:sp>
          <p:nvSpPr>
            <p:cNvPr id="1020" name="Freeform 1018"/>
            <p:cNvSpPr>
              <a:spLocks/>
            </p:cNvSpPr>
            <p:nvPr/>
          </p:nvSpPr>
          <p:spPr bwMode="auto">
            <a:xfrm flipH="1">
              <a:off x="383" y="1332"/>
              <a:ext cx="43" cy="153"/>
            </a:xfrm>
            <a:custGeom>
              <a:avLst/>
              <a:gdLst>
                <a:gd name="T0" fmla="*/ 4 w 184"/>
                <a:gd name="T1" fmla="*/ 0 h 666"/>
                <a:gd name="T2" fmla="*/ 2 w 184"/>
                <a:gd name="T3" fmla="*/ 1 h 666"/>
                <a:gd name="T4" fmla="*/ 0 w 184"/>
                <a:gd name="T5" fmla="*/ 2 h 666"/>
                <a:gd name="T6" fmla="*/ 0 w 184"/>
                <a:gd name="T7" fmla="*/ 4 h 666"/>
                <a:gd name="T8" fmla="*/ 0 w 184"/>
                <a:gd name="T9" fmla="*/ 6 h 666"/>
                <a:gd name="T10" fmla="*/ 33 w 184"/>
                <a:gd name="T11" fmla="*/ 150 h 666"/>
                <a:gd name="T12" fmla="*/ 34 w 184"/>
                <a:gd name="T13" fmla="*/ 151 h 666"/>
                <a:gd name="T14" fmla="*/ 36 w 184"/>
                <a:gd name="T15" fmla="*/ 153 h 666"/>
                <a:gd name="T16" fmla="*/ 37 w 184"/>
                <a:gd name="T17" fmla="*/ 153 h 666"/>
                <a:gd name="T18" fmla="*/ 39 w 184"/>
                <a:gd name="T19" fmla="*/ 153 h 666"/>
                <a:gd name="T20" fmla="*/ 41 w 184"/>
                <a:gd name="T21" fmla="*/ 152 h 666"/>
                <a:gd name="T22" fmla="*/ 43 w 184"/>
                <a:gd name="T23" fmla="*/ 151 h 666"/>
                <a:gd name="T24" fmla="*/ 43 w 184"/>
                <a:gd name="T25" fmla="*/ 149 h 666"/>
                <a:gd name="T26" fmla="*/ 43 w 184"/>
                <a:gd name="T27" fmla="*/ 147 h 666"/>
                <a:gd name="T28" fmla="*/ 10 w 184"/>
                <a:gd name="T29" fmla="*/ 4 h 666"/>
                <a:gd name="T30" fmla="*/ 9 w 184"/>
                <a:gd name="T31" fmla="*/ 2 h 666"/>
                <a:gd name="T32" fmla="*/ 8 w 184"/>
                <a:gd name="T33" fmla="*/ 1 h 666"/>
                <a:gd name="T34" fmla="*/ 6 w 184"/>
                <a:gd name="T35" fmla="*/ 0 h 666"/>
                <a:gd name="T36" fmla="*/ 4 w 184"/>
                <a:gd name="T37" fmla="*/ 0 h 6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4"/>
                <a:gd name="T58" fmla="*/ 0 h 666"/>
                <a:gd name="T59" fmla="*/ 184 w 184"/>
                <a:gd name="T60" fmla="*/ 666 h 6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4" h="666">
                  <a:moveTo>
                    <a:pt x="17" y="0"/>
                  </a:moveTo>
                  <a:lnTo>
                    <a:pt x="9" y="4"/>
                  </a:lnTo>
                  <a:lnTo>
                    <a:pt x="2" y="9"/>
                  </a:lnTo>
                  <a:lnTo>
                    <a:pt x="0" y="17"/>
                  </a:lnTo>
                  <a:lnTo>
                    <a:pt x="0" y="26"/>
                  </a:lnTo>
                  <a:lnTo>
                    <a:pt x="141" y="651"/>
                  </a:lnTo>
                  <a:lnTo>
                    <a:pt x="145" y="659"/>
                  </a:lnTo>
                  <a:lnTo>
                    <a:pt x="152" y="664"/>
                  </a:lnTo>
                  <a:lnTo>
                    <a:pt x="160" y="666"/>
                  </a:lnTo>
                  <a:lnTo>
                    <a:pt x="169" y="666"/>
                  </a:lnTo>
                  <a:lnTo>
                    <a:pt x="177" y="662"/>
                  </a:lnTo>
                  <a:lnTo>
                    <a:pt x="182" y="657"/>
                  </a:lnTo>
                  <a:lnTo>
                    <a:pt x="184" y="649"/>
                  </a:lnTo>
                  <a:lnTo>
                    <a:pt x="184" y="640"/>
                  </a:lnTo>
                  <a:lnTo>
                    <a:pt x="43" y="17"/>
                  </a:lnTo>
                  <a:lnTo>
                    <a:pt x="39" y="9"/>
                  </a:lnTo>
                  <a:lnTo>
                    <a:pt x="34" y="3"/>
                  </a:lnTo>
                  <a:lnTo>
                    <a:pt x="26" y="0"/>
                  </a:lnTo>
                  <a:lnTo>
                    <a:pt x="17" y="0"/>
                  </a:lnTo>
                  <a:close/>
                </a:path>
              </a:pathLst>
            </a:custGeom>
            <a:solidFill>
              <a:srgbClr val="000000"/>
            </a:solidFill>
            <a:ln w="9525">
              <a:noFill/>
              <a:round/>
              <a:headEnd/>
              <a:tailEnd/>
            </a:ln>
          </p:spPr>
          <p:txBody>
            <a:bodyPr/>
            <a:lstStyle/>
            <a:p>
              <a:pPr rtl="0"/>
              <a:endParaRPr lang="en-US" sz="3800"/>
            </a:p>
          </p:txBody>
        </p:sp>
        <p:sp>
          <p:nvSpPr>
            <p:cNvPr id="1021" name="Freeform 1019"/>
            <p:cNvSpPr>
              <a:spLocks/>
            </p:cNvSpPr>
            <p:nvPr/>
          </p:nvSpPr>
          <p:spPr bwMode="auto">
            <a:xfrm flipH="1">
              <a:off x="337" y="1115"/>
              <a:ext cx="224" cy="225"/>
            </a:xfrm>
            <a:custGeom>
              <a:avLst/>
              <a:gdLst>
                <a:gd name="T0" fmla="*/ 201 w 983"/>
                <a:gd name="T1" fmla="*/ 8 h 985"/>
                <a:gd name="T2" fmla="*/ 201 w 983"/>
                <a:gd name="T3" fmla="*/ 8 h 985"/>
                <a:gd name="T4" fmla="*/ 199 w 983"/>
                <a:gd name="T5" fmla="*/ 16 h 985"/>
                <a:gd name="T6" fmla="*/ 188 w 983"/>
                <a:gd name="T7" fmla="*/ 61 h 985"/>
                <a:gd name="T8" fmla="*/ 173 w 983"/>
                <a:gd name="T9" fmla="*/ 122 h 985"/>
                <a:gd name="T10" fmla="*/ 161 w 983"/>
                <a:gd name="T11" fmla="*/ 167 h 985"/>
                <a:gd name="T12" fmla="*/ 158 w 983"/>
                <a:gd name="T13" fmla="*/ 179 h 985"/>
                <a:gd name="T14" fmla="*/ 154 w 983"/>
                <a:gd name="T15" fmla="*/ 186 h 985"/>
                <a:gd name="T16" fmla="*/ 151 w 983"/>
                <a:gd name="T17" fmla="*/ 190 h 985"/>
                <a:gd name="T18" fmla="*/ 149 w 983"/>
                <a:gd name="T19" fmla="*/ 191 h 985"/>
                <a:gd name="T20" fmla="*/ 147 w 983"/>
                <a:gd name="T21" fmla="*/ 192 h 985"/>
                <a:gd name="T22" fmla="*/ 147 w 983"/>
                <a:gd name="T23" fmla="*/ 192 h 985"/>
                <a:gd name="T24" fmla="*/ 146 w 983"/>
                <a:gd name="T25" fmla="*/ 192 h 985"/>
                <a:gd name="T26" fmla="*/ 144 w 983"/>
                <a:gd name="T27" fmla="*/ 191 h 985"/>
                <a:gd name="T28" fmla="*/ 139 w 983"/>
                <a:gd name="T29" fmla="*/ 191 h 985"/>
                <a:gd name="T30" fmla="*/ 124 w 983"/>
                <a:gd name="T31" fmla="*/ 192 h 985"/>
                <a:gd name="T32" fmla="*/ 105 w 983"/>
                <a:gd name="T33" fmla="*/ 193 h 985"/>
                <a:gd name="T34" fmla="*/ 84 w 983"/>
                <a:gd name="T35" fmla="*/ 193 h 985"/>
                <a:gd name="T36" fmla="*/ 61 w 983"/>
                <a:gd name="T37" fmla="*/ 195 h 985"/>
                <a:gd name="T38" fmla="*/ 40 w 983"/>
                <a:gd name="T39" fmla="*/ 196 h 985"/>
                <a:gd name="T40" fmla="*/ 23 w 983"/>
                <a:gd name="T41" fmla="*/ 197 h 985"/>
                <a:gd name="T42" fmla="*/ 12 w 983"/>
                <a:gd name="T43" fmla="*/ 199 h 985"/>
                <a:gd name="T44" fmla="*/ 5 w 983"/>
                <a:gd name="T45" fmla="*/ 202 h 985"/>
                <a:gd name="T46" fmla="*/ 1 w 983"/>
                <a:gd name="T47" fmla="*/ 208 h 985"/>
                <a:gd name="T48" fmla="*/ 0 w 983"/>
                <a:gd name="T49" fmla="*/ 214 h 985"/>
                <a:gd name="T50" fmla="*/ 1 w 983"/>
                <a:gd name="T51" fmla="*/ 220 h 985"/>
                <a:gd name="T52" fmla="*/ 3 w 983"/>
                <a:gd name="T53" fmla="*/ 224 h 985"/>
                <a:gd name="T54" fmla="*/ 5 w 983"/>
                <a:gd name="T55" fmla="*/ 225 h 985"/>
                <a:gd name="T56" fmla="*/ 160 w 983"/>
                <a:gd name="T57" fmla="*/ 225 h 985"/>
                <a:gd name="T58" fmla="*/ 161 w 983"/>
                <a:gd name="T59" fmla="*/ 225 h 985"/>
                <a:gd name="T60" fmla="*/ 161 w 983"/>
                <a:gd name="T61" fmla="*/ 225 h 985"/>
                <a:gd name="T62" fmla="*/ 176 w 983"/>
                <a:gd name="T63" fmla="*/ 221 h 985"/>
                <a:gd name="T64" fmla="*/ 185 w 983"/>
                <a:gd name="T65" fmla="*/ 213 h 985"/>
                <a:gd name="T66" fmla="*/ 190 w 983"/>
                <a:gd name="T67" fmla="*/ 205 h 985"/>
                <a:gd name="T68" fmla="*/ 191 w 983"/>
                <a:gd name="T69" fmla="*/ 198 h 985"/>
                <a:gd name="T70" fmla="*/ 191 w 983"/>
                <a:gd name="T71" fmla="*/ 198 h 985"/>
                <a:gd name="T72" fmla="*/ 191 w 983"/>
                <a:gd name="T73" fmla="*/ 198 h 985"/>
                <a:gd name="T74" fmla="*/ 224 w 983"/>
                <a:gd name="T75" fmla="*/ 10 h 985"/>
                <a:gd name="T76" fmla="*/ 224 w 983"/>
                <a:gd name="T77" fmla="*/ 8 h 985"/>
                <a:gd name="T78" fmla="*/ 222 w 983"/>
                <a:gd name="T79" fmla="*/ 5 h 985"/>
                <a:gd name="T80" fmla="*/ 220 w 983"/>
                <a:gd name="T81" fmla="*/ 3 h 985"/>
                <a:gd name="T82" fmla="*/ 217 w 983"/>
                <a:gd name="T83" fmla="*/ 1 h 985"/>
                <a:gd name="T84" fmla="*/ 215 w 983"/>
                <a:gd name="T85" fmla="*/ 0 h 985"/>
                <a:gd name="T86" fmla="*/ 211 w 983"/>
                <a:gd name="T87" fmla="*/ 0 h 985"/>
                <a:gd name="T88" fmla="*/ 206 w 983"/>
                <a:gd name="T89" fmla="*/ 2 h 985"/>
                <a:gd name="T90" fmla="*/ 203 w 983"/>
                <a:gd name="T91" fmla="*/ 5 h 985"/>
                <a:gd name="T92" fmla="*/ 201 w 983"/>
                <a:gd name="T93" fmla="*/ 7 h 9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3"/>
                <a:gd name="T142" fmla="*/ 0 h 985"/>
                <a:gd name="T143" fmla="*/ 983 w 983"/>
                <a:gd name="T144" fmla="*/ 985 h 9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3" h="985">
                  <a:moveTo>
                    <a:pt x="883" y="31"/>
                  </a:moveTo>
                  <a:lnTo>
                    <a:pt x="882" y="33"/>
                  </a:lnTo>
                  <a:lnTo>
                    <a:pt x="882" y="34"/>
                  </a:lnTo>
                  <a:lnTo>
                    <a:pt x="880" y="37"/>
                  </a:lnTo>
                  <a:lnTo>
                    <a:pt x="880" y="38"/>
                  </a:lnTo>
                  <a:lnTo>
                    <a:pt x="873" y="69"/>
                  </a:lnTo>
                  <a:lnTo>
                    <a:pt x="852" y="151"/>
                  </a:lnTo>
                  <a:lnTo>
                    <a:pt x="823" y="267"/>
                  </a:lnTo>
                  <a:lnTo>
                    <a:pt x="791" y="400"/>
                  </a:lnTo>
                  <a:lnTo>
                    <a:pt x="757" y="534"/>
                  </a:lnTo>
                  <a:lnTo>
                    <a:pt x="728" y="650"/>
                  </a:lnTo>
                  <a:lnTo>
                    <a:pt x="708" y="733"/>
                  </a:lnTo>
                  <a:lnTo>
                    <a:pt x="700" y="765"/>
                  </a:lnTo>
                  <a:lnTo>
                    <a:pt x="692" y="785"/>
                  </a:lnTo>
                  <a:lnTo>
                    <a:pt x="684" y="802"/>
                  </a:lnTo>
                  <a:lnTo>
                    <a:pt x="676" y="814"/>
                  </a:lnTo>
                  <a:lnTo>
                    <a:pt x="670" y="824"/>
                  </a:lnTo>
                  <a:lnTo>
                    <a:pt x="663" y="830"/>
                  </a:lnTo>
                  <a:lnTo>
                    <a:pt x="658" y="836"/>
                  </a:lnTo>
                  <a:lnTo>
                    <a:pt x="654" y="838"/>
                  </a:lnTo>
                  <a:lnTo>
                    <a:pt x="650" y="840"/>
                  </a:lnTo>
                  <a:lnTo>
                    <a:pt x="646" y="841"/>
                  </a:lnTo>
                  <a:lnTo>
                    <a:pt x="644" y="841"/>
                  </a:lnTo>
                  <a:lnTo>
                    <a:pt x="643" y="841"/>
                  </a:lnTo>
                  <a:lnTo>
                    <a:pt x="641" y="841"/>
                  </a:lnTo>
                  <a:lnTo>
                    <a:pt x="639" y="840"/>
                  </a:lnTo>
                  <a:lnTo>
                    <a:pt x="636" y="840"/>
                  </a:lnTo>
                  <a:lnTo>
                    <a:pt x="633" y="838"/>
                  </a:lnTo>
                  <a:lnTo>
                    <a:pt x="631" y="838"/>
                  </a:lnTo>
                  <a:lnTo>
                    <a:pt x="610" y="838"/>
                  </a:lnTo>
                  <a:lnTo>
                    <a:pt x="581" y="840"/>
                  </a:lnTo>
                  <a:lnTo>
                    <a:pt x="546" y="841"/>
                  </a:lnTo>
                  <a:lnTo>
                    <a:pt x="506" y="842"/>
                  </a:lnTo>
                  <a:lnTo>
                    <a:pt x="462" y="844"/>
                  </a:lnTo>
                  <a:lnTo>
                    <a:pt x="415" y="846"/>
                  </a:lnTo>
                  <a:lnTo>
                    <a:pt x="367" y="847"/>
                  </a:lnTo>
                  <a:lnTo>
                    <a:pt x="318" y="850"/>
                  </a:lnTo>
                  <a:lnTo>
                    <a:pt x="268" y="853"/>
                  </a:lnTo>
                  <a:lnTo>
                    <a:pt x="221" y="855"/>
                  </a:lnTo>
                  <a:lnTo>
                    <a:pt x="177" y="858"/>
                  </a:lnTo>
                  <a:lnTo>
                    <a:pt x="137" y="862"/>
                  </a:lnTo>
                  <a:lnTo>
                    <a:pt x="102" y="864"/>
                  </a:lnTo>
                  <a:lnTo>
                    <a:pt x="73" y="868"/>
                  </a:lnTo>
                  <a:lnTo>
                    <a:pt x="51" y="872"/>
                  </a:lnTo>
                  <a:lnTo>
                    <a:pt x="38" y="876"/>
                  </a:lnTo>
                  <a:lnTo>
                    <a:pt x="22" y="886"/>
                  </a:lnTo>
                  <a:lnTo>
                    <a:pt x="12" y="898"/>
                  </a:lnTo>
                  <a:lnTo>
                    <a:pt x="6" y="911"/>
                  </a:lnTo>
                  <a:lnTo>
                    <a:pt x="2" y="924"/>
                  </a:lnTo>
                  <a:lnTo>
                    <a:pt x="0" y="939"/>
                  </a:lnTo>
                  <a:lnTo>
                    <a:pt x="2" y="952"/>
                  </a:lnTo>
                  <a:lnTo>
                    <a:pt x="4" y="963"/>
                  </a:lnTo>
                  <a:lnTo>
                    <a:pt x="7" y="974"/>
                  </a:lnTo>
                  <a:lnTo>
                    <a:pt x="11" y="979"/>
                  </a:lnTo>
                  <a:lnTo>
                    <a:pt x="15" y="983"/>
                  </a:lnTo>
                  <a:lnTo>
                    <a:pt x="20" y="984"/>
                  </a:lnTo>
                  <a:lnTo>
                    <a:pt x="25" y="985"/>
                  </a:lnTo>
                  <a:lnTo>
                    <a:pt x="704" y="985"/>
                  </a:lnTo>
                  <a:lnTo>
                    <a:pt x="705" y="985"/>
                  </a:lnTo>
                  <a:lnTo>
                    <a:pt x="706" y="985"/>
                  </a:lnTo>
                  <a:lnTo>
                    <a:pt x="743" y="978"/>
                  </a:lnTo>
                  <a:lnTo>
                    <a:pt x="771" y="966"/>
                  </a:lnTo>
                  <a:lnTo>
                    <a:pt x="795" y="952"/>
                  </a:lnTo>
                  <a:lnTo>
                    <a:pt x="812" y="933"/>
                  </a:lnTo>
                  <a:lnTo>
                    <a:pt x="825" y="915"/>
                  </a:lnTo>
                  <a:lnTo>
                    <a:pt x="832" y="897"/>
                  </a:lnTo>
                  <a:lnTo>
                    <a:pt x="838" y="880"/>
                  </a:lnTo>
                  <a:lnTo>
                    <a:pt x="839" y="866"/>
                  </a:lnTo>
                  <a:lnTo>
                    <a:pt x="839" y="867"/>
                  </a:lnTo>
                  <a:lnTo>
                    <a:pt x="839" y="868"/>
                  </a:lnTo>
                  <a:lnTo>
                    <a:pt x="983" y="46"/>
                  </a:lnTo>
                  <a:lnTo>
                    <a:pt x="983" y="43"/>
                  </a:lnTo>
                  <a:lnTo>
                    <a:pt x="983" y="39"/>
                  </a:lnTo>
                  <a:lnTo>
                    <a:pt x="982" y="35"/>
                  </a:lnTo>
                  <a:lnTo>
                    <a:pt x="981" y="33"/>
                  </a:lnTo>
                  <a:lnTo>
                    <a:pt x="975" y="24"/>
                  </a:lnTo>
                  <a:lnTo>
                    <a:pt x="969" y="17"/>
                  </a:lnTo>
                  <a:lnTo>
                    <a:pt x="964" y="12"/>
                  </a:lnTo>
                  <a:lnTo>
                    <a:pt x="957" y="7"/>
                  </a:lnTo>
                  <a:lnTo>
                    <a:pt x="952" y="4"/>
                  </a:lnTo>
                  <a:lnTo>
                    <a:pt x="947" y="3"/>
                  </a:lnTo>
                  <a:lnTo>
                    <a:pt x="942" y="1"/>
                  </a:lnTo>
                  <a:lnTo>
                    <a:pt x="936" y="0"/>
                  </a:lnTo>
                  <a:lnTo>
                    <a:pt x="926" y="1"/>
                  </a:lnTo>
                  <a:lnTo>
                    <a:pt x="916" y="4"/>
                  </a:lnTo>
                  <a:lnTo>
                    <a:pt x="906" y="8"/>
                  </a:lnTo>
                  <a:lnTo>
                    <a:pt x="900" y="13"/>
                  </a:lnTo>
                  <a:lnTo>
                    <a:pt x="893" y="20"/>
                  </a:lnTo>
                  <a:lnTo>
                    <a:pt x="888" y="25"/>
                  </a:lnTo>
                  <a:lnTo>
                    <a:pt x="884" y="29"/>
                  </a:lnTo>
                  <a:lnTo>
                    <a:pt x="883" y="31"/>
                  </a:lnTo>
                  <a:close/>
                </a:path>
              </a:pathLst>
            </a:custGeom>
            <a:solidFill>
              <a:srgbClr val="000000"/>
            </a:solidFill>
            <a:ln w="9525">
              <a:noFill/>
              <a:round/>
              <a:headEnd/>
              <a:tailEnd/>
            </a:ln>
          </p:spPr>
          <p:txBody>
            <a:bodyPr/>
            <a:lstStyle/>
            <a:p>
              <a:pPr rtl="0"/>
              <a:endParaRPr lang="en-US" sz="3800"/>
            </a:p>
          </p:txBody>
        </p:sp>
        <p:sp>
          <p:nvSpPr>
            <p:cNvPr id="1022" name="Freeform 1020"/>
            <p:cNvSpPr>
              <a:spLocks/>
            </p:cNvSpPr>
            <p:nvPr/>
          </p:nvSpPr>
          <p:spPr bwMode="auto">
            <a:xfrm flipH="1">
              <a:off x="346" y="1124"/>
              <a:ext cx="207" cy="207"/>
            </a:xfrm>
            <a:custGeom>
              <a:avLst/>
              <a:gdLst>
                <a:gd name="T0" fmla="*/ 205 w 904"/>
                <a:gd name="T1" fmla="*/ 0 h 907"/>
                <a:gd name="T2" fmla="*/ 206 w 904"/>
                <a:gd name="T3" fmla="*/ 1 h 907"/>
                <a:gd name="T4" fmla="*/ 205 w 904"/>
                <a:gd name="T5" fmla="*/ 11 h 907"/>
                <a:gd name="T6" fmla="*/ 196 w 904"/>
                <a:gd name="T7" fmla="*/ 62 h 907"/>
                <a:gd name="T8" fmla="*/ 184 w 904"/>
                <a:gd name="T9" fmla="*/ 130 h 907"/>
                <a:gd name="T10" fmla="*/ 176 w 904"/>
                <a:gd name="T11" fmla="*/ 180 h 907"/>
                <a:gd name="T12" fmla="*/ 174 w 904"/>
                <a:gd name="T13" fmla="*/ 188 h 907"/>
                <a:gd name="T14" fmla="*/ 174 w 904"/>
                <a:gd name="T15" fmla="*/ 188 h 907"/>
                <a:gd name="T16" fmla="*/ 174 w 904"/>
                <a:gd name="T17" fmla="*/ 189 h 907"/>
                <a:gd name="T18" fmla="*/ 173 w 904"/>
                <a:gd name="T19" fmla="*/ 194 h 907"/>
                <a:gd name="T20" fmla="*/ 169 w 904"/>
                <a:gd name="T21" fmla="*/ 200 h 907"/>
                <a:gd name="T22" fmla="*/ 159 w 904"/>
                <a:gd name="T23" fmla="*/ 206 h 907"/>
                <a:gd name="T24" fmla="*/ 150 w 904"/>
                <a:gd name="T25" fmla="*/ 207 h 907"/>
                <a:gd name="T26" fmla="*/ 138 w 904"/>
                <a:gd name="T27" fmla="*/ 207 h 907"/>
                <a:gd name="T28" fmla="*/ 118 w 904"/>
                <a:gd name="T29" fmla="*/ 207 h 907"/>
                <a:gd name="T30" fmla="*/ 92 w 904"/>
                <a:gd name="T31" fmla="*/ 207 h 907"/>
                <a:gd name="T32" fmla="*/ 64 w 904"/>
                <a:gd name="T33" fmla="*/ 207 h 907"/>
                <a:gd name="T34" fmla="*/ 38 w 904"/>
                <a:gd name="T35" fmla="*/ 207 h 907"/>
                <a:gd name="T36" fmla="*/ 17 w 904"/>
                <a:gd name="T37" fmla="*/ 207 h 907"/>
                <a:gd name="T38" fmla="*/ 3 w 904"/>
                <a:gd name="T39" fmla="*/ 207 h 907"/>
                <a:gd name="T40" fmla="*/ 0 w 904"/>
                <a:gd name="T41" fmla="*/ 207 h 907"/>
                <a:gd name="T42" fmla="*/ 0 w 904"/>
                <a:gd name="T43" fmla="*/ 206 h 907"/>
                <a:gd name="T44" fmla="*/ 0 w 904"/>
                <a:gd name="T45" fmla="*/ 204 h 907"/>
                <a:gd name="T46" fmla="*/ 2 w 904"/>
                <a:gd name="T47" fmla="*/ 200 h 907"/>
                <a:gd name="T48" fmla="*/ 6 w 904"/>
                <a:gd name="T49" fmla="*/ 199 h 907"/>
                <a:gd name="T50" fmla="*/ 13 w 904"/>
                <a:gd name="T51" fmla="*/ 197 h 907"/>
                <a:gd name="T52" fmla="*/ 25 w 904"/>
                <a:gd name="T53" fmla="*/ 196 h 907"/>
                <a:gd name="T54" fmla="*/ 41 w 904"/>
                <a:gd name="T55" fmla="*/ 195 h 907"/>
                <a:gd name="T56" fmla="*/ 59 w 904"/>
                <a:gd name="T57" fmla="*/ 194 h 907"/>
                <a:gd name="T58" fmla="*/ 79 w 904"/>
                <a:gd name="T59" fmla="*/ 193 h 907"/>
                <a:gd name="T60" fmla="*/ 102 w 904"/>
                <a:gd name="T61" fmla="*/ 192 h 907"/>
                <a:gd name="T62" fmla="*/ 124 w 904"/>
                <a:gd name="T63" fmla="*/ 192 h 907"/>
                <a:gd name="T64" fmla="*/ 136 w 904"/>
                <a:gd name="T65" fmla="*/ 192 h 907"/>
                <a:gd name="T66" fmla="*/ 140 w 904"/>
                <a:gd name="T67" fmla="*/ 192 h 907"/>
                <a:gd name="T68" fmla="*/ 145 w 904"/>
                <a:gd name="T69" fmla="*/ 190 h 907"/>
                <a:gd name="T70" fmla="*/ 150 w 904"/>
                <a:gd name="T71" fmla="*/ 187 h 907"/>
                <a:gd name="T72" fmla="*/ 154 w 904"/>
                <a:gd name="T73" fmla="*/ 181 h 907"/>
                <a:gd name="T74" fmla="*/ 158 w 904"/>
                <a:gd name="T75" fmla="*/ 173 h 907"/>
                <a:gd name="T76" fmla="*/ 160 w 904"/>
                <a:gd name="T77" fmla="*/ 168 h 907"/>
                <a:gd name="T78" fmla="*/ 160 w 904"/>
                <a:gd name="T79" fmla="*/ 168 h 907"/>
                <a:gd name="T80" fmla="*/ 162 w 904"/>
                <a:gd name="T81" fmla="*/ 161 h 907"/>
                <a:gd name="T82" fmla="*/ 173 w 904"/>
                <a:gd name="T83" fmla="*/ 116 h 907"/>
                <a:gd name="T84" fmla="*/ 188 w 904"/>
                <a:gd name="T85" fmla="*/ 56 h 907"/>
                <a:gd name="T86" fmla="*/ 199 w 904"/>
                <a:gd name="T87" fmla="*/ 11 h 907"/>
                <a:gd name="T88" fmla="*/ 202 w 904"/>
                <a:gd name="T89" fmla="*/ 2 h 907"/>
                <a:gd name="T90" fmla="*/ 204 w 904"/>
                <a:gd name="T91" fmla="*/ 0 h 90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04"/>
                <a:gd name="T139" fmla="*/ 0 h 907"/>
                <a:gd name="T140" fmla="*/ 904 w 904"/>
                <a:gd name="T141" fmla="*/ 907 h 90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04" h="907">
                  <a:moveTo>
                    <a:pt x="896" y="0"/>
                  </a:moveTo>
                  <a:lnTo>
                    <a:pt x="897" y="1"/>
                  </a:lnTo>
                  <a:lnTo>
                    <a:pt x="900" y="3"/>
                  </a:lnTo>
                  <a:lnTo>
                    <a:pt x="901" y="5"/>
                  </a:lnTo>
                  <a:lnTo>
                    <a:pt x="904" y="8"/>
                  </a:lnTo>
                  <a:lnTo>
                    <a:pt x="897" y="47"/>
                  </a:lnTo>
                  <a:lnTo>
                    <a:pt x="880" y="142"/>
                  </a:lnTo>
                  <a:lnTo>
                    <a:pt x="857" y="272"/>
                  </a:lnTo>
                  <a:lnTo>
                    <a:pt x="831" y="421"/>
                  </a:lnTo>
                  <a:lnTo>
                    <a:pt x="805" y="569"/>
                  </a:lnTo>
                  <a:lnTo>
                    <a:pt x="783" y="698"/>
                  </a:lnTo>
                  <a:lnTo>
                    <a:pt x="767" y="789"/>
                  </a:lnTo>
                  <a:lnTo>
                    <a:pt x="761" y="823"/>
                  </a:lnTo>
                  <a:lnTo>
                    <a:pt x="761" y="824"/>
                  </a:lnTo>
                  <a:lnTo>
                    <a:pt x="761" y="825"/>
                  </a:lnTo>
                  <a:lnTo>
                    <a:pt x="761" y="829"/>
                  </a:lnTo>
                  <a:lnTo>
                    <a:pt x="760" y="838"/>
                  </a:lnTo>
                  <a:lnTo>
                    <a:pt x="756" y="850"/>
                  </a:lnTo>
                  <a:lnTo>
                    <a:pt x="748" y="863"/>
                  </a:lnTo>
                  <a:lnTo>
                    <a:pt x="736" y="877"/>
                  </a:lnTo>
                  <a:lnTo>
                    <a:pt x="719" y="890"/>
                  </a:lnTo>
                  <a:lnTo>
                    <a:pt x="695" y="901"/>
                  </a:lnTo>
                  <a:lnTo>
                    <a:pt x="663" y="907"/>
                  </a:lnTo>
                  <a:lnTo>
                    <a:pt x="656" y="907"/>
                  </a:lnTo>
                  <a:lnTo>
                    <a:pt x="635" y="907"/>
                  </a:lnTo>
                  <a:lnTo>
                    <a:pt x="604" y="907"/>
                  </a:lnTo>
                  <a:lnTo>
                    <a:pt x="562" y="907"/>
                  </a:lnTo>
                  <a:lnTo>
                    <a:pt x="514" y="907"/>
                  </a:lnTo>
                  <a:lnTo>
                    <a:pt x="459" y="907"/>
                  </a:lnTo>
                  <a:lnTo>
                    <a:pt x="402" y="907"/>
                  </a:lnTo>
                  <a:lnTo>
                    <a:pt x="342" y="907"/>
                  </a:lnTo>
                  <a:lnTo>
                    <a:pt x="281" y="907"/>
                  </a:lnTo>
                  <a:lnTo>
                    <a:pt x="223" y="907"/>
                  </a:lnTo>
                  <a:lnTo>
                    <a:pt x="167" y="907"/>
                  </a:lnTo>
                  <a:lnTo>
                    <a:pt x="116" y="907"/>
                  </a:lnTo>
                  <a:lnTo>
                    <a:pt x="73" y="907"/>
                  </a:lnTo>
                  <a:lnTo>
                    <a:pt x="38" y="907"/>
                  </a:lnTo>
                  <a:lnTo>
                    <a:pt x="13" y="907"/>
                  </a:lnTo>
                  <a:lnTo>
                    <a:pt x="2" y="907"/>
                  </a:lnTo>
                  <a:lnTo>
                    <a:pt x="2" y="905"/>
                  </a:lnTo>
                  <a:lnTo>
                    <a:pt x="2" y="903"/>
                  </a:lnTo>
                  <a:lnTo>
                    <a:pt x="0" y="901"/>
                  </a:lnTo>
                  <a:lnTo>
                    <a:pt x="0" y="900"/>
                  </a:lnTo>
                  <a:lnTo>
                    <a:pt x="2" y="892"/>
                  </a:lnTo>
                  <a:lnTo>
                    <a:pt x="4" y="885"/>
                  </a:lnTo>
                  <a:lnTo>
                    <a:pt x="9" y="877"/>
                  </a:lnTo>
                  <a:lnTo>
                    <a:pt x="17" y="872"/>
                  </a:lnTo>
                  <a:lnTo>
                    <a:pt x="25" y="870"/>
                  </a:lnTo>
                  <a:lnTo>
                    <a:pt x="39" y="867"/>
                  </a:lnTo>
                  <a:lnTo>
                    <a:pt x="58" y="864"/>
                  </a:lnTo>
                  <a:lnTo>
                    <a:pt x="82" y="862"/>
                  </a:lnTo>
                  <a:lnTo>
                    <a:pt x="110" y="860"/>
                  </a:lnTo>
                  <a:lnTo>
                    <a:pt x="142" y="858"/>
                  </a:lnTo>
                  <a:lnTo>
                    <a:pt x="178" y="855"/>
                  </a:lnTo>
                  <a:lnTo>
                    <a:pt x="217" y="853"/>
                  </a:lnTo>
                  <a:lnTo>
                    <a:pt x="259" y="850"/>
                  </a:lnTo>
                  <a:lnTo>
                    <a:pt x="302" y="849"/>
                  </a:lnTo>
                  <a:lnTo>
                    <a:pt x="347" y="846"/>
                  </a:lnTo>
                  <a:lnTo>
                    <a:pt x="396" y="845"/>
                  </a:lnTo>
                  <a:lnTo>
                    <a:pt x="444" y="842"/>
                  </a:lnTo>
                  <a:lnTo>
                    <a:pt x="492" y="841"/>
                  </a:lnTo>
                  <a:lnTo>
                    <a:pt x="541" y="840"/>
                  </a:lnTo>
                  <a:lnTo>
                    <a:pt x="589" y="838"/>
                  </a:lnTo>
                  <a:lnTo>
                    <a:pt x="596" y="841"/>
                  </a:lnTo>
                  <a:lnTo>
                    <a:pt x="604" y="842"/>
                  </a:lnTo>
                  <a:lnTo>
                    <a:pt x="613" y="842"/>
                  </a:lnTo>
                  <a:lnTo>
                    <a:pt x="622" y="840"/>
                  </a:lnTo>
                  <a:lnTo>
                    <a:pt x="632" y="834"/>
                  </a:lnTo>
                  <a:lnTo>
                    <a:pt x="643" y="828"/>
                  </a:lnTo>
                  <a:lnTo>
                    <a:pt x="653" y="819"/>
                  </a:lnTo>
                  <a:lnTo>
                    <a:pt x="662" y="807"/>
                  </a:lnTo>
                  <a:lnTo>
                    <a:pt x="672" y="794"/>
                  </a:lnTo>
                  <a:lnTo>
                    <a:pt x="682" y="777"/>
                  </a:lnTo>
                  <a:lnTo>
                    <a:pt x="689" y="760"/>
                  </a:lnTo>
                  <a:lnTo>
                    <a:pt x="698" y="739"/>
                  </a:lnTo>
                  <a:lnTo>
                    <a:pt x="698" y="738"/>
                  </a:lnTo>
                  <a:lnTo>
                    <a:pt x="698" y="737"/>
                  </a:lnTo>
                  <a:lnTo>
                    <a:pt x="706" y="706"/>
                  </a:lnTo>
                  <a:lnTo>
                    <a:pt x="726" y="625"/>
                  </a:lnTo>
                  <a:lnTo>
                    <a:pt x="754" y="510"/>
                  </a:lnTo>
                  <a:lnTo>
                    <a:pt x="787" y="379"/>
                  </a:lnTo>
                  <a:lnTo>
                    <a:pt x="819" y="246"/>
                  </a:lnTo>
                  <a:lnTo>
                    <a:pt x="849" y="130"/>
                  </a:lnTo>
                  <a:lnTo>
                    <a:pt x="869" y="47"/>
                  </a:lnTo>
                  <a:lnTo>
                    <a:pt x="878" y="13"/>
                  </a:lnTo>
                  <a:lnTo>
                    <a:pt x="882" y="8"/>
                  </a:lnTo>
                  <a:lnTo>
                    <a:pt x="887" y="4"/>
                  </a:lnTo>
                  <a:lnTo>
                    <a:pt x="892" y="1"/>
                  </a:lnTo>
                  <a:lnTo>
                    <a:pt x="896" y="0"/>
                  </a:lnTo>
                  <a:close/>
                </a:path>
              </a:pathLst>
            </a:custGeom>
            <a:solidFill>
              <a:srgbClr val="C0C0C0"/>
            </a:solidFill>
            <a:ln w="9525">
              <a:noFill/>
              <a:round/>
              <a:headEnd/>
              <a:tailEnd/>
            </a:ln>
          </p:spPr>
          <p:txBody>
            <a:bodyPr/>
            <a:lstStyle/>
            <a:p>
              <a:pPr rtl="0"/>
              <a:endParaRPr lang="en-US" sz="3800"/>
            </a:p>
          </p:txBody>
        </p:sp>
        <p:sp>
          <p:nvSpPr>
            <p:cNvPr id="1023" name="Freeform 1021"/>
            <p:cNvSpPr>
              <a:spLocks/>
            </p:cNvSpPr>
            <p:nvPr/>
          </p:nvSpPr>
          <p:spPr bwMode="auto">
            <a:xfrm flipH="1">
              <a:off x="774" y="1193"/>
              <a:ext cx="77" cy="290"/>
            </a:xfrm>
            <a:custGeom>
              <a:avLst/>
              <a:gdLst>
                <a:gd name="T0" fmla="*/ 70 w 338"/>
                <a:gd name="T1" fmla="*/ 0 h 1268"/>
                <a:gd name="T2" fmla="*/ 68 w 338"/>
                <a:gd name="T3" fmla="*/ 1 h 1268"/>
                <a:gd name="T4" fmla="*/ 64 w 338"/>
                <a:gd name="T5" fmla="*/ 3 h 1268"/>
                <a:gd name="T6" fmla="*/ 59 w 338"/>
                <a:gd name="T7" fmla="*/ 5 h 1268"/>
                <a:gd name="T8" fmla="*/ 53 w 338"/>
                <a:gd name="T9" fmla="*/ 8 h 1268"/>
                <a:gd name="T10" fmla="*/ 48 w 338"/>
                <a:gd name="T11" fmla="*/ 11 h 1268"/>
                <a:gd name="T12" fmla="*/ 43 w 338"/>
                <a:gd name="T13" fmla="*/ 15 h 1268"/>
                <a:gd name="T14" fmla="*/ 39 w 338"/>
                <a:gd name="T15" fmla="*/ 19 h 1268"/>
                <a:gd name="T16" fmla="*/ 37 w 338"/>
                <a:gd name="T17" fmla="*/ 24 h 1268"/>
                <a:gd name="T18" fmla="*/ 35 w 338"/>
                <a:gd name="T19" fmla="*/ 37 h 1268"/>
                <a:gd name="T20" fmla="*/ 31 w 338"/>
                <a:gd name="T21" fmla="*/ 65 h 1268"/>
                <a:gd name="T22" fmla="*/ 25 w 338"/>
                <a:gd name="T23" fmla="*/ 104 h 1268"/>
                <a:gd name="T24" fmla="*/ 19 w 338"/>
                <a:gd name="T25" fmla="*/ 148 h 1268"/>
                <a:gd name="T26" fmla="*/ 12 w 338"/>
                <a:gd name="T27" fmla="*/ 193 h 1268"/>
                <a:gd name="T28" fmla="*/ 7 w 338"/>
                <a:gd name="T29" fmla="*/ 234 h 1268"/>
                <a:gd name="T30" fmla="*/ 2 w 338"/>
                <a:gd name="T31" fmla="*/ 266 h 1268"/>
                <a:gd name="T32" fmla="*/ 0 w 338"/>
                <a:gd name="T33" fmla="*/ 284 h 1268"/>
                <a:gd name="T34" fmla="*/ 0 w 338"/>
                <a:gd name="T35" fmla="*/ 286 h 1268"/>
                <a:gd name="T36" fmla="*/ 1 w 338"/>
                <a:gd name="T37" fmla="*/ 288 h 1268"/>
                <a:gd name="T38" fmla="*/ 2 w 338"/>
                <a:gd name="T39" fmla="*/ 289 h 1268"/>
                <a:gd name="T40" fmla="*/ 4 w 338"/>
                <a:gd name="T41" fmla="*/ 290 h 1268"/>
                <a:gd name="T42" fmla="*/ 6 w 338"/>
                <a:gd name="T43" fmla="*/ 290 h 1268"/>
                <a:gd name="T44" fmla="*/ 8 w 338"/>
                <a:gd name="T45" fmla="*/ 289 h 1268"/>
                <a:gd name="T46" fmla="*/ 9 w 338"/>
                <a:gd name="T47" fmla="*/ 287 h 1268"/>
                <a:gd name="T48" fmla="*/ 10 w 338"/>
                <a:gd name="T49" fmla="*/ 285 h 1268"/>
                <a:gd name="T50" fmla="*/ 15 w 338"/>
                <a:gd name="T51" fmla="*/ 246 h 1268"/>
                <a:gd name="T52" fmla="*/ 21 w 338"/>
                <a:gd name="T53" fmla="*/ 204 h 1268"/>
                <a:gd name="T54" fmla="*/ 27 w 338"/>
                <a:gd name="T55" fmla="*/ 162 h 1268"/>
                <a:gd name="T56" fmla="*/ 33 w 338"/>
                <a:gd name="T57" fmla="*/ 121 h 1268"/>
                <a:gd name="T58" fmla="*/ 38 w 338"/>
                <a:gd name="T59" fmla="*/ 85 h 1268"/>
                <a:gd name="T60" fmla="*/ 42 w 338"/>
                <a:gd name="T61" fmla="*/ 56 h 1268"/>
                <a:gd name="T62" fmla="*/ 45 w 338"/>
                <a:gd name="T63" fmla="*/ 35 h 1268"/>
                <a:gd name="T64" fmla="*/ 46 w 338"/>
                <a:gd name="T65" fmla="*/ 26 h 1268"/>
                <a:gd name="T66" fmla="*/ 48 w 338"/>
                <a:gd name="T67" fmla="*/ 24 h 1268"/>
                <a:gd name="T68" fmla="*/ 50 w 338"/>
                <a:gd name="T69" fmla="*/ 22 h 1268"/>
                <a:gd name="T70" fmla="*/ 53 w 338"/>
                <a:gd name="T71" fmla="*/ 19 h 1268"/>
                <a:gd name="T72" fmla="*/ 57 w 338"/>
                <a:gd name="T73" fmla="*/ 17 h 1268"/>
                <a:gd name="T74" fmla="*/ 61 w 338"/>
                <a:gd name="T75" fmla="*/ 15 h 1268"/>
                <a:gd name="T76" fmla="*/ 65 w 338"/>
                <a:gd name="T77" fmla="*/ 13 h 1268"/>
                <a:gd name="T78" fmla="*/ 69 w 338"/>
                <a:gd name="T79" fmla="*/ 11 h 1268"/>
                <a:gd name="T80" fmla="*/ 73 w 338"/>
                <a:gd name="T81" fmla="*/ 10 h 1268"/>
                <a:gd name="T82" fmla="*/ 75 w 338"/>
                <a:gd name="T83" fmla="*/ 9 h 1268"/>
                <a:gd name="T84" fmla="*/ 76 w 338"/>
                <a:gd name="T85" fmla="*/ 7 h 1268"/>
                <a:gd name="T86" fmla="*/ 77 w 338"/>
                <a:gd name="T87" fmla="*/ 6 h 1268"/>
                <a:gd name="T88" fmla="*/ 77 w 338"/>
                <a:gd name="T89" fmla="*/ 3 h 1268"/>
                <a:gd name="T90" fmla="*/ 76 w 338"/>
                <a:gd name="T91" fmla="*/ 2 h 1268"/>
                <a:gd name="T92" fmla="*/ 74 w 338"/>
                <a:gd name="T93" fmla="*/ 0 h 1268"/>
                <a:gd name="T94" fmla="*/ 72 w 338"/>
                <a:gd name="T95" fmla="*/ 0 h 1268"/>
                <a:gd name="T96" fmla="*/ 70 w 338"/>
                <a:gd name="T97" fmla="*/ 0 h 12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8"/>
                <a:gd name="T148" fmla="*/ 0 h 1268"/>
                <a:gd name="T149" fmla="*/ 338 w 338"/>
                <a:gd name="T150" fmla="*/ 1268 h 12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8" h="1268">
                  <a:moveTo>
                    <a:pt x="309" y="1"/>
                  </a:moveTo>
                  <a:lnTo>
                    <a:pt x="297" y="5"/>
                  </a:lnTo>
                  <a:lnTo>
                    <a:pt x="279" y="12"/>
                  </a:lnTo>
                  <a:lnTo>
                    <a:pt x="257" y="22"/>
                  </a:lnTo>
                  <a:lnTo>
                    <a:pt x="234" y="34"/>
                  </a:lnTo>
                  <a:lnTo>
                    <a:pt x="210" y="48"/>
                  </a:lnTo>
                  <a:lnTo>
                    <a:pt x="188" y="64"/>
                  </a:lnTo>
                  <a:lnTo>
                    <a:pt x="173" y="83"/>
                  </a:lnTo>
                  <a:lnTo>
                    <a:pt x="162" y="103"/>
                  </a:lnTo>
                  <a:lnTo>
                    <a:pt x="152" y="160"/>
                  </a:lnTo>
                  <a:lnTo>
                    <a:pt x="134" y="285"/>
                  </a:lnTo>
                  <a:lnTo>
                    <a:pt x="109" y="454"/>
                  </a:lnTo>
                  <a:lnTo>
                    <a:pt x="82" y="648"/>
                  </a:lnTo>
                  <a:lnTo>
                    <a:pt x="54" y="846"/>
                  </a:lnTo>
                  <a:lnTo>
                    <a:pt x="30" y="1024"/>
                  </a:lnTo>
                  <a:lnTo>
                    <a:pt x="10" y="1163"/>
                  </a:lnTo>
                  <a:lnTo>
                    <a:pt x="0" y="1243"/>
                  </a:lnTo>
                  <a:lnTo>
                    <a:pt x="0" y="1251"/>
                  </a:lnTo>
                  <a:lnTo>
                    <a:pt x="4" y="1258"/>
                  </a:lnTo>
                  <a:lnTo>
                    <a:pt x="10" y="1264"/>
                  </a:lnTo>
                  <a:lnTo>
                    <a:pt x="18" y="1268"/>
                  </a:lnTo>
                  <a:lnTo>
                    <a:pt x="27" y="1266"/>
                  </a:lnTo>
                  <a:lnTo>
                    <a:pt x="35" y="1262"/>
                  </a:lnTo>
                  <a:lnTo>
                    <a:pt x="40" y="1256"/>
                  </a:lnTo>
                  <a:lnTo>
                    <a:pt x="43" y="1248"/>
                  </a:lnTo>
                  <a:lnTo>
                    <a:pt x="66" y="1075"/>
                  </a:lnTo>
                  <a:lnTo>
                    <a:pt x="92" y="891"/>
                  </a:lnTo>
                  <a:lnTo>
                    <a:pt x="118" y="707"/>
                  </a:lnTo>
                  <a:lnTo>
                    <a:pt x="143" y="530"/>
                  </a:lnTo>
                  <a:lnTo>
                    <a:pt x="165" y="372"/>
                  </a:lnTo>
                  <a:lnTo>
                    <a:pt x="183" y="244"/>
                  </a:lnTo>
                  <a:lnTo>
                    <a:pt x="197" y="155"/>
                  </a:lnTo>
                  <a:lnTo>
                    <a:pt x="204" y="114"/>
                  </a:lnTo>
                  <a:lnTo>
                    <a:pt x="209" y="105"/>
                  </a:lnTo>
                  <a:lnTo>
                    <a:pt x="219" y="95"/>
                  </a:lnTo>
                  <a:lnTo>
                    <a:pt x="234" y="84"/>
                  </a:lnTo>
                  <a:lnTo>
                    <a:pt x="249" y="74"/>
                  </a:lnTo>
                  <a:lnTo>
                    <a:pt x="268" y="65"/>
                  </a:lnTo>
                  <a:lnTo>
                    <a:pt x="287" y="57"/>
                  </a:lnTo>
                  <a:lnTo>
                    <a:pt x="305" y="49"/>
                  </a:lnTo>
                  <a:lnTo>
                    <a:pt x="322" y="43"/>
                  </a:lnTo>
                  <a:lnTo>
                    <a:pt x="330" y="39"/>
                  </a:lnTo>
                  <a:lnTo>
                    <a:pt x="335" y="32"/>
                  </a:lnTo>
                  <a:lnTo>
                    <a:pt x="338" y="25"/>
                  </a:lnTo>
                  <a:lnTo>
                    <a:pt x="336" y="15"/>
                  </a:lnTo>
                  <a:lnTo>
                    <a:pt x="333" y="8"/>
                  </a:lnTo>
                  <a:lnTo>
                    <a:pt x="326" y="2"/>
                  </a:lnTo>
                  <a:lnTo>
                    <a:pt x="318" y="0"/>
                  </a:lnTo>
                  <a:lnTo>
                    <a:pt x="309" y="1"/>
                  </a:lnTo>
                  <a:close/>
                </a:path>
              </a:pathLst>
            </a:custGeom>
            <a:solidFill>
              <a:srgbClr val="000000"/>
            </a:solidFill>
            <a:ln w="9525">
              <a:noFill/>
              <a:round/>
              <a:headEnd/>
              <a:tailEnd/>
            </a:ln>
          </p:spPr>
          <p:txBody>
            <a:bodyPr/>
            <a:lstStyle/>
            <a:p>
              <a:pPr rtl="0"/>
              <a:endParaRPr lang="en-US" sz="3800"/>
            </a:p>
          </p:txBody>
        </p:sp>
        <p:sp>
          <p:nvSpPr>
            <p:cNvPr id="1024" name="Freeform 1022"/>
            <p:cNvSpPr>
              <a:spLocks/>
            </p:cNvSpPr>
            <p:nvPr/>
          </p:nvSpPr>
          <p:spPr bwMode="auto">
            <a:xfrm flipH="1">
              <a:off x="713" y="1193"/>
              <a:ext cx="37" cy="288"/>
            </a:xfrm>
            <a:custGeom>
              <a:avLst/>
              <a:gdLst>
                <a:gd name="T0" fmla="*/ 1 w 165"/>
                <a:gd name="T1" fmla="*/ 3 h 1258"/>
                <a:gd name="T2" fmla="*/ 0 w 165"/>
                <a:gd name="T3" fmla="*/ 5 h 1258"/>
                <a:gd name="T4" fmla="*/ 0 w 165"/>
                <a:gd name="T5" fmla="*/ 7 h 1258"/>
                <a:gd name="T6" fmla="*/ 1 w 165"/>
                <a:gd name="T7" fmla="*/ 8 h 1258"/>
                <a:gd name="T8" fmla="*/ 2 w 165"/>
                <a:gd name="T9" fmla="*/ 10 h 1258"/>
                <a:gd name="T10" fmla="*/ 6 w 165"/>
                <a:gd name="T11" fmla="*/ 12 h 1258"/>
                <a:gd name="T12" fmla="*/ 10 w 165"/>
                <a:gd name="T13" fmla="*/ 14 h 1258"/>
                <a:gd name="T14" fmla="*/ 13 w 165"/>
                <a:gd name="T15" fmla="*/ 17 h 1258"/>
                <a:gd name="T16" fmla="*/ 17 w 165"/>
                <a:gd name="T17" fmla="*/ 20 h 1258"/>
                <a:gd name="T18" fmla="*/ 20 w 165"/>
                <a:gd name="T19" fmla="*/ 23 h 1258"/>
                <a:gd name="T20" fmla="*/ 23 w 165"/>
                <a:gd name="T21" fmla="*/ 25 h 1258"/>
                <a:gd name="T22" fmla="*/ 25 w 165"/>
                <a:gd name="T23" fmla="*/ 28 h 1258"/>
                <a:gd name="T24" fmla="*/ 26 w 165"/>
                <a:gd name="T25" fmla="*/ 30 h 1258"/>
                <a:gd name="T26" fmla="*/ 26 w 165"/>
                <a:gd name="T27" fmla="*/ 62 h 1258"/>
                <a:gd name="T28" fmla="*/ 27 w 165"/>
                <a:gd name="T29" fmla="*/ 128 h 1258"/>
                <a:gd name="T30" fmla="*/ 27 w 165"/>
                <a:gd name="T31" fmla="*/ 209 h 1258"/>
                <a:gd name="T32" fmla="*/ 27 w 165"/>
                <a:gd name="T33" fmla="*/ 283 h 1258"/>
                <a:gd name="T34" fmla="*/ 27 w 165"/>
                <a:gd name="T35" fmla="*/ 285 h 1258"/>
                <a:gd name="T36" fmla="*/ 29 w 165"/>
                <a:gd name="T37" fmla="*/ 286 h 1258"/>
                <a:gd name="T38" fmla="*/ 30 w 165"/>
                <a:gd name="T39" fmla="*/ 288 h 1258"/>
                <a:gd name="T40" fmla="*/ 32 w 165"/>
                <a:gd name="T41" fmla="*/ 288 h 1258"/>
                <a:gd name="T42" fmla="*/ 34 w 165"/>
                <a:gd name="T43" fmla="*/ 288 h 1258"/>
                <a:gd name="T44" fmla="*/ 36 w 165"/>
                <a:gd name="T45" fmla="*/ 286 h 1258"/>
                <a:gd name="T46" fmla="*/ 37 w 165"/>
                <a:gd name="T47" fmla="*/ 285 h 1258"/>
                <a:gd name="T48" fmla="*/ 37 w 165"/>
                <a:gd name="T49" fmla="*/ 283 h 1258"/>
                <a:gd name="T50" fmla="*/ 37 w 165"/>
                <a:gd name="T51" fmla="*/ 241 h 1258"/>
                <a:gd name="T52" fmla="*/ 37 w 165"/>
                <a:gd name="T53" fmla="*/ 157 h 1258"/>
                <a:gd name="T54" fmla="*/ 36 w 165"/>
                <a:gd name="T55" fmla="*/ 73 h 1258"/>
                <a:gd name="T56" fmla="*/ 36 w 165"/>
                <a:gd name="T57" fmla="*/ 30 h 1258"/>
                <a:gd name="T58" fmla="*/ 34 w 165"/>
                <a:gd name="T59" fmla="*/ 25 h 1258"/>
                <a:gd name="T60" fmla="*/ 31 w 165"/>
                <a:gd name="T61" fmla="*/ 20 h 1258"/>
                <a:gd name="T62" fmla="*/ 27 w 165"/>
                <a:gd name="T63" fmla="*/ 15 h 1258"/>
                <a:gd name="T64" fmla="*/ 22 w 165"/>
                <a:gd name="T65" fmla="*/ 11 h 1258"/>
                <a:gd name="T66" fmla="*/ 18 w 165"/>
                <a:gd name="T67" fmla="*/ 8 h 1258"/>
                <a:gd name="T68" fmla="*/ 13 w 165"/>
                <a:gd name="T69" fmla="*/ 5 h 1258"/>
                <a:gd name="T70" fmla="*/ 10 w 165"/>
                <a:gd name="T71" fmla="*/ 2 h 1258"/>
                <a:gd name="T72" fmla="*/ 7 w 165"/>
                <a:gd name="T73" fmla="*/ 1 h 1258"/>
                <a:gd name="T74" fmla="*/ 5 w 165"/>
                <a:gd name="T75" fmla="*/ 0 h 1258"/>
                <a:gd name="T76" fmla="*/ 4 w 165"/>
                <a:gd name="T77" fmla="*/ 0 h 1258"/>
                <a:gd name="T78" fmla="*/ 2 w 165"/>
                <a:gd name="T79" fmla="*/ 1 h 1258"/>
                <a:gd name="T80" fmla="*/ 1 w 165"/>
                <a:gd name="T81" fmla="*/ 3 h 12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5"/>
                <a:gd name="T124" fmla="*/ 0 h 1258"/>
                <a:gd name="T125" fmla="*/ 165 w 165"/>
                <a:gd name="T126" fmla="*/ 1258 h 12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5" h="1258">
                  <a:moveTo>
                    <a:pt x="3" y="12"/>
                  </a:moveTo>
                  <a:lnTo>
                    <a:pt x="0" y="20"/>
                  </a:lnTo>
                  <a:lnTo>
                    <a:pt x="0" y="29"/>
                  </a:lnTo>
                  <a:lnTo>
                    <a:pt x="4" y="37"/>
                  </a:lnTo>
                  <a:lnTo>
                    <a:pt x="11" y="42"/>
                  </a:lnTo>
                  <a:lnTo>
                    <a:pt x="26" y="51"/>
                  </a:lnTo>
                  <a:lnTo>
                    <a:pt x="43" y="62"/>
                  </a:lnTo>
                  <a:lnTo>
                    <a:pt x="60" y="75"/>
                  </a:lnTo>
                  <a:lnTo>
                    <a:pt x="77" y="86"/>
                  </a:lnTo>
                  <a:lnTo>
                    <a:pt x="91" y="99"/>
                  </a:lnTo>
                  <a:lnTo>
                    <a:pt x="103" y="111"/>
                  </a:lnTo>
                  <a:lnTo>
                    <a:pt x="111" y="123"/>
                  </a:lnTo>
                  <a:lnTo>
                    <a:pt x="115" y="133"/>
                  </a:lnTo>
                  <a:lnTo>
                    <a:pt x="117" y="270"/>
                  </a:lnTo>
                  <a:lnTo>
                    <a:pt x="120" y="561"/>
                  </a:lnTo>
                  <a:lnTo>
                    <a:pt x="121" y="915"/>
                  </a:lnTo>
                  <a:lnTo>
                    <a:pt x="121" y="1236"/>
                  </a:lnTo>
                  <a:lnTo>
                    <a:pt x="122" y="1245"/>
                  </a:lnTo>
                  <a:lnTo>
                    <a:pt x="128" y="1251"/>
                  </a:lnTo>
                  <a:lnTo>
                    <a:pt x="135" y="1256"/>
                  </a:lnTo>
                  <a:lnTo>
                    <a:pt x="143" y="1258"/>
                  </a:lnTo>
                  <a:lnTo>
                    <a:pt x="151" y="1256"/>
                  </a:lnTo>
                  <a:lnTo>
                    <a:pt x="159" y="1251"/>
                  </a:lnTo>
                  <a:lnTo>
                    <a:pt x="164" y="1243"/>
                  </a:lnTo>
                  <a:lnTo>
                    <a:pt x="165" y="1236"/>
                  </a:lnTo>
                  <a:lnTo>
                    <a:pt x="165" y="1052"/>
                  </a:lnTo>
                  <a:lnTo>
                    <a:pt x="164" y="685"/>
                  </a:lnTo>
                  <a:lnTo>
                    <a:pt x="161" y="317"/>
                  </a:lnTo>
                  <a:lnTo>
                    <a:pt x="159" y="129"/>
                  </a:lnTo>
                  <a:lnTo>
                    <a:pt x="152" y="108"/>
                  </a:lnTo>
                  <a:lnTo>
                    <a:pt x="139" y="88"/>
                  </a:lnTo>
                  <a:lnTo>
                    <a:pt x="121" y="67"/>
                  </a:lnTo>
                  <a:lnTo>
                    <a:pt x="100" y="49"/>
                  </a:lnTo>
                  <a:lnTo>
                    <a:pt x="79" y="33"/>
                  </a:lnTo>
                  <a:lnTo>
                    <a:pt x="59" y="20"/>
                  </a:lnTo>
                  <a:lnTo>
                    <a:pt x="43" y="10"/>
                  </a:lnTo>
                  <a:lnTo>
                    <a:pt x="31" y="3"/>
                  </a:lnTo>
                  <a:lnTo>
                    <a:pt x="24" y="0"/>
                  </a:lnTo>
                  <a:lnTo>
                    <a:pt x="16" y="2"/>
                  </a:lnTo>
                  <a:lnTo>
                    <a:pt x="8" y="6"/>
                  </a:lnTo>
                  <a:lnTo>
                    <a:pt x="3" y="12"/>
                  </a:lnTo>
                  <a:close/>
                </a:path>
              </a:pathLst>
            </a:custGeom>
            <a:solidFill>
              <a:srgbClr val="000000"/>
            </a:solidFill>
            <a:ln w="9525">
              <a:noFill/>
              <a:round/>
              <a:headEnd/>
              <a:tailEnd/>
            </a:ln>
          </p:spPr>
          <p:txBody>
            <a:bodyPr/>
            <a:lstStyle/>
            <a:p>
              <a:pPr rtl="0"/>
              <a:endParaRPr lang="en-US" sz="3800"/>
            </a:p>
          </p:txBody>
        </p:sp>
        <p:sp>
          <p:nvSpPr>
            <p:cNvPr id="1025" name="Freeform 1023"/>
            <p:cNvSpPr>
              <a:spLocks/>
            </p:cNvSpPr>
            <p:nvPr/>
          </p:nvSpPr>
          <p:spPr bwMode="auto">
            <a:xfrm flipH="1">
              <a:off x="500" y="1173"/>
              <a:ext cx="346" cy="78"/>
            </a:xfrm>
            <a:custGeom>
              <a:avLst/>
              <a:gdLst>
                <a:gd name="T0" fmla="*/ 12 w 1511"/>
                <a:gd name="T1" fmla="*/ 0 h 341"/>
                <a:gd name="T2" fmla="*/ 11 w 1511"/>
                <a:gd name="T3" fmla="*/ 1 h 341"/>
                <a:gd name="T4" fmla="*/ 10 w 1511"/>
                <a:gd name="T5" fmla="*/ 1 h 341"/>
                <a:gd name="T6" fmla="*/ 8 w 1511"/>
                <a:gd name="T7" fmla="*/ 2 h 341"/>
                <a:gd name="T8" fmla="*/ 7 w 1511"/>
                <a:gd name="T9" fmla="*/ 3 h 341"/>
                <a:gd name="T10" fmla="*/ 5 w 1511"/>
                <a:gd name="T11" fmla="*/ 4 h 341"/>
                <a:gd name="T12" fmla="*/ 3 w 1511"/>
                <a:gd name="T13" fmla="*/ 6 h 341"/>
                <a:gd name="T14" fmla="*/ 1 w 1511"/>
                <a:gd name="T15" fmla="*/ 8 h 341"/>
                <a:gd name="T16" fmla="*/ 0 w 1511"/>
                <a:gd name="T17" fmla="*/ 10 h 341"/>
                <a:gd name="T18" fmla="*/ 0 w 1511"/>
                <a:gd name="T19" fmla="*/ 13 h 341"/>
                <a:gd name="T20" fmla="*/ 1 w 1511"/>
                <a:gd name="T21" fmla="*/ 17 h 341"/>
                <a:gd name="T22" fmla="*/ 3 w 1511"/>
                <a:gd name="T23" fmla="*/ 20 h 341"/>
                <a:gd name="T24" fmla="*/ 6 w 1511"/>
                <a:gd name="T25" fmla="*/ 24 h 341"/>
                <a:gd name="T26" fmla="*/ 6 w 1511"/>
                <a:gd name="T27" fmla="*/ 24 h 341"/>
                <a:gd name="T28" fmla="*/ 7 w 1511"/>
                <a:gd name="T29" fmla="*/ 24 h 341"/>
                <a:gd name="T30" fmla="*/ 8 w 1511"/>
                <a:gd name="T31" fmla="*/ 25 h 341"/>
                <a:gd name="T32" fmla="*/ 8 w 1511"/>
                <a:gd name="T33" fmla="*/ 25 h 341"/>
                <a:gd name="T34" fmla="*/ 330 w 1511"/>
                <a:gd name="T35" fmla="*/ 78 h 341"/>
                <a:gd name="T36" fmla="*/ 330 w 1511"/>
                <a:gd name="T37" fmla="*/ 78 h 341"/>
                <a:gd name="T38" fmla="*/ 330 w 1511"/>
                <a:gd name="T39" fmla="*/ 78 h 341"/>
                <a:gd name="T40" fmla="*/ 331 w 1511"/>
                <a:gd name="T41" fmla="*/ 78 h 341"/>
                <a:gd name="T42" fmla="*/ 331 w 1511"/>
                <a:gd name="T43" fmla="*/ 78 h 341"/>
                <a:gd name="T44" fmla="*/ 332 w 1511"/>
                <a:gd name="T45" fmla="*/ 78 h 341"/>
                <a:gd name="T46" fmla="*/ 333 w 1511"/>
                <a:gd name="T47" fmla="*/ 78 h 341"/>
                <a:gd name="T48" fmla="*/ 335 w 1511"/>
                <a:gd name="T49" fmla="*/ 77 h 341"/>
                <a:gd name="T50" fmla="*/ 338 w 1511"/>
                <a:gd name="T51" fmla="*/ 76 h 341"/>
                <a:gd name="T52" fmla="*/ 340 w 1511"/>
                <a:gd name="T53" fmla="*/ 75 h 341"/>
                <a:gd name="T54" fmla="*/ 342 w 1511"/>
                <a:gd name="T55" fmla="*/ 74 h 341"/>
                <a:gd name="T56" fmla="*/ 344 w 1511"/>
                <a:gd name="T57" fmla="*/ 72 h 341"/>
                <a:gd name="T58" fmla="*/ 345 w 1511"/>
                <a:gd name="T59" fmla="*/ 69 h 341"/>
                <a:gd name="T60" fmla="*/ 346 w 1511"/>
                <a:gd name="T61" fmla="*/ 65 h 341"/>
                <a:gd name="T62" fmla="*/ 345 w 1511"/>
                <a:gd name="T63" fmla="*/ 61 h 341"/>
                <a:gd name="T64" fmla="*/ 342 w 1511"/>
                <a:gd name="T65" fmla="*/ 56 h 341"/>
                <a:gd name="T66" fmla="*/ 338 w 1511"/>
                <a:gd name="T67" fmla="*/ 52 h 341"/>
                <a:gd name="T68" fmla="*/ 338 w 1511"/>
                <a:gd name="T69" fmla="*/ 51 h 341"/>
                <a:gd name="T70" fmla="*/ 337 w 1511"/>
                <a:gd name="T71" fmla="*/ 51 h 341"/>
                <a:gd name="T72" fmla="*/ 336 w 1511"/>
                <a:gd name="T73" fmla="*/ 51 h 341"/>
                <a:gd name="T74" fmla="*/ 336 w 1511"/>
                <a:gd name="T75" fmla="*/ 50 h 341"/>
                <a:gd name="T76" fmla="*/ 14 w 1511"/>
                <a:gd name="T77" fmla="*/ 0 h 341"/>
                <a:gd name="T78" fmla="*/ 14 w 1511"/>
                <a:gd name="T79" fmla="*/ 0 h 341"/>
                <a:gd name="T80" fmla="*/ 13 w 1511"/>
                <a:gd name="T81" fmla="*/ 0 h 341"/>
                <a:gd name="T82" fmla="*/ 13 w 1511"/>
                <a:gd name="T83" fmla="*/ 0 h 341"/>
                <a:gd name="T84" fmla="*/ 12 w 1511"/>
                <a:gd name="T85" fmla="*/ 0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1"/>
                <a:gd name="T130" fmla="*/ 0 h 341"/>
                <a:gd name="T131" fmla="*/ 1511 w 1511"/>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1" h="341">
                  <a:moveTo>
                    <a:pt x="53" y="1"/>
                  </a:moveTo>
                  <a:lnTo>
                    <a:pt x="50" y="3"/>
                  </a:lnTo>
                  <a:lnTo>
                    <a:pt x="44" y="4"/>
                  </a:lnTo>
                  <a:lnTo>
                    <a:pt x="37" y="8"/>
                  </a:lnTo>
                  <a:lnTo>
                    <a:pt x="29" y="12"/>
                  </a:lnTo>
                  <a:lnTo>
                    <a:pt x="20" y="18"/>
                  </a:lnTo>
                  <a:lnTo>
                    <a:pt x="12" y="25"/>
                  </a:lnTo>
                  <a:lnTo>
                    <a:pt x="5" y="34"/>
                  </a:lnTo>
                  <a:lnTo>
                    <a:pt x="1" y="44"/>
                  </a:lnTo>
                  <a:lnTo>
                    <a:pt x="0" y="59"/>
                  </a:lnTo>
                  <a:lnTo>
                    <a:pt x="4" y="73"/>
                  </a:lnTo>
                  <a:lnTo>
                    <a:pt x="12" y="89"/>
                  </a:lnTo>
                  <a:lnTo>
                    <a:pt x="25" y="103"/>
                  </a:lnTo>
                  <a:lnTo>
                    <a:pt x="27" y="104"/>
                  </a:lnTo>
                  <a:lnTo>
                    <a:pt x="30" y="107"/>
                  </a:lnTo>
                  <a:lnTo>
                    <a:pt x="33" y="108"/>
                  </a:lnTo>
                  <a:lnTo>
                    <a:pt x="37" y="110"/>
                  </a:lnTo>
                  <a:lnTo>
                    <a:pt x="1439" y="341"/>
                  </a:lnTo>
                  <a:lnTo>
                    <a:pt x="1441" y="341"/>
                  </a:lnTo>
                  <a:lnTo>
                    <a:pt x="1443" y="341"/>
                  </a:lnTo>
                  <a:lnTo>
                    <a:pt x="1444" y="341"/>
                  </a:lnTo>
                  <a:lnTo>
                    <a:pt x="1446" y="341"/>
                  </a:lnTo>
                  <a:lnTo>
                    <a:pt x="1450" y="340"/>
                  </a:lnTo>
                  <a:lnTo>
                    <a:pt x="1456" y="339"/>
                  </a:lnTo>
                  <a:lnTo>
                    <a:pt x="1465" y="337"/>
                  </a:lnTo>
                  <a:lnTo>
                    <a:pt x="1474" y="333"/>
                  </a:lnTo>
                  <a:lnTo>
                    <a:pt x="1485" y="328"/>
                  </a:lnTo>
                  <a:lnTo>
                    <a:pt x="1494" y="322"/>
                  </a:lnTo>
                  <a:lnTo>
                    <a:pt x="1503" y="313"/>
                  </a:lnTo>
                  <a:lnTo>
                    <a:pt x="1508" y="301"/>
                  </a:lnTo>
                  <a:lnTo>
                    <a:pt x="1511" y="284"/>
                  </a:lnTo>
                  <a:lnTo>
                    <a:pt x="1507" y="266"/>
                  </a:lnTo>
                  <a:lnTo>
                    <a:pt x="1495" y="246"/>
                  </a:lnTo>
                  <a:lnTo>
                    <a:pt x="1478" y="227"/>
                  </a:lnTo>
                  <a:lnTo>
                    <a:pt x="1476" y="224"/>
                  </a:lnTo>
                  <a:lnTo>
                    <a:pt x="1473" y="223"/>
                  </a:lnTo>
                  <a:lnTo>
                    <a:pt x="1469" y="221"/>
                  </a:lnTo>
                  <a:lnTo>
                    <a:pt x="1467" y="220"/>
                  </a:lnTo>
                  <a:lnTo>
                    <a:pt x="63" y="1"/>
                  </a:lnTo>
                  <a:lnTo>
                    <a:pt x="60" y="0"/>
                  </a:lnTo>
                  <a:lnTo>
                    <a:pt x="57" y="0"/>
                  </a:lnTo>
                  <a:lnTo>
                    <a:pt x="56" y="0"/>
                  </a:lnTo>
                  <a:lnTo>
                    <a:pt x="53" y="1"/>
                  </a:lnTo>
                  <a:close/>
                </a:path>
              </a:pathLst>
            </a:custGeom>
            <a:solidFill>
              <a:srgbClr val="000000"/>
            </a:solidFill>
            <a:ln w="9525">
              <a:noFill/>
              <a:round/>
              <a:headEnd/>
              <a:tailEnd/>
            </a:ln>
          </p:spPr>
          <p:txBody>
            <a:bodyPr/>
            <a:lstStyle/>
            <a:p>
              <a:pPr rtl="0"/>
              <a:endParaRPr lang="en-US" sz="3800"/>
            </a:p>
          </p:txBody>
        </p:sp>
        <p:sp>
          <p:nvSpPr>
            <p:cNvPr id="1026" name="Freeform 1024"/>
            <p:cNvSpPr>
              <a:spLocks/>
            </p:cNvSpPr>
            <p:nvPr/>
          </p:nvSpPr>
          <p:spPr bwMode="auto">
            <a:xfrm flipH="1">
              <a:off x="510" y="1183"/>
              <a:ext cx="325" cy="58"/>
            </a:xfrm>
            <a:custGeom>
              <a:avLst/>
              <a:gdLst>
                <a:gd name="T0" fmla="*/ 0 w 1423"/>
                <a:gd name="T1" fmla="*/ 3 h 253"/>
                <a:gd name="T2" fmla="*/ 0 w 1423"/>
                <a:gd name="T3" fmla="*/ 3 h 253"/>
                <a:gd name="T4" fmla="*/ 0 w 1423"/>
                <a:gd name="T5" fmla="*/ 2 h 253"/>
                <a:gd name="T6" fmla="*/ 3 w 1423"/>
                <a:gd name="T7" fmla="*/ 1 h 253"/>
                <a:gd name="T8" fmla="*/ 5 w 1423"/>
                <a:gd name="T9" fmla="*/ 0 h 253"/>
                <a:gd name="T10" fmla="*/ 12 w 1423"/>
                <a:gd name="T11" fmla="*/ 1 h 253"/>
                <a:gd name="T12" fmla="*/ 25 w 1423"/>
                <a:gd name="T13" fmla="*/ 3 h 253"/>
                <a:gd name="T14" fmla="*/ 43 w 1423"/>
                <a:gd name="T15" fmla="*/ 6 h 253"/>
                <a:gd name="T16" fmla="*/ 66 w 1423"/>
                <a:gd name="T17" fmla="*/ 10 h 253"/>
                <a:gd name="T18" fmla="*/ 91 w 1423"/>
                <a:gd name="T19" fmla="*/ 14 h 253"/>
                <a:gd name="T20" fmla="*/ 119 w 1423"/>
                <a:gd name="T21" fmla="*/ 18 h 253"/>
                <a:gd name="T22" fmla="*/ 148 w 1423"/>
                <a:gd name="T23" fmla="*/ 23 h 253"/>
                <a:gd name="T24" fmla="*/ 177 w 1423"/>
                <a:gd name="T25" fmla="*/ 27 h 253"/>
                <a:gd name="T26" fmla="*/ 206 w 1423"/>
                <a:gd name="T27" fmla="*/ 32 h 253"/>
                <a:gd name="T28" fmla="*/ 234 w 1423"/>
                <a:gd name="T29" fmla="*/ 36 h 253"/>
                <a:gd name="T30" fmla="*/ 259 w 1423"/>
                <a:gd name="T31" fmla="*/ 40 h 253"/>
                <a:gd name="T32" fmla="*/ 282 w 1423"/>
                <a:gd name="T33" fmla="*/ 44 h 253"/>
                <a:gd name="T34" fmla="*/ 300 w 1423"/>
                <a:gd name="T35" fmla="*/ 47 h 253"/>
                <a:gd name="T36" fmla="*/ 313 w 1423"/>
                <a:gd name="T37" fmla="*/ 49 h 253"/>
                <a:gd name="T38" fmla="*/ 320 w 1423"/>
                <a:gd name="T39" fmla="*/ 50 h 253"/>
                <a:gd name="T40" fmla="*/ 323 w 1423"/>
                <a:gd name="T41" fmla="*/ 52 h 253"/>
                <a:gd name="T42" fmla="*/ 325 w 1423"/>
                <a:gd name="T43" fmla="*/ 55 h 253"/>
                <a:gd name="T44" fmla="*/ 325 w 1423"/>
                <a:gd name="T45" fmla="*/ 56 h 253"/>
                <a:gd name="T46" fmla="*/ 325 w 1423"/>
                <a:gd name="T47" fmla="*/ 56 h 253"/>
                <a:gd name="T48" fmla="*/ 324 w 1423"/>
                <a:gd name="T49" fmla="*/ 56 h 253"/>
                <a:gd name="T50" fmla="*/ 321 w 1423"/>
                <a:gd name="T51" fmla="*/ 57 h 253"/>
                <a:gd name="T52" fmla="*/ 318 w 1423"/>
                <a:gd name="T53" fmla="*/ 58 h 253"/>
                <a:gd name="T54" fmla="*/ 311 w 1423"/>
                <a:gd name="T55" fmla="*/ 56 h 253"/>
                <a:gd name="T56" fmla="*/ 298 w 1423"/>
                <a:gd name="T57" fmla="*/ 54 h 253"/>
                <a:gd name="T58" fmla="*/ 280 w 1423"/>
                <a:gd name="T59" fmla="*/ 51 h 253"/>
                <a:gd name="T60" fmla="*/ 258 w 1423"/>
                <a:gd name="T61" fmla="*/ 48 h 253"/>
                <a:gd name="T62" fmla="*/ 233 w 1423"/>
                <a:gd name="T63" fmla="*/ 44 h 253"/>
                <a:gd name="T64" fmla="*/ 205 w 1423"/>
                <a:gd name="T65" fmla="*/ 39 h 253"/>
                <a:gd name="T66" fmla="*/ 176 w 1423"/>
                <a:gd name="T67" fmla="*/ 34 h 253"/>
                <a:gd name="T68" fmla="*/ 146 w 1423"/>
                <a:gd name="T69" fmla="*/ 29 h 253"/>
                <a:gd name="T70" fmla="*/ 117 w 1423"/>
                <a:gd name="T71" fmla="*/ 24 h 253"/>
                <a:gd name="T72" fmla="*/ 90 w 1423"/>
                <a:gd name="T73" fmla="*/ 20 h 253"/>
                <a:gd name="T74" fmla="*/ 64 w 1423"/>
                <a:gd name="T75" fmla="*/ 16 h 253"/>
                <a:gd name="T76" fmla="*/ 42 w 1423"/>
                <a:gd name="T77" fmla="*/ 12 h 253"/>
                <a:gd name="T78" fmla="*/ 24 w 1423"/>
                <a:gd name="T79" fmla="*/ 9 h 253"/>
                <a:gd name="T80" fmla="*/ 10 w 1423"/>
                <a:gd name="T81" fmla="*/ 7 h 253"/>
                <a:gd name="T82" fmla="*/ 3 w 1423"/>
                <a:gd name="T83" fmla="*/ 6 h 253"/>
                <a:gd name="T84" fmla="*/ 1 w 1423"/>
                <a:gd name="T85" fmla="*/ 4 h 253"/>
                <a:gd name="T86" fmla="*/ 0 w 1423"/>
                <a:gd name="T87" fmla="*/ 3 h 2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3"/>
                <a:gd name="T133" fmla="*/ 0 h 253"/>
                <a:gd name="T134" fmla="*/ 1423 w 1423"/>
                <a:gd name="T135" fmla="*/ 253 h 2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3" h="253">
                  <a:moveTo>
                    <a:pt x="0" y="12"/>
                  </a:moveTo>
                  <a:lnTo>
                    <a:pt x="0" y="12"/>
                  </a:lnTo>
                  <a:lnTo>
                    <a:pt x="0" y="11"/>
                  </a:lnTo>
                  <a:lnTo>
                    <a:pt x="2" y="8"/>
                  </a:lnTo>
                  <a:lnTo>
                    <a:pt x="6" y="6"/>
                  </a:lnTo>
                  <a:lnTo>
                    <a:pt x="11" y="3"/>
                  </a:lnTo>
                  <a:lnTo>
                    <a:pt x="17" y="0"/>
                  </a:lnTo>
                  <a:lnTo>
                    <a:pt x="22" y="2"/>
                  </a:lnTo>
                  <a:lnTo>
                    <a:pt x="34" y="3"/>
                  </a:lnTo>
                  <a:lnTo>
                    <a:pt x="54" y="6"/>
                  </a:lnTo>
                  <a:lnTo>
                    <a:pt x="80" y="10"/>
                  </a:lnTo>
                  <a:lnTo>
                    <a:pt x="111" y="15"/>
                  </a:lnTo>
                  <a:lnTo>
                    <a:pt x="149" y="21"/>
                  </a:lnTo>
                  <a:lnTo>
                    <a:pt x="190" y="28"/>
                  </a:lnTo>
                  <a:lnTo>
                    <a:pt x="237" y="34"/>
                  </a:lnTo>
                  <a:lnTo>
                    <a:pt x="288" y="42"/>
                  </a:lnTo>
                  <a:lnTo>
                    <a:pt x="342" y="51"/>
                  </a:lnTo>
                  <a:lnTo>
                    <a:pt x="399" y="60"/>
                  </a:lnTo>
                  <a:lnTo>
                    <a:pt x="458" y="69"/>
                  </a:lnTo>
                  <a:lnTo>
                    <a:pt x="520" y="79"/>
                  </a:lnTo>
                  <a:lnTo>
                    <a:pt x="583" y="89"/>
                  </a:lnTo>
                  <a:lnTo>
                    <a:pt x="646" y="99"/>
                  </a:lnTo>
                  <a:lnTo>
                    <a:pt x="711" y="108"/>
                  </a:lnTo>
                  <a:lnTo>
                    <a:pt x="775" y="119"/>
                  </a:lnTo>
                  <a:lnTo>
                    <a:pt x="840" y="129"/>
                  </a:lnTo>
                  <a:lnTo>
                    <a:pt x="903" y="140"/>
                  </a:lnTo>
                  <a:lnTo>
                    <a:pt x="965" y="149"/>
                  </a:lnTo>
                  <a:lnTo>
                    <a:pt x="1023" y="158"/>
                  </a:lnTo>
                  <a:lnTo>
                    <a:pt x="1081" y="167"/>
                  </a:lnTo>
                  <a:lnTo>
                    <a:pt x="1135" y="176"/>
                  </a:lnTo>
                  <a:lnTo>
                    <a:pt x="1186" y="184"/>
                  </a:lnTo>
                  <a:lnTo>
                    <a:pt x="1233" y="190"/>
                  </a:lnTo>
                  <a:lnTo>
                    <a:pt x="1276" y="197"/>
                  </a:lnTo>
                  <a:lnTo>
                    <a:pt x="1312" y="203"/>
                  </a:lnTo>
                  <a:lnTo>
                    <a:pt x="1345" y="209"/>
                  </a:lnTo>
                  <a:lnTo>
                    <a:pt x="1371" y="213"/>
                  </a:lnTo>
                  <a:lnTo>
                    <a:pt x="1390" y="215"/>
                  </a:lnTo>
                  <a:lnTo>
                    <a:pt x="1403" y="217"/>
                  </a:lnTo>
                  <a:lnTo>
                    <a:pt x="1408" y="218"/>
                  </a:lnTo>
                  <a:lnTo>
                    <a:pt x="1416" y="227"/>
                  </a:lnTo>
                  <a:lnTo>
                    <a:pt x="1420" y="233"/>
                  </a:lnTo>
                  <a:lnTo>
                    <a:pt x="1423" y="240"/>
                  </a:lnTo>
                  <a:lnTo>
                    <a:pt x="1423" y="243"/>
                  </a:lnTo>
                  <a:lnTo>
                    <a:pt x="1420" y="245"/>
                  </a:lnTo>
                  <a:lnTo>
                    <a:pt x="1415" y="248"/>
                  </a:lnTo>
                  <a:lnTo>
                    <a:pt x="1407" y="250"/>
                  </a:lnTo>
                  <a:lnTo>
                    <a:pt x="1399" y="253"/>
                  </a:lnTo>
                  <a:lnTo>
                    <a:pt x="1394" y="252"/>
                  </a:lnTo>
                  <a:lnTo>
                    <a:pt x="1382" y="250"/>
                  </a:lnTo>
                  <a:lnTo>
                    <a:pt x="1363" y="246"/>
                  </a:lnTo>
                  <a:lnTo>
                    <a:pt x="1338" y="243"/>
                  </a:lnTo>
                  <a:lnTo>
                    <a:pt x="1306" y="237"/>
                  </a:lnTo>
                  <a:lnTo>
                    <a:pt x="1269" y="231"/>
                  </a:lnTo>
                  <a:lnTo>
                    <a:pt x="1228" y="224"/>
                  </a:lnTo>
                  <a:lnTo>
                    <a:pt x="1181" y="217"/>
                  </a:lnTo>
                  <a:lnTo>
                    <a:pt x="1130" y="209"/>
                  </a:lnTo>
                  <a:lnTo>
                    <a:pt x="1075" y="200"/>
                  </a:lnTo>
                  <a:lnTo>
                    <a:pt x="1018" y="190"/>
                  </a:lnTo>
                  <a:lnTo>
                    <a:pt x="960" y="180"/>
                  </a:lnTo>
                  <a:lnTo>
                    <a:pt x="897" y="170"/>
                  </a:lnTo>
                  <a:lnTo>
                    <a:pt x="835" y="159"/>
                  </a:lnTo>
                  <a:lnTo>
                    <a:pt x="770" y="149"/>
                  </a:lnTo>
                  <a:lnTo>
                    <a:pt x="706" y="138"/>
                  </a:lnTo>
                  <a:lnTo>
                    <a:pt x="641" y="128"/>
                  </a:lnTo>
                  <a:lnTo>
                    <a:pt x="578" y="118"/>
                  </a:lnTo>
                  <a:lnTo>
                    <a:pt x="514" y="106"/>
                  </a:lnTo>
                  <a:lnTo>
                    <a:pt x="453" y="97"/>
                  </a:lnTo>
                  <a:lnTo>
                    <a:pt x="393" y="86"/>
                  </a:lnTo>
                  <a:lnTo>
                    <a:pt x="336" y="77"/>
                  </a:lnTo>
                  <a:lnTo>
                    <a:pt x="281" y="68"/>
                  </a:lnTo>
                  <a:lnTo>
                    <a:pt x="230" y="59"/>
                  </a:lnTo>
                  <a:lnTo>
                    <a:pt x="182" y="51"/>
                  </a:lnTo>
                  <a:lnTo>
                    <a:pt x="141" y="45"/>
                  </a:lnTo>
                  <a:lnTo>
                    <a:pt x="103" y="38"/>
                  </a:lnTo>
                  <a:lnTo>
                    <a:pt x="71" y="33"/>
                  </a:lnTo>
                  <a:lnTo>
                    <a:pt x="45" y="29"/>
                  </a:lnTo>
                  <a:lnTo>
                    <a:pt x="25" y="25"/>
                  </a:lnTo>
                  <a:lnTo>
                    <a:pt x="12" y="24"/>
                  </a:lnTo>
                  <a:lnTo>
                    <a:pt x="7" y="23"/>
                  </a:lnTo>
                  <a:lnTo>
                    <a:pt x="4" y="19"/>
                  </a:lnTo>
                  <a:lnTo>
                    <a:pt x="2" y="16"/>
                  </a:lnTo>
                  <a:lnTo>
                    <a:pt x="0" y="13"/>
                  </a:lnTo>
                  <a:lnTo>
                    <a:pt x="0" y="12"/>
                  </a:lnTo>
                  <a:close/>
                </a:path>
              </a:pathLst>
            </a:custGeom>
            <a:solidFill>
              <a:srgbClr val="C0C0C0"/>
            </a:solidFill>
            <a:ln w="9525">
              <a:noFill/>
              <a:round/>
              <a:headEnd/>
              <a:tailEnd/>
            </a:ln>
          </p:spPr>
          <p:txBody>
            <a:bodyPr/>
            <a:lstStyle/>
            <a:p>
              <a:pPr rtl="0"/>
              <a:endParaRPr lang="en-US" sz="3800"/>
            </a:p>
          </p:txBody>
        </p:sp>
        <p:sp>
          <p:nvSpPr>
            <p:cNvPr id="1027" name="Freeform 1025"/>
            <p:cNvSpPr>
              <a:spLocks/>
            </p:cNvSpPr>
            <p:nvPr/>
          </p:nvSpPr>
          <p:spPr bwMode="auto">
            <a:xfrm flipH="1">
              <a:off x="502" y="1222"/>
              <a:ext cx="85" cy="120"/>
            </a:xfrm>
            <a:custGeom>
              <a:avLst/>
              <a:gdLst>
                <a:gd name="T0" fmla="*/ 2 w 372"/>
                <a:gd name="T1" fmla="*/ 1 h 522"/>
                <a:gd name="T2" fmla="*/ 0 w 372"/>
                <a:gd name="T3" fmla="*/ 2 h 522"/>
                <a:gd name="T4" fmla="*/ 0 w 372"/>
                <a:gd name="T5" fmla="*/ 4 h 522"/>
                <a:gd name="T6" fmla="*/ 0 w 372"/>
                <a:gd name="T7" fmla="*/ 6 h 522"/>
                <a:gd name="T8" fmla="*/ 1 w 372"/>
                <a:gd name="T9" fmla="*/ 8 h 522"/>
                <a:gd name="T10" fmla="*/ 76 w 372"/>
                <a:gd name="T11" fmla="*/ 118 h 522"/>
                <a:gd name="T12" fmla="*/ 77 w 372"/>
                <a:gd name="T13" fmla="*/ 119 h 522"/>
                <a:gd name="T14" fmla="*/ 79 w 372"/>
                <a:gd name="T15" fmla="*/ 120 h 522"/>
                <a:gd name="T16" fmla="*/ 81 w 372"/>
                <a:gd name="T17" fmla="*/ 120 h 522"/>
                <a:gd name="T18" fmla="*/ 83 w 372"/>
                <a:gd name="T19" fmla="*/ 119 h 522"/>
                <a:gd name="T20" fmla="*/ 84 w 372"/>
                <a:gd name="T21" fmla="*/ 117 h 522"/>
                <a:gd name="T22" fmla="*/ 85 w 372"/>
                <a:gd name="T23" fmla="*/ 116 h 522"/>
                <a:gd name="T24" fmla="*/ 85 w 372"/>
                <a:gd name="T25" fmla="*/ 114 h 522"/>
                <a:gd name="T26" fmla="*/ 84 w 372"/>
                <a:gd name="T27" fmla="*/ 112 h 522"/>
                <a:gd name="T28" fmla="*/ 9 w 372"/>
                <a:gd name="T29" fmla="*/ 2 h 522"/>
                <a:gd name="T30" fmla="*/ 7 w 372"/>
                <a:gd name="T31" fmla="*/ 1 h 522"/>
                <a:gd name="T32" fmla="*/ 6 w 372"/>
                <a:gd name="T33" fmla="*/ 0 h 522"/>
                <a:gd name="T34" fmla="*/ 4 w 372"/>
                <a:gd name="T35" fmla="*/ 0 h 522"/>
                <a:gd name="T36" fmla="*/ 2 w 372"/>
                <a:gd name="T37" fmla="*/ 1 h 5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2"/>
                <a:gd name="T58" fmla="*/ 0 h 522"/>
                <a:gd name="T59" fmla="*/ 372 w 372"/>
                <a:gd name="T60" fmla="*/ 522 h 5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2" h="522">
                  <a:moveTo>
                    <a:pt x="9" y="4"/>
                  </a:moveTo>
                  <a:lnTo>
                    <a:pt x="2" y="10"/>
                  </a:lnTo>
                  <a:lnTo>
                    <a:pt x="0" y="17"/>
                  </a:lnTo>
                  <a:lnTo>
                    <a:pt x="0" y="26"/>
                  </a:lnTo>
                  <a:lnTo>
                    <a:pt x="4" y="34"/>
                  </a:lnTo>
                  <a:lnTo>
                    <a:pt x="333" y="513"/>
                  </a:lnTo>
                  <a:lnTo>
                    <a:pt x="339" y="519"/>
                  </a:lnTo>
                  <a:lnTo>
                    <a:pt x="347" y="522"/>
                  </a:lnTo>
                  <a:lnTo>
                    <a:pt x="355" y="522"/>
                  </a:lnTo>
                  <a:lnTo>
                    <a:pt x="363" y="518"/>
                  </a:lnTo>
                  <a:lnTo>
                    <a:pt x="369" y="511"/>
                  </a:lnTo>
                  <a:lnTo>
                    <a:pt x="372" y="504"/>
                  </a:lnTo>
                  <a:lnTo>
                    <a:pt x="372" y="496"/>
                  </a:lnTo>
                  <a:lnTo>
                    <a:pt x="369" y="488"/>
                  </a:lnTo>
                  <a:lnTo>
                    <a:pt x="39" y="9"/>
                  </a:lnTo>
                  <a:lnTo>
                    <a:pt x="32" y="3"/>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1028" name="Freeform 1026"/>
            <p:cNvSpPr>
              <a:spLocks/>
            </p:cNvSpPr>
            <p:nvPr/>
          </p:nvSpPr>
          <p:spPr bwMode="auto">
            <a:xfrm flipH="1">
              <a:off x="703" y="1467"/>
              <a:ext cx="30" cy="22"/>
            </a:xfrm>
            <a:custGeom>
              <a:avLst/>
              <a:gdLst>
                <a:gd name="T0" fmla="*/ 0 w 130"/>
                <a:gd name="T1" fmla="*/ 11 h 95"/>
                <a:gd name="T2" fmla="*/ 0 w 130"/>
                <a:gd name="T3" fmla="*/ 13 h 95"/>
                <a:gd name="T4" fmla="*/ 1 w 130"/>
                <a:gd name="T5" fmla="*/ 15 h 95"/>
                <a:gd name="T6" fmla="*/ 2 w 130"/>
                <a:gd name="T7" fmla="*/ 17 h 95"/>
                <a:gd name="T8" fmla="*/ 4 w 130"/>
                <a:gd name="T9" fmla="*/ 19 h 95"/>
                <a:gd name="T10" fmla="*/ 6 w 130"/>
                <a:gd name="T11" fmla="*/ 20 h 95"/>
                <a:gd name="T12" fmla="*/ 9 w 130"/>
                <a:gd name="T13" fmla="*/ 21 h 95"/>
                <a:gd name="T14" fmla="*/ 12 w 130"/>
                <a:gd name="T15" fmla="*/ 22 h 95"/>
                <a:gd name="T16" fmla="*/ 15 w 130"/>
                <a:gd name="T17" fmla="*/ 22 h 95"/>
                <a:gd name="T18" fmla="*/ 18 w 130"/>
                <a:gd name="T19" fmla="*/ 22 h 95"/>
                <a:gd name="T20" fmla="*/ 21 w 130"/>
                <a:gd name="T21" fmla="*/ 21 h 95"/>
                <a:gd name="T22" fmla="*/ 24 w 130"/>
                <a:gd name="T23" fmla="*/ 20 h 95"/>
                <a:gd name="T24" fmla="*/ 26 w 130"/>
                <a:gd name="T25" fmla="*/ 19 h 95"/>
                <a:gd name="T26" fmla="*/ 27 w 130"/>
                <a:gd name="T27" fmla="*/ 17 h 95"/>
                <a:gd name="T28" fmla="*/ 29 w 130"/>
                <a:gd name="T29" fmla="*/ 15 h 95"/>
                <a:gd name="T30" fmla="*/ 30 w 130"/>
                <a:gd name="T31" fmla="*/ 13 h 95"/>
                <a:gd name="T32" fmla="*/ 30 w 130"/>
                <a:gd name="T33" fmla="*/ 11 h 95"/>
                <a:gd name="T34" fmla="*/ 30 w 130"/>
                <a:gd name="T35" fmla="*/ 9 h 95"/>
                <a:gd name="T36" fmla="*/ 29 w 130"/>
                <a:gd name="T37" fmla="*/ 6 h 95"/>
                <a:gd name="T38" fmla="*/ 27 w 130"/>
                <a:gd name="T39" fmla="*/ 5 h 95"/>
                <a:gd name="T40" fmla="*/ 26 w 130"/>
                <a:gd name="T41" fmla="*/ 3 h 95"/>
                <a:gd name="T42" fmla="*/ 24 w 130"/>
                <a:gd name="T43" fmla="*/ 2 h 95"/>
                <a:gd name="T44" fmla="*/ 21 w 130"/>
                <a:gd name="T45" fmla="*/ 1 h 95"/>
                <a:gd name="T46" fmla="*/ 18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9 h 95"/>
                <a:gd name="T64" fmla="*/ 0 w 130"/>
                <a:gd name="T65" fmla="*/ 11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8"/>
                  </a:moveTo>
                  <a:lnTo>
                    <a:pt x="1" y="57"/>
                  </a:lnTo>
                  <a:lnTo>
                    <a:pt x="5" y="66"/>
                  </a:lnTo>
                  <a:lnTo>
                    <a:pt x="10" y="74"/>
                  </a:lnTo>
                  <a:lnTo>
                    <a:pt x="18" y="81"/>
                  </a:lnTo>
                  <a:lnTo>
                    <a:pt x="27" y="87"/>
                  </a:lnTo>
                  <a:lnTo>
                    <a:pt x="39" y="91"/>
                  </a:lnTo>
                  <a:lnTo>
                    <a:pt x="52" y="94"/>
                  </a:lnTo>
                  <a:lnTo>
                    <a:pt x="65" y="95"/>
                  </a:lnTo>
                  <a:lnTo>
                    <a:pt x="78" y="94"/>
                  </a:lnTo>
                  <a:lnTo>
                    <a:pt x="91" y="91"/>
                  </a:lnTo>
                  <a:lnTo>
                    <a:pt x="103" y="87"/>
                  </a:lnTo>
                  <a:lnTo>
                    <a:pt x="112" y="81"/>
                  </a:lnTo>
                  <a:lnTo>
                    <a:pt x="119" y="74"/>
                  </a:lnTo>
                  <a:lnTo>
                    <a:pt x="125" y="66"/>
                  </a:lnTo>
                  <a:lnTo>
                    <a:pt x="129" y="57"/>
                  </a:lnTo>
                  <a:lnTo>
                    <a:pt x="130" y="48"/>
                  </a:lnTo>
                  <a:lnTo>
                    <a:pt x="129" y="38"/>
                  </a:lnTo>
                  <a:lnTo>
                    <a:pt x="125" y="28"/>
                  </a:lnTo>
                  <a:lnTo>
                    <a:pt x="119" y="21"/>
                  </a:lnTo>
                  <a:lnTo>
                    <a:pt x="112" y="14"/>
                  </a:lnTo>
                  <a:lnTo>
                    <a:pt x="103" y="8"/>
                  </a:lnTo>
                  <a:lnTo>
                    <a:pt x="91" y="4"/>
                  </a:lnTo>
                  <a:lnTo>
                    <a:pt x="78" y="1"/>
                  </a:lnTo>
                  <a:lnTo>
                    <a:pt x="65" y="0"/>
                  </a:lnTo>
                  <a:lnTo>
                    <a:pt x="52" y="1"/>
                  </a:lnTo>
                  <a:lnTo>
                    <a:pt x="39" y="4"/>
                  </a:lnTo>
                  <a:lnTo>
                    <a:pt x="27" y="8"/>
                  </a:lnTo>
                  <a:lnTo>
                    <a:pt x="18" y="14"/>
                  </a:lnTo>
                  <a:lnTo>
                    <a:pt x="10" y="21"/>
                  </a:lnTo>
                  <a:lnTo>
                    <a:pt x="5" y="28"/>
                  </a:lnTo>
                  <a:lnTo>
                    <a:pt x="1" y="38"/>
                  </a:lnTo>
                  <a:lnTo>
                    <a:pt x="0" y="48"/>
                  </a:lnTo>
                  <a:close/>
                </a:path>
              </a:pathLst>
            </a:custGeom>
            <a:solidFill>
              <a:srgbClr val="000000"/>
            </a:solidFill>
            <a:ln w="9525">
              <a:noFill/>
              <a:round/>
              <a:headEnd/>
              <a:tailEnd/>
            </a:ln>
          </p:spPr>
          <p:txBody>
            <a:bodyPr/>
            <a:lstStyle/>
            <a:p>
              <a:pPr rtl="0"/>
              <a:endParaRPr lang="en-US" sz="3800"/>
            </a:p>
          </p:txBody>
        </p:sp>
        <p:sp>
          <p:nvSpPr>
            <p:cNvPr id="1029" name="Freeform 1027"/>
            <p:cNvSpPr>
              <a:spLocks/>
            </p:cNvSpPr>
            <p:nvPr/>
          </p:nvSpPr>
          <p:spPr bwMode="auto">
            <a:xfrm flipH="1">
              <a:off x="352" y="1467"/>
              <a:ext cx="29" cy="22"/>
            </a:xfrm>
            <a:custGeom>
              <a:avLst/>
              <a:gdLst>
                <a:gd name="T0" fmla="*/ 0 w 130"/>
                <a:gd name="T1" fmla="*/ 11 h 94"/>
                <a:gd name="T2" fmla="*/ 0 w 130"/>
                <a:gd name="T3" fmla="*/ 13 h 94"/>
                <a:gd name="T4" fmla="*/ 1 w 130"/>
                <a:gd name="T5" fmla="*/ 15 h 94"/>
                <a:gd name="T6" fmla="*/ 2 w 130"/>
                <a:gd name="T7" fmla="*/ 17 h 94"/>
                <a:gd name="T8" fmla="*/ 4 w 130"/>
                <a:gd name="T9" fmla="*/ 19 h 94"/>
                <a:gd name="T10" fmla="*/ 6 w 130"/>
                <a:gd name="T11" fmla="*/ 20 h 94"/>
                <a:gd name="T12" fmla="*/ 9 w 130"/>
                <a:gd name="T13" fmla="*/ 21 h 94"/>
                <a:gd name="T14" fmla="*/ 12 w 130"/>
                <a:gd name="T15" fmla="*/ 22 h 94"/>
                <a:gd name="T16" fmla="*/ 15 w 130"/>
                <a:gd name="T17" fmla="*/ 22 h 94"/>
                <a:gd name="T18" fmla="*/ 17 w 130"/>
                <a:gd name="T19" fmla="*/ 22 h 94"/>
                <a:gd name="T20" fmla="*/ 20 w 130"/>
                <a:gd name="T21" fmla="*/ 21 h 94"/>
                <a:gd name="T22" fmla="*/ 23 w 130"/>
                <a:gd name="T23" fmla="*/ 20 h 94"/>
                <a:gd name="T24" fmla="*/ 25 w 130"/>
                <a:gd name="T25" fmla="*/ 19 h 94"/>
                <a:gd name="T26" fmla="*/ 27 w 130"/>
                <a:gd name="T27" fmla="*/ 17 h 94"/>
                <a:gd name="T28" fmla="*/ 28 w 130"/>
                <a:gd name="T29" fmla="*/ 15 h 94"/>
                <a:gd name="T30" fmla="*/ 29 w 130"/>
                <a:gd name="T31" fmla="*/ 13 h 94"/>
                <a:gd name="T32" fmla="*/ 29 w 130"/>
                <a:gd name="T33" fmla="*/ 11 h 94"/>
                <a:gd name="T34" fmla="*/ 29 w 130"/>
                <a:gd name="T35" fmla="*/ 8 h 94"/>
                <a:gd name="T36" fmla="*/ 28 w 130"/>
                <a:gd name="T37" fmla="*/ 7 h 94"/>
                <a:gd name="T38" fmla="*/ 27 w 130"/>
                <a:gd name="T39" fmla="*/ 4 h 94"/>
                <a:gd name="T40" fmla="*/ 25 w 130"/>
                <a:gd name="T41" fmla="*/ 3 h 94"/>
                <a:gd name="T42" fmla="*/ 23 w 130"/>
                <a:gd name="T43" fmla="*/ 2 h 94"/>
                <a:gd name="T44" fmla="*/ 20 w 130"/>
                <a:gd name="T45" fmla="*/ 1 h 94"/>
                <a:gd name="T46" fmla="*/ 17 w 130"/>
                <a:gd name="T47" fmla="*/ 0 h 94"/>
                <a:gd name="T48" fmla="*/ 15 w 130"/>
                <a:gd name="T49" fmla="*/ 0 h 94"/>
                <a:gd name="T50" fmla="*/ 12 w 130"/>
                <a:gd name="T51" fmla="*/ 0 h 94"/>
                <a:gd name="T52" fmla="*/ 9 w 130"/>
                <a:gd name="T53" fmla="*/ 1 h 94"/>
                <a:gd name="T54" fmla="*/ 6 w 130"/>
                <a:gd name="T55" fmla="*/ 2 h 94"/>
                <a:gd name="T56" fmla="*/ 4 w 130"/>
                <a:gd name="T57" fmla="*/ 3 h 94"/>
                <a:gd name="T58" fmla="*/ 2 w 130"/>
                <a:gd name="T59" fmla="*/ 4 h 94"/>
                <a:gd name="T60" fmla="*/ 1 w 130"/>
                <a:gd name="T61" fmla="*/ 7 h 94"/>
                <a:gd name="T62" fmla="*/ 0 w 130"/>
                <a:gd name="T63" fmla="*/ 8 h 94"/>
                <a:gd name="T64" fmla="*/ 0 w 130"/>
                <a:gd name="T65" fmla="*/ 11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4"/>
                <a:gd name="T101" fmla="*/ 130 w 130"/>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4">
                  <a:moveTo>
                    <a:pt x="0" y="47"/>
                  </a:moveTo>
                  <a:lnTo>
                    <a:pt x="2" y="57"/>
                  </a:lnTo>
                  <a:lnTo>
                    <a:pt x="6" y="65"/>
                  </a:lnTo>
                  <a:lnTo>
                    <a:pt x="11" y="74"/>
                  </a:lnTo>
                  <a:lnTo>
                    <a:pt x="19" y="81"/>
                  </a:lnTo>
                  <a:lnTo>
                    <a:pt x="28" y="86"/>
                  </a:lnTo>
                  <a:lnTo>
                    <a:pt x="39" y="90"/>
                  </a:lnTo>
                  <a:lnTo>
                    <a:pt x="52" y="92"/>
                  </a:lnTo>
                  <a:lnTo>
                    <a:pt x="65" y="94"/>
                  </a:lnTo>
                  <a:lnTo>
                    <a:pt x="78" y="92"/>
                  </a:lnTo>
                  <a:lnTo>
                    <a:pt x="91" y="90"/>
                  </a:lnTo>
                  <a:lnTo>
                    <a:pt x="102" y="86"/>
                  </a:lnTo>
                  <a:lnTo>
                    <a:pt x="112" y="81"/>
                  </a:lnTo>
                  <a:lnTo>
                    <a:pt x="120" y="74"/>
                  </a:lnTo>
                  <a:lnTo>
                    <a:pt x="125" y="65"/>
                  </a:lnTo>
                  <a:lnTo>
                    <a:pt x="129" y="57"/>
                  </a:lnTo>
                  <a:lnTo>
                    <a:pt x="130" y="47"/>
                  </a:lnTo>
                  <a:lnTo>
                    <a:pt x="129" y="36"/>
                  </a:lnTo>
                  <a:lnTo>
                    <a:pt x="125" y="28"/>
                  </a:lnTo>
                  <a:lnTo>
                    <a:pt x="120" y="19"/>
                  </a:lnTo>
                  <a:lnTo>
                    <a:pt x="112" y="13"/>
                  </a:lnTo>
                  <a:lnTo>
                    <a:pt x="102" y="8"/>
                  </a:lnTo>
                  <a:lnTo>
                    <a:pt x="91" y="4"/>
                  </a:lnTo>
                  <a:lnTo>
                    <a:pt x="78" y="1"/>
                  </a:lnTo>
                  <a:lnTo>
                    <a:pt x="65" y="0"/>
                  </a:lnTo>
                  <a:lnTo>
                    <a:pt x="52" y="1"/>
                  </a:lnTo>
                  <a:lnTo>
                    <a:pt x="39" y="4"/>
                  </a:lnTo>
                  <a:lnTo>
                    <a:pt x="28" y="8"/>
                  </a:lnTo>
                  <a:lnTo>
                    <a:pt x="19" y="13"/>
                  </a:lnTo>
                  <a:lnTo>
                    <a:pt x="11" y="19"/>
                  </a:lnTo>
                  <a:lnTo>
                    <a:pt x="6" y="28"/>
                  </a:lnTo>
                  <a:lnTo>
                    <a:pt x="2" y="36"/>
                  </a:lnTo>
                  <a:lnTo>
                    <a:pt x="0" y="47"/>
                  </a:lnTo>
                  <a:close/>
                </a:path>
              </a:pathLst>
            </a:custGeom>
            <a:solidFill>
              <a:srgbClr val="000000"/>
            </a:solidFill>
            <a:ln w="9525">
              <a:noFill/>
              <a:round/>
              <a:headEnd/>
              <a:tailEnd/>
            </a:ln>
          </p:spPr>
          <p:txBody>
            <a:bodyPr/>
            <a:lstStyle/>
            <a:p>
              <a:pPr rtl="0"/>
              <a:endParaRPr lang="en-US" sz="3800"/>
            </a:p>
          </p:txBody>
        </p:sp>
        <p:sp>
          <p:nvSpPr>
            <p:cNvPr id="1030" name="Freeform 1028"/>
            <p:cNvSpPr>
              <a:spLocks/>
            </p:cNvSpPr>
            <p:nvPr/>
          </p:nvSpPr>
          <p:spPr bwMode="auto">
            <a:xfrm flipH="1">
              <a:off x="833" y="1468"/>
              <a:ext cx="29" cy="21"/>
            </a:xfrm>
            <a:custGeom>
              <a:avLst/>
              <a:gdLst>
                <a:gd name="T0" fmla="*/ 0 w 130"/>
                <a:gd name="T1" fmla="*/ 10 h 95"/>
                <a:gd name="T2" fmla="*/ 0 w 130"/>
                <a:gd name="T3" fmla="*/ 13 h 95"/>
                <a:gd name="T4" fmla="*/ 1 w 130"/>
                <a:gd name="T5" fmla="*/ 15 h 95"/>
                <a:gd name="T6" fmla="*/ 2 w 130"/>
                <a:gd name="T7" fmla="*/ 16 h 95"/>
                <a:gd name="T8" fmla="*/ 4 w 130"/>
                <a:gd name="T9" fmla="*/ 18 h 95"/>
                <a:gd name="T10" fmla="*/ 6 w 130"/>
                <a:gd name="T11" fmla="*/ 19 h 95"/>
                <a:gd name="T12" fmla="*/ 9 w 130"/>
                <a:gd name="T13" fmla="*/ 20 h 95"/>
                <a:gd name="T14" fmla="*/ 12 w 130"/>
                <a:gd name="T15" fmla="*/ 21 h 95"/>
                <a:gd name="T16" fmla="*/ 15 w 130"/>
                <a:gd name="T17" fmla="*/ 21 h 95"/>
                <a:gd name="T18" fmla="*/ 17 w 130"/>
                <a:gd name="T19" fmla="*/ 21 h 95"/>
                <a:gd name="T20" fmla="*/ 20 w 130"/>
                <a:gd name="T21" fmla="*/ 20 h 95"/>
                <a:gd name="T22" fmla="*/ 23 w 130"/>
                <a:gd name="T23" fmla="*/ 19 h 95"/>
                <a:gd name="T24" fmla="*/ 25 w 130"/>
                <a:gd name="T25" fmla="*/ 18 h 95"/>
                <a:gd name="T26" fmla="*/ 27 w 130"/>
                <a:gd name="T27" fmla="*/ 16 h 95"/>
                <a:gd name="T28" fmla="*/ 28 w 130"/>
                <a:gd name="T29" fmla="*/ 15 h 95"/>
                <a:gd name="T30" fmla="*/ 29 w 130"/>
                <a:gd name="T31" fmla="*/ 13 h 95"/>
                <a:gd name="T32" fmla="*/ 29 w 130"/>
                <a:gd name="T33" fmla="*/ 10 h 95"/>
                <a:gd name="T34" fmla="*/ 29 w 130"/>
                <a:gd name="T35" fmla="*/ 8 h 95"/>
                <a:gd name="T36" fmla="*/ 28 w 130"/>
                <a:gd name="T37" fmla="*/ 6 h 95"/>
                <a:gd name="T38" fmla="*/ 27 w 130"/>
                <a:gd name="T39" fmla="*/ 5 h 95"/>
                <a:gd name="T40" fmla="*/ 25 w 130"/>
                <a:gd name="T41" fmla="*/ 3 h 95"/>
                <a:gd name="T42" fmla="*/ 23 w 130"/>
                <a:gd name="T43" fmla="*/ 2 h 95"/>
                <a:gd name="T44" fmla="*/ 20 w 130"/>
                <a:gd name="T45" fmla="*/ 1 h 95"/>
                <a:gd name="T46" fmla="*/ 17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8 h 95"/>
                <a:gd name="T64" fmla="*/ 0 w 130"/>
                <a:gd name="T65" fmla="*/ 10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7"/>
                  </a:moveTo>
                  <a:lnTo>
                    <a:pt x="1" y="57"/>
                  </a:lnTo>
                  <a:lnTo>
                    <a:pt x="5" y="66"/>
                  </a:lnTo>
                  <a:lnTo>
                    <a:pt x="10" y="74"/>
                  </a:lnTo>
                  <a:lnTo>
                    <a:pt x="18" y="80"/>
                  </a:lnTo>
                  <a:lnTo>
                    <a:pt x="27" y="87"/>
                  </a:lnTo>
                  <a:lnTo>
                    <a:pt x="39" y="91"/>
                  </a:lnTo>
                  <a:lnTo>
                    <a:pt x="52" y="93"/>
                  </a:lnTo>
                  <a:lnTo>
                    <a:pt x="65" y="95"/>
                  </a:lnTo>
                  <a:lnTo>
                    <a:pt x="78" y="93"/>
                  </a:lnTo>
                  <a:lnTo>
                    <a:pt x="91" y="91"/>
                  </a:lnTo>
                  <a:lnTo>
                    <a:pt x="101" y="87"/>
                  </a:lnTo>
                  <a:lnTo>
                    <a:pt x="112" y="80"/>
                  </a:lnTo>
                  <a:lnTo>
                    <a:pt x="120" y="74"/>
                  </a:lnTo>
                  <a:lnTo>
                    <a:pt x="125" y="66"/>
                  </a:lnTo>
                  <a:lnTo>
                    <a:pt x="129" y="57"/>
                  </a:lnTo>
                  <a:lnTo>
                    <a:pt x="130" y="47"/>
                  </a:lnTo>
                  <a:lnTo>
                    <a:pt x="129" y="38"/>
                  </a:lnTo>
                  <a:lnTo>
                    <a:pt x="125" y="28"/>
                  </a:lnTo>
                  <a:lnTo>
                    <a:pt x="120" y="21"/>
                  </a:lnTo>
                  <a:lnTo>
                    <a:pt x="112" y="13"/>
                  </a:lnTo>
                  <a:lnTo>
                    <a:pt x="101" y="8"/>
                  </a:lnTo>
                  <a:lnTo>
                    <a:pt x="91" y="4"/>
                  </a:lnTo>
                  <a:lnTo>
                    <a:pt x="78" y="1"/>
                  </a:lnTo>
                  <a:lnTo>
                    <a:pt x="65" y="0"/>
                  </a:lnTo>
                  <a:lnTo>
                    <a:pt x="52" y="1"/>
                  </a:lnTo>
                  <a:lnTo>
                    <a:pt x="39" y="4"/>
                  </a:lnTo>
                  <a:lnTo>
                    <a:pt x="27" y="8"/>
                  </a:lnTo>
                  <a:lnTo>
                    <a:pt x="18" y="13"/>
                  </a:lnTo>
                  <a:lnTo>
                    <a:pt x="10" y="21"/>
                  </a:lnTo>
                  <a:lnTo>
                    <a:pt x="5" y="28"/>
                  </a:lnTo>
                  <a:lnTo>
                    <a:pt x="1" y="38"/>
                  </a:lnTo>
                  <a:lnTo>
                    <a:pt x="0" y="47"/>
                  </a:lnTo>
                  <a:close/>
                </a:path>
              </a:pathLst>
            </a:custGeom>
            <a:solidFill>
              <a:srgbClr val="000000"/>
            </a:solidFill>
            <a:ln w="9525">
              <a:noFill/>
              <a:round/>
              <a:headEnd/>
              <a:tailEnd/>
            </a:ln>
          </p:spPr>
          <p:txBody>
            <a:bodyPr/>
            <a:lstStyle/>
            <a:p>
              <a:pPr rtl="0"/>
              <a:endParaRPr lang="en-US" sz="3800"/>
            </a:p>
          </p:txBody>
        </p:sp>
        <p:sp>
          <p:nvSpPr>
            <p:cNvPr id="1031" name="Freeform 1029"/>
            <p:cNvSpPr>
              <a:spLocks/>
            </p:cNvSpPr>
            <p:nvPr/>
          </p:nvSpPr>
          <p:spPr bwMode="auto">
            <a:xfrm flipH="1">
              <a:off x="363" y="1350"/>
              <a:ext cx="49" cy="134"/>
            </a:xfrm>
            <a:custGeom>
              <a:avLst/>
              <a:gdLst>
                <a:gd name="T0" fmla="*/ 4 w 218"/>
                <a:gd name="T1" fmla="*/ 0 h 582"/>
                <a:gd name="T2" fmla="*/ 2 w 218"/>
                <a:gd name="T3" fmla="*/ 1 h 582"/>
                <a:gd name="T4" fmla="*/ 1 w 218"/>
                <a:gd name="T5" fmla="*/ 3 h 582"/>
                <a:gd name="T6" fmla="*/ 0 w 218"/>
                <a:gd name="T7" fmla="*/ 5 h 582"/>
                <a:gd name="T8" fmla="*/ 0 w 218"/>
                <a:gd name="T9" fmla="*/ 7 h 582"/>
                <a:gd name="T10" fmla="*/ 39 w 218"/>
                <a:gd name="T11" fmla="*/ 130 h 582"/>
                <a:gd name="T12" fmla="*/ 40 w 218"/>
                <a:gd name="T13" fmla="*/ 132 h 582"/>
                <a:gd name="T14" fmla="*/ 42 w 218"/>
                <a:gd name="T15" fmla="*/ 133 h 582"/>
                <a:gd name="T16" fmla="*/ 44 w 218"/>
                <a:gd name="T17" fmla="*/ 134 h 582"/>
                <a:gd name="T18" fmla="*/ 46 w 218"/>
                <a:gd name="T19" fmla="*/ 134 h 582"/>
                <a:gd name="T20" fmla="*/ 47 w 218"/>
                <a:gd name="T21" fmla="*/ 133 h 582"/>
                <a:gd name="T22" fmla="*/ 49 w 218"/>
                <a:gd name="T23" fmla="*/ 131 h 582"/>
                <a:gd name="T24" fmla="*/ 49 w 218"/>
                <a:gd name="T25" fmla="*/ 129 h 582"/>
                <a:gd name="T26" fmla="*/ 49 w 218"/>
                <a:gd name="T27" fmla="*/ 127 h 582"/>
                <a:gd name="T28" fmla="*/ 10 w 218"/>
                <a:gd name="T29" fmla="*/ 4 h 582"/>
                <a:gd name="T30" fmla="*/ 9 w 218"/>
                <a:gd name="T31" fmla="*/ 2 h 582"/>
                <a:gd name="T32" fmla="*/ 7 w 218"/>
                <a:gd name="T33" fmla="*/ 1 h 582"/>
                <a:gd name="T34" fmla="*/ 6 w 218"/>
                <a:gd name="T35" fmla="*/ 0 h 582"/>
                <a:gd name="T36" fmla="*/ 4 w 218"/>
                <a:gd name="T37" fmla="*/ 0 h 5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582"/>
                <a:gd name="T59" fmla="*/ 218 w 218"/>
                <a:gd name="T60" fmla="*/ 582 h 5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582">
                  <a:moveTo>
                    <a:pt x="16" y="1"/>
                  </a:moveTo>
                  <a:lnTo>
                    <a:pt x="8" y="5"/>
                  </a:lnTo>
                  <a:lnTo>
                    <a:pt x="3" y="13"/>
                  </a:lnTo>
                  <a:lnTo>
                    <a:pt x="0" y="21"/>
                  </a:lnTo>
                  <a:lnTo>
                    <a:pt x="1" y="29"/>
                  </a:lnTo>
                  <a:lnTo>
                    <a:pt x="175" y="566"/>
                  </a:lnTo>
                  <a:lnTo>
                    <a:pt x="179" y="574"/>
                  </a:lnTo>
                  <a:lnTo>
                    <a:pt x="187" y="579"/>
                  </a:lnTo>
                  <a:lnTo>
                    <a:pt x="195" y="582"/>
                  </a:lnTo>
                  <a:lnTo>
                    <a:pt x="204" y="580"/>
                  </a:lnTo>
                  <a:lnTo>
                    <a:pt x="211" y="577"/>
                  </a:lnTo>
                  <a:lnTo>
                    <a:pt x="216" y="570"/>
                  </a:lnTo>
                  <a:lnTo>
                    <a:pt x="218" y="562"/>
                  </a:lnTo>
                  <a:lnTo>
                    <a:pt x="217" y="553"/>
                  </a:lnTo>
                  <a:lnTo>
                    <a:pt x="43" y="16"/>
                  </a:lnTo>
                  <a:lnTo>
                    <a:pt x="39" y="8"/>
                  </a:lnTo>
                  <a:lnTo>
                    <a:pt x="32" y="3"/>
                  </a:lnTo>
                  <a:lnTo>
                    <a:pt x="25" y="0"/>
                  </a:lnTo>
                  <a:lnTo>
                    <a:pt x="16" y="1"/>
                  </a:lnTo>
                  <a:close/>
                </a:path>
              </a:pathLst>
            </a:custGeom>
            <a:solidFill>
              <a:srgbClr val="000000"/>
            </a:solidFill>
            <a:ln w="9525">
              <a:noFill/>
              <a:round/>
              <a:headEnd/>
              <a:tailEnd/>
            </a:ln>
          </p:spPr>
          <p:txBody>
            <a:bodyPr/>
            <a:lstStyle/>
            <a:p>
              <a:pPr rtl="0"/>
              <a:endParaRPr lang="en-US" sz="3800"/>
            </a:p>
          </p:txBody>
        </p:sp>
        <p:sp>
          <p:nvSpPr>
            <p:cNvPr id="1032" name="Freeform 1030"/>
            <p:cNvSpPr>
              <a:spLocks/>
            </p:cNvSpPr>
            <p:nvPr/>
          </p:nvSpPr>
          <p:spPr bwMode="auto">
            <a:xfrm flipH="1">
              <a:off x="443" y="1364"/>
              <a:ext cx="49" cy="53"/>
            </a:xfrm>
            <a:custGeom>
              <a:avLst/>
              <a:gdLst>
                <a:gd name="T0" fmla="*/ 8 w 213"/>
                <a:gd name="T1" fmla="*/ 8 h 230"/>
                <a:gd name="T2" fmla="*/ 3 w 213"/>
                <a:gd name="T3" fmla="*/ 15 h 230"/>
                <a:gd name="T4" fmla="*/ 0 w 213"/>
                <a:gd name="T5" fmla="*/ 26 h 230"/>
                <a:gd name="T6" fmla="*/ 0 w 213"/>
                <a:gd name="T7" fmla="*/ 39 h 230"/>
                <a:gd name="T8" fmla="*/ 1 w 213"/>
                <a:gd name="T9" fmla="*/ 48 h 230"/>
                <a:gd name="T10" fmla="*/ 4 w 213"/>
                <a:gd name="T11" fmla="*/ 51 h 230"/>
                <a:gd name="T12" fmla="*/ 8 w 213"/>
                <a:gd name="T13" fmla="*/ 50 h 230"/>
                <a:gd name="T14" fmla="*/ 10 w 213"/>
                <a:gd name="T15" fmla="*/ 47 h 230"/>
                <a:gd name="T16" fmla="*/ 10 w 213"/>
                <a:gd name="T17" fmla="*/ 32 h 230"/>
                <a:gd name="T18" fmla="*/ 14 w 213"/>
                <a:gd name="T19" fmla="*/ 16 h 230"/>
                <a:gd name="T20" fmla="*/ 19 w 213"/>
                <a:gd name="T21" fmla="*/ 12 h 230"/>
                <a:gd name="T22" fmla="*/ 23 w 213"/>
                <a:gd name="T23" fmla="*/ 10 h 230"/>
                <a:gd name="T24" fmla="*/ 26 w 213"/>
                <a:gd name="T25" fmla="*/ 10 h 230"/>
                <a:gd name="T26" fmla="*/ 28 w 213"/>
                <a:gd name="T27" fmla="*/ 10 h 230"/>
                <a:gd name="T28" fmla="*/ 29 w 213"/>
                <a:gd name="T29" fmla="*/ 10 h 230"/>
                <a:gd name="T30" fmla="*/ 29 w 213"/>
                <a:gd name="T31" fmla="*/ 11 h 230"/>
                <a:gd name="T32" fmla="*/ 31 w 213"/>
                <a:gd name="T33" fmla="*/ 11 h 230"/>
                <a:gd name="T34" fmla="*/ 33 w 213"/>
                <a:gd name="T35" fmla="*/ 12 h 230"/>
                <a:gd name="T36" fmla="*/ 38 w 213"/>
                <a:gd name="T37" fmla="*/ 22 h 230"/>
                <a:gd name="T38" fmla="*/ 39 w 213"/>
                <a:gd name="T39" fmla="*/ 41 h 230"/>
                <a:gd name="T40" fmla="*/ 38 w 213"/>
                <a:gd name="T41" fmla="*/ 49 h 230"/>
                <a:gd name="T42" fmla="*/ 40 w 213"/>
                <a:gd name="T43" fmla="*/ 52 h 230"/>
                <a:gd name="T44" fmla="*/ 44 w 213"/>
                <a:gd name="T45" fmla="*/ 53 h 230"/>
                <a:gd name="T46" fmla="*/ 47 w 213"/>
                <a:gd name="T47" fmla="*/ 51 h 230"/>
                <a:gd name="T48" fmla="*/ 48 w 213"/>
                <a:gd name="T49" fmla="*/ 47 h 230"/>
                <a:gd name="T50" fmla="*/ 49 w 213"/>
                <a:gd name="T51" fmla="*/ 38 h 230"/>
                <a:gd name="T52" fmla="*/ 49 w 213"/>
                <a:gd name="T53" fmla="*/ 26 h 230"/>
                <a:gd name="T54" fmla="*/ 46 w 213"/>
                <a:gd name="T55" fmla="*/ 13 h 230"/>
                <a:gd name="T56" fmla="*/ 41 w 213"/>
                <a:gd name="T57" fmla="*/ 6 h 230"/>
                <a:gd name="T58" fmla="*/ 39 w 213"/>
                <a:gd name="T59" fmla="*/ 4 h 230"/>
                <a:gd name="T60" fmla="*/ 35 w 213"/>
                <a:gd name="T61" fmla="*/ 2 h 230"/>
                <a:gd name="T62" fmla="*/ 32 w 213"/>
                <a:gd name="T63" fmla="*/ 1 h 230"/>
                <a:gd name="T64" fmla="*/ 30 w 213"/>
                <a:gd name="T65" fmla="*/ 0 h 230"/>
                <a:gd name="T66" fmla="*/ 31 w 213"/>
                <a:gd name="T67" fmla="*/ 1 h 230"/>
                <a:gd name="T68" fmla="*/ 30 w 213"/>
                <a:gd name="T69" fmla="*/ 0 h 230"/>
                <a:gd name="T70" fmla="*/ 27 w 213"/>
                <a:gd name="T71" fmla="*/ 0 h 230"/>
                <a:gd name="T72" fmla="*/ 21 w 213"/>
                <a:gd name="T73" fmla="*/ 0 h 230"/>
                <a:gd name="T74" fmla="*/ 14 w 213"/>
                <a:gd name="T75" fmla="*/ 2 h 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3"/>
                <a:gd name="T115" fmla="*/ 0 h 230"/>
                <a:gd name="T116" fmla="*/ 213 w 213"/>
                <a:gd name="T117" fmla="*/ 230 h 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3" h="230">
                  <a:moveTo>
                    <a:pt x="46" y="21"/>
                  </a:moveTo>
                  <a:lnTo>
                    <a:pt x="33" y="34"/>
                  </a:lnTo>
                  <a:lnTo>
                    <a:pt x="22" y="49"/>
                  </a:lnTo>
                  <a:lnTo>
                    <a:pt x="13" y="67"/>
                  </a:lnTo>
                  <a:lnTo>
                    <a:pt x="6" y="88"/>
                  </a:lnTo>
                  <a:lnTo>
                    <a:pt x="2" y="113"/>
                  </a:lnTo>
                  <a:lnTo>
                    <a:pt x="0" y="139"/>
                  </a:lnTo>
                  <a:lnTo>
                    <a:pt x="0" y="169"/>
                  </a:lnTo>
                  <a:lnTo>
                    <a:pt x="1" y="200"/>
                  </a:lnTo>
                  <a:lnTo>
                    <a:pt x="3" y="209"/>
                  </a:lnTo>
                  <a:lnTo>
                    <a:pt x="9" y="216"/>
                  </a:lnTo>
                  <a:lnTo>
                    <a:pt x="16" y="220"/>
                  </a:lnTo>
                  <a:lnTo>
                    <a:pt x="24" y="221"/>
                  </a:lnTo>
                  <a:lnTo>
                    <a:pt x="33" y="218"/>
                  </a:lnTo>
                  <a:lnTo>
                    <a:pt x="40" y="213"/>
                  </a:lnTo>
                  <a:lnTo>
                    <a:pt x="44" y="205"/>
                  </a:lnTo>
                  <a:lnTo>
                    <a:pt x="45" y="196"/>
                  </a:lnTo>
                  <a:lnTo>
                    <a:pt x="44" y="139"/>
                  </a:lnTo>
                  <a:lnTo>
                    <a:pt x="49" y="97"/>
                  </a:lnTo>
                  <a:lnTo>
                    <a:pt x="61" y="71"/>
                  </a:lnTo>
                  <a:lnTo>
                    <a:pt x="74" y="56"/>
                  </a:lnTo>
                  <a:lnTo>
                    <a:pt x="81" y="51"/>
                  </a:lnTo>
                  <a:lnTo>
                    <a:pt x="91" y="47"/>
                  </a:lnTo>
                  <a:lnTo>
                    <a:pt x="98" y="44"/>
                  </a:lnTo>
                  <a:lnTo>
                    <a:pt x="106" y="44"/>
                  </a:lnTo>
                  <a:lnTo>
                    <a:pt x="113" y="44"/>
                  </a:lnTo>
                  <a:lnTo>
                    <a:pt x="118" y="44"/>
                  </a:lnTo>
                  <a:lnTo>
                    <a:pt x="122" y="45"/>
                  </a:lnTo>
                  <a:lnTo>
                    <a:pt x="123" y="45"/>
                  </a:lnTo>
                  <a:lnTo>
                    <a:pt x="124" y="45"/>
                  </a:lnTo>
                  <a:lnTo>
                    <a:pt x="126" y="45"/>
                  </a:lnTo>
                  <a:lnTo>
                    <a:pt x="126" y="47"/>
                  </a:lnTo>
                  <a:lnTo>
                    <a:pt x="127" y="47"/>
                  </a:lnTo>
                  <a:lnTo>
                    <a:pt x="133" y="48"/>
                  </a:lnTo>
                  <a:lnTo>
                    <a:pt x="140" y="51"/>
                  </a:lnTo>
                  <a:lnTo>
                    <a:pt x="145" y="54"/>
                  </a:lnTo>
                  <a:lnTo>
                    <a:pt x="150" y="60"/>
                  </a:lnTo>
                  <a:lnTo>
                    <a:pt x="165" y="94"/>
                  </a:lnTo>
                  <a:lnTo>
                    <a:pt x="170" y="135"/>
                  </a:lnTo>
                  <a:lnTo>
                    <a:pt x="169" y="176"/>
                  </a:lnTo>
                  <a:lnTo>
                    <a:pt x="166" y="204"/>
                  </a:lnTo>
                  <a:lnTo>
                    <a:pt x="166" y="213"/>
                  </a:lnTo>
                  <a:lnTo>
                    <a:pt x="169" y="221"/>
                  </a:lnTo>
                  <a:lnTo>
                    <a:pt x="175" y="226"/>
                  </a:lnTo>
                  <a:lnTo>
                    <a:pt x="183" y="230"/>
                  </a:lnTo>
                  <a:lnTo>
                    <a:pt x="192" y="229"/>
                  </a:lnTo>
                  <a:lnTo>
                    <a:pt x="200" y="226"/>
                  </a:lnTo>
                  <a:lnTo>
                    <a:pt x="205" y="220"/>
                  </a:lnTo>
                  <a:lnTo>
                    <a:pt x="209" y="212"/>
                  </a:lnTo>
                  <a:lnTo>
                    <a:pt x="210" y="203"/>
                  </a:lnTo>
                  <a:lnTo>
                    <a:pt x="211" y="186"/>
                  </a:lnTo>
                  <a:lnTo>
                    <a:pt x="213" y="165"/>
                  </a:lnTo>
                  <a:lnTo>
                    <a:pt x="213" y="139"/>
                  </a:lnTo>
                  <a:lnTo>
                    <a:pt x="211" y="112"/>
                  </a:lnTo>
                  <a:lnTo>
                    <a:pt x="206" y="83"/>
                  </a:lnTo>
                  <a:lnTo>
                    <a:pt x="198" y="57"/>
                  </a:lnTo>
                  <a:lnTo>
                    <a:pt x="185" y="34"/>
                  </a:lnTo>
                  <a:lnTo>
                    <a:pt x="180" y="27"/>
                  </a:lnTo>
                  <a:lnTo>
                    <a:pt x="175" y="22"/>
                  </a:lnTo>
                  <a:lnTo>
                    <a:pt x="169" y="17"/>
                  </a:lnTo>
                  <a:lnTo>
                    <a:pt x="162" y="12"/>
                  </a:lnTo>
                  <a:lnTo>
                    <a:pt x="154" y="9"/>
                  </a:lnTo>
                  <a:lnTo>
                    <a:pt x="146" y="6"/>
                  </a:lnTo>
                  <a:lnTo>
                    <a:pt x="139" y="4"/>
                  </a:lnTo>
                  <a:lnTo>
                    <a:pt x="131" y="2"/>
                  </a:lnTo>
                  <a:lnTo>
                    <a:pt x="132" y="2"/>
                  </a:lnTo>
                  <a:lnTo>
                    <a:pt x="133" y="2"/>
                  </a:lnTo>
                  <a:lnTo>
                    <a:pt x="133" y="4"/>
                  </a:lnTo>
                  <a:lnTo>
                    <a:pt x="135" y="4"/>
                  </a:lnTo>
                  <a:lnTo>
                    <a:pt x="132" y="2"/>
                  </a:lnTo>
                  <a:lnTo>
                    <a:pt x="126" y="1"/>
                  </a:lnTo>
                  <a:lnTo>
                    <a:pt x="117" y="0"/>
                  </a:lnTo>
                  <a:lnTo>
                    <a:pt x="105" y="0"/>
                  </a:lnTo>
                  <a:lnTo>
                    <a:pt x="91" y="1"/>
                  </a:lnTo>
                  <a:lnTo>
                    <a:pt x="76" y="4"/>
                  </a:lnTo>
                  <a:lnTo>
                    <a:pt x="61" y="10"/>
                  </a:lnTo>
                  <a:lnTo>
                    <a:pt x="46" y="21"/>
                  </a:lnTo>
                  <a:close/>
                </a:path>
              </a:pathLst>
            </a:custGeom>
            <a:solidFill>
              <a:srgbClr val="000000"/>
            </a:solidFill>
            <a:ln w="9525">
              <a:noFill/>
              <a:round/>
              <a:headEnd/>
              <a:tailEnd/>
            </a:ln>
          </p:spPr>
          <p:txBody>
            <a:bodyPr/>
            <a:lstStyle/>
            <a:p>
              <a:pPr rtl="0"/>
              <a:endParaRPr lang="en-US" sz="3800"/>
            </a:p>
          </p:txBody>
        </p:sp>
        <p:sp>
          <p:nvSpPr>
            <p:cNvPr id="1033" name="Freeform 1031"/>
            <p:cNvSpPr>
              <a:spLocks/>
            </p:cNvSpPr>
            <p:nvPr/>
          </p:nvSpPr>
          <p:spPr bwMode="auto">
            <a:xfrm flipH="1">
              <a:off x="541" y="1408"/>
              <a:ext cx="179" cy="66"/>
            </a:xfrm>
            <a:custGeom>
              <a:avLst/>
              <a:gdLst>
                <a:gd name="T0" fmla="*/ 1 w 778"/>
                <a:gd name="T1" fmla="*/ 60 h 286"/>
                <a:gd name="T2" fmla="*/ 0 w 778"/>
                <a:gd name="T3" fmla="*/ 66 h 286"/>
                <a:gd name="T4" fmla="*/ 179 w 778"/>
                <a:gd name="T5" fmla="*/ 66 h 286"/>
                <a:gd name="T6" fmla="*/ 178 w 778"/>
                <a:gd name="T7" fmla="*/ 60 h 286"/>
                <a:gd name="T8" fmla="*/ 176 w 778"/>
                <a:gd name="T9" fmla="*/ 54 h 286"/>
                <a:gd name="T10" fmla="*/ 174 w 778"/>
                <a:gd name="T11" fmla="*/ 47 h 286"/>
                <a:gd name="T12" fmla="*/ 171 w 778"/>
                <a:gd name="T13" fmla="*/ 41 h 286"/>
                <a:gd name="T14" fmla="*/ 168 w 778"/>
                <a:gd name="T15" fmla="*/ 36 h 286"/>
                <a:gd name="T16" fmla="*/ 164 w 778"/>
                <a:gd name="T17" fmla="*/ 31 h 286"/>
                <a:gd name="T18" fmla="*/ 159 w 778"/>
                <a:gd name="T19" fmla="*/ 26 h 286"/>
                <a:gd name="T20" fmla="*/ 154 w 778"/>
                <a:gd name="T21" fmla="*/ 21 h 286"/>
                <a:gd name="T22" fmla="*/ 148 w 778"/>
                <a:gd name="T23" fmla="*/ 17 h 286"/>
                <a:gd name="T24" fmla="*/ 142 w 778"/>
                <a:gd name="T25" fmla="*/ 13 h 286"/>
                <a:gd name="T26" fmla="*/ 136 w 778"/>
                <a:gd name="T27" fmla="*/ 10 h 286"/>
                <a:gd name="T28" fmla="*/ 129 w 778"/>
                <a:gd name="T29" fmla="*/ 7 h 286"/>
                <a:gd name="T30" fmla="*/ 121 w 778"/>
                <a:gd name="T31" fmla="*/ 4 h 286"/>
                <a:gd name="T32" fmla="*/ 114 w 778"/>
                <a:gd name="T33" fmla="*/ 3 h 286"/>
                <a:gd name="T34" fmla="*/ 106 w 778"/>
                <a:gd name="T35" fmla="*/ 1 h 286"/>
                <a:gd name="T36" fmla="*/ 98 w 778"/>
                <a:gd name="T37" fmla="*/ 0 h 286"/>
                <a:gd name="T38" fmla="*/ 90 w 778"/>
                <a:gd name="T39" fmla="*/ 0 h 286"/>
                <a:gd name="T40" fmla="*/ 82 w 778"/>
                <a:gd name="T41" fmla="*/ 0 h 286"/>
                <a:gd name="T42" fmla="*/ 74 w 778"/>
                <a:gd name="T43" fmla="*/ 1 h 286"/>
                <a:gd name="T44" fmla="*/ 66 w 778"/>
                <a:gd name="T45" fmla="*/ 3 h 286"/>
                <a:gd name="T46" fmla="*/ 58 w 778"/>
                <a:gd name="T47" fmla="*/ 4 h 286"/>
                <a:gd name="T48" fmla="*/ 51 w 778"/>
                <a:gd name="T49" fmla="*/ 7 h 286"/>
                <a:gd name="T50" fmla="*/ 44 w 778"/>
                <a:gd name="T51" fmla="*/ 10 h 286"/>
                <a:gd name="T52" fmla="*/ 38 w 778"/>
                <a:gd name="T53" fmla="*/ 13 h 286"/>
                <a:gd name="T54" fmla="*/ 31 w 778"/>
                <a:gd name="T55" fmla="*/ 17 h 286"/>
                <a:gd name="T56" fmla="*/ 26 w 778"/>
                <a:gd name="T57" fmla="*/ 21 h 286"/>
                <a:gd name="T58" fmla="*/ 20 w 778"/>
                <a:gd name="T59" fmla="*/ 26 h 286"/>
                <a:gd name="T60" fmla="*/ 15 w 778"/>
                <a:gd name="T61" fmla="*/ 31 h 286"/>
                <a:gd name="T62" fmla="*/ 11 w 778"/>
                <a:gd name="T63" fmla="*/ 36 h 286"/>
                <a:gd name="T64" fmla="*/ 8 w 778"/>
                <a:gd name="T65" fmla="*/ 42 h 286"/>
                <a:gd name="T66" fmla="*/ 5 w 778"/>
                <a:gd name="T67" fmla="*/ 48 h 286"/>
                <a:gd name="T68" fmla="*/ 3 w 778"/>
                <a:gd name="T69" fmla="*/ 54 h 286"/>
                <a:gd name="T70" fmla="*/ 1 w 778"/>
                <a:gd name="T71" fmla="*/ 60 h 2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8"/>
                <a:gd name="T109" fmla="*/ 0 h 286"/>
                <a:gd name="T110" fmla="*/ 778 w 778"/>
                <a:gd name="T111" fmla="*/ 286 h 2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8" h="286">
                  <a:moveTo>
                    <a:pt x="4" y="260"/>
                  </a:moveTo>
                  <a:lnTo>
                    <a:pt x="0" y="286"/>
                  </a:lnTo>
                  <a:lnTo>
                    <a:pt x="778" y="286"/>
                  </a:lnTo>
                  <a:lnTo>
                    <a:pt x="774" y="260"/>
                  </a:lnTo>
                  <a:lnTo>
                    <a:pt x="767" y="233"/>
                  </a:lnTo>
                  <a:lnTo>
                    <a:pt x="757" y="205"/>
                  </a:lnTo>
                  <a:lnTo>
                    <a:pt x="744" y="179"/>
                  </a:lnTo>
                  <a:lnTo>
                    <a:pt x="730" y="156"/>
                  </a:lnTo>
                  <a:lnTo>
                    <a:pt x="711" y="133"/>
                  </a:lnTo>
                  <a:lnTo>
                    <a:pt x="691" y="112"/>
                  </a:lnTo>
                  <a:lnTo>
                    <a:pt x="669" y="91"/>
                  </a:lnTo>
                  <a:lnTo>
                    <a:pt x="644" y="73"/>
                  </a:lnTo>
                  <a:lnTo>
                    <a:pt x="618" y="57"/>
                  </a:lnTo>
                  <a:lnTo>
                    <a:pt x="589" y="43"/>
                  </a:lnTo>
                  <a:lnTo>
                    <a:pt x="559" y="30"/>
                  </a:lnTo>
                  <a:lnTo>
                    <a:pt x="528" y="19"/>
                  </a:lnTo>
                  <a:lnTo>
                    <a:pt x="496" y="12"/>
                  </a:lnTo>
                  <a:lnTo>
                    <a:pt x="462" y="5"/>
                  </a:lnTo>
                  <a:lnTo>
                    <a:pt x="427" y="1"/>
                  </a:lnTo>
                  <a:lnTo>
                    <a:pt x="390" y="0"/>
                  </a:lnTo>
                  <a:lnTo>
                    <a:pt x="355" y="1"/>
                  </a:lnTo>
                  <a:lnTo>
                    <a:pt x="320" y="5"/>
                  </a:lnTo>
                  <a:lnTo>
                    <a:pt x="285" y="12"/>
                  </a:lnTo>
                  <a:lnTo>
                    <a:pt x="253" y="19"/>
                  </a:lnTo>
                  <a:lnTo>
                    <a:pt x="221" y="30"/>
                  </a:lnTo>
                  <a:lnTo>
                    <a:pt x="191" y="43"/>
                  </a:lnTo>
                  <a:lnTo>
                    <a:pt x="163" y="58"/>
                  </a:lnTo>
                  <a:lnTo>
                    <a:pt x="136" y="74"/>
                  </a:lnTo>
                  <a:lnTo>
                    <a:pt x="111" y="92"/>
                  </a:lnTo>
                  <a:lnTo>
                    <a:pt x="87" y="113"/>
                  </a:lnTo>
                  <a:lnTo>
                    <a:pt x="67" y="134"/>
                  </a:lnTo>
                  <a:lnTo>
                    <a:pt x="48" y="157"/>
                  </a:lnTo>
                  <a:lnTo>
                    <a:pt x="34" y="181"/>
                  </a:lnTo>
                  <a:lnTo>
                    <a:pt x="21" y="207"/>
                  </a:lnTo>
                  <a:lnTo>
                    <a:pt x="11" y="233"/>
                  </a:lnTo>
                  <a:lnTo>
                    <a:pt x="4" y="260"/>
                  </a:lnTo>
                  <a:close/>
                </a:path>
              </a:pathLst>
            </a:custGeom>
            <a:solidFill>
              <a:srgbClr val="000000"/>
            </a:solidFill>
            <a:ln w="9525">
              <a:noFill/>
              <a:round/>
              <a:headEnd/>
              <a:tailEnd/>
            </a:ln>
          </p:spPr>
          <p:txBody>
            <a:bodyPr/>
            <a:lstStyle/>
            <a:p>
              <a:pPr rtl="0"/>
              <a:endParaRPr lang="en-US" sz="3800"/>
            </a:p>
          </p:txBody>
        </p:sp>
        <p:sp>
          <p:nvSpPr>
            <p:cNvPr id="1034" name="Freeform 1032"/>
            <p:cNvSpPr>
              <a:spLocks/>
            </p:cNvSpPr>
            <p:nvPr/>
          </p:nvSpPr>
          <p:spPr bwMode="auto">
            <a:xfrm flipH="1">
              <a:off x="554" y="1418"/>
              <a:ext cx="153" cy="45"/>
            </a:xfrm>
            <a:custGeom>
              <a:avLst/>
              <a:gdLst>
                <a:gd name="T0" fmla="*/ 77 w 666"/>
                <a:gd name="T1" fmla="*/ 0 h 198"/>
                <a:gd name="T2" fmla="*/ 83 w 666"/>
                <a:gd name="T3" fmla="*/ 0 h 198"/>
                <a:gd name="T4" fmla="*/ 90 w 666"/>
                <a:gd name="T5" fmla="*/ 1 h 198"/>
                <a:gd name="T6" fmla="*/ 96 w 666"/>
                <a:gd name="T7" fmla="*/ 2 h 198"/>
                <a:gd name="T8" fmla="*/ 103 w 666"/>
                <a:gd name="T9" fmla="*/ 3 h 198"/>
                <a:gd name="T10" fmla="*/ 109 w 666"/>
                <a:gd name="T11" fmla="*/ 5 h 198"/>
                <a:gd name="T12" fmla="*/ 114 w 666"/>
                <a:gd name="T13" fmla="*/ 8 h 198"/>
                <a:gd name="T14" fmla="*/ 120 w 666"/>
                <a:gd name="T15" fmla="*/ 10 h 198"/>
                <a:gd name="T16" fmla="*/ 125 w 666"/>
                <a:gd name="T17" fmla="*/ 13 h 198"/>
                <a:gd name="T18" fmla="*/ 130 w 666"/>
                <a:gd name="T19" fmla="*/ 16 h 198"/>
                <a:gd name="T20" fmla="*/ 135 w 666"/>
                <a:gd name="T21" fmla="*/ 19 h 198"/>
                <a:gd name="T22" fmla="*/ 139 w 666"/>
                <a:gd name="T23" fmla="*/ 23 h 198"/>
                <a:gd name="T24" fmla="*/ 142 w 666"/>
                <a:gd name="T25" fmla="*/ 27 h 198"/>
                <a:gd name="T26" fmla="*/ 146 w 666"/>
                <a:gd name="T27" fmla="*/ 31 h 198"/>
                <a:gd name="T28" fmla="*/ 149 w 666"/>
                <a:gd name="T29" fmla="*/ 35 h 198"/>
                <a:gd name="T30" fmla="*/ 151 w 666"/>
                <a:gd name="T31" fmla="*/ 40 h 198"/>
                <a:gd name="T32" fmla="*/ 153 w 666"/>
                <a:gd name="T33" fmla="*/ 45 h 198"/>
                <a:gd name="T34" fmla="*/ 149 w 666"/>
                <a:gd name="T35" fmla="*/ 45 h 198"/>
                <a:gd name="T36" fmla="*/ 143 w 666"/>
                <a:gd name="T37" fmla="*/ 45 h 198"/>
                <a:gd name="T38" fmla="*/ 135 w 666"/>
                <a:gd name="T39" fmla="*/ 45 h 198"/>
                <a:gd name="T40" fmla="*/ 126 w 666"/>
                <a:gd name="T41" fmla="*/ 45 h 198"/>
                <a:gd name="T42" fmla="*/ 115 w 666"/>
                <a:gd name="T43" fmla="*/ 45 h 198"/>
                <a:gd name="T44" fmla="*/ 102 w 666"/>
                <a:gd name="T45" fmla="*/ 45 h 198"/>
                <a:gd name="T46" fmla="*/ 90 w 666"/>
                <a:gd name="T47" fmla="*/ 45 h 198"/>
                <a:gd name="T48" fmla="*/ 77 w 666"/>
                <a:gd name="T49" fmla="*/ 45 h 198"/>
                <a:gd name="T50" fmla="*/ 63 w 666"/>
                <a:gd name="T51" fmla="*/ 45 h 198"/>
                <a:gd name="T52" fmla="*/ 51 w 666"/>
                <a:gd name="T53" fmla="*/ 45 h 198"/>
                <a:gd name="T54" fmla="*/ 38 w 666"/>
                <a:gd name="T55" fmla="*/ 45 h 198"/>
                <a:gd name="T56" fmla="*/ 27 w 666"/>
                <a:gd name="T57" fmla="*/ 45 h 198"/>
                <a:gd name="T58" fmla="*/ 18 w 666"/>
                <a:gd name="T59" fmla="*/ 45 h 198"/>
                <a:gd name="T60" fmla="*/ 10 w 666"/>
                <a:gd name="T61" fmla="*/ 45 h 198"/>
                <a:gd name="T62" fmla="*/ 4 w 666"/>
                <a:gd name="T63" fmla="*/ 45 h 198"/>
                <a:gd name="T64" fmla="*/ 0 w 666"/>
                <a:gd name="T65" fmla="*/ 45 h 198"/>
                <a:gd name="T66" fmla="*/ 2 w 666"/>
                <a:gd name="T67" fmla="*/ 40 h 198"/>
                <a:gd name="T68" fmla="*/ 4 w 666"/>
                <a:gd name="T69" fmla="*/ 35 h 198"/>
                <a:gd name="T70" fmla="*/ 7 w 666"/>
                <a:gd name="T71" fmla="*/ 31 h 198"/>
                <a:gd name="T72" fmla="*/ 11 w 666"/>
                <a:gd name="T73" fmla="*/ 27 h 198"/>
                <a:gd name="T74" fmla="*/ 14 w 666"/>
                <a:gd name="T75" fmla="*/ 23 h 198"/>
                <a:gd name="T76" fmla="*/ 19 w 666"/>
                <a:gd name="T77" fmla="*/ 19 h 198"/>
                <a:gd name="T78" fmla="*/ 23 w 666"/>
                <a:gd name="T79" fmla="*/ 16 h 198"/>
                <a:gd name="T80" fmla="*/ 28 w 666"/>
                <a:gd name="T81" fmla="*/ 13 h 198"/>
                <a:gd name="T82" fmla="*/ 33 w 666"/>
                <a:gd name="T83" fmla="*/ 10 h 198"/>
                <a:gd name="T84" fmla="*/ 39 w 666"/>
                <a:gd name="T85" fmla="*/ 8 h 198"/>
                <a:gd name="T86" fmla="*/ 45 w 666"/>
                <a:gd name="T87" fmla="*/ 5 h 198"/>
                <a:gd name="T88" fmla="*/ 51 w 666"/>
                <a:gd name="T89" fmla="*/ 3 h 198"/>
                <a:gd name="T90" fmla="*/ 57 w 666"/>
                <a:gd name="T91" fmla="*/ 2 h 198"/>
                <a:gd name="T92" fmla="*/ 63 w 666"/>
                <a:gd name="T93" fmla="*/ 1 h 198"/>
                <a:gd name="T94" fmla="*/ 70 w 666"/>
                <a:gd name="T95" fmla="*/ 0 h 198"/>
                <a:gd name="T96" fmla="*/ 77 w 666"/>
                <a:gd name="T97" fmla="*/ 0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6"/>
                <a:gd name="T148" fmla="*/ 0 h 198"/>
                <a:gd name="T149" fmla="*/ 666 w 666"/>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6" h="198">
                  <a:moveTo>
                    <a:pt x="334" y="0"/>
                  </a:moveTo>
                  <a:lnTo>
                    <a:pt x="363" y="1"/>
                  </a:lnTo>
                  <a:lnTo>
                    <a:pt x="393" y="4"/>
                  </a:lnTo>
                  <a:lnTo>
                    <a:pt x="420" y="8"/>
                  </a:lnTo>
                  <a:lnTo>
                    <a:pt x="447" y="14"/>
                  </a:lnTo>
                  <a:lnTo>
                    <a:pt x="473" y="24"/>
                  </a:lnTo>
                  <a:lnTo>
                    <a:pt x="498" y="33"/>
                  </a:lnTo>
                  <a:lnTo>
                    <a:pt x="523" y="43"/>
                  </a:lnTo>
                  <a:lnTo>
                    <a:pt x="545" y="56"/>
                  </a:lnTo>
                  <a:lnTo>
                    <a:pt x="567" y="70"/>
                  </a:lnTo>
                  <a:lnTo>
                    <a:pt x="587" y="85"/>
                  </a:lnTo>
                  <a:lnTo>
                    <a:pt x="605" y="102"/>
                  </a:lnTo>
                  <a:lnTo>
                    <a:pt x="620" y="119"/>
                  </a:lnTo>
                  <a:lnTo>
                    <a:pt x="635" y="137"/>
                  </a:lnTo>
                  <a:lnTo>
                    <a:pt x="648" y="156"/>
                  </a:lnTo>
                  <a:lnTo>
                    <a:pt x="658" y="177"/>
                  </a:lnTo>
                  <a:lnTo>
                    <a:pt x="666" y="198"/>
                  </a:lnTo>
                  <a:lnTo>
                    <a:pt x="650" y="198"/>
                  </a:lnTo>
                  <a:lnTo>
                    <a:pt x="624" y="198"/>
                  </a:lnTo>
                  <a:lnTo>
                    <a:pt x="589" y="198"/>
                  </a:lnTo>
                  <a:lnTo>
                    <a:pt x="548" y="198"/>
                  </a:lnTo>
                  <a:lnTo>
                    <a:pt x="499" y="198"/>
                  </a:lnTo>
                  <a:lnTo>
                    <a:pt x="446" y="198"/>
                  </a:lnTo>
                  <a:lnTo>
                    <a:pt x="390" y="198"/>
                  </a:lnTo>
                  <a:lnTo>
                    <a:pt x="333" y="198"/>
                  </a:lnTo>
                  <a:lnTo>
                    <a:pt x="276" y="198"/>
                  </a:lnTo>
                  <a:lnTo>
                    <a:pt x="220" y="198"/>
                  </a:lnTo>
                  <a:lnTo>
                    <a:pt x="167" y="198"/>
                  </a:lnTo>
                  <a:lnTo>
                    <a:pt x="119" y="198"/>
                  </a:lnTo>
                  <a:lnTo>
                    <a:pt x="77" y="198"/>
                  </a:lnTo>
                  <a:lnTo>
                    <a:pt x="42" y="198"/>
                  </a:lnTo>
                  <a:lnTo>
                    <a:pt x="16" y="198"/>
                  </a:lnTo>
                  <a:lnTo>
                    <a:pt x="0" y="198"/>
                  </a:lnTo>
                  <a:lnTo>
                    <a:pt x="8" y="177"/>
                  </a:lnTo>
                  <a:lnTo>
                    <a:pt x="18" y="156"/>
                  </a:lnTo>
                  <a:lnTo>
                    <a:pt x="31" y="137"/>
                  </a:lnTo>
                  <a:lnTo>
                    <a:pt x="46" y="119"/>
                  </a:lnTo>
                  <a:lnTo>
                    <a:pt x="63" y="102"/>
                  </a:lnTo>
                  <a:lnTo>
                    <a:pt x="81" y="85"/>
                  </a:lnTo>
                  <a:lnTo>
                    <a:pt x="100" y="70"/>
                  </a:lnTo>
                  <a:lnTo>
                    <a:pt x="121" y="56"/>
                  </a:lnTo>
                  <a:lnTo>
                    <a:pt x="145" y="43"/>
                  </a:lnTo>
                  <a:lnTo>
                    <a:pt x="168" y="33"/>
                  </a:lnTo>
                  <a:lnTo>
                    <a:pt x="194" y="24"/>
                  </a:lnTo>
                  <a:lnTo>
                    <a:pt x="220" y="14"/>
                  </a:lnTo>
                  <a:lnTo>
                    <a:pt x="247" y="8"/>
                  </a:lnTo>
                  <a:lnTo>
                    <a:pt x="276" y="4"/>
                  </a:lnTo>
                  <a:lnTo>
                    <a:pt x="304" y="1"/>
                  </a:lnTo>
                  <a:lnTo>
                    <a:pt x="334" y="0"/>
                  </a:lnTo>
                  <a:close/>
                </a:path>
              </a:pathLst>
            </a:custGeom>
            <a:solidFill>
              <a:srgbClr val="C0C0C0"/>
            </a:solidFill>
            <a:ln w="9525">
              <a:noFill/>
              <a:round/>
              <a:headEnd/>
              <a:tailEnd/>
            </a:ln>
          </p:spPr>
          <p:txBody>
            <a:bodyPr/>
            <a:lstStyle/>
            <a:p>
              <a:pPr rtl="0"/>
              <a:endParaRPr lang="en-US" sz="3800"/>
            </a:p>
          </p:txBody>
        </p:sp>
        <p:sp>
          <p:nvSpPr>
            <p:cNvPr id="1035" name="Freeform 1033"/>
            <p:cNvSpPr>
              <a:spLocks/>
            </p:cNvSpPr>
            <p:nvPr/>
          </p:nvSpPr>
          <p:spPr bwMode="auto">
            <a:xfrm flipH="1">
              <a:off x="541" y="1463"/>
              <a:ext cx="179" cy="31"/>
            </a:xfrm>
            <a:custGeom>
              <a:avLst/>
              <a:gdLst>
                <a:gd name="T0" fmla="*/ 173 w 778"/>
                <a:gd name="T1" fmla="*/ 0 h 135"/>
                <a:gd name="T2" fmla="*/ 2 w 778"/>
                <a:gd name="T3" fmla="*/ 0 h 135"/>
                <a:gd name="T4" fmla="*/ 1 w 778"/>
                <a:gd name="T5" fmla="*/ 4 h 135"/>
                <a:gd name="T6" fmla="*/ 0 w 778"/>
                <a:gd name="T7" fmla="*/ 14 h 135"/>
                <a:gd name="T8" fmla="*/ 0 w 778"/>
                <a:gd name="T9" fmla="*/ 17 h 135"/>
                <a:gd name="T10" fmla="*/ 0 w 778"/>
                <a:gd name="T11" fmla="*/ 20 h 135"/>
                <a:gd name="T12" fmla="*/ 1 w 778"/>
                <a:gd name="T13" fmla="*/ 24 h 135"/>
                <a:gd name="T14" fmla="*/ 2 w 778"/>
                <a:gd name="T15" fmla="*/ 27 h 135"/>
                <a:gd name="T16" fmla="*/ 3 w 778"/>
                <a:gd name="T17" fmla="*/ 31 h 135"/>
                <a:gd name="T18" fmla="*/ 176 w 778"/>
                <a:gd name="T19" fmla="*/ 31 h 135"/>
                <a:gd name="T20" fmla="*/ 177 w 778"/>
                <a:gd name="T21" fmla="*/ 27 h 135"/>
                <a:gd name="T22" fmla="*/ 178 w 778"/>
                <a:gd name="T23" fmla="*/ 24 h 135"/>
                <a:gd name="T24" fmla="*/ 179 w 778"/>
                <a:gd name="T25" fmla="*/ 20 h 135"/>
                <a:gd name="T26" fmla="*/ 179 w 778"/>
                <a:gd name="T27" fmla="*/ 17 h 135"/>
                <a:gd name="T28" fmla="*/ 179 w 778"/>
                <a:gd name="T29" fmla="*/ 14 h 135"/>
                <a:gd name="T30" fmla="*/ 177 w 778"/>
                <a:gd name="T31" fmla="*/ 0 h 135"/>
                <a:gd name="T32" fmla="*/ 173 w 778"/>
                <a:gd name="T33" fmla="*/ 0 h 1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8"/>
                <a:gd name="T52" fmla="*/ 0 h 135"/>
                <a:gd name="T53" fmla="*/ 778 w 778"/>
                <a:gd name="T54" fmla="*/ 135 h 1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8" h="135">
                  <a:moveTo>
                    <a:pt x="752" y="1"/>
                  </a:moveTo>
                  <a:lnTo>
                    <a:pt x="7" y="1"/>
                  </a:lnTo>
                  <a:lnTo>
                    <a:pt x="4" y="19"/>
                  </a:lnTo>
                  <a:lnTo>
                    <a:pt x="0" y="62"/>
                  </a:lnTo>
                  <a:lnTo>
                    <a:pt x="0" y="76"/>
                  </a:lnTo>
                  <a:lnTo>
                    <a:pt x="2" y="89"/>
                  </a:lnTo>
                  <a:lnTo>
                    <a:pt x="4" y="104"/>
                  </a:lnTo>
                  <a:lnTo>
                    <a:pt x="7" y="118"/>
                  </a:lnTo>
                  <a:lnTo>
                    <a:pt x="11" y="135"/>
                  </a:lnTo>
                  <a:lnTo>
                    <a:pt x="767" y="135"/>
                  </a:lnTo>
                  <a:lnTo>
                    <a:pt x="771" y="118"/>
                  </a:lnTo>
                  <a:lnTo>
                    <a:pt x="774" y="104"/>
                  </a:lnTo>
                  <a:lnTo>
                    <a:pt x="776" y="89"/>
                  </a:lnTo>
                  <a:lnTo>
                    <a:pt x="778" y="76"/>
                  </a:lnTo>
                  <a:lnTo>
                    <a:pt x="778" y="62"/>
                  </a:lnTo>
                  <a:lnTo>
                    <a:pt x="771" y="0"/>
                  </a:lnTo>
                  <a:lnTo>
                    <a:pt x="752" y="1"/>
                  </a:lnTo>
                  <a:close/>
                </a:path>
              </a:pathLst>
            </a:custGeom>
            <a:solidFill>
              <a:srgbClr val="000000"/>
            </a:solidFill>
            <a:ln w="9525">
              <a:noFill/>
              <a:round/>
              <a:headEnd/>
              <a:tailEnd/>
            </a:ln>
          </p:spPr>
          <p:txBody>
            <a:bodyPr/>
            <a:lstStyle/>
            <a:p>
              <a:pPr rtl="0"/>
              <a:endParaRPr lang="en-US" sz="3800"/>
            </a:p>
          </p:txBody>
        </p:sp>
        <p:sp>
          <p:nvSpPr>
            <p:cNvPr id="1036" name="Freeform 1034"/>
            <p:cNvSpPr>
              <a:spLocks/>
            </p:cNvSpPr>
            <p:nvPr/>
          </p:nvSpPr>
          <p:spPr bwMode="auto">
            <a:xfrm flipH="1">
              <a:off x="551" y="1474"/>
              <a:ext cx="159" cy="10"/>
            </a:xfrm>
            <a:custGeom>
              <a:avLst/>
              <a:gdLst>
                <a:gd name="T0" fmla="*/ 159 w 689"/>
                <a:gd name="T1" fmla="*/ 0 h 46"/>
                <a:gd name="T2" fmla="*/ 159 w 689"/>
                <a:gd name="T3" fmla="*/ 2 h 46"/>
                <a:gd name="T4" fmla="*/ 159 w 689"/>
                <a:gd name="T5" fmla="*/ 3 h 46"/>
                <a:gd name="T6" fmla="*/ 159 w 689"/>
                <a:gd name="T7" fmla="*/ 3 h 46"/>
                <a:gd name="T8" fmla="*/ 159 w 689"/>
                <a:gd name="T9" fmla="*/ 4 h 46"/>
                <a:gd name="T10" fmla="*/ 159 w 689"/>
                <a:gd name="T11" fmla="*/ 5 h 46"/>
                <a:gd name="T12" fmla="*/ 159 w 689"/>
                <a:gd name="T13" fmla="*/ 7 h 46"/>
                <a:gd name="T14" fmla="*/ 159 w 689"/>
                <a:gd name="T15" fmla="*/ 8 h 46"/>
                <a:gd name="T16" fmla="*/ 158 w 689"/>
                <a:gd name="T17" fmla="*/ 10 h 46"/>
                <a:gd name="T18" fmla="*/ 155 w 689"/>
                <a:gd name="T19" fmla="*/ 10 h 46"/>
                <a:gd name="T20" fmla="*/ 150 w 689"/>
                <a:gd name="T21" fmla="*/ 10 h 46"/>
                <a:gd name="T22" fmla="*/ 141 w 689"/>
                <a:gd name="T23" fmla="*/ 10 h 46"/>
                <a:gd name="T24" fmla="*/ 131 w 689"/>
                <a:gd name="T25" fmla="*/ 10 h 46"/>
                <a:gd name="T26" fmla="*/ 120 w 689"/>
                <a:gd name="T27" fmla="*/ 10 h 46"/>
                <a:gd name="T28" fmla="*/ 107 w 689"/>
                <a:gd name="T29" fmla="*/ 10 h 46"/>
                <a:gd name="T30" fmla="*/ 93 w 689"/>
                <a:gd name="T31" fmla="*/ 10 h 46"/>
                <a:gd name="T32" fmla="*/ 79 w 689"/>
                <a:gd name="T33" fmla="*/ 10 h 46"/>
                <a:gd name="T34" fmla="*/ 66 w 689"/>
                <a:gd name="T35" fmla="*/ 10 h 46"/>
                <a:gd name="T36" fmla="*/ 52 w 689"/>
                <a:gd name="T37" fmla="*/ 10 h 46"/>
                <a:gd name="T38" fmla="*/ 39 w 689"/>
                <a:gd name="T39" fmla="*/ 10 h 46"/>
                <a:gd name="T40" fmla="*/ 27 w 689"/>
                <a:gd name="T41" fmla="*/ 10 h 46"/>
                <a:gd name="T42" fmla="*/ 18 w 689"/>
                <a:gd name="T43" fmla="*/ 10 h 46"/>
                <a:gd name="T44" fmla="*/ 9 w 689"/>
                <a:gd name="T45" fmla="*/ 10 h 46"/>
                <a:gd name="T46" fmla="*/ 3 w 689"/>
                <a:gd name="T47" fmla="*/ 10 h 46"/>
                <a:gd name="T48" fmla="*/ 0 w 689"/>
                <a:gd name="T49" fmla="*/ 10 h 46"/>
                <a:gd name="T50" fmla="*/ 0 w 689"/>
                <a:gd name="T51" fmla="*/ 8 h 46"/>
                <a:gd name="T52" fmla="*/ 0 w 689"/>
                <a:gd name="T53" fmla="*/ 7 h 46"/>
                <a:gd name="T54" fmla="*/ 0 w 689"/>
                <a:gd name="T55" fmla="*/ 5 h 46"/>
                <a:gd name="T56" fmla="*/ 0 w 689"/>
                <a:gd name="T57" fmla="*/ 4 h 46"/>
                <a:gd name="T58" fmla="*/ 0 w 689"/>
                <a:gd name="T59" fmla="*/ 3 h 46"/>
                <a:gd name="T60" fmla="*/ 0 w 689"/>
                <a:gd name="T61" fmla="*/ 3 h 46"/>
                <a:gd name="T62" fmla="*/ 0 w 689"/>
                <a:gd name="T63" fmla="*/ 2 h 46"/>
                <a:gd name="T64" fmla="*/ 0 w 689"/>
                <a:gd name="T65" fmla="*/ 0 h 46"/>
                <a:gd name="T66" fmla="*/ 3 w 689"/>
                <a:gd name="T67" fmla="*/ 0 h 46"/>
                <a:gd name="T68" fmla="*/ 9 w 689"/>
                <a:gd name="T69" fmla="*/ 0 h 46"/>
                <a:gd name="T70" fmla="*/ 17 w 689"/>
                <a:gd name="T71" fmla="*/ 0 h 46"/>
                <a:gd name="T72" fmla="*/ 27 w 689"/>
                <a:gd name="T73" fmla="*/ 0 h 46"/>
                <a:gd name="T74" fmla="*/ 39 w 689"/>
                <a:gd name="T75" fmla="*/ 0 h 46"/>
                <a:gd name="T76" fmla="*/ 52 w 689"/>
                <a:gd name="T77" fmla="*/ 0 h 46"/>
                <a:gd name="T78" fmla="*/ 65 w 689"/>
                <a:gd name="T79" fmla="*/ 0 h 46"/>
                <a:gd name="T80" fmla="*/ 79 w 689"/>
                <a:gd name="T81" fmla="*/ 0 h 46"/>
                <a:gd name="T82" fmla="*/ 93 w 689"/>
                <a:gd name="T83" fmla="*/ 0 h 46"/>
                <a:gd name="T84" fmla="*/ 107 w 689"/>
                <a:gd name="T85" fmla="*/ 0 h 46"/>
                <a:gd name="T86" fmla="*/ 120 w 689"/>
                <a:gd name="T87" fmla="*/ 0 h 46"/>
                <a:gd name="T88" fmla="*/ 132 w 689"/>
                <a:gd name="T89" fmla="*/ 0 h 46"/>
                <a:gd name="T90" fmla="*/ 141 w 689"/>
                <a:gd name="T91" fmla="*/ 0 h 46"/>
                <a:gd name="T92" fmla="*/ 150 w 689"/>
                <a:gd name="T93" fmla="*/ 0 h 46"/>
                <a:gd name="T94" fmla="*/ 156 w 689"/>
                <a:gd name="T95" fmla="*/ 0 h 46"/>
                <a:gd name="T96" fmla="*/ 159 w 689"/>
                <a:gd name="T97" fmla="*/ 0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9"/>
                <a:gd name="T148" fmla="*/ 0 h 46"/>
                <a:gd name="T149" fmla="*/ 689 w 689"/>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9" h="46">
                  <a:moveTo>
                    <a:pt x="687" y="0"/>
                  </a:moveTo>
                  <a:lnTo>
                    <a:pt x="689" y="7"/>
                  </a:lnTo>
                  <a:lnTo>
                    <a:pt x="689" y="12"/>
                  </a:lnTo>
                  <a:lnTo>
                    <a:pt x="689" y="16"/>
                  </a:lnTo>
                  <a:lnTo>
                    <a:pt x="689" y="17"/>
                  </a:lnTo>
                  <a:lnTo>
                    <a:pt x="689" y="25"/>
                  </a:lnTo>
                  <a:lnTo>
                    <a:pt x="687" y="31"/>
                  </a:lnTo>
                  <a:lnTo>
                    <a:pt x="687" y="39"/>
                  </a:lnTo>
                  <a:lnTo>
                    <a:pt x="686" y="46"/>
                  </a:lnTo>
                  <a:lnTo>
                    <a:pt x="673" y="46"/>
                  </a:lnTo>
                  <a:lnTo>
                    <a:pt x="648" y="46"/>
                  </a:lnTo>
                  <a:lnTo>
                    <a:pt x="612" y="46"/>
                  </a:lnTo>
                  <a:lnTo>
                    <a:pt x="569" y="46"/>
                  </a:lnTo>
                  <a:lnTo>
                    <a:pt x="518" y="46"/>
                  </a:lnTo>
                  <a:lnTo>
                    <a:pt x="464" y="46"/>
                  </a:lnTo>
                  <a:lnTo>
                    <a:pt x="404" y="46"/>
                  </a:lnTo>
                  <a:lnTo>
                    <a:pt x="344" y="46"/>
                  </a:lnTo>
                  <a:lnTo>
                    <a:pt x="284" y="46"/>
                  </a:lnTo>
                  <a:lnTo>
                    <a:pt x="224" y="46"/>
                  </a:lnTo>
                  <a:lnTo>
                    <a:pt x="170" y="46"/>
                  </a:lnTo>
                  <a:lnTo>
                    <a:pt x="119" y="46"/>
                  </a:lnTo>
                  <a:lnTo>
                    <a:pt x="76" y="46"/>
                  </a:lnTo>
                  <a:lnTo>
                    <a:pt x="40" y="46"/>
                  </a:lnTo>
                  <a:lnTo>
                    <a:pt x="15" y="46"/>
                  </a:lnTo>
                  <a:lnTo>
                    <a:pt x="2" y="46"/>
                  </a:lnTo>
                  <a:lnTo>
                    <a:pt x="1" y="39"/>
                  </a:lnTo>
                  <a:lnTo>
                    <a:pt x="1" y="31"/>
                  </a:lnTo>
                  <a:lnTo>
                    <a:pt x="0" y="24"/>
                  </a:lnTo>
                  <a:lnTo>
                    <a:pt x="0" y="17"/>
                  </a:lnTo>
                  <a:lnTo>
                    <a:pt x="0" y="16"/>
                  </a:lnTo>
                  <a:lnTo>
                    <a:pt x="0" y="12"/>
                  </a:lnTo>
                  <a:lnTo>
                    <a:pt x="0" y="7"/>
                  </a:lnTo>
                  <a:lnTo>
                    <a:pt x="1" y="0"/>
                  </a:lnTo>
                  <a:lnTo>
                    <a:pt x="14" y="0"/>
                  </a:lnTo>
                  <a:lnTo>
                    <a:pt x="40" y="0"/>
                  </a:lnTo>
                  <a:lnTo>
                    <a:pt x="75" y="0"/>
                  </a:lnTo>
                  <a:lnTo>
                    <a:pt x="118" y="0"/>
                  </a:lnTo>
                  <a:lnTo>
                    <a:pt x="169" y="0"/>
                  </a:lnTo>
                  <a:lnTo>
                    <a:pt x="224" y="0"/>
                  </a:lnTo>
                  <a:lnTo>
                    <a:pt x="283" y="0"/>
                  </a:lnTo>
                  <a:lnTo>
                    <a:pt x="344" y="0"/>
                  </a:lnTo>
                  <a:lnTo>
                    <a:pt x="405" y="0"/>
                  </a:lnTo>
                  <a:lnTo>
                    <a:pt x="464" y="0"/>
                  </a:lnTo>
                  <a:lnTo>
                    <a:pt x="520" y="0"/>
                  </a:lnTo>
                  <a:lnTo>
                    <a:pt x="570" y="0"/>
                  </a:lnTo>
                  <a:lnTo>
                    <a:pt x="613" y="0"/>
                  </a:lnTo>
                  <a:lnTo>
                    <a:pt x="648" y="0"/>
                  </a:lnTo>
                  <a:lnTo>
                    <a:pt x="674" y="0"/>
                  </a:lnTo>
                  <a:lnTo>
                    <a:pt x="687" y="0"/>
                  </a:lnTo>
                  <a:close/>
                </a:path>
              </a:pathLst>
            </a:custGeom>
            <a:solidFill>
              <a:srgbClr val="C0C0C0"/>
            </a:solidFill>
            <a:ln w="9525">
              <a:noFill/>
              <a:round/>
              <a:headEnd/>
              <a:tailEnd/>
            </a:ln>
          </p:spPr>
          <p:txBody>
            <a:bodyPr/>
            <a:lstStyle/>
            <a:p>
              <a:pPr rtl="0"/>
              <a:endParaRPr lang="en-US" sz="3800"/>
            </a:p>
          </p:txBody>
        </p:sp>
        <p:sp>
          <p:nvSpPr>
            <p:cNvPr id="1037" name="Freeform 1035"/>
            <p:cNvSpPr>
              <a:spLocks/>
            </p:cNvSpPr>
            <p:nvPr/>
          </p:nvSpPr>
          <p:spPr bwMode="auto">
            <a:xfrm flipH="1">
              <a:off x="438" y="1241"/>
              <a:ext cx="231" cy="239"/>
            </a:xfrm>
            <a:custGeom>
              <a:avLst/>
              <a:gdLst>
                <a:gd name="T0" fmla="*/ 167 w 1007"/>
                <a:gd name="T1" fmla="*/ 2 h 1042"/>
                <a:gd name="T2" fmla="*/ 166 w 1007"/>
                <a:gd name="T3" fmla="*/ 5 h 1042"/>
                <a:gd name="T4" fmla="*/ 166 w 1007"/>
                <a:gd name="T5" fmla="*/ 17 h 1042"/>
                <a:gd name="T6" fmla="*/ 149 w 1007"/>
                <a:gd name="T7" fmla="*/ 19 h 1042"/>
                <a:gd name="T8" fmla="*/ 122 w 1007"/>
                <a:gd name="T9" fmla="*/ 21 h 1042"/>
                <a:gd name="T10" fmla="*/ 92 w 1007"/>
                <a:gd name="T11" fmla="*/ 25 h 1042"/>
                <a:gd name="T12" fmla="*/ 64 w 1007"/>
                <a:gd name="T13" fmla="*/ 27 h 1042"/>
                <a:gd name="T14" fmla="*/ 45 w 1007"/>
                <a:gd name="T15" fmla="*/ 29 h 1042"/>
                <a:gd name="T16" fmla="*/ 32 w 1007"/>
                <a:gd name="T17" fmla="*/ 31 h 1042"/>
                <a:gd name="T18" fmla="*/ 22 w 1007"/>
                <a:gd name="T19" fmla="*/ 40 h 1042"/>
                <a:gd name="T20" fmla="*/ 18 w 1007"/>
                <a:gd name="T21" fmla="*/ 53 h 1042"/>
                <a:gd name="T22" fmla="*/ 14 w 1007"/>
                <a:gd name="T23" fmla="*/ 86 h 1042"/>
                <a:gd name="T24" fmla="*/ 5 w 1007"/>
                <a:gd name="T25" fmla="*/ 143 h 1042"/>
                <a:gd name="T26" fmla="*/ 0 w 1007"/>
                <a:gd name="T27" fmla="*/ 174 h 1042"/>
                <a:gd name="T28" fmla="*/ 0 w 1007"/>
                <a:gd name="T29" fmla="*/ 174 h 1042"/>
                <a:gd name="T30" fmla="*/ 0 w 1007"/>
                <a:gd name="T31" fmla="*/ 176 h 1042"/>
                <a:gd name="T32" fmla="*/ 2 w 1007"/>
                <a:gd name="T33" fmla="*/ 178 h 1042"/>
                <a:gd name="T34" fmla="*/ 10 w 1007"/>
                <a:gd name="T35" fmla="*/ 178 h 1042"/>
                <a:gd name="T36" fmla="*/ 34 w 1007"/>
                <a:gd name="T37" fmla="*/ 187 h 1042"/>
                <a:gd name="T38" fmla="*/ 65 w 1007"/>
                <a:gd name="T39" fmla="*/ 202 h 1042"/>
                <a:gd name="T40" fmla="*/ 94 w 1007"/>
                <a:gd name="T41" fmla="*/ 219 h 1042"/>
                <a:gd name="T42" fmla="*/ 116 w 1007"/>
                <a:gd name="T43" fmla="*/ 233 h 1042"/>
                <a:gd name="T44" fmla="*/ 125 w 1007"/>
                <a:gd name="T45" fmla="*/ 239 h 1042"/>
                <a:gd name="T46" fmla="*/ 128 w 1007"/>
                <a:gd name="T47" fmla="*/ 239 h 1042"/>
                <a:gd name="T48" fmla="*/ 131 w 1007"/>
                <a:gd name="T49" fmla="*/ 237 h 1042"/>
                <a:gd name="T50" fmla="*/ 131 w 1007"/>
                <a:gd name="T51" fmla="*/ 235 h 1042"/>
                <a:gd name="T52" fmla="*/ 131 w 1007"/>
                <a:gd name="T53" fmla="*/ 235 h 1042"/>
                <a:gd name="T54" fmla="*/ 124 w 1007"/>
                <a:gd name="T55" fmla="*/ 203 h 1042"/>
                <a:gd name="T56" fmla="*/ 113 w 1007"/>
                <a:gd name="T57" fmla="*/ 168 h 1042"/>
                <a:gd name="T58" fmla="*/ 101 w 1007"/>
                <a:gd name="T59" fmla="*/ 135 h 1042"/>
                <a:gd name="T60" fmla="*/ 89 w 1007"/>
                <a:gd name="T61" fmla="*/ 105 h 1042"/>
                <a:gd name="T62" fmla="*/ 81 w 1007"/>
                <a:gd name="T63" fmla="*/ 84 h 1042"/>
                <a:gd name="T64" fmla="*/ 90 w 1007"/>
                <a:gd name="T65" fmla="*/ 79 h 1042"/>
                <a:gd name="T66" fmla="*/ 115 w 1007"/>
                <a:gd name="T67" fmla="*/ 77 h 1042"/>
                <a:gd name="T68" fmla="*/ 145 w 1007"/>
                <a:gd name="T69" fmla="*/ 74 h 1042"/>
                <a:gd name="T70" fmla="*/ 175 w 1007"/>
                <a:gd name="T71" fmla="*/ 71 h 1042"/>
                <a:gd name="T72" fmla="*/ 200 w 1007"/>
                <a:gd name="T73" fmla="*/ 66 h 1042"/>
                <a:gd name="T74" fmla="*/ 217 w 1007"/>
                <a:gd name="T75" fmla="*/ 60 h 1042"/>
                <a:gd name="T76" fmla="*/ 228 w 1007"/>
                <a:gd name="T77" fmla="*/ 44 h 1042"/>
                <a:gd name="T78" fmla="*/ 231 w 1007"/>
                <a:gd name="T79" fmla="*/ 25 h 1042"/>
                <a:gd name="T80" fmla="*/ 231 w 1007"/>
                <a:gd name="T81" fmla="*/ 9 h 1042"/>
                <a:gd name="T82" fmla="*/ 230 w 1007"/>
                <a:gd name="T83" fmla="*/ 3 h 1042"/>
                <a:gd name="T84" fmla="*/ 227 w 1007"/>
                <a:gd name="T85" fmla="*/ 2 h 1042"/>
                <a:gd name="T86" fmla="*/ 169 w 1007"/>
                <a:gd name="T87" fmla="*/ 0 h 10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07"/>
                <a:gd name="T133" fmla="*/ 0 h 1042"/>
                <a:gd name="T134" fmla="*/ 1007 w 1007"/>
                <a:gd name="T135" fmla="*/ 1042 h 10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07" h="1042">
                  <a:moveTo>
                    <a:pt x="730" y="3"/>
                  </a:moveTo>
                  <a:lnTo>
                    <a:pt x="729" y="6"/>
                  </a:lnTo>
                  <a:lnTo>
                    <a:pt x="726" y="9"/>
                  </a:lnTo>
                  <a:lnTo>
                    <a:pt x="725" y="13"/>
                  </a:lnTo>
                  <a:lnTo>
                    <a:pt x="725" y="15"/>
                  </a:lnTo>
                  <a:lnTo>
                    <a:pt x="725" y="22"/>
                  </a:lnTo>
                  <a:lnTo>
                    <a:pt x="725" y="37"/>
                  </a:lnTo>
                  <a:lnTo>
                    <a:pt x="725" y="57"/>
                  </a:lnTo>
                  <a:lnTo>
                    <a:pt x="725" y="74"/>
                  </a:lnTo>
                  <a:lnTo>
                    <a:pt x="707" y="75"/>
                  </a:lnTo>
                  <a:lnTo>
                    <a:pt x="681" y="78"/>
                  </a:lnTo>
                  <a:lnTo>
                    <a:pt x="650" y="82"/>
                  </a:lnTo>
                  <a:lnTo>
                    <a:pt x="615" y="85"/>
                  </a:lnTo>
                  <a:lnTo>
                    <a:pt x="574" y="89"/>
                  </a:lnTo>
                  <a:lnTo>
                    <a:pt x="533" y="93"/>
                  </a:lnTo>
                  <a:lnTo>
                    <a:pt x="488" y="98"/>
                  </a:lnTo>
                  <a:lnTo>
                    <a:pt x="443" y="102"/>
                  </a:lnTo>
                  <a:lnTo>
                    <a:pt x="399" y="108"/>
                  </a:lnTo>
                  <a:lnTo>
                    <a:pt x="356" y="111"/>
                  </a:lnTo>
                  <a:lnTo>
                    <a:pt x="316" y="115"/>
                  </a:lnTo>
                  <a:lnTo>
                    <a:pt x="278" y="119"/>
                  </a:lnTo>
                  <a:lnTo>
                    <a:pt x="245" y="122"/>
                  </a:lnTo>
                  <a:lnTo>
                    <a:pt x="218" y="125"/>
                  </a:lnTo>
                  <a:lnTo>
                    <a:pt x="196" y="126"/>
                  </a:lnTo>
                  <a:lnTo>
                    <a:pt x="183" y="126"/>
                  </a:lnTo>
                  <a:lnTo>
                    <a:pt x="160" y="128"/>
                  </a:lnTo>
                  <a:lnTo>
                    <a:pt x="139" y="135"/>
                  </a:lnTo>
                  <a:lnTo>
                    <a:pt x="121" y="145"/>
                  </a:lnTo>
                  <a:lnTo>
                    <a:pt x="106" y="158"/>
                  </a:lnTo>
                  <a:lnTo>
                    <a:pt x="95" y="174"/>
                  </a:lnTo>
                  <a:lnTo>
                    <a:pt x="85" y="192"/>
                  </a:lnTo>
                  <a:lnTo>
                    <a:pt x="80" y="210"/>
                  </a:lnTo>
                  <a:lnTo>
                    <a:pt x="79" y="230"/>
                  </a:lnTo>
                  <a:lnTo>
                    <a:pt x="76" y="257"/>
                  </a:lnTo>
                  <a:lnTo>
                    <a:pt x="70" y="308"/>
                  </a:lnTo>
                  <a:lnTo>
                    <a:pt x="59" y="377"/>
                  </a:lnTo>
                  <a:lnTo>
                    <a:pt x="48" y="456"/>
                  </a:lnTo>
                  <a:lnTo>
                    <a:pt x="35" y="540"/>
                  </a:lnTo>
                  <a:lnTo>
                    <a:pt x="22" y="623"/>
                  </a:lnTo>
                  <a:lnTo>
                    <a:pt x="10" y="697"/>
                  </a:lnTo>
                  <a:lnTo>
                    <a:pt x="0" y="757"/>
                  </a:lnTo>
                  <a:lnTo>
                    <a:pt x="0" y="758"/>
                  </a:lnTo>
                  <a:lnTo>
                    <a:pt x="0" y="760"/>
                  </a:lnTo>
                  <a:lnTo>
                    <a:pt x="0" y="762"/>
                  </a:lnTo>
                  <a:lnTo>
                    <a:pt x="1" y="765"/>
                  </a:lnTo>
                  <a:lnTo>
                    <a:pt x="2" y="767"/>
                  </a:lnTo>
                  <a:lnTo>
                    <a:pt x="4" y="770"/>
                  </a:lnTo>
                  <a:lnTo>
                    <a:pt x="6" y="771"/>
                  </a:lnTo>
                  <a:lnTo>
                    <a:pt x="9" y="774"/>
                  </a:lnTo>
                  <a:lnTo>
                    <a:pt x="13" y="775"/>
                  </a:lnTo>
                  <a:lnTo>
                    <a:pt x="15" y="775"/>
                  </a:lnTo>
                  <a:lnTo>
                    <a:pt x="43" y="778"/>
                  </a:lnTo>
                  <a:lnTo>
                    <a:pt x="74" y="787"/>
                  </a:lnTo>
                  <a:lnTo>
                    <a:pt x="110" y="800"/>
                  </a:lnTo>
                  <a:lnTo>
                    <a:pt x="150" y="816"/>
                  </a:lnTo>
                  <a:lnTo>
                    <a:pt x="193" y="836"/>
                  </a:lnTo>
                  <a:lnTo>
                    <a:pt x="238" y="859"/>
                  </a:lnTo>
                  <a:lnTo>
                    <a:pt x="282" y="882"/>
                  </a:lnTo>
                  <a:lnTo>
                    <a:pt x="326" y="907"/>
                  </a:lnTo>
                  <a:lnTo>
                    <a:pt x="369" y="931"/>
                  </a:lnTo>
                  <a:lnTo>
                    <a:pt x="409" y="955"/>
                  </a:lnTo>
                  <a:lnTo>
                    <a:pt x="447" y="977"/>
                  </a:lnTo>
                  <a:lnTo>
                    <a:pt x="479" y="997"/>
                  </a:lnTo>
                  <a:lnTo>
                    <a:pt x="507" y="1015"/>
                  </a:lnTo>
                  <a:lnTo>
                    <a:pt x="527" y="1028"/>
                  </a:lnTo>
                  <a:lnTo>
                    <a:pt x="540" y="1036"/>
                  </a:lnTo>
                  <a:lnTo>
                    <a:pt x="546" y="1040"/>
                  </a:lnTo>
                  <a:lnTo>
                    <a:pt x="550" y="1042"/>
                  </a:lnTo>
                  <a:lnTo>
                    <a:pt x="555" y="1042"/>
                  </a:lnTo>
                  <a:lnTo>
                    <a:pt x="560" y="1042"/>
                  </a:lnTo>
                  <a:lnTo>
                    <a:pt x="564" y="1040"/>
                  </a:lnTo>
                  <a:lnTo>
                    <a:pt x="566" y="1037"/>
                  </a:lnTo>
                  <a:lnTo>
                    <a:pt x="569" y="1034"/>
                  </a:lnTo>
                  <a:lnTo>
                    <a:pt x="570" y="1030"/>
                  </a:lnTo>
                  <a:lnTo>
                    <a:pt x="570" y="1027"/>
                  </a:lnTo>
                  <a:lnTo>
                    <a:pt x="570" y="1025"/>
                  </a:lnTo>
                  <a:lnTo>
                    <a:pt x="570" y="1024"/>
                  </a:lnTo>
                  <a:lnTo>
                    <a:pt x="563" y="980"/>
                  </a:lnTo>
                  <a:lnTo>
                    <a:pt x="551" y="933"/>
                  </a:lnTo>
                  <a:lnTo>
                    <a:pt x="539" y="883"/>
                  </a:lnTo>
                  <a:lnTo>
                    <a:pt x="524" y="834"/>
                  </a:lnTo>
                  <a:lnTo>
                    <a:pt x="508" y="783"/>
                  </a:lnTo>
                  <a:lnTo>
                    <a:pt x="491" y="732"/>
                  </a:lnTo>
                  <a:lnTo>
                    <a:pt x="474" y="683"/>
                  </a:lnTo>
                  <a:lnTo>
                    <a:pt x="456" y="633"/>
                  </a:lnTo>
                  <a:lnTo>
                    <a:pt x="439" y="587"/>
                  </a:lnTo>
                  <a:lnTo>
                    <a:pt x="421" y="541"/>
                  </a:lnTo>
                  <a:lnTo>
                    <a:pt x="404" y="498"/>
                  </a:lnTo>
                  <a:lnTo>
                    <a:pt x="388" y="459"/>
                  </a:lnTo>
                  <a:lnTo>
                    <a:pt x="374" y="424"/>
                  </a:lnTo>
                  <a:lnTo>
                    <a:pt x="361" y="394"/>
                  </a:lnTo>
                  <a:lnTo>
                    <a:pt x="351" y="368"/>
                  </a:lnTo>
                  <a:lnTo>
                    <a:pt x="342" y="348"/>
                  </a:lnTo>
                  <a:lnTo>
                    <a:pt x="364" y="347"/>
                  </a:lnTo>
                  <a:lnTo>
                    <a:pt x="391" y="344"/>
                  </a:lnTo>
                  <a:lnTo>
                    <a:pt x="423" y="342"/>
                  </a:lnTo>
                  <a:lnTo>
                    <a:pt x="461" y="339"/>
                  </a:lnTo>
                  <a:lnTo>
                    <a:pt x="501" y="337"/>
                  </a:lnTo>
                  <a:lnTo>
                    <a:pt x="544" y="333"/>
                  </a:lnTo>
                  <a:lnTo>
                    <a:pt x="589" y="328"/>
                  </a:lnTo>
                  <a:lnTo>
                    <a:pt x="634" y="324"/>
                  </a:lnTo>
                  <a:lnTo>
                    <a:pt x="678" y="318"/>
                  </a:lnTo>
                  <a:lnTo>
                    <a:pt x="722" y="313"/>
                  </a:lnTo>
                  <a:lnTo>
                    <a:pt x="765" y="308"/>
                  </a:lnTo>
                  <a:lnTo>
                    <a:pt x="806" y="302"/>
                  </a:lnTo>
                  <a:lnTo>
                    <a:pt x="841" y="295"/>
                  </a:lnTo>
                  <a:lnTo>
                    <a:pt x="873" y="289"/>
                  </a:lnTo>
                  <a:lnTo>
                    <a:pt x="899" y="282"/>
                  </a:lnTo>
                  <a:lnTo>
                    <a:pt x="920" y="274"/>
                  </a:lnTo>
                  <a:lnTo>
                    <a:pt x="945" y="260"/>
                  </a:lnTo>
                  <a:lnTo>
                    <a:pt x="966" y="240"/>
                  </a:lnTo>
                  <a:lnTo>
                    <a:pt x="980" y="217"/>
                  </a:lnTo>
                  <a:lnTo>
                    <a:pt x="992" y="191"/>
                  </a:lnTo>
                  <a:lnTo>
                    <a:pt x="999" y="164"/>
                  </a:lnTo>
                  <a:lnTo>
                    <a:pt x="1005" y="136"/>
                  </a:lnTo>
                  <a:lnTo>
                    <a:pt x="1006" y="109"/>
                  </a:lnTo>
                  <a:lnTo>
                    <a:pt x="1007" y="84"/>
                  </a:lnTo>
                  <a:lnTo>
                    <a:pt x="1007" y="59"/>
                  </a:lnTo>
                  <a:lnTo>
                    <a:pt x="1006" y="40"/>
                  </a:lnTo>
                  <a:lnTo>
                    <a:pt x="1003" y="27"/>
                  </a:lnTo>
                  <a:lnTo>
                    <a:pt x="1003" y="20"/>
                  </a:lnTo>
                  <a:lnTo>
                    <a:pt x="1002" y="15"/>
                  </a:lnTo>
                  <a:lnTo>
                    <a:pt x="998" y="11"/>
                  </a:lnTo>
                  <a:lnTo>
                    <a:pt x="993" y="9"/>
                  </a:lnTo>
                  <a:lnTo>
                    <a:pt x="988" y="7"/>
                  </a:lnTo>
                  <a:lnTo>
                    <a:pt x="742" y="0"/>
                  </a:lnTo>
                  <a:lnTo>
                    <a:pt x="739" y="0"/>
                  </a:lnTo>
                  <a:lnTo>
                    <a:pt x="737" y="1"/>
                  </a:lnTo>
                  <a:lnTo>
                    <a:pt x="733" y="2"/>
                  </a:lnTo>
                  <a:lnTo>
                    <a:pt x="730" y="3"/>
                  </a:lnTo>
                  <a:close/>
                </a:path>
              </a:pathLst>
            </a:custGeom>
            <a:solidFill>
              <a:srgbClr val="000000"/>
            </a:solidFill>
            <a:ln w="9525">
              <a:noFill/>
              <a:round/>
              <a:headEnd/>
              <a:tailEnd/>
            </a:ln>
          </p:spPr>
          <p:txBody>
            <a:bodyPr/>
            <a:lstStyle/>
            <a:p>
              <a:pPr rtl="0"/>
              <a:endParaRPr lang="en-US" sz="3800"/>
            </a:p>
          </p:txBody>
        </p:sp>
        <p:sp>
          <p:nvSpPr>
            <p:cNvPr id="1038" name="Freeform 1036"/>
            <p:cNvSpPr>
              <a:spLocks/>
            </p:cNvSpPr>
            <p:nvPr/>
          </p:nvSpPr>
          <p:spPr bwMode="auto">
            <a:xfrm flipH="1">
              <a:off x="445" y="1249"/>
              <a:ext cx="215" cy="219"/>
            </a:xfrm>
            <a:custGeom>
              <a:avLst/>
              <a:gdLst>
                <a:gd name="T0" fmla="*/ 18 w 940"/>
                <a:gd name="T1" fmla="*/ 39 h 959"/>
                <a:gd name="T2" fmla="*/ 24 w 940"/>
                <a:gd name="T3" fmla="*/ 32 h 959"/>
                <a:gd name="T4" fmla="*/ 34 w 940"/>
                <a:gd name="T5" fmla="*/ 29 h 959"/>
                <a:gd name="T6" fmla="*/ 50 w 940"/>
                <a:gd name="T7" fmla="*/ 28 h 959"/>
                <a:gd name="T8" fmla="*/ 79 w 940"/>
                <a:gd name="T9" fmla="*/ 25 h 959"/>
                <a:gd name="T10" fmla="*/ 112 w 940"/>
                <a:gd name="T11" fmla="*/ 22 h 959"/>
                <a:gd name="T12" fmla="*/ 142 w 940"/>
                <a:gd name="T13" fmla="*/ 18 h 959"/>
                <a:gd name="T14" fmla="*/ 160 w 940"/>
                <a:gd name="T15" fmla="*/ 17 h 959"/>
                <a:gd name="T16" fmla="*/ 164 w 940"/>
                <a:gd name="T17" fmla="*/ 15 h 959"/>
                <a:gd name="T18" fmla="*/ 165 w 940"/>
                <a:gd name="T19" fmla="*/ 12 h 959"/>
                <a:gd name="T20" fmla="*/ 165 w 940"/>
                <a:gd name="T21" fmla="*/ 0 h 959"/>
                <a:gd name="T22" fmla="*/ 172 w 940"/>
                <a:gd name="T23" fmla="*/ 0 h 959"/>
                <a:gd name="T24" fmla="*/ 182 w 940"/>
                <a:gd name="T25" fmla="*/ 1 h 959"/>
                <a:gd name="T26" fmla="*/ 194 w 940"/>
                <a:gd name="T27" fmla="*/ 1 h 959"/>
                <a:gd name="T28" fmla="*/ 205 w 940"/>
                <a:gd name="T29" fmla="*/ 1 h 959"/>
                <a:gd name="T30" fmla="*/ 213 w 940"/>
                <a:gd name="T31" fmla="*/ 2 h 959"/>
                <a:gd name="T32" fmla="*/ 215 w 940"/>
                <a:gd name="T33" fmla="*/ 6 h 959"/>
                <a:gd name="T34" fmla="*/ 215 w 940"/>
                <a:gd name="T35" fmla="*/ 17 h 959"/>
                <a:gd name="T36" fmla="*/ 212 w 940"/>
                <a:gd name="T37" fmla="*/ 33 h 959"/>
                <a:gd name="T38" fmla="*/ 204 w 940"/>
                <a:gd name="T39" fmla="*/ 46 h 959"/>
                <a:gd name="T40" fmla="*/ 188 w 940"/>
                <a:gd name="T41" fmla="*/ 52 h 959"/>
                <a:gd name="T42" fmla="*/ 159 w 940"/>
                <a:gd name="T43" fmla="*/ 56 h 959"/>
                <a:gd name="T44" fmla="*/ 124 w 940"/>
                <a:gd name="T45" fmla="*/ 60 h 959"/>
                <a:gd name="T46" fmla="*/ 91 w 940"/>
                <a:gd name="T47" fmla="*/ 63 h 959"/>
                <a:gd name="T48" fmla="*/ 70 w 940"/>
                <a:gd name="T49" fmla="*/ 65 h 959"/>
                <a:gd name="T50" fmla="*/ 63 w 940"/>
                <a:gd name="T51" fmla="*/ 65 h 959"/>
                <a:gd name="T52" fmla="*/ 61 w 940"/>
                <a:gd name="T53" fmla="*/ 67 h 959"/>
                <a:gd name="T54" fmla="*/ 61 w 940"/>
                <a:gd name="T55" fmla="*/ 68 h 959"/>
                <a:gd name="T56" fmla="*/ 61 w 940"/>
                <a:gd name="T57" fmla="*/ 70 h 959"/>
                <a:gd name="T58" fmla="*/ 62 w 940"/>
                <a:gd name="T59" fmla="*/ 72 h 959"/>
                <a:gd name="T60" fmla="*/ 68 w 940"/>
                <a:gd name="T61" fmla="*/ 86 h 959"/>
                <a:gd name="T62" fmla="*/ 79 w 940"/>
                <a:gd name="T63" fmla="*/ 112 h 959"/>
                <a:gd name="T64" fmla="*/ 92 w 940"/>
                <a:gd name="T65" fmla="*/ 146 h 959"/>
                <a:gd name="T66" fmla="*/ 104 w 940"/>
                <a:gd name="T67" fmla="*/ 183 h 959"/>
                <a:gd name="T68" fmla="*/ 113 w 940"/>
                <a:gd name="T69" fmla="*/ 219 h 959"/>
                <a:gd name="T70" fmla="*/ 97 w 940"/>
                <a:gd name="T71" fmla="*/ 209 h 959"/>
                <a:gd name="T72" fmla="*/ 75 w 940"/>
                <a:gd name="T73" fmla="*/ 196 h 959"/>
                <a:gd name="T74" fmla="*/ 51 w 940"/>
                <a:gd name="T75" fmla="*/ 183 h 959"/>
                <a:gd name="T76" fmla="*/ 27 w 940"/>
                <a:gd name="T77" fmla="*/ 171 h 959"/>
                <a:gd name="T78" fmla="*/ 5 w 940"/>
                <a:gd name="T79" fmla="*/ 164 h 959"/>
                <a:gd name="T80" fmla="*/ 4 w 940"/>
                <a:gd name="T81" fmla="*/ 138 h 959"/>
                <a:gd name="T82" fmla="*/ 13 w 940"/>
                <a:gd name="T83" fmla="*/ 82 h 959"/>
                <a:gd name="T84" fmla="*/ 17 w 940"/>
                <a:gd name="T85" fmla="*/ 45 h 9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40"/>
                <a:gd name="T130" fmla="*/ 0 h 959"/>
                <a:gd name="T131" fmla="*/ 940 w 940"/>
                <a:gd name="T132" fmla="*/ 959 h 9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40" h="959">
                  <a:moveTo>
                    <a:pt x="76" y="198"/>
                  </a:moveTo>
                  <a:lnTo>
                    <a:pt x="78" y="185"/>
                  </a:lnTo>
                  <a:lnTo>
                    <a:pt x="80" y="172"/>
                  </a:lnTo>
                  <a:lnTo>
                    <a:pt x="86" y="159"/>
                  </a:lnTo>
                  <a:lnTo>
                    <a:pt x="93" y="148"/>
                  </a:lnTo>
                  <a:lnTo>
                    <a:pt x="104" y="139"/>
                  </a:lnTo>
                  <a:lnTo>
                    <a:pt x="115" y="133"/>
                  </a:lnTo>
                  <a:lnTo>
                    <a:pt x="131" y="128"/>
                  </a:lnTo>
                  <a:lnTo>
                    <a:pt x="148" y="126"/>
                  </a:lnTo>
                  <a:lnTo>
                    <a:pt x="164" y="126"/>
                  </a:lnTo>
                  <a:lnTo>
                    <a:pt x="188" y="124"/>
                  </a:lnTo>
                  <a:lnTo>
                    <a:pt x="219" y="121"/>
                  </a:lnTo>
                  <a:lnTo>
                    <a:pt x="257" y="119"/>
                  </a:lnTo>
                  <a:lnTo>
                    <a:pt x="300" y="115"/>
                  </a:lnTo>
                  <a:lnTo>
                    <a:pt x="346" y="109"/>
                  </a:lnTo>
                  <a:lnTo>
                    <a:pt x="394" y="106"/>
                  </a:lnTo>
                  <a:lnTo>
                    <a:pt x="443" y="100"/>
                  </a:lnTo>
                  <a:lnTo>
                    <a:pt x="491" y="95"/>
                  </a:lnTo>
                  <a:lnTo>
                    <a:pt x="538" y="90"/>
                  </a:lnTo>
                  <a:lnTo>
                    <a:pt x="581" y="86"/>
                  </a:lnTo>
                  <a:lnTo>
                    <a:pt x="621" y="81"/>
                  </a:lnTo>
                  <a:lnTo>
                    <a:pt x="655" y="78"/>
                  </a:lnTo>
                  <a:lnTo>
                    <a:pt x="681" y="74"/>
                  </a:lnTo>
                  <a:lnTo>
                    <a:pt x="699" y="73"/>
                  </a:lnTo>
                  <a:lnTo>
                    <a:pt x="708" y="72"/>
                  </a:lnTo>
                  <a:lnTo>
                    <a:pt x="715" y="70"/>
                  </a:lnTo>
                  <a:lnTo>
                    <a:pt x="719" y="66"/>
                  </a:lnTo>
                  <a:lnTo>
                    <a:pt x="721" y="61"/>
                  </a:lnTo>
                  <a:lnTo>
                    <a:pt x="723" y="56"/>
                  </a:lnTo>
                  <a:lnTo>
                    <a:pt x="723" y="51"/>
                  </a:lnTo>
                  <a:lnTo>
                    <a:pt x="723" y="35"/>
                  </a:lnTo>
                  <a:lnTo>
                    <a:pt x="723" y="17"/>
                  </a:lnTo>
                  <a:lnTo>
                    <a:pt x="723" y="0"/>
                  </a:lnTo>
                  <a:lnTo>
                    <a:pt x="729" y="0"/>
                  </a:lnTo>
                  <a:lnTo>
                    <a:pt x="738" y="1"/>
                  </a:lnTo>
                  <a:lnTo>
                    <a:pt x="751" y="1"/>
                  </a:lnTo>
                  <a:lnTo>
                    <a:pt x="764" y="1"/>
                  </a:lnTo>
                  <a:lnTo>
                    <a:pt x="780" y="3"/>
                  </a:lnTo>
                  <a:lnTo>
                    <a:pt x="797" y="3"/>
                  </a:lnTo>
                  <a:lnTo>
                    <a:pt x="814" y="3"/>
                  </a:lnTo>
                  <a:lnTo>
                    <a:pt x="832" y="4"/>
                  </a:lnTo>
                  <a:lnTo>
                    <a:pt x="850" y="4"/>
                  </a:lnTo>
                  <a:lnTo>
                    <a:pt x="867" y="5"/>
                  </a:lnTo>
                  <a:lnTo>
                    <a:pt x="882" y="5"/>
                  </a:lnTo>
                  <a:lnTo>
                    <a:pt x="898" y="5"/>
                  </a:lnTo>
                  <a:lnTo>
                    <a:pt x="911" y="7"/>
                  </a:lnTo>
                  <a:lnTo>
                    <a:pt x="923" y="7"/>
                  </a:lnTo>
                  <a:lnTo>
                    <a:pt x="932" y="7"/>
                  </a:lnTo>
                  <a:lnTo>
                    <a:pt x="937" y="7"/>
                  </a:lnTo>
                  <a:lnTo>
                    <a:pt x="938" y="16"/>
                  </a:lnTo>
                  <a:lnTo>
                    <a:pt x="938" y="26"/>
                  </a:lnTo>
                  <a:lnTo>
                    <a:pt x="940" y="38"/>
                  </a:lnTo>
                  <a:lnTo>
                    <a:pt x="940" y="52"/>
                  </a:lnTo>
                  <a:lnTo>
                    <a:pt x="940" y="74"/>
                  </a:lnTo>
                  <a:lnTo>
                    <a:pt x="937" y="98"/>
                  </a:lnTo>
                  <a:lnTo>
                    <a:pt x="933" y="121"/>
                  </a:lnTo>
                  <a:lnTo>
                    <a:pt x="928" y="143"/>
                  </a:lnTo>
                  <a:lnTo>
                    <a:pt x="919" y="165"/>
                  </a:lnTo>
                  <a:lnTo>
                    <a:pt x="907" y="185"/>
                  </a:lnTo>
                  <a:lnTo>
                    <a:pt x="893" y="201"/>
                  </a:lnTo>
                  <a:lnTo>
                    <a:pt x="873" y="212"/>
                  </a:lnTo>
                  <a:lnTo>
                    <a:pt x="850" y="220"/>
                  </a:lnTo>
                  <a:lnTo>
                    <a:pt x="820" y="228"/>
                  </a:lnTo>
                  <a:lnTo>
                    <a:pt x="782" y="234"/>
                  </a:lnTo>
                  <a:lnTo>
                    <a:pt x="739" y="241"/>
                  </a:lnTo>
                  <a:lnTo>
                    <a:pt x="693" y="247"/>
                  </a:lnTo>
                  <a:lnTo>
                    <a:pt x="643" y="254"/>
                  </a:lnTo>
                  <a:lnTo>
                    <a:pt x="593" y="259"/>
                  </a:lnTo>
                  <a:lnTo>
                    <a:pt x="542" y="264"/>
                  </a:lnTo>
                  <a:lnTo>
                    <a:pt x="492" y="270"/>
                  </a:lnTo>
                  <a:lnTo>
                    <a:pt x="444" y="273"/>
                  </a:lnTo>
                  <a:lnTo>
                    <a:pt x="400" y="276"/>
                  </a:lnTo>
                  <a:lnTo>
                    <a:pt x="361" y="280"/>
                  </a:lnTo>
                  <a:lnTo>
                    <a:pt x="329" y="283"/>
                  </a:lnTo>
                  <a:lnTo>
                    <a:pt x="304" y="284"/>
                  </a:lnTo>
                  <a:lnTo>
                    <a:pt x="287" y="285"/>
                  </a:lnTo>
                  <a:lnTo>
                    <a:pt x="281" y="285"/>
                  </a:lnTo>
                  <a:lnTo>
                    <a:pt x="277" y="285"/>
                  </a:lnTo>
                  <a:lnTo>
                    <a:pt x="273" y="286"/>
                  </a:lnTo>
                  <a:lnTo>
                    <a:pt x="270" y="289"/>
                  </a:lnTo>
                  <a:lnTo>
                    <a:pt x="268" y="293"/>
                  </a:lnTo>
                  <a:lnTo>
                    <a:pt x="266" y="294"/>
                  </a:lnTo>
                  <a:lnTo>
                    <a:pt x="266" y="297"/>
                  </a:lnTo>
                  <a:lnTo>
                    <a:pt x="265" y="298"/>
                  </a:lnTo>
                  <a:lnTo>
                    <a:pt x="265" y="301"/>
                  </a:lnTo>
                  <a:lnTo>
                    <a:pt x="265" y="302"/>
                  </a:lnTo>
                  <a:lnTo>
                    <a:pt x="266" y="305"/>
                  </a:lnTo>
                  <a:lnTo>
                    <a:pt x="266" y="306"/>
                  </a:lnTo>
                  <a:lnTo>
                    <a:pt x="266" y="309"/>
                  </a:lnTo>
                  <a:lnTo>
                    <a:pt x="269" y="314"/>
                  </a:lnTo>
                  <a:lnTo>
                    <a:pt x="274" y="327"/>
                  </a:lnTo>
                  <a:lnTo>
                    <a:pt x="284" y="348"/>
                  </a:lnTo>
                  <a:lnTo>
                    <a:pt x="296" y="375"/>
                  </a:lnTo>
                  <a:lnTo>
                    <a:pt x="310" y="409"/>
                  </a:lnTo>
                  <a:lnTo>
                    <a:pt x="326" y="448"/>
                  </a:lnTo>
                  <a:lnTo>
                    <a:pt x="344" y="491"/>
                  </a:lnTo>
                  <a:lnTo>
                    <a:pt x="362" y="538"/>
                  </a:lnTo>
                  <a:lnTo>
                    <a:pt x="382" y="588"/>
                  </a:lnTo>
                  <a:lnTo>
                    <a:pt x="401" y="640"/>
                  </a:lnTo>
                  <a:lnTo>
                    <a:pt x="420" y="694"/>
                  </a:lnTo>
                  <a:lnTo>
                    <a:pt x="438" y="749"/>
                  </a:lnTo>
                  <a:lnTo>
                    <a:pt x="456" y="803"/>
                  </a:lnTo>
                  <a:lnTo>
                    <a:pt x="472" y="857"/>
                  </a:lnTo>
                  <a:lnTo>
                    <a:pt x="485" y="909"/>
                  </a:lnTo>
                  <a:lnTo>
                    <a:pt x="496" y="959"/>
                  </a:lnTo>
                  <a:lnTo>
                    <a:pt x="477" y="946"/>
                  </a:lnTo>
                  <a:lnTo>
                    <a:pt x="453" y="932"/>
                  </a:lnTo>
                  <a:lnTo>
                    <a:pt x="426" y="916"/>
                  </a:lnTo>
                  <a:lnTo>
                    <a:pt x="396" y="898"/>
                  </a:lnTo>
                  <a:lnTo>
                    <a:pt x="364" y="879"/>
                  </a:lnTo>
                  <a:lnTo>
                    <a:pt x="330" y="859"/>
                  </a:lnTo>
                  <a:lnTo>
                    <a:pt x="295" y="840"/>
                  </a:lnTo>
                  <a:lnTo>
                    <a:pt x="260" y="820"/>
                  </a:lnTo>
                  <a:lnTo>
                    <a:pt x="223" y="801"/>
                  </a:lnTo>
                  <a:lnTo>
                    <a:pt x="187" y="782"/>
                  </a:lnTo>
                  <a:lnTo>
                    <a:pt x="151" y="765"/>
                  </a:lnTo>
                  <a:lnTo>
                    <a:pt x="117" y="750"/>
                  </a:lnTo>
                  <a:lnTo>
                    <a:pt x="84" y="737"/>
                  </a:lnTo>
                  <a:lnTo>
                    <a:pt x="53" y="726"/>
                  </a:lnTo>
                  <a:lnTo>
                    <a:pt x="24" y="719"/>
                  </a:lnTo>
                  <a:lnTo>
                    <a:pt x="0" y="713"/>
                  </a:lnTo>
                  <a:lnTo>
                    <a:pt x="6" y="668"/>
                  </a:lnTo>
                  <a:lnTo>
                    <a:pt x="17" y="603"/>
                  </a:lnTo>
                  <a:lnTo>
                    <a:pt x="30" y="523"/>
                  </a:lnTo>
                  <a:lnTo>
                    <a:pt x="43" y="439"/>
                  </a:lnTo>
                  <a:lnTo>
                    <a:pt x="56" y="357"/>
                  </a:lnTo>
                  <a:lnTo>
                    <a:pt x="66" y="284"/>
                  </a:lnTo>
                  <a:lnTo>
                    <a:pt x="74" y="228"/>
                  </a:lnTo>
                  <a:lnTo>
                    <a:pt x="76" y="198"/>
                  </a:lnTo>
                  <a:close/>
                </a:path>
              </a:pathLst>
            </a:custGeom>
            <a:solidFill>
              <a:srgbClr val="C0C0C0"/>
            </a:solidFill>
            <a:ln w="9525">
              <a:noFill/>
              <a:round/>
              <a:headEnd/>
              <a:tailEnd/>
            </a:ln>
          </p:spPr>
          <p:txBody>
            <a:bodyPr/>
            <a:lstStyle/>
            <a:p>
              <a:pPr rtl="0"/>
              <a:endParaRPr lang="en-US" sz="3800"/>
            </a:p>
          </p:txBody>
        </p:sp>
        <p:sp>
          <p:nvSpPr>
            <p:cNvPr id="1039" name="Freeform 1037"/>
            <p:cNvSpPr>
              <a:spLocks/>
            </p:cNvSpPr>
            <p:nvPr/>
          </p:nvSpPr>
          <p:spPr bwMode="auto">
            <a:xfrm flipH="1">
              <a:off x="439" y="1069"/>
              <a:ext cx="82" cy="190"/>
            </a:xfrm>
            <a:custGeom>
              <a:avLst/>
              <a:gdLst>
                <a:gd name="T0" fmla="*/ 11 w 357"/>
                <a:gd name="T1" fmla="*/ 2 h 828"/>
                <a:gd name="T2" fmla="*/ 8 w 357"/>
                <a:gd name="T3" fmla="*/ 4 h 828"/>
                <a:gd name="T4" fmla="*/ 6 w 357"/>
                <a:gd name="T5" fmla="*/ 7 h 828"/>
                <a:gd name="T6" fmla="*/ 4 w 357"/>
                <a:gd name="T7" fmla="*/ 10 h 828"/>
                <a:gd name="T8" fmla="*/ 2 w 357"/>
                <a:gd name="T9" fmla="*/ 19 h 828"/>
                <a:gd name="T10" fmla="*/ 0 w 357"/>
                <a:gd name="T11" fmla="*/ 40 h 828"/>
                <a:gd name="T12" fmla="*/ 1 w 357"/>
                <a:gd name="T13" fmla="*/ 64 h 828"/>
                <a:gd name="T14" fmla="*/ 5 w 357"/>
                <a:gd name="T15" fmla="*/ 90 h 828"/>
                <a:gd name="T16" fmla="*/ 10 w 357"/>
                <a:gd name="T17" fmla="*/ 103 h 828"/>
                <a:gd name="T18" fmla="*/ 13 w 357"/>
                <a:gd name="T19" fmla="*/ 115 h 828"/>
                <a:gd name="T20" fmla="*/ 17 w 357"/>
                <a:gd name="T21" fmla="*/ 135 h 828"/>
                <a:gd name="T22" fmla="*/ 19 w 357"/>
                <a:gd name="T23" fmla="*/ 162 h 828"/>
                <a:gd name="T24" fmla="*/ 18 w 357"/>
                <a:gd name="T25" fmla="*/ 177 h 828"/>
                <a:gd name="T26" fmla="*/ 19 w 357"/>
                <a:gd name="T27" fmla="*/ 178 h 828"/>
                <a:gd name="T28" fmla="*/ 19 w 357"/>
                <a:gd name="T29" fmla="*/ 179 h 828"/>
                <a:gd name="T30" fmla="*/ 21 w 357"/>
                <a:gd name="T31" fmla="*/ 181 h 828"/>
                <a:gd name="T32" fmla="*/ 25 w 357"/>
                <a:gd name="T33" fmla="*/ 184 h 828"/>
                <a:gd name="T34" fmla="*/ 30 w 357"/>
                <a:gd name="T35" fmla="*/ 187 h 828"/>
                <a:gd name="T36" fmla="*/ 38 w 357"/>
                <a:gd name="T37" fmla="*/ 189 h 828"/>
                <a:gd name="T38" fmla="*/ 47 w 357"/>
                <a:gd name="T39" fmla="*/ 190 h 828"/>
                <a:gd name="T40" fmla="*/ 59 w 357"/>
                <a:gd name="T41" fmla="*/ 189 h 828"/>
                <a:gd name="T42" fmla="*/ 72 w 357"/>
                <a:gd name="T43" fmla="*/ 185 h 828"/>
                <a:gd name="T44" fmla="*/ 81 w 357"/>
                <a:gd name="T45" fmla="*/ 181 h 828"/>
                <a:gd name="T46" fmla="*/ 82 w 357"/>
                <a:gd name="T47" fmla="*/ 179 h 828"/>
                <a:gd name="T48" fmla="*/ 82 w 357"/>
                <a:gd name="T49" fmla="*/ 171 h 828"/>
                <a:gd name="T50" fmla="*/ 79 w 357"/>
                <a:gd name="T51" fmla="*/ 131 h 828"/>
                <a:gd name="T52" fmla="*/ 69 w 357"/>
                <a:gd name="T53" fmla="*/ 75 h 828"/>
                <a:gd name="T54" fmla="*/ 51 w 357"/>
                <a:gd name="T55" fmla="*/ 23 h 828"/>
                <a:gd name="T56" fmla="*/ 37 w 357"/>
                <a:gd name="T57" fmla="*/ 4 h 828"/>
                <a:gd name="T58" fmla="*/ 36 w 357"/>
                <a:gd name="T59" fmla="*/ 4 h 828"/>
                <a:gd name="T60" fmla="*/ 35 w 357"/>
                <a:gd name="T61" fmla="*/ 4 h 828"/>
                <a:gd name="T62" fmla="*/ 31 w 357"/>
                <a:gd name="T63" fmla="*/ 2 h 828"/>
                <a:gd name="T64" fmla="*/ 24 w 357"/>
                <a:gd name="T65" fmla="*/ 0 h 828"/>
                <a:gd name="T66" fmla="*/ 16 w 357"/>
                <a:gd name="T67" fmla="*/ 0 h 8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7"/>
                <a:gd name="T103" fmla="*/ 0 h 828"/>
                <a:gd name="T104" fmla="*/ 357 w 357"/>
                <a:gd name="T105" fmla="*/ 828 h 8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7" h="828">
                  <a:moveTo>
                    <a:pt x="54" y="6"/>
                  </a:moveTo>
                  <a:lnTo>
                    <a:pt x="48" y="10"/>
                  </a:lnTo>
                  <a:lnTo>
                    <a:pt x="41" y="14"/>
                  </a:lnTo>
                  <a:lnTo>
                    <a:pt x="36" y="18"/>
                  </a:lnTo>
                  <a:lnTo>
                    <a:pt x="31" y="23"/>
                  </a:lnTo>
                  <a:lnTo>
                    <a:pt x="26" y="30"/>
                  </a:lnTo>
                  <a:lnTo>
                    <a:pt x="22" y="36"/>
                  </a:lnTo>
                  <a:lnTo>
                    <a:pt x="18" y="43"/>
                  </a:lnTo>
                  <a:lnTo>
                    <a:pt x="15" y="51"/>
                  </a:lnTo>
                  <a:lnTo>
                    <a:pt x="8" y="83"/>
                  </a:lnTo>
                  <a:lnTo>
                    <a:pt x="2" y="124"/>
                  </a:lnTo>
                  <a:lnTo>
                    <a:pt x="0" y="173"/>
                  </a:lnTo>
                  <a:lnTo>
                    <a:pt x="0" y="225"/>
                  </a:lnTo>
                  <a:lnTo>
                    <a:pt x="4" y="281"/>
                  </a:lnTo>
                  <a:lnTo>
                    <a:pt x="11" y="337"/>
                  </a:lnTo>
                  <a:lnTo>
                    <a:pt x="23" y="392"/>
                  </a:lnTo>
                  <a:lnTo>
                    <a:pt x="40" y="442"/>
                  </a:lnTo>
                  <a:lnTo>
                    <a:pt x="43" y="449"/>
                  </a:lnTo>
                  <a:lnTo>
                    <a:pt x="49" y="469"/>
                  </a:lnTo>
                  <a:lnTo>
                    <a:pt x="57" y="500"/>
                  </a:lnTo>
                  <a:lnTo>
                    <a:pt x="66" y="540"/>
                  </a:lnTo>
                  <a:lnTo>
                    <a:pt x="74" y="588"/>
                  </a:lnTo>
                  <a:lnTo>
                    <a:pt x="80" y="644"/>
                  </a:lnTo>
                  <a:lnTo>
                    <a:pt x="82" y="704"/>
                  </a:lnTo>
                  <a:lnTo>
                    <a:pt x="79" y="768"/>
                  </a:lnTo>
                  <a:lnTo>
                    <a:pt x="79" y="770"/>
                  </a:lnTo>
                  <a:lnTo>
                    <a:pt x="80" y="774"/>
                  </a:lnTo>
                  <a:lnTo>
                    <a:pt x="82" y="777"/>
                  </a:lnTo>
                  <a:lnTo>
                    <a:pt x="83" y="780"/>
                  </a:lnTo>
                  <a:lnTo>
                    <a:pt x="84" y="781"/>
                  </a:lnTo>
                  <a:lnTo>
                    <a:pt x="88" y="785"/>
                  </a:lnTo>
                  <a:lnTo>
                    <a:pt x="93" y="790"/>
                  </a:lnTo>
                  <a:lnTo>
                    <a:pt x="100" y="795"/>
                  </a:lnTo>
                  <a:lnTo>
                    <a:pt x="109" y="802"/>
                  </a:lnTo>
                  <a:lnTo>
                    <a:pt x="119" y="808"/>
                  </a:lnTo>
                  <a:lnTo>
                    <a:pt x="132" y="815"/>
                  </a:lnTo>
                  <a:lnTo>
                    <a:pt x="148" y="820"/>
                  </a:lnTo>
                  <a:lnTo>
                    <a:pt x="165" y="824"/>
                  </a:lnTo>
                  <a:lnTo>
                    <a:pt x="184" y="826"/>
                  </a:lnTo>
                  <a:lnTo>
                    <a:pt x="205" y="828"/>
                  </a:lnTo>
                  <a:lnTo>
                    <a:pt x="230" y="826"/>
                  </a:lnTo>
                  <a:lnTo>
                    <a:pt x="256" y="823"/>
                  </a:lnTo>
                  <a:lnTo>
                    <a:pt x="284" y="816"/>
                  </a:lnTo>
                  <a:lnTo>
                    <a:pt x="314" y="806"/>
                  </a:lnTo>
                  <a:lnTo>
                    <a:pt x="348" y="791"/>
                  </a:lnTo>
                  <a:lnTo>
                    <a:pt x="352" y="789"/>
                  </a:lnTo>
                  <a:lnTo>
                    <a:pt x="355" y="786"/>
                  </a:lnTo>
                  <a:lnTo>
                    <a:pt x="356" y="782"/>
                  </a:lnTo>
                  <a:lnTo>
                    <a:pt x="357" y="777"/>
                  </a:lnTo>
                  <a:lnTo>
                    <a:pt x="356" y="744"/>
                  </a:lnTo>
                  <a:lnTo>
                    <a:pt x="352" y="672"/>
                  </a:lnTo>
                  <a:lnTo>
                    <a:pt x="343" y="571"/>
                  </a:lnTo>
                  <a:lnTo>
                    <a:pt x="326" y="453"/>
                  </a:lnTo>
                  <a:lnTo>
                    <a:pt x="301" y="328"/>
                  </a:lnTo>
                  <a:lnTo>
                    <a:pt x="268" y="207"/>
                  </a:lnTo>
                  <a:lnTo>
                    <a:pt x="221" y="100"/>
                  </a:lnTo>
                  <a:lnTo>
                    <a:pt x="161" y="21"/>
                  </a:lnTo>
                  <a:lnTo>
                    <a:pt x="160" y="19"/>
                  </a:lnTo>
                  <a:lnTo>
                    <a:pt x="158" y="18"/>
                  </a:lnTo>
                  <a:lnTo>
                    <a:pt x="157" y="18"/>
                  </a:lnTo>
                  <a:lnTo>
                    <a:pt x="153" y="17"/>
                  </a:lnTo>
                  <a:lnTo>
                    <a:pt x="145" y="13"/>
                  </a:lnTo>
                  <a:lnTo>
                    <a:pt x="135" y="9"/>
                  </a:lnTo>
                  <a:lnTo>
                    <a:pt x="121" y="5"/>
                  </a:lnTo>
                  <a:lnTo>
                    <a:pt x="105" y="1"/>
                  </a:lnTo>
                  <a:lnTo>
                    <a:pt x="88" y="0"/>
                  </a:lnTo>
                  <a:lnTo>
                    <a:pt x="71" y="1"/>
                  </a:lnTo>
                  <a:lnTo>
                    <a:pt x="54" y="6"/>
                  </a:lnTo>
                  <a:close/>
                </a:path>
              </a:pathLst>
            </a:custGeom>
            <a:solidFill>
              <a:srgbClr val="000000"/>
            </a:solidFill>
            <a:ln w="9525">
              <a:noFill/>
              <a:round/>
              <a:headEnd/>
              <a:tailEnd/>
            </a:ln>
          </p:spPr>
          <p:txBody>
            <a:bodyPr/>
            <a:lstStyle/>
            <a:p>
              <a:pPr rtl="0"/>
              <a:endParaRPr lang="en-US" sz="3800"/>
            </a:p>
          </p:txBody>
        </p:sp>
        <p:sp>
          <p:nvSpPr>
            <p:cNvPr id="1040" name="Freeform 1038"/>
            <p:cNvSpPr>
              <a:spLocks/>
            </p:cNvSpPr>
            <p:nvPr/>
          </p:nvSpPr>
          <p:spPr bwMode="auto">
            <a:xfrm flipH="1">
              <a:off x="496" y="1245"/>
              <a:ext cx="0" cy="1"/>
            </a:xfrm>
            <a:custGeom>
              <a:avLst/>
              <a:gdLst>
                <a:gd name="T0" fmla="*/ 0 h 3"/>
                <a:gd name="T1" fmla="*/ 0 h 3"/>
                <a:gd name="T2" fmla="*/ 0 h 3"/>
                <a:gd name="T3" fmla="*/ 0 h 3"/>
                <a:gd name="T4" fmla="*/ 1 h 3"/>
                <a:gd name="T5" fmla="*/ 0 h 3"/>
                <a:gd name="T6" fmla="*/ 0 h 3"/>
                <a:gd name="T7" fmla="*/ 0 h 3"/>
                <a:gd name="T8" fmla="*/ 0 h 3"/>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h 3"/>
                <a:gd name="T19" fmla="*/ 3 h 3"/>
              </a:gdLst>
              <a:ahLst/>
              <a:cxnLst>
                <a:cxn ang="T9">
                  <a:pos x="0" y="T0"/>
                </a:cxn>
                <a:cxn ang="T10">
                  <a:pos x="0" y="T1"/>
                </a:cxn>
                <a:cxn ang="T11">
                  <a:pos x="0" y="T2"/>
                </a:cxn>
                <a:cxn ang="T12">
                  <a:pos x="0" y="T3"/>
                </a:cxn>
                <a:cxn ang="T13">
                  <a:pos x="0" y="T4"/>
                </a:cxn>
                <a:cxn ang="T14">
                  <a:pos x="0" y="T5"/>
                </a:cxn>
                <a:cxn ang="T15">
                  <a:pos x="0" y="T6"/>
                </a:cxn>
                <a:cxn ang="T16">
                  <a:pos x="0" y="T7"/>
                </a:cxn>
                <a:cxn ang="T17">
                  <a:pos x="0" y="T8"/>
                </a:cxn>
              </a:cxnLst>
              <a:rect l="0" t="T18" r="0" b="T19"/>
              <a:pathLst>
                <a:path h="3">
                  <a:moveTo>
                    <a:pt x="0" y="0"/>
                  </a:moveTo>
                  <a:lnTo>
                    <a:pt x="0" y="0"/>
                  </a:lnTo>
                  <a:lnTo>
                    <a:pt x="0" y="1"/>
                  </a:lnTo>
                  <a:lnTo>
                    <a:pt x="0" y="3"/>
                  </a:lnTo>
                  <a:lnTo>
                    <a:pt x="0" y="1"/>
                  </a:lnTo>
                  <a:lnTo>
                    <a:pt x="0" y="0"/>
                  </a:lnTo>
                  <a:close/>
                </a:path>
              </a:pathLst>
            </a:custGeom>
            <a:solidFill>
              <a:srgbClr val="000000"/>
            </a:solidFill>
            <a:ln w="9525">
              <a:noFill/>
              <a:round/>
              <a:headEnd/>
              <a:tailEnd/>
            </a:ln>
          </p:spPr>
          <p:txBody>
            <a:bodyPr/>
            <a:lstStyle/>
            <a:p>
              <a:pPr rtl="0"/>
              <a:endParaRPr lang="en-US" sz="3800"/>
            </a:p>
          </p:txBody>
        </p:sp>
        <p:sp>
          <p:nvSpPr>
            <p:cNvPr id="1041" name="Freeform 1039"/>
            <p:cNvSpPr>
              <a:spLocks/>
            </p:cNvSpPr>
            <p:nvPr/>
          </p:nvSpPr>
          <p:spPr bwMode="auto">
            <a:xfrm flipH="1">
              <a:off x="446" y="1076"/>
              <a:ext cx="67" cy="175"/>
            </a:xfrm>
            <a:custGeom>
              <a:avLst/>
              <a:gdLst>
                <a:gd name="T0" fmla="*/ 19 w 293"/>
                <a:gd name="T1" fmla="*/ 154 h 763"/>
                <a:gd name="T2" fmla="*/ 19 w 293"/>
                <a:gd name="T3" fmla="*/ 141 h 763"/>
                <a:gd name="T4" fmla="*/ 18 w 293"/>
                <a:gd name="T5" fmla="*/ 130 h 763"/>
                <a:gd name="T6" fmla="*/ 16 w 293"/>
                <a:gd name="T7" fmla="*/ 119 h 763"/>
                <a:gd name="T8" fmla="*/ 14 w 293"/>
                <a:gd name="T9" fmla="*/ 110 h 763"/>
                <a:gd name="T10" fmla="*/ 12 w 293"/>
                <a:gd name="T11" fmla="*/ 103 h 763"/>
                <a:gd name="T12" fmla="*/ 11 w 293"/>
                <a:gd name="T13" fmla="*/ 97 h 763"/>
                <a:gd name="T14" fmla="*/ 9 w 293"/>
                <a:gd name="T15" fmla="*/ 93 h 763"/>
                <a:gd name="T16" fmla="*/ 9 w 293"/>
                <a:gd name="T17" fmla="*/ 92 h 763"/>
                <a:gd name="T18" fmla="*/ 5 w 293"/>
                <a:gd name="T19" fmla="*/ 79 h 763"/>
                <a:gd name="T20" fmla="*/ 2 w 293"/>
                <a:gd name="T21" fmla="*/ 65 h 763"/>
                <a:gd name="T22" fmla="*/ 1 w 293"/>
                <a:gd name="T23" fmla="*/ 50 h 763"/>
                <a:gd name="T24" fmla="*/ 0 w 293"/>
                <a:gd name="T25" fmla="*/ 37 h 763"/>
                <a:gd name="T26" fmla="*/ 0 w 293"/>
                <a:gd name="T27" fmla="*/ 28 h 763"/>
                <a:gd name="T28" fmla="*/ 1 w 293"/>
                <a:gd name="T29" fmla="*/ 19 h 763"/>
                <a:gd name="T30" fmla="*/ 2 w 293"/>
                <a:gd name="T31" fmla="*/ 12 h 763"/>
                <a:gd name="T32" fmla="*/ 3 w 293"/>
                <a:gd name="T33" fmla="*/ 7 h 763"/>
                <a:gd name="T34" fmla="*/ 4 w 293"/>
                <a:gd name="T35" fmla="*/ 5 h 763"/>
                <a:gd name="T36" fmla="*/ 5 w 293"/>
                <a:gd name="T37" fmla="*/ 3 h 763"/>
                <a:gd name="T38" fmla="*/ 7 w 293"/>
                <a:gd name="T39" fmla="*/ 2 h 763"/>
                <a:gd name="T40" fmla="*/ 8 w 293"/>
                <a:gd name="T41" fmla="*/ 1 h 763"/>
                <a:gd name="T42" fmla="*/ 10 w 293"/>
                <a:gd name="T43" fmla="*/ 0 h 763"/>
                <a:gd name="T44" fmla="*/ 13 w 293"/>
                <a:gd name="T45" fmla="*/ 0 h 763"/>
                <a:gd name="T46" fmla="*/ 15 w 293"/>
                <a:gd name="T47" fmla="*/ 0 h 763"/>
                <a:gd name="T48" fmla="*/ 17 w 293"/>
                <a:gd name="T49" fmla="*/ 1 h 763"/>
                <a:gd name="T50" fmla="*/ 19 w 293"/>
                <a:gd name="T51" fmla="*/ 1 h 763"/>
                <a:gd name="T52" fmla="*/ 21 w 293"/>
                <a:gd name="T53" fmla="*/ 2 h 763"/>
                <a:gd name="T54" fmla="*/ 23 w 293"/>
                <a:gd name="T55" fmla="*/ 3 h 763"/>
                <a:gd name="T56" fmla="*/ 25 w 293"/>
                <a:gd name="T57" fmla="*/ 3 h 763"/>
                <a:gd name="T58" fmla="*/ 37 w 293"/>
                <a:gd name="T59" fmla="*/ 19 h 763"/>
                <a:gd name="T60" fmla="*/ 46 w 293"/>
                <a:gd name="T61" fmla="*/ 41 h 763"/>
                <a:gd name="T62" fmla="*/ 54 w 293"/>
                <a:gd name="T63" fmla="*/ 66 h 763"/>
                <a:gd name="T64" fmla="*/ 59 w 293"/>
                <a:gd name="T65" fmla="*/ 92 h 763"/>
                <a:gd name="T66" fmla="*/ 62 w 293"/>
                <a:gd name="T67" fmla="*/ 117 h 763"/>
                <a:gd name="T68" fmla="*/ 65 w 293"/>
                <a:gd name="T69" fmla="*/ 140 h 763"/>
                <a:gd name="T70" fmla="*/ 66 w 293"/>
                <a:gd name="T71" fmla="*/ 158 h 763"/>
                <a:gd name="T72" fmla="*/ 67 w 293"/>
                <a:gd name="T73" fmla="*/ 169 h 763"/>
                <a:gd name="T74" fmla="*/ 61 w 293"/>
                <a:gd name="T75" fmla="*/ 171 h 763"/>
                <a:gd name="T76" fmla="*/ 56 w 293"/>
                <a:gd name="T77" fmla="*/ 173 h 763"/>
                <a:gd name="T78" fmla="*/ 51 w 293"/>
                <a:gd name="T79" fmla="*/ 174 h 763"/>
                <a:gd name="T80" fmla="*/ 47 w 293"/>
                <a:gd name="T81" fmla="*/ 175 h 763"/>
                <a:gd name="T82" fmla="*/ 43 w 293"/>
                <a:gd name="T83" fmla="*/ 175 h 763"/>
                <a:gd name="T84" fmla="*/ 39 w 293"/>
                <a:gd name="T85" fmla="*/ 175 h 763"/>
                <a:gd name="T86" fmla="*/ 35 w 293"/>
                <a:gd name="T87" fmla="*/ 175 h 763"/>
                <a:gd name="T88" fmla="*/ 32 w 293"/>
                <a:gd name="T89" fmla="*/ 175 h 763"/>
                <a:gd name="T90" fmla="*/ 30 w 293"/>
                <a:gd name="T91" fmla="*/ 174 h 763"/>
                <a:gd name="T92" fmla="*/ 27 w 293"/>
                <a:gd name="T93" fmla="*/ 173 h 763"/>
                <a:gd name="T94" fmla="*/ 25 w 293"/>
                <a:gd name="T95" fmla="*/ 172 h 763"/>
                <a:gd name="T96" fmla="*/ 23 w 293"/>
                <a:gd name="T97" fmla="*/ 171 h 763"/>
                <a:gd name="T98" fmla="*/ 21 w 293"/>
                <a:gd name="T99" fmla="*/ 170 h 763"/>
                <a:gd name="T100" fmla="*/ 20 w 293"/>
                <a:gd name="T101" fmla="*/ 169 h 763"/>
                <a:gd name="T102" fmla="*/ 19 w 293"/>
                <a:gd name="T103" fmla="*/ 169 h 763"/>
                <a:gd name="T104" fmla="*/ 19 w 293"/>
                <a:gd name="T105" fmla="*/ 168 h 763"/>
                <a:gd name="T106" fmla="*/ 19 w 293"/>
                <a:gd name="T107" fmla="*/ 164 h 763"/>
                <a:gd name="T108" fmla="*/ 19 w 293"/>
                <a:gd name="T109" fmla="*/ 161 h 763"/>
                <a:gd name="T110" fmla="*/ 19 w 293"/>
                <a:gd name="T111" fmla="*/ 157 h 763"/>
                <a:gd name="T112" fmla="*/ 19 w 293"/>
                <a:gd name="T113" fmla="*/ 154 h 7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3"/>
                <a:gd name="T172" fmla="*/ 0 h 763"/>
                <a:gd name="T173" fmla="*/ 293 w 293"/>
                <a:gd name="T174" fmla="*/ 763 h 7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3" h="763">
                  <a:moveTo>
                    <a:pt x="83" y="671"/>
                  </a:moveTo>
                  <a:lnTo>
                    <a:pt x="82" y="616"/>
                  </a:lnTo>
                  <a:lnTo>
                    <a:pt x="77" y="565"/>
                  </a:lnTo>
                  <a:lnTo>
                    <a:pt x="69" y="520"/>
                  </a:lnTo>
                  <a:lnTo>
                    <a:pt x="61" y="481"/>
                  </a:lnTo>
                  <a:lnTo>
                    <a:pt x="54" y="448"/>
                  </a:lnTo>
                  <a:lnTo>
                    <a:pt x="46" y="422"/>
                  </a:lnTo>
                  <a:lnTo>
                    <a:pt x="41" y="405"/>
                  </a:lnTo>
                  <a:lnTo>
                    <a:pt x="38" y="399"/>
                  </a:lnTo>
                  <a:lnTo>
                    <a:pt x="21" y="343"/>
                  </a:lnTo>
                  <a:lnTo>
                    <a:pt x="9" y="283"/>
                  </a:lnTo>
                  <a:lnTo>
                    <a:pt x="3" y="220"/>
                  </a:lnTo>
                  <a:lnTo>
                    <a:pt x="0" y="161"/>
                  </a:lnTo>
                  <a:lnTo>
                    <a:pt x="2" y="122"/>
                  </a:lnTo>
                  <a:lnTo>
                    <a:pt x="4" y="85"/>
                  </a:lnTo>
                  <a:lnTo>
                    <a:pt x="8" y="54"/>
                  </a:lnTo>
                  <a:lnTo>
                    <a:pt x="15" y="29"/>
                  </a:lnTo>
                  <a:lnTo>
                    <a:pt x="18" y="21"/>
                  </a:lnTo>
                  <a:lnTo>
                    <a:pt x="22" y="13"/>
                  </a:lnTo>
                  <a:lnTo>
                    <a:pt x="29" y="8"/>
                  </a:lnTo>
                  <a:lnTo>
                    <a:pt x="35" y="4"/>
                  </a:lnTo>
                  <a:lnTo>
                    <a:pt x="44" y="2"/>
                  </a:lnTo>
                  <a:lnTo>
                    <a:pt x="55" y="0"/>
                  </a:lnTo>
                  <a:lnTo>
                    <a:pt x="65" y="2"/>
                  </a:lnTo>
                  <a:lnTo>
                    <a:pt x="76" y="3"/>
                  </a:lnTo>
                  <a:lnTo>
                    <a:pt x="85" y="6"/>
                  </a:lnTo>
                  <a:lnTo>
                    <a:pt x="94" y="8"/>
                  </a:lnTo>
                  <a:lnTo>
                    <a:pt x="102" y="11"/>
                  </a:lnTo>
                  <a:lnTo>
                    <a:pt x="108" y="13"/>
                  </a:lnTo>
                  <a:lnTo>
                    <a:pt x="160" y="84"/>
                  </a:lnTo>
                  <a:lnTo>
                    <a:pt x="202" y="179"/>
                  </a:lnTo>
                  <a:lnTo>
                    <a:pt x="234" y="287"/>
                  </a:lnTo>
                  <a:lnTo>
                    <a:pt x="258" y="401"/>
                  </a:lnTo>
                  <a:lnTo>
                    <a:pt x="273" y="512"/>
                  </a:lnTo>
                  <a:lnTo>
                    <a:pt x="284" y="610"/>
                  </a:lnTo>
                  <a:lnTo>
                    <a:pt x="290" y="688"/>
                  </a:lnTo>
                  <a:lnTo>
                    <a:pt x="293" y="735"/>
                  </a:lnTo>
                  <a:lnTo>
                    <a:pt x="268" y="745"/>
                  </a:lnTo>
                  <a:lnTo>
                    <a:pt x="246" y="753"/>
                  </a:lnTo>
                  <a:lnTo>
                    <a:pt x="225" y="758"/>
                  </a:lnTo>
                  <a:lnTo>
                    <a:pt x="206" y="762"/>
                  </a:lnTo>
                  <a:lnTo>
                    <a:pt x="187" y="763"/>
                  </a:lnTo>
                  <a:lnTo>
                    <a:pt x="171" y="763"/>
                  </a:lnTo>
                  <a:lnTo>
                    <a:pt x="155" y="763"/>
                  </a:lnTo>
                  <a:lnTo>
                    <a:pt x="142" y="761"/>
                  </a:lnTo>
                  <a:lnTo>
                    <a:pt x="130" y="758"/>
                  </a:lnTo>
                  <a:lnTo>
                    <a:pt x="119" y="755"/>
                  </a:lnTo>
                  <a:lnTo>
                    <a:pt x="109" y="751"/>
                  </a:lnTo>
                  <a:lnTo>
                    <a:pt x="102" y="746"/>
                  </a:lnTo>
                  <a:lnTo>
                    <a:pt x="94" y="742"/>
                  </a:lnTo>
                  <a:lnTo>
                    <a:pt x="89" y="738"/>
                  </a:lnTo>
                  <a:lnTo>
                    <a:pt x="85" y="735"/>
                  </a:lnTo>
                  <a:lnTo>
                    <a:pt x="81" y="732"/>
                  </a:lnTo>
                  <a:lnTo>
                    <a:pt x="82" y="716"/>
                  </a:lnTo>
                  <a:lnTo>
                    <a:pt x="82" y="701"/>
                  </a:lnTo>
                  <a:lnTo>
                    <a:pt x="83" y="685"/>
                  </a:lnTo>
                  <a:lnTo>
                    <a:pt x="83" y="671"/>
                  </a:lnTo>
                  <a:close/>
                </a:path>
              </a:pathLst>
            </a:custGeom>
            <a:solidFill>
              <a:srgbClr val="C0C0C0"/>
            </a:solidFill>
            <a:ln w="9525">
              <a:noFill/>
              <a:round/>
              <a:headEnd/>
              <a:tailEnd/>
            </a:ln>
          </p:spPr>
          <p:txBody>
            <a:bodyPr/>
            <a:lstStyle/>
            <a:p>
              <a:pPr rtl="0"/>
              <a:endParaRPr lang="en-US" sz="3800"/>
            </a:p>
          </p:txBody>
        </p:sp>
        <p:sp>
          <p:nvSpPr>
            <p:cNvPr id="1042" name="Freeform 1040"/>
            <p:cNvSpPr>
              <a:spLocks/>
            </p:cNvSpPr>
            <p:nvPr/>
          </p:nvSpPr>
          <p:spPr bwMode="auto">
            <a:xfrm flipH="1">
              <a:off x="494" y="1047"/>
              <a:ext cx="20" cy="27"/>
            </a:xfrm>
            <a:custGeom>
              <a:avLst/>
              <a:gdLst>
                <a:gd name="T0" fmla="*/ 0 w 90"/>
                <a:gd name="T1" fmla="*/ 8 h 118"/>
                <a:gd name="T2" fmla="*/ 1 w 90"/>
                <a:gd name="T3" fmla="*/ 9 h 118"/>
                <a:gd name="T4" fmla="*/ 2 w 90"/>
                <a:gd name="T5" fmla="*/ 11 h 118"/>
                <a:gd name="T6" fmla="*/ 4 w 90"/>
                <a:gd name="T7" fmla="*/ 13 h 118"/>
                <a:gd name="T8" fmla="*/ 5 w 90"/>
                <a:gd name="T9" fmla="*/ 16 h 118"/>
                <a:gd name="T10" fmla="*/ 7 w 90"/>
                <a:gd name="T11" fmla="*/ 19 h 118"/>
                <a:gd name="T12" fmla="*/ 8 w 90"/>
                <a:gd name="T13" fmla="*/ 21 h 118"/>
                <a:gd name="T14" fmla="*/ 10 w 90"/>
                <a:gd name="T15" fmla="*/ 24 h 118"/>
                <a:gd name="T16" fmla="*/ 11 w 90"/>
                <a:gd name="T17" fmla="*/ 27 h 118"/>
                <a:gd name="T18" fmla="*/ 20 w 90"/>
                <a:gd name="T19" fmla="*/ 23 h 118"/>
                <a:gd name="T20" fmla="*/ 19 w 90"/>
                <a:gd name="T21" fmla="*/ 21 h 118"/>
                <a:gd name="T22" fmla="*/ 18 w 90"/>
                <a:gd name="T23" fmla="*/ 19 h 118"/>
                <a:gd name="T24" fmla="*/ 16 w 90"/>
                <a:gd name="T25" fmla="*/ 16 h 118"/>
                <a:gd name="T26" fmla="*/ 15 w 90"/>
                <a:gd name="T27" fmla="*/ 12 h 118"/>
                <a:gd name="T28" fmla="*/ 12 w 90"/>
                <a:gd name="T29" fmla="*/ 8 h 118"/>
                <a:gd name="T30" fmla="*/ 10 w 90"/>
                <a:gd name="T31" fmla="*/ 5 h 118"/>
                <a:gd name="T32" fmla="*/ 8 w 90"/>
                <a:gd name="T33" fmla="*/ 2 h 118"/>
                <a:gd name="T34" fmla="*/ 6 w 90"/>
                <a:gd name="T35" fmla="*/ 0 h 118"/>
                <a:gd name="T36" fmla="*/ 0 w 90"/>
                <a:gd name="T37" fmla="*/ 8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118"/>
                <a:gd name="T59" fmla="*/ 90 w 90"/>
                <a:gd name="T60" fmla="*/ 118 h 1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118">
                  <a:moveTo>
                    <a:pt x="0" y="35"/>
                  </a:moveTo>
                  <a:lnTo>
                    <a:pt x="6" y="40"/>
                  </a:lnTo>
                  <a:lnTo>
                    <a:pt x="11" y="47"/>
                  </a:lnTo>
                  <a:lnTo>
                    <a:pt x="17" y="57"/>
                  </a:lnTo>
                  <a:lnTo>
                    <a:pt x="24" y="68"/>
                  </a:lnTo>
                  <a:lnTo>
                    <a:pt x="32" y="81"/>
                  </a:lnTo>
                  <a:lnTo>
                    <a:pt x="38" y="92"/>
                  </a:lnTo>
                  <a:lnTo>
                    <a:pt x="45" y="105"/>
                  </a:lnTo>
                  <a:lnTo>
                    <a:pt x="51" y="118"/>
                  </a:lnTo>
                  <a:lnTo>
                    <a:pt x="90" y="100"/>
                  </a:lnTo>
                  <a:lnTo>
                    <a:pt x="87" y="92"/>
                  </a:lnTo>
                  <a:lnTo>
                    <a:pt x="81" y="82"/>
                  </a:lnTo>
                  <a:lnTo>
                    <a:pt x="74" y="68"/>
                  </a:lnTo>
                  <a:lnTo>
                    <a:pt x="67" y="52"/>
                  </a:lnTo>
                  <a:lnTo>
                    <a:pt x="56" y="36"/>
                  </a:lnTo>
                  <a:lnTo>
                    <a:pt x="47" y="22"/>
                  </a:lnTo>
                  <a:lnTo>
                    <a:pt x="37" y="9"/>
                  </a:lnTo>
                  <a:lnTo>
                    <a:pt x="26" y="0"/>
                  </a:lnTo>
                  <a:lnTo>
                    <a:pt x="0" y="35"/>
                  </a:lnTo>
                  <a:close/>
                </a:path>
              </a:pathLst>
            </a:custGeom>
            <a:solidFill>
              <a:srgbClr val="000000"/>
            </a:solidFill>
            <a:ln w="9525">
              <a:noFill/>
              <a:round/>
              <a:headEnd/>
              <a:tailEnd/>
            </a:ln>
          </p:spPr>
          <p:txBody>
            <a:bodyPr/>
            <a:lstStyle/>
            <a:p>
              <a:pPr rtl="0"/>
              <a:endParaRPr lang="en-US" sz="3800"/>
            </a:p>
          </p:txBody>
        </p:sp>
        <p:sp>
          <p:nvSpPr>
            <p:cNvPr id="1043" name="Freeform 1041"/>
            <p:cNvSpPr>
              <a:spLocks/>
            </p:cNvSpPr>
            <p:nvPr/>
          </p:nvSpPr>
          <p:spPr bwMode="auto">
            <a:xfrm flipH="1">
              <a:off x="611" y="1129"/>
              <a:ext cx="74" cy="73"/>
            </a:xfrm>
            <a:custGeom>
              <a:avLst/>
              <a:gdLst>
                <a:gd name="T0" fmla="*/ 64 w 322"/>
                <a:gd name="T1" fmla="*/ 2 h 315"/>
                <a:gd name="T2" fmla="*/ 2 w 322"/>
                <a:gd name="T3" fmla="*/ 63 h 315"/>
                <a:gd name="T4" fmla="*/ 0 w 322"/>
                <a:gd name="T5" fmla="*/ 65 h 315"/>
                <a:gd name="T6" fmla="*/ 0 w 322"/>
                <a:gd name="T7" fmla="*/ 67 h 315"/>
                <a:gd name="T8" fmla="*/ 0 w 322"/>
                <a:gd name="T9" fmla="*/ 69 h 315"/>
                <a:gd name="T10" fmla="*/ 2 w 322"/>
                <a:gd name="T11" fmla="*/ 71 h 315"/>
                <a:gd name="T12" fmla="*/ 4 w 322"/>
                <a:gd name="T13" fmla="*/ 73 h 315"/>
                <a:gd name="T14" fmla="*/ 6 w 322"/>
                <a:gd name="T15" fmla="*/ 73 h 315"/>
                <a:gd name="T16" fmla="*/ 8 w 322"/>
                <a:gd name="T17" fmla="*/ 73 h 315"/>
                <a:gd name="T18" fmla="*/ 10 w 322"/>
                <a:gd name="T19" fmla="*/ 71 h 315"/>
                <a:gd name="T20" fmla="*/ 72 w 322"/>
                <a:gd name="T21" fmla="*/ 11 h 315"/>
                <a:gd name="T22" fmla="*/ 74 w 322"/>
                <a:gd name="T23" fmla="*/ 9 h 315"/>
                <a:gd name="T24" fmla="*/ 74 w 322"/>
                <a:gd name="T25" fmla="*/ 6 h 315"/>
                <a:gd name="T26" fmla="*/ 74 w 322"/>
                <a:gd name="T27" fmla="*/ 4 h 315"/>
                <a:gd name="T28" fmla="*/ 72 w 322"/>
                <a:gd name="T29" fmla="*/ 2 h 315"/>
                <a:gd name="T30" fmla="*/ 70 w 322"/>
                <a:gd name="T31" fmla="*/ 0 h 315"/>
                <a:gd name="T32" fmla="*/ 68 w 322"/>
                <a:gd name="T33" fmla="*/ 0 h 315"/>
                <a:gd name="T34" fmla="*/ 66 w 322"/>
                <a:gd name="T35" fmla="*/ 0 h 315"/>
                <a:gd name="T36" fmla="*/ 64 w 322"/>
                <a:gd name="T37" fmla="*/ 2 h 3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2"/>
                <a:gd name="T58" fmla="*/ 0 h 315"/>
                <a:gd name="T59" fmla="*/ 322 w 322"/>
                <a:gd name="T60" fmla="*/ 315 h 3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2" h="315">
                  <a:moveTo>
                    <a:pt x="279" y="8"/>
                  </a:moveTo>
                  <a:lnTo>
                    <a:pt x="8" y="270"/>
                  </a:lnTo>
                  <a:lnTo>
                    <a:pt x="2" y="279"/>
                  </a:lnTo>
                  <a:lnTo>
                    <a:pt x="0" y="288"/>
                  </a:lnTo>
                  <a:lnTo>
                    <a:pt x="2" y="298"/>
                  </a:lnTo>
                  <a:lnTo>
                    <a:pt x="7" y="307"/>
                  </a:lnTo>
                  <a:lnTo>
                    <a:pt x="16" y="313"/>
                  </a:lnTo>
                  <a:lnTo>
                    <a:pt x="26" y="315"/>
                  </a:lnTo>
                  <a:lnTo>
                    <a:pt x="36" y="313"/>
                  </a:lnTo>
                  <a:lnTo>
                    <a:pt x="45" y="307"/>
                  </a:lnTo>
                  <a:lnTo>
                    <a:pt x="314" y="46"/>
                  </a:lnTo>
                  <a:lnTo>
                    <a:pt x="320" y="37"/>
                  </a:lnTo>
                  <a:lnTo>
                    <a:pt x="322" y="26"/>
                  </a:lnTo>
                  <a:lnTo>
                    <a:pt x="320" y="17"/>
                  </a:lnTo>
                  <a:lnTo>
                    <a:pt x="315" y="8"/>
                  </a:lnTo>
                  <a:lnTo>
                    <a:pt x="306" y="1"/>
                  </a:lnTo>
                  <a:lnTo>
                    <a:pt x="297" y="0"/>
                  </a:lnTo>
                  <a:lnTo>
                    <a:pt x="288" y="1"/>
                  </a:lnTo>
                  <a:lnTo>
                    <a:pt x="279" y="8"/>
                  </a:lnTo>
                  <a:close/>
                </a:path>
              </a:pathLst>
            </a:custGeom>
            <a:solidFill>
              <a:srgbClr val="000000"/>
            </a:solidFill>
            <a:ln w="9525">
              <a:noFill/>
              <a:round/>
              <a:headEnd/>
              <a:tailEnd/>
            </a:ln>
          </p:spPr>
          <p:txBody>
            <a:bodyPr/>
            <a:lstStyle/>
            <a:p>
              <a:pPr rtl="0"/>
              <a:endParaRPr lang="en-US" sz="3800"/>
            </a:p>
          </p:txBody>
        </p:sp>
        <p:sp>
          <p:nvSpPr>
            <p:cNvPr id="1044" name="Freeform 1042"/>
            <p:cNvSpPr>
              <a:spLocks/>
            </p:cNvSpPr>
            <p:nvPr/>
          </p:nvSpPr>
          <p:spPr bwMode="auto">
            <a:xfrm flipH="1">
              <a:off x="490" y="1117"/>
              <a:ext cx="163" cy="91"/>
            </a:xfrm>
            <a:custGeom>
              <a:avLst/>
              <a:gdLst>
                <a:gd name="T0" fmla="*/ 153 w 708"/>
                <a:gd name="T1" fmla="*/ 4 h 397"/>
                <a:gd name="T2" fmla="*/ 151 w 708"/>
                <a:gd name="T3" fmla="*/ 8 h 397"/>
                <a:gd name="T4" fmla="*/ 148 w 708"/>
                <a:gd name="T5" fmla="*/ 15 h 397"/>
                <a:gd name="T6" fmla="*/ 144 w 708"/>
                <a:gd name="T7" fmla="*/ 24 h 397"/>
                <a:gd name="T8" fmla="*/ 137 w 708"/>
                <a:gd name="T9" fmla="*/ 35 h 397"/>
                <a:gd name="T10" fmla="*/ 129 w 708"/>
                <a:gd name="T11" fmla="*/ 46 h 397"/>
                <a:gd name="T12" fmla="*/ 118 w 708"/>
                <a:gd name="T13" fmla="*/ 56 h 397"/>
                <a:gd name="T14" fmla="*/ 105 w 708"/>
                <a:gd name="T15" fmla="*/ 66 h 397"/>
                <a:gd name="T16" fmla="*/ 93 w 708"/>
                <a:gd name="T17" fmla="*/ 73 h 397"/>
                <a:gd name="T18" fmla="*/ 83 w 708"/>
                <a:gd name="T19" fmla="*/ 77 h 397"/>
                <a:gd name="T20" fmla="*/ 72 w 708"/>
                <a:gd name="T21" fmla="*/ 79 h 397"/>
                <a:gd name="T22" fmla="*/ 61 w 708"/>
                <a:gd name="T23" fmla="*/ 81 h 397"/>
                <a:gd name="T24" fmla="*/ 50 w 708"/>
                <a:gd name="T25" fmla="*/ 81 h 397"/>
                <a:gd name="T26" fmla="*/ 38 w 708"/>
                <a:gd name="T27" fmla="*/ 80 h 397"/>
                <a:gd name="T28" fmla="*/ 26 w 708"/>
                <a:gd name="T29" fmla="*/ 78 h 397"/>
                <a:gd name="T30" fmla="*/ 13 w 708"/>
                <a:gd name="T31" fmla="*/ 75 h 397"/>
                <a:gd name="T32" fmla="*/ 4 w 708"/>
                <a:gd name="T33" fmla="*/ 73 h 397"/>
                <a:gd name="T34" fmla="*/ 1 w 708"/>
                <a:gd name="T35" fmla="*/ 75 h 397"/>
                <a:gd name="T36" fmla="*/ 0 w 708"/>
                <a:gd name="T37" fmla="*/ 78 h 397"/>
                <a:gd name="T38" fmla="*/ 2 w 708"/>
                <a:gd name="T39" fmla="*/ 82 h 397"/>
                <a:gd name="T40" fmla="*/ 10 w 708"/>
                <a:gd name="T41" fmla="*/ 85 h 397"/>
                <a:gd name="T42" fmla="*/ 24 w 708"/>
                <a:gd name="T43" fmla="*/ 88 h 397"/>
                <a:gd name="T44" fmla="*/ 37 w 708"/>
                <a:gd name="T45" fmla="*/ 90 h 397"/>
                <a:gd name="T46" fmla="*/ 50 w 708"/>
                <a:gd name="T47" fmla="*/ 91 h 397"/>
                <a:gd name="T48" fmla="*/ 63 w 708"/>
                <a:gd name="T49" fmla="*/ 91 h 397"/>
                <a:gd name="T50" fmla="*/ 75 w 708"/>
                <a:gd name="T51" fmla="*/ 89 h 397"/>
                <a:gd name="T52" fmla="*/ 86 w 708"/>
                <a:gd name="T53" fmla="*/ 86 h 397"/>
                <a:gd name="T54" fmla="*/ 97 w 708"/>
                <a:gd name="T55" fmla="*/ 82 h 397"/>
                <a:gd name="T56" fmla="*/ 111 w 708"/>
                <a:gd name="T57" fmla="*/ 75 h 397"/>
                <a:gd name="T58" fmla="*/ 125 w 708"/>
                <a:gd name="T59" fmla="*/ 64 h 397"/>
                <a:gd name="T60" fmla="*/ 136 w 708"/>
                <a:gd name="T61" fmla="*/ 53 h 397"/>
                <a:gd name="T62" fmla="*/ 146 w 708"/>
                <a:gd name="T63" fmla="*/ 41 h 397"/>
                <a:gd name="T64" fmla="*/ 153 w 708"/>
                <a:gd name="T65" fmla="*/ 30 h 397"/>
                <a:gd name="T66" fmla="*/ 158 w 708"/>
                <a:gd name="T67" fmla="*/ 19 h 397"/>
                <a:gd name="T68" fmla="*/ 161 w 708"/>
                <a:gd name="T69" fmla="*/ 12 h 397"/>
                <a:gd name="T70" fmla="*/ 163 w 708"/>
                <a:gd name="T71" fmla="*/ 7 h 397"/>
                <a:gd name="T72" fmla="*/ 163 w 708"/>
                <a:gd name="T73" fmla="*/ 4 h 397"/>
                <a:gd name="T74" fmla="*/ 161 w 708"/>
                <a:gd name="T75" fmla="*/ 1 h 397"/>
                <a:gd name="T76" fmla="*/ 157 w 708"/>
                <a:gd name="T77" fmla="*/ 0 h 397"/>
                <a:gd name="T78" fmla="*/ 154 w 708"/>
                <a:gd name="T79" fmla="*/ 2 h 3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8"/>
                <a:gd name="T121" fmla="*/ 0 h 397"/>
                <a:gd name="T122" fmla="*/ 708 w 708"/>
                <a:gd name="T123" fmla="*/ 397 h 3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8" h="397">
                  <a:moveTo>
                    <a:pt x="665" y="15"/>
                  </a:moveTo>
                  <a:lnTo>
                    <a:pt x="664" y="17"/>
                  </a:lnTo>
                  <a:lnTo>
                    <a:pt x="662" y="24"/>
                  </a:lnTo>
                  <a:lnTo>
                    <a:pt x="658" y="36"/>
                  </a:lnTo>
                  <a:lnTo>
                    <a:pt x="652" y="49"/>
                  </a:lnTo>
                  <a:lnTo>
                    <a:pt x="645" y="66"/>
                  </a:lnTo>
                  <a:lnTo>
                    <a:pt x="636" y="85"/>
                  </a:lnTo>
                  <a:lnTo>
                    <a:pt x="624" y="106"/>
                  </a:lnTo>
                  <a:lnTo>
                    <a:pt x="611" y="128"/>
                  </a:lnTo>
                  <a:lnTo>
                    <a:pt x="595" y="151"/>
                  </a:lnTo>
                  <a:lnTo>
                    <a:pt x="578" y="176"/>
                  </a:lnTo>
                  <a:lnTo>
                    <a:pt x="559" y="200"/>
                  </a:lnTo>
                  <a:lnTo>
                    <a:pt x="537" y="224"/>
                  </a:lnTo>
                  <a:lnTo>
                    <a:pt x="512" y="246"/>
                  </a:lnTo>
                  <a:lnTo>
                    <a:pt x="486" y="269"/>
                  </a:lnTo>
                  <a:lnTo>
                    <a:pt x="456" y="289"/>
                  </a:lnTo>
                  <a:lnTo>
                    <a:pt x="425" y="308"/>
                  </a:lnTo>
                  <a:lnTo>
                    <a:pt x="404" y="318"/>
                  </a:lnTo>
                  <a:lnTo>
                    <a:pt x="382" y="327"/>
                  </a:lnTo>
                  <a:lnTo>
                    <a:pt x="360" y="334"/>
                  </a:lnTo>
                  <a:lnTo>
                    <a:pt x="337" y="340"/>
                  </a:lnTo>
                  <a:lnTo>
                    <a:pt x="314" y="345"/>
                  </a:lnTo>
                  <a:lnTo>
                    <a:pt x="290" y="349"/>
                  </a:lnTo>
                  <a:lnTo>
                    <a:pt x="266" y="352"/>
                  </a:lnTo>
                  <a:lnTo>
                    <a:pt x="242" y="353"/>
                  </a:lnTo>
                  <a:lnTo>
                    <a:pt x="216" y="353"/>
                  </a:lnTo>
                  <a:lnTo>
                    <a:pt x="191" y="352"/>
                  </a:lnTo>
                  <a:lnTo>
                    <a:pt x="165" y="351"/>
                  </a:lnTo>
                  <a:lnTo>
                    <a:pt x="139" y="347"/>
                  </a:lnTo>
                  <a:lnTo>
                    <a:pt x="112" y="342"/>
                  </a:lnTo>
                  <a:lnTo>
                    <a:pt x="84" y="335"/>
                  </a:lnTo>
                  <a:lnTo>
                    <a:pt x="57" y="328"/>
                  </a:lnTo>
                  <a:lnTo>
                    <a:pt x="28" y="319"/>
                  </a:lnTo>
                  <a:lnTo>
                    <a:pt x="19" y="318"/>
                  </a:lnTo>
                  <a:lnTo>
                    <a:pt x="12" y="321"/>
                  </a:lnTo>
                  <a:lnTo>
                    <a:pt x="5" y="326"/>
                  </a:lnTo>
                  <a:lnTo>
                    <a:pt x="1" y="332"/>
                  </a:lnTo>
                  <a:lnTo>
                    <a:pt x="0" y="342"/>
                  </a:lnTo>
                  <a:lnTo>
                    <a:pt x="2" y="349"/>
                  </a:lnTo>
                  <a:lnTo>
                    <a:pt x="8" y="357"/>
                  </a:lnTo>
                  <a:lnTo>
                    <a:pt x="14" y="361"/>
                  </a:lnTo>
                  <a:lnTo>
                    <a:pt x="44" y="370"/>
                  </a:lnTo>
                  <a:lnTo>
                    <a:pt x="75" y="378"/>
                  </a:lnTo>
                  <a:lnTo>
                    <a:pt x="104" y="384"/>
                  </a:lnTo>
                  <a:lnTo>
                    <a:pt x="134" y="390"/>
                  </a:lnTo>
                  <a:lnTo>
                    <a:pt x="162" y="394"/>
                  </a:lnTo>
                  <a:lnTo>
                    <a:pt x="191" y="396"/>
                  </a:lnTo>
                  <a:lnTo>
                    <a:pt x="218" y="397"/>
                  </a:lnTo>
                  <a:lnTo>
                    <a:pt x="246" y="397"/>
                  </a:lnTo>
                  <a:lnTo>
                    <a:pt x="273" y="395"/>
                  </a:lnTo>
                  <a:lnTo>
                    <a:pt x="299" y="392"/>
                  </a:lnTo>
                  <a:lnTo>
                    <a:pt x="325" y="388"/>
                  </a:lnTo>
                  <a:lnTo>
                    <a:pt x="350" y="382"/>
                  </a:lnTo>
                  <a:lnTo>
                    <a:pt x="374" y="375"/>
                  </a:lnTo>
                  <a:lnTo>
                    <a:pt x="399" y="366"/>
                  </a:lnTo>
                  <a:lnTo>
                    <a:pt x="422" y="357"/>
                  </a:lnTo>
                  <a:lnTo>
                    <a:pt x="446" y="345"/>
                  </a:lnTo>
                  <a:lnTo>
                    <a:pt x="481" y="326"/>
                  </a:lnTo>
                  <a:lnTo>
                    <a:pt x="512" y="304"/>
                  </a:lnTo>
                  <a:lnTo>
                    <a:pt x="542" y="280"/>
                  </a:lnTo>
                  <a:lnTo>
                    <a:pt x="568" y="256"/>
                  </a:lnTo>
                  <a:lnTo>
                    <a:pt x="591" y="230"/>
                  </a:lnTo>
                  <a:lnTo>
                    <a:pt x="613" y="204"/>
                  </a:lnTo>
                  <a:lnTo>
                    <a:pt x="632" y="178"/>
                  </a:lnTo>
                  <a:lnTo>
                    <a:pt x="649" y="153"/>
                  </a:lnTo>
                  <a:lnTo>
                    <a:pt x="663" y="129"/>
                  </a:lnTo>
                  <a:lnTo>
                    <a:pt x="675" y="106"/>
                  </a:lnTo>
                  <a:lnTo>
                    <a:pt x="685" y="85"/>
                  </a:lnTo>
                  <a:lnTo>
                    <a:pt x="693" y="67"/>
                  </a:lnTo>
                  <a:lnTo>
                    <a:pt x="698" y="53"/>
                  </a:lnTo>
                  <a:lnTo>
                    <a:pt x="703" y="40"/>
                  </a:lnTo>
                  <a:lnTo>
                    <a:pt x="706" y="32"/>
                  </a:lnTo>
                  <a:lnTo>
                    <a:pt x="707" y="28"/>
                  </a:lnTo>
                  <a:lnTo>
                    <a:pt x="708" y="19"/>
                  </a:lnTo>
                  <a:lnTo>
                    <a:pt x="706" y="11"/>
                  </a:lnTo>
                  <a:lnTo>
                    <a:pt x="701" y="4"/>
                  </a:lnTo>
                  <a:lnTo>
                    <a:pt x="693" y="0"/>
                  </a:lnTo>
                  <a:lnTo>
                    <a:pt x="684" y="0"/>
                  </a:lnTo>
                  <a:lnTo>
                    <a:pt x="676" y="3"/>
                  </a:lnTo>
                  <a:lnTo>
                    <a:pt x="669" y="8"/>
                  </a:lnTo>
                  <a:lnTo>
                    <a:pt x="665" y="15"/>
                  </a:lnTo>
                  <a:close/>
                </a:path>
              </a:pathLst>
            </a:custGeom>
            <a:solidFill>
              <a:srgbClr val="000000"/>
            </a:solidFill>
            <a:ln w="9525">
              <a:noFill/>
              <a:round/>
              <a:headEnd/>
              <a:tailEnd/>
            </a:ln>
          </p:spPr>
          <p:txBody>
            <a:bodyPr/>
            <a:lstStyle/>
            <a:p>
              <a:pPr rtl="0"/>
              <a:endParaRPr lang="en-US" sz="3800"/>
            </a:p>
          </p:txBody>
        </p:sp>
        <p:sp>
          <p:nvSpPr>
            <p:cNvPr id="1045" name="Freeform 1043"/>
            <p:cNvSpPr>
              <a:spLocks/>
            </p:cNvSpPr>
            <p:nvPr/>
          </p:nvSpPr>
          <p:spPr bwMode="auto">
            <a:xfrm flipH="1">
              <a:off x="635" y="1167"/>
              <a:ext cx="49" cy="41"/>
            </a:xfrm>
            <a:custGeom>
              <a:avLst/>
              <a:gdLst>
                <a:gd name="T0" fmla="*/ 1 w 215"/>
                <a:gd name="T1" fmla="*/ 11 h 181"/>
                <a:gd name="T2" fmla="*/ 1 w 215"/>
                <a:gd name="T3" fmla="*/ 12 h 181"/>
                <a:gd name="T4" fmla="*/ 0 w 215"/>
                <a:gd name="T5" fmla="*/ 13 h 181"/>
                <a:gd name="T6" fmla="*/ 0 w 215"/>
                <a:gd name="T7" fmla="*/ 14 h 181"/>
                <a:gd name="T8" fmla="*/ 0 w 215"/>
                <a:gd name="T9" fmla="*/ 15 h 181"/>
                <a:gd name="T10" fmla="*/ 0 w 215"/>
                <a:gd name="T11" fmla="*/ 16 h 181"/>
                <a:gd name="T12" fmla="*/ 0 w 215"/>
                <a:gd name="T13" fmla="*/ 17 h 181"/>
                <a:gd name="T14" fmla="*/ 1 w 215"/>
                <a:gd name="T15" fmla="*/ 19 h 181"/>
                <a:gd name="T16" fmla="*/ 1 w 215"/>
                <a:gd name="T17" fmla="*/ 20 h 181"/>
                <a:gd name="T18" fmla="*/ 2 w 215"/>
                <a:gd name="T19" fmla="*/ 21 h 181"/>
                <a:gd name="T20" fmla="*/ 4 w 215"/>
                <a:gd name="T21" fmla="*/ 22 h 181"/>
                <a:gd name="T22" fmla="*/ 5 w 215"/>
                <a:gd name="T23" fmla="*/ 23 h 181"/>
                <a:gd name="T24" fmla="*/ 7 w 215"/>
                <a:gd name="T25" fmla="*/ 24 h 181"/>
                <a:gd name="T26" fmla="*/ 7 w 215"/>
                <a:gd name="T27" fmla="*/ 25 h 181"/>
                <a:gd name="T28" fmla="*/ 7 w 215"/>
                <a:gd name="T29" fmla="*/ 26 h 181"/>
                <a:gd name="T30" fmla="*/ 6 w 215"/>
                <a:gd name="T31" fmla="*/ 27 h 181"/>
                <a:gd name="T32" fmla="*/ 6 w 215"/>
                <a:gd name="T33" fmla="*/ 28 h 181"/>
                <a:gd name="T34" fmla="*/ 7 w 215"/>
                <a:gd name="T35" fmla="*/ 31 h 181"/>
                <a:gd name="T36" fmla="*/ 8 w 215"/>
                <a:gd name="T37" fmla="*/ 33 h 181"/>
                <a:gd name="T38" fmla="*/ 9 w 215"/>
                <a:gd name="T39" fmla="*/ 35 h 181"/>
                <a:gd name="T40" fmla="*/ 11 w 215"/>
                <a:gd name="T41" fmla="*/ 37 h 181"/>
                <a:gd name="T42" fmla="*/ 11 w 215"/>
                <a:gd name="T43" fmla="*/ 37 h 181"/>
                <a:gd name="T44" fmla="*/ 12 w 215"/>
                <a:gd name="T45" fmla="*/ 38 h 181"/>
                <a:gd name="T46" fmla="*/ 12 w 215"/>
                <a:gd name="T47" fmla="*/ 38 h 181"/>
                <a:gd name="T48" fmla="*/ 13 w 215"/>
                <a:gd name="T49" fmla="*/ 38 h 181"/>
                <a:gd name="T50" fmla="*/ 15 w 215"/>
                <a:gd name="T51" fmla="*/ 39 h 181"/>
                <a:gd name="T52" fmla="*/ 18 w 215"/>
                <a:gd name="T53" fmla="*/ 40 h 181"/>
                <a:gd name="T54" fmla="*/ 22 w 215"/>
                <a:gd name="T55" fmla="*/ 40 h 181"/>
                <a:gd name="T56" fmla="*/ 27 w 215"/>
                <a:gd name="T57" fmla="*/ 41 h 181"/>
                <a:gd name="T58" fmla="*/ 32 w 215"/>
                <a:gd name="T59" fmla="*/ 41 h 181"/>
                <a:gd name="T60" fmla="*/ 37 w 215"/>
                <a:gd name="T61" fmla="*/ 40 h 181"/>
                <a:gd name="T62" fmla="*/ 41 w 215"/>
                <a:gd name="T63" fmla="*/ 38 h 181"/>
                <a:gd name="T64" fmla="*/ 45 w 215"/>
                <a:gd name="T65" fmla="*/ 35 h 181"/>
                <a:gd name="T66" fmla="*/ 45 w 215"/>
                <a:gd name="T67" fmla="*/ 35 h 181"/>
                <a:gd name="T68" fmla="*/ 45 w 215"/>
                <a:gd name="T69" fmla="*/ 34 h 181"/>
                <a:gd name="T70" fmla="*/ 45 w 215"/>
                <a:gd name="T71" fmla="*/ 34 h 181"/>
                <a:gd name="T72" fmla="*/ 45 w 215"/>
                <a:gd name="T73" fmla="*/ 34 h 181"/>
                <a:gd name="T74" fmla="*/ 46 w 215"/>
                <a:gd name="T75" fmla="*/ 33 h 181"/>
                <a:gd name="T76" fmla="*/ 47 w 215"/>
                <a:gd name="T77" fmla="*/ 30 h 181"/>
                <a:gd name="T78" fmla="*/ 48 w 215"/>
                <a:gd name="T79" fmla="*/ 26 h 181"/>
                <a:gd name="T80" fmla="*/ 49 w 215"/>
                <a:gd name="T81" fmla="*/ 21 h 181"/>
                <a:gd name="T82" fmla="*/ 49 w 215"/>
                <a:gd name="T83" fmla="*/ 19 h 181"/>
                <a:gd name="T84" fmla="*/ 49 w 215"/>
                <a:gd name="T85" fmla="*/ 17 h 181"/>
                <a:gd name="T86" fmla="*/ 48 w 215"/>
                <a:gd name="T87" fmla="*/ 15 h 181"/>
                <a:gd name="T88" fmla="*/ 47 w 215"/>
                <a:gd name="T89" fmla="*/ 13 h 181"/>
                <a:gd name="T90" fmla="*/ 46 w 215"/>
                <a:gd name="T91" fmla="*/ 11 h 181"/>
                <a:gd name="T92" fmla="*/ 44 w 215"/>
                <a:gd name="T93" fmla="*/ 9 h 181"/>
                <a:gd name="T94" fmla="*/ 42 w 215"/>
                <a:gd name="T95" fmla="*/ 7 h 181"/>
                <a:gd name="T96" fmla="*/ 40 w 215"/>
                <a:gd name="T97" fmla="*/ 5 h 181"/>
                <a:gd name="T98" fmla="*/ 37 w 215"/>
                <a:gd name="T99" fmla="*/ 4 h 181"/>
                <a:gd name="T100" fmla="*/ 34 w 215"/>
                <a:gd name="T101" fmla="*/ 3 h 181"/>
                <a:gd name="T102" fmla="*/ 31 w 215"/>
                <a:gd name="T103" fmla="*/ 2 h 181"/>
                <a:gd name="T104" fmla="*/ 27 w 215"/>
                <a:gd name="T105" fmla="*/ 1 h 181"/>
                <a:gd name="T106" fmla="*/ 24 w 215"/>
                <a:gd name="T107" fmla="*/ 1 h 181"/>
                <a:gd name="T108" fmla="*/ 21 w 215"/>
                <a:gd name="T109" fmla="*/ 0 h 181"/>
                <a:gd name="T110" fmla="*/ 18 w 215"/>
                <a:gd name="T111" fmla="*/ 0 h 181"/>
                <a:gd name="T112" fmla="*/ 14 w 215"/>
                <a:gd name="T113" fmla="*/ 1 h 181"/>
                <a:gd name="T114" fmla="*/ 10 w 215"/>
                <a:gd name="T115" fmla="*/ 2 h 181"/>
                <a:gd name="T116" fmla="*/ 7 w 215"/>
                <a:gd name="T117" fmla="*/ 4 h 181"/>
                <a:gd name="T118" fmla="*/ 4 w 215"/>
                <a:gd name="T119" fmla="*/ 7 h 181"/>
                <a:gd name="T120" fmla="*/ 1 w 215"/>
                <a:gd name="T121" fmla="*/ 11 h 1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5"/>
                <a:gd name="T184" fmla="*/ 0 h 181"/>
                <a:gd name="T185" fmla="*/ 215 w 215"/>
                <a:gd name="T186" fmla="*/ 181 h 1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5" h="181">
                  <a:moveTo>
                    <a:pt x="5" y="47"/>
                  </a:moveTo>
                  <a:lnTo>
                    <a:pt x="4" y="51"/>
                  </a:lnTo>
                  <a:lnTo>
                    <a:pt x="1" y="56"/>
                  </a:lnTo>
                  <a:lnTo>
                    <a:pt x="0" y="61"/>
                  </a:lnTo>
                  <a:lnTo>
                    <a:pt x="0" y="67"/>
                  </a:lnTo>
                  <a:lnTo>
                    <a:pt x="0" y="72"/>
                  </a:lnTo>
                  <a:lnTo>
                    <a:pt x="1" y="77"/>
                  </a:lnTo>
                  <a:lnTo>
                    <a:pt x="3" y="82"/>
                  </a:lnTo>
                  <a:lnTo>
                    <a:pt x="5" y="87"/>
                  </a:lnTo>
                  <a:lnTo>
                    <a:pt x="9" y="93"/>
                  </a:lnTo>
                  <a:lnTo>
                    <a:pt x="16" y="98"/>
                  </a:lnTo>
                  <a:lnTo>
                    <a:pt x="22" y="102"/>
                  </a:lnTo>
                  <a:lnTo>
                    <a:pt x="31" y="104"/>
                  </a:lnTo>
                  <a:lnTo>
                    <a:pt x="30" y="109"/>
                  </a:lnTo>
                  <a:lnTo>
                    <a:pt x="29" y="115"/>
                  </a:lnTo>
                  <a:lnTo>
                    <a:pt x="27" y="120"/>
                  </a:lnTo>
                  <a:lnTo>
                    <a:pt x="27" y="125"/>
                  </a:lnTo>
                  <a:lnTo>
                    <a:pt x="29" y="136"/>
                  </a:lnTo>
                  <a:lnTo>
                    <a:pt x="33" y="146"/>
                  </a:lnTo>
                  <a:lnTo>
                    <a:pt x="38" y="155"/>
                  </a:lnTo>
                  <a:lnTo>
                    <a:pt x="47" y="164"/>
                  </a:lnTo>
                  <a:lnTo>
                    <a:pt x="49" y="165"/>
                  </a:lnTo>
                  <a:lnTo>
                    <a:pt x="51" y="167"/>
                  </a:lnTo>
                  <a:lnTo>
                    <a:pt x="53" y="168"/>
                  </a:lnTo>
                  <a:lnTo>
                    <a:pt x="55" y="168"/>
                  </a:lnTo>
                  <a:lnTo>
                    <a:pt x="64" y="171"/>
                  </a:lnTo>
                  <a:lnTo>
                    <a:pt x="78" y="175"/>
                  </a:lnTo>
                  <a:lnTo>
                    <a:pt x="98" y="178"/>
                  </a:lnTo>
                  <a:lnTo>
                    <a:pt x="118" y="181"/>
                  </a:lnTo>
                  <a:lnTo>
                    <a:pt x="139" y="180"/>
                  </a:lnTo>
                  <a:lnTo>
                    <a:pt x="161" y="177"/>
                  </a:lnTo>
                  <a:lnTo>
                    <a:pt x="181" y="168"/>
                  </a:lnTo>
                  <a:lnTo>
                    <a:pt x="196" y="155"/>
                  </a:lnTo>
                  <a:lnTo>
                    <a:pt x="198" y="154"/>
                  </a:lnTo>
                  <a:lnTo>
                    <a:pt x="198" y="152"/>
                  </a:lnTo>
                  <a:lnTo>
                    <a:pt x="199" y="152"/>
                  </a:lnTo>
                  <a:lnTo>
                    <a:pt x="199" y="151"/>
                  </a:lnTo>
                  <a:lnTo>
                    <a:pt x="203" y="145"/>
                  </a:lnTo>
                  <a:lnTo>
                    <a:pt x="208" y="132"/>
                  </a:lnTo>
                  <a:lnTo>
                    <a:pt x="212" y="115"/>
                  </a:lnTo>
                  <a:lnTo>
                    <a:pt x="215" y="94"/>
                  </a:lnTo>
                  <a:lnTo>
                    <a:pt x="215" y="85"/>
                  </a:lnTo>
                  <a:lnTo>
                    <a:pt x="213" y="76"/>
                  </a:lnTo>
                  <a:lnTo>
                    <a:pt x="211" y="68"/>
                  </a:lnTo>
                  <a:lnTo>
                    <a:pt x="207" y="59"/>
                  </a:lnTo>
                  <a:lnTo>
                    <a:pt x="200" y="48"/>
                  </a:lnTo>
                  <a:lnTo>
                    <a:pt x="194" y="39"/>
                  </a:lnTo>
                  <a:lnTo>
                    <a:pt x="185" y="31"/>
                  </a:lnTo>
                  <a:lnTo>
                    <a:pt x="174" y="24"/>
                  </a:lnTo>
                  <a:lnTo>
                    <a:pt x="163" y="18"/>
                  </a:lnTo>
                  <a:lnTo>
                    <a:pt x="150" y="13"/>
                  </a:lnTo>
                  <a:lnTo>
                    <a:pt x="135" y="9"/>
                  </a:lnTo>
                  <a:lnTo>
                    <a:pt x="120" y="5"/>
                  </a:lnTo>
                  <a:lnTo>
                    <a:pt x="107" y="3"/>
                  </a:lnTo>
                  <a:lnTo>
                    <a:pt x="92" y="0"/>
                  </a:lnTo>
                  <a:lnTo>
                    <a:pt x="77" y="0"/>
                  </a:lnTo>
                  <a:lnTo>
                    <a:pt x="60" y="3"/>
                  </a:lnTo>
                  <a:lnTo>
                    <a:pt x="44" y="8"/>
                  </a:lnTo>
                  <a:lnTo>
                    <a:pt x="29" y="16"/>
                  </a:lnTo>
                  <a:lnTo>
                    <a:pt x="16" y="29"/>
                  </a:lnTo>
                  <a:lnTo>
                    <a:pt x="5" y="47"/>
                  </a:lnTo>
                  <a:close/>
                </a:path>
              </a:pathLst>
            </a:custGeom>
            <a:solidFill>
              <a:srgbClr val="000000"/>
            </a:solidFill>
            <a:ln w="9525">
              <a:noFill/>
              <a:round/>
              <a:headEnd/>
              <a:tailEnd/>
            </a:ln>
          </p:spPr>
          <p:txBody>
            <a:bodyPr/>
            <a:lstStyle/>
            <a:p>
              <a:pPr rtl="0"/>
              <a:endParaRPr lang="en-US" sz="3800"/>
            </a:p>
          </p:txBody>
        </p:sp>
        <p:sp>
          <p:nvSpPr>
            <p:cNvPr id="1046" name="Freeform 1044"/>
            <p:cNvSpPr>
              <a:spLocks/>
            </p:cNvSpPr>
            <p:nvPr/>
          </p:nvSpPr>
          <p:spPr bwMode="auto">
            <a:xfrm flipH="1">
              <a:off x="648" y="1179"/>
              <a:ext cx="22" cy="17"/>
            </a:xfrm>
            <a:custGeom>
              <a:avLst/>
              <a:gdLst>
                <a:gd name="T0" fmla="*/ 10 w 99"/>
                <a:gd name="T1" fmla="*/ 0 h 74"/>
                <a:gd name="T2" fmla="*/ 10 w 99"/>
                <a:gd name="T3" fmla="*/ 1 h 74"/>
                <a:gd name="T4" fmla="*/ 10 w 99"/>
                <a:gd name="T5" fmla="*/ 1 h 74"/>
                <a:gd name="T6" fmla="*/ 10 w 99"/>
                <a:gd name="T7" fmla="*/ 1 h 74"/>
                <a:gd name="T8" fmla="*/ 10 w 99"/>
                <a:gd name="T9" fmla="*/ 1 h 74"/>
                <a:gd name="T10" fmla="*/ 12 w 99"/>
                <a:gd name="T11" fmla="*/ 1 h 74"/>
                <a:gd name="T12" fmla="*/ 14 w 99"/>
                <a:gd name="T13" fmla="*/ 1 h 74"/>
                <a:gd name="T14" fmla="*/ 15 w 99"/>
                <a:gd name="T15" fmla="*/ 2 h 74"/>
                <a:gd name="T16" fmla="*/ 17 w 99"/>
                <a:gd name="T17" fmla="*/ 2 h 74"/>
                <a:gd name="T18" fmla="*/ 18 w 99"/>
                <a:gd name="T19" fmla="*/ 3 h 74"/>
                <a:gd name="T20" fmla="*/ 20 w 99"/>
                <a:gd name="T21" fmla="*/ 4 h 74"/>
                <a:gd name="T22" fmla="*/ 21 w 99"/>
                <a:gd name="T23" fmla="*/ 5 h 74"/>
                <a:gd name="T24" fmla="*/ 22 w 99"/>
                <a:gd name="T25" fmla="*/ 6 h 74"/>
                <a:gd name="T26" fmla="*/ 22 w 99"/>
                <a:gd name="T27" fmla="*/ 7 h 74"/>
                <a:gd name="T28" fmla="*/ 22 w 99"/>
                <a:gd name="T29" fmla="*/ 8 h 74"/>
                <a:gd name="T30" fmla="*/ 22 w 99"/>
                <a:gd name="T31" fmla="*/ 9 h 74"/>
                <a:gd name="T32" fmla="*/ 22 w 99"/>
                <a:gd name="T33" fmla="*/ 9 h 74"/>
                <a:gd name="T34" fmla="*/ 22 w 99"/>
                <a:gd name="T35" fmla="*/ 11 h 74"/>
                <a:gd name="T36" fmla="*/ 22 w 99"/>
                <a:gd name="T37" fmla="*/ 13 h 74"/>
                <a:gd name="T38" fmla="*/ 21 w 99"/>
                <a:gd name="T39" fmla="*/ 14 h 74"/>
                <a:gd name="T40" fmla="*/ 21 w 99"/>
                <a:gd name="T41" fmla="*/ 15 h 74"/>
                <a:gd name="T42" fmla="*/ 20 w 99"/>
                <a:gd name="T43" fmla="*/ 16 h 74"/>
                <a:gd name="T44" fmla="*/ 18 w 99"/>
                <a:gd name="T45" fmla="*/ 17 h 74"/>
                <a:gd name="T46" fmla="*/ 16 w 99"/>
                <a:gd name="T47" fmla="*/ 17 h 74"/>
                <a:gd name="T48" fmla="*/ 14 w 99"/>
                <a:gd name="T49" fmla="*/ 17 h 74"/>
                <a:gd name="T50" fmla="*/ 12 w 99"/>
                <a:gd name="T51" fmla="*/ 17 h 74"/>
                <a:gd name="T52" fmla="*/ 9 w 99"/>
                <a:gd name="T53" fmla="*/ 17 h 74"/>
                <a:gd name="T54" fmla="*/ 7 w 99"/>
                <a:gd name="T55" fmla="*/ 16 h 74"/>
                <a:gd name="T56" fmla="*/ 4 w 99"/>
                <a:gd name="T57" fmla="*/ 15 h 74"/>
                <a:gd name="T58" fmla="*/ 5 w 99"/>
                <a:gd name="T59" fmla="*/ 14 h 74"/>
                <a:gd name="T60" fmla="*/ 5 w 99"/>
                <a:gd name="T61" fmla="*/ 13 h 74"/>
                <a:gd name="T62" fmla="*/ 6 w 99"/>
                <a:gd name="T63" fmla="*/ 12 h 74"/>
                <a:gd name="T64" fmla="*/ 6 w 99"/>
                <a:gd name="T65" fmla="*/ 11 h 74"/>
                <a:gd name="T66" fmla="*/ 7 w 99"/>
                <a:gd name="T67" fmla="*/ 10 h 74"/>
                <a:gd name="T68" fmla="*/ 7 w 99"/>
                <a:gd name="T69" fmla="*/ 9 h 74"/>
                <a:gd name="T70" fmla="*/ 7 w 99"/>
                <a:gd name="T71" fmla="*/ 9 h 74"/>
                <a:gd name="T72" fmla="*/ 7 w 99"/>
                <a:gd name="T73" fmla="*/ 7 h 74"/>
                <a:gd name="T74" fmla="*/ 7 w 99"/>
                <a:gd name="T75" fmla="*/ 7 h 74"/>
                <a:gd name="T76" fmla="*/ 7 w 99"/>
                <a:gd name="T77" fmla="*/ 6 h 74"/>
                <a:gd name="T78" fmla="*/ 7 w 99"/>
                <a:gd name="T79" fmla="*/ 6 h 74"/>
                <a:gd name="T80" fmla="*/ 7 w 99"/>
                <a:gd name="T81" fmla="*/ 6 h 74"/>
                <a:gd name="T82" fmla="*/ 6 w 99"/>
                <a:gd name="T83" fmla="*/ 4 h 74"/>
                <a:gd name="T84" fmla="*/ 6 w 99"/>
                <a:gd name="T85" fmla="*/ 3 h 74"/>
                <a:gd name="T86" fmla="*/ 4 w 99"/>
                <a:gd name="T87" fmla="*/ 2 h 74"/>
                <a:gd name="T88" fmla="*/ 3 w 99"/>
                <a:gd name="T89" fmla="*/ 2 h 74"/>
                <a:gd name="T90" fmla="*/ 3 w 99"/>
                <a:gd name="T91" fmla="*/ 2 h 74"/>
                <a:gd name="T92" fmla="*/ 2 w 99"/>
                <a:gd name="T93" fmla="*/ 1 h 74"/>
                <a:gd name="T94" fmla="*/ 1 w 99"/>
                <a:gd name="T95" fmla="*/ 1 h 74"/>
                <a:gd name="T96" fmla="*/ 0 w 99"/>
                <a:gd name="T97" fmla="*/ 1 h 74"/>
                <a:gd name="T98" fmla="*/ 2 w 99"/>
                <a:gd name="T99" fmla="*/ 0 h 74"/>
                <a:gd name="T100" fmla="*/ 3 w 99"/>
                <a:gd name="T101" fmla="*/ 0 h 74"/>
                <a:gd name="T102" fmla="*/ 4 w 99"/>
                <a:gd name="T103" fmla="*/ 0 h 74"/>
                <a:gd name="T104" fmla="*/ 6 w 99"/>
                <a:gd name="T105" fmla="*/ 0 h 74"/>
                <a:gd name="T106" fmla="*/ 7 w 99"/>
                <a:gd name="T107" fmla="*/ 0 h 74"/>
                <a:gd name="T108" fmla="*/ 8 w 99"/>
                <a:gd name="T109" fmla="*/ 0 h 74"/>
                <a:gd name="T110" fmla="*/ 9 w 99"/>
                <a:gd name="T111" fmla="*/ 0 h 74"/>
                <a:gd name="T112" fmla="*/ 10 w 99"/>
                <a:gd name="T113" fmla="*/ 0 h 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9"/>
                <a:gd name="T172" fmla="*/ 0 h 74"/>
                <a:gd name="T173" fmla="*/ 99 w 99"/>
                <a:gd name="T174" fmla="*/ 74 h 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9" h="74">
                  <a:moveTo>
                    <a:pt x="43" y="2"/>
                  </a:moveTo>
                  <a:lnTo>
                    <a:pt x="45" y="3"/>
                  </a:lnTo>
                  <a:lnTo>
                    <a:pt x="46" y="3"/>
                  </a:lnTo>
                  <a:lnTo>
                    <a:pt x="47" y="3"/>
                  </a:lnTo>
                  <a:lnTo>
                    <a:pt x="54" y="5"/>
                  </a:lnTo>
                  <a:lnTo>
                    <a:pt x="62" y="6"/>
                  </a:lnTo>
                  <a:lnTo>
                    <a:pt x="69" y="7"/>
                  </a:lnTo>
                  <a:lnTo>
                    <a:pt x="76" y="10"/>
                  </a:lnTo>
                  <a:lnTo>
                    <a:pt x="82" y="14"/>
                  </a:lnTo>
                  <a:lnTo>
                    <a:pt x="89" y="16"/>
                  </a:lnTo>
                  <a:lnTo>
                    <a:pt x="93" y="22"/>
                  </a:lnTo>
                  <a:lnTo>
                    <a:pt x="97" y="27"/>
                  </a:lnTo>
                  <a:lnTo>
                    <a:pt x="98" y="29"/>
                  </a:lnTo>
                  <a:lnTo>
                    <a:pt x="99" y="33"/>
                  </a:lnTo>
                  <a:lnTo>
                    <a:pt x="99" y="37"/>
                  </a:lnTo>
                  <a:lnTo>
                    <a:pt x="99" y="40"/>
                  </a:lnTo>
                  <a:lnTo>
                    <a:pt x="99" y="49"/>
                  </a:lnTo>
                  <a:lnTo>
                    <a:pt x="97" y="55"/>
                  </a:lnTo>
                  <a:lnTo>
                    <a:pt x="95" y="62"/>
                  </a:lnTo>
                  <a:lnTo>
                    <a:pt x="93" y="67"/>
                  </a:lnTo>
                  <a:lnTo>
                    <a:pt x="88" y="70"/>
                  </a:lnTo>
                  <a:lnTo>
                    <a:pt x="81" y="72"/>
                  </a:lnTo>
                  <a:lnTo>
                    <a:pt x="73" y="74"/>
                  </a:lnTo>
                  <a:lnTo>
                    <a:pt x="63" y="74"/>
                  </a:lnTo>
                  <a:lnTo>
                    <a:pt x="52" y="72"/>
                  </a:lnTo>
                  <a:lnTo>
                    <a:pt x="42" y="72"/>
                  </a:lnTo>
                  <a:lnTo>
                    <a:pt x="30" y="70"/>
                  </a:lnTo>
                  <a:lnTo>
                    <a:pt x="20" y="67"/>
                  </a:lnTo>
                  <a:lnTo>
                    <a:pt x="21" y="63"/>
                  </a:lnTo>
                  <a:lnTo>
                    <a:pt x="23" y="58"/>
                  </a:lnTo>
                  <a:lnTo>
                    <a:pt x="25" y="53"/>
                  </a:lnTo>
                  <a:lnTo>
                    <a:pt x="28" y="48"/>
                  </a:lnTo>
                  <a:lnTo>
                    <a:pt x="30" y="45"/>
                  </a:lnTo>
                  <a:lnTo>
                    <a:pt x="32" y="41"/>
                  </a:lnTo>
                  <a:lnTo>
                    <a:pt x="33" y="37"/>
                  </a:lnTo>
                  <a:lnTo>
                    <a:pt x="33" y="32"/>
                  </a:lnTo>
                  <a:lnTo>
                    <a:pt x="33" y="29"/>
                  </a:lnTo>
                  <a:lnTo>
                    <a:pt x="33" y="28"/>
                  </a:lnTo>
                  <a:lnTo>
                    <a:pt x="33" y="26"/>
                  </a:lnTo>
                  <a:lnTo>
                    <a:pt x="32" y="24"/>
                  </a:lnTo>
                  <a:lnTo>
                    <a:pt x="29" y="19"/>
                  </a:lnTo>
                  <a:lnTo>
                    <a:pt x="25" y="14"/>
                  </a:lnTo>
                  <a:lnTo>
                    <a:pt x="20" y="10"/>
                  </a:lnTo>
                  <a:lnTo>
                    <a:pt x="15" y="7"/>
                  </a:lnTo>
                  <a:lnTo>
                    <a:pt x="13" y="7"/>
                  </a:lnTo>
                  <a:lnTo>
                    <a:pt x="10" y="6"/>
                  </a:lnTo>
                  <a:lnTo>
                    <a:pt x="6" y="6"/>
                  </a:lnTo>
                  <a:lnTo>
                    <a:pt x="0" y="5"/>
                  </a:lnTo>
                  <a:lnTo>
                    <a:pt x="7" y="2"/>
                  </a:lnTo>
                  <a:lnTo>
                    <a:pt x="13" y="0"/>
                  </a:lnTo>
                  <a:lnTo>
                    <a:pt x="20" y="0"/>
                  </a:lnTo>
                  <a:lnTo>
                    <a:pt x="26" y="0"/>
                  </a:lnTo>
                  <a:lnTo>
                    <a:pt x="32" y="0"/>
                  </a:lnTo>
                  <a:lnTo>
                    <a:pt x="37" y="1"/>
                  </a:lnTo>
                  <a:lnTo>
                    <a:pt x="41" y="1"/>
                  </a:lnTo>
                  <a:lnTo>
                    <a:pt x="43" y="2"/>
                  </a:lnTo>
                  <a:close/>
                </a:path>
              </a:pathLst>
            </a:custGeom>
            <a:solidFill>
              <a:srgbClr val="C0C0C0"/>
            </a:solidFill>
            <a:ln w="9525">
              <a:noFill/>
              <a:round/>
              <a:headEnd/>
              <a:tailEnd/>
            </a:ln>
          </p:spPr>
          <p:txBody>
            <a:bodyPr/>
            <a:lstStyle/>
            <a:p>
              <a:pPr rtl="0"/>
              <a:endParaRPr lang="en-US" sz="3800"/>
            </a:p>
          </p:txBody>
        </p:sp>
        <p:sp>
          <p:nvSpPr>
            <p:cNvPr id="1047" name="Freeform 1045"/>
            <p:cNvSpPr>
              <a:spLocks/>
            </p:cNvSpPr>
            <p:nvPr/>
          </p:nvSpPr>
          <p:spPr bwMode="auto">
            <a:xfrm flipH="1">
              <a:off x="472" y="1105"/>
              <a:ext cx="56" cy="58"/>
            </a:xfrm>
            <a:custGeom>
              <a:avLst/>
              <a:gdLst>
                <a:gd name="T0" fmla="*/ 27 w 245"/>
                <a:gd name="T1" fmla="*/ 0 h 256"/>
                <a:gd name="T2" fmla="*/ 0 w 245"/>
                <a:gd name="T3" fmla="*/ 36 h 256"/>
                <a:gd name="T4" fmla="*/ 29 w 245"/>
                <a:gd name="T5" fmla="*/ 58 h 256"/>
                <a:gd name="T6" fmla="*/ 56 w 245"/>
                <a:gd name="T7" fmla="*/ 20 h 256"/>
                <a:gd name="T8" fmla="*/ 27 w 245"/>
                <a:gd name="T9" fmla="*/ 0 h 256"/>
                <a:gd name="T10" fmla="*/ 0 60000 65536"/>
                <a:gd name="T11" fmla="*/ 0 60000 65536"/>
                <a:gd name="T12" fmla="*/ 0 60000 65536"/>
                <a:gd name="T13" fmla="*/ 0 60000 65536"/>
                <a:gd name="T14" fmla="*/ 0 60000 65536"/>
                <a:gd name="T15" fmla="*/ 0 w 245"/>
                <a:gd name="T16" fmla="*/ 0 h 256"/>
                <a:gd name="T17" fmla="*/ 245 w 245"/>
                <a:gd name="T18" fmla="*/ 256 h 256"/>
              </a:gdLst>
              <a:ahLst/>
              <a:cxnLst>
                <a:cxn ang="T10">
                  <a:pos x="T0" y="T1"/>
                </a:cxn>
                <a:cxn ang="T11">
                  <a:pos x="T2" y="T3"/>
                </a:cxn>
                <a:cxn ang="T12">
                  <a:pos x="T4" y="T5"/>
                </a:cxn>
                <a:cxn ang="T13">
                  <a:pos x="T6" y="T7"/>
                </a:cxn>
                <a:cxn ang="T14">
                  <a:pos x="T8" y="T9"/>
                </a:cxn>
              </a:cxnLst>
              <a:rect l="T15" t="T16" r="T17" b="T18"/>
              <a:pathLst>
                <a:path w="245" h="256">
                  <a:moveTo>
                    <a:pt x="117" y="0"/>
                  </a:moveTo>
                  <a:lnTo>
                    <a:pt x="0" y="157"/>
                  </a:lnTo>
                  <a:lnTo>
                    <a:pt x="128" y="256"/>
                  </a:lnTo>
                  <a:lnTo>
                    <a:pt x="245" y="89"/>
                  </a:lnTo>
                  <a:lnTo>
                    <a:pt x="117" y="0"/>
                  </a:lnTo>
                  <a:close/>
                </a:path>
              </a:pathLst>
            </a:custGeom>
            <a:solidFill>
              <a:srgbClr val="C0C0C0"/>
            </a:solidFill>
            <a:ln w="9525">
              <a:noFill/>
              <a:round/>
              <a:headEnd/>
              <a:tailEnd/>
            </a:ln>
          </p:spPr>
          <p:txBody>
            <a:bodyPr/>
            <a:lstStyle/>
            <a:p>
              <a:pPr rtl="0"/>
              <a:endParaRPr lang="en-US" sz="3800"/>
            </a:p>
          </p:txBody>
        </p:sp>
        <p:sp>
          <p:nvSpPr>
            <p:cNvPr id="1048" name="Freeform 1046"/>
            <p:cNvSpPr>
              <a:spLocks/>
            </p:cNvSpPr>
            <p:nvPr/>
          </p:nvSpPr>
          <p:spPr bwMode="auto">
            <a:xfrm flipH="1">
              <a:off x="468" y="1101"/>
              <a:ext cx="63" cy="66"/>
            </a:xfrm>
            <a:custGeom>
              <a:avLst/>
              <a:gdLst>
                <a:gd name="T0" fmla="*/ 62 w 277"/>
                <a:gd name="T1" fmla="*/ 21 h 287"/>
                <a:gd name="T2" fmla="*/ 60 w 277"/>
                <a:gd name="T3" fmla="*/ 20 h 287"/>
                <a:gd name="T4" fmla="*/ 59 w 277"/>
                <a:gd name="T5" fmla="*/ 20 h 287"/>
                <a:gd name="T6" fmla="*/ 58 w 277"/>
                <a:gd name="T7" fmla="*/ 21 h 287"/>
                <a:gd name="T8" fmla="*/ 57 w 277"/>
                <a:gd name="T9" fmla="*/ 22 h 287"/>
                <a:gd name="T10" fmla="*/ 56 w 277"/>
                <a:gd name="T11" fmla="*/ 23 h 287"/>
                <a:gd name="T12" fmla="*/ 53 w 277"/>
                <a:gd name="T13" fmla="*/ 26 h 287"/>
                <a:gd name="T14" fmla="*/ 50 w 277"/>
                <a:gd name="T15" fmla="*/ 32 h 287"/>
                <a:gd name="T16" fmla="*/ 45 w 277"/>
                <a:gd name="T17" fmla="*/ 37 h 287"/>
                <a:gd name="T18" fmla="*/ 41 w 277"/>
                <a:gd name="T19" fmla="*/ 44 h 287"/>
                <a:gd name="T20" fmla="*/ 37 w 277"/>
                <a:gd name="T21" fmla="*/ 49 h 287"/>
                <a:gd name="T22" fmla="*/ 34 w 277"/>
                <a:gd name="T23" fmla="*/ 54 h 287"/>
                <a:gd name="T24" fmla="*/ 32 w 277"/>
                <a:gd name="T25" fmla="*/ 57 h 287"/>
                <a:gd name="T26" fmla="*/ 30 w 277"/>
                <a:gd name="T27" fmla="*/ 56 h 287"/>
                <a:gd name="T28" fmla="*/ 27 w 277"/>
                <a:gd name="T29" fmla="*/ 53 h 287"/>
                <a:gd name="T30" fmla="*/ 24 w 277"/>
                <a:gd name="T31" fmla="*/ 51 h 287"/>
                <a:gd name="T32" fmla="*/ 20 w 277"/>
                <a:gd name="T33" fmla="*/ 48 h 287"/>
                <a:gd name="T34" fmla="*/ 17 w 277"/>
                <a:gd name="T35" fmla="*/ 45 h 287"/>
                <a:gd name="T36" fmla="*/ 14 w 277"/>
                <a:gd name="T37" fmla="*/ 43 h 287"/>
                <a:gd name="T38" fmla="*/ 11 w 277"/>
                <a:gd name="T39" fmla="*/ 41 h 287"/>
                <a:gd name="T40" fmla="*/ 9 w 277"/>
                <a:gd name="T41" fmla="*/ 39 h 287"/>
                <a:gd name="T42" fmla="*/ 11 w 277"/>
                <a:gd name="T43" fmla="*/ 36 h 287"/>
                <a:gd name="T44" fmla="*/ 14 w 277"/>
                <a:gd name="T45" fmla="*/ 32 h 287"/>
                <a:gd name="T46" fmla="*/ 18 w 277"/>
                <a:gd name="T47" fmla="*/ 26 h 287"/>
                <a:gd name="T48" fmla="*/ 23 w 277"/>
                <a:gd name="T49" fmla="*/ 20 h 287"/>
                <a:gd name="T50" fmla="*/ 27 w 277"/>
                <a:gd name="T51" fmla="*/ 15 h 287"/>
                <a:gd name="T52" fmla="*/ 30 w 277"/>
                <a:gd name="T53" fmla="*/ 10 h 287"/>
                <a:gd name="T54" fmla="*/ 33 w 277"/>
                <a:gd name="T55" fmla="*/ 7 h 287"/>
                <a:gd name="T56" fmla="*/ 33 w 277"/>
                <a:gd name="T57" fmla="*/ 6 h 287"/>
                <a:gd name="T58" fmla="*/ 34 w 277"/>
                <a:gd name="T59" fmla="*/ 5 h 287"/>
                <a:gd name="T60" fmla="*/ 34 w 277"/>
                <a:gd name="T61" fmla="*/ 5 h 287"/>
                <a:gd name="T62" fmla="*/ 34 w 277"/>
                <a:gd name="T63" fmla="*/ 4 h 287"/>
                <a:gd name="T64" fmla="*/ 34 w 277"/>
                <a:gd name="T65" fmla="*/ 4 h 287"/>
                <a:gd name="T66" fmla="*/ 34 w 277"/>
                <a:gd name="T67" fmla="*/ 3 h 287"/>
                <a:gd name="T68" fmla="*/ 34 w 277"/>
                <a:gd name="T69" fmla="*/ 2 h 287"/>
                <a:gd name="T70" fmla="*/ 33 w 277"/>
                <a:gd name="T71" fmla="*/ 1 h 287"/>
                <a:gd name="T72" fmla="*/ 33 w 277"/>
                <a:gd name="T73" fmla="*/ 0 h 287"/>
                <a:gd name="T74" fmla="*/ 31 w 277"/>
                <a:gd name="T75" fmla="*/ 0 h 287"/>
                <a:gd name="T76" fmla="*/ 30 w 277"/>
                <a:gd name="T77" fmla="*/ 0 h 287"/>
                <a:gd name="T78" fmla="*/ 29 w 277"/>
                <a:gd name="T79" fmla="*/ 0 h 287"/>
                <a:gd name="T80" fmla="*/ 28 w 277"/>
                <a:gd name="T81" fmla="*/ 1 h 287"/>
                <a:gd name="T82" fmla="*/ 1 w 277"/>
                <a:gd name="T83" fmla="*/ 38 h 287"/>
                <a:gd name="T84" fmla="*/ 0 w 277"/>
                <a:gd name="T85" fmla="*/ 39 h 287"/>
                <a:gd name="T86" fmla="*/ 0 w 277"/>
                <a:gd name="T87" fmla="*/ 40 h 287"/>
                <a:gd name="T88" fmla="*/ 0 w 277"/>
                <a:gd name="T89" fmla="*/ 41 h 287"/>
                <a:gd name="T90" fmla="*/ 2 w 277"/>
                <a:gd name="T91" fmla="*/ 43 h 287"/>
                <a:gd name="T92" fmla="*/ 30 w 277"/>
                <a:gd name="T93" fmla="*/ 66 h 287"/>
                <a:gd name="T94" fmla="*/ 31 w 277"/>
                <a:gd name="T95" fmla="*/ 66 h 287"/>
                <a:gd name="T96" fmla="*/ 32 w 277"/>
                <a:gd name="T97" fmla="*/ 66 h 287"/>
                <a:gd name="T98" fmla="*/ 33 w 277"/>
                <a:gd name="T99" fmla="*/ 66 h 287"/>
                <a:gd name="T100" fmla="*/ 33 w 277"/>
                <a:gd name="T101" fmla="*/ 66 h 287"/>
                <a:gd name="T102" fmla="*/ 34 w 277"/>
                <a:gd name="T103" fmla="*/ 66 h 287"/>
                <a:gd name="T104" fmla="*/ 35 w 277"/>
                <a:gd name="T105" fmla="*/ 66 h 287"/>
                <a:gd name="T106" fmla="*/ 35 w 277"/>
                <a:gd name="T107" fmla="*/ 65 h 287"/>
                <a:gd name="T108" fmla="*/ 36 w 277"/>
                <a:gd name="T109" fmla="*/ 65 h 287"/>
                <a:gd name="T110" fmla="*/ 63 w 277"/>
                <a:gd name="T111" fmla="*/ 26 h 287"/>
                <a:gd name="T112" fmla="*/ 63 w 277"/>
                <a:gd name="T113" fmla="*/ 25 h 287"/>
                <a:gd name="T114" fmla="*/ 63 w 277"/>
                <a:gd name="T115" fmla="*/ 23 h 287"/>
                <a:gd name="T116" fmla="*/ 63 w 277"/>
                <a:gd name="T117" fmla="*/ 22 h 287"/>
                <a:gd name="T118" fmla="*/ 62 w 277"/>
                <a:gd name="T119" fmla="*/ 21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7"/>
                <a:gd name="T181" fmla="*/ 0 h 287"/>
                <a:gd name="T182" fmla="*/ 277 w 277"/>
                <a:gd name="T183" fmla="*/ 287 h 2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7" h="287">
                  <a:moveTo>
                    <a:pt x="272" y="91"/>
                  </a:moveTo>
                  <a:lnTo>
                    <a:pt x="265" y="88"/>
                  </a:lnTo>
                  <a:lnTo>
                    <a:pt x="259" y="88"/>
                  </a:lnTo>
                  <a:lnTo>
                    <a:pt x="254" y="91"/>
                  </a:lnTo>
                  <a:lnTo>
                    <a:pt x="249" y="95"/>
                  </a:lnTo>
                  <a:lnTo>
                    <a:pt x="245" y="100"/>
                  </a:lnTo>
                  <a:lnTo>
                    <a:pt x="234" y="115"/>
                  </a:lnTo>
                  <a:lnTo>
                    <a:pt x="219" y="137"/>
                  </a:lnTo>
                  <a:lnTo>
                    <a:pt x="200" y="162"/>
                  </a:lnTo>
                  <a:lnTo>
                    <a:pt x="182" y="190"/>
                  </a:lnTo>
                  <a:lnTo>
                    <a:pt x="164" y="214"/>
                  </a:lnTo>
                  <a:lnTo>
                    <a:pt x="150" y="235"/>
                  </a:lnTo>
                  <a:lnTo>
                    <a:pt x="141" y="248"/>
                  </a:lnTo>
                  <a:lnTo>
                    <a:pt x="132" y="242"/>
                  </a:lnTo>
                  <a:lnTo>
                    <a:pt x="119" y="232"/>
                  </a:lnTo>
                  <a:lnTo>
                    <a:pt x="104" y="221"/>
                  </a:lnTo>
                  <a:lnTo>
                    <a:pt x="90" y="209"/>
                  </a:lnTo>
                  <a:lnTo>
                    <a:pt x="74" y="197"/>
                  </a:lnTo>
                  <a:lnTo>
                    <a:pt x="60" y="186"/>
                  </a:lnTo>
                  <a:lnTo>
                    <a:pt x="48" y="177"/>
                  </a:lnTo>
                  <a:lnTo>
                    <a:pt x="39" y="170"/>
                  </a:lnTo>
                  <a:lnTo>
                    <a:pt x="48" y="157"/>
                  </a:lnTo>
                  <a:lnTo>
                    <a:pt x="63" y="137"/>
                  </a:lnTo>
                  <a:lnTo>
                    <a:pt x="81" y="114"/>
                  </a:lnTo>
                  <a:lnTo>
                    <a:pt x="99" y="89"/>
                  </a:lnTo>
                  <a:lnTo>
                    <a:pt x="117" y="66"/>
                  </a:lnTo>
                  <a:lnTo>
                    <a:pt x="133" y="45"/>
                  </a:lnTo>
                  <a:lnTo>
                    <a:pt x="143" y="31"/>
                  </a:lnTo>
                  <a:lnTo>
                    <a:pt x="147" y="26"/>
                  </a:lnTo>
                  <a:lnTo>
                    <a:pt x="148" y="23"/>
                  </a:lnTo>
                  <a:lnTo>
                    <a:pt x="150" y="20"/>
                  </a:lnTo>
                  <a:lnTo>
                    <a:pt x="151" y="19"/>
                  </a:lnTo>
                  <a:lnTo>
                    <a:pt x="151" y="16"/>
                  </a:lnTo>
                  <a:lnTo>
                    <a:pt x="151" y="13"/>
                  </a:lnTo>
                  <a:lnTo>
                    <a:pt x="150" y="9"/>
                  </a:lnTo>
                  <a:lnTo>
                    <a:pt x="147" y="5"/>
                  </a:lnTo>
                  <a:lnTo>
                    <a:pt x="145" y="2"/>
                  </a:lnTo>
                  <a:lnTo>
                    <a:pt x="138" y="0"/>
                  </a:lnTo>
                  <a:lnTo>
                    <a:pt x="132" y="0"/>
                  </a:lnTo>
                  <a:lnTo>
                    <a:pt x="126" y="2"/>
                  </a:lnTo>
                  <a:lnTo>
                    <a:pt x="121" y="6"/>
                  </a:lnTo>
                  <a:lnTo>
                    <a:pt x="3" y="164"/>
                  </a:lnTo>
                  <a:lnTo>
                    <a:pt x="0" y="169"/>
                  </a:lnTo>
                  <a:lnTo>
                    <a:pt x="0" y="175"/>
                  </a:lnTo>
                  <a:lnTo>
                    <a:pt x="2" y="180"/>
                  </a:lnTo>
                  <a:lnTo>
                    <a:pt x="7" y="186"/>
                  </a:lnTo>
                  <a:lnTo>
                    <a:pt x="134" y="285"/>
                  </a:lnTo>
                  <a:lnTo>
                    <a:pt x="137" y="286"/>
                  </a:lnTo>
                  <a:lnTo>
                    <a:pt x="141" y="287"/>
                  </a:lnTo>
                  <a:lnTo>
                    <a:pt x="143" y="287"/>
                  </a:lnTo>
                  <a:lnTo>
                    <a:pt x="147" y="287"/>
                  </a:lnTo>
                  <a:lnTo>
                    <a:pt x="150" y="287"/>
                  </a:lnTo>
                  <a:lnTo>
                    <a:pt x="152" y="286"/>
                  </a:lnTo>
                  <a:lnTo>
                    <a:pt x="155" y="283"/>
                  </a:lnTo>
                  <a:lnTo>
                    <a:pt x="158" y="281"/>
                  </a:lnTo>
                  <a:lnTo>
                    <a:pt x="275" y="114"/>
                  </a:lnTo>
                  <a:lnTo>
                    <a:pt x="277" y="108"/>
                  </a:lnTo>
                  <a:lnTo>
                    <a:pt x="277" y="101"/>
                  </a:lnTo>
                  <a:lnTo>
                    <a:pt x="276" y="96"/>
                  </a:lnTo>
                  <a:lnTo>
                    <a:pt x="272" y="91"/>
                  </a:lnTo>
                  <a:close/>
                </a:path>
              </a:pathLst>
            </a:custGeom>
            <a:solidFill>
              <a:srgbClr val="000000"/>
            </a:solidFill>
            <a:ln w="9525">
              <a:noFill/>
              <a:round/>
              <a:headEnd/>
              <a:tailEnd/>
            </a:ln>
          </p:spPr>
          <p:txBody>
            <a:bodyPr/>
            <a:lstStyle/>
            <a:p>
              <a:pPr rtl="0"/>
              <a:endParaRPr lang="en-US" sz="3800"/>
            </a:p>
          </p:txBody>
        </p:sp>
        <p:sp>
          <p:nvSpPr>
            <p:cNvPr id="1049" name="Freeform 1047"/>
            <p:cNvSpPr>
              <a:spLocks/>
            </p:cNvSpPr>
            <p:nvPr/>
          </p:nvSpPr>
          <p:spPr bwMode="auto">
            <a:xfrm flipH="1">
              <a:off x="442" y="974"/>
              <a:ext cx="199" cy="140"/>
            </a:xfrm>
            <a:custGeom>
              <a:avLst/>
              <a:gdLst>
                <a:gd name="T0" fmla="*/ 172 w 867"/>
                <a:gd name="T1" fmla="*/ 3 h 610"/>
                <a:gd name="T2" fmla="*/ 165 w 867"/>
                <a:gd name="T3" fmla="*/ 7 h 610"/>
                <a:gd name="T4" fmla="*/ 155 w 867"/>
                <a:gd name="T5" fmla="*/ 12 h 610"/>
                <a:gd name="T6" fmla="*/ 147 w 867"/>
                <a:gd name="T7" fmla="*/ 16 h 610"/>
                <a:gd name="T8" fmla="*/ 145 w 867"/>
                <a:gd name="T9" fmla="*/ 18 h 610"/>
                <a:gd name="T10" fmla="*/ 144 w 867"/>
                <a:gd name="T11" fmla="*/ 19 h 610"/>
                <a:gd name="T12" fmla="*/ 144 w 867"/>
                <a:gd name="T13" fmla="*/ 23 h 610"/>
                <a:gd name="T14" fmla="*/ 144 w 867"/>
                <a:gd name="T15" fmla="*/ 33 h 610"/>
                <a:gd name="T16" fmla="*/ 143 w 867"/>
                <a:gd name="T17" fmla="*/ 38 h 610"/>
                <a:gd name="T18" fmla="*/ 139 w 867"/>
                <a:gd name="T19" fmla="*/ 41 h 610"/>
                <a:gd name="T20" fmla="*/ 136 w 867"/>
                <a:gd name="T21" fmla="*/ 40 h 610"/>
                <a:gd name="T22" fmla="*/ 133 w 867"/>
                <a:gd name="T23" fmla="*/ 33 h 610"/>
                <a:gd name="T24" fmla="*/ 130 w 867"/>
                <a:gd name="T25" fmla="*/ 26 h 610"/>
                <a:gd name="T26" fmla="*/ 128 w 867"/>
                <a:gd name="T27" fmla="*/ 22 h 610"/>
                <a:gd name="T28" fmla="*/ 127 w 867"/>
                <a:gd name="T29" fmla="*/ 21 h 610"/>
                <a:gd name="T30" fmla="*/ 125 w 867"/>
                <a:gd name="T31" fmla="*/ 19 h 610"/>
                <a:gd name="T32" fmla="*/ 98 w 867"/>
                <a:gd name="T33" fmla="*/ 14 h 610"/>
                <a:gd name="T34" fmla="*/ 98 w 867"/>
                <a:gd name="T35" fmla="*/ 14 h 610"/>
                <a:gd name="T36" fmla="*/ 97 w 867"/>
                <a:gd name="T37" fmla="*/ 14 h 610"/>
                <a:gd name="T38" fmla="*/ 86 w 867"/>
                <a:gd name="T39" fmla="*/ 16 h 610"/>
                <a:gd name="T40" fmla="*/ 73 w 867"/>
                <a:gd name="T41" fmla="*/ 20 h 610"/>
                <a:gd name="T42" fmla="*/ 61 w 867"/>
                <a:gd name="T43" fmla="*/ 26 h 610"/>
                <a:gd name="T44" fmla="*/ 49 w 867"/>
                <a:gd name="T45" fmla="*/ 32 h 610"/>
                <a:gd name="T46" fmla="*/ 38 w 867"/>
                <a:gd name="T47" fmla="*/ 38 h 610"/>
                <a:gd name="T48" fmla="*/ 29 w 867"/>
                <a:gd name="T49" fmla="*/ 44 h 610"/>
                <a:gd name="T50" fmla="*/ 23 w 867"/>
                <a:gd name="T51" fmla="*/ 48 h 610"/>
                <a:gd name="T52" fmla="*/ 20 w 867"/>
                <a:gd name="T53" fmla="*/ 50 h 610"/>
                <a:gd name="T54" fmla="*/ 21 w 867"/>
                <a:gd name="T55" fmla="*/ 50 h 610"/>
                <a:gd name="T56" fmla="*/ 21 w 867"/>
                <a:gd name="T57" fmla="*/ 50 h 610"/>
                <a:gd name="T58" fmla="*/ 12 w 867"/>
                <a:gd name="T59" fmla="*/ 56 h 610"/>
                <a:gd name="T60" fmla="*/ 6 w 867"/>
                <a:gd name="T61" fmla="*/ 64 h 610"/>
                <a:gd name="T62" fmla="*/ 2 w 867"/>
                <a:gd name="T63" fmla="*/ 72 h 610"/>
                <a:gd name="T64" fmla="*/ 0 w 867"/>
                <a:gd name="T65" fmla="*/ 76 h 610"/>
                <a:gd name="T66" fmla="*/ 0 w 867"/>
                <a:gd name="T67" fmla="*/ 78 h 610"/>
                <a:gd name="T68" fmla="*/ 1 w 867"/>
                <a:gd name="T69" fmla="*/ 80 h 610"/>
                <a:gd name="T70" fmla="*/ 45 w 867"/>
                <a:gd name="T71" fmla="*/ 139 h 610"/>
                <a:gd name="T72" fmla="*/ 48 w 867"/>
                <a:gd name="T73" fmla="*/ 140 h 610"/>
                <a:gd name="T74" fmla="*/ 50 w 867"/>
                <a:gd name="T75" fmla="*/ 139 h 610"/>
                <a:gd name="T76" fmla="*/ 59 w 867"/>
                <a:gd name="T77" fmla="*/ 137 h 610"/>
                <a:gd name="T78" fmla="*/ 72 w 867"/>
                <a:gd name="T79" fmla="*/ 131 h 610"/>
                <a:gd name="T80" fmla="*/ 89 w 867"/>
                <a:gd name="T81" fmla="*/ 123 h 610"/>
                <a:gd name="T82" fmla="*/ 108 w 867"/>
                <a:gd name="T83" fmla="*/ 111 h 610"/>
                <a:gd name="T84" fmla="*/ 127 w 867"/>
                <a:gd name="T85" fmla="*/ 97 h 610"/>
                <a:gd name="T86" fmla="*/ 145 w 867"/>
                <a:gd name="T87" fmla="*/ 79 h 610"/>
                <a:gd name="T88" fmla="*/ 160 w 867"/>
                <a:gd name="T89" fmla="*/ 58 h 610"/>
                <a:gd name="T90" fmla="*/ 167 w 867"/>
                <a:gd name="T91" fmla="*/ 45 h 610"/>
                <a:gd name="T92" fmla="*/ 173 w 867"/>
                <a:gd name="T93" fmla="*/ 41 h 610"/>
                <a:gd name="T94" fmla="*/ 181 w 867"/>
                <a:gd name="T95" fmla="*/ 36 h 610"/>
                <a:gd name="T96" fmla="*/ 187 w 867"/>
                <a:gd name="T97" fmla="*/ 33 h 610"/>
                <a:gd name="T98" fmla="*/ 190 w 867"/>
                <a:gd name="T99" fmla="*/ 31 h 610"/>
                <a:gd name="T100" fmla="*/ 193 w 867"/>
                <a:gd name="T101" fmla="*/ 27 h 610"/>
                <a:gd name="T102" fmla="*/ 197 w 867"/>
                <a:gd name="T103" fmla="*/ 23 h 610"/>
                <a:gd name="T104" fmla="*/ 199 w 867"/>
                <a:gd name="T105" fmla="*/ 18 h 610"/>
                <a:gd name="T106" fmla="*/ 199 w 867"/>
                <a:gd name="T107" fmla="*/ 13 h 610"/>
                <a:gd name="T108" fmla="*/ 198 w 867"/>
                <a:gd name="T109" fmla="*/ 10 h 610"/>
                <a:gd name="T110" fmla="*/ 196 w 867"/>
                <a:gd name="T111" fmla="*/ 6 h 610"/>
                <a:gd name="T112" fmla="*/ 192 w 867"/>
                <a:gd name="T113" fmla="*/ 3 h 610"/>
                <a:gd name="T114" fmla="*/ 186 w 867"/>
                <a:gd name="T115" fmla="*/ 0 h 610"/>
                <a:gd name="T116" fmla="*/ 178 w 867"/>
                <a:gd name="T117" fmla="*/ 0 h 6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7"/>
                <a:gd name="T178" fmla="*/ 0 h 610"/>
                <a:gd name="T179" fmla="*/ 867 w 867"/>
                <a:gd name="T180" fmla="*/ 610 h 61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7" h="610">
                  <a:moveTo>
                    <a:pt x="755" y="9"/>
                  </a:moveTo>
                  <a:lnTo>
                    <a:pt x="750" y="11"/>
                  </a:lnTo>
                  <a:lnTo>
                    <a:pt x="736" y="19"/>
                  </a:lnTo>
                  <a:lnTo>
                    <a:pt x="717" y="30"/>
                  </a:lnTo>
                  <a:lnTo>
                    <a:pt x="695" y="41"/>
                  </a:lnTo>
                  <a:lnTo>
                    <a:pt x="675" y="53"/>
                  </a:lnTo>
                  <a:lnTo>
                    <a:pt x="655" y="62"/>
                  </a:lnTo>
                  <a:lnTo>
                    <a:pt x="642" y="70"/>
                  </a:lnTo>
                  <a:lnTo>
                    <a:pt x="637" y="73"/>
                  </a:lnTo>
                  <a:lnTo>
                    <a:pt x="633" y="77"/>
                  </a:lnTo>
                  <a:lnTo>
                    <a:pt x="629" y="80"/>
                  </a:lnTo>
                  <a:lnTo>
                    <a:pt x="628" y="84"/>
                  </a:lnTo>
                  <a:lnTo>
                    <a:pt x="626" y="90"/>
                  </a:lnTo>
                  <a:lnTo>
                    <a:pt x="626" y="99"/>
                  </a:lnTo>
                  <a:lnTo>
                    <a:pt x="628" y="119"/>
                  </a:lnTo>
                  <a:lnTo>
                    <a:pt x="628" y="143"/>
                  </a:lnTo>
                  <a:lnTo>
                    <a:pt x="628" y="160"/>
                  </a:lnTo>
                  <a:lnTo>
                    <a:pt x="623" y="165"/>
                  </a:lnTo>
                  <a:lnTo>
                    <a:pt x="615" y="170"/>
                  </a:lnTo>
                  <a:lnTo>
                    <a:pt x="607" y="178"/>
                  </a:lnTo>
                  <a:lnTo>
                    <a:pt x="598" y="186"/>
                  </a:lnTo>
                  <a:lnTo>
                    <a:pt x="591" y="173"/>
                  </a:lnTo>
                  <a:lnTo>
                    <a:pt x="585" y="159"/>
                  </a:lnTo>
                  <a:lnTo>
                    <a:pt x="578" y="143"/>
                  </a:lnTo>
                  <a:lnTo>
                    <a:pt x="571" y="129"/>
                  </a:lnTo>
                  <a:lnTo>
                    <a:pt x="565" y="114"/>
                  </a:lnTo>
                  <a:lnTo>
                    <a:pt x="560" y="104"/>
                  </a:lnTo>
                  <a:lnTo>
                    <a:pt x="556" y="96"/>
                  </a:lnTo>
                  <a:lnTo>
                    <a:pt x="555" y="93"/>
                  </a:lnTo>
                  <a:lnTo>
                    <a:pt x="552" y="90"/>
                  </a:lnTo>
                  <a:lnTo>
                    <a:pt x="550" y="87"/>
                  </a:lnTo>
                  <a:lnTo>
                    <a:pt x="546" y="84"/>
                  </a:lnTo>
                  <a:lnTo>
                    <a:pt x="541" y="83"/>
                  </a:lnTo>
                  <a:lnTo>
                    <a:pt x="426" y="62"/>
                  </a:lnTo>
                  <a:lnTo>
                    <a:pt x="425" y="62"/>
                  </a:lnTo>
                  <a:lnTo>
                    <a:pt x="424" y="62"/>
                  </a:lnTo>
                  <a:lnTo>
                    <a:pt x="422" y="62"/>
                  </a:lnTo>
                  <a:lnTo>
                    <a:pt x="398" y="65"/>
                  </a:lnTo>
                  <a:lnTo>
                    <a:pt x="373" y="70"/>
                  </a:lnTo>
                  <a:lnTo>
                    <a:pt x="346" y="78"/>
                  </a:lnTo>
                  <a:lnTo>
                    <a:pt x="318" y="87"/>
                  </a:lnTo>
                  <a:lnTo>
                    <a:pt x="291" y="99"/>
                  </a:lnTo>
                  <a:lnTo>
                    <a:pt x="264" y="112"/>
                  </a:lnTo>
                  <a:lnTo>
                    <a:pt x="238" y="125"/>
                  </a:lnTo>
                  <a:lnTo>
                    <a:pt x="212" y="139"/>
                  </a:lnTo>
                  <a:lnTo>
                    <a:pt x="187" y="153"/>
                  </a:lnTo>
                  <a:lnTo>
                    <a:pt x="165" y="166"/>
                  </a:lnTo>
                  <a:lnTo>
                    <a:pt x="144" y="179"/>
                  </a:lnTo>
                  <a:lnTo>
                    <a:pt x="126" y="191"/>
                  </a:lnTo>
                  <a:lnTo>
                    <a:pt x="112" y="201"/>
                  </a:lnTo>
                  <a:lnTo>
                    <a:pt x="100" y="209"/>
                  </a:lnTo>
                  <a:lnTo>
                    <a:pt x="92" y="214"/>
                  </a:lnTo>
                  <a:lnTo>
                    <a:pt x="88" y="217"/>
                  </a:lnTo>
                  <a:lnTo>
                    <a:pt x="90" y="216"/>
                  </a:lnTo>
                  <a:lnTo>
                    <a:pt x="91" y="216"/>
                  </a:lnTo>
                  <a:lnTo>
                    <a:pt x="71" y="228"/>
                  </a:lnTo>
                  <a:lnTo>
                    <a:pt x="53" y="243"/>
                  </a:lnTo>
                  <a:lnTo>
                    <a:pt x="39" y="261"/>
                  </a:lnTo>
                  <a:lnTo>
                    <a:pt x="26" y="280"/>
                  </a:lnTo>
                  <a:lnTo>
                    <a:pt x="15" y="298"/>
                  </a:lnTo>
                  <a:lnTo>
                    <a:pt x="8" y="313"/>
                  </a:lnTo>
                  <a:lnTo>
                    <a:pt x="2" y="324"/>
                  </a:lnTo>
                  <a:lnTo>
                    <a:pt x="1" y="329"/>
                  </a:lnTo>
                  <a:lnTo>
                    <a:pt x="0" y="333"/>
                  </a:lnTo>
                  <a:lnTo>
                    <a:pt x="0" y="338"/>
                  </a:lnTo>
                  <a:lnTo>
                    <a:pt x="1" y="343"/>
                  </a:lnTo>
                  <a:lnTo>
                    <a:pt x="4" y="347"/>
                  </a:lnTo>
                  <a:lnTo>
                    <a:pt x="191" y="601"/>
                  </a:lnTo>
                  <a:lnTo>
                    <a:pt x="195" y="605"/>
                  </a:lnTo>
                  <a:lnTo>
                    <a:pt x="200" y="609"/>
                  </a:lnTo>
                  <a:lnTo>
                    <a:pt x="207" y="610"/>
                  </a:lnTo>
                  <a:lnTo>
                    <a:pt x="212" y="609"/>
                  </a:lnTo>
                  <a:lnTo>
                    <a:pt x="220" y="606"/>
                  </a:lnTo>
                  <a:lnTo>
                    <a:pt x="234" y="602"/>
                  </a:lnTo>
                  <a:lnTo>
                    <a:pt x="255" y="595"/>
                  </a:lnTo>
                  <a:lnTo>
                    <a:pt x="282" y="584"/>
                  </a:lnTo>
                  <a:lnTo>
                    <a:pt x="314" y="570"/>
                  </a:lnTo>
                  <a:lnTo>
                    <a:pt x="350" y="554"/>
                  </a:lnTo>
                  <a:lnTo>
                    <a:pt x="389" y="535"/>
                  </a:lnTo>
                  <a:lnTo>
                    <a:pt x="429" y="511"/>
                  </a:lnTo>
                  <a:lnTo>
                    <a:pt x="472" y="485"/>
                  </a:lnTo>
                  <a:lnTo>
                    <a:pt x="513" y="455"/>
                  </a:lnTo>
                  <a:lnTo>
                    <a:pt x="555" y="423"/>
                  </a:lnTo>
                  <a:lnTo>
                    <a:pt x="595" y="386"/>
                  </a:lnTo>
                  <a:lnTo>
                    <a:pt x="632" y="345"/>
                  </a:lnTo>
                  <a:lnTo>
                    <a:pt x="665" y="300"/>
                  </a:lnTo>
                  <a:lnTo>
                    <a:pt x="695" y="252"/>
                  </a:lnTo>
                  <a:lnTo>
                    <a:pt x="720" y="200"/>
                  </a:lnTo>
                  <a:lnTo>
                    <a:pt x="727" y="196"/>
                  </a:lnTo>
                  <a:lnTo>
                    <a:pt x="740" y="188"/>
                  </a:lnTo>
                  <a:lnTo>
                    <a:pt x="755" y="178"/>
                  </a:lnTo>
                  <a:lnTo>
                    <a:pt x="773" y="168"/>
                  </a:lnTo>
                  <a:lnTo>
                    <a:pt x="790" y="157"/>
                  </a:lnTo>
                  <a:lnTo>
                    <a:pt x="805" y="148"/>
                  </a:lnTo>
                  <a:lnTo>
                    <a:pt x="815" y="142"/>
                  </a:lnTo>
                  <a:lnTo>
                    <a:pt x="819" y="139"/>
                  </a:lnTo>
                  <a:lnTo>
                    <a:pt x="827" y="134"/>
                  </a:lnTo>
                  <a:lnTo>
                    <a:pt x="834" y="127"/>
                  </a:lnTo>
                  <a:lnTo>
                    <a:pt x="842" y="119"/>
                  </a:lnTo>
                  <a:lnTo>
                    <a:pt x="850" y="110"/>
                  </a:lnTo>
                  <a:lnTo>
                    <a:pt x="857" y="101"/>
                  </a:lnTo>
                  <a:lnTo>
                    <a:pt x="862" y="90"/>
                  </a:lnTo>
                  <a:lnTo>
                    <a:pt x="866" y="79"/>
                  </a:lnTo>
                  <a:lnTo>
                    <a:pt x="867" y="66"/>
                  </a:lnTo>
                  <a:lnTo>
                    <a:pt x="867" y="58"/>
                  </a:lnTo>
                  <a:lnTo>
                    <a:pt x="866" y="50"/>
                  </a:lnTo>
                  <a:lnTo>
                    <a:pt x="863" y="44"/>
                  </a:lnTo>
                  <a:lnTo>
                    <a:pt x="859" y="36"/>
                  </a:lnTo>
                  <a:lnTo>
                    <a:pt x="854" y="28"/>
                  </a:lnTo>
                  <a:lnTo>
                    <a:pt x="846" y="19"/>
                  </a:lnTo>
                  <a:lnTo>
                    <a:pt x="836" y="11"/>
                  </a:lnTo>
                  <a:lnTo>
                    <a:pt x="824" y="5"/>
                  </a:lnTo>
                  <a:lnTo>
                    <a:pt x="810" y="1"/>
                  </a:lnTo>
                  <a:lnTo>
                    <a:pt x="794" y="0"/>
                  </a:lnTo>
                  <a:lnTo>
                    <a:pt x="776" y="2"/>
                  </a:lnTo>
                  <a:lnTo>
                    <a:pt x="755" y="9"/>
                  </a:lnTo>
                  <a:close/>
                </a:path>
              </a:pathLst>
            </a:custGeom>
            <a:solidFill>
              <a:srgbClr val="000000"/>
            </a:solidFill>
            <a:ln w="9525">
              <a:noFill/>
              <a:round/>
              <a:headEnd/>
              <a:tailEnd/>
            </a:ln>
          </p:spPr>
          <p:txBody>
            <a:bodyPr/>
            <a:lstStyle/>
            <a:p>
              <a:pPr rtl="0"/>
              <a:endParaRPr lang="en-US" sz="3800"/>
            </a:p>
          </p:txBody>
        </p:sp>
        <p:sp>
          <p:nvSpPr>
            <p:cNvPr id="1050" name="Freeform 1048"/>
            <p:cNvSpPr>
              <a:spLocks/>
            </p:cNvSpPr>
            <p:nvPr/>
          </p:nvSpPr>
          <p:spPr bwMode="auto">
            <a:xfrm flipH="1">
              <a:off x="452" y="983"/>
              <a:ext cx="179" cy="121"/>
            </a:xfrm>
            <a:custGeom>
              <a:avLst/>
              <a:gdLst>
                <a:gd name="T0" fmla="*/ 169 w 786"/>
                <a:gd name="T1" fmla="*/ 0 h 528"/>
                <a:gd name="T2" fmla="*/ 174 w 786"/>
                <a:gd name="T3" fmla="*/ 0 h 528"/>
                <a:gd name="T4" fmla="*/ 176 w 786"/>
                <a:gd name="T5" fmla="*/ 1 h 528"/>
                <a:gd name="T6" fmla="*/ 178 w 786"/>
                <a:gd name="T7" fmla="*/ 3 h 528"/>
                <a:gd name="T8" fmla="*/ 179 w 786"/>
                <a:gd name="T9" fmla="*/ 6 h 528"/>
                <a:gd name="T10" fmla="*/ 178 w 786"/>
                <a:gd name="T11" fmla="*/ 10 h 528"/>
                <a:gd name="T12" fmla="*/ 175 w 786"/>
                <a:gd name="T13" fmla="*/ 13 h 528"/>
                <a:gd name="T14" fmla="*/ 173 w 786"/>
                <a:gd name="T15" fmla="*/ 15 h 528"/>
                <a:gd name="T16" fmla="*/ 171 w 786"/>
                <a:gd name="T17" fmla="*/ 16 h 528"/>
                <a:gd name="T18" fmla="*/ 165 w 786"/>
                <a:gd name="T19" fmla="*/ 20 h 528"/>
                <a:gd name="T20" fmla="*/ 156 w 786"/>
                <a:gd name="T21" fmla="*/ 25 h 528"/>
                <a:gd name="T22" fmla="*/ 150 w 786"/>
                <a:gd name="T23" fmla="*/ 30 h 528"/>
                <a:gd name="T24" fmla="*/ 148 w 786"/>
                <a:gd name="T25" fmla="*/ 31 h 528"/>
                <a:gd name="T26" fmla="*/ 147 w 786"/>
                <a:gd name="T27" fmla="*/ 32 h 528"/>
                <a:gd name="T28" fmla="*/ 143 w 786"/>
                <a:gd name="T29" fmla="*/ 43 h 528"/>
                <a:gd name="T30" fmla="*/ 130 w 786"/>
                <a:gd name="T31" fmla="*/ 61 h 528"/>
                <a:gd name="T32" fmla="*/ 115 w 786"/>
                <a:gd name="T33" fmla="*/ 77 h 528"/>
                <a:gd name="T34" fmla="*/ 99 w 786"/>
                <a:gd name="T35" fmla="*/ 90 h 528"/>
                <a:gd name="T36" fmla="*/ 82 w 786"/>
                <a:gd name="T37" fmla="*/ 101 h 528"/>
                <a:gd name="T38" fmla="*/ 67 w 786"/>
                <a:gd name="T39" fmla="*/ 110 h 528"/>
                <a:gd name="T40" fmla="*/ 53 w 786"/>
                <a:gd name="T41" fmla="*/ 116 h 528"/>
                <a:gd name="T42" fmla="*/ 43 w 786"/>
                <a:gd name="T43" fmla="*/ 120 h 528"/>
                <a:gd name="T44" fmla="*/ 37 w 786"/>
                <a:gd name="T45" fmla="*/ 118 h 528"/>
                <a:gd name="T46" fmla="*/ 26 w 786"/>
                <a:gd name="T47" fmla="*/ 103 h 528"/>
                <a:gd name="T48" fmla="*/ 13 w 786"/>
                <a:gd name="T49" fmla="*/ 85 h 528"/>
                <a:gd name="T50" fmla="*/ 3 w 786"/>
                <a:gd name="T51" fmla="*/ 71 h 528"/>
                <a:gd name="T52" fmla="*/ 1 w 786"/>
                <a:gd name="T53" fmla="*/ 65 h 528"/>
                <a:gd name="T54" fmla="*/ 4 w 786"/>
                <a:gd name="T55" fmla="*/ 60 h 528"/>
                <a:gd name="T56" fmla="*/ 8 w 786"/>
                <a:gd name="T57" fmla="*/ 55 h 528"/>
                <a:gd name="T58" fmla="*/ 13 w 786"/>
                <a:gd name="T59" fmla="*/ 50 h 528"/>
                <a:gd name="T60" fmla="*/ 15 w 786"/>
                <a:gd name="T61" fmla="*/ 49 h 528"/>
                <a:gd name="T62" fmla="*/ 15 w 786"/>
                <a:gd name="T63" fmla="*/ 49 h 528"/>
                <a:gd name="T64" fmla="*/ 16 w 786"/>
                <a:gd name="T65" fmla="*/ 48 h 528"/>
                <a:gd name="T66" fmla="*/ 20 w 786"/>
                <a:gd name="T67" fmla="*/ 45 h 528"/>
                <a:gd name="T68" fmla="*/ 27 w 786"/>
                <a:gd name="T69" fmla="*/ 41 h 528"/>
                <a:gd name="T70" fmla="*/ 36 w 786"/>
                <a:gd name="T71" fmla="*/ 35 h 528"/>
                <a:gd name="T72" fmla="*/ 47 w 786"/>
                <a:gd name="T73" fmla="*/ 29 h 528"/>
                <a:gd name="T74" fmla="*/ 59 w 786"/>
                <a:gd name="T75" fmla="*/ 23 h 528"/>
                <a:gd name="T76" fmla="*/ 71 w 786"/>
                <a:gd name="T77" fmla="*/ 18 h 528"/>
                <a:gd name="T78" fmla="*/ 82 w 786"/>
                <a:gd name="T79" fmla="*/ 15 h 528"/>
                <a:gd name="T80" fmla="*/ 88 w 786"/>
                <a:gd name="T81" fmla="*/ 15 h 528"/>
                <a:gd name="T82" fmla="*/ 94 w 786"/>
                <a:gd name="T83" fmla="*/ 16 h 528"/>
                <a:gd name="T84" fmla="*/ 101 w 786"/>
                <a:gd name="T85" fmla="*/ 17 h 528"/>
                <a:gd name="T86" fmla="*/ 108 w 786"/>
                <a:gd name="T87" fmla="*/ 18 h 528"/>
                <a:gd name="T88" fmla="*/ 111 w 786"/>
                <a:gd name="T89" fmla="*/ 21 h 528"/>
                <a:gd name="T90" fmla="*/ 114 w 786"/>
                <a:gd name="T91" fmla="*/ 28 h 528"/>
                <a:gd name="T92" fmla="*/ 118 w 786"/>
                <a:gd name="T93" fmla="*/ 36 h 528"/>
                <a:gd name="T94" fmla="*/ 121 w 786"/>
                <a:gd name="T95" fmla="*/ 42 h 528"/>
                <a:gd name="T96" fmla="*/ 122 w 786"/>
                <a:gd name="T97" fmla="*/ 44 h 528"/>
                <a:gd name="T98" fmla="*/ 123 w 786"/>
                <a:gd name="T99" fmla="*/ 45 h 528"/>
                <a:gd name="T100" fmla="*/ 125 w 786"/>
                <a:gd name="T101" fmla="*/ 45 h 528"/>
                <a:gd name="T102" fmla="*/ 127 w 786"/>
                <a:gd name="T103" fmla="*/ 45 h 528"/>
                <a:gd name="T104" fmla="*/ 141 w 786"/>
                <a:gd name="T105" fmla="*/ 33 h 528"/>
                <a:gd name="T106" fmla="*/ 142 w 786"/>
                <a:gd name="T107" fmla="*/ 32 h 528"/>
                <a:gd name="T108" fmla="*/ 143 w 786"/>
                <a:gd name="T109" fmla="*/ 30 h 528"/>
                <a:gd name="T110" fmla="*/ 143 w 786"/>
                <a:gd name="T111" fmla="*/ 24 h 528"/>
                <a:gd name="T112" fmla="*/ 142 w 786"/>
                <a:gd name="T113" fmla="*/ 14 h 528"/>
                <a:gd name="T114" fmla="*/ 148 w 786"/>
                <a:gd name="T115" fmla="*/ 11 h 528"/>
                <a:gd name="T116" fmla="*/ 156 w 786"/>
                <a:gd name="T117" fmla="*/ 7 h 528"/>
                <a:gd name="T118" fmla="*/ 163 w 786"/>
                <a:gd name="T119" fmla="*/ 3 h 528"/>
                <a:gd name="T120" fmla="*/ 166 w 786"/>
                <a:gd name="T121" fmla="*/ 1 h 5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86"/>
                <a:gd name="T184" fmla="*/ 0 h 528"/>
                <a:gd name="T185" fmla="*/ 786 w 786"/>
                <a:gd name="T186" fmla="*/ 528 h 5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86" h="528">
                  <a:moveTo>
                    <a:pt x="731" y="5"/>
                  </a:moveTo>
                  <a:lnTo>
                    <a:pt x="743" y="1"/>
                  </a:lnTo>
                  <a:lnTo>
                    <a:pt x="754" y="0"/>
                  </a:lnTo>
                  <a:lnTo>
                    <a:pt x="762" y="1"/>
                  </a:lnTo>
                  <a:lnTo>
                    <a:pt x="770" y="4"/>
                  </a:lnTo>
                  <a:lnTo>
                    <a:pt x="775" y="6"/>
                  </a:lnTo>
                  <a:lnTo>
                    <a:pt x="779" y="10"/>
                  </a:lnTo>
                  <a:lnTo>
                    <a:pt x="782" y="14"/>
                  </a:lnTo>
                  <a:lnTo>
                    <a:pt x="783" y="17"/>
                  </a:lnTo>
                  <a:lnTo>
                    <a:pt x="786" y="26"/>
                  </a:lnTo>
                  <a:lnTo>
                    <a:pt x="786" y="35"/>
                  </a:lnTo>
                  <a:lnTo>
                    <a:pt x="782" y="44"/>
                  </a:lnTo>
                  <a:lnTo>
                    <a:pt x="775" y="52"/>
                  </a:lnTo>
                  <a:lnTo>
                    <a:pt x="769" y="58"/>
                  </a:lnTo>
                  <a:lnTo>
                    <a:pt x="764" y="64"/>
                  </a:lnTo>
                  <a:lnTo>
                    <a:pt x="758" y="66"/>
                  </a:lnTo>
                  <a:lnTo>
                    <a:pt x="757" y="67"/>
                  </a:lnTo>
                  <a:lnTo>
                    <a:pt x="753" y="70"/>
                  </a:lnTo>
                  <a:lnTo>
                    <a:pt x="741" y="78"/>
                  </a:lnTo>
                  <a:lnTo>
                    <a:pt x="725" y="88"/>
                  </a:lnTo>
                  <a:lnTo>
                    <a:pt x="705" y="99"/>
                  </a:lnTo>
                  <a:lnTo>
                    <a:pt x="686" y="110"/>
                  </a:lnTo>
                  <a:lnTo>
                    <a:pt x="670" y="121"/>
                  </a:lnTo>
                  <a:lnTo>
                    <a:pt x="657" y="129"/>
                  </a:lnTo>
                  <a:lnTo>
                    <a:pt x="653" y="131"/>
                  </a:lnTo>
                  <a:lnTo>
                    <a:pt x="650" y="134"/>
                  </a:lnTo>
                  <a:lnTo>
                    <a:pt x="648" y="135"/>
                  </a:lnTo>
                  <a:lnTo>
                    <a:pt x="647" y="138"/>
                  </a:lnTo>
                  <a:lnTo>
                    <a:pt x="645" y="140"/>
                  </a:lnTo>
                  <a:lnTo>
                    <a:pt x="626" y="186"/>
                  </a:lnTo>
                  <a:lnTo>
                    <a:pt x="601" y="228"/>
                  </a:lnTo>
                  <a:lnTo>
                    <a:pt x="572" y="267"/>
                  </a:lnTo>
                  <a:lnTo>
                    <a:pt x="541" y="303"/>
                  </a:lnTo>
                  <a:lnTo>
                    <a:pt x="507" y="336"/>
                  </a:lnTo>
                  <a:lnTo>
                    <a:pt x="472" y="367"/>
                  </a:lnTo>
                  <a:lnTo>
                    <a:pt x="436" y="394"/>
                  </a:lnTo>
                  <a:lnTo>
                    <a:pt x="398" y="419"/>
                  </a:lnTo>
                  <a:lnTo>
                    <a:pt x="362" y="441"/>
                  </a:lnTo>
                  <a:lnTo>
                    <a:pt x="327" y="462"/>
                  </a:lnTo>
                  <a:lnTo>
                    <a:pt x="293" y="479"/>
                  </a:lnTo>
                  <a:lnTo>
                    <a:pt x="262" y="493"/>
                  </a:lnTo>
                  <a:lnTo>
                    <a:pt x="233" y="506"/>
                  </a:lnTo>
                  <a:lnTo>
                    <a:pt x="208" y="515"/>
                  </a:lnTo>
                  <a:lnTo>
                    <a:pt x="189" y="523"/>
                  </a:lnTo>
                  <a:lnTo>
                    <a:pt x="173" y="528"/>
                  </a:lnTo>
                  <a:lnTo>
                    <a:pt x="162" y="513"/>
                  </a:lnTo>
                  <a:lnTo>
                    <a:pt x="142" y="485"/>
                  </a:lnTo>
                  <a:lnTo>
                    <a:pt x="115" y="449"/>
                  </a:lnTo>
                  <a:lnTo>
                    <a:pt x="86" y="410"/>
                  </a:lnTo>
                  <a:lnTo>
                    <a:pt x="56" y="369"/>
                  </a:lnTo>
                  <a:lnTo>
                    <a:pt x="30" y="334"/>
                  </a:lnTo>
                  <a:lnTo>
                    <a:pt x="11" y="308"/>
                  </a:lnTo>
                  <a:lnTo>
                    <a:pt x="0" y="294"/>
                  </a:lnTo>
                  <a:lnTo>
                    <a:pt x="6" y="285"/>
                  </a:lnTo>
                  <a:lnTo>
                    <a:pt x="11" y="273"/>
                  </a:lnTo>
                  <a:lnTo>
                    <a:pt x="19" y="261"/>
                  </a:lnTo>
                  <a:lnTo>
                    <a:pt x="26" y="250"/>
                  </a:lnTo>
                  <a:lnTo>
                    <a:pt x="36" y="238"/>
                  </a:lnTo>
                  <a:lnTo>
                    <a:pt x="45" y="228"/>
                  </a:lnTo>
                  <a:lnTo>
                    <a:pt x="55" y="218"/>
                  </a:lnTo>
                  <a:lnTo>
                    <a:pt x="67" y="212"/>
                  </a:lnTo>
                  <a:lnTo>
                    <a:pt x="68" y="212"/>
                  </a:lnTo>
                  <a:lnTo>
                    <a:pt x="68" y="211"/>
                  </a:lnTo>
                  <a:lnTo>
                    <a:pt x="71" y="209"/>
                  </a:lnTo>
                  <a:lnTo>
                    <a:pt x="77" y="204"/>
                  </a:lnTo>
                  <a:lnTo>
                    <a:pt x="89" y="196"/>
                  </a:lnTo>
                  <a:lnTo>
                    <a:pt x="102" y="187"/>
                  </a:lnTo>
                  <a:lnTo>
                    <a:pt x="119" y="177"/>
                  </a:lnTo>
                  <a:lnTo>
                    <a:pt x="138" y="165"/>
                  </a:lnTo>
                  <a:lnTo>
                    <a:pt x="160" y="152"/>
                  </a:lnTo>
                  <a:lnTo>
                    <a:pt x="184" y="138"/>
                  </a:lnTo>
                  <a:lnTo>
                    <a:pt x="207" y="125"/>
                  </a:lnTo>
                  <a:lnTo>
                    <a:pt x="233" y="112"/>
                  </a:lnTo>
                  <a:lnTo>
                    <a:pt x="259" y="99"/>
                  </a:lnTo>
                  <a:lnTo>
                    <a:pt x="285" y="88"/>
                  </a:lnTo>
                  <a:lnTo>
                    <a:pt x="311" y="78"/>
                  </a:lnTo>
                  <a:lnTo>
                    <a:pt x="336" y="71"/>
                  </a:lnTo>
                  <a:lnTo>
                    <a:pt x="359" y="66"/>
                  </a:lnTo>
                  <a:lnTo>
                    <a:pt x="381" y="64"/>
                  </a:lnTo>
                  <a:lnTo>
                    <a:pt x="387" y="64"/>
                  </a:lnTo>
                  <a:lnTo>
                    <a:pt x="397" y="66"/>
                  </a:lnTo>
                  <a:lnTo>
                    <a:pt x="411" y="69"/>
                  </a:lnTo>
                  <a:lnTo>
                    <a:pt x="427" y="71"/>
                  </a:lnTo>
                  <a:lnTo>
                    <a:pt x="444" y="74"/>
                  </a:lnTo>
                  <a:lnTo>
                    <a:pt x="461" y="77"/>
                  </a:lnTo>
                  <a:lnTo>
                    <a:pt x="474" y="79"/>
                  </a:lnTo>
                  <a:lnTo>
                    <a:pt x="483" y="80"/>
                  </a:lnTo>
                  <a:lnTo>
                    <a:pt x="487" y="90"/>
                  </a:lnTo>
                  <a:lnTo>
                    <a:pt x="493" y="104"/>
                  </a:lnTo>
                  <a:lnTo>
                    <a:pt x="502" y="121"/>
                  </a:lnTo>
                  <a:lnTo>
                    <a:pt x="510" y="139"/>
                  </a:lnTo>
                  <a:lnTo>
                    <a:pt x="519" y="157"/>
                  </a:lnTo>
                  <a:lnTo>
                    <a:pt x="526" y="172"/>
                  </a:lnTo>
                  <a:lnTo>
                    <a:pt x="531" y="182"/>
                  </a:lnTo>
                  <a:lnTo>
                    <a:pt x="532" y="186"/>
                  </a:lnTo>
                  <a:lnTo>
                    <a:pt x="535" y="190"/>
                  </a:lnTo>
                  <a:lnTo>
                    <a:pt x="537" y="194"/>
                  </a:lnTo>
                  <a:lnTo>
                    <a:pt x="541" y="196"/>
                  </a:lnTo>
                  <a:lnTo>
                    <a:pt x="546" y="198"/>
                  </a:lnTo>
                  <a:lnTo>
                    <a:pt x="550" y="198"/>
                  </a:lnTo>
                  <a:lnTo>
                    <a:pt x="556" y="198"/>
                  </a:lnTo>
                  <a:lnTo>
                    <a:pt x="559" y="196"/>
                  </a:lnTo>
                  <a:lnTo>
                    <a:pt x="563" y="194"/>
                  </a:lnTo>
                  <a:lnTo>
                    <a:pt x="619" y="146"/>
                  </a:lnTo>
                  <a:lnTo>
                    <a:pt x="622" y="143"/>
                  </a:lnTo>
                  <a:lnTo>
                    <a:pt x="624" y="139"/>
                  </a:lnTo>
                  <a:lnTo>
                    <a:pt x="626" y="135"/>
                  </a:lnTo>
                  <a:lnTo>
                    <a:pt x="626" y="130"/>
                  </a:lnTo>
                  <a:lnTo>
                    <a:pt x="626" y="122"/>
                  </a:lnTo>
                  <a:lnTo>
                    <a:pt x="626" y="103"/>
                  </a:lnTo>
                  <a:lnTo>
                    <a:pt x="624" y="80"/>
                  </a:lnTo>
                  <a:lnTo>
                    <a:pt x="624" y="62"/>
                  </a:lnTo>
                  <a:lnTo>
                    <a:pt x="635" y="57"/>
                  </a:lnTo>
                  <a:lnTo>
                    <a:pt x="649" y="49"/>
                  </a:lnTo>
                  <a:lnTo>
                    <a:pt x="666" y="40"/>
                  </a:lnTo>
                  <a:lnTo>
                    <a:pt x="684" y="30"/>
                  </a:lnTo>
                  <a:lnTo>
                    <a:pt x="702" y="21"/>
                  </a:lnTo>
                  <a:lnTo>
                    <a:pt x="717" y="13"/>
                  </a:lnTo>
                  <a:lnTo>
                    <a:pt x="727" y="8"/>
                  </a:lnTo>
                  <a:lnTo>
                    <a:pt x="731" y="5"/>
                  </a:lnTo>
                  <a:close/>
                </a:path>
              </a:pathLst>
            </a:custGeom>
            <a:solidFill>
              <a:srgbClr val="C0C0C0"/>
            </a:solidFill>
            <a:ln w="9525">
              <a:noFill/>
              <a:round/>
              <a:headEnd/>
              <a:tailEnd/>
            </a:ln>
          </p:spPr>
          <p:txBody>
            <a:bodyPr/>
            <a:lstStyle/>
            <a:p>
              <a:pPr rtl="0"/>
              <a:endParaRPr lang="en-US" sz="3800"/>
            </a:p>
          </p:txBody>
        </p:sp>
        <p:sp>
          <p:nvSpPr>
            <p:cNvPr id="1051" name="Freeform 1049"/>
            <p:cNvSpPr>
              <a:spLocks/>
            </p:cNvSpPr>
            <p:nvPr/>
          </p:nvSpPr>
          <p:spPr bwMode="auto">
            <a:xfrm flipH="1">
              <a:off x="474" y="893"/>
              <a:ext cx="200" cy="167"/>
            </a:xfrm>
            <a:custGeom>
              <a:avLst/>
              <a:gdLst>
                <a:gd name="T0" fmla="*/ 196 w 872"/>
                <a:gd name="T1" fmla="*/ 91 h 726"/>
                <a:gd name="T2" fmla="*/ 199 w 872"/>
                <a:gd name="T3" fmla="*/ 82 h 726"/>
                <a:gd name="T4" fmla="*/ 197 w 872"/>
                <a:gd name="T5" fmla="*/ 66 h 726"/>
                <a:gd name="T6" fmla="*/ 193 w 872"/>
                <a:gd name="T7" fmla="*/ 41 h 726"/>
                <a:gd name="T8" fmla="*/ 192 w 872"/>
                <a:gd name="T9" fmla="*/ 41 h 726"/>
                <a:gd name="T10" fmla="*/ 186 w 872"/>
                <a:gd name="T11" fmla="*/ 50 h 726"/>
                <a:gd name="T12" fmla="*/ 181 w 872"/>
                <a:gd name="T13" fmla="*/ 62 h 726"/>
                <a:gd name="T14" fmla="*/ 179 w 872"/>
                <a:gd name="T15" fmla="*/ 49 h 726"/>
                <a:gd name="T16" fmla="*/ 179 w 872"/>
                <a:gd name="T17" fmla="*/ 32 h 726"/>
                <a:gd name="T18" fmla="*/ 175 w 872"/>
                <a:gd name="T19" fmla="*/ 20 h 726"/>
                <a:gd name="T20" fmla="*/ 172 w 872"/>
                <a:gd name="T21" fmla="*/ 14 h 726"/>
                <a:gd name="T22" fmla="*/ 172 w 872"/>
                <a:gd name="T23" fmla="*/ 20 h 726"/>
                <a:gd name="T24" fmla="*/ 167 w 872"/>
                <a:gd name="T25" fmla="*/ 31 h 726"/>
                <a:gd name="T26" fmla="*/ 156 w 872"/>
                <a:gd name="T27" fmla="*/ 39 h 726"/>
                <a:gd name="T28" fmla="*/ 149 w 872"/>
                <a:gd name="T29" fmla="*/ 43 h 726"/>
                <a:gd name="T30" fmla="*/ 148 w 872"/>
                <a:gd name="T31" fmla="*/ 44 h 726"/>
                <a:gd name="T32" fmla="*/ 148 w 872"/>
                <a:gd name="T33" fmla="*/ 39 h 726"/>
                <a:gd name="T34" fmla="*/ 144 w 872"/>
                <a:gd name="T35" fmla="*/ 20 h 726"/>
                <a:gd name="T36" fmla="*/ 135 w 872"/>
                <a:gd name="T37" fmla="*/ 0 h 726"/>
                <a:gd name="T38" fmla="*/ 134 w 872"/>
                <a:gd name="T39" fmla="*/ 10 h 726"/>
                <a:gd name="T40" fmla="*/ 130 w 872"/>
                <a:gd name="T41" fmla="*/ 27 h 726"/>
                <a:gd name="T42" fmla="*/ 120 w 872"/>
                <a:gd name="T43" fmla="*/ 37 h 726"/>
                <a:gd name="T44" fmla="*/ 117 w 872"/>
                <a:gd name="T45" fmla="*/ 41 h 726"/>
                <a:gd name="T46" fmla="*/ 113 w 872"/>
                <a:gd name="T47" fmla="*/ 14 h 726"/>
                <a:gd name="T48" fmla="*/ 108 w 872"/>
                <a:gd name="T49" fmla="*/ 12 h 726"/>
                <a:gd name="T50" fmla="*/ 103 w 872"/>
                <a:gd name="T51" fmla="*/ 29 h 726"/>
                <a:gd name="T52" fmla="*/ 94 w 872"/>
                <a:gd name="T53" fmla="*/ 42 h 726"/>
                <a:gd name="T54" fmla="*/ 86 w 872"/>
                <a:gd name="T55" fmla="*/ 52 h 726"/>
                <a:gd name="T56" fmla="*/ 83 w 872"/>
                <a:gd name="T57" fmla="*/ 46 h 726"/>
                <a:gd name="T58" fmla="*/ 81 w 872"/>
                <a:gd name="T59" fmla="*/ 25 h 726"/>
                <a:gd name="T60" fmla="*/ 83 w 872"/>
                <a:gd name="T61" fmla="*/ 16 h 726"/>
                <a:gd name="T62" fmla="*/ 74 w 872"/>
                <a:gd name="T63" fmla="*/ 25 h 726"/>
                <a:gd name="T64" fmla="*/ 58 w 872"/>
                <a:gd name="T65" fmla="*/ 44 h 726"/>
                <a:gd name="T66" fmla="*/ 51 w 872"/>
                <a:gd name="T67" fmla="*/ 66 h 726"/>
                <a:gd name="T68" fmla="*/ 50 w 872"/>
                <a:gd name="T69" fmla="*/ 75 h 726"/>
                <a:gd name="T70" fmla="*/ 46 w 872"/>
                <a:gd name="T71" fmla="*/ 72 h 726"/>
                <a:gd name="T72" fmla="*/ 39 w 872"/>
                <a:gd name="T73" fmla="*/ 62 h 726"/>
                <a:gd name="T74" fmla="*/ 36 w 872"/>
                <a:gd name="T75" fmla="*/ 53 h 726"/>
                <a:gd name="T76" fmla="*/ 27 w 872"/>
                <a:gd name="T77" fmla="*/ 64 h 726"/>
                <a:gd name="T78" fmla="*/ 19 w 872"/>
                <a:gd name="T79" fmla="*/ 82 h 726"/>
                <a:gd name="T80" fmla="*/ 18 w 872"/>
                <a:gd name="T81" fmla="*/ 104 h 726"/>
                <a:gd name="T82" fmla="*/ 17 w 872"/>
                <a:gd name="T83" fmla="*/ 108 h 726"/>
                <a:gd name="T84" fmla="*/ 11 w 872"/>
                <a:gd name="T85" fmla="*/ 94 h 726"/>
                <a:gd name="T86" fmla="*/ 4 w 872"/>
                <a:gd name="T87" fmla="*/ 77 h 726"/>
                <a:gd name="T88" fmla="*/ 2 w 872"/>
                <a:gd name="T89" fmla="*/ 81 h 726"/>
                <a:gd name="T90" fmla="*/ 0 w 872"/>
                <a:gd name="T91" fmla="*/ 108 h 726"/>
                <a:gd name="T92" fmla="*/ 5 w 872"/>
                <a:gd name="T93" fmla="*/ 135 h 726"/>
                <a:gd name="T94" fmla="*/ 12 w 872"/>
                <a:gd name="T95" fmla="*/ 146 h 726"/>
                <a:gd name="T96" fmla="*/ 21 w 872"/>
                <a:gd name="T97" fmla="*/ 155 h 726"/>
                <a:gd name="T98" fmla="*/ 30 w 872"/>
                <a:gd name="T99" fmla="*/ 160 h 726"/>
                <a:gd name="T100" fmla="*/ 39 w 872"/>
                <a:gd name="T101" fmla="*/ 164 h 726"/>
                <a:gd name="T102" fmla="*/ 43 w 872"/>
                <a:gd name="T103" fmla="*/ 167 h 726"/>
                <a:gd name="T104" fmla="*/ 167 w 872"/>
                <a:gd name="T105" fmla="*/ 131 h 726"/>
                <a:gd name="T106" fmla="*/ 194 w 872"/>
                <a:gd name="T107" fmla="*/ 93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2"/>
                <a:gd name="T163" fmla="*/ 0 h 726"/>
                <a:gd name="T164" fmla="*/ 872 w 872"/>
                <a:gd name="T165" fmla="*/ 726 h 7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2" h="726">
                  <a:moveTo>
                    <a:pt x="847" y="406"/>
                  </a:moveTo>
                  <a:lnTo>
                    <a:pt x="848" y="403"/>
                  </a:lnTo>
                  <a:lnTo>
                    <a:pt x="854" y="397"/>
                  </a:lnTo>
                  <a:lnTo>
                    <a:pt x="859" y="387"/>
                  </a:lnTo>
                  <a:lnTo>
                    <a:pt x="865" y="372"/>
                  </a:lnTo>
                  <a:lnTo>
                    <a:pt x="869" y="355"/>
                  </a:lnTo>
                  <a:lnTo>
                    <a:pt x="872" y="335"/>
                  </a:lnTo>
                  <a:lnTo>
                    <a:pt x="868" y="311"/>
                  </a:lnTo>
                  <a:lnTo>
                    <a:pt x="860" y="285"/>
                  </a:lnTo>
                  <a:lnTo>
                    <a:pt x="845" y="236"/>
                  </a:lnTo>
                  <a:lnTo>
                    <a:pt x="841" y="200"/>
                  </a:lnTo>
                  <a:lnTo>
                    <a:pt x="842" y="178"/>
                  </a:lnTo>
                  <a:lnTo>
                    <a:pt x="843" y="171"/>
                  </a:lnTo>
                  <a:lnTo>
                    <a:pt x="842" y="173"/>
                  </a:lnTo>
                  <a:lnTo>
                    <a:pt x="837" y="180"/>
                  </a:lnTo>
                  <a:lnTo>
                    <a:pt x="830" y="189"/>
                  </a:lnTo>
                  <a:lnTo>
                    <a:pt x="821" y="202"/>
                  </a:lnTo>
                  <a:lnTo>
                    <a:pt x="813" y="217"/>
                  </a:lnTo>
                  <a:lnTo>
                    <a:pt x="804" y="234"/>
                  </a:lnTo>
                  <a:lnTo>
                    <a:pt x="796" y="253"/>
                  </a:lnTo>
                  <a:lnTo>
                    <a:pt x="791" y="271"/>
                  </a:lnTo>
                  <a:lnTo>
                    <a:pt x="789" y="263"/>
                  </a:lnTo>
                  <a:lnTo>
                    <a:pt x="783" y="242"/>
                  </a:lnTo>
                  <a:lnTo>
                    <a:pt x="780" y="212"/>
                  </a:lnTo>
                  <a:lnTo>
                    <a:pt x="782" y="177"/>
                  </a:lnTo>
                  <a:lnTo>
                    <a:pt x="783" y="157"/>
                  </a:lnTo>
                  <a:lnTo>
                    <a:pt x="782" y="138"/>
                  </a:lnTo>
                  <a:lnTo>
                    <a:pt x="777" y="118"/>
                  </a:lnTo>
                  <a:lnTo>
                    <a:pt x="772" y="100"/>
                  </a:lnTo>
                  <a:lnTo>
                    <a:pt x="764" y="85"/>
                  </a:lnTo>
                  <a:lnTo>
                    <a:pt x="759" y="72"/>
                  </a:lnTo>
                  <a:lnTo>
                    <a:pt x="754" y="64"/>
                  </a:lnTo>
                  <a:lnTo>
                    <a:pt x="752" y="61"/>
                  </a:lnTo>
                  <a:lnTo>
                    <a:pt x="752" y="65"/>
                  </a:lnTo>
                  <a:lnTo>
                    <a:pt x="751" y="73"/>
                  </a:lnTo>
                  <a:lnTo>
                    <a:pt x="748" y="86"/>
                  </a:lnTo>
                  <a:lnTo>
                    <a:pt x="743" y="102"/>
                  </a:lnTo>
                  <a:lnTo>
                    <a:pt x="737" y="118"/>
                  </a:lnTo>
                  <a:lnTo>
                    <a:pt x="726" y="135"/>
                  </a:lnTo>
                  <a:lnTo>
                    <a:pt x="712" y="150"/>
                  </a:lnTo>
                  <a:lnTo>
                    <a:pt x="695" y="161"/>
                  </a:lnTo>
                  <a:lnTo>
                    <a:pt x="678" y="169"/>
                  </a:lnTo>
                  <a:lnTo>
                    <a:pt x="665" y="176"/>
                  </a:lnTo>
                  <a:lnTo>
                    <a:pt x="656" y="182"/>
                  </a:lnTo>
                  <a:lnTo>
                    <a:pt x="651" y="186"/>
                  </a:lnTo>
                  <a:lnTo>
                    <a:pt x="647" y="189"/>
                  </a:lnTo>
                  <a:lnTo>
                    <a:pt x="646" y="191"/>
                  </a:lnTo>
                  <a:lnTo>
                    <a:pt x="646" y="193"/>
                  </a:lnTo>
                  <a:lnTo>
                    <a:pt x="646" y="187"/>
                  </a:lnTo>
                  <a:lnTo>
                    <a:pt x="644" y="171"/>
                  </a:lnTo>
                  <a:lnTo>
                    <a:pt x="642" y="148"/>
                  </a:lnTo>
                  <a:lnTo>
                    <a:pt x="637" y="120"/>
                  </a:lnTo>
                  <a:lnTo>
                    <a:pt x="630" y="87"/>
                  </a:lnTo>
                  <a:lnTo>
                    <a:pt x="620" y="56"/>
                  </a:lnTo>
                  <a:lnTo>
                    <a:pt x="607" y="26"/>
                  </a:lnTo>
                  <a:lnTo>
                    <a:pt x="590" y="0"/>
                  </a:lnTo>
                  <a:lnTo>
                    <a:pt x="590" y="5"/>
                  </a:lnTo>
                  <a:lnTo>
                    <a:pt x="587" y="20"/>
                  </a:lnTo>
                  <a:lnTo>
                    <a:pt x="585" y="42"/>
                  </a:lnTo>
                  <a:lnTo>
                    <a:pt x="581" y="65"/>
                  </a:lnTo>
                  <a:lnTo>
                    <a:pt x="574" y="91"/>
                  </a:lnTo>
                  <a:lnTo>
                    <a:pt x="566" y="116"/>
                  </a:lnTo>
                  <a:lnTo>
                    <a:pt x="556" y="135"/>
                  </a:lnTo>
                  <a:lnTo>
                    <a:pt x="544" y="147"/>
                  </a:lnTo>
                  <a:lnTo>
                    <a:pt x="525" y="161"/>
                  </a:lnTo>
                  <a:lnTo>
                    <a:pt x="513" y="172"/>
                  </a:lnTo>
                  <a:lnTo>
                    <a:pt x="509" y="177"/>
                  </a:lnTo>
                  <a:lnTo>
                    <a:pt x="508" y="180"/>
                  </a:lnTo>
                  <a:lnTo>
                    <a:pt x="507" y="159"/>
                  </a:lnTo>
                  <a:lnTo>
                    <a:pt x="500" y="113"/>
                  </a:lnTo>
                  <a:lnTo>
                    <a:pt x="491" y="62"/>
                  </a:lnTo>
                  <a:lnTo>
                    <a:pt x="479" y="31"/>
                  </a:lnTo>
                  <a:lnTo>
                    <a:pt x="478" y="36"/>
                  </a:lnTo>
                  <a:lnTo>
                    <a:pt x="473" y="52"/>
                  </a:lnTo>
                  <a:lnTo>
                    <a:pt x="466" y="75"/>
                  </a:lnTo>
                  <a:lnTo>
                    <a:pt x="457" y="100"/>
                  </a:lnTo>
                  <a:lnTo>
                    <a:pt x="447" y="128"/>
                  </a:lnTo>
                  <a:lnTo>
                    <a:pt x="435" y="152"/>
                  </a:lnTo>
                  <a:lnTo>
                    <a:pt x="423" y="172"/>
                  </a:lnTo>
                  <a:lnTo>
                    <a:pt x="412" y="182"/>
                  </a:lnTo>
                  <a:lnTo>
                    <a:pt x="392" y="197"/>
                  </a:lnTo>
                  <a:lnTo>
                    <a:pt x="380" y="213"/>
                  </a:lnTo>
                  <a:lnTo>
                    <a:pt x="375" y="228"/>
                  </a:lnTo>
                  <a:lnTo>
                    <a:pt x="374" y="234"/>
                  </a:lnTo>
                  <a:lnTo>
                    <a:pt x="370" y="224"/>
                  </a:lnTo>
                  <a:lnTo>
                    <a:pt x="360" y="198"/>
                  </a:lnTo>
                  <a:lnTo>
                    <a:pt x="352" y="165"/>
                  </a:lnTo>
                  <a:lnTo>
                    <a:pt x="349" y="134"/>
                  </a:lnTo>
                  <a:lnTo>
                    <a:pt x="354" y="108"/>
                  </a:lnTo>
                  <a:lnTo>
                    <a:pt x="357" y="87"/>
                  </a:lnTo>
                  <a:lnTo>
                    <a:pt x="360" y="74"/>
                  </a:lnTo>
                  <a:lnTo>
                    <a:pt x="361" y="69"/>
                  </a:lnTo>
                  <a:lnTo>
                    <a:pt x="356" y="74"/>
                  </a:lnTo>
                  <a:lnTo>
                    <a:pt x="341" y="89"/>
                  </a:lnTo>
                  <a:lnTo>
                    <a:pt x="321" y="109"/>
                  </a:lnTo>
                  <a:lnTo>
                    <a:pt x="297" y="134"/>
                  </a:lnTo>
                  <a:lnTo>
                    <a:pt x="274" y="164"/>
                  </a:lnTo>
                  <a:lnTo>
                    <a:pt x="252" y="193"/>
                  </a:lnTo>
                  <a:lnTo>
                    <a:pt x="236" y="221"/>
                  </a:lnTo>
                  <a:lnTo>
                    <a:pt x="228" y="247"/>
                  </a:lnTo>
                  <a:lnTo>
                    <a:pt x="223" y="286"/>
                  </a:lnTo>
                  <a:lnTo>
                    <a:pt x="221" y="311"/>
                  </a:lnTo>
                  <a:lnTo>
                    <a:pt x="219" y="323"/>
                  </a:lnTo>
                  <a:lnTo>
                    <a:pt x="219" y="327"/>
                  </a:lnTo>
                  <a:lnTo>
                    <a:pt x="217" y="325"/>
                  </a:lnTo>
                  <a:lnTo>
                    <a:pt x="210" y="320"/>
                  </a:lnTo>
                  <a:lnTo>
                    <a:pt x="200" y="311"/>
                  </a:lnTo>
                  <a:lnTo>
                    <a:pt x="189" y="299"/>
                  </a:lnTo>
                  <a:lnTo>
                    <a:pt x="179" y="285"/>
                  </a:lnTo>
                  <a:lnTo>
                    <a:pt x="169" y="268"/>
                  </a:lnTo>
                  <a:lnTo>
                    <a:pt x="162" y="249"/>
                  </a:lnTo>
                  <a:lnTo>
                    <a:pt x="159" y="226"/>
                  </a:lnTo>
                  <a:lnTo>
                    <a:pt x="156" y="230"/>
                  </a:lnTo>
                  <a:lnTo>
                    <a:pt x="146" y="242"/>
                  </a:lnTo>
                  <a:lnTo>
                    <a:pt x="133" y="258"/>
                  </a:lnTo>
                  <a:lnTo>
                    <a:pt x="119" y="280"/>
                  </a:lnTo>
                  <a:lnTo>
                    <a:pt x="104" y="303"/>
                  </a:lnTo>
                  <a:lnTo>
                    <a:pt x="91" y="329"/>
                  </a:lnTo>
                  <a:lnTo>
                    <a:pt x="81" y="357"/>
                  </a:lnTo>
                  <a:lnTo>
                    <a:pt x="78" y="381"/>
                  </a:lnTo>
                  <a:lnTo>
                    <a:pt x="78" y="424"/>
                  </a:lnTo>
                  <a:lnTo>
                    <a:pt x="78" y="453"/>
                  </a:lnTo>
                  <a:lnTo>
                    <a:pt x="78" y="469"/>
                  </a:lnTo>
                  <a:lnTo>
                    <a:pt x="78" y="474"/>
                  </a:lnTo>
                  <a:lnTo>
                    <a:pt x="75" y="469"/>
                  </a:lnTo>
                  <a:lnTo>
                    <a:pt x="68" y="454"/>
                  </a:lnTo>
                  <a:lnTo>
                    <a:pt x="59" y="435"/>
                  </a:lnTo>
                  <a:lnTo>
                    <a:pt x="49" y="410"/>
                  </a:lnTo>
                  <a:lnTo>
                    <a:pt x="37" y="384"/>
                  </a:lnTo>
                  <a:lnTo>
                    <a:pt x="27" y="359"/>
                  </a:lnTo>
                  <a:lnTo>
                    <a:pt x="19" y="336"/>
                  </a:lnTo>
                  <a:lnTo>
                    <a:pt x="15" y="319"/>
                  </a:lnTo>
                  <a:lnTo>
                    <a:pt x="14" y="327"/>
                  </a:lnTo>
                  <a:lnTo>
                    <a:pt x="10" y="350"/>
                  </a:lnTo>
                  <a:lnTo>
                    <a:pt x="5" y="384"/>
                  </a:lnTo>
                  <a:lnTo>
                    <a:pt x="1" y="424"/>
                  </a:lnTo>
                  <a:lnTo>
                    <a:pt x="0" y="470"/>
                  </a:lnTo>
                  <a:lnTo>
                    <a:pt x="1" y="514"/>
                  </a:lnTo>
                  <a:lnTo>
                    <a:pt x="7" y="554"/>
                  </a:lnTo>
                  <a:lnTo>
                    <a:pt x="20" y="588"/>
                  </a:lnTo>
                  <a:lnTo>
                    <a:pt x="29" y="604"/>
                  </a:lnTo>
                  <a:lnTo>
                    <a:pt x="40" y="620"/>
                  </a:lnTo>
                  <a:lnTo>
                    <a:pt x="52" y="635"/>
                  </a:lnTo>
                  <a:lnTo>
                    <a:pt x="63" y="649"/>
                  </a:lnTo>
                  <a:lnTo>
                    <a:pt x="76" y="663"/>
                  </a:lnTo>
                  <a:lnTo>
                    <a:pt x="91" y="673"/>
                  </a:lnTo>
                  <a:lnTo>
                    <a:pt x="104" y="683"/>
                  </a:lnTo>
                  <a:lnTo>
                    <a:pt x="118" y="690"/>
                  </a:lnTo>
                  <a:lnTo>
                    <a:pt x="131" y="696"/>
                  </a:lnTo>
                  <a:lnTo>
                    <a:pt x="145" y="702"/>
                  </a:lnTo>
                  <a:lnTo>
                    <a:pt x="157" y="708"/>
                  </a:lnTo>
                  <a:lnTo>
                    <a:pt x="169" y="713"/>
                  </a:lnTo>
                  <a:lnTo>
                    <a:pt x="178" y="718"/>
                  </a:lnTo>
                  <a:lnTo>
                    <a:pt x="184" y="722"/>
                  </a:lnTo>
                  <a:lnTo>
                    <a:pt x="189" y="725"/>
                  </a:lnTo>
                  <a:lnTo>
                    <a:pt x="191" y="726"/>
                  </a:lnTo>
                  <a:lnTo>
                    <a:pt x="673" y="487"/>
                  </a:lnTo>
                  <a:lnTo>
                    <a:pt x="729" y="571"/>
                  </a:lnTo>
                  <a:lnTo>
                    <a:pt x="798" y="519"/>
                  </a:lnTo>
                  <a:lnTo>
                    <a:pt x="794" y="450"/>
                  </a:lnTo>
                  <a:lnTo>
                    <a:pt x="847" y="406"/>
                  </a:lnTo>
                  <a:close/>
                </a:path>
              </a:pathLst>
            </a:custGeom>
            <a:solidFill>
              <a:srgbClr val="C0C0C0"/>
            </a:solidFill>
            <a:ln w="12700">
              <a:solidFill>
                <a:srgbClr val="12121C"/>
              </a:solidFill>
              <a:round/>
              <a:headEnd/>
              <a:tailEnd/>
            </a:ln>
          </p:spPr>
          <p:txBody>
            <a:bodyPr/>
            <a:lstStyle/>
            <a:p>
              <a:pPr rtl="0"/>
              <a:endParaRPr lang="en-US" sz="3800"/>
            </a:p>
          </p:txBody>
        </p:sp>
        <p:sp>
          <p:nvSpPr>
            <p:cNvPr id="1052" name="Freeform 1050"/>
            <p:cNvSpPr>
              <a:spLocks/>
            </p:cNvSpPr>
            <p:nvPr/>
          </p:nvSpPr>
          <p:spPr bwMode="auto">
            <a:xfrm flipH="1">
              <a:off x="462" y="988"/>
              <a:ext cx="23" cy="15"/>
            </a:xfrm>
            <a:custGeom>
              <a:avLst/>
              <a:gdLst>
                <a:gd name="T0" fmla="*/ 5 w 100"/>
                <a:gd name="T1" fmla="*/ 10 h 63"/>
                <a:gd name="T2" fmla="*/ 0 w 100"/>
                <a:gd name="T3" fmla="*/ 12 h 63"/>
                <a:gd name="T4" fmla="*/ 14 w 100"/>
                <a:gd name="T5" fmla="*/ 15 h 63"/>
                <a:gd name="T6" fmla="*/ 15 w 100"/>
                <a:gd name="T7" fmla="*/ 11 h 63"/>
                <a:gd name="T8" fmla="*/ 15 w 100"/>
                <a:gd name="T9" fmla="*/ 11 h 63"/>
                <a:gd name="T10" fmla="*/ 14 w 100"/>
                <a:gd name="T11" fmla="*/ 11 h 63"/>
                <a:gd name="T12" fmla="*/ 12 w 100"/>
                <a:gd name="T13" fmla="*/ 11 h 63"/>
                <a:gd name="T14" fmla="*/ 11 w 100"/>
                <a:gd name="T15" fmla="*/ 10 h 63"/>
                <a:gd name="T16" fmla="*/ 13 w 100"/>
                <a:gd name="T17" fmla="*/ 9 h 63"/>
                <a:gd name="T18" fmla="*/ 15 w 100"/>
                <a:gd name="T19" fmla="*/ 8 h 63"/>
                <a:gd name="T20" fmla="*/ 17 w 100"/>
                <a:gd name="T21" fmla="*/ 7 h 63"/>
                <a:gd name="T22" fmla="*/ 19 w 100"/>
                <a:gd name="T23" fmla="*/ 6 h 63"/>
                <a:gd name="T24" fmla="*/ 20 w 100"/>
                <a:gd name="T25" fmla="*/ 5 h 63"/>
                <a:gd name="T26" fmla="*/ 22 w 100"/>
                <a:gd name="T27" fmla="*/ 4 h 63"/>
                <a:gd name="T28" fmla="*/ 23 w 100"/>
                <a:gd name="T29" fmla="*/ 4 h 63"/>
                <a:gd name="T30" fmla="*/ 23 w 100"/>
                <a:gd name="T31" fmla="*/ 3 h 63"/>
                <a:gd name="T32" fmla="*/ 21 w 100"/>
                <a:gd name="T33" fmla="*/ 0 h 63"/>
                <a:gd name="T34" fmla="*/ 5 w 100"/>
                <a:gd name="T35" fmla="*/ 10 h 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
                <a:gd name="T55" fmla="*/ 0 h 63"/>
                <a:gd name="T56" fmla="*/ 100 w 100"/>
                <a:gd name="T57" fmla="*/ 63 h 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 h="63">
                  <a:moveTo>
                    <a:pt x="20" y="40"/>
                  </a:moveTo>
                  <a:lnTo>
                    <a:pt x="0" y="52"/>
                  </a:lnTo>
                  <a:lnTo>
                    <a:pt x="63" y="63"/>
                  </a:lnTo>
                  <a:lnTo>
                    <a:pt x="65" y="48"/>
                  </a:lnTo>
                  <a:lnTo>
                    <a:pt x="64" y="48"/>
                  </a:lnTo>
                  <a:lnTo>
                    <a:pt x="60" y="46"/>
                  </a:lnTo>
                  <a:lnTo>
                    <a:pt x="54" y="45"/>
                  </a:lnTo>
                  <a:lnTo>
                    <a:pt x="47" y="44"/>
                  </a:lnTo>
                  <a:lnTo>
                    <a:pt x="55" y="39"/>
                  </a:lnTo>
                  <a:lnTo>
                    <a:pt x="64" y="35"/>
                  </a:lnTo>
                  <a:lnTo>
                    <a:pt x="73" y="29"/>
                  </a:lnTo>
                  <a:lnTo>
                    <a:pt x="82" y="24"/>
                  </a:lnTo>
                  <a:lnTo>
                    <a:pt x="89" y="20"/>
                  </a:lnTo>
                  <a:lnTo>
                    <a:pt x="95" y="16"/>
                  </a:lnTo>
                  <a:lnTo>
                    <a:pt x="99" y="15"/>
                  </a:lnTo>
                  <a:lnTo>
                    <a:pt x="100" y="14"/>
                  </a:lnTo>
                  <a:lnTo>
                    <a:pt x="93" y="0"/>
                  </a:lnTo>
                  <a:lnTo>
                    <a:pt x="20" y="40"/>
                  </a:lnTo>
                  <a:close/>
                </a:path>
              </a:pathLst>
            </a:custGeom>
            <a:solidFill>
              <a:srgbClr val="000000"/>
            </a:solidFill>
            <a:ln w="9525">
              <a:noFill/>
              <a:round/>
              <a:headEnd/>
              <a:tailEnd/>
            </a:ln>
          </p:spPr>
          <p:txBody>
            <a:bodyPr/>
            <a:lstStyle/>
            <a:p>
              <a:pPr rtl="0"/>
              <a:endParaRPr lang="en-US" sz="3800"/>
            </a:p>
          </p:txBody>
        </p:sp>
        <p:sp>
          <p:nvSpPr>
            <p:cNvPr id="1053" name="Freeform 1051"/>
            <p:cNvSpPr>
              <a:spLocks/>
            </p:cNvSpPr>
            <p:nvPr/>
          </p:nvSpPr>
          <p:spPr bwMode="auto">
            <a:xfrm flipH="1">
              <a:off x="611" y="1425"/>
              <a:ext cx="36" cy="34"/>
            </a:xfrm>
            <a:custGeom>
              <a:avLst/>
              <a:gdLst>
                <a:gd name="T0" fmla="*/ 36 w 155"/>
                <a:gd name="T1" fmla="*/ 17 h 147"/>
                <a:gd name="T2" fmla="*/ 36 w 155"/>
                <a:gd name="T3" fmla="*/ 20 h 147"/>
                <a:gd name="T4" fmla="*/ 34 w 155"/>
                <a:gd name="T5" fmla="*/ 23 h 147"/>
                <a:gd name="T6" fmla="*/ 33 w 155"/>
                <a:gd name="T7" fmla="*/ 26 h 147"/>
                <a:gd name="T8" fmla="*/ 31 w 155"/>
                <a:gd name="T9" fmla="*/ 29 h 147"/>
                <a:gd name="T10" fmla="*/ 28 w 155"/>
                <a:gd name="T11" fmla="*/ 31 h 147"/>
                <a:gd name="T12" fmla="*/ 25 w 155"/>
                <a:gd name="T13" fmla="*/ 33 h 147"/>
                <a:gd name="T14" fmla="*/ 22 w 155"/>
                <a:gd name="T15" fmla="*/ 34 h 147"/>
                <a:gd name="T16" fmla="*/ 18 w 155"/>
                <a:gd name="T17" fmla="*/ 34 h 147"/>
                <a:gd name="T18" fmla="*/ 14 w 155"/>
                <a:gd name="T19" fmla="*/ 34 h 147"/>
                <a:gd name="T20" fmla="*/ 11 w 155"/>
                <a:gd name="T21" fmla="*/ 33 h 147"/>
                <a:gd name="T22" fmla="*/ 8 w 155"/>
                <a:gd name="T23" fmla="*/ 31 h 147"/>
                <a:gd name="T24" fmla="*/ 5 w 155"/>
                <a:gd name="T25" fmla="*/ 29 h 147"/>
                <a:gd name="T26" fmla="*/ 3 w 155"/>
                <a:gd name="T27" fmla="*/ 26 h 147"/>
                <a:gd name="T28" fmla="*/ 1 w 155"/>
                <a:gd name="T29" fmla="*/ 23 h 147"/>
                <a:gd name="T30" fmla="*/ 0 w 155"/>
                <a:gd name="T31" fmla="*/ 20 h 147"/>
                <a:gd name="T32" fmla="*/ 0 w 155"/>
                <a:gd name="T33" fmla="*/ 17 h 147"/>
                <a:gd name="T34" fmla="*/ 0 w 155"/>
                <a:gd name="T35" fmla="*/ 14 h 147"/>
                <a:gd name="T36" fmla="*/ 1 w 155"/>
                <a:gd name="T37" fmla="*/ 10 h 147"/>
                <a:gd name="T38" fmla="*/ 3 w 155"/>
                <a:gd name="T39" fmla="*/ 7 h 147"/>
                <a:gd name="T40" fmla="*/ 5 w 155"/>
                <a:gd name="T41" fmla="*/ 5 h 147"/>
                <a:gd name="T42" fmla="*/ 8 w 155"/>
                <a:gd name="T43" fmla="*/ 3 h 147"/>
                <a:gd name="T44" fmla="*/ 11 w 155"/>
                <a:gd name="T45" fmla="*/ 1 h 147"/>
                <a:gd name="T46" fmla="*/ 14 w 155"/>
                <a:gd name="T47" fmla="*/ 0 h 147"/>
                <a:gd name="T48" fmla="*/ 18 w 155"/>
                <a:gd name="T49" fmla="*/ 0 h 147"/>
                <a:gd name="T50" fmla="*/ 22 w 155"/>
                <a:gd name="T51" fmla="*/ 0 h 147"/>
                <a:gd name="T52" fmla="*/ 25 w 155"/>
                <a:gd name="T53" fmla="*/ 1 h 147"/>
                <a:gd name="T54" fmla="*/ 28 w 155"/>
                <a:gd name="T55" fmla="*/ 3 h 147"/>
                <a:gd name="T56" fmla="*/ 31 w 155"/>
                <a:gd name="T57" fmla="*/ 5 h 147"/>
                <a:gd name="T58" fmla="*/ 33 w 155"/>
                <a:gd name="T59" fmla="*/ 7 h 147"/>
                <a:gd name="T60" fmla="*/ 34 w 155"/>
                <a:gd name="T61" fmla="*/ 10 h 147"/>
                <a:gd name="T62" fmla="*/ 36 w 155"/>
                <a:gd name="T63" fmla="*/ 14 h 147"/>
                <a:gd name="T64" fmla="*/ 36 w 155"/>
                <a:gd name="T65" fmla="*/ 17 h 1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5"/>
                <a:gd name="T100" fmla="*/ 0 h 147"/>
                <a:gd name="T101" fmla="*/ 155 w 155"/>
                <a:gd name="T102" fmla="*/ 147 h 1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5" h="147">
                  <a:moveTo>
                    <a:pt x="155" y="73"/>
                  </a:moveTo>
                  <a:lnTo>
                    <a:pt x="153" y="87"/>
                  </a:lnTo>
                  <a:lnTo>
                    <a:pt x="148" y="101"/>
                  </a:lnTo>
                  <a:lnTo>
                    <a:pt x="142" y="114"/>
                  </a:lnTo>
                  <a:lnTo>
                    <a:pt x="132" y="125"/>
                  </a:lnTo>
                  <a:lnTo>
                    <a:pt x="121" y="134"/>
                  </a:lnTo>
                  <a:lnTo>
                    <a:pt x="108" y="141"/>
                  </a:lnTo>
                  <a:lnTo>
                    <a:pt x="93" y="146"/>
                  </a:lnTo>
                  <a:lnTo>
                    <a:pt x="78" y="147"/>
                  </a:lnTo>
                  <a:lnTo>
                    <a:pt x="62" y="146"/>
                  </a:lnTo>
                  <a:lnTo>
                    <a:pt x="48" y="141"/>
                  </a:lnTo>
                  <a:lnTo>
                    <a:pt x="35" y="134"/>
                  </a:lnTo>
                  <a:lnTo>
                    <a:pt x="23" y="125"/>
                  </a:lnTo>
                  <a:lnTo>
                    <a:pt x="13" y="114"/>
                  </a:lnTo>
                  <a:lnTo>
                    <a:pt x="6" y="101"/>
                  </a:lnTo>
                  <a:lnTo>
                    <a:pt x="1" y="87"/>
                  </a:lnTo>
                  <a:lnTo>
                    <a:pt x="0" y="73"/>
                  </a:lnTo>
                  <a:lnTo>
                    <a:pt x="1" y="59"/>
                  </a:lnTo>
                  <a:lnTo>
                    <a:pt x="6" y="44"/>
                  </a:lnTo>
                  <a:lnTo>
                    <a:pt x="13" y="32"/>
                  </a:lnTo>
                  <a:lnTo>
                    <a:pt x="23" y="21"/>
                  </a:lnTo>
                  <a:lnTo>
                    <a:pt x="35" y="13"/>
                  </a:lnTo>
                  <a:lnTo>
                    <a:pt x="48" y="5"/>
                  </a:lnTo>
                  <a:lnTo>
                    <a:pt x="62" y="1"/>
                  </a:lnTo>
                  <a:lnTo>
                    <a:pt x="78" y="0"/>
                  </a:lnTo>
                  <a:lnTo>
                    <a:pt x="93" y="1"/>
                  </a:lnTo>
                  <a:lnTo>
                    <a:pt x="108" y="5"/>
                  </a:lnTo>
                  <a:lnTo>
                    <a:pt x="121" y="13"/>
                  </a:lnTo>
                  <a:lnTo>
                    <a:pt x="132" y="21"/>
                  </a:lnTo>
                  <a:lnTo>
                    <a:pt x="142" y="32"/>
                  </a:lnTo>
                  <a:lnTo>
                    <a:pt x="148" y="44"/>
                  </a:lnTo>
                  <a:lnTo>
                    <a:pt x="153" y="59"/>
                  </a:lnTo>
                  <a:lnTo>
                    <a:pt x="155" y="73"/>
                  </a:lnTo>
                  <a:close/>
                </a:path>
              </a:pathLst>
            </a:custGeom>
            <a:solidFill>
              <a:srgbClr val="000000"/>
            </a:solidFill>
            <a:ln w="9525">
              <a:noFill/>
              <a:round/>
              <a:headEnd/>
              <a:tailEnd/>
            </a:ln>
          </p:spPr>
          <p:txBody>
            <a:bodyPr/>
            <a:lstStyle/>
            <a:p>
              <a:pPr rtl="0"/>
              <a:endParaRPr lang="en-US" sz="3800"/>
            </a:p>
          </p:txBody>
        </p:sp>
        <p:sp>
          <p:nvSpPr>
            <p:cNvPr id="1054" name="Freeform 1052"/>
            <p:cNvSpPr>
              <a:spLocks/>
            </p:cNvSpPr>
            <p:nvPr/>
          </p:nvSpPr>
          <p:spPr bwMode="auto">
            <a:xfrm flipH="1">
              <a:off x="588" y="1056"/>
              <a:ext cx="17" cy="18"/>
            </a:xfrm>
            <a:custGeom>
              <a:avLst/>
              <a:gdLst>
                <a:gd name="T0" fmla="*/ 1 w 74"/>
                <a:gd name="T1" fmla="*/ 3 h 79"/>
                <a:gd name="T2" fmla="*/ 0 w 74"/>
                <a:gd name="T3" fmla="*/ 15 h 79"/>
                <a:gd name="T4" fmla="*/ 0 w 74"/>
                <a:gd name="T5" fmla="*/ 15 h 79"/>
                <a:gd name="T6" fmla="*/ 0 w 74"/>
                <a:gd name="T7" fmla="*/ 16 h 79"/>
                <a:gd name="T8" fmla="*/ 0 w 74"/>
                <a:gd name="T9" fmla="*/ 17 h 79"/>
                <a:gd name="T10" fmla="*/ 1 w 74"/>
                <a:gd name="T11" fmla="*/ 17 h 79"/>
                <a:gd name="T12" fmla="*/ 1 w 74"/>
                <a:gd name="T13" fmla="*/ 18 h 79"/>
                <a:gd name="T14" fmla="*/ 2 w 74"/>
                <a:gd name="T15" fmla="*/ 18 h 79"/>
                <a:gd name="T16" fmla="*/ 3 w 74"/>
                <a:gd name="T17" fmla="*/ 18 h 79"/>
                <a:gd name="T18" fmla="*/ 3 w 74"/>
                <a:gd name="T19" fmla="*/ 18 h 79"/>
                <a:gd name="T20" fmla="*/ 14 w 74"/>
                <a:gd name="T21" fmla="*/ 17 h 79"/>
                <a:gd name="T22" fmla="*/ 15 w 74"/>
                <a:gd name="T23" fmla="*/ 17 h 79"/>
                <a:gd name="T24" fmla="*/ 16 w 74"/>
                <a:gd name="T25" fmla="*/ 16 h 79"/>
                <a:gd name="T26" fmla="*/ 17 w 74"/>
                <a:gd name="T27" fmla="*/ 15 h 79"/>
                <a:gd name="T28" fmla="*/ 17 w 74"/>
                <a:gd name="T29" fmla="*/ 14 h 79"/>
                <a:gd name="T30" fmla="*/ 17 w 74"/>
                <a:gd name="T31" fmla="*/ 13 h 79"/>
                <a:gd name="T32" fmla="*/ 16 w 74"/>
                <a:gd name="T33" fmla="*/ 12 h 79"/>
                <a:gd name="T34" fmla="*/ 15 w 74"/>
                <a:gd name="T35" fmla="*/ 11 h 79"/>
                <a:gd name="T36" fmla="*/ 14 w 74"/>
                <a:gd name="T37" fmla="*/ 11 h 79"/>
                <a:gd name="T38" fmla="*/ 13 w 74"/>
                <a:gd name="T39" fmla="*/ 11 h 79"/>
                <a:gd name="T40" fmla="*/ 11 w 74"/>
                <a:gd name="T41" fmla="*/ 11 h 79"/>
                <a:gd name="T42" fmla="*/ 9 w 74"/>
                <a:gd name="T43" fmla="*/ 11 h 79"/>
                <a:gd name="T44" fmla="*/ 6 w 74"/>
                <a:gd name="T45" fmla="*/ 12 h 79"/>
                <a:gd name="T46" fmla="*/ 7 w 74"/>
                <a:gd name="T47" fmla="*/ 9 h 79"/>
                <a:gd name="T48" fmla="*/ 7 w 74"/>
                <a:gd name="T49" fmla="*/ 6 h 79"/>
                <a:gd name="T50" fmla="*/ 7 w 74"/>
                <a:gd name="T51" fmla="*/ 4 h 79"/>
                <a:gd name="T52" fmla="*/ 7 w 74"/>
                <a:gd name="T53" fmla="*/ 3 h 79"/>
                <a:gd name="T54" fmla="*/ 7 w 74"/>
                <a:gd name="T55" fmla="*/ 3 h 79"/>
                <a:gd name="T56" fmla="*/ 7 w 74"/>
                <a:gd name="T57" fmla="*/ 3 h 79"/>
                <a:gd name="T58" fmla="*/ 7 w 74"/>
                <a:gd name="T59" fmla="*/ 3 h 79"/>
                <a:gd name="T60" fmla="*/ 7 w 74"/>
                <a:gd name="T61" fmla="*/ 3 h 79"/>
                <a:gd name="T62" fmla="*/ 7 w 74"/>
                <a:gd name="T63" fmla="*/ 2 h 79"/>
                <a:gd name="T64" fmla="*/ 6 w 74"/>
                <a:gd name="T65" fmla="*/ 1 h 79"/>
                <a:gd name="T66" fmla="*/ 6 w 74"/>
                <a:gd name="T67" fmla="*/ 0 h 79"/>
                <a:gd name="T68" fmla="*/ 4 w 74"/>
                <a:gd name="T69" fmla="*/ 0 h 79"/>
                <a:gd name="T70" fmla="*/ 3 w 74"/>
                <a:gd name="T71" fmla="*/ 0 h 79"/>
                <a:gd name="T72" fmla="*/ 2 w 74"/>
                <a:gd name="T73" fmla="*/ 1 h 79"/>
                <a:gd name="T74" fmla="*/ 1 w 74"/>
                <a:gd name="T75" fmla="*/ 1 h 79"/>
                <a:gd name="T76" fmla="*/ 1 w 74"/>
                <a:gd name="T77" fmla="*/ 3 h 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79"/>
                <a:gd name="T119" fmla="*/ 74 w 74"/>
                <a:gd name="T120" fmla="*/ 79 h 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79">
                  <a:moveTo>
                    <a:pt x="3" y="12"/>
                  </a:moveTo>
                  <a:lnTo>
                    <a:pt x="0" y="64"/>
                  </a:lnTo>
                  <a:lnTo>
                    <a:pt x="0" y="66"/>
                  </a:lnTo>
                  <a:lnTo>
                    <a:pt x="0" y="69"/>
                  </a:lnTo>
                  <a:lnTo>
                    <a:pt x="2" y="73"/>
                  </a:lnTo>
                  <a:lnTo>
                    <a:pt x="3" y="75"/>
                  </a:lnTo>
                  <a:lnTo>
                    <a:pt x="6" y="77"/>
                  </a:lnTo>
                  <a:lnTo>
                    <a:pt x="9" y="78"/>
                  </a:lnTo>
                  <a:lnTo>
                    <a:pt x="11" y="79"/>
                  </a:lnTo>
                  <a:lnTo>
                    <a:pt x="14" y="79"/>
                  </a:lnTo>
                  <a:lnTo>
                    <a:pt x="62" y="74"/>
                  </a:lnTo>
                  <a:lnTo>
                    <a:pt x="67" y="73"/>
                  </a:lnTo>
                  <a:lnTo>
                    <a:pt x="71" y="69"/>
                  </a:lnTo>
                  <a:lnTo>
                    <a:pt x="74" y="65"/>
                  </a:lnTo>
                  <a:lnTo>
                    <a:pt x="74" y="60"/>
                  </a:lnTo>
                  <a:lnTo>
                    <a:pt x="72" y="55"/>
                  </a:lnTo>
                  <a:lnTo>
                    <a:pt x="68" y="51"/>
                  </a:lnTo>
                  <a:lnTo>
                    <a:pt x="65" y="48"/>
                  </a:lnTo>
                  <a:lnTo>
                    <a:pt x="59" y="47"/>
                  </a:lnTo>
                  <a:lnTo>
                    <a:pt x="57" y="47"/>
                  </a:lnTo>
                  <a:lnTo>
                    <a:pt x="49" y="48"/>
                  </a:lnTo>
                  <a:lnTo>
                    <a:pt x="39" y="49"/>
                  </a:lnTo>
                  <a:lnTo>
                    <a:pt x="28" y="51"/>
                  </a:lnTo>
                  <a:lnTo>
                    <a:pt x="29" y="39"/>
                  </a:lnTo>
                  <a:lnTo>
                    <a:pt x="29" y="26"/>
                  </a:lnTo>
                  <a:lnTo>
                    <a:pt x="31" y="18"/>
                  </a:lnTo>
                  <a:lnTo>
                    <a:pt x="31" y="14"/>
                  </a:lnTo>
                  <a:lnTo>
                    <a:pt x="31" y="13"/>
                  </a:lnTo>
                  <a:lnTo>
                    <a:pt x="29" y="8"/>
                  </a:lnTo>
                  <a:lnTo>
                    <a:pt x="27" y="4"/>
                  </a:lnTo>
                  <a:lnTo>
                    <a:pt x="24" y="1"/>
                  </a:lnTo>
                  <a:lnTo>
                    <a:pt x="19" y="0"/>
                  </a:lnTo>
                  <a:lnTo>
                    <a:pt x="14" y="0"/>
                  </a:lnTo>
                  <a:lnTo>
                    <a:pt x="9" y="3"/>
                  </a:lnTo>
                  <a:lnTo>
                    <a:pt x="5" y="6"/>
                  </a:lnTo>
                  <a:lnTo>
                    <a:pt x="3" y="12"/>
                  </a:lnTo>
                  <a:close/>
                </a:path>
              </a:pathLst>
            </a:custGeom>
            <a:solidFill>
              <a:srgbClr val="000000"/>
            </a:solidFill>
            <a:ln w="9525">
              <a:noFill/>
              <a:round/>
              <a:headEnd/>
              <a:tailEnd/>
            </a:ln>
          </p:spPr>
          <p:txBody>
            <a:bodyPr/>
            <a:lstStyle/>
            <a:p>
              <a:pPr rtl="0"/>
              <a:endParaRPr lang="en-US" sz="3800"/>
            </a:p>
          </p:txBody>
        </p:sp>
        <p:sp>
          <p:nvSpPr>
            <p:cNvPr id="1055" name="Freeform 1053"/>
            <p:cNvSpPr>
              <a:spLocks/>
            </p:cNvSpPr>
            <p:nvPr/>
          </p:nvSpPr>
          <p:spPr bwMode="auto">
            <a:xfrm flipH="1">
              <a:off x="563" y="1072"/>
              <a:ext cx="20" cy="12"/>
            </a:xfrm>
            <a:custGeom>
              <a:avLst/>
              <a:gdLst>
                <a:gd name="T0" fmla="*/ 15 w 83"/>
                <a:gd name="T1" fmla="*/ 0 h 56"/>
                <a:gd name="T2" fmla="*/ 1 w 83"/>
                <a:gd name="T3" fmla="*/ 6 h 56"/>
                <a:gd name="T4" fmla="*/ 0 w 83"/>
                <a:gd name="T5" fmla="*/ 7 h 56"/>
                <a:gd name="T6" fmla="*/ 0 w 83"/>
                <a:gd name="T7" fmla="*/ 8 h 56"/>
                <a:gd name="T8" fmla="*/ 0 w 83"/>
                <a:gd name="T9" fmla="*/ 9 h 56"/>
                <a:gd name="T10" fmla="*/ 0 w 83"/>
                <a:gd name="T11" fmla="*/ 11 h 56"/>
                <a:gd name="T12" fmla="*/ 1 w 83"/>
                <a:gd name="T13" fmla="*/ 11 h 56"/>
                <a:gd name="T14" fmla="*/ 2 w 83"/>
                <a:gd name="T15" fmla="*/ 12 h 56"/>
                <a:gd name="T16" fmla="*/ 3 w 83"/>
                <a:gd name="T17" fmla="*/ 12 h 56"/>
                <a:gd name="T18" fmla="*/ 5 w 83"/>
                <a:gd name="T19" fmla="*/ 12 h 56"/>
                <a:gd name="T20" fmla="*/ 18 w 83"/>
                <a:gd name="T21" fmla="*/ 6 h 56"/>
                <a:gd name="T22" fmla="*/ 19 w 83"/>
                <a:gd name="T23" fmla="*/ 5 h 56"/>
                <a:gd name="T24" fmla="*/ 20 w 83"/>
                <a:gd name="T25" fmla="*/ 4 h 56"/>
                <a:gd name="T26" fmla="*/ 20 w 83"/>
                <a:gd name="T27" fmla="*/ 3 h 56"/>
                <a:gd name="T28" fmla="*/ 20 w 83"/>
                <a:gd name="T29" fmla="*/ 2 h 56"/>
                <a:gd name="T30" fmla="*/ 19 w 83"/>
                <a:gd name="T31" fmla="*/ 1 h 56"/>
                <a:gd name="T32" fmla="*/ 18 w 83"/>
                <a:gd name="T33" fmla="*/ 0 h 56"/>
                <a:gd name="T34" fmla="*/ 17 w 83"/>
                <a:gd name="T35" fmla="*/ 0 h 56"/>
                <a:gd name="T36" fmla="*/ 15 w 83"/>
                <a:gd name="T37" fmla="*/ 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56"/>
                <a:gd name="T59" fmla="*/ 83 w 83"/>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56">
                  <a:moveTo>
                    <a:pt x="63" y="2"/>
                  </a:moveTo>
                  <a:lnTo>
                    <a:pt x="6" y="30"/>
                  </a:lnTo>
                  <a:lnTo>
                    <a:pt x="2" y="33"/>
                  </a:lnTo>
                  <a:lnTo>
                    <a:pt x="0" y="38"/>
                  </a:lnTo>
                  <a:lnTo>
                    <a:pt x="0" y="43"/>
                  </a:lnTo>
                  <a:lnTo>
                    <a:pt x="1" y="49"/>
                  </a:lnTo>
                  <a:lnTo>
                    <a:pt x="4" y="52"/>
                  </a:lnTo>
                  <a:lnTo>
                    <a:pt x="9" y="55"/>
                  </a:lnTo>
                  <a:lnTo>
                    <a:pt x="14" y="56"/>
                  </a:lnTo>
                  <a:lnTo>
                    <a:pt x="19" y="55"/>
                  </a:lnTo>
                  <a:lnTo>
                    <a:pt x="76" y="26"/>
                  </a:lnTo>
                  <a:lnTo>
                    <a:pt x="80" y="22"/>
                  </a:lnTo>
                  <a:lnTo>
                    <a:pt x="83" y="19"/>
                  </a:lnTo>
                  <a:lnTo>
                    <a:pt x="83" y="13"/>
                  </a:lnTo>
                  <a:lnTo>
                    <a:pt x="82" y="8"/>
                  </a:lnTo>
                  <a:lnTo>
                    <a:pt x="79" y="3"/>
                  </a:lnTo>
                  <a:lnTo>
                    <a:pt x="74" y="0"/>
                  </a:lnTo>
                  <a:lnTo>
                    <a:pt x="69" y="0"/>
                  </a:lnTo>
                  <a:lnTo>
                    <a:pt x="63" y="2"/>
                  </a:lnTo>
                  <a:close/>
                </a:path>
              </a:pathLst>
            </a:custGeom>
            <a:solidFill>
              <a:srgbClr val="000000"/>
            </a:solidFill>
            <a:ln w="9525">
              <a:noFill/>
              <a:round/>
              <a:headEnd/>
              <a:tailEnd/>
            </a:ln>
          </p:spPr>
          <p:txBody>
            <a:bodyPr/>
            <a:lstStyle/>
            <a:p>
              <a:pPr rtl="0"/>
              <a:endParaRPr lang="en-US" sz="3800"/>
            </a:p>
          </p:txBody>
        </p:sp>
        <p:sp>
          <p:nvSpPr>
            <p:cNvPr id="1056" name="Freeform 1054"/>
            <p:cNvSpPr>
              <a:spLocks/>
            </p:cNvSpPr>
            <p:nvPr/>
          </p:nvSpPr>
          <p:spPr bwMode="auto">
            <a:xfrm flipH="1">
              <a:off x="566" y="1045"/>
              <a:ext cx="11" cy="11"/>
            </a:xfrm>
            <a:custGeom>
              <a:avLst/>
              <a:gdLst>
                <a:gd name="T0" fmla="*/ 11 w 48"/>
                <a:gd name="T1" fmla="*/ 5 h 49"/>
                <a:gd name="T2" fmla="*/ 11 w 48"/>
                <a:gd name="T3" fmla="*/ 7 h 49"/>
                <a:gd name="T4" fmla="*/ 10 w 48"/>
                <a:gd name="T5" fmla="*/ 9 h 49"/>
                <a:gd name="T6" fmla="*/ 8 w 48"/>
                <a:gd name="T7" fmla="*/ 10 h 49"/>
                <a:gd name="T8" fmla="*/ 6 w 48"/>
                <a:gd name="T9" fmla="*/ 11 h 49"/>
                <a:gd name="T10" fmla="*/ 4 w 48"/>
                <a:gd name="T11" fmla="*/ 10 h 49"/>
                <a:gd name="T12" fmla="*/ 2 w 48"/>
                <a:gd name="T13" fmla="*/ 9 h 49"/>
                <a:gd name="T14" fmla="*/ 1 w 48"/>
                <a:gd name="T15" fmla="*/ 7 h 49"/>
                <a:gd name="T16" fmla="*/ 0 w 48"/>
                <a:gd name="T17" fmla="*/ 5 h 49"/>
                <a:gd name="T18" fmla="*/ 1 w 48"/>
                <a:gd name="T19" fmla="*/ 3 h 49"/>
                <a:gd name="T20" fmla="*/ 2 w 48"/>
                <a:gd name="T21" fmla="*/ 2 h 49"/>
                <a:gd name="T22" fmla="*/ 4 w 48"/>
                <a:gd name="T23" fmla="*/ 0 h 49"/>
                <a:gd name="T24" fmla="*/ 6 w 48"/>
                <a:gd name="T25" fmla="*/ 0 h 49"/>
                <a:gd name="T26" fmla="*/ 8 w 48"/>
                <a:gd name="T27" fmla="*/ 0 h 49"/>
                <a:gd name="T28" fmla="*/ 10 w 48"/>
                <a:gd name="T29" fmla="*/ 2 h 49"/>
                <a:gd name="T30" fmla="*/ 11 w 48"/>
                <a:gd name="T31" fmla="*/ 3 h 49"/>
                <a:gd name="T32" fmla="*/ 11 w 48"/>
                <a:gd name="T33" fmla="*/ 5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9"/>
                <a:gd name="T53" fmla="*/ 48 w 48"/>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9">
                  <a:moveTo>
                    <a:pt x="48" y="24"/>
                  </a:moveTo>
                  <a:lnTo>
                    <a:pt x="47" y="33"/>
                  </a:lnTo>
                  <a:lnTo>
                    <a:pt x="42" y="41"/>
                  </a:lnTo>
                  <a:lnTo>
                    <a:pt x="34" y="46"/>
                  </a:lnTo>
                  <a:lnTo>
                    <a:pt x="25" y="49"/>
                  </a:lnTo>
                  <a:lnTo>
                    <a:pt x="16" y="46"/>
                  </a:lnTo>
                  <a:lnTo>
                    <a:pt x="8" y="41"/>
                  </a:lnTo>
                  <a:lnTo>
                    <a:pt x="3" y="33"/>
                  </a:lnTo>
                  <a:lnTo>
                    <a:pt x="0" y="24"/>
                  </a:lnTo>
                  <a:lnTo>
                    <a:pt x="3" y="15"/>
                  </a:lnTo>
                  <a:lnTo>
                    <a:pt x="8" y="7"/>
                  </a:lnTo>
                  <a:lnTo>
                    <a:pt x="16" y="2"/>
                  </a:lnTo>
                  <a:lnTo>
                    <a:pt x="25" y="0"/>
                  </a:lnTo>
                  <a:lnTo>
                    <a:pt x="34" y="2"/>
                  </a:lnTo>
                  <a:lnTo>
                    <a:pt x="42" y="7"/>
                  </a:lnTo>
                  <a:lnTo>
                    <a:pt x="47" y="15"/>
                  </a:lnTo>
                  <a:lnTo>
                    <a:pt x="48" y="24"/>
                  </a:lnTo>
                  <a:close/>
                </a:path>
              </a:pathLst>
            </a:custGeom>
            <a:solidFill>
              <a:srgbClr val="000000"/>
            </a:solidFill>
            <a:ln w="9525">
              <a:noFill/>
              <a:round/>
              <a:headEnd/>
              <a:tailEnd/>
            </a:ln>
          </p:spPr>
          <p:txBody>
            <a:bodyPr/>
            <a:lstStyle/>
            <a:p>
              <a:pPr rtl="0"/>
              <a:endParaRPr lang="en-US" sz="3800"/>
            </a:p>
          </p:txBody>
        </p:sp>
      </p:grpSp>
      <p:grpSp>
        <p:nvGrpSpPr>
          <p:cNvPr id="1057" name="Group 1055"/>
          <p:cNvGrpSpPr>
            <a:grpSpLocks/>
          </p:cNvGrpSpPr>
          <p:nvPr/>
        </p:nvGrpSpPr>
        <p:grpSpPr bwMode="auto">
          <a:xfrm>
            <a:off x="6916738" y="1425575"/>
            <a:ext cx="755650" cy="946150"/>
            <a:chOff x="337" y="2420"/>
            <a:chExt cx="476" cy="596"/>
          </a:xfrm>
        </p:grpSpPr>
        <p:sp>
          <p:nvSpPr>
            <p:cNvPr id="1058" name="Freeform 1056"/>
            <p:cNvSpPr>
              <a:spLocks/>
            </p:cNvSpPr>
            <p:nvPr/>
          </p:nvSpPr>
          <p:spPr bwMode="auto">
            <a:xfrm>
              <a:off x="385" y="2867"/>
              <a:ext cx="143" cy="79"/>
            </a:xfrm>
            <a:custGeom>
              <a:avLst/>
              <a:gdLst>
                <a:gd name="T0" fmla="*/ 0 w 626"/>
                <a:gd name="T1" fmla="*/ 51 h 346"/>
                <a:gd name="T2" fmla="*/ 0 w 626"/>
                <a:gd name="T3" fmla="*/ 52 h 346"/>
                <a:gd name="T4" fmla="*/ 0 w 626"/>
                <a:gd name="T5" fmla="*/ 54 h 346"/>
                <a:gd name="T6" fmla="*/ 7 w 626"/>
                <a:gd name="T7" fmla="*/ 77 h 346"/>
                <a:gd name="T8" fmla="*/ 9 w 626"/>
                <a:gd name="T9" fmla="*/ 79 h 346"/>
                <a:gd name="T10" fmla="*/ 132 w 626"/>
                <a:gd name="T11" fmla="*/ 79 h 346"/>
                <a:gd name="T12" fmla="*/ 135 w 626"/>
                <a:gd name="T13" fmla="*/ 78 h 346"/>
                <a:gd name="T14" fmla="*/ 137 w 626"/>
                <a:gd name="T15" fmla="*/ 75 h 346"/>
                <a:gd name="T16" fmla="*/ 143 w 626"/>
                <a:gd name="T17" fmla="*/ 49 h 346"/>
                <a:gd name="T18" fmla="*/ 143 w 626"/>
                <a:gd name="T19" fmla="*/ 48 h 346"/>
                <a:gd name="T20" fmla="*/ 131 w 626"/>
                <a:gd name="T21" fmla="*/ 3 h 346"/>
                <a:gd name="T22" fmla="*/ 129 w 626"/>
                <a:gd name="T23" fmla="*/ 1 h 346"/>
                <a:gd name="T24" fmla="*/ 125 w 626"/>
                <a:gd name="T25" fmla="*/ 0 h 346"/>
                <a:gd name="T26" fmla="*/ 123 w 626"/>
                <a:gd name="T27" fmla="*/ 2 h 346"/>
                <a:gd name="T28" fmla="*/ 122 w 626"/>
                <a:gd name="T29" fmla="*/ 4 h 346"/>
                <a:gd name="T30" fmla="*/ 122 w 626"/>
                <a:gd name="T31" fmla="*/ 5 h 346"/>
                <a:gd name="T32" fmla="*/ 122 w 626"/>
                <a:gd name="T33" fmla="*/ 6 h 346"/>
                <a:gd name="T34" fmla="*/ 124 w 626"/>
                <a:gd name="T35" fmla="*/ 12 h 346"/>
                <a:gd name="T36" fmla="*/ 128 w 626"/>
                <a:gd name="T37" fmla="*/ 26 h 346"/>
                <a:gd name="T38" fmla="*/ 132 w 626"/>
                <a:gd name="T39" fmla="*/ 41 h 346"/>
                <a:gd name="T40" fmla="*/ 134 w 626"/>
                <a:gd name="T41" fmla="*/ 48 h 346"/>
                <a:gd name="T42" fmla="*/ 132 w 626"/>
                <a:gd name="T43" fmla="*/ 58 h 346"/>
                <a:gd name="T44" fmla="*/ 129 w 626"/>
                <a:gd name="T45" fmla="*/ 70 h 346"/>
                <a:gd name="T46" fmla="*/ 122 w 626"/>
                <a:gd name="T47" fmla="*/ 70 h 346"/>
                <a:gd name="T48" fmla="*/ 109 w 626"/>
                <a:gd name="T49" fmla="*/ 70 h 346"/>
                <a:gd name="T50" fmla="*/ 91 w 626"/>
                <a:gd name="T51" fmla="*/ 70 h 346"/>
                <a:gd name="T52" fmla="*/ 71 w 626"/>
                <a:gd name="T53" fmla="*/ 70 h 346"/>
                <a:gd name="T54" fmla="*/ 51 w 626"/>
                <a:gd name="T55" fmla="*/ 70 h 346"/>
                <a:gd name="T56" fmla="*/ 34 w 626"/>
                <a:gd name="T57" fmla="*/ 70 h 346"/>
                <a:gd name="T58" fmla="*/ 20 w 626"/>
                <a:gd name="T59" fmla="*/ 70 h 346"/>
                <a:gd name="T60" fmla="*/ 14 w 626"/>
                <a:gd name="T61" fmla="*/ 70 h 346"/>
                <a:gd name="T62" fmla="*/ 11 w 626"/>
                <a:gd name="T63" fmla="*/ 60 h 346"/>
                <a:gd name="T64" fmla="*/ 9 w 626"/>
                <a:gd name="T65" fmla="*/ 53 h 346"/>
                <a:gd name="T66" fmla="*/ 12 w 626"/>
                <a:gd name="T67" fmla="*/ 44 h 346"/>
                <a:gd name="T68" fmla="*/ 18 w 626"/>
                <a:gd name="T69" fmla="*/ 29 h 346"/>
                <a:gd name="T70" fmla="*/ 24 w 626"/>
                <a:gd name="T71" fmla="*/ 13 h 346"/>
                <a:gd name="T72" fmla="*/ 27 w 626"/>
                <a:gd name="T73" fmla="*/ 6 h 346"/>
                <a:gd name="T74" fmla="*/ 27 w 626"/>
                <a:gd name="T75" fmla="*/ 5 h 346"/>
                <a:gd name="T76" fmla="*/ 27 w 626"/>
                <a:gd name="T77" fmla="*/ 4 h 346"/>
                <a:gd name="T78" fmla="*/ 26 w 626"/>
                <a:gd name="T79" fmla="*/ 2 h 346"/>
                <a:gd name="T80" fmla="*/ 24 w 626"/>
                <a:gd name="T81" fmla="*/ 0 h 346"/>
                <a:gd name="T82" fmla="*/ 20 w 626"/>
                <a:gd name="T83" fmla="*/ 0 h 346"/>
                <a:gd name="T84" fmla="*/ 18 w 626"/>
                <a:gd name="T85" fmla="*/ 3 h 3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26"/>
                <a:gd name="T130" fmla="*/ 0 h 346"/>
                <a:gd name="T131" fmla="*/ 626 w 626"/>
                <a:gd name="T132" fmla="*/ 346 h 3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26" h="346">
                  <a:moveTo>
                    <a:pt x="79" y="13"/>
                  </a:moveTo>
                  <a:lnTo>
                    <a:pt x="1" y="222"/>
                  </a:lnTo>
                  <a:lnTo>
                    <a:pt x="0" y="225"/>
                  </a:lnTo>
                  <a:lnTo>
                    <a:pt x="0" y="229"/>
                  </a:lnTo>
                  <a:lnTo>
                    <a:pt x="0" y="233"/>
                  </a:lnTo>
                  <a:lnTo>
                    <a:pt x="0" y="235"/>
                  </a:lnTo>
                  <a:lnTo>
                    <a:pt x="27" y="332"/>
                  </a:lnTo>
                  <a:lnTo>
                    <a:pt x="30" y="337"/>
                  </a:lnTo>
                  <a:lnTo>
                    <a:pt x="33" y="342"/>
                  </a:lnTo>
                  <a:lnTo>
                    <a:pt x="39" y="345"/>
                  </a:lnTo>
                  <a:lnTo>
                    <a:pt x="45" y="346"/>
                  </a:lnTo>
                  <a:lnTo>
                    <a:pt x="580" y="346"/>
                  </a:lnTo>
                  <a:lnTo>
                    <a:pt x="587" y="345"/>
                  </a:lnTo>
                  <a:lnTo>
                    <a:pt x="592" y="342"/>
                  </a:lnTo>
                  <a:lnTo>
                    <a:pt x="597" y="337"/>
                  </a:lnTo>
                  <a:lnTo>
                    <a:pt x="600" y="330"/>
                  </a:lnTo>
                  <a:lnTo>
                    <a:pt x="626" y="216"/>
                  </a:lnTo>
                  <a:lnTo>
                    <a:pt x="626" y="213"/>
                  </a:lnTo>
                  <a:lnTo>
                    <a:pt x="626" y="212"/>
                  </a:lnTo>
                  <a:lnTo>
                    <a:pt x="626" y="209"/>
                  </a:lnTo>
                  <a:lnTo>
                    <a:pt x="626" y="207"/>
                  </a:lnTo>
                  <a:lnTo>
                    <a:pt x="574" y="14"/>
                  </a:lnTo>
                  <a:lnTo>
                    <a:pt x="570" y="8"/>
                  </a:lnTo>
                  <a:lnTo>
                    <a:pt x="563" y="3"/>
                  </a:lnTo>
                  <a:lnTo>
                    <a:pt x="557" y="0"/>
                  </a:lnTo>
                  <a:lnTo>
                    <a:pt x="549" y="0"/>
                  </a:lnTo>
                  <a:lnTo>
                    <a:pt x="542" y="3"/>
                  </a:lnTo>
                  <a:lnTo>
                    <a:pt x="538" y="8"/>
                  </a:lnTo>
                  <a:lnTo>
                    <a:pt x="536" y="13"/>
                  </a:lnTo>
                  <a:lnTo>
                    <a:pt x="535" y="19"/>
                  </a:lnTo>
                  <a:lnTo>
                    <a:pt x="535" y="21"/>
                  </a:lnTo>
                  <a:lnTo>
                    <a:pt x="535" y="22"/>
                  </a:lnTo>
                  <a:lnTo>
                    <a:pt x="535" y="23"/>
                  </a:lnTo>
                  <a:lnTo>
                    <a:pt x="535" y="25"/>
                  </a:lnTo>
                  <a:lnTo>
                    <a:pt x="537" y="32"/>
                  </a:lnTo>
                  <a:lnTo>
                    <a:pt x="542" y="53"/>
                  </a:lnTo>
                  <a:lnTo>
                    <a:pt x="550" y="82"/>
                  </a:lnTo>
                  <a:lnTo>
                    <a:pt x="559" y="114"/>
                  </a:lnTo>
                  <a:lnTo>
                    <a:pt x="568" y="148"/>
                  </a:lnTo>
                  <a:lnTo>
                    <a:pt x="576" y="179"/>
                  </a:lnTo>
                  <a:lnTo>
                    <a:pt x="583" y="202"/>
                  </a:lnTo>
                  <a:lnTo>
                    <a:pt x="585" y="212"/>
                  </a:lnTo>
                  <a:lnTo>
                    <a:pt x="583" y="228"/>
                  </a:lnTo>
                  <a:lnTo>
                    <a:pt x="576" y="254"/>
                  </a:lnTo>
                  <a:lnTo>
                    <a:pt x="570" y="284"/>
                  </a:lnTo>
                  <a:lnTo>
                    <a:pt x="564" y="307"/>
                  </a:lnTo>
                  <a:lnTo>
                    <a:pt x="554" y="307"/>
                  </a:lnTo>
                  <a:lnTo>
                    <a:pt x="536" y="307"/>
                  </a:lnTo>
                  <a:lnTo>
                    <a:pt x="510" y="307"/>
                  </a:lnTo>
                  <a:lnTo>
                    <a:pt x="477" y="307"/>
                  </a:lnTo>
                  <a:lnTo>
                    <a:pt x="441" y="307"/>
                  </a:lnTo>
                  <a:lnTo>
                    <a:pt x="399" y="307"/>
                  </a:lnTo>
                  <a:lnTo>
                    <a:pt x="356" y="307"/>
                  </a:lnTo>
                  <a:lnTo>
                    <a:pt x="312" y="307"/>
                  </a:lnTo>
                  <a:lnTo>
                    <a:pt x="268" y="307"/>
                  </a:lnTo>
                  <a:lnTo>
                    <a:pt x="225" y="307"/>
                  </a:lnTo>
                  <a:lnTo>
                    <a:pt x="184" y="307"/>
                  </a:lnTo>
                  <a:lnTo>
                    <a:pt x="147" y="307"/>
                  </a:lnTo>
                  <a:lnTo>
                    <a:pt x="115" y="307"/>
                  </a:lnTo>
                  <a:lnTo>
                    <a:pt x="89" y="307"/>
                  </a:lnTo>
                  <a:lnTo>
                    <a:pt x="71" y="307"/>
                  </a:lnTo>
                  <a:lnTo>
                    <a:pt x="61" y="307"/>
                  </a:lnTo>
                  <a:lnTo>
                    <a:pt x="56" y="287"/>
                  </a:lnTo>
                  <a:lnTo>
                    <a:pt x="49" y="264"/>
                  </a:lnTo>
                  <a:lnTo>
                    <a:pt x="44" y="243"/>
                  </a:lnTo>
                  <a:lnTo>
                    <a:pt x="40" y="230"/>
                  </a:lnTo>
                  <a:lnTo>
                    <a:pt x="44" y="218"/>
                  </a:lnTo>
                  <a:lnTo>
                    <a:pt x="53" y="194"/>
                  </a:lnTo>
                  <a:lnTo>
                    <a:pt x="66" y="161"/>
                  </a:lnTo>
                  <a:lnTo>
                    <a:pt x="80" y="125"/>
                  </a:lnTo>
                  <a:lnTo>
                    <a:pt x="93" y="88"/>
                  </a:lnTo>
                  <a:lnTo>
                    <a:pt x="105" y="57"/>
                  </a:lnTo>
                  <a:lnTo>
                    <a:pt x="114" y="35"/>
                  </a:lnTo>
                  <a:lnTo>
                    <a:pt x="117" y="27"/>
                  </a:lnTo>
                  <a:lnTo>
                    <a:pt x="118" y="25"/>
                  </a:lnTo>
                  <a:lnTo>
                    <a:pt x="118" y="23"/>
                  </a:lnTo>
                  <a:lnTo>
                    <a:pt x="118" y="21"/>
                  </a:lnTo>
                  <a:lnTo>
                    <a:pt x="118" y="19"/>
                  </a:lnTo>
                  <a:lnTo>
                    <a:pt x="117" y="14"/>
                  </a:lnTo>
                  <a:lnTo>
                    <a:pt x="114" y="8"/>
                  </a:lnTo>
                  <a:lnTo>
                    <a:pt x="110" y="4"/>
                  </a:lnTo>
                  <a:lnTo>
                    <a:pt x="105" y="1"/>
                  </a:lnTo>
                  <a:lnTo>
                    <a:pt x="97" y="0"/>
                  </a:lnTo>
                  <a:lnTo>
                    <a:pt x="89" y="1"/>
                  </a:lnTo>
                  <a:lnTo>
                    <a:pt x="83" y="6"/>
                  </a:lnTo>
                  <a:lnTo>
                    <a:pt x="79" y="13"/>
                  </a:lnTo>
                  <a:close/>
                </a:path>
              </a:pathLst>
            </a:custGeom>
            <a:solidFill>
              <a:srgbClr val="000000"/>
            </a:solidFill>
            <a:ln w="9525">
              <a:noFill/>
              <a:round/>
              <a:headEnd/>
              <a:tailEnd/>
            </a:ln>
          </p:spPr>
          <p:txBody>
            <a:bodyPr/>
            <a:lstStyle/>
            <a:p>
              <a:pPr rtl="0"/>
              <a:endParaRPr lang="en-US" sz="3800"/>
            </a:p>
          </p:txBody>
        </p:sp>
        <p:sp>
          <p:nvSpPr>
            <p:cNvPr id="1059" name="Freeform 1057"/>
            <p:cNvSpPr>
              <a:spLocks/>
            </p:cNvSpPr>
            <p:nvPr/>
          </p:nvSpPr>
          <p:spPr bwMode="auto">
            <a:xfrm>
              <a:off x="370" y="2993"/>
              <a:ext cx="27" cy="19"/>
            </a:xfrm>
            <a:custGeom>
              <a:avLst/>
              <a:gdLst>
                <a:gd name="T0" fmla="*/ 13 w 117"/>
                <a:gd name="T1" fmla="*/ 0 h 84"/>
                <a:gd name="T2" fmla="*/ 10 w 117"/>
                <a:gd name="T3" fmla="*/ 0 h 84"/>
                <a:gd name="T4" fmla="*/ 8 w 117"/>
                <a:gd name="T5" fmla="*/ 1 h 84"/>
                <a:gd name="T6" fmla="*/ 6 w 117"/>
                <a:gd name="T7" fmla="*/ 2 h 84"/>
                <a:gd name="T8" fmla="*/ 3 w 117"/>
                <a:gd name="T9" fmla="*/ 3 h 84"/>
                <a:gd name="T10" fmla="*/ 2 w 117"/>
                <a:gd name="T11" fmla="*/ 5 h 84"/>
                <a:gd name="T12" fmla="*/ 1 w 117"/>
                <a:gd name="T13" fmla="*/ 6 h 84"/>
                <a:gd name="T14" fmla="*/ 0 w 117"/>
                <a:gd name="T15" fmla="*/ 8 h 84"/>
                <a:gd name="T16" fmla="*/ 0 w 117"/>
                <a:gd name="T17" fmla="*/ 10 h 84"/>
                <a:gd name="T18" fmla="*/ 0 w 117"/>
                <a:gd name="T19" fmla="*/ 12 h 84"/>
                <a:gd name="T20" fmla="*/ 1 w 117"/>
                <a:gd name="T21" fmla="*/ 13 h 84"/>
                <a:gd name="T22" fmla="*/ 2 w 117"/>
                <a:gd name="T23" fmla="*/ 15 h 84"/>
                <a:gd name="T24" fmla="*/ 3 w 117"/>
                <a:gd name="T25" fmla="*/ 16 h 84"/>
                <a:gd name="T26" fmla="*/ 4 w 117"/>
                <a:gd name="T27" fmla="*/ 17 h 84"/>
                <a:gd name="T28" fmla="*/ 6 w 117"/>
                <a:gd name="T29" fmla="*/ 17 h 84"/>
                <a:gd name="T30" fmla="*/ 7 w 117"/>
                <a:gd name="T31" fmla="*/ 18 h 84"/>
                <a:gd name="T32" fmla="*/ 8 w 117"/>
                <a:gd name="T33" fmla="*/ 18 h 84"/>
                <a:gd name="T34" fmla="*/ 10 w 117"/>
                <a:gd name="T35" fmla="*/ 19 h 84"/>
                <a:gd name="T36" fmla="*/ 11 w 117"/>
                <a:gd name="T37" fmla="*/ 19 h 84"/>
                <a:gd name="T38" fmla="*/ 13 w 117"/>
                <a:gd name="T39" fmla="*/ 19 h 84"/>
                <a:gd name="T40" fmla="*/ 14 w 117"/>
                <a:gd name="T41" fmla="*/ 19 h 84"/>
                <a:gd name="T42" fmla="*/ 17 w 117"/>
                <a:gd name="T43" fmla="*/ 19 h 84"/>
                <a:gd name="T44" fmla="*/ 20 w 117"/>
                <a:gd name="T45" fmla="*/ 18 h 84"/>
                <a:gd name="T46" fmla="*/ 22 w 117"/>
                <a:gd name="T47" fmla="*/ 17 h 84"/>
                <a:gd name="T48" fmla="*/ 24 w 117"/>
                <a:gd name="T49" fmla="*/ 15 h 84"/>
                <a:gd name="T50" fmla="*/ 25 w 117"/>
                <a:gd name="T51" fmla="*/ 14 h 84"/>
                <a:gd name="T52" fmla="*/ 27 w 117"/>
                <a:gd name="T53" fmla="*/ 12 h 84"/>
                <a:gd name="T54" fmla="*/ 27 w 117"/>
                <a:gd name="T55" fmla="*/ 10 h 84"/>
                <a:gd name="T56" fmla="*/ 27 w 117"/>
                <a:gd name="T57" fmla="*/ 8 h 84"/>
                <a:gd name="T58" fmla="*/ 27 w 117"/>
                <a:gd name="T59" fmla="*/ 8 h 84"/>
                <a:gd name="T60" fmla="*/ 27 w 117"/>
                <a:gd name="T61" fmla="*/ 7 h 84"/>
                <a:gd name="T62" fmla="*/ 26 w 117"/>
                <a:gd name="T63" fmla="*/ 5 h 84"/>
                <a:gd name="T64" fmla="*/ 25 w 117"/>
                <a:gd name="T65" fmla="*/ 3 h 84"/>
                <a:gd name="T66" fmla="*/ 23 w 117"/>
                <a:gd name="T67" fmla="*/ 2 h 84"/>
                <a:gd name="T68" fmla="*/ 21 w 117"/>
                <a:gd name="T69" fmla="*/ 1 h 84"/>
                <a:gd name="T70" fmla="*/ 18 w 117"/>
                <a:gd name="T71" fmla="*/ 0 h 84"/>
                <a:gd name="T72" fmla="*/ 16 w 117"/>
                <a:gd name="T73" fmla="*/ 0 h 84"/>
                <a:gd name="T74" fmla="*/ 13 w 117"/>
                <a:gd name="T75" fmla="*/ 0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
                <a:gd name="T115" fmla="*/ 0 h 84"/>
                <a:gd name="T116" fmla="*/ 117 w 117"/>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 h="84">
                  <a:moveTo>
                    <a:pt x="56" y="0"/>
                  </a:moveTo>
                  <a:lnTo>
                    <a:pt x="45" y="1"/>
                  </a:lnTo>
                  <a:lnTo>
                    <a:pt x="33" y="3"/>
                  </a:lnTo>
                  <a:lnTo>
                    <a:pt x="24" y="9"/>
                  </a:lnTo>
                  <a:lnTo>
                    <a:pt x="15" y="14"/>
                  </a:lnTo>
                  <a:lnTo>
                    <a:pt x="8" y="20"/>
                  </a:lnTo>
                  <a:lnTo>
                    <a:pt x="4" y="28"/>
                  </a:lnTo>
                  <a:lnTo>
                    <a:pt x="0" y="36"/>
                  </a:lnTo>
                  <a:lnTo>
                    <a:pt x="0" y="45"/>
                  </a:lnTo>
                  <a:lnTo>
                    <a:pt x="2" y="52"/>
                  </a:lnTo>
                  <a:lnTo>
                    <a:pt x="4" y="58"/>
                  </a:lnTo>
                  <a:lnTo>
                    <a:pt x="8" y="65"/>
                  </a:lnTo>
                  <a:lnTo>
                    <a:pt x="13" y="70"/>
                  </a:lnTo>
                  <a:lnTo>
                    <a:pt x="19" y="74"/>
                  </a:lnTo>
                  <a:lnTo>
                    <a:pt x="24" y="76"/>
                  </a:lnTo>
                  <a:lnTo>
                    <a:pt x="29" y="79"/>
                  </a:lnTo>
                  <a:lnTo>
                    <a:pt x="35" y="81"/>
                  </a:lnTo>
                  <a:lnTo>
                    <a:pt x="42" y="83"/>
                  </a:lnTo>
                  <a:lnTo>
                    <a:pt x="48" y="84"/>
                  </a:lnTo>
                  <a:lnTo>
                    <a:pt x="55" y="84"/>
                  </a:lnTo>
                  <a:lnTo>
                    <a:pt x="61" y="84"/>
                  </a:lnTo>
                  <a:lnTo>
                    <a:pt x="73" y="83"/>
                  </a:lnTo>
                  <a:lnTo>
                    <a:pt x="85" y="79"/>
                  </a:lnTo>
                  <a:lnTo>
                    <a:pt x="95" y="75"/>
                  </a:lnTo>
                  <a:lnTo>
                    <a:pt x="103" y="68"/>
                  </a:lnTo>
                  <a:lnTo>
                    <a:pt x="110" y="62"/>
                  </a:lnTo>
                  <a:lnTo>
                    <a:pt x="115" y="54"/>
                  </a:lnTo>
                  <a:lnTo>
                    <a:pt x="117" y="46"/>
                  </a:lnTo>
                  <a:lnTo>
                    <a:pt x="117" y="37"/>
                  </a:lnTo>
                  <a:lnTo>
                    <a:pt x="116" y="29"/>
                  </a:lnTo>
                  <a:lnTo>
                    <a:pt x="112" y="22"/>
                  </a:lnTo>
                  <a:lnTo>
                    <a:pt x="107" y="14"/>
                  </a:lnTo>
                  <a:lnTo>
                    <a:pt x="99" y="9"/>
                  </a:lnTo>
                  <a:lnTo>
                    <a:pt x="90" y="5"/>
                  </a:lnTo>
                  <a:lnTo>
                    <a:pt x="80" y="1"/>
                  </a:lnTo>
                  <a:lnTo>
                    <a:pt x="68" y="0"/>
                  </a:lnTo>
                  <a:lnTo>
                    <a:pt x="56" y="0"/>
                  </a:lnTo>
                  <a:close/>
                </a:path>
              </a:pathLst>
            </a:custGeom>
            <a:solidFill>
              <a:srgbClr val="000000"/>
            </a:solidFill>
            <a:ln w="9525">
              <a:noFill/>
              <a:round/>
              <a:headEnd/>
              <a:tailEnd/>
            </a:ln>
          </p:spPr>
          <p:txBody>
            <a:bodyPr/>
            <a:lstStyle/>
            <a:p>
              <a:pPr rtl="0"/>
              <a:endParaRPr lang="en-US" sz="3800"/>
            </a:p>
          </p:txBody>
        </p:sp>
        <p:sp>
          <p:nvSpPr>
            <p:cNvPr id="1060" name="Freeform 1058"/>
            <p:cNvSpPr>
              <a:spLocks/>
            </p:cNvSpPr>
            <p:nvPr/>
          </p:nvSpPr>
          <p:spPr bwMode="auto">
            <a:xfrm>
              <a:off x="379" y="2869"/>
              <a:ext cx="39" cy="139"/>
            </a:xfrm>
            <a:custGeom>
              <a:avLst/>
              <a:gdLst>
                <a:gd name="T0" fmla="*/ 30 w 168"/>
                <a:gd name="T1" fmla="*/ 3 h 604"/>
                <a:gd name="T2" fmla="*/ 0 w 168"/>
                <a:gd name="T3" fmla="*/ 133 h 604"/>
                <a:gd name="T4" fmla="*/ 0 w 168"/>
                <a:gd name="T5" fmla="*/ 135 h 604"/>
                <a:gd name="T6" fmla="*/ 1 w 168"/>
                <a:gd name="T7" fmla="*/ 137 h 604"/>
                <a:gd name="T8" fmla="*/ 2 w 168"/>
                <a:gd name="T9" fmla="*/ 138 h 604"/>
                <a:gd name="T10" fmla="*/ 4 w 168"/>
                <a:gd name="T11" fmla="*/ 139 h 604"/>
                <a:gd name="T12" fmla="*/ 6 w 168"/>
                <a:gd name="T13" fmla="*/ 139 h 604"/>
                <a:gd name="T14" fmla="*/ 7 w 168"/>
                <a:gd name="T15" fmla="*/ 138 h 604"/>
                <a:gd name="T16" fmla="*/ 8 w 168"/>
                <a:gd name="T17" fmla="*/ 137 h 604"/>
                <a:gd name="T18" fmla="*/ 9 w 168"/>
                <a:gd name="T19" fmla="*/ 135 h 604"/>
                <a:gd name="T20" fmla="*/ 39 w 168"/>
                <a:gd name="T21" fmla="*/ 5 h 604"/>
                <a:gd name="T22" fmla="*/ 39 w 168"/>
                <a:gd name="T23" fmla="*/ 4 h 604"/>
                <a:gd name="T24" fmla="*/ 39 w 168"/>
                <a:gd name="T25" fmla="*/ 2 h 604"/>
                <a:gd name="T26" fmla="*/ 37 w 168"/>
                <a:gd name="T27" fmla="*/ 1 h 604"/>
                <a:gd name="T28" fmla="*/ 35 w 168"/>
                <a:gd name="T29" fmla="*/ 0 h 604"/>
                <a:gd name="T30" fmla="*/ 34 w 168"/>
                <a:gd name="T31" fmla="*/ 0 h 604"/>
                <a:gd name="T32" fmla="*/ 32 w 168"/>
                <a:gd name="T33" fmla="*/ 1 h 604"/>
                <a:gd name="T34" fmla="*/ 31 w 168"/>
                <a:gd name="T35" fmla="*/ 2 h 604"/>
                <a:gd name="T36" fmla="*/ 30 w 168"/>
                <a:gd name="T37" fmla="*/ 3 h 6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
                <a:gd name="T58" fmla="*/ 0 h 604"/>
                <a:gd name="T59" fmla="*/ 168 w 168"/>
                <a:gd name="T60" fmla="*/ 604 h 6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 h="604">
                  <a:moveTo>
                    <a:pt x="129" y="14"/>
                  </a:moveTo>
                  <a:lnTo>
                    <a:pt x="0" y="579"/>
                  </a:lnTo>
                  <a:lnTo>
                    <a:pt x="0" y="587"/>
                  </a:lnTo>
                  <a:lnTo>
                    <a:pt x="4" y="594"/>
                  </a:lnTo>
                  <a:lnTo>
                    <a:pt x="9" y="600"/>
                  </a:lnTo>
                  <a:lnTo>
                    <a:pt x="16" y="604"/>
                  </a:lnTo>
                  <a:lnTo>
                    <a:pt x="24" y="604"/>
                  </a:lnTo>
                  <a:lnTo>
                    <a:pt x="30" y="601"/>
                  </a:lnTo>
                  <a:lnTo>
                    <a:pt x="35" y="596"/>
                  </a:lnTo>
                  <a:lnTo>
                    <a:pt x="39" y="588"/>
                  </a:lnTo>
                  <a:lnTo>
                    <a:pt x="168" y="23"/>
                  </a:lnTo>
                  <a:lnTo>
                    <a:pt x="168" y="16"/>
                  </a:lnTo>
                  <a:lnTo>
                    <a:pt x="166" y="9"/>
                  </a:lnTo>
                  <a:lnTo>
                    <a:pt x="160" y="4"/>
                  </a:lnTo>
                  <a:lnTo>
                    <a:pt x="152" y="0"/>
                  </a:lnTo>
                  <a:lnTo>
                    <a:pt x="145" y="0"/>
                  </a:lnTo>
                  <a:lnTo>
                    <a:pt x="138" y="3"/>
                  </a:lnTo>
                  <a:lnTo>
                    <a:pt x="133" y="8"/>
                  </a:lnTo>
                  <a:lnTo>
                    <a:pt x="129" y="14"/>
                  </a:lnTo>
                  <a:close/>
                </a:path>
              </a:pathLst>
            </a:custGeom>
            <a:solidFill>
              <a:srgbClr val="000000"/>
            </a:solidFill>
            <a:ln w="9525">
              <a:noFill/>
              <a:round/>
              <a:headEnd/>
              <a:tailEnd/>
            </a:ln>
          </p:spPr>
          <p:txBody>
            <a:bodyPr/>
            <a:lstStyle/>
            <a:p>
              <a:pPr rtl="0"/>
              <a:endParaRPr lang="en-US" sz="3800"/>
            </a:p>
          </p:txBody>
        </p:sp>
        <p:sp>
          <p:nvSpPr>
            <p:cNvPr id="1061" name="Freeform 1059"/>
            <p:cNvSpPr>
              <a:spLocks/>
            </p:cNvSpPr>
            <p:nvPr/>
          </p:nvSpPr>
          <p:spPr bwMode="auto">
            <a:xfrm>
              <a:off x="337" y="2672"/>
              <a:ext cx="205" cy="206"/>
            </a:xfrm>
            <a:custGeom>
              <a:avLst/>
              <a:gdLst>
                <a:gd name="T0" fmla="*/ 9 w 894"/>
                <a:gd name="T1" fmla="*/ 0 h 895"/>
                <a:gd name="T2" fmla="*/ 7 w 894"/>
                <a:gd name="T3" fmla="*/ 1 h 895"/>
                <a:gd name="T4" fmla="*/ 4 w 894"/>
                <a:gd name="T5" fmla="*/ 3 h 895"/>
                <a:gd name="T6" fmla="*/ 2 w 894"/>
                <a:gd name="T7" fmla="*/ 5 h 895"/>
                <a:gd name="T8" fmla="*/ 0 w 894"/>
                <a:gd name="T9" fmla="*/ 8 h 895"/>
                <a:gd name="T10" fmla="*/ 0 w 894"/>
                <a:gd name="T11" fmla="*/ 9 h 895"/>
                <a:gd name="T12" fmla="*/ 30 w 894"/>
                <a:gd name="T13" fmla="*/ 181 h 895"/>
                <a:gd name="T14" fmla="*/ 30 w 894"/>
                <a:gd name="T15" fmla="*/ 181 h 895"/>
                <a:gd name="T16" fmla="*/ 30 w 894"/>
                <a:gd name="T17" fmla="*/ 180 h 895"/>
                <a:gd name="T18" fmla="*/ 31 w 894"/>
                <a:gd name="T19" fmla="*/ 187 h 895"/>
                <a:gd name="T20" fmla="*/ 36 w 894"/>
                <a:gd name="T21" fmla="*/ 195 h 895"/>
                <a:gd name="T22" fmla="*/ 44 w 894"/>
                <a:gd name="T23" fmla="*/ 202 h 895"/>
                <a:gd name="T24" fmla="*/ 58 w 894"/>
                <a:gd name="T25" fmla="*/ 206 h 895"/>
                <a:gd name="T26" fmla="*/ 58 w 894"/>
                <a:gd name="T27" fmla="*/ 206 h 895"/>
                <a:gd name="T28" fmla="*/ 59 w 894"/>
                <a:gd name="T29" fmla="*/ 206 h 895"/>
                <a:gd name="T30" fmla="*/ 201 w 894"/>
                <a:gd name="T31" fmla="*/ 206 h 895"/>
                <a:gd name="T32" fmla="*/ 203 w 894"/>
                <a:gd name="T33" fmla="*/ 205 h 895"/>
                <a:gd name="T34" fmla="*/ 204 w 894"/>
                <a:gd name="T35" fmla="*/ 201 h 895"/>
                <a:gd name="T36" fmla="*/ 205 w 894"/>
                <a:gd name="T37" fmla="*/ 196 h 895"/>
                <a:gd name="T38" fmla="*/ 204 w 894"/>
                <a:gd name="T39" fmla="*/ 190 h 895"/>
                <a:gd name="T40" fmla="*/ 200 w 894"/>
                <a:gd name="T41" fmla="*/ 185 h 895"/>
                <a:gd name="T42" fmla="*/ 194 w 894"/>
                <a:gd name="T43" fmla="*/ 182 h 895"/>
                <a:gd name="T44" fmla="*/ 185 w 894"/>
                <a:gd name="T45" fmla="*/ 180 h 895"/>
                <a:gd name="T46" fmla="*/ 170 w 894"/>
                <a:gd name="T47" fmla="*/ 179 h 895"/>
                <a:gd name="T48" fmla="*/ 152 w 894"/>
                <a:gd name="T49" fmla="*/ 178 h 895"/>
                <a:gd name="T50" fmla="*/ 132 w 894"/>
                <a:gd name="T51" fmla="*/ 176 h 895"/>
                <a:gd name="T52" fmla="*/ 112 w 894"/>
                <a:gd name="T53" fmla="*/ 176 h 895"/>
                <a:gd name="T54" fmla="*/ 94 w 894"/>
                <a:gd name="T55" fmla="*/ 175 h 895"/>
                <a:gd name="T56" fmla="*/ 79 w 894"/>
                <a:gd name="T57" fmla="*/ 175 h 895"/>
                <a:gd name="T58" fmla="*/ 73 w 894"/>
                <a:gd name="T59" fmla="*/ 174 h 895"/>
                <a:gd name="T60" fmla="*/ 72 w 894"/>
                <a:gd name="T61" fmla="*/ 175 h 895"/>
                <a:gd name="T62" fmla="*/ 71 w 894"/>
                <a:gd name="T63" fmla="*/ 175 h 895"/>
                <a:gd name="T64" fmla="*/ 71 w 894"/>
                <a:gd name="T65" fmla="*/ 175 h 895"/>
                <a:gd name="T66" fmla="*/ 70 w 894"/>
                <a:gd name="T67" fmla="*/ 175 h 895"/>
                <a:gd name="T68" fmla="*/ 68 w 894"/>
                <a:gd name="T69" fmla="*/ 174 h 895"/>
                <a:gd name="T70" fmla="*/ 66 w 894"/>
                <a:gd name="T71" fmla="*/ 171 h 895"/>
                <a:gd name="T72" fmla="*/ 63 w 894"/>
                <a:gd name="T73" fmla="*/ 167 h 895"/>
                <a:gd name="T74" fmla="*/ 60 w 894"/>
                <a:gd name="T75" fmla="*/ 160 h 895"/>
                <a:gd name="T76" fmla="*/ 54 w 894"/>
                <a:gd name="T77" fmla="*/ 136 h 895"/>
                <a:gd name="T78" fmla="*/ 41 w 894"/>
                <a:gd name="T79" fmla="*/ 84 h 895"/>
                <a:gd name="T80" fmla="*/ 28 w 894"/>
                <a:gd name="T81" fmla="*/ 32 h 895"/>
                <a:gd name="T82" fmla="*/ 22 w 894"/>
                <a:gd name="T83" fmla="*/ 8 h 895"/>
                <a:gd name="T84" fmla="*/ 22 w 894"/>
                <a:gd name="T85" fmla="*/ 7 h 895"/>
                <a:gd name="T86" fmla="*/ 22 w 894"/>
                <a:gd name="T87" fmla="*/ 7 h 895"/>
                <a:gd name="T88" fmla="*/ 21 w 894"/>
                <a:gd name="T89" fmla="*/ 6 h 895"/>
                <a:gd name="T90" fmla="*/ 18 w 894"/>
                <a:gd name="T91" fmla="*/ 3 h 895"/>
                <a:gd name="T92" fmla="*/ 15 w 894"/>
                <a:gd name="T93" fmla="*/ 1 h 895"/>
                <a:gd name="T94" fmla="*/ 10 w 894"/>
                <a:gd name="T95" fmla="*/ 0 h 8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94"/>
                <a:gd name="T145" fmla="*/ 0 h 895"/>
                <a:gd name="T146" fmla="*/ 894 w 894"/>
                <a:gd name="T147" fmla="*/ 895 h 89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94" h="895">
                  <a:moveTo>
                    <a:pt x="45" y="0"/>
                  </a:moveTo>
                  <a:lnTo>
                    <a:pt x="39" y="0"/>
                  </a:lnTo>
                  <a:lnTo>
                    <a:pt x="36" y="2"/>
                  </a:lnTo>
                  <a:lnTo>
                    <a:pt x="30" y="4"/>
                  </a:lnTo>
                  <a:lnTo>
                    <a:pt x="24" y="7"/>
                  </a:lnTo>
                  <a:lnTo>
                    <a:pt x="19" y="11"/>
                  </a:lnTo>
                  <a:lnTo>
                    <a:pt x="13" y="16"/>
                  </a:lnTo>
                  <a:lnTo>
                    <a:pt x="8" y="22"/>
                  </a:lnTo>
                  <a:lnTo>
                    <a:pt x="3" y="30"/>
                  </a:lnTo>
                  <a:lnTo>
                    <a:pt x="2" y="33"/>
                  </a:lnTo>
                  <a:lnTo>
                    <a:pt x="0" y="37"/>
                  </a:lnTo>
                  <a:lnTo>
                    <a:pt x="0" y="41"/>
                  </a:lnTo>
                  <a:lnTo>
                    <a:pt x="0" y="43"/>
                  </a:lnTo>
                  <a:lnTo>
                    <a:pt x="131" y="787"/>
                  </a:lnTo>
                  <a:lnTo>
                    <a:pt x="131" y="786"/>
                  </a:lnTo>
                  <a:lnTo>
                    <a:pt x="131" y="785"/>
                  </a:lnTo>
                  <a:lnTo>
                    <a:pt x="131" y="783"/>
                  </a:lnTo>
                  <a:lnTo>
                    <a:pt x="132" y="798"/>
                  </a:lnTo>
                  <a:lnTo>
                    <a:pt x="136" y="813"/>
                  </a:lnTo>
                  <a:lnTo>
                    <a:pt x="144" y="830"/>
                  </a:lnTo>
                  <a:lnTo>
                    <a:pt x="155" y="847"/>
                  </a:lnTo>
                  <a:lnTo>
                    <a:pt x="172" y="864"/>
                  </a:lnTo>
                  <a:lnTo>
                    <a:pt x="193" y="877"/>
                  </a:lnTo>
                  <a:lnTo>
                    <a:pt x="220" y="889"/>
                  </a:lnTo>
                  <a:lnTo>
                    <a:pt x="253" y="895"/>
                  </a:lnTo>
                  <a:lnTo>
                    <a:pt x="254" y="895"/>
                  </a:lnTo>
                  <a:lnTo>
                    <a:pt x="256" y="895"/>
                  </a:lnTo>
                  <a:lnTo>
                    <a:pt x="870" y="895"/>
                  </a:lnTo>
                  <a:lnTo>
                    <a:pt x="875" y="894"/>
                  </a:lnTo>
                  <a:lnTo>
                    <a:pt x="881" y="891"/>
                  </a:lnTo>
                  <a:lnTo>
                    <a:pt x="885" y="889"/>
                  </a:lnTo>
                  <a:lnTo>
                    <a:pt x="888" y="883"/>
                  </a:lnTo>
                  <a:lnTo>
                    <a:pt x="891" y="874"/>
                  </a:lnTo>
                  <a:lnTo>
                    <a:pt x="893" y="863"/>
                  </a:lnTo>
                  <a:lnTo>
                    <a:pt x="894" y="851"/>
                  </a:lnTo>
                  <a:lnTo>
                    <a:pt x="893" y="838"/>
                  </a:lnTo>
                  <a:lnTo>
                    <a:pt x="891" y="825"/>
                  </a:lnTo>
                  <a:lnTo>
                    <a:pt x="884" y="813"/>
                  </a:lnTo>
                  <a:lnTo>
                    <a:pt x="874" y="802"/>
                  </a:lnTo>
                  <a:lnTo>
                    <a:pt x="859" y="792"/>
                  </a:lnTo>
                  <a:lnTo>
                    <a:pt x="848" y="789"/>
                  </a:lnTo>
                  <a:lnTo>
                    <a:pt x="829" y="786"/>
                  </a:lnTo>
                  <a:lnTo>
                    <a:pt x="805" y="782"/>
                  </a:lnTo>
                  <a:lnTo>
                    <a:pt x="775" y="779"/>
                  </a:lnTo>
                  <a:lnTo>
                    <a:pt x="740" y="777"/>
                  </a:lnTo>
                  <a:lnTo>
                    <a:pt x="702" y="774"/>
                  </a:lnTo>
                  <a:lnTo>
                    <a:pt x="662" y="772"/>
                  </a:lnTo>
                  <a:lnTo>
                    <a:pt x="619" y="769"/>
                  </a:lnTo>
                  <a:lnTo>
                    <a:pt x="576" y="766"/>
                  </a:lnTo>
                  <a:lnTo>
                    <a:pt x="531" y="765"/>
                  </a:lnTo>
                  <a:lnTo>
                    <a:pt x="490" y="764"/>
                  </a:lnTo>
                  <a:lnTo>
                    <a:pt x="448" y="761"/>
                  </a:lnTo>
                  <a:lnTo>
                    <a:pt x="410" y="760"/>
                  </a:lnTo>
                  <a:lnTo>
                    <a:pt x="375" y="759"/>
                  </a:lnTo>
                  <a:lnTo>
                    <a:pt x="345" y="759"/>
                  </a:lnTo>
                  <a:lnTo>
                    <a:pt x="321" y="757"/>
                  </a:lnTo>
                  <a:lnTo>
                    <a:pt x="318" y="757"/>
                  </a:lnTo>
                  <a:lnTo>
                    <a:pt x="315" y="759"/>
                  </a:lnTo>
                  <a:lnTo>
                    <a:pt x="313" y="760"/>
                  </a:lnTo>
                  <a:lnTo>
                    <a:pt x="310" y="761"/>
                  </a:lnTo>
                  <a:lnTo>
                    <a:pt x="310" y="760"/>
                  </a:lnTo>
                  <a:lnTo>
                    <a:pt x="310" y="761"/>
                  </a:lnTo>
                  <a:lnTo>
                    <a:pt x="309" y="761"/>
                  </a:lnTo>
                  <a:lnTo>
                    <a:pt x="308" y="761"/>
                  </a:lnTo>
                  <a:lnTo>
                    <a:pt x="305" y="760"/>
                  </a:lnTo>
                  <a:lnTo>
                    <a:pt x="301" y="759"/>
                  </a:lnTo>
                  <a:lnTo>
                    <a:pt x="297" y="756"/>
                  </a:lnTo>
                  <a:lnTo>
                    <a:pt x="293" y="751"/>
                  </a:lnTo>
                  <a:lnTo>
                    <a:pt x="287" y="744"/>
                  </a:lnTo>
                  <a:lnTo>
                    <a:pt x="282" y="737"/>
                  </a:lnTo>
                  <a:lnTo>
                    <a:pt x="275" y="725"/>
                  </a:lnTo>
                  <a:lnTo>
                    <a:pt x="269" y="711"/>
                  </a:lnTo>
                  <a:lnTo>
                    <a:pt x="261" y="694"/>
                  </a:lnTo>
                  <a:lnTo>
                    <a:pt x="254" y="664"/>
                  </a:lnTo>
                  <a:lnTo>
                    <a:pt x="235" y="590"/>
                  </a:lnTo>
                  <a:lnTo>
                    <a:pt x="209" y="484"/>
                  </a:lnTo>
                  <a:lnTo>
                    <a:pt x="180" y="363"/>
                  </a:lnTo>
                  <a:lnTo>
                    <a:pt x="150" y="242"/>
                  </a:lnTo>
                  <a:lnTo>
                    <a:pt x="124" y="138"/>
                  </a:lnTo>
                  <a:lnTo>
                    <a:pt x="105" y="64"/>
                  </a:lnTo>
                  <a:lnTo>
                    <a:pt x="98" y="35"/>
                  </a:lnTo>
                  <a:lnTo>
                    <a:pt x="97" y="34"/>
                  </a:lnTo>
                  <a:lnTo>
                    <a:pt x="97" y="32"/>
                  </a:lnTo>
                  <a:lnTo>
                    <a:pt x="95" y="30"/>
                  </a:lnTo>
                  <a:lnTo>
                    <a:pt x="94" y="29"/>
                  </a:lnTo>
                  <a:lnTo>
                    <a:pt x="93" y="26"/>
                  </a:lnTo>
                  <a:lnTo>
                    <a:pt x="90" y="24"/>
                  </a:lnTo>
                  <a:lnTo>
                    <a:pt x="85" y="19"/>
                  </a:lnTo>
                  <a:lnTo>
                    <a:pt x="80" y="13"/>
                  </a:lnTo>
                  <a:lnTo>
                    <a:pt x="72" y="8"/>
                  </a:lnTo>
                  <a:lnTo>
                    <a:pt x="64" y="4"/>
                  </a:lnTo>
                  <a:lnTo>
                    <a:pt x="55" y="2"/>
                  </a:lnTo>
                  <a:lnTo>
                    <a:pt x="45" y="0"/>
                  </a:lnTo>
                  <a:close/>
                </a:path>
              </a:pathLst>
            </a:custGeom>
            <a:solidFill>
              <a:srgbClr val="000000"/>
            </a:solidFill>
            <a:ln w="9525">
              <a:noFill/>
              <a:round/>
              <a:headEnd/>
              <a:tailEnd/>
            </a:ln>
          </p:spPr>
          <p:txBody>
            <a:bodyPr/>
            <a:lstStyle/>
            <a:p>
              <a:pPr rtl="0"/>
              <a:endParaRPr lang="en-US" sz="3800"/>
            </a:p>
          </p:txBody>
        </p:sp>
        <p:sp>
          <p:nvSpPr>
            <p:cNvPr id="1062" name="Freeform 1060"/>
            <p:cNvSpPr>
              <a:spLocks/>
            </p:cNvSpPr>
            <p:nvPr/>
          </p:nvSpPr>
          <p:spPr bwMode="auto">
            <a:xfrm>
              <a:off x="346" y="2681"/>
              <a:ext cx="187" cy="187"/>
            </a:xfrm>
            <a:custGeom>
              <a:avLst/>
              <a:gdLst>
                <a:gd name="T0" fmla="*/ 2 w 814"/>
                <a:gd name="T1" fmla="*/ 0 h 817"/>
                <a:gd name="T2" fmla="*/ 3 w 814"/>
                <a:gd name="T3" fmla="*/ 2 h 817"/>
                <a:gd name="T4" fmla="*/ 6 w 814"/>
                <a:gd name="T5" fmla="*/ 10 h 817"/>
                <a:gd name="T6" fmla="*/ 16 w 814"/>
                <a:gd name="T7" fmla="*/ 51 h 817"/>
                <a:gd name="T8" fmla="*/ 30 w 814"/>
                <a:gd name="T9" fmla="*/ 106 h 817"/>
                <a:gd name="T10" fmla="*/ 40 w 814"/>
                <a:gd name="T11" fmla="*/ 146 h 817"/>
                <a:gd name="T12" fmla="*/ 42 w 814"/>
                <a:gd name="T13" fmla="*/ 152 h 817"/>
                <a:gd name="T14" fmla="*/ 42 w 814"/>
                <a:gd name="T15" fmla="*/ 152 h 817"/>
                <a:gd name="T16" fmla="*/ 44 w 814"/>
                <a:gd name="T17" fmla="*/ 157 h 817"/>
                <a:gd name="T18" fmla="*/ 48 w 814"/>
                <a:gd name="T19" fmla="*/ 164 h 817"/>
                <a:gd name="T20" fmla="*/ 51 w 814"/>
                <a:gd name="T21" fmla="*/ 169 h 817"/>
                <a:gd name="T22" fmla="*/ 56 w 814"/>
                <a:gd name="T23" fmla="*/ 173 h 817"/>
                <a:gd name="T24" fmla="*/ 60 w 814"/>
                <a:gd name="T25" fmla="*/ 174 h 817"/>
                <a:gd name="T26" fmla="*/ 64 w 814"/>
                <a:gd name="T27" fmla="*/ 174 h 817"/>
                <a:gd name="T28" fmla="*/ 75 w 814"/>
                <a:gd name="T29" fmla="*/ 174 h 817"/>
                <a:gd name="T30" fmla="*/ 95 w 814"/>
                <a:gd name="T31" fmla="*/ 175 h 817"/>
                <a:gd name="T32" fmla="*/ 115 w 814"/>
                <a:gd name="T33" fmla="*/ 175 h 817"/>
                <a:gd name="T34" fmla="*/ 133 w 814"/>
                <a:gd name="T35" fmla="*/ 176 h 817"/>
                <a:gd name="T36" fmla="*/ 150 w 814"/>
                <a:gd name="T37" fmla="*/ 177 h 817"/>
                <a:gd name="T38" fmla="*/ 164 w 814"/>
                <a:gd name="T39" fmla="*/ 178 h 817"/>
                <a:gd name="T40" fmla="*/ 175 w 814"/>
                <a:gd name="T41" fmla="*/ 179 h 817"/>
                <a:gd name="T42" fmla="*/ 182 w 814"/>
                <a:gd name="T43" fmla="*/ 180 h 817"/>
                <a:gd name="T44" fmla="*/ 185 w 814"/>
                <a:gd name="T45" fmla="*/ 182 h 817"/>
                <a:gd name="T46" fmla="*/ 187 w 814"/>
                <a:gd name="T47" fmla="*/ 184 h 817"/>
                <a:gd name="T48" fmla="*/ 187 w 814"/>
                <a:gd name="T49" fmla="*/ 186 h 817"/>
                <a:gd name="T50" fmla="*/ 187 w 814"/>
                <a:gd name="T51" fmla="*/ 187 h 817"/>
                <a:gd name="T52" fmla="*/ 184 w 814"/>
                <a:gd name="T53" fmla="*/ 187 h 817"/>
                <a:gd name="T54" fmla="*/ 172 w 814"/>
                <a:gd name="T55" fmla="*/ 187 h 817"/>
                <a:gd name="T56" fmla="*/ 152 w 814"/>
                <a:gd name="T57" fmla="*/ 187 h 817"/>
                <a:gd name="T58" fmla="*/ 128 w 814"/>
                <a:gd name="T59" fmla="*/ 187 h 817"/>
                <a:gd name="T60" fmla="*/ 104 w 814"/>
                <a:gd name="T61" fmla="*/ 187 h 817"/>
                <a:gd name="T62" fmla="*/ 80 w 814"/>
                <a:gd name="T63" fmla="*/ 187 h 817"/>
                <a:gd name="T64" fmla="*/ 62 w 814"/>
                <a:gd name="T65" fmla="*/ 187 h 817"/>
                <a:gd name="T66" fmla="*/ 51 w 814"/>
                <a:gd name="T67" fmla="*/ 187 h 817"/>
                <a:gd name="T68" fmla="*/ 43 w 814"/>
                <a:gd name="T69" fmla="*/ 186 h 817"/>
                <a:gd name="T70" fmla="*/ 35 w 814"/>
                <a:gd name="T71" fmla="*/ 181 h 817"/>
                <a:gd name="T72" fmla="*/ 31 w 814"/>
                <a:gd name="T73" fmla="*/ 176 h 817"/>
                <a:gd name="T74" fmla="*/ 30 w 814"/>
                <a:gd name="T75" fmla="*/ 172 h 817"/>
                <a:gd name="T76" fmla="*/ 30 w 814"/>
                <a:gd name="T77" fmla="*/ 170 h 817"/>
                <a:gd name="T78" fmla="*/ 30 w 814"/>
                <a:gd name="T79" fmla="*/ 170 h 817"/>
                <a:gd name="T80" fmla="*/ 28 w 814"/>
                <a:gd name="T81" fmla="*/ 163 h 817"/>
                <a:gd name="T82" fmla="*/ 20 w 814"/>
                <a:gd name="T83" fmla="*/ 117 h 817"/>
                <a:gd name="T84" fmla="*/ 9 w 814"/>
                <a:gd name="T85" fmla="*/ 56 h 817"/>
                <a:gd name="T86" fmla="*/ 1 w 814"/>
                <a:gd name="T87" fmla="*/ 10 h 817"/>
                <a:gd name="T88" fmla="*/ 0 w 814"/>
                <a:gd name="T89" fmla="*/ 1 h 817"/>
                <a:gd name="T90" fmla="*/ 1 w 814"/>
                <a:gd name="T91" fmla="*/ 0 h 8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4"/>
                <a:gd name="T139" fmla="*/ 0 h 817"/>
                <a:gd name="T140" fmla="*/ 814 w 814"/>
                <a:gd name="T141" fmla="*/ 817 h 8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4" h="817">
                  <a:moveTo>
                    <a:pt x="5" y="0"/>
                  </a:moveTo>
                  <a:lnTo>
                    <a:pt x="9" y="2"/>
                  </a:lnTo>
                  <a:lnTo>
                    <a:pt x="13" y="3"/>
                  </a:lnTo>
                  <a:lnTo>
                    <a:pt x="15" y="7"/>
                  </a:lnTo>
                  <a:lnTo>
                    <a:pt x="19" y="11"/>
                  </a:lnTo>
                  <a:lnTo>
                    <a:pt x="27" y="42"/>
                  </a:lnTo>
                  <a:lnTo>
                    <a:pt x="45" y="117"/>
                  </a:lnTo>
                  <a:lnTo>
                    <a:pt x="71" y="221"/>
                  </a:lnTo>
                  <a:lnTo>
                    <a:pt x="101" y="341"/>
                  </a:lnTo>
                  <a:lnTo>
                    <a:pt x="131" y="461"/>
                  </a:lnTo>
                  <a:lnTo>
                    <a:pt x="157" y="564"/>
                  </a:lnTo>
                  <a:lnTo>
                    <a:pt x="175" y="638"/>
                  </a:lnTo>
                  <a:lnTo>
                    <a:pt x="182" y="665"/>
                  </a:lnTo>
                  <a:lnTo>
                    <a:pt x="182" y="666"/>
                  </a:lnTo>
                  <a:lnTo>
                    <a:pt x="182" y="668"/>
                  </a:lnTo>
                  <a:lnTo>
                    <a:pt x="190" y="686"/>
                  </a:lnTo>
                  <a:lnTo>
                    <a:pt x="198" y="703"/>
                  </a:lnTo>
                  <a:lnTo>
                    <a:pt x="207" y="717"/>
                  </a:lnTo>
                  <a:lnTo>
                    <a:pt x="216" y="729"/>
                  </a:lnTo>
                  <a:lnTo>
                    <a:pt x="224" y="739"/>
                  </a:lnTo>
                  <a:lnTo>
                    <a:pt x="233" y="748"/>
                  </a:lnTo>
                  <a:lnTo>
                    <a:pt x="243" y="755"/>
                  </a:lnTo>
                  <a:lnTo>
                    <a:pt x="252" y="759"/>
                  </a:lnTo>
                  <a:lnTo>
                    <a:pt x="263" y="761"/>
                  </a:lnTo>
                  <a:lnTo>
                    <a:pt x="270" y="761"/>
                  </a:lnTo>
                  <a:lnTo>
                    <a:pt x="278" y="760"/>
                  </a:lnTo>
                  <a:lnTo>
                    <a:pt x="283" y="759"/>
                  </a:lnTo>
                  <a:lnTo>
                    <a:pt x="328" y="760"/>
                  </a:lnTo>
                  <a:lnTo>
                    <a:pt x="371" y="761"/>
                  </a:lnTo>
                  <a:lnTo>
                    <a:pt x="415" y="763"/>
                  </a:lnTo>
                  <a:lnTo>
                    <a:pt x="458" y="765"/>
                  </a:lnTo>
                  <a:lnTo>
                    <a:pt x="501" y="766"/>
                  </a:lnTo>
                  <a:lnTo>
                    <a:pt x="542" y="768"/>
                  </a:lnTo>
                  <a:lnTo>
                    <a:pt x="581" y="770"/>
                  </a:lnTo>
                  <a:lnTo>
                    <a:pt x="619" y="772"/>
                  </a:lnTo>
                  <a:lnTo>
                    <a:pt x="654" y="774"/>
                  </a:lnTo>
                  <a:lnTo>
                    <a:pt x="687" y="777"/>
                  </a:lnTo>
                  <a:lnTo>
                    <a:pt x="716" y="778"/>
                  </a:lnTo>
                  <a:lnTo>
                    <a:pt x="742" y="781"/>
                  </a:lnTo>
                  <a:lnTo>
                    <a:pt x="762" y="782"/>
                  </a:lnTo>
                  <a:lnTo>
                    <a:pt x="781" y="785"/>
                  </a:lnTo>
                  <a:lnTo>
                    <a:pt x="792" y="786"/>
                  </a:lnTo>
                  <a:lnTo>
                    <a:pt x="800" y="789"/>
                  </a:lnTo>
                  <a:lnTo>
                    <a:pt x="807" y="794"/>
                  </a:lnTo>
                  <a:lnTo>
                    <a:pt x="812" y="800"/>
                  </a:lnTo>
                  <a:lnTo>
                    <a:pt x="813" y="805"/>
                  </a:lnTo>
                  <a:lnTo>
                    <a:pt x="814" y="812"/>
                  </a:lnTo>
                  <a:lnTo>
                    <a:pt x="814" y="813"/>
                  </a:lnTo>
                  <a:lnTo>
                    <a:pt x="814" y="815"/>
                  </a:lnTo>
                  <a:lnTo>
                    <a:pt x="813" y="816"/>
                  </a:lnTo>
                  <a:lnTo>
                    <a:pt x="813" y="817"/>
                  </a:lnTo>
                  <a:lnTo>
                    <a:pt x="801" y="817"/>
                  </a:lnTo>
                  <a:lnTo>
                    <a:pt x="779" y="817"/>
                  </a:lnTo>
                  <a:lnTo>
                    <a:pt x="748" y="817"/>
                  </a:lnTo>
                  <a:lnTo>
                    <a:pt x="708" y="817"/>
                  </a:lnTo>
                  <a:lnTo>
                    <a:pt x="662" y="817"/>
                  </a:lnTo>
                  <a:lnTo>
                    <a:pt x="613" y="817"/>
                  </a:lnTo>
                  <a:lnTo>
                    <a:pt x="559" y="817"/>
                  </a:lnTo>
                  <a:lnTo>
                    <a:pt x="505" y="817"/>
                  </a:lnTo>
                  <a:lnTo>
                    <a:pt x="451" y="817"/>
                  </a:lnTo>
                  <a:lnTo>
                    <a:pt x="399" y="817"/>
                  </a:lnTo>
                  <a:lnTo>
                    <a:pt x="350" y="817"/>
                  </a:lnTo>
                  <a:lnTo>
                    <a:pt x="307" y="817"/>
                  </a:lnTo>
                  <a:lnTo>
                    <a:pt x="270" y="817"/>
                  </a:lnTo>
                  <a:lnTo>
                    <a:pt x="242" y="817"/>
                  </a:lnTo>
                  <a:lnTo>
                    <a:pt x="222" y="817"/>
                  </a:lnTo>
                  <a:lnTo>
                    <a:pt x="216" y="817"/>
                  </a:lnTo>
                  <a:lnTo>
                    <a:pt x="188" y="812"/>
                  </a:lnTo>
                  <a:lnTo>
                    <a:pt x="168" y="803"/>
                  </a:lnTo>
                  <a:lnTo>
                    <a:pt x="152" y="791"/>
                  </a:lnTo>
                  <a:lnTo>
                    <a:pt x="142" y="779"/>
                  </a:lnTo>
                  <a:lnTo>
                    <a:pt x="135" y="768"/>
                  </a:lnTo>
                  <a:lnTo>
                    <a:pt x="131" y="757"/>
                  </a:lnTo>
                  <a:lnTo>
                    <a:pt x="130" y="750"/>
                  </a:lnTo>
                  <a:lnTo>
                    <a:pt x="130" y="744"/>
                  </a:lnTo>
                  <a:lnTo>
                    <a:pt x="130" y="743"/>
                  </a:lnTo>
                  <a:lnTo>
                    <a:pt x="129" y="743"/>
                  </a:lnTo>
                  <a:lnTo>
                    <a:pt x="129" y="742"/>
                  </a:lnTo>
                  <a:lnTo>
                    <a:pt x="123" y="711"/>
                  </a:lnTo>
                  <a:lnTo>
                    <a:pt x="109" y="629"/>
                  </a:lnTo>
                  <a:lnTo>
                    <a:pt x="88" y="513"/>
                  </a:lnTo>
                  <a:lnTo>
                    <a:pt x="65" y="380"/>
                  </a:lnTo>
                  <a:lnTo>
                    <a:pt x="41" y="246"/>
                  </a:lnTo>
                  <a:lnTo>
                    <a:pt x="21" y="128"/>
                  </a:lnTo>
                  <a:lnTo>
                    <a:pt x="6" y="42"/>
                  </a:lnTo>
                  <a:lnTo>
                    <a:pt x="0" y="6"/>
                  </a:lnTo>
                  <a:lnTo>
                    <a:pt x="1" y="4"/>
                  </a:lnTo>
                  <a:lnTo>
                    <a:pt x="4" y="2"/>
                  </a:lnTo>
                  <a:lnTo>
                    <a:pt x="5" y="0"/>
                  </a:lnTo>
                  <a:close/>
                </a:path>
              </a:pathLst>
            </a:custGeom>
            <a:solidFill>
              <a:srgbClr val="C0C0C0"/>
            </a:solidFill>
            <a:ln w="9525">
              <a:noFill/>
              <a:round/>
              <a:headEnd/>
              <a:tailEnd/>
            </a:ln>
          </p:spPr>
          <p:txBody>
            <a:bodyPr/>
            <a:lstStyle/>
            <a:p>
              <a:pPr rtl="0"/>
              <a:endParaRPr lang="en-US" sz="3800"/>
            </a:p>
          </p:txBody>
        </p:sp>
        <p:sp>
          <p:nvSpPr>
            <p:cNvPr id="1063" name="Freeform 1061"/>
            <p:cNvSpPr>
              <a:spLocks/>
            </p:cNvSpPr>
            <p:nvPr/>
          </p:nvSpPr>
          <p:spPr bwMode="auto">
            <a:xfrm>
              <a:off x="733" y="2743"/>
              <a:ext cx="70" cy="263"/>
            </a:xfrm>
            <a:custGeom>
              <a:avLst/>
              <a:gdLst>
                <a:gd name="T0" fmla="*/ 0 w 306"/>
                <a:gd name="T1" fmla="*/ 3 h 1144"/>
                <a:gd name="T2" fmla="*/ 0 w 306"/>
                <a:gd name="T3" fmla="*/ 5 h 1144"/>
                <a:gd name="T4" fmla="*/ 0 w 306"/>
                <a:gd name="T5" fmla="*/ 7 h 1144"/>
                <a:gd name="T6" fmla="*/ 2 w 306"/>
                <a:gd name="T7" fmla="*/ 8 h 1144"/>
                <a:gd name="T8" fmla="*/ 3 w 306"/>
                <a:gd name="T9" fmla="*/ 9 h 1144"/>
                <a:gd name="T10" fmla="*/ 7 w 306"/>
                <a:gd name="T11" fmla="*/ 10 h 1144"/>
                <a:gd name="T12" fmla="*/ 11 w 306"/>
                <a:gd name="T13" fmla="*/ 12 h 1144"/>
                <a:gd name="T14" fmla="*/ 14 w 306"/>
                <a:gd name="T15" fmla="*/ 13 h 1144"/>
                <a:gd name="T16" fmla="*/ 18 w 306"/>
                <a:gd name="T17" fmla="*/ 15 h 1144"/>
                <a:gd name="T18" fmla="*/ 22 w 306"/>
                <a:gd name="T19" fmla="*/ 17 h 1144"/>
                <a:gd name="T20" fmla="*/ 24 w 306"/>
                <a:gd name="T21" fmla="*/ 19 h 1144"/>
                <a:gd name="T22" fmla="*/ 27 w 306"/>
                <a:gd name="T23" fmla="*/ 22 h 1144"/>
                <a:gd name="T24" fmla="*/ 28 w 306"/>
                <a:gd name="T25" fmla="*/ 24 h 1144"/>
                <a:gd name="T26" fmla="*/ 29 w 306"/>
                <a:gd name="T27" fmla="*/ 32 h 1144"/>
                <a:gd name="T28" fmla="*/ 32 w 306"/>
                <a:gd name="T29" fmla="*/ 51 h 1144"/>
                <a:gd name="T30" fmla="*/ 36 w 306"/>
                <a:gd name="T31" fmla="*/ 77 h 1144"/>
                <a:gd name="T32" fmla="*/ 40 w 306"/>
                <a:gd name="T33" fmla="*/ 110 h 1144"/>
                <a:gd name="T34" fmla="*/ 46 w 306"/>
                <a:gd name="T35" fmla="*/ 146 h 1144"/>
                <a:gd name="T36" fmla="*/ 51 w 306"/>
                <a:gd name="T37" fmla="*/ 185 h 1144"/>
                <a:gd name="T38" fmla="*/ 56 w 306"/>
                <a:gd name="T39" fmla="*/ 223 h 1144"/>
                <a:gd name="T40" fmla="*/ 61 w 306"/>
                <a:gd name="T41" fmla="*/ 260 h 1144"/>
                <a:gd name="T42" fmla="*/ 62 w 306"/>
                <a:gd name="T43" fmla="*/ 261 h 1144"/>
                <a:gd name="T44" fmla="*/ 63 w 306"/>
                <a:gd name="T45" fmla="*/ 263 h 1144"/>
                <a:gd name="T46" fmla="*/ 64 w 306"/>
                <a:gd name="T47" fmla="*/ 263 h 1144"/>
                <a:gd name="T48" fmla="*/ 66 w 306"/>
                <a:gd name="T49" fmla="*/ 263 h 1144"/>
                <a:gd name="T50" fmla="*/ 68 w 306"/>
                <a:gd name="T51" fmla="*/ 263 h 1144"/>
                <a:gd name="T52" fmla="*/ 69 w 306"/>
                <a:gd name="T53" fmla="*/ 261 h 1144"/>
                <a:gd name="T54" fmla="*/ 70 w 306"/>
                <a:gd name="T55" fmla="*/ 260 h 1144"/>
                <a:gd name="T56" fmla="*/ 70 w 306"/>
                <a:gd name="T57" fmla="*/ 258 h 1144"/>
                <a:gd name="T58" fmla="*/ 68 w 306"/>
                <a:gd name="T59" fmla="*/ 242 h 1144"/>
                <a:gd name="T60" fmla="*/ 64 w 306"/>
                <a:gd name="T61" fmla="*/ 213 h 1144"/>
                <a:gd name="T62" fmla="*/ 59 w 306"/>
                <a:gd name="T63" fmla="*/ 175 h 1144"/>
                <a:gd name="T64" fmla="*/ 53 w 306"/>
                <a:gd name="T65" fmla="*/ 134 h 1144"/>
                <a:gd name="T66" fmla="*/ 47 w 306"/>
                <a:gd name="T67" fmla="*/ 94 h 1144"/>
                <a:gd name="T68" fmla="*/ 42 w 306"/>
                <a:gd name="T69" fmla="*/ 59 h 1144"/>
                <a:gd name="T70" fmla="*/ 38 w 306"/>
                <a:gd name="T71" fmla="*/ 33 h 1144"/>
                <a:gd name="T72" fmla="*/ 36 w 306"/>
                <a:gd name="T73" fmla="*/ 21 h 1144"/>
                <a:gd name="T74" fmla="*/ 34 w 306"/>
                <a:gd name="T75" fmla="*/ 17 h 1144"/>
                <a:gd name="T76" fmla="*/ 31 w 306"/>
                <a:gd name="T77" fmla="*/ 13 h 1144"/>
                <a:gd name="T78" fmla="*/ 27 w 306"/>
                <a:gd name="T79" fmla="*/ 10 h 1144"/>
                <a:gd name="T80" fmla="*/ 22 w 306"/>
                <a:gd name="T81" fmla="*/ 7 h 1144"/>
                <a:gd name="T82" fmla="*/ 17 w 306"/>
                <a:gd name="T83" fmla="*/ 4 h 1144"/>
                <a:gd name="T84" fmla="*/ 12 w 306"/>
                <a:gd name="T85" fmla="*/ 3 h 1144"/>
                <a:gd name="T86" fmla="*/ 8 w 306"/>
                <a:gd name="T87" fmla="*/ 1 h 1144"/>
                <a:gd name="T88" fmla="*/ 6 w 306"/>
                <a:gd name="T89" fmla="*/ 0 h 1144"/>
                <a:gd name="T90" fmla="*/ 4 w 306"/>
                <a:gd name="T91" fmla="*/ 0 h 1144"/>
                <a:gd name="T92" fmla="*/ 3 w 306"/>
                <a:gd name="T93" fmla="*/ 1 h 1144"/>
                <a:gd name="T94" fmla="*/ 1 w 306"/>
                <a:gd name="T95" fmla="*/ 2 h 1144"/>
                <a:gd name="T96" fmla="*/ 0 w 306"/>
                <a:gd name="T97" fmla="*/ 3 h 1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6"/>
                <a:gd name="T148" fmla="*/ 0 h 1144"/>
                <a:gd name="T149" fmla="*/ 306 w 306"/>
                <a:gd name="T150" fmla="*/ 1144 h 11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6" h="1144">
                  <a:moveTo>
                    <a:pt x="2" y="14"/>
                  </a:moveTo>
                  <a:lnTo>
                    <a:pt x="0" y="22"/>
                  </a:lnTo>
                  <a:lnTo>
                    <a:pt x="2" y="29"/>
                  </a:lnTo>
                  <a:lnTo>
                    <a:pt x="7" y="35"/>
                  </a:lnTo>
                  <a:lnTo>
                    <a:pt x="13" y="39"/>
                  </a:lnTo>
                  <a:lnTo>
                    <a:pt x="29" y="44"/>
                  </a:lnTo>
                  <a:lnTo>
                    <a:pt x="46" y="51"/>
                  </a:lnTo>
                  <a:lnTo>
                    <a:pt x="63" y="58"/>
                  </a:lnTo>
                  <a:lnTo>
                    <a:pt x="80" y="66"/>
                  </a:lnTo>
                  <a:lnTo>
                    <a:pt x="94" y="75"/>
                  </a:lnTo>
                  <a:lnTo>
                    <a:pt x="107" y="84"/>
                  </a:lnTo>
                  <a:lnTo>
                    <a:pt x="116" y="94"/>
                  </a:lnTo>
                  <a:lnTo>
                    <a:pt x="121" y="103"/>
                  </a:lnTo>
                  <a:lnTo>
                    <a:pt x="128" y="139"/>
                  </a:lnTo>
                  <a:lnTo>
                    <a:pt x="139" y="220"/>
                  </a:lnTo>
                  <a:lnTo>
                    <a:pt x="156" y="335"/>
                  </a:lnTo>
                  <a:lnTo>
                    <a:pt x="177" y="479"/>
                  </a:lnTo>
                  <a:lnTo>
                    <a:pt x="199" y="637"/>
                  </a:lnTo>
                  <a:lnTo>
                    <a:pt x="223" y="805"/>
                  </a:lnTo>
                  <a:lnTo>
                    <a:pt x="246" y="971"/>
                  </a:lnTo>
                  <a:lnTo>
                    <a:pt x="267" y="1129"/>
                  </a:lnTo>
                  <a:lnTo>
                    <a:pt x="270" y="1137"/>
                  </a:lnTo>
                  <a:lnTo>
                    <a:pt x="275" y="1142"/>
                  </a:lnTo>
                  <a:lnTo>
                    <a:pt x="281" y="1144"/>
                  </a:lnTo>
                  <a:lnTo>
                    <a:pt x="289" y="1144"/>
                  </a:lnTo>
                  <a:lnTo>
                    <a:pt x="297" y="1142"/>
                  </a:lnTo>
                  <a:lnTo>
                    <a:pt x="303" y="1137"/>
                  </a:lnTo>
                  <a:lnTo>
                    <a:pt x="306" y="1130"/>
                  </a:lnTo>
                  <a:lnTo>
                    <a:pt x="306" y="1122"/>
                  </a:lnTo>
                  <a:lnTo>
                    <a:pt x="297" y="1051"/>
                  </a:lnTo>
                  <a:lnTo>
                    <a:pt x="279" y="925"/>
                  </a:lnTo>
                  <a:lnTo>
                    <a:pt x="257" y="763"/>
                  </a:lnTo>
                  <a:lnTo>
                    <a:pt x="232" y="585"/>
                  </a:lnTo>
                  <a:lnTo>
                    <a:pt x="207" y="410"/>
                  </a:lnTo>
                  <a:lnTo>
                    <a:pt x="185" y="256"/>
                  </a:lnTo>
                  <a:lnTo>
                    <a:pt x="168" y="144"/>
                  </a:lnTo>
                  <a:lnTo>
                    <a:pt x="159" y="92"/>
                  </a:lnTo>
                  <a:lnTo>
                    <a:pt x="150" y="74"/>
                  </a:lnTo>
                  <a:lnTo>
                    <a:pt x="136" y="57"/>
                  </a:lnTo>
                  <a:lnTo>
                    <a:pt x="116" y="43"/>
                  </a:lnTo>
                  <a:lnTo>
                    <a:pt x="95" y="30"/>
                  </a:lnTo>
                  <a:lnTo>
                    <a:pt x="73" y="19"/>
                  </a:lnTo>
                  <a:lnTo>
                    <a:pt x="54" y="12"/>
                  </a:lnTo>
                  <a:lnTo>
                    <a:pt x="37" y="5"/>
                  </a:lnTo>
                  <a:lnTo>
                    <a:pt x="26" y="1"/>
                  </a:lnTo>
                  <a:lnTo>
                    <a:pt x="18" y="0"/>
                  </a:lnTo>
                  <a:lnTo>
                    <a:pt x="11" y="3"/>
                  </a:lnTo>
                  <a:lnTo>
                    <a:pt x="5" y="8"/>
                  </a:lnTo>
                  <a:lnTo>
                    <a:pt x="2" y="14"/>
                  </a:lnTo>
                  <a:close/>
                </a:path>
              </a:pathLst>
            </a:custGeom>
            <a:solidFill>
              <a:srgbClr val="000000"/>
            </a:solidFill>
            <a:ln w="9525">
              <a:noFill/>
              <a:round/>
              <a:headEnd/>
              <a:tailEnd/>
            </a:ln>
          </p:spPr>
          <p:txBody>
            <a:bodyPr/>
            <a:lstStyle/>
            <a:p>
              <a:pPr rtl="0"/>
              <a:endParaRPr lang="en-US" sz="3800"/>
            </a:p>
          </p:txBody>
        </p:sp>
        <p:sp>
          <p:nvSpPr>
            <p:cNvPr id="1064" name="Freeform 1062"/>
            <p:cNvSpPr>
              <a:spLocks/>
            </p:cNvSpPr>
            <p:nvPr/>
          </p:nvSpPr>
          <p:spPr bwMode="auto">
            <a:xfrm>
              <a:off x="678" y="2744"/>
              <a:ext cx="34" cy="260"/>
            </a:xfrm>
            <a:custGeom>
              <a:avLst/>
              <a:gdLst>
                <a:gd name="T0" fmla="*/ 27 w 151"/>
                <a:gd name="T1" fmla="*/ 0 h 1135"/>
                <a:gd name="T2" fmla="*/ 25 w 151"/>
                <a:gd name="T3" fmla="*/ 2 h 1135"/>
                <a:gd name="T4" fmla="*/ 22 w 151"/>
                <a:gd name="T5" fmla="*/ 4 h 1135"/>
                <a:gd name="T6" fmla="*/ 18 w 151"/>
                <a:gd name="T7" fmla="*/ 6 h 1135"/>
                <a:gd name="T8" fmla="*/ 13 w 151"/>
                <a:gd name="T9" fmla="*/ 10 h 1135"/>
                <a:gd name="T10" fmla="*/ 9 w 151"/>
                <a:gd name="T11" fmla="*/ 14 h 1135"/>
                <a:gd name="T12" fmla="*/ 5 w 151"/>
                <a:gd name="T13" fmla="*/ 18 h 1135"/>
                <a:gd name="T14" fmla="*/ 3 w 151"/>
                <a:gd name="T15" fmla="*/ 22 h 1135"/>
                <a:gd name="T16" fmla="*/ 2 w 151"/>
                <a:gd name="T17" fmla="*/ 26 h 1135"/>
                <a:gd name="T18" fmla="*/ 1 w 151"/>
                <a:gd name="T19" fmla="*/ 65 h 1135"/>
                <a:gd name="T20" fmla="*/ 1 w 151"/>
                <a:gd name="T21" fmla="*/ 141 h 1135"/>
                <a:gd name="T22" fmla="*/ 0 w 151"/>
                <a:gd name="T23" fmla="*/ 217 h 1135"/>
                <a:gd name="T24" fmla="*/ 0 w 151"/>
                <a:gd name="T25" fmla="*/ 255 h 1135"/>
                <a:gd name="T26" fmla="*/ 0 w 151"/>
                <a:gd name="T27" fmla="*/ 257 h 1135"/>
                <a:gd name="T28" fmla="*/ 2 w 151"/>
                <a:gd name="T29" fmla="*/ 259 h 1135"/>
                <a:gd name="T30" fmla="*/ 3 w 151"/>
                <a:gd name="T31" fmla="*/ 260 h 1135"/>
                <a:gd name="T32" fmla="*/ 5 w 151"/>
                <a:gd name="T33" fmla="*/ 260 h 1135"/>
                <a:gd name="T34" fmla="*/ 6 w 151"/>
                <a:gd name="T35" fmla="*/ 260 h 1135"/>
                <a:gd name="T36" fmla="*/ 8 w 151"/>
                <a:gd name="T37" fmla="*/ 259 h 1135"/>
                <a:gd name="T38" fmla="*/ 9 w 151"/>
                <a:gd name="T39" fmla="*/ 257 h 1135"/>
                <a:gd name="T40" fmla="*/ 9 w 151"/>
                <a:gd name="T41" fmla="*/ 255 h 1135"/>
                <a:gd name="T42" fmla="*/ 9 w 151"/>
                <a:gd name="T43" fmla="*/ 189 h 1135"/>
                <a:gd name="T44" fmla="*/ 9 w 151"/>
                <a:gd name="T45" fmla="*/ 116 h 1135"/>
                <a:gd name="T46" fmla="*/ 10 w 151"/>
                <a:gd name="T47" fmla="*/ 56 h 1135"/>
                <a:gd name="T48" fmla="*/ 10 w 151"/>
                <a:gd name="T49" fmla="*/ 27 h 1135"/>
                <a:gd name="T50" fmla="*/ 11 w 151"/>
                <a:gd name="T51" fmla="*/ 25 h 1135"/>
                <a:gd name="T52" fmla="*/ 13 w 151"/>
                <a:gd name="T53" fmla="*/ 23 h 1135"/>
                <a:gd name="T54" fmla="*/ 15 w 151"/>
                <a:gd name="T55" fmla="*/ 20 h 1135"/>
                <a:gd name="T56" fmla="*/ 18 w 151"/>
                <a:gd name="T57" fmla="*/ 17 h 1135"/>
                <a:gd name="T58" fmla="*/ 21 w 151"/>
                <a:gd name="T59" fmla="*/ 15 h 1135"/>
                <a:gd name="T60" fmla="*/ 25 w 151"/>
                <a:gd name="T61" fmla="*/ 12 h 1135"/>
                <a:gd name="T62" fmla="*/ 28 w 151"/>
                <a:gd name="T63" fmla="*/ 10 h 1135"/>
                <a:gd name="T64" fmla="*/ 32 w 151"/>
                <a:gd name="T65" fmla="*/ 8 h 1135"/>
                <a:gd name="T66" fmla="*/ 33 w 151"/>
                <a:gd name="T67" fmla="*/ 7 h 1135"/>
                <a:gd name="T68" fmla="*/ 34 w 151"/>
                <a:gd name="T69" fmla="*/ 5 h 1135"/>
                <a:gd name="T70" fmla="*/ 34 w 151"/>
                <a:gd name="T71" fmla="*/ 4 h 1135"/>
                <a:gd name="T72" fmla="*/ 34 w 151"/>
                <a:gd name="T73" fmla="*/ 2 h 1135"/>
                <a:gd name="T74" fmla="*/ 32 w 151"/>
                <a:gd name="T75" fmla="*/ 1 h 1135"/>
                <a:gd name="T76" fmla="*/ 31 w 151"/>
                <a:gd name="T77" fmla="*/ 0 h 1135"/>
                <a:gd name="T78" fmla="*/ 29 w 151"/>
                <a:gd name="T79" fmla="*/ 0 h 1135"/>
                <a:gd name="T80" fmla="*/ 27 w 151"/>
                <a:gd name="T81" fmla="*/ 0 h 11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1"/>
                <a:gd name="T124" fmla="*/ 0 h 1135"/>
                <a:gd name="T125" fmla="*/ 151 w 151"/>
                <a:gd name="T126" fmla="*/ 1135 h 11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1" h="1135">
                  <a:moveTo>
                    <a:pt x="121" y="2"/>
                  </a:moveTo>
                  <a:lnTo>
                    <a:pt x="111" y="7"/>
                  </a:lnTo>
                  <a:lnTo>
                    <a:pt x="96" y="16"/>
                  </a:lnTo>
                  <a:lnTo>
                    <a:pt x="78" y="28"/>
                  </a:lnTo>
                  <a:lnTo>
                    <a:pt x="59" y="42"/>
                  </a:lnTo>
                  <a:lnTo>
                    <a:pt x="41" y="59"/>
                  </a:lnTo>
                  <a:lnTo>
                    <a:pt x="24" y="78"/>
                  </a:lnTo>
                  <a:lnTo>
                    <a:pt x="12" y="96"/>
                  </a:lnTo>
                  <a:lnTo>
                    <a:pt x="7" y="115"/>
                  </a:lnTo>
                  <a:lnTo>
                    <a:pt x="4" y="284"/>
                  </a:lnTo>
                  <a:lnTo>
                    <a:pt x="3" y="617"/>
                  </a:lnTo>
                  <a:lnTo>
                    <a:pt x="1" y="949"/>
                  </a:lnTo>
                  <a:lnTo>
                    <a:pt x="0" y="1115"/>
                  </a:lnTo>
                  <a:lnTo>
                    <a:pt x="1" y="1123"/>
                  </a:lnTo>
                  <a:lnTo>
                    <a:pt x="7" y="1130"/>
                  </a:lnTo>
                  <a:lnTo>
                    <a:pt x="12" y="1134"/>
                  </a:lnTo>
                  <a:lnTo>
                    <a:pt x="20" y="1135"/>
                  </a:lnTo>
                  <a:lnTo>
                    <a:pt x="28" y="1134"/>
                  </a:lnTo>
                  <a:lnTo>
                    <a:pt x="34" y="1130"/>
                  </a:lnTo>
                  <a:lnTo>
                    <a:pt x="39" y="1123"/>
                  </a:lnTo>
                  <a:lnTo>
                    <a:pt x="41" y="1115"/>
                  </a:lnTo>
                  <a:lnTo>
                    <a:pt x="41" y="825"/>
                  </a:lnTo>
                  <a:lnTo>
                    <a:pt x="42" y="507"/>
                  </a:lnTo>
                  <a:lnTo>
                    <a:pt x="44" y="243"/>
                  </a:lnTo>
                  <a:lnTo>
                    <a:pt x="46" y="119"/>
                  </a:lnTo>
                  <a:lnTo>
                    <a:pt x="50" y="110"/>
                  </a:lnTo>
                  <a:lnTo>
                    <a:pt x="56" y="100"/>
                  </a:lnTo>
                  <a:lnTo>
                    <a:pt x="68" y="88"/>
                  </a:lnTo>
                  <a:lnTo>
                    <a:pt x="81" y="76"/>
                  </a:lnTo>
                  <a:lnTo>
                    <a:pt x="95" y="65"/>
                  </a:lnTo>
                  <a:lnTo>
                    <a:pt x="111" y="54"/>
                  </a:lnTo>
                  <a:lnTo>
                    <a:pt x="126" y="45"/>
                  </a:lnTo>
                  <a:lnTo>
                    <a:pt x="141" y="37"/>
                  </a:lnTo>
                  <a:lnTo>
                    <a:pt x="146" y="32"/>
                  </a:lnTo>
                  <a:lnTo>
                    <a:pt x="150" y="24"/>
                  </a:lnTo>
                  <a:lnTo>
                    <a:pt x="151" y="18"/>
                  </a:lnTo>
                  <a:lnTo>
                    <a:pt x="149" y="10"/>
                  </a:lnTo>
                  <a:lnTo>
                    <a:pt x="143" y="3"/>
                  </a:lnTo>
                  <a:lnTo>
                    <a:pt x="137" y="0"/>
                  </a:lnTo>
                  <a:lnTo>
                    <a:pt x="129" y="0"/>
                  </a:lnTo>
                  <a:lnTo>
                    <a:pt x="121" y="2"/>
                  </a:lnTo>
                  <a:close/>
                </a:path>
              </a:pathLst>
            </a:custGeom>
            <a:solidFill>
              <a:srgbClr val="000000"/>
            </a:solidFill>
            <a:ln w="9525">
              <a:noFill/>
              <a:round/>
              <a:headEnd/>
              <a:tailEnd/>
            </a:ln>
          </p:spPr>
          <p:txBody>
            <a:bodyPr/>
            <a:lstStyle/>
            <a:p>
              <a:pPr rtl="0"/>
              <a:endParaRPr lang="en-US" sz="3800"/>
            </a:p>
          </p:txBody>
        </p:sp>
        <p:sp>
          <p:nvSpPr>
            <p:cNvPr id="1065" name="Freeform 1063"/>
            <p:cNvSpPr>
              <a:spLocks/>
            </p:cNvSpPr>
            <p:nvPr/>
          </p:nvSpPr>
          <p:spPr bwMode="auto">
            <a:xfrm>
              <a:off x="485" y="2725"/>
              <a:ext cx="313" cy="71"/>
            </a:xfrm>
            <a:custGeom>
              <a:avLst/>
              <a:gdLst>
                <a:gd name="T0" fmla="*/ 300 w 1367"/>
                <a:gd name="T1" fmla="*/ 0 h 308"/>
                <a:gd name="T2" fmla="*/ 9 w 1367"/>
                <a:gd name="T3" fmla="*/ 46 h 308"/>
                <a:gd name="T4" fmla="*/ 8 w 1367"/>
                <a:gd name="T5" fmla="*/ 46 h 308"/>
                <a:gd name="T6" fmla="*/ 8 w 1367"/>
                <a:gd name="T7" fmla="*/ 46 h 308"/>
                <a:gd name="T8" fmla="*/ 7 w 1367"/>
                <a:gd name="T9" fmla="*/ 47 h 308"/>
                <a:gd name="T10" fmla="*/ 6 w 1367"/>
                <a:gd name="T11" fmla="*/ 47 h 308"/>
                <a:gd name="T12" fmla="*/ 3 w 1367"/>
                <a:gd name="T13" fmla="*/ 52 h 308"/>
                <a:gd name="T14" fmla="*/ 1 w 1367"/>
                <a:gd name="T15" fmla="*/ 55 h 308"/>
                <a:gd name="T16" fmla="*/ 0 w 1367"/>
                <a:gd name="T17" fmla="*/ 59 h 308"/>
                <a:gd name="T18" fmla="*/ 0 w 1367"/>
                <a:gd name="T19" fmla="*/ 63 h 308"/>
                <a:gd name="T20" fmla="*/ 1 w 1367"/>
                <a:gd name="T21" fmla="*/ 65 h 308"/>
                <a:gd name="T22" fmla="*/ 3 w 1367"/>
                <a:gd name="T23" fmla="*/ 67 h 308"/>
                <a:gd name="T24" fmla="*/ 5 w 1367"/>
                <a:gd name="T25" fmla="*/ 69 h 308"/>
                <a:gd name="T26" fmla="*/ 7 w 1367"/>
                <a:gd name="T27" fmla="*/ 70 h 308"/>
                <a:gd name="T28" fmla="*/ 9 w 1367"/>
                <a:gd name="T29" fmla="*/ 71 h 308"/>
                <a:gd name="T30" fmla="*/ 11 w 1367"/>
                <a:gd name="T31" fmla="*/ 71 h 308"/>
                <a:gd name="T32" fmla="*/ 12 w 1367"/>
                <a:gd name="T33" fmla="*/ 71 h 308"/>
                <a:gd name="T34" fmla="*/ 13 w 1367"/>
                <a:gd name="T35" fmla="*/ 71 h 308"/>
                <a:gd name="T36" fmla="*/ 14 w 1367"/>
                <a:gd name="T37" fmla="*/ 71 h 308"/>
                <a:gd name="T38" fmla="*/ 14 w 1367"/>
                <a:gd name="T39" fmla="*/ 71 h 308"/>
                <a:gd name="T40" fmla="*/ 14 w 1367"/>
                <a:gd name="T41" fmla="*/ 71 h 308"/>
                <a:gd name="T42" fmla="*/ 14 w 1367"/>
                <a:gd name="T43" fmla="*/ 71 h 308"/>
                <a:gd name="T44" fmla="*/ 306 w 1367"/>
                <a:gd name="T45" fmla="*/ 23 h 308"/>
                <a:gd name="T46" fmla="*/ 306 w 1367"/>
                <a:gd name="T47" fmla="*/ 23 h 308"/>
                <a:gd name="T48" fmla="*/ 307 w 1367"/>
                <a:gd name="T49" fmla="*/ 22 h 308"/>
                <a:gd name="T50" fmla="*/ 308 w 1367"/>
                <a:gd name="T51" fmla="*/ 22 h 308"/>
                <a:gd name="T52" fmla="*/ 308 w 1367"/>
                <a:gd name="T53" fmla="*/ 22 h 308"/>
                <a:gd name="T54" fmla="*/ 311 w 1367"/>
                <a:gd name="T55" fmla="*/ 19 h 308"/>
                <a:gd name="T56" fmla="*/ 312 w 1367"/>
                <a:gd name="T57" fmla="*/ 15 h 308"/>
                <a:gd name="T58" fmla="*/ 313 w 1367"/>
                <a:gd name="T59" fmla="*/ 12 h 308"/>
                <a:gd name="T60" fmla="*/ 313 w 1367"/>
                <a:gd name="T61" fmla="*/ 9 h 308"/>
                <a:gd name="T62" fmla="*/ 312 w 1367"/>
                <a:gd name="T63" fmla="*/ 7 h 308"/>
                <a:gd name="T64" fmla="*/ 310 w 1367"/>
                <a:gd name="T65" fmla="*/ 5 h 308"/>
                <a:gd name="T66" fmla="*/ 309 w 1367"/>
                <a:gd name="T67" fmla="*/ 3 h 308"/>
                <a:gd name="T68" fmla="*/ 307 w 1367"/>
                <a:gd name="T69" fmla="*/ 2 h 308"/>
                <a:gd name="T70" fmla="*/ 305 w 1367"/>
                <a:gd name="T71" fmla="*/ 1 h 308"/>
                <a:gd name="T72" fmla="*/ 304 w 1367"/>
                <a:gd name="T73" fmla="*/ 0 h 308"/>
                <a:gd name="T74" fmla="*/ 303 w 1367"/>
                <a:gd name="T75" fmla="*/ 0 h 308"/>
                <a:gd name="T76" fmla="*/ 302 w 1367"/>
                <a:gd name="T77" fmla="*/ 0 h 308"/>
                <a:gd name="T78" fmla="*/ 301 w 1367"/>
                <a:gd name="T79" fmla="*/ 0 h 308"/>
                <a:gd name="T80" fmla="*/ 301 w 1367"/>
                <a:gd name="T81" fmla="*/ 0 h 308"/>
                <a:gd name="T82" fmla="*/ 301 w 1367"/>
                <a:gd name="T83" fmla="*/ 0 h 308"/>
                <a:gd name="T84" fmla="*/ 300 w 1367"/>
                <a:gd name="T85" fmla="*/ 0 h 3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7"/>
                <a:gd name="T130" fmla="*/ 0 h 308"/>
                <a:gd name="T131" fmla="*/ 1367 w 1367"/>
                <a:gd name="T132" fmla="*/ 308 h 3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7" h="308">
                  <a:moveTo>
                    <a:pt x="1310" y="0"/>
                  </a:moveTo>
                  <a:lnTo>
                    <a:pt x="39" y="199"/>
                  </a:lnTo>
                  <a:lnTo>
                    <a:pt x="36" y="200"/>
                  </a:lnTo>
                  <a:lnTo>
                    <a:pt x="33" y="201"/>
                  </a:lnTo>
                  <a:lnTo>
                    <a:pt x="31" y="203"/>
                  </a:lnTo>
                  <a:lnTo>
                    <a:pt x="28" y="205"/>
                  </a:lnTo>
                  <a:lnTo>
                    <a:pt x="13" y="224"/>
                  </a:lnTo>
                  <a:lnTo>
                    <a:pt x="3" y="240"/>
                  </a:lnTo>
                  <a:lnTo>
                    <a:pt x="0" y="257"/>
                  </a:lnTo>
                  <a:lnTo>
                    <a:pt x="1" y="273"/>
                  </a:lnTo>
                  <a:lnTo>
                    <a:pt x="6" y="283"/>
                  </a:lnTo>
                  <a:lnTo>
                    <a:pt x="14" y="291"/>
                  </a:lnTo>
                  <a:lnTo>
                    <a:pt x="23" y="298"/>
                  </a:lnTo>
                  <a:lnTo>
                    <a:pt x="32" y="302"/>
                  </a:lnTo>
                  <a:lnTo>
                    <a:pt x="41" y="306"/>
                  </a:lnTo>
                  <a:lnTo>
                    <a:pt x="49" y="307"/>
                  </a:lnTo>
                  <a:lnTo>
                    <a:pt x="54" y="308"/>
                  </a:lnTo>
                  <a:lnTo>
                    <a:pt x="58" y="308"/>
                  </a:lnTo>
                  <a:lnTo>
                    <a:pt x="59" y="308"/>
                  </a:lnTo>
                  <a:lnTo>
                    <a:pt x="61" y="308"/>
                  </a:lnTo>
                  <a:lnTo>
                    <a:pt x="62" y="308"/>
                  </a:lnTo>
                  <a:lnTo>
                    <a:pt x="63" y="308"/>
                  </a:lnTo>
                  <a:lnTo>
                    <a:pt x="1335" y="99"/>
                  </a:lnTo>
                  <a:lnTo>
                    <a:pt x="1337" y="99"/>
                  </a:lnTo>
                  <a:lnTo>
                    <a:pt x="1340" y="97"/>
                  </a:lnTo>
                  <a:lnTo>
                    <a:pt x="1343" y="95"/>
                  </a:lnTo>
                  <a:lnTo>
                    <a:pt x="1345" y="94"/>
                  </a:lnTo>
                  <a:lnTo>
                    <a:pt x="1357" y="81"/>
                  </a:lnTo>
                  <a:lnTo>
                    <a:pt x="1363" y="67"/>
                  </a:lnTo>
                  <a:lnTo>
                    <a:pt x="1367" y="53"/>
                  </a:lnTo>
                  <a:lnTo>
                    <a:pt x="1366" y="40"/>
                  </a:lnTo>
                  <a:lnTo>
                    <a:pt x="1362" y="30"/>
                  </a:lnTo>
                  <a:lnTo>
                    <a:pt x="1356" y="22"/>
                  </a:lnTo>
                  <a:lnTo>
                    <a:pt x="1349" y="15"/>
                  </a:lnTo>
                  <a:lnTo>
                    <a:pt x="1341" y="10"/>
                  </a:lnTo>
                  <a:lnTo>
                    <a:pt x="1333" y="5"/>
                  </a:lnTo>
                  <a:lnTo>
                    <a:pt x="1327" y="2"/>
                  </a:lnTo>
                  <a:lnTo>
                    <a:pt x="1322" y="1"/>
                  </a:lnTo>
                  <a:lnTo>
                    <a:pt x="1319" y="0"/>
                  </a:lnTo>
                  <a:lnTo>
                    <a:pt x="1316" y="0"/>
                  </a:lnTo>
                  <a:lnTo>
                    <a:pt x="1315" y="0"/>
                  </a:lnTo>
                  <a:lnTo>
                    <a:pt x="1313" y="0"/>
                  </a:lnTo>
                  <a:lnTo>
                    <a:pt x="1310" y="0"/>
                  </a:lnTo>
                  <a:close/>
                </a:path>
              </a:pathLst>
            </a:custGeom>
            <a:solidFill>
              <a:srgbClr val="000000"/>
            </a:solidFill>
            <a:ln w="9525">
              <a:noFill/>
              <a:round/>
              <a:headEnd/>
              <a:tailEnd/>
            </a:ln>
          </p:spPr>
          <p:txBody>
            <a:bodyPr/>
            <a:lstStyle/>
            <a:p>
              <a:pPr rtl="0"/>
              <a:endParaRPr lang="en-US" sz="3800"/>
            </a:p>
          </p:txBody>
        </p:sp>
        <p:sp>
          <p:nvSpPr>
            <p:cNvPr id="1066" name="Freeform 1064"/>
            <p:cNvSpPr>
              <a:spLocks/>
            </p:cNvSpPr>
            <p:nvPr/>
          </p:nvSpPr>
          <p:spPr bwMode="auto">
            <a:xfrm>
              <a:off x="494" y="2735"/>
              <a:ext cx="295" cy="52"/>
            </a:xfrm>
            <a:custGeom>
              <a:avLst/>
              <a:gdLst>
                <a:gd name="T0" fmla="*/ 292 w 1288"/>
                <a:gd name="T1" fmla="*/ 1 h 229"/>
                <a:gd name="T2" fmla="*/ 295 w 1288"/>
                <a:gd name="T3" fmla="*/ 2 h 229"/>
                <a:gd name="T4" fmla="*/ 295 w 1288"/>
                <a:gd name="T5" fmla="*/ 2 h 229"/>
                <a:gd name="T6" fmla="*/ 295 w 1288"/>
                <a:gd name="T7" fmla="*/ 2 h 229"/>
                <a:gd name="T8" fmla="*/ 295 w 1288"/>
                <a:gd name="T9" fmla="*/ 3 h 229"/>
                <a:gd name="T10" fmla="*/ 294 w 1288"/>
                <a:gd name="T11" fmla="*/ 4 h 229"/>
                <a:gd name="T12" fmla="*/ 292 w 1288"/>
                <a:gd name="T13" fmla="*/ 5 h 229"/>
                <a:gd name="T14" fmla="*/ 286 w 1288"/>
                <a:gd name="T15" fmla="*/ 6 h 229"/>
                <a:gd name="T16" fmla="*/ 273 w 1288"/>
                <a:gd name="T17" fmla="*/ 8 h 229"/>
                <a:gd name="T18" fmla="*/ 257 w 1288"/>
                <a:gd name="T19" fmla="*/ 11 h 229"/>
                <a:gd name="T20" fmla="*/ 237 w 1288"/>
                <a:gd name="T21" fmla="*/ 14 h 229"/>
                <a:gd name="T22" fmla="*/ 214 w 1288"/>
                <a:gd name="T23" fmla="*/ 18 h 229"/>
                <a:gd name="T24" fmla="*/ 188 w 1288"/>
                <a:gd name="T25" fmla="*/ 22 h 229"/>
                <a:gd name="T26" fmla="*/ 162 w 1288"/>
                <a:gd name="T27" fmla="*/ 26 h 229"/>
                <a:gd name="T28" fmla="*/ 135 w 1288"/>
                <a:gd name="T29" fmla="*/ 31 h 229"/>
                <a:gd name="T30" fmla="*/ 109 w 1288"/>
                <a:gd name="T31" fmla="*/ 35 h 229"/>
                <a:gd name="T32" fmla="*/ 84 w 1288"/>
                <a:gd name="T33" fmla="*/ 39 h 229"/>
                <a:gd name="T34" fmla="*/ 61 w 1288"/>
                <a:gd name="T35" fmla="*/ 43 h 229"/>
                <a:gd name="T36" fmla="*/ 41 w 1288"/>
                <a:gd name="T37" fmla="*/ 46 h 229"/>
                <a:gd name="T38" fmla="*/ 24 w 1288"/>
                <a:gd name="T39" fmla="*/ 49 h 229"/>
                <a:gd name="T40" fmla="*/ 12 w 1288"/>
                <a:gd name="T41" fmla="*/ 51 h 229"/>
                <a:gd name="T42" fmla="*/ 6 w 1288"/>
                <a:gd name="T43" fmla="*/ 52 h 229"/>
                <a:gd name="T44" fmla="*/ 3 w 1288"/>
                <a:gd name="T45" fmla="*/ 52 h 229"/>
                <a:gd name="T46" fmla="*/ 0 w 1288"/>
                <a:gd name="T47" fmla="*/ 51 h 229"/>
                <a:gd name="T48" fmla="*/ 0 w 1288"/>
                <a:gd name="T49" fmla="*/ 50 h 229"/>
                <a:gd name="T50" fmla="*/ 0 w 1288"/>
                <a:gd name="T51" fmla="*/ 50 h 229"/>
                <a:gd name="T52" fmla="*/ 0 w 1288"/>
                <a:gd name="T53" fmla="*/ 49 h 229"/>
                <a:gd name="T54" fmla="*/ 1 w 1288"/>
                <a:gd name="T55" fmla="*/ 47 h 229"/>
                <a:gd name="T56" fmla="*/ 4 w 1288"/>
                <a:gd name="T57" fmla="*/ 45 h 229"/>
                <a:gd name="T58" fmla="*/ 11 w 1288"/>
                <a:gd name="T59" fmla="*/ 44 h 229"/>
                <a:gd name="T60" fmla="*/ 23 w 1288"/>
                <a:gd name="T61" fmla="*/ 42 h 229"/>
                <a:gd name="T62" fmla="*/ 39 w 1288"/>
                <a:gd name="T63" fmla="*/ 39 h 229"/>
                <a:gd name="T64" fmla="*/ 60 w 1288"/>
                <a:gd name="T65" fmla="*/ 36 h 229"/>
                <a:gd name="T66" fmla="*/ 83 w 1288"/>
                <a:gd name="T67" fmla="*/ 32 h 229"/>
                <a:gd name="T68" fmla="*/ 108 w 1288"/>
                <a:gd name="T69" fmla="*/ 29 h 229"/>
                <a:gd name="T70" fmla="*/ 134 w 1288"/>
                <a:gd name="T71" fmla="*/ 25 h 229"/>
                <a:gd name="T72" fmla="*/ 161 w 1288"/>
                <a:gd name="T73" fmla="*/ 20 h 229"/>
                <a:gd name="T74" fmla="*/ 187 w 1288"/>
                <a:gd name="T75" fmla="*/ 16 h 229"/>
                <a:gd name="T76" fmla="*/ 212 w 1288"/>
                <a:gd name="T77" fmla="*/ 12 h 229"/>
                <a:gd name="T78" fmla="*/ 235 w 1288"/>
                <a:gd name="T79" fmla="*/ 9 h 229"/>
                <a:gd name="T80" fmla="*/ 255 w 1288"/>
                <a:gd name="T81" fmla="*/ 6 h 229"/>
                <a:gd name="T82" fmla="*/ 272 w 1288"/>
                <a:gd name="T83" fmla="*/ 3 h 229"/>
                <a:gd name="T84" fmla="*/ 284 w 1288"/>
                <a:gd name="T85" fmla="*/ 1 h 229"/>
                <a:gd name="T86" fmla="*/ 290 w 1288"/>
                <a:gd name="T87" fmla="*/ 0 h 2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88"/>
                <a:gd name="T133" fmla="*/ 0 h 229"/>
                <a:gd name="T134" fmla="*/ 1288 w 1288"/>
                <a:gd name="T135" fmla="*/ 229 h 2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88" h="229">
                  <a:moveTo>
                    <a:pt x="1272" y="0"/>
                  </a:moveTo>
                  <a:lnTo>
                    <a:pt x="1277" y="3"/>
                  </a:lnTo>
                  <a:lnTo>
                    <a:pt x="1283" y="5"/>
                  </a:lnTo>
                  <a:lnTo>
                    <a:pt x="1287" y="8"/>
                  </a:lnTo>
                  <a:lnTo>
                    <a:pt x="1288" y="11"/>
                  </a:lnTo>
                  <a:lnTo>
                    <a:pt x="1288" y="12"/>
                  </a:lnTo>
                  <a:lnTo>
                    <a:pt x="1287" y="14"/>
                  </a:lnTo>
                  <a:lnTo>
                    <a:pt x="1284" y="17"/>
                  </a:lnTo>
                  <a:lnTo>
                    <a:pt x="1281" y="21"/>
                  </a:lnTo>
                  <a:lnTo>
                    <a:pt x="1276" y="22"/>
                  </a:lnTo>
                  <a:lnTo>
                    <a:pt x="1264" y="24"/>
                  </a:lnTo>
                  <a:lnTo>
                    <a:pt x="1248" y="26"/>
                  </a:lnTo>
                  <a:lnTo>
                    <a:pt x="1223" y="30"/>
                  </a:lnTo>
                  <a:lnTo>
                    <a:pt x="1194" y="35"/>
                  </a:lnTo>
                  <a:lnTo>
                    <a:pt x="1160" y="41"/>
                  </a:lnTo>
                  <a:lnTo>
                    <a:pt x="1121" y="47"/>
                  </a:lnTo>
                  <a:lnTo>
                    <a:pt x="1080" y="55"/>
                  </a:lnTo>
                  <a:lnTo>
                    <a:pt x="1033" y="63"/>
                  </a:lnTo>
                  <a:lnTo>
                    <a:pt x="985" y="70"/>
                  </a:lnTo>
                  <a:lnTo>
                    <a:pt x="933" y="78"/>
                  </a:lnTo>
                  <a:lnTo>
                    <a:pt x="878" y="87"/>
                  </a:lnTo>
                  <a:lnTo>
                    <a:pt x="822" y="96"/>
                  </a:lnTo>
                  <a:lnTo>
                    <a:pt x="765" y="107"/>
                  </a:lnTo>
                  <a:lnTo>
                    <a:pt x="707" y="116"/>
                  </a:lnTo>
                  <a:lnTo>
                    <a:pt x="649" y="125"/>
                  </a:lnTo>
                  <a:lnTo>
                    <a:pt x="590" y="135"/>
                  </a:lnTo>
                  <a:lnTo>
                    <a:pt x="532" y="145"/>
                  </a:lnTo>
                  <a:lnTo>
                    <a:pt x="475" y="154"/>
                  </a:lnTo>
                  <a:lnTo>
                    <a:pt x="420" y="163"/>
                  </a:lnTo>
                  <a:lnTo>
                    <a:pt x="365" y="172"/>
                  </a:lnTo>
                  <a:lnTo>
                    <a:pt x="314" y="181"/>
                  </a:lnTo>
                  <a:lnTo>
                    <a:pt x="265" y="189"/>
                  </a:lnTo>
                  <a:lnTo>
                    <a:pt x="219" y="197"/>
                  </a:lnTo>
                  <a:lnTo>
                    <a:pt x="177" y="203"/>
                  </a:lnTo>
                  <a:lnTo>
                    <a:pt x="139" y="210"/>
                  </a:lnTo>
                  <a:lnTo>
                    <a:pt x="106" y="215"/>
                  </a:lnTo>
                  <a:lnTo>
                    <a:pt x="78" y="220"/>
                  </a:lnTo>
                  <a:lnTo>
                    <a:pt x="54" y="224"/>
                  </a:lnTo>
                  <a:lnTo>
                    <a:pt x="37" y="226"/>
                  </a:lnTo>
                  <a:lnTo>
                    <a:pt x="26" y="228"/>
                  </a:lnTo>
                  <a:lnTo>
                    <a:pt x="22" y="229"/>
                  </a:lnTo>
                  <a:lnTo>
                    <a:pt x="14" y="228"/>
                  </a:lnTo>
                  <a:lnTo>
                    <a:pt x="7" y="225"/>
                  </a:lnTo>
                  <a:lnTo>
                    <a:pt x="2" y="223"/>
                  </a:lnTo>
                  <a:lnTo>
                    <a:pt x="0" y="220"/>
                  </a:lnTo>
                  <a:lnTo>
                    <a:pt x="0" y="219"/>
                  </a:lnTo>
                  <a:lnTo>
                    <a:pt x="0" y="216"/>
                  </a:lnTo>
                  <a:lnTo>
                    <a:pt x="2" y="212"/>
                  </a:lnTo>
                  <a:lnTo>
                    <a:pt x="6" y="206"/>
                  </a:lnTo>
                  <a:lnTo>
                    <a:pt x="13" y="198"/>
                  </a:lnTo>
                  <a:lnTo>
                    <a:pt x="18" y="197"/>
                  </a:lnTo>
                  <a:lnTo>
                    <a:pt x="29" y="195"/>
                  </a:lnTo>
                  <a:lnTo>
                    <a:pt x="46" y="193"/>
                  </a:lnTo>
                  <a:lnTo>
                    <a:pt x="70" y="189"/>
                  </a:lnTo>
                  <a:lnTo>
                    <a:pt x="100" y="184"/>
                  </a:lnTo>
                  <a:lnTo>
                    <a:pt x="134" y="178"/>
                  </a:lnTo>
                  <a:lnTo>
                    <a:pt x="171" y="173"/>
                  </a:lnTo>
                  <a:lnTo>
                    <a:pt x="214" y="167"/>
                  </a:lnTo>
                  <a:lnTo>
                    <a:pt x="260" y="159"/>
                  </a:lnTo>
                  <a:lnTo>
                    <a:pt x="309" y="151"/>
                  </a:lnTo>
                  <a:lnTo>
                    <a:pt x="361" y="143"/>
                  </a:lnTo>
                  <a:lnTo>
                    <a:pt x="415" y="134"/>
                  </a:lnTo>
                  <a:lnTo>
                    <a:pt x="471" y="126"/>
                  </a:lnTo>
                  <a:lnTo>
                    <a:pt x="528" y="117"/>
                  </a:lnTo>
                  <a:lnTo>
                    <a:pt x="585" y="108"/>
                  </a:lnTo>
                  <a:lnTo>
                    <a:pt x="644" y="99"/>
                  </a:lnTo>
                  <a:lnTo>
                    <a:pt x="702" y="90"/>
                  </a:lnTo>
                  <a:lnTo>
                    <a:pt x="761" y="81"/>
                  </a:lnTo>
                  <a:lnTo>
                    <a:pt x="817" y="72"/>
                  </a:lnTo>
                  <a:lnTo>
                    <a:pt x="873" y="63"/>
                  </a:lnTo>
                  <a:lnTo>
                    <a:pt x="926" y="55"/>
                  </a:lnTo>
                  <a:lnTo>
                    <a:pt x="978" y="46"/>
                  </a:lnTo>
                  <a:lnTo>
                    <a:pt x="1028" y="38"/>
                  </a:lnTo>
                  <a:lnTo>
                    <a:pt x="1073" y="31"/>
                  </a:lnTo>
                  <a:lnTo>
                    <a:pt x="1115" y="25"/>
                  </a:lnTo>
                  <a:lnTo>
                    <a:pt x="1154" y="18"/>
                  </a:lnTo>
                  <a:lnTo>
                    <a:pt x="1186" y="13"/>
                  </a:lnTo>
                  <a:lnTo>
                    <a:pt x="1216" y="9"/>
                  </a:lnTo>
                  <a:lnTo>
                    <a:pt x="1238" y="5"/>
                  </a:lnTo>
                  <a:lnTo>
                    <a:pt x="1257" y="3"/>
                  </a:lnTo>
                  <a:lnTo>
                    <a:pt x="1268" y="1"/>
                  </a:lnTo>
                  <a:lnTo>
                    <a:pt x="1272" y="0"/>
                  </a:lnTo>
                  <a:close/>
                </a:path>
              </a:pathLst>
            </a:custGeom>
            <a:solidFill>
              <a:srgbClr val="C0C0C0"/>
            </a:solidFill>
            <a:ln w="9525">
              <a:noFill/>
              <a:round/>
              <a:headEnd/>
              <a:tailEnd/>
            </a:ln>
          </p:spPr>
          <p:txBody>
            <a:bodyPr/>
            <a:lstStyle/>
            <a:p>
              <a:pPr rtl="0"/>
              <a:endParaRPr lang="en-US" sz="3800"/>
            </a:p>
          </p:txBody>
        </p:sp>
        <p:sp>
          <p:nvSpPr>
            <p:cNvPr id="1067" name="Freeform 1065"/>
            <p:cNvSpPr>
              <a:spLocks/>
            </p:cNvSpPr>
            <p:nvPr/>
          </p:nvSpPr>
          <p:spPr bwMode="auto">
            <a:xfrm>
              <a:off x="487" y="2770"/>
              <a:ext cx="77" cy="108"/>
            </a:xfrm>
            <a:custGeom>
              <a:avLst/>
              <a:gdLst>
                <a:gd name="T0" fmla="*/ 69 w 336"/>
                <a:gd name="T1" fmla="*/ 2 h 471"/>
                <a:gd name="T2" fmla="*/ 1 w 336"/>
                <a:gd name="T3" fmla="*/ 101 h 471"/>
                <a:gd name="T4" fmla="*/ 0 w 336"/>
                <a:gd name="T5" fmla="*/ 103 h 471"/>
                <a:gd name="T6" fmla="*/ 0 w 336"/>
                <a:gd name="T7" fmla="*/ 104 h 471"/>
                <a:gd name="T8" fmla="*/ 1 w 336"/>
                <a:gd name="T9" fmla="*/ 106 h 471"/>
                <a:gd name="T10" fmla="*/ 2 w 336"/>
                <a:gd name="T11" fmla="*/ 107 h 471"/>
                <a:gd name="T12" fmla="*/ 4 w 336"/>
                <a:gd name="T13" fmla="*/ 108 h 471"/>
                <a:gd name="T14" fmla="*/ 5 w 336"/>
                <a:gd name="T15" fmla="*/ 108 h 471"/>
                <a:gd name="T16" fmla="*/ 7 w 336"/>
                <a:gd name="T17" fmla="*/ 107 h 471"/>
                <a:gd name="T18" fmla="*/ 8 w 336"/>
                <a:gd name="T19" fmla="*/ 106 h 471"/>
                <a:gd name="T20" fmla="*/ 76 w 336"/>
                <a:gd name="T21" fmla="*/ 7 h 471"/>
                <a:gd name="T22" fmla="*/ 77 w 336"/>
                <a:gd name="T23" fmla="*/ 5 h 471"/>
                <a:gd name="T24" fmla="*/ 77 w 336"/>
                <a:gd name="T25" fmla="*/ 4 h 471"/>
                <a:gd name="T26" fmla="*/ 76 w 336"/>
                <a:gd name="T27" fmla="*/ 2 h 471"/>
                <a:gd name="T28" fmla="*/ 75 w 336"/>
                <a:gd name="T29" fmla="*/ 1 h 471"/>
                <a:gd name="T30" fmla="*/ 73 w 336"/>
                <a:gd name="T31" fmla="*/ 0 h 471"/>
                <a:gd name="T32" fmla="*/ 72 w 336"/>
                <a:gd name="T33" fmla="*/ 0 h 471"/>
                <a:gd name="T34" fmla="*/ 70 w 336"/>
                <a:gd name="T35" fmla="*/ 1 h 471"/>
                <a:gd name="T36" fmla="*/ 69 w 336"/>
                <a:gd name="T37" fmla="*/ 2 h 4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6"/>
                <a:gd name="T58" fmla="*/ 0 h 471"/>
                <a:gd name="T59" fmla="*/ 336 w 336"/>
                <a:gd name="T60" fmla="*/ 471 h 4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6" h="471">
                  <a:moveTo>
                    <a:pt x="300" y="8"/>
                  </a:moveTo>
                  <a:lnTo>
                    <a:pt x="3" y="441"/>
                  </a:lnTo>
                  <a:lnTo>
                    <a:pt x="0" y="449"/>
                  </a:lnTo>
                  <a:lnTo>
                    <a:pt x="0" y="455"/>
                  </a:lnTo>
                  <a:lnTo>
                    <a:pt x="3" y="463"/>
                  </a:lnTo>
                  <a:lnTo>
                    <a:pt x="8" y="468"/>
                  </a:lnTo>
                  <a:lnTo>
                    <a:pt x="16" y="471"/>
                  </a:lnTo>
                  <a:lnTo>
                    <a:pt x="22" y="471"/>
                  </a:lnTo>
                  <a:lnTo>
                    <a:pt x="30" y="468"/>
                  </a:lnTo>
                  <a:lnTo>
                    <a:pt x="35" y="463"/>
                  </a:lnTo>
                  <a:lnTo>
                    <a:pt x="332" y="31"/>
                  </a:lnTo>
                  <a:lnTo>
                    <a:pt x="335" y="23"/>
                  </a:lnTo>
                  <a:lnTo>
                    <a:pt x="336" y="16"/>
                  </a:lnTo>
                  <a:lnTo>
                    <a:pt x="332" y="9"/>
                  </a:lnTo>
                  <a:lnTo>
                    <a:pt x="327" y="3"/>
                  </a:lnTo>
                  <a:lnTo>
                    <a:pt x="319" y="0"/>
                  </a:lnTo>
                  <a:lnTo>
                    <a:pt x="313" y="0"/>
                  </a:lnTo>
                  <a:lnTo>
                    <a:pt x="305" y="3"/>
                  </a:lnTo>
                  <a:lnTo>
                    <a:pt x="300" y="8"/>
                  </a:lnTo>
                  <a:close/>
                </a:path>
              </a:pathLst>
            </a:custGeom>
            <a:solidFill>
              <a:srgbClr val="000000"/>
            </a:solidFill>
            <a:ln w="9525">
              <a:noFill/>
              <a:round/>
              <a:headEnd/>
              <a:tailEnd/>
            </a:ln>
          </p:spPr>
          <p:txBody>
            <a:bodyPr/>
            <a:lstStyle/>
            <a:p>
              <a:pPr rtl="0"/>
              <a:endParaRPr lang="en-US" sz="3800"/>
            </a:p>
          </p:txBody>
        </p:sp>
        <p:sp>
          <p:nvSpPr>
            <p:cNvPr id="1068" name="Freeform 1066"/>
            <p:cNvSpPr>
              <a:spLocks/>
            </p:cNvSpPr>
            <p:nvPr/>
          </p:nvSpPr>
          <p:spPr bwMode="auto">
            <a:xfrm>
              <a:off x="669" y="2992"/>
              <a:ext cx="27" cy="19"/>
            </a:xfrm>
            <a:custGeom>
              <a:avLst/>
              <a:gdLst>
                <a:gd name="T0" fmla="*/ 0 w 119"/>
                <a:gd name="T1" fmla="*/ 10 h 85"/>
                <a:gd name="T2" fmla="*/ 0 w 119"/>
                <a:gd name="T3" fmla="*/ 12 h 85"/>
                <a:gd name="T4" fmla="*/ 1 w 119"/>
                <a:gd name="T5" fmla="*/ 13 h 85"/>
                <a:gd name="T6" fmla="*/ 2 w 119"/>
                <a:gd name="T7" fmla="*/ 15 h 85"/>
                <a:gd name="T8" fmla="*/ 4 w 119"/>
                <a:gd name="T9" fmla="*/ 17 h 85"/>
                <a:gd name="T10" fmla="*/ 6 w 119"/>
                <a:gd name="T11" fmla="*/ 18 h 85"/>
                <a:gd name="T12" fmla="*/ 8 w 119"/>
                <a:gd name="T13" fmla="*/ 19 h 85"/>
                <a:gd name="T14" fmla="*/ 11 w 119"/>
                <a:gd name="T15" fmla="*/ 19 h 85"/>
                <a:gd name="T16" fmla="*/ 14 w 119"/>
                <a:gd name="T17" fmla="*/ 19 h 85"/>
                <a:gd name="T18" fmla="*/ 16 w 119"/>
                <a:gd name="T19" fmla="*/ 19 h 85"/>
                <a:gd name="T20" fmla="*/ 19 w 119"/>
                <a:gd name="T21" fmla="*/ 19 h 85"/>
                <a:gd name="T22" fmla="*/ 21 w 119"/>
                <a:gd name="T23" fmla="*/ 18 h 85"/>
                <a:gd name="T24" fmla="*/ 23 w 119"/>
                <a:gd name="T25" fmla="*/ 17 h 85"/>
                <a:gd name="T26" fmla="*/ 25 w 119"/>
                <a:gd name="T27" fmla="*/ 15 h 85"/>
                <a:gd name="T28" fmla="*/ 26 w 119"/>
                <a:gd name="T29" fmla="*/ 13 h 85"/>
                <a:gd name="T30" fmla="*/ 27 w 119"/>
                <a:gd name="T31" fmla="*/ 12 h 85"/>
                <a:gd name="T32" fmla="*/ 27 w 119"/>
                <a:gd name="T33" fmla="*/ 10 h 85"/>
                <a:gd name="T34" fmla="*/ 27 w 119"/>
                <a:gd name="T35" fmla="*/ 7 h 85"/>
                <a:gd name="T36" fmla="*/ 26 w 119"/>
                <a:gd name="T37" fmla="*/ 6 h 85"/>
                <a:gd name="T38" fmla="*/ 25 w 119"/>
                <a:gd name="T39" fmla="*/ 4 h 85"/>
                <a:gd name="T40" fmla="*/ 23 w 119"/>
                <a:gd name="T41" fmla="*/ 2 h 85"/>
                <a:gd name="T42" fmla="*/ 21 w 119"/>
                <a:gd name="T43" fmla="*/ 1 h 85"/>
                <a:gd name="T44" fmla="*/ 19 w 119"/>
                <a:gd name="T45" fmla="*/ 0 h 85"/>
                <a:gd name="T46" fmla="*/ 16 w 119"/>
                <a:gd name="T47" fmla="*/ 0 h 85"/>
                <a:gd name="T48" fmla="*/ 14 w 119"/>
                <a:gd name="T49" fmla="*/ 0 h 85"/>
                <a:gd name="T50" fmla="*/ 11 w 119"/>
                <a:gd name="T51" fmla="*/ 0 h 85"/>
                <a:gd name="T52" fmla="*/ 8 w 119"/>
                <a:gd name="T53" fmla="*/ 0 h 85"/>
                <a:gd name="T54" fmla="*/ 6 w 119"/>
                <a:gd name="T55" fmla="*/ 1 h 85"/>
                <a:gd name="T56" fmla="*/ 4 w 119"/>
                <a:gd name="T57" fmla="*/ 2 h 85"/>
                <a:gd name="T58" fmla="*/ 2 w 119"/>
                <a:gd name="T59" fmla="*/ 4 h 85"/>
                <a:gd name="T60" fmla="*/ 1 w 119"/>
                <a:gd name="T61" fmla="*/ 6 h 85"/>
                <a:gd name="T62" fmla="*/ 0 w 119"/>
                <a:gd name="T63" fmla="*/ 7 h 85"/>
                <a:gd name="T64" fmla="*/ 0 w 119"/>
                <a:gd name="T65" fmla="*/ 1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5"/>
                <a:gd name="T101" fmla="*/ 119 w 119"/>
                <a:gd name="T102" fmla="*/ 85 h 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5">
                  <a:moveTo>
                    <a:pt x="0" y="43"/>
                  </a:moveTo>
                  <a:lnTo>
                    <a:pt x="2" y="52"/>
                  </a:lnTo>
                  <a:lnTo>
                    <a:pt x="6" y="59"/>
                  </a:lnTo>
                  <a:lnTo>
                    <a:pt x="11" y="67"/>
                  </a:lnTo>
                  <a:lnTo>
                    <a:pt x="17" y="74"/>
                  </a:lnTo>
                  <a:lnTo>
                    <a:pt x="26" y="79"/>
                  </a:lnTo>
                  <a:lnTo>
                    <a:pt x="37" y="83"/>
                  </a:lnTo>
                  <a:lnTo>
                    <a:pt x="49" y="84"/>
                  </a:lnTo>
                  <a:lnTo>
                    <a:pt x="60" y="85"/>
                  </a:lnTo>
                  <a:lnTo>
                    <a:pt x="72" y="84"/>
                  </a:lnTo>
                  <a:lnTo>
                    <a:pt x="84" y="83"/>
                  </a:lnTo>
                  <a:lnTo>
                    <a:pt x="93" y="79"/>
                  </a:lnTo>
                  <a:lnTo>
                    <a:pt x="102" y="74"/>
                  </a:lnTo>
                  <a:lnTo>
                    <a:pt x="108" y="67"/>
                  </a:lnTo>
                  <a:lnTo>
                    <a:pt x="114" y="59"/>
                  </a:lnTo>
                  <a:lnTo>
                    <a:pt x="118" y="52"/>
                  </a:lnTo>
                  <a:lnTo>
                    <a:pt x="119" y="43"/>
                  </a:lnTo>
                  <a:lnTo>
                    <a:pt x="118" y="33"/>
                  </a:lnTo>
                  <a:lnTo>
                    <a:pt x="114" y="26"/>
                  </a:lnTo>
                  <a:lnTo>
                    <a:pt x="108" y="18"/>
                  </a:lnTo>
                  <a:lnTo>
                    <a:pt x="102" y="11"/>
                  </a:lnTo>
                  <a:lnTo>
                    <a:pt x="93" y="6"/>
                  </a:lnTo>
                  <a:lnTo>
                    <a:pt x="84" y="2"/>
                  </a:lnTo>
                  <a:lnTo>
                    <a:pt x="72" y="1"/>
                  </a:lnTo>
                  <a:lnTo>
                    <a:pt x="60" y="0"/>
                  </a:lnTo>
                  <a:lnTo>
                    <a:pt x="49" y="1"/>
                  </a:lnTo>
                  <a:lnTo>
                    <a:pt x="37"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1069" name="Freeform 1067"/>
            <p:cNvSpPr>
              <a:spLocks/>
            </p:cNvSpPr>
            <p:nvPr/>
          </p:nvSpPr>
          <p:spPr bwMode="auto">
            <a:xfrm>
              <a:off x="351" y="2992"/>
              <a:ext cx="27" cy="19"/>
            </a:xfrm>
            <a:custGeom>
              <a:avLst/>
              <a:gdLst>
                <a:gd name="T0" fmla="*/ 0 w 119"/>
                <a:gd name="T1" fmla="*/ 10 h 84"/>
                <a:gd name="T2" fmla="*/ 0 w 119"/>
                <a:gd name="T3" fmla="*/ 12 h 84"/>
                <a:gd name="T4" fmla="*/ 1 w 119"/>
                <a:gd name="T5" fmla="*/ 13 h 84"/>
                <a:gd name="T6" fmla="*/ 2 w 119"/>
                <a:gd name="T7" fmla="*/ 15 h 84"/>
                <a:gd name="T8" fmla="*/ 4 w 119"/>
                <a:gd name="T9" fmla="*/ 16 h 84"/>
                <a:gd name="T10" fmla="*/ 6 w 119"/>
                <a:gd name="T11" fmla="*/ 18 h 84"/>
                <a:gd name="T12" fmla="*/ 8 w 119"/>
                <a:gd name="T13" fmla="*/ 19 h 84"/>
                <a:gd name="T14" fmla="*/ 11 w 119"/>
                <a:gd name="T15" fmla="*/ 19 h 84"/>
                <a:gd name="T16" fmla="*/ 13 w 119"/>
                <a:gd name="T17" fmla="*/ 19 h 84"/>
                <a:gd name="T18" fmla="*/ 16 w 119"/>
                <a:gd name="T19" fmla="*/ 19 h 84"/>
                <a:gd name="T20" fmla="*/ 19 w 119"/>
                <a:gd name="T21" fmla="*/ 19 h 84"/>
                <a:gd name="T22" fmla="*/ 21 w 119"/>
                <a:gd name="T23" fmla="*/ 18 h 84"/>
                <a:gd name="T24" fmla="*/ 23 w 119"/>
                <a:gd name="T25" fmla="*/ 16 h 84"/>
                <a:gd name="T26" fmla="*/ 25 w 119"/>
                <a:gd name="T27" fmla="*/ 15 h 84"/>
                <a:gd name="T28" fmla="*/ 26 w 119"/>
                <a:gd name="T29" fmla="*/ 13 h 84"/>
                <a:gd name="T30" fmla="*/ 27 w 119"/>
                <a:gd name="T31" fmla="*/ 12 h 84"/>
                <a:gd name="T32" fmla="*/ 27 w 119"/>
                <a:gd name="T33" fmla="*/ 10 h 84"/>
                <a:gd name="T34" fmla="*/ 27 w 119"/>
                <a:gd name="T35" fmla="*/ 7 h 84"/>
                <a:gd name="T36" fmla="*/ 26 w 119"/>
                <a:gd name="T37" fmla="*/ 6 h 84"/>
                <a:gd name="T38" fmla="*/ 25 w 119"/>
                <a:gd name="T39" fmla="*/ 4 h 84"/>
                <a:gd name="T40" fmla="*/ 23 w 119"/>
                <a:gd name="T41" fmla="*/ 2 h 84"/>
                <a:gd name="T42" fmla="*/ 21 w 119"/>
                <a:gd name="T43" fmla="*/ 1 h 84"/>
                <a:gd name="T44" fmla="*/ 19 w 119"/>
                <a:gd name="T45" fmla="*/ 0 h 84"/>
                <a:gd name="T46" fmla="*/ 16 w 119"/>
                <a:gd name="T47" fmla="*/ 0 h 84"/>
                <a:gd name="T48" fmla="*/ 13 w 119"/>
                <a:gd name="T49" fmla="*/ 0 h 84"/>
                <a:gd name="T50" fmla="*/ 11 w 119"/>
                <a:gd name="T51" fmla="*/ 0 h 84"/>
                <a:gd name="T52" fmla="*/ 8 w 119"/>
                <a:gd name="T53" fmla="*/ 0 h 84"/>
                <a:gd name="T54" fmla="*/ 6 w 119"/>
                <a:gd name="T55" fmla="*/ 1 h 84"/>
                <a:gd name="T56" fmla="*/ 4 w 119"/>
                <a:gd name="T57" fmla="*/ 2 h 84"/>
                <a:gd name="T58" fmla="*/ 2 w 119"/>
                <a:gd name="T59" fmla="*/ 4 h 84"/>
                <a:gd name="T60" fmla="*/ 1 w 119"/>
                <a:gd name="T61" fmla="*/ 6 h 84"/>
                <a:gd name="T62" fmla="*/ 0 w 119"/>
                <a:gd name="T63" fmla="*/ 7 h 84"/>
                <a:gd name="T64" fmla="*/ 0 w 119"/>
                <a:gd name="T65" fmla="*/ 1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4"/>
                <a:gd name="T101" fmla="*/ 119 w 119"/>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4">
                  <a:moveTo>
                    <a:pt x="0" y="43"/>
                  </a:moveTo>
                  <a:lnTo>
                    <a:pt x="2" y="52"/>
                  </a:lnTo>
                  <a:lnTo>
                    <a:pt x="6" y="59"/>
                  </a:lnTo>
                  <a:lnTo>
                    <a:pt x="11" y="66"/>
                  </a:lnTo>
                  <a:lnTo>
                    <a:pt x="17" y="72"/>
                  </a:lnTo>
                  <a:lnTo>
                    <a:pt x="26" y="78"/>
                  </a:lnTo>
                  <a:lnTo>
                    <a:pt x="35" y="82"/>
                  </a:lnTo>
                  <a:lnTo>
                    <a:pt x="47" y="83"/>
                  </a:lnTo>
                  <a:lnTo>
                    <a:pt x="59" y="84"/>
                  </a:lnTo>
                  <a:lnTo>
                    <a:pt x="71" y="83"/>
                  </a:lnTo>
                  <a:lnTo>
                    <a:pt x="82" y="82"/>
                  </a:lnTo>
                  <a:lnTo>
                    <a:pt x="93" y="78"/>
                  </a:lnTo>
                  <a:lnTo>
                    <a:pt x="102" y="72"/>
                  </a:lnTo>
                  <a:lnTo>
                    <a:pt x="108" y="66"/>
                  </a:lnTo>
                  <a:lnTo>
                    <a:pt x="114" y="59"/>
                  </a:lnTo>
                  <a:lnTo>
                    <a:pt x="117" y="52"/>
                  </a:lnTo>
                  <a:lnTo>
                    <a:pt x="119" y="43"/>
                  </a:lnTo>
                  <a:lnTo>
                    <a:pt x="117" y="33"/>
                  </a:lnTo>
                  <a:lnTo>
                    <a:pt x="114" y="26"/>
                  </a:lnTo>
                  <a:lnTo>
                    <a:pt x="108" y="18"/>
                  </a:lnTo>
                  <a:lnTo>
                    <a:pt x="102" y="11"/>
                  </a:lnTo>
                  <a:lnTo>
                    <a:pt x="93" y="6"/>
                  </a:lnTo>
                  <a:lnTo>
                    <a:pt x="82" y="2"/>
                  </a:lnTo>
                  <a:lnTo>
                    <a:pt x="71" y="1"/>
                  </a:lnTo>
                  <a:lnTo>
                    <a:pt x="59" y="0"/>
                  </a:lnTo>
                  <a:lnTo>
                    <a:pt x="47" y="1"/>
                  </a:lnTo>
                  <a:lnTo>
                    <a:pt x="35"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1070" name="Freeform 1068"/>
            <p:cNvSpPr>
              <a:spLocks/>
            </p:cNvSpPr>
            <p:nvPr/>
          </p:nvSpPr>
          <p:spPr bwMode="auto">
            <a:xfrm>
              <a:off x="786" y="2993"/>
              <a:ext cx="27" cy="19"/>
            </a:xfrm>
            <a:custGeom>
              <a:avLst/>
              <a:gdLst>
                <a:gd name="T0" fmla="*/ 0 w 118"/>
                <a:gd name="T1" fmla="*/ 9 h 84"/>
                <a:gd name="T2" fmla="*/ 0 w 118"/>
                <a:gd name="T3" fmla="*/ 11 h 84"/>
                <a:gd name="T4" fmla="*/ 1 w 118"/>
                <a:gd name="T5" fmla="*/ 13 h 84"/>
                <a:gd name="T6" fmla="*/ 2 w 118"/>
                <a:gd name="T7" fmla="*/ 15 h 84"/>
                <a:gd name="T8" fmla="*/ 4 w 118"/>
                <a:gd name="T9" fmla="*/ 16 h 84"/>
                <a:gd name="T10" fmla="*/ 6 w 118"/>
                <a:gd name="T11" fmla="*/ 18 h 84"/>
                <a:gd name="T12" fmla="*/ 8 w 118"/>
                <a:gd name="T13" fmla="*/ 18 h 84"/>
                <a:gd name="T14" fmla="*/ 11 w 118"/>
                <a:gd name="T15" fmla="*/ 19 h 84"/>
                <a:gd name="T16" fmla="*/ 13 w 118"/>
                <a:gd name="T17" fmla="*/ 19 h 84"/>
                <a:gd name="T18" fmla="*/ 16 w 118"/>
                <a:gd name="T19" fmla="*/ 19 h 84"/>
                <a:gd name="T20" fmla="*/ 19 w 118"/>
                <a:gd name="T21" fmla="*/ 18 h 84"/>
                <a:gd name="T22" fmla="*/ 21 w 118"/>
                <a:gd name="T23" fmla="*/ 18 h 84"/>
                <a:gd name="T24" fmla="*/ 23 w 118"/>
                <a:gd name="T25" fmla="*/ 16 h 84"/>
                <a:gd name="T26" fmla="*/ 25 w 118"/>
                <a:gd name="T27" fmla="*/ 15 h 84"/>
                <a:gd name="T28" fmla="*/ 26 w 118"/>
                <a:gd name="T29" fmla="*/ 13 h 84"/>
                <a:gd name="T30" fmla="*/ 27 w 118"/>
                <a:gd name="T31" fmla="*/ 11 h 84"/>
                <a:gd name="T32" fmla="*/ 27 w 118"/>
                <a:gd name="T33" fmla="*/ 9 h 84"/>
                <a:gd name="T34" fmla="*/ 27 w 118"/>
                <a:gd name="T35" fmla="*/ 7 h 84"/>
                <a:gd name="T36" fmla="*/ 26 w 118"/>
                <a:gd name="T37" fmla="*/ 5 h 84"/>
                <a:gd name="T38" fmla="*/ 25 w 118"/>
                <a:gd name="T39" fmla="*/ 4 h 84"/>
                <a:gd name="T40" fmla="*/ 23 w 118"/>
                <a:gd name="T41" fmla="*/ 2 h 84"/>
                <a:gd name="T42" fmla="*/ 21 w 118"/>
                <a:gd name="T43" fmla="*/ 1 h 84"/>
                <a:gd name="T44" fmla="*/ 19 w 118"/>
                <a:gd name="T45" fmla="*/ 0 h 84"/>
                <a:gd name="T46" fmla="*/ 16 w 118"/>
                <a:gd name="T47" fmla="*/ 0 h 84"/>
                <a:gd name="T48" fmla="*/ 13 w 118"/>
                <a:gd name="T49" fmla="*/ 0 h 84"/>
                <a:gd name="T50" fmla="*/ 11 w 118"/>
                <a:gd name="T51" fmla="*/ 0 h 84"/>
                <a:gd name="T52" fmla="*/ 8 w 118"/>
                <a:gd name="T53" fmla="*/ 0 h 84"/>
                <a:gd name="T54" fmla="*/ 6 w 118"/>
                <a:gd name="T55" fmla="*/ 1 h 84"/>
                <a:gd name="T56" fmla="*/ 4 w 118"/>
                <a:gd name="T57" fmla="*/ 2 h 84"/>
                <a:gd name="T58" fmla="*/ 2 w 118"/>
                <a:gd name="T59" fmla="*/ 4 h 84"/>
                <a:gd name="T60" fmla="*/ 1 w 118"/>
                <a:gd name="T61" fmla="*/ 5 h 84"/>
                <a:gd name="T62" fmla="*/ 0 w 118"/>
                <a:gd name="T63" fmla="*/ 7 h 84"/>
                <a:gd name="T64" fmla="*/ 0 w 118"/>
                <a:gd name="T65" fmla="*/ 9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8"/>
                <a:gd name="T100" fmla="*/ 0 h 84"/>
                <a:gd name="T101" fmla="*/ 118 w 118"/>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8" h="84">
                  <a:moveTo>
                    <a:pt x="0" y="41"/>
                  </a:moveTo>
                  <a:lnTo>
                    <a:pt x="1" y="50"/>
                  </a:lnTo>
                  <a:lnTo>
                    <a:pt x="5" y="58"/>
                  </a:lnTo>
                  <a:lnTo>
                    <a:pt x="10" y="66"/>
                  </a:lnTo>
                  <a:lnTo>
                    <a:pt x="16" y="72"/>
                  </a:lnTo>
                  <a:lnTo>
                    <a:pt x="26" y="78"/>
                  </a:lnTo>
                  <a:lnTo>
                    <a:pt x="35" y="81"/>
                  </a:lnTo>
                  <a:lnTo>
                    <a:pt x="46" y="83"/>
                  </a:lnTo>
                  <a:lnTo>
                    <a:pt x="58" y="84"/>
                  </a:lnTo>
                  <a:lnTo>
                    <a:pt x="70" y="83"/>
                  </a:lnTo>
                  <a:lnTo>
                    <a:pt x="82" y="81"/>
                  </a:lnTo>
                  <a:lnTo>
                    <a:pt x="92" y="78"/>
                  </a:lnTo>
                  <a:lnTo>
                    <a:pt x="101" y="72"/>
                  </a:lnTo>
                  <a:lnTo>
                    <a:pt x="108" y="66"/>
                  </a:lnTo>
                  <a:lnTo>
                    <a:pt x="113" y="58"/>
                  </a:lnTo>
                  <a:lnTo>
                    <a:pt x="117" y="50"/>
                  </a:lnTo>
                  <a:lnTo>
                    <a:pt x="118" y="41"/>
                  </a:lnTo>
                  <a:lnTo>
                    <a:pt x="117" y="32"/>
                  </a:lnTo>
                  <a:lnTo>
                    <a:pt x="113" y="24"/>
                  </a:lnTo>
                  <a:lnTo>
                    <a:pt x="108" y="18"/>
                  </a:lnTo>
                  <a:lnTo>
                    <a:pt x="101" y="11"/>
                  </a:lnTo>
                  <a:lnTo>
                    <a:pt x="92" y="6"/>
                  </a:lnTo>
                  <a:lnTo>
                    <a:pt x="82" y="2"/>
                  </a:lnTo>
                  <a:lnTo>
                    <a:pt x="70" y="1"/>
                  </a:lnTo>
                  <a:lnTo>
                    <a:pt x="58" y="0"/>
                  </a:lnTo>
                  <a:lnTo>
                    <a:pt x="46" y="1"/>
                  </a:lnTo>
                  <a:lnTo>
                    <a:pt x="35" y="2"/>
                  </a:lnTo>
                  <a:lnTo>
                    <a:pt x="26" y="6"/>
                  </a:lnTo>
                  <a:lnTo>
                    <a:pt x="16" y="11"/>
                  </a:lnTo>
                  <a:lnTo>
                    <a:pt x="10" y="18"/>
                  </a:lnTo>
                  <a:lnTo>
                    <a:pt x="5" y="24"/>
                  </a:lnTo>
                  <a:lnTo>
                    <a:pt x="1" y="32"/>
                  </a:lnTo>
                  <a:lnTo>
                    <a:pt x="0" y="41"/>
                  </a:lnTo>
                  <a:close/>
                </a:path>
              </a:pathLst>
            </a:custGeom>
            <a:solidFill>
              <a:srgbClr val="000000"/>
            </a:solidFill>
            <a:ln w="9525">
              <a:noFill/>
              <a:round/>
              <a:headEnd/>
              <a:tailEnd/>
            </a:ln>
          </p:spPr>
          <p:txBody>
            <a:bodyPr/>
            <a:lstStyle/>
            <a:p>
              <a:pPr rtl="0"/>
              <a:endParaRPr lang="en-US" sz="3800"/>
            </a:p>
          </p:txBody>
        </p:sp>
        <p:sp>
          <p:nvSpPr>
            <p:cNvPr id="1071" name="Freeform 1069"/>
            <p:cNvSpPr>
              <a:spLocks/>
            </p:cNvSpPr>
            <p:nvPr/>
          </p:nvSpPr>
          <p:spPr bwMode="auto">
            <a:xfrm>
              <a:off x="361" y="2887"/>
              <a:ext cx="45" cy="120"/>
            </a:xfrm>
            <a:custGeom>
              <a:avLst/>
              <a:gdLst>
                <a:gd name="T0" fmla="*/ 36 w 198"/>
                <a:gd name="T1" fmla="*/ 3 h 526"/>
                <a:gd name="T2" fmla="*/ 0 w 198"/>
                <a:gd name="T3" fmla="*/ 114 h 526"/>
                <a:gd name="T4" fmla="*/ 0 w 198"/>
                <a:gd name="T5" fmla="*/ 116 h 526"/>
                <a:gd name="T6" fmla="*/ 1 w 198"/>
                <a:gd name="T7" fmla="*/ 117 h 526"/>
                <a:gd name="T8" fmla="*/ 2 w 198"/>
                <a:gd name="T9" fmla="*/ 119 h 526"/>
                <a:gd name="T10" fmla="*/ 3 w 198"/>
                <a:gd name="T11" fmla="*/ 120 h 526"/>
                <a:gd name="T12" fmla="*/ 5 w 198"/>
                <a:gd name="T13" fmla="*/ 120 h 526"/>
                <a:gd name="T14" fmla="*/ 7 w 198"/>
                <a:gd name="T15" fmla="*/ 120 h 526"/>
                <a:gd name="T16" fmla="*/ 8 w 198"/>
                <a:gd name="T17" fmla="*/ 118 h 526"/>
                <a:gd name="T18" fmla="*/ 9 w 198"/>
                <a:gd name="T19" fmla="*/ 117 h 526"/>
                <a:gd name="T20" fmla="*/ 45 w 198"/>
                <a:gd name="T21" fmla="*/ 6 h 526"/>
                <a:gd name="T22" fmla="*/ 45 w 198"/>
                <a:gd name="T23" fmla="*/ 4 h 526"/>
                <a:gd name="T24" fmla="*/ 45 w 198"/>
                <a:gd name="T25" fmla="*/ 3 h 526"/>
                <a:gd name="T26" fmla="*/ 44 w 198"/>
                <a:gd name="T27" fmla="*/ 1 h 526"/>
                <a:gd name="T28" fmla="*/ 42 w 198"/>
                <a:gd name="T29" fmla="*/ 0 h 526"/>
                <a:gd name="T30" fmla="*/ 40 w 198"/>
                <a:gd name="T31" fmla="*/ 0 h 526"/>
                <a:gd name="T32" fmla="*/ 38 w 198"/>
                <a:gd name="T33" fmla="*/ 1 h 526"/>
                <a:gd name="T34" fmla="*/ 37 w 198"/>
                <a:gd name="T35" fmla="*/ 2 h 526"/>
                <a:gd name="T36" fmla="*/ 36 w 198"/>
                <a:gd name="T37" fmla="*/ 3 h 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8"/>
                <a:gd name="T58" fmla="*/ 0 h 526"/>
                <a:gd name="T59" fmla="*/ 198 w 198"/>
                <a:gd name="T60" fmla="*/ 526 h 5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8" h="526">
                  <a:moveTo>
                    <a:pt x="159" y="15"/>
                  </a:moveTo>
                  <a:lnTo>
                    <a:pt x="2" y="501"/>
                  </a:lnTo>
                  <a:lnTo>
                    <a:pt x="0" y="507"/>
                  </a:lnTo>
                  <a:lnTo>
                    <a:pt x="3" y="515"/>
                  </a:lnTo>
                  <a:lnTo>
                    <a:pt x="8" y="522"/>
                  </a:lnTo>
                  <a:lnTo>
                    <a:pt x="15" y="526"/>
                  </a:lnTo>
                  <a:lnTo>
                    <a:pt x="22" y="526"/>
                  </a:lnTo>
                  <a:lnTo>
                    <a:pt x="29" y="524"/>
                  </a:lnTo>
                  <a:lnTo>
                    <a:pt x="35" y="519"/>
                  </a:lnTo>
                  <a:lnTo>
                    <a:pt x="39" y="513"/>
                  </a:lnTo>
                  <a:lnTo>
                    <a:pt x="197" y="26"/>
                  </a:lnTo>
                  <a:lnTo>
                    <a:pt x="198" y="18"/>
                  </a:lnTo>
                  <a:lnTo>
                    <a:pt x="197" y="12"/>
                  </a:lnTo>
                  <a:lnTo>
                    <a:pt x="192" y="5"/>
                  </a:lnTo>
                  <a:lnTo>
                    <a:pt x="185" y="2"/>
                  </a:lnTo>
                  <a:lnTo>
                    <a:pt x="177" y="0"/>
                  </a:lnTo>
                  <a:lnTo>
                    <a:pt x="169" y="3"/>
                  </a:lnTo>
                  <a:lnTo>
                    <a:pt x="163" y="8"/>
                  </a:lnTo>
                  <a:lnTo>
                    <a:pt x="159" y="15"/>
                  </a:lnTo>
                  <a:close/>
                </a:path>
              </a:pathLst>
            </a:custGeom>
            <a:solidFill>
              <a:srgbClr val="000000"/>
            </a:solidFill>
            <a:ln w="9525">
              <a:noFill/>
              <a:round/>
              <a:headEnd/>
              <a:tailEnd/>
            </a:ln>
          </p:spPr>
          <p:txBody>
            <a:bodyPr/>
            <a:lstStyle/>
            <a:p>
              <a:pPr rtl="0"/>
              <a:endParaRPr lang="en-US" sz="3800"/>
            </a:p>
          </p:txBody>
        </p:sp>
        <p:sp>
          <p:nvSpPr>
            <p:cNvPr id="1072" name="Freeform 1070"/>
            <p:cNvSpPr>
              <a:spLocks/>
            </p:cNvSpPr>
            <p:nvPr/>
          </p:nvSpPr>
          <p:spPr bwMode="auto">
            <a:xfrm>
              <a:off x="434" y="2899"/>
              <a:ext cx="44" cy="47"/>
            </a:xfrm>
            <a:custGeom>
              <a:avLst/>
              <a:gdLst>
                <a:gd name="T0" fmla="*/ 16 w 194"/>
                <a:gd name="T1" fmla="*/ 0 h 208"/>
                <a:gd name="T2" fmla="*/ 17 w 194"/>
                <a:gd name="T3" fmla="*/ 0 h 208"/>
                <a:gd name="T4" fmla="*/ 15 w 194"/>
                <a:gd name="T5" fmla="*/ 1 h 208"/>
                <a:gd name="T6" fmla="*/ 12 w 194"/>
                <a:gd name="T7" fmla="*/ 2 h 208"/>
                <a:gd name="T8" fmla="*/ 9 w 194"/>
                <a:gd name="T9" fmla="*/ 3 h 208"/>
                <a:gd name="T10" fmla="*/ 7 w 194"/>
                <a:gd name="T11" fmla="*/ 6 h 208"/>
                <a:gd name="T12" fmla="*/ 1 w 194"/>
                <a:gd name="T13" fmla="*/ 17 h 208"/>
                <a:gd name="T14" fmla="*/ 0 w 194"/>
                <a:gd name="T15" fmla="*/ 38 h 208"/>
                <a:gd name="T16" fmla="*/ 2 w 194"/>
                <a:gd name="T17" fmla="*/ 45 h 208"/>
                <a:gd name="T18" fmla="*/ 5 w 194"/>
                <a:gd name="T19" fmla="*/ 47 h 208"/>
                <a:gd name="T20" fmla="*/ 8 w 194"/>
                <a:gd name="T21" fmla="*/ 46 h 208"/>
                <a:gd name="T22" fmla="*/ 10 w 194"/>
                <a:gd name="T23" fmla="*/ 43 h 208"/>
                <a:gd name="T24" fmla="*/ 9 w 194"/>
                <a:gd name="T25" fmla="*/ 35 h 208"/>
                <a:gd name="T26" fmla="*/ 10 w 194"/>
                <a:gd name="T27" fmla="*/ 19 h 208"/>
                <a:gd name="T28" fmla="*/ 14 w 194"/>
                <a:gd name="T29" fmla="*/ 11 h 208"/>
                <a:gd name="T30" fmla="*/ 16 w 194"/>
                <a:gd name="T31" fmla="*/ 10 h 208"/>
                <a:gd name="T32" fmla="*/ 18 w 194"/>
                <a:gd name="T33" fmla="*/ 9 h 208"/>
                <a:gd name="T34" fmla="*/ 18 w 194"/>
                <a:gd name="T35" fmla="*/ 9 h 208"/>
                <a:gd name="T36" fmla="*/ 19 w 194"/>
                <a:gd name="T37" fmla="*/ 9 h 208"/>
                <a:gd name="T38" fmla="*/ 21 w 194"/>
                <a:gd name="T39" fmla="*/ 9 h 208"/>
                <a:gd name="T40" fmla="*/ 24 w 194"/>
                <a:gd name="T41" fmla="*/ 9 h 208"/>
                <a:gd name="T42" fmla="*/ 27 w 194"/>
                <a:gd name="T43" fmla="*/ 10 h 208"/>
                <a:gd name="T44" fmla="*/ 32 w 194"/>
                <a:gd name="T45" fmla="*/ 14 h 208"/>
                <a:gd name="T46" fmla="*/ 35 w 194"/>
                <a:gd name="T47" fmla="*/ 28 h 208"/>
                <a:gd name="T48" fmla="*/ 35 w 194"/>
                <a:gd name="T49" fmla="*/ 42 h 208"/>
                <a:gd name="T50" fmla="*/ 37 w 194"/>
                <a:gd name="T51" fmla="*/ 44 h 208"/>
                <a:gd name="T52" fmla="*/ 41 w 194"/>
                <a:gd name="T53" fmla="*/ 45 h 208"/>
                <a:gd name="T54" fmla="*/ 43 w 194"/>
                <a:gd name="T55" fmla="*/ 42 h 208"/>
                <a:gd name="T56" fmla="*/ 44 w 194"/>
                <a:gd name="T57" fmla="*/ 34 h 208"/>
                <a:gd name="T58" fmla="*/ 44 w 194"/>
                <a:gd name="T59" fmla="*/ 23 h 208"/>
                <a:gd name="T60" fmla="*/ 42 w 194"/>
                <a:gd name="T61" fmla="*/ 14 h 208"/>
                <a:gd name="T62" fmla="*/ 37 w 194"/>
                <a:gd name="T63" fmla="*/ 7 h 208"/>
                <a:gd name="T64" fmla="*/ 31 w 194"/>
                <a:gd name="T65" fmla="*/ 2 h 208"/>
                <a:gd name="T66" fmla="*/ 25 w 194"/>
                <a:gd name="T67" fmla="*/ 0 h 208"/>
                <a:gd name="T68" fmla="*/ 20 w 194"/>
                <a:gd name="T69" fmla="*/ 0 h 208"/>
                <a:gd name="T70" fmla="*/ 17 w 194"/>
                <a:gd name="T71" fmla="*/ 0 h 2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
                <a:gd name="T109" fmla="*/ 0 h 208"/>
                <a:gd name="T110" fmla="*/ 194 w 194"/>
                <a:gd name="T111" fmla="*/ 208 h 2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 h="208">
                  <a:moveTo>
                    <a:pt x="71" y="2"/>
                  </a:moveTo>
                  <a:lnTo>
                    <a:pt x="72" y="2"/>
                  </a:lnTo>
                  <a:lnTo>
                    <a:pt x="73" y="2"/>
                  </a:lnTo>
                  <a:lnTo>
                    <a:pt x="75" y="2"/>
                  </a:lnTo>
                  <a:lnTo>
                    <a:pt x="67" y="4"/>
                  </a:lnTo>
                  <a:lnTo>
                    <a:pt x="60" y="5"/>
                  </a:lnTo>
                  <a:lnTo>
                    <a:pt x="54" y="8"/>
                  </a:lnTo>
                  <a:lnTo>
                    <a:pt x="47" y="10"/>
                  </a:lnTo>
                  <a:lnTo>
                    <a:pt x="41" y="14"/>
                  </a:lnTo>
                  <a:lnTo>
                    <a:pt x="36" y="19"/>
                  </a:lnTo>
                  <a:lnTo>
                    <a:pt x="30" y="25"/>
                  </a:lnTo>
                  <a:lnTo>
                    <a:pt x="25" y="30"/>
                  </a:lnTo>
                  <a:lnTo>
                    <a:pt x="6" y="75"/>
                  </a:lnTo>
                  <a:lnTo>
                    <a:pt x="0" y="125"/>
                  </a:lnTo>
                  <a:lnTo>
                    <a:pt x="2" y="168"/>
                  </a:lnTo>
                  <a:lnTo>
                    <a:pt x="4" y="191"/>
                  </a:lnTo>
                  <a:lnTo>
                    <a:pt x="8" y="199"/>
                  </a:lnTo>
                  <a:lnTo>
                    <a:pt x="13" y="204"/>
                  </a:lnTo>
                  <a:lnTo>
                    <a:pt x="20" y="208"/>
                  </a:lnTo>
                  <a:lnTo>
                    <a:pt x="28" y="208"/>
                  </a:lnTo>
                  <a:lnTo>
                    <a:pt x="36" y="204"/>
                  </a:lnTo>
                  <a:lnTo>
                    <a:pt x="41" y="199"/>
                  </a:lnTo>
                  <a:lnTo>
                    <a:pt x="43" y="192"/>
                  </a:lnTo>
                  <a:lnTo>
                    <a:pt x="43" y="185"/>
                  </a:lnTo>
                  <a:lnTo>
                    <a:pt x="41" y="157"/>
                  </a:lnTo>
                  <a:lnTo>
                    <a:pt x="41" y="121"/>
                  </a:lnTo>
                  <a:lnTo>
                    <a:pt x="45" y="84"/>
                  </a:lnTo>
                  <a:lnTo>
                    <a:pt x="58" y="54"/>
                  </a:lnTo>
                  <a:lnTo>
                    <a:pt x="62" y="49"/>
                  </a:lnTo>
                  <a:lnTo>
                    <a:pt x="67" y="45"/>
                  </a:lnTo>
                  <a:lnTo>
                    <a:pt x="72" y="43"/>
                  </a:lnTo>
                  <a:lnTo>
                    <a:pt x="78" y="41"/>
                  </a:lnTo>
                  <a:lnTo>
                    <a:pt x="80" y="41"/>
                  </a:lnTo>
                  <a:lnTo>
                    <a:pt x="81" y="40"/>
                  </a:lnTo>
                  <a:lnTo>
                    <a:pt x="82" y="40"/>
                  </a:lnTo>
                  <a:lnTo>
                    <a:pt x="84" y="40"/>
                  </a:lnTo>
                  <a:lnTo>
                    <a:pt x="88" y="39"/>
                  </a:lnTo>
                  <a:lnTo>
                    <a:pt x="93" y="39"/>
                  </a:lnTo>
                  <a:lnTo>
                    <a:pt x="98" y="39"/>
                  </a:lnTo>
                  <a:lnTo>
                    <a:pt x="106" y="40"/>
                  </a:lnTo>
                  <a:lnTo>
                    <a:pt x="112" y="41"/>
                  </a:lnTo>
                  <a:lnTo>
                    <a:pt x="120" y="44"/>
                  </a:lnTo>
                  <a:lnTo>
                    <a:pt x="128" y="49"/>
                  </a:lnTo>
                  <a:lnTo>
                    <a:pt x="140" y="64"/>
                  </a:lnTo>
                  <a:lnTo>
                    <a:pt x="149" y="87"/>
                  </a:lnTo>
                  <a:lnTo>
                    <a:pt x="155" y="125"/>
                  </a:lnTo>
                  <a:lnTo>
                    <a:pt x="154" y="177"/>
                  </a:lnTo>
                  <a:lnTo>
                    <a:pt x="154" y="185"/>
                  </a:lnTo>
                  <a:lnTo>
                    <a:pt x="158" y="191"/>
                  </a:lnTo>
                  <a:lnTo>
                    <a:pt x="163" y="196"/>
                  </a:lnTo>
                  <a:lnTo>
                    <a:pt x="171" y="199"/>
                  </a:lnTo>
                  <a:lnTo>
                    <a:pt x="179" y="198"/>
                  </a:lnTo>
                  <a:lnTo>
                    <a:pt x="186" y="195"/>
                  </a:lnTo>
                  <a:lnTo>
                    <a:pt x="190" y="188"/>
                  </a:lnTo>
                  <a:lnTo>
                    <a:pt x="193" y="181"/>
                  </a:lnTo>
                  <a:lnTo>
                    <a:pt x="194" y="152"/>
                  </a:lnTo>
                  <a:lnTo>
                    <a:pt x="194" y="126"/>
                  </a:lnTo>
                  <a:lnTo>
                    <a:pt x="193" y="101"/>
                  </a:lnTo>
                  <a:lnTo>
                    <a:pt x="189" y="80"/>
                  </a:lnTo>
                  <a:lnTo>
                    <a:pt x="183" y="61"/>
                  </a:lnTo>
                  <a:lnTo>
                    <a:pt x="175" y="44"/>
                  </a:lnTo>
                  <a:lnTo>
                    <a:pt x="164" y="30"/>
                  </a:lnTo>
                  <a:lnTo>
                    <a:pt x="153" y="18"/>
                  </a:lnTo>
                  <a:lnTo>
                    <a:pt x="138" y="9"/>
                  </a:lnTo>
                  <a:lnTo>
                    <a:pt x="125" y="4"/>
                  </a:lnTo>
                  <a:lnTo>
                    <a:pt x="111" y="1"/>
                  </a:lnTo>
                  <a:lnTo>
                    <a:pt x="99" y="0"/>
                  </a:lnTo>
                  <a:lnTo>
                    <a:pt x="88" y="0"/>
                  </a:lnTo>
                  <a:lnTo>
                    <a:pt x="80" y="1"/>
                  </a:lnTo>
                  <a:lnTo>
                    <a:pt x="73" y="2"/>
                  </a:lnTo>
                  <a:lnTo>
                    <a:pt x="71" y="2"/>
                  </a:lnTo>
                  <a:close/>
                </a:path>
              </a:pathLst>
            </a:custGeom>
            <a:solidFill>
              <a:srgbClr val="000000"/>
            </a:solidFill>
            <a:ln w="9525">
              <a:noFill/>
              <a:round/>
              <a:headEnd/>
              <a:tailEnd/>
            </a:ln>
          </p:spPr>
          <p:txBody>
            <a:bodyPr/>
            <a:lstStyle/>
            <a:p>
              <a:pPr rtl="0"/>
              <a:endParaRPr lang="en-US" sz="3800"/>
            </a:p>
          </p:txBody>
        </p:sp>
        <p:sp>
          <p:nvSpPr>
            <p:cNvPr id="1073" name="Freeform 1071"/>
            <p:cNvSpPr>
              <a:spLocks/>
            </p:cNvSpPr>
            <p:nvPr/>
          </p:nvSpPr>
          <p:spPr bwMode="auto">
            <a:xfrm>
              <a:off x="523" y="2938"/>
              <a:ext cx="161" cy="60"/>
            </a:xfrm>
            <a:custGeom>
              <a:avLst/>
              <a:gdLst>
                <a:gd name="T0" fmla="*/ 1 w 705"/>
                <a:gd name="T1" fmla="*/ 55 h 258"/>
                <a:gd name="T2" fmla="*/ 0 w 705"/>
                <a:gd name="T3" fmla="*/ 60 h 258"/>
                <a:gd name="T4" fmla="*/ 161 w 705"/>
                <a:gd name="T5" fmla="*/ 60 h 258"/>
                <a:gd name="T6" fmla="*/ 160 w 705"/>
                <a:gd name="T7" fmla="*/ 55 h 258"/>
                <a:gd name="T8" fmla="*/ 158 w 705"/>
                <a:gd name="T9" fmla="*/ 49 h 258"/>
                <a:gd name="T10" fmla="*/ 157 w 705"/>
                <a:gd name="T11" fmla="*/ 43 h 258"/>
                <a:gd name="T12" fmla="*/ 154 w 705"/>
                <a:gd name="T13" fmla="*/ 38 h 258"/>
                <a:gd name="T14" fmla="*/ 151 w 705"/>
                <a:gd name="T15" fmla="*/ 33 h 258"/>
                <a:gd name="T16" fmla="*/ 147 w 705"/>
                <a:gd name="T17" fmla="*/ 28 h 258"/>
                <a:gd name="T18" fmla="*/ 143 w 705"/>
                <a:gd name="T19" fmla="*/ 23 h 258"/>
                <a:gd name="T20" fmla="*/ 138 w 705"/>
                <a:gd name="T21" fmla="*/ 20 h 258"/>
                <a:gd name="T22" fmla="*/ 133 w 705"/>
                <a:gd name="T23" fmla="*/ 16 h 258"/>
                <a:gd name="T24" fmla="*/ 128 w 705"/>
                <a:gd name="T25" fmla="*/ 12 h 258"/>
                <a:gd name="T26" fmla="*/ 122 w 705"/>
                <a:gd name="T27" fmla="*/ 9 h 258"/>
                <a:gd name="T28" fmla="*/ 115 w 705"/>
                <a:gd name="T29" fmla="*/ 6 h 258"/>
                <a:gd name="T30" fmla="*/ 109 w 705"/>
                <a:gd name="T31" fmla="*/ 4 h 258"/>
                <a:gd name="T32" fmla="*/ 102 w 705"/>
                <a:gd name="T33" fmla="*/ 2 h 258"/>
                <a:gd name="T34" fmla="*/ 95 w 705"/>
                <a:gd name="T35" fmla="*/ 1 h 258"/>
                <a:gd name="T36" fmla="*/ 88 w 705"/>
                <a:gd name="T37" fmla="*/ 0 h 258"/>
                <a:gd name="T38" fmla="*/ 80 w 705"/>
                <a:gd name="T39" fmla="*/ 0 h 258"/>
                <a:gd name="T40" fmla="*/ 73 w 705"/>
                <a:gd name="T41" fmla="*/ 0 h 258"/>
                <a:gd name="T42" fmla="*/ 66 w 705"/>
                <a:gd name="T43" fmla="*/ 1 h 258"/>
                <a:gd name="T44" fmla="*/ 59 w 705"/>
                <a:gd name="T45" fmla="*/ 2 h 258"/>
                <a:gd name="T46" fmla="*/ 52 w 705"/>
                <a:gd name="T47" fmla="*/ 4 h 258"/>
                <a:gd name="T48" fmla="*/ 46 w 705"/>
                <a:gd name="T49" fmla="*/ 6 h 258"/>
                <a:gd name="T50" fmla="*/ 39 w 705"/>
                <a:gd name="T51" fmla="*/ 9 h 258"/>
                <a:gd name="T52" fmla="*/ 33 w 705"/>
                <a:gd name="T53" fmla="*/ 12 h 258"/>
                <a:gd name="T54" fmla="*/ 28 w 705"/>
                <a:gd name="T55" fmla="*/ 16 h 258"/>
                <a:gd name="T56" fmla="*/ 23 w 705"/>
                <a:gd name="T57" fmla="*/ 20 h 258"/>
                <a:gd name="T58" fmla="*/ 18 w 705"/>
                <a:gd name="T59" fmla="*/ 23 h 258"/>
                <a:gd name="T60" fmla="*/ 14 w 705"/>
                <a:gd name="T61" fmla="*/ 28 h 258"/>
                <a:gd name="T62" fmla="*/ 10 w 705"/>
                <a:gd name="T63" fmla="*/ 33 h 258"/>
                <a:gd name="T64" fmla="*/ 7 w 705"/>
                <a:gd name="T65" fmla="*/ 38 h 258"/>
                <a:gd name="T66" fmla="*/ 4 w 705"/>
                <a:gd name="T67" fmla="*/ 43 h 258"/>
                <a:gd name="T68" fmla="*/ 3 w 705"/>
                <a:gd name="T69" fmla="*/ 49 h 258"/>
                <a:gd name="T70" fmla="*/ 1 w 705"/>
                <a:gd name="T71" fmla="*/ 55 h 2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05"/>
                <a:gd name="T109" fmla="*/ 0 h 258"/>
                <a:gd name="T110" fmla="*/ 705 w 705"/>
                <a:gd name="T111" fmla="*/ 258 h 2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05" h="258">
                  <a:moveTo>
                    <a:pt x="4" y="235"/>
                  </a:moveTo>
                  <a:lnTo>
                    <a:pt x="0" y="258"/>
                  </a:lnTo>
                  <a:lnTo>
                    <a:pt x="705" y="258"/>
                  </a:lnTo>
                  <a:lnTo>
                    <a:pt x="701" y="235"/>
                  </a:lnTo>
                  <a:lnTo>
                    <a:pt x="694" y="210"/>
                  </a:lnTo>
                  <a:lnTo>
                    <a:pt x="686" y="187"/>
                  </a:lnTo>
                  <a:lnTo>
                    <a:pt x="675" y="163"/>
                  </a:lnTo>
                  <a:lnTo>
                    <a:pt x="660" y="141"/>
                  </a:lnTo>
                  <a:lnTo>
                    <a:pt x="643" y="120"/>
                  </a:lnTo>
                  <a:lnTo>
                    <a:pt x="625" y="101"/>
                  </a:lnTo>
                  <a:lnTo>
                    <a:pt x="604" y="84"/>
                  </a:lnTo>
                  <a:lnTo>
                    <a:pt x="582" y="67"/>
                  </a:lnTo>
                  <a:lnTo>
                    <a:pt x="559" y="52"/>
                  </a:lnTo>
                  <a:lnTo>
                    <a:pt x="533" y="39"/>
                  </a:lnTo>
                  <a:lnTo>
                    <a:pt x="505" y="27"/>
                  </a:lnTo>
                  <a:lnTo>
                    <a:pt x="477" y="18"/>
                  </a:lnTo>
                  <a:lnTo>
                    <a:pt x="447" y="10"/>
                  </a:lnTo>
                  <a:lnTo>
                    <a:pt x="416" y="5"/>
                  </a:lnTo>
                  <a:lnTo>
                    <a:pt x="384" y="1"/>
                  </a:lnTo>
                  <a:lnTo>
                    <a:pt x="352" y="0"/>
                  </a:lnTo>
                  <a:lnTo>
                    <a:pt x="319" y="1"/>
                  </a:lnTo>
                  <a:lnTo>
                    <a:pt x="288" y="5"/>
                  </a:lnTo>
                  <a:lnTo>
                    <a:pt x="257" y="10"/>
                  </a:lnTo>
                  <a:lnTo>
                    <a:pt x="227" y="18"/>
                  </a:lnTo>
                  <a:lnTo>
                    <a:pt x="200" y="27"/>
                  </a:lnTo>
                  <a:lnTo>
                    <a:pt x="172" y="39"/>
                  </a:lnTo>
                  <a:lnTo>
                    <a:pt x="146" y="52"/>
                  </a:lnTo>
                  <a:lnTo>
                    <a:pt x="122" y="67"/>
                  </a:lnTo>
                  <a:lnTo>
                    <a:pt x="99" y="84"/>
                  </a:lnTo>
                  <a:lnTo>
                    <a:pt x="79" y="101"/>
                  </a:lnTo>
                  <a:lnTo>
                    <a:pt x="60" y="120"/>
                  </a:lnTo>
                  <a:lnTo>
                    <a:pt x="45" y="141"/>
                  </a:lnTo>
                  <a:lnTo>
                    <a:pt x="30" y="163"/>
                  </a:lnTo>
                  <a:lnTo>
                    <a:pt x="19" y="187"/>
                  </a:lnTo>
                  <a:lnTo>
                    <a:pt x="11" y="210"/>
                  </a:lnTo>
                  <a:lnTo>
                    <a:pt x="4" y="235"/>
                  </a:lnTo>
                  <a:close/>
                </a:path>
              </a:pathLst>
            </a:custGeom>
            <a:solidFill>
              <a:srgbClr val="000000"/>
            </a:solidFill>
            <a:ln w="9525">
              <a:noFill/>
              <a:round/>
              <a:headEnd/>
              <a:tailEnd/>
            </a:ln>
          </p:spPr>
          <p:txBody>
            <a:bodyPr/>
            <a:lstStyle/>
            <a:p>
              <a:pPr rtl="0"/>
              <a:endParaRPr lang="en-US" sz="3800"/>
            </a:p>
          </p:txBody>
        </p:sp>
        <p:sp>
          <p:nvSpPr>
            <p:cNvPr id="1074" name="Freeform 1072"/>
            <p:cNvSpPr>
              <a:spLocks/>
            </p:cNvSpPr>
            <p:nvPr/>
          </p:nvSpPr>
          <p:spPr bwMode="auto">
            <a:xfrm>
              <a:off x="535" y="2947"/>
              <a:ext cx="137" cy="41"/>
            </a:xfrm>
            <a:custGeom>
              <a:avLst/>
              <a:gdLst>
                <a:gd name="T0" fmla="*/ 68 w 603"/>
                <a:gd name="T1" fmla="*/ 0 h 178"/>
                <a:gd name="T2" fmla="*/ 75 w 603"/>
                <a:gd name="T3" fmla="*/ 0 h 178"/>
                <a:gd name="T4" fmla="*/ 80 w 603"/>
                <a:gd name="T5" fmla="*/ 1 h 178"/>
                <a:gd name="T6" fmla="*/ 86 w 603"/>
                <a:gd name="T7" fmla="*/ 2 h 178"/>
                <a:gd name="T8" fmla="*/ 92 w 603"/>
                <a:gd name="T9" fmla="*/ 3 h 178"/>
                <a:gd name="T10" fmla="*/ 97 w 603"/>
                <a:gd name="T11" fmla="*/ 5 h 178"/>
                <a:gd name="T12" fmla="*/ 102 w 603"/>
                <a:gd name="T13" fmla="*/ 7 h 178"/>
                <a:gd name="T14" fmla="*/ 107 w 603"/>
                <a:gd name="T15" fmla="*/ 9 h 178"/>
                <a:gd name="T16" fmla="*/ 112 w 603"/>
                <a:gd name="T17" fmla="*/ 12 h 178"/>
                <a:gd name="T18" fmla="*/ 117 w 603"/>
                <a:gd name="T19" fmla="*/ 14 h 178"/>
                <a:gd name="T20" fmla="*/ 120 w 603"/>
                <a:gd name="T21" fmla="*/ 18 h 178"/>
                <a:gd name="T22" fmla="*/ 124 w 603"/>
                <a:gd name="T23" fmla="*/ 21 h 178"/>
                <a:gd name="T24" fmla="*/ 127 w 603"/>
                <a:gd name="T25" fmla="*/ 25 h 178"/>
                <a:gd name="T26" fmla="*/ 130 w 603"/>
                <a:gd name="T27" fmla="*/ 28 h 178"/>
                <a:gd name="T28" fmla="*/ 133 w 603"/>
                <a:gd name="T29" fmla="*/ 32 h 178"/>
                <a:gd name="T30" fmla="*/ 135 w 603"/>
                <a:gd name="T31" fmla="*/ 37 h 178"/>
                <a:gd name="T32" fmla="*/ 137 w 603"/>
                <a:gd name="T33" fmla="*/ 41 h 178"/>
                <a:gd name="T34" fmla="*/ 134 w 603"/>
                <a:gd name="T35" fmla="*/ 41 h 178"/>
                <a:gd name="T36" fmla="*/ 128 w 603"/>
                <a:gd name="T37" fmla="*/ 41 h 178"/>
                <a:gd name="T38" fmla="*/ 121 w 603"/>
                <a:gd name="T39" fmla="*/ 41 h 178"/>
                <a:gd name="T40" fmla="*/ 113 w 603"/>
                <a:gd name="T41" fmla="*/ 41 h 178"/>
                <a:gd name="T42" fmla="*/ 103 w 603"/>
                <a:gd name="T43" fmla="*/ 41 h 178"/>
                <a:gd name="T44" fmla="*/ 92 w 603"/>
                <a:gd name="T45" fmla="*/ 41 h 178"/>
                <a:gd name="T46" fmla="*/ 80 w 603"/>
                <a:gd name="T47" fmla="*/ 41 h 178"/>
                <a:gd name="T48" fmla="*/ 69 w 603"/>
                <a:gd name="T49" fmla="*/ 41 h 178"/>
                <a:gd name="T50" fmla="*/ 57 w 603"/>
                <a:gd name="T51" fmla="*/ 41 h 178"/>
                <a:gd name="T52" fmla="*/ 45 w 603"/>
                <a:gd name="T53" fmla="*/ 41 h 178"/>
                <a:gd name="T54" fmla="*/ 34 w 603"/>
                <a:gd name="T55" fmla="*/ 41 h 178"/>
                <a:gd name="T56" fmla="*/ 24 w 603"/>
                <a:gd name="T57" fmla="*/ 41 h 178"/>
                <a:gd name="T58" fmla="*/ 16 w 603"/>
                <a:gd name="T59" fmla="*/ 41 h 178"/>
                <a:gd name="T60" fmla="*/ 9 w 603"/>
                <a:gd name="T61" fmla="*/ 41 h 178"/>
                <a:gd name="T62" fmla="*/ 3 w 603"/>
                <a:gd name="T63" fmla="*/ 41 h 178"/>
                <a:gd name="T64" fmla="*/ 0 w 603"/>
                <a:gd name="T65" fmla="*/ 41 h 178"/>
                <a:gd name="T66" fmla="*/ 2 w 603"/>
                <a:gd name="T67" fmla="*/ 37 h 178"/>
                <a:gd name="T68" fmla="*/ 4 w 603"/>
                <a:gd name="T69" fmla="*/ 32 h 178"/>
                <a:gd name="T70" fmla="*/ 6 w 603"/>
                <a:gd name="T71" fmla="*/ 28 h 178"/>
                <a:gd name="T72" fmla="*/ 9 w 603"/>
                <a:gd name="T73" fmla="*/ 25 h 178"/>
                <a:gd name="T74" fmla="*/ 13 w 603"/>
                <a:gd name="T75" fmla="*/ 21 h 178"/>
                <a:gd name="T76" fmla="*/ 16 w 603"/>
                <a:gd name="T77" fmla="*/ 18 h 178"/>
                <a:gd name="T78" fmla="*/ 20 w 603"/>
                <a:gd name="T79" fmla="*/ 14 h 178"/>
                <a:gd name="T80" fmla="*/ 25 w 603"/>
                <a:gd name="T81" fmla="*/ 12 h 178"/>
                <a:gd name="T82" fmla="*/ 29 w 603"/>
                <a:gd name="T83" fmla="*/ 9 h 178"/>
                <a:gd name="T84" fmla="*/ 34 w 603"/>
                <a:gd name="T85" fmla="*/ 7 h 178"/>
                <a:gd name="T86" fmla="*/ 39 w 603"/>
                <a:gd name="T87" fmla="*/ 5 h 178"/>
                <a:gd name="T88" fmla="*/ 45 w 603"/>
                <a:gd name="T89" fmla="*/ 3 h 178"/>
                <a:gd name="T90" fmla="*/ 51 w 603"/>
                <a:gd name="T91" fmla="*/ 2 h 178"/>
                <a:gd name="T92" fmla="*/ 56 w 603"/>
                <a:gd name="T93" fmla="*/ 1 h 178"/>
                <a:gd name="T94" fmla="*/ 62 w 603"/>
                <a:gd name="T95" fmla="*/ 0 h 178"/>
                <a:gd name="T96" fmla="*/ 68 w 603"/>
                <a:gd name="T97" fmla="*/ 0 h 1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3"/>
                <a:gd name="T148" fmla="*/ 0 h 178"/>
                <a:gd name="T149" fmla="*/ 603 w 603"/>
                <a:gd name="T150" fmla="*/ 178 h 1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3" h="178">
                  <a:moveTo>
                    <a:pt x="301" y="0"/>
                  </a:moveTo>
                  <a:lnTo>
                    <a:pt x="328" y="1"/>
                  </a:lnTo>
                  <a:lnTo>
                    <a:pt x="354" y="4"/>
                  </a:lnTo>
                  <a:lnTo>
                    <a:pt x="379" y="8"/>
                  </a:lnTo>
                  <a:lnTo>
                    <a:pt x="404" y="13"/>
                  </a:lnTo>
                  <a:lnTo>
                    <a:pt x="428" y="21"/>
                  </a:lnTo>
                  <a:lnTo>
                    <a:pt x="451" y="30"/>
                  </a:lnTo>
                  <a:lnTo>
                    <a:pt x="473" y="39"/>
                  </a:lnTo>
                  <a:lnTo>
                    <a:pt x="493" y="51"/>
                  </a:lnTo>
                  <a:lnTo>
                    <a:pt x="513" y="62"/>
                  </a:lnTo>
                  <a:lnTo>
                    <a:pt x="530" y="77"/>
                  </a:lnTo>
                  <a:lnTo>
                    <a:pt x="547" y="91"/>
                  </a:lnTo>
                  <a:lnTo>
                    <a:pt x="561" y="107"/>
                  </a:lnTo>
                  <a:lnTo>
                    <a:pt x="574" y="123"/>
                  </a:lnTo>
                  <a:lnTo>
                    <a:pt x="586" y="140"/>
                  </a:lnTo>
                  <a:lnTo>
                    <a:pt x="595" y="159"/>
                  </a:lnTo>
                  <a:lnTo>
                    <a:pt x="603" y="178"/>
                  </a:lnTo>
                  <a:lnTo>
                    <a:pt x="588" y="178"/>
                  </a:lnTo>
                  <a:lnTo>
                    <a:pt x="565" y="178"/>
                  </a:lnTo>
                  <a:lnTo>
                    <a:pt x="534" y="178"/>
                  </a:lnTo>
                  <a:lnTo>
                    <a:pt x="496" y="178"/>
                  </a:lnTo>
                  <a:lnTo>
                    <a:pt x="452" y="178"/>
                  </a:lnTo>
                  <a:lnTo>
                    <a:pt x="404" y="178"/>
                  </a:lnTo>
                  <a:lnTo>
                    <a:pt x="353" y="178"/>
                  </a:lnTo>
                  <a:lnTo>
                    <a:pt x="302" y="178"/>
                  </a:lnTo>
                  <a:lnTo>
                    <a:pt x="250" y="178"/>
                  </a:lnTo>
                  <a:lnTo>
                    <a:pt x="199" y="178"/>
                  </a:lnTo>
                  <a:lnTo>
                    <a:pt x="151" y="178"/>
                  </a:lnTo>
                  <a:lnTo>
                    <a:pt x="107" y="178"/>
                  </a:lnTo>
                  <a:lnTo>
                    <a:pt x="69" y="178"/>
                  </a:lnTo>
                  <a:lnTo>
                    <a:pt x="38" y="178"/>
                  </a:lnTo>
                  <a:lnTo>
                    <a:pt x="15" y="178"/>
                  </a:lnTo>
                  <a:lnTo>
                    <a:pt x="0" y="178"/>
                  </a:lnTo>
                  <a:lnTo>
                    <a:pt x="8" y="159"/>
                  </a:lnTo>
                  <a:lnTo>
                    <a:pt x="17" y="140"/>
                  </a:lnTo>
                  <a:lnTo>
                    <a:pt x="28" y="123"/>
                  </a:lnTo>
                  <a:lnTo>
                    <a:pt x="41" y="107"/>
                  </a:lnTo>
                  <a:lnTo>
                    <a:pt x="56" y="91"/>
                  </a:lnTo>
                  <a:lnTo>
                    <a:pt x="72" y="77"/>
                  </a:lnTo>
                  <a:lnTo>
                    <a:pt x="90" y="62"/>
                  </a:lnTo>
                  <a:lnTo>
                    <a:pt x="110" y="51"/>
                  </a:lnTo>
                  <a:lnTo>
                    <a:pt x="129" y="39"/>
                  </a:lnTo>
                  <a:lnTo>
                    <a:pt x="151" y="30"/>
                  </a:lnTo>
                  <a:lnTo>
                    <a:pt x="173" y="21"/>
                  </a:lnTo>
                  <a:lnTo>
                    <a:pt x="198" y="13"/>
                  </a:lnTo>
                  <a:lnTo>
                    <a:pt x="223" y="8"/>
                  </a:lnTo>
                  <a:lnTo>
                    <a:pt x="247" y="4"/>
                  </a:lnTo>
                  <a:lnTo>
                    <a:pt x="274" y="1"/>
                  </a:lnTo>
                  <a:lnTo>
                    <a:pt x="301" y="0"/>
                  </a:lnTo>
                  <a:close/>
                </a:path>
              </a:pathLst>
            </a:custGeom>
            <a:solidFill>
              <a:srgbClr val="C0C0C0"/>
            </a:solidFill>
            <a:ln w="9525">
              <a:noFill/>
              <a:round/>
              <a:headEnd/>
              <a:tailEnd/>
            </a:ln>
          </p:spPr>
          <p:txBody>
            <a:bodyPr/>
            <a:lstStyle/>
            <a:p>
              <a:pPr rtl="0"/>
              <a:endParaRPr lang="en-US" sz="3800"/>
            </a:p>
          </p:txBody>
        </p:sp>
        <p:sp>
          <p:nvSpPr>
            <p:cNvPr id="1075" name="Freeform 1073"/>
            <p:cNvSpPr>
              <a:spLocks/>
            </p:cNvSpPr>
            <p:nvPr/>
          </p:nvSpPr>
          <p:spPr bwMode="auto">
            <a:xfrm>
              <a:off x="523" y="2988"/>
              <a:ext cx="161" cy="28"/>
            </a:xfrm>
            <a:custGeom>
              <a:avLst/>
              <a:gdLst>
                <a:gd name="T0" fmla="*/ 156 w 705"/>
                <a:gd name="T1" fmla="*/ 0 h 122"/>
                <a:gd name="T2" fmla="*/ 1 w 705"/>
                <a:gd name="T3" fmla="*/ 0 h 122"/>
                <a:gd name="T4" fmla="*/ 1 w 705"/>
                <a:gd name="T5" fmla="*/ 4 h 122"/>
                <a:gd name="T6" fmla="*/ 0 w 705"/>
                <a:gd name="T7" fmla="*/ 13 h 122"/>
                <a:gd name="T8" fmla="*/ 0 w 705"/>
                <a:gd name="T9" fmla="*/ 16 h 122"/>
                <a:gd name="T10" fmla="*/ 0 w 705"/>
                <a:gd name="T11" fmla="*/ 19 h 122"/>
                <a:gd name="T12" fmla="*/ 1 w 705"/>
                <a:gd name="T13" fmla="*/ 22 h 122"/>
                <a:gd name="T14" fmla="*/ 2 w 705"/>
                <a:gd name="T15" fmla="*/ 25 h 122"/>
                <a:gd name="T16" fmla="*/ 3 w 705"/>
                <a:gd name="T17" fmla="*/ 28 h 122"/>
                <a:gd name="T18" fmla="*/ 158 w 705"/>
                <a:gd name="T19" fmla="*/ 28 h 122"/>
                <a:gd name="T20" fmla="*/ 159 w 705"/>
                <a:gd name="T21" fmla="*/ 25 h 122"/>
                <a:gd name="T22" fmla="*/ 160 w 705"/>
                <a:gd name="T23" fmla="*/ 22 h 122"/>
                <a:gd name="T24" fmla="*/ 161 w 705"/>
                <a:gd name="T25" fmla="*/ 19 h 122"/>
                <a:gd name="T26" fmla="*/ 161 w 705"/>
                <a:gd name="T27" fmla="*/ 16 h 122"/>
                <a:gd name="T28" fmla="*/ 161 w 705"/>
                <a:gd name="T29" fmla="*/ 13 h 122"/>
                <a:gd name="T30" fmla="*/ 160 w 705"/>
                <a:gd name="T31" fmla="*/ 0 h 122"/>
                <a:gd name="T32" fmla="*/ 156 w 705"/>
                <a:gd name="T33" fmla="*/ 0 h 1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5"/>
                <a:gd name="T52" fmla="*/ 0 h 122"/>
                <a:gd name="T53" fmla="*/ 705 w 705"/>
                <a:gd name="T54" fmla="*/ 122 h 1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5" h="122">
                  <a:moveTo>
                    <a:pt x="681" y="1"/>
                  </a:moveTo>
                  <a:lnTo>
                    <a:pt x="6" y="1"/>
                  </a:lnTo>
                  <a:lnTo>
                    <a:pt x="4" y="18"/>
                  </a:lnTo>
                  <a:lnTo>
                    <a:pt x="0" y="57"/>
                  </a:lnTo>
                  <a:lnTo>
                    <a:pt x="0" y="69"/>
                  </a:lnTo>
                  <a:lnTo>
                    <a:pt x="2" y="82"/>
                  </a:lnTo>
                  <a:lnTo>
                    <a:pt x="4" y="95"/>
                  </a:lnTo>
                  <a:lnTo>
                    <a:pt x="7" y="108"/>
                  </a:lnTo>
                  <a:lnTo>
                    <a:pt x="11" y="122"/>
                  </a:lnTo>
                  <a:lnTo>
                    <a:pt x="694" y="122"/>
                  </a:lnTo>
                  <a:lnTo>
                    <a:pt x="698" y="108"/>
                  </a:lnTo>
                  <a:lnTo>
                    <a:pt x="701" y="95"/>
                  </a:lnTo>
                  <a:lnTo>
                    <a:pt x="703" y="82"/>
                  </a:lnTo>
                  <a:lnTo>
                    <a:pt x="705" y="70"/>
                  </a:lnTo>
                  <a:lnTo>
                    <a:pt x="705" y="57"/>
                  </a:lnTo>
                  <a:lnTo>
                    <a:pt x="699" y="0"/>
                  </a:lnTo>
                  <a:lnTo>
                    <a:pt x="681" y="1"/>
                  </a:lnTo>
                  <a:close/>
                </a:path>
              </a:pathLst>
            </a:custGeom>
            <a:solidFill>
              <a:srgbClr val="000000"/>
            </a:solidFill>
            <a:ln w="9525">
              <a:noFill/>
              <a:round/>
              <a:headEnd/>
              <a:tailEnd/>
            </a:ln>
          </p:spPr>
          <p:txBody>
            <a:bodyPr/>
            <a:lstStyle/>
            <a:p>
              <a:pPr rtl="0"/>
              <a:endParaRPr lang="en-US" sz="3800"/>
            </a:p>
          </p:txBody>
        </p:sp>
        <p:sp>
          <p:nvSpPr>
            <p:cNvPr id="1076" name="Freeform 1074"/>
            <p:cNvSpPr>
              <a:spLocks/>
            </p:cNvSpPr>
            <p:nvPr/>
          </p:nvSpPr>
          <p:spPr bwMode="auto">
            <a:xfrm>
              <a:off x="532" y="2998"/>
              <a:ext cx="143" cy="9"/>
            </a:xfrm>
            <a:custGeom>
              <a:avLst/>
              <a:gdLst>
                <a:gd name="T0" fmla="*/ 143 w 625"/>
                <a:gd name="T1" fmla="*/ 0 h 42"/>
                <a:gd name="T2" fmla="*/ 143 w 625"/>
                <a:gd name="T3" fmla="*/ 1 h 42"/>
                <a:gd name="T4" fmla="*/ 143 w 625"/>
                <a:gd name="T5" fmla="*/ 2 h 42"/>
                <a:gd name="T6" fmla="*/ 143 w 625"/>
                <a:gd name="T7" fmla="*/ 3 h 42"/>
                <a:gd name="T8" fmla="*/ 143 w 625"/>
                <a:gd name="T9" fmla="*/ 3 h 42"/>
                <a:gd name="T10" fmla="*/ 143 w 625"/>
                <a:gd name="T11" fmla="*/ 5 h 42"/>
                <a:gd name="T12" fmla="*/ 143 w 625"/>
                <a:gd name="T13" fmla="*/ 6 h 42"/>
                <a:gd name="T14" fmla="*/ 143 w 625"/>
                <a:gd name="T15" fmla="*/ 8 h 42"/>
                <a:gd name="T16" fmla="*/ 142 w 625"/>
                <a:gd name="T17" fmla="*/ 9 h 42"/>
                <a:gd name="T18" fmla="*/ 140 w 625"/>
                <a:gd name="T19" fmla="*/ 9 h 42"/>
                <a:gd name="T20" fmla="*/ 135 w 625"/>
                <a:gd name="T21" fmla="*/ 9 h 42"/>
                <a:gd name="T22" fmla="*/ 127 w 625"/>
                <a:gd name="T23" fmla="*/ 9 h 42"/>
                <a:gd name="T24" fmla="*/ 118 w 625"/>
                <a:gd name="T25" fmla="*/ 9 h 42"/>
                <a:gd name="T26" fmla="*/ 108 w 625"/>
                <a:gd name="T27" fmla="*/ 9 h 42"/>
                <a:gd name="T28" fmla="*/ 96 w 625"/>
                <a:gd name="T29" fmla="*/ 9 h 42"/>
                <a:gd name="T30" fmla="*/ 84 w 625"/>
                <a:gd name="T31" fmla="*/ 9 h 42"/>
                <a:gd name="T32" fmla="*/ 72 w 625"/>
                <a:gd name="T33" fmla="*/ 9 h 42"/>
                <a:gd name="T34" fmla="*/ 59 w 625"/>
                <a:gd name="T35" fmla="*/ 9 h 42"/>
                <a:gd name="T36" fmla="*/ 47 w 625"/>
                <a:gd name="T37" fmla="*/ 9 h 42"/>
                <a:gd name="T38" fmla="*/ 35 w 625"/>
                <a:gd name="T39" fmla="*/ 9 h 42"/>
                <a:gd name="T40" fmla="*/ 25 w 625"/>
                <a:gd name="T41" fmla="*/ 9 h 42"/>
                <a:gd name="T42" fmla="*/ 16 w 625"/>
                <a:gd name="T43" fmla="*/ 9 h 42"/>
                <a:gd name="T44" fmla="*/ 9 w 625"/>
                <a:gd name="T45" fmla="*/ 9 h 42"/>
                <a:gd name="T46" fmla="*/ 3 w 625"/>
                <a:gd name="T47" fmla="*/ 9 h 42"/>
                <a:gd name="T48" fmla="*/ 1 w 625"/>
                <a:gd name="T49" fmla="*/ 9 h 42"/>
                <a:gd name="T50" fmla="*/ 0 w 625"/>
                <a:gd name="T51" fmla="*/ 8 h 42"/>
                <a:gd name="T52" fmla="*/ 0 w 625"/>
                <a:gd name="T53" fmla="*/ 6 h 42"/>
                <a:gd name="T54" fmla="*/ 0 w 625"/>
                <a:gd name="T55" fmla="*/ 5 h 42"/>
                <a:gd name="T56" fmla="*/ 0 w 625"/>
                <a:gd name="T57" fmla="*/ 3 h 42"/>
                <a:gd name="T58" fmla="*/ 0 w 625"/>
                <a:gd name="T59" fmla="*/ 3 h 42"/>
                <a:gd name="T60" fmla="*/ 0 w 625"/>
                <a:gd name="T61" fmla="*/ 2 h 42"/>
                <a:gd name="T62" fmla="*/ 0 w 625"/>
                <a:gd name="T63" fmla="*/ 1 h 42"/>
                <a:gd name="T64" fmla="*/ 0 w 625"/>
                <a:gd name="T65" fmla="*/ 0 h 42"/>
                <a:gd name="T66" fmla="*/ 3 w 625"/>
                <a:gd name="T67" fmla="*/ 0 h 42"/>
                <a:gd name="T68" fmla="*/ 8 w 625"/>
                <a:gd name="T69" fmla="*/ 0 h 42"/>
                <a:gd name="T70" fmla="*/ 16 w 625"/>
                <a:gd name="T71" fmla="*/ 0 h 42"/>
                <a:gd name="T72" fmla="*/ 25 w 625"/>
                <a:gd name="T73" fmla="*/ 0 h 42"/>
                <a:gd name="T74" fmla="*/ 35 w 625"/>
                <a:gd name="T75" fmla="*/ 0 h 42"/>
                <a:gd name="T76" fmla="*/ 47 w 625"/>
                <a:gd name="T77" fmla="*/ 0 h 42"/>
                <a:gd name="T78" fmla="*/ 59 w 625"/>
                <a:gd name="T79" fmla="*/ 0 h 42"/>
                <a:gd name="T80" fmla="*/ 72 w 625"/>
                <a:gd name="T81" fmla="*/ 0 h 42"/>
                <a:gd name="T82" fmla="*/ 84 w 625"/>
                <a:gd name="T83" fmla="*/ 0 h 42"/>
                <a:gd name="T84" fmla="*/ 96 w 625"/>
                <a:gd name="T85" fmla="*/ 0 h 42"/>
                <a:gd name="T86" fmla="*/ 108 w 625"/>
                <a:gd name="T87" fmla="*/ 0 h 42"/>
                <a:gd name="T88" fmla="*/ 118 w 625"/>
                <a:gd name="T89" fmla="*/ 0 h 42"/>
                <a:gd name="T90" fmla="*/ 127 w 625"/>
                <a:gd name="T91" fmla="*/ 0 h 42"/>
                <a:gd name="T92" fmla="*/ 135 w 625"/>
                <a:gd name="T93" fmla="*/ 0 h 42"/>
                <a:gd name="T94" fmla="*/ 140 w 625"/>
                <a:gd name="T95" fmla="*/ 0 h 42"/>
                <a:gd name="T96" fmla="*/ 143 w 625"/>
                <a:gd name="T97" fmla="*/ 0 h 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5"/>
                <a:gd name="T148" fmla="*/ 0 h 42"/>
                <a:gd name="T149" fmla="*/ 625 w 625"/>
                <a:gd name="T150" fmla="*/ 42 h 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5" h="42">
                  <a:moveTo>
                    <a:pt x="623" y="0"/>
                  </a:moveTo>
                  <a:lnTo>
                    <a:pt x="624" y="6"/>
                  </a:lnTo>
                  <a:lnTo>
                    <a:pt x="624" y="11"/>
                  </a:lnTo>
                  <a:lnTo>
                    <a:pt x="625" y="15"/>
                  </a:lnTo>
                  <a:lnTo>
                    <a:pt x="625" y="16"/>
                  </a:lnTo>
                  <a:lnTo>
                    <a:pt x="625" y="22"/>
                  </a:lnTo>
                  <a:lnTo>
                    <a:pt x="624" y="29"/>
                  </a:lnTo>
                  <a:lnTo>
                    <a:pt x="623" y="35"/>
                  </a:lnTo>
                  <a:lnTo>
                    <a:pt x="622" y="42"/>
                  </a:lnTo>
                  <a:lnTo>
                    <a:pt x="610" y="42"/>
                  </a:lnTo>
                  <a:lnTo>
                    <a:pt x="588" y="42"/>
                  </a:lnTo>
                  <a:lnTo>
                    <a:pt x="555" y="42"/>
                  </a:lnTo>
                  <a:lnTo>
                    <a:pt x="516" y="42"/>
                  </a:lnTo>
                  <a:lnTo>
                    <a:pt x="471" y="42"/>
                  </a:lnTo>
                  <a:lnTo>
                    <a:pt x="421" y="42"/>
                  </a:lnTo>
                  <a:lnTo>
                    <a:pt x="368" y="42"/>
                  </a:lnTo>
                  <a:lnTo>
                    <a:pt x="313" y="42"/>
                  </a:lnTo>
                  <a:lnTo>
                    <a:pt x="258" y="42"/>
                  </a:lnTo>
                  <a:lnTo>
                    <a:pt x="205" y="42"/>
                  </a:lnTo>
                  <a:lnTo>
                    <a:pt x="154" y="42"/>
                  </a:lnTo>
                  <a:lnTo>
                    <a:pt x="109" y="42"/>
                  </a:lnTo>
                  <a:lnTo>
                    <a:pt x="70" y="42"/>
                  </a:lnTo>
                  <a:lnTo>
                    <a:pt x="39" y="42"/>
                  </a:lnTo>
                  <a:lnTo>
                    <a:pt x="15" y="42"/>
                  </a:lnTo>
                  <a:lnTo>
                    <a:pt x="3" y="42"/>
                  </a:lnTo>
                  <a:lnTo>
                    <a:pt x="2" y="35"/>
                  </a:lnTo>
                  <a:lnTo>
                    <a:pt x="1" y="29"/>
                  </a:lnTo>
                  <a:lnTo>
                    <a:pt x="0" y="22"/>
                  </a:lnTo>
                  <a:lnTo>
                    <a:pt x="0" y="16"/>
                  </a:lnTo>
                  <a:lnTo>
                    <a:pt x="0" y="15"/>
                  </a:lnTo>
                  <a:lnTo>
                    <a:pt x="1" y="11"/>
                  </a:lnTo>
                  <a:lnTo>
                    <a:pt x="1" y="6"/>
                  </a:lnTo>
                  <a:lnTo>
                    <a:pt x="2" y="0"/>
                  </a:lnTo>
                  <a:lnTo>
                    <a:pt x="14" y="0"/>
                  </a:lnTo>
                  <a:lnTo>
                    <a:pt x="37" y="0"/>
                  </a:lnTo>
                  <a:lnTo>
                    <a:pt x="68" y="0"/>
                  </a:lnTo>
                  <a:lnTo>
                    <a:pt x="109" y="0"/>
                  </a:lnTo>
                  <a:lnTo>
                    <a:pt x="154" y="0"/>
                  </a:lnTo>
                  <a:lnTo>
                    <a:pt x="204" y="0"/>
                  </a:lnTo>
                  <a:lnTo>
                    <a:pt x="257" y="0"/>
                  </a:lnTo>
                  <a:lnTo>
                    <a:pt x="313" y="0"/>
                  </a:lnTo>
                  <a:lnTo>
                    <a:pt x="368" y="0"/>
                  </a:lnTo>
                  <a:lnTo>
                    <a:pt x="421" y="0"/>
                  </a:lnTo>
                  <a:lnTo>
                    <a:pt x="471" y="0"/>
                  </a:lnTo>
                  <a:lnTo>
                    <a:pt x="516" y="0"/>
                  </a:lnTo>
                  <a:lnTo>
                    <a:pt x="557" y="0"/>
                  </a:lnTo>
                  <a:lnTo>
                    <a:pt x="588" y="0"/>
                  </a:lnTo>
                  <a:lnTo>
                    <a:pt x="611" y="0"/>
                  </a:lnTo>
                  <a:lnTo>
                    <a:pt x="623" y="0"/>
                  </a:lnTo>
                  <a:close/>
                </a:path>
              </a:pathLst>
            </a:custGeom>
            <a:solidFill>
              <a:srgbClr val="C0C0C0"/>
            </a:solidFill>
            <a:ln w="9525">
              <a:noFill/>
              <a:round/>
              <a:headEnd/>
              <a:tailEnd/>
            </a:ln>
          </p:spPr>
          <p:txBody>
            <a:bodyPr/>
            <a:lstStyle/>
            <a:p>
              <a:pPr rtl="0"/>
              <a:endParaRPr lang="en-US" sz="3800"/>
            </a:p>
          </p:txBody>
        </p:sp>
        <p:sp>
          <p:nvSpPr>
            <p:cNvPr id="1077" name="Freeform 1075"/>
            <p:cNvSpPr>
              <a:spLocks/>
            </p:cNvSpPr>
            <p:nvPr/>
          </p:nvSpPr>
          <p:spPr bwMode="auto">
            <a:xfrm>
              <a:off x="428" y="2787"/>
              <a:ext cx="212" cy="223"/>
            </a:xfrm>
            <a:custGeom>
              <a:avLst/>
              <a:gdLst>
                <a:gd name="T0" fmla="*/ 2 w 927"/>
                <a:gd name="T1" fmla="*/ 2 h 975"/>
                <a:gd name="T2" fmla="*/ 1 w 927"/>
                <a:gd name="T3" fmla="*/ 7 h 975"/>
                <a:gd name="T4" fmla="*/ 0 w 927"/>
                <a:gd name="T5" fmla="*/ 13 h 975"/>
                <a:gd name="T6" fmla="*/ 0 w 927"/>
                <a:gd name="T7" fmla="*/ 24 h 975"/>
                <a:gd name="T8" fmla="*/ 2 w 927"/>
                <a:gd name="T9" fmla="*/ 35 h 975"/>
                <a:gd name="T10" fmla="*/ 6 w 927"/>
                <a:gd name="T11" fmla="*/ 47 h 975"/>
                <a:gd name="T12" fmla="*/ 13 w 927"/>
                <a:gd name="T13" fmla="*/ 56 h 975"/>
                <a:gd name="T14" fmla="*/ 23 w 927"/>
                <a:gd name="T15" fmla="*/ 61 h 975"/>
                <a:gd name="T16" fmla="*/ 35 w 927"/>
                <a:gd name="T17" fmla="*/ 63 h 975"/>
                <a:gd name="T18" fmla="*/ 50 w 927"/>
                <a:gd name="T19" fmla="*/ 66 h 975"/>
                <a:gd name="T20" fmla="*/ 67 w 927"/>
                <a:gd name="T21" fmla="*/ 68 h 975"/>
                <a:gd name="T22" fmla="*/ 86 w 927"/>
                <a:gd name="T23" fmla="*/ 70 h 975"/>
                <a:gd name="T24" fmla="*/ 104 w 927"/>
                <a:gd name="T25" fmla="*/ 72 h 975"/>
                <a:gd name="T26" fmla="*/ 119 w 927"/>
                <a:gd name="T27" fmla="*/ 73 h 975"/>
                <a:gd name="T28" fmla="*/ 132 w 927"/>
                <a:gd name="T29" fmla="*/ 74 h 975"/>
                <a:gd name="T30" fmla="*/ 133 w 927"/>
                <a:gd name="T31" fmla="*/ 85 h 975"/>
                <a:gd name="T32" fmla="*/ 121 w 927"/>
                <a:gd name="T33" fmla="*/ 115 h 975"/>
                <a:gd name="T34" fmla="*/ 106 w 927"/>
                <a:gd name="T35" fmla="*/ 154 h 975"/>
                <a:gd name="T36" fmla="*/ 94 w 927"/>
                <a:gd name="T37" fmla="*/ 194 h 975"/>
                <a:gd name="T38" fmla="*/ 89 w 927"/>
                <a:gd name="T39" fmla="*/ 223 h 975"/>
                <a:gd name="T40" fmla="*/ 102 w 927"/>
                <a:gd name="T41" fmla="*/ 214 h 975"/>
                <a:gd name="T42" fmla="*/ 114 w 927"/>
                <a:gd name="T43" fmla="*/ 207 h 975"/>
                <a:gd name="T44" fmla="*/ 129 w 927"/>
                <a:gd name="T45" fmla="*/ 198 h 975"/>
                <a:gd name="T46" fmla="*/ 145 w 927"/>
                <a:gd name="T47" fmla="*/ 189 h 975"/>
                <a:gd name="T48" fmla="*/ 161 w 927"/>
                <a:gd name="T49" fmla="*/ 180 h 975"/>
                <a:gd name="T50" fmla="*/ 177 w 927"/>
                <a:gd name="T51" fmla="*/ 172 h 975"/>
                <a:gd name="T52" fmla="*/ 191 w 927"/>
                <a:gd name="T53" fmla="*/ 167 h 975"/>
                <a:gd name="T54" fmla="*/ 202 w 927"/>
                <a:gd name="T55" fmla="*/ 163 h 975"/>
                <a:gd name="T56" fmla="*/ 212 w 927"/>
                <a:gd name="T57" fmla="*/ 163 h 975"/>
                <a:gd name="T58" fmla="*/ 208 w 927"/>
                <a:gd name="T59" fmla="*/ 141 h 975"/>
                <a:gd name="T60" fmla="*/ 203 w 927"/>
                <a:gd name="T61" fmla="*/ 107 h 975"/>
                <a:gd name="T62" fmla="*/ 198 w 927"/>
                <a:gd name="T63" fmla="*/ 75 h 975"/>
                <a:gd name="T64" fmla="*/ 195 w 927"/>
                <a:gd name="T65" fmla="*/ 54 h 975"/>
                <a:gd name="T66" fmla="*/ 194 w 927"/>
                <a:gd name="T67" fmla="*/ 45 h 975"/>
                <a:gd name="T68" fmla="*/ 191 w 927"/>
                <a:gd name="T69" fmla="*/ 37 h 975"/>
                <a:gd name="T70" fmla="*/ 186 w 927"/>
                <a:gd name="T71" fmla="*/ 30 h 975"/>
                <a:gd name="T72" fmla="*/ 177 w 927"/>
                <a:gd name="T73" fmla="*/ 27 h 975"/>
                <a:gd name="T74" fmla="*/ 169 w 927"/>
                <a:gd name="T75" fmla="*/ 26 h 975"/>
                <a:gd name="T76" fmla="*/ 159 w 927"/>
                <a:gd name="T77" fmla="*/ 25 h 975"/>
                <a:gd name="T78" fmla="*/ 145 w 927"/>
                <a:gd name="T79" fmla="*/ 24 h 975"/>
                <a:gd name="T80" fmla="*/ 129 w 927"/>
                <a:gd name="T81" fmla="*/ 22 h 975"/>
                <a:gd name="T82" fmla="*/ 110 w 927"/>
                <a:gd name="T83" fmla="*/ 21 h 975"/>
                <a:gd name="T84" fmla="*/ 93 w 927"/>
                <a:gd name="T85" fmla="*/ 19 h 975"/>
                <a:gd name="T86" fmla="*/ 77 w 927"/>
                <a:gd name="T87" fmla="*/ 17 h 975"/>
                <a:gd name="T88" fmla="*/ 65 w 927"/>
                <a:gd name="T89" fmla="*/ 16 h 975"/>
                <a:gd name="T90" fmla="*/ 61 w 927"/>
                <a:gd name="T91" fmla="*/ 11 h 975"/>
                <a:gd name="T92" fmla="*/ 61 w 927"/>
                <a:gd name="T93" fmla="*/ 2 h 975"/>
                <a:gd name="T94" fmla="*/ 56 w 927"/>
                <a:gd name="T95" fmla="*/ 0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27"/>
                <a:gd name="T145" fmla="*/ 0 h 975"/>
                <a:gd name="T146" fmla="*/ 927 w 927"/>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27" h="975">
                  <a:moveTo>
                    <a:pt x="245" y="0"/>
                  </a:moveTo>
                  <a:lnTo>
                    <a:pt x="7" y="7"/>
                  </a:lnTo>
                  <a:lnTo>
                    <a:pt x="4" y="24"/>
                  </a:lnTo>
                  <a:lnTo>
                    <a:pt x="4" y="29"/>
                  </a:lnTo>
                  <a:lnTo>
                    <a:pt x="3" y="42"/>
                  </a:lnTo>
                  <a:lnTo>
                    <a:pt x="0" y="59"/>
                  </a:lnTo>
                  <a:lnTo>
                    <a:pt x="0" y="81"/>
                  </a:lnTo>
                  <a:lnTo>
                    <a:pt x="2" y="105"/>
                  </a:lnTo>
                  <a:lnTo>
                    <a:pt x="3" y="129"/>
                  </a:lnTo>
                  <a:lnTo>
                    <a:pt x="8" y="155"/>
                  </a:lnTo>
                  <a:lnTo>
                    <a:pt x="16" y="181"/>
                  </a:lnTo>
                  <a:lnTo>
                    <a:pt x="26" y="205"/>
                  </a:lnTo>
                  <a:lnTo>
                    <a:pt x="41" y="227"/>
                  </a:lnTo>
                  <a:lnTo>
                    <a:pt x="59" y="244"/>
                  </a:lnTo>
                  <a:lnTo>
                    <a:pt x="82" y="258"/>
                  </a:lnTo>
                  <a:lnTo>
                    <a:pt x="101" y="265"/>
                  </a:lnTo>
                  <a:lnTo>
                    <a:pt x="124" y="271"/>
                  </a:lnTo>
                  <a:lnTo>
                    <a:pt x="153" y="276"/>
                  </a:lnTo>
                  <a:lnTo>
                    <a:pt x="184" y="283"/>
                  </a:lnTo>
                  <a:lnTo>
                    <a:pt x="219" y="288"/>
                  </a:lnTo>
                  <a:lnTo>
                    <a:pt x="257" y="293"/>
                  </a:lnTo>
                  <a:lnTo>
                    <a:pt x="294" y="297"/>
                  </a:lnTo>
                  <a:lnTo>
                    <a:pt x="335" y="302"/>
                  </a:lnTo>
                  <a:lnTo>
                    <a:pt x="375" y="306"/>
                  </a:lnTo>
                  <a:lnTo>
                    <a:pt x="414" y="310"/>
                  </a:lnTo>
                  <a:lnTo>
                    <a:pt x="453" y="314"/>
                  </a:lnTo>
                  <a:lnTo>
                    <a:pt x="490" y="317"/>
                  </a:lnTo>
                  <a:lnTo>
                    <a:pt x="522" y="319"/>
                  </a:lnTo>
                  <a:lnTo>
                    <a:pt x="553" y="322"/>
                  </a:lnTo>
                  <a:lnTo>
                    <a:pt x="579" y="324"/>
                  </a:lnTo>
                  <a:lnTo>
                    <a:pt x="600" y="326"/>
                  </a:lnTo>
                  <a:lnTo>
                    <a:pt x="582" y="370"/>
                  </a:lnTo>
                  <a:lnTo>
                    <a:pt x="556" y="430"/>
                  </a:lnTo>
                  <a:lnTo>
                    <a:pt x="527" y="503"/>
                  </a:lnTo>
                  <a:lnTo>
                    <a:pt x="496" y="584"/>
                  </a:lnTo>
                  <a:lnTo>
                    <a:pt x="465" y="673"/>
                  </a:lnTo>
                  <a:lnTo>
                    <a:pt x="436" y="763"/>
                  </a:lnTo>
                  <a:lnTo>
                    <a:pt x="413" y="850"/>
                  </a:lnTo>
                  <a:lnTo>
                    <a:pt x="396" y="930"/>
                  </a:lnTo>
                  <a:lnTo>
                    <a:pt x="388" y="975"/>
                  </a:lnTo>
                  <a:lnTo>
                    <a:pt x="427" y="950"/>
                  </a:lnTo>
                  <a:lnTo>
                    <a:pt x="448" y="937"/>
                  </a:lnTo>
                  <a:lnTo>
                    <a:pt x="473" y="920"/>
                  </a:lnTo>
                  <a:lnTo>
                    <a:pt x="500" y="903"/>
                  </a:lnTo>
                  <a:lnTo>
                    <a:pt x="531" y="885"/>
                  </a:lnTo>
                  <a:lnTo>
                    <a:pt x="564" y="865"/>
                  </a:lnTo>
                  <a:lnTo>
                    <a:pt x="598" y="846"/>
                  </a:lnTo>
                  <a:lnTo>
                    <a:pt x="633" y="825"/>
                  </a:lnTo>
                  <a:lnTo>
                    <a:pt x="668" y="806"/>
                  </a:lnTo>
                  <a:lnTo>
                    <a:pt x="704" y="787"/>
                  </a:lnTo>
                  <a:lnTo>
                    <a:pt x="738" y="769"/>
                  </a:lnTo>
                  <a:lnTo>
                    <a:pt x="772" y="754"/>
                  </a:lnTo>
                  <a:lnTo>
                    <a:pt x="805" y="739"/>
                  </a:lnTo>
                  <a:lnTo>
                    <a:pt x="833" y="729"/>
                  </a:lnTo>
                  <a:lnTo>
                    <a:pt x="861" y="720"/>
                  </a:lnTo>
                  <a:lnTo>
                    <a:pt x="884" y="713"/>
                  </a:lnTo>
                  <a:lnTo>
                    <a:pt x="903" y="712"/>
                  </a:lnTo>
                  <a:lnTo>
                    <a:pt x="927" y="712"/>
                  </a:lnTo>
                  <a:lnTo>
                    <a:pt x="923" y="689"/>
                  </a:lnTo>
                  <a:lnTo>
                    <a:pt x="911" y="618"/>
                  </a:lnTo>
                  <a:lnTo>
                    <a:pt x="900" y="544"/>
                  </a:lnTo>
                  <a:lnTo>
                    <a:pt x="888" y="469"/>
                  </a:lnTo>
                  <a:lnTo>
                    <a:pt x="876" y="396"/>
                  </a:lnTo>
                  <a:lnTo>
                    <a:pt x="867" y="330"/>
                  </a:lnTo>
                  <a:lnTo>
                    <a:pt x="859" y="275"/>
                  </a:lnTo>
                  <a:lnTo>
                    <a:pt x="853" y="235"/>
                  </a:lnTo>
                  <a:lnTo>
                    <a:pt x="851" y="214"/>
                  </a:lnTo>
                  <a:lnTo>
                    <a:pt x="850" y="196"/>
                  </a:lnTo>
                  <a:lnTo>
                    <a:pt x="845" y="177"/>
                  </a:lnTo>
                  <a:lnTo>
                    <a:pt x="837" y="160"/>
                  </a:lnTo>
                  <a:lnTo>
                    <a:pt x="827" y="145"/>
                  </a:lnTo>
                  <a:lnTo>
                    <a:pt x="812" y="132"/>
                  </a:lnTo>
                  <a:lnTo>
                    <a:pt x="795" y="123"/>
                  </a:lnTo>
                  <a:lnTo>
                    <a:pt x="775" y="116"/>
                  </a:lnTo>
                  <a:lnTo>
                    <a:pt x="751" y="114"/>
                  </a:lnTo>
                  <a:lnTo>
                    <a:pt x="740" y="114"/>
                  </a:lnTo>
                  <a:lnTo>
                    <a:pt x="721" y="112"/>
                  </a:lnTo>
                  <a:lnTo>
                    <a:pt x="697" y="110"/>
                  </a:lnTo>
                  <a:lnTo>
                    <a:pt x="668" y="107"/>
                  </a:lnTo>
                  <a:lnTo>
                    <a:pt x="635" y="105"/>
                  </a:lnTo>
                  <a:lnTo>
                    <a:pt x="600" y="102"/>
                  </a:lnTo>
                  <a:lnTo>
                    <a:pt x="563" y="98"/>
                  </a:lnTo>
                  <a:lnTo>
                    <a:pt x="523" y="94"/>
                  </a:lnTo>
                  <a:lnTo>
                    <a:pt x="483" y="90"/>
                  </a:lnTo>
                  <a:lnTo>
                    <a:pt x="444" y="86"/>
                  </a:lnTo>
                  <a:lnTo>
                    <a:pt x="406" y="82"/>
                  </a:lnTo>
                  <a:lnTo>
                    <a:pt x="371" y="79"/>
                  </a:lnTo>
                  <a:lnTo>
                    <a:pt x="337" y="75"/>
                  </a:lnTo>
                  <a:lnTo>
                    <a:pt x="309" y="72"/>
                  </a:lnTo>
                  <a:lnTo>
                    <a:pt x="284" y="69"/>
                  </a:lnTo>
                  <a:lnTo>
                    <a:pt x="266" y="68"/>
                  </a:lnTo>
                  <a:lnTo>
                    <a:pt x="266" y="50"/>
                  </a:lnTo>
                  <a:lnTo>
                    <a:pt x="266" y="27"/>
                  </a:lnTo>
                  <a:lnTo>
                    <a:pt x="266" y="8"/>
                  </a:lnTo>
                  <a:lnTo>
                    <a:pt x="266" y="0"/>
                  </a:lnTo>
                  <a:lnTo>
                    <a:pt x="245" y="0"/>
                  </a:lnTo>
                  <a:close/>
                </a:path>
              </a:pathLst>
            </a:custGeom>
            <a:solidFill>
              <a:srgbClr val="000000"/>
            </a:solidFill>
            <a:ln w="9525">
              <a:noFill/>
              <a:round/>
              <a:headEnd/>
              <a:tailEnd/>
            </a:ln>
          </p:spPr>
          <p:txBody>
            <a:bodyPr/>
            <a:lstStyle/>
            <a:p>
              <a:pPr rtl="0"/>
              <a:endParaRPr lang="en-US" sz="3800"/>
            </a:p>
          </p:txBody>
        </p:sp>
        <p:sp>
          <p:nvSpPr>
            <p:cNvPr id="1078" name="Freeform 1076"/>
            <p:cNvSpPr>
              <a:spLocks/>
            </p:cNvSpPr>
            <p:nvPr/>
          </p:nvSpPr>
          <p:spPr bwMode="auto">
            <a:xfrm>
              <a:off x="437" y="2796"/>
              <a:ext cx="193" cy="195"/>
            </a:xfrm>
            <a:custGeom>
              <a:avLst/>
              <a:gdLst>
                <a:gd name="T0" fmla="*/ 43 w 842"/>
                <a:gd name="T1" fmla="*/ 4 h 852"/>
                <a:gd name="T2" fmla="*/ 43 w 842"/>
                <a:gd name="T3" fmla="*/ 13 h 852"/>
                <a:gd name="T4" fmla="*/ 47 w 842"/>
                <a:gd name="T5" fmla="*/ 15 h 852"/>
                <a:gd name="T6" fmla="*/ 52 w 842"/>
                <a:gd name="T7" fmla="*/ 15 h 852"/>
                <a:gd name="T8" fmla="*/ 65 w 842"/>
                <a:gd name="T9" fmla="*/ 17 h 852"/>
                <a:gd name="T10" fmla="*/ 83 w 842"/>
                <a:gd name="T11" fmla="*/ 18 h 852"/>
                <a:gd name="T12" fmla="*/ 102 w 842"/>
                <a:gd name="T13" fmla="*/ 21 h 852"/>
                <a:gd name="T14" fmla="*/ 122 w 842"/>
                <a:gd name="T15" fmla="*/ 23 h 852"/>
                <a:gd name="T16" fmla="*/ 141 w 842"/>
                <a:gd name="T17" fmla="*/ 24 h 852"/>
                <a:gd name="T18" fmla="*/ 155 w 842"/>
                <a:gd name="T19" fmla="*/ 25 h 852"/>
                <a:gd name="T20" fmla="*/ 163 w 842"/>
                <a:gd name="T21" fmla="*/ 26 h 852"/>
                <a:gd name="T22" fmla="*/ 170 w 842"/>
                <a:gd name="T23" fmla="*/ 27 h 852"/>
                <a:gd name="T24" fmla="*/ 174 w 842"/>
                <a:gd name="T25" fmla="*/ 30 h 852"/>
                <a:gd name="T26" fmla="*/ 176 w 842"/>
                <a:gd name="T27" fmla="*/ 35 h 852"/>
                <a:gd name="T28" fmla="*/ 177 w 842"/>
                <a:gd name="T29" fmla="*/ 40 h 852"/>
                <a:gd name="T30" fmla="*/ 179 w 842"/>
                <a:gd name="T31" fmla="*/ 57 h 852"/>
                <a:gd name="T32" fmla="*/ 184 w 842"/>
                <a:gd name="T33" fmla="*/ 87 h 852"/>
                <a:gd name="T34" fmla="*/ 189 w 842"/>
                <a:gd name="T35" fmla="*/ 121 h 852"/>
                <a:gd name="T36" fmla="*/ 193 w 842"/>
                <a:gd name="T37" fmla="*/ 145 h 852"/>
                <a:gd name="T38" fmla="*/ 182 w 842"/>
                <a:gd name="T39" fmla="*/ 148 h 852"/>
                <a:gd name="T40" fmla="*/ 170 w 842"/>
                <a:gd name="T41" fmla="*/ 153 h 852"/>
                <a:gd name="T42" fmla="*/ 155 w 842"/>
                <a:gd name="T43" fmla="*/ 159 h 852"/>
                <a:gd name="T44" fmla="*/ 141 w 842"/>
                <a:gd name="T45" fmla="*/ 167 h 852"/>
                <a:gd name="T46" fmla="*/ 127 w 842"/>
                <a:gd name="T47" fmla="*/ 174 h 852"/>
                <a:gd name="T48" fmla="*/ 114 w 842"/>
                <a:gd name="T49" fmla="*/ 182 h 852"/>
                <a:gd name="T50" fmla="*/ 102 w 842"/>
                <a:gd name="T51" fmla="*/ 189 h 852"/>
                <a:gd name="T52" fmla="*/ 93 w 842"/>
                <a:gd name="T53" fmla="*/ 195 h 852"/>
                <a:gd name="T54" fmla="*/ 105 w 842"/>
                <a:gd name="T55" fmla="*/ 152 h 852"/>
                <a:gd name="T56" fmla="*/ 120 w 842"/>
                <a:gd name="T57" fmla="*/ 109 h 852"/>
                <a:gd name="T58" fmla="*/ 134 w 842"/>
                <a:gd name="T59" fmla="*/ 76 h 852"/>
                <a:gd name="T60" fmla="*/ 140 w 842"/>
                <a:gd name="T61" fmla="*/ 63 h 852"/>
                <a:gd name="T62" fmla="*/ 136 w 842"/>
                <a:gd name="T63" fmla="*/ 57 h 852"/>
                <a:gd name="T64" fmla="*/ 121 w 842"/>
                <a:gd name="T65" fmla="*/ 55 h 852"/>
                <a:gd name="T66" fmla="*/ 104 w 842"/>
                <a:gd name="T67" fmla="*/ 54 h 852"/>
                <a:gd name="T68" fmla="*/ 86 w 842"/>
                <a:gd name="T69" fmla="*/ 52 h 852"/>
                <a:gd name="T70" fmla="*/ 67 w 842"/>
                <a:gd name="T71" fmla="*/ 51 h 852"/>
                <a:gd name="T72" fmla="*/ 50 w 842"/>
                <a:gd name="T73" fmla="*/ 49 h 852"/>
                <a:gd name="T74" fmla="*/ 34 w 842"/>
                <a:gd name="T75" fmla="*/ 46 h 852"/>
                <a:gd name="T76" fmla="*/ 22 w 842"/>
                <a:gd name="T77" fmla="*/ 44 h 852"/>
                <a:gd name="T78" fmla="*/ 14 w 842"/>
                <a:gd name="T79" fmla="*/ 41 h 852"/>
                <a:gd name="T80" fmla="*/ 7 w 842"/>
                <a:gd name="T81" fmla="*/ 36 h 852"/>
                <a:gd name="T82" fmla="*/ 3 w 842"/>
                <a:gd name="T83" fmla="*/ 28 h 852"/>
                <a:gd name="T84" fmla="*/ 1 w 842"/>
                <a:gd name="T85" fmla="*/ 18 h 852"/>
                <a:gd name="T86" fmla="*/ 0 w 842"/>
                <a:gd name="T87" fmla="*/ 9 h 852"/>
                <a:gd name="T88" fmla="*/ 0 w 842"/>
                <a:gd name="T89" fmla="*/ 5 h 852"/>
                <a:gd name="T90" fmla="*/ 1 w 842"/>
                <a:gd name="T91" fmla="*/ 1 h 852"/>
                <a:gd name="T92" fmla="*/ 9 w 842"/>
                <a:gd name="T93" fmla="*/ 1 h 852"/>
                <a:gd name="T94" fmla="*/ 22 w 842"/>
                <a:gd name="T95" fmla="*/ 0 h 852"/>
                <a:gd name="T96" fmla="*/ 34 w 842"/>
                <a:gd name="T97" fmla="*/ 0 h 852"/>
                <a:gd name="T98" fmla="*/ 43 w 842"/>
                <a:gd name="T99" fmla="*/ 0 h 8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42"/>
                <a:gd name="T151" fmla="*/ 0 h 852"/>
                <a:gd name="T152" fmla="*/ 842 w 842"/>
                <a:gd name="T153" fmla="*/ 852 h 8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42" h="852">
                  <a:moveTo>
                    <a:pt x="188" y="0"/>
                  </a:moveTo>
                  <a:lnTo>
                    <a:pt x="188" y="18"/>
                  </a:lnTo>
                  <a:lnTo>
                    <a:pt x="188" y="39"/>
                  </a:lnTo>
                  <a:lnTo>
                    <a:pt x="188" y="56"/>
                  </a:lnTo>
                  <a:lnTo>
                    <a:pt x="188" y="62"/>
                  </a:lnTo>
                  <a:lnTo>
                    <a:pt x="205" y="64"/>
                  </a:lnTo>
                  <a:lnTo>
                    <a:pt x="213" y="65"/>
                  </a:lnTo>
                  <a:lnTo>
                    <a:pt x="229" y="66"/>
                  </a:lnTo>
                  <a:lnTo>
                    <a:pt x="254" y="69"/>
                  </a:lnTo>
                  <a:lnTo>
                    <a:pt x="284" y="73"/>
                  </a:lnTo>
                  <a:lnTo>
                    <a:pt x="321" y="77"/>
                  </a:lnTo>
                  <a:lnTo>
                    <a:pt x="360" y="80"/>
                  </a:lnTo>
                  <a:lnTo>
                    <a:pt x="403" y="84"/>
                  </a:lnTo>
                  <a:lnTo>
                    <a:pt x="445" y="90"/>
                  </a:lnTo>
                  <a:lnTo>
                    <a:pt x="490" y="93"/>
                  </a:lnTo>
                  <a:lnTo>
                    <a:pt x="534" y="99"/>
                  </a:lnTo>
                  <a:lnTo>
                    <a:pt x="576" y="103"/>
                  </a:lnTo>
                  <a:lnTo>
                    <a:pt x="613" y="105"/>
                  </a:lnTo>
                  <a:lnTo>
                    <a:pt x="647" y="109"/>
                  </a:lnTo>
                  <a:lnTo>
                    <a:pt x="676" y="110"/>
                  </a:lnTo>
                  <a:lnTo>
                    <a:pt x="698" y="113"/>
                  </a:lnTo>
                  <a:lnTo>
                    <a:pt x="712" y="113"/>
                  </a:lnTo>
                  <a:lnTo>
                    <a:pt x="727" y="114"/>
                  </a:lnTo>
                  <a:lnTo>
                    <a:pt x="740" y="118"/>
                  </a:lnTo>
                  <a:lnTo>
                    <a:pt x="750" y="123"/>
                  </a:lnTo>
                  <a:lnTo>
                    <a:pt x="759" y="131"/>
                  </a:lnTo>
                  <a:lnTo>
                    <a:pt x="766" y="140"/>
                  </a:lnTo>
                  <a:lnTo>
                    <a:pt x="769" y="151"/>
                  </a:lnTo>
                  <a:lnTo>
                    <a:pt x="772" y="161"/>
                  </a:lnTo>
                  <a:lnTo>
                    <a:pt x="773" y="173"/>
                  </a:lnTo>
                  <a:lnTo>
                    <a:pt x="776" y="199"/>
                  </a:lnTo>
                  <a:lnTo>
                    <a:pt x="783" y="247"/>
                  </a:lnTo>
                  <a:lnTo>
                    <a:pt x="792" y="311"/>
                  </a:lnTo>
                  <a:lnTo>
                    <a:pt x="802" y="382"/>
                  </a:lnTo>
                  <a:lnTo>
                    <a:pt x="814" y="456"/>
                  </a:lnTo>
                  <a:lnTo>
                    <a:pt x="825" y="528"/>
                  </a:lnTo>
                  <a:lnTo>
                    <a:pt x="835" y="589"/>
                  </a:lnTo>
                  <a:lnTo>
                    <a:pt x="842" y="633"/>
                  </a:lnTo>
                  <a:lnTo>
                    <a:pt x="820" y="638"/>
                  </a:lnTo>
                  <a:lnTo>
                    <a:pt x="794" y="646"/>
                  </a:lnTo>
                  <a:lnTo>
                    <a:pt x="768" y="655"/>
                  </a:lnTo>
                  <a:lnTo>
                    <a:pt x="740" y="667"/>
                  </a:lnTo>
                  <a:lnTo>
                    <a:pt x="710" y="681"/>
                  </a:lnTo>
                  <a:lnTo>
                    <a:pt x="678" y="696"/>
                  </a:lnTo>
                  <a:lnTo>
                    <a:pt x="647" y="711"/>
                  </a:lnTo>
                  <a:lnTo>
                    <a:pt x="616" y="728"/>
                  </a:lnTo>
                  <a:lnTo>
                    <a:pt x="585" y="745"/>
                  </a:lnTo>
                  <a:lnTo>
                    <a:pt x="553" y="762"/>
                  </a:lnTo>
                  <a:lnTo>
                    <a:pt x="524" y="779"/>
                  </a:lnTo>
                  <a:lnTo>
                    <a:pt x="496" y="796"/>
                  </a:lnTo>
                  <a:lnTo>
                    <a:pt x="470" y="811"/>
                  </a:lnTo>
                  <a:lnTo>
                    <a:pt x="445" y="826"/>
                  </a:lnTo>
                  <a:lnTo>
                    <a:pt x="423" y="840"/>
                  </a:lnTo>
                  <a:lnTo>
                    <a:pt x="405" y="852"/>
                  </a:lnTo>
                  <a:lnTo>
                    <a:pt x="429" y="759"/>
                  </a:lnTo>
                  <a:lnTo>
                    <a:pt x="458" y="663"/>
                  </a:lnTo>
                  <a:lnTo>
                    <a:pt x="491" y="567"/>
                  </a:lnTo>
                  <a:lnTo>
                    <a:pt x="525" y="476"/>
                  </a:lnTo>
                  <a:lnTo>
                    <a:pt x="557" y="397"/>
                  </a:lnTo>
                  <a:lnTo>
                    <a:pt x="583" y="333"/>
                  </a:lnTo>
                  <a:lnTo>
                    <a:pt x="602" y="291"/>
                  </a:lnTo>
                  <a:lnTo>
                    <a:pt x="609" y="274"/>
                  </a:lnTo>
                  <a:lnTo>
                    <a:pt x="621" y="248"/>
                  </a:lnTo>
                  <a:lnTo>
                    <a:pt x="593" y="247"/>
                  </a:lnTo>
                  <a:lnTo>
                    <a:pt x="563" y="244"/>
                  </a:lnTo>
                  <a:lnTo>
                    <a:pt x="529" y="242"/>
                  </a:lnTo>
                  <a:lnTo>
                    <a:pt x="492" y="239"/>
                  </a:lnTo>
                  <a:lnTo>
                    <a:pt x="455" y="237"/>
                  </a:lnTo>
                  <a:lnTo>
                    <a:pt x="416" y="233"/>
                  </a:lnTo>
                  <a:lnTo>
                    <a:pt x="375" y="229"/>
                  </a:lnTo>
                  <a:lnTo>
                    <a:pt x="335" y="225"/>
                  </a:lnTo>
                  <a:lnTo>
                    <a:pt x="294" y="221"/>
                  </a:lnTo>
                  <a:lnTo>
                    <a:pt x="255" y="217"/>
                  </a:lnTo>
                  <a:lnTo>
                    <a:pt x="219" y="212"/>
                  </a:lnTo>
                  <a:lnTo>
                    <a:pt x="183" y="207"/>
                  </a:lnTo>
                  <a:lnTo>
                    <a:pt x="150" y="203"/>
                  </a:lnTo>
                  <a:lnTo>
                    <a:pt x="121" y="198"/>
                  </a:lnTo>
                  <a:lnTo>
                    <a:pt x="95" y="191"/>
                  </a:lnTo>
                  <a:lnTo>
                    <a:pt x="75" y="186"/>
                  </a:lnTo>
                  <a:lnTo>
                    <a:pt x="59" y="181"/>
                  </a:lnTo>
                  <a:lnTo>
                    <a:pt x="43" y="172"/>
                  </a:lnTo>
                  <a:lnTo>
                    <a:pt x="30" y="157"/>
                  </a:lnTo>
                  <a:lnTo>
                    <a:pt x="20" y="142"/>
                  </a:lnTo>
                  <a:lnTo>
                    <a:pt x="12" y="122"/>
                  </a:lnTo>
                  <a:lnTo>
                    <a:pt x="7" y="103"/>
                  </a:lnTo>
                  <a:lnTo>
                    <a:pt x="3" y="80"/>
                  </a:lnTo>
                  <a:lnTo>
                    <a:pt x="0" y="60"/>
                  </a:lnTo>
                  <a:lnTo>
                    <a:pt x="0" y="39"/>
                  </a:lnTo>
                  <a:lnTo>
                    <a:pt x="0" y="30"/>
                  </a:lnTo>
                  <a:lnTo>
                    <a:pt x="2" y="22"/>
                  </a:lnTo>
                  <a:lnTo>
                    <a:pt x="2" y="13"/>
                  </a:lnTo>
                  <a:lnTo>
                    <a:pt x="3" y="5"/>
                  </a:lnTo>
                  <a:lnTo>
                    <a:pt x="17" y="5"/>
                  </a:lnTo>
                  <a:lnTo>
                    <a:pt x="38" y="4"/>
                  </a:lnTo>
                  <a:lnTo>
                    <a:pt x="64" y="2"/>
                  </a:lnTo>
                  <a:lnTo>
                    <a:pt x="94" y="2"/>
                  </a:lnTo>
                  <a:lnTo>
                    <a:pt x="123" y="1"/>
                  </a:lnTo>
                  <a:lnTo>
                    <a:pt x="150" y="0"/>
                  </a:lnTo>
                  <a:lnTo>
                    <a:pt x="172" y="0"/>
                  </a:lnTo>
                  <a:lnTo>
                    <a:pt x="188" y="0"/>
                  </a:lnTo>
                  <a:close/>
                </a:path>
              </a:pathLst>
            </a:custGeom>
            <a:solidFill>
              <a:srgbClr val="C0C0C0"/>
            </a:solidFill>
            <a:ln w="9525">
              <a:noFill/>
              <a:round/>
              <a:headEnd/>
              <a:tailEnd/>
            </a:ln>
          </p:spPr>
          <p:txBody>
            <a:bodyPr/>
            <a:lstStyle/>
            <a:p>
              <a:pPr rtl="0"/>
              <a:endParaRPr lang="en-US" sz="3800"/>
            </a:p>
          </p:txBody>
        </p:sp>
        <p:sp>
          <p:nvSpPr>
            <p:cNvPr id="1079" name="Freeform 1077"/>
            <p:cNvSpPr>
              <a:spLocks/>
            </p:cNvSpPr>
            <p:nvPr/>
          </p:nvSpPr>
          <p:spPr bwMode="auto">
            <a:xfrm>
              <a:off x="521" y="2420"/>
              <a:ext cx="108" cy="109"/>
            </a:xfrm>
            <a:custGeom>
              <a:avLst/>
              <a:gdLst>
                <a:gd name="T0" fmla="*/ 53 w 471"/>
                <a:gd name="T1" fmla="*/ 1 h 475"/>
                <a:gd name="T2" fmla="*/ 43 w 471"/>
                <a:gd name="T3" fmla="*/ 4 h 475"/>
                <a:gd name="T4" fmla="*/ 34 w 471"/>
                <a:gd name="T5" fmla="*/ 7 h 475"/>
                <a:gd name="T6" fmla="*/ 26 w 471"/>
                <a:gd name="T7" fmla="*/ 11 h 475"/>
                <a:gd name="T8" fmla="*/ 19 w 471"/>
                <a:gd name="T9" fmla="*/ 16 h 475"/>
                <a:gd name="T10" fmla="*/ 13 w 471"/>
                <a:gd name="T11" fmla="*/ 20 h 475"/>
                <a:gd name="T12" fmla="*/ 8 w 471"/>
                <a:gd name="T13" fmla="*/ 26 h 475"/>
                <a:gd name="T14" fmla="*/ 5 w 471"/>
                <a:gd name="T15" fmla="*/ 32 h 475"/>
                <a:gd name="T16" fmla="*/ 2 w 471"/>
                <a:gd name="T17" fmla="*/ 39 h 475"/>
                <a:gd name="T18" fmla="*/ 0 w 471"/>
                <a:gd name="T19" fmla="*/ 48 h 475"/>
                <a:gd name="T20" fmla="*/ 1 w 471"/>
                <a:gd name="T21" fmla="*/ 60 h 475"/>
                <a:gd name="T22" fmla="*/ 4 w 471"/>
                <a:gd name="T23" fmla="*/ 74 h 475"/>
                <a:gd name="T24" fmla="*/ 9 w 471"/>
                <a:gd name="T25" fmla="*/ 86 h 475"/>
                <a:gd name="T26" fmla="*/ 14 w 471"/>
                <a:gd name="T27" fmla="*/ 94 h 475"/>
                <a:gd name="T28" fmla="*/ 17 w 471"/>
                <a:gd name="T29" fmla="*/ 100 h 475"/>
                <a:gd name="T30" fmla="*/ 21 w 471"/>
                <a:gd name="T31" fmla="*/ 105 h 475"/>
                <a:gd name="T32" fmla="*/ 26 w 471"/>
                <a:gd name="T33" fmla="*/ 108 h 475"/>
                <a:gd name="T34" fmla="*/ 31 w 471"/>
                <a:gd name="T35" fmla="*/ 109 h 475"/>
                <a:gd name="T36" fmla="*/ 37 w 471"/>
                <a:gd name="T37" fmla="*/ 108 h 475"/>
                <a:gd name="T38" fmla="*/ 40 w 471"/>
                <a:gd name="T39" fmla="*/ 108 h 475"/>
                <a:gd name="T40" fmla="*/ 42 w 471"/>
                <a:gd name="T41" fmla="*/ 106 h 475"/>
                <a:gd name="T42" fmla="*/ 44 w 471"/>
                <a:gd name="T43" fmla="*/ 103 h 475"/>
                <a:gd name="T44" fmla="*/ 44 w 471"/>
                <a:gd name="T45" fmla="*/ 96 h 475"/>
                <a:gd name="T46" fmla="*/ 44 w 471"/>
                <a:gd name="T47" fmla="*/ 88 h 475"/>
                <a:gd name="T48" fmla="*/ 46 w 471"/>
                <a:gd name="T49" fmla="*/ 80 h 475"/>
                <a:gd name="T50" fmla="*/ 49 w 471"/>
                <a:gd name="T51" fmla="*/ 74 h 475"/>
                <a:gd name="T52" fmla="*/ 55 w 471"/>
                <a:gd name="T53" fmla="*/ 68 h 475"/>
                <a:gd name="T54" fmla="*/ 62 w 471"/>
                <a:gd name="T55" fmla="*/ 63 h 475"/>
                <a:gd name="T56" fmla="*/ 70 w 471"/>
                <a:gd name="T57" fmla="*/ 60 h 475"/>
                <a:gd name="T58" fmla="*/ 78 w 471"/>
                <a:gd name="T59" fmla="*/ 58 h 475"/>
                <a:gd name="T60" fmla="*/ 86 w 471"/>
                <a:gd name="T61" fmla="*/ 57 h 475"/>
                <a:gd name="T62" fmla="*/ 93 w 471"/>
                <a:gd name="T63" fmla="*/ 57 h 475"/>
                <a:gd name="T64" fmla="*/ 98 w 471"/>
                <a:gd name="T65" fmla="*/ 57 h 475"/>
                <a:gd name="T66" fmla="*/ 101 w 471"/>
                <a:gd name="T67" fmla="*/ 57 h 475"/>
                <a:gd name="T68" fmla="*/ 104 w 471"/>
                <a:gd name="T69" fmla="*/ 57 h 475"/>
                <a:gd name="T70" fmla="*/ 106 w 471"/>
                <a:gd name="T71" fmla="*/ 55 h 475"/>
                <a:gd name="T72" fmla="*/ 108 w 471"/>
                <a:gd name="T73" fmla="*/ 52 h 475"/>
                <a:gd name="T74" fmla="*/ 107 w 471"/>
                <a:gd name="T75" fmla="*/ 49 h 475"/>
                <a:gd name="T76" fmla="*/ 92 w 471"/>
                <a:gd name="T77" fmla="*/ 31 h 475"/>
                <a:gd name="T78" fmla="*/ 89 w 471"/>
                <a:gd name="T79" fmla="*/ 30 h 475"/>
                <a:gd name="T80" fmla="*/ 86 w 471"/>
                <a:gd name="T81" fmla="*/ 30 h 475"/>
                <a:gd name="T82" fmla="*/ 86 w 471"/>
                <a:gd name="T83" fmla="*/ 30 h 475"/>
                <a:gd name="T84" fmla="*/ 85 w 471"/>
                <a:gd name="T85" fmla="*/ 30 h 475"/>
                <a:gd name="T86" fmla="*/ 87 w 471"/>
                <a:gd name="T87" fmla="*/ 28 h 475"/>
                <a:gd name="T88" fmla="*/ 87 w 471"/>
                <a:gd name="T89" fmla="*/ 26 h 475"/>
                <a:gd name="T90" fmla="*/ 87 w 471"/>
                <a:gd name="T91" fmla="*/ 26 h 475"/>
                <a:gd name="T92" fmla="*/ 87 w 471"/>
                <a:gd name="T93" fmla="*/ 26 h 475"/>
                <a:gd name="T94" fmla="*/ 87 w 471"/>
                <a:gd name="T95" fmla="*/ 23 h 475"/>
                <a:gd name="T96" fmla="*/ 86 w 471"/>
                <a:gd name="T97" fmla="*/ 22 h 475"/>
                <a:gd name="T98" fmla="*/ 62 w 471"/>
                <a:gd name="T99" fmla="*/ 1 h 475"/>
                <a:gd name="T100" fmla="*/ 59 w 471"/>
                <a:gd name="T101" fmla="*/ 0 h 4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1"/>
                <a:gd name="T154" fmla="*/ 0 h 475"/>
                <a:gd name="T155" fmla="*/ 471 w 471"/>
                <a:gd name="T156" fmla="*/ 475 h 4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1" h="475">
                  <a:moveTo>
                    <a:pt x="254" y="0"/>
                  </a:moveTo>
                  <a:lnTo>
                    <a:pt x="230" y="6"/>
                  </a:lnTo>
                  <a:lnTo>
                    <a:pt x="207" y="11"/>
                  </a:lnTo>
                  <a:lnTo>
                    <a:pt x="186" y="17"/>
                  </a:lnTo>
                  <a:lnTo>
                    <a:pt x="165" y="24"/>
                  </a:lnTo>
                  <a:lnTo>
                    <a:pt x="147" y="32"/>
                  </a:lnTo>
                  <a:lnTo>
                    <a:pt x="129" y="39"/>
                  </a:lnTo>
                  <a:lnTo>
                    <a:pt x="112" y="48"/>
                  </a:lnTo>
                  <a:lnTo>
                    <a:pt x="96" y="58"/>
                  </a:lnTo>
                  <a:lnTo>
                    <a:pt x="82" y="68"/>
                  </a:lnTo>
                  <a:lnTo>
                    <a:pt x="69" y="78"/>
                  </a:lnTo>
                  <a:lnTo>
                    <a:pt x="57" y="89"/>
                  </a:lnTo>
                  <a:lnTo>
                    <a:pt x="46" y="100"/>
                  </a:lnTo>
                  <a:lnTo>
                    <a:pt x="36" y="113"/>
                  </a:lnTo>
                  <a:lnTo>
                    <a:pt x="27" y="126"/>
                  </a:lnTo>
                  <a:lnTo>
                    <a:pt x="21" y="139"/>
                  </a:lnTo>
                  <a:lnTo>
                    <a:pt x="14" y="154"/>
                  </a:lnTo>
                  <a:lnTo>
                    <a:pt x="8" y="172"/>
                  </a:lnTo>
                  <a:lnTo>
                    <a:pt x="4" y="190"/>
                  </a:lnTo>
                  <a:lnTo>
                    <a:pt x="1" y="210"/>
                  </a:lnTo>
                  <a:lnTo>
                    <a:pt x="0" y="228"/>
                  </a:lnTo>
                  <a:lnTo>
                    <a:pt x="3" y="262"/>
                  </a:lnTo>
                  <a:lnTo>
                    <a:pt x="9" y="294"/>
                  </a:lnTo>
                  <a:lnTo>
                    <a:pt x="18" y="324"/>
                  </a:lnTo>
                  <a:lnTo>
                    <a:pt x="30" y="351"/>
                  </a:lnTo>
                  <a:lnTo>
                    <a:pt x="40" y="376"/>
                  </a:lnTo>
                  <a:lnTo>
                    <a:pt x="52" y="396"/>
                  </a:lnTo>
                  <a:lnTo>
                    <a:pt x="61" y="409"/>
                  </a:lnTo>
                  <a:lnTo>
                    <a:pt x="66" y="418"/>
                  </a:lnTo>
                  <a:lnTo>
                    <a:pt x="73" y="435"/>
                  </a:lnTo>
                  <a:lnTo>
                    <a:pt x="81" y="449"/>
                  </a:lnTo>
                  <a:lnTo>
                    <a:pt x="90" y="458"/>
                  </a:lnTo>
                  <a:lnTo>
                    <a:pt x="99" y="465"/>
                  </a:lnTo>
                  <a:lnTo>
                    <a:pt x="112" y="470"/>
                  </a:lnTo>
                  <a:lnTo>
                    <a:pt x="125" y="474"/>
                  </a:lnTo>
                  <a:lnTo>
                    <a:pt x="137" y="475"/>
                  </a:lnTo>
                  <a:lnTo>
                    <a:pt x="148" y="474"/>
                  </a:lnTo>
                  <a:lnTo>
                    <a:pt x="160" y="472"/>
                  </a:lnTo>
                  <a:lnTo>
                    <a:pt x="168" y="471"/>
                  </a:lnTo>
                  <a:lnTo>
                    <a:pt x="174" y="469"/>
                  </a:lnTo>
                  <a:lnTo>
                    <a:pt x="178" y="467"/>
                  </a:lnTo>
                  <a:lnTo>
                    <a:pt x="185" y="463"/>
                  </a:lnTo>
                  <a:lnTo>
                    <a:pt x="190" y="457"/>
                  </a:lnTo>
                  <a:lnTo>
                    <a:pt x="194" y="449"/>
                  </a:lnTo>
                  <a:lnTo>
                    <a:pt x="194" y="441"/>
                  </a:lnTo>
                  <a:lnTo>
                    <a:pt x="191" y="420"/>
                  </a:lnTo>
                  <a:lnTo>
                    <a:pt x="191" y="401"/>
                  </a:lnTo>
                  <a:lnTo>
                    <a:pt x="191" y="383"/>
                  </a:lnTo>
                  <a:lnTo>
                    <a:pt x="195" y="366"/>
                  </a:lnTo>
                  <a:lnTo>
                    <a:pt x="199" y="350"/>
                  </a:lnTo>
                  <a:lnTo>
                    <a:pt x="207" y="336"/>
                  </a:lnTo>
                  <a:lnTo>
                    <a:pt x="215" y="322"/>
                  </a:lnTo>
                  <a:lnTo>
                    <a:pt x="225" y="310"/>
                  </a:lnTo>
                  <a:lnTo>
                    <a:pt x="238" y="297"/>
                  </a:lnTo>
                  <a:lnTo>
                    <a:pt x="254" y="286"/>
                  </a:lnTo>
                  <a:lnTo>
                    <a:pt x="271" y="276"/>
                  </a:lnTo>
                  <a:lnTo>
                    <a:pt x="288" y="268"/>
                  </a:lnTo>
                  <a:lnTo>
                    <a:pt x="306" y="263"/>
                  </a:lnTo>
                  <a:lnTo>
                    <a:pt x="324" y="258"/>
                  </a:lnTo>
                  <a:lnTo>
                    <a:pt x="342" y="254"/>
                  </a:lnTo>
                  <a:lnTo>
                    <a:pt x="359" y="251"/>
                  </a:lnTo>
                  <a:lnTo>
                    <a:pt x="376" y="249"/>
                  </a:lnTo>
                  <a:lnTo>
                    <a:pt x="392" y="247"/>
                  </a:lnTo>
                  <a:lnTo>
                    <a:pt x="406" y="247"/>
                  </a:lnTo>
                  <a:lnTo>
                    <a:pt x="419" y="246"/>
                  </a:lnTo>
                  <a:lnTo>
                    <a:pt x="429" y="247"/>
                  </a:lnTo>
                  <a:lnTo>
                    <a:pt x="437" y="247"/>
                  </a:lnTo>
                  <a:lnTo>
                    <a:pt x="442" y="247"/>
                  </a:lnTo>
                  <a:lnTo>
                    <a:pt x="444" y="247"/>
                  </a:lnTo>
                  <a:lnTo>
                    <a:pt x="452" y="247"/>
                  </a:lnTo>
                  <a:lnTo>
                    <a:pt x="458" y="245"/>
                  </a:lnTo>
                  <a:lnTo>
                    <a:pt x="463" y="241"/>
                  </a:lnTo>
                  <a:lnTo>
                    <a:pt x="468" y="234"/>
                  </a:lnTo>
                  <a:lnTo>
                    <a:pt x="471" y="228"/>
                  </a:lnTo>
                  <a:lnTo>
                    <a:pt x="471" y="220"/>
                  </a:lnTo>
                  <a:lnTo>
                    <a:pt x="468" y="214"/>
                  </a:lnTo>
                  <a:lnTo>
                    <a:pt x="465" y="208"/>
                  </a:lnTo>
                  <a:lnTo>
                    <a:pt x="401" y="136"/>
                  </a:lnTo>
                  <a:lnTo>
                    <a:pt x="396" y="132"/>
                  </a:lnTo>
                  <a:lnTo>
                    <a:pt x="389" y="129"/>
                  </a:lnTo>
                  <a:lnTo>
                    <a:pt x="383" y="128"/>
                  </a:lnTo>
                  <a:lnTo>
                    <a:pt x="376" y="129"/>
                  </a:lnTo>
                  <a:lnTo>
                    <a:pt x="375" y="129"/>
                  </a:lnTo>
                  <a:lnTo>
                    <a:pt x="372" y="129"/>
                  </a:lnTo>
                  <a:lnTo>
                    <a:pt x="376" y="126"/>
                  </a:lnTo>
                  <a:lnTo>
                    <a:pt x="379" y="123"/>
                  </a:lnTo>
                  <a:lnTo>
                    <a:pt x="380" y="119"/>
                  </a:lnTo>
                  <a:lnTo>
                    <a:pt x="381" y="113"/>
                  </a:lnTo>
                  <a:lnTo>
                    <a:pt x="381" y="112"/>
                  </a:lnTo>
                  <a:lnTo>
                    <a:pt x="380" y="107"/>
                  </a:lnTo>
                  <a:lnTo>
                    <a:pt x="379" y="102"/>
                  </a:lnTo>
                  <a:lnTo>
                    <a:pt x="376" y="98"/>
                  </a:lnTo>
                  <a:lnTo>
                    <a:pt x="373" y="94"/>
                  </a:lnTo>
                  <a:lnTo>
                    <a:pt x="273" y="6"/>
                  </a:lnTo>
                  <a:lnTo>
                    <a:pt x="269" y="3"/>
                  </a:lnTo>
                  <a:lnTo>
                    <a:pt x="264" y="0"/>
                  </a:lnTo>
                  <a:lnTo>
                    <a:pt x="259" y="0"/>
                  </a:lnTo>
                  <a:lnTo>
                    <a:pt x="254" y="0"/>
                  </a:lnTo>
                  <a:close/>
                </a:path>
              </a:pathLst>
            </a:custGeom>
            <a:solidFill>
              <a:srgbClr val="000000"/>
            </a:solidFill>
            <a:ln w="9525">
              <a:noFill/>
              <a:round/>
              <a:headEnd/>
              <a:tailEnd/>
            </a:ln>
          </p:spPr>
          <p:txBody>
            <a:bodyPr/>
            <a:lstStyle/>
            <a:p>
              <a:pPr rtl="0"/>
              <a:endParaRPr lang="en-US" sz="3800"/>
            </a:p>
          </p:txBody>
        </p:sp>
        <p:sp>
          <p:nvSpPr>
            <p:cNvPr id="1080" name="Freeform 1078"/>
            <p:cNvSpPr>
              <a:spLocks/>
            </p:cNvSpPr>
            <p:nvPr/>
          </p:nvSpPr>
          <p:spPr bwMode="auto">
            <a:xfrm>
              <a:off x="533" y="2432"/>
              <a:ext cx="79" cy="86"/>
            </a:xfrm>
            <a:custGeom>
              <a:avLst/>
              <a:gdLst>
                <a:gd name="T0" fmla="*/ 16 w 345"/>
                <a:gd name="T1" fmla="*/ 85 h 377"/>
                <a:gd name="T2" fmla="*/ 15 w 345"/>
                <a:gd name="T3" fmla="*/ 82 h 377"/>
                <a:gd name="T4" fmla="*/ 14 w 345"/>
                <a:gd name="T5" fmla="*/ 80 h 377"/>
                <a:gd name="T6" fmla="*/ 14 w 345"/>
                <a:gd name="T7" fmla="*/ 79 h 377"/>
                <a:gd name="T8" fmla="*/ 13 w 345"/>
                <a:gd name="T9" fmla="*/ 77 h 377"/>
                <a:gd name="T10" fmla="*/ 9 w 345"/>
                <a:gd name="T11" fmla="*/ 71 h 377"/>
                <a:gd name="T12" fmla="*/ 4 w 345"/>
                <a:gd name="T13" fmla="*/ 61 h 377"/>
                <a:gd name="T14" fmla="*/ 1 w 345"/>
                <a:gd name="T15" fmla="*/ 48 h 377"/>
                <a:gd name="T16" fmla="*/ 0 w 345"/>
                <a:gd name="T17" fmla="*/ 37 h 377"/>
                <a:gd name="T18" fmla="*/ 1 w 345"/>
                <a:gd name="T19" fmla="*/ 31 h 377"/>
                <a:gd name="T20" fmla="*/ 5 w 345"/>
                <a:gd name="T21" fmla="*/ 23 h 377"/>
                <a:gd name="T22" fmla="*/ 12 w 345"/>
                <a:gd name="T23" fmla="*/ 14 h 377"/>
                <a:gd name="T24" fmla="*/ 23 w 345"/>
                <a:gd name="T25" fmla="*/ 7 h 377"/>
                <a:gd name="T26" fmla="*/ 38 w 345"/>
                <a:gd name="T27" fmla="*/ 2 h 377"/>
                <a:gd name="T28" fmla="*/ 48 w 345"/>
                <a:gd name="T29" fmla="*/ 1 h 377"/>
                <a:gd name="T30" fmla="*/ 51 w 345"/>
                <a:gd name="T31" fmla="*/ 4 h 377"/>
                <a:gd name="T32" fmla="*/ 55 w 345"/>
                <a:gd name="T33" fmla="*/ 8 h 377"/>
                <a:gd name="T34" fmla="*/ 60 w 345"/>
                <a:gd name="T35" fmla="*/ 12 h 377"/>
                <a:gd name="T36" fmla="*/ 59 w 345"/>
                <a:gd name="T37" fmla="*/ 15 h 377"/>
                <a:gd name="T38" fmla="*/ 54 w 345"/>
                <a:gd name="T39" fmla="*/ 20 h 377"/>
                <a:gd name="T40" fmla="*/ 49 w 345"/>
                <a:gd name="T41" fmla="*/ 23 h 377"/>
                <a:gd name="T42" fmla="*/ 45 w 345"/>
                <a:gd name="T43" fmla="*/ 26 h 377"/>
                <a:gd name="T44" fmla="*/ 44 w 345"/>
                <a:gd name="T45" fmla="*/ 27 h 377"/>
                <a:gd name="T46" fmla="*/ 43 w 345"/>
                <a:gd name="T47" fmla="*/ 29 h 377"/>
                <a:gd name="T48" fmla="*/ 42 w 345"/>
                <a:gd name="T49" fmla="*/ 31 h 377"/>
                <a:gd name="T50" fmla="*/ 43 w 345"/>
                <a:gd name="T51" fmla="*/ 32 h 377"/>
                <a:gd name="T52" fmla="*/ 44 w 345"/>
                <a:gd name="T53" fmla="*/ 34 h 377"/>
                <a:gd name="T54" fmla="*/ 47 w 345"/>
                <a:gd name="T55" fmla="*/ 36 h 377"/>
                <a:gd name="T56" fmla="*/ 50 w 345"/>
                <a:gd name="T57" fmla="*/ 35 h 377"/>
                <a:gd name="T58" fmla="*/ 56 w 345"/>
                <a:gd name="T59" fmla="*/ 34 h 377"/>
                <a:gd name="T60" fmla="*/ 64 w 345"/>
                <a:gd name="T61" fmla="*/ 32 h 377"/>
                <a:gd name="T62" fmla="*/ 72 w 345"/>
                <a:gd name="T63" fmla="*/ 30 h 377"/>
                <a:gd name="T64" fmla="*/ 75 w 345"/>
                <a:gd name="T65" fmla="*/ 30 h 377"/>
                <a:gd name="T66" fmla="*/ 77 w 345"/>
                <a:gd name="T67" fmla="*/ 33 h 377"/>
                <a:gd name="T68" fmla="*/ 74 w 345"/>
                <a:gd name="T69" fmla="*/ 35 h 377"/>
                <a:gd name="T70" fmla="*/ 62 w 345"/>
                <a:gd name="T71" fmla="*/ 36 h 377"/>
                <a:gd name="T72" fmla="*/ 49 w 345"/>
                <a:gd name="T73" fmla="*/ 41 h 377"/>
                <a:gd name="T74" fmla="*/ 38 w 345"/>
                <a:gd name="T75" fmla="*/ 47 h 377"/>
                <a:gd name="T76" fmla="*/ 30 w 345"/>
                <a:gd name="T77" fmla="*/ 55 h 377"/>
                <a:gd name="T78" fmla="*/ 26 w 345"/>
                <a:gd name="T79" fmla="*/ 61 h 377"/>
                <a:gd name="T80" fmla="*/ 23 w 345"/>
                <a:gd name="T81" fmla="*/ 68 h 377"/>
                <a:gd name="T82" fmla="*/ 22 w 345"/>
                <a:gd name="T83" fmla="*/ 76 h 377"/>
                <a:gd name="T84" fmla="*/ 22 w 345"/>
                <a:gd name="T85" fmla="*/ 82 h 377"/>
                <a:gd name="T86" fmla="*/ 22 w 345"/>
                <a:gd name="T87" fmla="*/ 84 h 377"/>
                <a:gd name="T88" fmla="*/ 21 w 345"/>
                <a:gd name="T89" fmla="*/ 86 h 377"/>
                <a:gd name="T90" fmla="*/ 18 w 345"/>
                <a:gd name="T91" fmla="*/ 86 h 3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5"/>
                <a:gd name="T139" fmla="*/ 0 h 377"/>
                <a:gd name="T140" fmla="*/ 345 w 345"/>
                <a:gd name="T141" fmla="*/ 377 h 3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5" h="377">
                  <a:moveTo>
                    <a:pt x="73" y="373"/>
                  </a:moveTo>
                  <a:lnTo>
                    <a:pt x="70" y="372"/>
                  </a:lnTo>
                  <a:lnTo>
                    <a:pt x="68" y="368"/>
                  </a:lnTo>
                  <a:lnTo>
                    <a:pt x="64" y="361"/>
                  </a:lnTo>
                  <a:lnTo>
                    <a:pt x="61" y="352"/>
                  </a:lnTo>
                  <a:lnTo>
                    <a:pt x="61" y="350"/>
                  </a:lnTo>
                  <a:lnTo>
                    <a:pt x="60" y="347"/>
                  </a:lnTo>
                  <a:lnTo>
                    <a:pt x="60" y="346"/>
                  </a:lnTo>
                  <a:lnTo>
                    <a:pt x="59" y="343"/>
                  </a:lnTo>
                  <a:lnTo>
                    <a:pt x="56" y="339"/>
                  </a:lnTo>
                  <a:lnTo>
                    <a:pt x="50" y="329"/>
                  </a:lnTo>
                  <a:lnTo>
                    <a:pt x="39" y="312"/>
                  </a:lnTo>
                  <a:lnTo>
                    <a:pt x="29" y="291"/>
                  </a:lnTo>
                  <a:lnTo>
                    <a:pt x="18" y="266"/>
                  </a:lnTo>
                  <a:lnTo>
                    <a:pt x="9" y="239"/>
                  </a:lnTo>
                  <a:lnTo>
                    <a:pt x="3" y="209"/>
                  </a:lnTo>
                  <a:lnTo>
                    <a:pt x="0" y="178"/>
                  </a:lnTo>
                  <a:lnTo>
                    <a:pt x="0" y="164"/>
                  </a:lnTo>
                  <a:lnTo>
                    <a:pt x="3" y="149"/>
                  </a:lnTo>
                  <a:lnTo>
                    <a:pt x="5" y="136"/>
                  </a:lnTo>
                  <a:lnTo>
                    <a:pt x="11" y="122"/>
                  </a:lnTo>
                  <a:lnTo>
                    <a:pt x="21" y="100"/>
                  </a:lnTo>
                  <a:lnTo>
                    <a:pt x="35" y="80"/>
                  </a:lnTo>
                  <a:lnTo>
                    <a:pt x="53" y="63"/>
                  </a:lnTo>
                  <a:lnTo>
                    <a:pt x="76" y="47"/>
                  </a:lnTo>
                  <a:lnTo>
                    <a:pt x="102" y="32"/>
                  </a:lnTo>
                  <a:lnTo>
                    <a:pt x="132" y="19"/>
                  </a:lnTo>
                  <a:lnTo>
                    <a:pt x="165" y="9"/>
                  </a:lnTo>
                  <a:lnTo>
                    <a:pt x="203" y="0"/>
                  </a:lnTo>
                  <a:lnTo>
                    <a:pt x="208" y="5"/>
                  </a:lnTo>
                  <a:lnTo>
                    <a:pt x="215" y="10"/>
                  </a:lnTo>
                  <a:lnTo>
                    <a:pt x="224" y="18"/>
                  </a:lnTo>
                  <a:lnTo>
                    <a:pt x="233" y="26"/>
                  </a:lnTo>
                  <a:lnTo>
                    <a:pt x="242" y="35"/>
                  </a:lnTo>
                  <a:lnTo>
                    <a:pt x="253" y="43"/>
                  </a:lnTo>
                  <a:lnTo>
                    <a:pt x="262" y="52"/>
                  </a:lnTo>
                  <a:lnTo>
                    <a:pt x="271" y="60"/>
                  </a:lnTo>
                  <a:lnTo>
                    <a:pt x="259" y="67"/>
                  </a:lnTo>
                  <a:lnTo>
                    <a:pt x="247" y="76"/>
                  </a:lnTo>
                  <a:lnTo>
                    <a:pt x="234" y="86"/>
                  </a:lnTo>
                  <a:lnTo>
                    <a:pt x="223" y="93"/>
                  </a:lnTo>
                  <a:lnTo>
                    <a:pt x="212" y="101"/>
                  </a:lnTo>
                  <a:lnTo>
                    <a:pt x="203" y="108"/>
                  </a:lnTo>
                  <a:lnTo>
                    <a:pt x="198" y="112"/>
                  </a:lnTo>
                  <a:lnTo>
                    <a:pt x="195" y="113"/>
                  </a:lnTo>
                  <a:lnTo>
                    <a:pt x="191" y="117"/>
                  </a:lnTo>
                  <a:lnTo>
                    <a:pt x="188" y="122"/>
                  </a:lnTo>
                  <a:lnTo>
                    <a:pt x="186" y="127"/>
                  </a:lnTo>
                  <a:lnTo>
                    <a:pt x="185" y="132"/>
                  </a:lnTo>
                  <a:lnTo>
                    <a:pt x="185" y="135"/>
                  </a:lnTo>
                  <a:lnTo>
                    <a:pt x="186" y="138"/>
                  </a:lnTo>
                  <a:lnTo>
                    <a:pt x="186" y="140"/>
                  </a:lnTo>
                  <a:lnTo>
                    <a:pt x="188" y="143"/>
                  </a:lnTo>
                  <a:lnTo>
                    <a:pt x="191" y="149"/>
                  </a:lnTo>
                  <a:lnTo>
                    <a:pt x="198" y="155"/>
                  </a:lnTo>
                  <a:lnTo>
                    <a:pt x="206" y="156"/>
                  </a:lnTo>
                  <a:lnTo>
                    <a:pt x="215" y="156"/>
                  </a:lnTo>
                  <a:lnTo>
                    <a:pt x="219" y="155"/>
                  </a:lnTo>
                  <a:lnTo>
                    <a:pt x="229" y="152"/>
                  </a:lnTo>
                  <a:lnTo>
                    <a:pt x="245" y="148"/>
                  </a:lnTo>
                  <a:lnTo>
                    <a:pt x="263" y="144"/>
                  </a:lnTo>
                  <a:lnTo>
                    <a:pt x="281" y="139"/>
                  </a:lnTo>
                  <a:lnTo>
                    <a:pt x="299" y="135"/>
                  </a:lnTo>
                  <a:lnTo>
                    <a:pt x="315" y="131"/>
                  </a:lnTo>
                  <a:lnTo>
                    <a:pt x="325" y="128"/>
                  </a:lnTo>
                  <a:lnTo>
                    <a:pt x="329" y="132"/>
                  </a:lnTo>
                  <a:lnTo>
                    <a:pt x="333" y="136"/>
                  </a:lnTo>
                  <a:lnTo>
                    <a:pt x="338" y="143"/>
                  </a:lnTo>
                  <a:lnTo>
                    <a:pt x="345" y="149"/>
                  </a:lnTo>
                  <a:lnTo>
                    <a:pt x="322" y="152"/>
                  </a:lnTo>
                  <a:lnTo>
                    <a:pt x="297" y="155"/>
                  </a:lnTo>
                  <a:lnTo>
                    <a:pt x="270" y="160"/>
                  </a:lnTo>
                  <a:lnTo>
                    <a:pt x="242" y="168"/>
                  </a:lnTo>
                  <a:lnTo>
                    <a:pt x="215" y="178"/>
                  </a:lnTo>
                  <a:lnTo>
                    <a:pt x="189" y="191"/>
                  </a:lnTo>
                  <a:lnTo>
                    <a:pt x="164" y="207"/>
                  </a:lnTo>
                  <a:lnTo>
                    <a:pt x="142" y="227"/>
                  </a:lnTo>
                  <a:lnTo>
                    <a:pt x="132" y="240"/>
                  </a:lnTo>
                  <a:lnTo>
                    <a:pt x="121" y="255"/>
                  </a:lnTo>
                  <a:lnTo>
                    <a:pt x="113" y="269"/>
                  </a:lnTo>
                  <a:lnTo>
                    <a:pt x="107" y="285"/>
                  </a:lnTo>
                  <a:lnTo>
                    <a:pt x="102" y="300"/>
                  </a:lnTo>
                  <a:lnTo>
                    <a:pt x="98" y="317"/>
                  </a:lnTo>
                  <a:lnTo>
                    <a:pt x="96" y="335"/>
                  </a:lnTo>
                  <a:lnTo>
                    <a:pt x="95" y="355"/>
                  </a:lnTo>
                  <a:lnTo>
                    <a:pt x="95" y="360"/>
                  </a:lnTo>
                  <a:lnTo>
                    <a:pt x="96" y="365"/>
                  </a:lnTo>
                  <a:lnTo>
                    <a:pt x="96" y="370"/>
                  </a:lnTo>
                  <a:lnTo>
                    <a:pt x="96" y="376"/>
                  </a:lnTo>
                  <a:lnTo>
                    <a:pt x="90" y="377"/>
                  </a:lnTo>
                  <a:lnTo>
                    <a:pt x="85" y="376"/>
                  </a:lnTo>
                  <a:lnTo>
                    <a:pt x="78" y="376"/>
                  </a:lnTo>
                  <a:lnTo>
                    <a:pt x="73" y="373"/>
                  </a:lnTo>
                  <a:close/>
                </a:path>
              </a:pathLst>
            </a:custGeom>
            <a:solidFill>
              <a:srgbClr val="C0C0C0"/>
            </a:solidFill>
            <a:ln w="9525">
              <a:noFill/>
              <a:round/>
              <a:headEnd/>
              <a:tailEnd/>
            </a:ln>
          </p:spPr>
          <p:txBody>
            <a:bodyPr/>
            <a:lstStyle/>
            <a:p>
              <a:pPr rtl="0"/>
              <a:endParaRPr lang="en-US" sz="3800"/>
            </a:p>
          </p:txBody>
        </p:sp>
        <p:sp>
          <p:nvSpPr>
            <p:cNvPr id="1081" name="Freeform 1079"/>
            <p:cNvSpPr>
              <a:spLocks/>
            </p:cNvSpPr>
            <p:nvPr/>
          </p:nvSpPr>
          <p:spPr bwMode="auto">
            <a:xfrm>
              <a:off x="403" y="2511"/>
              <a:ext cx="243" cy="127"/>
            </a:xfrm>
            <a:custGeom>
              <a:avLst/>
              <a:gdLst>
                <a:gd name="T0" fmla="*/ 42 w 1064"/>
                <a:gd name="T1" fmla="*/ 49 h 555"/>
                <a:gd name="T2" fmla="*/ 34 w 1064"/>
                <a:gd name="T3" fmla="*/ 49 h 555"/>
                <a:gd name="T4" fmla="*/ 25 w 1064"/>
                <a:gd name="T5" fmla="*/ 49 h 555"/>
                <a:gd name="T6" fmla="*/ 20 w 1064"/>
                <a:gd name="T7" fmla="*/ 49 h 555"/>
                <a:gd name="T8" fmla="*/ 18 w 1064"/>
                <a:gd name="T9" fmla="*/ 49 h 555"/>
                <a:gd name="T10" fmla="*/ 18 w 1064"/>
                <a:gd name="T11" fmla="*/ 49 h 555"/>
                <a:gd name="T12" fmla="*/ 16 w 1064"/>
                <a:gd name="T13" fmla="*/ 49 h 555"/>
                <a:gd name="T14" fmla="*/ 12 w 1064"/>
                <a:gd name="T15" fmla="*/ 50 h 555"/>
                <a:gd name="T16" fmla="*/ 8 w 1064"/>
                <a:gd name="T17" fmla="*/ 52 h 555"/>
                <a:gd name="T18" fmla="*/ 5 w 1064"/>
                <a:gd name="T19" fmla="*/ 54 h 555"/>
                <a:gd name="T20" fmla="*/ 2 w 1064"/>
                <a:gd name="T21" fmla="*/ 58 h 555"/>
                <a:gd name="T22" fmla="*/ 0 w 1064"/>
                <a:gd name="T23" fmla="*/ 65 h 555"/>
                <a:gd name="T24" fmla="*/ 1 w 1064"/>
                <a:gd name="T25" fmla="*/ 71 h 555"/>
                <a:gd name="T26" fmla="*/ 5 w 1064"/>
                <a:gd name="T27" fmla="*/ 78 h 555"/>
                <a:gd name="T28" fmla="*/ 11 w 1064"/>
                <a:gd name="T29" fmla="*/ 83 h 555"/>
                <a:gd name="T30" fmla="*/ 19 w 1064"/>
                <a:gd name="T31" fmla="*/ 85 h 555"/>
                <a:gd name="T32" fmla="*/ 24 w 1064"/>
                <a:gd name="T33" fmla="*/ 86 h 555"/>
                <a:gd name="T34" fmla="*/ 30 w 1064"/>
                <a:gd name="T35" fmla="*/ 86 h 555"/>
                <a:gd name="T36" fmla="*/ 39 w 1064"/>
                <a:gd name="T37" fmla="*/ 86 h 555"/>
                <a:gd name="T38" fmla="*/ 47 w 1064"/>
                <a:gd name="T39" fmla="*/ 86 h 555"/>
                <a:gd name="T40" fmla="*/ 57 w 1064"/>
                <a:gd name="T41" fmla="*/ 91 h 555"/>
                <a:gd name="T42" fmla="*/ 70 w 1064"/>
                <a:gd name="T43" fmla="*/ 100 h 555"/>
                <a:gd name="T44" fmla="*/ 84 w 1064"/>
                <a:gd name="T45" fmla="*/ 108 h 555"/>
                <a:gd name="T46" fmla="*/ 98 w 1064"/>
                <a:gd name="T47" fmla="*/ 115 h 555"/>
                <a:gd name="T48" fmla="*/ 112 w 1064"/>
                <a:gd name="T49" fmla="*/ 120 h 555"/>
                <a:gd name="T50" fmla="*/ 126 w 1064"/>
                <a:gd name="T51" fmla="*/ 124 h 555"/>
                <a:gd name="T52" fmla="*/ 141 w 1064"/>
                <a:gd name="T53" fmla="*/ 126 h 555"/>
                <a:gd name="T54" fmla="*/ 157 w 1064"/>
                <a:gd name="T55" fmla="*/ 127 h 555"/>
                <a:gd name="T56" fmla="*/ 170 w 1064"/>
                <a:gd name="T57" fmla="*/ 127 h 555"/>
                <a:gd name="T58" fmla="*/ 180 w 1064"/>
                <a:gd name="T59" fmla="*/ 126 h 555"/>
                <a:gd name="T60" fmla="*/ 190 w 1064"/>
                <a:gd name="T61" fmla="*/ 124 h 555"/>
                <a:gd name="T62" fmla="*/ 200 w 1064"/>
                <a:gd name="T63" fmla="*/ 121 h 555"/>
                <a:gd name="T64" fmla="*/ 209 w 1064"/>
                <a:gd name="T65" fmla="*/ 118 h 555"/>
                <a:gd name="T66" fmla="*/ 217 w 1064"/>
                <a:gd name="T67" fmla="*/ 113 h 555"/>
                <a:gd name="T68" fmla="*/ 224 w 1064"/>
                <a:gd name="T69" fmla="*/ 109 h 555"/>
                <a:gd name="T70" fmla="*/ 230 w 1064"/>
                <a:gd name="T71" fmla="*/ 103 h 555"/>
                <a:gd name="T72" fmla="*/ 236 w 1064"/>
                <a:gd name="T73" fmla="*/ 96 h 555"/>
                <a:gd name="T74" fmla="*/ 240 w 1064"/>
                <a:gd name="T75" fmla="*/ 89 h 555"/>
                <a:gd name="T76" fmla="*/ 243 w 1064"/>
                <a:gd name="T77" fmla="*/ 80 h 555"/>
                <a:gd name="T78" fmla="*/ 243 w 1064"/>
                <a:gd name="T79" fmla="*/ 71 h 555"/>
                <a:gd name="T80" fmla="*/ 241 w 1064"/>
                <a:gd name="T81" fmla="*/ 60 h 555"/>
                <a:gd name="T82" fmla="*/ 236 w 1064"/>
                <a:gd name="T83" fmla="*/ 47 h 555"/>
                <a:gd name="T84" fmla="*/ 227 w 1064"/>
                <a:gd name="T85" fmla="*/ 36 h 555"/>
                <a:gd name="T86" fmla="*/ 216 w 1064"/>
                <a:gd name="T87" fmla="*/ 25 h 555"/>
                <a:gd name="T88" fmla="*/ 202 w 1064"/>
                <a:gd name="T89" fmla="*/ 16 h 555"/>
                <a:gd name="T90" fmla="*/ 186 w 1064"/>
                <a:gd name="T91" fmla="*/ 9 h 555"/>
                <a:gd name="T92" fmla="*/ 168 w 1064"/>
                <a:gd name="T93" fmla="*/ 4 h 555"/>
                <a:gd name="T94" fmla="*/ 149 w 1064"/>
                <a:gd name="T95" fmla="*/ 1 h 555"/>
                <a:gd name="T96" fmla="*/ 131 w 1064"/>
                <a:gd name="T97" fmla="*/ 0 h 555"/>
                <a:gd name="T98" fmla="*/ 114 w 1064"/>
                <a:gd name="T99" fmla="*/ 2 h 555"/>
                <a:gd name="T100" fmla="*/ 98 w 1064"/>
                <a:gd name="T101" fmla="*/ 5 h 555"/>
                <a:gd name="T102" fmla="*/ 84 w 1064"/>
                <a:gd name="T103" fmla="*/ 10 h 555"/>
                <a:gd name="T104" fmla="*/ 71 w 1064"/>
                <a:gd name="T105" fmla="*/ 16 h 555"/>
                <a:gd name="T106" fmla="*/ 61 w 1064"/>
                <a:gd name="T107" fmla="*/ 24 h 555"/>
                <a:gd name="T108" fmla="*/ 53 w 1064"/>
                <a:gd name="T109" fmla="*/ 33 h 555"/>
                <a:gd name="T110" fmla="*/ 47 w 1064"/>
                <a:gd name="T111" fmla="*/ 43 h 5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64"/>
                <a:gd name="T169" fmla="*/ 0 h 555"/>
                <a:gd name="T170" fmla="*/ 1064 w 1064"/>
                <a:gd name="T171" fmla="*/ 555 h 55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64" h="555">
                  <a:moveTo>
                    <a:pt x="195" y="213"/>
                  </a:moveTo>
                  <a:lnTo>
                    <a:pt x="183" y="213"/>
                  </a:lnTo>
                  <a:lnTo>
                    <a:pt x="166" y="213"/>
                  </a:lnTo>
                  <a:lnTo>
                    <a:pt x="148" y="213"/>
                  </a:lnTo>
                  <a:lnTo>
                    <a:pt x="129" y="212"/>
                  </a:lnTo>
                  <a:lnTo>
                    <a:pt x="110" y="212"/>
                  </a:lnTo>
                  <a:lnTo>
                    <a:pt x="96" y="212"/>
                  </a:lnTo>
                  <a:lnTo>
                    <a:pt x="86" y="212"/>
                  </a:lnTo>
                  <a:lnTo>
                    <a:pt x="82" y="212"/>
                  </a:lnTo>
                  <a:lnTo>
                    <a:pt x="80" y="212"/>
                  </a:lnTo>
                  <a:lnTo>
                    <a:pt x="80" y="213"/>
                  </a:lnTo>
                  <a:lnTo>
                    <a:pt x="71" y="215"/>
                  </a:lnTo>
                  <a:lnTo>
                    <a:pt x="61" y="216"/>
                  </a:lnTo>
                  <a:lnTo>
                    <a:pt x="53" y="219"/>
                  </a:lnTo>
                  <a:lnTo>
                    <a:pt x="44" y="222"/>
                  </a:lnTo>
                  <a:lnTo>
                    <a:pt x="36" y="226"/>
                  </a:lnTo>
                  <a:lnTo>
                    <a:pt x="28" y="232"/>
                  </a:lnTo>
                  <a:lnTo>
                    <a:pt x="22" y="237"/>
                  </a:lnTo>
                  <a:lnTo>
                    <a:pt x="15" y="243"/>
                  </a:lnTo>
                  <a:lnTo>
                    <a:pt x="8" y="255"/>
                  </a:lnTo>
                  <a:lnTo>
                    <a:pt x="2" y="268"/>
                  </a:lnTo>
                  <a:lnTo>
                    <a:pt x="0" y="282"/>
                  </a:lnTo>
                  <a:lnTo>
                    <a:pt x="0" y="297"/>
                  </a:lnTo>
                  <a:lnTo>
                    <a:pt x="4" y="312"/>
                  </a:lnTo>
                  <a:lnTo>
                    <a:pt x="10" y="328"/>
                  </a:lnTo>
                  <a:lnTo>
                    <a:pt x="21" y="341"/>
                  </a:lnTo>
                  <a:lnTo>
                    <a:pt x="32" y="352"/>
                  </a:lnTo>
                  <a:lnTo>
                    <a:pt x="48" y="362"/>
                  </a:lnTo>
                  <a:lnTo>
                    <a:pt x="64" y="368"/>
                  </a:lnTo>
                  <a:lnTo>
                    <a:pt x="82" y="373"/>
                  </a:lnTo>
                  <a:lnTo>
                    <a:pt x="100" y="375"/>
                  </a:lnTo>
                  <a:lnTo>
                    <a:pt x="104" y="375"/>
                  </a:lnTo>
                  <a:lnTo>
                    <a:pt x="114" y="375"/>
                  </a:lnTo>
                  <a:lnTo>
                    <a:pt x="131" y="375"/>
                  </a:lnTo>
                  <a:lnTo>
                    <a:pt x="149" y="375"/>
                  </a:lnTo>
                  <a:lnTo>
                    <a:pt x="170" y="375"/>
                  </a:lnTo>
                  <a:lnTo>
                    <a:pt x="190" y="375"/>
                  </a:lnTo>
                  <a:lnTo>
                    <a:pt x="207" y="375"/>
                  </a:lnTo>
                  <a:lnTo>
                    <a:pt x="220" y="375"/>
                  </a:lnTo>
                  <a:lnTo>
                    <a:pt x="248" y="398"/>
                  </a:lnTo>
                  <a:lnTo>
                    <a:pt x="277" y="419"/>
                  </a:lnTo>
                  <a:lnTo>
                    <a:pt x="307" y="438"/>
                  </a:lnTo>
                  <a:lnTo>
                    <a:pt x="337" y="457"/>
                  </a:lnTo>
                  <a:lnTo>
                    <a:pt x="367" y="473"/>
                  </a:lnTo>
                  <a:lnTo>
                    <a:pt x="397" y="489"/>
                  </a:lnTo>
                  <a:lnTo>
                    <a:pt x="427" y="502"/>
                  </a:lnTo>
                  <a:lnTo>
                    <a:pt x="458" y="514"/>
                  </a:lnTo>
                  <a:lnTo>
                    <a:pt x="489" y="524"/>
                  </a:lnTo>
                  <a:lnTo>
                    <a:pt x="520" y="533"/>
                  </a:lnTo>
                  <a:lnTo>
                    <a:pt x="553" y="541"/>
                  </a:lnTo>
                  <a:lnTo>
                    <a:pt x="585" y="548"/>
                  </a:lnTo>
                  <a:lnTo>
                    <a:pt x="618" y="551"/>
                  </a:lnTo>
                  <a:lnTo>
                    <a:pt x="652" y="554"/>
                  </a:lnTo>
                  <a:lnTo>
                    <a:pt x="686" y="555"/>
                  </a:lnTo>
                  <a:lnTo>
                    <a:pt x="719" y="555"/>
                  </a:lnTo>
                  <a:lnTo>
                    <a:pt x="743" y="554"/>
                  </a:lnTo>
                  <a:lnTo>
                    <a:pt x="766" y="553"/>
                  </a:lnTo>
                  <a:lnTo>
                    <a:pt x="790" y="550"/>
                  </a:lnTo>
                  <a:lnTo>
                    <a:pt x="812" y="546"/>
                  </a:lnTo>
                  <a:lnTo>
                    <a:pt x="834" y="541"/>
                  </a:lnTo>
                  <a:lnTo>
                    <a:pt x="855" y="536"/>
                  </a:lnTo>
                  <a:lnTo>
                    <a:pt x="874" y="529"/>
                  </a:lnTo>
                  <a:lnTo>
                    <a:pt x="895" y="522"/>
                  </a:lnTo>
                  <a:lnTo>
                    <a:pt x="913" y="514"/>
                  </a:lnTo>
                  <a:lnTo>
                    <a:pt x="932" y="506"/>
                  </a:lnTo>
                  <a:lnTo>
                    <a:pt x="948" y="496"/>
                  </a:lnTo>
                  <a:lnTo>
                    <a:pt x="964" y="486"/>
                  </a:lnTo>
                  <a:lnTo>
                    <a:pt x="980" y="475"/>
                  </a:lnTo>
                  <a:lnTo>
                    <a:pt x="994" y="463"/>
                  </a:lnTo>
                  <a:lnTo>
                    <a:pt x="1007" y="451"/>
                  </a:lnTo>
                  <a:lnTo>
                    <a:pt x="1019" y="438"/>
                  </a:lnTo>
                  <a:lnTo>
                    <a:pt x="1032" y="421"/>
                  </a:lnTo>
                  <a:lnTo>
                    <a:pt x="1042" y="405"/>
                  </a:lnTo>
                  <a:lnTo>
                    <a:pt x="1050" y="388"/>
                  </a:lnTo>
                  <a:lnTo>
                    <a:pt x="1056" y="368"/>
                  </a:lnTo>
                  <a:lnTo>
                    <a:pt x="1062" y="350"/>
                  </a:lnTo>
                  <a:lnTo>
                    <a:pt x="1064" y="330"/>
                  </a:lnTo>
                  <a:lnTo>
                    <a:pt x="1064" y="311"/>
                  </a:lnTo>
                  <a:lnTo>
                    <a:pt x="1063" y="291"/>
                  </a:lnTo>
                  <a:lnTo>
                    <a:pt x="1056" y="263"/>
                  </a:lnTo>
                  <a:lnTo>
                    <a:pt x="1047" y="234"/>
                  </a:lnTo>
                  <a:lnTo>
                    <a:pt x="1033" y="207"/>
                  </a:lnTo>
                  <a:lnTo>
                    <a:pt x="1016" y="181"/>
                  </a:lnTo>
                  <a:lnTo>
                    <a:pt x="995" y="156"/>
                  </a:lnTo>
                  <a:lnTo>
                    <a:pt x="972" y="133"/>
                  </a:lnTo>
                  <a:lnTo>
                    <a:pt x="946" y="111"/>
                  </a:lnTo>
                  <a:lnTo>
                    <a:pt x="916" y="90"/>
                  </a:lnTo>
                  <a:lnTo>
                    <a:pt x="885" y="72"/>
                  </a:lnTo>
                  <a:lnTo>
                    <a:pt x="851" y="55"/>
                  </a:lnTo>
                  <a:lnTo>
                    <a:pt x="814" y="39"/>
                  </a:lnTo>
                  <a:lnTo>
                    <a:pt x="777" y="27"/>
                  </a:lnTo>
                  <a:lnTo>
                    <a:pt x="736" y="17"/>
                  </a:lnTo>
                  <a:lnTo>
                    <a:pt x="696" y="8"/>
                  </a:lnTo>
                  <a:lnTo>
                    <a:pt x="653" y="3"/>
                  </a:lnTo>
                  <a:lnTo>
                    <a:pt x="610" y="0"/>
                  </a:lnTo>
                  <a:lnTo>
                    <a:pt x="572" y="0"/>
                  </a:lnTo>
                  <a:lnTo>
                    <a:pt x="535" y="3"/>
                  </a:lnTo>
                  <a:lnTo>
                    <a:pt x="498" y="7"/>
                  </a:lnTo>
                  <a:lnTo>
                    <a:pt x="463" y="12"/>
                  </a:lnTo>
                  <a:lnTo>
                    <a:pt x="430" y="21"/>
                  </a:lnTo>
                  <a:lnTo>
                    <a:pt x="398" y="30"/>
                  </a:lnTo>
                  <a:lnTo>
                    <a:pt x="368" y="42"/>
                  </a:lnTo>
                  <a:lnTo>
                    <a:pt x="341" y="56"/>
                  </a:lnTo>
                  <a:lnTo>
                    <a:pt x="313" y="70"/>
                  </a:lnTo>
                  <a:lnTo>
                    <a:pt x="290" y="87"/>
                  </a:lnTo>
                  <a:lnTo>
                    <a:pt x="268" y="105"/>
                  </a:lnTo>
                  <a:lnTo>
                    <a:pt x="248" y="124"/>
                  </a:lnTo>
                  <a:lnTo>
                    <a:pt x="230" y="144"/>
                  </a:lnTo>
                  <a:lnTo>
                    <a:pt x="216" y="166"/>
                  </a:lnTo>
                  <a:lnTo>
                    <a:pt x="204" y="190"/>
                  </a:lnTo>
                  <a:lnTo>
                    <a:pt x="195" y="213"/>
                  </a:lnTo>
                  <a:close/>
                </a:path>
              </a:pathLst>
            </a:custGeom>
            <a:solidFill>
              <a:srgbClr val="000000"/>
            </a:solidFill>
            <a:ln w="9525">
              <a:noFill/>
              <a:round/>
              <a:headEnd/>
              <a:tailEnd/>
            </a:ln>
          </p:spPr>
          <p:txBody>
            <a:bodyPr/>
            <a:lstStyle/>
            <a:p>
              <a:pPr rtl="0"/>
              <a:endParaRPr lang="en-US" sz="3800"/>
            </a:p>
          </p:txBody>
        </p:sp>
        <p:sp>
          <p:nvSpPr>
            <p:cNvPr id="1082" name="Freeform 1080"/>
            <p:cNvSpPr>
              <a:spLocks/>
            </p:cNvSpPr>
            <p:nvPr/>
          </p:nvSpPr>
          <p:spPr bwMode="auto">
            <a:xfrm>
              <a:off x="414" y="2523"/>
              <a:ext cx="221" cy="105"/>
            </a:xfrm>
            <a:custGeom>
              <a:avLst/>
              <a:gdLst>
                <a:gd name="T0" fmla="*/ 44 w 969"/>
                <a:gd name="T1" fmla="*/ 39 h 461"/>
                <a:gd name="T2" fmla="*/ 49 w 969"/>
                <a:gd name="T3" fmla="*/ 30 h 461"/>
                <a:gd name="T4" fmla="*/ 56 w 969"/>
                <a:gd name="T5" fmla="*/ 22 h 461"/>
                <a:gd name="T6" fmla="*/ 65 w 969"/>
                <a:gd name="T7" fmla="*/ 15 h 461"/>
                <a:gd name="T8" fmla="*/ 77 w 969"/>
                <a:gd name="T9" fmla="*/ 9 h 461"/>
                <a:gd name="T10" fmla="*/ 90 w 969"/>
                <a:gd name="T11" fmla="*/ 4 h 461"/>
                <a:gd name="T12" fmla="*/ 104 w 969"/>
                <a:gd name="T13" fmla="*/ 1 h 461"/>
                <a:gd name="T14" fmla="*/ 120 w 969"/>
                <a:gd name="T15" fmla="*/ 0 h 461"/>
                <a:gd name="T16" fmla="*/ 137 w 969"/>
                <a:gd name="T17" fmla="*/ 1 h 461"/>
                <a:gd name="T18" fmla="*/ 153 w 969"/>
                <a:gd name="T19" fmla="*/ 3 h 461"/>
                <a:gd name="T20" fmla="*/ 169 w 969"/>
                <a:gd name="T21" fmla="*/ 8 h 461"/>
                <a:gd name="T22" fmla="*/ 184 w 969"/>
                <a:gd name="T23" fmla="*/ 14 h 461"/>
                <a:gd name="T24" fmla="*/ 196 w 969"/>
                <a:gd name="T25" fmla="*/ 22 h 461"/>
                <a:gd name="T26" fmla="*/ 207 w 969"/>
                <a:gd name="T27" fmla="*/ 31 h 461"/>
                <a:gd name="T28" fmla="*/ 215 w 969"/>
                <a:gd name="T29" fmla="*/ 41 h 461"/>
                <a:gd name="T30" fmla="*/ 220 w 969"/>
                <a:gd name="T31" fmla="*/ 51 h 461"/>
                <a:gd name="T32" fmla="*/ 221 w 969"/>
                <a:gd name="T33" fmla="*/ 60 h 461"/>
                <a:gd name="T34" fmla="*/ 221 w 969"/>
                <a:gd name="T35" fmla="*/ 67 h 461"/>
                <a:gd name="T36" fmla="*/ 219 w 969"/>
                <a:gd name="T37" fmla="*/ 73 h 461"/>
                <a:gd name="T38" fmla="*/ 215 w 969"/>
                <a:gd name="T39" fmla="*/ 79 h 461"/>
                <a:gd name="T40" fmla="*/ 211 w 969"/>
                <a:gd name="T41" fmla="*/ 84 h 461"/>
                <a:gd name="T42" fmla="*/ 205 w 969"/>
                <a:gd name="T43" fmla="*/ 89 h 461"/>
                <a:gd name="T44" fmla="*/ 199 w 969"/>
                <a:gd name="T45" fmla="*/ 93 h 461"/>
                <a:gd name="T46" fmla="*/ 192 w 969"/>
                <a:gd name="T47" fmla="*/ 97 h 461"/>
                <a:gd name="T48" fmla="*/ 184 w 969"/>
                <a:gd name="T49" fmla="*/ 100 h 461"/>
                <a:gd name="T50" fmla="*/ 176 w 969"/>
                <a:gd name="T51" fmla="*/ 102 h 461"/>
                <a:gd name="T52" fmla="*/ 167 w 969"/>
                <a:gd name="T53" fmla="*/ 104 h 461"/>
                <a:gd name="T54" fmla="*/ 158 w 969"/>
                <a:gd name="T55" fmla="*/ 105 h 461"/>
                <a:gd name="T56" fmla="*/ 146 w 969"/>
                <a:gd name="T57" fmla="*/ 105 h 461"/>
                <a:gd name="T58" fmla="*/ 131 w 969"/>
                <a:gd name="T59" fmla="*/ 104 h 461"/>
                <a:gd name="T60" fmla="*/ 117 w 969"/>
                <a:gd name="T61" fmla="*/ 102 h 461"/>
                <a:gd name="T62" fmla="*/ 103 w 969"/>
                <a:gd name="T63" fmla="*/ 98 h 461"/>
                <a:gd name="T64" fmla="*/ 89 w 969"/>
                <a:gd name="T65" fmla="*/ 93 h 461"/>
                <a:gd name="T66" fmla="*/ 76 w 969"/>
                <a:gd name="T67" fmla="*/ 87 h 461"/>
                <a:gd name="T68" fmla="*/ 63 w 969"/>
                <a:gd name="T69" fmla="*/ 79 h 461"/>
                <a:gd name="T70" fmla="*/ 51 w 969"/>
                <a:gd name="T71" fmla="*/ 70 h 461"/>
                <a:gd name="T72" fmla="*/ 44 w 969"/>
                <a:gd name="T73" fmla="*/ 64 h 461"/>
                <a:gd name="T74" fmla="*/ 42 w 969"/>
                <a:gd name="T75" fmla="*/ 63 h 461"/>
                <a:gd name="T76" fmla="*/ 12 w 969"/>
                <a:gd name="T77" fmla="*/ 63 h 461"/>
                <a:gd name="T78" fmla="*/ 7 w 969"/>
                <a:gd name="T79" fmla="*/ 63 h 461"/>
                <a:gd name="T80" fmla="*/ 4 w 969"/>
                <a:gd name="T81" fmla="*/ 61 h 461"/>
                <a:gd name="T82" fmla="*/ 1 w 969"/>
                <a:gd name="T83" fmla="*/ 58 h 461"/>
                <a:gd name="T84" fmla="*/ 0 w 969"/>
                <a:gd name="T85" fmla="*/ 55 h 461"/>
                <a:gd name="T86" fmla="*/ 0 w 969"/>
                <a:gd name="T87" fmla="*/ 53 h 461"/>
                <a:gd name="T88" fmla="*/ 1 w 969"/>
                <a:gd name="T89" fmla="*/ 51 h 461"/>
                <a:gd name="T90" fmla="*/ 4 w 969"/>
                <a:gd name="T91" fmla="*/ 49 h 461"/>
                <a:gd name="T92" fmla="*/ 8 w 969"/>
                <a:gd name="T93" fmla="*/ 48 h 461"/>
                <a:gd name="T94" fmla="*/ 8 w 969"/>
                <a:gd name="T95" fmla="*/ 48 h 461"/>
                <a:gd name="T96" fmla="*/ 7 w 969"/>
                <a:gd name="T97" fmla="*/ 48 h 461"/>
                <a:gd name="T98" fmla="*/ 39 w 969"/>
                <a:gd name="T99" fmla="*/ 48 h 461"/>
                <a:gd name="T100" fmla="*/ 42 w 969"/>
                <a:gd name="T101" fmla="*/ 46 h 4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9"/>
                <a:gd name="T154" fmla="*/ 0 h 461"/>
                <a:gd name="T155" fmla="*/ 969 w 969"/>
                <a:gd name="T156" fmla="*/ 461 h 4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9" h="461">
                  <a:moveTo>
                    <a:pt x="189" y="194"/>
                  </a:moveTo>
                  <a:lnTo>
                    <a:pt x="194" y="173"/>
                  </a:lnTo>
                  <a:lnTo>
                    <a:pt x="203" y="152"/>
                  </a:lnTo>
                  <a:lnTo>
                    <a:pt x="215" y="133"/>
                  </a:lnTo>
                  <a:lnTo>
                    <a:pt x="229" y="113"/>
                  </a:lnTo>
                  <a:lnTo>
                    <a:pt x="246" y="96"/>
                  </a:lnTo>
                  <a:lnTo>
                    <a:pt x="265" y="79"/>
                  </a:lnTo>
                  <a:lnTo>
                    <a:pt x="287" y="65"/>
                  </a:lnTo>
                  <a:lnTo>
                    <a:pt x="312" y="51"/>
                  </a:lnTo>
                  <a:lnTo>
                    <a:pt x="338" y="39"/>
                  </a:lnTo>
                  <a:lnTo>
                    <a:pt x="366" y="27"/>
                  </a:lnTo>
                  <a:lnTo>
                    <a:pt x="394" y="18"/>
                  </a:lnTo>
                  <a:lnTo>
                    <a:pt x="425" y="12"/>
                  </a:lnTo>
                  <a:lnTo>
                    <a:pt x="458" y="5"/>
                  </a:lnTo>
                  <a:lnTo>
                    <a:pt x="490" y="1"/>
                  </a:lnTo>
                  <a:lnTo>
                    <a:pt x="526" y="0"/>
                  </a:lnTo>
                  <a:lnTo>
                    <a:pt x="561" y="0"/>
                  </a:lnTo>
                  <a:lnTo>
                    <a:pt x="599" y="3"/>
                  </a:lnTo>
                  <a:lnTo>
                    <a:pt x="636" y="8"/>
                  </a:lnTo>
                  <a:lnTo>
                    <a:pt x="673" y="14"/>
                  </a:lnTo>
                  <a:lnTo>
                    <a:pt x="709" y="24"/>
                  </a:lnTo>
                  <a:lnTo>
                    <a:pt x="743" y="34"/>
                  </a:lnTo>
                  <a:lnTo>
                    <a:pt x="775" y="47"/>
                  </a:lnTo>
                  <a:lnTo>
                    <a:pt x="805" y="61"/>
                  </a:lnTo>
                  <a:lnTo>
                    <a:pt x="835" y="78"/>
                  </a:lnTo>
                  <a:lnTo>
                    <a:pt x="861" y="95"/>
                  </a:lnTo>
                  <a:lnTo>
                    <a:pt x="885" y="115"/>
                  </a:lnTo>
                  <a:lnTo>
                    <a:pt x="907" y="134"/>
                  </a:lnTo>
                  <a:lnTo>
                    <a:pt x="925" y="156"/>
                  </a:lnTo>
                  <a:lnTo>
                    <a:pt x="941" y="178"/>
                  </a:lnTo>
                  <a:lnTo>
                    <a:pt x="954" y="200"/>
                  </a:lnTo>
                  <a:lnTo>
                    <a:pt x="963" y="224"/>
                  </a:lnTo>
                  <a:lnTo>
                    <a:pt x="968" y="249"/>
                  </a:lnTo>
                  <a:lnTo>
                    <a:pt x="969" y="264"/>
                  </a:lnTo>
                  <a:lnTo>
                    <a:pt x="969" y="278"/>
                  </a:lnTo>
                  <a:lnTo>
                    <a:pt x="967" y="293"/>
                  </a:lnTo>
                  <a:lnTo>
                    <a:pt x="963" y="307"/>
                  </a:lnTo>
                  <a:lnTo>
                    <a:pt x="959" y="321"/>
                  </a:lnTo>
                  <a:lnTo>
                    <a:pt x="951" y="334"/>
                  </a:lnTo>
                  <a:lnTo>
                    <a:pt x="943" y="346"/>
                  </a:lnTo>
                  <a:lnTo>
                    <a:pt x="934" y="359"/>
                  </a:lnTo>
                  <a:lnTo>
                    <a:pt x="924" y="370"/>
                  </a:lnTo>
                  <a:lnTo>
                    <a:pt x="913" y="380"/>
                  </a:lnTo>
                  <a:lnTo>
                    <a:pt x="900" y="390"/>
                  </a:lnTo>
                  <a:lnTo>
                    <a:pt x="887" y="399"/>
                  </a:lnTo>
                  <a:lnTo>
                    <a:pt x="873" y="409"/>
                  </a:lnTo>
                  <a:lnTo>
                    <a:pt x="859" y="416"/>
                  </a:lnTo>
                  <a:lnTo>
                    <a:pt x="842" y="424"/>
                  </a:lnTo>
                  <a:lnTo>
                    <a:pt x="826" y="431"/>
                  </a:lnTo>
                  <a:lnTo>
                    <a:pt x="808" y="437"/>
                  </a:lnTo>
                  <a:lnTo>
                    <a:pt x="790" y="442"/>
                  </a:lnTo>
                  <a:lnTo>
                    <a:pt x="772" y="448"/>
                  </a:lnTo>
                  <a:lnTo>
                    <a:pt x="752" y="451"/>
                  </a:lnTo>
                  <a:lnTo>
                    <a:pt x="733" y="455"/>
                  </a:lnTo>
                  <a:lnTo>
                    <a:pt x="712" y="458"/>
                  </a:lnTo>
                  <a:lnTo>
                    <a:pt x="691" y="459"/>
                  </a:lnTo>
                  <a:lnTo>
                    <a:pt x="670" y="461"/>
                  </a:lnTo>
                  <a:lnTo>
                    <a:pt x="638" y="461"/>
                  </a:lnTo>
                  <a:lnTo>
                    <a:pt x="605" y="459"/>
                  </a:lnTo>
                  <a:lnTo>
                    <a:pt x="574" y="457"/>
                  </a:lnTo>
                  <a:lnTo>
                    <a:pt x="543" y="451"/>
                  </a:lnTo>
                  <a:lnTo>
                    <a:pt x="511" y="446"/>
                  </a:lnTo>
                  <a:lnTo>
                    <a:pt x="481" y="438"/>
                  </a:lnTo>
                  <a:lnTo>
                    <a:pt x="451" y="431"/>
                  </a:lnTo>
                  <a:lnTo>
                    <a:pt x="422" y="420"/>
                  </a:lnTo>
                  <a:lnTo>
                    <a:pt x="392" y="409"/>
                  </a:lnTo>
                  <a:lnTo>
                    <a:pt x="363" y="396"/>
                  </a:lnTo>
                  <a:lnTo>
                    <a:pt x="334" y="380"/>
                  </a:lnTo>
                  <a:lnTo>
                    <a:pt x="306" y="364"/>
                  </a:lnTo>
                  <a:lnTo>
                    <a:pt x="277" y="346"/>
                  </a:lnTo>
                  <a:lnTo>
                    <a:pt x="250" y="327"/>
                  </a:lnTo>
                  <a:lnTo>
                    <a:pt x="222" y="306"/>
                  </a:lnTo>
                  <a:lnTo>
                    <a:pt x="195" y="284"/>
                  </a:lnTo>
                  <a:lnTo>
                    <a:pt x="191" y="281"/>
                  </a:lnTo>
                  <a:lnTo>
                    <a:pt x="187" y="280"/>
                  </a:lnTo>
                  <a:lnTo>
                    <a:pt x="183" y="278"/>
                  </a:lnTo>
                  <a:lnTo>
                    <a:pt x="179" y="278"/>
                  </a:lnTo>
                  <a:lnTo>
                    <a:pt x="52" y="278"/>
                  </a:lnTo>
                  <a:lnTo>
                    <a:pt x="43" y="277"/>
                  </a:lnTo>
                  <a:lnTo>
                    <a:pt x="32" y="276"/>
                  </a:lnTo>
                  <a:lnTo>
                    <a:pt x="25" y="272"/>
                  </a:lnTo>
                  <a:lnTo>
                    <a:pt x="17" y="268"/>
                  </a:lnTo>
                  <a:lnTo>
                    <a:pt x="10" y="263"/>
                  </a:lnTo>
                  <a:lnTo>
                    <a:pt x="5" y="256"/>
                  </a:lnTo>
                  <a:lnTo>
                    <a:pt x="1" y="250"/>
                  </a:lnTo>
                  <a:lnTo>
                    <a:pt x="0" y="243"/>
                  </a:lnTo>
                  <a:lnTo>
                    <a:pt x="0" y="238"/>
                  </a:lnTo>
                  <a:lnTo>
                    <a:pt x="0" y="234"/>
                  </a:lnTo>
                  <a:lnTo>
                    <a:pt x="2" y="230"/>
                  </a:lnTo>
                  <a:lnTo>
                    <a:pt x="5" y="226"/>
                  </a:lnTo>
                  <a:lnTo>
                    <a:pt x="10" y="221"/>
                  </a:lnTo>
                  <a:lnTo>
                    <a:pt x="17" y="217"/>
                  </a:lnTo>
                  <a:lnTo>
                    <a:pt x="26" y="213"/>
                  </a:lnTo>
                  <a:lnTo>
                    <a:pt x="35" y="212"/>
                  </a:lnTo>
                  <a:lnTo>
                    <a:pt x="34" y="212"/>
                  </a:lnTo>
                  <a:lnTo>
                    <a:pt x="32" y="212"/>
                  </a:lnTo>
                  <a:lnTo>
                    <a:pt x="164" y="213"/>
                  </a:lnTo>
                  <a:lnTo>
                    <a:pt x="172" y="212"/>
                  </a:lnTo>
                  <a:lnTo>
                    <a:pt x="179" y="207"/>
                  </a:lnTo>
                  <a:lnTo>
                    <a:pt x="185" y="202"/>
                  </a:lnTo>
                  <a:lnTo>
                    <a:pt x="189" y="194"/>
                  </a:lnTo>
                  <a:close/>
                </a:path>
              </a:pathLst>
            </a:custGeom>
            <a:solidFill>
              <a:srgbClr val="C0C0C0"/>
            </a:solidFill>
            <a:ln w="9525">
              <a:noFill/>
              <a:round/>
              <a:headEnd/>
              <a:tailEnd/>
            </a:ln>
          </p:spPr>
          <p:txBody>
            <a:bodyPr/>
            <a:lstStyle/>
            <a:p>
              <a:pPr rtl="0"/>
              <a:endParaRPr lang="en-US" sz="3800"/>
            </a:p>
          </p:txBody>
        </p:sp>
        <p:sp>
          <p:nvSpPr>
            <p:cNvPr id="1083" name="Freeform 1081"/>
            <p:cNvSpPr>
              <a:spLocks/>
            </p:cNvSpPr>
            <p:nvPr/>
          </p:nvSpPr>
          <p:spPr bwMode="auto">
            <a:xfrm>
              <a:off x="429" y="2498"/>
              <a:ext cx="247" cy="97"/>
            </a:xfrm>
            <a:custGeom>
              <a:avLst/>
              <a:gdLst>
                <a:gd name="T0" fmla="*/ 0 w 1077"/>
                <a:gd name="T1" fmla="*/ 67 h 421"/>
                <a:gd name="T2" fmla="*/ 0 w 1077"/>
                <a:gd name="T3" fmla="*/ 68 h 421"/>
                <a:gd name="T4" fmla="*/ 0 w 1077"/>
                <a:gd name="T5" fmla="*/ 70 h 421"/>
                <a:gd name="T6" fmla="*/ 2 w 1077"/>
                <a:gd name="T7" fmla="*/ 73 h 421"/>
                <a:gd name="T8" fmla="*/ 25 w 1077"/>
                <a:gd name="T9" fmla="*/ 81 h 421"/>
                <a:gd name="T10" fmla="*/ 26 w 1077"/>
                <a:gd name="T11" fmla="*/ 81 h 421"/>
                <a:gd name="T12" fmla="*/ 26 w 1077"/>
                <a:gd name="T13" fmla="*/ 81 h 421"/>
                <a:gd name="T14" fmla="*/ 29 w 1077"/>
                <a:gd name="T15" fmla="*/ 81 h 421"/>
                <a:gd name="T16" fmla="*/ 34 w 1077"/>
                <a:gd name="T17" fmla="*/ 82 h 421"/>
                <a:gd name="T18" fmla="*/ 39 w 1077"/>
                <a:gd name="T19" fmla="*/ 82 h 421"/>
                <a:gd name="T20" fmla="*/ 41 w 1077"/>
                <a:gd name="T21" fmla="*/ 83 h 421"/>
                <a:gd name="T22" fmla="*/ 61 w 1077"/>
                <a:gd name="T23" fmla="*/ 87 h 421"/>
                <a:gd name="T24" fmla="*/ 80 w 1077"/>
                <a:gd name="T25" fmla="*/ 91 h 421"/>
                <a:gd name="T26" fmla="*/ 99 w 1077"/>
                <a:gd name="T27" fmla="*/ 94 h 421"/>
                <a:gd name="T28" fmla="*/ 117 w 1077"/>
                <a:gd name="T29" fmla="*/ 95 h 421"/>
                <a:gd name="T30" fmla="*/ 135 w 1077"/>
                <a:gd name="T31" fmla="*/ 97 h 421"/>
                <a:gd name="T32" fmla="*/ 151 w 1077"/>
                <a:gd name="T33" fmla="*/ 97 h 421"/>
                <a:gd name="T34" fmla="*/ 167 w 1077"/>
                <a:gd name="T35" fmla="*/ 97 h 421"/>
                <a:gd name="T36" fmla="*/ 181 w 1077"/>
                <a:gd name="T37" fmla="*/ 97 h 421"/>
                <a:gd name="T38" fmla="*/ 194 w 1077"/>
                <a:gd name="T39" fmla="*/ 96 h 421"/>
                <a:gd name="T40" fmla="*/ 206 w 1077"/>
                <a:gd name="T41" fmla="*/ 95 h 421"/>
                <a:gd name="T42" fmla="*/ 217 w 1077"/>
                <a:gd name="T43" fmla="*/ 94 h 421"/>
                <a:gd name="T44" fmla="*/ 225 w 1077"/>
                <a:gd name="T45" fmla="*/ 92 h 421"/>
                <a:gd name="T46" fmla="*/ 233 w 1077"/>
                <a:gd name="T47" fmla="*/ 91 h 421"/>
                <a:gd name="T48" fmla="*/ 238 w 1077"/>
                <a:gd name="T49" fmla="*/ 91 h 421"/>
                <a:gd name="T50" fmla="*/ 241 w 1077"/>
                <a:gd name="T51" fmla="*/ 90 h 421"/>
                <a:gd name="T52" fmla="*/ 243 w 1077"/>
                <a:gd name="T53" fmla="*/ 90 h 421"/>
                <a:gd name="T54" fmla="*/ 246 w 1077"/>
                <a:gd name="T55" fmla="*/ 88 h 421"/>
                <a:gd name="T56" fmla="*/ 247 w 1077"/>
                <a:gd name="T57" fmla="*/ 84 h 421"/>
                <a:gd name="T58" fmla="*/ 247 w 1077"/>
                <a:gd name="T59" fmla="*/ 84 h 421"/>
                <a:gd name="T60" fmla="*/ 247 w 1077"/>
                <a:gd name="T61" fmla="*/ 84 h 421"/>
                <a:gd name="T62" fmla="*/ 245 w 1077"/>
                <a:gd name="T63" fmla="*/ 73 h 421"/>
                <a:gd name="T64" fmla="*/ 239 w 1077"/>
                <a:gd name="T65" fmla="*/ 60 h 421"/>
                <a:gd name="T66" fmla="*/ 229 w 1077"/>
                <a:gd name="T67" fmla="*/ 48 h 421"/>
                <a:gd name="T68" fmla="*/ 213 w 1077"/>
                <a:gd name="T69" fmla="*/ 40 h 421"/>
                <a:gd name="T70" fmla="*/ 210 w 1077"/>
                <a:gd name="T71" fmla="*/ 36 h 421"/>
                <a:gd name="T72" fmla="*/ 206 w 1077"/>
                <a:gd name="T73" fmla="*/ 31 h 421"/>
                <a:gd name="T74" fmla="*/ 200 w 1077"/>
                <a:gd name="T75" fmla="*/ 25 h 421"/>
                <a:gd name="T76" fmla="*/ 191 w 1077"/>
                <a:gd name="T77" fmla="*/ 19 h 421"/>
                <a:gd name="T78" fmla="*/ 179 w 1077"/>
                <a:gd name="T79" fmla="*/ 13 h 421"/>
                <a:gd name="T80" fmla="*/ 164 w 1077"/>
                <a:gd name="T81" fmla="*/ 8 h 421"/>
                <a:gd name="T82" fmla="*/ 145 w 1077"/>
                <a:gd name="T83" fmla="*/ 3 h 421"/>
                <a:gd name="T84" fmla="*/ 122 w 1077"/>
                <a:gd name="T85" fmla="*/ 0 h 421"/>
                <a:gd name="T86" fmla="*/ 116 w 1077"/>
                <a:gd name="T87" fmla="*/ 0 h 421"/>
                <a:gd name="T88" fmla="*/ 102 w 1077"/>
                <a:gd name="T89" fmla="*/ 0 h 421"/>
                <a:gd name="T90" fmla="*/ 83 w 1077"/>
                <a:gd name="T91" fmla="*/ 2 h 421"/>
                <a:gd name="T92" fmla="*/ 62 w 1077"/>
                <a:gd name="T93" fmla="*/ 6 h 421"/>
                <a:gd name="T94" fmla="*/ 41 w 1077"/>
                <a:gd name="T95" fmla="*/ 14 h 421"/>
                <a:gd name="T96" fmla="*/ 22 w 1077"/>
                <a:gd name="T97" fmla="*/ 26 h 421"/>
                <a:gd name="T98" fmla="*/ 7 w 1077"/>
                <a:gd name="T99" fmla="*/ 44 h 421"/>
                <a:gd name="T100" fmla="*/ 0 w 1077"/>
                <a:gd name="T101" fmla="*/ 67 h 4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7"/>
                <a:gd name="T154" fmla="*/ 0 h 421"/>
                <a:gd name="T155" fmla="*/ 1077 w 1077"/>
                <a:gd name="T156" fmla="*/ 421 h 4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7" h="421">
                  <a:moveTo>
                    <a:pt x="0" y="292"/>
                  </a:moveTo>
                  <a:lnTo>
                    <a:pt x="0" y="292"/>
                  </a:lnTo>
                  <a:lnTo>
                    <a:pt x="0" y="294"/>
                  </a:lnTo>
                  <a:lnTo>
                    <a:pt x="0" y="295"/>
                  </a:lnTo>
                  <a:lnTo>
                    <a:pt x="1" y="303"/>
                  </a:lnTo>
                  <a:lnTo>
                    <a:pt x="3" y="309"/>
                  </a:lnTo>
                  <a:lnTo>
                    <a:pt x="9" y="315"/>
                  </a:lnTo>
                  <a:lnTo>
                    <a:pt x="15" y="317"/>
                  </a:lnTo>
                  <a:lnTo>
                    <a:pt x="111" y="350"/>
                  </a:lnTo>
                  <a:lnTo>
                    <a:pt x="113" y="350"/>
                  </a:lnTo>
                  <a:lnTo>
                    <a:pt x="114" y="350"/>
                  </a:lnTo>
                  <a:lnTo>
                    <a:pt x="115" y="350"/>
                  </a:lnTo>
                  <a:lnTo>
                    <a:pt x="118" y="350"/>
                  </a:lnTo>
                  <a:lnTo>
                    <a:pt x="126" y="351"/>
                  </a:lnTo>
                  <a:lnTo>
                    <a:pt x="136" y="352"/>
                  </a:lnTo>
                  <a:lnTo>
                    <a:pt x="148" y="354"/>
                  </a:lnTo>
                  <a:lnTo>
                    <a:pt x="160" y="356"/>
                  </a:lnTo>
                  <a:lnTo>
                    <a:pt x="170" y="357"/>
                  </a:lnTo>
                  <a:lnTo>
                    <a:pt x="178" y="359"/>
                  </a:lnTo>
                  <a:lnTo>
                    <a:pt x="180" y="359"/>
                  </a:lnTo>
                  <a:lnTo>
                    <a:pt x="223" y="369"/>
                  </a:lnTo>
                  <a:lnTo>
                    <a:pt x="266" y="378"/>
                  </a:lnTo>
                  <a:lnTo>
                    <a:pt x="308" y="387"/>
                  </a:lnTo>
                  <a:lnTo>
                    <a:pt x="350" y="394"/>
                  </a:lnTo>
                  <a:lnTo>
                    <a:pt x="391" y="400"/>
                  </a:lnTo>
                  <a:lnTo>
                    <a:pt x="432" y="406"/>
                  </a:lnTo>
                  <a:lnTo>
                    <a:pt x="472" y="411"/>
                  </a:lnTo>
                  <a:lnTo>
                    <a:pt x="511" y="413"/>
                  </a:lnTo>
                  <a:lnTo>
                    <a:pt x="550" y="417"/>
                  </a:lnTo>
                  <a:lnTo>
                    <a:pt x="588" y="419"/>
                  </a:lnTo>
                  <a:lnTo>
                    <a:pt x="624" y="420"/>
                  </a:lnTo>
                  <a:lnTo>
                    <a:pt x="659" y="421"/>
                  </a:lnTo>
                  <a:lnTo>
                    <a:pt x="694" y="421"/>
                  </a:lnTo>
                  <a:lnTo>
                    <a:pt x="727" y="421"/>
                  </a:lnTo>
                  <a:lnTo>
                    <a:pt x="760" y="420"/>
                  </a:lnTo>
                  <a:lnTo>
                    <a:pt x="791" y="419"/>
                  </a:lnTo>
                  <a:lnTo>
                    <a:pt x="819" y="417"/>
                  </a:lnTo>
                  <a:lnTo>
                    <a:pt x="848" y="415"/>
                  </a:lnTo>
                  <a:lnTo>
                    <a:pt x="874" y="413"/>
                  </a:lnTo>
                  <a:lnTo>
                    <a:pt x="900" y="411"/>
                  </a:lnTo>
                  <a:lnTo>
                    <a:pt x="924" y="408"/>
                  </a:lnTo>
                  <a:lnTo>
                    <a:pt x="946" y="406"/>
                  </a:lnTo>
                  <a:lnTo>
                    <a:pt x="965" y="403"/>
                  </a:lnTo>
                  <a:lnTo>
                    <a:pt x="983" y="400"/>
                  </a:lnTo>
                  <a:lnTo>
                    <a:pt x="1000" y="398"/>
                  </a:lnTo>
                  <a:lnTo>
                    <a:pt x="1015" y="396"/>
                  </a:lnTo>
                  <a:lnTo>
                    <a:pt x="1028" y="394"/>
                  </a:lnTo>
                  <a:lnTo>
                    <a:pt x="1038" y="393"/>
                  </a:lnTo>
                  <a:lnTo>
                    <a:pt x="1046" y="391"/>
                  </a:lnTo>
                  <a:lnTo>
                    <a:pt x="1052" y="390"/>
                  </a:lnTo>
                  <a:lnTo>
                    <a:pt x="1056" y="389"/>
                  </a:lnTo>
                  <a:lnTo>
                    <a:pt x="1058" y="389"/>
                  </a:lnTo>
                  <a:lnTo>
                    <a:pt x="1065" y="385"/>
                  </a:lnTo>
                  <a:lnTo>
                    <a:pt x="1072" y="380"/>
                  </a:lnTo>
                  <a:lnTo>
                    <a:pt x="1076" y="373"/>
                  </a:lnTo>
                  <a:lnTo>
                    <a:pt x="1077" y="365"/>
                  </a:lnTo>
                  <a:lnTo>
                    <a:pt x="1077" y="364"/>
                  </a:lnTo>
                  <a:lnTo>
                    <a:pt x="1074" y="342"/>
                  </a:lnTo>
                  <a:lnTo>
                    <a:pt x="1068" y="316"/>
                  </a:lnTo>
                  <a:lnTo>
                    <a:pt x="1058" y="289"/>
                  </a:lnTo>
                  <a:lnTo>
                    <a:pt x="1043" y="261"/>
                  </a:lnTo>
                  <a:lnTo>
                    <a:pt x="1022" y="235"/>
                  </a:lnTo>
                  <a:lnTo>
                    <a:pt x="998" y="210"/>
                  </a:lnTo>
                  <a:lnTo>
                    <a:pt x="965" y="190"/>
                  </a:lnTo>
                  <a:lnTo>
                    <a:pt x="927" y="175"/>
                  </a:lnTo>
                  <a:lnTo>
                    <a:pt x="924" y="168"/>
                  </a:lnTo>
                  <a:lnTo>
                    <a:pt x="917" y="158"/>
                  </a:lnTo>
                  <a:lnTo>
                    <a:pt x="909" y="148"/>
                  </a:lnTo>
                  <a:lnTo>
                    <a:pt x="899" y="136"/>
                  </a:lnTo>
                  <a:lnTo>
                    <a:pt x="886" y="123"/>
                  </a:lnTo>
                  <a:lnTo>
                    <a:pt x="871" y="110"/>
                  </a:lnTo>
                  <a:lnTo>
                    <a:pt x="853" y="97"/>
                  </a:lnTo>
                  <a:lnTo>
                    <a:pt x="832" y="84"/>
                  </a:lnTo>
                  <a:lnTo>
                    <a:pt x="809" y="70"/>
                  </a:lnTo>
                  <a:lnTo>
                    <a:pt x="782" y="58"/>
                  </a:lnTo>
                  <a:lnTo>
                    <a:pt x="750" y="45"/>
                  </a:lnTo>
                  <a:lnTo>
                    <a:pt x="715" y="34"/>
                  </a:lnTo>
                  <a:lnTo>
                    <a:pt x="676" y="23"/>
                  </a:lnTo>
                  <a:lnTo>
                    <a:pt x="632" y="14"/>
                  </a:lnTo>
                  <a:lnTo>
                    <a:pt x="584" y="6"/>
                  </a:lnTo>
                  <a:lnTo>
                    <a:pt x="532" y="1"/>
                  </a:lnTo>
                  <a:lnTo>
                    <a:pt x="523" y="1"/>
                  </a:lnTo>
                  <a:lnTo>
                    <a:pt x="504" y="0"/>
                  </a:lnTo>
                  <a:lnTo>
                    <a:pt x="478" y="1"/>
                  </a:lnTo>
                  <a:lnTo>
                    <a:pt x="445" y="2"/>
                  </a:lnTo>
                  <a:lnTo>
                    <a:pt x="407" y="5"/>
                  </a:lnTo>
                  <a:lnTo>
                    <a:pt x="364" y="10"/>
                  </a:lnTo>
                  <a:lnTo>
                    <a:pt x="318" y="18"/>
                  </a:lnTo>
                  <a:lnTo>
                    <a:pt x="272" y="28"/>
                  </a:lnTo>
                  <a:lnTo>
                    <a:pt x="223" y="43"/>
                  </a:lnTo>
                  <a:lnTo>
                    <a:pt x="178" y="62"/>
                  </a:lnTo>
                  <a:lnTo>
                    <a:pt x="134" y="86"/>
                  </a:lnTo>
                  <a:lnTo>
                    <a:pt x="95" y="114"/>
                  </a:lnTo>
                  <a:lnTo>
                    <a:pt x="59" y="148"/>
                  </a:lnTo>
                  <a:lnTo>
                    <a:pt x="31" y="190"/>
                  </a:lnTo>
                  <a:lnTo>
                    <a:pt x="11" y="238"/>
                  </a:lnTo>
                  <a:lnTo>
                    <a:pt x="0" y="292"/>
                  </a:lnTo>
                  <a:close/>
                </a:path>
              </a:pathLst>
            </a:custGeom>
            <a:solidFill>
              <a:srgbClr val="000000"/>
            </a:solidFill>
            <a:ln w="9525">
              <a:noFill/>
              <a:round/>
              <a:headEnd/>
              <a:tailEnd/>
            </a:ln>
          </p:spPr>
          <p:txBody>
            <a:bodyPr/>
            <a:lstStyle/>
            <a:p>
              <a:pPr rtl="0"/>
              <a:endParaRPr lang="en-US" sz="3800"/>
            </a:p>
          </p:txBody>
        </p:sp>
        <p:sp>
          <p:nvSpPr>
            <p:cNvPr id="1084" name="Freeform 1082"/>
            <p:cNvSpPr>
              <a:spLocks/>
            </p:cNvSpPr>
            <p:nvPr/>
          </p:nvSpPr>
          <p:spPr bwMode="auto">
            <a:xfrm>
              <a:off x="440" y="2510"/>
              <a:ext cx="224" cy="74"/>
            </a:xfrm>
            <a:custGeom>
              <a:avLst/>
              <a:gdLst>
                <a:gd name="T0" fmla="*/ 123 w 975"/>
                <a:gd name="T1" fmla="*/ 2 h 324"/>
                <a:gd name="T2" fmla="*/ 144 w 975"/>
                <a:gd name="T3" fmla="*/ 6 h 324"/>
                <a:gd name="T4" fmla="*/ 161 w 975"/>
                <a:gd name="T5" fmla="*/ 11 h 324"/>
                <a:gd name="T6" fmla="*/ 173 w 975"/>
                <a:gd name="T7" fmla="*/ 17 h 324"/>
                <a:gd name="T8" fmla="*/ 182 w 975"/>
                <a:gd name="T9" fmla="*/ 23 h 324"/>
                <a:gd name="T10" fmla="*/ 187 w 975"/>
                <a:gd name="T11" fmla="*/ 28 h 324"/>
                <a:gd name="T12" fmla="*/ 191 w 975"/>
                <a:gd name="T13" fmla="*/ 32 h 324"/>
                <a:gd name="T14" fmla="*/ 192 w 975"/>
                <a:gd name="T15" fmla="*/ 34 h 324"/>
                <a:gd name="T16" fmla="*/ 193 w 975"/>
                <a:gd name="T17" fmla="*/ 36 h 324"/>
                <a:gd name="T18" fmla="*/ 195 w 975"/>
                <a:gd name="T19" fmla="*/ 38 h 324"/>
                <a:gd name="T20" fmla="*/ 203 w 975"/>
                <a:gd name="T21" fmla="*/ 41 h 324"/>
                <a:gd name="T22" fmla="*/ 213 w 975"/>
                <a:gd name="T23" fmla="*/ 48 h 324"/>
                <a:gd name="T24" fmla="*/ 220 w 975"/>
                <a:gd name="T25" fmla="*/ 56 h 324"/>
                <a:gd name="T26" fmla="*/ 223 w 975"/>
                <a:gd name="T27" fmla="*/ 64 h 324"/>
                <a:gd name="T28" fmla="*/ 220 w 975"/>
                <a:gd name="T29" fmla="*/ 69 h 324"/>
                <a:gd name="T30" fmla="*/ 207 w 975"/>
                <a:gd name="T31" fmla="*/ 70 h 324"/>
                <a:gd name="T32" fmla="*/ 189 w 975"/>
                <a:gd name="T33" fmla="*/ 72 h 324"/>
                <a:gd name="T34" fmla="*/ 167 w 975"/>
                <a:gd name="T35" fmla="*/ 74 h 324"/>
                <a:gd name="T36" fmla="*/ 141 w 975"/>
                <a:gd name="T37" fmla="*/ 74 h 324"/>
                <a:gd name="T38" fmla="*/ 113 w 975"/>
                <a:gd name="T39" fmla="*/ 73 h 324"/>
                <a:gd name="T40" fmla="*/ 82 w 975"/>
                <a:gd name="T41" fmla="*/ 70 h 324"/>
                <a:gd name="T42" fmla="*/ 49 w 975"/>
                <a:gd name="T43" fmla="*/ 64 h 324"/>
                <a:gd name="T44" fmla="*/ 32 w 975"/>
                <a:gd name="T45" fmla="*/ 60 h 324"/>
                <a:gd name="T46" fmla="*/ 32 w 975"/>
                <a:gd name="T47" fmla="*/ 60 h 324"/>
                <a:gd name="T48" fmla="*/ 31 w 975"/>
                <a:gd name="T49" fmla="*/ 60 h 324"/>
                <a:gd name="T50" fmla="*/ 27 w 975"/>
                <a:gd name="T51" fmla="*/ 59 h 324"/>
                <a:gd name="T52" fmla="*/ 22 w 975"/>
                <a:gd name="T53" fmla="*/ 58 h 324"/>
                <a:gd name="T54" fmla="*/ 18 w 975"/>
                <a:gd name="T55" fmla="*/ 58 h 324"/>
                <a:gd name="T56" fmla="*/ 16 w 975"/>
                <a:gd name="T57" fmla="*/ 58 h 324"/>
                <a:gd name="T58" fmla="*/ 13 w 975"/>
                <a:gd name="T59" fmla="*/ 56 h 324"/>
                <a:gd name="T60" fmla="*/ 8 w 975"/>
                <a:gd name="T61" fmla="*/ 55 h 324"/>
                <a:gd name="T62" fmla="*/ 3 w 975"/>
                <a:gd name="T63" fmla="*/ 53 h 324"/>
                <a:gd name="T64" fmla="*/ 3 w 975"/>
                <a:gd name="T65" fmla="*/ 42 h 324"/>
                <a:gd name="T66" fmla="*/ 14 w 975"/>
                <a:gd name="T67" fmla="*/ 26 h 324"/>
                <a:gd name="T68" fmla="*/ 30 w 975"/>
                <a:gd name="T69" fmla="*/ 15 h 324"/>
                <a:gd name="T70" fmla="*/ 49 w 975"/>
                <a:gd name="T71" fmla="*/ 8 h 324"/>
                <a:gd name="T72" fmla="*/ 68 w 975"/>
                <a:gd name="T73" fmla="*/ 3 h 324"/>
                <a:gd name="T74" fmla="*/ 86 w 975"/>
                <a:gd name="T75" fmla="*/ 1 h 324"/>
                <a:gd name="T76" fmla="*/ 101 w 975"/>
                <a:gd name="T77" fmla="*/ 0 h 324"/>
                <a:gd name="T78" fmla="*/ 109 w 975"/>
                <a:gd name="T79" fmla="*/ 0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5"/>
                <a:gd name="T121" fmla="*/ 0 h 324"/>
                <a:gd name="T122" fmla="*/ 975 w 975"/>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5" h="324">
                  <a:moveTo>
                    <a:pt x="479" y="0"/>
                  </a:moveTo>
                  <a:lnTo>
                    <a:pt x="534" y="7"/>
                  </a:lnTo>
                  <a:lnTo>
                    <a:pt x="583" y="15"/>
                  </a:lnTo>
                  <a:lnTo>
                    <a:pt x="626" y="25"/>
                  </a:lnTo>
                  <a:lnTo>
                    <a:pt x="665" y="35"/>
                  </a:lnTo>
                  <a:lnTo>
                    <a:pt x="699" y="47"/>
                  </a:lnTo>
                  <a:lnTo>
                    <a:pt x="728" y="60"/>
                  </a:lnTo>
                  <a:lnTo>
                    <a:pt x="752" y="73"/>
                  </a:lnTo>
                  <a:lnTo>
                    <a:pt x="773" y="86"/>
                  </a:lnTo>
                  <a:lnTo>
                    <a:pt x="792" y="99"/>
                  </a:lnTo>
                  <a:lnTo>
                    <a:pt x="805" y="112"/>
                  </a:lnTo>
                  <a:lnTo>
                    <a:pt x="816" y="122"/>
                  </a:lnTo>
                  <a:lnTo>
                    <a:pt x="824" y="133"/>
                  </a:lnTo>
                  <a:lnTo>
                    <a:pt x="831" y="141"/>
                  </a:lnTo>
                  <a:lnTo>
                    <a:pt x="834" y="147"/>
                  </a:lnTo>
                  <a:lnTo>
                    <a:pt x="837" y="151"/>
                  </a:lnTo>
                  <a:lnTo>
                    <a:pt x="837" y="152"/>
                  </a:lnTo>
                  <a:lnTo>
                    <a:pt x="840" y="158"/>
                  </a:lnTo>
                  <a:lnTo>
                    <a:pt x="844" y="163"/>
                  </a:lnTo>
                  <a:lnTo>
                    <a:pt x="849" y="167"/>
                  </a:lnTo>
                  <a:lnTo>
                    <a:pt x="855" y="168"/>
                  </a:lnTo>
                  <a:lnTo>
                    <a:pt x="885" y="178"/>
                  </a:lnTo>
                  <a:lnTo>
                    <a:pt x="910" y="191"/>
                  </a:lnTo>
                  <a:lnTo>
                    <a:pt x="929" y="208"/>
                  </a:lnTo>
                  <a:lnTo>
                    <a:pt x="945" y="227"/>
                  </a:lnTo>
                  <a:lnTo>
                    <a:pt x="957" y="246"/>
                  </a:lnTo>
                  <a:lnTo>
                    <a:pt x="966" y="264"/>
                  </a:lnTo>
                  <a:lnTo>
                    <a:pt x="971" y="281"/>
                  </a:lnTo>
                  <a:lnTo>
                    <a:pt x="975" y="297"/>
                  </a:lnTo>
                  <a:lnTo>
                    <a:pt x="956" y="301"/>
                  </a:lnTo>
                  <a:lnTo>
                    <a:pt x="931" y="305"/>
                  </a:lnTo>
                  <a:lnTo>
                    <a:pt x="900" y="308"/>
                  </a:lnTo>
                  <a:lnTo>
                    <a:pt x="863" y="312"/>
                  </a:lnTo>
                  <a:lnTo>
                    <a:pt x="821" y="316"/>
                  </a:lnTo>
                  <a:lnTo>
                    <a:pt x="776" y="320"/>
                  </a:lnTo>
                  <a:lnTo>
                    <a:pt x="726" y="323"/>
                  </a:lnTo>
                  <a:lnTo>
                    <a:pt x="672" y="324"/>
                  </a:lnTo>
                  <a:lnTo>
                    <a:pt x="615" y="324"/>
                  </a:lnTo>
                  <a:lnTo>
                    <a:pt x="553" y="323"/>
                  </a:lnTo>
                  <a:lnTo>
                    <a:pt x="491" y="319"/>
                  </a:lnTo>
                  <a:lnTo>
                    <a:pt x="425" y="314"/>
                  </a:lnTo>
                  <a:lnTo>
                    <a:pt x="356" y="306"/>
                  </a:lnTo>
                  <a:lnTo>
                    <a:pt x="285" y="294"/>
                  </a:lnTo>
                  <a:lnTo>
                    <a:pt x="214" y="280"/>
                  </a:lnTo>
                  <a:lnTo>
                    <a:pt x="141" y="263"/>
                  </a:lnTo>
                  <a:lnTo>
                    <a:pt x="140" y="263"/>
                  </a:lnTo>
                  <a:lnTo>
                    <a:pt x="140" y="262"/>
                  </a:lnTo>
                  <a:lnTo>
                    <a:pt x="138" y="262"/>
                  </a:lnTo>
                  <a:lnTo>
                    <a:pt x="137" y="262"/>
                  </a:lnTo>
                  <a:lnTo>
                    <a:pt x="134" y="262"/>
                  </a:lnTo>
                  <a:lnTo>
                    <a:pt x="128" y="260"/>
                  </a:lnTo>
                  <a:lnTo>
                    <a:pt x="119" y="259"/>
                  </a:lnTo>
                  <a:lnTo>
                    <a:pt x="107" y="258"/>
                  </a:lnTo>
                  <a:lnTo>
                    <a:pt x="97" y="256"/>
                  </a:lnTo>
                  <a:lnTo>
                    <a:pt x="86" y="255"/>
                  </a:lnTo>
                  <a:lnTo>
                    <a:pt x="78" y="255"/>
                  </a:lnTo>
                  <a:lnTo>
                    <a:pt x="74" y="254"/>
                  </a:lnTo>
                  <a:lnTo>
                    <a:pt x="71" y="253"/>
                  </a:lnTo>
                  <a:lnTo>
                    <a:pt x="65" y="251"/>
                  </a:lnTo>
                  <a:lnTo>
                    <a:pt x="56" y="247"/>
                  </a:lnTo>
                  <a:lnTo>
                    <a:pt x="46" y="245"/>
                  </a:lnTo>
                  <a:lnTo>
                    <a:pt x="34" y="241"/>
                  </a:lnTo>
                  <a:lnTo>
                    <a:pt x="22" y="237"/>
                  </a:lnTo>
                  <a:lnTo>
                    <a:pt x="11" y="233"/>
                  </a:lnTo>
                  <a:lnTo>
                    <a:pt x="0" y="229"/>
                  </a:lnTo>
                  <a:lnTo>
                    <a:pt x="13" y="186"/>
                  </a:lnTo>
                  <a:lnTo>
                    <a:pt x="34" y="148"/>
                  </a:lnTo>
                  <a:lnTo>
                    <a:pt x="61" y="116"/>
                  </a:lnTo>
                  <a:lnTo>
                    <a:pt x="95" y="89"/>
                  </a:lnTo>
                  <a:lnTo>
                    <a:pt x="132" y="67"/>
                  </a:lnTo>
                  <a:lnTo>
                    <a:pt x="172" y="47"/>
                  </a:lnTo>
                  <a:lnTo>
                    <a:pt x="214" y="33"/>
                  </a:lnTo>
                  <a:lnTo>
                    <a:pt x="255" y="21"/>
                  </a:lnTo>
                  <a:lnTo>
                    <a:pt x="298" y="13"/>
                  </a:lnTo>
                  <a:lnTo>
                    <a:pt x="339" y="7"/>
                  </a:lnTo>
                  <a:lnTo>
                    <a:pt x="375" y="3"/>
                  </a:lnTo>
                  <a:lnTo>
                    <a:pt x="409" y="1"/>
                  </a:lnTo>
                  <a:lnTo>
                    <a:pt x="438" y="0"/>
                  </a:lnTo>
                  <a:lnTo>
                    <a:pt x="460" y="0"/>
                  </a:lnTo>
                  <a:lnTo>
                    <a:pt x="474" y="0"/>
                  </a:lnTo>
                  <a:lnTo>
                    <a:pt x="479" y="0"/>
                  </a:lnTo>
                  <a:close/>
                </a:path>
              </a:pathLst>
            </a:custGeom>
            <a:solidFill>
              <a:srgbClr val="C0C0C0"/>
            </a:solidFill>
            <a:ln w="9525">
              <a:noFill/>
              <a:round/>
              <a:headEnd/>
              <a:tailEnd/>
            </a:ln>
          </p:spPr>
          <p:txBody>
            <a:bodyPr/>
            <a:lstStyle/>
            <a:p>
              <a:pPr rtl="0"/>
              <a:endParaRPr lang="en-US" sz="3800"/>
            </a:p>
          </p:txBody>
        </p:sp>
        <p:sp>
          <p:nvSpPr>
            <p:cNvPr id="1085" name="Freeform 1083"/>
            <p:cNvSpPr>
              <a:spLocks/>
            </p:cNvSpPr>
            <p:nvPr/>
          </p:nvSpPr>
          <p:spPr bwMode="auto">
            <a:xfrm>
              <a:off x="494" y="2536"/>
              <a:ext cx="149" cy="32"/>
            </a:xfrm>
            <a:custGeom>
              <a:avLst/>
              <a:gdLst>
                <a:gd name="T0" fmla="*/ 3 w 653"/>
                <a:gd name="T1" fmla="*/ 22 h 143"/>
                <a:gd name="T2" fmla="*/ 1 w 653"/>
                <a:gd name="T3" fmla="*/ 24 h 143"/>
                <a:gd name="T4" fmla="*/ 0 w 653"/>
                <a:gd name="T5" fmla="*/ 26 h 143"/>
                <a:gd name="T6" fmla="*/ 0 w 653"/>
                <a:gd name="T7" fmla="*/ 28 h 143"/>
                <a:gd name="T8" fmla="*/ 1 w 653"/>
                <a:gd name="T9" fmla="*/ 30 h 143"/>
                <a:gd name="T10" fmla="*/ 2 w 653"/>
                <a:gd name="T11" fmla="*/ 31 h 143"/>
                <a:gd name="T12" fmla="*/ 4 w 653"/>
                <a:gd name="T13" fmla="*/ 32 h 143"/>
                <a:gd name="T14" fmla="*/ 6 w 653"/>
                <a:gd name="T15" fmla="*/ 32 h 143"/>
                <a:gd name="T16" fmla="*/ 8 w 653"/>
                <a:gd name="T17" fmla="*/ 32 h 143"/>
                <a:gd name="T18" fmla="*/ 18 w 653"/>
                <a:gd name="T19" fmla="*/ 26 h 143"/>
                <a:gd name="T20" fmla="*/ 28 w 653"/>
                <a:gd name="T21" fmla="*/ 22 h 143"/>
                <a:gd name="T22" fmla="*/ 38 w 653"/>
                <a:gd name="T23" fmla="*/ 19 h 143"/>
                <a:gd name="T24" fmla="*/ 49 w 653"/>
                <a:gd name="T25" fmla="*/ 16 h 143"/>
                <a:gd name="T26" fmla="*/ 60 w 653"/>
                <a:gd name="T27" fmla="*/ 14 h 143"/>
                <a:gd name="T28" fmla="*/ 71 w 653"/>
                <a:gd name="T29" fmla="*/ 13 h 143"/>
                <a:gd name="T30" fmla="*/ 82 w 653"/>
                <a:gd name="T31" fmla="*/ 11 h 143"/>
                <a:gd name="T32" fmla="*/ 93 w 653"/>
                <a:gd name="T33" fmla="*/ 11 h 143"/>
                <a:gd name="T34" fmla="*/ 103 w 653"/>
                <a:gd name="T35" fmla="*/ 11 h 143"/>
                <a:gd name="T36" fmla="*/ 112 w 653"/>
                <a:gd name="T37" fmla="*/ 11 h 143"/>
                <a:gd name="T38" fmla="*/ 121 w 653"/>
                <a:gd name="T39" fmla="*/ 11 h 143"/>
                <a:gd name="T40" fmla="*/ 128 w 653"/>
                <a:gd name="T41" fmla="*/ 11 h 143"/>
                <a:gd name="T42" fmla="*/ 134 w 653"/>
                <a:gd name="T43" fmla="*/ 12 h 143"/>
                <a:gd name="T44" fmla="*/ 139 w 653"/>
                <a:gd name="T45" fmla="*/ 12 h 143"/>
                <a:gd name="T46" fmla="*/ 141 w 653"/>
                <a:gd name="T47" fmla="*/ 13 h 143"/>
                <a:gd name="T48" fmla="*/ 143 w 653"/>
                <a:gd name="T49" fmla="*/ 13 h 143"/>
                <a:gd name="T50" fmla="*/ 145 w 653"/>
                <a:gd name="T51" fmla="*/ 13 h 143"/>
                <a:gd name="T52" fmla="*/ 147 w 653"/>
                <a:gd name="T53" fmla="*/ 12 h 143"/>
                <a:gd name="T54" fmla="*/ 148 w 653"/>
                <a:gd name="T55" fmla="*/ 10 h 143"/>
                <a:gd name="T56" fmla="*/ 149 w 653"/>
                <a:gd name="T57" fmla="*/ 8 h 143"/>
                <a:gd name="T58" fmla="*/ 149 w 653"/>
                <a:gd name="T59" fmla="*/ 6 h 143"/>
                <a:gd name="T60" fmla="*/ 148 w 653"/>
                <a:gd name="T61" fmla="*/ 4 h 143"/>
                <a:gd name="T62" fmla="*/ 146 w 653"/>
                <a:gd name="T63" fmla="*/ 3 h 143"/>
                <a:gd name="T64" fmla="*/ 144 w 653"/>
                <a:gd name="T65" fmla="*/ 2 h 143"/>
                <a:gd name="T66" fmla="*/ 143 w 653"/>
                <a:gd name="T67" fmla="*/ 2 h 143"/>
                <a:gd name="T68" fmla="*/ 139 w 653"/>
                <a:gd name="T69" fmla="*/ 2 h 143"/>
                <a:gd name="T70" fmla="*/ 134 w 653"/>
                <a:gd name="T71" fmla="*/ 1 h 143"/>
                <a:gd name="T72" fmla="*/ 128 w 653"/>
                <a:gd name="T73" fmla="*/ 1 h 143"/>
                <a:gd name="T74" fmla="*/ 120 w 653"/>
                <a:gd name="T75" fmla="*/ 0 h 143"/>
                <a:gd name="T76" fmla="*/ 111 w 653"/>
                <a:gd name="T77" fmla="*/ 0 h 143"/>
                <a:gd name="T78" fmla="*/ 102 w 653"/>
                <a:gd name="T79" fmla="*/ 0 h 143"/>
                <a:gd name="T80" fmla="*/ 91 w 653"/>
                <a:gd name="T81" fmla="*/ 0 h 143"/>
                <a:gd name="T82" fmla="*/ 80 w 653"/>
                <a:gd name="T83" fmla="*/ 1 h 143"/>
                <a:gd name="T84" fmla="*/ 69 w 653"/>
                <a:gd name="T85" fmla="*/ 2 h 143"/>
                <a:gd name="T86" fmla="*/ 57 w 653"/>
                <a:gd name="T87" fmla="*/ 4 h 143"/>
                <a:gd name="T88" fmla="*/ 46 w 653"/>
                <a:gd name="T89" fmla="*/ 6 h 143"/>
                <a:gd name="T90" fmla="*/ 34 w 653"/>
                <a:gd name="T91" fmla="*/ 9 h 143"/>
                <a:gd name="T92" fmla="*/ 23 w 653"/>
                <a:gd name="T93" fmla="*/ 13 h 143"/>
                <a:gd name="T94" fmla="*/ 13 w 653"/>
                <a:gd name="T95" fmla="*/ 17 h 143"/>
                <a:gd name="T96" fmla="*/ 3 w 653"/>
                <a:gd name="T97" fmla="*/ 22 h 1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3"/>
                <a:gd name="T148" fmla="*/ 0 h 143"/>
                <a:gd name="T149" fmla="*/ 653 w 653"/>
                <a:gd name="T150" fmla="*/ 143 h 1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3" h="143">
                  <a:moveTo>
                    <a:pt x="11" y="100"/>
                  </a:moveTo>
                  <a:lnTo>
                    <a:pt x="4" y="107"/>
                  </a:lnTo>
                  <a:lnTo>
                    <a:pt x="0" y="115"/>
                  </a:lnTo>
                  <a:lnTo>
                    <a:pt x="0" y="124"/>
                  </a:lnTo>
                  <a:lnTo>
                    <a:pt x="4" y="133"/>
                  </a:lnTo>
                  <a:lnTo>
                    <a:pt x="10" y="139"/>
                  </a:lnTo>
                  <a:lnTo>
                    <a:pt x="18" y="143"/>
                  </a:lnTo>
                  <a:lnTo>
                    <a:pt x="27" y="143"/>
                  </a:lnTo>
                  <a:lnTo>
                    <a:pt x="36" y="141"/>
                  </a:lnTo>
                  <a:lnTo>
                    <a:pt x="78" y="117"/>
                  </a:lnTo>
                  <a:lnTo>
                    <a:pt x="122" y="99"/>
                  </a:lnTo>
                  <a:lnTo>
                    <a:pt x="168" y="83"/>
                  </a:lnTo>
                  <a:lnTo>
                    <a:pt x="216" y="72"/>
                  </a:lnTo>
                  <a:lnTo>
                    <a:pt x="265" y="62"/>
                  </a:lnTo>
                  <a:lnTo>
                    <a:pt x="313" y="56"/>
                  </a:lnTo>
                  <a:lnTo>
                    <a:pt x="361" y="51"/>
                  </a:lnTo>
                  <a:lnTo>
                    <a:pt x="408" y="48"/>
                  </a:lnTo>
                  <a:lnTo>
                    <a:pt x="453" y="48"/>
                  </a:lnTo>
                  <a:lnTo>
                    <a:pt x="493" y="48"/>
                  </a:lnTo>
                  <a:lnTo>
                    <a:pt x="529" y="49"/>
                  </a:lnTo>
                  <a:lnTo>
                    <a:pt x="562" y="51"/>
                  </a:lnTo>
                  <a:lnTo>
                    <a:pt x="588" y="53"/>
                  </a:lnTo>
                  <a:lnTo>
                    <a:pt x="607" y="55"/>
                  </a:lnTo>
                  <a:lnTo>
                    <a:pt x="620" y="56"/>
                  </a:lnTo>
                  <a:lnTo>
                    <a:pt x="626" y="57"/>
                  </a:lnTo>
                  <a:lnTo>
                    <a:pt x="635" y="56"/>
                  </a:lnTo>
                  <a:lnTo>
                    <a:pt x="644" y="52"/>
                  </a:lnTo>
                  <a:lnTo>
                    <a:pt x="649" y="46"/>
                  </a:lnTo>
                  <a:lnTo>
                    <a:pt x="653" y="36"/>
                  </a:lnTo>
                  <a:lnTo>
                    <a:pt x="652" y="27"/>
                  </a:lnTo>
                  <a:lnTo>
                    <a:pt x="648" y="18"/>
                  </a:lnTo>
                  <a:lnTo>
                    <a:pt x="641" y="13"/>
                  </a:lnTo>
                  <a:lnTo>
                    <a:pt x="632" y="9"/>
                  </a:lnTo>
                  <a:lnTo>
                    <a:pt x="626" y="8"/>
                  </a:lnTo>
                  <a:lnTo>
                    <a:pt x="610" y="7"/>
                  </a:lnTo>
                  <a:lnTo>
                    <a:pt x="588" y="5"/>
                  </a:lnTo>
                  <a:lnTo>
                    <a:pt x="561" y="3"/>
                  </a:lnTo>
                  <a:lnTo>
                    <a:pt x="527" y="1"/>
                  </a:lnTo>
                  <a:lnTo>
                    <a:pt x="488" y="0"/>
                  </a:lnTo>
                  <a:lnTo>
                    <a:pt x="446" y="0"/>
                  </a:lnTo>
                  <a:lnTo>
                    <a:pt x="400" y="1"/>
                  </a:lnTo>
                  <a:lnTo>
                    <a:pt x="352" y="4"/>
                  </a:lnTo>
                  <a:lnTo>
                    <a:pt x="302" y="9"/>
                  </a:lnTo>
                  <a:lnTo>
                    <a:pt x="251" y="16"/>
                  </a:lnTo>
                  <a:lnTo>
                    <a:pt x="200" y="26"/>
                  </a:lnTo>
                  <a:lnTo>
                    <a:pt x="151" y="39"/>
                  </a:lnTo>
                  <a:lnTo>
                    <a:pt x="101" y="56"/>
                  </a:lnTo>
                  <a:lnTo>
                    <a:pt x="56" y="75"/>
                  </a:lnTo>
                  <a:lnTo>
                    <a:pt x="11" y="100"/>
                  </a:lnTo>
                  <a:close/>
                </a:path>
              </a:pathLst>
            </a:custGeom>
            <a:solidFill>
              <a:srgbClr val="000000"/>
            </a:solidFill>
            <a:ln w="9525">
              <a:noFill/>
              <a:round/>
              <a:headEnd/>
              <a:tailEnd/>
            </a:ln>
          </p:spPr>
          <p:txBody>
            <a:bodyPr/>
            <a:lstStyle/>
            <a:p>
              <a:pPr rtl="0"/>
              <a:endParaRPr lang="en-US" sz="3800"/>
            </a:p>
          </p:txBody>
        </p:sp>
        <p:sp>
          <p:nvSpPr>
            <p:cNvPr id="1086" name="Freeform 1084"/>
            <p:cNvSpPr>
              <a:spLocks/>
            </p:cNvSpPr>
            <p:nvPr/>
          </p:nvSpPr>
          <p:spPr bwMode="auto">
            <a:xfrm>
              <a:off x="520" y="2500"/>
              <a:ext cx="68" cy="45"/>
            </a:xfrm>
            <a:custGeom>
              <a:avLst/>
              <a:gdLst>
                <a:gd name="T0" fmla="*/ 0 w 297"/>
                <a:gd name="T1" fmla="*/ 5 h 198"/>
                <a:gd name="T2" fmla="*/ 0 w 297"/>
                <a:gd name="T3" fmla="*/ 7 h 198"/>
                <a:gd name="T4" fmla="*/ 1 w 297"/>
                <a:gd name="T5" fmla="*/ 9 h 198"/>
                <a:gd name="T6" fmla="*/ 3 w 297"/>
                <a:gd name="T7" fmla="*/ 10 h 198"/>
                <a:gd name="T8" fmla="*/ 5 w 297"/>
                <a:gd name="T9" fmla="*/ 11 h 198"/>
                <a:gd name="T10" fmla="*/ 12 w 297"/>
                <a:gd name="T11" fmla="*/ 12 h 198"/>
                <a:gd name="T12" fmla="*/ 19 w 297"/>
                <a:gd name="T13" fmla="*/ 13 h 198"/>
                <a:gd name="T14" fmla="*/ 25 w 297"/>
                <a:gd name="T15" fmla="*/ 15 h 198"/>
                <a:gd name="T16" fmla="*/ 30 w 297"/>
                <a:gd name="T17" fmla="*/ 17 h 198"/>
                <a:gd name="T18" fmla="*/ 35 w 297"/>
                <a:gd name="T19" fmla="*/ 19 h 198"/>
                <a:gd name="T20" fmla="*/ 39 w 297"/>
                <a:gd name="T21" fmla="*/ 21 h 198"/>
                <a:gd name="T22" fmla="*/ 43 w 297"/>
                <a:gd name="T23" fmla="*/ 24 h 198"/>
                <a:gd name="T24" fmla="*/ 46 w 297"/>
                <a:gd name="T25" fmla="*/ 27 h 198"/>
                <a:gd name="T26" fmla="*/ 49 w 297"/>
                <a:gd name="T27" fmla="*/ 29 h 198"/>
                <a:gd name="T28" fmla="*/ 51 w 297"/>
                <a:gd name="T29" fmla="*/ 32 h 198"/>
                <a:gd name="T30" fmla="*/ 53 w 297"/>
                <a:gd name="T31" fmla="*/ 35 h 198"/>
                <a:gd name="T32" fmla="*/ 55 w 297"/>
                <a:gd name="T33" fmla="*/ 37 h 198"/>
                <a:gd name="T34" fmla="*/ 56 w 297"/>
                <a:gd name="T35" fmla="*/ 39 h 198"/>
                <a:gd name="T36" fmla="*/ 56 w 297"/>
                <a:gd name="T37" fmla="*/ 40 h 198"/>
                <a:gd name="T38" fmla="*/ 57 w 297"/>
                <a:gd name="T39" fmla="*/ 41 h 198"/>
                <a:gd name="T40" fmla="*/ 57 w 297"/>
                <a:gd name="T41" fmla="*/ 42 h 198"/>
                <a:gd name="T42" fmla="*/ 59 w 297"/>
                <a:gd name="T43" fmla="*/ 43 h 198"/>
                <a:gd name="T44" fmla="*/ 60 w 297"/>
                <a:gd name="T45" fmla="*/ 45 h 198"/>
                <a:gd name="T46" fmla="*/ 62 w 297"/>
                <a:gd name="T47" fmla="*/ 45 h 198"/>
                <a:gd name="T48" fmla="*/ 65 w 297"/>
                <a:gd name="T49" fmla="*/ 45 h 198"/>
                <a:gd name="T50" fmla="*/ 66 w 297"/>
                <a:gd name="T51" fmla="*/ 43 h 198"/>
                <a:gd name="T52" fmla="*/ 68 w 297"/>
                <a:gd name="T53" fmla="*/ 42 h 198"/>
                <a:gd name="T54" fmla="*/ 68 w 297"/>
                <a:gd name="T55" fmla="*/ 40 h 198"/>
                <a:gd name="T56" fmla="*/ 68 w 297"/>
                <a:gd name="T57" fmla="*/ 38 h 198"/>
                <a:gd name="T58" fmla="*/ 68 w 297"/>
                <a:gd name="T59" fmla="*/ 37 h 198"/>
                <a:gd name="T60" fmla="*/ 67 w 297"/>
                <a:gd name="T61" fmla="*/ 36 h 198"/>
                <a:gd name="T62" fmla="*/ 66 w 297"/>
                <a:gd name="T63" fmla="*/ 34 h 198"/>
                <a:gd name="T64" fmla="*/ 65 w 297"/>
                <a:gd name="T65" fmla="*/ 32 h 198"/>
                <a:gd name="T66" fmla="*/ 63 w 297"/>
                <a:gd name="T67" fmla="*/ 29 h 198"/>
                <a:gd name="T68" fmla="*/ 61 w 297"/>
                <a:gd name="T69" fmla="*/ 26 h 198"/>
                <a:gd name="T70" fmla="*/ 58 w 297"/>
                <a:gd name="T71" fmla="*/ 23 h 198"/>
                <a:gd name="T72" fmla="*/ 55 w 297"/>
                <a:gd name="T73" fmla="*/ 19 h 198"/>
                <a:gd name="T74" fmla="*/ 51 w 297"/>
                <a:gd name="T75" fmla="*/ 16 h 198"/>
                <a:gd name="T76" fmla="*/ 46 w 297"/>
                <a:gd name="T77" fmla="*/ 13 h 198"/>
                <a:gd name="T78" fmla="*/ 41 w 297"/>
                <a:gd name="T79" fmla="*/ 10 h 198"/>
                <a:gd name="T80" fmla="*/ 35 w 297"/>
                <a:gd name="T81" fmla="*/ 7 h 198"/>
                <a:gd name="T82" fmla="*/ 29 w 297"/>
                <a:gd name="T83" fmla="*/ 5 h 198"/>
                <a:gd name="T84" fmla="*/ 22 w 297"/>
                <a:gd name="T85" fmla="*/ 3 h 198"/>
                <a:gd name="T86" fmla="*/ 14 w 297"/>
                <a:gd name="T87" fmla="*/ 1 h 198"/>
                <a:gd name="T88" fmla="*/ 6 w 297"/>
                <a:gd name="T89" fmla="*/ 0 h 198"/>
                <a:gd name="T90" fmla="*/ 4 w 297"/>
                <a:gd name="T91" fmla="*/ 0 h 198"/>
                <a:gd name="T92" fmla="*/ 2 w 297"/>
                <a:gd name="T93" fmla="*/ 1 h 198"/>
                <a:gd name="T94" fmla="*/ 1 w 297"/>
                <a:gd name="T95" fmla="*/ 3 h 198"/>
                <a:gd name="T96" fmla="*/ 0 w 297"/>
                <a:gd name="T97" fmla="*/ 5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97"/>
                <a:gd name="T148" fmla="*/ 0 h 198"/>
                <a:gd name="T149" fmla="*/ 297 w 297"/>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97" h="198">
                  <a:moveTo>
                    <a:pt x="0" y="22"/>
                  </a:moveTo>
                  <a:lnTo>
                    <a:pt x="2" y="31"/>
                  </a:lnTo>
                  <a:lnTo>
                    <a:pt x="6" y="39"/>
                  </a:lnTo>
                  <a:lnTo>
                    <a:pt x="13" y="46"/>
                  </a:lnTo>
                  <a:lnTo>
                    <a:pt x="23" y="48"/>
                  </a:lnTo>
                  <a:lnTo>
                    <a:pt x="54" y="51"/>
                  </a:lnTo>
                  <a:lnTo>
                    <a:pt x="82" y="56"/>
                  </a:lnTo>
                  <a:lnTo>
                    <a:pt x="108" y="64"/>
                  </a:lnTo>
                  <a:lnTo>
                    <a:pt x="132" y="73"/>
                  </a:lnTo>
                  <a:lnTo>
                    <a:pt x="153" y="82"/>
                  </a:lnTo>
                  <a:lnTo>
                    <a:pt x="172" y="94"/>
                  </a:lnTo>
                  <a:lnTo>
                    <a:pt x="188" y="106"/>
                  </a:lnTo>
                  <a:lnTo>
                    <a:pt x="202" y="117"/>
                  </a:lnTo>
                  <a:lnTo>
                    <a:pt x="214" y="129"/>
                  </a:lnTo>
                  <a:lnTo>
                    <a:pt x="224" y="141"/>
                  </a:lnTo>
                  <a:lnTo>
                    <a:pt x="232" y="152"/>
                  </a:lnTo>
                  <a:lnTo>
                    <a:pt x="239" y="162"/>
                  </a:lnTo>
                  <a:lnTo>
                    <a:pt x="244" y="171"/>
                  </a:lnTo>
                  <a:lnTo>
                    <a:pt x="246" y="177"/>
                  </a:lnTo>
                  <a:lnTo>
                    <a:pt x="249" y="181"/>
                  </a:lnTo>
                  <a:lnTo>
                    <a:pt x="250" y="184"/>
                  </a:lnTo>
                  <a:lnTo>
                    <a:pt x="256" y="191"/>
                  </a:lnTo>
                  <a:lnTo>
                    <a:pt x="263" y="197"/>
                  </a:lnTo>
                  <a:lnTo>
                    <a:pt x="272" y="198"/>
                  </a:lnTo>
                  <a:lnTo>
                    <a:pt x="282" y="197"/>
                  </a:lnTo>
                  <a:lnTo>
                    <a:pt x="289" y="191"/>
                  </a:lnTo>
                  <a:lnTo>
                    <a:pt x="295" y="185"/>
                  </a:lnTo>
                  <a:lnTo>
                    <a:pt x="297" y="176"/>
                  </a:lnTo>
                  <a:lnTo>
                    <a:pt x="296" y="167"/>
                  </a:lnTo>
                  <a:lnTo>
                    <a:pt x="295" y="164"/>
                  </a:lnTo>
                  <a:lnTo>
                    <a:pt x="292" y="158"/>
                  </a:lnTo>
                  <a:lnTo>
                    <a:pt x="288" y="150"/>
                  </a:lnTo>
                  <a:lnTo>
                    <a:pt x="282" y="139"/>
                  </a:lnTo>
                  <a:lnTo>
                    <a:pt x="274" y="128"/>
                  </a:lnTo>
                  <a:lnTo>
                    <a:pt x="265" y="115"/>
                  </a:lnTo>
                  <a:lnTo>
                    <a:pt x="253" y="100"/>
                  </a:lnTo>
                  <a:lnTo>
                    <a:pt x="239" y="85"/>
                  </a:lnTo>
                  <a:lnTo>
                    <a:pt x="222" y="71"/>
                  </a:lnTo>
                  <a:lnTo>
                    <a:pt x="202" y="56"/>
                  </a:lnTo>
                  <a:lnTo>
                    <a:pt x="180" y="43"/>
                  </a:lnTo>
                  <a:lnTo>
                    <a:pt x="155" y="30"/>
                  </a:lnTo>
                  <a:lnTo>
                    <a:pt x="128" y="20"/>
                  </a:lnTo>
                  <a:lnTo>
                    <a:pt x="97" y="11"/>
                  </a:lnTo>
                  <a:lnTo>
                    <a:pt x="63" y="4"/>
                  </a:lnTo>
                  <a:lnTo>
                    <a:pt x="25" y="0"/>
                  </a:lnTo>
                  <a:lnTo>
                    <a:pt x="16" y="2"/>
                  </a:lnTo>
                  <a:lnTo>
                    <a:pt x="8" y="5"/>
                  </a:lnTo>
                  <a:lnTo>
                    <a:pt x="3" y="13"/>
                  </a:lnTo>
                  <a:lnTo>
                    <a:pt x="0" y="22"/>
                  </a:lnTo>
                  <a:close/>
                </a:path>
              </a:pathLst>
            </a:custGeom>
            <a:solidFill>
              <a:srgbClr val="000000"/>
            </a:solidFill>
            <a:ln w="9525">
              <a:noFill/>
              <a:round/>
              <a:headEnd/>
              <a:tailEnd/>
            </a:ln>
          </p:spPr>
          <p:txBody>
            <a:bodyPr/>
            <a:lstStyle/>
            <a:p>
              <a:pPr rtl="0"/>
              <a:endParaRPr lang="en-US" sz="3800"/>
            </a:p>
          </p:txBody>
        </p:sp>
        <p:sp>
          <p:nvSpPr>
            <p:cNvPr id="1087" name="Freeform 1085"/>
            <p:cNvSpPr>
              <a:spLocks/>
            </p:cNvSpPr>
            <p:nvPr/>
          </p:nvSpPr>
          <p:spPr bwMode="auto">
            <a:xfrm>
              <a:off x="604" y="2552"/>
              <a:ext cx="20" cy="40"/>
            </a:xfrm>
            <a:custGeom>
              <a:avLst/>
              <a:gdLst>
                <a:gd name="T0" fmla="*/ 2 w 90"/>
                <a:gd name="T1" fmla="*/ 1 h 173"/>
                <a:gd name="T2" fmla="*/ 1 w 90"/>
                <a:gd name="T3" fmla="*/ 3 h 173"/>
                <a:gd name="T4" fmla="*/ 0 w 90"/>
                <a:gd name="T5" fmla="*/ 5 h 173"/>
                <a:gd name="T6" fmla="*/ 0 w 90"/>
                <a:gd name="T7" fmla="*/ 7 h 173"/>
                <a:gd name="T8" fmla="*/ 1 w 90"/>
                <a:gd name="T9" fmla="*/ 9 h 173"/>
                <a:gd name="T10" fmla="*/ 3 w 90"/>
                <a:gd name="T11" fmla="*/ 13 h 173"/>
                <a:gd name="T12" fmla="*/ 5 w 90"/>
                <a:gd name="T13" fmla="*/ 17 h 173"/>
                <a:gd name="T14" fmla="*/ 7 w 90"/>
                <a:gd name="T15" fmla="*/ 22 h 173"/>
                <a:gd name="T16" fmla="*/ 8 w 90"/>
                <a:gd name="T17" fmla="*/ 25 h 173"/>
                <a:gd name="T18" fmla="*/ 9 w 90"/>
                <a:gd name="T19" fmla="*/ 29 h 173"/>
                <a:gd name="T20" fmla="*/ 9 w 90"/>
                <a:gd name="T21" fmla="*/ 32 h 173"/>
                <a:gd name="T22" fmla="*/ 10 w 90"/>
                <a:gd name="T23" fmla="*/ 34 h 173"/>
                <a:gd name="T24" fmla="*/ 10 w 90"/>
                <a:gd name="T25" fmla="*/ 35 h 173"/>
                <a:gd name="T26" fmla="*/ 10 w 90"/>
                <a:gd name="T27" fmla="*/ 37 h 173"/>
                <a:gd name="T28" fmla="*/ 11 w 90"/>
                <a:gd name="T29" fmla="*/ 39 h 173"/>
                <a:gd name="T30" fmla="*/ 13 w 90"/>
                <a:gd name="T31" fmla="*/ 40 h 173"/>
                <a:gd name="T32" fmla="*/ 15 w 90"/>
                <a:gd name="T33" fmla="*/ 40 h 173"/>
                <a:gd name="T34" fmla="*/ 18 w 90"/>
                <a:gd name="T35" fmla="*/ 40 h 173"/>
                <a:gd name="T36" fmla="*/ 19 w 90"/>
                <a:gd name="T37" fmla="*/ 38 h 173"/>
                <a:gd name="T38" fmla="*/ 20 w 90"/>
                <a:gd name="T39" fmla="*/ 36 h 173"/>
                <a:gd name="T40" fmla="*/ 20 w 90"/>
                <a:gd name="T41" fmla="*/ 34 h 173"/>
                <a:gd name="T42" fmla="*/ 20 w 90"/>
                <a:gd name="T43" fmla="*/ 33 h 173"/>
                <a:gd name="T44" fmla="*/ 20 w 90"/>
                <a:gd name="T45" fmla="*/ 31 h 173"/>
                <a:gd name="T46" fmla="*/ 19 w 90"/>
                <a:gd name="T47" fmla="*/ 27 h 173"/>
                <a:gd name="T48" fmla="*/ 18 w 90"/>
                <a:gd name="T49" fmla="*/ 22 h 173"/>
                <a:gd name="T50" fmla="*/ 17 w 90"/>
                <a:gd name="T51" fmla="*/ 17 h 173"/>
                <a:gd name="T52" fmla="*/ 15 w 90"/>
                <a:gd name="T53" fmla="*/ 12 h 173"/>
                <a:gd name="T54" fmla="*/ 12 w 90"/>
                <a:gd name="T55" fmla="*/ 7 h 173"/>
                <a:gd name="T56" fmla="*/ 10 w 90"/>
                <a:gd name="T57" fmla="*/ 2 h 173"/>
                <a:gd name="T58" fmla="*/ 8 w 90"/>
                <a:gd name="T59" fmla="*/ 1 h 173"/>
                <a:gd name="T60" fmla="*/ 6 w 90"/>
                <a:gd name="T61" fmla="*/ 0 h 173"/>
                <a:gd name="T62" fmla="*/ 4 w 90"/>
                <a:gd name="T63" fmla="*/ 0 h 173"/>
                <a:gd name="T64" fmla="*/ 2 w 90"/>
                <a:gd name="T65" fmla="*/ 1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73"/>
                <a:gd name="T101" fmla="*/ 90 w 90"/>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73">
                  <a:moveTo>
                    <a:pt x="10" y="4"/>
                  </a:moveTo>
                  <a:lnTo>
                    <a:pt x="3" y="12"/>
                  </a:lnTo>
                  <a:lnTo>
                    <a:pt x="0" y="21"/>
                  </a:lnTo>
                  <a:lnTo>
                    <a:pt x="0" y="30"/>
                  </a:lnTo>
                  <a:lnTo>
                    <a:pt x="4" y="38"/>
                  </a:lnTo>
                  <a:lnTo>
                    <a:pt x="15" y="55"/>
                  </a:lnTo>
                  <a:lnTo>
                    <a:pt x="24" y="73"/>
                  </a:lnTo>
                  <a:lnTo>
                    <a:pt x="30" y="93"/>
                  </a:lnTo>
                  <a:lnTo>
                    <a:pt x="36" y="110"/>
                  </a:lnTo>
                  <a:lnTo>
                    <a:pt x="39" y="127"/>
                  </a:lnTo>
                  <a:lnTo>
                    <a:pt x="42" y="140"/>
                  </a:lnTo>
                  <a:lnTo>
                    <a:pt x="43" y="149"/>
                  </a:lnTo>
                  <a:lnTo>
                    <a:pt x="43" y="151"/>
                  </a:lnTo>
                  <a:lnTo>
                    <a:pt x="46" y="160"/>
                  </a:lnTo>
                  <a:lnTo>
                    <a:pt x="51" y="168"/>
                  </a:lnTo>
                  <a:lnTo>
                    <a:pt x="59" y="172"/>
                  </a:lnTo>
                  <a:lnTo>
                    <a:pt x="69" y="173"/>
                  </a:lnTo>
                  <a:lnTo>
                    <a:pt x="79" y="171"/>
                  </a:lnTo>
                  <a:lnTo>
                    <a:pt x="85" y="164"/>
                  </a:lnTo>
                  <a:lnTo>
                    <a:pt x="89" y="157"/>
                  </a:lnTo>
                  <a:lnTo>
                    <a:pt x="90" y="147"/>
                  </a:lnTo>
                  <a:lnTo>
                    <a:pt x="90" y="142"/>
                  </a:lnTo>
                  <a:lnTo>
                    <a:pt x="88" y="132"/>
                  </a:lnTo>
                  <a:lnTo>
                    <a:pt x="85" y="116"/>
                  </a:lnTo>
                  <a:lnTo>
                    <a:pt x="81" y="97"/>
                  </a:lnTo>
                  <a:lnTo>
                    <a:pt x="75" y="75"/>
                  </a:lnTo>
                  <a:lnTo>
                    <a:pt x="67" y="53"/>
                  </a:lnTo>
                  <a:lnTo>
                    <a:pt x="56" y="30"/>
                  </a:lnTo>
                  <a:lnTo>
                    <a:pt x="43" y="10"/>
                  </a:lnTo>
                  <a:lnTo>
                    <a:pt x="37" y="3"/>
                  </a:lnTo>
                  <a:lnTo>
                    <a:pt x="28" y="0"/>
                  </a:lnTo>
                  <a:lnTo>
                    <a:pt x="19" y="0"/>
                  </a:lnTo>
                  <a:lnTo>
                    <a:pt x="10" y="4"/>
                  </a:lnTo>
                  <a:close/>
                </a:path>
              </a:pathLst>
            </a:custGeom>
            <a:solidFill>
              <a:srgbClr val="000000"/>
            </a:solidFill>
            <a:ln w="9525">
              <a:noFill/>
              <a:round/>
              <a:headEnd/>
              <a:tailEnd/>
            </a:ln>
          </p:spPr>
          <p:txBody>
            <a:bodyPr/>
            <a:lstStyle/>
            <a:p>
              <a:pPr rtl="0"/>
              <a:endParaRPr lang="en-US" sz="3800"/>
            </a:p>
          </p:txBody>
        </p:sp>
        <p:sp>
          <p:nvSpPr>
            <p:cNvPr id="1088" name="Freeform 1086"/>
            <p:cNvSpPr>
              <a:spLocks/>
            </p:cNvSpPr>
            <p:nvPr/>
          </p:nvSpPr>
          <p:spPr bwMode="auto">
            <a:xfrm>
              <a:off x="627" y="2552"/>
              <a:ext cx="18" cy="38"/>
            </a:xfrm>
            <a:custGeom>
              <a:avLst/>
              <a:gdLst>
                <a:gd name="T0" fmla="*/ 2 w 83"/>
                <a:gd name="T1" fmla="*/ 1 h 164"/>
                <a:gd name="T2" fmla="*/ 0 w 83"/>
                <a:gd name="T3" fmla="*/ 2 h 164"/>
                <a:gd name="T4" fmla="*/ 0 w 83"/>
                <a:gd name="T5" fmla="*/ 4 h 164"/>
                <a:gd name="T6" fmla="*/ 0 w 83"/>
                <a:gd name="T7" fmla="*/ 7 h 164"/>
                <a:gd name="T8" fmla="*/ 1 w 83"/>
                <a:gd name="T9" fmla="*/ 9 h 164"/>
                <a:gd name="T10" fmla="*/ 4 w 83"/>
                <a:gd name="T11" fmla="*/ 16 h 164"/>
                <a:gd name="T12" fmla="*/ 7 w 83"/>
                <a:gd name="T13" fmla="*/ 24 h 164"/>
                <a:gd name="T14" fmla="*/ 8 w 83"/>
                <a:gd name="T15" fmla="*/ 30 h 164"/>
                <a:gd name="T16" fmla="*/ 8 w 83"/>
                <a:gd name="T17" fmla="*/ 33 h 164"/>
                <a:gd name="T18" fmla="*/ 8 w 83"/>
                <a:gd name="T19" fmla="*/ 35 h 164"/>
                <a:gd name="T20" fmla="*/ 10 w 83"/>
                <a:gd name="T21" fmla="*/ 37 h 164"/>
                <a:gd name="T22" fmla="*/ 11 w 83"/>
                <a:gd name="T23" fmla="*/ 38 h 164"/>
                <a:gd name="T24" fmla="*/ 13 w 83"/>
                <a:gd name="T25" fmla="*/ 38 h 164"/>
                <a:gd name="T26" fmla="*/ 15 w 83"/>
                <a:gd name="T27" fmla="*/ 37 h 164"/>
                <a:gd name="T28" fmla="*/ 17 w 83"/>
                <a:gd name="T29" fmla="*/ 36 h 164"/>
                <a:gd name="T30" fmla="*/ 18 w 83"/>
                <a:gd name="T31" fmla="*/ 34 h 164"/>
                <a:gd name="T32" fmla="*/ 18 w 83"/>
                <a:gd name="T33" fmla="*/ 32 h 164"/>
                <a:gd name="T34" fmla="*/ 18 w 83"/>
                <a:gd name="T35" fmla="*/ 31 h 164"/>
                <a:gd name="T36" fmla="*/ 18 w 83"/>
                <a:gd name="T37" fmla="*/ 29 h 164"/>
                <a:gd name="T38" fmla="*/ 17 w 83"/>
                <a:gd name="T39" fmla="*/ 25 h 164"/>
                <a:gd name="T40" fmla="*/ 16 w 83"/>
                <a:gd name="T41" fmla="*/ 21 h 164"/>
                <a:gd name="T42" fmla="*/ 16 w 83"/>
                <a:gd name="T43" fmla="*/ 17 h 164"/>
                <a:gd name="T44" fmla="*/ 14 w 83"/>
                <a:gd name="T45" fmla="*/ 12 h 164"/>
                <a:gd name="T46" fmla="*/ 12 w 83"/>
                <a:gd name="T47" fmla="*/ 7 h 164"/>
                <a:gd name="T48" fmla="*/ 9 w 83"/>
                <a:gd name="T49" fmla="*/ 2 h 164"/>
                <a:gd name="T50" fmla="*/ 8 w 83"/>
                <a:gd name="T51" fmla="*/ 0 h 164"/>
                <a:gd name="T52" fmla="*/ 6 w 83"/>
                <a:gd name="T53" fmla="*/ 0 h 164"/>
                <a:gd name="T54" fmla="*/ 4 w 83"/>
                <a:gd name="T55" fmla="*/ 0 h 164"/>
                <a:gd name="T56" fmla="*/ 2 w 83"/>
                <a:gd name="T57" fmla="*/ 1 h 1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3"/>
                <a:gd name="T88" fmla="*/ 0 h 164"/>
                <a:gd name="T89" fmla="*/ 83 w 83"/>
                <a:gd name="T90" fmla="*/ 164 h 1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3" h="164">
                  <a:moveTo>
                    <a:pt x="9" y="4"/>
                  </a:moveTo>
                  <a:lnTo>
                    <a:pt x="2" y="10"/>
                  </a:lnTo>
                  <a:lnTo>
                    <a:pt x="0" y="19"/>
                  </a:lnTo>
                  <a:lnTo>
                    <a:pt x="0" y="29"/>
                  </a:lnTo>
                  <a:lnTo>
                    <a:pt x="4" y="38"/>
                  </a:lnTo>
                  <a:lnTo>
                    <a:pt x="20" y="70"/>
                  </a:lnTo>
                  <a:lnTo>
                    <a:pt x="31" y="104"/>
                  </a:lnTo>
                  <a:lnTo>
                    <a:pt x="35" y="130"/>
                  </a:lnTo>
                  <a:lnTo>
                    <a:pt x="36" y="142"/>
                  </a:lnTo>
                  <a:lnTo>
                    <a:pt x="39" y="151"/>
                  </a:lnTo>
                  <a:lnTo>
                    <a:pt x="44" y="159"/>
                  </a:lnTo>
                  <a:lnTo>
                    <a:pt x="50" y="162"/>
                  </a:lnTo>
                  <a:lnTo>
                    <a:pt x="60" y="164"/>
                  </a:lnTo>
                  <a:lnTo>
                    <a:pt x="70" y="161"/>
                  </a:lnTo>
                  <a:lnTo>
                    <a:pt x="78" y="156"/>
                  </a:lnTo>
                  <a:lnTo>
                    <a:pt x="82" y="148"/>
                  </a:lnTo>
                  <a:lnTo>
                    <a:pt x="83" y="139"/>
                  </a:lnTo>
                  <a:lnTo>
                    <a:pt x="83" y="135"/>
                  </a:lnTo>
                  <a:lnTo>
                    <a:pt x="82" y="125"/>
                  </a:lnTo>
                  <a:lnTo>
                    <a:pt x="80" y="110"/>
                  </a:lnTo>
                  <a:lnTo>
                    <a:pt x="76" y="92"/>
                  </a:lnTo>
                  <a:lnTo>
                    <a:pt x="73" y="73"/>
                  </a:lnTo>
                  <a:lnTo>
                    <a:pt x="65" y="51"/>
                  </a:lnTo>
                  <a:lnTo>
                    <a:pt x="56" y="30"/>
                  </a:lnTo>
                  <a:lnTo>
                    <a:pt x="43" y="9"/>
                  </a:lnTo>
                  <a:lnTo>
                    <a:pt x="35" y="2"/>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1089" name="Freeform 1087"/>
            <p:cNvSpPr>
              <a:spLocks/>
            </p:cNvSpPr>
            <p:nvPr/>
          </p:nvSpPr>
          <p:spPr bwMode="auto">
            <a:xfrm>
              <a:off x="338" y="2456"/>
              <a:ext cx="137" cy="91"/>
            </a:xfrm>
            <a:custGeom>
              <a:avLst/>
              <a:gdLst>
                <a:gd name="T0" fmla="*/ 6 w 600"/>
                <a:gd name="T1" fmla="*/ 8 h 394"/>
                <a:gd name="T2" fmla="*/ 4 w 600"/>
                <a:gd name="T3" fmla="*/ 10 h 394"/>
                <a:gd name="T4" fmla="*/ 0 w 600"/>
                <a:gd name="T5" fmla="*/ 42 h 394"/>
                <a:gd name="T6" fmla="*/ 0 w 600"/>
                <a:gd name="T7" fmla="*/ 42 h 394"/>
                <a:gd name="T8" fmla="*/ 0 w 600"/>
                <a:gd name="T9" fmla="*/ 43 h 394"/>
                <a:gd name="T10" fmla="*/ 0 w 600"/>
                <a:gd name="T11" fmla="*/ 45 h 394"/>
                <a:gd name="T12" fmla="*/ 2 w 600"/>
                <a:gd name="T13" fmla="*/ 47 h 394"/>
                <a:gd name="T14" fmla="*/ 3 w 600"/>
                <a:gd name="T15" fmla="*/ 48 h 394"/>
                <a:gd name="T16" fmla="*/ 5 w 600"/>
                <a:gd name="T17" fmla="*/ 48 h 394"/>
                <a:gd name="T18" fmla="*/ 5 w 600"/>
                <a:gd name="T19" fmla="*/ 48 h 394"/>
                <a:gd name="T20" fmla="*/ 4 w 600"/>
                <a:gd name="T21" fmla="*/ 48 h 394"/>
                <a:gd name="T22" fmla="*/ 2 w 600"/>
                <a:gd name="T23" fmla="*/ 50 h 394"/>
                <a:gd name="T24" fmla="*/ 1 w 600"/>
                <a:gd name="T25" fmla="*/ 53 h 394"/>
                <a:gd name="T26" fmla="*/ 1 w 600"/>
                <a:gd name="T27" fmla="*/ 54 h 394"/>
                <a:gd name="T28" fmla="*/ 1 w 600"/>
                <a:gd name="T29" fmla="*/ 55 h 394"/>
                <a:gd name="T30" fmla="*/ 8 w 600"/>
                <a:gd name="T31" fmla="*/ 77 h 394"/>
                <a:gd name="T32" fmla="*/ 10 w 600"/>
                <a:gd name="T33" fmla="*/ 79 h 394"/>
                <a:gd name="T34" fmla="*/ 12 w 600"/>
                <a:gd name="T35" fmla="*/ 80 h 394"/>
                <a:gd name="T36" fmla="*/ 15 w 600"/>
                <a:gd name="T37" fmla="*/ 79 h 394"/>
                <a:gd name="T38" fmla="*/ 17 w 600"/>
                <a:gd name="T39" fmla="*/ 78 h 394"/>
                <a:gd name="T40" fmla="*/ 23 w 600"/>
                <a:gd name="T41" fmla="*/ 75 h 394"/>
                <a:gd name="T42" fmla="*/ 33 w 600"/>
                <a:gd name="T43" fmla="*/ 71 h 394"/>
                <a:gd name="T44" fmla="*/ 47 w 600"/>
                <a:gd name="T45" fmla="*/ 67 h 394"/>
                <a:gd name="T46" fmla="*/ 62 w 600"/>
                <a:gd name="T47" fmla="*/ 64 h 394"/>
                <a:gd name="T48" fmla="*/ 79 w 600"/>
                <a:gd name="T49" fmla="*/ 65 h 394"/>
                <a:gd name="T50" fmla="*/ 95 w 600"/>
                <a:gd name="T51" fmla="*/ 70 h 394"/>
                <a:gd name="T52" fmla="*/ 111 w 600"/>
                <a:gd name="T53" fmla="*/ 81 h 394"/>
                <a:gd name="T54" fmla="*/ 119 w 600"/>
                <a:gd name="T55" fmla="*/ 89 h 394"/>
                <a:gd name="T56" fmla="*/ 121 w 600"/>
                <a:gd name="T57" fmla="*/ 91 h 394"/>
                <a:gd name="T58" fmla="*/ 123 w 600"/>
                <a:gd name="T59" fmla="*/ 91 h 394"/>
                <a:gd name="T60" fmla="*/ 126 w 600"/>
                <a:gd name="T61" fmla="*/ 91 h 394"/>
                <a:gd name="T62" fmla="*/ 128 w 600"/>
                <a:gd name="T63" fmla="*/ 91 h 394"/>
                <a:gd name="T64" fmla="*/ 131 w 600"/>
                <a:gd name="T65" fmla="*/ 89 h 394"/>
                <a:gd name="T66" fmla="*/ 135 w 600"/>
                <a:gd name="T67" fmla="*/ 85 h 394"/>
                <a:gd name="T68" fmla="*/ 137 w 600"/>
                <a:gd name="T69" fmla="*/ 75 h 394"/>
                <a:gd name="T70" fmla="*/ 137 w 600"/>
                <a:gd name="T71" fmla="*/ 68 h 394"/>
                <a:gd name="T72" fmla="*/ 137 w 600"/>
                <a:gd name="T73" fmla="*/ 68 h 394"/>
                <a:gd name="T74" fmla="*/ 136 w 600"/>
                <a:gd name="T75" fmla="*/ 66 h 394"/>
                <a:gd name="T76" fmla="*/ 131 w 600"/>
                <a:gd name="T77" fmla="*/ 54 h 394"/>
                <a:gd name="T78" fmla="*/ 121 w 600"/>
                <a:gd name="T79" fmla="*/ 36 h 394"/>
                <a:gd name="T80" fmla="*/ 103 w 600"/>
                <a:gd name="T81" fmla="*/ 19 h 394"/>
                <a:gd name="T82" fmla="*/ 87 w 600"/>
                <a:gd name="T83" fmla="*/ 8 h 394"/>
                <a:gd name="T84" fmla="*/ 78 w 600"/>
                <a:gd name="T85" fmla="*/ 5 h 394"/>
                <a:gd name="T86" fmla="*/ 69 w 600"/>
                <a:gd name="T87" fmla="*/ 2 h 394"/>
                <a:gd name="T88" fmla="*/ 58 w 600"/>
                <a:gd name="T89" fmla="*/ 1 h 394"/>
                <a:gd name="T90" fmla="*/ 48 w 600"/>
                <a:gd name="T91" fmla="*/ 0 h 394"/>
                <a:gd name="T92" fmla="*/ 37 w 600"/>
                <a:gd name="T93" fmla="*/ 1 h 394"/>
                <a:gd name="T94" fmla="*/ 25 w 600"/>
                <a:gd name="T95" fmla="*/ 2 h 394"/>
                <a:gd name="T96" fmla="*/ 13 w 600"/>
                <a:gd name="T97" fmla="*/ 5 h 3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0"/>
                <a:gd name="T148" fmla="*/ 0 h 394"/>
                <a:gd name="T149" fmla="*/ 600 w 600"/>
                <a:gd name="T150" fmla="*/ 394 h 3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0" h="394">
                  <a:moveTo>
                    <a:pt x="32" y="30"/>
                  </a:moveTo>
                  <a:lnTo>
                    <a:pt x="25" y="33"/>
                  </a:lnTo>
                  <a:lnTo>
                    <a:pt x="20" y="38"/>
                  </a:lnTo>
                  <a:lnTo>
                    <a:pt x="16" y="43"/>
                  </a:lnTo>
                  <a:lnTo>
                    <a:pt x="15" y="50"/>
                  </a:lnTo>
                  <a:lnTo>
                    <a:pt x="0" y="182"/>
                  </a:lnTo>
                  <a:lnTo>
                    <a:pt x="0" y="183"/>
                  </a:lnTo>
                  <a:lnTo>
                    <a:pt x="0" y="185"/>
                  </a:lnTo>
                  <a:lnTo>
                    <a:pt x="0" y="190"/>
                  </a:lnTo>
                  <a:lnTo>
                    <a:pt x="2" y="194"/>
                  </a:lnTo>
                  <a:lnTo>
                    <a:pt x="4" y="199"/>
                  </a:lnTo>
                  <a:lnTo>
                    <a:pt x="7" y="203"/>
                  </a:lnTo>
                  <a:lnTo>
                    <a:pt x="9" y="204"/>
                  </a:lnTo>
                  <a:lnTo>
                    <a:pt x="13" y="206"/>
                  </a:lnTo>
                  <a:lnTo>
                    <a:pt x="17" y="207"/>
                  </a:lnTo>
                  <a:lnTo>
                    <a:pt x="20" y="208"/>
                  </a:lnTo>
                  <a:lnTo>
                    <a:pt x="19" y="208"/>
                  </a:lnTo>
                  <a:lnTo>
                    <a:pt x="12" y="212"/>
                  </a:lnTo>
                  <a:lnTo>
                    <a:pt x="8" y="217"/>
                  </a:lnTo>
                  <a:lnTo>
                    <a:pt x="6" y="224"/>
                  </a:lnTo>
                  <a:lnTo>
                    <a:pt x="4" y="230"/>
                  </a:lnTo>
                  <a:lnTo>
                    <a:pt x="4" y="232"/>
                  </a:lnTo>
                  <a:lnTo>
                    <a:pt x="4" y="234"/>
                  </a:lnTo>
                  <a:lnTo>
                    <a:pt x="4" y="235"/>
                  </a:lnTo>
                  <a:lnTo>
                    <a:pt x="6" y="238"/>
                  </a:lnTo>
                  <a:lnTo>
                    <a:pt x="34" y="328"/>
                  </a:lnTo>
                  <a:lnTo>
                    <a:pt x="37" y="333"/>
                  </a:lnTo>
                  <a:lnTo>
                    <a:pt x="39" y="337"/>
                  </a:lnTo>
                  <a:lnTo>
                    <a:pt x="43" y="341"/>
                  </a:lnTo>
                  <a:lnTo>
                    <a:pt x="48" y="343"/>
                  </a:lnTo>
                  <a:lnTo>
                    <a:pt x="54" y="345"/>
                  </a:lnTo>
                  <a:lnTo>
                    <a:pt x="59" y="345"/>
                  </a:lnTo>
                  <a:lnTo>
                    <a:pt x="64" y="343"/>
                  </a:lnTo>
                  <a:lnTo>
                    <a:pt x="69" y="341"/>
                  </a:lnTo>
                  <a:lnTo>
                    <a:pt x="75" y="338"/>
                  </a:lnTo>
                  <a:lnTo>
                    <a:pt x="85" y="332"/>
                  </a:lnTo>
                  <a:lnTo>
                    <a:pt x="101" y="324"/>
                  </a:lnTo>
                  <a:lnTo>
                    <a:pt x="121" y="315"/>
                  </a:lnTo>
                  <a:lnTo>
                    <a:pt x="146" y="306"/>
                  </a:lnTo>
                  <a:lnTo>
                    <a:pt x="173" y="297"/>
                  </a:lnTo>
                  <a:lnTo>
                    <a:pt x="205" y="288"/>
                  </a:lnTo>
                  <a:lnTo>
                    <a:pt x="237" y="281"/>
                  </a:lnTo>
                  <a:lnTo>
                    <a:pt x="272" y="277"/>
                  </a:lnTo>
                  <a:lnTo>
                    <a:pt x="307" y="276"/>
                  </a:lnTo>
                  <a:lnTo>
                    <a:pt x="345" y="280"/>
                  </a:lnTo>
                  <a:lnTo>
                    <a:pt x="382" y="288"/>
                  </a:lnTo>
                  <a:lnTo>
                    <a:pt x="418" y="301"/>
                  </a:lnTo>
                  <a:lnTo>
                    <a:pt x="455" y="321"/>
                  </a:lnTo>
                  <a:lnTo>
                    <a:pt x="488" y="349"/>
                  </a:lnTo>
                  <a:lnTo>
                    <a:pt x="521" y="384"/>
                  </a:lnTo>
                  <a:lnTo>
                    <a:pt x="523" y="386"/>
                  </a:lnTo>
                  <a:lnTo>
                    <a:pt x="526" y="389"/>
                  </a:lnTo>
                  <a:lnTo>
                    <a:pt x="530" y="392"/>
                  </a:lnTo>
                  <a:lnTo>
                    <a:pt x="534" y="393"/>
                  </a:lnTo>
                  <a:lnTo>
                    <a:pt x="539" y="394"/>
                  </a:lnTo>
                  <a:lnTo>
                    <a:pt x="544" y="394"/>
                  </a:lnTo>
                  <a:lnTo>
                    <a:pt x="550" y="394"/>
                  </a:lnTo>
                  <a:lnTo>
                    <a:pt x="556" y="393"/>
                  </a:lnTo>
                  <a:lnTo>
                    <a:pt x="561" y="392"/>
                  </a:lnTo>
                  <a:lnTo>
                    <a:pt x="568" y="388"/>
                  </a:lnTo>
                  <a:lnTo>
                    <a:pt x="574" y="385"/>
                  </a:lnTo>
                  <a:lnTo>
                    <a:pt x="579" y="380"/>
                  </a:lnTo>
                  <a:lnTo>
                    <a:pt x="591" y="366"/>
                  </a:lnTo>
                  <a:lnTo>
                    <a:pt x="598" y="347"/>
                  </a:lnTo>
                  <a:lnTo>
                    <a:pt x="600" y="324"/>
                  </a:lnTo>
                  <a:lnTo>
                    <a:pt x="599" y="295"/>
                  </a:lnTo>
                  <a:lnTo>
                    <a:pt x="599" y="294"/>
                  </a:lnTo>
                  <a:lnTo>
                    <a:pt x="598" y="293"/>
                  </a:lnTo>
                  <a:lnTo>
                    <a:pt x="595" y="284"/>
                  </a:lnTo>
                  <a:lnTo>
                    <a:pt x="587" y="263"/>
                  </a:lnTo>
                  <a:lnTo>
                    <a:pt x="574" y="233"/>
                  </a:lnTo>
                  <a:lnTo>
                    <a:pt x="555" y="196"/>
                  </a:lnTo>
                  <a:lnTo>
                    <a:pt x="529" y="157"/>
                  </a:lnTo>
                  <a:lnTo>
                    <a:pt x="495" y="118"/>
                  </a:lnTo>
                  <a:lnTo>
                    <a:pt x="453" y="81"/>
                  </a:lnTo>
                  <a:lnTo>
                    <a:pt x="402" y="47"/>
                  </a:lnTo>
                  <a:lnTo>
                    <a:pt x="383" y="36"/>
                  </a:lnTo>
                  <a:lnTo>
                    <a:pt x="363" y="29"/>
                  </a:lnTo>
                  <a:lnTo>
                    <a:pt x="343" y="21"/>
                  </a:lnTo>
                  <a:lnTo>
                    <a:pt x="322" y="14"/>
                  </a:lnTo>
                  <a:lnTo>
                    <a:pt x="300" y="9"/>
                  </a:lnTo>
                  <a:lnTo>
                    <a:pt x="278" y="5"/>
                  </a:lnTo>
                  <a:lnTo>
                    <a:pt x="255" y="3"/>
                  </a:lnTo>
                  <a:lnTo>
                    <a:pt x="232" y="0"/>
                  </a:lnTo>
                  <a:lnTo>
                    <a:pt x="209" y="0"/>
                  </a:lnTo>
                  <a:lnTo>
                    <a:pt x="185" y="0"/>
                  </a:lnTo>
                  <a:lnTo>
                    <a:pt x="160" y="3"/>
                  </a:lnTo>
                  <a:lnTo>
                    <a:pt x="136" y="5"/>
                  </a:lnTo>
                  <a:lnTo>
                    <a:pt x="110" y="10"/>
                  </a:lnTo>
                  <a:lnTo>
                    <a:pt x="85" y="16"/>
                  </a:lnTo>
                  <a:lnTo>
                    <a:pt x="58" y="22"/>
                  </a:lnTo>
                  <a:lnTo>
                    <a:pt x="32" y="30"/>
                  </a:lnTo>
                  <a:close/>
                </a:path>
              </a:pathLst>
            </a:custGeom>
            <a:solidFill>
              <a:srgbClr val="000000"/>
            </a:solidFill>
            <a:ln w="9525">
              <a:noFill/>
              <a:round/>
              <a:headEnd/>
              <a:tailEnd/>
            </a:ln>
          </p:spPr>
          <p:txBody>
            <a:bodyPr/>
            <a:lstStyle/>
            <a:p>
              <a:pPr rtl="0"/>
              <a:endParaRPr lang="en-US" sz="3800"/>
            </a:p>
          </p:txBody>
        </p:sp>
        <p:sp>
          <p:nvSpPr>
            <p:cNvPr id="1090" name="Freeform 1088"/>
            <p:cNvSpPr>
              <a:spLocks/>
            </p:cNvSpPr>
            <p:nvPr/>
          </p:nvSpPr>
          <p:spPr bwMode="auto">
            <a:xfrm>
              <a:off x="350" y="2467"/>
              <a:ext cx="114" cy="68"/>
            </a:xfrm>
            <a:custGeom>
              <a:avLst/>
              <a:gdLst>
                <a:gd name="T0" fmla="*/ 84 w 501"/>
                <a:gd name="T1" fmla="*/ 16 h 295"/>
                <a:gd name="T2" fmla="*/ 99 w 501"/>
                <a:gd name="T3" fmla="*/ 31 h 295"/>
                <a:gd name="T4" fmla="*/ 109 w 501"/>
                <a:gd name="T5" fmla="*/ 46 h 295"/>
                <a:gd name="T6" fmla="*/ 113 w 501"/>
                <a:gd name="T7" fmla="*/ 57 h 295"/>
                <a:gd name="T8" fmla="*/ 114 w 501"/>
                <a:gd name="T9" fmla="*/ 60 h 295"/>
                <a:gd name="T10" fmla="*/ 114 w 501"/>
                <a:gd name="T11" fmla="*/ 62 h 295"/>
                <a:gd name="T12" fmla="*/ 114 w 501"/>
                <a:gd name="T13" fmla="*/ 65 h 295"/>
                <a:gd name="T14" fmla="*/ 114 w 501"/>
                <a:gd name="T15" fmla="*/ 68 h 295"/>
                <a:gd name="T16" fmla="*/ 106 w 501"/>
                <a:gd name="T17" fmla="*/ 61 h 295"/>
                <a:gd name="T18" fmla="*/ 91 w 501"/>
                <a:gd name="T19" fmla="*/ 50 h 295"/>
                <a:gd name="T20" fmla="*/ 76 w 501"/>
                <a:gd name="T21" fmla="*/ 44 h 295"/>
                <a:gd name="T22" fmla="*/ 60 w 501"/>
                <a:gd name="T23" fmla="*/ 42 h 295"/>
                <a:gd name="T24" fmla="*/ 44 w 501"/>
                <a:gd name="T25" fmla="*/ 43 h 295"/>
                <a:gd name="T26" fmla="*/ 30 w 501"/>
                <a:gd name="T27" fmla="*/ 45 h 295"/>
                <a:gd name="T28" fmla="*/ 18 w 501"/>
                <a:gd name="T29" fmla="*/ 49 h 295"/>
                <a:gd name="T30" fmla="*/ 8 w 501"/>
                <a:gd name="T31" fmla="*/ 53 h 295"/>
                <a:gd name="T32" fmla="*/ 4 w 501"/>
                <a:gd name="T33" fmla="*/ 52 h 295"/>
                <a:gd name="T34" fmla="*/ 3 w 501"/>
                <a:gd name="T35" fmla="*/ 48 h 295"/>
                <a:gd name="T36" fmla="*/ 5 w 501"/>
                <a:gd name="T37" fmla="*/ 44 h 295"/>
                <a:gd name="T38" fmla="*/ 16 w 501"/>
                <a:gd name="T39" fmla="*/ 40 h 295"/>
                <a:gd name="T40" fmla="*/ 28 w 501"/>
                <a:gd name="T41" fmla="*/ 35 h 295"/>
                <a:gd name="T42" fmla="*/ 36 w 501"/>
                <a:gd name="T43" fmla="*/ 32 h 295"/>
                <a:gd name="T44" fmla="*/ 39 w 501"/>
                <a:gd name="T45" fmla="*/ 30 h 295"/>
                <a:gd name="T46" fmla="*/ 40 w 501"/>
                <a:gd name="T47" fmla="*/ 28 h 295"/>
                <a:gd name="T48" fmla="*/ 41 w 501"/>
                <a:gd name="T49" fmla="*/ 26 h 295"/>
                <a:gd name="T50" fmla="*/ 41 w 501"/>
                <a:gd name="T51" fmla="*/ 25 h 295"/>
                <a:gd name="T52" fmla="*/ 40 w 501"/>
                <a:gd name="T53" fmla="*/ 23 h 295"/>
                <a:gd name="T54" fmla="*/ 37 w 501"/>
                <a:gd name="T55" fmla="*/ 21 h 295"/>
                <a:gd name="T56" fmla="*/ 33 w 501"/>
                <a:gd name="T57" fmla="*/ 21 h 295"/>
                <a:gd name="T58" fmla="*/ 26 w 501"/>
                <a:gd name="T59" fmla="*/ 22 h 295"/>
                <a:gd name="T60" fmla="*/ 15 w 501"/>
                <a:gd name="T61" fmla="*/ 23 h 295"/>
                <a:gd name="T62" fmla="*/ 4 w 501"/>
                <a:gd name="T63" fmla="*/ 25 h 295"/>
                <a:gd name="T64" fmla="*/ 1 w 501"/>
                <a:gd name="T65" fmla="*/ 20 h 295"/>
                <a:gd name="T66" fmla="*/ 2 w 501"/>
                <a:gd name="T67" fmla="*/ 9 h 295"/>
                <a:gd name="T68" fmla="*/ 8 w 501"/>
                <a:gd name="T69" fmla="*/ 4 h 295"/>
                <a:gd name="T70" fmla="*/ 18 w 501"/>
                <a:gd name="T71" fmla="*/ 2 h 295"/>
                <a:gd name="T72" fmla="*/ 28 w 501"/>
                <a:gd name="T73" fmla="*/ 1 h 295"/>
                <a:gd name="T74" fmla="*/ 37 w 501"/>
                <a:gd name="T75" fmla="*/ 0 h 295"/>
                <a:gd name="T76" fmla="*/ 46 w 501"/>
                <a:gd name="T77" fmla="*/ 1 h 295"/>
                <a:gd name="T78" fmla="*/ 55 w 501"/>
                <a:gd name="T79" fmla="*/ 2 h 295"/>
                <a:gd name="T80" fmla="*/ 63 w 501"/>
                <a:gd name="T81" fmla="*/ 4 h 295"/>
                <a:gd name="T82" fmla="*/ 71 w 501"/>
                <a:gd name="T83" fmla="*/ 7 h 2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1"/>
                <a:gd name="T127" fmla="*/ 0 h 295"/>
                <a:gd name="T128" fmla="*/ 501 w 501"/>
                <a:gd name="T129" fmla="*/ 295 h 2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1" h="295">
                  <a:moveTo>
                    <a:pt x="328" y="41"/>
                  </a:moveTo>
                  <a:lnTo>
                    <a:pt x="371" y="69"/>
                  </a:lnTo>
                  <a:lnTo>
                    <a:pt x="407" y="102"/>
                  </a:lnTo>
                  <a:lnTo>
                    <a:pt x="437" y="135"/>
                  </a:lnTo>
                  <a:lnTo>
                    <a:pt x="461" y="169"/>
                  </a:lnTo>
                  <a:lnTo>
                    <a:pt x="478" y="201"/>
                  </a:lnTo>
                  <a:lnTo>
                    <a:pt x="489" y="227"/>
                  </a:lnTo>
                  <a:lnTo>
                    <a:pt x="497" y="246"/>
                  </a:lnTo>
                  <a:lnTo>
                    <a:pt x="500" y="255"/>
                  </a:lnTo>
                  <a:lnTo>
                    <a:pt x="501" y="260"/>
                  </a:lnTo>
                  <a:lnTo>
                    <a:pt x="501" y="264"/>
                  </a:lnTo>
                  <a:lnTo>
                    <a:pt x="501" y="269"/>
                  </a:lnTo>
                  <a:lnTo>
                    <a:pt x="501" y="273"/>
                  </a:lnTo>
                  <a:lnTo>
                    <a:pt x="501" y="282"/>
                  </a:lnTo>
                  <a:lnTo>
                    <a:pt x="500" y="288"/>
                  </a:lnTo>
                  <a:lnTo>
                    <a:pt x="499" y="293"/>
                  </a:lnTo>
                  <a:lnTo>
                    <a:pt x="497" y="295"/>
                  </a:lnTo>
                  <a:lnTo>
                    <a:pt x="466" y="263"/>
                  </a:lnTo>
                  <a:lnTo>
                    <a:pt x="433" y="238"/>
                  </a:lnTo>
                  <a:lnTo>
                    <a:pt x="401" y="217"/>
                  </a:lnTo>
                  <a:lnTo>
                    <a:pt x="366" y="202"/>
                  </a:lnTo>
                  <a:lnTo>
                    <a:pt x="332" y="191"/>
                  </a:lnTo>
                  <a:lnTo>
                    <a:pt x="297" y="185"/>
                  </a:lnTo>
                  <a:lnTo>
                    <a:pt x="262" y="182"/>
                  </a:lnTo>
                  <a:lnTo>
                    <a:pt x="228" y="182"/>
                  </a:lnTo>
                  <a:lnTo>
                    <a:pt x="195" y="185"/>
                  </a:lnTo>
                  <a:lnTo>
                    <a:pt x="163" y="190"/>
                  </a:lnTo>
                  <a:lnTo>
                    <a:pt x="133" y="197"/>
                  </a:lnTo>
                  <a:lnTo>
                    <a:pt x="106" y="204"/>
                  </a:lnTo>
                  <a:lnTo>
                    <a:pt x="79" y="214"/>
                  </a:lnTo>
                  <a:lnTo>
                    <a:pt x="56" y="223"/>
                  </a:lnTo>
                  <a:lnTo>
                    <a:pt x="37" y="230"/>
                  </a:lnTo>
                  <a:lnTo>
                    <a:pt x="20" y="238"/>
                  </a:lnTo>
                  <a:lnTo>
                    <a:pt x="16" y="227"/>
                  </a:lnTo>
                  <a:lnTo>
                    <a:pt x="13" y="217"/>
                  </a:lnTo>
                  <a:lnTo>
                    <a:pt x="11" y="207"/>
                  </a:lnTo>
                  <a:lnTo>
                    <a:pt x="7" y="197"/>
                  </a:lnTo>
                  <a:lnTo>
                    <a:pt x="22" y="190"/>
                  </a:lnTo>
                  <a:lnTo>
                    <a:pt x="44" y="181"/>
                  </a:lnTo>
                  <a:lnTo>
                    <a:pt x="70" y="172"/>
                  </a:lnTo>
                  <a:lnTo>
                    <a:pt x="98" y="161"/>
                  </a:lnTo>
                  <a:lnTo>
                    <a:pt x="122" y="151"/>
                  </a:lnTo>
                  <a:lnTo>
                    <a:pt x="145" y="143"/>
                  </a:lnTo>
                  <a:lnTo>
                    <a:pt x="159" y="138"/>
                  </a:lnTo>
                  <a:lnTo>
                    <a:pt x="164" y="135"/>
                  </a:lnTo>
                  <a:lnTo>
                    <a:pt x="171" y="132"/>
                  </a:lnTo>
                  <a:lnTo>
                    <a:pt x="174" y="126"/>
                  </a:lnTo>
                  <a:lnTo>
                    <a:pt x="177" y="120"/>
                  </a:lnTo>
                  <a:lnTo>
                    <a:pt x="178" y="113"/>
                  </a:lnTo>
                  <a:lnTo>
                    <a:pt x="178" y="112"/>
                  </a:lnTo>
                  <a:lnTo>
                    <a:pt x="178" y="109"/>
                  </a:lnTo>
                  <a:lnTo>
                    <a:pt x="178" y="108"/>
                  </a:lnTo>
                  <a:lnTo>
                    <a:pt x="178" y="107"/>
                  </a:lnTo>
                  <a:lnTo>
                    <a:pt x="174" y="99"/>
                  </a:lnTo>
                  <a:lnTo>
                    <a:pt x="168" y="93"/>
                  </a:lnTo>
                  <a:lnTo>
                    <a:pt x="161" y="89"/>
                  </a:lnTo>
                  <a:lnTo>
                    <a:pt x="152" y="89"/>
                  </a:lnTo>
                  <a:lnTo>
                    <a:pt x="147" y="90"/>
                  </a:lnTo>
                  <a:lnTo>
                    <a:pt x="134" y="91"/>
                  </a:lnTo>
                  <a:lnTo>
                    <a:pt x="115" y="94"/>
                  </a:lnTo>
                  <a:lnTo>
                    <a:pt x="92" y="96"/>
                  </a:lnTo>
                  <a:lnTo>
                    <a:pt x="66" y="100"/>
                  </a:lnTo>
                  <a:lnTo>
                    <a:pt x="42" y="104"/>
                  </a:lnTo>
                  <a:lnTo>
                    <a:pt x="18" y="107"/>
                  </a:lnTo>
                  <a:lnTo>
                    <a:pt x="0" y="109"/>
                  </a:lnTo>
                  <a:lnTo>
                    <a:pt x="3" y="86"/>
                  </a:lnTo>
                  <a:lnTo>
                    <a:pt x="5" y="63"/>
                  </a:lnTo>
                  <a:lnTo>
                    <a:pt x="8" y="41"/>
                  </a:lnTo>
                  <a:lnTo>
                    <a:pt x="9" y="24"/>
                  </a:lnTo>
                  <a:lnTo>
                    <a:pt x="33" y="17"/>
                  </a:lnTo>
                  <a:lnTo>
                    <a:pt x="55" y="12"/>
                  </a:lnTo>
                  <a:lnTo>
                    <a:pt x="78" y="8"/>
                  </a:lnTo>
                  <a:lnTo>
                    <a:pt x="99" y="4"/>
                  </a:lnTo>
                  <a:lnTo>
                    <a:pt x="121" y="3"/>
                  </a:lnTo>
                  <a:lnTo>
                    <a:pt x="142" y="0"/>
                  </a:lnTo>
                  <a:lnTo>
                    <a:pt x="163" y="0"/>
                  </a:lnTo>
                  <a:lnTo>
                    <a:pt x="182" y="0"/>
                  </a:lnTo>
                  <a:lnTo>
                    <a:pt x="203" y="3"/>
                  </a:lnTo>
                  <a:lnTo>
                    <a:pt x="221" y="5"/>
                  </a:lnTo>
                  <a:lnTo>
                    <a:pt x="241" y="8"/>
                  </a:lnTo>
                  <a:lnTo>
                    <a:pt x="259" y="13"/>
                  </a:lnTo>
                  <a:lnTo>
                    <a:pt x="277" y="18"/>
                  </a:lnTo>
                  <a:lnTo>
                    <a:pt x="294" y="25"/>
                  </a:lnTo>
                  <a:lnTo>
                    <a:pt x="311" y="31"/>
                  </a:lnTo>
                  <a:lnTo>
                    <a:pt x="328" y="41"/>
                  </a:lnTo>
                  <a:close/>
                </a:path>
              </a:pathLst>
            </a:custGeom>
            <a:solidFill>
              <a:srgbClr val="C0C0C0"/>
            </a:solidFill>
            <a:ln w="9525">
              <a:noFill/>
              <a:round/>
              <a:headEnd/>
              <a:tailEnd/>
            </a:ln>
          </p:spPr>
          <p:txBody>
            <a:bodyPr/>
            <a:lstStyle/>
            <a:p>
              <a:pPr rtl="0"/>
              <a:endParaRPr lang="en-US" sz="3800"/>
            </a:p>
          </p:txBody>
        </p:sp>
        <p:sp>
          <p:nvSpPr>
            <p:cNvPr id="1091" name="Freeform 1089"/>
            <p:cNvSpPr>
              <a:spLocks/>
            </p:cNvSpPr>
            <p:nvPr/>
          </p:nvSpPr>
          <p:spPr bwMode="auto">
            <a:xfrm>
              <a:off x="570" y="2602"/>
              <a:ext cx="18" cy="22"/>
            </a:xfrm>
            <a:custGeom>
              <a:avLst/>
              <a:gdLst>
                <a:gd name="T0" fmla="*/ 7 w 78"/>
                <a:gd name="T1" fmla="*/ 0 h 96"/>
                <a:gd name="T2" fmla="*/ 6 w 78"/>
                <a:gd name="T3" fmla="*/ 1 h 96"/>
                <a:gd name="T4" fmla="*/ 5 w 78"/>
                <a:gd name="T5" fmla="*/ 2 h 96"/>
                <a:gd name="T6" fmla="*/ 5 w 78"/>
                <a:gd name="T7" fmla="*/ 3 h 96"/>
                <a:gd name="T8" fmla="*/ 4 w 78"/>
                <a:gd name="T9" fmla="*/ 4 h 96"/>
                <a:gd name="T10" fmla="*/ 4 w 78"/>
                <a:gd name="T11" fmla="*/ 4 h 96"/>
                <a:gd name="T12" fmla="*/ 5 w 78"/>
                <a:gd name="T13" fmla="*/ 5 h 96"/>
                <a:gd name="T14" fmla="*/ 5 w 78"/>
                <a:gd name="T15" fmla="*/ 5 h 96"/>
                <a:gd name="T16" fmla="*/ 5 w 78"/>
                <a:gd name="T17" fmla="*/ 6 h 96"/>
                <a:gd name="T18" fmla="*/ 5 w 78"/>
                <a:gd name="T19" fmla="*/ 6 h 96"/>
                <a:gd name="T20" fmla="*/ 6 w 78"/>
                <a:gd name="T21" fmla="*/ 8 h 96"/>
                <a:gd name="T22" fmla="*/ 6 w 78"/>
                <a:gd name="T23" fmla="*/ 10 h 96"/>
                <a:gd name="T24" fmla="*/ 7 w 78"/>
                <a:gd name="T25" fmla="*/ 12 h 96"/>
                <a:gd name="T26" fmla="*/ 6 w 78"/>
                <a:gd name="T27" fmla="*/ 13 h 96"/>
                <a:gd name="T28" fmla="*/ 4 w 78"/>
                <a:gd name="T29" fmla="*/ 13 h 96"/>
                <a:gd name="T30" fmla="*/ 3 w 78"/>
                <a:gd name="T31" fmla="*/ 14 h 96"/>
                <a:gd name="T32" fmla="*/ 3 w 78"/>
                <a:gd name="T33" fmla="*/ 14 h 96"/>
                <a:gd name="T34" fmla="*/ 2 w 78"/>
                <a:gd name="T35" fmla="*/ 14 h 96"/>
                <a:gd name="T36" fmla="*/ 1 w 78"/>
                <a:gd name="T37" fmla="*/ 15 h 96"/>
                <a:gd name="T38" fmla="*/ 0 w 78"/>
                <a:gd name="T39" fmla="*/ 17 h 96"/>
                <a:gd name="T40" fmla="*/ 0 w 78"/>
                <a:gd name="T41" fmla="*/ 18 h 96"/>
                <a:gd name="T42" fmla="*/ 0 w 78"/>
                <a:gd name="T43" fmla="*/ 18 h 96"/>
                <a:gd name="T44" fmla="*/ 0 w 78"/>
                <a:gd name="T45" fmla="*/ 18 h 96"/>
                <a:gd name="T46" fmla="*/ 0 w 78"/>
                <a:gd name="T47" fmla="*/ 19 h 96"/>
                <a:gd name="T48" fmla="*/ 0 w 78"/>
                <a:gd name="T49" fmla="*/ 19 h 96"/>
                <a:gd name="T50" fmla="*/ 1 w 78"/>
                <a:gd name="T51" fmla="*/ 21 h 96"/>
                <a:gd name="T52" fmla="*/ 2 w 78"/>
                <a:gd name="T53" fmla="*/ 22 h 96"/>
                <a:gd name="T54" fmla="*/ 4 w 78"/>
                <a:gd name="T55" fmla="*/ 22 h 96"/>
                <a:gd name="T56" fmla="*/ 6 w 78"/>
                <a:gd name="T57" fmla="*/ 22 h 96"/>
                <a:gd name="T58" fmla="*/ 15 w 78"/>
                <a:gd name="T59" fmla="*/ 19 h 96"/>
                <a:gd name="T60" fmla="*/ 16 w 78"/>
                <a:gd name="T61" fmla="*/ 18 h 96"/>
                <a:gd name="T62" fmla="*/ 16 w 78"/>
                <a:gd name="T63" fmla="*/ 18 h 96"/>
                <a:gd name="T64" fmla="*/ 17 w 78"/>
                <a:gd name="T65" fmla="*/ 18 h 96"/>
                <a:gd name="T66" fmla="*/ 18 w 78"/>
                <a:gd name="T67" fmla="*/ 17 h 96"/>
                <a:gd name="T68" fmla="*/ 18 w 78"/>
                <a:gd name="T69" fmla="*/ 16 h 96"/>
                <a:gd name="T70" fmla="*/ 18 w 78"/>
                <a:gd name="T71" fmla="*/ 15 h 96"/>
                <a:gd name="T72" fmla="*/ 18 w 78"/>
                <a:gd name="T73" fmla="*/ 14 h 96"/>
                <a:gd name="T74" fmla="*/ 18 w 78"/>
                <a:gd name="T75" fmla="*/ 13 h 96"/>
                <a:gd name="T76" fmla="*/ 13 w 78"/>
                <a:gd name="T77" fmla="*/ 2 h 96"/>
                <a:gd name="T78" fmla="*/ 12 w 78"/>
                <a:gd name="T79" fmla="*/ 1 h 96"/>
                <a:gd name="T80" fmla="*/ 10 w 78"/>
                <a:gd name="T81" fmla="*/ 0 h 96"/>
                <a:gd name="T82" fmla="*/ 9 w 78"/>
                <a:gd name="T83" fmla="*/ 0 h 96"/>
                <a:gd name="T84" fmla="*/ 7 w 78"/>
                <a:gd name="T85" fmla="*/ 0 h 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96"/>
                <a:gd name="T131" fmla="*/ 78 w 78"/>
                <a:gd name="T132" fmla="*/ 96 h 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96">
                  <a:moveTo>
                    <a:pt x="31" y="1"/>
                  </a:moveTo>
                  <a:lnTo>
                    <a:pt x="26" y="4"/>
                  </a:lnTo>
                  <a:lnTo>
                    <a:pt x="22" y="8"/>
                  </a:lnTo>
                  <a:lnTo>
                    <a:pt x="21" y="13"/>
                  </a:lnTo>
                  <a:lnTo>
                    <a:pt x="19" y="18"/>
                  </a:lnTo>
                  <a:lnTo>
                    <a:pt x="19" y="19"/>
                  </a:lnTo>
                  <a:lnTo>
                    <a:pt x="21" y="22"/>
                  </a:lnTo>
                  <a:lnTo>
                    <a:pt x="21" y="23"/>
                  </a:lnTo>
                  <a:lnTo>
                    <a:pt x="21" y="26"/>
                  </a:lnTo>
                  <a:lnTo>
                    <a:pt x="22" y="28"/>
                  </a:lnTo>
                  <a:lnTo>
                    <a:pt x="25" y="35"/>
                  </a:lnTo>
                  <a:lnTo>
                    <a:pt x="28" y="43"/>
                  </a:lnTo>
                  <a:lnTo>
                    <a:pt x="32" y="53"/>
                  </a:lnTo>
                  <a:lnTo>
                    <a:pt x="26" y="56"/>
                  </a:lnTo>
                  <a:lnTo>
                    <a:pt x="19" y="58"/>
                  </a:lnTo>
                  <a:lnTo>
                    <a:pt x="14" y="60"/>
                  </a:lnTo>
                  <a:lnTo>
                    <a:pt x="13" y="60"/>
                  </a:lnTo>
                  <a:lnTo>
                    <a:pt x="8" y="62"/>
                  </a:lnTo>
                  <a:lnTo>
                    <a:pt x="4" y="66"/>
                  </a:lnTo>
                  <a:lnTo>
                    <a:pt x="1" y="73"/>
                  </a:lnTo>
                  <a:lnTo>
                    <a:pt x="0" y="78"/>
                  </a:lnTo>
                  <a:lnTo>
                    <a:pt x="0" y="79"/>
                  </a:lnTo>
                  <a:lnTo>
                    <a:pt x="0" y="80"/>
                  </a:lnTo>
                  <a:lnTo>
                    <a:pt x="0" y="82"/>
                  </a:lnTo>
                  <a:lnTo>
                    <a:pt x="1" y="83"/>
                  </a:lnTo>
                  <a:lnTo>
                    <a:pt x="5" y="90"/>
                  </a:lnTo>
                  <a:lnTo>
                    <a:pt x="10" y="95"/>
                  </a:lnTo>
                  <a:lnTo>
                    <a:pt x="18" y="96"/>
                  </a:lnTo>
                  <a:lnTo>
                    <a:pt x="25" y="96"/>
                  </a:lnTo>
                  <a:lnTo>
                    <a:pt x="65" y="83"/>
                  </a:lnTo>
                  <a:lnTo>
                    <a:pt x="69" y="80"/>
                  </a:lnTo>
                  <a:lnTo>
                    <a:pt x="71" y="79"/>
                  </a:lnTo>
                  <a:lnTo>
                    <a:pt x="74" y="77"/>
                  </a:lnTo>
                  <a:lnTo>
                    <a:pt x="77" y="73"/>
                  </a:lnTo>
                  <a:lnTo>
                    <a:pt x="78" y="69"/>
                  </a:lnTo>
                  <a:lnTo>
                    <a:pt x="78" y="65"/>
                  </a:lnTo>
                  <a:lnTo>
                    <a:pt x="78" y="61"/>
                  </a:lnTo>
                  <a:lnTo>
                    <a:pt x="77" y="57"/>
                  </a:lnTo>
                  <a:lnTo>
                    <a:pt x="56" y="10"/>
                  </a:lnTo>
                  <a:lnTo>
                    <a:pt x="52" y="5"/>
                  </a:lnTo>
                  <a:lnTo>
                    <a:pt x="45" y="1"/>
                  </a:lnTo>
                  <a:lnTo>
                    <a:pt x="39" y="0"/>
                  </a:lnTo>
                  <a:lnTo>
                    <a:pt x="31" y="1"/>
                  </a:lnTo>
                  <a:close/>
                </a:path>
              </a:pathLst>
            </a:custGeom>
            <a:solidFill>
              <a:srgbClr val="000000"/>
            </a:solidFill>
            <a:ln w="9525">
              <a:noFill/>
              <a:round/>
              <a:headEnd/>
              <a:tailEnd/>
            </a:ln>
          </p:spPr>
          <p:txBody>
            <a:bodyPr/>
            <a:lstStyle/>
            <a:p>
              <a:pPr rtl="0"/>
              <a:endParaRPr lang="en-US" sz="3800"/>
            </a:p>
          </p:txBody>
        </p:sp>
        <p:sp>
          <p:nvSpPr>
            <p:cNvPr id="1092" name="Freeform 1090"/>
            <p:cNvSpPr>
              <a:spLocks/>
            </p:cNvSpPr>
            <p:nvPr/>
          </p:nvSpPr>
          <p:spPr bwMode="auto">
            <a:xfrm>
              <a:off x="545" y="2598"/>
              <a:ext cx="8" cy="9"/>
            </a:xfrm>
            <a:custGeom>
              <a:avLst/>
              <a:gdLst>
                <a:gd name="T0" fmla="*/ 8 w 39"/>
                <a:gd name="T1" fmla="*/ 4 h 41"/>
                <a:gd name="T2" fmla="*/ 8 w 39"/>
                <a:gd name="T3" fmla="*/ 6 h 41"/>
                <a:gd name="T4" fmla="*/ 7 w 39"/>
                <a:gd name="T5" fmla="*/ 7 h 41"/>
                <a:gd name="T6" fmla="*/ 5 w 39"/>
                <a:gd name="T7" fmla="*/ 9 h 41"/>
                <a:gd name="T8" fmla="*/ 4 w 39"/>
                <a:gd name="T9" fmla="*/ 9 h 41"/>
                <a:gd name="T10" fmla="*/ 2 w 39"/>
                <a:gd name="T11" fmla="*/ 9 h 41"/>
                <a:gd name="T12" fmla="*/ 1 w 39"/>
                <a:gd name="T13" fmla="*/ 7 h 41"/>
                <a:gd name="T14" fmla="*/ 0 w 39"/>
                <a:gd name="T15" fmla="*/ 6 h 41"/>
                <a:gd name="T16" fmla="*/ 0 w 39"/>
                <a:gd name="T17" fmla="*/ 4 h 41"/>
                <a:gd name="T18" fmla="*/ 0 w 39"/>
                <a:gd name="T19" fmla="*/ 3 h 41"/>
                <a:gd name="T20" fmla="*/ 1 w 39"/>
                <a:gd name="T21" fmla="*/ 1 h 41"/>
                <a:gd name="T22" fmla="*/ 2 w 39"/>
                <a:gd name="T23" fmla="*/ 0 h 41"/>
                <a:gd name="T24" fmla="*/ 4 w 39"/>
                <a:gd name="T25" fmla="*/ 0 h 41"/>
                <a:gd name="T26" fmla="*/ 5 w 39"/>
                <a:gd name="T27" fmla="*/ 0 h 41"/>
                <a:gd name="T28" fmla="*/ 7 w 39"/>
                <a:gd name="T29" fmla="*/ 1 h 41"/>
                <a:gd name="T30" fmla="*/ 8 w 39"/>
                <a:gd name="T31" fmla="*/ 3 h 41"/>
                <a:gd name="T32" fmla="*/ 8 w 39"/>
                <a:gd name="T33" fmla="*/ 4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1"/>
                <a:gd name="T53" fmla="*/ 39 w 39"/>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1">
                  <a:moveTo>
                    <a:pt x="39" y="20"/>
                  </a:moveTo>
                  <a:lnTo>
                    <a:pt x="38" y="28"/>
                  </a:lnTo>
                  <a:lnTo>
                    <a:pt x="33" y="34"/>
                  </a:lnTo>
                  <a:lnTo>
                    <a:pt x="26" y="39"/>
                  </a:lnTo>
                  <a:lnTo>
                    <a:pt x="18" y="41"/>
                  </a:lnTo>
                  <a:lnTo>
                    <a:pt x="12" y="39"/>
                  </a:lnTo>
                  <a:lnTo>
                    <a:pt x="5" y="34"/>
                  </a:lnTo>
                  <a:lnTo>
                    <a:pt x="1" y="28"/>
                  </a:lnTo>
                  <a:lnTo>
                    <a:pt x="0" y="20"/>
                  </a:lnTo>
                  <a:lnTo>
                    <a:pt x="1" y="12"/>
                  </a:lnTo>
                  <a:lnTo>
                    <a:pt x="5" y="5"/>
                  </a:lnTo>
                  <a:lnTo>
                    <a:pt x="12" y="1"/>
                  </a:lnTo>
                  <a:lnTo>
                    <a:pt x="18" y="0"/>
                  </a:lnTo>
                  <a:lnTo>
                    <a:pt x="26" y="1"/>
                  </a:lnTo>
                  <a:lnTo>
                    <a:pt x="33" y="5"/>
                  </a:lnTo>
                  <a:lnTo>
                    <a:pt x="38" y="12"/>
                  </a:lnTo>
                  <a:lnTo>
                    <a:pt x="39" y="20"/>
                  </a:lnTo>
                  <a:close/>
                </a:path>
              </a:pathLst>
            </a:custGeom>
            <a:solidFill>
              <a:srgbClr val="000000"/>
            </a:solidFill>
            <a:ln w="9525">
              <a:noFill/>
              <a:round/>
              <a:headEnd/>
              <a:tailEnd/>
            </a:ln>
          </p:spPr>
          <p:txBody>
            <a:bodyPr/>
            <a:lstStyle/>
            <a:p>
              <a:pPr rtl="0"/>
              <a:endParaRPr lang="en-US" sz="3800"/>
            </a:p>
          </p:txBody>
        </p:sp>
        <p:sp>
          <p:nvSpPr>
            <p:cNvPr id="1093" name="Freeform 1091"/>
            <p:cNvSpPr>
              <a:spLocks/>
            </p:cNvSpPr>
            <p:nvPr/>
          </p:nvSpPr>
          <p:spPr bwMode="auto">
            <a:xfrm>
              <a:off x="596" y="2596"/>
              <a:ext cx="9" cy="9"/>
            </a:xfrm>
            <a:custGeom>
              <a:avLst/>
              <a:gdLst>
                <a:gd name="T0" fmla="*/ 9 w 40"/>
                <a:gd name="T1" fmla="*/ 5 h 40"/>
                <a:gd name="T2" fmla="*/ 9 w 40"/>
                <a:gd name="T3" fmla="*/ 7 h 40"/>
                <a:gd name="T4" fmla="*/ 8 w 40"/>
                <a:gd name="T5" fmla="*/ 8 h 40"/>
                <a:gd name="T6" fmla="*/ 7 w 40"/>
                <a:gd name="T7" fmla="*/ 9 h 40"/>
                <a:gd name="T8" fmla="*/ 5 w 40"/>
                <a:gd name="T9" fmla="*/ 9 h 40"/>
                <a:gd name="T10" fmla="*/ 3 w 40"/>
                <a:gd name="T11" fmla="*/ 9 h 40"/>
                <a:gd name="T12" fmla="*/ 2 w 40"/>
                <a:gd name="T13" fmla="*/ 8 h 40"/>
                <a:gd name="T14" fmla="*/ 0 w 40"/>
                <a:gd name="T15" fmla="*/ 7 h 40"/>
                <a:gd name="T16" fmla="*/ 0 w 40"/>
                <a:gd name="T17" fmla="*/ 5 h 40"/>
                <a:gd name="T18" fmla="*/ 0 w 40"/>
                <a:gd name="T19" fmla="*/ 3 h 40"/>
                <a:gd name="T20" fmla="*/ 2 w 40"/>
                <a:gd name="T21" fmla="*/ 2 h 40"/>
                <a:gd name="T22" fmla="*/ 3 w 40"/>
                <a:gd name="T23" fmla="*/ 0 h 40"/>
                <a:gd name="T24" fmla="*/ 5 w 40"/>
                <a:gd name="T25" fmla="*/ 0 h 40"/>
                <a:gd name="T26" fmla="*/ 7 w 40"/>
                <a:gd name="T27" fmla="*/ 0 h 40"/>
                <a:gd name="T28" fmla="*/ 8 w 40"/>
                <a:gd name="T29" fmla="*/ 2 h 40"/>
                <a:gd name="T30" fmla="*/ 9 w 40"/>
                <a:gd name="T31" fmla="*/ 3 h 40"/>
                <a:gd name="T32" fmla="*/ 9 w 40"/>
                <a:gd name="T33" fmla="*/ 5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0"/>
                <a:gd name="T53" fmla="*/ 40 w 40"/>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0">
                  <a:moveTo>
                    <a:pt x="40" y="21"/>
                  </a:moveTo>
                  <a:lnTo>
                    <a:pt x="39" y="29"/>
                  </a:lnTo>
                  <a:lnTo>
                    <a:pt x="35" y="34"/>
                  </a:lnTo>
                  <a:lnTo>
                    <a:pt x="29" y="39"/>
                  </a:lnTo>
                  <a:lnTo>
                    <a:pt x="21" y="40"/>
                  </a:lnTo>
                  <a:lnTo>
                    <a:pt x="13" y="39"/>
                  </a:lnTo>
                  <a:lnTo>
                    <a:pt x="7" y="34"/>
                  </a:lnTo>
                  <a:lnTo>
                    <a:pt x="1" y="29"/>
                  </a:lnTo>
                  <a:lnTo>
                    <a:pt x="0" y="21"/>
                  </a:lnTo>
                  <a:lnTo>
                    <a:pt x="1" y="13"/>
                  </a:lnTo>
                  <a:lnTo>
                    <a:pt x="7" y="7"/>
                  </a:lnTo>
                  <a:lnTo>
                    <a:pt x="13" y="1"/>
                  </a:lnTo>
                  <a:lnTo>
                    <a:pt x="21" y="0"/>
                  </a:lnTo>
                  <a:lnTo>
                    <a:pt x="29" y="1"/>
                  </a:lnTo>
                  <a:lnTo>
                    <a:pt x="35" y="7"/>
                  </a:lnTo>
                  <a:lnTo>
                    <a:pt x="39" y="13"/>
                  </a:lnTo>
                  <a:lnTo>
                    <a:pt x="40" y="21"/>
                  </a:lnTo>
                  <a:close/>
                </a:path>
              </a:pathLst>
            </a:custGeom>
            <a:solidFill>
              <a:srgbClr val="000000"/>
            </a:solidFill>
            <a:ln w="9525">
              <a:noFill/>
              <a:round/>
              <a:headEnd/>
              <a:tailEnd/>
            </a:ln>
          </p:spPr>
          <p:txBody>
            <a:bodyPr/>
            <a:lstStyle/>
            <a:p>
              <a:pPr rtl="0"/>
              <a:endParaRPr lang="en-US" sz="3800"/>
            </a:p>
          </p:txBody>
        </p:sp>
        <p:sp>
          <p:nvSpPr>
            <p:cNvPr id="1094" name="Freeform 1092"/>
            <p:cNvSpPr>
              <a:spLocks/>
            </p:cNvSpPr>
            <p:nvPr/>
          </p:nvSpPr>
          <p:spPr bwMode="auto">
            <a:xfrm>
              <a:off x="429" y="2630"/>
              <a:ext cx="86" cy="174"/>
            </a:xfrm>
            <a:custGeom>
              <a:avLst/>
              <a:gdLst>
                <a:gd name="T0" fmla="*/ 42 w 375"/>
                <a:gd name="T1" fmla="*/ 4 h 760"/>
                <a:gd name="T2" fmla="*/ 29 w 375"/>
                <a:gd name="T3" fmla="*/ 21 h 760"/>
                <a:gd name="T4" fmla="*/ 12 w 375"/>
                <a:gd name="T5" fmla="*/ 68 h 760"/>
                <a:gd name="T6" fmla="*/ 3 w 375"/>
                <a:gd name="T7" fmla="*/ 120 h 760"/>
                <a:gd name="T8" fmla="*/ 0 w 375"/>
                <a:gd name="T9" fmla="*/ 155 h 760"/>
                <a:gd name="T10" fmla="*/ 0 w 375"/>
                <a:gd name="T11" fmla="*/ 165 h 760"/>
                <a:gd name="T12" fmla="*/ 10 w 375"/>
                <a:gd name="T13" fmla="*/ 169 h 760"/>
                <a:gd name="T14" fmla="*/ 22 w 375"/>
                <a:gd name="T15" fmla="*/ 173 h 760"/>
                <a:gd name="T16" fmla="*/ 33 w 375"/>
                <a:gd name="T17" fmla="*/ 174 h 760"/>
                <a:gd name="T18" fmla="*/ 42 w 375"/>
                <a:gd name="T19" fmla="*/ 173 h 760"/>
                <a:gd name="T20" fmla="*/ 48 w 375"/>
                <a:gd name="T21" fmla="*/ 171 h 760"/>
                <a:gd name="T22" fmla="*/ 53 w 375"/>
                <a:gd name="T23" fmla="*/ 168 h 760"/>
                <a:gd name="T24" fmla="*/ 57 w 375"/>
                <a:gd name="T25" fmla="*/ 166 h 760"/>
                <a:gd name="T26" fmla="*/ 59 w 375"/>
                <a:gd name="T27" fmla="*/ 164 h 760"/>
                <a:gd name="T28" fmla="*/ 60 w 375"/>
                <a:gd name="T29" fmla="*/ 162 h 760"/>
                <a:gd name="T30" fmla="*/ 58 w 375"/>
                <a:gd name="T31" fmla="*/ 141 h 760"/>
                <a:gd name="T32" fmla="*/ 58 w 375"/>
                <a:gd name="T33" fmla="*/ 116 h 760"/>
                <a:gd name="T34" fmla="*/ 62 w 375"/>
                <a:gd name="T35" fmla="*/ 101 h 760"/>
                <a:gd name="T36" fmla="*/ 66 w 375"/>
                <a:gd name="T37" fmla="*/ 95 h 760"/>
                <a:gd name="T38" fmla="*/ 71 w 375"/>
                <a:gd name="T39" fmla="*/ 91 h 760"/>
                <a:gd name="T40" fmla="*/ 79 w 375"/>
                <a:gd name="T41" fmla="*/ 82 h 760"/>
                <a:gd name="T42" fmla="*/ 83 w 375"/>
                <a:gd name="T43" fmla="*/ 73 h 760"/>
                <a:gd name="T44" fmla="*/ 85 w 375"/>
                <a:gd name="T45" fmla="*/ 66 h 760"/>
                <a:gd name="T46" fmla="*/ 86 w 375"/>
                <a:gd name="T47" fmla="*/ 64 h 760"/>
                <a:gd name="T48" fmla="*/ 85 w 375"/>
                <a:gd name="T49" fmla="*/ 61 h 760"/>
                <a:gd name="T50" fmla="*/ 83 w 375"/>
                <a:gd name="T51" fmla="*/ 50 h 760"/>
                <a:gd name="T52" fmla="*/ 79 w 375"/>
                <a:gd name="T53" fmla="*/ 34 h 760"/>
                <a:gd name="T54" fmla="*/ 75 w 375"/>
                <a:gd name="T55" fmla="*/ 18 h 760"/>
                <a:gd name="T56" fmla="*/ 72 w 375"/>
                <a:gd name="T57" fmla="*/ 8 h 760"/>
                <a:gd name="T58" fmla="*/ 67 w 375"/>
                <a:gd name="T59" fmla="*/ 3 h 760"/>
                <a:gd name="T60" fmla="*/ 61 w 375"/>
                <a:gd name="T61" fmla="*/ 1 h 760"/>
                <a:gd name="T62" fmla="*/ 54 w 375"/>
                <a:gd name="T63" fmla="*/ 0 h 760"/>
                <a:gd name="T64" fmla="*/ 47 w 375"/>
                <a:gd name="T65" fmla="*/ 2 h 760"/>
                <a:gd name="T66" fmla="*/ 43 w 375"/>
                <a:gd name="T67" fmla="*/ 4 h 7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5"/>
                <a:gd name="T103" fmla="*/ 0 h 760"/>
                <a:gd name="T104" fmla="*/ 375 w 375"/>
                <a:gd name="T105" fmla="*/ 760 h 7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5" h="760">
                  <a:moveTo>
                    <a:pt x="185" y="17"/>
                  </a:moveTo>
                  <a:lnTo>
                    <a:pt x="182" y="18"/>
                  </a:lnTo>
                  <a:lnTo>
                    <a:pt x="180" y="19"/>
                  </a:lnTo>
                  <a:lnTo>
                    <a:pt x="125" y="92"/>
                  </a:lnTo>
                  <a:lnTo>
                    <a:pt x="82" y="189"/>
                  </a:lnTo>
                  <a:lnTo>
                    <a:pt x="51" y="299"/>
                  </a:lnTo>
                  <a:lnTo>
                    <a:pt x="28" y="414"/>
                  </a:lnTo>
                  <a:lnTo>
                    <a:pt x="13" y="522"/>
                  </a:lnTo>
                  <a:lnTo>
                    <a:pt x="5" y="613"/>
                  </a:lnTo>
                  <a:lnTo>
                    <a:pt x="2" y="678"/>
                  </a:lnTo>
                  <a:lnTo>
                    <a:pt x="0" y="708"/>
                  </a:lnTo>
                  <a:lnTo>
                    <a:pt x="0" y="719"/>
                  </a:lnTo>
                  <a:lnTo>
                    <a:pt x="12" y="726"/>
                  </a:lnTo>
                  <a:lnTo>
                    <a:pt x="43" y="739"/>
                  </a:lnTo>
                  <a:lnTo>
                    <a:pt x="72" y="748"/>
                  </a:lnTo>
                  <a:lnTo>
                    <a:pt x="98" y="754"/>
                  </a:lnTo>
                  <a:lnTo>
                    <a:pt x="121" y="758"/>
                  </a:lnTo>
                  <a:lnTo>
                    <a:pt x="143" y="760"/>
                  </a:lnTo>
                  <a:lnTo>
                    <a:pt x="164" y="758"/>
                  </a:lnTo>
                  <a:lnTo>
                    <a:pt x="181" y="756"/>
                  </a:lnTo>
                  <a:lnTo>
                    <a:pt x="198" y="750"/>
                  </a:lnTo>
                  <a:lnTo>
                    <a:pt x="211" y="747"/>
                  </a:lnTo>
                  <a:lnTo>
                    <a:pt x="223" y="740"/>
                  </a:lnTo>
                  <a:lnTo>
                    <a:pt x="233" y="734"/>
                  </a:lnTo>
                  <a:lnTo>
                    <a:pt x="242" y="728"/>
                  </a:lnTo>
                  <a:lnTo>
                    <a:pt x="249" y="723"/>
                  </a:lnTo>
                  <a:lnTo>
                    <a:pt x="253" y="719"/>
                  </a:lnTo>
                  <a:lnTo>
                    <a:pt x="257" y="715"/>
                  </a:lnTo>
                  <a:lnTo>
                    <a:pt x="258" y="714"/>
                  </a:lnTo>
                  <a:lnTo>
                    <a:pt x="263" y="706"/>
                  </a:lnTo>
                  <a:lnTo>
                    <a:pt x="262" y="698"/>
                  </a:lnTo>
                  <a:lnTo>
                    <a:pt x="253" y="618"/>
                  </a:lnTo>
                  <a:lnTo>
                    <a:pt x="251" y="554"/>
                  </a:lnTo>
                  <a:lnTo>
                    <a:pt x="255" y="505"/>
                  </a:lnTo>
                  <a:lnTo>
                    <a:pt x="262" y="467"/>
                  </a:lnTo>
                  <a:lnTo>
                    <a:pt x="271" y="442"/>
                  </a:lnTo>
                  <a:lnTo>
                    <a:pt x="280" y="425"/>
                  </a:lnTo>
                  <a:lnTo>
                    <a:pt x="287" y="417"/>
                  </a:lnTo>
                  <a:lnTo>
                    <a:pt x="289" y="415"/>
                  </a:lnTo>
                  <a:lnTo>
                    <a:pt x="310" y="399"/>
                  </a:lnTo>
                  <a:lnTo>
                    <a:pt x="327" y="380"/>
                  </a:lnTo>
                  <a:lnTo>
                    <a:pt x="343" y="359"/>
                  </a:lnTo>
                  <a:lnTo>
                    <a:pt x="353" y="338"/>
                  </a:lnTo>
                  <a:lnTo>
                    <a:pt x="362" y="319"/>
                  </a:lnTo>
                  <a:lnTo>
                    <a:pt x="369" y="302"/>
                  </a:lnTo>
                  <a:lnTo>
                    <a:pt x="372" y="290"/>
                  </a:lnTo>
                  <a:lnTo>
                    <a:pt x="374" y="285"/>
                  </a:lnTo>
                  <a:lnTo>
                    <a:pt x="375" y="281"/>
                  </a:lnTo>
                  <a:lnTo>
                    <a:pt x="374" y="277"/>
                  </a:lnTo>
                  <a:lnTo>
                    <a:pt x="372" y="268"/>
                  </a:lnTo>
                  <a:lnTo>
                    <a:pt x="367" y="248"/>
                  </a:lnTo>
                  <a:lnTo>
                    <a:pt x="362" y="220"/>
                  </a:lnTo>
                  <a:lnTo>
                    <a:pt x="354" y="185"/>
                  </a:lnTo>
                  <a:lnTo>
                    <a:pt x="345" y="148"/>
                  </a:lnTo>
                  <a:lnTo>
                    <a:pt x="337" y="112"/>
                  </a:lnTo>
                  <a:lnTo>
                    <a:pt x="328" y="78"/>
                  </a:lnTo>
                  <a:lnTo>
                    <a:pt x="319" y="49"/>
                  </a:lnTo>
                  <a:lnTo>
                    <a:pt x="313" y="35"/>
                  </a:lnTo>
                  <a:lnTo>
                    <a:pt x="305" y="23"/>
                  </a:lnTo>
                  <a:lnTo>
                    <a:pt x="294" y="13"/>
                  </a:lnTo>
                  <a:lnTo>
                    <a:pt x="281" y="6"/>
                  </a:lnTo>
                  <a:lnTo>
                    <a:pt x="266" y="3"/>
                  </a:lnTo>
                  <a:lnTo>
                    <a:pt x="250" y="0"/>
                  </a:lnTo>
                  <a:lnTo>
                    <a:pt x="234" y="1"/>
                  </a:lnTo>
                  <a:lnTo>
                    <a:pt x="220" y="4"/>
                  </a:lnTo>
                  <a:lnTo>
                    <a:pt x="207" y="8"/>
                  </a:lnTo>
                  <a:lnTo>
                    <a:pt x="197" y="12"/>
                  </a:lnTo>
                  <a:lnTo>
                    <a:pt x="189" y="16"/>
                  </a:lnTo>
                  <a:lnTo>
                    <a:pt x="185" y="17"/>
                  </a:lnTo>
                  <a:close/>
                </a:path>
              </a:pathLst>
            </a:custGeom>
            <a:solidFill>
              <a:srgbClr val="000000"/>
            </a:solidFill>
            <a:ln w="9525">
              <a:noFill/>
              <a:round/>
              <a:headEnd/>
              <a:tailEnd/>
            </a:ln>
          </p:spPr>
          <p:txBody>
            <a:bodyPr/>
            <a:lstStyle/>
            <a:p>
              <a:pPr rtl="0"/>
              <a:endParaRPr lang="en-US" sz="3800"/>
            </a:p>
          </p:txBody>
        </p:sp>
        <p:sp>
          <p:nvSpPr>
            <p:cNvPr id="1095" name="Freeform 1093"/>
            <p:cNvSpPr>
              <a:spLocks/>
            </p:cNvSpPr>
            <p:nvPr/>
          </p:nvSpPr>
          <p:spPr bwMode="auto">
            <a:xfrm>
              <a:off x="438" y="2639"/>
              <a:ext cx="67" cy="156"/>
            </a:xfrm>
            <a:custGeom>
              <a:avLst/>
              <a:gdLst>
                <a:gd name="T0" fmla="*/ 52 w 292"/>
                <a:gd name="T1" fmla="*/ 1 h 679"/>
                <a:gd name="T2" fmla="*/ 53 w 292"/>
                <a:gd name="T3" fmla="*/ 1 h 679"/>
                <a:gd name="T4" fmla="*/ 53 w 292"/>
                <a:gd name="T5" fmla="*/ 2 h 679"/>
                <a:gd name="T6" fmla="*/ 54 w 292"/>
                <a:gd name="T7" fmla="*/ 3 h 679"/>
                <a:gd name="T8" fmla="*/ 55 w 292"/>
                <a:gd name="T9" fmla="*/ 5 h 679"/>
                <a:gd name="T10" fmla="*/ 57 w 292"/>
                <a:gd name="T11" fmla="*/ 11 h 679"/>
                <a:gd name="T12" fmla="*/ 59 w 292"/>
                <a:gd name="T13" fmla="*/ 18 h 679"/>
                <a:gd name="T14" fmla="*/ 61 w 292"/>
                <a:gd name="T15" fmla="*/ 26 h 679"/>
                <a:gd name="T16" fmla="*/ 63 w 292"/>
                <a:gd name="T17" fmla="*/ 33 h 679"/>
                <a:gd name="T18" fmla="*/ 64 w 292"/>
                <a:gd name="T19" fmla="*/ 40 h 679"/>
                <a:gd name="T20" fmla="*/ 66 w 292"/>
                <a:gd name="T21" fmla="*/ 47 h 679"/>
                <a:gd name="T22" fmla="*/ 67 w 292"/>
                <a:gd name="T23" fmla="*/ 52 h 679"/>
                <a:gd name="T24" fmla="*/ 67 w 292"/>
                <a:gd name="T25" fmla="*/ 55 h 679"/>
                <a:gd name="T26" fmla="*/ 67 w 292"/>
                <a:gd name="T27" fmla="*/ 57 h 679"/>
                <a:gd name="T28" fmla="*/ 66 w 292"/>
                <a:gd name="T29" fmla="*/ 60 h 679"/>
                <a:gd name="T30" fmla="*/ 64 w 292"/>
                <a:gd name="T31" fmla="*/ 62 h 679"/>
                <a:gd name="T32" fmla="*/ 63 w 292"/>
                <a:gd name="T33" fmla="*/ 66 h 679"/>
                <a:gd name="T34" fmla="*/ 61 w 292"/>
                <a:gd name="T35" fmla="*/ 69 h 679"/>
                <a:gd name="T36" fmla="*/ 58 w 292"/>
                <a:gd name="T37" fmla="*/ 73 h 679"/>
                <a:gd name="T38" fmla="*/ 56 w 292"/>
                <a:gd name="T39" fmla="*/ 76 h 679"/>
                <a:gd name="T40" fmla="*/ 52 w 292"/>
                <a:gd name="T41" fmla="*/ 78 h 679"/>
                <a:gd name="T42" fmla="*/ 51 w 292"/>
                <a:gd name="T43" fmla="*/ 79 h 679"/>
                <a:gd name="T44" fmla="*/ 50 w 292"/>
                <a:gd name="T45" fmla="*/ 81 h 679"/>
                <a:gd name="T46" fmla="*/ 47 w 292"/>
                <a:gd name="T47" fmla="*/ 83 h 679"/>
                <a:gd name="T48" fmla="*/ 45 w 292"/>
                <a:gd name="T49" fmla="*/ 87 h 679"/>
                <a:gd name="T50" fmla="*/ 43 w 292"/>
                <a:gd name="T51" fmla="*/ 93 h 679"/>
                <a:gd name="T52" fmla="*/ 41 w 292"/>
                <a:gd name="T53" fmla="*/ 100 h 679"/>
                <a:gd name="T54" fmla="*/ 40 w 292"/>
                <a:gd name="T55" fmla="*/ 110 h 679"/>
                <a:gd name="T56" fmla="*/ 39 w 292"/>
                <a:gd name="T57" fmla="*/ 122 h 679"/>
                <a:gd name="T58" fmla="*/ 39 w 292"/>
                <a:gd name="T59" fmla="*/ 128 h 679"/>
                <a:gd name="T60" fmla="*/ 40 w 292"/>
                <a:gd name="T61" fmla="*/ 135 h 679"/>
                <a:gd name="T62" fmla="*/ 41 w 292"/>
                <a:gd name="T63" fmla="*/ 142 h 679"/>
                <a:gd name="T64" fmla="*/ 41 w 292"/>
                <a:gd name="T65" fmla="*/ 150 h 679"/>
                <a:gd name="T66" fmla="*/ 40 w 292"/>
                <a:gd name="T67" fmla="*/ 152 h 679"/>
                <a:gd name="T68" fmla="*/ 37 w 292"/>
                <a:gd name="T69" fmla="*/ 153 h 679"/>
                <a:gd name="T70" fmla="*/ 33 w 292"/>
                <a:gd name="T71" fmla="*/ 155 h 679"/>
                <a:gd name="T72" fmla="*/ 29 w 292"/>
                <a:gd name="T73" fmla="*/ 156 h 679"/>
                <a:gd name="T74" fmla="*/ 23 w 292"/>
                <a:gd name="T75" fmla="*/ 156 h 679"/>
                <a:gd name="T76" fmla="*/ 17 w 292"/>
                <a:gd name="T77" fmla="*/ 156 h 679"/>
                <a:gd name="T78" fmla="*/ 9 w 292"/>
                <a:gd name="T79" fmla="*/ 154 h 679"/>
                <a:gd name="T80" fmla="*/ 0 w 292"/>
                <a:gd name="T81" fmla="*/ 150 h 679"/>
                <a:gd name="T82" fmla="*/ 0 w 292"/>
                <a:gd name="T83" fmla="*/ 140 h 679"/>
                <a:gd name="T84" fmla="*/ 2 w 292"/>
                <a:gd name="T85" fmla="*/ 124 h 679"/>
                <a:gd name="T86" fmla="*/ 4 w 292"/>
                <a:gd name="T87" fmla="*/ 103 h 679"/>
                <a:gd name="T88" fmla="*/ 7 w 292"/>
                <a:gd name="T89" fmla="*/ 81 h 679"/>
                <a:gd name="T90" fmla="*/ 12 w 292"/>
                <a:gd name="T91" fmla="*/ 58 h 679"/>
                <a:gd name="T92" fmla="*/ 19 w 292"/>
                <a:gd name="T93" fmla="*/ 36 h 679"/>
                <a:gd name="T94" fmla="*/ 27 w 292"/>
                <a:gd name="T95" fmla="*/ 17 h 679"/>
                <a:gd name="T96" fmla="*/ 38 w 292"/>
                <a:gd name="T97" fmla="*/ 3 h 679"/>
                <a:gd name="T98" fmla="*/ 39 w 292"/>
                <a:gd name="T99" fmla="*/ 2 h 679"/>
                <a:gd name="T100" fmla="*/ 41 w 292"/>
                <a:gd name="T101" fmla="*/ 2 h 679"/>
                <a:gd name="T102" fmla="*/ 42 w 292"/>
                <a:gd name="T103" fmla="*/ 1 h 679"/>
                <a:gd name="T104" fmla="*/ 44 w 292"/>
                <a:gd name="T105" fmla="*/ 0 h 679"/>
                <a:gd name="T106" fmla="*/ 46 w 292"/>
                <a:gd name="T107" fmla="*/ 0 h 679"/>
                <a:gd name="T108" fmla="*/ 48 w 292"/>
                <a:gd name="T109" fmla="*/ 0 h 679"/>
                <a:gd name="T110" fmla="*/ 50 w 292"/>
                <a:gd name="T111" fmla="*/ 0 h 679"/>
                <a:gd name="T112" fmla="*/ 52 w 292"/>
                <a:gd name="T113" fmla="*/ 1 h 6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2"/>
                <a:gd name="T172" fmla="*/ 0 h 679"/>
                <a:gd name="T173" fmla="*/ 292 w 292"/>
                <a:gd name="T174" fmla="*/ 679 h 6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2" h="679">
                  <a:moveTo>
                    <a:pt x="225" y="3"/>
                  </a:moveTo>
                  <a:lnTo>
                    <a:pt x="229" y="5"/>
                  </a:lnTo>
                  <a:lnTo>
                    <a:pt x="233" y="8"/>
                  </a:lnTo>
                  <a:lnTo>
                    <a:pt x="236" y="15"/>
                  </a:lnTo>
                  <a:lnTo>
                    <a:pt x="240" y="22"/>
                  </a:lnTo>
                  <a:lnTo>
                    <a:pt x="248" y="47"/>
                  </a:lnTo>
                  <a:lnTo>
                    <a:pt x="256" y="77"/>
                  </a:lnTo>
                  <a:lnTo>
                    <a:pt x="264" y="111"/>
                  </a:lnTo>
                  <a:lnTo>
                    <a:pt x="273" y="145"/>
                  </a:lnTo>
                  <a:lnTo>
                    <a:pt x="279" y="176"/>
                  </a:lnTo>
                  <a:lnTo>
                    <a:pt x="286" y="204"/>
                  </a:lnTo>
                  <a:lnTo>
                    <a:pt x="290" y="227"/>
                  </a:lnTo>
                  <a:lnTo>
                    <a:pt x="292" y="240"/>
                  </a:lnTo>
                  <a:lnTo>
                    <a:pt x="290" y="247"/>
                  </a:lnTo>
                  <a:lnTo>
                    <a:pt x="286" y="259"/>
                  </a:lnTo>
                  <a:lnTo>
                    <a:pt x="281" y="272"/>
                  </a:lnTo>
                  <a:lnTo>
                    <a:pt x="274" y="288"/>
                  </a:lnTo>
                  <a:lnTo>
                    <a:pt x="265" y="302"/>
                  </a:lnTo>
                  <a:lnTo>
                    <a:pt x="253" y="318"/>
                  </a:lnTo>
                  <a:lnTo>
                    <a:pt x="242" y="331"/>
                  </a:lnTo>
                  <a:lnTo>
                    <a:pt x="227" y="341"/>
                  </a:lnTo>
                  <a:lnTo>
                    <a:pt x="223" y="344"/>
                  </a:lnTo>
                  <a:lnTo>
                    <a:pt x="216" y="351"/>
                  </a:lnTo>
                  <a:lnTo>
                    <a:pt x="207" y="363"/>
                  </a:lnTo>
                  <a:lnTo>
                    <a:pt x="196" y="380"/>
                  </a:lnTo>
                  <a:lnTo>
                    <a:pt x="187" y="405"/>
                  </a:lnTo>
                  <a:lnTo>
                    <a:pt x="178" y="437"/>
                  </a:lnTo>
                  <a:lnTo>
                    <a:pt x="173" y="479"/>
                  </a:lnTo>
                  <a:lnTo>
                    <a:pt x="170" y="530"/>
                  </a:lnTo>
                  <a:lnTo>
                    <a:pt x="171" y="557"/>
                  </a:lnTo>
                  <a:lnTo>
                    <a:pt x="173" y="587"/>
                  </a:lnTo>
                  <a:lnTo>
                    <a:pt x="177" y="619"/>
                  </a:lnTo>
                  <a:lnTo>
                    <a:pt x="180" y="655"/>
                  </a:lnTo>
                  <a:lnTo>
                    <a:pt x="173" y="661"/>
                  </a:lnTo>
                  <a:lnTo>
                    <a:pt x="161" y="668"/>
                  </a:lnTo>
                  <a:lnTo>
                    <a:pt x="145" y="674"/>
                  </a:lnTo>
                  <a:lnTo>
                    <a:pt x="126" y="678"/>
                  </a:lnTo>
                  <a:lnTo>
                    <a:pt x="101" y="679"/>
                  </a:lnTo>
                  <a:lnTo>
                    <a:pt x="72" y="677"/>
                  </a:lnTo>
                  <a:lnTo>
                    <a:pt x="39" y="669"/>
                  </a:lnTo>
                  <a:lnTo>
                    <a:pt x="0" y="655"/>
                  </a:lnTo>
                  <a:lnTo>
                    <a:pt x="2" y="609"/>
                  </a:lnTo>
                  <a:lnTo>
                    <a:pt x="7" y="539"/>
                  </a:lnTo>
                  <a:lnTo>
                    <a:pt x="17" y="450"/>
                  </a:lnTo>
                  <a:lnTo>
                    <a:pt x="32" y="353"/>
                  </a:lnTo>
                  <a:lnTo>
                    <a:pt x="53" y="251"/>
                  </a:lnTo>
                  <a:lnTo>
                    <a:pt x="82" y="156"/>
                  </a:lnTo>
                  <a:lnTo>
                    <a:pt x="118" y="73"/>
                  </a:lnTo>
                  <a:lnTo>
                    <a:pt x="165" y="11"/>
                  </a:lnTo>
                  <a:lnTo>
                    <a:pt x="170" y="8"/>
                  </a:lnTo>
                  <a:lnTo>
                    <a:pt x="177" y="7"/>
                  </a:lnTo>
                  <a:lnTo>
                    <a:pt x="184" y="4"/>
                  </a:lnTo>
                  <a:lnTo>
                    <a:pt x="192" y="2"/>
                  </a:lnTo>
                  <a:lnTo>
                    <a:pt x="201" y="0"/>
                  </a:lnTo>
                  <a:lnTo>
                    <a:pt x="209" y="0"/>
                  </a:lnTo>
                  <a:lnTo>
                    <a:pt x="217" y="0"/>
                  </a:lnTo>
                  <a:lnTo>
                    <a:pt x="225" y="3"/>
                  </a:lnTo>
                  <a:close/>
                </a:path>
              </a:pathLst>
            </a:custGeom>
            <a:solidFill>
              <a:srgbClr val="C0C0C0"/>
            </a:solidFill>
            <a:ln w="9525">
              <a:noFill/>
              <a:round/>
              <a:headEnd/>
              <a:tailEnd/>
            </a:ln>
          </p:spPr>
          <p:txBody>
            <a:bodyPr/>
            <a:lstStyle/>
            <a:p>
              <a:pPr rtl="0"/>
              <a:endParaRPr lang="en-US" sz="3800"/>
            </a:p>
          </p:txBody>
        </p:sp>
        <p:sp>
          <p:nvSpPr>
            <p:cNvPr id="1096" name="Freeform 1094"/>
            <p:cNvSpPr>
              <a:spLocks/>
            </p:cNvSpPr>
            <p:nvPr/>
          </p:nvSpPr>
          <p:spPr bwMode="auto">
            <a:xfrm>
              <a:off x="480" y="2612"/>
              <a:ext cx="18" cy="24"/>
            </a:xfrm>
            <a:custGeom>
              <a:avLst/>
              <a:gdLst>
                <a:gd name="T0" fmla="*/ 0 w 82"/>
                <a:gd name="T1" fmla="*/ 20 h 107"/>
                <a:gd name="T2" fmla="*/ 8 w 82"/>
                <a:gd name="T3" fmla="*/ 24 h 107"/>
                <a:gd name="T4" fmla="*/ 9 w 82"/>
                <a:gd name="T5" fmla="*/ 21 h 107"/>
                <a:gd name="T6" fmla="*/ 11 w 82"/>
                <a:gd name="T7" fmla="*/ 19 h 107"/>
                <a:gd name="T8" fmla="*/ 12 w 82"/>
                <a:gd name="T9" fmla="*/ 16 h 107"/>
                <a:gd name="T10" fmla="*/ 13 w 82"/>
                <a:gd name="T11" fmla="*/ 14 h 107"/>
                <a:gd name="T12" fmla="*/ 15 w 82"/>
                <a:gd name="T13" fmla="*/ 12 h 107"/>
                <a:gd name="T14" fmla="*/ 16 w 82"/>
                <a:gd name="T15" fmla="*/ 10 h 107"/>
                <a:gd name="T16" fmla="*/ 17 w 82"/>
                <a:gd name="T17" fmla="*/ 8 h 107"/>
                <a:gd name="T18" fmla="*/ 18 w 82"/>
                <a:gd name="T19" fmla="*/ 7 h 107"/>
                <a:gd name="T20" fmla="*/ 13 w 82"/>
                <a:gd name="T21" fmla="*/ 0 h 107"/>
                <a:gd name="T22" fmla="*/ 11 w 82"/>
                <a:gd name="T23" fmla="*/ 2 h 107"/>
                <a:gd name="T24" fmla="*/ 9 w 82"/>
                <a:gd name="T25" fmla="*/ 4 h 107"/>
                <a:gd name="T26" fmla="*/ 7 w 82"/>
                <a:gd name="T27" fmla="*/ 8 h 107"/>
                <a:gd name="T28" fmla="*/ 5 w 82"/>
                <a:gd name="T29" fmla="*/ 11 h 107"/>
                <a:gd name="T30" fmla="*/ 3 w 82"/>
                <a:gd name="T31" fmla="*/ 14 h 107"/>
                <a:gd name="T32" fmla="*/ 2 w 82"/>
                <a:gd name="T33" fmla="*/ 17 h 107"/>
                <a:gd name="T34" fmla="*/ 1 w 82"/>
                <a:gd name="T35" fmla="*/ 19 h 107"/>
                <a:gd name="T36" fmla="*/ 0 w 82"/>
                <a:gd name="T37" fmla="*/ 20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
                <a:gd name="T58" fmla="*/ 0 h 107"/>
                <a:gd name="T59" fmla="*/ 82 w 82"/>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 h="107">
                  <a:moveTo>
                    <a:pt x="0" y="91"/>
                  </a:moveTo>
                  <a:lnTo>
                    <a:pt x="37" y="107"/>
                  </a:lnTo>
                  <a:lnTo>
                    <a:pt x="42" y="95"/>
                  </a:lnTo>
                  <a:lnTo>
                    <a:pt x="49" y="84"/>
                  </a:lnTo>
                  <a:lnTo>
                    <a:pt x="54" y="72"/>
                  </a:lnTo>
                  <a:lnTo>
                    <a:pt x="60" y="61"/>
                  </a:lnTo>
                  <a:lnTo>
                    <a:pt x="67" y="52"/>
                  </a:lnTo>
                  <a:lnTo>
                    <a:pt x="73" y="43"/>
                  </a:lnTo>
                  <a:lnTo>
                    <a:pt x="79" y="37"/>
                  </a:lnTo>
                  <a:lnTo>
                    <a:pt x="82" y="33"/>
                  </a:lnTo>
                  <a:lnTo>
                    <a:pt x="58" y="0"/>
                  </a:lnTo>
                  <a:lnTo>
                    <a:pt x="49" y="9"/>
                  </a:lnTo>
                  <a:lnTo>
                    <a:pt x="40" y="20"/>
                  </a:lnTo>
                  <a:lnTo>
                    <a:pt x="30" y="34"/>
                  </a:lnTo>
                  <a:lnTo>
                    <a:pt x="23" y="47"/>
                  </a:lnTo>
                  <a:lnTo>
                    <a:pt x="15" y="61"/>
                  </a:lnTo>
                  <a:lnTo>
                    <a:pt x="8" y="74"/>
                  </a:lnTo>
                  <a:lnTo>
                    <a:pt x="3" y="85"/>
                  </a:lnTo>
                  <a:lnTo>
                    <a:pt x="0" y="91"/>
                  </a:lnTo>
                  <a:close/>
                </a:path>
              </a:pathLst>
            </a:custGeom>
            <a:solidFill>
              <a:srgbClr val="000000"/>
            </a:solidFill>
            <a:ln w="9525">
              <a:noFill/>
              <a:round/>
              <a:headEnd/>
              <a:tailEnd/>
            </a:ln>
          </p:spPr>
          <p:txBody>
            <a:bodyPr/>
            <a:lstStyle/>
            <a:p>
              <a:pPr rtl="0"/>
              <a:endParaRPr lang="en-US" sz="3800"/>
            </a:p>
          </p:txBody>
        </p:sp>
        <p:sp>
          <p:nvSpPr>
            <p:cNvPr id="1097" name="Freeform 1095"/>
            <p:cNvSpPr>
              <a:spLocks/>
            </p:cNvSpPr>
            <p:nvPr/>
          </p:nvSpPr>
          <p:spPr bwMode="auto">
            <a:xfrm>
              <a:off x="586" y="2686"/>
              <a:ext cx="67" cy="65"/>
            </a:xfrm>
            <a:custGeom>
              <a:avLst/>
              <a:gdLst>
                <a:gd name="T0" fmla="*/ 2 w 292"/>
                <a:gd name="T1" fmla="*/ 2 h 284"/>
                <a:gd name="T2" fmla="*/ 0 w 292"/>
                <a:gd name="T3" fmla="*/ 3 h 284"/>
                <a:gd name="T4" fmla="*/ 0 w 292"/>
                <a:gd name="T5" fmla="*/ 5 h 284"/>
                <a:gd name="T6" fmla="*/ 0 w 292"/>
                <a:gd name="T7" fmla="*/ 8 h 284"/>
                <a:gd name="T8" fmla="*/ 2 w 292"/>
                <a:gd name="T9" fmla="*/ 9 h 284"/>
                <a:gd name="T10" fmla="*/ 58 w 292"/>
                <a:gd name="T11" fmla="*/ 64 h 284"/>
                <a:gd name="T12" fmla="*/ 59 w 292"/>
                <a:gd name="T13" fmla="*/ 65 h 284"/>
                <a:gd name="T14" fmla="*/ 61 w 292"/>
                <a:gd name="T15" fmla="*/ 65 h 284"/>
                <a:gd name="T16" fmla="*/ 64 w 292"/>
                <a:gd name="T17" fmla="*/ 65 h 284"/>
                <a:gd name="T18" fmla="*/ 65 w 292"/>
                <a:gd name="T19" fmla="*/ 64 h 284"/>
                <a:gd name="T20" fmla="*/ 67 w 292"/>
                <a:gd name="T21" fmla="*/ 62 h 284"/>
                <a:gd name="T22" fmla="*/ 67 w 292"/>
                <a:gd name="T23" fmla="*/ 60 h 284"/>
                <a:gd name="T24" fmla="*/ 67 w 292"/>
                <a:gd name="T25" fmla="*/ 58 h 284"/>
                <a:gd name="T26" fmla="*/ 65 w 292"/>
                <a:gd name="T27" fmla="*/ 56 h 284"/>
                <a:gd name="T28" fmla="*/ 9 w 292"/>
                <a:gd name="T29" fmla="*/ 2 h 284"/>
                <a:gd name="T30" fmla="*/ 8 w 292"/>
                <a:gd name="T31" fmla="*/ 0 h 284"/>
                <a:gd name="T32" fmla="*/ 5 w 292"/>
                <a:gd name="T33" fmla="*/ 0 h 284"/>
                <a:gd name="T34" fmla="*/ 3 w 292"/>
                <a:gd name="T35" fmla="*/ 0 h 284"/>
                <a:gd name="T36" fmla="*/ 2 w 292"/>
                <a:gd name="T37" fmla="*/ 2 h 2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2"/>
                <a:gd name="T58" fmla="*/ 0 h 284"/>
                <a:gd name="T59" fmla="*/ 292 w 292"/>
                <a:gd name="T60" fmla="*/ 284 h 2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2" h="284">
                  <a:moveTo>
                    <a:pt x="7" y="7"/>
                  </a:moveTo>
                  <a:lnTo>
                    <a:pt x="1" y="15"/>
                  </a:lnTo>
                  <a:lnTo>
                    <a:pt x="0" y="24"/>
                  </a:lnTo>
                  <a:lnTo>
                    <a:pt x="1" y="33"/>
                  </a:lnTo>
                  <a:lnTo>
                    <a:pt x="7" y="41"/>
                  </a:lnTo>
                  <a:lnTo>
                    <a:pt x="251" y="278"/>
                  </a:lnTo>
                  <a:lnTo>
                    <a:pt x="259" y="283"/>
                  </a:lnTo>
                  <a:lnTo>
                    <a:pt x="268" y="284"/>
                  </a:lnTo>
                  <a:lnTo>
                    <a:pt x="277" y="283"/>
                  </a:lnTo>
                  <a:lnTo>
                    <a:pt x="285" y="278"/>
                  </a:lnTo>
                  <a:lnTo>
                    <a:pt x="290" y="270"/>
                  </a:lnTo>
                  <a:lnTo>
                    <a:pt x="292" y="261"/>
                  </a:lnTo>
                  <a:lnTo>
                    <a:pt x="290" y="252"/>
                  </a:lnTo>
                  <a:lnTo>
                    <a:pt x="285" y="244"/>
                  </a:lnTo>
                  <a:lnTo>
                    <a:pt x="40" y="7"/>
                  </a:lnTo>
                  <a:lnTo>
                    <a:pt x="33" y="2"/>
                  </a:lnTo>
                  <a:lnTo>
                    <a:pt x="23" y="0"/>
                  </a:lnTo>
                  <a:lnTo>
                    <a:pt x="14" y="2"/>
                  </a:lnTo>
                  <a:lnTo>
                    <a:pt x="7" y="7"/>
                  </a:lnTo>
                  <a:close/>
                </a:path>
              </a:pathLst>
            </a:custGeom>
            <a:solidFill>
              <a:srgbClr val="000000"/>
            </a:solidFill>
            <a:ln w="9525">
              <a:noFill/>
              <a:round/>
              <a:headEnd/>
              <a:tailEnd/>
            </a:ln>
          </p:spPr>
          <p:txBody>
            <a:bodyPr/>
            <a:lstStyle/>
            <a:p>
              <a:pPr rtl="0"/>
              <a:endParaRPr lang="en-US" sz="3800"/>
            </a:p>
          </p:txBody>
        </p:sp>
        <p:sp>
          <p:nvSpPr>
            <p:cNvPr id="1098" name="Freeform 1096"/>
            <p:cNvSpPr>
              <a:spLocks/>
            </p:cNvSpPr>
            <p:nvPr/>
          </p:nvSpPr>
          <p:spPr bwMode="auto">
            <a:xfrm>
              <a:off x="477" y="2675"/>
              <a:ext cx="147" cy="82"/>
            </a:xfrm>
            <a:custGeom>
              <a:avLst/>
              <a:gdLst>
                <a:gd name="T0" fmla="*/ 2 w 640"/>
                <a:gd name="T1" fmla="*/ 1 h 359"/>
                <a:gd name="T2" fmla="*/ 0 w 640"/>
                <a:gd name="T3" fmla="*/ 4 h 359"/>
                <a:gd name="T4" fmla="*/ 0 w 640"/>
                <a:gd name="T5" fmla="*/ 7 h 359"/>
                <a:gd name="T6" fmla="*/ 2 w 640"/>
                <a:gd name="T7" fmla="*/ 11 h 359"/>
                <a:gd name="T8" fmla="*/ 5 w 640"/>
                <a:gd name="T9" fmla="*/ 18 h 359"/>
                <a:gd name="T10" fmla="*/ 9 w 640"/>
                <a:gd name="T11" fmla="*/ 27 h 359"/>
                <a:gd name="T12" fmla="*/ 16 w 640"/>
                <a:gd name="T13" fmla="*/ 37 h 359"/>
                <a:gd name="T14" fmla="*/ 24 w 640"/>
                <a:gd name="T15" fmla="*/ 48 h 359"/>
                <a:gd name="T16" fmla="*/ 35 w 640"/>
                <a:gd name="T17" fmla="*/ 58 h 359"/>
                <a:gd name="T18" fmla="*/ 47 w 640"/>
                <a:gd name="T19" fmla="*/ 67 h 359"/>
                <a:gd name="T20" fmla="*/ 59 w 640"/>
                <a:gd name="T21" fmla="*/ 74 h 359"/>
                <a:gd name="T22" fmla="*/ 69 w 640"/>
                <a:gd name="T23" fmla="*/ 77 h 359"/>
                <a:gd name="T24" fmla="*/ 79 w 640"/>
                <a:gd name="T25" fmla="*/ 80 h 359"/>
                <a:gd name="T26" fmla="*/ 90 w 640"/>
                <a:gd name="T27" fmla="*/ 82 h 359"/>
                <a:gd name="T28" fmla="*/ 102 w 640"/>
                <a:gd name="T29" fmla="*/ 82 h 359"/>
                <a:gd name="T30" fmla="*/ 113 w 640"/>
                <a:gd name="T31" fmla="*/ 81 h 359"/>
                <a:gd name="T32" fmla="*/ 125 w 640"/>
                <a:gd name="T33" fmla="*/ 79 h 359"/>
                <a:gd name="T34" fmla="*/ 138 w 640"/>
                <a:gd name="T35" fmla="*/ 76 h 359"/>
                <a:gd name="T36" fmla="*/ 146 w 640"/>
                <a:gd name="T37" fmla="*/ 73 h 359"/>
                <a:gd name="T38" fmla="*/ 147 w 640"/>
                <a:gd name="T39" fmla="*/ 70 h 359"/>
                <a:gd name="T40" fmla="*/ 146 w 640"/>
                <a:gd name="T41" fmla="*/ 67 h 359"/>
                <a:gd name="T42" fmla="*/ 143 w 640"/>
                <a:gd name="T43" fmla="*/ 66 h 359"/>
                <a:gd name="T44" fmla="*/ 135 w 640"/>
                <a:gd name="T45" fmla="*/ 67 h 359"/>
                <a:gd name="T46" fmla="*/ 124 w 640"/>
                <a:gd name="T47" fmla="*/ 70 h 359"/>
                <a:gd name="T48" fmla="*/ 113 w 640"/>
                <a:gd name="T49" fmla="*/ 72 h 359"/>
                <a:gd name="T50" fmla="*/ 102 w 640"/>
                <a:gd name="T51" fmla="*/ 73 h 359"/>
                <a:gd name="T52" fmla="*/ 91 w 640"/>
                <a:gd name="T53" fmla="*/ 73 h 359"/>
                <a:gd name="T54" fmla="*/ 82 w 640"/>
                <a:gd name="T55" fmla="*/ 71 h 359"/>
                <a:gd name="T56" fmla="*/ 72 w 640"/>
                <a:gd name="T57" fmla="*/ 69 h 359"/>
                <a:gd name="T58" fmla="*/ 63 w 640"/>
                <a:gd name="T59" fmla="*/ 66 h 359"/>
                <a:gd name="T60" fmla="*/ 52 w 640"/>
                <a:gd name="T61" fmla="*/ 60 h 359"/>
                <a:gd name="T62" fmla="*/ 41 w 640"/>
                <a:gd name="T63" fmla="*/ 51 h 359"/>
                <a:gd name="T64" fmla="*/ 31 w 640"/>
                <a:gd name="T65" fmla="*/ 41 h 359"/>
                <a:gd name="T66" fmla="*/ 23 w 640"/>
                <a:gd name="T67" fmla="*/ 31 h 359"/>
                <a:gd name="T68" fmla="*/ 17 w 640"/>
                <a:gd name="T69" fmla="*/ 22 h 359"/>
                <a:gd name="T70" fmla="*/ 13 w 640"/>
                <a:gd name="T71" fmla="*/ 14 h 359"/>
                <a:gd name="T72" fmla="*/ 10 w 640"/>
                <a:gd name="T73" fmla="*/ 7 h 359"/>
                <a:gd name="T74" fmla="*/ 9 w 640"/>
                <a:gd name="T75" fmla="*/ 4 h 359"/>
                <a:gd name="T76" fmla="*/ 8 w 640"/>
                <a:gd name="T77" fmla="*/ 2 h 359"/>
                <a:gd name="T78" fmla="*/ 5 w 640"/>
                <a:gd name="T79" fmla="*/ 0 h 3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0"/>
                <a:gd name="T121" fmla="*/ 0 h 359"/>
                <a:gd name="T122" fmla="*/ 640 w 640"/>
                <a:gd name="T123" fmla="*/ 359 h 3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0" h="359">
                  <a:moveTo>
                    <a:pt x="14" y="1"/>
                  </a:moveTo>
                  <a:lnTo>
                    <a:pt x="8" y="5"/>
                  </a:lnTo>
                  <a:lnTo>
                    <a:pt x="2" y="10"/>
                  </a:lnTo>
                  <a:lnTo>
                    <a:pt x="0" y="18"/>
                  </a:lnTo>
                  <a:lnTo>
                    <a:pt x="0" y="26"/>
                  </a:lnTo>
                  <a:lnTo>
                    <a:pt x="1" y="30"/>
                  </a:lnTo>
                  <a:lnTo>
                    <a:pt x="4" y="36"/>
                  </a:lnTo>
                  <a:lnTo>
                    <a:pt x="8" y="48"/>
                  </a:lnTo>
                  <a:lnTo>
                    <a:pt x="13" y="61"/>
                  </a:lnTo>
                  <a:lnTo>
                    <a:pt x="21" y="78"/>
                  </a:lnTo>
                  <a:lnTo>
                    <a:pt x="30" y="96"/>
                  </a:lnTo>
                  <a:lnTo>
                    <a:pt x="41" y="117"/>
                  </a:lnTo>
                  <a:lnTo>
                    <a:pt x="54" y="138"/>
                  </a:lnTo>
                  <a:lnTo>
                    <a:pt x="69" y="161"/>
                  </a:lnTo>
                  <a:lnTo>
                    <a:pt x="86" y="184"/>
                  </a:lnTo>
                  <a:lnTo>
                    <a:pt x="105" y="208"/>
                  </a:lnTo>
                  <a:lnTo>
                    <a:pt x="126" y="231"/>
                  </a:lnTo>
                  <a:lnTo>
                    <a:pt x="151" y="253"/>
                  </a:lnTo>
                  <a:lnTo>
                    <a:pt x="177" y="275"/>
                  </a:lnTo>
                  <a:lnTo>
                    <a:pt x="205" y="295"/>
                  </a:lnTo>
                  <a:lnTo>
                    <a:pt x="237" y="313"/>
                  </a:lnTo>
                  <a:lnTo>
                    <a:pt x="257" y="324"/>
                  </a:lnTo>
                  <a:lnTo>
                    <a:pt x="280" y="333"/>
                  </a:lnTo>
                  <a:lnTo>
                    <a:pt x="300" y="339"/>
                  </a:lnTo>
                  <a:lnTo>
                    <a:pt x="324" y="346"/>
                  </a:lnTo>
                  <a:lnTo>
                    <a:pt x="346" y="351"/>
                  </a:lnTo>
                  <a:lnTo>
                    <a:pt x="369" y="355"/>
                  </a:lnTo>
                  <a:lnTo>
                    <a:pt x="393" y="357"/>
                  </a:lnTo>
                  <a:lnTo>
                    <a:pt x="418" y="359"/>
                  </a:lnTo>
                  <a:lnTo>
                    <a:pt x="442" y="359"/>
                  </a:lnTo>
                  <a:lnTo>
                    <a:pt x="467" y="357"/>
                  </a:lnTo>
                  <a:lnTo>
                    <a:pt x="493" y="356"/>
                  </a:lnTo>
                  <a:lnTo>
                    <a:pt x="519" y="352"/>
                  </a:lnTo>
                  <a:lnTo>
                    <a:pt x="545" y="347"/>
                  </a:lnTo>
                  <a:lnTo>
                    <a:pt x="572" y="341"/>
                  </a:lnTo>
                  <a:lnTo>
                    <a:pt x="600" y="334"/>
                  </a:lnTo>
                  <a:lnTo>
                    <a:pt x="627" y="325"/>
                  </a:lnTo>
                  <a:lnTo>
                    <a:pt x="634" y="321"/>
                  </a:lnTo>
                  <a:lnTo>
                    <a:pt x="639" y="316"/>
                  </a:lnTo>
                  <a:lnTo>
                    <a:pt x="640" y="308"/>
                  </a:lnTo>
                  <a:lnTo>
                    <a:pt x="640" y="300"/>
                  </a:lnTo>
                  <a:lnTo>
                    <a:pt x="636" y="294"/>
                  </a:lnTo>
                  <a:lnTo>
                    <a:pt x="630" y="288"/>
                  </a:lnTo>
                  <a:lnTo>
                    <a:pt x="623" y="287"/>
                  </a:lnTo>
                  <a:lnTo>
                    <a:pt x="615" y="287"/>
                  </a:lnTo>
                  <a:lnTo>
                    <a:pt x="589" y="295"/>
                  </a:lnTo>
                  <a:lnTo>
                    <a:pt x="565" y="303"/>
                  </a:lnTo>
                  <a:lnTo>
                    <a:pt x="539" y="308"/>
                  </a:lnTo>
                  <a:lnTo>
                    <a:pt x="514" y="313"/>
                  </a:lnTo>
                  <a:lnTo>
                    <a:pt x="490" y="316"/>
                  </a:lnTo>
                  <a:lnTo>
                    <a:pt x="467" y="318"/>
                  </a:lnTo>
                  <a:lnTo>
                    <a:pt x="444" y="320"/>
                  </a:lnTo>
                  <a:lnTo>
                    <a:pt x="420" y="320"/>
                  </a:lnTo>
                  <a:lnTo>
                    <a:pt x="398" y="318"/>
                  </a:lnTo>
                  <a:lnTo>
                    <a:pt x="377" y="316"/>
                  </a:lnTo>
                  <a:lnTo>
                    <a:pt x="355" y="313"/>
                  </a:lnTo>
                  <a:lnTo>
                    <a:pt x="334" y="308"/>
                  </a:lnTo>
                  <a:lnTo>
                    <a:pt x="315" y="303"/>
                  </a:lnTo>
                  <a:lnTo>
                    <a:pt x="294" y="295"/>
                  </a:lnTo>
                  <a:lnTo>
                    <a:pt x="274" y="287"/>
                  </a:lnTo>
                  <a:lnTo>
                    <a:pt x="256" y="278"/>
                  </a:lnTo>
                  <a:lnTo>
                    <a:pt x="228" y="261"/>
                  </a:lnTo>
                  <a:lnTo>
                    <a:pt x="200" y="243"/>
                  </a:lnTo>
                  <a:lnTo>
                    <a:pt x="177" y="223"/>
                  </a:lnTo>
                  <a:lnTo>
                    <a:pt x="155" y="201"/>
                  </a:lnTo>
                  <a:lnTo>
                    <a:pt x="134" y="181"/>
                  </a:lnTo>
                  <a:lnTo>
                    <a:pt x="117" y="158"/>
                  </a:lnTo>
                  <a:lnTo>
                    <a:pt x="101" y="136"/>
                  </a:lnTo>
                  <a:lnTo>
                    <a:pt x="87" y="116"/>
                  </a:lnTo>
                  <a:lnTo>
                    <a:pt x="75" y="95"/>
                  </a:lnTo>
                  <a:lnTo>
                    <a:pt x="65" y="76"/>
                  </a:lnTo>
                  <a:lnTo>
                    <a:pt x="57" y="60"/>
                  </a:lnTo>
                  <a:lnTo>
                    <a:pt x="51" y="44"/>
                  </a:lnTo>
                  <a:lnTo>
                    <a:pt x="45" y="32"/>
                  </a:lnTo>
                  <a:lnTo>
                    <a:pt x="41" y="22"/>
                  </a:lnTo>
                  <a:lnTo>
                    <a:pt x="40" y="17"/>
                  </a:lnTo>
                  <a:lnTo>
                    <a:pt x="39" y="14"/>
                  </a:lnTo>
                  <a:lnTo>
                    <a:pt x="35" y="8"/>
                  </a:lnTo>
                  <a:lnTo>
                    <a:pt x="28" y="2"/>
                  </a:lnTo>
                  <a:lnTo>
                    <a:pt x="22" y="0"/>
                  </a:lnTo>
                  <a:lnTo>
                    <a:pt x="14" y="1"/>
                  </a:lnTo>
                  <a:close/>
                </a:path>
              </a:pathLst>
            </a:custGeom>
            <a:solidFill>
              <a:srgbClr val="000000"/>
            </a:solidFill>
            <a:ln w="9525">
              <a:noFill/>
              <a:round/>
              <a:headEnd/>
              <a:tailEnd/>
            </a:ln>
          </p:spPr>
          <p:txBody>
            <a:bodyPr/>
            <a:lstStyle/>
            <a:p>
              <a:pPr rtl="0"/>
              <a:endParaRPr lang="en-US" sz="3800"/>
            </a:p>
          </p:txBody>
        </p:sp>
        <p:sp>
          <p:nvSpPr>
            <p:cNvPr id="1099" name="Freeform 1097"/>
            <p:cNvSpPr>
              <a:spLocks/>
            </p:cNvSpPr>
            <p:nvPr/>
          </p:nvSpPr>
          <p:spPr bwMode="auto">
            <a:xfrm>
              <a:off x="608" y="2720"/>
              <a:ext cx="44" cy="37"/>
            </a:xfrm>
            <a:custGeom>
              <a:avLst/>
              <a:gdLst>
                <a:gd name="T0" fmla="*/ 20 w 194"/>
                <a:gd name="T1" fmla="*/ 1 h 165"/>
                <a:gd name="T2" fmla="*/ 16 w 194"/>
                <a:gd name="T3" fmla="*/ 2 h 165"/>
                <a:gd name="T4" fmla="*/ 13 w 194"/>
                <a:gd name="T5" fmla="*/ 3 h 165"/>
                <a:gd name="T6" fmla="*/ 11 w 194"/>
                <a:gd name="T7" fmla="*/ 4 h 165"/>
                <a:gd name="T8" fmla="*/ 8 w 194"/>
                <a:gd name="T9" fmla="*/ 5 h 165"/>
                <a:gd name="T10" fmla="*/ 6 w 194"/>
                <a:gd name="T11" fmla="*/ 7 h 165"/>
                <a:gd name="T12" fmla="*/ 5 w 194"/>
                <a:gd name="T13" fmla="*/ 8 h 165"/>
                <a:gd name="T14" fmla="*/ 3 w 194"/>
                <a:gd name="T15" fmla="*/ 10 h 165"/>
                <a:gd name="T16" fmla="*/ 2 w 194"/>
                <a:gd name="T17" fmla="*/ 12 h 165"/>
                <a:gd name="T18" fmla="*/ 1 w 194"/>
                <a:gd name="T19" fmla="*/ 14 h 165"/>
                <a:gd name="T20" fmla="*/ 1 w 194"/>
                <a:gd name="T21" fmla="*/ 16 h 165"/>
                <a:gd name="T22" fmla="*/ 0 w 194"/>
                <a:gd name="T23" fmla="*/ 18 h 165"/>
                <a:gd name="T24" fmla="*/ 0 w 194"/>
                <a:gd name="T25" fmla="*/ 20 h 165"/>
                <a:gd name="T26" fmla="*/ 0 w 194"/>
                <a:gd name="T27" fmla="*/ 24 h 165"/>
                <a:gd name="T28" fmla="*/ 2 w 194"/>
                <a:gd name="T29" fmla="*/ 27 h 165"/>
                <a:gd name="T30" fmla="*/ 2 w 194"/>
                <a:gd name="T31" fmla="*/ 30 h 165"/>
                <a:gd name="T32" fmla="*/ 3 w 194"/>
                <a:gd name="T33" fmla="*/ 31 h 165"/>
                <a:gd name="T34" fmla="*/ 3 w 194"/>
                <a:gd name="T35" fmla="*/ 31 h 165"/>
                <a:gd name="T36" fmla="*/ 4 w 194"/>
                <a:gd name="T37" fmla="*/ 31 h 165"/>
                <a:gd name="T38" fmla="*/ 4 w 194"/>
                <a:gd name="T39" fmla="*/ 32 h 165"/>
                <a:gd name="T40" fmla="*/ 4 w 194"/>
                <a:gd name="T41" fmla="*/ 32 h 165"/>
                <a:gd name="T42" fmla="*/ 7 w 194"/>
                <a:gd name="T43" fmla="*/ 35 h 165"/>
                <a:gd name="T44" fmla="*/ 11 w 194"/>
                <a:gd name="T45" fmla="*/ 36 h 165"/>
                <a:gd name="T46" fmla="*/ 15 w 194"/>
                <a:gd name="T47" fmla="*/ 37 h 165"/>
                <a:gd name="T48" fmla="*/ 20 w 194"/>
                <a:gd name="T49" fmla="*/ 37 h 165"/>
                <a:gd name="T50" fmla="*/ 24 w 194"/>
                <a:gd name="T51" fmla="*/ 37 h 165"/>
                <a:gd name="T52" fmla="*/ 28 w 194"/>
                <a:gd name="T53" fmla="*/ 36 h 165"/>
                <a:gd name="T54" fmla="*/ 31 w 194"/>
                <a:gd name="T55" fmla="*/ 35 h 165"/>
                <a:gd name="T56" fmla="*/ 33 w 194"/>
                <a:gd name="T57" fmla="*/ 35 h 165"/>
                <a:gd name="T58" fmla="*/ 33 w 194"/>
                <a:gd name="T59" fmla="*/ 35 h 165"/>
                <a:gd name="T60" fmla="*/ 34 w 194"/>
                <a:gd name="T61" fmla="*/ 34 h 165"/>
                <a:gd name="T62" fmla="*/ 34 w 194"/>
                <a:gd name="T63" fmla="*/ 34 h 165"/>
                <a:gd name="T64" fmla="*/ 34 w 194"/>
                <a:gd name="T65" fmla="*/ 34 h 165"/>
                <a:gd name="T66" fmla="*/ 36 w 194"/>
                <a:gd name="T67" fmla="*/ 32 h 165"/>
                <a:gd name="T68" fmla="*/ 37 w 194"/>
                <a:gd name="T69" fmla="*/ 30 h 165"/>
                <a:gd name="T70" fmla="*/ 38 w 194"/>
                <a:gd name="T71" fmla="*/ 28 h 165"/>
                <a:gd name="T72" fmla="*/ 38 w 194"/>
                <a:gd name="T73" fmla="*/ 26 h 165"/>
                <a:gd name="T74" fmla="*/ 38 w 194"/>
                <a:gd name="T75" fmla="*/ 25 h 165"/>
                <a:gd name="T76" fmla="*/ 38 w 194"/>
                <a:gd name="T77" fmla="*/ 24 h 165"/>
                <a:gd name="T78" fmla="*/ 38 w 194"/>
                <a:gd name="T79" fmla="*/ 23 h 165"/>
                <a:gd name="T80" fmla="*/ 38 w 194"/>
                <a:gd name="T81" fmla="*/ 22 h 165"/>
                <a:gd name="T82" fmla="*/ 39 w 194"/>
                <a:gd name="T83" fmla="*/ 21 h 165"/>
                <a:gd name="T84" fmla="*/ 41 w 194"/>
                <a:gd name="T85" fmla="*/ 20 h 165"/>
                <a:gd name="T86" fmla="*/ 42 w 194"/>
                <a:gd name="T87" fmla="*/ 19 h 165"/>
                <a:gd name="T88" fmla="*/ 43 w 194"/>
                <a:gd name="T89" fmla="*/ 18 h 165"/>
                <a:gd name="T90" fmla="*/ 43 w 194"/>
                <a:gd name="T91" fmla="*/ 17 h 165"/>
                <a:gd name="T92" fmla="*/ 44 w 194"/>
                <a:gd name="T93" fmla="*/ 16 h 165"/>
                <a:gd name="T94" fmla="*/ 44 w 194"/>
                <a:gd name="T95" fmla="*/ 15 h 165"/>
                <a:gd name="T96" fmla="*/ 44 w 194"/>
                <a:gd name="T97" fmla="*/ 14 h 165"/>
                <a:gd name="T98" fmla="*/ 44 w 194"/>
                <a:gd name="T99" fmla="*/ 13 h 165"/>
                <a:gd name="T100" fmla="*/ 44 w 194"/>
                <a:gd name="T101" fmla="*/ 12 h 165"/>
                <a:gd name="T102" fmla="*/ 43 w 194"/>
                <a:gd name="T103" fmla="*/ 11 h 165"/>
                <a:gd name="T104" fmla="*/ 43 w 194"/>
                <a:gd name="T105" fmla="*/ 10 h 165"/>
                <a:gd name="T106" fmla="*/ 41 w 194"/>
                <a:gd name="T107" fmla="*/ 6 h 165"/>
                <a:gd name="T108" fmla="*/ 38 w 194"/>
                <a:gd name="T109" fmla="*/ 3 h 165"/>
                <a:gd name="T110" fmla="*/ 35 w 194"/>
                <a:gd name="T111" fmla="*/ 2 h 165"/>
                <a:gd name="T112" fmla="*/ 32 w 194"/>
                <a:gd name="T113" fmla="*/ 1 h 165"/>
                <a:gd name="T114" fmla="*/ 28 w 194"/>
                <a:gd name="T115" fmla="*/ 0 h 165"/>
                <a:gd name="T116" fmla="*/ 25 w 194"/>
                <a:gd name="T117" fmla="*/ 0 h 165"/>
                <a:gd name="T118" fmla="*/ 22 w 194"/>
                <a:gd name="T119" fmla="*/ 1 h 165"/>
                <a:gd name="T120" fmla="*/ 20 w 194"/>
                <a:gd name="T121" fmla="*/ 1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4"/>
                <a:gd name="T184" fmla="*/ 0 h 165"/>
                <a:gd name="T185" fmla="*/ 194 w 194"/>
                <a:gd name="T186" fmla="*/ 165 h 1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4" h="165">
                  <a:moveTo>
                    <a:pt x="86" y="5"/>
                  </a:moveTo>
                  <a:lnTo>
                    <a:pt x="72" y="8"/>
                  </a:lnTo>
                  <a:lnTo>
                    <a:pt x="59" y="12"/>
                  </a:lnTo>
                  <a:lnTo>
                    <a:pt x="47" y="17"/>
                  </a:lnTo>
                  <a:lnTo>
                    <a:pt x="37" y="22"/>
                  </a:lnTo>
                  <a:lnTo>
                    <a:pt x="27" y="29"/>
                  </a:lnTo>
                  <a:lnTo>
                    <a:pt x="20" y="37"/>
                  </a:lnTo>
                  <a:lnTo>
                    <a:pt x="13" y="44"/>
                  </a:lnTo>
                  <a:lnTo>
                    <a:pt x="8" y="53"/>
                  </a:lnTo>
                  <a:lnTo>
                    <a:pt x="4" y="63"/>
                  </a:lnTo>
                  <a:lnTo>
                    <a:pt x="3" y="70"/>
                  </a:lnTo>
                  <a:lnTo>
                    <a:pt x="0" y="79"/>
                  </a:lnTo>
                  <a:lnTo>
                    <a:pt x="0" y="87"/>
                  </a:lnTo>
                  <a:lnTo>
                    <a:pt x="1" y="106"/>
                  </a:lnTo>
                  <a:lnTo>
                    <a:pt x="7" y="121"/>
                  </a:lnTo>
                  <a:lnTo>
                    <a:pt x="10" y="133"/>
                  </a:lnTo>
                  <a:lnTo>
                    <a:pt x="14" y="138"/>
                  </a:lnTo>
                  <a:lnTo>
                    <a:pt x="14" y="139"/>
                  </a:lnTo>
                  <a:lnTo>
                    <a:pt x="16" y="139"/>
                  </a:lnTo>
                  <a:lnTo>
                    <a:pt x="16" y="141"/>
                  </a:lnTo>
                  <a:lnTo>
                    <a:pt x="16" y="142"/>
                  </a:lnTo>
                  <a:lnTo>
                    <a:pt x="31" y="155"/>
                  </a:lnTo>
                  <a:lnTo>
                    <a:pt x="48" y="161"/>
                  </a:lnTo>
                  <a:lnTo>
                    <a:pt x="68" y="165"/>
                  </a:lnTo>
                  <a:lnTo>
                    <a:pt x="89" y="165"/>
                  </a:lnTo>
                  <a:lnTo>
                    <a:pt x="107" y="163"/>
                  </a:lnTo>
                  <a:lnTo>
                    <a:pt x="124" y="160"/>
                  </a:lnTo>
                  <a:lnTo>
                    <a:pt x="137" y="156"/>
                  </a:lnTo>
                  <a:lnTo>
                    <a:pt x="145" y="154"/>
                  </a:lnTo>
                  <a:lnTo>
                    <a:pt x="147" y="154"/>
                  </a:lnTo>
                  <a:lnTo>
                    <a:pt x="148" y="152"/>
                  </a:lnTo>
                  <a:lnTo>
                    <a:pt x="151" y="152"/>
                  </a:lnTo>
                  <a:lnTo>
                    <a:pt x="152" y="151"/>
                  </a:lnTo>
                  <a:lnTo>
                    <a:pt x="160" y="143"/>
                  </a:lnTo>
                  <a:lnTo>
                    <a:pt x="165" y="134"/>
                  </a:lnTo>
                  <a:lnTo>
                    <a:pt x="168" y="125"/>
                  </a:lnTo>
                  <a:lnTo>
                    <a:pt x="169" y="115"/>
                  </a:lnTo>
                  <a:lnTo>
                    <a:pt x="169" y="111"/>
                  </a:lnTo>
                  <a:lnTo>
                    <a:pt x="168" y="106"/>
                  </a:lnTo>
                  <a:lnTo>
                    <a:pt x="168" y="102"/>
                  </a:lnTo>
                  <a:lnTo>
                    <a:pt x="167" y="96"/>
                  </a:lnTo>
                  <a:lnTo>
                    <a:pt x="174" y="94"/>
                  </a:lnTo>
                  <a:lnTo>
                    <a:pt x="181" y="90"/>
                  </a:lnTo>
                  <a:lnTo>
                    <a:pt x="186" y="86"/>
                  </a:lnTo>
                  <a:lnTo>
                    <a:pt x="189" y="81"/>
                  </a:lnTo>
                  <a:lnTo>
                    <a:pt x="191" y="77"/>
                  </a:lnTo>
                  <a:lnTo>
                    <a:pt x="193" y="72"/>
                  </a:lnTo>
                  <a:lnTo>
                    <a:pt x="194" y="68"/>
                  </a:lnTo>
                  <a:lnTo>
                    <a:pt x="194" y="63"/>
                  </a:lnTo>
                  <a:lnTo>
                    <a:pt x="194" y="57"/>
                  </a:lnTo>
                  <a:lnTo>
                    <a:pt x="193" y="52"/>
                  </a:lnTo>
                  <a:lnTo>
                    <a:pt x="191" y="47"/>
                  </a:lnTo>
                  <a:lnTo>
                    <a:pt x="190" y="43"/>
                  </a:lnTo>
                  <a:lnTo>
                    <a:pt x="181" y="27"/>
                  </a:lnTo>
                  <a:lnTo>
                    <a:pt x="168" y="14"/>
                  </a:lnTo>
                  <a:lnTo>
                    <a:pt x="155" y="7"/>
                  </a:lnTo>
                  <a:lnTo>
                    <a:pt x="141" y="3"/>
                  </a:lnTo>
                  <a:lnTo>
                    <a:pt x="125" y="0"/>
                  </a:lnTo>
                  <a:lnTo>
                    <a:pt x="111" y="0"/>
                  </a:lnTo>
                  <a:lnTo>
                    <a:pt x="98" y="3"/>
                  </a:lnTo>
                  <a:lnTo>
                    <a:pt x="86" y="5"/>
                  </a:lnTo>
                  <a:close/>
                </a:path>
              </a:pathLst>
            </a:custGeom>
            <a:solidFill>
              <a:srgbClr val="000000"/>
            </a:solidFill>
            <a:ln w="9525">
              <a:noFill/>
              <a:round/>
              <a:headEnd/>
              <a:tailEnd/>
            </a:ln>
          </p:spPr>
          <p:txBody>
            <a:bodyPr/>
            <a:lstStyle/>
            <a:p>
              <a:pPr rtl="0"/>
              <a:endParaRPr lang="en-US" sz="3800"/>
            </a:p>
          </p:txBody>
        </p:sp>
        <p:sp>
          <p:nvSpPr>
            <p:cNvPr id="1100" name="Freeform 1098"/>
            <p:cNvSpPr>
              <a:spLocks/>
            </p:cNvSpPr>
            <p:nvPr/>
          </p:nvSpPr>
          <p:spPr bwMode="auto">
            <a:xfrm>
              <a:off x="619" y="2731"/>
              <a:ext cx="20" cy="15"/>
            </a:xfrm>
            <a:custGeom>
              <a:avLst/>
              <a:gdLst>
                <a:gd name="T0" fmla="*/ 0 w 89"/>
                <a:gd name="T1" fmla="*/ 8 h 69"/>
                <a:gd name="T2" fmla="*/ 0 w 89"/>
                <a:gd name="T3" fmla="*/ 8 h 69"/>
                <a:gd name="T4" fmla="*/ 0 w 89"/>
                <a:gd name="T5" fmla="*/ 7 h 69"/>
                <a:gd name="T6" fmla="*/ 0 w 89"/>
                <a:gd name="T7" fmla="*/ 6 h 69"/>
                <a:gd name="T8" fmla="*/ 1 w 89"/>
                <a:gd name="T9" fmla="*/ 6 h 69"/>
                <a:gd name="T10" fmla="*/ 1 w 89"/>
                <a:gd name="T11" fmla="*/ 5 h 69"/>
                <a:gd name="T12" fmla="*/ 2 w 89"/>
                <a:gd name="T13" fmla="*/ 4 h 69"/>
                <a:gd name="T14" fmla="*/ 4 w 89"/>
                <a:gd name="T15" fmla="*/ 3 h 69"/>
                <a:gd name="T16" fmla="*/ 5 w 89"/>
                <a:gd name="T17" fmla="*/ 2 h 69"/>
                <a:gd name="T18" fmla="*/ 6 w 89"/>
                <a:gd name="T19" fmla="*/ 2 h 69"/>
                <a:gd name="T20" fmla="*/ 8 w 89"/>
                <a:gd name="T21" fmla="*/ 2 h 69"/>
                <a:gd name="T22" fmla="*/ 9 w 89"/>
                <a:gd name="T23" fmla="*/ 1 h 69"/>
                <a:gd name="T24" fmla="*/ 11 w 89"/>
                <a:gd name="T25" fmla="*/ 1 h 69"/>
                <a:gd name="T26" fmla="*/ 11 w 89"/>
                <a:gd name="T27" fmla="*/ 1 h 69"/>
                <a:gd name="T28" fmla="*/ 11 w 89"/>
                <a:gd name="T29" fmla="*/ 1 h 69"/>
                <a:gd name="T30" fmla="*/ 11 w 89"/>
                <a:gd name="T31" fmla="*/ 1 h 69"/>
                <a:gd name="T32" fmla="*/ 11 w 89"/>
                <a:gd name="T33" fmla="*/ 1 h 69"/>
                <a:gd name="T34" fmla="*/ 13 w 89"/>
                <a:gd name="T35" fmla="*/ 0 h 69"/>
                <a:gd name="T36" fmla="*/ 15 w 89"/>
                <a:gd name="T37" fmla="*/ 0 h 69"/>
                <a:gd name="T38" fmla="*/ 18 w 89"/>
                <a:gd name="T39" fmla="*/ 0 h 69"/>
                <a:gd name="T40" fmla="*/ 20 w 89"/>
                <a:gd name="T41" fmla="*/ 1 h 69"/>
                <a:gd name="T42" fmla="*/ 19 w 89"/>
                <a:gd name="T43" fmla="*/ 2 h 69"/>
                <a:gd name="T44" fmla="*/ 18 w 89"/>
                <a:gd name="T45" fmla="*/ 2 h 69"/>
                <a:gd name="T46" fmla="*/ 18 w 89"/>
                <a:gd name="T47" fmla="*/ 2 h 69"/>
                <a:gd name="T48" fmla="*/ 18 w 89"/>
                <a:gd name="T49" fmla="*/ 2 h 69"/>
                <a:gd name="T50" fmla="*/ 16 w 89"/>
                <a:gd name="T51" fmla="*/ 2 h 69"/>
                <a:gd name="T52" fmla="*/ 15 w 89"/>
                <a:gd name="T53" fmla="*/ 3 h 69"/>
                <a:gd name="T54" fmla="*/ 14 w 89"/>
                <a:gd name="T55" fmla="*/ 4 h 69"/>
                <a:gd name="T56" fmla="*/ 14 w 89"/>
                <a:gd name="T57" fmla="*/ 5 h 69"/>
                <a:gd name="T58" fmla="*/ 14 w 89"/>
                <a:gd name="T59" fmla="*/ 6 h 69"/>
                <a:gd name="T60" fmla="*/ 14 w 89"/>
                <a:gd name="T61" fmla="*/ 6 h 69"/>
                <a:gd name="T62" fmla="*/ 13 w 89"/>
                <a:gd name="T63" fmla="*/ 7 h 69"/>
                <a:gd name="T64" fmla="*/ 13 w 89"/>
                <a:gd name="T65" fmla="*/ 7 h 69"/>
                <a:gd name="T66" fmla="*/ 13 w 89"/>
                <a:gd name="T67" fmla="*/ 8 h 69"/>
                <a:gd name="T68" fmla="*/ 14 w 89"/>
                <a:gd name="T69" fmla="*/ 8 h 69"/>
                <a:gd name="T70" fmla="*/ 14 w 89"/>
                <a:gd name="T71" fmla="*/ 9 h 69"/>
                <a:gd name="T72" fmla="*/ 15 w 89"/>
                <a:gd name="T73" fmla="*/ 10 h 69"/>
                <a:gd name="T74" fmla="*/ 15 w 89"/>
                <a:gd name="T75" fmla="*/ 11 h 69"/>
                <a:gd name="T76" fmla="*/ 16 w 89"/>
                <a:gd name="T77" fmla="*/ 12 h 69"/>
                <a:gd name="T78" fmla="*/ 16 w 89"/>
                <a:gd name="T79" fmla="*/ 13 h 69"/>
                <a:gd name="T80" fmla="*/ 16 w 89"/>
                <a:gd name="T81" fmla="*/ 14 h 69"/>
                <a:gd name="T82" fmla="*/ 14 w 89"/>
                <a:gd name="T83" fmla="*/ 14 h 69"/>
                <a:gd name="T84" fmla="*/ 12 w 89"/>
                <a:gd name="T85" fmla="*/ 15 h 69"/>
                <a:gd name="T86" fmla="*/ 9 w 89"/>
                <a:gd name="T87" fmla="*/ 15 h 69"/>
                <a:gd name="T88" fmla="*/ 7 w 89"/>
                <a:gd name="T89" fmla="*/ 15 h 69"/>
                <a:gd name="T90" fmla="*/ 6 w 89"/>
                <a:gd name="T91" fmla="*/ 15 h 69"/>
                <a:gd name="T92" fmla="*/ 4 w 89"/>
                <a:gd name="T93" fmla="*/ 15 h 69"/>
                <a:gd name="T94" fmla="*/ 2 w 89"/>
                <a:gd name="T95" fmla="*/ 15 h 69"/>
                <a:gd name="T96" fmla="*/ 2 w 89"/>
                <a:gd name="T97" fmla="*/ 14 h 69"/>
                <a:gd name="T98" fmla="*/ 1 w 89"/>
                <a:gd name="T99" fmla="*/ 13 h 69"/>
                <a:gd name="T100" fmla="*/ 1 w 89"/>
                <a:gd name="T101" fmla="*/ 12 h 69"/>
                <a:gd name="T102" fmla="*/ 0 w 89"/>
                <a:gd name="T103" fmla="*/ 10 h 69"/>
                <a:gd name="T104" fmla="*/ 0 w 89"/>
                <a:gd name="T105" fmla="*/ 8 h 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69"/>
                <a:gd name="T161" fmla="*/ 89 w 89"/>
                <a:gd name="T162" fmla="*/ 69 h 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69">
                  <a:moveTo>
                    <a:pt x="0" y="39"/>
                  </a:moveTo>
                  <a:lnTo>
                    <a:pt x="0" y="35"/>
                  </a:lnTo>
                  <a:lnTo>
                    <a:pt x="0" y="33"/>
                  </a:lnTo>
                  <a:lnTo>
                    <a:pt x="2" y="29"/>
                  </a:lnTo>
                  <a:lnTo>
                    <a:pt x="3" y="26"/>
                  </a:lnTo>
                  <a:lnTo>
                    <a:pt x="5" y="21"/>
                  </a:lnTo>
                  <a:lnTo>
                    <a:pt x="11" y="17"/>
                  </a:lnTo>
                  <a:lnTo>
                    <a:pt x="16" y="15"/>
                  </a:lnTo>
                  <a:lnTo>
                    <a:pt x="21" y="11"/>
                  </a:lnTo>
                  <a:lnTo>
                    <a:pt x="28" y="9"/>
                  </a:lnTo>
                  <a:lnTo>
                    <a:pt x="34" y="7"/>
                  </a:lnTo>
                  <a:lnTo>
                    <a:pt x="41" y="5"/>
                  </a:lnTo>
                  <a:lnTo>
                    <a:pt x="47" y="4"/>
                  </a:lnTo>
                  <a:lnTo>
                    <a:pt x="48" y="4"/>
                  </a:lnTo>
                  <a:lnTo>
                    <a:pt x="50" y="4"/>
                  </a:lnTo>
                  <a:lnTo>
                    <a:pt x="51" y="3"/>
                  </a:lnTo>
                  <a:lnTo>
                    <a:pt x="56" y="2"/>
                  </a:lnTo>
                  <a:lnTo>
                    <a:pt x="67" y="0"/>
                  </a:lnTo>
                  <a:lnTo>
                    <a:pt x="78" y="2"/>
                  </a:lnTo>
                  <a:lnTo>
                    <a:pt x="89" y="5"/>
                  </a:lnTo>
                  <a:lnTo>
                    <a:pt x="85" y="7"/>
                  </a:lnTo>
                  <a:lnTo>
                    <a:pt x="82" y="8"/>
                  </a:lnTo>
                  <a:lnTo>
                    <a:pt x="80" y="9"/>
                  </a:lnTo>
                  <a:lnTo>
                    <a:pt x="78" y="9"/>
                  </a:lnTo>
                  <a:lnTo>
                    <a:pt x="73" y="11"/>
                  </a:lnTo>
                  <a:lnTo>
                    <a:pt x="68" y="15"/>
                  </a:lnTo>
                  <a:lnTo>
                    <a:pt x="64" y="18"/>
                  </a:lnTo>
                  <a:lnTo>
                    <a:pt x="61" y="24"/>
                  </a:lnTo>
                  <a:lnTo>
                    <a:pt x="61" y="26"/>
                  </a:lnTo>
                  <a:lnTo>
                    <a:pt x="61" y="29"/>
                  </a:lnTo>
                  <a:lnTo>
                    <a:pt x="60" y="30"/>
                  </a:lnTo>
                  <a:lnTo>
                    <a:pt x="60" y="33"/>
                  </a:lnTo>
                  <a:lnTo>
                    <a:pt x="60" y="35"/>
                  </a:lnTo>
                  <a:lnTo>
                    <a:pt x="61" y="39"/>
                  </a:lnTo>
                  <a:lnTo>
                    <a:pt x="63" y="43"/>
                  </a:lnTo>
                  <a:lnTo>
                    <a:pt x="65" y="46"/>
                  </a:lnTo>
                  <a:lnTo>
                    <a:pt x="68" y="50"/>
                  </a:lnTo>
                  <a:lnTo>
                    <a:pt x="70" y="55"/>
                  </a:lnTo>
                  <a:lnTo>
                    <a:pt x="72" y="59"/>
                  </a:lnTo>
                  <a:lnTo>
                    <a:pt x="73" y="63"/>
                  </a:lnTo>
                  <a:lnTo>
                    <a:pt x="63" y="65"/>
                  </a:lnTo>
                  <a:lnTo>
                    <a:pt x="52" y="68"/>
                  </a:lnTo>
                  <a:lnTo>
                    <a:pt x="42" y="69"/>
                  </a:lnTo>
                  <a:lnTo>
                    <a:pt x="33" y="69"/>
                  </a:lnTo>
                  <a:lnTo>
                    <a:pt x="25" y="69"/>
                  </a:lnTo>
                  <a:lnTo>
                    <a:pt x="17" y="68"/>
                  </a:lnTo>
                  <a:lnTo>
                    <a:pt x="11" y="67"/>
                  </a:lnTo>
                  <a:lnTo>
                    <a:pt x="7" y="64"/>
                  </a:lnTo>
                  <a:lnTo>
                    <a:pt x="4" y="59"/>
                  </a:lnTo>
                  <a:lnTo>
                    <a:pt x="3" y="54"/>
                  </a:lnTo>
                  <a:lnTo>
                    <a:pt x="2" y="46"/>
                  </a:lnTo>
                  <a:lnTo>
                    <a:pt x="0" y="39"/>
                  </a:lnTo>
                  <a:close/>
                </a:path>
              </a:pathLst>
            </a:custGeom>
            <a:solidFill>
              <a:srgbClr val="C0C0C0"/>
            </a:solidFill>
            <a:ln w="9525">
              <a:noFill/>
              <a:round/>
              <a:headEnd/>
              <a:tailEnd/>
            </a:ln>
          </p:spPr>
          <p:txBody>
            <a:bodyPr/>
            <a:lstStyle/>
            <a:p>
              <a:pPr rtl="0"/>
              <a:endParaRPr lang="en-US" sz="3800"/>
            </a:p>
          </p:txBody>
        </p:sp>
      </p:grpSp>
      <p:grpSp>
        <p:nvGrpSpPr>
          <p:cNvPr id="1101" name="Group 1099"/>
          <p:cNvGrpSpPr>
            <a:grpSpLocks/>
          </p:cNvGrpSpPr>
          <p:nvPr/>
        </p:nvGrpSpPr>
        <p:grpSpPr bwMode="auto">
          <a:xfrm>
            <a:off x="7677150" y="1425575"/>
            <a:ext cx="755650" cy="946150"/>
            <a:chOff x="337" y="2420"/>
            <a:chExt cx="476" cy="596"/>
          </a:xfrm>
        </p:grpSpPr>
        <p:sp>
          <p:nvSpPr>
            <p:cNvPr id="1102" name="Freeform 1100"/>
            <p:cNvSpPr>
              <a:spLocks/>
            </p:cNvSpPr>
            <p:nvPr/>
          </p:nvSpPr>
          <p:spPr bwMode="auto">
            <a:xfrm>
              <a:off x="385" y="2867"/>
              <a:ext cx="143" cy="79"/>
            </a:xfrm>
            <a:custGeom>
              <a:avLst/>
              <a:gdLst>
                <a:gd name="T0" fmla="*/ 0 w 626"/>
                <a:gd name="T1" fmla="*/ 51 h 346"/>
                <a:gd name="T2" fmla="*/ 0 w 626"/>
                <a:gd name="T3" fmla="*/ 52 h 346"/>
                <a:gd name="T4" fmla="*/ 0 w 626"/>
                <a:gd name="T5" fmla="*/ 54 h 346"/>
                <a:gd name="T6" fmla="*/ 7 w 626"/>
                <a:gd name="T7" fmla="*/ 77 h 346"/>
                <a:gd name="T8" fmla="*/ 9 w 626"/>
                <a:gd name="T9" fmla="*/ 79 h 346"/>
                <a:gd name="T10" fmla="*/ 132 w 626"/>
                <a:gd name="T11" fmla="*/ 79 h 346"/>
                <a:gd name="T12" fmla="*/ 135 w 626"/>
                <a:gd name="T13" fmla="*/ 78 h 346"/>
                <a:gd name="T14" fmla="*/ 137 w 626"/>
                <a:gd name="T15" fmla="*/ 75 h 346"/>
                <a:gd name="T16" fmla="*/ 143 w 626"/>
                <a:gd name="T17" fmla="*/ 49 h 346"/>
                <a:gd name="T18" fmla="*/ 143 w 626"/>
                <a:gd name="T19" fmla="*/ 48 h 346"/>
                <a:gd name="T20" fmla="*/ 131 w 626"/>
                <a:gd name="T21" fmla="*/ 3 h 346"/>
                <a:gd name="T22" fmla="*/ 129 w 626"/>
                <a:gd name="T23" fmla="*/ 1 h 346"/>
                <a:gd name="T24" fmla="*/ 125 w 626"/>
                <a:gd name="T25" fmla="*/ 0 h 346"/>
                <a:gd name="T26" fmla="*/ 123 w 626"/>
                <a:gd name="T27" fmla="*/ 2 h 346"/>
                <a:gd name="T28" fmla="*/ 122 w 626"/>
                <a:gd name="T29" fmla="*/ 4 h 346"/>
                <a:gd name="T30" fmla="*/ 122 w 626"/>
                <a:gd name="T31" fmla="*/ 5 h 346"/>
                <a:gd name="T32" fmla="*/ 122 w 626"/>
                <a:gd name="T33" fmla="*/ 6 h 346"/>
                <a:gd name="T34" fmla="*/ 124 w 626"/>
                <a:gd name="T35" fmla="*/ 12 h 346"/>
                <a:gd name="T36" fmla="*/ 128 w 626"/>
                <a:gd name="T37" fmla="*/ 26 h 346"/>
                <a:gd name="T38" fmla="*/ 132 w 626"/>
                <a:gd name="T39" fmla="*/ 41 h 346"/>
                <a:gd name="T40" fmla="*/ 134 w 626"/>
                <a:gd name="T41" fmla="*/ 48 h 346"/>
                <a:gd name="T42" fmla="*/ 132 w 626"/>
                <a:gd name="T43" fmla="*/ 58 h 346"/>
                <a:gd name="T44" fmla="*/ 129 w 626"/>
                <a:gd name="T45" fmla="*/ 70 h 346"/>
                <a:gd name="T46" fmla="*/ 122 w 626"/>
                <a:gd name="T47" fmla="*/ 70 h 346"/>
                <a:gd name="T48" fmla="*/ 109 w 626"/>
                <a:gd name="T49" fmla="*/ 70 h 346"/>
                <a:gd name="T50" fmla="*/ 91 w 626"/>
                <a:gd name="T51" fmla="*/ 70 h 346"/>
                <a:gd name="T52" fmla="*/ 71 w 626"/>
                <a:gd name="T53" fmla="*/ 70 h 346"/>
                <a:gd name="T54" fmla="*/ 51 w 626"/>
                <a:gd name="T55" fmla="*/ 70 h 346"/>
                <a:gd name="T56" fmla="*/ 34 w 626"/>
                <a:gd name="T57" fmla="*/ 70 h 346"/>
                <a:gd name="T58" fmla="*/ 20 w 626"/>
                <a:gd name="T59" fmla="*/ 70 h 346"/>
                <a:gd name="T60" fmla="*/ 14 w 626"/>
                <a:gd name="T61" fmla="*/ 70 h 346"/>
                <a:gd name="T62" fmla="*/ 11 w 626"/>
                <a:gd name="T63" fmla="*/ 60 h 346"/>
                <a:gd name="T64" fmla="*/ 9 w 626"/>
                <a:gd name="T65" fmla="*/ 53 h 346"/>
                <a:gd name="T66" fmla="*/ 12 w 626"/>
                <a:gd name="T67" fmla="*/ 44 h 346"/>
                <a:gd name="T68" fmla="*/ 18 w 626"/>
                <a:gd name="T69" fmla="*/ 29 h 346"/>
                <a:gd name="T70" fmla="*/ 24 w 626"/>
                <a:gd name="T71" fmla="*/ 13 h 346"/>
                <a:gd name="T72" fmla="*/ 27 w 626"/>
                <a:gd name="T73" fmla="*/ 6 h 346"/>
                <a:gd name="T74" fmla="*/ 27 w 626"/>
                <a:gd name="T75" fmla="*/ 5 h 346"/>
                <a:gd name="T76" fmla="*/ 27 w 626"/>
                <a:gd name="T77" fmla="*/ 4 h 346"/>
                <a:gd name="T78" fmla="*/ 26 w 626"/>
                <a:gd name="T79" fmla="*/ 2 h 346"/>
                <a:gd name="T80" fmla="*/ 24 w 626"/>
                <a:gd name="T81" fmla="*/ 0 h 346"/>
                <a:gd name="T82" fmla="*/ 20 w 626"/>
                <a:gd name="T83" fmla="*/ 0 h 346"/>
                <a:gd name="T84" fmla="*/ 18 w 626"/>
                <a:gd name="T85" fmla="*/ 3 h 3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26"/>
                <a:gd name="T130" fmla="*/ 0 h 346"/>
                <a:gd name="T131" fmla="*/ 626 w 626"/>
                <a:gd name="T132" fmla="*/ 346 h 3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26" h="346">
                  <a:moveTo>
                    <a:pt x="79" y="13"/>
                  </a:moveTo>
                  <a:lnTo>
                    <a:pt x="1" y="222"/>
                  </a:lnTo>
                  <a:lnTo>
                    <a:pt x="0" y="225"/>
                  </a:lnTo>
                  <a:lnTo>
                    <a:pt x="0" y="229"/>
                  </a:lnTo>
                  <a:lnTo>
                    <a:pt x="0" y="233"/>
                  </a:lnTo>
                  <a:lnTo>
                    <a:pt x="0" y="235"/>
                  </a:lnTo>
                  <a:lnTo>
                    <a:pt x="27" y="332"/>
                  </a:lnTo>
                  <a:lnTo>
                    <a:pt x="30" y="337"/>
                  </a:lnTo>
                  <a:lnTo>
                    <a:pt x="33" y="342"/>
                  </a:lnTo>
                  <a:lnTo>
                    <a:pt x="39" y="345"/>
                  </a:lnTo>
                  <a:lnTo>
                    <a:pt x="45" y="346"/>
                  </a:lnTo>
                  <a:lnTo>
                    <a:pt x="580" y="346"/>
                  </a:lnTo>
                  <a:lnTo>
                    <a:pt x="587" y="345"/>
                  </a:lnTo>
                  <a:lnTo>
                    <a:pt x="592" y="342"/>
                  </a:lnTo>
                  <a:lnTo>
                    <a:pt x="597" y="337"/>
                  </a:lnTo>
                  <a:lnTo>
                    <a:pt x="600" y="330"/>
                  </a:lnTo>
                  <a:lnTo>
                    <a:pt x="626" y="216"/>
                  </a:lnTo>
                  <a:lnTo>
                    <a:pt x="626" y="213"/>
                  </a:lnTo>
                  <a:lnTo>
                    <a:pt x="626" y="212"/>
                  </a:lnTo>
                  <a:lnTo>
                    <a:pt x="626" y="209"/>
                  </a:lnTo>
                  <a:lnTo>
                    <a:pt x="626" y="207"/>
                  </a:lnTo>
                  <a:lnTo>
                    <a:pt x="574" y="14"/>
                  </a:lnTo>
                  <a:lnTo>
                    <a:pt x="570" y="8"/>
                  </a:lnTo>
                  <a:lnTo>
                    <a:pt x="563" y="3"/>
                  </a:lnTo>
                  <a:lnTo>
                    <a:pt x="557" y="0"/>
                  </a:lnTo>
                  <a:lnTo>
                    <a:pt x="549" y="0"/>
                  </a:lnTo>
                  <a:lnTo>
                    <a:pt x="542" y="3"/>
                  </a:lnTo>
                  <a:lnTo>
                    <a:pt x="538" y="8"/>
                  </a:lnTo>
                  <a:lnTo>
                    <a:pt x="536" y="13"/>
                  </a:lnTo>
                  <a:lnTo>
                    <a:pt x="535" y="19"/>
                  </a:lnTo>
                  <a:lnTo>
                    <a:pt x="535" y="21"/>
                  </a:lnTo>
                  <a:lnTo>
                    <a:pt x="535" y="22"/>
                  </a:lnTo>
                  <a:lnTo>
                    <a:pt x="535" y="23"/>
                  </a:lnTo>
                  <a:lnTo>
                    <a:pt x="535" y="25"/>
                  </a:lnTo>
                  <a:lnTo>
                    <a:pt x="537" y="32"/>
                  </a:lnTo>
                  <a:lnTo>
                    <a:pt x="542" y="53"/>
                  </a:lnTo>
                  <a:lnTo>
                    <a:pt x="550" y="82"/>
                  </a:lnTo>
                  <a:lnTo>
                    <a:pt x="559" y="114"/>
                  </a:lnTo>
                  <a:lnTo>
                    <a:pt x="568" y="148"/>
                  </a:lnTo>
                  <a:lnTo>
                    <a:pt x="576" y="179"/>
                  </a:lnTo>
                  <a:lnTo>
                    <a:pt x="583" y="202"/>
                  </a:lnTo>
                  <a:lnTo>
                    <a:pt x="585" y="212"/>
                  </a:lnTo>
                  <a:lnTo>
                    <a:pt x="583" y="228"/>
                  </a:lnTo>
                  <a:lnTo>
                    <a:pt x="576" y="254"/>
                  </a:lnTo>
                  <a:lnTo>
                    <a:pt x="570" y="284"/>
                  </a:lnTo>
                  <a:lnTo>
                    <a:pt x="564" y="307"/>
                  </a:lnTo>
                  <a:lnTo>
                    <a:pt x="554" y="307"/>
                  </a:lnTo>
                  <a:lnTo>
                    <a:pt x="536" y="307"/>
                  </a:lnTo>
                  <a:lnTo>
                    <a:pt x="510" y="307"/>
                  </a:lnTo>
                  <a:lnTo>
                    <a:pt x="477" y="307"/>
                  </a:lnTo>
                  <a:lnTo>
                    <a:pt x="441" y="307"/>
                  </a:lnTo>
                  <a:lnTo>
                    <a:pt x="399" y="307"/>
                  </a:lnTo>
                  <a:lnTo>
                    <a:pt x="356" y="307"/>
                  </a:lnTo>
                  <a:lnTo>
                    <a:pt x="312" y="307"/>
                  </a:lnTo>
                  <a:lnTo>
                    <a:pt x="268" y="307"/>
                  </a:lnTo>
                  <a:lnTo>
                    <a:pt x="225" y="307"/>
                  </a:lnTo>
                  <a:lnTo>
                    <a:pt x="184" y="307"/>
                  </a:lnTo>
                  <a:lnTo>
                    <a:pt x="147" y="307"/>
                  </a:lnTo>
                  <a:lnTo>
                    <a:pt x="115" y="307"/>
                  </a:lnTo>
                  <a:lnTo>
                    <a:pt x="89" y="307"/>
                  </a:lnTo>
                  <a:lnTo>
                    <a:pt x="71" y="307"/>
                  </a:lnTo>
                  <a:lnTo>
                    <a:pt x="61" y="307"/>
                  </a:lnTo>
                  <a:lnTo>
                    <a:pt x="56" y="287"/>
                  </a:lnTo>
                  <a:lnTo>
                    <a:pt x="49" y="264"/>
                  </a:lnTo>
                  <a:lnTo>
                    <a:pt x="44" y="243"/>
                  </a:lnTo>
                  <a:lnTo>
                    <a:pt x="40" y="230"/>
                  </a:lnTo>
                  <a:lnTo>
                    <a:pt x="44" y="218"/>
                  </a:lnTo>
                  <a:lnTo>
                    <a:pt x="53" y="194"/>
                  </a:lnTo>
                  <a:lnTo>
                    <a:pt x="66" y="161"/>
                  </a:lnTo>
                  <a:lnTo>
                    <a:pt x="80" y="125"/>
                  </a:lnTo>
                  <a:lnTo>
                    <a:pt x="93" y="88"/>
                  </a:lnTo>
                  <a:lnTo>
                    <a:pt x="105" y="57"/>
                  </a:lnTo>
                  <a:lnTo>
                    <a:pt x="114" y="35"/>
                  </a:lnTo>
                  <a:lnTo>
                    <a:pt x="117" y="27"/>
                  </a:lnTo>
                  <a:lnTo>
                    <a:pt x="118" y="25"/>
                  </a:lnTo>
                  <a:lnTo>
                    <a:pt x="118" y="23"/>
                  </a:lnTo>
                  <a:lnTo>
                    <a:pt x="118" y="21"/>
                  </a:lnTo>
                  <a:lnTo>
                    <a:pt x="118" y="19"/>
                  </a:lnTo>
                  <a:lnTo>
                    <a:pt x="117" y="14"/>
                  </a:lnTo>
                  <a:lnTo>
                    <a:pt x="114" y="8"/>
                  </a:lnTo>
                  <a:lnTo>
                    <a:pt x="110" y="4"/>
                  </a:lnTo>
                  <a:lnTo>
                    <a:pt x="105" y="1"/>
                  </a:lnTo>
                  <a:lnTo>
                    <a:pt x="97" y="0"/>
                  </a:lnTo>
                  <a:lnTo>
                    <a:pt x="89" y="1"/>
                  </a:lnTo>
                  <a:lnTo>
                    <a:pt x="83" y="6"/>
                  </a:lnTo>
                  <a:lnTo>
                    <a:pt x="79" y="13"/>
                  </a:lnTo>
                  <a:close/>
                </a:path>
              </a:pathLst>
            </a:custGeom>
            <a:solidFill>
              <a:srgbClr val="000000"/>
            </a:solidFill>
            <a:ln w="9525">
              <a:noFill/>
              <a:round/>
              <a:headEnd/>
              <a:tailEnd/>
            </a:ln>
          </p:spPr>
          <p:txBody>
            <a:bodyPr/>
            <a:lstStyle/>
            <a:p>
              <a:pPr rtl="0"/>
              <a:endParaRPr lang="en-US" sz="3800"/>
            </a:p>
          </p:txBody>
        </p:sp>
        <p:sp>
          <p:nvSpPr>
            <p:cNvPr id="1103" name="Freeform 1101"/>
            <p:cNvSpPr>
              <a:spLocks/>
            </p:cNvSpPr>
            <p:nvPr/>
          </p:nvSpPr>
          <p:spPr bwMode="auto">
            <a:xfrm>
              <a:off x="370" y="2993"/>
              <a:ext cx="27" cy="19"/>
            </a:xfrm>
            <a:custGeom>
              <a:avLst/>
              <a:gdLst>
                <a:gd name="T0" fmla="*/ 13 w 117"/>
                <a:gd name="T1" fmla="*/ 0 h 84"/>
                <a:gd name="T2" fmla="*/ 10 w 117"/>
                <a:gd name="T3" fmla="*/ 0 h 84"/>
                <a:gd name="T4" fmla="*/ 8 w 117"/>
                <a:gd name="T5" fmla="*/ 1 h 84"/>
                <a:gd name="T6" fmla="*/ 6 w 117"/>
                <a:gd name="T7" fmla="*/ 2 h 84"/>
                <a:gd name="T8" fmla="*/ 3 w 117"/>
                <a:gd name="T9" fmla="*/ 3 h 84"/>
                <a:gd name="T10" fmla="*/ 2 w 117"/>
                <a:gd name="T11" fmla="*/ 5 h 84"/>
                <a:gd name="T12" fmla="*/ 1 w 117"/>
                <a:gd name="T13" fmla="*/ 6 h 84"/>
                <a:gd name="T14" fmla="*/ 0 w 117"/>
                <a:gd name="T15" fmla="*/ 8 h 84"/>
                <a:gd name="T16" fmla="*/ 0 w 117"/>
                <a:gd name="T17" fmla="*/ 10 h 84"/>
                <a:gd name="T18" fmla="*/ 0 w 117"/>
                <a:gd name="T19" fmla="*/ 12 h 84"/>
                <a:gd name="T20" fmla="*/ 1 w 117"/>
                <a:gd name="T21" fmla="*/ 13 h 84"/>
                <a:gd name="T22" fmla="*/ 2 w 117"/>
                <a:gd name="T23" fmla="*/ 15 h 84"/>
                <a:gd name="T24" fmla="*/ 3 w 117"/>
                <a:gd name="T25" fmla="*/ 16 h 84"/>
                <a:gd name="T26" fmla="*/ 4 w 117"/>
                <a:gd name="T27" fmla="*/ 17 h 84"/>
                <a:gd name="T28" fmla="*/ 6 w 117"/>
                <a:gd name="T29" fmla="*/ 17 h 84"/>
                <a:gd name="T30" fmla="*/ 7 w 117"/>
                <a:gd name="T31" fmla="*/ 18 h 84"/>
                <a:gd name="T32" fmla="*/ 8 w 117"/>
                <a:gd name="T33" fmla="*/ 18 h 84"/>
                <a:gd name="T34" fmla="*/ 10 w 117"/>
                <a:gd name="T35" fmla="*/ 19 h 84"/>
                <a:gd name="T36" fmla="*/ 11 w 117"/>
                <a:gd name="T37" fmla="*/ 19 h 84"/>
                <a:gd name="T38" fmla="*/ 13 w 117"/>
                <a:gd name="T39" fmla="*/ 19 h 84"/>
                <a:gd name="T40" fmla="*/ 14 w 117"/>
                <a:gd name="T41" fmla="*/ 19 h 84"/>
                <a:gd name="T42" fmla="*/ 17 w 117"/>
                <a:gd name="T43" fmla="*/ 19 h 84"/>
                <a:gd name="T44" fmla="*/ 20 w 117"/>
                <a:gd name="T45" fmla="*/ 18 h 84"/>
                <a:gd name="T46" fmla="*/ 22 w 117"/>
                <a:gd name="T47" fmla="*/ 17 h 84"/>
                <a:gd name="T48" fmla="*/ 24 w 117"/>
                <a:gd name="T49" fmla="*/ 15 h 84"/>
                <a:gd name="T50" fmla="*/ 25 w 117"/>
                <a:gd name="T51" fmla="*/ 14 h 84"/>
                <a:gd name="T52" fmla="*/ 27 w 117"/>
                <a:gd name="T53" fmla="*/ 12 h 84"/>
                <a:gd name="T54" fmla="*/ 27 w 117"/>
                <a:gd name="T55" fmla="*/ 10 h 84"/>
                <a:gd name="T56" fmla="*/ 27 w 117"/>
                <a:gd name="T57" fmla="*/ 8 h 84"/>
                <a:gd name="T58" fmla="*/ 27 w 117"/>
                <a:gd name="T59" fmla="*/ 8 h 84"/>
                <a:gd name="T60" fmla="*/ 27 w 117"/>
                <a:gd name="T61" fmla="*/ 7 h 84"/>
                <a:gd name="T62" fmla="*/ 26 w 117"/>
                <a:gd name="T63" fmla="*/ 5 h 84"/>
                <a:gd name="T64" fmla="*/ 25 w 117"/>
                <a:gd name="T65" fmla="*/ 3 h 84"/>
                <a:gd name="T66" fmla="*/ 23 w 117"/>
                <a:gd name="T67" fmla="*/ 2 h 84"/>
                <a:gd name="T68" fmla="*/ 21 w 117"/>
                <a:gd name="T69" fmla="*/ 1 h 84"/>
                <a:gd name="T70" fmla="*/ 18 w 117"/>
                <a:gd name="T71" fmla="*/ 0 h 84"/>
                <a:gd name="T72" fmla="*/ 16 w 117"/>
                <a:gd name="T73" fmla="*/ 0 h 84"/>
                <a:gd name="T74" fmla="*/ 13 w 117"/>
                <a:gd name="T75" fmla="*/ 0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
                <a:gd name="T115" fmla="*/ 0 h 84"/>
                <a:gd name="T116" fmla="*/ 117 w 117"/>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 h="84">
                  <a:moveTo>
                    <a:pt x="56" y="0"/>
                  </a:moveTo>
                  <a:lnTo>
                    <a:pt x="45" y="1"/>
                  </a:lnTo>
                  <a:lnTo>
                    <a:pt x="33" y="3"/>
                  </a:lnTo>
                  <a:lnTo>
                    <a:pt x="24" y="9"/>
                  </a:lnTo>
                  <a:lnTo>
                    <a:pt x="15" y="14"/>
                  </a:lnTo>
                  <a:lnTo>
                    <a:pt x="8" y="20"/>
                  </a:lnTo>
                  <a:lnTo>
                    <a:pt x="4" y="28"/>
                  </a:lnTo>
                  <a:lnTo>
                    <a:pt x="0" y="36"/>
                  </a:lnTo>
                  <a:lnTo>
                    <a:pt x="0" y="45"/>
                  </a:lnTo>
                  <a:lnTo>
                    <a:pt x="2" y="52"/>
                  </a:lnTo>
                  <a:lnTo>
                    <a:pt x="4" y="58"/>
                  </a:lnTo>
                  <a:lnTo>
                    <a:pt x="8" y="65"/>
                  </a:lnTo>
                  <a:lnTo>
                    <a:pt x="13" y="70"/>
                  </a:lnTo>
                  <a:lnTo>
                    <a:pt x="19" y="74"/>
                  </a:lnTo>
                  <a:lnTo>
                    <a:pt x="24" y="76"/>
                  </a:lnTo>
                  <a:lnTo>
                    <a:pt x="29" y="79"/>
                  </a:lnTo>
                  <a:lnTo>
                    <a:pt x="35" y="81"/>
                  </a:lnTo>
                  <a:lnTo>
                    <a:pt x="42" y="83"/>
                  </a:lnTo>
                  <a:lnTo>
                    <a:pt x="48" y="84"/>
                  </a:lnTo>
                  <a:lnTo>
                    <a:pt x="55" y="84"/>
                  </a:lnTo>
                  <a:lnTo>
                    <a:pt x="61" y="84"/>
                  </a:lnTo>
                  <a:lnTo>
                    <a:pt x="73" y="83"/>
                  </a:lnTo>
                  <a:lnTo>
                    <a:pt x="85" y="79"/>
                  </a:lnTo>
                  <a:lnTo>
                    <a:pt x="95" y="75"/>
                  </a:lnTo>
                  <a:lnTo>
                    <a:pt x="103" y="68"/>
                  </a:lnTo>
                  <a:lnTo>
                    <a:pt x="110" y="62"/>
                  </a:lnTo>
                  <a:lnTo>
                    <a:pt x="115" y="54"/>
                  </a:lnTo>
                  <a:lnTo>
                    <a:pt x="117" y="46"/>
                  </a:lnTo>
                  <a:lnTo>
                    <a:pt x="117" y="37"/>
                  </a:lnTo>
                  <a:lnTo>
                    <a:pt x="116" y="29"/>
                  </a:lnTo>
                  <a:lnTo>
                    <a:pt x="112" y="22"/>
                  </a:lnTo>
                  <a:lnTo>
                    <a:pt x="107" y="14"/>
                  </a:lnTo>
                  <a:lnTo>
                    <a:pt x="99" y="9"/>
                  </a:lnTo>
                  <a:lnTo>
                    <a:pt x="90" y="5"/>
                  </a:lnTo>
                  <a:lnTo>
                    <a:pt x="80" y="1"/>
                  </a:lnTo>
                  <a:lnTo>
                    <a:pt x="68" y="0"/>
                  </a:lnTo>
                  <a:lnTo>
                    <a:pt x="56" y="0"/>
                  </a:lnTo>
                  <a:close/>
                </a:path>
              </a:pathLst>
            </a:custGeom>
            <a:solidFill>
              <a:srgbClr val="000000"/>
            </a:solidFill>
            <a:ln w="9525">
              <a:noFill/>
              <a:round/>
              <a:headEnd/>
              <a:tailEnd/>
            </a:ln>
          </p:spPr>
          <p:txBody>
            <a:bodyPr/>
            <a:lstStyle/>
            <a:p>
              <a:pPr rtl="0"/>
              <a:endParaRPr lang="en-US" sz="3800"/>
            </a:p>
          </p:txBody>
        </p:sp>
        <p:sp>
          <p:nvSpPr>
            <p:cNvPr id="1104" name="Freeform 1102"/>
            <p:cNvSpPr>
              <a:spLocks/>
            </p:cNvSpPr>
            <p:nvPr/>
          </p:nvSpPr>
          <p:spPr bwMode="auto">
            <a:xfrm>
              <a:off x="379" y="2869"/>
              <a:ext cx="39" cy="139"/>
            </a:xfrm>
            <a:custGeom>
              <a:avLst/>
              <a:gdLst>
                <a:gd name="T0" fmla="*/ 30 w 168"/>
                <a:gd name="T1" fmla="*/ 3 h 604"/>
                <a:gd name="T2" fmla="*/ 0 w 168"/>
                <a:gd name="T3" fmla="*/ 133 h 604"/>
                <a:gd name="T4" fmla="*/ 0 w 168"/>
                <a:gd name="T5" fmla="*/ 135 h 604"/>
                <a:gd name="T6" fmla="*/ 1 w 168"/>
                <a:gd name="T7" fmla="*/ 137 h 604"/>
                <a:gd name="T8" fmla="*/ 2 w 168"/>
                <a:gd name="T9" fmla="*/ 138 h 604"/>
                <a:gd name="T10" fmla="*/ 4 w 168"/>
                <a:gd name="T11" fmla="*/ 139 h 604"/>
                <a:gd name="T12" fmla="*/ 6 w 168"/>
                <a:gd name="T13" fmla="*/ 139 h 604"/>
                <a:gd name="T14" fmla="*/ 7 w 168"/>
                <a:gd name="T15" fmla="*/ 138 h 604"/>
                <a:gd name="T16" fmla="*/ 8 w 168"/>
                <a:gd name="T17" fmla="*/ 137 h 604"/>
                <a:gd name="T18" fmla="*/ 9 w 168"/>
                <a:gd name="T19" fmla="*/ 135 h 604"/>
                <a:gd name="T20" fmla="*/ 39 w 168"/>
                <a:gd name="T21" fmla="*/ 5 h 604"/>
                <a:gd name="T22" fmla="*/ 39 w 168"/>
                <a:gd name="T23" fmla="*/ 4 h 604"/>
                <a:gd name="T24" fmla="*/ 39 w 168"/>
                <a:gd name="T25" fmla="*/ 2 h 604"/>
                <a:gd name="T26" fmla="*/ 37 w 168"/>
                <a:gd name="T27" fmla="*/ 1 h 604"/>
                <a:gd name="T28" fmla="*/ 35 w 168"/>
                <a:gd name="T29" fmla="*/ 0 h 604"/>
                <a:gd name="T30" fmla="*/ 34 w 168"/>
                <a:gd name="T31" fmla="*/ 0 h 604"/>
                <a:gd name="T32" fmla="*/ 32 w 168"/>
                <a:gd name="T33" fmla="*/ 1 h 604"/>
                <a:gd name="T34" fmla="*/ 31 w 168"/>
                <a:gd name="T35" fmla="*/ 2 h 604"/>
                <a:gd name="T36" fmla="*/ 30 w 168"/>
                <a:gd name="T37" fmla="*/ 3 h 6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
                <a:gd name="T58" fmla="*/ 0 h 604"/>
                <a:gd name="T59" fmla="*/ 168 w 168"/>
                <a:gd name="T60" fmla="*/ 604 h 6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 h="604">
                  <a:moveTo>
                    <a:pt x="129" y="14"/>
                  </a:moveTo>
                  <a:lnTo>
                    <a:pt x="0" y="579"/>
                  </a:lnTo>
                  <a:lnTo>
                    <a:pt x="0" y="587"/>
                  </a:lnTo>
                  <a:lnTo>
                    <a:pt x="4" y="594"/>
                  </a:lnTo>
                  <a:lnTo>
                    <a:pt x="9" y="600"/>
                  </a:lnTo>
                  <a:lnTo>
                    <a:pt x="16" y="604"/>
                  </a:lnTo>
                  <a:lnTo>
                    <a:pt x="24" y="604"/>
                  </a:lnTo>
                  <a:lnTo>
                    <a:pt x="30" y="601"/>
                  </a:lnTo>
                  <a:lnTo>
                    <a:pt x="35" y="596"/>
                  </a:lnTo>
                  <a:lnTo>
                    <a:pt x="39" y="588"/>
                  </a:lnTo>
                  <a:lnTo>
                    <a:pt x="168" y="23"/>
                  </a:lnTo>
                  <a:lnTo>
                    <a:pt x="168" y="16"/>
                  </a:lnTo>
                  <a:lnTo>
                    <a:pt x="166" y="9"/>
                  </a:lnTo>
                  <a:lnTo>
                    <a:pt x="160" y="4"/>
                  </a:lnTo>
                  <a:lnTo>
                    <a:pt x="152" y="0"/>
                  </a:lnTo>
                  <a:lnTo>
                    <a:pt x="145" y="0"/>
                  </a:lnTo>
                  <a:lnTo>
                    <a:pt x="138" y="3"/>
                  </a:lnTo>
                  <a:lnTo>
                    <a:pt x="133" y="8"/>
                  </a:lnTo>
                  <a:lnTo>
                    <a:pt x="129" y="14"/>
                  </a:lnTo>
                  <a:close/>
                </a:path>
              </a:pathLst>
            </a:custGeom>
            <a:solidFill>
              <a:srgbClr val="000000"/>
            </a:solidFill>
            <a:ln w="9525">
              <a:noFill/>
              <a:round/>
              <a:headEnd/>
              <a:tailEnd/>
            </a:ln>
          </p:spPr>
          <p:txBody>
            <a:bodyPr/>
            <a:lstStyle/>
            <a:p>
              <a:pPr rtl="0"/>
              <a:endParaRPr lang="en-US" sz="3800"/>
            </a:p>
          </p:txBody>
        </p:sp>
        <p:sp>
          <p:nvSpPr>
            <p:cNvPr id="1105" name="Freeform 1103"/>
            <p:cNvSpPr>
              <a:spLocks/>
            </p:cNvSpPr>
            <p:nvPr/>
          </p:nvSpPr>
          <p:spPr bwMode="auto">
            <a:xfrm>
              <a:off x="337" y="2672"/>
              <a:ext cx="205" cy="206"/>
            </a:xfrm>
            <a:custGeom>
              <a:avLst/>
              <a:gdLst>
                <a:gd name="T0" fmla="*/ 9 w 894"/>
                <a:gd name="T1" fmla="*/ 0 h 895"/>
                <a:gd name="T2" fmla="*/ 7 w 894"/>
                <a:gd name="T3" fmla="*/ 1 h 895"/>
                <a:gd name="T4" fmla="*/ 4 w 894"/>
                <a:gd name="T5" fmla="*/ 3 h 895"/>
                <a:gd name="T6" fmla="*/ 2 w 894"/>
                <a:gd name="T7" fmla="*/ 5 h 895"/>
                <a:gd name="T8" fmla="*/ 0 w 894"/>
                <a:gd name="T9" fmla="*/ 8 h 895"/>
                <a:gd name="T10" fmla="*/ 0 w 894"/>
                <a:gd name="T11" fmla="*/ 9 h 895"/>
                <a:gd name="T12" fmla="*/ 30 w 894"/>
                <a:gd name="T13" fmla="*/ 181 h 895"/>
                <a:gd name="T14" fmla="*/ 30 w 894"/>
                <a:gd name="T15" fmla="*/ 181 h 895"/>
                <a:gd name="T16" fmla="*/ 30 w 894"/>
                <a:gd name="T17" fmla="*/ 180 h 895"/>
                <a:gd name="T18" fmla="*/ 31 w 894"/>
                <a:gd name="T19" fmla="*/ 187 h 895"/>
                <a:gd name="T20" fmla="*/ 36 w 894"/>
                <a:gd name="T21" fmla="*/ 195 h 895"/>
                <a:gd name="T22" fmla="*/ 44 w 894"/>
                <a:gd name="T23" fmla="*/ 202 h 895"/>
                <a:gd name="T24" fmla="*/ 58 w 894"/>
                <a:gd name="T25" fmla="*/ 206 h 895"/>
                <a:gd name="T26" fmla="*/ 58 w 894"/>
                <a:gd name="T27" fmla="*/ 206 h 895"/>
                <a:gd name="T28" fmla="*/ 59 w 894"/>
                <a:gd name="T29" fmla="*/ 206 h 895"/>
                <a:gd name="T30" fmla="*/ 201 w 894"/>
                <a:gd name="T31" fmla="*/ 206 h 895"/>
                <a:gd name="T32" fmla="*/ 203 w 894"/>
                <a:gd name="T33" fmla="*/ 205 h 895"/>
                <a:gd name="T34" fmla="*/ 204 w 894"/>
                <a:gd name="T35" fmla="*/ 201 h 895"/>
                <a:gd name="T36" fmla="*/ 205 w 894"/>
                <a:gd name="T37" fmla="*/ 196 h 895"/>
                <a:gd name="T38" fmla="*/ 204 w 894"/>
                <a:gd name="T39" fmla="*/ 190 h 895"/>
                <a:gd name="T40" fmla="*/ 200 w 894"/>
                <a:gd name="T41" fmla="*/ 185 h 895"/>
                <a:gd name="T42" fmla="*/ 194 w 894"/>
                <a:gd name="T43" fmla="*/ 182 h 895"/>
                <a:gd name="T44" fmla="*/ 185 w 894"/>
                <a:gd name="T45" fmla="*/ 180 h 895"/>
                <a:gd name="T46" fmla="*/ 170 w 894"/>
                <a:gd name="T47" fmla="*/ 179 h 895"/>
                <a:gd name="T48" fmla="*/ 152 w 894"/>
                <a:gd name="T49" fmla="*/ 178 h 895"/>
                <a:gd name="T50" fmla="*/ 132 w 894"/>
                <a:gd name="T51" fmla="*/ 176 h 895"/>
                <a:gd name="T52" fmla="*/ 112 w 894"/>
                <a:gd name="T53" fmla="*/ 176 h 895"/>
                <a:gd name="T54" fmla="*/ 94 w 894"/>
                <a:gd name="T55" fmla="*/ 175 h 895"/>
                <a:gd name="T56" fmla="*/ 79 w 894"/>
                <a:gd name="T57" fmla="*/ 175 h 895"/>
                <a:gd name="T58" fmla="*/ 73 w 894"/>
                <a:gd name="T59" fmla="*/ 174 h 895"/>
                <a:gd name="T60" fmla="*/ 72 w 894"/>
                <a:gd name="T61" fmla="*/ 175 h 895"/>
                <a:gd name="T62" fmla="*/ 71 w 894"/>
                <a:gd name="T63" fmla="*/ 175 h 895"/>
                <a:gd name="T64" fmla="*/ 71 w 894"/>
                <a:gd name="T65" fmla="*/ 175 h 895"/>
                <a:gd name="T66" fmla="*/ 70 w 894"/>
                <a:gd name="T67" fmla="*/ 175 h 895"/>
                <a:gd name="T68" fmla="*/ 68 w 894"/>
                <a:gd name="T69" fmla="*/ 174 h 895"/>
                <a:gd name="T70" fmla="*/ 66 w 894"/>
                <a:gd name="T71" fmla="*/ 171 h 895"/>
                <a:gd name="T72" fmla="*/ 63 w 894"/>
                <a:gd name="T73" fmla="*/ 167 h 895"/>
                <a:gd name="T74" fmla="*/ 60 w 894"/>
                <a:gd name="T75" fmla="*/ 160 h 895"/>
                <a:gd name="T76" fmla="*/ 54 w 894"/>
                <a:gd name="T77" fmla="*/ 136 h 895"/>
                <a:gd name="T78" fmla="*/ 41 w 894"/>
                <a:gd name="T79" fmla="*/ 84 h 895"/>
                <a:gd name="T80" fmla="*/ 28 w 894"/>
                <a:gd name="T81" fmla="*/ 32 h 895"/>
                <a:gd name="T82" fmla="*/ 22 w 894"/>
                <a:gd name="T83" fmla="*/ 8 h 895"/>
                <a:gd name="T84" fmla="*/ 22 w 894"/>
                <a:gd name="T85" fmla="*/ 7 h 895"/>
                <a:gd name="T86" fmla="*/ 22 w 894"/>
                <a:gd name="T87" fmla="*/ 7 h 895"/>
                <a:gd name="T88" fmla="*/ 21 w 894"/>
                <a:gd name="T89" fmla="*/ 6 h 895"/>
                <a:gd name="T90" fmla="*/ 18 w 894"/>
                <a:gd name="T91" fmla="*/ 3 h 895"/>
                <a:gd name="T92" fmla="*/ 15 w 894"/>
                <a:gd name="T93" fmla="*/ 1 h 895"/>
                <a:gd name="T94" fmla="*/ 10 w 894"/>
                <a:gd name="T95" fmla="*/ 0 h 8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94"/>
                <a:gd name="T145" fmla="*/ 0 h 895"/>
                <a:gd name="T146" fmla="*/ 894 w 894"/>
                <a:gd name="T147" fmla="*/ 895 h 89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94" h="895">
                  <a:moveTo>
                    <a:pt x="45" y="0"/>
                  </a:moveTo>
                  <a:lnTo>
                    <a:pt x="39" y="0"/>
                  </a:lnTo>
                  <a:lnTo>
                    <a:pt x="36" y="2"/>
                  </a:lnTo>
                  <a:lnTo>
                    <a:pt x="30" y="4"/>
                  </a:lnTo>
                  <a:lnTo>
                    <a:pt x="24" y="7"/>
                  </a:lnTo>
                  <a:lnTo>
                    <a:pt x="19" y="11"/>
                  </a:lnTo>
                  <a:lnTo>
                    <a:pt x="13" y="16"/>
                  </a:lnTo>
                  <a:lnTo>
                    <a:pt x="8" y="22"/>
                  </a:lnTo>
                  <a:lnTo>
                    <a:pt x="3" y="30"/>
                  </a:lnTo>
                  <a:lnTo>
                    <a:pt x="2" y="33"/>
                  </a:lnTo>
                  <a:lnTo>
                    <a:pt x="0" y="37"/>
                  </a:lnTo>
                  <a:lnTo>
                    <a:pt x="0" y="41"/>
                  </a:lnTo>
                  <a:lnTo>
                    <a:pt x="0" y="43"/>
                  </a:lnTo>
                  <a:lnTo>
                    <a:pt x="131" y="787"/>
                  </a:lnTo>
                  <a:lnTo>
                    <a:pt x="131" y="786"/>
                  </a:lnTo>
                  <a:lnTo>
                    <a:pt x="131" y="785"/>
                  </a:lnTo>
                  <a:lnTo>
                    <a:pt x="131" y="783"/>
                  </a:lnTo>
                  <a:lnTo>
                    <a:pt x="132" y="798"/>
                  </a:lnTo>
                  <a:lnTo>
                    <a:pt x="136" y="813"/>
                  </a:lnTo>
                  <a:lnTo>
                    <a:pt x="144" y="830"/>
                  </a:lnTo>
                  <a:lnTo>
                    <a:pt x="155" y="847"/>
                  </a:lnTo>
                  <a:lnTo>
                    <a:pt x="172" y="864"/>
                  </a:lnTo>
                  <a:lnTo>
                    <a:pt x="193" y="877"/>
                  </a:lnTo>
                  <a:lnTo>
                    <a:pt x="220" y="889"/>
                  </a:lnTo>
                  <a:lnTo>
                    <a:pt x="253" y="895"/>
                  </a:lnTo>
                  <a:lnTo>
                    <a:pt x="254" y="895"/>
                  </a:lnTo>
                  <a:lnTo>
                    <a:pt x="256" y="895"/>
                  </a:lnTo>
                  <a:lnTo>
                    <a:pt x="870" y="895"/>
                  </a:lnTo>
                  <a:lnTo>
                    <a:pt x="875" y="894"/>
                  </a:lnTo>
                  <a:lnTo>
                    <a:pt x="881" y="891"/>
                  </a:lnTo>
                  <a:lnTo>
                    <a:pt x="885" y="889"/>
                  </a:lnTo>
                  <a:lnTo>
                    <a:pt x="888" y="883"/>
                  </a:lnTo>
                  <a:lnTo>
                    <a:pt x="891" y="874"/>
                  </a:lnTo>
                  <a:lnTo>
                    <a:pt x="893" y="863"/>
                  </a:lnTo>
                  <a:lnTo>
                    <a:pt x="894" y="851"/>
                  </a:lnTo>
                  <a:lnTo>
                    <a:pt x="893" y="838"/>
                  </a:lnTo>
                  <a:lnTo>
                    <a:pt x="891" y="825"/>
                  </a:lnTo>
                  <a:lnTo>
                    <a:pt x="884" y="813"/>
                  </a:lnTo>
                  <a:lnTo>
                    <a:pt x="874" y="802"/>
                  </a:lnTo>
                  <a:lnTo>
                    <a:pt x="859" y="792"/>
                  </a:lnTo>
                  <a:lnTo>
                    <a:pt x="848" y="789"/>
                  </a:lnTo>
                  <a:lnTo>
                    <a:pt x="829" y="786"/>
                  </a:lnTo>
                  <a:lnTo>
                    <a:pt x="805" y="782"/>
                  </a:lnTo>
                  <a:lnTo>
                    <a:pt x="775" y="779"/>
                  </a:lnTo>
                  <a:lnTo>
                    <a:pt x="740" y="777"/>
                  </a:lnTo>
                  <a:lnTo>
                    <a:pt x="702" y="774"/>
                  </a:lnTo>
                  <a:lnTo>
                    <a:pt x="662" y="772"/>
                  </a:lnTo>
                  <a:lnTo>
                    <a:pt x="619" y="769"/>
                  </a:lnTo>
                  <a:lnTo>
                    <a:pt x="576" y="766"/>
                  </a:lnTo>
                  <a:lnTo>
                    <a:pt x="531" y="765"/>
                  </a:lnTo>
                  <a:lnTo>
                    <a:pt x="490" y="764"/>
                  </a:lnTo>
                  <a:lnTo>
                    <a:pt x="448" y="761"/>
                  </a:lnTo>
                  <a:lnTo>
                    <a:pt x="410" y="760"/>
                  </a:lnTo>
                  <a:lnTo>
                    <a:pt x="375" y="759"/>
                  </a:lnTo>
                  <a:lnTo>
                    <a:pt x="345" y="759"/>
                  </a:lnTo>
                  <a:lnTo>
                    <a:pt x="321" y="757"/>
                  </a:lnTo>
                  <a:lnTo>
                    <a:pt x="318" y="757"/>
                  </a:lnTo>
                  <a:lnTo>
                    <a:pt x="315" y="759"/>
                  </a:lnTo>
                  <a:lnTo>
                    <a:pt x="313" y="760"/>
                  </a:lnTo>
                  <a:lnTo>
                    <a:pt x="310" y="761"/>
                  </a:lnTo>
                  <a:lnTo>
                    <a:pt x="310" y="760"/>
                  </a:lnTo>
                  <a:lnTo>
                    <a:pt x="310" y="761"/>
                  </a:lnTo>
                  <a:lnTo>
                    <a:pt x="309" y="761"/>
                  </a:lnTo>
                  <a:lnTo>
                    <a:pt x="308" y="761"/>
                  </a:lnTo>
                  <a:lnTo>
                    <a:pt x="305" y="760"/>
                  </a:lnTo>
                  <a:lnTo>
                    <a:pt x="301" y="759"/>
                  </a:lnTo>
                  <a:lnTo>
                    <a:pt x="297" y="756"/>
                  </a:lnTo>
                  <a:lnTo>
                    <a:pt x="293" y="751"/>
                  </a:lnTo>
                  <a:lnTo>
                    <a:pt x="287" y="744"/>
                  </a:lnTo>
                  <a:lnTo>
                    <a:pt x="282" y="737"/>
                  </a:lnTo>
                  <a:lnTo>
                    <a:pt x="275" y="725"/>
                  </a:lnTo>
                  <a:lnTo>
                    <a:pt x="269" y="711"/>
                  </a:lnTo>
                  <a:lnTo>
                    <a:pt x="261" y="694"/>
                  </a:lnTo>
                  <a:lnTo>
                    <a:pt x="254" y="664"/>
                  </a:lnTo>
                  <a:lnTo>
                    <a:pt x="235" y="590"/>
                  </a:lnTo>
                  <a:lnTo>
                    <a:pt x="209" y="484"/>
                  </a:lnTo>
                  <a:lnTo>
                    <a:pt x="180" y="363"/>
                  </a:lnTo>
                  <a:lnTo>
                    <a:pt x="150" y="242"/>
                  </a:lnTo>
                  <a:lnTo>
                    <a:pt x="124" y="138"/>
                  </a:lnTo>
                  <a:lnTo>
                    <a:pt x="105" y="64"/>
                  </a:lnTo>
                  <a:lnTo>
                    <a:pt x="98" y="35"/>
                  </a:lnTo>
                  <a:lnTo>
                    <a:pt x="97" y="34"/>
                  </a:lnTo>
                  <a:lnTo>
                    <a:pt x="97" y="32"/>
                  </a:lnTo>
                  <a:lnTo>
                    <a:pt x="95" y="30"/>
                  </a:lnTo>
                  <a:lnTo>
                    <a:pt x="94" y="29"/>
                  </a:lnTo>
                  <a:lnTo>
                    <a:pt x="93" y="26"/>
                  </a:lnTo>
                  <a:lnTo>
                    <a:pt x="90" y="24"/>
                  </a:lnTo>
                  <a:lnTo>
                    <a:pt x="85" y="19"/>
                  </a:lnTo>
                  <a:lnTo>
                    <a:pt x="80" y="13"/>
                  </a:lnTo>
                  <a:lnTo>
                    <a:pt x="72" y="8"/>
                  </a:lnTo>
                  <a:lnTo>
                    <a:pt x="64" y="4"/>
                  </a:lnTo>
                  <a:lnTo>
                    <a:pt x="55" y="2"/>
                  </a:lnTo>
                  <a:lnTo>
                    <a:pt x="45" y="0"/>
                  </a:lnTo>
                  <a:close/>
                </a:path>
              </a:pathLst>
            </a:custGeom>
            <a:solidFill>
              <a:srgbClr val="000000"/>
            </a:solidFill>
            <a:ln w="9525">
              <a:noFill/>
              <a:round/>
              <a:headEnd/>
              <a:tailEnd/>
            </a:ln>
          </p:spPr>
          <p:txBody>
            <a:bodyPr/>
            <a:lstStyle/>
            <a:p>
              <a:pPr rtl="0"/>
              <a:endParaRPr lang="en-US" sz="3800"/>
            </a:p>
          </p:txBody>
        </p:sp>
        <p:sp>
          <p:nvSpPr>
            <p:cNvPr id="1106" name="Freeform 1104"/>
            <p:cNvSpPr>
              <a:spLocks/>
            </p:cNvSpPr>
            <p:nvPr/>
          </p:nvSpPr>
          <p:spPr bwMode="auto">
            <a:xfrm>
              <a:off x="346" y="2681"/>
              <a:ext cx="187" cy="187"/>
            </a:xfrm>
            <a:custGeom>
              <a:avLst/>
              <a:gdLst>
                <a:gd name="T0" fmla="*/ 2 w 814"/>
                <a:gd name="T1" fmla="*/ 0 h 817"/>
                <a:gd name="T2" fmla="*/ 3 w 814"/>
                <a:gd name="T3" fmla="*/ 2 h 817"/>
                <a:gd name="T4" fmla="*/ 6 w 814"/>
                <a:gd name="T5" fmla="*/ 10 h 817"/>
                <a:gd name="T6" fmla="*/ 16 w 814"/>
                <a:gd name="T7" fmla="*/ 51 h 817"/>
                <a:gd name="T8" fmla="*/ 30 w 814"/>
                <a:gd name="T9" fmla="*/ 106 h 817"/>
                <a:gd name="T10" fmla="*/ 40 w 814"/>
                <a:gd name="T11" fmla="*/ 146 h 817"/>
                <a:gd name="T12" fmla="*/ 42 w 814"/>
                <a:gd name="T13" fmla="*/ 152 h 817"/>
                <a:gd name="T14" fmla="*/ 42 w 814"/>
                <a:gd name="T15" fmla="*/ 152 h 817"/>
                <a:gd name="T16" fmla="*/ 44 w 814"/>
                <a:gd name="T17" fmla="*/ 157 h 817"/>
                <a:gd name="T18" fmla="*/ 48 w 814"/>
                <a:gd name="T19" fmla="*/ 164 h 817"/>
                <a:gd name="T20" fmla="*/ 51 w 814"/>
                <a:gd name="T21" fmla="*/ 169 h 817"/>
                <a:gd name="T22" fmla="*/ 56 w 814"/>
                <a:gd name="T23" fmla="*/ 173 h 817"/>
                <a:gd name="T24" fmla="*/ 60 w 814"/>
                <a:gd name="T25" fmla="*/ 174 h 817"/>
                <a:gd name="T26" fmla="*/ 64 w 814"/>
                <a:gd name="T27" fmla="*/ 174 h 817"/>
                <a:gd name="T28" fmla="*/ 75 w 814"/>
                <a:gd name="T29" fmla="*/ 174 h 817"/>
                <a:gd name="T30" fmla="*/ 95 w 814"/>
                <a:gd name="T31" fmla="*/ 175 h 817"/>
                <a:gd name="T32" fmla="*/ 115 w 814"/>
                <a:gd name="T33" fmla="*/ 175 h 817"/>
                <a:gd name="T34" fmla="*/ 133 w 814"/>
                <a:gd name="T35" fmla="*/ 176 h 817"/>
                <a:gd name="T36" fmla="*/ 150 w 814"/>
                <a:gd name="T37" fmla="*/ 177 h 817"/>
                <a:gd name="T38" fmla="*/ 164 w 814"/>
                <a:gd name="T39" fmla="*/ 178 h 817"/>
                <a:gd name="T40" fmla="*/ 175 w 814"/>
                <a:gd name="T41" fmla="*/ 179 h 817"/>
                <a:gd name="T42" fmla="*/ 182 w 814"/>
                <a:gd name="T43" fmla="*/ 180 h 817"/>
                <a:gd name="T44" fmla="*/ 185 w 814"/>
                <a:gd name="T45" fmla="*/ 182 h 817"/>
                <a:gd name="T46" fmla="*/ 187 w 814"/>
                <a:gd name="T47" fmla="*/ 184 h 817"/>
                <a:gd name="T48" fmla="*/ 187 w 814"/>
                <a:gd name="T49" fmla="*/ 186 h 817"/>
                <a:gd name="T50" fmla="*/ 187 w 814"/>
                <a:gd name="T51" fmla="*/ 187 h 817"/>
                <a:gd name="T52" fmla="*/ 184 w 814"/>
                <a:gd name="T53" fmla="*/ 187 h 817"/>
                <a:gd name="T54" fmla="*/ 172 w 814"/>
                <a:gd name="T55" fmla="*/ 187 h 817"/>
                <a:gd name="T56" fmla="*/ 152 w 814"/>
                <a:gd name="T57" fmla="*/ 187 h 817"/>
                <a:gd name="T58" fmla="*/ 128 w 814"/>
                <a:gd name="T59" fmla="*/ 187 h 817"/>
                <a:gd name="T60" fmla="*/ 104 w 814"/>
                <a:gd name="T61" fmla="*/ 187 h 817"/>
                <a:gd name="T62" fmla="*/ 80 w 814"/>
                <a:gd name="T63" fmla="*/ 187 h 817"/>
                <a:gd name="T64" fmla="*/ 62 w 814"/>
                <a:gd name="T65" fmla="*/ 187 h 817"/>
                <a:gd name="T66" fmla="*/ 51 w 814"/>
                <a:gd name="T67" fmla="*/ 187 h 817"/>
                <a:gd name="T68" fmla="*/ 43 w 814"/>
                <a:gd name="T69" fmla="*/ 186 h 817"/>
                <a:gd name="T70" fmla="*/ 35 w 814"/>
                <a:gd name="T71" fmla="*/ 181 h 817"/>
                <a:gd name="T72" fmla="*/ 31 w 814"/>
                <a:gd name="T73" fmla="*/ 176 h 817"/>
                <a:gd name="T74" fmla="*/ 30 w 814"/>
                <a:gd name="T75" fmla="*/ 172 h 817"/>
                <a:gd name="T76" fmla="*/ 30 w 814"/>
                <a:gd name="T77" fmla="*/ 170 h 817"/>
                <a:gd name="T78" fmla="*/ 30 w 814"/>
                <a:gd name="T79" fmla="*/ 170 h 817"/>
                <a:gd name="T80" fmla="*/ 28 w 814"/>
                <a:gd name="T81" fmla="*/ 163 h 817"/>
                <a:gd name="T82" fmla="*/ 20 w 814"/>
                <a:gd name="T83" fmla="*/ 117 h 817"/>
                <a:gd name="T84" fmla="*/ 9 w 814"/>
                <a:gd name="T85" fmla="*/ 56 h 817"/>
                <a:gd name="T86" fmla="*/ 1 w 814"/>
                <a:gd name="T87" fmla="*/ 10 h 817"/>
                <a:gd name="T88" fmla="*/ 0 w 814"/>
                <a:gd name="T89" fmla="*/ 1 h 817"/>
                <a:gd name="T90" fmla="*/ 1 w 814"/>
                <a:gd name="T91" fmla="*/ 0 h 8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4"/>
                <a:gd name="T139" fmla="*/ 0 h 817"/>
                <a:gd name="T140" fmla="*/ 814 w 814"/>
                <a:gd name="T141" fmla="*/ 817 h 8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4" h="817">
                  <a:moveTo>
                    <a:pt x="5" y="0"/>
                  </a:moveTo>
                  <a:lnTo>
                    <a:pt x="9" y="2"/>
                  </a:lnTo>
                  <a:lnTo>
                    <a:pt x="13" y="3"/>
                  </a:lnTo>
                  <a:lnTo>
                    <a:pt x="15" y="7"/>
                  </a:lnTo>
                  <a:lnTo>
                    <a:pt x="19" y="11"/>
                  </a:lnTo>
                  <a:lnTo>
                    <a:pt x="27" y="42"/>
                  </a:lnTo>
                  <a:lnTo>
                    <a:pt x="45" y="117"/>
                  </a:lnTo>
                  <a:lnTo>
                    <a:pt x="71" y="221"/>
                  </a:lnTo>
                  <a:lnTo>
                    <a:pt x="101" y="341"/>
                  </a:lnTo>
                  <a:lnTo>
                    <a:pt x="131" y="461"/>
                  </a:lnTo>
                  <a:lnTo>
                    <a:pt x="157" y="564"/>
                  </a:lnTo>
                  <a:lnTo>
                    <a:pt x="175" y="638"/>
                  </a:lnTo>
                  <a:lnTo>
                    <a:pt x="182" y="665"/>
                  </a:lnTo>
                  <a:lnTo>
                    <a:pt x="182" y="666"/>
                  </a:lnTo>
                  <a:lnTo>
                    <a:pt x="182" y="668"/>
                  </a:lnTo>
                  <a:lnTo>
                    <a:pt x="190" y="686"/>
                  </a:lnTo>
                  <a:lnTo>
                    <a:pt x="198" y="703"/>
                  </a:lnTo>
                  <a:lnTo>
                    <a:pt x="207" y="717"/>
                  </a:lnTo>
                  <a:lnTo>
                    <a:pt x="216" y="729"/>
                  </a:lnTo>
                  <a:lnTo>
                    <a:pt x="224" y="739"/>
                  </a:lnTo>
                  <a:lnTo>
                    <a:pt x="233" y="748"/>
                  </a:lnTo>
                  <a:lnTo>
                    <a:pt x="243" y="755"/>
                  </a:lnTo>
                  <a:lnTo>
                    <a:pt x="252" y="759"/>
                  </a:lnTo>
                  <a:lnTo>
                    <a:pt x="263" y="761"/>
                  </a:lnTo>
                  <a:lnTo>
                    <a:pt x="270" y="761"/>
                  </a:lnTo>
                  <a:lnTo>
                    <a:pt x="278" y="760"/>
                  </a:lnTo>
                  <a:lnTo>
                    <a:pt x="283" y="759"/>
                  </a:lnTo>
                  <a:lnTo>
                    <a:pt x="328" y="760"/>
                  </a:lnTo>
                  <a:lnTo>
                    <a:pt x="371" y="761"/>
                  </a:lnTo>
                  <a:lnTo>
                    <a:pt x="415" y="763"/>
                  </a:lnTo>
                  <a:lnTo>
                    <a:pt x="458" y="765"/>
                  </a:lnTo>
                  <a:lnTo>
                    <a:pt x="501" y="766"/>
                  </a:lnTo>
                  <a:lnTo>
                    <a:pt x="542" y="768"/>
                  </a:lnTo>
                  <a:lnTo>
                    <a:pt x="581" y="770"/>
                  </a:lnTo>
                  <a:lnTo>
                    <a:pt x="619" y="772"/>
                  </a:lnTo>
                  <a:lnTo>
                    <a:pt x="654" y="774"/>
                  </a:lnTo>
                  <a:lnTo>
                    <a:pt x="687" y="777"/>
                  </a:lnTo>
                  <a:lnTo>
                    <a:pt x="716" y="778"/>
                  </a:lnTo>
                  <a:lnTo>
                    <a:pt x="742" y="781"/>
                  </a:lnTo>
                  <a:lnTo>
                    <a:pt x="762" y="782"/>
                  </a:lnTo>
                  <a:lnTo>
                    <a:pt x="781" y="785"/>
                  </a:lnTo>
                  <a:lnTo>
                    <a:pt x="792" y="786"/>
                  </a:lnTo>
                  <a:lnTo>
                    <a:pt x="800" y="789"/>
                  </a:lnTo>
                  <a:lnTo>
                    <a:pt x="807" y="794"/>
                  </a:lnTo>
                  <a:lnTo>
                    <a:pt x="812" y="800"/>
                  </a:lnTo>
                  <a:lnTo>
                    <a:pt x="813" y="805"/>
                  </a:lnTo>
                  <a:lnTo>
                    <a:pt x="814" y="812"/>
                  </a:lnTo>
                  <a:lnTo>
                    <a:pt x="814" y="813"/>
                  </a:lnTo>
                  <a:lnTo>
                    <a:pt x="814" y="815"/>
                  </a:lnTo>
                  <a:lnTo>
                    <a:pt x="813" y="816"/>
                  </a:lnTo>
                  <a:lnTo>
                    <a:pt x="813" y="817"/>
                  </a:lnTo>
                  <a:lnTo>
                    <a:pt x="801" y="817"/>
                  </a:lnTo>
                  <a:lnTo>
                    <a:pt x="779" y="817"/>
                  </a:lnTo>
                  <a:lnTo>
                    <a:pt x="748" y="817"/>
                  </a:lnTo>
                  <a:lnTo>
                    <a:pt x="708" y="817"/>
                  </a:lnTo>
                  <a:lnTo>
                    <a:pt x="662" y="817"/>
                  </a:lnTo>
                  <a:lnTo>
                    <a:pt x="613" y="817"/>
                  </a:lnTo>
                  <a:lnTo>
                    <a:pt x="559" y="817"/>
                  </a:lnTo>
                  <a:lnTo>
                    <a:pt x="505" y="817"/>
                  </a:lnTo>
                  <a:lnTo>
                    <a:pt x="451" y="817"/>
                  </a:lnTo>
                  <a:lnTo>
                    <a:pt x="399" y="817"/>
                  </a:lnTo>
                  <a:lnTo>
                    <a:pt x="350" y="817"/>
                  </a:lnTo>
                  <a:lnTo>
                    <a:pt x="307" y="817"/>
                  </a:lnTo>
                  <a:lnTo>
                    <a:pt x="270" y="817"/>
                  </a:lnTo>
                  <a:lnTo>
                    <a:pt x="242" y="817"/>
                  </a:lnTo>
                  <a:lnTo>
                    <a:pt x="222" y="817"/>
                  </a:lnTo>
                  <a:lnTo>
                    <a:pt x="216" y="817"/>
                  </a:lnTo>
                  <a:lnTo>
                    <a:pt x="188" y="812"/>
                  </a:lnTo>
                  <a:lnTo>
                    <a:pt x="168" y="803"/>
                  </a:lnTo>
                  <a:lnTo>
                    <a:pt x="152" y="791"/>
                  </a:lnTo>
                  <a:lnTo>
                    <a:pt x="142" y="779"/>
                  </a:lnTo>
                  <a:lnTo>
                    <a:pt x="135" y="768"/>
                  </a:lnTo>
                  <a:lnTo>
                    <a:pt x="131" y="757"/>
                  </a:lnTo>
                  <a:lnTo>
                    <a:pt x="130" y="750"/>
                  </a:lnTo>
                  <a:lnTo>
                    <a:pt x="130" y="744"/>
                  </a:lnTo>
                  <a:lnTo>
                    <a:pt x="130" y="743"/>
                  </a:lnTo>
                  <a:lnTo>
                    <a:pt x="129" y="743"/>
                  </a:lnTo>
                  <a:lnTo>
                    <a:pt x="129" y="742"/>
                  </a:lnTo>
                  <a:lnTo>
                    <a:pt x="123" y="711"/>
                  </a:lnTo>
                  <a:lnTo>
                    <a:pt x="109" y="629"/>
                  </a:lnTo>
                  <a:lnTo>
                    <a:pt x="88" y="513"/>
                  </a:lnTo>
                  <a:lnTo>
                    <a:pt x="65" y="380"/>
                  </a:lnTo>
                  <a:lnTo>
                    <a:pt x="41" y="246"/>
                  </a:lnTo>
                  <a:lnTo>
                    <a:pt x="21" y="128"/>
                  </a:lnTo>
                  <a:lnTo>
                    <a:pt x="6" y="42"/>
                  </a:lnTo>
                  <a:lnTo>
                    <a:pt x="0" y="6"/>
                  </a:lnTo>
                  <a:lnTo>
                    <a:pt x="1" y="4"/>
                  </a:lnTo>
                  <a:lnTo>
                    <a:pt x="4" y="2"/>
                  </a:lnTo>
                  <a:lnTo>
                    <a:pt x="5" y="0"/>
                  </a:lnTo>
                  <a:close/>
                </a:path>
              </a:pathLst>
            </a:custGeom>
            <a:solidFill>
              <a:srgbClr val="C0C0C0"/>
            </a:solidFill>
            <a:ln w="9525">
              <a:noFill/>
              <a:round/>
              <a:headEnd/>
              <a:tailEnd/>
            </a:ln>
          </p:spPr>
          <p:txBody>
            <a:bodyPr/>
            <a:lstStyle/>
            <a:p>
              <a:pPr rtl="0"/>
              <a:endParaRPr lang="en-US" sz="3800"/>
            </a:p>
          </p:txBody>
        </p:sp>
        <p:sp>
          <p:nvSpPr>
            <p:cNvPr id="1107" name="Freeform 1105"/>
            <p:cNvSpPr>
              <a:spLocks/>
            </p:cNvSpPr>
            <p:nvPr/>
          </p:nvSpPr>
          <p:spPr bwMode="auto">
            <a:xfrm>
              <a:off x="733" y="2743"/>
              <a:ext cx="70" cy="263"/>
            </a:xfrm>
            <a:custGeom>
              <a:avLst/>
              <a:gdLst>
                <a:gd name="T0" fmla="*/ 0 w 306"/>
                <a:gd name="T1" fmla="*/ 3 h 1144"/>
                <a:gd name="T2" fmla="*/ 0 w 306"/>
                <a:gd name="T3" fmla="*/ 5 h 1144"/>
                <a:gd name="T4" fmla="*/ 0 w 306"/>
                <a:gd name="T5" fmla="*/ 7 h 1144"/>
                <a:gd name="T6" fmla="*/ 2 w 306"/>
                <a:gd name="T7" fmla="*/ 8 h 1144"/>
                <a:gd name="T8" fmla="*/ 3 w 306"/>
                <a:gd name="T9" fmla="*/ 9 h 1144"/>
                <a:gd name="T10" fmla="*/ 7 w 306"/>
                <a:gd name="T11" fmla="*/ 10 h 1144"/>
                <a:gd name="T12" fmla="*/ 11 w 306"/>
                <a:gd name="T13" fmla="*/ 12 h 1144"/>
                <a:gd name="T14" fmla="*/ 14 w 306"/>
                <a:gd name="T15" fmla="*/ 13 h 1144"/>
                <a:gd name="T16" fmla="*/ 18 w 306"/>
                <a:gd name="T17" fmla="*/ 15 h 1144"/>
                <a:gd name="T18" fmla="*/ 22 w 306"/>
                <a:gd name="T19" fmla="*/ 17 h 1144"/>
                <a:gd name="T20" fmla="*/ 24 w 306"/>
                <a:gd name="T21" fmla="*/ 19 h 1144"/>
                <a:gd name="T22" fmla="*/ 27 w 306"/>
                <a:gd name="T23" fmla="*/ 22 h 1144"/>
                <a:gd name="T24" fmla="*/ 28 w 306"/>
                <a:gd name="T25" fmla="*/ 24 h 1144"/>
                <a:gd name="T26" fmla="*/ 29 w 306"/>
                <a:gd name="T27" fmla="*/ 32 h 1144"/>
                <a:gd name="T28" fmla="*/ 32 w 306"/>
                <a:gd name="T29" fmla="*/ 51 h 1144"/>
                <a:gd name="T30" fmla="*/ 36 w 306"/>
                <a:gd name="T31" fmla="*/ 77 h 1144"/>
                <a:gd name="T32" fmla="*/ 40 w 306"/>
                <a:gd name="T33" fmla="*/ 110 h 1144"/>
                <a:gd name="T34" fmla="*/ 46 w 306"/>
                <a:gd name="T35" fmla="*/ 146 h 1144"/>
                <a:gd name="T36" fmla="*/ 51 w 306"/>
                <a:gd name="T37" fmla="*/ 185 h 1144"/>
                <a:gd name="T38" fmla="*/ 56 w 306"/>
                <a:gd name="T39" fmla="*/ 223 h 1144"/>
                <a:gd name="T40" fmla="*/ 61 w 306"/>
                <a:gd name="T41" fmla="*/ 260 h 1144"/>
                <a:gd name="T42" fmla="*/ 62 w 306"/>
                <a:gd name="T43" fmla="*/ 261 h 1144"/>
                <a:gd name="T44" fmla="*/ 63 w 306"/>
                <a:gd name="T45" fmla="*/ 263 h 1144"/>
                <a:gd name="T46" fmla="*/ 64 w 306"/>
                <a:gd name="T47" fmla="*/ 263 h 1144"/>
                <a:gd name="T48" fmla="*/ 66 w 306"/>
                <a:gd name="T49" fmla="*/ 263 h 1144"/>
                <a:gd name="T50" fmla="*/ 68 w 306"/>
                <a:gd name="T51" fmla="*/ 263 h 1144"/>
                <a:gd name="T52" fmla="*/ 69 w 306"/>
                <a:gd name="T53" fmla="*/ 261 h 1144"/>
                <a:gd name="T54" fmla="*/ 70 w 306"/>
                <a:gd name="T55" fmla="*/ 260 h 1144"/>
                <a:gd name="T56" fmla="*/ 70 w 306"/>
                <a:gd name="T57" fmla="*/ 258 h 1144"/>
                <a:gd name="T58" fmla="*/ 68 w 306"/>
                <a:gd name="T59" fmla="*/ 242 h 1144"/>
                <a:gd name="T60" fmla="*/ 64 w 306"/>
                <a:gd name="T61" fmla="*/ 213 h 1144"/>
                <a:gd name="T62" fmla="*/ 59 w 306"/>
                <a:gd name="T63" fmla="*/ 175 h 1144"/>
                <a:gd name="T64" fmla="*/ 53 w 306"/>
                <a:gd name="T65" fmla="*/ 134 h 1144"/>
                <a:gd name="T66" fmla="*/ 47 w 306"/>
                <a:gd name="T67" fmla="*/ 94 h 1144"/>
                <a:gd name="T68" fmla="*/ 42 w 306"/>
                <a:gd name="T69" fmla="*/ 59 h 1144"/>
                <a:gd name="T70" fmla="*/ 38 w 306"/>
                <a:gd name="T71" fmla="*/ 33 h 1144"/>
                <a:gd name="T72" fmla="*/ 36 w 306"/>
                <a:gd name="T73" fmla="*/ 21 h 1144"/>
                <a:gd name="T74" fmla="*/ 34 w 306"/>
                <a:gd name="T75" fmla="*/ 17 h 1144"/>
                <a:gd name="T76" fmla="*/ 31 w 306"/>
                <a:gd name="T77" fmla="*/ 13 h 1144"/>
                <a:gd name="T78" fmla="*/ 27 w 306"/>
                <a:gd name="T79" fmla="*/ 10 h 1144"/>
                <a:gd name="T80" fmla="*/ 22 w 306"/>
                <a:gd name="T81" fmla="*/ 7 h 1144"/>
                <a:gd name="T82" fmla="*/ 17 w 306"/>
                <a:gd name="T83" fmla="*/ 4 h 1144"/>
                <a:gd name="T84" fmla="*/ 12 w 306"/>
                <a:gd name="T85" fmla="*/ 3 h 1144"/>
                <a:gd name="T86" fmla="*/ 8 w 306"/>
                <a:gd name="T87" fmla="*/ 1 h 1144"/>
                <a:gd name="T88" fmla="*/ 6 w 306"/>
                <a:gd name="T89" fmla="*/ 0 h 1144"/>
                <a:gd name="T90" fmla="*/ 4 w 306"/>
                <a:gd name="T91" fmla="*/ 0 h 1144"/>
                <a:gd name="T92" fmla="*/ 3 w 306"/>
                <a:gd name="T93" fmla="*/ 1 h 1144"/>
                <a:gd name="T94" fmla="*/ 1 w 306"/>
                <a:gd name="T95" fmla="*/ 2 h 1144"/>
                <a:gd name="T96" fmla="*/ 0 w 306"/>
                <a:gd name="T97" fmla="*/ 3 h 1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6"/>
                <a:gd name="T148" fmla="*/ 0 h 1144"/>
                <a:gd name="T149" fmla="*/ 306 w 306"/>
                <a:gd name="T150" fmla="*/ 1144 h 11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6" h="1144">
                  <a:moveTo>
                    <a:pt x="2" y="14"/>
                  </a:moveTo>
                  <a:lnTo>
                    <a:pt x="0" y="22"/>
                  </a:lnTo>
                  <a:lnTo>
                    <a:pt x="2" y="29"/>
                  </a:lnTo>
                  <a:lnTo>
                    <a:pt x="7" y="35"/>
                  </a:lnTo>
                  <a:lnTo>
                    <a:pt x="13" y="39"/>
                  </a:lnTo>
                  <a:lnTo>
                    <a:pt x="29" y="44"/>
                  </a:lnTo>
                  <a:lnTo>
                    <a:pt x="46" y="51"/>
                  </a:lnTo>
                  <a:lnTo>
                    <a:pt x="63" y="58"/>
                  </a:lnTo>
                  <a:lnTo>
                    <a:pt x="80" y="66"/>
                  </a:lnTo>
                  <a:lnTo>
                    <a:pt x="94" y="75"/>
                  </a:lnTo>
                  <a:lnTo>
                    <a:pt x="107" y="84"/>
                  </a:lnTo>
                  <a:lnTo>
                    <a:pt x="116" y="94"/>
                  </a:lnTo>
                  <a:lnTo>
                    <a:pt x="121" y="103"/>
                  </a:lnTo>
                  <a:lnTo>
                    <a:pt x="128" y="139"/>
                  </a:lnTo>
                  <a:lnTo>
                    <a:pt x="139" y="220"/>
                  </a:lnTo>
                  <a:lnTo>
                    <a:pt x="156" y="335"/>
                  </a:lnTo>
                  <a:lnTo>
                    <a:pt x="177" y="479"/>
                  </a:lnTo>
                  <a:lnTo>
                    <a:pt x="199" y="637"/>
                  </a:lnTo>
                  <a:lnTo>
                    <a:pt x="223" y="805"/>
                  </a:lnTo>
                  <a:lnTo>
                    <a:pt x="246" y="971"/>
                  </a:lnTo>
                  <a:lnTo>
                    <a:pt x="267" y="1129"/>
                  </a:lnTo>
                  <a:lnTo>
                    <a:pt x="270" y="1137"/>
                  </a:lnTo>
                  <a:lnTo>
                    <a:pt x="275" y="1142"/>
                  </a:lnTo>
                  <a:lnTo>
                    <a:pt x="281" y="1144"/>
                  </a:lnTo>
                  <a:lnTo>
                    <a:pt x="289" y="1144"/>
                  </a:lnTo>
                  <a:lnTo>
                    <a:pt x="297" y="1142"/>
                  </a:lnTo>
                  <a:lnTo>
                    <a:pt x="303" y="1137"/>
                  </a:lnTo>
                  <a:lnTo>
                    <a:pt x="306" y="1130"/>
                  </a:lnTo>
                  <a:lnTo>
                    <a:pt x="306" y="1122"/>
                  </a:lnTo>
                  <a:lnTo>
                    <a:pt x="297" y="1051"/>
                  </a:lnTo>
                  <a:lnTo>
                    <a:pt x="279" y="925"/>
                  </a:lnTo>
                  <a:lnTo>
                    <a:pt x="257" y="763"/>
                  </a:lnTo>
                  <a:lnTo>
                    <a:pt x="232" y="585"/>
                  </a:lnTo>
                  <a:lnTo>
                    <a:pt x="207" y="410"/>
                  </a:lnTo>
                  <a:lnTo>
                    <a:pt x="185" y="256"/>
                  </a:lnTo>
                  <a:lnTo>
                    <a:pt x="168" y="144"/>
                  </a:lnTo>
                  <a:lnTo>
                    <a:pt x="159" y="92"/>
                  </a:lnTo>
                  <a:lnTo>
                    <a:pt x="150" y="74"/>
                  </a:lnTo>
                  <a:lnTo>
                    <a:pt x="136" y="57"/>
                  </a:lnTo>
                  <a:lnTo>
                    <a:pt x="116" y="43"/>
                  </a:lnTo>
                  <a:lnTo>
                    <a:pt x="95" y="30"/>
                  </a:lnTo>
                  <a:lnTo>
                    <a:pt x="73" y="19"/>
                  </a:lnTo>
                  <a:lnTo>
                    <a:pt x="54" y="12"/>
                  </a:lnTo>
                  <a:lnTo>
                    <a:pt x="37" y="5"/>
                  </a:lnTo>
                  <a:lnTo>
                    <a:pt x="26" y="1"/>
                  </a:lnTo>
                  <a:lnTo>
                    <a:pt x="18" y="0"/>
                  </a:lnTo>
                  <a:lnTo>
                    <a:pt x="11" y="3"/>
                  </a:lnTo>
                  <a:lnTo>
                    <a:pt x="5" y="8"/>
                  </a:lnTo>
                  <a:lnTo>
                    <a:pt x="2" y="14"/>
                  </a:lnTo>
                  <a:close/>
                </a:path>
              </a:pathLst>
            </a:custGeom>
            <a:solidFill>
              <a:srgbClr val="000000"/>
            </a:solidFill>
            <a:ln w="9525">
              <a:noFill/>
              <a:round/>
              <a:headEnd/>
              <a:tailEnd/>
            </a:ln>
          </p:spPr>
          <p:txBody>
            <a:bodyPr/>
            <a:lstStyle/>
            <a:p>
              <a:pPr rtl="0"/>
              <a:endParaRPr lang="en-US" sz="3800"/>
            </a:p>
          </p:txBody>
        </p:sp>
        <p:sp>
          <p:nvSpPr>
            <p:cNvPr id="1108" name="Freeform 1106"/>
            <p:cNvSpPr>
              <a:spLocks/>
            </p:cNvSpPr>
            <p:nvPr/>
          </p:nvSpPr>
          <p:spPr bwMode="auto">
            <a:xfrm>
              <a:off x="678" y="2744"/>
              <a:ext cx="34" cy="260"/>
            </a:xfrm>
            <a:custGeom>
              <a:avLst/>
              <a:gdLst>
                <a:gd name="T0" fmla="*/ 27 w 151"/>
                <a:gd name="T1" fmla="*/ 0 h 1135"/>
                <a:gd name="T2" fmla="*/ 25 w 151"/>
                <a:gd name="T3" fmla="*/ 2 h 1135"/>
                <a:gd name="T4" fmla="*/ 22 w 151"/>
                <a:gd name="T5" fmla="*/ 4 h 1135"/>
                <a:gd name="T6" fmla="*/ 18 w 151"/>
                <a:gd name="T7" fmla="*/ 6 h 1135"/>
                <a:gd name="T8" fmla="*/ 13 w 151"/>
                <a:gd name="T9" fmla="*/ 10 h 1135"/>
                <a:gd name="T10" fmla="*/ 9 w 151"/>
                <a:gd name="T11" fmla="*/ 14 h 1135"/>
                <a:gd name="T12" fmla="*/ 5 w 151"/>
                <a:gd name="T13" fmla="*/ 18 h 1135"/>
                <a:gd name="T14" fmla="*/ 3 w 151"/>
                <a:gd name="T15" fmla="*/ 22 h 1135"/>
                <a:gd name="T16" fmla="*/ 2 w 151"/>
                <a:gd name="T17" fmla="*/ 26 h 1135"/>
                <a:gd name="T18" fmla="*/ 1 w 151"/>
                <a:gd name="T19" fmla="*/ 65 h 1135"/>
                <a:gd name="T20" fmla="*/ 1 w 151"/>
                <a:gd name="T21" fmla="*/ 141 h 1135"/>
                <a:gd name="T22" fmla="*/ 0 w 151"/>
                <a:gd name="T23" fmla="*/ 217 h 1135"/>
                <a:gd name="T24" fmla="*/ 0 w 151"/>
                <a:gd name="T25" fmla="*/ 255 h 1135"/>
                <a:gd name="T26" fmla="*/ 0 w 151"/>
                <a:gd name="T27" fmla="*/ 257 h 1135"/>
                <a:gd name="T28" fmla="*/ 2 w 151"/>
                <a:gd name="T29" fmla="*/ 259 h 1135"/>
                <a:gd name="T30" fmla="*/ 3 w 151"/>
                <a:gd name="T31" fmla="*/ 260 h 1135"/>
                <a:gd name="T32" fmla="*/ 5 w 151"/>
                <a:gd name="T33" fmla="*/ 260 h 1135"/>
                <a:gd name="T34" fmla="*/ 6 w 151"/>
                <a:gd name="T35" fmla="*/ 260 h 1135"/>
                <a:gd name="T36" fmla="*/ 8 w 151"/>
                <a:gd name="T37" fmla="*/ 259 h 1135"/>
                <a:gd name="T38" fmla="*/ 9 w 151"/>
                <a:gd name="T39" fmla="*/ 257 h 1135"/>
                <a:gd name="T40" fmla="*/ 9 w 151"/>
                <a:gd name="T41" fmla="*/ 255 h 1135"/>
                <a:gd name="T42" fmla="*/ 9 w 151"/>
                <a:gd name="T43" fmla="*/ 189 h 1135"/>
                <a:gd name="T44" fmla="*/ 9 w 151"/>
                <a:gd name="T45" fmla="*/ 116 h 1135"/>
                <a:gd name="T46" fmla="*/ 10 w 151"/>
                <a:gd name="T47" fmla="*/ 56 h 1135"/>
                <a:gd name="T48" fmla="*/ 10 w 151"/>
                <a:gd name="T49" fmla="*/ 27 h 1135"/>
                <a:gd name="T50" fmla="*/ 11 w 151"/>
                <a:gd name="T51" fmla="*/ 25 h 1135"/>
                <a:gd name="T52" fmla="*/ 13 w 151"/>
                <a:gd name="T53" fmla="*/ 23 h 1135"/>
                <a:gd name="T54" fmla="*/ 15 w 151"/>
                <a:gd name="T55" fmla="*/ 20 h 1135"/>
                <a:gd name="T56" fmla="*/ 18 w 151"/>
                <a:gd name="T57" fmla="*/ 17 h 1135"/>
                <a:gd name="T58" fmla="*/ 21 w 151"/>
                <a:gd name="T59" fmla="*/ 15 h 1135"/>
                <a:gd name="T60" fmla="*/ 25 w 151"/>
                <a:gd name="T61" fmla="*/ 12 h 1135"/>
                <a:gd name="T62" fmla="*/ 28 w 151"/>
                <a:gd name="T63" fmla="*/ 10 h 1135"/>
                <a:gd name="T64" fmla="*/ 32 w 151"/>
                <a:gd name="T65" fmla="*/ 8 h 1135"/>
                <a:gd name="T66" fmla="*/ 33 w 151"/>
                <a:gd name="T67" fmla="*/ 7 h 1135"/>
                <a:gd name="T68" fmla="*/ 34 w 151"/>
                <a:gd name="T69" fmla="*/ 5 h 1135"/>
                <a:gd name="T70" fmla="*/ 34 w 151"/>
                <a:gd name="T71" fmla="*/ 4 h 1135"/>
                <a:gd name="T72" fmla="*/ 34 w 151"/>
                <a:gd name="T73" fmla="*/ 2 h 1135"/>
                <a:gd name="T74" fmla="*/ 32 w 151"/>
                <a:gd name="T75" fmla="*/ 1 h 1135"/>
                <a:gd name="T76" fmla="*/ 31 w 151"/>
                <a:gd name="T77" fmla="*/ 0 h 1135"/>
                <a:gd name="T78" fmla="*/ 29 w 151"/>
                <a:gd name="T79" fmla="*/ 0 h 1135"/>
                <a:gd name="T80" fmla="*/ 27 w 151"/>
                <a:gd name="T81" fmla="*/ 0 h 11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1"/>
                <a:gd name="T124" fmla="*/ 0 h 1135"/>
                <a:gd name="T125" fmla="*/ 151 w 151"/>
                <a:gd name="T126" fmla="*/ 1135 h 11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1" h="1135">
                  <a:moveTo>
                    <a:pt x="121" y="2"/>
                  </a:moveTo>
                  <a:lnTo>
                    <a:pt x="111" y="7"/>
                  </a:lnTo>
                  <a:lnTo>
                    <a:pt x="96" y="16"/>
                  </a:lnTo>
                  <a:lnTo>
                    <a:pt x="78" y="28"/>
                  </a:lnTo>
                  <a:lnTo>
                    <a:pt x="59" y="42"/>
                  </a:lnTo>
                  <a:lnTo>
                    <a:pt x="41" y="59"/>
                  </a:lnTo>
                  <a:lnTo>
                    <a:pt x="24" y="78"/>
                  </a:lnTo>
                  <a:lnTo>
                    <a:pt x="12" y="96"/>
                  </a:lnTo>
                  <a:lnTo>
                    <a:pt x="7" y="115"/>
                  </a:lnTo>
                  <a:lnTo>
                    <a:pt x="4" y="284"/>
                  </a:lnTo>
                  <a:lnTo>
                    <a:pt x="3" y="617"/>
                  </a:lnTo>
                  <a:lnTo>
                    <a:pt x="1" y="949"/>
                  </a:lnTo>
                  <a:lnTo>
                    <a:pt x="0" y="1115"/>
                  </a:lnTo>
                  <a:lnTo>
                    <a:pt x="1" y="1123"/>
                  </a:lnTo>
                  <a:lnTo>
                    <a:pt x="7" y="1130"/>
                  </a:lnTo>
                  <a:lnTo>
                    <a:pt x="12" y="1134"/>
                  </a:lnTo>
                  <a:lnTo>
                    <a:pt x="20" y="1135"/>
                  </a:lnTo>
                  <a:lnTo>
                    <a:pt x="28" y="1134"/>
                  </a:lnTo>
                  <a:lnTo>
                    <a:pt x="34" y="1130"/>
                  </a:lnTo>
                  <a:lnTo>
                    <a:pt x="39" y="1123"/>
                  </a:lnTo>
                  <a:lnTo>
                    <a:pt x="41" y="1115"/>
                  </a:lnTo>
                  <a:lnTo>
                    <a:pt x="41" y="825"/>
                  </a:lnTo>
                  <a:lnTo>
                    <a:pt x="42" y="507"/>
                  </a:lnTo>
                  <a:lnTo>
                    <a:pt x="44" y="243"/>
                  </a:lnTo>
                  <a:lnTo>
                    <a:pt x="46" y="119"/>
                  </a:lnTo>
                  <a:lnTo>
                    <a:pt x="50" y="110"/>
                  </a:lnTo>
                  <a:lnTo>
                    <a:pt x="56" y="100"/>
                  </a:lnTo>
                  <a:lnTo>
                    <a:pt x="68" y="88"/>
                  </a:lnTo>
                  <a:lnTo>
                    <a:pt x="81" y="76"/>
                  </a:lnTo>
                  <a:lnTo>
                    <a:pt x="95" y="65"/>
                  </a:lnTo>
                  <a:lnTo>
                    <a:pt x="111" y="54"/>
                  </a:lnTo>
                  <a:lnTo>
                    <a:pt x="126" y="45"/>
                  </a:lnTo>
                  <a:lnTo>
                    <a:pt x="141" y="37"/>
                  </a:lnTo>
                  <a:lnTo>
                    <a:pt x="146" y="32"/>
                  </a:lnTo>
                  <a:lnTo>
                    <a:pt x="150" y="24"/>
                  </a:lnTo>
                  <a:lnTo>
                    <a:pt x="151" y="18"/>
                  </a:lnTo>
                  <a:lnTo>
                    <a:pt x="149" y="10"/>
                  </a:lnTo>
                  <a:lnTo>
                    <a:pt x="143" y="3"/>
                  </a:lnTo>
                  <a:lnTo>
                    <a:pt x="137" y="0"/>
                  </a:lnTo>
                  <a:lnTo>
                    <a:pt x="129" y="0"/>
                  </a:lnTo>
                  <a:lnTo>
                    <a:pt x="121" y="2"/>
                  </a:lnTo>
                  <a:close/>
                </a:path>
              </a:pathLst>
            </a:custGeom>
            <a:solidFill>
              <a:srgbClr val="000000"/>
            </a:solidFill>
            <a:ln w="9525">
              <a:noFill/>
              <a:round/>
              <a:headEnd/>
              <a:tailEnd/>
            </a:ln>
          </p:spPr>
          <p:txBody>
            <a:bodyPr/>
            <a:lstStyle/>
            <a:p>
              <a:pPr rtl="0"/>
              <a:endParaRPr lang="en-US" sz="3800"/>
            </a:p>
          </p:txBody>
        </p:sp>
        <p:sp>
          <p:nvSpPr>
            <p:cNvPr id="1109" name="Freeform 1107"/>
            <p:cNvSpPr>
              <a:spLocks/>
            </p:cNvSpPr>
            <p:nvPr/>
          </p:nvSpPr>
          <p:spPr bwMode="auto">
            <a:xfrm>
              <a:off x="485" y="2725"/>
              <a:ext cx="313" cy="71"/>
            </a:xfrm>
            <a:custGeom>
              <a:avLst/>
              <a:gdLst>
                <a:gd name="T0" fmla="*/ 300 w 1367"/>
                <a:gd name="T1" fmla="*/ 0 h 308"/>
                <a:gd name="T2" fmla="*/ 9 w 1367"/>
                <a:gd name="T3" fmla="*/ 46 h 308"/>
                <a:gd name="T4" fmla="*/ 8 w 1367"/>
                <a:gd name="T5" fmla="*/ 46 h 308"/>
                <a:gd name="T6" fmla="*/ 8 w 1367"/>
                <a:gd name="T7" fmla="*/ 46 h 308"/>
                <a:gd name="T8" fmla="*/ 7 w 1367"/>
                <a:gd name="T9" fmla="*/ 47 h 308"/>
                <a:gd name="T10" fmla="*/ 6 w 1367"/>
                <a:gd name="T11" fmla="*/ 47 h 308"/>
                <a:gd name="T12" fmla="*/ 3 w 1367"/>
                <a:gd name="T13" fmla="*/ 52 h 308"/>
                <a:gd name="T14" fmla="*/ 1 w 1367"/>
                <a:gd name="T15" fmla="*/ 55 h 308"/>
                <a:gd name="T16" fmla="*/ 0 w 1367"/>
                <a:gd name="T17" fmla="*/ 59 h 308"/>
                <a:gd name="T18" fmla="*/ 0 w 1367"/>
                <a:gd name="T19" fmla="*/ 63 h 308"/>
                <a:gd name="T20" fmla="*/ 1 w 1367"/>
                <a:gd name="T21" fmla="*/ 65 h 308"/>
                <a:gd name="T22" fmla="*/ 3 w 1367"/>
                <a:gd name="T23" fmla="*/ 67 h 308"/>
                <a:gd name="T24" fmla="*/ 5 w 1367"/>
                <a:gd name="T25" fmla="*/ 69 h 308"/>
                <a:gd name="T26" fmla="*/ 7 w 1367"/>
                <a:gd name="T27" fmla="*/ 70 h 308"/>
                <a:gd name="T28" fmla="*/ 9 w 1367"/>
                <a:gd name="T29" fmla="*/ 71 h 308"/>
                <a:gd name="T30" fmla="*/ 11 w 1367"/>
                <a:gd name="T31" fmla="*/ 71 h 308"/>
                <a:gd name="T32" fmla="*/ 12 w 1367"/>
                <a:gd name="T33" fmla="*/ 71 h 308"/>
                <a:gd name="T34" fmla="*/ 13 w 1367"/>
                <a:gd name="T35" fmla="*/ 71 h 308"/>
                <a:gd name="T36" fmla="*/ 14 w 1367"/>
                <a:gd name="T37" fmla="*/ 71 h 308"/>
                <a:gd name="T38" fmla="*/ 14 w 1367"/>
                <a:gd name="T39" fmla="*/ 71 h 308"/>
                <a:gd name="T40" fmla="*/ 14 w 1367"/>
                <a:gd name="T41" fmla="*/ 71 h 308"/>
                <a:gd name="T42" fmla="*/ 14 w 1367"/>
                <a:gd name="T43" fmla="*/ 71 h 308"/>
                <a:gd name="T44" fmla="*/ 306 w 1367"/>
                <a:gd name="T45" fmla="*/ 23 h 308"/>
                <a:gd name="T46" fmla="*/ 306 w 1367"/>
                <a:gd name="T47" fmla="*/ 23 h 308"/>
                <a:gd name="T48" fmla="*/ 307 w 1367"/>
                <a:gd name="T49" fmla="*/ 22 h 308"/>
                <a:gd name="T50" fmla="*/ 308 w 1367"/>
                <a:gd name="T51" fmla="*/ 22 h 308"/>
                <a:gd name="T52" fmla="*/ 308 w 1367"/>
                <a:gd name="T53" fmla="*/ 22 h 308"/>
                <a:gd name="T54" fmla="*/ 311 w 1367"/>
                <a:gd name="T55" fmla="*/ 19 h 308"/>
                <a:gd name="T56" fmla="*/ 312 w 1367"/>
                <a:gd name="T57" fmla="*/ 15 h 308"/>
                <a:gd name="T58" fmla="*/ 313 w 1367"/>
                <a:gd name="T59" fmla="*/ 12 h 308"/>
                <a:gd name="T60" fmla="*/ 313 w 1367"/>
                <a:gd name="T61" fmla="*/ 9 h 308"/>
                <a:gd name="T62" fmla="*/ 312 w 1367"/>
                <a:gd name="T63" fmla="*/ 7 h 308"/>
                <a:gd name="T64" fmla="*/ 310 w 1367"/>
                <a:gd name="T65" fmla="*/ 5 h 308"/>
                <a:gd name="T66" fmla="*/ 309 w 1367"/>
                <a:gd name="T67" fmla="*/ 3 h 308"/>
                <a:gd name="T68" fmla="*/ 307 w 1367"/>
                <a:gd name="T69" fmla="*/ 2 h 308"/>
                <a:gd name="T70" fmla="*/ 305 w 1367"/>
                <a:gd name="T71" fmla="*/ 1 h 308"/>
                <a:gd name="T72" fmla="*/ 304 w 1367"/>
                <a:gd name="T73" fmla="*/ 0 h 308"/>
                <a:gd name="T74" fmla="*/ 303 w 1367"/>
                <a:gd name="T75" fmla="*/ 0 h 308"/>
                <a:gd name="T76" fmla="*/ 302 w 1367"/>
                <a:gd name="T77" fmla="*/ 0 h 308"/>
                <a:gd name="T78" fmla="*/ 301 w 1367"/>
                <a:gd name="T79" fmla="*/ 0 h 308"/>
                <a:gd name="T80" fmla="*/ 301 w 1367"/>
                <a:gd name="T81" fmla="*/ 0 h 308"/>
                <a:gd name="T82" fmla="*/ 301 w 1367"/>
                <a:gd name="T83" fmla="*/ 0 h 308"/>
                <a:gd name="T84" fmla="*/ 300 w 1367"/>
                <a:gd name="T85" fmla="*/ 0 h 3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7"/>
                <a:gd name="T130" fmla="*/ 0 h 308"/>
                <a:gd name="T131" fmla="*/ 1367 w 1367"/>
                <a:gd name="T132" fmla="*/ 308 h 3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7" h="308">
                  <a:moveTo>
                    <a:pt x="1310" y="0"/>
                  </a:moveTo>
                  <a:lnTo>
                    <a:pt x="39" y="199"/>
                  </a:lnTo>
                  <a:lnTo>
                    <a:pt x="36" y="200"/>
                  </a:lnTo>
                  <a:lnTo>
                    <a:pt x="33" y="201"/>
                  </a:lnTo>
                  <a:lnTo>
                    <a:pt x="31" y="203"/>
                  </a:lnTo>
                  <a:lnTo>
                    <a:pt x="28" y="205"/>
                  </a:lnTo>
                  <a:lnTo>
                    <a:pt x="13" y="224"/>
                  </a:lnTo>
                  <a:lnTo>
                    <a:pt x="3" y="240"/>
                  </a:lnTo>
                  <a:lnTo>
                    <a:pt x="0" y="257"/>
                  </a:lnTo>
                  <a:lnTo>
                    <a:pt x="1" y="273"/>
                  </a:lnTo>
                  <a:lnTo>
                    <a:pt x="6" y="283"/>
                  </a:lnTo>
                  <a:lnTo>
                    <a:pt x="14" y="291"/>
                  </a:lnTo>
                  <a:lnTo>
                    <a:pt x="23" y="298"/>
                  </a:lnTo>
                  <a:lnTo>
                    <a:pt x="32" y="302"/>
                  </a:lnTo>
                  <a:lnTo>
                    <a:pt x="41" y="306"/>
                  </a:lnTo>
                  <a:lnTo>
                    <a:pt x="49" y="307"/>
                  </a:lnTo>
                  <a:lnTo>
                    <a:pt x="54" y="308"/>
                  </a:lnTo>
                  <a:lnTo>
                    <a:pt x="58" y="308"/>
                  </a:lnTo>
                  <a:lnTo>
                    <a:pt x="59" y="308"/>
                  </a:lnTo>
                  <a:lnTo>
                    <a:pt x="61" y="308"/>
                  </a:lnTo>
                  <a:lnTo>
                    <a:pt x="62" y="308"/>
                  </a:lnTo>
                  <a:lnTo>
                    <a:pt x="63" y="308"/>
                  </a:lnTo>
                  <a:lnTo>
                    <a:pt x="1335" y="99"/>
                  </a:lnTo>
                  <a:lnTo>
                    <a:pt x="1337" y="99"/>
                  </a:lnTo>
                  <a:lnTo>
                    <a:pt x="1340" y="97"/>
                  </a:lnTo>
                  <a:lnTo>
                    <a:pt x="1343" y="95"/>
                  </a:lnTo>
                  <a:lnTo>
                    <a:pt x="1345" y="94"/>
                  </a:lnTo>
                  <a:lnTo>
                    <a:pt x="1357" y="81"/>
                  </a:lnTo>
                  <a:lnTo>
                    <a:pt x="1363" y="67"/>
                  </a:lnTo>
                  <a:lnTo>
                    <a:pt x="1367" y="53"/>
                  </a:lnTo>
                  <a:lnTo>
                    <a:pt x="1366" y="40"/>
                  </a:lnTo>
                  <a:lnTo>
                    <a:pt x="1362" y="30"/>
                  </a:lnTo>
                  <a:lnTo>
                    <a:pt x="1356" y="22"/>
                  </a:lnTo>
                  <a:lnTo>
                    <a:pt x="1349" y="15"/>
                  </a:lnTo>
                  <a:lnTo>
                    <a:pt x="1341" y="10"/>
                  </a:lnTo>
                  <a:lnTo>
                    <a:pt x="1333" y="5"/>
                  </a:lnTo>
                  <a:lnTo>
                    <a:pt x="1327" y="2"/>
                  </a:lnTo>
                  <a:lnTo>
                    <a:pt x="1322" y="1"/>
                  </a:lnTo>
                  <a:lnTo>
                    <a:pt x="1319" y="0"/>
                  </a:lnTo>
                  <a:lnTo>
                    <a:pt x="1316" y="0"/>
                  </a:lnTo>
                  <a:lnTo>
                    <a:pt x="1315" y="0"/>
                  </a:lnTo>
                  <a:lnTo>
                    <a:pt x="1313" y="0"/>
                  </a:lnTo>
                  <a:lnTo>
                    <a:pt x="1310" y="0"/>
                  </a:lnTo>
                  <a:close/>
                </a:path>
              </a:pathLst>
            </a:custGeom>
            <a:solidFill>
              <a:srgbClr val="000000"/>
            </a:solidFill>
            <a:ln w="9525">
              <a:noFill/>
              <a:round/>
              <a:headEnd/>
              <a:tailEnd/>
            </a:ln>
          </p:spPr>
          <p:txBody>
            <a:bodyPr/>
            <a:lstStyle/>
            <a:p>
              <a:pPr rtl="0"/>
              <a:endParaRPr lang="en-US" sz="3800"/>
            </a:p>
          </p:txBody>
        </p:sp>
        <p:sp>
          <p:nvSpPr>
            <p:cNvPr id="1110" name="Freeform 1108"/>
            <p:cNvSpPr>
              <a:spLocks/>
            </p:cNvSpPr>
            <p:nvPr/>
          </p:nvSpPr>
          <p:spPr bwMode="auto">
            <a:xfrm>
              <a:off x="494" y="2735"/>
              <a:ext cx="295" cy="52"/>
            </a:xfrm>
            <a:custGeom>
              <a:avLst/>
              <a:gdLst>
                <a:gd name="T0" fmla="*/ 292 w 1288"/>
                <a:gd name="T1" fmla="*/ 1 h 229"/>
                <a:gd name="T2" fmla="*/ 295 w 1288"/>
                <a:gd name="T3" fmla="*/ 2 h 229"/>
                <a:gd name="T4" fmla="*/ 295 w 1288"/>
                <a:gd name="T5" fmla="*/ 2 h 229"/>
                <a:gd name="T6" fmla="*/ 295 w 1288"/>
                <a:gd name="T7" fmla="*/ 2 h 229"/>
                <a:gd name="T8" fmla="*/ 295 w 1288"/>
                <a:gd name="T9" fmla="*/ 3 h 229"/>
                <a:gd name="T10" fmla="*/ 294 w 1288"/>
                <a:gd name="T11" fmla="*/ 4 h 229"/>
                <a:gd name="T12" fmla="*/ 292 w 1288"/>
                <a:gd name="T13" fmla="*/ 5 h 229"/>
                <a:gd name="T14" fmla="*/ 286 w 1288"/>
                <a:gd name="T15" fmla="*/ 6 h 229"/>
                <a:gd name="T16" fmla="*/ 273 w 1288"/>
                <a:gd name="T17" fmla="*/ 8 h 229"/>
                <a:gd name="T18" fmla="*/ 257 w 1288"/>
                <a:gd name="T19" fmla="*/ 11 h 229"/>
                <a:gd name="T20" fmla="*/ 237 w 1288"/>
                <a:gd name="T21" fmla="*/ 14 h 229"/>
                <a:gd name="T22" fmla="*/ 214 w 1288"/>
                <a:gd name="T23" fmla="*/ 18 h 229"/>
                <a:gd name="T24" fmla="*/ 188 w 1288"/>
                <a:gd name="T25" fmla="*/ 22 h 229"/>
                <a:gd name="T26" fmla="*/ 162 w 1288"/>
                <a:gd name="T27" fmla="*/ 26 h 229"/>
                <a:gd name="T28" fmla="*/ 135 w 1288"/>
                <a:gd name="T29" fmla="*/ 31 h 229"/>
                <a:gd name="T30" fmla="*/ 109 w 1288"/>
                <a:gd name="T31" fmla="*/ 35 h 229"/>
                <a:gd name="T32" fmla="*/ 84 w 1288"/>
                <a:gd name="T33" fmla="*/ 39 h 229"/>
                <a:gd name="T34" fmla="*/ 61 w 1288"/>
                <a:gd name="T35" fmla="*/ 43 h 229"/>
                <a:gd name="T36" fmla="*/ 41 w 1288"/>
                <a:gd name="T37" fmla="*/ 46 h 229"/>
                <a:gd name="T38" fmla="*/ 24 w 1288"/>
                <a:gd name="T39" fmla="*/ 49 h 229"/>
                <a:gd name="T40" fmla="*/ 12 w 1288"/>
                <a:gd name="T41" fmla="*/ 51 h 229"/>
                <a:gd name="T42" fmla="*/ 6 w 1288"/>
                <a:gd name="T43" fmla="*/ 52 h 229"/>
                <a:gd name="T44" fmla="*/ 3 w 1288"/>
                <a:gd name="T45" fmla="*/ 52 h 229"/>
                <a:gd name="T46" fmla="*/ 0 w 1288"/>
                <a:gd name="T47" fmla="*/ 51 h 229"/>
                <a:gd name="T48" fmla="*/ 0 w 1288"/>
                <a:gd name="T49" fmla="*/ 50 h 229"/>
                <a:gd name="T50" fmla="*/ 0 w 1288"/>
                <a:gd name="T51" fmla="*/ 50 h 229"/>
                <a:gd name="T52" fmla="*/ 0 w 1288"/>
                <a:gd name="T53" fmla="*/ 49 h 229"/>
                <a:gd name="T54" fmla="*/ 1 w 1288"/>
                <a:gd name="T55" fmla="*/ 47 h 229"/>
                <a:gd name="T56" fmla="*/ 4 w 1288"/>
                <a:gd name="T57" fmla="*/ 45 h 229"/>
                <a:gd name="T58" fmla="*/ 11 w 1288"/>
                <a:gd name="T59" fmla="*/ 44 h 229"/>
                <a:gd name="T60" fmla="*/ 23 w 1288"/>
                <a:gd name="T61" fmla="*/ 42 h 229"/>
                <a:gd name="T62" fmla="*/ 39 w 1288"/>
                <a:gd name="T63" fmla="*/ 39 h 229"/>
                <a:gd name="T64" fmla="*/ 60 w 1288"/>
                <a:gd name="T65" fmla="*/ 36 h 229"/>
                <a:gd name="T66" fmla="*/ 83 w 1288"/>
                <a:gd name="T67" fmla="*/ 32 h 229"/>
                <a:gd name="T68" fmla="*/ 108 w 1288"/>
                <a:gd name="T69" fmla="*/ 29 h 229"/>
                <a:gd name="T70" fmla="*/ 134 w 1288"/>
                <a:gd name="T71" fmla="*/ 25 h 229"/>
                <a:gd name="T72" fmla="*/ 161 w 1288"/>
                <a:gd name="T73" fmla="*/ 20 h 229"/>
                <a:gd name="T74" fmla="*/ 187 w 1288"/>
                <a:gd name="T75" fmla="*/ 16 h 229"/>
                <a:gd name="T76" fmla="*/ 212 w 1288"/>
                <a:gd name="T77" fmla="*/ 12 h 229"/>
                <a:gd name="T78" fmla="*/ 235 w 1288"/>
                <a:gd name="T79" fmla="*/ 9 h 229"/>
                <a:gd name="T80" fmla="*/ 255 w 1288"/>
                <a:gd name="T81" fmla="*/ 6 h 229"/>
                <a:gd name="T82" fmla="*/ 272 w 1288"/>
                <a:gd name="T83" fmla="*/ 3 h 229"/>
                <a:gd name="T84" fmla="*/ 284 w 1288"/>
                <a:gd name="T85" fmla="*/ 1 h 229"/>
                <a:gd name="T86" fmla="*/ 290 w 1288"/>
                <a:gd name="T87" fmla="*/ 0 h 2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88"/>
                <a:gd name="T133" fmla="*/ 0 h 229"/>
                <a:gd name="T134" fmla="*/ 1288 w 1288"/>
                <a:gd name="T135" fmla="*/ 229 h 2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88" h="229">
                  <a:moveTo>
                    <a:pt x="1272" y="0"/>
                  </a:moveTo>
                  <a:lnTo>
                    <a:pt x="1277" y="3"/>
                  </a:lnTo>
                  <a:lnTo>
                    <a:pt x="1283" y="5"/>
                  </a:lnTo>
                  <a:lnTo>
                    <a:pt x="1287" y="8"/>
                  </a:lnTo>
                  <a:lnTo>
                    <a:pt x="1288" y="11"/>
                  </a:lnTo>
                  <a:lnTo>
                    <a:pt x="1288" y="12"/>
                  </a:lnTo>
                  <a:lnTo>
                    <a:pt x="1287" y="14"/>
                  </a:lnTo>
                  <a:lnTo>
                    <a:pt x="1284" y="17"/>
                  </a:lnTo>
                  <a:lnTo>
                    <a:pt x="1281" y="21"/>
                  </a:lnTo>
                  <a:lnTo>
                    <a:pt x="1276" y="22"/>
                  </a:lnTo>
                  <a:lnTo>
                    <a:pt x="1264" y="24"/>
                  </a:lnTo>
                  <a:lnTo>
                    <a:pt x="1248" y="26"/>
                  </a:lnTo>
                  <a:lnTo>
                    <a:pt x="1223" y="30"/>
                  </a:lnTo>
                  <a:lnTo>
                    <a:pt x="1194" y="35"/>
                  </a:lnTo>
                  <a:lnTo>
                    <a:pt x="1160" y="41"/>
                  </a:lnTo>
                  <a:lnTo>
                    <a:pt x="1121" y="47"/>
                  </a:lnTo>
                  <a:lnTo>
                    <a:pt x="1080" y="55"/>
                  </a:lnTo>
                  <a:lnTo>
                    <a:pt x="1033" y="63"/>
                  </a:lnTo>
                  <a:lnTo>
                    <a:pt x="985" y="70"/>
                  </a:lnTo>
                  <a:lnTo>
                    <a:pt x="933" y="78"/>
                  </a:lnTo>
                  <a:lnTo>
                    <a:pt x="878" y="87"/>
                  </a:lnTo>
                  <a:lnTo>
                    <a:pt x="822" y="96"/>
                  </a:lnTo>
                  <a:lnTo>
                    <a:pt x="765" y="107"/>
                  </a:lnTo>
                  <a:lnTo>
                    <a:pt x="707" y="116"/>
                  </a:lnTo>
                  <a:lnTo>
                    <a:pt x="649" y="125"/>
                  </a:lnTo>
                  <a:lnTo>
                    <a:pt x="590" y="135"/>
                  </a:lnTo>
                  <a:lnTo>
                    <a:pt x="532" y="145"/>
                  </a:lnTo>
                  <a:lnTo>
                    <a:pt x="475" y="154"/>
                  </a:lnTo>
                  <a:lnTo>
                    <a:pt x="420" y="163"/>
                  </a:lnTo>
                  <a:lnTo>
                    <a:pt x="365" y="172"/>
                  </a:lnTo>
                  <a:lnTo>
                    <a:pt x="314" y="181"/>
                  </a:lnTo>
                  <a:lnTo>
                    <a:pt x="265" y="189"/>
                  </a:lnTo>
                  <a:lnTo>
                    <a:pt x="219" y="197"/>
                  </a:lnTo>
                  <a:lnTo>
                    <a:pt x="177" y="203"/>
                  </a:lnTo>
                  <a:lnTo>
                    <a:pt x="139" y="210"/>
                  </a:lnTo>
                  <a:lnTo>
                    <a:pt x="106" y="215"/>
                  </a:lnTo>
                  <a:lnTo>
                    <a:pt x="78" y="220"/>
                  </a:lnTo>
                  <a:lnTo>
                    <a:pt x="54" y="224"/>
                  </a:lnTo>
                  <a:lnTo>
                    <a:pt x="37" y="226"/>
                  </a:lnTo>
                  <a:lnTo>
                    <a:pt x="26" y="228"/>
                  </a:lnTo>
                  <a:lnTo>
                    <a:pt x="22" y="229"/>
                  </a:lnTo>
                  <a:lnTo>
                    <a:pt x="14" y="228"/>
                  </a:lnTo>
                  <a:lnTo>
                    <a:pt x="7" y="225"/>
                  </a:lnTo>
                  <a:lnTo>
                    <a:pt x="2" y="223"/>
                  </a:lnTo>
                  <a:lnTo>
                    <a:pt x="0" y="220"/>
                  </a:lnTo>
                  <a:lnTo>
                    <a:pt x="0" y="219"/>
                  </a:lnTo>
                  <a:lnTo>
                    <a:pt x="0" y="216"/>
                  </a:lnTo>
                  <a:lnTo>
                    <a:pt x="2" y="212"/>
                  </a:lnTo>
                  <a:lnTo>
                    <a:pt x="6" y="206"/>
                  </a:lnTo>
                  <a:lnTo>
                    <a:pt x="13" y="198"/>
                  </a:lnTo>
                  <a:lnTo>
                    <a:pt x="18" y="197"/>
                  </a:lnTo>
                  <a:lnTo>
                    <a:pt x="29" y="195"/>
                  </a:lnTo>
                  <a:lnTo>
                    <a:pt x="46" y="193"/>
                  </a:lnTo>
                  <a:lnTo>
                    <a:pt x="70" y="189"/>
                  </a:lnTo>
                  <a:lnTo>
                    <a:pt x="100" y="184"/>
                  </a:lnTo>
                  <a:lnTo>
                    <a:pt x="134" y="178"/>
                  </a:lnTo>
                  <a:lnTo>
                    <a:pt x="171" y="173"/>
                  </a:lnTo>
                  <a:lnTo>
                    <a:pt x="214" y="167"/>
                  </a:lnTo>
                  <a:lnTo>
                    <a:pt x="260" y="159"/>
                  </a:lnTo>
                  <a:lnTo>
                    <a:pt x="309" y="151"/>
                  </a:lnTo>
                  <a:lnTo>
                    <a:pt x="361" y="143"/>
                  </a:lnTo>
                  <a:lnTo>
                    <a:pt x="415" y="134"/>
                  </a:lnTo>
                  <a:lnTo>
                    <a:pt x="471" y="126"/>
                  </a:lnTo>
                  <a:lnTo>
                    <a:pt x="528" y="117"/>
                  </a:lnTo>
                  <a:lnTo>
                    <a:pt x="585" y="108"/>
                  </a:lnTo>
                  <a:lnTo>
                    <a:pt x="644" y="99"/>
                  </a:lnTo>
                  <a:lnTo>
                    <a:pt x="702" y="90"/>
                  </a:lnTo>
                  <a:lnTo>
                    <a:pt x="761" y="81"/>
                  </a:lnTo>
                  <a:lnTo>
                    <a:pt x="817" y="72"/>
                  </a:lnTo>
                  <a:lnTo>
                    <a:pt x="873" y="63"/>
                  </a:lnTo>
                  <a:lnTo>
                    <a:pt x="926" y="55"/>
                  </a:lnTo>
                  <a:lnTo>
                    <a:pt x="978" y="46"/>
                  </a:lnTo>
                  <a:lnTo>
                    <a:pt x="1028" y="38"/>
                  </a:lnTo>
                  <a:lnTo>
                    <a:pt x="1073" y="31"/>
                  </a:lnTo>
                  <a:lnTo>
                    <a:pt x="1115" y="25"/>
                  </a:lnTo>
                  <a:lnTo>
                    <a:pt x="1154" y="18"/>
                  </a:lnTo>
                  <a:lnTo>
                    <a:pt x="1186" y="13"/>
                  </a:lnTo>
                  <a:lnTo>
                    <a:pt x="1216" y="9"/>
                  </a:lnTo>
                  <a:lnTo>
                    <a:pt x="1238" y="5"/>
                  </a:lnTo>
                  <a:lnTo>
                    <a:pt x="1257" y="3"/>
                  </a:lnTo>
                  <a:lnTo>
                    <a:pt x="1268" y="1"/>
                  </a:lnTo>
                  <a:lnTo>
                    <a:pt x="1272" y="0"/>
                  </a:lnTo>
                  <a:close/>
                </a:path>
              </a:pathLst>
            </a:custGeom>
            <a:solidFill>
              <a:srgbClr val="C0C0C0"/>
            </a:solidFill>
            <a:ln w="9525">
              <a:noFill/>
              <a:round/>
              <a:headEnd/>
              <a:tailEnd/>
            </a:ln>
          </p:spPr>
          <p:txBody>
            <a:bodyPr/>
            <a:lstStyle/>
            <a:p>
              <a:pPr rtl="0"/>
              <a:endParaRPr lang="en-US" sz="3800"/>
            </a:p>
          </p:txBody>
        </p:sp>
        <p:sp>
          <p:nvSpPr>
            <p:cNvPr id="1111" name="Freeform 1109"/>
            <p:cNvSpPr>
              <a:spLocks/>
            </p:cNvSpPr>
            <p:nvPr/>
          </p:nvSpPr>
          <p:spPr bwMode="auto">
            <a:xfrm>
              <a:off x="487" y="2770"/>
              <a:ext cx="77" cy="108"/>
            </a:xfrm>
            <a:custGeom>
              <a:avLst/>
              <a:gdLst>
                <a:gd name="T0" fmla="*/ 69 w 336"/>
                <a:gd name="T1" fmla="*/ 2 h 471"/>
                <a:gd name="T2" fmla="*/ 1 w 336"/>
                <a:gd name="T3" fmla="*/ 101 h 471"/>
                <a:gd name="T4" fmla="*/ 0 w 336"/>
                <a:gd name="T5" fmla="*/ 103 h 471"/>
                <a:gd name="T6" fmla="*/ 0 w 336"/>
                <a:gd name="T7" fmla="*/ 104 h 471"/>
                <a:gd name="T8" fmla="*/ 1 w 336"/>
                <a:gd name="T9" fmla="*/ 106 h 471"/>
                <a:gd name="T10" fmla="*/ 2 w 336"/>
                <a:gd name="T11" fmla="*/ 107 h 471"/>
                <a:gd name="T12" fmla="*/ 4 w 336"/>
                <a:gd name="T13" fmla="*/ 108 h 471"/>
                <a:gd name="T14" fmla="*/ 5 w 336"/>
                <a:gd name="T15" fmla="*/ 108 h 471"/>
                <a:gd name="T16" fmla="*/ 7 w 336"/>
                <a:gd name="T17" fmla="*/ 107 h 471"/>
                <a:gd name="T18" fmla="*/ 8 w 336"/>
                <a:gd name="T19" fmla="*/ 106 h 471"/>
                <a:gd name="T20" fmla="*/ 76 w 336"/>
                <a:gd name="T21" fmla="*/ 7 h 471"/>
                <a:gd name="T22" fmla="*/ 77 w 336"/>
                <a:gd name="T23" fmla="*/ 5 h 471"/>
                <a:gd name="T24" fmla="*/ 77 w 336"/>
                <a:gd name="T25" fmla="*/ 4 h 471"/>
                <a:gd name="T26" fmla="*/ 76 w 336"/>
                <a:gd name="T27" fmla="*/ 2 h 471"/>
                <a:gd name="T28" fmla="*/ 75 w 336"/>
                <a:gd name="T29" fmla="*/ 1 h 471"/>
                <a:gd name="T30" fmla="*/ 73 w 336"/>
                <a:gd name="T31" fmla="*/ 0 h 471"/>
                <a:gd name="T32" fmla="*/ 72 w 336"/>
                <a:gd name="T33" fmla="*/ 0 h 471"/>
                <a:gd name="T34" fmla="*/ 70 w 336"/>
                <a:gd name="T35" fmla="*/ 1 h 471"/>
                <a:gd name="T36" fmla="*/ 69 w 336"/>
                <a:gd name="T37" fmla="*/ 2 h 4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6"/>
                <a:gd name="T58" fmla="*/ 0 h 471"/>
                <a:gd name="T59" fmla="*/ 336 w 336"/>
                <a:gd name="T60" fmla="*/ 471 h 4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6" h="471">
                  <a:moveTo>
                    <a:pt x="300" y="8"/>
                  </a:moveTo>
                  <a:lnTo>
                    <a:pt x="3" y="441"/>
                  </a:lnTo>
                  <a:lnTo>
                    <a:pt x="0" y="449"/>
                  </a:lnTo>
                  <a:lnTo>
                    <a:pt x="0" y="455"/>
                  </a:lnTo>
                  <a:lnTo>
                    <a:pt x="3" y="463"/>
                  </a:lnTo>
                  <a:lnTo>
                    <a:pt x="8" y="468"/>
                  </a:lnTo>
                  <a:lnTo>
                    <a:pt x="16" y="471"/>
                  </a:lnTo>
                  <a:lnTo>
                    <a:pt x="22" y="471"/>
                  </a:lnTo>
                  <a:lnTo>
                    <a:pt x="30" y="468"/>
                  </a:lnTo>
                  <a:lnTo>
                    <a:pt x="35" y="463"/>
                  </a:lnTo>
                  <a:lnTo>
                    <a:pt x="332" y="31"/>
                  </a:lnTo>
                  <a:lnTo>
                    <a:pt x="335" y="23"/>
                  </a:lnTo>
                  <a:lnTo>
                    <a:pt x="336" y="16"/>
                  </a:lnTo>
                  <a:lnTo>
                    <a:pt x="332" y="9"/>
                  </a:lnTo>
                  <a:lnTo>
                    <a:pt x="327" y="3"/>
                  </a:lnTo>
                  <a:lnTo>
                    <a:pt x="319" y="0"/>
                  </a:lnTo>
                  <a:lnTo>
                    <a:pt x="313" y="0"/>
                  </a:lnTo>
                  <a:lnTo>
                    <a:pt x="305" y="3"/>
                  </a:lnTo>
                  <a:lnTo>
                    <a:pt x="300" y="8"/>
                  </a:lnTo>
                  <a:close/>
                </a:path>
              </a:pathLst>
            </a:custGeom>
            <a:solidFill>
              <a:srgbClr val="000000"/>
            </a:solidFill>
            <a:ln w="9525">
              <a:noFill/>
              <a:round/>
              <a:headEnd/>
              <a:tailEnd/>
            </a:ln>
          </p:spPr>
          <p:txBody>
            <a:bodyPr/>
            <a:lstStyle/>
            <a:p>
              <a:pPr rtl="0"/>
              <a:endParaRPr lang="en-US" sz="3800"/>
            </a:p>
          </p:txBody>
        </p:sp>
        <p:sp>
          <p:nvSpPr>
            <p:cNvPr id="1112" name="Freeform 1110"/>
            <p:cNvSpPr>
              <a:spLocks/>
            </p:cNvSpPr>
            <p:nvPr/>
          </p:nvSpPr>
          <p:spPr bwMode="auto">
            <a:xfrm>
              <a:off x="669" y="2992"/>
              <a:ext cx="27" cy="19"/>
            </a:xfrm>
            <a:custGeom>
              <a:avLst/>
              <a:gdLst>
                <a:gd name="T0" fmla="*/ 0 w 119"/>
                <a:gd name="T1" fmla="*/ 10 h 85"/>
                <a:gd name="T2" fmla="*/ 0 w 119"/>
                <a:gd name="T3" fmla="*/ 12 h 85"/>
                <a:gd name="T4" fmla="*/ 1 w 119"/>
                <a:gd name="T5" fmla="*/ 13 h 85"/>
                <a:gd name="T6" fmla="*/ 2 w 119"/>
                <a:gd name="T7" fmla="*/ 15 h 85"/>
                <a:gd name="T8" fmla="*/ 4 w 119"/>
                <a:gd name="T9" fmla="*/ 17 h 85"/>
                <a:gd name="T10" fmla="*/ 6 w 119"/>
                <a:gd name="T11" fmla="*/ 18 h 85"/>
                <a:gd name="T12" fmla="*/ 8 w 119"/>
                <a:gd name="T13" fmla="*/ 19 h 85"/>
                <a:gd name="T14" fmla="*/ 11 w 119"/>
                <a:gd name="T15" fmla="*/ 19 h 85"/>
                <a:gd name="T16" fmla="*/ 14 w 119"/>
                <a:gd name="T17" fmla="*/ 19 h 85"/>
                <a:gd name="T18" fmla="*/ 16 w 119"/>
                <a:gd name="T19" fmla="*/ 19 h 85"/>
                <a:gd name="T20" fmla="*/ 19 w 119"/>
                <a:gd name="T21" fmla="*/ 19 h 85"/>
                <a:gd name="T22" fmla="*/ 21 w 119"/>
                <a:gd name="T23" fmla="*/ 18 h 85"/>
                <a:gd name="T24" fmla="*/ 23 w 119"/>
                <a:gd name="T25" fmla="*/ 17 h 85"/>
                <a:gd name="T26" fmla="*/ 25 w 119"/>
                <a:gd name="T27" fmla="*/ 15 h 85"/>
                <a:gd name="T28" fmla="*/ 26 w 119"/>
                <a:gd name="T29" fmla="*/ 13 h 85"/>
                <a:gd name="T30" fmla="*/ 27 w 119"/>
                <a:gd name="T31" fmla="*/ 12 h 85"/>
                <a:gd name="T32" fmla="*/ 27 w 119"/>
                <a:gd name="T33" fmla="*/ 10 h 85"/>
                <a:gd name="T34" fmla="*/ 27 w 119"/>
                <a:gd name="T35" fmla="*/ 7 h 85"/>
                <a:gd name="T36" fmla="*/ 26 w 119"/>
                <a:gd name="T37" fmla="*/ 6 h 85"/>
                <a:gd name="T38" fmla="*/ 25 w 119"/>
                <a:gd name="T39" fmla="*/ 4 h 85"/>
                <a:gd name="T40" fmla="*/ 23 w 119"/>
                <a:gd name="T41" fmla="*/ 2 h 85"/>
                <a:gd name="T42" fmla="*/ 21 w 119"/>
                <a:gd name="T43" fmla="*/ 1 h 85"/>
                <a:gd name="T44" fmla="*/ 19 w 119"/>
                <a:gd name="T45" fmla="*/ 0 h 85"/>
                <a:gd name="T46" fmla="*/ 16 w 119"/>
                <a:gd name="T47" fmla="*/ 0 h 85"/>
                <a:gd name="T48" fmla="*/ 14 w 119"/>
                <a:gd name="T49" fmla="*/ 0 h 85"/>
                <a:gd name="T50" fmla="*/ 11 w 119"/>
                <a:gd name="T51" fmla="*/ 0 h 85"/>
                <a:gd name="T52" fmla="*/ 8 w 119"/>
                <a:gd name="T53" fmla="*/ 0 h 85"/>
                <a:gd name="T54" fmla="*/ 6 w 119"/>
                <a:gd name="T55" fmla="*/ 1 h 85"/>
                <a:gd name="T56" fmla="*/ 4 w 119"/>
                <a:gd name="T57" fmla="*/ 2 h 85"/>
                <a:gd name="T58" fmla="*/ 2 w 119"/>
                <a:gd name="T59" fmla="*/ 4 h 85"/>
                <a:gd name="T60" fmla="*/ 1 w 119"/>
                <a:gd name="T61" fmla="*/ 6 h 85"/>
                <a:gd name="T62" fmla="*/ 0 w 119"/>
                <a:gd name="T63" fmla="*/ 7 h 85"/>
                <a:gd name="T64" fmla="*/ 0 w 119"/>
                <a:gd name="T65" fmla="*/ 1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5"/>
                <a:gd name="T101" fmla="*/ 119 w 119"/>
                <a:gd name="T102" fmla="*/ 85 h 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5">
                  <a:moveTo>
                    <a:pt x="0" y="43"/>
                  </a:moveTo>
                  <a:lnTo>
                    <a:pt x="2" y="52"/>
                  </a:lnTo>
                  <a:lnTo>
                    <a:pt x="6" y="59"/>
                  </a:lnTo>
                  <a:lnTo>
                    <a:pt x="11" y="67"/>
                  </a:lnTo>
                  <a:lnTo>
                    <a:pt x="17" y="74"/>
                  </a:lnTo>
                  <a:lnTo>
                    <a:pt x="26" y="79"/>
                  </a:lnTo>
                  <a:lnTo>
                    <a:pt x="37" y="83"/>
                  </a:lnTo>
                  <a:lnTo>
                    <a:pt x="49" y="84"/>
                  </a:lnTo>
                  <a:lnTo>
                    <a:pt x="60" y="85"/>
                  </a:lnTo>
                  <a:lnTo>
                    <a:pt x="72" y="84"/>
                  </a:lnTo>
                  <a:lnTo>
                    <a:pt x="84" y="83"/>
                  </a:lnTo>
                  <a:lnTo>
                    <a:pt x="93" y="79"/>
                  </a:lnTo>
                  <a:lnTo>
                    <a:pt x="102" y="74"/>
                  </a:lnTo>
                  <a:lnTo>
                    <a:pt x="108" y="67"/>
                  </a:lnTo>
                  <a:lnTo>
                    <a:pt x="114" y="59"/>
                  </a:lnTo>
                  <a:lnTo>
                    <a:pt x="118" y="52"/>
                  </a:lnTo>
                  <a:lnTo>
                    <a:pt x="119" y="43"/>
                  </a:lnTo>
                  <a:lnTo>
                    <a:pt x="118" y="33"/>
                  </a:lnTo>
                  <a:lnTo>
                    <a:pt x="114" y="26"/>
                  </a:lnTo>
                  <a:lnTo>
                    <a:pt x="108" y="18"/>
                  </a:lnTo>
                  <a:lnTo>
                    <a:pt x="102" y="11"/>
                  </a:lnTo>
                  <a:lnTo>
                    <a:pt x="93" y="6"/>
                  </a:lnTo>
                  <a:lnTo>
                    <a:pt x="84" y="2"/>
                  </a:lnTo>
                  <a:lnTo>
                    <a:pt x="72" y="1"/>
                  </a:lnTo>
                  <a:lnTo>
                    <a:pt x="60" y="0"/>
                  </a:lnTo>
                  <a:lnTo>
                    <a:pt x="49" y="1"/>
                  </a:lnTo>
                  <a:lnTo>
                    <a:pt x="37"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1113" name="Freeform 1111"/>
            <p:cNvSpPr>
              <a:spLocks/>
            </p:cNvSpPr>
            <p:nvPr/>
          </p:nvSpPr>
          <p:spPr bwMode="auto">
            <a:xfrm>
              <a:off x="351" y="2992"/>
              <a:ext cx="27" cy="19"/>
            </a:xfrm>
            <a:custGeom>
              <a:avLst/>
              <a:gdLst>
                <a:gd name="T0" fmla="*/ 0 w 119"/>
                <a:gd name="T1" fmla="*/ 10 h 84"/>
                <a:gd name="T2" fmla="*/ 0 w 119"/>
                <a:gd name="T3" fmla="*/ 12 h 84"/>
                <a:gd name="T4" fmla="*/ 1 w 119"/>
                <a:gd name="T5" fmla="*/ 13 h 84"/>
                <a:gd name="T6" fmla="*/ 2 w 119"/>
                <a:gd name="T7" fmla="*/ 15 h 84"/>
                <a:gd name="T8" fmla="*/ 4 w 119"/>
                <a:gd name="T9" fmla="*/ 16 h 84"/>
                <a:gd name="T10" fmla="*/ 6 w 119"/>
                <a:gd name="T11" fmla="*/ 18 h 84"/>
                <a:gd name="T12" fmla="*/ 8 w 119"/>
                <a:gd name="T13" fmla="*/ 19 h 84"/>
                <a:gd name="T14" fmla="*/ 11 w 119"/>
                <a:gd name="T15" fmla="*/ 19 h 84"/>
                <a:gd name="T16" fmla="*/ 13 w 119"/>
                <a:gd name="T17" fmla="*/ 19 h 84"/>
                <a:gd name="T18" fmla="*/ 16 w 119"/>
                <a:gd name="T19" fmla="*/ 19 h 84"/>
                <a:gd name="T20" fmla="*/ 19 w 119"/>
                <a:gd name="T21" fmla="*/ 19 h 84"/>
                <a:gd name="T22" fmla="*/ 21 w 119"/>
                <a:gd name="T23" fmla="*/ 18 h 84"/>
                <a:gd name="T24" fmla="*/ 23 w 119"/>
                <a:gd name="T25" fmla="*/ 16 h 84"/>
                <a:gd name="T26" fmla="*/ 25 w 119"/>
                <a:gd name="T27" fmla="*/ 15 h 84"/>
                <a:gd name="T28" fmla="*/ 26 w 119"/>
                <a:gd name="T29" fmla="*/ 13 h 84"/>
                <a:gd name="T30" fmla="*/ 27 w 119"/>
                <a:gd name="T31" fmla="*/ 12 h 84"/>
                <a:gd name="T32" fmla="*/ 27 w 119"/>
                <a:gd name="T33" fmla="*/ 10 h 84"/>
                <a:gd name="T34" fmla="*/ 27 w 119"/>
                <a:gd name="T35" fmla="*/ 7 h 84"/>
                <a:gd name="T36" fmla="*/ 26 w 119"/>
                <a:gd name="T37" fmla="*/ 6 h 84"/>
                <a:gd name="T38" fmla="*/ 25 w 119"/>
                <a:gd name="T39" fmla="*/ 4 h 84"/>
                <a:gd name="T40" fmla="*/ 23 w 119"/>
                <a:gd name="T41" fmla="*/ 2 h 84"/>
                <a:gd name="T42" fmla="*/ 21 w 119"/>
                <a:gd name="T43" fmla="*/ 1 h 84"/>
                <a:gd name="T44" fmla="*/ 19 w 119"/>
                <a:gd name="T45" fmla="*/ 0 h 84"/>
                <a:gd name="T46" fmla="*/ 16 w 119"/>
                <a:gd name="T47" fmla="*/ 0 h 84"/>
                <a:gd name="T48" fmla="*/ 13 w 119"/>
                <a:gd name="T49" fmla="*/ 0 h 84"/>
                <a:gd name="T50" fmla="*/ 11 w 119"/>
                <a:gd name="T51" fmla="*/ 0 h 84"/>
                <a:gd name="T52" fmla="*/ 8 w 119"/>
                <a:gd name="T53" fmla="*/ 0 h 84"/>
                <a:gd name="T54" fmla="*/ 6 w 119"/>
                <a:gd name="T55" fmla="*/ 1 h 84"/>
                <a:gd name="T56" fmla="*/ 4 w 119"/>
                <a:gd name="T57" fmla="*/ 2 h 84"/>
                <a:gd name="T58" fmla="*/ 2 w 119"/>
                <a:gd name="T59" fmla="*/ 4 h 84"/>
                <a:gd name="T60" fmla="*/ 1 w 119"/>
                <a:gd name="T61" fmla="*/ 6 h 84"/>
                <a:gd name="T62" fmla="*/ 0 w 119"/>
                <a:gd name="T63" fmla="*/ 7 h 84"/>
                <a:gd name="T64" fmla="*/ 0 w 119"/>
                <a:gd name="T65" fmla="*/ 1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4"/>
                <a:gd name="T101" fmla="*/ 119 w 119"/>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4">
                  <a:moveTo>
                    <a:pt x="0" y="43"/>
                  </a:moveTo>
                  <a:lnTo>
                    <a:pt x="2" y="52"/>
                  </a:lnTo>
                  <a:lnTo>
                    <a:pt x="6" y="59"/>
                  </a:lnTo>
                  <a:lnTo>
                    <a:pt x="11" y="66"/>
                  </a:lnTo>
                  <a:lnTo>
                    <a:pt x="17" y="72"/>
                  </a:lnTo>
                  <a:lnTo>
                    <a:pt x="26" y="78"/>
                  </a:lnTo>
                  <a:lnTo>
                    <a:pt x="35" y="82"/>
                  </a:lnTo>
                  <a:lnTo>
                    <a:pt x="47" y="83"/>
                  </a:lnTo>
                  <a:lnTo>
                    <a:pt x="59" y="84"/>
                  </a:lnTo>
                  <a:lnTo>
                    <a:pt x="71" y="83"/>
                  </a:lnTo>
                  <a:lnTo>
                    <a:pt x="82" y="82"/>
                  </a:lnTo>
                  <a:lnTo>
                    <a:pt x="93" y="78"/>
                  </a:lnTo>
                  <a:lnTo>
                    <a:pt x="102" y="72"/>
                  </a:lnTo>
                  <a:lnTo>
                    <a:pt x="108" y="66"/>
                  </a:lnTo>
                  <a:lnTo>
                    <a:pt x="114" y="59"/>
                  </a:lnTo>
                  <a:lnTo>
                    <a:pt x="117" y="52"/>
                  </a:lnTo>
                  <a:lnTo>
                    <a:pt x="119" y="43"/>
                  </a:lnTo>
                  <a:lnTo>
                    <a:pt x="117" y="33"/>
                  </a:lnTo>
                  <a:lnTo>
                    <a:pt x="114" y="26"/>
                  </a:lnTo>
                  <a:lnTo>
                    <a:pt x="108" y="18"/>
                  </a:lnTo>
                  <a:lnTo>
                    <a:pt x="102" y="11"/>
                  </a:lnTo>
                  <a:lnTo>
                    <a:pt x="93" y="6"/>
                  </a:lnTo>
                  <a:lnTo>
                    <a:pt x="82" y="2"/>
                  </a:lnTo>
                  <a:lnTo>
                    <a:pt x="71" y="1"/>
                  </a:lnTo>
                  <a:lnTo>
                    <a:pt x="59" y="0"/>
                  </a:lnTo>
                  <a:lnTo>
                    <a:pt x="47" y="1"/>
                  </a:lnTo>
                  <a:lnTo>
                    <a:pt x="35"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1114" name="Freeform 1112"/>
            <p:cNvSpPr>
              <a:spLocks/>
            </p:cNvSpPr>
            <p:nvPr/>
          </p:nvSpPr>
          <p:spPr bwMode="auto">
            <a:xfrm>
              <a:off x="786" y="2993"/>
              <a:ext cx="27" cy="19"/>
            </a:xfrm>
            <a:custGeom>
              <a:avLst/>
              <a:gdLst>
                <a:gd name="T0" fmla="*/ 0 w 118"/>
                <a:gd name="T1" fmla="*/ 9 h 84"/>
                <a:gd name="T2" fmla="*/ 0 w 118"/>
                <a:gd name="T3" fmla="*/ 11 h 84"/>
                <a:gd name="T4" fmla="*/ 1 w 118"/>
                <a:gd name="T5" fmla="*/ 13 h 84"/>
                <a:gd name="T6" fmla="*/ 2 w 118"/>
                <a:gd name="T7" fmla="*/ 15 h 84"/>
                <a:gd name="T8" fmla="*/ 4 w 118"/>
                <a:gd name="T9" fmla="*/ 16 h 84"/>
                <a:gd name="T10" fmla="*/ 6 w 118"/>
                <a:gd name="T11" fmla="*/ 18 h 84"/>
                <a:gd name="T12" fmla="*/ 8 w 118"/>
                <a:gd name="T13" fmla="*/ 18 h 84"/>
                <a:gd name="T14" fmla="*/ 11 w 118"/>
                <a:gd name="T15" fmla="*/ 19 h 84"/>
                <a:gd name="T16" fmla="*/ 13 w 118"/>
                <a:gd name="T17" fmla="*/ 19 h 84"/>
                <a:gd name="T18" fmla="*/ 16 w 118"/>
                <a:gd name="T19" fmla="*/ 19 h 84"/>
                <a:gd name="T20" fmla="*/ 19 w 118"/>
                <a:gd name="T21" fmla="*/ 18 h 84"/>
                <a:gd name="T22" fmla="*/ 21 w 118"/>
                <a:gd name="T23" fmla="*/ 18 h 84"/>
                <a:gd name="T24" fmla="*/ 23 w 118"/>
                <a:gd name="T25" fmla="*/ 16 h 84"/>
                <a:gd name="T26" fmla="*/ 25 w 118"/>
                <a:gd name="T27" fmla="*/ 15 h 84"/>
                <a:gd name="T28" fmla="*/ 26 w 118"/>
                <a:gd name="T29" fmla="*/ 13 h 84"/>
                <a:gd name="T30" fmla="*/ 27 w 118"/>
                <a:gd name="T31" fmla="*/ 11 h 84"/>
                <a:gd name="T32" fmla="*/ 27 w 118"/>
                <a:gd name="T33" fmla="*/ 9 h 84"/>
                <a:gd name="T34" fmla="*/ 27 w 118"/>
                <a:gd name="T35" fmla="*/ 7 h 84"/>
                <a:gd name="T36" fmla="*/ 26 w 118"/>
                <a:gd name="T37" fmla="*/ 5 h 84"/>
                <a:gd name="T38" fmla="*/ 25 w 118"/>
                <a:gd name="T39" fmla="*/ 4 h 84"/>
                <a:gd name="T40" fmla="*/ 23 w 118"/>
                <a:gd name="T41" fmla="*/ 2 h 84"/>
                <a:gd name="T42" fmla="*/ 21 w 118"/>
                <a:gd name="T43" fmla="*/ 1 h 84"/>
                <a:gd name="T44" fmla="*/ 19 w 118"/>
                <a:gd name="T45" fmla="*/ 0 h 84"/>
                <a:gd name="T46" fmla="*/ 16 w 118"/>
                <a:gd name="T47" fmla="*/ 0 h 84"/>
                <a:gd name="T48" fmla="*/ 13 w 118"/>
                <a:gd name="T49" fmla="*/ 0 h 84"/>
                <a:gd name="T50" fmla="*/ 11 w 118"/>
                <a:gd name="T51" fmla="*/ 0 h 84"/>
                <a:gd name="T52" fmla="*/ 8 w 118"/>
                <a:gd name="T53" fmla="*/ 0 h 84"/>
                <a:gd name="T54" fmla="*/ 6 w 118"/>
                <a:gd name="T55" fmla="*/ 1 h 84"/>
                <a:gd name="T56" fmla="*/ 4 w 118"/>
                <a:gd name="T57" fmla="*/ 2 h 84"/>
                <a:gd name="T58" fmla="*/ 2 w 118"/>
                <a:gd name="T59" fmla="*/ 4 h 84"/>
                <a:gd name="T60" fmla="*/ 1 w 118"/>
                <a:gd name="T61" fmla="*/ 5 h 84"/>
                <a:gd name="T62" fmla="*/ 0 w 118"/>
                <a:gd name="T63" fmla="*/ 7 h 84"/>
                <a:gd name="T64" fmla="*/ 0 w 118"/>
                <a:gd name="T65" fmla="*/ 9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8"/>
                <a:gd name="T100" fmla="*/ 0 h 84"/>
                <a:gd name="T101" fmla="*/ 118 w 118"/>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8" h="84">
                  <a:moveTo>
                    <a:pt x="0" y="41"/>
                  </a:moveTo>
                  <a:lnTo>
                    <a:pt x="1" y="50"/>
                  </a:lnTo>
                  <a:lnTo>
                    <a:pt x="5" y="58"/>
                  </a:lnTo>
                  <a:lnTo>
                    <a:pt x="10" y="66"/>
                  </a:lnTo>
                  <a:lnTo>
                    <a:pt x="16" y="72"/>
                  </a:lnTo>
                  <a:lnTo>
                    <a:pt x="26" y="78"/>
                  </a:lnTo>
                  <a:lnTo>
                    <a:pt x="35" y="81"/>
                  </a:lnTo>
                  <a:lnTo>
                    <a:pt x="46" y="83"/>
                  </a:lnTo>
                  <a:lnTo>
                    <a:pt x="58" y="84"/>
                  </a:lnTo>
                  <a:lnTo>
                    <a:pt x="70" y="83"/>
                  </a:lnTo>
                  <a:lnTo>
                    <a:pt x="82" y="81"/>
                  </a:lnTo>
                  <a:lnTo>
                    <a:pt x="92" y="78"/>
                  </a:lnTo>
                  <a:lnTo>
                    <a:pt x="101" y="72"/>
                  </a:lnTo>
                  <a:lnTo>
                    <a:pt x="108" y="66"/>
                  </a:lnTo>
                  <a:lnTo>
                    <a:pt x="113" y="58"/>
                  </a:lnTo>
                  <a:lnTo>
                    <a:pt x="117" y="50"/>
                  </a:lnTo>
                  <a:lnTo>
                    <a:pt x="118" y="41"/>
                  </a:lnTo>
                  <a:lnTo>
                    <a:pt x="117" y="32"/>
                  </a:lnTo>
                  <a:lnTo>
                    <a:pt x="113" y="24"/>
                  </a:lnTo>
                  <a:lnTo>
                    <a:pt x="108" y="18"/>
                  </a:lnTo>
                  <a:lnTo>
                    <a:pt x="101" y="11"/>
                  </a:lnTo>
                  <a:lnTo>
                    <a:pt x="92" y="6"/>
                  </a:lnTo>
                  <a:lnTo>
                    <a:pt x="82" y="2"/>
                  </a:lnTo>
                  <a:lnTo>
                    <a:pt x="70" y="1"/>
                  </a:lnTo>
                  <a:lnTo>
                    <a:pt x="58" y="0"/>
                  </a:lnTo>
                  <a:lnTo>
                    <a:pt x="46" y="1"/>
                  </a:lnTo>
                  <a:lnTo>
                    <a:pt x="35" y="2"/>
                  </a:lnTo>
                  <a:lnTo>
                    <a:pt x="26" y="6"/>
                  </a:lnTo>
                  <a:lnTo>
                    <a:pt x="16" y="11"/>
                  </a:lnTo>
                  <a:lnTo>
                    <a:pt x="10" y="18"/>
                  </a:lnTo>
                  <a:lnTo>
                    <a:pt x="5" y="24"/>
                  </a:lnTo>
                  <a:lnTo>
                    <a:pt x="1" y="32"/>
                  </a:lnTo>
                  <a:lnTo>
                    <a:pt x="0" y="41"/>
                  </a:lnTo>
                  <a:close/>
                </a:path>
              </a:pathLst>
            </a:custGeom>
            <a:solidFill>
              <a:srgbClr val="000000"/>
            </a:solidFill>
            <a:ln w="9525">
              <a:noFill/>
              <a:round/>
              <a:headEnd/>
              <a:tailEnd/>
            </a:ln>
          </p:spPr>
          <p:txBody>
            <a:bodyPr/>
            <a:lstStyle/>
            <a:p>
              <a:pPr rtl="0"/>
              <a:endParaRPr lang="en-US" sz="3800"/>
            </a:p>
          </p:txBody>
        </p:sp>
        <p:sp>
          <p:nvSpPr>
            <p:cNvPr id="1115" name="Freeform 1113"/>
            <p:cNvSpPr>
              <a:spLocks/>
            </p:cNvSpPr>
            <p:nvPr/>
          </p:nvSpPr>
          <p:spPr bwMode="auto">
            <a:xfrm>
              <a:off x="361" y="2887"/>
              <a:ext cx="45" cy="120"/>
            </a:xfrm>
            <a:custGeom>
              <a:avLst/>
              <a:gdLst>
                <a:gd name="T0" fmla="*/ 36 w 198"/>
                <a:gd name="T1" fmla="*/ 3 h 526"/>
                <a:gd name="T2" fmla="*/ 0 w 198"/>
                <a:gd name="T3" fmla="*/ 114 h 526"/>
                <a:gd name="T4" fmla="*/ 0 w 198"/>
                <a:gd name="T5" fmla="*/ 116 h 526"/>
                <a:gd name="T6" fmla="*/ 1 w 198"/>
                <a:gd name="T7" fmla="*/ 117 h 526"/>
                <a:gd name="T8" fmla="*/ 2 w 198"/>
                <a:gd name="T9" fmla="*/ 119 h 526"/>
                <a:gd name="T10" fmla="*/ 3 w 198"/>
                <a:gd name="T11" fmla="*/ 120 h 526"/>
                <a:gd name="T12" fmla="*/ 5 w 198"/>
                <a:gd name="T13" fmla="*/ 120 h 526"/>
                <a:gd name="T14" fmla="*/ 7 w 198"/>
                <a:gd name="T15" fmla="*/ 120 h 526"/>
                <a:gd name="T16" fmla="*/ 8 w 198"/>
                <a:gd name="T17" fmla="*/ 118 h 526"/>
                <a:gd name="T18" fmla="*/ 9 w 198"/>
                <a:gd name="T19" fmla="*/ 117 h 526"/>
                <a:gd name="T20" fmla="*/ 45 w 198"/>
                <a:gd name="T21" fmla="*/ 6 h 526"/>
                <a:gd name="T22" fmla="*/ 45 w 198"/>
                <a:gd name="T23" fmla="*/ 4 h 526"/>
                <a:gd name="T24" fmla="*/ 45 w 198"/>
                <a:gd name="T25" fmla="*/ 3 h 526"/>
                <a:gd name="T26" fmla="*/ 44 w 198"/>
                <a:gd name="T27" fmla="*/ 1 h 526"/>
                <a:gd name="T28" fmla="*/ 42 w 198"/>
                <a:gd name="T29" fmla="*/ 0 h 526"/>
                <a:gd name="T30" fmla="*/ 40 w 198"/>
                <a:gd name="T31" fmla="*/ 0 h 526"/>
                <a:gd name="T32" fmla="*/ 38 w 198"/>
                <a:gd name="T33" fmla="*/ 1 h 526"/>
                <a:gd name="T34" fmla="*/ 37 w 198"/>
                <a:gd name="T35" fmla="*/ 2 h 526"/>
                <a:gd name="T36" fmla="*/ 36 w 198"/>
                <a:gd name="T37" fmla="*/ 3 h 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8"/>
                <a:gd name="T58" fmla="*/ 0 h 526"/>
                <a:gd name="T59" fmla="*/ 198 w 198"/>
                <a:gd name="T60" fmla="*/ 526 h 5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8" h="526">
                  <a:moveTo>
                    <a:pt x="159" y="15"/>
                  </a:moveTo>
                  <a:lnTo>
                    <a:pt x="2" y="501"/>
                  </a:lnTo>
                  <a:lnTo>
                    <a:pt x="0" y="507"/>
                  </a:lnTo>
                  <a:lnTo>
                    <a:pt x="3" y="515"/>
                  </a:lnTo>
                  <a:lnTo>
                    <a:pt x="8" y="522"/>
                  </a:lnTo>
                  <a:lnTo>
                    <a:pt x="15" y="526"/>
                  </a:lnTo>
                  <a:lnTo>
                    <a:pt x="22" y="526"/>
                  </a:lnTo>
                  <a:lnTo>
                    <a:pt x="29" y="524"/>
                  </a:lnTo>
                  <a:lnTo>
                    <a:pt x="35" y="519"/>
                  </a:lnTo>
                  <a:lnTo>
                    <a:pt x="39" y="513"/>
                  </a:lnTo>
                  <a:lnTo>
                    <a:pt x="197" y="26"/>
                  </a:lnTo>
                  <a:lnTo>
                    <a:pt x="198" y="18"/>
                  </a:lnTo>
                  <a:lnTo>
                    <a:pt x="197" y="12"/>
                  </a:lnTo>
                  <a:lnTo>
                    <a:pt x="192" y="5"/>
                  </a:lnTo>
                  <a:lnTo>
                    <a:pt x="185" y="2"/>
                  </a:lnTo>
                  <a:lnTo>
                    <a:pt x="177" y="0"/>
                  </a:lnTo>
                  <a:lnTo>
                    <a:pt x="169" y="3"/>
                  </a:lnTo>
                  <a:lnTo>
                    <a:pt x="163" y="8"/>
                  </a:lnTo>
                  <a:lnTo>
                    <a:pt x="159" y="15"/>
                  </a:lnTo>
                  <a:close/>
                </a:path>
              </a:pathLst>
            </a:custGeom>
            <a:solidFill>
              <a:srgbClr val="000000"/>
            </a:solidFill>
            <a:ln w="9525">
              <a:noFill/>
              <a:round/>
              <a:headEnd/>
              <a:tailEnd/>
            </a:ln>
          </p:spPr>
          <p:txBody>
            <a:bodyPr/>
            <a:lstStyle/>
            <a:p>
              <a:pPr rtl="0"/>
              <a:endParaRPr lang="en-US" sz="3800"/>
            </a:p>
          </p:txBody>
        </p:sp>
        <p:sp>
          <p:nvSpPr>
            <p:cNvPr id="1116" name="Freeform 1114"/>
            <p:cNvSpPr>
              <a:spLocks/>
            </p:cNvSpPr>
            <p:nvPr/>
          </p:nvSpPr>
          <p:spPr bwMode="auto">
            <a:xfrm>
              <a:off x="434" y="2899"/>
              <a:ext cx="44" cy="47"/>
            </a:xfrm>
            <a:custGeom>
              <a:avLst/>
              <a:gdLst>
                <a:gd name="T0" fmla="*/ 16 w 194"/>
                <a:gd name="T1" fmla="*/ 0 h 208"/>
                <a:gd name="T2" fmla="*/ 17 w 194"/>
                <a:gd name="T3" fmla="*/ 0 h 208"/>
                <a:gd name="T4" fmla="*/ 15 w 194"/>
                <a:gd name="T5" fmla="*/ 1 h 208"/>
                <a:gd name="T6" fmla="*/ 12 w 194"/>
                <a:gd name="T7" fmla="*/ 2 h 208"/>
                <a:gd name="T8" fmla="*/ 9 w 194"/>
                <a:gd name="T9" fmla="*/ 3 h 208"/>
                <a:gd name="T10" fmla="*/ 7 w 194"/>
                <a:gd name="T11" fmla="*/ 6 h 208"/>
                <a:gd name="T12" fmla="*/ 1 w 194"/>
                <a:gd name="T13" fmla="*/ 17 h 208"/>
                <a:gd name="T14" fmla="*/ 0 w 194"/>
                <a:gd name="T15" fmla="*/ 38 h 208"/>
                <a:gd name="T16" fmla="*/ 2 w 194"/>
                <a:gd name="T17" fmla="*/ 45 h 208"/>
                <a:gd name="T18" fmla="*/ 5 w 194"/>
                <a:gd name="T19" fmla="*/ 47 h 208"/>
                <a:gd name="T20" fmla="*/ 8 w 194"/>
                <a:gd name="T21" fmla="*/ 46 h 208"/>
                <a:gd name="T22" fmla="*/ 10 w 194"/>
                <a:gd name="T23" fmla="*/ 43 h 208"/>
                <a:gd name="T24" fmla="*/ 9 w 194"/>
                <a:gd name="T25" fmla="*/ 35 h 208"/>
                <a:gd name="T26" fmla="*/ 10 w 194"/>
                <a:gd name="T27" fmla="*/ 19 h 208"/>
                <a:gd name="T28" fmla="*/ 14 w 194"/>
                <a:gd name="T29" fmla="*/ 11 h 208"/>
                <a:gd name="T30" fmla="*/ 16 w 194"/>
                <a:gd name="T31" fmla="*/ 10 h 208"/>
                <a:gd name="T32" fmla="*/ 18 w 194"/>
                <a:gd name="T33" fmla="*/ 9 h 208"/>
                <a:gd name="T34" fmla="*/ 18 w 194"/>
                <a:gd name="T35" fmla="*/ 9 h 208"/>
                <a:gd name="T36" fmla="*/ 19 w 194"/>
                <a:gd name="T37" fmla="*/ 9 h 208"/>
                <a:gd name="T38" fmla="*/ 21 w 194"/>
                <a:gd name="T39" fmla="*/ 9 h 208"/>
                <a:gd name="T40" fmla="*/ 24 w 194"/>
                <a:gd name="T41" fmla="*/ 9 h 208"/>
                <a:gd name="T42" fmla="*/ 27 w 194"/>
                <a:gd name="T43" fmla="*/ 10 h 208"/>
                <a:gd name="T44" fmla="*/ 32 w 194"/>
                <a:gd name="T45" fmla="*/ 14 h 208"/>
                <a:gd name="T46" fmla="*/ 35 w 194"/>
                <a:gd name="T47" fmla="*/ 28 h 208"/>
                <a:gd name="T48" fmla="*/ 35 w 194"/>
                <a:gd name="T49" fmla="*/ 42 h 208"/>
                <a:gd name="T50" fmla="*/ 37 w 194"/>
                <a:gd name="T51" fmla="*/ 44 h 208"/>
                <a:gd name="T52" fmla="*/ 41 w 194"/>
                <a:gd name="T53" fmla="*/ 45 h 208"/>
                <a:gd name="T54" fmla="*/ 43 w 194"/>
                <a:gd name="T55" fmla="*/ 42 h 208"/>
                <a:gd name="T56" fmla="*/ 44 w 194"/>
                <a:gd name="T57" fmla="*/ 34 h 208"/>
                <a:gd name="T58" fmla="*/ 44 w 194"/>
                <a:gd name="T59" fmla="*/ 23 h 208"/>
                <a:gd name="T60" fmla="*/ 42 w 194"/>
                <a:gd name="T61" fmla="*/ 14 h 208"/>
                <a:gd name="T62" fmla="*/ 37 w 194"/>
                <a:gd name="T63" fmla="*/ 7 h 208"/>
                <a:gd name="T64" fmla="*/ 31 w 194"/>
                <a:gd name="T65" fmla="*/ 2 h 208"/>
                <a:gd name="T66" fmla="*/ 25 w 194"/>
                <a:gd name="T67" fmla="*/ 0 h 208"/>
                <a:gd name="T68" fmla="*/ 20 w 194"/>
                <a:gd name="T69" fmla="*/ 0 h 208"/>
                <a:gd name="T70" fmla="*/ 17 w 194"/>
                <a:gd name="T71" fmla="*/ 0 h 2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
                <a:gd name="T109" fmla="*/ 0 h 208"/>
                <a:gd name="T110" fmla="*/ 194 w 194"/>
                <a:gd name="T111" fmla="*/ 208 h 2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 h="208">
                  <a:moveTo>
                    <a:pt x="71" y="2"/>
                  </a:moveTo>
                  <a:lnTo>
                    <a:pt x="72" y="2"/>
                  </a:lnTo>
                  <a:lnTo>
                    <a:pt x="73" y="2"/>
                  </a:lnTo>
                  <a:lnTo>
                    <a:pt x="75" y="2"/>
                  </a:lnTo>
                  <a:lnTo>
                    <a:pt x="67" y="4"/>
                  </a:lnTo>
                  <a:lnTo>
                    <a:pt x="60" y="5"/>
                  </a:lnTo>
                  <a:lnTo>
                    <a:pt x="54" y="8"/>
                  </a:lnTo>
                  <a:lnTo>
                    <a:pt x="47" y="10"/>
                  </a:lnTo>
                  <a:lnTo>
                    <a:pt x="41" y="14"/>
                  </a:lnTo>
                  <a:lnTo>
                    <a:pt x="36" y="19"/>
                  </a:lnTo>
                  <a:lnTo>
                    <a:pt x="30" y="25"/>
                  </a:lnTo>
                  <a:lnTo>
                    <a:pt x="25" y="30"/>
                  </a:lnTo>
                  <a:lnTo>
                    <a:pt x="6" y="75"/>
                  </a:lnTo>
                  <a:lnTo>
                    <a:pt x="0" y="125"/>
                  </a:lnTo>
                  <a:lnTo>
                    <a:pt x="2" y="168"/>
                  </a:lnTo>
                  <a:lnTo>
                    <a:pt x="4" y="191"/>
                  </a:lnTo>
                  <a:lnTo>
                    <a:pt x="8" y="199"/>
                  </a:lnTo>
                  <a:lnTo>
                    <a:pt x="13" y="204"/>
                  </a:lnTo>
                  <a:lnTo>
                    <a:pt x="20" y="208"/>
                  </a:lnTo>
                  <a:lnTo>
                    <a:pt x="28" y="208"/>
                  </a:lnTo>
                  <a:lnTo>
                    <a:pt x="36" y="204"/>
                  </a:lnTo>
                  <a:lnTo>
                    <a:pt x="41" y="199"/>
                  </a:lnTo>
                  <a:lnTo>
                    <a:pt x="43" y="192"/>
                  </a:lnTo>
                  <a:lnTo>
                    <a:pt x="43" y="185"/>
                  </a:lnTo>
                  <a:lnTo>
                    <a:pt x="41" y="157"/>
                  </a:lnTo>
                  <a:lnTo>
                    <a:pt x="41" y="121"/>
                  </a:lnTo>
                  <a:lnTo>
                    <a:pt x="45" y="84"/>
                  </a:lnTo>
                  <a:lnTo>
                    <a:pt x="58" y="54"/>
                  </a:lnTo>
                  <a:lnTo>
                    <a:pt x="62" y="49"/>
                  </a:lnTo>
                  <a:lnTo>
                    <a:pt x="67" y="45"/>
                  </a:lnTo>
                  <a:lnTo>
                    <a:pt x="72" y="43"/>
                  </a:lnTo>
                  <a:lnTo>
                    <a:pt x="78" y="41"/>
                  </a:lnTo>
                  <a:lnTo>
                    <a:pt x="80" y="41"/>
                  </a:lnTo>
                  <a:lnTo>
                    <a:pt x="81" y="40"/>
                  </a:lnTo>
                  <a:lnTo>
                    <a:pt x="82" y="40"/>
                  </a:lnTo>
                  <a:lnTo>
                    <a:pt x="84" y="40"/>
                  </a:lnTo>
                  <a:lnTo>
                    <a:pt x="88" y="39"/>
                  </a:lnTo>
                  <a:lnTo>
                    <a:pt x="93" y="39"/>
                  </a:lnTo>
                  <a:lnTo>
                    <a:pt x="98" y="39"/>
                  </a:lnTo>
                  <a:lnTo>
                    <a:pt x="106" y="40"/>
                  </a:lnTo>
                  <a:lnTo>
                    <a:pt x="112" y="41"/>
                  </a:lnTo>
                  <a:lnTo>
                    <a:pt x="120" y="44"/>
                  </a:lnTo>
                  <a:lnTo>
                    <a:pt x="128" y="49"/>
                  </a:lnTo>
                  <a:lnTo>
                    <a:pt x="140" y="64"/>
                  </a:lnTo>
                  <a:lnTo>
                    <a:pt x="149" y="87"/>
                  </a:lnTo>
                  <a:lnTo>
                    <a:pt x="155" y="125"/>
                  </a:lnTo>
                  <a:lnTo>
                    <a:pt x="154" y="177"/>
                  </a:lnTo>
                  <a:lnTo>
                    <a:pt x="154" y="185"/>
                  </a:lnTo>
                  <a:lnTo>
                    <a:pt x="158" y="191"/>
                  </a:lnTo>
                  <a:lnTo>
                    <a:pt x="163" y="196"/>
                  </a:lnTo>
                  <a:lnTo>
                    <a:pt x="171" y="199"/>
                  </a:lnTo>
                  <a:lnTo>
                    <a:pt x="179" y="198"/>
                  </a:lnTo>
                  <a:lnTo>
                    <a:pt x="186" y="195"/>
                  </a:lnTo>
                  <a:lnTo>
                    <a:pt x="190" y="188"/>
                  </a:lnTo>
                  <a:lnTo>
                    <a:pt x="193" y="181"/>
                  </a:lnTo>
                  <a:lnTo>
                    <a:pt x="194" y="152"/>
                  </a:lnTo>
                  <a:lnTo>
                    <a:pt x="194" y="126"/>
                  </a:lnTo>
                  <a:lnTo>
                    <a:pt x="193" y="101"/>
                  </a:lnTo>
                  <a:lnTo>
                    <a:pt x="189" y="80"/>
                  </a:lnTo>
                  <a:lnTo>
                    <a:pt x="183" y="61"/>
                  </a:lnTo>
                  <a:lnTo>
                    <a:pt x="175" y="44"/>
                  </a:lnTo>
                  <a:lnTo>
                    <a:pt x="164" y="30"/>
                  </a:lnTo>
                  <a:lnTo>
                    <a:pt x="153" y="18"/>
                  </a:lnTo>
                  <a:lnTo>
                    <a:pt x="138" y="9"/>
                  </a:lnTo>
                  <a:lnTo>
                    <a:pt x="125" y="4"/>
                  </a:lnTo>
                  <a:lnTo>
                    <a:pt x="111" y="1"/>
                  </a:lnTo>
                  <a:lnTo>
                    <a:pt x="99" y="0"/>
                  </a:lnTo>
                  <a:lnTo>
                    <a:pt x="88" y="0"/>
                  </a:lnTo>
                  <a:lnTo>
                    <a:pt x="80" y="1"/>
                  </a:lnTo>
                  <a:lnTo>
                    <a:pt x="73" y="2"/>
                  </a:lnTo>
                  <a:lnTo>
                    <a:pt x="71" y="2"/>
                  </a:lnTo>
                  <a:close/>
                </a:path>
              </a:pathLst>
            </a:custGeom>
            <a:solidFill>
              <a:srgbClr val="000000"/>
            </a:solidFill>
            <a:ln w="9525">
              <a:noFill/>
              <a:round/>
              <a:headEnd/>
              <a:tailEnd/>
            </a:ln>
          </p:spPr>
          <p:txBody>
            <a:bodyPr/>
            <a:lstStyle/>
            <a:p>
              <a:pPr rtl="0"/>
              <a:endParaRPr lang="en-US" sz="3800"/>
            </a:p>
          </p:txBody>
        </p:sp>
        <p:sp>
          <p:nvSpPr>
            <p:cNvPr id="1117" name="Freeform 1115"/>
            <p:cNvSpPr>
              <a:spLocks/>
            </p:cNvSpPr>
            <p:nvPr/>
          </p:nvSpPr>
          <p:spPr bwMode="auto">
            <a:xfrm>
              <a:off x="523" y="2938"/>
              <a:ext cx="161" cy="60"/>
            </a:xfrm>
            <a:custGeom>
              <a:avLst/>
              <a:gdLst>
                <a:gd name="T0" fmla="*/ 1 w 705"/>
                <a:gd name="T1" fmla="*/ 55 h 258"/>
                <a:gd name="T2" fmla="*/ 0 w 705"/>
                <a:gd name="T3" fmla="*/ 60 h 258"/>
                <a:gd name="T4" fmla="*/ 161 w 705"/>
                <a:gd name="T5" fmla="*/ 60 h 258"/>
                <a:gd name="T6" fmla="*/ 160 w 705"/>
                <a:gd name="T7" fmla="*/ 55 h 258"/>
                <a:gd name="T8" fmla="*/ 158 w 705"/>
                <a:gd name="T9" fmla="*/ 49 h 258"/>
                <a:gd name="T10" fmla="*/ 157 w 705"/>
                <a:gd name="T11" fmla="*/ 43 h 258"/>
                <a:gd name="T12" fmla="*/ 154 w 705"/>
                <a:gd name="T13" fmla="*/ 38 h 258"/>
                <a:gd name="T14" fmla="*/ 151 w 705"/>
                <a:gd name="T15" fmla="*/ 33 h 258"/>
                <a:gd name="T16" fmla="*/ 147 w 705"/>
                <a:gd name="T17" fmla="*/ 28 h 258"/>
                <a:gd name="T18" fmla="*/ 143 w 705"/>
                <a:gd name="T19" fmla="*/ 23 h 258"/>
                <a:gd name="T20" fmla="*/ 138 w 705"/>
                <a:gd name="T21" fmla="*/ 20 h 258"/>
                <a:gd name="T22" fmla="*/ 133 w 705"/>
                <a:gd name="T23" fmla="*/ 16 h 258"/>
                <a:gd name="T24" fmla="*/ 128 w 705"/>
                <a:gd name="T25" fmla="*/ 12 h 258"/>
                <a:gd name="T26" fmla="*/ 122 w 705"/>
                <a:gd name="T27" fmla="*/ 9 h 258"/>
                <a:gd name="T28" fmla="*/ 115 w 705"/>
                <a:gd name="T29" fmla="*/ 6 h 258"/>
                <a:gd name="T30" fmla="*/ 109 w 705"/>
                <a:gd name="T31" fmla="*/ 4 h 258"/>
                <a:gd name="T32" fmla="*/ 102 w 705"/>
                <a:gd name="T33" fmla="*/ 2 h 258"/>
                <a:gd name="T34" fmla="*/ 95 w 705"/>
                <a:gd name="T35" fmla="*/ 1 h 258"/>
                <a:gd name="T36" fmla="*/ 88 w 705"/>
                <a:gd name="T37" fmla="*/ 0 h 258"/>
                <a:gd name="T38" fmla="*/ 80 w 705"/>
                <a:gd name="T39" fmla="*/ 0 h 258"/>
                <a:gd name="T40" fmla="*/ 73 w 705"/>
                <a:gd name="T41" fmla="*/ 0 h 258"/>
                <a:gd name="T42" fmla="*/ 66 w 705"/>
                <a:gd name="T43" fmla="*/ 1 h 258"/>
                <a:gd name="T44" fmla="*/ 59 w 705"/>
                <a:gd name="T45" fmla="*/ 2 h 258"/>
                <a:gd name="T46" fmla="*/ 52 w 705"/>
                <a:gd name="T47" fmla="*/ 4 h 258"/>
                <a:gd name="T48" fmla="*/ 46 w 705"/>
                <a:gd name="T49" fmla="*/ 6 h 258"/>
                <a:gd name="T50" fmla="*/ 39 w 705"/>
                <a:gd name="T51" fmla="*/ 9 h 258"/>
                <a:gd name="T52" fmla="*/ 33 w 705"/>
                <a:gd name="T53" fmla="*/ 12 h 258"/>
                <a:gd name="T54" fmla="*/ 28 w 705"/>
                <a:gd name="T55" fmla="*/ 16 h 258"/>
                <a:gd name="T56" fmla="*/ 23 w 705"/>
                <a:gd name="T57" fmla="*/ 20 h 258"/>
                <a:gd name="T58" fmla="*/ 18 w 705"/>
                <a:gd name="T59" fmla="*/ 23 h 258"/>
                <a:gd name="T60" fmla="*/ 14 w 705"/>
                <a:gd name="T61" fmla="*/ 28 h 258"/>
                <a:gd name="T62" fmla="*/ 10 w 705"/>
                <a:gd name="T63" fmla="*/ 33 h 258"/>
                <a:gd name="T64" fmla="*/ 7 w 705"/>
                <a:gd name="T65" fmla="*/ 38 h 258"/>
                <a:gd name="T66" fmla="*/ 4 w 705"/>
                <a:gd name="T67" fmla="*/ 43 h 258"/>
                <a:gd name="T68" fmla="*/ 3 w 705"/>
                <a:gd name="T69" fmla="*/ 49 h 258"/>
                <a:gd name="T70" fmla="*/ 1 w 705"/>
                <a:gd name="T71" fmla="*/ 55 h 2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05"/>
                <a:gd name="T109" fmla="*/ 0 h 258"/>
                <a:gd name="T110" fmla="*/ 705 w 705"/>
                <a:gd name="T111" fmla="*/ 258 h 2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05" h="258">
                  <a:moveTo>
                    <a:pt x="4" y="235"/>
                  </a:moveTo>
                  <a:lnTo>
                    <a:pt x="0" y="258"/>
                  </a:lnTo>
                  <a:lnTo>
                    <a:pt x="705" y="258"/>
                  </a:lnTo>
                  <a:lnTo>
                    <a:pt x="701" y="235"/>
                  </a:lnTo>
                  <a:lnTo>
                    <a:pt x="694" y="210"/>
                  </a:lnTo>
                  <a:lnTo>
                    <a:pt x="686" y="187"/>
                  </a:lnTo>
                  <a:lnTo>
                    <a:pt x="675" y="163"/>
                  </a:lnTo>
                  <a:lnTo>
                    <a:pt x="660" y="141"/>
                  </a:lnTo>
                  <a:lnTo>
                    <a:pt x="643" y="120"/>
                  </a:lnTo>
                  <a:lnTo>
                    <a:pt x="625" y="101"/>
                  </a:lnTo>
                  <a:lnTo>
                    <a:pt x="604" y="84"/>
                  </a:lnTo>
                  <a:lnTo>
                    <a:pt x="582" y="67"/>
                  </a:lnTo>
                  <a:lnTo>
                    <a:pt x="559" y="52"/>
                  </a:lnTo>
                  <a:lnTo>
                    <a:pt x="533" y="39"/>
                  </a:lnTo>
                  <a:lnTo>
                    <a:pt x="505" y="27"/>
                  </a:lnTo>
                  <a:lnTo>
                    <a:pt x="477" y="18"/>
                  </a:lnTo>
                  <a:lnTo>
                    <a:pt x="447" y="10"/>
                  </a:lnTo>
                  <a:lnTo>
                    <a:pt x="416" y="5"/>
                  </a:lnTo>
                  <a:lnTo>
                    <a:pt x="384" y="1"/>
                  </a:lnTo>
                  <a:lnTo>
                    <a:pt x="352" y="0"/>
                  </a:lnTo>
                  <a:lnTo>
                    <a:pt x="319" y="1"/>
                  </a:lnTo>
                  <a:lnTo>
                    <a:pt x="288" y="5"/>
                  </a:lnTo>
                  <a:lnTo>
                    <a:pt x="257" y="10"/>
                  </a:lnTo>
                  <a:lnTo>
                    <a:pt x="227" y="18"/>
                  </a:lnTo>
                  <a:lnTo>
                    <a:pt x="200" y="27"/>
                  </a:lnTo>
                  <a:lnTo>
                    <a:pt x="172" y="39"/>
                  </a:lnTo>
                  <a:lnTo>
                    <a:pt x="146" y="52"/>
                  </a:lnTo>
                  <a:lnTo>
                    <a:pt x="122" y="67"/>
                  </a:lnTo>
                  <a:lnTo>
                    <a:pt x="99" y="84"/>
                  </a:lnTo>
                  <a:lnTo>
                    <a:pt x="79" y="101"/>
                  </a:lnTo>
                  <a:lnTo>
                    <a:pt x="60" y="120"/>
                  </a:lnTo>
                  <a:lnTo>
                    <a:pt x="45" y="141"/>
                  </a:lnTo>
                  <a:lnTo>
                    <a:pt x="30" y="163"/>
                  </a:lnTo>
                  <a:lnTo>
                    <a:pt x="19" y="187"/>
                  </a:lnTo>
                  <a:lnTo>
                    <a:pt x="11" y="210"/>
                  </a:lnTo>
                  <a:lnTo>
                    <a:pt x="4" y="235"/>
                  </a:lnTo>
                  <a:close/>
                </a:path>
              </a:pathLst>
            </a:custGeom>
            <a:solidFill>
              <a:srgbClr val="000000"/>
            </a:solidFill>
            <a:ln w="9525">
              <a:noFill/>
              <a:round/>
              <a:headEnd/>
              <a:tailEnd/>
            </a:ln>
          </p:spPr>
          <p:txBody>
            <a:bodyPr/>
            <a:lstStyle/>
            <a:p>
              <a:pPr rtl="0"/>
              <a:endParaRPr lang="en-US" sz="3800"/>
            </a:p>
          </p:txBody>
        </p:sp>
        <p:sp>
          <p:nvSpPr>
            <p:cNvPr id="1118" name="Freeform 1116"/>
            <p:cNvSpPr>
              <a:spLocks/>
            </p:cNvSpPr>
            <p:nvPr/>
          </p:nvSpPr>
          <p:spPr bwMode="auto">
            <a:xfrm>
              <a:off x="535" y="2947"/>
              <a:ext cx="137" cy="41"/>
            </a:xfrm>
            <a:custGeom>
              <a:avLst/>
              <a:gdLst>
                <a:gd name="T0" fmla="*/ 68 w 603"/>
                <a:gd name="T1" fmla="*/ 0 h 178"/>
                <a:gd name="T2" fmla="*/ 75 w 603"/>
                <a:gd name="T3" fmla="*/ 0 h 178"/>
                <a:gd name="T4" fmla="*/ 80 w 603"/>
                <a:gd name="T5" fmla="*/ 1 h 178"/>
                <a:gd name="T6" fmla="*/ 86 w 603"/>
                <a:gd name="T7" fmla="*/ 2 h 178"/>
                <a:gd name="T8" fmla="*/ 92 w 603"/>
                <a:gd name="T9" fmla="*/ 3 h 178"/>
                <a:gd name="T10" fmla="*/ 97 w 603"/>
                <a:gd name="T11" fmla="*/ 5 h 178"/>
                <a:gd name="T12" fmla="*/ 102 w 603"/>
                <a:gd name="T13" fmla="*/ 7 h 178"/>
                <a:gd name="T14" fmla="*/ 107 w 603"/>
                <a:gd name="T15" fmla="*/ 9 h 178"/>
                <a:gd name="T16" fmla="*/ 112 w 603"/>
                <a:gd name="T17" fmla="*/ 12 h 178"/>
                <a:gd name="T18" fmla="*/ 117 w 603"/>
                <a:gd name="T19" fmla="*/ 14 h 178"/>
                <a:gd name="T20" fmla="*/ 120 w 603"/>
                <a:gd name="T21" fmla="*/ 18 h 178"/>
                <a:gd name="T22" fmla="*/ 124 w 603"/>
                <a:gd name="T23" fmla="*/ 21 h 178"/>
                <a:gd name="T24" fmla="*/ 127 w 603"/>
                <a:gd name="T25" fmla="*/ 25 h 178"/>
                <a:gd name="T26" fmla="*/ 130 w 603"/>
                <a:gd name="T27" fmla="*/ 28 h 178"/>
                <a:gd name="T28" fmla="*/ 133 w 603"/>
                <a:gd name="T29" fmla="*/ 32 h 178"/>
                <a:gd name="T30" fmla="*/ 135 w 603"/>
                <a:gd name="T31" fmla="*/ 37 h 178"/>
                <a:gd name="T32" fmla="*/ 137 w 603"/>
                <a:gd name="T33" fmla="*/ 41 h 178"/>
                <a:gd name="T34" fmla="*/ 134 w 603"/>
                <a:gd name="T35" fmla="*/ 41 h 178"/>
                <a:gd name="T36" fmla="*/ 128 w 603"/>
                <a:gd name="T37" fmla="*/ 41 h 178"/>
                <a:gd name="T38" fmla="*/ 121 w 603"/>
                <a:gd name="T39" fmla="*/ 41 h 178"/>
                <a:gd name="T40" fmla="*/ 113 w 603"/>
                <a:gd name="T41" fmla="*/ 41 h 178"/>
                <a:gd name="T42" fmla="*/ 103 w 603"/>
                <a:gd name="T43" fmla="*/ 41 h 178"/>
                <a:gd name="T44" fmla="*/ 92 w 603"/>
                <a:gd name="T45" fmla="*/ 41 h 178"/>
                <a:gd name="T46" fmla="*/ 80 w 603"/>
                <a:gd name="T47" fmla="*/ 41 h 178"/>
                <a:gd name="T48" fmla="*/ 69 w 603"/>
                <a:gd name="T49" fmla="*/ 41 h 178"/>
                <a:gd name="T50" fmla="*/ 57 w 603"/>
                <a:gd name="T51" fmla="*/ 41 h 178"/>
                <a:gd name="T52" fmla="*/ 45 w 603"/>
                <a:gd name="T53" fmla="*/ 41 h 178"/>
                <a:gd name="T54" fmla="*/ 34 w 603"/>
                <a:gd name="T55" fmla="*/ 41 h 178"/>
                <a:gd name="T56" fmla="*/ 24 w 603"/>
                <a:gd name="T57" fmla="*/ 41 h 178"/>
                <a:gd name="T58" fmla="*/ 16 w 603"/>
                <a:gd name="T59" fmla="*/ 41 h 178"/>
                <a:gd name="T60" fmla="*/ 9 w 603"/>
                <a:gd name="T61" fmla="*/ 41 h 178"/>
                <a:gd name="T62" fmla="*/ 3 w 603"/>
                <a:gd name="T63" fmla="*/ 41 h 178"/>
                <a:gd name="T64" fmla="*/ 0 w 603"/>
                <a:gd name="T65" fmla="*/ 41 h 178"/>
                <a:gd name="T66" fmla="*/ 2 w 603"/>
                <a:gd name="T67" fmla="*/ 37 h 178"/>
                <a:gd name="T68" fmla="*/ 4 w 603"/>
                <a:gd name="T69" fmla="*/ 32 h 178"/>
                <a:gd name="T70" fmla="*/ 6 w 603"/>
                <a:gd name="T71" fmla="*/ 28 h 178"/>
                <a:gd name="T72" fmla="*/ 9 w 603"/>
                <a:gd name="T73" fmla="*/ 25 h 178"/>
                <a:gd name="T74" fmla="*/ 13 w 603"/>
                <a:gd name="T75" fmla="*/ 21 h 178"/>
                <a:gd name="T76" fmla="*/ 16 w 603"/>
                <a:gd name="T77" fmla="*/ 18 h 178"/>
                <a:gd name="T78" fmla="*/ 20 w 603"/>
                <a:gd name="T79" fmla="*/ 14 h 178"/>
                <a:gd name="T80" fmla="*/ 25 w 603"/>
                <a:gd name="T81" fmla="*/ 12 h 178"/>
                <a:gd name="T82" fmla="*/ 29 w 603"/>
                <a:gd name="T83" fmla="*/ 9 h 178"/>
                <a:gd name="T84" fmla="*/ 34 w 603"/>
                <a:gd name="T85" fmla="*/ 7 h 178"/>
                <a:gd name="T86" fmla="*/ 39 w 603"/>
                <a:gd name="T87" fmla="*/ 5 h 178"/>
                <a:gd name="T88" fmla="*/ 45 w 603"/>
                <a:gd name="T89" fmla="*/ 3 h 178"/>
                <a:gd name="T90" fmla="*/ 51 w 603"/>
                <a:gd name="T91" fmla="*/ 2 h 178"/>
                <a:gd name="T92" fmla="*/ 56 w 603"/>
                <a:gd name="T93" fmla="*/ 1 h 178"/>
                <a:gd name="T94" fmla="*/ 62 w 603"/>
                <a:gd name="T95" fmla="*/ 0 h 178"/>
                <a:gd name="T96" fmla="*/ 68 w 603"/>
                <a:gd name="T97" fmla="*/ 0 h 1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3"/>
                <a:gd name="T148" fmla="*/ 0 h 178"/>
                <a:gd name="T149" fmla="*/ 603 w 603"/>
                <a:gd name="T150" fmla="*/ 178 h 1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3" h="178">
                  <a:moveTo>
                    <a:pt x="301" y="0"/>
                  </a:moveTo>
                  <a:lnTo>
                    <a:pt x="328" y="1"/>
                  </a:lnTo>
                  <a:lnTo>
                    <a:pt x="354" y="4"/>
                  </a:lnTo>
                  <a:lnTo>
                    <a:pt x="379" y="8"/>
                  </a:lnTo>
                  <a:lnTo>
                    <a:pt x="404" y="13"/>
                  </a:lnTo>
                  <a:lnTo>
                    <a:pt x="428" y="21"/>
                  </a:lnTo>
                  <a:lnTo>
                    <a:pt x="451" y="30"/>
                  </a:lnTo>
                  <a:lnTo>
                    <a:pt x="473" y="39"/>
                  </a:lnTo>
                  <a:lnTo>
                    <a:pt x="493" y="51"/>
                  </a:lnTo>
                  <a:lnTo>
                    <a:pt x="513" y="62"/>
                  </a:lnTo>
                  <a:lnTo>
                    <a:pt x="530" y="77"/>
                  </a:lnTo>
                  <a:lnTo>
                    <a:pt x="547" y="91"/>
                  </a:lnTo>
                  <a:lnTo>
                    <a:pt x="561" y="107"/>
                  </a:lnTo>
                  <a:lnTo>
                    <a:pt x="574" y="123"/>
                  </a:lnTo>
                  <a:lnTo>
                    <a:pt x="586" y="140"/>
                  </a:lnTo>
                  <a:lnTo>
                    <a:pt x="595" y="159"/>
                  </a:lnTo>
                  <a:lnTo>
                    <a:pt x="603" y="178"/>
                  </a:lnTo>
                  <a:lnTo>
                    <a:pt x="588" y="178"/>
                  </a:lnTo>
                  <a:lnTo>
                    <a:pt x="565" y="178"/>
                  </a:lnTo>
                  <a:lnTo>
                    <a:pt x="534" y="178"/>
                  </a:lnTo>
                  <a:lnTo>
                    <a:pt x="496" y="178"/>
                  </a:lnTo>
                  <a:lnTo>
                    <a:pt x="452" y="178"/>
                  </a:lnTo>
                  <a:lnTo>
                    <a:pt x="404" y="178"/>
                  </a:lnTo>
                  <a:lnTo>
                    <a:pt x="353" y="178"/>
                  </a:lnTo>
                  <a:lnTo>
                    <a:pt x="302" y="178"/>
                  </a:lnTo>
                  <a:lnTo>
                    <a:pt x="250" y="178"/>
                  </a:lnTo>
                  <a:lnTo>
                    <a:pt x="199" y="178"/>
                  </a:lnTo>
                  <a:lnTo>
                    <a:pt x="151" y="178"/>
                  </a:lnTo>
                  <a:lnTo>
                    <a:pt x="107" y="178"/>
                  </a:lnTo>
                  <a:lnTo>
                    <a:pt x="69" y="178"/>
                  </a:lnTo>
                  <a:lnTo>
                    <a:pt x="38" y="178"/>
                  </a:lnTo>
                  <a:lnTo>
                    <a:pt x="15" y="178"/>
                  </a:lnTo>
                  <a:lnTo>
                    <a:pt x="0" y="178"/>
                  </a:lnTo>
                  <a:lnTo>
                    <a:pt x="8" y="159"/>
                  </a:lnTo>
                  <a:lnTo>
                    <a:pt x="17" y="140"/>
                  </a:lnTo>
                  <a:lnTo>
                    <a:pt x="28" y="123"/>
                  </a:lnTo>
                  <a:lnTo>
                    <a:pt x="41" y="107"/>
                  </a:lnTo>
                  <a:lnTo>
                    <a:pt x="56" y="91"/>
                  </a:lnTo>
                  <a:lnTo>
                    <a:pt x="72" y="77"/>
                  </a:lnTo>
                  <a:lnTo>
                    <a:pt x="90" y="62"/>
                  </a:lnTo>
                  <a:lnTo>
                    <a:pt x="110" y="51"/>
                  </a:lnTo>
                  <a:lnTo>
                    <a:pt x="129" y="39"/>
                  </a:lnTo>
                  <a:lnTo>
                    <a:pt x="151" y="30"/>
                  </a:lnTo>
                  <a:lnTo>
                    <a:pt x="173" y="21"/>
                  </a:lnTo>
                  <a:lnTo>
                    <a:pt x="198" y="13"/>
                  </a:lnTo>
                  <a:lnTo>
                    <a:pt x="223" y="8"/>
                  </a:lnTo>
                  <a:lnTo>
                    <a:pt x="247" y="4"/>
                  </a:lnTo>
                  <a:lnTo>
                    <a:pt x="274" y="1"/>
                  </a:lnTo>
                  <a:lnTo>
                    <a:pt x="301" y="0"/>
                  </a:lnTo>
                  <a:close/>
                </a:path>
              </a:pathLst>
            </a:custGeom>
            <a:solidFill>
              <a:srgbClr val="C0C0C0"/>
            </a:solidFill>
            <a:ln w="9525">
              <a:noFill/>
              <a:round/>
              <a:headEnd/>
              <a:tailEnd/>
            </a:ln>
          </p:spPr>
          <p:txBody>
            <a:bodyPr/>
            <a:lstStyle/>
            <a:p>
              <a:pPr rtl="0"/>
              <a:endParaRPr lang="en-US" sz="3800"/>
            </a:p>
          </p:txBody>
        </p:sp>
        <p:sp>
          <p:nvSpPr>
            <p:cNvPr id="1119" name="Freeform 1117"/>
            <p:cNvSpPr>
              <a:spLocks/>
            </p:cNvSpPr>
            <p:nvPr/>
          </p:nvSpPr>
          <p:spPr bwMode="auto">
            <a:xfrm>
              <a:off x="523" y="2988"/>
              <a:ext cx="161" cy="28"/>
            </a:xfrm>
            <a:custGeom>
              <a:avLst/>
              <a:gdLst>
                <a:gd name="T0" fmla="*/ 156 w 705"/>
                <a:gd name="T1" fmla="*/ 0 h 122"/>
                <a:gd name="T2" fmla="*/ 1 w 705"/>
                <a:gd name="T3" fmla="*/ 0 h 122"/>
                <a:gd name="T4" fmla="*/ 1 w 705"/>
                <a:gd name="T5" fmla="*/ 4 h 122"/>
                <a:gd name="T6" fmla="*/ 0 w 705"/>
                <a:gd name="T7" fmla="*/ 13 h 122"/>
                <a:gd name="T8" fmla="*/ 0 w 705"/>
                <a:gd name="T9" fmla="*/ 16 h 122"/>
                <a:gd name="T10" fmla="*/ 0 w 705"/>
                <a:gd name="T11" fmla="*/ 19 h 122"/>
                <a:gd name="T12" fmla="*/ 1 w 705"/>
                <a:gd name="T13" fmla="*/ 22 h 122"/>
                <a:gd name="T14" fmla="*/ 2 w 705"/>
                <a:gd name="T15" fmla="*/ 25 h 122"/>
                <a:gd name="T16" fmla="*/ 3 w 705"/>
                <a:gd name="T17" fmla="*/ 28 h 122"/>
                <a:gd name="T18" fmla="*/ 158 w 705"/>
                <a:gd name="T19" fmla="*/ 28 h 122"/>
                <a:gd name="T20" fmla="*/ 159 w 705"/>
                <a:gd name="T21" fmla="*/ 25 h 122"/>
                <a:gd name="T22" fmla="*/ 160 w 705"/>
                <a:gd name="T23" fmla="*/ 22 h 122"/>
                <a:gd name="T24" fmla="*/ 161 w 705"/>
                <a:gd name="T25" fmla="*/ 19 h 122"/>
                <a:gd name="T26" fmla="*/ 161 w 705"/>
                <a:gd name="T27" fmla="*/ 16 h 122"/>
                <a:gd name="T28" fmla="*/ 161 w 705"/>
                <a:gd name="T29" fmla="*/ 13 h 122"/>
                <a:gd name="T30" fmla="*/ 160 w 705"/>
                <a:gd name="T31" fmla="*/ 0 h 122"/>
                <a:gd name="T32" fmla="*/ 156 w 705"/>
                <a:gd name="T33" fmla="*/ 0 h 1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5"/>
                <a:gd name="T52" fmla="*/ 0 h 122"/>
                <a:gd name="T53" fmla="*/ 705 w 705"/>
                <a:gd name="T54" fmla="*/ 122 h 1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5" h="122">
                  <a:moveTo>
                    <a:pt x="681" y="1"/>
                  </a:moveTo>
                  <a:lnTo>
                    <a:pt x="6" y="1"/>
                  </a:lnTo>
                  <a:lnTo>
                    <a:pt x="4" y="18"/>
                  </a:lnTo>
                  <a:lnTo>
                    <a:pt x="0" y="57"/>
                  </a:lnTo>
                  <a:lnTo>
                    <a:pt x="0" y="69"/>
                  </a:lnTo>
                  <a:lnTo>
                    <a:pt x="2" y="82"/>
                  </a:lnTo>
                  <a:lnTo>
                    <a:pt x="4" y="95"/>
                  </a:lnTo>
                  <a:lnTo>
                    <a:pt x="7" y="108"/>
                  </a:lnTo>
                  <a:lnTo>
                    <a:pt x="11" y="122"/>
                  </a:lnTo>
                  <a:lnTo>
                    <a:pt x="694" y="122"/>
                  </a:lnTo>
                  <a:lnTo>
                    <a:pt x="698" y="108"/>
                  </a:lnTo>
                  <a:lnTo>
                    <a:pt x="701" y="95"/>
                  </a:lnTo>
                  <a:lnTo>
                    <a:pt x="703" y="82"/>
                  </a:lnTo>
                  <a:lnTo>
                    <a:pt x="705" y="70"/>
                  </a:lnTo>
                  <a:lnTo>
                    <a:pt x="705" y="57"/>
                  </a:lnTo>
                  <a:lnTo>
                    <a:pt x="699" y="0"/>
                  </a:lnTo>
                  <a:lnTo>
                    <a:pt x="681" y="1"/>
                  </a:lnTo>
                  <a:close/>
                </a:path>
              </a:pathLst>
            </a:custGeom>
            <a:solidFill>
              <a:srgbClr val="000000"/>
            </a:solidFill>
            <a:ln w="9525">
              <a:noFill/>
              <a:round/>
              <a:headEnd/>
              <a:tailEnd/>
            </a:ln>
          </p:spPr>
          <p:txBody>
            <a:bodyPr/>
            <a:lstStyle/>
            <a:p>
              <a:pPr rtl="0"/>
              <a:endParaRPr lang="en-US" sz="3800"/>
            </a:p>
          </p:txBody>
        </p:sp>
        <p:sp>
          <p:nvSpPr>
            <p:cNvPr id="1120" name="Freeform 1118"/>
            <p:cNvSpPr>
              <a:spLocks/>
            </p:cNvSpPr>
            <p:nvPr/>
          </p:nvSpPr>
          <p:spPr bwMode="auto">
            <a:xfrm>
              <a:off x="532" y="2998"/>
              <a:ext cx="143" cy="9"/>
            </a:xfrm>
            <a:custGeom>
              <a:avLst/>
              <a:gdLst>
                <a:gd name="T0" fmla="*/ 143 w 625"/>
                <a:gd name="T1" fmla="*/ 0 h 42"/>
                <a:gd name="T2" fmla="*/ 143 w 625"/>
                <a:gd name="T3" fmla="*/ 1 h 42"/>
                <a:gd name="T4" fmla="*/ 143 w 625"/>
                <a:gd name="T5" fmla="*/ 2 h 42"/>
                <a:gd name="T6" fmla="*/ 143 w 625"/>
                <a:gd name="T7" fmla="*/ 3 h 42"/>
                <a:gd name="T8" fmla="*/ 143 w 625"/>
                <a:gd name="T9" fmla="*/ 3 h 42"/>
                <a:gd name="T10" fmla="*/ 143 w 625"/>
                <a:gd name="T11" fmla="*/ 5 h 42"/>
                <a:gd name="T12" fmla="*/ 143 w 625"/>
                <a:gd name="T13" fmla="*/ 6 h 42"/>
                <a:gd name="T14" fmla="*/ 143 w 625"/>
                <a:gd name="T15" fmla="*/ 8 h 42"/>
                <a:gd name="T16" fmla="*/ 142 w 625"/>
                <a:gd name="T17" fmla="*/ 9 h 42"/>
                <a:gd name="T18" fmla="*/ 140 w 625"/>
                <a:gd name="T19" fmla="*/ 9 h 42"/>
                <a:gd name="T20" fmla="*/ 135 w 625"/>
                <a:gd name="T21" fmla="*/ 9 h 42"/>
                <a:gd name="T22" fmla="*/ 127 w 625"/>
                <a:gd name="T23" fmla="*/ 9 h 42"/>
                <a:gd name="T24" fmla="*/ 118 w 625"/>
                <a:gd name="T25" fmla="*/ 9 h 42"/>
                <a:gd name="T26" fmla="*/ 108 w 625"/>
                <a:gd name="T27" fmla="*/ 9 h 42"/>
                <a:gd name="T28" fmla="*/ 96 w 625"/>
                <a:gd name="T29" fmla="*/ 9 h 42"/>
                <a:gd name="T30" fmla="*/ 84 w 625"/>
                <a:gd name="T31" fmla="*/ 9 h 42"/>
                <a:gd name="T32" fmla="*/ 72 w 625"/>
                <a:gd name="T33" fmla="*/ 9 h 42"/>
                <a:gd name="T34" fmla="*/ 59 w 625"/>
                <a:gd name="T35" fmla="*/ 9 h 42"/>
                <a:gd name="T36" fmla="*/ 47 w 625"/>
                <a:gd name="T37" fmla="*/ 9 h 42"/>
                <a:gd name="T38" fmla="*/ 35 w 625"/>
                <a:gd name="T39" fmla="*/ 9 h 42"/>
                <a:gd name="T40" fmla="*/ 25 w 625"/>
                <a:gd name="T41" fmla="*/ 9 h 42"/>
                <a:gd name="T42" fmla="*/ 16 w 625"/>
                <a:gd name="T43" fmla="*/ 9 h 42"/>
                <a:gd name="T44" fmla="*/ 9 w 625"/>
                <a:gd name="T45" fmla="*/ 9 h 42"/>
                <a:gd name="T46" fmla="*/ 3 w 625"/>
                <a:gd name="T47" fmla="*/ 9 h 42"/>
                <a:gd name="T48" fmla="*/ 1 w 625"/>
                <a:gd name="T49" fmla="*/ 9 h 42"/>
                <a:gd name="T50" fmla="*/ 0 w 625"/>
                <a:gd name="T51" fmla="*/ 8 h 42"/>
                <a:gd name="T52" fmla="*/ 0 w 625"/>
                <a:gd name="T53" fmla="*/ 6 h 42"/>
                <a:gd name="T54" fmla="*/ 0 w 625"/>
                <a:gd name="T55" fmla="*/ 5 h 42"/>
                <a:gd name="T56" fmla="*/ 0 w 625"/>
                <a:gd name="T57" fmla="*/ 3 h 42"/>
                <a:gd name="T58" fmla="*/ 0 w 625"/>
                <a:gd name="T59" fmla="*/ 3 h 42"/>
                <a:gd name="T60" fmla="*/ 0 w 625"/>
                <a:gd name="T61" fmla="*/ 2 h 42"/>
                <a:gd name="T62" fmla="*/ 0 w 625"/>
                <a:gd name="T63" fmla="*/ 1 h 42"/>
                <a:gd name="T64" fmla="*/ 0 w 625"/>
                <a:gd name="T65" fmla="*/ 0 h 42"/>
                <a:gd name="T66" fmla="*/ 3 w 625"/>
                <a:gd name="T67" fmla="*/ 0 h 42"/>
                <a:gd name="T68" fmla="*/ 8 w 625"/>
                <a:gd name="T69" fmla="*/ 0 h 42"/>
                <a:gd name="T70" fmla="*/ 16 w 625"/>
                <a:gd name="T71" fmla="*/ 0 h 42"/>
                <a:gd name="T72" fmla="*/ 25 w 625"/>
                <a:gd name="T73" fmla="*/ 0 h 42"/>
                <a:gd name="T74" fmla="*/ 35 w 625"/>
                <a:gd name="T75" fmla="*/ 0 h 42"/>
                <a:gd name="T76" fmla="*/ 47 w 625"/>
                <a:gd name="T77" fmla="*/ 0 h 42"/>
                <a:gd name="T78" fmla="*/ 59 w 625"/>
                <a:gd name="T79" fmla="*/ 0 h 42"/>
                <a:gd name="T80" fmla="*/ 72 w 625"/>
                <a:gd name="T81" fmla="*/ 0 h 42"/>
                <a:gd name="T82" fmla="*/ 84 w 625"/>
                <a:gd name="T83" fmla="*/ 0 h 42"/>
                <a:gd name="T84" fmla="*/ 96 w 625"/>
                <a:gd name="T85" fmla="*/ 0 h 42"/>
                <a:gd name="T86" fmla="*/ 108 w 625"/>
                <a:gd name="T87" fmla="*/ 0 h 42"/>
                <a:gd name="T88" fmla="*/ 118 w 625"/>
                <a:gd name="T89" fmla="*/ 0 h 42"/>
                <a:gd name="T90" fmla="*/ 127 w 625"/>
                <a:gd name="T91" fmla="*/ 0 h 42"/>
                <a:gd name="T92" fmla="*/ 135 w 625"/>
                <a:gd name="T93" fmla="*/ 0 h 42"/>
                <a:gd name="T94" fmla="*/ 140 w 625"/>
                <a:gd name="T95" fmla="*/ 0 h 42"/>
                <a:gd name="T96" fmla="*/ 143 w 625"/>
                <a:gd name="T97" fmla="*/ 0 h 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5"/>
                <a:gd name="T148" fmla="*/ 0 h 42"/>
                <a:gd name="T149" fmla="*/ 625 w 625"/>
                <a:gd name="T150" fmla="*/ 42 h 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5" h="42">
                  <a:moveTo>
                    <a:pt x="623" y="0"/>
                  </a:moveTo>
                  <a:lnTo>
                    <a:pt x="624" y="6"/>
                  </a:lnTo>
                  <a:lnTo>
                    <a:pt x="624" y="11"/>
                  </a:lnTo>
                  <a:lnTo>
                    <a:pt x="625" y="15"/>
                  </a:lnTo>
                  <a:lnTo>
                    <a:pt x="625" y="16"/>
                  </a:lnTo>
                  <a:lnTo>
                    <a:pt x="625" y="22"/>
                  </a:lnTo>
                  <a:lnTo>
                    <a:pt x="624" y="29"/>
                  </a:lnTo>
                  <a:lnTo>
                    <a:pt x="623" y="35"/>
                  </a:lnTo>
                  <a:lnTo>
                    <a:pt x="622" y="42"/>
                  </a:lnTo>
                  <a:lnTo>
                    <a:pt x="610" y="42"/>
                  </a:lnTo>
                  <a:lnTo>
                    <a:pt x="588" y="42"/>
                  </a:lnTo>
                  <a:lnTo>
                    <a:pt x="555" y="42"/>
                  </a:lnTo>
                  <a:lnTo>
                    <a:pt x="516" y="42"/>
                  </a:lnTo>
                  <a:lnTo>
                    <a:pt x="471" y="42"/>
                  </a:lnTo>
                  <a:lnTo>
                    <a:pt x="421" y="42"/>
                  </a:lnTo>
                  <a:lnTo>
                    <a:pt x="368" y="42"/>
                  </a:lnTo>
                  <a:lnTo>
                    <a:pt x="313" y="42"/>
                  </a:lnTo>
                  <a:lnTo>
                    <a:pt x="258" y="42"/>
                  </a:lnTo>
                  <a:lnTo>
                    <a:pt x="205" y="42"/>
                  </a:lnTo>
                  <a:lnTo>
                    <a:pt x="154" y="42"/>
                  </a:lnTo>
                  <a:lnTo>
                    <a:pt x="109" y="42"/>
                  </a:lnTo>
                  <a:lnTo>
                    <a:pt x="70" y="42"/>
                  </a:lnTo>
                  <a:lnTo>
                    <a:pt x="39" y="42"/>
                  </a:lnTo>
                  <a:lnTo>
                    <a:pt x="15" y="42"/>
                  </a:lnTo>
                  <a:lnTo>
                    <a:pt x="3" y="42"/>
                  </a:lnTo>
                  <a:lnTo>
                    <a:pt x="2" y="35"/>
                  </a:lnTo>
                  <a:lnTo>
                    <a:pt x="1" y="29"/>
                  </a:lnTo>
                  <a:lnTo>
                    <a:pt x="0" y="22"/>
                  </a:lnTo>
                  <a:lnTo>
                    <a:pt x="0" y="16"/>
                  </a:lnTo>
                  <a:lnTo>
                    <a:pt x="0" y="15"/>
                  </a:lnTo>
                  <a:lnTo>
                    <a:pt x="1" y="11"/>
                  </a:lnTo>
                  <a:lnTo>
                    <a:pt x="1" y="6"/>
                  </a:lnTo>
                  <a:lnTo>
                    <a:pt x="2" y="0"/>
                  </a:lnTo>
                  <a:lnTo>
                    <a:pt x="14" y="0"/>
                  </a:lnTo>
                  <a:lnTo>
                    <a:pt x="37" y="0"/>
                  </a:lnTo>
                  <a:lnTo>
                    <a:pt x="68" y="0"/>
                  </a:lnTo>
                  <a:lnTo>
                    <a:pt x="109" y="0"/>
                  </a:lnTo>
                  <a:lnTo>
                    <a:pt x="154" y="0"/>
                  </a:lnTo>
                  <a:lnTo>
                    <a:pt x="204" y="0"/>
                  </a:lnTo>
                  <a:lnTo>
                    <a:pt x="257" y="0"/>
                  </a:lnTo>
                  <a:lnTo>
                    <a:pt x="313" y="0"/>
                  </a:lnTo>
                  <a:lnTo>
                    <a:pt x="368" y="0"/>
                  </a:lnTo>
                  <a:lnTo>
                    <a:pt x="421" y="0"/>
                  </a:lnTo>
                  <a:lnTo>
                    <a:pt x="471" y="0"/>
                  </a:lnTo>
                  <a:lnTo>
                    <a:pt x="516" y="0"/>
                  </a:lnTo>
                  <a:lnTo>
                    <a:pt x="557" y="0"/>
                  </a:lnTo>
                  <a:lnTo>
                    <a:pt x="588" y="0"/>
                  </a:lnTo>
                  <a:lnTo>
                    <a:pt x="611" y="0"/>
                  </a:lnTo>
                  <a:lnTo>
                    <a:pt x="623" y="0"/>
                  </a:lnTo>
                  <a:close/>
                </a:path>
              </a:pathLst>
            </a:custGeom>
            <a:solidFill>
              <a:srgbClr val="C0C0C0"/>
            </a:solidFill>
            <a:ln w="9525">
              <a:noFill/>
              <a:round/>
              <a:headEnd/>
              <a:tailEnd/>
            </a:ln>
          </p:spPr>
          <p:txBody>
            <a:bodyPr/>
            <a:lstStyle/>
            <a:p>
              <a:pPr rtl="0"/>
              <a:endParaRPr lang="en-US" sz="3800"/>
            </a:p>
          </p:txBody>
        </p:sp>
        <p:sp>
          <p:nvSpPr>
            <p:cNvPr id="1121" name="Freeform 1119"/>
            <p:cNvSpPr>
              <a:spLocks/>
            </p:cNvSpPr>
            <p:nvPr/>
          </p:nvSpPr>
          <p:spPr bwMode="auto">
            <a:xfrm>
              <a:off x="428" y="2787"/>
              <a:ext cx="212" cy="223"/>
            </a:xfrm>
            <a:custGeom>
              <a:avLst/>
              <a:gdLst>
                <a:gd name="T0" fmla="*/ 2 w 927"/>
                <a:gd name="T1" fmla="*/ 2 h 975"/>
                <a:gd name="T2" fmla="*/ 1 w 927"/>
                <a:gd name="T3" fmla="*/ 7 h 975"/>
                <a:gd name="T4" fmla="*/ 0 w 927"/>
                <a:gd name="T5" fmla="*/ 13 h 975"/>
                <a:gd name="T6" fmla="*/ 0 w 927"/>
                <a:gd name="T7" fmla="*/ 24 h 975"/>
                <a:gd name="T8" fmla="*/ 2 w 927"/>
                <a:gd name="T9" fmla="*/ 35 h 975"/>
                <a:gd name="T10" fmla="*/ 6 w 927"/>
                <a:gd name="T11" fmla="*/ 47 h 975"/>
                <a:gd name="T12" fmla="*/ 13 w 927"/>
                <a:gd name="T13" fmla="*/ 56 h 975"/>
                <a:gd name="T14" fmla="*/ 23 w 927"/>
                <a:gd name="T15" fmla="*/ 61 h 975"/>
                <a:gd name="T16" fmla="*/ 35 w 927"/>
                <a:gd name="T17" fmla="*/ 63 h 975"/>
                <a:gd name="T18" fmla="*/ 50 w 927"/>
                <a:gd name="T19" fmla="*/ 66 h 975"/>
                <a:gd name="T20" fmla="*/ 67 w 927"/>
                <a:gd name="T21" fmla="*/ 68 h 975"/>
                <a:gd name="T22" fmla="*/ 86 w 927"/>
                <a:gd name="T23" fmla="*/ 70 h 975"/>
                <a:gd name="T24" fmla="*/ 104 w 927"/>
                <a:gd name="T25" fmla="*/ 72 h 975"/>
                <a:gd name="T26" fmla="*/ 119 w 927"/>
                <a:gd name="T27" fmla="*/ 73 h 975"/>
                <a:gd name="T28" fmla="*/ 132 w 927"/>
                <a:gd name="T29" fmla="*/ 74 h 975"/>
                <a:gd name="T30" fmla="*/ 133 w 927"/>
                <a:gd name="T31" fmla="*/ 85 h 975"/>
                <a:gd name="T32" fmla="*/ 121 w 927"/>
                <a:gd name="T33" fmla="*/ 115 h 975"/>
                <a:gd name="T34" fmla="*/ 106 w 927"/>
                <a:gd name="T35" fmla="*/ 154 h 975"/>
                <a:gd name="T36" fmla="*/ 94 w 927"/>
                <a:gd name="T37" fmla="*/ 194 h 975"/>
                <a:gd name="T38" fmla="*/ 89 w 927"/>
                <a:gd name="T39" fmla="*/ 223 h 975"/>
                <a:gd name="T40" fmla="*/ 102 w 927"/>
                <a:gd name="T41" fmla="*/ 214 h 975"/>
                <a:gd name="T42" fmla="*/ 114 w 927"/>
                <a:gd name="T43" fmla="*/ 207 h 975"/>
                <a:gd name="T44" fmla="*/ 129 w 927"/>
                <a:gd name="T45" fmla="*/ 198 h 975"/>
                <a:gd name="T46" fmla="*/ 145 w 927"/>
                <a:gd name="T47" fmla="*/ 189 h 975"/>
                <a:gd name="T48" fmla="*/ 161 w 927"/>
                <a:gd name="T49" fmla="*/ 180 h 975"/>
                <a:gd name="T50" fmla="*/ 177 w 927"/>
                <a:gd name="T51" fmla="*/ 172 h 975"/>
                <a:gd name="T52" fmla="*/ 191 w 927"/>
                <a:gd name="T53" fmla="*/ 167 h 975"/>
                <a:gd name="T54" fmla="*/ 202 w 927"/>
                <a:gd name="T55" fmla="*/ 163 h 975"/>
                <a:gd name="T56" fmla="*/ 212 w 927"/>
                <a:gd name="T57" fmla="*/ 163 h 975"/>
                <a:gd name="T58" fmla="*/ 208 w 927"/>
                <a:gd name="T59" fmla="*/ 141 h 975"/>
                <a:gd name="T60" fmla="*/ 203 w 927"/>
                <a:gd name="T61" fmla="*/ 107 h 975"/>
                <a:gd name="T62" fmla="*/ 198 w 927"/>
                <a:gd name="T63" fmla="*/ 75 h 975"/>
                <a:gd name="T64" fmla="*/ 195 w 927"/>
                <a:gd name="T65" fmla="*/ 54 h 975"/>
                <a:gd name="T66" fmla="*/ 194 w 927"/>
                <a:gd name="T67" fmla="*/ 45 h 975"/>
                <a:gd name="T68" fmla="*/ 191 w 927"/>
                <a:gd name="T69" fmla="*/ 37 h 975"/>
                <a:gd name="T70" fmla="*/ 186 w 927"/>
                <a:gd name="T71" fmla="*/ 30 h 975"/>
                <a:gd name="T72" fmla="*/ 177 w 927"/>
                <a:gd name="T73" fmla="*/ 27 h 975"/>
                <a:gd name="T74" fmla="*/ 169 w 927"/>
                <a:gd name="T75" fmla="*/ 26 h 975"/>
                <a:gd name="T76" fmla="*/ 159 w 927"/>
                <a:gd name="T77" fmla="*/ 25 h 975"/>
                <a:gd name="T78" fmla="*/ 145 w 927"/>
                <a:gd name="T79" fmla="*/ 24 h 975"/>
                <a:gd name="T80" fmla="*/ 129 w 927"/>
                <a:gd name="T81" fmla="*/ 22 h 975"/>
                <a:gd name="T82" fmla="*/ 110 w 927"/>
                <a:gd name="T83" fmla="*/ 21 h 975"/>
                <a:gd name="T84" fmla="*/ 93 w 927"/>
                <a:gd name="T85" fmla="*/ 19 h 975"/>
                <a:gd name="T86" fmla="*/ 77 w 927"/>
                <a:gd name="T87" fmla="*/ 17 h 975"/>
                <a:gd name="T88" fmla="*/ 65 w 927"/>
                <a:gd name="T89" fmla="*/ 16 h 975"/>
                <a:gd name="T90" fmla="*/ 61 w 927"/>
                <a:gd name="T91" fmla="*/ 11 h 975"/>
                <a:gd name="T92" fmla="*/ 61 w 927"/>
                <a:gd name="T93" fmla="*/ 2 h 975"/>
                <a:gd name="T94" fmla="*/ 56 w 927"/>
                <a:gd name="T95" fmla="*/ 0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27"/>
                <a:gd name="T145" fmla="*/ 0 h 975"/>
                <a:gd name="T146" fmla="*/ 927 w 927"/>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27" h="975">
                  <a:moveTo>
                    <a:pt x="245" y="0"/>
                  </a:moveTo>
                  <a:lnTo>
                    <a:pt x="7" y="7"/>
                  </a:lnTo>
                  <a:lnTo>
                    <a:pt x="4" y="24"/>
                  </a:lnTo>
                  <a:lnTo>
                    <a:pt x="4" y="29"/>
                  </a:lnTo>
                  <a:lnTo>
                    <a:pt x="3" y="42"/>
                  </a:lnTo>
                  <a:lnTo>
                    <a:pt x="0" y="59"/>
                  </a:lnTo>
                  <a:lnTo>
                    <a:pt x="0" y="81"/>
                  </a:lnTo>
                  <a:lnTo>
                    <a:pt x="2" y="105"/>
                  </a:lnTo>
                  <a:lnTo>
                    <a:pt x="3" y="129"/>
                  </a:lnTo>
                  <a:lnTo>
                    <a:pt x="8" y="155"/>
                  </a:lnTo>
                  <a:lnTo>
                    <a:pt x="16" y="181"/>
                  </a:lnTo>
                  <a:lnTo>
                    <a:pt x="26" y="205"/>
                  </a:lnTo>
                  <a:lnTo>
                    <a:pt x="41" y="227"/>
                  </a:lnTo>
                  <a:lnTo>
                    <a:pt x="59" y="244"/>
                  </a:lnTo>
                  <a:lnTo>
                    <a:pt x="82" y="258"/>
                  </a:lnTo>
                  <a:lnTo>
                    <a:pt x="101" y="265"/>
                  </a:lnTo>
                  <a:lnTo>
                    <a:pt x="124" y="271"/>
                  </a:lnTo>
                  <a:lnTo>
                    <a:pt x="153" y="276"/>
                  </a:lnTo>
                  <a:lnTo>
                    <a:pt x="184" y="283"/>
                  </a:lnTo>
                  <a:lnTo>
                    <a:pt x="219" y="288"/>
                  </a:lnTo>
                  <a:lnTo>
                    <a:pt x="257" y="293"/>
                  </a:lnTo>
                  <a:lnTo>
                    <a:pt x="294" y="297"/>
                  </a:lnTo>
                  <a:lnTo>
                    <a:pt x="335" y="302"/>
                  </a:lnTo>
                  <a:lnTo>
                    <a:pt x="375" y="306"/>
                  </a:lnTo>
                  <a:lnTo>
                    <a:pt x="414" y="310"/>
                  </a:lnTo>
                  <a:lnTo>
                    <a:pt x="453" y="314"/>
                  </a:lnTo>
                  <a:lnTo>
                    <a:pt x="490" y="317"/>
                  </a:lnTo>
                  <a:lnTo>
                    <a:pt x="522" y="319"/>
                  </a:lnTo>
                  <a:lnTo>
                    <a:pt x="553" y="322"/>
                  </a:lnTo>
                  <a:lnTo>
                    <a:pt x="579" y="324"/>
                  </a:lnTo>
                  <a:lnTo>
                    <a:pt x="600" y="326"/>
                  </a:lnTo>
                  <a:lnTo>
                    <a:pt x="582" y="370"/>
                  </a:lnTo>
                  <a:lnTo>
                    <a:pt x="556" y="430"/>
                  </a:lnTo>
                  <a:lnTo>
                    <a:pt x="527" y="503"/>
                  </a:lnTo>
                  <a:lnTo>
                    <a:pt x="496" y="584"/>
                  </a:lnTo>
                  <a:lnTo>
                    <a:pt x="465" y="673"/>
                  </a:lnTo>
                  <a:lnTo>
                    <a:pt x="436" y="763"/>
                  </a:lnTo>
                  <a:lnTo>
                    <a:pt x="413" y="850"/>
                  </a:lnTo>
                  <a:lnTo>
                    <a:pt x="396" y="930"/>
                  </a:lnTo>
                  <a:lnTo>
                    <a:pt x="388" y="975"/>
                  </a:lnTo>
                  <a:lnTo>
                    <a:pt x="427" y="950"/>
                  </a:lnTo>
                  <a:lnTo>
                    <a:pt x="448" y="937"/>
                  </a:lnTo>
                  <a:lnTo>
                    <a:pt x="473" y="920"/>
                  </a:lnTo>
                  <a:lnTo>
                    <a:pt x="500" y="903"/>
                  </a:lnTo>
                  <a:lnTo>
                    <a:pt x="531" y="885"/>
                  </a:lnTo>
                  <a:lnTo>
                    <a:pt x="564" y="865"/>
                  </a:lnTo>
                  <a:lnTo>
                    <a:pt x="598" y="846"/>
                  </a:lnTo>
                  <a:lnTo>
                    <a:pt x="633" y="825"/>
                  </a:lnTo>
                  <a:lnTo>
                    <a:pt x="668" y="806"/>
                  </a:lnTo>
                  <a:lnTo>
                    <a:pt x="704" y="787"/>
                  </a:lnTo>
                  <a:lnTo>
                    <a:pt x="738" y="769"/>
                  </a:lnTo>
                  <a:lnTo>
                    <a:pt x="772" y="754"/>
                  </a:lnTo>
                  <a:lnTo>
                    <a:pt x="805" y="739"/>
                  </a:lnTo>
                  <a:lnTo>
                    <a:pt x="833" y="729"/>
                  </a:lnTo>
                  <a:lnTo>
                    <a:pt x="861" y="720"/>
                  </a:lnTo>
                  <a:lnTo>
                    <a:pt x="884" y="713"/>
                  </a:lnTo>
                  <a:lnTo>
                    <a:pt x="903" y="712"/>
                  </a:lnTo>
                  <a:lnTo>
                    <a:pt x="927" y="712"/>
                  </a:lnTo>
                  <a:lnTo>
                    <a:pt x="923" y="689"/>
                  </a:lnTo>
                  <a:lnTo>
                    <a:pt x="911" y="618"/>
                  </a:lnTo>
                  <a:lnTo>
                    <a:pt x="900" y="544"/>
                  </a:lnTo>
                  <a:lnTo>
                    <a:pt x="888" y="469"/>
                  </a:lnTo>
                  <a:lnTo>
                    <a:pt x="876" y="396"/>
                  </a:lnTo>
                  <a:lnTo>
                    <a:pt x="867" y="330"/>
                  </a:lnTo>
                  <a:lnTo>
                    <a:pt x="859" y="275"/>
                  </a:lnTo>
                  <a:lnTo>
                    <a:pt x="853" y="235"/>
                  </a:lnTo>
                  <a:lnTo>
                    <a:pt x="851" y="214"/>
                  </a:lnTo>
                  <a:lnTo>
                    <a:pt x="850" y="196"/>
                  </a:lnTo>
                  <a:lnTo>
                    <a:pt x="845" y="177"/>
                  </a:lnTo>
                  <a:lnTo>
                    <a:pt x="837" y="160"/>
                  </a:lnTo>
                  <a:lnTo>
                    <a:pt x="827" y="145"/>
                  </a:lnTo>
                  <a:lnTo>
                    <a:pt x="812" y="132"/>
                  </a:lnTo>
                  <a:lnTo>
                    <a:pt x="795" y="123"/>
                  </a:lnTo>
                  <a:lnTo>
                    <a:pt x="775" y="116"/>
                  </a:lnTo>
                  <a:lnTo>
                    <a:pt x="751" y="114"/>
                  </a:lnTo>
                  <a:lnTo>
                    <a:pt x="740" y="114"/>
                  </a:lnTo>
                  <a:lnTo>
                    <a:pt x="721" y="112"/>
                  </a:lnTo>
                  <a:lnTo>
                    <a:pt x="697" y="110"/>
                  </a:lnTo>
                  <a:lnTo>
                    <a:pt x="668" y="107"/>
                  </a:lnTo>
                  <a:lnTo>
                    <a:pt x="635" y="105"/>
                  </a:lnTo>
                  <a:lnTo>
                    <a:pt x="600" y="102"/>
                  </a:lnTo>
                  <a:lnTo>
                    <a:pt x="563" y="98"/>
                  </a:lnTo>
                  <a:lnTo>
                    <a:pt x="523" y="94"/>
                  </a:lnTo>
                  <a:lnTo>
                    <a:pt x="483" y="90"/>
                  </a:lnTo>
                  <a:lnTo>
                    <a:pt x="444" y="86"/>
                  </a:lnTo>
                  <a:lnTo>
                    <a:pt x="406" y="82"/>
                  </a:lnTo>
                  <a:lnTo>
                    <a:pt x="371" y="79"/>
                  </a:lnTo>
                  <a:lnTo>
                    <a:pt x="337" y="75"/>
                  </a:lnTo>
                  <a:lnTo>
                    <a:pt x="309" y="72"/>
                  </a:lnTo>
                  <a:lnTo>
                    <a:pt x="284" y="69"/>
                  </a:lnTo>
                  <a:lnTo>
                    <a:pt x="266" y="68"/>
                  </a:lnTo>
                  <a:lnTo>
                    <a:pt x="266" y="50"/>
                  </a:lnTo>
                  <a:lnTo>
                    <a:pt x="266" y="27"/>
                  </a:lnTo>
                  <a:lnTo>
                    <a:pt x="266" y="8"/>
                  </a:lnTo>
                  <a:lnTo>
                    <a:pt x="266" y="0"/>
                  </a:lnTo>
                  <a:lnTo>
                    <a:pt x="245" y="0"/>
                  </a:lnTo>
                  <a:close/>
                </a:path>
              </a:pathLst>
            </a:custGeom>
            <a:solidFill>
              <a:srgbClr val="000000"/>
            </a:solidFill>
            <a:ln w="9525">
              <a:noFill/>
              <a:round/>
              <a:headEnd/>
              <a:tailEnd/>
            </a:ln>
          </p:spPr>
          <p:txBody>
            <a:bodyPr/>
            <a:lstStyle/>
            <a:p>
              <a:pPr rtl="0"/>
              <a:endParaRPr lang="en-US" sz="3800"/>
            </a:p>
          </p:txBody>
        </p:sp>
        <p:sp>
          <p:nvSpPr>
            <p:cNvPr id="1122" name="Freeform 1120"/>
            <p:cNvSpPr>
              <a:spLocks/>
            </p:cNvSpPr>
            <p:nvPr/>
          </p:nvSpPr>
          <p:spPr bwMode="auto">
            <a:xfrm>
              <a:off x="437" y="2796"/>
              <a:ext cx="193" cy="195"/>
            </a:xfrm>
            <a:custGeom>
              <a:avLst/>
              <a:gdLst>
                <a:gd name="T0" fmla="*/ 43 w 842"/>
                <a:gd name="T1" fmla="*/ 4 h 852"/>
                <a:gd name="T2" fmla="*/ 43 w 842"/>
                <a:gd name="T3" fmla="*/ 13 h 852"/>
                <a:gd name="T4" fmla="*/ 47 w 842"/>
                <a:gd name="T5" fmla="*/ 15 h 852"/>
                <a:gd name="T6" fmla="*/ 52 w 842"/>
                <a:gd name="T7" fmla="*/ 15 h 852"/>
                <a:gd name="T8" fmla="*/ 65 w 842"/>
                <a:gd name="T9" fmla="*/ 17 h 852"/>
                <a:gd name="T10" fmla="*/ 83 w 842"/>
                <a:gd name="T11" fmla="*/ 18 h 852"/>
                <a:gd name="T12" fmla="*/ 102 w 842"/>
                <a:gd name="T13" fmla="*/ 21 h 852"/>
                <a:gd name="T14" fmla="*/ 122 w 842"/>
                <a:gd name="T15" fmla="*/ 23 h 852"/>
                <a:gd name="T16" fmla="*/ 141 w 842"/>
                <a:gd name="T17" fmla="*/ 24 h 852"/>
                <a:gd name="T18" fmla="*/ 155 w 842"/>
                <a:gd name="T19" fmla="*/ 25 h 852"/>
                <a:gd name="T20" fmla="*/ 163 w 842"/>
                <a:gd name="T21" fmla="*/ 26 h 852"/>
                <a:gd name="T22" fmla="*/ 170 w 842"/>
                <a:gd name="T23" fmla="*/ 27 h 852"/>
                <a:gd name="T24" fmla="*/ 174 w 842"/>
                <a:gd name="T25" fmla="*/ 30 h 852"/>
                <a:gd name="T26" fmla="*/ 176 w 842"/>
                <a:gd name="T27" fmla="*/ 35 h 852"/>
                <a:gd name="T28" fmla="*/ 177 w 842"/>
                <a:gd name="T29" fmla="*/ 40 h 852"/>
                <a:gd name="T30" fmla="*/ 179 w 842"/>
                <a:gd name="T31" fmla="*/ 57 h 852"/>
                <a:gd name="T32" fmla="*/ 184 w 842"/>
                <a:gd name="T33" fmla="*/ 87 h 852"/>
                <a:gd name="T34" fmla="*/ 189 w 842"/>
                <a:gd name="T35" fmla="*/ 121 h 852"/>
                <a:gd name="T36" fmla="*/ 193 w 842"/>
                <a:gd name="T37" fmla="*/ 145 h 852"/>
                <a:gd name="T38" fmla="*/ 182 w 842"/>
                <a:gd name="T39" fmla="*/ 148 h 852"/>
                <a:gd name="T40" fmla="*/ 170 w 842"/>
                <a:gd name="T41" fmla="*/ 153 h 852"/>
                <a:gd name="T42" fmla="*/ 155 w 842"/>
                <a:gd name="T43" fmla="*/ 159 h 852"/>
                <a:gd name="T44" fmla="*/ 141 w 842"/>
                <a:gd name="T45" fmla="*/ 167 h 852"/>
                <a:gd name="T46" fmla="*/ 127 w 842"/>
                <a:gd name="T47" fmla="*/ 174 h 852"/>
                <a:gd name="T48" fmla="*/ 114 w 842"/>
                <a:gd name="T49" fmla="*/ 182 h 852"/>
                <a:gd name="T50" fmla="*/ 102 w 842"/>
                <a:gd name="T51" fmla="*/ 189 h 852"/>
                <a:gd name="T52" fmla="*/ 93 w 842"/>
                <a:gd name="T53" fmla="*/ 195 h 852"/>
                <a:gd name="T54" fmla="*/ 105 w 842"/>
                <a:gd name="T55" fmla="*/ 152 h 852"/>
                <a:gd name="T56" fmla="*/ 120 w 842"/>
                <a:gd name="T57" fmla="*/ 109 h 852"/>
                <a:gd name="T58" fmla="*/ 134 w 842"/>
                <a:gd name="T59" fmla="*/ 76 h 852"/>
                <a:gd name="T60" fmla="*/ 140 w 842"/>
                <a:gd name="T61" fmla="*/ 63 h 852"/>
                <a:gd name="T62" fmla="*/ 136 w 842"/>
                <a:gd name="T63" fmla="*/ 57 h 852"/>
                <a:gd name="T64" fmla="*/ 121 w 842"/>
                <a:gd name="T65" fmla="*/ 55 h 852"/>
                <a:gd name="T66" fmla="*/ 104 w 842"/>
                <a:gd name="T67" fmla="*/ 54 h 852"/>
                <a:gd name="T68" fmla="*/ 86 w 842"/>
                <a:gd name="T69" fmla="*/ 52 h 852"/>
                <a:gd name="T70" fmla="*/ 67 w 842"/>
                <a:gd name="T71" fmla="*/ 51 h 852"/>
                <a:gd name="T72" fmla="*/ 50 w 842"/>
                <a:gd name="T73" fmla="*/ 49 h 852"/>
                <a:gd name="T74" fmla="*/ 34 w 842"/>
                <a:gd name="T75" fmla="*/ 46 h 852"/>
                <a:gd name="T76" fmla="*/ 22 w 842"/>
                <a:gd name="T77" fmla="*/ 44 h 852"/>
                <a:gd name="T78" fmla="*/ 14 w 842"/>
                <a:gd name="T79" fmla="*/ 41 h 852"/>
                <a:gd name="T80" fmla="*/ 7 w 842"/>
                <a:gd name="T81" fmla="*/ 36 h 852"/>
                <a:gd name="T82" fmla="*/ 3 w 842"/>
                <a:gd name="T83" fmla="*/ 28 h 852"/>
                <a:gd name="T84" fmla="*/ 1 w 842"/>
                <a:gd name="T85" fmla="*/ 18 h 852"/>
                <a:gd name="T86" fmla="*/ 0 w 842"/>
                <a:gd name="T87" fmla="*/ 9 h 852"/>
                <a:gd name="T88" fmla="*/ 0 w 842"/>
                <a:gd name="T89" fmla="*/ 5 h 852"/>
                <a:gd name="T90" fmla="*/ 1 w 842"/>
                <a:gd name="T91" fmla="*/ 1 h 852"/>
                <a:gd name="T92" fmla="*/ 9 w 842"/>
                <a:gd name="T93" fmla="*/ 1 h 852"/>
                <a:gd name="T94" fmla="*/ 22 w 842"/>
                <a:gd name="T95" fmla="*/ 0 h 852"/>
                <a:gd name="T96" fmla="*/ 34 w 842"/>
                <a:gd name="T97" fmla="*/ 0 h 852"/>
                <a:gd name="T98" fmla="*/ 43 w 842"/>
                <a:gd name="T99" fmla="*/ 0 h 8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42"/>
                <a:gd name="T151" fmla="*/ 0 h 852"/>
                <a:gd name="T152" fmla="*/ 842 w 842"/>
                <a:gd name="T153" fmla="*/ 852 h 8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42" h="852">
                  <a:moveTo>
                    <a:pt x="188" y="0"/>
                  </a:moveTo>
                  <a:lnTo>
                    <a:pt x="188" y="18"/>
                  </a:lnTo>
                  <a:lnTo>
                    <a:pt x="188" y="39"/>
                  </a:lnTo>
                  <a:lnTo>
                    <a:pt x="188" y="56"/>
                  </a:lnTo>
                  <a:lnTo>
                    <a:pt x="188" y="62"/>
                  </a:lnTo>
                  <a:lnTo>
                    <a:pt x="205" y="64"/>
                  </a:lnTo>
                  <a:lnTo>
                    <a:pt x="213" y="65"/>
                  </a:lnTo>
                  <a:lnTo>
                    <a:pt x="229" y="66"/>
                  </a:lnTo>
                  <a:lnTo>
                    <a:pt x="254" y="69"/>
                  </a:lnTo>
                  <a:lnTo>
                    <a:pt x="284" y="73"/>
                  </a:lnTo>
                  <a:lnTo>
                    <a:pt x="321" y="77"/>
                  </a:lnTo>
                  <a:lnTo>
                    <a:pt x="360" y="80"/>
                  </a:lnTo>
                  <a:lnTo>
                    <a:pt x="403" y="84"/>
                  </a:lnTo>
                  <a:lnTo>
                    <a:pt x="445" y="90"/>
                  </a:lnTo>
                  <a:lnTo>
                    <a:pt x="490" y="93"/>
                  </a:lnTo>
                  <a:lnTo>
                    <a:pt x="534" y="99"/>
                  </a:lnTo>
                  <a:lnTo>
                    <a:pt x="576" y="103"/>
                  </a:lnTo>
                  <a:lnTo>
                    <a:pt x="613" y="105"/>
                  </a:lnTo>
                  <a:lnTo>
                    <a:pt x="647" y="109"/>
                  </a:lnTo>
                  <a:lnTo>
                    <a:pt x="676" y="110"/>
                  </a:lnTo>
                  <a:lnTo>
                    <a:pt x="698" y="113"/>
                  </a:lnTo>
                  <a:lnTo>
                    <a:pt x="712" y="113"/>
                  </a:lnTo>
                  <a:lnTo>
                    <a:pt x="727" y="114"/>
                  </a:lnTo>
                  <a:lnTo>
                    <a:pt x="740" y="118"/>
                  </a:lnTo>
                  <a:lnTo>
                    <a:pt x="750" y="123"/>
                  </a:lnTo>
                  <a:lnTo>
                    <a:pt x="759" y="131"/>
                  </a:lnTo>
                  <a:lnTo>
                    <a:pt x="766" y="140"/>
                  </a:lnTo>
                  <a:lnTo>
                    <a:pt x="769" y="151"/>
                  </a:lnTo>
                  <a:lnTo>
                    <a:pt x="772" y="161"/>
                  </a:lnTo>
                  <a:lnTo>
                    <a:pt x="773" y="173"/>
                  </a:lnTo>
                  <a:lnTo>
                    <a:pt x="776" y="199"/>
                  </a:lnTo>
                  <a:lnTo>
                    <a:pt x="783" y="247"/>
                  </a:lnTo>
                  <a:lnTo>
                    <a:pt x="792" y="311"/>
                  </a:lnTo>
                  <a:lnTo>
                    <a:pt x="802" y="382"/>
                  </a:lnTo>
                  <a:lnTo>
                    <a:pt x="814" y="456"/>
                  </a:lnTo>
                  <a:lnTo>
                    <a:pt x="825" y="528"/>
                  </a:lnTo>
                  <a:lnTo>
                    <a:pt x="835" y="589"/>
                  </a:lnTo>
                  <a:lnTo>
                    <a:pt x="842" y="633"/>
                  </a:lnTo>
                  <a:lnTo>
                    <a:pt x="820" y="638"/>
                  </a:lnTo>
                  <a:lnTo>
                    <a:pt x="794" y="646"/>
                  </a:lnTo>
                  <a:lnTo>
                    <a:pt x="768" y="655"/>
                  </a:lnTo>
                  <a:lnTo>
                    <a:pt x="740" y="667"/>
                  </a:lnTo>
                  <a:lnTo>
                    <a:pt x="710" y="681"/>
                  </a:lnTo>
                  <a:lnTo>
                    <a:pt x="678" y="696"/>
                  </a:lnTo>
                  <a:lnTo>
                    <a:pt x="647" y="711"/>
                  </a:lnTo>
                  <a:lnTo>
                    <a:pt x="616" y="728"/>
                  </a:lnTo>
                  <a:lnTo>
                    <a:pt x="585" y="745"/>
                  </a:lnTo>
                  <a:lnTo>
                    <a:pt x="553" y="762"/>
                  </a:lnTo>
                  <a:lnTo>
                    <a:pt x="524" y="779"/>
                  </a:lnTo>
                  <a:lnTo>
                    <a:pt x="496" y="796"/>
                  </a:lnTo>
                  <a:lnTo>
                    <a:pt x="470" y="811"/>
                  </a:lnTo>
                  <a:lnTo>
                    <a:pt x="445" y="826"/>
                  </a:lnTo>
                  <a:lnTo>
                    <a:pt x="423" y="840"/>
                  </a:lnTo>
                  <a:lnTo>
                    <a:pt x="405" y="852"/>
                  </a:lnTo>
                  <a:lnTo>
                    <a:pt x="429" y="759"/>
                  </a:lnTo>
                  <a:lnTo>
                    <a:pt x="458" y="663"/>
                  </a:lnTo>
                  <a:lnTo>
                    <a:pt x="491" y="567"/>
                  </a:lnTo>
                  <a:lnTo>
                    <a:pt x="525" y="476"/>
                  </a:lnTo>
                  <a:lnTo>
                    <a:pt x="557" y="397"/>
                  </a:lnTo>
                  <a:lnTo>
                    <a:pt x="583" y="333"/>
                  </a:lnTo>
                  <a:lnTo>
                    <a:pt x="602" y="291"/>
                  </a:lnTo>
                  <a:lnTo>
                    <a:pt x="609" y="274"/>
                  </a:lnTo>
                  <a:lnTo>
                    <a:pt x="621" y="248"/>
                  </a:lnTo>
                  <a:lnTo>
                    <a:pt x="593" y="247"/>
                  </a:lnTo>
                  <a:lnTo>
                    <a:pt x="563" y="244"/>
                  </a:lnTo>
                  <a:lnTo>
                    <a:pt x="529" y="242"/>
                  </a:lnTo>
                  <a:lnTo>
                    <a:pt x="492" y="239"/>
                  </a:lnTo>
                  <a:lnTo>
                    <a:pt x="455" y="237"/>
                  </a:lnTo>
                  <a:lnTo>
                    <a:pt x="416" y="233"/>
                  </a:lnTo>
                  <a:lnTo>
                    <a:pt x="375" y="229"/>
                  </a:lnTo>
                  <a:lnTo>
                    <a:pt x="335" y="225"/>
                  </a:lnTo>
                  <a:lnTo>
                    <a:pt x="294" y="221"/>
                  </a:lnTo>
                  <a:lnTo>
                    <a:pt x="255" y="217"/>
                  </a:lnTo>
                  <a:lnTo>
                    <a:pt x="219" y="212"/>
                  </a:lnTo>
                  <a:lnTo>
                    <a:pt x="183" y="207"/>
                  </a:lnTo>
                  <a:lnTo>
                    <a:pt x="150" y="203"/>
                  </a:lnTo>
                  <a:lnTo>
                    <a:pt x="121" y="198"/>
                  </a:lnTo>
                  <a:lnTo>
                    <a:pt x="95" y="191"/>
                  </a:lnTo>
                  <a:lnTo>
                    <a:pt x="75" y="186"/>
                  </a:lnTo>
                  <a:lnTo>
                    <a:pt x="59" y="181"/>
                  </a:lnTo>
                  <a:lnTo>
                    <a:pt x="43" y="172"/>
                  </a:lnTo>
                  <a:lnTo>
                    <a:pt x="30" y="157"/>
                  </a:lnTo>
                  <a:lnTo>
                    <a:pt x="20" y="142"/>
                  </a:lnTo>
                  <a:lnTo>
                    <a:pt x="12" y="122"/>
                  </a:lnTo>
                  <a:lnTo>
                    <a:pt x="7" y="103"/>
                  </a:lnTo>
                  <a:lnTo>
                    <a:pt x="3" y="80"/>
                  </a:lnTo>
                  <a:lnTo>
                    <a:pt x="0" y="60"/>
                  </a:lnTo>
                  <a:lnTo>
                    <a:pt x="0" y="39"/>
                  </a:lnTo>
                  <a:lnTo>
                    <a:pt x="0" y="30"/>
                  </a:lnTo>
                  <a:lnTo>
                    <a:pt x="2" y="22"/>
                  </a:lnTo>
                  <a:lnTo>
                    <a:pt x="2" y="13"/>
                  </a:lnTo>
                  <a:lnTo>
                    <a:pt x="3" y="5"/>
                  </a:lnTo>
                  <a:lnTo>
                    <a:pt x="17" y="5"/>
                  </a:lnTo>
                  <a:lnTo>
                    <a:pt x="38" y="4"/>
                  </a:lnTo>
                  <a:lnTo>
                    <a:pt x="64" y="2"/>
                  </a:lnTo>
                  <a:lnTo>
                    <a:pt x="94" y="2"/>
                  </a:lnTo>
                  <a:lnTo>
                    <a:pt x="123" y="1"/>
                  </a:lnTo>
                  <a:lnTo>
                    <a:pt x="150" y="0"/>
                  </a:lnTo>
                  <a:lnTo>
                    <a:pt x="172" y="0"/>
                  </a:lnTo>
                  <a:lnTo>
                    <a:pt x="188" y="0"/>
                  </a:lnTo>
                  <a:close/>
                </a:path>
              </a:pathLst>
            </a:custGeom>
            <a:solidFill>
              <a:srgbClr val="C0C0C0"/>
            </a:solidFill>
            <a:ln w="9525">
              <a:noFill/>
              <a:round/>
              <a:headEnd/>
              <a:tailEnd/>
            </a:ln>
          </p:spPr>
          <p:txBody>
            <a:bodyPr/>
            <a:lstStyle/>
            <a:p>
              <a:pPr rtl="0"/>
              <a:endParaRPr lang="en-US" sz="3800"/>
            </a:p>
          </p:txBody>
        </p:sp>
        <p:sp>
          <p:nvSpPr>
            <p:cNvPr id="1123" name="Freeform 1121"/>
            <p:cNvSpPr>
              <a:spLocks/>
            </p:cNvSpPr>
            <p:nvPr/>
          </p:nvSpPr>
          <p:spPr bwMode="auto">
            <a:xfrm>
              <a:off x="521" y="2420"/>
              <a:ext cx="108" cy="109"/>
            </a:xfrm>
            <a:custGeom>
              <a:avLst/>
              <a:gdLst>
                <a:gd name="T0" fmla="*/ 53 w 471"/>
                <a:gd name="T1" fmla="*/ 1 h 475"/>
                <a:gd name="T2" fmla="*/ 43 w 471"/>
                <a:gd name="T3" fmla="*/ 4 h 475"/>
                <a:gd name="T4" fmla="*/ 34 w 471"/>
                <a:gd name="T5" fmla="*/ 7 h 475"/>
                <a:gd name="T6" fmla="*/ 26 w 471"/>
                <a:gd name="T7" fmla="*/ 11 h 475"/>
                <a:gd name="T8" fmla="*/ 19 w 471"/>
                <a:gd name="T9" fmla="*/ 16 h 475"/>
                <a:gd name="T10" fmla="*/ 13 w 471"/>
                <a:gd name="T11" fmla="*/ 20 h 475"/>
                <a:gd name="T12" fmla="*/ 8 w 471"/>
                <a:gd name="T13" fmla="*/ 26 h 475"/>
                <a:gd name="T14" fmla="*/ 5 w 471"/>
                <a:gd name="T15" fmla="*/ 32 h 475"/>
                <a:gd name="T16" fmla="*/ 2 w 471"/>
                <a:gd name="T17" fmla="*/ 39 h 475"/>
                <a:gd name="T18" fmla="*/ 0 w 471"/>
                <a:gd name="T19" fmla="*/ 48 h 475"/>
                <a:gd name="T20" fmla="*/ 1 w 471"/>
                <a:gd name="T21" fmla="*/ 60 h 475"/>
                <a:gd name="T22" fmla="*/ 4 w 471"/>
                <a:gd name="T23" fmla="*/ 74 h 475"/>
                <a:gd name="T24" fmla="*/ 9 w 471"/>
                <a:gd name="T25" fmla="*/ 86 h 475"/>
                <a:gd name="T26" fmla="*/ 14 w 471"/>
                <a:gd name="T27" fmla="*/ 94 h 475"/>
                <a:gd name="T28" fmla="*/ 17 w 471"/>
                <a:gd name="T29" fmla="*/ 100 h 475"/>
                <a:gd name="T30" fmla="*/ 21 w 471"/>
                <a:gd name="T31" fmla="*/ 105 h 475"/>
                <a:gd name="T32" fmla="*/ 26 w 471"/>
                <a:gd name="T33" fmla="*/ 108 h 475"/>
                <a:gd name="T34" fmla="*/ 31 w 471"/>
                <a:gd name="T35" fmla="*/ 109 h 475"/>
                <a:gd name="T36" fmla="*/ 37 w 471"/>
                <a:gd name="T37" fmla="*/ 108 h 475"/>
                <a:gd name="T38" fmla="*/ 40 w 471"/>
                <a:gd name="T39" fmla="*/ 108 h 475"/>
                <a:gd name="T40" fmla="*/ 42 w 471"/>
                <a:gd name="T41" fmla="*/ 106 h 475"/>
                <a:gd name="T42" fmla="*/ 44 w 471"/>
                <a:gd name="T43" fmla="*/ 103 h 475"/>
                <a:gd name="T44" fmla="*/ 44 w 471"/>
                <a:gd name="T45" fmla="*/ 96 h 475"/>
                <a:gd name="T46" fmla="*/ 44 w 471"/>
                <a:gd name="T47" fmla="*/ 88 h 475"/>
                <a:gd name="T48" fmla="*/ 46 w 471"/>
                <a:gd name="T49" fmla="*/ 80 h 475"/>
                <a:gd name="T50" fmla="*/ 49 w 471"/>
                <a:gd name="T51" fmla="*/ 74 h 475"/>
                <a:gd name="T52" fmla="*/ 55 w 471"/>
                <a:gd name="T53" fmla="*/ 68 h 475"/>
                <a:gd name="T54" fmla="*/ 62 w 471"/>
                <a:gd name="T55" fmla="*/ 63 h 475"/>
                <a:gd name="T56" fmla="*/ 70 w 471"/>
                <a:gd name="T57" fmla="*/ 60 h 475"/>
                <a:gd name="T58" fmla="*/ 78 w 471"/>
                <a:gd name="T59" fmla="*/ 58 h 475"/>
                <a:gd name="T60" fmla="*/ 86 w 471"/>
                <a:gd name="T61" fmla="*/ 57 h 475"/>
                <a:gd name="T62" fmla="*/ 93 w 471"/>
                <a:gd name="T63" fmla="*/ 57 h 475"/>
                <a:gd name="T64" fmla="*/ 98 w 471"/>
                <a:gd name="T65" fmla="*/ 57 h 475"/>
                <a:gd name="T66" fmla="*/ 101 w 471"/>
                <a:gd name="T67" fmla="*/ 57 h 475"/>
                <a:gd name="T68" fmla="*/ 104 w 471"/>
                <a:gd name="T69" fmla="*/ 57 h 475"/>
                <a:gd name="T70" fmla="*/ 106 w 471"/>
                <a:gd name="T71" fmla="*/ 55 h 475"/>
                <a:gd name="T72" fmla="*/ 108 w 471"/>
                <a:gd name="T73" fmla="*/ 52 h 475"/>
                <a:gd name="T74" fmla="*/ 107 w 471"/>
                <a:gd name="T75" fmla="*/ 49 h 475"/>
                <a:gd name="T76" fmla="*/ 92 w 471"/>
                <a:gd name="T77" fmla="*/ 31 h 475"/>
                <a:gd name="T78" fmla="*/ 89 w 471"/>
                <a:gd name="T79" fmla="*/ 30 h 475"/>
                <a:gd name="T80" fmla="*/ 86 w 471"/>
                <a:gd name="T81" fmla="*/ 30 h 475"/>
                <a:gd name="T82" fmla="*/ 86 w 471"/>
                <a:gd name="T83" fmla="*/ 30 h 475"/>
                <a:gd name="T84" fmla="*/ 85 w 471"/>
                <a:gd name="T85" fmla="*/ 30 h 475"/>
                <a:gd name="T86" fmla="*/ 87 w 471"/>
                <a:gd name="T87" fmla="*/ 28 h 475"/>
                <a:gd name="T88" fmla="*/ 87 w 471"/>
                <a:gd name="T89" fmla="*/ 26 h 475"/>
                <a:gd name="T90" fmla="*/ 87 w 471"/>
                <a:gd name="T91" fmla="*/ 26 h 475"/>
                <a:gd name="T92" fmla="*/ 87 w 471"/>
                <a:gd name="T93" fmla="*/ 26 h 475"/>
                <a:gd name="T94" fmla="*/ 87 w 471"/>
                <a:gd name="T95" fmla="*/ 23 h 475"/>
                <a:gd name="T96" fmla="*/ 86 w 471"/>
                <a:gd name="T97" fmla="*/ 22 h 475"/>
                <a:gd name="T98" fmla="*/ 62 w 471"/>
                <a:gd name="T99" fmla="*/ 1 h 475"/>
                <a:gd name="T100" fmla="*/ 59 w 471"/>
                <a:gd name="T101" fmla="*/ 0 h 4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1"/>
                <a:gd name="T154" fmla="*/ 0 h 475"/>
                <a:gd name="T155" fmla="*/ 471 w 471"/>
                <a:gd name="T156" fmla="*/ 475 h 4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1" h="475">
                  <a:moveTo>
                    <a:pt x="254" y="0"/>
                  </a:moveTo>
                  <a:lnTo>
                    <a:pt x="230" y="6"/>
                  </a:lnTo>
                  <a:lnTo>
                    <a:pt x="207" y="11"/>
                  </a:lnTo>
                  <a:lnTo>
                    <a:pt x="186" y="17"/>
                  </a:lnTo>
                  <a:lnTo>
                    <a:pt x="165" y="24"/>
                  </a:lnTo>
                  <a:lnTo>
                    <a:pt x="147" y="32"/>
                  </a:lnTo>
                  <a:lnTo>
                    <a:pt x="129" y="39"/>
                  </a:lnTo>
                  <a:lnTo>
                    <a:pt x="112" y="48"/>
                  </a:lnTo>
                  <a:lnTo>
                    <a:pt x="96" y="58"/>
                  </a:lnTo>
                  <a:lnTo>
                    <a:pt x="82" y="68"/>
                  </a:lnTo>
                  <a:lnTo>
                    <a:pt x="69" y="78"/>
                  </a:lnTo>
                  <a:lnTo>
                    <a:pt x="57" y="89"/>
                  </a:lnTo>
                  <a:lnTo>
                    <a:pt x="46" y="100"/>
                  </a:lnTo>
                  <a:lnTo>
                    <a:pt x="36" y="113"/>
                  </a:lnTo>
                  <a:lnTo>
                    <a:pt x="27" y="126"/>
                  </a:lnTo>
                  <a:lnTo>
                    <a:pt x="21" y="139"/>
                  </a:lnTo>
                  <a:lnTo>
                    <a:pt x="14" y="154"/>
                  </a:lnTo>
                  <a:lnTo>
                    <a:pt x="8" y="172"/>
                  </a:lnTo>
                  <a:lnTo>
                    <a:pt x="4" y="190"/>
                  </a:lnTo>
                  <a:lnTo>
                    <a:pt x="1" y="210"/>
                  </a:lnTo>
                  <a:lnTo>
                    <a:pt x="0" y="228"/>
                  </a:lnTo>
                  <a:lnTo>
                    <a:pt x="3" y="262"/>
                  </a:lnTo>
                  <a:lnTo>
                    <a:pt x="9" y="294"/>
                  </a:lnTo>
                  <a:lnTo>
                    <a:pt x="18" y="324"/>
                  </a:lnTo>
                  <a:lnTo>
                    <a:pt x="30" y="351"/>
                  </a:lnTo>
                  <a:lnTo>
                    <a:pt x="40" y="376"/>
                  </a:lnTo>
                  <a:lnTo>
                    <a:pt x="52" y="396"/>
                  </a:lnTo>
                  <a:lnTo>
                    <a:pt x="61" y="409"/>
                  </a:lnTo>
                  <a:lnTo>
                    <a:pt x="66" y="418"/>
                  </a:lnTo>
                  <a:lnTo>
                    <a:pt x="73" y="435"/>
                  </a:lnTo>
                  <a:lnTo>
                    <a:pt x="81" y="449"/>
                  </a:lnTo>
                  <a:lnTo>
                    <a:pt x="90" y="458"/>
                  </a:lnTo>
                  <a:lnTo>
                    <a:pt x="99" y="465"/>
                  </a:lnTo>
                  <a:lnTo>
                    <a:pt x="112" y="470"/>
                  </a:lnTo>
                  <a:lnTo>
                    <a:pt x="125" y="474"/>
                  </a:lnTo>
                  <a:lnTo>
                    <a:pt x="137" y="475"/>
                  </a:lnTo>
                  <a:lnTo>
                    <a:pt x="148" y="474"/>
                  </a:lnTo>
                  <a:lnTo>
                    <a:pt x="160" y="472"/>
                  </a:lnTo>
                  <a:lnTo>
                    <a:pt x="168" y="471"/>
                  </a:lnTo>
                  <a:lnTo>
                    <a:pt x="174" y="469"/>
                  </a:lnTo>
                  <a:lnTo>
                    <a:pt x="178" y="467"/>
                  </a:lnTo>
                  <a:lnTo>
                    <a:pt x="185" y="463"/>
                  </a:lnTo>
                  <a:lnTo>
                    <a:pt x="190" y="457"/>
                  </a:lnTo>
                  <a:lnTo>
                    <a:pt x="194" y="449"/>
                  </a:lnTo>
                  <a:lnTo>
                    <a:pt x="194" y="441"/>
                  </a:lnTo>
                  <a:lnTo>
                    <a:pt x="191" y="420"/>
                  </a:lnTo>
                  <a:lnTo>
                    <a:pt x="191" y="401"/>
                  </a:lnTo>
                  <a:lnTo>
                    <a:pt x="191" y="383"/>
                  </a:lnTo>
                  <a:lnTo>
                    <a:pt x="195" y="366"/>
                  </a:lnTo>
                  <a:lnTo>
                    <a:pt x="199" y="350"/>
                  </a:lnTo>
                  <a:lnTo>
                    <a:pt x="207" y="336"/>
                  </a:lnTo>
                  <a:lnTo>
                    <a:pt x="215" y="322"/>
                  </a:lnTo>
                  <a:lnTo>
                    <a:pt x="225" y="310"/>
                  </a:lnTo>
                  <a:lnTo>
                    <a:pt x="238" y="297"/>
                  </a:lnTo>
                  <a:lnTo>
                    <a:pt x="254" y="286"/>
                  </a:lnTo>
                  <a:lnTo>
                    <a:pt x="271" y="276"/>
                  </a:lnTo>
                  <a:lnTo>
                    <a:pt x="288" y="268"/>
                  </a:lnTo>
                  <a:lnTo>
                    <a:pt x="306" y="263"/>
                  </a:lnTo>
                  <a:lnTo>
                    <a:pt x="324" y="258"/>
                  </a:lnTo>
                  <a:lnTo>
                    <a:pt x="342" y="254"/>
                  </a:lnTo>
                  <a:lnTo>
                    <a:pt x="359" y="251"/>
                  </a:lnTo>
                  <a:lnTo>
                    <a:pt x="376" y="249"/>
                  </a:lnTo>
                  <a:lnTo>
                    <a:pt x="392" y="247"/>
                  </a:lnTo>
                  <a:lnTo>
                    <a:pt x="406" y="247"/>
                  </a:lnTo>
                  <a:lnTo>
                    <a:pt x="419" y="246"/>
                  </a:lnTo>
                  <a:lnTo>
                    <a:pt x="429" y="247"/>
                  </a:lnTo>
                  <a:lnTo>
                    <a:pt x="437" y="247"/>
                  </a:lnTo>
                  <a:lnTo>
                    <a:pt x="442" y="247"/>
                  </a:lnTo>
                  <a:lnTo>
                    <a:pt x="444" y="247"/>
                  </a:lnTo>
                  <a:lnTo>
                    <a:pt x="452" y="247"/>
                  </a:lnTo>
                  <a:lnTo>
                    <a:pt x="458" y="245"/>
                  </a:lnTo>
                  <a:lnTo>
                    <a:pt x="463" y="241"/>
                  </a:lnTo>
                  <a:lnTo>
                    <a:pt x="468" y="234"/>
                  </a:lnTo>
                  <a:lnTo>
                    <a:pt x="471" y="228"/>
                  </a:lnTo>
                  <a:lnTo>
                    <a:pt x="471" y="220"/>
                  </a:lnTo>
                  <a:lnTo>
                    <a:pt x="468" y="214"/>
                  </a:lnTo>
                  <a:lnTo>
                    <a:pt x="465" y="208"/>
                  </a:lnTo>
                  <a:lnTo>
                    <a:pt x="401" y="136"/>
                  </a:lnTo>
                  <a:lnTo>
                    <a:pt x="396" y="132"/>
                  </a:lnTo>
                  <a:lnTo>
                    <a:pt x="389" y="129"/>
                  </a:lnTo>
                  <a:lnTo>
                    <a:pt x="383" y="128"/>
                  </a:lnTo>
                  <a:lnTo>
                    <a:pt x="376" y="129"/>
                  </a:lnTo>
                  <a:lnTo>
                    <a:pt x="375" y="129"/>
                  </a:lnTo>
                  <a:lnTo>
                    <a:pt x="372" y="129"/>
                  </a:lnTo>
                  <a:lnTo>
                    <a:pt x="376" y="126"/>
                  </a:lnTo>
                  <a:lnTo>
                    <a:pt x="379" y="123"/>
                  </a:lnTo>
                  <a:lnTo>
                    <a:pt x="380" y="119"/>
                  </a:lnTo>
                  <a:lnTo>
                    <a:pt x="381" y="113"/>
                  </a:lnTo>
                  <a:lnTo>
                    <a:pt x="381" y="112"/>
                  </a:lnTo>
                  <a:lnTo>
                    <a:pt x="380" y="107"/>
                  </a:lnTo>
                  <a:lnTo>
                    <a:pt x="379" y="102"/>
                  </a:lnTo>
                  <a:lnTo>
                    <a:pt x="376" y="98"/>
                  </a:lnTo>
                  <a:lnTo>
                    <a:pt x="373" y="94"/>
                  </a:lnTo>
                  <a:lnTo>
                    <a:pt x="273" y="6"/>
                  </a:lnTo>
                  <a:lnTo>
                    <a:pt x="269" y="3"/>
                  </a:lnTo>
                  <a:lnTo>
                    <a:pt x="264" y="0"/>
                  </a:lnTo>
                  <a:lnTo>
                    <a:pt x="259" y="0"/>
                  </a:lnTo>
                  <a:lnTo>
                    <a:pt x="254" y="0"/>
                  </a:lnTo>
                  <a:close/>
                </a:path>
              </a:pathLst>
            </a:custGeom>
            <a:solidFill>
              <a:srgbClr val="000000"/>
            </a:solidFill>
            <a:ln w="9525">
              <a:noFill/>
              <a:round/>
              <a:headEnd/>
              <a:tailEnd/>
            </a:ln>
          </p:spPr>
          <p:txBody>
            <a:bodyPr/>
            <a:lstStyle/>
            <a:p>
              <a:pPr rtl="0"/>
              <a:endParaRPr lang="en-US" sz="3800"/>
            </a:p>
          </p:txBody>
        </p:sp>
        <p:sp>
          <p:nvSpPr>
            <p:cNvPr id="1124" name="Freeform 1122"/>
            <p:cNvSpPr>
              <a:spLocks/>
            </p:cNvSpPr>
            <p:nvPr/>
          </p:nvSpPr>
          <p:spPr bwMode="auto">
            <a:xfrm>
              <a:off x="533" y="2432"/>
              <a:ext cx="79" cy="86"/>
            </a:xfrm>
            <a:custGeom>
              <a:avLst/>
              <a:gdLst>
                <a:gd name="T0" fmla="*/ 16 w 345"/>
                <a:gd name="T1" fmla="*/ 85 h 377"/>
                <a:gd name="T2" fmla="*/ 15 w 345"/>
                <a:gd name="T3" fmla="*/ 82 h 377"/>
                <a:gd name="T4" fmla="*/ 14 w 345"/>
                <a:gd name="T5" fmla="*/ 80 h 377"/>
                <a:gd name="T6" fmla="*/ 14 w 345"/>
                <a:gd name="T7" fmla="*/ 79 h 377"/>
                <a:gd name="T8" fmla="*/ 13 w 345"/>
                <a:gd name="T9" fmla="*/ 77 h 377"/>
                <a:gd name="T10" fmla="*/ 9 w 345"/>
                <a:gd name="T11" fmla="*/ 71 h 377"/>
                <a:gd name="T12" fmla="*/ 4 w 345"/>
                <a:gd name="T13" fmla="*/ 61 h 377"/>
                <a:gd name="T14" fmla="*/ 1 w 345"/>
                <a:gd name="T15" fmla="*/ 48 h 377"/>
                <a:gd name="T16" fmla="*/ 0 w 345"/>
                <a:gd name="T17" fmla="*/ 37 h 377"/>
                <a:gd name="T18" fmla="*/ 1 w 345"/>
                <a:gd name="T19" fmla="*/ 31 h 377"/>
                <a:gd name="T20" fmla="*/ 5 w 345"/>
                <a:gd name="T21" fmla="*/ 23 h 377"/>
                <a:gd name="T22" fmla="*/ 12 w 345"/>
                <a:gd name="T23" fmla="*/ 14 h 377"/>
                <a:gd name="T24" fmla="*/ 23 w 345"/>
                <a:gd name="T25" fmla="*/ 7 h 377"/>
                <a:gd name="T26" fmla="*/ 38 w 345"/>
                <a:gd name="T27" fmla="*/ 2 h 377"/>
                <a:gd name="T28" fmla="*/ 48 w 345"/>
                <a:gd name="T29" fmla="*/ 1 h 377"/>
                <a:gd name="T30" fmla="*/ 51 w 345"/>
                <a:gd name="T31" fmla="*/ 4 h 377"/>
                <a:gd name="T32" fmla="*/ 55 w 345"/>
                <a:gd name="T33" fmla="*/ 8 h 377"/>
                <a:gd name="T34" fmla="*/ 60 w 345"/>
                <a:gd name="T35" fmla="*/ 12 h 377"/>
                <a:gd name="T36" fmla="*/ 59 w 345"/>
                <a:gd name="T37" fmla="*/ 15 h 377"/>
                <a:gd name="T38" fmla="*/ 54 w 345"/>
                <a:gd name="T39" fmla="*/ 20 h 377"/>
                <a:gd name="T40" fmla="*/ 49 w 345"/>
                <a:gd name="T41" fmla="*/ 23 h 377"/>
                <a:gd name="T42" fmla="*/ 45 w 345"/>
                <a:gd name="T43" fmla="*/ 26 h 377"/>
                <a:gd name="T44" fmla="*/ 44 w 345"/>
                <a:gd name="T45" fmla="*/ 27 h 377"/>
                <a:gd name="T46" fmla="*/ 43 w 345"/>
                <a:gd name="T47" fmla="*/ 29 h 377"/>
                <a:gd name="T48" fmla="*/ 42 w 345"/>
                <a:gd name="T49" fmla="*/ 31 h 377"/>
                <a:gd name="T50" fmla="*/ 43 w 345"/>
                <a:gd name="T51" fmla="*/ 32 h 377"/>
                <a:gd name="T52" fmla="*/ 44 w 345"/>
                <a:gd name="T53" fmla="*/ 34 h 377"/>
                <a:gd name="T54" fmla="*/ 47 w 345"/>
                <a:gd name="T55" fmla="*/ 36 h 377"/>
                <a:gd name="T56" fmla="*/ 50 w 345"/>
                <a:gd name="T57" fmla="*/ 35 h 377"/>
                <a:gd name="T58" fmla="*/ 56 w 345"/>
                <a:gd name="T59" fmla="*/ 34 h 377"/>
                <a:gd name="T60" fmla="*/ 64 w 345"/>
                <a:gd name="T61" fmla="*/ 32 h 377"/>
                <a:gd name="T62" fmla="*/ 72 w 345"/>
                <a:gd name="T63" fmla="*/ 30 h 377"/>
                <a:gd name="T64" fmla="*/ 75 w 345"/>
                <a:gd name="T65" fmla="*/ 30 h 377"/>
                <a:gd name="T66" fmla="*/ 77 w 345"/>
                <a:gd name="T67" fmla="*/ 33 h 377"/>
                <a:gd name="T68" fmla="*/ 74 w 345"/>
                <a:gd name="T69" fmla="*/ 35 h 377"/>
                <a:gd name="T70" fmla="*/ 62 w 345"/>
                <a:gd name="T71" fmla="*/ 36 h 377"/>
                <a:gd name="T72" fmla="*/ 49 w 345"/>
                <a:gd name="T73" fmla="*/ 41 h 377"/>
                <a:gd name="T74" fmla="*/ 38 w 345"/>
                <a:gd name="T75" fmla="*/ 47 h 377"/>
                <a:gd name="T76" fmla="*/ 30 w 345"/>
                <a:gd name="T77" fmla="*/ 55 h 377"/>
                <a:gd name="T78" fmla="*/ 26 w 345"/>
                <a:gd name="T79" fmla="*/ 61 h 377"/>
                <a:gd name="T80" fmla="*/ 23 w 345"/>
                <a:gd name="T81" fmla="*/ 68 h 377"/>
                <a:gd name="T82" fmla="*/ 22 w 345"/>
                <a:gd name="T83" fmla="*/ 76 h 377"/>
                <a:gd name="T84" fmla="*/ 22 w 345"/>
                <a:gd name="T85" fmla="*/ 82 h 377"/>
                <a:gd name="T86" fmla="*/ 22 w 345"/>
                <a:gd name="T87" fmla="*/ 84 h 377"/>
                <a:gd name="T88" fmla="*/ 21 w 345"/>
                <a:gd name="T89" fmla="*/ 86 h 377"/>
                <a:gd name="T90" fmla="*/ 18 w 345"/>
                <a:gd name="T91" fmla="*/ 86 h 3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5"/>
                <a:gd name="T139" fmla="*/ 0 h 377"/>
                <a:gd name="T140" fmla="*/ 345 w 345"/>
                <a:gd name="T141" fmla="*/ 377 h 3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5" h="377">
                  <a:moveTo>
                    <a:pt x="73" y="373"/>
                  </a:moveTo>
                  <a:lnTo>
                    <a:pt x="70" y="372"/>
                  </a:lnTo>
                  <a:lnTo>
                    <a:pt x="68" y="368"/>
                  </a:lnTo>
                  <a:lnTo>
                    <a:pt x="64" y="361"/>
                  </a:lnTo>
                  <a:lnTo>
                    <a:pt x="61" y="352"/>
                  </a:lnTo>
                  <a:lnTo>
                    <a:pt x="61" y="350"/>
                  </a:lnTo>
                  <a:lnTo>
                    <a:pt x="60" y="347"/>
                  </a:lnTo>
                  <a:lnTo>
                    <a:pt x="60" y="346"/>
                  </a:lnTo>
                  <a:lnTo>
                    <a:pt x="59" y="343"/>
                  </a:lnTo>
                  <a:lnTo>
                    <a:pt x="56" y="339"/>
                  </a:lnTo>
                  <a:lnTo>
                    <a:pt x="50" y="329"/>
                  </a:lnTo>
                  <a:lnTo>
                    <a:pt x="39" y="312"/>
                  </a:lnTo>
                  <a:lnTo>
                    <a:pt x="29" y="291"/>
                  </a:lnTo>
                  <a:lnTo>
                    <a:pt x="18" y="266"/>
                  </a:lnTo>
                  <a:lnTo>
                    <a:pt x="9" y="239"/>
                  </a:lnTo>
                  <a:lnTo>
                    <a:pt x="3" y="209"/>
                  </a:lnTo>
                  <a:lnTo>
                    <a:pt x="0" y="178"/>
                  </a:lnTo>
                  <a:lnTo>
                    <a:pt x="0" y="164"/>
                  </a:lnTo>
                  <a:lnTo>
                    <a:pt x="3" y="149"/>
                  </a:lnTo>
                  <a:lnTo>
                    <a:pt x="5" y="136"/>
                  </a:lnTo>
                  <a:lnTo>
                    <a:pt x="11" y="122"/>
                  </a:lnTo>
                  <a:lnTo>
                    <a:pt x="21" y="100"/>
                  </a:lnTo>
                  <a:lnTo>
                    <a:pt x="35" y="80"/>
                  </a:lnTo>
                  <a:lnTo>
                    <a:pt x="53" y="63"/>
                  </a:lnTo>
                  <a:lnTo>
                    <a:pt x="76" y="47"/>
                  </a:lnTo>
                  <a:lnTo>
                    <a:pt x="102" y="32"/>
                  </a:lnTo>
                  <a:lnTo>
                    <a:pt x="132" y="19"/>
                  </a:lnTo>
                  <a:lnTo>
                    <a:pt x="165" y="9"/>
                  </a:lnTo>
                  <a:lnTo>
                    <a:pt x="203" y="0"/>
                  </a:lnTo>
                  <a:lnTo>
                    <a:pt x="208" y="5"/>
                  </a:lnTo>
                  <a:lnTo>
                    <a:pt x="215" y="10"/>
                  </a:lnTo>
                  <a:lnTo>
                    <a:pt x="224" y="18"/>
                  </a:lnTo>
                  <a:lnTo>
                    <a:pt x="233" y="26"/>
                  </a:lnTo>
                  <a:lnTo>
                    <a:pt x="242" y="35"/>
                  </a:lnTo>
                  <a:lnTo>
                    <a:pt x="253" y="43"/>
                  </a:lnTo>
                  <a:lnTo>
                    <a:pt x="262" y="52"/>
                  </a:lnTo>
                  <a:lnTo>
                    <a:pt x="271" y="60"/>
                  </a:lnTo>
                  <a:lnTo>
                    <a:pt x="259" y="67"/>
                  </a:lnTo>
                  <a:lnTo>
                    <a:pt x="247" y="76"/>
                  </a:lnTo>
                  <a:lnTo>
                    <a:pt x="234" y="86"/>
                  </a:lnTo>
                  <a:lnTo>
                    <a:pt x="223" y="93"/>
                  </a:lnTo>
                  <a:lnTo>
                    <a:pt x="212" y="101"/>
                  </a:lnTo>
                  <a:lnTo>
                    <a:pt x="203" y="108"/>
                  </a:lnTo>
                  <a:lnTo>
                    <a:pt x="198" y="112"/>
                  </a:lnTo>
                  <a:lnTo>
                    <a:pt x="195" y="113"/>
                  </a:lnTo>
                  <a:lnTo>
                    <a:pt x="191" y="117"/>
                  </a:lnTo>
                  <a:lnTo>
                    <a:pt x="188" y="122"/>
                  </a:lnTo>
                  <a:lnTo>
                    <a:pt x="186" y="127"/>
                  </a:lnTo>
                  <a:lnTo>
                    <a:pt x="185" y="132"/>
                  </a:lnTo>
                  <a:lnTo>
                    <a:pt x="185" y="135"/>
                  </a:lnTo>
                  <a:lnTo>
                    <a:pt x="186" y="138"/>
                  </a:lnTo>
                  <a:lnTo>
                    <a:pt x="186" y="140"/>
                  </a:lnTo>
                  <a:lnTo>
                    <a:pt x="188" y="143"/>
                  </a:lnTo>
                  <a:lnTo>
                    <a:pt x="191" y="149"/>
                  </a:lnTo>
                  <a:lnTo>
                    <a:pt x="198" y="155"/>
                  </a:lnTo>
                  <a:lnTo>
                    <a:pt x="206" y="156"/>
                  </a:lnTo>
                  <a:lnTo>
                    <a:pt x="215" y="156"/>
                  </a:lnTo>
                  <a:lnTo>
                    <a:pt x="219" y="155"/>
                  </a:lnTo>
                  <a:lnTo>
                    <a:pt x="229" y="152"/>
                  </a:lnTo>
                  <a:lnTo>
                    <a:pt x="245" y="148"/>
                  </a:lnTo>
                  <a:lnTo>
                    <a:pt x="263" y="144"/>
                  </a:lnTo>
                  <a:lnTo>
                    <a:pt x="281" y="139"/>
                  </a:lnTo>
                  <a:lnTo>
                    <a:pt x="299" y="135"/>
                  </a:lnTo>
                  <a:lnTo>
                    <a:pt x="315" y="131"/>
                  </a:lnTo>
                  <a:lnTo>
                    <a:pt x="325" y="128"/>
                  </a:lnTo>
                  <a:lnTo>
                    <a:pt x="329" y="132"/>
                  </a:lnTo>
                  <a:lnTo>
                    <a:pt x="333" y="136"/>
                  </a:lnTo>
                  <a:lnTo>
                    <a:pt x="338" y="143"/>
                  </a:lnTo>
                  <a:lnTo>
                    <a:pt x="345" y="149"/>
                  </a:lnTo>
                  <a:lnTo>
                    <a:pt x="322" y="152"/>
                  </a:lnTo>
                  <a:lnTo>
                    <a:pt x="297" y="155"/>
                  </a:lnTo>
                  <a:lnTo>
                    <a:pt x="270" y="160"/>
                  </a:lnTo>
                  <a:lnTo>
                    <a:pt x="242" y="168"/>
                  </a:lnTo>
                  <a:lnTo>
                    <a:pt x="215" y="178"/>
                  </a:lnTo>
                  <a:lnTo>
                    <a:pt x="189" y="191"/>
                  </a:lnTo>
                  <a:lnTo>
                    <a:pt x="164" y="207"/>
                  </a:lnTo>
                  <a:lnTo>
                    <a:pt x="142" y="227"/>
                  </a:lnTo>
                  <a:lnTo>
                    <a:pt x="132" y="240"/>
                  </a:lnTo>
                  <a:lnTo>
                    <a:pt x="121" y="255"/>
                  </a:lnTo>
                  <a:lnTo>
                    <a:pt x="113" y="269"/>
                  </a:lnTo>
                  <a:lnTo>
                    <a:pt x="107" y="285"/>
                  </a:lnTo>
                  <a:lnTo>
                    <a:pt x="102" y="300"/>
                  </a:lnTo>
                  <a:lnTo>
                    <a:pt x="98" y="317"/>
                  </a:lnTo>
                  <a:lnTo>
                    <a:pt x="96" y="335"/>
                  </a:lnTo>
                  <a:lnTo>
                    <a:pt x="95" y="355"/>
                  </a:lnTo>
                  <a:lnTo>
                    <a:pt x="95" y="360"/>
                  </a:lnTo>
                  <a:lnTo>
                    <a:pt x="96" y="365"/>
                  </a:lnTo>
                  <a:lnTo>
                    <a:pt x="96" y="370"/>
                  </a:lnTo>
                  <a:lnTo>
                    <a:pt x="96" y="376"/>
                  </a:lnTo>
                  <a:lnTo>
                    <a:pt x="90" y="377"/>
                  </a:lnTo>
                  <a:lnTo>
                    <a:pt x="85" y="376"/>
                  </a:lnTo>
                  <a:lnTo>
                    <a:pt x="78" y="376"/>
                  </a:lnTo>
                  <a:lnTo>
                    <a:pt x="73" y="373"/>
                  </a:lnTo>
                  <a:close/>
                </a:path>
              </a:pathLst>
            </a:custGeom>
            <a:solidFill>
              <a:srgbClr val="C0C0C0"/>
            </a:solidFill>
            <a:ln w="9525">
              <a:noFill/>
              <a:round/>
              <a:headEnd/>
              <a:tailEnd/>
            </a:ln>
          </p:spPr>
          <p:txBody>
            <a:bodyPr/>
            <a:lstStyle/>
            <a:p>
              <a:pPr rtl="0"/>
              <a:endParaRPr lang="en-US" sz="3800"/>
            </a:p>
          </p:txBody>
        </p:sp>
        <p:sp>
          <p:nvSpPr>
            <p:cNvPr id="1125" name="Freeform 1123"/>
            <p:cNvSpPr>
              <a:spLocks/>
            </p:cNvSpPr>
            <p:nvPr/>
          </p:nvSpPr>
          <p:spPr bwMode="auto">
            <a:xfrm>
              <a:off x="403" y="2511"/>
              <a:ext cx="243" cy="127"/>
            </a:xfrm>
            <a:custGeom>
              <a:avLst/>
              <a:gdLst>
                <a:gd name="T0" fmla="*/ 42 w 1064"/>
                <a:gd name="T1" fmla="*/ 49 h 555"/>
                <a:gd name="T2" fmla="*/ 34 w 1064"/>
                <a:gd name="T3" fmla="*/ 49 h 555"/>
                <a:gd name="T4" fmla="*/ 25 w 1064"/>
                <a:gd name="T5" fmla="*/ 49 h 555"/>
                <a:gd name="T6" fmla="*/ 20 w 1064"/>
                <a:gd name="T7" fmla="*/ 49 h 555"/>
                <a:gd name="T8" fmla="*/ 18 w 1064"/>
                <a:gd name="T9" fmla="*/ 49 h 555"/>
                <a:gd name="T10" fmla="*/ 18 w 1064"/>
                <a:gd name="T11" fmla="*/ 49 h 555"/>
                <a:gd name="T12" fmla="*/ 16 w 1064"/>
                <a:gd name="T13" fmla="*/ 49 h 555"/>
                <a:gd name="T14" fmla="*/ 12 w 1064"/>
                <a:gd name="T15" fmla="*/ 50 h 555"/>
                <a:gd name="T16" fmla="*/ 8 w 1064"/>
                <a:gd name="T17" fmla="*/ 52 h 555"/>
                <a:gd name="T18" fmla="*/ 5 w 1064"/>
                <a:gd name="T19" fmla="*/ 54 h 555"/>
                <a:gd name="T20" fmla="*/ 2 w 1064"/>
                <a:gd name="T21" fmla="*/ 58 h 555"/>
                <a:gd name="T22" fmla="*/ 0 w 1064"/>
                <a:gd name="T23" fmla="*/ 65 h 555"/>
                <a:gd name="T24" fmla="*/ 1 w 1064"/>
                <a:gd name="T25" fmla="*/ 71 h 555"/>
                <a:gd name="T26" fmla="*/ 5 w 1064"/>
                <a:gd name="T27" fmla="*/ 78 h 555"/>
                <a:gd name="T28" fmla="*/ 11 w 1064"/>
                <a:gd name="T29" fmla="*/ 83 h 555"/>
                <a:gd name="T30" fmla="*/ 19 w 1064"/>
                <a:gd name="T31" fmla="*/ 85 h 555"/>
                <a:gd name="T32" fmla="*/ 24 w 1064"/>
                <a:gd name="T33" fmla="*/ 86 h 555"/>
                <a:gd name="T34" fmla="*/ 30 w 1064"/>
                <a:gd name="T35" fmla="*/ 86 h 555"/>
                <a:gd name="T36" fmla="*/ 39 w 1064"/>
                <a:gd name="T37" fmla="*/ 86 h 555"/>
                <a:gd name="T38" fmla="*/ 47 w 1064"/>
                <a:gd name="T39" fmla="*/ 86 h 555"/>
                <a:gd name="T40" fmla="*/ 57 w 1064"/>
                <a:gd name="T41" fmla="*/ 91 h 555"/>
                <a:gd name="T42" fmla="*/ 70 w 1064"/>
                <a:gd name="T43" fmla="*/ 100 h 555"/>
                <a:gd name="T44" fmla="*/ 84 w 1064"/>
                <a:gd name="T45" fmla="*/ 108 h 555"/>
                <a:gd name="T46" fmla="*/ 98 w 1064"/>
                <a:gd name="T47" fmla="*/ 115 h 555"/>
                <a:gd name="T48" fmla="*/ 112 w 1064"/>
                <a:gd name="T49" fmla="*/ 120 h 555"/>
                <a:gd name="T50" fmla="*/ 126 w 1064"/>
                <a:gd name="T51" fmla="*/ 124 h 555"/>
                <a:gd name="T52" fmla="*/ 141 w 1064"/>
                <a:gd name="T53" fmla="*/ 126 h 555"/>
                <a:gd name="T54" fmla="*/ 157 w 1064"/>
                <a:gd name="T55" fmla="*/ 127 h 555"/>
                <a:gd name="T56" fmla="*/ 170 w 1064"/>
                <a:gd name="T57" fmla="*/ 127 h 555"/>
                <a:gd name="T58" fmla="*/ 180 w 1064"/>
                <a:gd name="T59" fmla="*/ 126 h 555"/>
                <a:gd name="T60" fmla="*/ 190 w 1064"/>
                <a:gd name="T61" fmla="*/ 124 h 555"/>
                <a:gd name="T62" fmla="*/ 200 w 1064"/>
                <a:gd name="T63" fmla="*/ 121 h 555"/>
                <a:gd name="T64" fmla="*/ 209 w 1064"/>
                <a:gd name="T65" fmla="*/ 118 h 555"/>
                <a:gd name="T66" fmla="*/ 217 w 1064"/>
                <a:gd name="T67" fmla="*/ 113 h 555"/>
                <a:gd name="T68" fmla="*/ 224 w 1064"/>
                <a:gd name="T69" fmla="*/ 109 h 555"/>
                <a:gd name="T70" fmla="*/ 230 w 1064"/>
                <a:gd name="T71" fmla="*/ 103 h 555"/>
                <a:gd name="T72" fmla="*/ 236 w 1064"/>
                <a:gd name="T73" fmla="*/ 96 h 555"/>
                <a:gd name="T74" fmla="*/ 240 w 1064"/>
                <a:gd name="T75" fmla="*/ 89 h 555"/>
                <a:gd name="T76" fmla="*/ 243 w 1064"/>
                <a:gd name="T77" fmla="*/ 80 h 555"/>
                <a:gd name="T78" fmla="*/ 243 w 1064"/>
                <a:gd name="T79" fmla="*/ 71 h 555"/>
                <a:gd name="T80" fmla="*/ 241 w 1064"/>
                <a:gd name="T81" fmla="*/ 60 h 555"/>
                <a:gd name="T82" fmla="*/ 236 w 1064"/>
                <a:gd name="T83" fmla="*/ 47 h 555"/>
                <a:gd name="T84" fmla="*/ 227 w 1064"/>
                <a:gd name="T85" fmla="*/ 36 h 555"/>
                <a:gd name="T86" fmla="*/ 216 w 1064"/>
                <a:gd name="T87" fmla="*/ 25 h 555"/>
                <a:gd name="T88" fmla="*/ 202 w 1064"/>
                <a:gd name="T89" fmla="*/ 16 h 555"/>
                <a:gd name="T90" fmla="*/ 186 w 1064"/>
                <a:gd name="T91" fmla="*/ 9 h 555"/>
                <a:gd name="T92" fmla="*/ 168 w 1064"/>
                <a:gd name="T93" fmla="*/ 4 h 555"/>
                <a:gd name="T94" fmla="*/ 149 w 1064"/>
                <a:gd name="T95" fmla="*/ 1 h 555"/>
                <a:gd name="T96" fmla="*/ 131 w 1064"/>
                <a:gd name="T97" fmla="*/ 0 h 555"/>
                <a:gd name="T98" fmla="*/ 114 w 1064"/>
                <a:gd name="T99" fmla="*/ 2 h 555"/>
                <a:gd name="T100" fmla="*/ 98 w 1064"/>
                <a:gd name="T101" fmla="*/ 5 h 555"/>
                <a:gd name="T102" fmla="*/ 84 w 1064"/>
                <a:gd name="T103" fmla="*/ 10 h 555"/>
                <a:gd name="T104" fmla="*/ 71 w 1064"/>
                <a:gd name="T105" fmla="*/ 16 h 555"/>
                <a:gd name="T106" fmla="*/ 61 w 1064"/>
                <a:gd name="T107" fmla="*/ 24 h 555"/>
                <a:gd name="T108" fmla="*/ 53 w 1064"/>
                <a:gd name="T109" fmla="*/ 33 h 555"/>
                <a:gd name="T110" fmla="*/ 47 w 1064"/>
                <a:gd name="T111" fmla="*/ 43 h 5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64"/>
                <a:gd name="T169" fmla="*/ 0 h 555"/>
                <a:gd name="T170" fmla="*/ 1064 w 1064"/>
                <a:gd name="T171" fmla="*/ 555 h 55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64" h="555">
                  <a:moveTo>
                    <a:pt x="195" y="213"/>
                  </a:moveTo>
                  <a:lnTo>
                    <a:pt x="183" y="213"/>
                  </a:lnTo>
                  <a:lnTo>
                    <a:pt x="166" y="213"/>
                  </a:lnTo>
                  <a:lnTo>
                    <a:pt x="148" y="213"/>
                  </a:lnTo>
                  <a:lnTo>
                    <a:pt x="129" y="212"/>
                  </a:lnTo>
                  <a:lnTo>
                    <a:pt x="110" y="212"/>
                  </a:lnTo>
                  <a:lnTo>
                    <a:pt x="96" y="212"/>
                  </a:lnTo>
                  <a:lnTo>
                    <a:pt x="86" y="212"/>
                  </a:lnTo>
                  <a:lnTo>
                    <a:pt x="82" y="212"/>
                  </a:lnTo>
                  <a:lnTo>
                    <a:pt x="80" y="212"/>
                  </a:lnTo>
                  <a:lnTo>
                    <a:pt x="80" y="213"/>
                  </a:lnTo>
                  <a:lnTo>
                    <a:pt x="71" y="215"/>
                  </a:lnTo>
                  <a:lnTo>
                    <a:pt x="61" y="216"/>
                  </a:lnTo>
                  <a:lnTo>
                    <a:pt x="53" y="219"/>
                  </a:lnTo>
                  <a:lnTo>
                    <a:pt x="44" y="222"/>
                  </a:lnTo>
                  <a:lnTo>
                    <a:pt x="36" y="226"/>
                  </a:lnTo>
                  <a:lnTo>
                    <a:pt x="28" y="232"/>
                  </a:lnTo>
                  <a:lnTo>
                    <a:pt x="22" y="237"/>
                  </a:lnTo>
                  <a:lnTo>
                    <a:pt x="15" y="243"/>
                  </a:lnTo>
                  <a:lnTo>
                    <a:pt x="8" y="255"/>
                  </a:lnTo>
                  <a:lnTo>
                    <a:pt x="2" y="268"/>
                  </a:lnTo>
                  <a:lnTo>
                    <a:pt x="0" y="282"/>
                  </a:lnTo>
                  <a:lnTo>
                    <a:pt x="0" y="297"/>
                  </a:lnTo>
                  <a:lnTo>
                    <a:pt x="4" y="312"/>
                  </a:lnTo>
                  <a:lnTo>
                    <a:pt x="10" y="328"/>
                  </a:lnTo>
                  <a:lnTo>
                    <a:pt x="21" y="341"/>
                  </a:lnTo>
                  <a:lnTo>
                    <a:pt x="32" y="352"/>
                  </a:lnTo>
                  <a:lnTo>
                    <a:pt x="48" y="362"/>
                  </a:lnTo>
                  <a:lnTo>
                    <a:pt x="64" y="368"/>
                  </a:lnTo>
                  <a:lnTo>
                    <a:pt x="82" y="373"/>
                  </a:lnTo>
                  <a:lnTo>
                    <a:pt x="100" y="375"/>
                  </a:lnTo>
                  <a:lnTo>
                    <a:pt x="104" y="375"/>
                  </a:lnTo>
                  <a:lnTo>
                    <a:pt x="114" y="375"/>
                  </a:lnTo>
                  <a:lnTo>
                    <a:pt x="131" y="375"/>
                  </a:lnTo>
                  <a:lnTo>
                    <a:pt x="149" y="375"/>
                  </a:lnTo>
                  <a:lnTo>
                    <a:pt x="170" y="375"/>
                  </a:lnTo>
                  <a:lnTo>
                    <a:pt x="190" y="375"/>
                  </a:lnTo>
                  <a:lnTo>
                    <a:pt x="207" y="375"/>
                  </a:lnTo>
                  <a:lnTo>
                    <a:pt x="220" y="375"/>
                  </a:lnTo>
                  <a:lnTo>
                    <a:pt x="248" y="398"/>
                  </a:lnTo>
                  <a:lnTo>
                    <a:pt x="277" y="419"/>
                  </a:lnTo>
                  <a:lnTo>
                    <a:pt x="307" y="438"/>
                  </a:lnTo>
                  <a:lnTo>
                    <a:pt x="337" y="457"/>
                  </a:lnTo>
                  <a:lnTo>
                    <a:pt x="367" y="473"/>
                  </a:lnTo>
                  <a:lnTo>
                    <a:pt x="397" y="489"/>
                  </a:lnTo>
                  <a:lnTo>
                    <a:pt x="427" y="502"/>
                  </a:lnTo>
                  <a:lnTo>
                    <a:pt x="458" y="514"/>
                  </a:lnTo>
                  <a:lnTo>
                    <a:pt x="489" y="524"/>
                  </a:lnTo>
                  <a:lnTo>
                    <a:pt x="520" y="533"/>
                  </a:lnTo>
                  <a:lnTo>
                    <a:pt x="553" y="541"/>
                  </a:lnTo>
                  <a:lnTo>
                    <a:pt x="585" y="548"/>
                  </a:lnTo>
                  <a:lnTo>
                    <a:pt x="618" y="551"/>
                  </a:lnTo>
                  <a:lnTo>
                    <a:pt x="652" y="554"/>
                  </a:lnTo>
                  <a:lnTo>
                    <a:pt x="686" y="555"/>
                  </a:lnTo>
                  <a:lnTo>
                    <a:pt x="719" y="555"/>
                  </a:lnTo>
                  <a:lnTo>
                    <a:pt x="743" y="554"/>
                  </a:lnTo>
                  <a:lnTo>
                    <a:pt x="766" y="553"/>
                  </a:lnTo>
                  <a:lnTo>
                    <a:pt x="790" y="550"/>
                  </a:lnTo>
                  <a:lnTo>
                    <a:pt x="812" y="546"/>
                  </a:lnTo>
                  <a:lnTo>
                    <a:pt x="834" y="541"/>
                  </a:lnTo>
                  <a:lnTo>
                    <a:pt x="855" y="536"/>
                  </a:lnTo>
                  <a:lnTo>
                    <a:pt x="874" y="529"/>
                  </a:lnTo>
                  <a:lnTo>
                    <a:pt x="895" y="522"/>
                  </a:lnTo>
                  <a:lnTo>
                    <a:pt x="913" y="514"/>
                  </a:lnTo>
                  <a:lnTo>
                    <a:pt x="932" y="506"/>
                  </a:lnTo>
                  <a:lnTo>
                    <a:pt x="948" y="496"/>
                  </a:lnTo>
                  <a:lnTo>
                    <a:pt x="964" y="486"/>
                  </a:lnTo>
                  <a:lnTo>
                    <a:pt x="980" y="475"/>
                  </a:lnTo>
                  <a:lnTo>
                    <a:pt x="994" y="463"/>
                  </a:lnTo>
                  <a:lnTo>
                    <a:pt x="1007" y="451"/>
                  </a:lnTo>
                  <a:lnTo>
                    <a:pt x="1019" y="438"/>
                  </a:lnTo>
                  <a:lnTo>
                    <a:pt x="1032" y="421"/>
                  </a:lnTo>
                  <a:lnTo>
                    <a:pt x="1042" y="405"/>
                  </a:lnTo>
                  <a:lnTo>
                    <a:pt x="1050" y="388"/>
                  </a:lnTo>
                  <a:lnTo>
                    <a:pt x="1056" y="368"/>
                  </a:lnTo>
                  <a:lnTo>
                    <a:pt x="1062" y="350"/>
                  </a:lnTo>
                  <a:lnTo>
                    <a:pt x="1064" y="330"/>
                  </a:lnTo>
                  <a:lnTo>
                    <a:pt x="1064" y="311"/>
                  </a:lnTo>
                  <a:lnTo>
                    <a:pt x="1063" y="291"/>
                  </a:lnTo>
                  <a:lnTo>
                    <a:pt x="1056" y="263"/>
                  </a:lnTo>
                  <a:lnTo>
                    <a:pt x="1047" y="234"/>
                  </a:lnTo>
                  <a:lnTo>
                    <a:pt x="1033" y="207"/>
                  </a:lnTo>
                  <a:lnTo>
                    <a:pt x="1016" y="181"/>
                  </a:lnTo>
                  <a:lnTo>
                    <a:pt x="995" y="156"/>
                  </a:lnTo>
                  <a:lnTo>
                    <a:pt x="972" y="133"/>
                  </a:lnTo>
                  <a:lnTo>
                    <a:pt x="946" y="111"/>
                  </a:lnTo>
                  <a:lnTo>
                    <a:pt x="916" y="90"/>
                  </a:lnTo>
                  <a:lnTo>
                    <a:pt x="885" y="72"/>
                  </a:lnTo>
                  <a:lnTo>
                    <a:pt x="851" y="55"/>
                  </a:lnTo>
                  <a:lnTo>
                    <a:pt x="814" y="39"/>
                  </a:lnTo>
                  <a:lnTo>
                    <a:pt x="777" y="27"/>
                  </a:lnTo>
                  <a:lnTo>
                    <a:pt x="736" y="17"/>
                  </a:lnTo>
                  <a:lnTo>
                    <a:pt x="696" y="8"/>
                  </a:lnTo>
                  <a:lnTo>
                    <a:pt x="653" y="3"/>
                  </a:lnTo>
                  <a:lnTo>
                    <a:pt x="610" y="0"/>
                  </a:lnTo>
                  <a:lnTo>
                    <a:pt x="572" y="0"/>
                  </a:lnTo>
                  <a:lnTo>
                    <a:pt x="535" y="3"/>
                  </a:lnTo>
                  <a:lnTo>
                    <a:pt x="498" y="7"/>
                  </a:lnTo>
                  <a:lnTo>
                    <a:pt x="463" y="12"/>
                  </a:lnTo>
                  <a:lnTo>
                    <a:pt x="430" y="21"/>
                  </a:lnTo>
                  <a:lnTo>
                    <a:pt x="398" y="30"/>
                  </a:lnTo>
                  <a:lnTo>
                    <a:pt x="368" y="42"/>
                  </a:lnTo>
                  <a:lnTo>
                    <a:pt x="341" y="56"/>
                  </a:lnTo>
                  <a:lnTo>
                    <a:pt x="313" y="70"/>
                  </a:lnTo>
                  <a:lnTo>
                    <a:pt x="290" y="87"/>
                  </a:lnTo>
                  <a:lnTo>
                    <a:pt x="268" y="105"/>
                  </a:lnTo>
                  <a:lnTo>
                    <a:pt x="248" y="124"/>
                  </a:lnTo>
                  <a:lnTo>
                    <a:pt x="230" y="144"/>
                  </a:lnTo>
                  <a:lnTo>
                    <a:pt x="216" y="166"/>
                  </a:lnTo>
                  <a:lnTo>
                    <a:pt x="204" y="190"/>
                  </a:lnTo>
                  <a:lnTo>
                    <a:pt x="195" y="213"/>
                  </a:lnTo>
                  <a:close/>
                </a:path>
              </a:pathLst>
            </a:custGeom>
            <a:solidFill>
              <a:srgbClr val="000000"/>
            </a:solidFill>
            <a:ln w="9525">
              <a:noFill/>
              <a:round/>
              <a:headEnd/>
              <a:tailEnd/>
            </a:ln>
          </p:spPr>
          <p:txBody>
            <a:bodyPr/>
            <a:lstStyle/>
            <a:p>
              <a:pPr rtl="0"/>
              <a:endParaRPr lang="en-US" sz="3800"/>
            </a:p>
          </p:txBody>
        </p:sp>
        <p:sp>
          <p:nvSpPr>
            <p:cNvPr id="1126" name="Freeform 1124"/>
            <p:cNvSpPr>
              <a:spLocks/>
            </p:cNvSpPr>
            <p:nvPr/>
          </p:nvSpPr>
          <p:spPr bwMode="auto">
            <a:xfrm>
              <a:off x="414" y="2523"/>
              <a:ext cx="221" cy="105"/>
            </a:xfrm>
            <a:custGeom>
              <a:avLst/>
              <a:gdLst>
                <a:gd name="T0" fmla="*/ 44 w 969"/>
                <a:gd name="T1" fmla="*/ 39 h 461"/>
                <a:gd name="T2" fmla="*/ 49 w 969"/>
                <a:gd name="T3" fmla="*/ 30 h 461"/>
                <a:gd name="T4" fmla="*/ 56 w 969"/>
                <a:gd name="T5" fmla="*/ 22 h 461"/>
                <a:gd name="T6" fmla="*/ 65 w 969"/>
                <a:gd name="T7" fmla="*/ 15 h 461"/>
                <a:gd name="T8" fmla="*/ 77 w 969"/>
                <a:gd name="T9" fmla="*/ 9 h 461"/>
                <a:gd name="T10" fmla="*/ 90 w 969"/>
                <a:gd name="T11" fmla="*/ 4 h 461"/>
                <a:gd name="T12" fmla="*/ 104 w 969"/>
                <a:gd name="T13" fmla="*/ 1 h 461"/>
                <a:gd name="T14" fmla="*/ 120 w 969"/>
                <a:gd name="T15" fmla="*/ 0 h 461"/>
                <a:gd name="T16" fmla="*/ 137 w 969"/>
                <a:gd name="T17" fmla="*/ 1 h 461"/>
                <a:gd name="T18" fmla="*/ 153 w 969"/>
                <a:gd name="T19" fmla="*/ 3 h 461"/>
                <a:gd name="T20" fmla="*/ 169 w 969"/>
                <a:gd name="T21" fmla="*/ 8 h 461"/>
                <a:gd name="T22" fmla="*/ 184 w 969"/>
                <a:gd name="T23" fmla="*/ 14 h 461"/>
                <a:gd name="T24" fmla="*/ 196 w 969"/>
                <a:gd name="T25" fmla="*/ 22 h 461"/>
                <a:gd name="T26" fmla="*/ 207 w 969"/>
                <a:gd name="T27" fmla="*/ 31 h 461"/>
                <a:gd name="T28" fmla="*/ 215 w 969"/>
                <a:gd name="T29" fmla="*/ 41 h 461"/>
                <a:gd name="T30" fmla="*/ 220 w 969"/>
                <a:gd name="T31" fmla="*/ 51 h 461"/>
                <a:gd name="T32" fmla="*/ 221 w 969"/>
                <a:gd name="T33" fmla="*/ 60 h 461"/>
                <a:gd name="T34" fmla="*/ 221 w 969"/>
                <a:gd name="T35" fmla="*/ 67 h 461"/>
                <a:gd name="T36" fmla="*/ 219 w 969"/>
                <a:gd name="T37" fmla="*/ 73 h 461"/>
                <a:gd name="T38" fmla="*/ 215 w 969"/>
                <a:gd name="T39" fmla="*/ 79 h 461"/>
                <a:gd name="T40" fmla="*/ 211 w 969"/>
                <a:gd name="T41" fmla="*/ 84 h 461"/>
                <a:gd name="T42" fmla="*/ 205 w 969"/>
                <a:gd name="T43" fmla="*/ 89 h 461"/>
                <a:gd name="T44" fmla="*/ 199 w 969"/>
                <a:gd name="T45" fmla="*/ 93 h 461"/>
                <a:gd name="T46" fmla="*/ 192 w 969"/>
                <a:gd name="T47" fmla="*/ 97 h 461"/>
                <a:gd name="T48" fmla="*/ 184 w 969"/>
                <a:gd name="T49" fmla="*/ 100 h 461"/>
                <a:gd name="T50" fmla="*/ 176 w 969"/>
                <a:gd name="T51" fmla="*/ 102 h 461"/>
                <a:gd name="T52" fmla="*/ 167 w 969"/>
                <a:gd name="T53" fmla="*/ 104 h 461"/>
                <a:gd name="T54" fmla="*/ 158 w 969"/>
                <a:gd name="T55" fmla="*/ 105 h 461"/>
                <a:gd name="T56" fmla="*/ 146 w 969"/>
                <a:gd name="T57" fmla="*/ 105 h 461"/>
                <a:gd name="T58" fmla="*/ 131 w 969"/>
                <a:gd name="T59" fmla="*/ 104 h 461"/>
                <a:gd name="T60" fmla="*/ 117 w 969"/>
                <a:gd name="T61" fmla="*/ 102 h 461"/>
                <a:gd name="T62" fmla="*/ 103 w 969"/>
                <a:gd name="T63" fmla="*/ 98 h 461"/>
                <a:gd name="T64" fmla="*/ 89 w 969"/>
                <a:gd name="T65" fmla="*/ 93 h 461"/>
                <a:gd name="T66" fmla="*/ 76 w 969"/>
                <a:gd name="T67" fmla="*/ 87 h 461"/>
                <a:gd name="T68" fmla="*/ 63 w 969"/>
                <a:gd name="T69" fmla="*/ 79 h 461"/>
                <a:gd name="T70" fmla="*/ 51 w 969"/>
                <a:gd name="T71" fmla="*/ 70 h 461"/>
                <a:gd name="T72" fmla="*/ 44 w 969"/>
                <a:gd name="T73" fmla="*/ 64 h 461"/>
                <a:gd name="T74" fmla="*/ 42 w 969"/>
                <a:gd name="T75" fmla="*/ 63 h 461"/>
                <a:gd name="T76" fmla="*/ 12 w 969"/>
                <a:gd name="T77" fmla="*/ 63 h 461"/>
                <a:gd name="T78" fmla="*/ 7 w 969"/>
                <a:gd name="T79" fmla="*/ 63 h 461"/>
                <a:gd name="T80" fmla="*/ 4 w 969"/>
                <a:gd name="T81" fmla="*/ 61 h 461"/>
                <a:gd name="T82" fmla="*/ 1 w 969"/>
                <a:gd name="T83" fmla="*/ 58 h 461"/>
                <a:gd name="T84" fmla="*/ 0 w 969"/>
                <a:gd name="T85" fmla="*/ 55 h 461"/>
                <a:gd name="T86" fmla="*/ 0 w 969"/>
                <a:gd name="T87" fmla="*/ 53 h 461"/>
                <a:gd name="T88" fmla="*/ 1 w 969"/>
                <a:gd name="T89" fmla="*/ 51 h 461"/>
                <a:gd name="T90" fmla="*/ 4 w 969"/>
                <a:gd name="T91" fmla="*/ 49 h 461"/>
                <a:gd name="T92" fmla="*/ 8 w 969"/>
                <a:gd name="T93" fmla="*/ 48 h 461"/>
                <a:gd name="T94" fmla="*/ 8 w 969"/>
                <a:gd name="T95" fmla="*/ 48 h 461"/>
                <a:gd name="T96" fmla="*/ 7 w 969"/>
                <a:gd name="T97" fmla="*/ 48 h 461"/>
                <a:gd name="T98" fmla="*/ 39 w 969"/>
                <a:gd name="T99" fmla="*/ 48 h 461"/>
                <a:gd name="T100" fmla="*/ 42 w 969"/>
                <a:gd name="T101" fmla="*/ 46 h 4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9"/>
                <a:gd name="T154" fmla="*/ 0 h 461"/>
                <a:gd name="T155" fmla="*/ 969 w 969"/>
                <a:gd name="T156" fmla="*/ 461 h 4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9" h="461">
                  <a:moveTo>
                    <a:pt x="189" y="194"/>
                  </a:moveTo>
                  <a:lnTo>
                    <a:pt x="194" y="173"/>
                  </a:lnTo>
                  <a:lnTo>
                    <a:pt x="203" y="152"/>
                  </a:lnTo>
                  <a:lnTo>
                    <a:pt x="215" y="133"/>
                  </a:lnTo>
                  <a:lnTo>
                    <a:pt x="229" y="113"/>
                  </a:lnTo>
                  <a:lnTo>
                    <a:pt x="246" y="96"/>
                  </a:lnTo>
                  <a:lnTo>
                    <a:pt x="265" y="79"/>
                  </a:lnTo>
                  <a:lnTo>
                    <a:pt x="287" y="65"/>
                  </a:lnTo>
                  <a:lnTo>
                    <a:pt x="312" y="51"/>
                  </a:lnTo>
                  <a:lnTo>
                    <a:pt x="338" y="39"/>
                  </a:lnTo>
                  <a:lnTo>
                    <a:pt x="366" y="27"/>
                  </a:lnTo>
                  <a:lnTo>
                    <a:pt x="394" y="18"/>
                  </a:lnTo>
                  <a:lnTo>
                    <a:pt x="425" y="12"/>
                  </a:lnTo>
                  <a:lnTo>
                    <a:pt x="458" y="5"/>
                  </a:lnTo>
                  <a:lnTo>
                    <a:pt x="490" y="1"/>
                  </a:lnTo>
                  <a:lnTo>
                    <a:pt x="526" y="0"/>
                  </a:lnTo>
                  <a:lnTo>
                    <a:pt x="561" y="0"/>
                  </a:lnTo>
                  <a:lnTo>
                    <a:pt x="599" y="3"/>
                  </a:lnTo>
                  <a:lnTo>
                    <a:pt x="636" y="8"/>
                  </a:lnTo>
                  <a:lnTo>
                    <a:pt x="673" y="14"/>
                  </a:lnTo>
                  <a:lnTo>
                    <a:pt x="709" y="24"/>
                  </a:lnTo>
                  <a:lnTo>
                    <a:pt x="743" y="34"/>
                  </a:lnTo>
                  <a:lnTo>
                    <a:pt x="775" y="47"/>
                  </a:lnTo>
                  <a:lnTo>
                    <a:pt x="805" y="61"/>
                  </a:lnTo>
                  <a:lnTo>
                    <a:pt x="835" y="78"/>
                  </a:lnTo>
                  <a:lnTo>
                    <a:pt x="861" y="95"/>
                  </a:lnTo>
                  <a:lnTo>
                    <a:pt x="885" y="115"/>
                  </a:lnTo>
                  <a:lnTo>
                    <a:pt x="907" y="134"/>
                  </a:lnTo>
                  <a:lnTo>
                    <a:pt x="925" y="156"/>
                  </a:lnTo>
                  <a:lnTo>
                    <a:pt x="941" y="178"/>
                  </a:lnTo>
                  <a:lnTo>
                    <a:pt x="954" y="200"/>
                  </a:lnTo>
                  <a:lnTo>
                    <a:pt x="963" y="224"/>
                  </a:lnTo>
                  <a:lnTo>
                    <a:pt x="968" y="249"/>
                  </a:lnTo>
                  <a:lnTo>
                    <a:pt x="969" y="264"/>
                  </a:lnTo>
                  <a:lnTo>
                    <a:pt x="969" y="278"/>
                  </a:lnTo>
                  <a:lnTo>
                    <a:pt x="967" y="293"/>
                  </a:lnTo>
                  <a:lnTo>
                    <a:pt x="963" y="307"/>
                  </a:lnTo>
                  <a:lnTo>
                    <a:pt x="959" y="321"/>
                  </a:lnTo>
                  <a:lnTo>
                    <a:pt x="951" y="334"/>
                  </a:lnTo>
                  <a:lnTo>
                    <a:pt x="943" y="346"/>
                  </a:lnTo>
                  <a:lnTo>
                    <a:pt x="934" y="359"/>
                  </a:lnTo>
                  <a:lnTo>
                    <a:pt x="924" y="370"/>
                  </a:lnTo>
                  <a:lnTo>
                    <a:pt x="913" y="380"/>
                  </a:lnTo>
                  <a:lnTo>
                    <a:pt x="900" y="390"/>
                  </a:lnTo>
                  <a:lnTo>
                    <a:pt x="887" y="399"/>
                  </a:lnTo>
                  <a:lnTo>
                    <a:pt x="873" y="409"/>
                  </a:lnTo>
                  <a:lnTo>
                    <a:pt x="859" y="416"/>
                  </a:lnTo>
                  <a:lnTo>
                    <a:pt x="842" y="424"/>
                  </a:lnTo>
                  <a:lnTo>
                    <a:pt x="826" y="431"/>
                  </a:lnTo>
                  <a:lnTo>
                    <a:pt x="808" y="437"/>
                  </a:lnTo>
                  <a:lnTo>
                    <a:pt x="790" y="442"/>
                  </a:lnTo>
                  <a:lnTo>
                    <a:pt x="772" y="448"/>
                  </a:lnTo>
                  <a:lnTo>
                    <a:pt x="752" y="451"/>
                  </a:lnTo>
                  <a:lnTo>
                    <a:pt x="733" y="455"/>
                  </a:lnTo>
                  <a:lnTo>
                    <a:pt x="712" y="458"/>
                  </a:lnTo>
                  <a:lnTo>
                    <a:pt x="691" y="459"/>
                  </a:lnTo>
                  <a:lnTo>
                    <a:pt x="670" y="461"/>
                  </a:lnTo>
                  <a:lnTo>
                    <a:pt x="638" y="461"/>
                  </a:lnTo>
                  <a:lnTo>
                    <a:pt x="605" y="459"/>
                  </a:lnTo>
                  <a:lnTo>
                    <a:pt x="574" y="457"/>
                  </a:lnTo>
                  <a:lnTo>
                    <a:pt x="543" y="451"/>
                  </a:lnTo>
                  <a:lnTo>
                    <a:pt x="511" y="446"/>
                  </a:lnTo>
                  <a:lnTo>
                    <a:pt x="481" y="438"/>
                  </a:lnTo>
                  <a:lnTo>
                    <a:pt x="451" y="431"/>
                  </a:lnTo>
                  <a:lnTo>
                    <a:pt x="422" y="420"/>
                  </a:lnTo>
                  <a:lnTo>
                    <a:pt x="392" y="409"/>
                  </a:lnTo>
                  <a:lnTo>
                    <a:pt x="363" y="396"/>
                  </a:lnTo>
                  <a:lnTo>
                    <a:pt x="334" y="380"/>
                  </a:lnTo>
                  <a:lnTo>
                    <a:pt x="306" y="364"/>
                  </a:lnTo>
                  <a:lnTo>
                    <a:pt x="277" y="346"/>
                  </a:lnTo>
                  <a:lnTo>
                    <a:pt x="250" y="327"/>
                  </a:lnTo>
                  <a:lnTo>
                    <a:pt x="222" y="306"/>
                  </a:lnTo>
                  <a:lnTo>
                    <a:pt x="195" y="284"/>
                  </a:lnTo>
                  <a:lnTo>
                    <a:pt x="191" y="281"/>
                  </a:lnTo>
                  <a:lnTo>
                    <a:pt x="187" y="280"/>
                  </a:lnTo>
                  <a:lnTo>
                    <a:pt x="183" y="278"/>
                  </a:lnTo>
                  <a:lnTo>
                    <a:pt x="179" y="278"/>
                  </a:lnTo>
                  <a:lnTo>
                    <a:pt x="52" y="278"/>
                  </a:lnTo>
                  <a:lnTo>
                    <a:pt x="43" y="277"/>
                  </a:lnTo>
                  <a:lnTo>
                    <a:pt x="32" y="276"/>
                  </a:lnTo>
                  <a:lnTo>
                    <a:pt x="25" y="272"/>
                  </a:lnTo>
                  <a:lnTo>
                    <a:pt x="17" y="268"/>
                  </a:lnTo>
                  <a:lnTo>
                    <a:pt x="10" y="263"/>
                  </a:lnTo>
                  <a:lnTo>
                    <a:pt x="5" y="256"/>
                  </a:lnTo>
                  <a:lnTo>
                    <a:pt x="1" y="250"/>
                  </a:lnTo>
                  <a:lnTo>
                    <a:pt x="0" y="243"/>
                  </a:lnTo>
                  <a:lnTo>
                    <a:pt x="0" y="238"/>
                  </a:lnTo>
                  <a:lnTo>
                    <a:pt x="0" y="234"/>
                  </a:lnTo>
                  <a:lnTo>
                    <a:pt x="2" y="230"/>
                  </a:lnTo>
                  <a:lnTo>
                    <a:pt x="5" y="226"/>
                  </a:lnTo>
                  <a:lnTo>
                    <a:pt x="10" y="221"/>
                  </a:lnTo>
                  <a:lnTo>
                    <a:pt x="17" y="217"/>
                  </a:lnTo>
                  <a:lnTo>
                    <a:pt x="26" y="213"/>
                  </a:lnTo>
                  <a:lnTo>
                    <a:pt x="35" y="212"/>
                  </a:lnTo>
                  <a:lnTo>
                    <a:pt x="34" y="212"/>
                  </a:lnTo>
                  <a:lnTo>
                    <a:pt x="32" y="212"/>
                  </a:lnTo>
                  <a:lnTo>
                    <a:pt x="164" y="213"/>
                  </a:lnTo>
                  <a:lnTo>
                    <a:pt x="172" y="212"/>
                  </a:lnTo>
                  <a:lnTo>
                    <a:pt x="179" y="207"/>
                  </a:lnTo>
                  <a:lnTo>
                    <a:pt x="185" y="202"/>
                  </a:lnTo>
                  <a:lnTo>
                    <a:pt x="189" y="194"/>
                  </a:lnTo>
                  <a:close/>
                </a:path>
              </a:pathLst>
            </a:custGeom>
            <a:solidFill>
              <a:srgbClr val="C0C0C0"/>
            </a:solidFill>
            <a:ln w="9525">
              <a:noFill/>
              <a:round/>
              <a:headEnd/>
              <a:tailEnd/>
            </a:ln>
          </p:spPr>
          <p:txBody>
            <a:bodyPr/>
            <a:lstStyle/>
            <a:p>
              <a:pPr rtl="0"/>
              <a:endParaRPr lang="en-US" sz="3800"/>
            </a:p>
          </p:txBody>
        </p:sp>
        <p:sp>
          <p:nvSpPr>
            <p:cNvPr id="1127" name="Freeform 1125"/>
            <p:cNvSpPr>
              <a:spLocks/>
            </p:cNvSpPr>
            <p:nvPr/>
          </p:nvSpPr>
          <p:spPr bwMode="auto">
            <a:xfrm>
              <a:off x="429" y="2498"/>
              <a:ext cx="247" cy="97"/>
            </a:xfrm>
            <a:custGeom>
              <a:avLst/>
              <a:gdLst>
                <a:gd name="T0" fmla="*/ 0 w 1077"/>
                <a:gd name="T1" fmla="*/ 67 h 421"/>
                <a:gd name="T2" fmla="*/ 0 w 1077"/>
                <a:gd name="T3" fmla="*/ 68 h 421"/>
                <a:gd name="T4" fmla="*/ 0 w 1077"/>
                <a:gd name="T5" fmla="*/ 70 h 421"/>
                <a:gd name="T6" fmla="*/ 2 w 1077"/>
                <a:gd name="T7" fmla="*/ 73 h 421"/>
                <a:gd name="T8" fmla="*/ 25 w 1077"/>
                <a:gd name="T9" fmla="*/ 81 h 421"/>
                <a:gd name="T10" fmla="*/ 26 w 1077"/>
                <a:gd name="T11" fmla="*/ 81 h 421"/>
                <a:gd name="T12" fmla="*/ 26 w 1077"/>
                <a:gd name="T13" fmla="*/ 81 h 421"/>
                <a:gd name="T14" fmla="*/ 29 w 1077"/>
                <a:gd name="T15" fmla="*/ 81 h 421"/>
                <a:gd name="T16" fmla="*/ 34 w 1077"/>
                <a:gd name="T17" fmla="*/ 82 h 421"/>
                <a:gd name="T18" fmla="*/ 39 w 1077"/>
                <a:gd name="T19" fmla="*/ 82 h 421"/>
                <a:gd name="T20" fmla="*/ 41 w 1077"/>
                <a:gd name="T21" fmla="*/ 83 h 421"/>
                <a:gd name="T22" fmla="*/ 61 w 1077"/>
                <a:gd name="T23" fmla="*/ 87 h 421"/>
                <a:gd name="T24" fmla="*/ 80 w 1077"/>
                <a:gd name="T25" fmla="*/ 91 h 421"/>
                <a:gd name="T26" fmla="*/ 99 w 1077"/>
                <a:gd name="T27" fmla="*/ 94 h 421"/>
                <a:gd name="T28" fmla="*/ 117 w 1077"/>
                <a:gd name="T29" fmla="*/ 95 h 421"/>
                <a:gd name="T30" fmla="*/ 135 w 1077"/>
                <a:gd name="T31" fmla="*/ 97 h 421"/>
                <a:gd name="T32" fmla="*/ 151 w 1077"/>
                <a:gd name="T33" fmla="*/ 97 h 421"/>
                <a:gd name="T34" fmla="*/ 167 w 1077"/>
                <a:gd name="T35" fmla="*/ 97 h 421"/>
                <a:gd name="T36" fmla="*/ 181 w 1077"/>
                <a:gd name="T37" fmla="*/ 97 h 421"/>
                <a:gd name="T38" fmla="*/ 194 w 1077"/>
                <a:gd name="T39" fmla="*/ 96 h 421"/>
                <a:gd name="T40" fmla="*/ 206 w 1077"/>
                <a:gd name="T41" fmla="*/ 95 h 421"/>
                <a:gd name="T42" fmla="*/ 217 w 1077"/>
                <a:gd name="T43" fmla="*/ 94 h 421"/>
                <a:gd name="T44" fmla="*/ 225 w 1077"/>
                <a:gd name="T45" fmla="*/ 92 h 421"/>
                <a:gd name="T46" fmla="*/ 233 w 1077"/>
                <a:gd name="T47" fmla="*/ 91 h 421"/>
                <a:gd name="T48" fmla="*/ 238 w 1077"/>
                <a:gd name="T49" fmla="*/ 91 h 421"/>
                <a:gd name="T50" fmla="*/ 241 w 1077"/>
                <a:gd name="T51" fmla="*/ 90 h 421"/>
                <a:gd name="T52" fmla="*/ 243 w 1077"/>
                <a:gd name="T53" fmla="*/ 90 h 421"/>
                <a:gd name="T54" fmla="*/ 246 w 1077"/>
                <a:gd name="T55" fmla="*/ 88 h 421"/>
                <a:gd name="T56" fmla="*/ 247 w 1077"/>
                <a:gd name="T57" fmla="*/ 84 h 421"/>
                <a:gd name="T58" fmla="*/ 247 w 1077"/>
                <a:gd name="T59" fmla="*/ 84 h 421"/>
                <a:gd name="T60" fmla="*/ 247 w 1077"/>
                <a:gd name="T61" fmla="*/ 84 h 421"/>
                <a:gd name="T62" fmla="*/ 245 w 1077"/>
                <a:gd name="T63" fmla="*/ 73 h 421"/>
                <a:gd name="T64" fmla="*/ 239 w 1077"/>
                <a:gd name="T65" fmla="*/ 60 h 421"/>
                <a:gd name="T66" fmla="*/ 229 w 1077"/>
                <a:gd name="T67" fmla="*/ 48 h 421"/>
                <a:gd name="T68" fmla="*/ 213 w 1077"/>
                <a:gd name="T69" fmla="*/ 40 h 421"/>
                <a:gd name="T70" fmla="*/ 210 w 1077"/>
                <a:gd name="T71" fmla="*/ 36 h 421"/>
                <a:gd name="T72" fmla="*/ 206 w 1077"/>
                <a:gd name="T73" fmla="*/ 31 h 421"/>
                <a:gd name="T74" fmla="*/ 200 w 1077"/>
                <a:gd name="T75" fmla="*/ 25 h 421"/>
                <a:gd name="T76" fmla="*/ 191 w 1077"/>
                <a:gd name="T77" fmla="*/ 19 h 421"/>
                <a:gd name="T78" fmla="*/ 179 w 1077"/>
                <a:gd name="T79" fmla="*/ 13 h 421"/>
                <a:gd name="T80" fmla="*/ 164 w 1077"/>
                <a:gd name="T81" fmla="*/ 8 h 421"/>
                <a:gd name="T82" fmla="*/ 145 w 1077"/>
                <a:gd name="T83" fmla="*/ 3 h 421"/>
                <a:gd name="T84" fmla="*/ 122 w 1077"/>
                <a:gd name="T85" fmla="*/ 0 h 421"/>
                <a:gd name="T86" fmla="*/ 116 w 1077"/>
                <a:gd name="T87" fmla="*/ 0 h 421"/>
                <a:gd name="T88" fmla="*/ 102 w 1077"/>
                <a:gd name="T89" fmla="*/ 0 h 421"/>
                <a:gd name="T90" fmla="*/ 83 w 1077"/>
                <a:gd name="T91" fmla="*/ 2 h 421"/>
                <a:gd name="T92" fmla="*/ 62 w 1077"/>
                <a:gd name="T93" fmla="*/ 6 h 421"/>
                <a:gd name="T94" fmla="*/ 41 w 1077"/>
                <a:gd name="T95" fmla="*/ 14 h 421"/>
                <a:gd name="T96" fmla="*/ 22 w 1077"/>
                <a:gd name="T97" fmla="*/ 26 h 421"/>
                <a:gd name="T98" fmla="*/ 7 w 1077"/>
                <a:gd name="T99" fmla="*/ 44 h 421"/>
                <a:gd name="T100" fmla="*/ 0 w 1077"/>
                <a:gd name="T101" fmla="*/ 67 h 4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7"/>
                <a:gd name="T154" fmla="*/ 0 h 421"/>
                <a:gd name="T155" fmla="*/ 1077 w 1077"/>
                <a:gd name="T156" fmla="*/ 421 h 4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7" h="421">
                  <a:moveTo>
                    <a:pt x="0" y="292"/>
                  </a:moveTo>
                  <a:lnTo>
                    <a:pt x="0" y="292"/>
                  </a:lnTo>
                  <a:lnTo>
                    <a:pt x="0" y="294"/>
                  </a:lnTo>
                  <a:lnTo>
                    <a:pt x="0" y="295"/>
                  </a:lnTo>
                  <a:lnTo>
                    <a:pt x="1" y="303"/>
                  </a:lnTo>
                  <a:lnTo>
                    <a:pt x="3" y="309"/>
                  </a:lnTo>
                  <a:lnTo>
                    <a:pt x="9" y="315"/>
                  </a:lnTo>
                  <a:lnTo>
                    <a:pt x="15" y="317"/>
                  </a:lnTo>
                  <a:lnTo>
                    <a:pt x="111" y="350"/>
                  </a:lnTo>
                  <a:lnTo>
                    <a:pt x="113" y="350"/>
                  </a:lnTo>
                  <a:lnTo>
                    <a:pt x="114" y="350"/>
                  </a:lnTo>
                  <a:lnTo>
                    <a:pt x="115" y="350"/>
                  </a:lnTo>
                  <a:lnTo>
                    <a:pt x="118" y="350"/>
                  </a:lnTo>
                  <a:lnTo>
                    <a:pt x="126" y="351"/>
                  </a:lnTo>
                  <a:lnTo>
                    <a:pt x="136" y="352"/>
                  </a:lnTo>
                  <a:lnTo>
                    <a:pt x="148" y="354"/>
                  </a:lnTo>
                  <a:lnTo>
                    <a:pt x="160" y="356"/>
                  </a:lnTo>
                  <a:lnTo>
                    <a:pt x="170" y="357"/>
                  </a:lnTo>
                  <a:lnTo>
                    <a:pt x="178" y="359"/>
                  </a:lnTo>
                  <a:lnTo>
                    <a:pt x="180" y="359"/>
                  </a:lnTo>
                  <a:lnTo>
                    <a:pt x="223" y="369"/>
                  </a:lnTo>
                  <a:lnTo>
                    <a:pt x="266" y="378"/>
                  </a:lnTo>
                  <a:lnTo>
                    <a:pt x="308" y="387"/>
                  </a:lnTo>
                  <a:lnTo>
                    <a:pt x="350" y="394"/>
                  </a:lnTo>
                  <a:lnTo>
                    <a:pt x="391" y="400"/>
                  </a:lnTo>
                  <a:lnTo>
                    <a:pt x="432" y="406"/>
                  </a:lnTo>
                  <a:lnTo>
                    <a:pt x="472" y="411"/>
                  </a:lnTo>
                  <a:lnTo>
                    <a:pt x="511" y="413"/>
                  </a:lnTo>
                  <a:lnTo>
                    <a:pt x="550" y="417"/>
                  </a:lnTo>
                  <a:lnTo>
                    <a:pt x="588" y="419"/>
                  </a:lnTo>
                  <a:lnTo>
                    <a:pt x="624" y="420"/>
                  </a:lnTo>
                  <a:lnTo>
                    <a:pt x="659" y="421"/>
                  </a:lnTo>
                  <a:lnTo>
                    <a:pt x="694" y="421"/>
                  </a:lnTo>
                  <a:lnTo>
                    <a:pt x="727" y="421"/>
                  </a:lnTo>
                  <a:lnTo>
                    <a:pt x="760" y="420"/>
                  </a:lnTo>
                  <a:lnTo>
                    <a:pt x="791" y="419"/>
                  </a:lnTo>
                  <a:lnTo>
                    <a:pt x="819" y="417"/>
                  </a:lnTo>
                  <a:lnTo>
                    <a:pt x="848" y="415"/>
                  </a:lnTo>
                  <a:lnTo>
                    <a:pt x="874" y="413"/>
                  </a:lnTo>
                  <a:lnTo>
                    <a:pt x="900" y="411"/>
                  </a:lnTo>
                  <a:lnTo>
                    <a:pt x="924" y="408"/>
                  </a:lnTo>
                  <a:lnTo>
                    <a:pt x="946" y="406"/>
                  </a:lnTo>
                  <a:lnTo>
                    <a:pt x="965" y="403"/>
                  </a:lnTo>
                  <a:lnTo>
                    <a:pt x="983" y="400"/>
                  </a:lnTo>
                  <a:lnTo>
                    <a:pt x="1000" y="398"/>
                  </a:lnTo>
                  <a:lnTo>
                    <a:pt x="1015" y="396"/>
                  </a:lnTo>
                  <a:lnTo>
                    <a:pt x="1028" y="394"/>
                  </a:lnTo>
                  <a:lnTo>
                    <a:pt x="1038" y="393"/>
                  </a:lnTo>
                  <a:lnTo>
                    <a:pt x="1046" y="391"/>
                  </a:lnTo>
                  <a:lnTo>
                    <a:pt x="1052" y="390"/>
                  </a:lnTo>
                  <a:lnTo>
                    <a:pt x="1056" y="389"/>
                  </a:lnTo>
                  <a:lnTo>
                    <a:pt x="1058" y="389"/>
                  </a:lnTo>
                  <a:lnTo>
                    <a:pt x="1065" y="385"/>
                  </a:lnTo>
                  <a:lnTo>
                    <a:pt x="1072" y="380"/>
                  </a:lnTo>
                  <a:lnTo>
                    <a:pt x="1076" y="373"/>
                  </a:lnTo>
                  <a:lnTo>
                    <a:pt x="1077" y="365"/>
                  </a:lnTo>
                  <a:lnTo>
                    <a:pt x="1077" y="364"/>
                  </a:lnTo>
                  <a:lnTo>
                    <a:pt x="1074" y="342"/>
                  </a:lnTo>
                  <a:lnTo>
                    <a:pt x="1068" y="316"/>
                  </a:lnTo>
                  <a:lnTo>
                    <a:pt x="1058" y="289"/>
                  </a:lnTo>
                  <a:lnTo>
                    <a:pt x="1043" y="261"/>
                  </a:lnTo>
                  <a:lnTo>
                    <a:pt x="1022" y="235"/>
                  </a:lnTo>
                  <a:lnTo>
                    <a:pt x="998" y="210"/>
                  </a:lnTo>
                  <a:lnTo>
                    <a:pt x="965" y="190"/>
                  </a:lnTo>
                  <a:lnTo>
                    <a:pt x="927" y="175"/>
                  </a:lnTo>
                  <a:lnTo>
                    <a:pt x="924" y="168"/>
                  </a:lnTo>
                  <a:lnTo>
                    <a:pt x="917" y="158"/>
                  </a:lnTo>
                  <a:lnTo>
                    <a:pt x="909" y="148"/>
                  </a:lnTo>
                  <a:lnTo>
                    <a:pt x="899" y="136"/>
                  </a:lnTo>
                  <a:lnTo>
                    <a:pt x="886" y="123"/>
                  </a:lnTo>
                  <a:lnTo>
                    <a:pt x="871" y="110"/>
                  </a:lnTo>
                  <a:lnTo>
                    <a:pt x="853" y="97"/>
                  </a:lnTo>
                  <a:lnTo>
                    <a:pt x="832" y="84"/>
                  </a:lnTo>
                  <a:lnTo>
                    <a:pt x="809" y="70"/>
                  </a:lnTo>
                  <a:lnTo>
                    <a:pt x="782" y="58"/>
                  </a:lnTo>
                  <a:lnTo>
                    <a:pt x="750" y="45"/>
                  </a:lnTo>
                  <a:lnTo>
                    <a:pt x="715" y="34"/>
                  </a:lnTo>
                  <a:lnTo>
                    <a:pt x="676" y="23"/>
                  </a:lnTo>
                  <a:lnTo>
                    <a:pt x="632" y="14"/>
                  </a:lnTo>
                  <a:lnTo>
                    <a:pt x="584" y="6"/>
                  </a:lnTo>
                  <a:lnTo>
                    <a:pt x="532" y="1"/>
                  </a:lnTo>
                  <a:lnTo>
                    <a:pt x="523" y="1"/>
                  </a:lnTo>
                  <a:lnTo>
                    <a:pt x="504" y="0"/>
                  </a:lnTo>
                  <a:lnTo>
                    <a:pt x="478" y="1"/>
                  </a:lnTo>
                  <a:lnTo>
                    <a:pt x="445" y="2"/>
                  </a:lnTo>
                  <a:lnTo>
                    <a:pt x="407" y="5"/>
                  </a:lnTo>
                  <a:lnTo>
                    <a:pt x="364" y="10"/>
                  </a:lnTo>
                  <a:lnTo>
                    <a:pt x="318" y="18"/>
                  </a:lnTo>
                  <a:lnTo>
                    <a:pt x="272" y="28"/>
                  </a:lnTo>
                  <a:lnTo>
                    <a:pt x="223" y="43"/>
                  </a:lnTo>
                  <a:lnTo>
                    <a:pt x="178" y="62"/>
                  </a:lnTo>
                  <a:lnTo>
                    <a:pt x="134" y="86"/>
                  </a:lnTo>
                  <a:lnTo>
                    <a:pt x="95" y="114"/>
                  </a:lnTo>
                  <a:lnTo>
                    <a:pt x="59" y="148"/>
                  </a:lnTo>
                  <a:lnTo>
                    <a:pt x="31" y="190"/>
                  </a:lnTo>
                  <a:lnTo>
                    <a:pt x="11" y="238"/>
                  </a:lnTo>
                  <a:lnTo>
                    <a:pt x="0" y="292"/>
                  </a:lnTo>
                  <a:close/>
                </a:path>
              </a:pathLst>
            </a:custGeom>
            <a:solidFill>
              <a:srgbClr val="000000"/>
            </a:solidFill>
            <a:ln w="9525">
              <a:noFill/>
              <a:round/>
              <a:headEnd/>
              <a:tailEnd/>
            </a:ln>
          </p:spPr>
          <p:txBody>
            <a:bodyPr/>
            <a:lstStyle/>
            <a:p>
              <a:pPr rtl="0"/>
              <a:endParaRPr lang="en-US" sz="3800"/>
            </a:p>
          </p:txBody>
        </p:sp>
        <p:sp>
          <p:nvSpPr>
            <p:cNvPr id="1128" name="Freeform 1126"/>
            <p:cNvSpPr>
              <a:spLocks/>
            </p:cNvSpPr>
            <p:nvPr/>
          </p:nvSpPr>
          <p:spPr bwMode="auto">
            <a:xfrm>
              <a:off x="440" y="2510"/>
              <a:ext cx="224" cy="74"/>
            </a:xfrm>
            <a:custGeom>
              <a:avLst/>
              <a:gdLst>
                <a:gd name="T0" fmla="*/ 123 w 975"/>
                <a:gd name="T1" fmla="*/ 2 h 324"/>
                <a:gd name="T2" fmla="*/ 144 w 975"/>
                <a:gd name="T3" fmla="*/ 6 h 324"/>
                <a:gd name="T4" fmla="*/ 161 w 975"/>
                <a:gd name="T5" fmla="*/ 11 h 324"/>
                <a:gd name="T6" fmla="*/ 173 w 975"/>
                <a:gd name="T7" fmla="*/ 17 h 324"/>
                <a:gd name="T8" fmla="*/ 182 w 975"/>
                <a:gd name="T9" fmla="*/ 23 h 324"/>
                <a:gd name="T10" fmla="*/ 187 w 975"/>
                <a:gd name="T11" fmla="*/ 28 h 324"/>
                <a:gd name="T12" fmla="*/ 191 w 975"/>
                <a:gd name="T13" fmla="*/ 32 h 324"/>
                <a:gd name="T14" fmla="*/ 192 w 975"/>
                <a:gd name="T15" fmla="*/ 34 h 324"/>
                <a:gd name="T16" fmla="*/ 193 w 975"/>
                <a:gd name="T17" fmla="*/ 36 h 324"/>
                <a:gd name="T18" fmla="*/ 195 w 975"/>
                <a:gd name="T19" fmla="*/ 38 h 324"/>
                <a:gd name="T20" fmla="*/ 203 w 975"/>
                <a:gd name="T21" fmla="*/ 41 h 324"/>
                <a:gd name="T22" fmla="*/ 213 w 975"/>
                <a:gd name="T23" fmla="*/ 48 h 324"/>
                <a:gd name="T24" fmla="*/ 220 w 975"/>
                <a:gd name="T25" fmla="*/ 56 h 324"/>
                <a:gd name="T26" fmla="*/ 223 w 975"/>
                <a:gd name="T27" fmla="*/ 64 h 324"/>
                <a:gd name="T28" fmla="*/ 220 w 975"/>
                <a:gd name="T29" fmla="*/ 69 h 324"/>
                <a:gd name="T30" fmla="*/ 207 w 975"/>
                <a:gd name="T31" fmla="*/ 70 h 324"/>
                <a:gd name="T32" fmla="*/ 189 w 975"/>
                <a:gd name="T33" fmla="*/ 72 h 324"/>
                <a:gd name="T34" fmla="*/ 167 w 975"/>
                <a:gd name="T35" fmla="*/ 74 h 324"/>
                <a:gd name="T36" fmla="*/ 141 w 975"/>
                <a:gd name="T37" fmla="*/ 74 h 324"/>
                <a:gd name="T38" fmla="*/ 113 w 975"/>
                <a:gd name="T39" fmla="*/ 73 h 324"/>
                <a:gd name="T40" fmla="*/ 82 w 975"/>
                <a:gd name="T41" fmla="*/ 70 h 324"/>
                <a:gd name="T42" fmla="*/ 49 w 975"/>
                <a:gd name="T43" fmla="*/ 64 h 324"/>
                <a:gd name="T44" fmla="*/ 32 w 975"/>
                <a:gd name="T45" fmla="*/ 60 h 324"/>
                <a:gd name="T46" fmla="*/ 32 w 975"/>
                <a:gd name="T47" fmla="*/ 60 h 324"/>
                <a:gd name="T48" fmla="*/ 31 w 975"/>
                <a:gd name="T49" fmla="*/ 60 h 324"/>
                <a:gd name="T50" fmla="*/ 27 w 975"/>
                <a:gd name="T51" fmla="*/ 59 h 324"/>
                <a:gd name="T52" fmla="*/ 22 w 975"/>
                <a:gd name="T53" fmla="*/ 58 h 324"/>
                <a:gd name="T54" fmla="*/ 18 w 975"/>
                <a:gd name="T55" fmla="*/ 58 h 324"/>
                <a:gd name="T56" fmla="*/ 16 w 975"/>
                <a:gd name="T57" fmla="*/ 58 h 324"/>
                <a:gd name="T58" fmla="*/ 13 w 975"/>
                <a:gd name="T59" fmla="*/ 56 h 324"/>
                <a:gd name="T60" fmla="*/ 8 w 975"/>
                <a:gd name="T61" fmla="*/ 55 h 324"/>
                <a:gd name="T62" fmla="*/ 3 w 975"/>
                <a:gd name="T63" fmla="*/ 53 h 324"/>
                <a:gd name="T64" fmla="*/ 3 w 975"/>
                <a:gd name="T65" fmla="*/ 42 h 324"/>
                <a:gd name="T66" fmla="*/ 14 w 975"/>
                <a:gd name="T67" fmla="*/ 26 h 324"/>
                <a:gd name="T68" fmla="*/ 30 w 975"/>
                <a:gd name="T69" fmla="*/ 15 h 324"/>
                <a:gd name="T70" fmla="*/ 49 w 975"/>
                <a:gd name="T71" fmla="*/ 8 h 324"/>
                <a:gd name="T72" fmla="*/ 68 w 975"/>
                <a:gd name="T73" fmla="*/ 3 h 324"/>
                <a:gd name="T74" fmla="*/ 86 w 975"/>
                <a:gd name="T75" fmla="*/ 1 h 324"/>
                <a:gd name="T76" fmla="*/ 101 w 975"/>
                <a:gd name="T77" fmla="*/ 0 h 324"/>
                <a:gd name="T78" fmla="*/ 109 w 975"/>
                <a:gd name="T79" fmla="*/ 0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5"/>
                <a:gd name="T121" fmla="*/ 0 h 324"/>
                <a:gd name="T122" fmla="*/ 975 w 975"/>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5" h="324">
                  <a:moveTo>
                    <a:pt x="479" y="0"/>
                  </a:moveTo>
                  <a:lnTo>
                    <a:pt x="534" y="7"/>
                  </a:lnTo>
                  <a:lnTo>
                    <a:pt x="583" y="15"/>
                  </a:lnTo>
                  <a:lnTo>
                    <a:pt x="626" y="25"/>
                  </a:lnTo>
                  <a:lnTo>
                    <a:pt x="665" y="35"/>
                  </a:lnTo>
                  <a:lnTo>
                    <a:pt x="699" y="47"/>
                  </a:lnTo>
                  <a:lnTo>
                    <a:pt x="728" y="60"/>
                  </a:lnTo>
                  <a:lnTo>
                    <a:pt x="752" y="73"/>
                  </a:lnTo>
                  <a:lnTo>
                    <a:pt x="773" y="86"/>
                  </a:lnTo>
                  <a:lnTo>
                    <a:pt x="792" y="99"/>
                  </a:lnTo>
                  <a:lnTo>
                    <a:pt x="805" y="112"/>
                  </a:lnTo>
                  <a:lnTo>
                    <a:pt x="816" y="122"/>
                  </a:lnTo>
                  <a:lnTo>
                    <a:pt x="824" y="133"/>
                  </a:lnTo>
                  <a:lnTo>
                    <a:pt x="831" y="141"/>
                  </a:lnTo>
                  <a:lnTo>
                    <a:pt x="834" y="147"/>
                  </a:lnTo>
                  <a:lnTo>
                    <a:pt x="837" y="151"/>
                  </a:lnTo>
                  <a:lnTo>
                    <a:pt x="837" y="152"/>
                  </a:lnTo>
                  <a:lnTo>
                    <a:pt x="840" y="158"/>
                  </a:lnTo>
                  <a:lnTo>
                    <a:pt x="844" y="163"/>
                  </a:lnTo>
                  <a:lnTo>
                    <a:pt x="849" y="167"/>
                  </a:lnTo>
                  <a:lnTo>
                    <a:pt x="855" y="168"/>
                  </a:lnTo>
                  <a:lnTo>
                    <a:pt x="885" y="178"/>
                  </a:lnTo>
                  <a:lnTo>
                    <a:pt x="910" y="191"/>
                  </a:lnTo>
                  <a:lnTo>
                    <a:pt x="929" y="208"/>
                  </a:lnTo>
                  <a:lnTo>
                    <a:pt x="945" y="227"/>
                  </a:lnTo>
                  <a:lnTo>
                    <a:pt x="957" y="246"/>
                  </a:lnTo>
                  <a:lnTo>
                    <a:pt x="966" y="264"/>
                  </a:lnTo>
                  <a:lnTo>
                    <a:pt x="971" y="281"/>
                  </a:lnTo>
                  <a:lnTo>
                    <a:pt x="975" y="297"/>
                  </a:lnTo>
                  <a:lnTo>
                    <a:pt x="956" y="301"/>
                  </a:lnTo>
                  <a:lnTo>
                    <a:pt x="931" y="305"/>
                  </a:lnTo>
                  <a:lnTo>
                    <a:pt x="900" y="308"/>
                  </a:lnTo>
                  <a:lnTo>
                    <a:pt x="863" y="312"/>
                  </a:lnTo>
                  <a:lnTo>
                    <a:pt x="821" y="316"/>
                  </a:lnTo>
                  <a:lnTo>
                    <a:pt x="776" y="320"/>
                  </a:lnTo>
                  <a:lnTo>
                    <a:pt x="726" y="323"/>
                  </a:lnTo>
                  <a:lnTo>
                    <a:pt x="672" y="324"/>
                  </a:lnTo>
                  <a:lnTo>
                    <a:pt x="615" y="324"/>
                  </a:lnTo>
                  <a:lnTo>
                    <a:pt x="553" y="323"/>
                  </a:lnTo>
                  <a:lnTo>
                    <a:pt x="491" y="319"/>
                  </a:lnTo>
                  <a:lnTo>
                    <a:pt x="425" y="314"/>
                  </a:lnTo>
                  <a:lnTo>
                    <a:pt x="356" y="306"/>
                  </a:lnTo>
                  <a:lnTo>
                    <a:pt x="285" y="294"/>
                  </a:lnTo>
                  <a:lnTo>
                    <a:pt x="214" y="280"/>
                  </a:lnTo>
                  <a:lnTo>
                    <a:pt x="141" y="263"/>
                  </a:lnTo>
                  <a:lnTo>
                    <a:pt x="140" y="263"/>
                  </a:lnTo>
                  <a:lnTo>
                    <a:pt x="140" y="262"/>
                  </a:lnTo>
                  <a:lnTo>
                    <a:pt x="138" y="262"/>
                  </a:lnTo>
                  <a:lnTo>
                    <a:pt x="137" y="262"/>
                  </a:lnTo>
                  <a:lnTo>
                    <a:pt x="134" y="262"/>
                  </a:lnTo>
                  <a:lnTo>
                    <a:pt x="128" y="260"/>
                  </a:lnTo>
                  <a:lnTo>
                    <a:pt x="119" y="259"/>
                  </a:lnTo>
                  <a:lnTo>
                    <a:pt x="107" y="258"/>
                  </a:lnTo>
                  <a:lnTo>
                    <a:pt x="97" y="256"/>
                  </a:lnTo>
                  <a:lnTo>
                    <a:pt x="86" y="255"/>
                  </a:lnTo>
                  <a:lnTo>
                    <a:pt x="78" y="255"/>
                  </a:lnTo>
                  <a:lnTo>
                    <a:pt x="74" y="254"/>
                  </a:lnTo>
                  <a:lnTo>
                    <a:pt x="71" y="253"/>
                  </a:lnTo>
                  <a:lnTo>
                    <a:pt x="65" y="251"/>
                  </a:lnTo>
                  <a:lnTo>
                    <a:pt x="56" y="247"/>
                  </a:lnTo>
                  <a:lnTo>
                    <a:pt x="46" y="245"/>
                  </a:lnTo>
                  <a:lnTo>
                    <a:pt x="34" y="241"/>
                  </a:lnTo>
                  <a:lnTo>
                    <a:pt x="22" y="237"/>
                  </a:lnTo>
                  <a:lnTo>
                    <a:pt x="11" y="233"/>
                  </a:lnTo>
                  <a:lnTo>
                    <a:pt x="0" y="229"/>
                  </a:lnTo>
                  <a:lnTo>
                    <a:pt x="13" y="186"/>
                  </a:lnTo>
                  <a:lnTo>
                    <a:pt x="34" y="148"/>
                  </a:lnTo>
                  <a:lnTo>
                    <a:pt x="61" y="116"/>
                  </a:lnTo>
                  <a:lnTo>
                    <a:pt x="95" y="89"/>
                  </a:lnTo>
                  <a:lnTo>
                    <a:pt x="132" y="67"/>
                  </a:lnTo>
                  <a:lnTo>
                    <a:pt x="172" y="47"/>
                  </a:lnTo>
                  <a:lnTo>
                    <a:pt x="214" y="33"/>
                  </a:lnTo>
                  <a:lnTo>
                    <a:pt x="255" y="21"/>
                  </a:lnTo>
                  <a:lnTo>
                    <a:pt x="298" y="13"/>
                  </a:lnTo>
                  <a:lnTo>
                    <a:pt x="339" y="7"/>
                  </a:lnTo>
                  <a:lnTo>
                    <a:pt x="375" y="3"/>
                  </a:lnTo>
                  <a:lnTo>
                    <a:pt x="409" y="1"/>
                  </a:lnTo>
                  <a:lnTo>
                    <a:pt x="438" y="0"/>
                  </a:lnTo>
                  <a:lnTo>
                    <a:pt x="460" y="0"/>
                  </a:lnTo>
                  <a:lnTo>
                    <a:pt x="474" y="0"/>
                  </a:lnTo>
                  <a:lnTo>
                    <a:pt x="479" y="0"/>
                  </a:lnTo>
                  <a:close/>
                </a:path>
              </a:pathLst>
            </a:custGeom>
            <a:solidFill>
              <a:srgbClr val="C0C0C0"/>
            </a:solidFill>
            <a:ln w="9525">
              <a:noFill/>
              <a:round/>
              <a:headEnd/>
              <a:tailEnd/>
            </a:ln>
          </p:spPr>
          <p:txBody>
            <a:bodyPr/>
            <a:lstStyle/>
            <a:p>
              <a:pPr rtl="0"/>
              <a:endParaRPr lang="en-US" sz="3800"/>
            </a:p>
          </p:txBody>
        </p:sp>
        <p:sp>
          <p:nvSpPr>
            <p:cNvPr id="1129" name="Freeform 1127"/>
            <p:cNvSpPr>
              <a:spLocks/>
            </p:cNvSpPr>
            <p:nvPr/>
          </p:nvSpPr>
          <p:spPr bwMode="auto">
            <a:xfrm>
              <a:off x="494" y="2536"/>
              <a:ext cx="149" cy="32"/>
            </a:xfrm>
            <a:custGeom>
              <a:avLst/>
              <a:gdLst>
                <a:gd name="T0" fmla="*/ 3 w 653"/>
                <a:gd name="T1" fmla="*/ 22 h 143"/>
                <a:gd name="T2" fmla="*/ 1 w 653"/>
                <a:gd name="T3" fmla="*/ 24 h 143"/>
                <a:gd name="T4" fmla="*/ 0 w 653"/>
                <a:gd name="T5" fmla="*/ 26 h 143"/>
                <a:gd name="T6" fmla="*/ 0 w 653"/>
                <a:gd name="T7" fmla="*/ 28 h 143"/>
                <a:gd name="T8" fmla="*/ 1 w 653"/>
                <a:gd name="T9" fmla="*/ 30 h 143"/>
                <a:gd name="T10" fmla="*/ 2 w 653"/>
                <a:gd name="T11" fmla="*/ 31 h 143"/>
                <a:gd name="T12" fmla="*/ 4 w 653"/>
                <a:gd name="T13" fmla="*/ 32 h 143"/>
                <a:gd name="T14" fmla="*/ 6 w 653"/>
                <a:gd name="T15" fmla="*/ 32 h 143"/>
                <a:gd name="T16" fmla="*/ 8 w 653"/>
                <a:gd name="T17" fmla="*/ 32 h 143"/>
                <a:gd name="T18" fmla="*/ 18 w 653"/>
                <a:gd name="T19" fmla="*/ 26 h 143"/>
                <a:gd name="T20" fmla="*/ 28 w 653"/>
                <a:gd name="T21" fmla="*/ 22 h 143"/>
                <a:gd name="T22" fmla="*/ 38 w 653"/>
                <a:gd name="T23" fmla="*/ 19 h 143"/>
                <a:gd name="T24" fmla="*/ 49 w 653"/>
                <a:gd name="T25" fmla="*/ 16 h 143"/>
                <a:gd name="T26" fmla="*/ 60 w 653"/>
                <a:gd name="T27" fmla="*/ 14 h 143"/>
                <a:gd name="T28" fmla="*/ 71 w 653"/>
                <a:gd name="T29" fmla="*/ 13 h 143"/>
                <a:gd name="T30" fmla="*/ 82 w 653"/>
                <a:gd name="T31" fmla="*/ 11 h 143"/>
                <a:gd name="T32" fmla="*/ 93 w 653"/>
                <a:gd name="T33" fmla="*/ 11 h 143"/>
                <a:gd name="T34" fmla="*/ 103 w 653"/>
                <a:gd name="T35" fmla="*/ 11 h 143"/>
                <a:gd name="T36" fmla="*/ 112 w 653"/>
                <a:gd name="T37" fmla="*/ 11 h 143"/>
                <a:gd name="T38" fmla="*/ 121 w 653"/>
                <a:gd name="T39" fmla="*/ 11 h 143"/>
                <a:gd name="T40" fmla="*/ 128 w 653"/>
                <a:gd name="T41" fmla="*/ 11 h 143"/>
                <a:gd name="T42" fmla="*/ 134 w 653"/>
                <a:gd name="T43" fmla="*/ 12 h 143"/>
                <a:gd name="T44" fmla="*/ 139 w 653"/>
                <a:gd name="T45" fmla="*/ 12 h 143"/>
                <a:gd name="T46" fmla="*/ 141 w 653"/>
                <a:gd name="T47" fmla="*/ 13 h 143"/>
                <a:gd name="T48" fmla="*/ 143 w 653"/>
                <a:gd name="T49" fmla="*/ 13 h 143"/>
                <a:gd name="T50" fmla="*/ 145 w 653"/>
                <a:gd name="T51" fmla="*/ 13 h 143"/>
                <a:gd name="T52" fmla="*/ 147 w 653"/>
                <a:gd name="T53" fmla="*/ 12 h 143"/>
                <a:gd name="T54" fmla="*/ 148 w 653"/>
                <a:gd name="T55" fmla="*/ 10 h 143"/>
                <a:gd name="T56" fmla="*/ 149 w 653"/>
                <a:gd name="T57" fmla="*/ 8 h 143"/>
                <a:gd name="T58" fmla="*/ 149 w 653"/>
                <a:gd name="T59" fmla="*/ 6 h 143"/>
                <a:gd name="T60" fmla="*/ 148 w 653"/>
                <a:gd name="T61" fmla="*/ 4 h 143"/>
                <a:gd name="T62" fmla="*/ 146 w 653"/>
                <a:gd name="T63" fmla="*/ 3 h 143"/>
                <a:gd name="T64" fmla="*/ 144 w 653"/>
                <a:gd name="T65" fmla="*/ 2 h 143"/>
                <a:gd name="T66" fmla="*/ 143 w 653"/>
                <a:gd name="T67" fmla="*/ 2 h 143"/>
                <a:gd name="T68" fmla="*/ 139 w 653"/>
                <a:gd name="T69" fmla="*/ 2 h 143"/>
                <a:gd name="T70" fmla="*/ 134 w 653"/>
                <a:gd name="T71" fmla="*/ 1 h 143"/>
                <a:gd name="T72" fmla="*/ 128 w 653"/>
                <a:gd name="T73" fmla="*/ 1 h 143"/>
                <a:gd name="T74" fmla="*/ 120 w 653"/>
                <a:gd name="T75" fmla="*/ 0 h 143"/>
                <a:gd name="T76" fmla="*/ 111 w 653"/>
                <a:gd name="T77" fmla="*/ 0 h 143"/>
                <a:gd name="T78" fmla="*/ 102 w 653"/>
                <a:gd name="T79" fmla="*/ 0 h 143"/>
                <a:gd name="T80" fmla="*/ 91 w 653"/>
                <a:gd name="T81" fmla="*/ 0 h 143"/>
                <a:gd name="T82" fmla="*/ 80 w 653"/>
                <a:gd name="T83" fmla="*/ 1 h 143"/>
                <a:gd name="T84" fmla="*/ 69 w 653"/>
                <a:gd name="T85" fmla="*/ 2 h 143"/>
                <a:gd name="T86" fmla="*/ 57 w 653"/>
                <a:gd name="T87" fmla="*/ 4 h 143"/>
                <a:gd name="T88" fmla="*/ 46 w 653"/>
                <a:gd name="T89" fmla="*/ 6 h 143"/>
                <a:gd name="T90" fmla="*/ 34 w 653"/>
                <a:gd name="T91" fmla="*/ 9 h 143"/>
                <a:gd name="T92" fmla="*/ 23 w 653"/>
                <a:gd name="T93" fmla="*/ 13 h 143"/>
                <a:gd name="T94" fmla="*/ 13 w 653"/>
                <a:gd name="T95" fmla="*/ 17 h 143"/>
                <a:gd name="T96" fmla="*/ 3 w 653"/>
                <a:gd name="T97" fmla="*/ 22 h 1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3"/>
                <a:gd name="T148" fmla="*/ 0 h 143"/>
                <a:gd name="T149" fmla="*/ 653 w 653"/>
                <a:gd name="T150" fmla="*/ 143 h 1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3" h="143">
                  <a:moveTo>
                    <a:pt x="11" y="100"/>
                  </a:moveTo>
                  <a:lnTo>
                    <a:pt x="4" y="107"/>
                  </a:lnTo>
                  <a:lnTo>
                    <a:pt x="0" y="115"/>
                  </a:lnTo>
                  <a:lnTo>
                    <a:pt x="0" y="124"/>
                  </a:lnTo>
                  <a:lnTo>
                    <a:pt x="4" y="133"/>
                  </a:lnTo>
                  <a:lnTo>
                    <a:pt x="10" y="139"/>
                  </a:lnTo>
                  <a:lnTo>
                    <a:pt x="18" y="143"/>
                  </a:lnTo>
                  <a:lnTo>
                    <a:pt x="27" y="143"/>
                  </a:lnTo>
                  <a:lnTo>
                    <a:pt x="36" y="141"/>
                  </a:lnTo>
                  <a:lnTo>
                    <a:pt x="78" y="117"/>
                  </a:lnTo>
                  <a:lnTo>
                    <a:pt x="122" y="99"/>
                  </a:lnTo>
                  <a:lnTo>
                    <a:pt x="168" y="83"/>
                  </a:lnTo>
                  <a:lnTo>
                    <a:pt x="216" y="72"/>
                  </a:lnTo>
                  <a:lnTo>
                    <a:pt x="265" y="62"/>
                  </a:lnTo>
                  <a:lnTo>
                    <a:pt x="313" y="56"/>
                  </a:lnTo>
                  <a:lnTo>
                    <a:pt x="361" y="51"/>
                  </a:lnTo>
                  <a:lnTo>
                    <a:pt x="408" y="48"/>
                  </a:lnTo>
                  <a:lnTo>
                    <a:pt x="453" y="48"/>
                  </a:lnTo>
                  <a:lnTo>
                    <a:pt x="493" y="48"/>
                  </a:lnTo>
                  <a:lnTo>
                    <a:pt x="529" y="49"/>
                  </a:lnTo>
                  <a:lnTo>
                    <a:pt x="562" y="51"/>
                  </a:lnTo>
                  <a:lnTo>
                    <a:pt x="588" y="53"/>
                  </a:lnTo>
                  <a:lnTo>
                    <a:pt x="607" y="55"/>
                  </a:lnTo>
                  <a:lnTo>
                    <a:pt x="620" y="56"/>
                  </a:lnTo>
                  <a:lnTo>
                    <a:pt x="626" y="57"/>
                  </a:lnTo>
                  <a:lnTo>
                    <a:pt x="635" y="56"/>
                  </a:lnTo>
                  <a:lnTo>
                    <a:pt x="644" y="52"/>
                  </a:lnTo>
                  <a:lnTo>
                    <a:pt x="649" y="46"/>
                  </a:lnTo>
                  <a:lnTo>
                    <a:pt x="653" y="36"/>
                  </a:lnTo>
                  <a:lnTo>
                    <a:pt x="652" y="27"/>
                  </a:lnTo>
                  <a:lnTo>
                    <a:pt x="648" y="18"/>
                  </a:lnTo>
                  <a:lnTo>
                    <a:pt x="641" y="13"/>
                  </a:lnTo>
                  <a:lnTo>
                    <a:pt x="632" y="9"/>
                  </a:lnTo>
                  <a:lnTo>
                    <a:pt x="626" y="8"/>
                  </a:lnTo>
                  <a:lnTo>
                    <a:pt x="610" y="7"/>
                  </a:lnTo>
                  <a:lnTo>
                    <a:pt x="588" y="5"/>
                  </a:lnTo>
                  <a:lnTo>
                    <a:pt x="561" y="3"/>
                  </a:lnTo>
                  <a:lnTo>
                    <a:pt x="527" y="1"/>
                  </a:lnTo>
                  <a:lnTo>
                    <a:pt x="488" y="0"/>
                  </a:lnTo>
                  <a:lnTo>
                    <a:pt x="446" y="0"/>
                  </a:lnTo>
                  <a:lnTo>
                    <a:pt x="400" y="1"/>
                  </a:lnTo>
                  <a:lnTo>
                    <a:pt x="352" y="4"/>
                  </a:lnTo>
                  <a:lnTo>
                    <a:pt x="302" y="9"/>
                  </a:lnTo>
                  <a:lnTo>
                    <a:pt x="251" y="16"/>
                  </a:lnTo>
                  <a:lnTo>
                    <a:pt x="200" y="26"/>
                  </a:lnTo>
                  <a:lnTo>
                    <a:pt x="151" y="39"/>
                  </a:lnTo>
                  <a:lnTo>
                    <a:pt x="101" y="56"/>
                  </a:lnTo>
                  <a:lnTo>
                    <a:pt x="56" y="75"/>
                  </a:lnTo>
                  <a:lnTo>
                    <a:pt x="11" y="100"/>
                  </a:lnTo>
                  <a:close/>
                </a:path>
              </a:pathLst>
            </a:custGeom>
            <a:solidFill>
              <a:srgbClr val="000000"/>
            </a:solidFill>
            <a:ln w="9525">
              <a:noFill/>
              <a:round/>
              <a:headEnd/>
              <a:tailEnd/>
            </a:ln>
          </p:spPr>
          <p:txBody>
            <a:bodyPr/>
            <a:lstStyle/>
            <a:p>
              <a:pPr rtl="0"/>
              <a:endParaRPr lang="en-US" sz="3800"/>
            </a:p>
          </p:txBody>
        </p:sp>
        <p:sp>
          <p:nvSpPr>
            <p:cNvPr id="1130" name="Freeform 1128"/>
            <p:cNvSpPr>
              <a:spLocks/>
            </p:cNvSpPr>
            <p:nvPr/>
          </p:nvSpPr>
          <p:spPr bwMode="auto">
            <a:xfrm>
              <a:off x="520" y="2500"/>
              <a:ext cx="68" cy="45"/>
            </a:xfrm>
            <a:custGeom>
              <a:avLst/>
              <a:gdLst>
                <a:gd name="T0" fmla="*/ 0 w 297"/>
                <a:gd name="T1" fmla="*/ 5 h 198"/>
                <a:gd name="T2" fmla="*/ 0 w 297"/>
                <a:gd name="T3" fmla="*/ 7 h 198"/>
                <a:gd name="T4" fmla="*/ 1 w 297"/>
                <a:gd name="T5" fmla="*/ 9 h 198"/>
                <a:gd name="T6" fmla="*/ 3 w 297"/>
                <a:gd name="T7" fmla="*/ 10 h 198"/>
                <a:gd name="T8" fmla="*/ 5 w 297"/>
                <a:gd name="T9" fmla="*/ 11 h 198"/>
                <a:gd name="T10" fmla="*/ 12 w 297"/>
                <a:gd name="T11" fmla="*/ 12 h 198"/>
                <a:gd name="T12" fmla="*/ 19 w 297"/>
                <a:gd name="T13" fmla="*/ 13 h 198"/>
                <a:gd name="T14" fmla="*/ 25 w 297"/>
                <a:gd name="T15" fmla="*/ 15 h 198"/>
                <a:gd name="T16" fmla="*/ 30 w 297"/>
                <a:gd name="T17" fmla="*/ 17 h 198"/>
                <a:gd name="T18" fmla="*/ 35 w 297"/>
                <a:gd name="T19" fmla="*/ 19 h 198"/>
                <a:gd name="T20" fmla="*/ 39 w 297"/>
                <a:gd name="T21" fmla="*/ 21 h 198"/>
                <a:gd name="T22" fmla="*/ 43 w 297"/>
                <a:gd name="T23" fmla="*/ 24 h 198"/>
                <a:gd name="T24" fmla="*/ 46 w 297"/>
                <a:gd name="T25" fmla="*/ 27 h 198"/>
                <a:gd name="T26" fmla="*/ 49 w 297"/>
                <a:gd name="T27" fmla="*/ 29 h 198"/>
                <a:gd name="T28" fmla="*/ 51 w 297"/>
                <a:gd name="T29" fmla="*/ 32 h 198"/>
                <a:gd name="T30" fmla="*/ 53 w 297"/>
                <a:gd name="T31" fmla="*/ 35 h 198"/>
                <a:gd name="T32" fmla="*/ 55 w 297"/>
                <a:gd name="T33" fmla="*/ 37 h 198"/>
                <a:gd name="T34" fmla="*/ 56 w 297"/>
                <a:gd name="T35" fmla="*/ 39 h 198"/>
                <a:gd name="T36" fmla="*/ 56 w 297"/>
                <a:gd name="T37" fmla="*/ 40 h 198"/>
                <a:gd name="T38" fmla="*/ 57 w 297"/>
                <a:gd name="T39" fmla="*/ 41 h 198"/>
                <a:gd name="T40" fmla="*/ 57 w 297"/>
                <a:gd name="T41" fmla="*/ 42 h 198"/>
                <a:gd name="T42" fmla="*/ 59 w 297"/>
                <a:gd name="T43" fmla="*/ 43 h 198"/>
                <a:gd name="T44" fmla="*/ 60 w 297"/>
                <a:gd name="T45" fmla="*/ 45 h 198"/>
                <a:gd name="T46" fmla="*/ 62 w 297"/>
                <a:gd name="T47" fmla="*/ 45 h 198"/>
                <a:gd name="T48" fmla="*/ 65 w 297"/>
                <a:gd name="T49" fmla="*/ 45 h 198"/>
                <a:gd name="T50" fmla="*/ 66 w 297"/>
                <a:gd name="T51" fmla="*/ 43 h 198"/>
                <a:gd name="T52" fmla="*/ 68 w 297"/>
                <a:gd name="T53" fmla="*/ 42 h 198"/>
                <a:gd name="T54" fmla="*/ 68 w 297"/>
                <a:gd name="T55" fmla="*/ 40 h 198"/>
                <a:gd name="T56" fmla="*/ 68 w 297"/>
                <a:gd name="T57" fmla="*/ 38 h 198"/>
                <a:gd name="T58" fmla="*/ 68 w 297"/>
                <a:gd name="T59" fmla="*/ 37 h 198"/>
                <a:gd name="T60" fmla="*/ 67 w 297"/>
                <a:gd name="T61" fmla="*/ 36 h 198"/>
                <a:gd name="T62" fmla="*/ 66 w 297"/>
                <a:gd name="T63" fmla="*/ 34 h 198"/>
                <a:gd name="T64" fmla="*/ 65 w 297"/>
                <a:gd name="T65" fmla="*/ 32 h 198"/>
                <a:gd name="T66" fmla="*/ 63 w 297"/>
                <a:gd name="T67" fmla="*/ 29 h 198"/>
                <a:gd name="T68" fmla="*/ 61 w 297"/>
                <a:gd name="T69" fmla="*/ 26 h 198"/>
                <a:gd name="T70" fmla="*/ 58 w 297"/>
                <a:gd name="T71" fmla="*/ 23 h 198"/>
                <a:gd name="T72" fmla="*/ 55 w 297"/>
                <a:gd name="T73" fmla="*/ 19 h 198"/>
                <a:gd name="T74" fmla="*/ 51 w 297"/>
                <a:gd name="T75" fmla="*/ 16 h 198"/>
                <a:gd name="T76" fmla="*/ 46 w 297"/>
                <a:gd name="T77" fmla="*/ 13 h 198"/>
                <a:gd name="T78" fmla="*/ 41 w 297"/>
                <a:gd name="T79" fmla="*/ 10 h 198"/>
                <a:gd name="T80" fmla="*/ 35 w 297"/>
                <a:gd name="T81" fmla="*/ 7 h 198"/>
                <a:gd name="T82" fmla="*/ 29 w 297"/>
                <a:gd name="T83" fmla="*/ 5 h 198"/>
                <a:gd name="T84" fmla="*/ 22 w 297"/>
                <a:gd name="T85" fmla="*/ 3 h 198"/>
                <a:gd name="T86" fmla="*/ 14 w 297"/>
                <a:gd name="T87" fmla="*/ 1 h 198"/>
                <a:gd name="T88" fmla="*/ 6 w 297"/>
                <a:gd name="T89" fmla="*/ 0 h 198"/>
                <a:gd name="T90" fmla="*/ 4 w 297"/>
                <a:gd name="T91" fmla="*/ 0 h 198"/>
                <a:gd name="T92" fmla="*/ 2 w 297"/>
                <a:gd name="T93" fmla="*/ 1 h 198"/>
                <a:gd name="T94" fmla="*/ 1 w 297"/>
                <a:gd name="T95" fmla="*/ 3 h 198"/>
                <a:gd name="T96" fmla="*/ 0 w 297"/>
                <a:gd name="T97" fmla="*/ 5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97"/>
                <a:gd name="T148" fmla="*/ 0 h 198"/>
                <a:gd name="T149" fmla="*/ 297 w 297"/>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97" h="198">
                  <a:moveTo>
                    <a:pt x="0" y="22"/>
                  </a:moveTo>
                  <a:lnTo>
                    <a:pt x="2" y="31"/>
                  </a:lnTo>
                  <a:lnTo>
                    <a:pt x="6" y="39"/>
                  </a:lnTo>
                  <a:lnTo>
                    <a:pt x="13" y="46"/>
                  </a:lnTo>
                  <a:lnTo>
                    <a:pt x="23" y="48"/>
                  </a:lnTo>
                  <a:lnTo>
                    <a:pt x="54" y="51"/>
                  </a:lnTo>
                  <a:lnTo>
                    <a:pt x="82" y="56"/>
                  </a:lnTo>
                  <a:lnTo>
                    <a:pt x="108" y="64"/>
                  </a:lnTo>
                  <a:lnTo>
                    <a:pt x="132" y="73"/>
                  </a:lnTo>
                  <a:lnTo>
                    <a:pt x="153" y="82"/>
                  </a:lnTo>
                  <a:lnTo>
                    <a:pt x="172" y="94"/>
                  </a:lnTo>
                  <a:lnTo>
                    <a:pt x="188" y="106"/>
                  </a:lnTo>
                  <a:lnTo>
                    <a:pt x="202" y="117"/>
                  </a:lnTo>
                  <a:lnTo>
                    <a:pt x="214" y="129"/>
                  </a:lnTo>
                  <a:lnTo>
                    <a:pt x="224" y="141"/>
                  </a:lnTo>
                  <a:lnTo>
                    <a:pt x="232" y="152"/>
                  </a:lnTo>
                  <a:lnTo>
                    <a:pt x="239" y="162"/>
                  </a:lnTo>
                  <a:lnTo>
                    <a:pt x="244" y="171"/>
                  </a:lnTo>
                  <a:lnTo>
                    <a:pt x="246" y="177"/>
                  </a:lnTo>
                  <a:lnTo>
                    <a:pt x="249" y="181"/>
                  </a:lnTo>
                  <a:lnTo>
                    <a:pt x="250" y="184"/>
                  </a:lnTo>
                  <a:lnTo>
                    <a:pt x="256" y="191"/>
                  </a:lnTo>
                  <a:lnTo>
                    <a:pt x="263" y="197"/>
                  </a:lnTo>
                  <a:lnTo>
                    <a:pt x="272" y="198"/>
                  </a:lnTo>
                  <a:lnTo>
                    <a:pt x="282" y="197"/>
                  </a:lnTo>
                  <a:lnTo>
                    <a:pt x="289" y="191"/>
                  </a:lnTo>
                  <a:lnTo>
                    <a:pt x="295" y="185"/>
                  </a:lnTo>
                  <a:lnTo>
                    <a:pt x="297" y="176"/>
                  </a:lnTo>
                  <a:lnTo>
                    <a:pt x="296" y="167"/>
                  </a:lnTo>
                  <a:lnTo>
                    <a:pt x="295" y="164"/>
                  </a:lnTo>
                  <a:lnTo>
                    <a:pt x="292" y="158"/>
                  </a:lnTo>
                  <a:lnTo>
                    <a:pt x="288" y="150"/>
                  </a:lnTo>
                  <a:lnTo>
                    <a:pt x="282" y="139"/>
                  </a:lnTo>
                  <a:lnTo>
                    <a:pt x="274" y="128"/>
                  </a:lnTo>
                  <a:lnTo>
                    <a:pt x="265" y="115"/>
                  </a:lnTo>
                  <a:lnTo>
                    <a:pt x="253" y="100"/>
                  </a:lnTo>
                  <a:lnTo>
                    <a:pt x="239" y="85"/>
                  </a:lnTo>
                  <a:lnTo>
                    <a:pt x="222" y="71"/>
                  </a:lnTo>
                  <a:lnTo>
                    <a:pt x="202" y="56"/>
                  </a:lnTo>
                  <a:lnTo>
                    <a:pt x="180" y="43"/>
                  </a:lnTo>
                  <a:lnTo>
                    <a:pt x="155" y="30"/>
                  </a:lnTo>
                  <a:lnTo>
                    <a:pt x="128" y="20"/>
                  </a:lnTo>
                  <a:lnTo>
                    <a:pt x="97" y="11"/>
                  </a:lnTo>
                  <a:lnTo>
                    <a:pt x="63" y="4"/>
                  </a:lnTo>
                  <a:lnTo>
                    <a:pt x="25" y="0"/>
                  </a:lnTo>
                  <a:lnTo>
                    <a:pt x="16" y="2"/>
                  </a:lnTo>
                  <a:lnTo>
                    <a:pt x="8" y="5"/>
                  </a:lnTo>
                  <a:lnTo>
                    <a:pt x="3" y="13"/>
                  </a:lnTo>
                  <a:lnTo>
                    <a:pt x="0" y="22"/>
                  </a:lnTo>
                  <a:close/>
                </a:path>
              </a:pathLst>
            </a:custGeom>
            <a:solidFill>
              <a:srgbClr val="000000"/>
            </a:solidFill>
            <a:ln w="9525">
              <a:noFill/>
              <a:round/>
              <a:headEnd/>
              <a:tailEnd/>
            </a:ln>
          </p:spPr>
          <p:txBody>
            <a:bodyPr/>
            <a:lstStyle/>
            <a:p>
              <a:pPr rtl="0"/>
              <a:endParaRPr lang="en-US" sz="3800"/>
            </a:p>
          </p:txBody>
        </p:sp>
        <p:sp>
          <p:nvSpPr>
            <p:cNvPr id="1131" name="Freeform 1129"/>
            <p:cNvSpPr>
              <a:spLocks/>
            </p:cNvSpPr>
            <p:nvPr/>
          </p:nvSpPr>
          <p:spPr bwMode="auto">
            <a:xfrm>
              <a:off x="604" y="2552"/>
              <a:ext cx="20" cy="40"/>
            </a:xfrm>
            <a:custGeom>
              <a:avLst/>
              <a:gdLst>
                <a:gd name="T0" fmla="*/ 2 w 90"/>
                <a:gd name="T1" fmla="*/ 1 h 173"/>
                <a:gd name="T2" fmla="*/ 1 w 90"/>
                <a:gd name="T3" fmla="*/ 3 h 173"/>
                <a:gd name="T4" fmla="*/ 0 w 90"/>
                <a:gd name="T5" fmla="*/ 5 h 173"/>
                <a:gd name="T6" fmla="*/ 0 w 90"/>
                <a:gd name="T7" fmla="*/ 7 h 173"/>
                <a:gd name="T8" fmla="*/ 1 w 90"/>
                <a:gd name="T9" fmla="*/ 9 h 173"/>
                <a:gd name="T10" fmla="*/ 3 w 90"/>
                <a:gd name="T11" fmla="*/ 13 h 173"/>
                <a:gd name="T12" fmla="*/ 5 w 90"/>
                <a:gd name="T13" fmla="*/ 17 h 173"/>
                <a:gd name="T14" fmla="*/ 7 w 90"/>
                <a:gd name="T15" fmla="*/ 22 h 173"/>
                <a:gd name="T16" fmla="*/ 8 w 90"/>
                <a:gd name="T17" fmla="*/ 25 h 173"/>
                <a:gd name="T18" fmla="*/ 9 w 90"/>
                <a:gd name="T19" fmla="*/ 29 h 173"/>
                <a:gd name="T20" fmla="*/ 9 w 90"/>
                <a:gd name="T21" fmla="*/ 32 h 173"/>
                <a:gd name="T22" fmla="*/ 10 w 90"/>
                <a:gd name="T23" fmla="*/ 34 h 173"/>
                <a:gd name="T24" fmla="*/ 10 w 90"/>
                <a:gd name="T25" fmla="*/ 35 h 173"/>
                <a:gd name="T26" fmla="*/ 10 w 90"/>
                <a:gd name="T27" fmla="*/ 37 h 173"/>
                <a:gd name="T28" fmla="*/ 11 w 90"/>
                <a:gd name="T29" fmla="*/ 39 h 173"/>
                <a:gd name="T30" fmla="*/ 13 w 90"/>
                <a:gd name="T31" fmla="*/ 40 h 173"/>
                <a:gd name="T32" fmla="*/ 15 w 90"/>
                <a:gd name="T33" fmla="*/ 40 h 173"/>
                <a:gd name="T34" fmla="*/ 18 w 90"/>
                <a:gd name="T35" fmla="*/ 40 h 173"/>
                <a:gd name="T36" fmla="*/ 19 w 90"/>
                <a:gd name="T37" fmla="*/ 38 h 173"/>
                <a:gd name="T38" fmla="*/ 20 w 90"/>
                <a:gd name="T39" fmla="*/ 36 h 173"/>
                <a:gd name="T40" fmla="*/ 20 w 90"/>
                <a:gd name="T41" fmla="*/ 34 h 173"/>
                <a:gd name="T42" fmla="*/ 20 w 90"/>
                <a:gd name="T43" fmla="*/ 33 h 173"/>
                <a:gd name="T44" fmla="*/ 20 w 90"/>
                <a:gd name="T45" fmla="*/ 31 h 173"/>
                <a:gd name="T46" fmla="*/ 19 w 90"/>
                <a:gd name="T47" fmla="*/ 27 h 173"/>
                <a:gd name="T48" fmla="*/ 18 w 90"/>
                <a:gd name="T49" fmla="*/ 22 h 173"/>
                <a:gd name="T50" fmla="*/ 17 w 90"/>
                <a:gd name="T51" fmla="*/ 17 h 173"/>
                <a:gd name="T52" fmla="*/ 15 w 90"/>
                <a:gd name="T53" fmla="*/ 12 h 173"/>
                <a:gd name="T54" fmla="*/ 12 w 90"/>
                <a:gd name="T55" fmla="*/ 7 h 173"/>
                <a:gd name="T56" fmla="*/ 10 w 90"/>
                <a:gd name="T57" fmla="*/ 2 h 173"/>
                <a:gd name="T58" fmla="*/ 8 w 90"/>
                <a:gd name="T59" fmla="*/ 1 h 173"/>
                <a:gd name="T60" fmla="*/ 6 w 90"/>
                <a:gd name="T61" fmla="*/ 0 h 173"/>
                <a:gd name="T62" fmla="*/ 4 w 90"/>
                <a:gd name="T63" fmla="*/ 0 h 173"/>
                <a:gd name="T64" fmla="*/ 2 w 90"/>
                <a:gd name="T65" fmla="*/ 1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73"/>
                <a:gd name="T101" fmla="*/ 90 w 90"/>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73">
                  <a:moveTo>
                    <a:pt x="10" y="4"/>
                  </a:moveTo>
                  <a:lnTo>
                    <a:pt x="3" y="12"/>
                  </a:lnTo>
                  <a:lnTo>
                    <a:pt x="0" y="21"/>
                  </a:lnTo>
                  <a:lnTo>
                    <a:pt x="0" y="30"/>
                  </a:lnTo>
                  <a:lnTo>
                    <a:pt x="4" y="38"/>
                  </a:lnTo>
                  <a:lnTo>
                    <a:pt x="15" y="55"/>
                  </a:lnTo>
                  <a:lnTo>
                    <a:pt x="24" y="73"/>
                  </a:lnTo>
                  <a:lnTo>
                    <a:pt x="30" y="93"/>
                  </a:lnTo>
                  <a:lnTo>
                    <a:pt x="36" y="110"/>
                  </a:lnTo>
                  <a:lnTo>
                    <a:pt x="39" y="127"/>
                  </a:lnTo>
                  <a:lnTo>
                    <a:pt x="42" y="140"/>
                  </a:lnTo>
                  <a:lnTo>
                    <a:pt x="43" y="149"/>
                  </a:lnTo>
                  <a:lnTo>
                    <a:pt x="43" y="151"/>
                  </a:lnTo>
                  <a:lnTo>
                    <a:pt x="46" y="160"/>
                  </a:lnTo>
                  <a:lnTo>
                    <a:pt x="51" y="168"/>
                  </a:lnTo>
                  <a:lnTo>
                    <a:pt x="59" y="172"/>
                  </a:lnTo>
                  <a:lnTo>
                    <a:pt x="69" y="173"/>
                  </a:lnTo>
                  <a:lnTo>
                    <a:pt x="79" y="171"/>
                  </a:lnTo>
                  <a:lnTo>
                    <a:pt x="85" y="164"/>
                  </a:lnTo>
                  <a:lnTo>
                    <a:pt x="89" y="157"/>
                  </a:lnTo>
                  <a:lnTo>
                    <a:pt x="90" y="147"/>
                  </a:lnTo>
                  <a:lnTo>
                    <a:pt x="90" y="142"/>
                  </a:lnTo>
                  <a:lnTo>
                    <a:pt x="88" y="132"/>
                  </a:lnTo>
                  <a:lnTo>
                    <a:pt x="85" y="116"/>
                  </a:lnTo>
                  <a:lnTo>
                    <a:pt x="81" y="97"/>
                  </a:lnTo>
                  <a:lnTo>
                    <a:pt x="75" y="75"/>
                  </a:lnTo>
                  <a:lnTo>
                    <a:pt x="67" y="53"/>
                  </a:lnTo>
                  <a:lnTo>
                    <a:pt x="56" y="30"/>
                  </a:lnTo>
                  <a:lnTo>
                    <a:pt x="43" y="10"/>
                  </a:lnTo>
                  <a:lnTo>
                    <a:pt x="37" y="3"/>
                  </a:lnTo>
                  <a:lnTo>
                    <a:pt x="28" y="0"/>
                  </a:lnTo>
                  <a:lnTo>
                    <a:pt x="19" y="0"/>
                  </a:lnTo>
                  <a:lnTo>
                    <a:pt x="10" y="4"/>
                  </a:lnTo>
                  <a:close/>
                </a:path>
              </a:pathLst>
            </a:custGeom>
            <a:solidFill>
              <a:srgbClr val="000000"/>
            </a:solidFill>
            <a:ln w="9525">
              <a:noFill/>
              <a:round/>
              <a:headEnd/>
              <a:tailEnd/>
            </a:ln>
          </p:spPr>
          <p:txBody>
            <a:bodyPr/>
            <a:lstStyle/>
            <a:p>
              <a:pPr rtl="0"/>
              <a:endParaRPr lang="en-US" sz="3800"/>
            </a:p>
          </p:txBody>
        </p:sp>
        <p:sp>
          <p:nvSpPr>
            <p:cNvPr id="1132" name="Freeform 1130"/>
            <p:cNvSpPr>
              <a:spLocks/>
            </p:cNvSpPr>
            <p:nvPr/>
          </p:nvSpPr>
          <p:spPr bwMode="auto">
            <a:xfrm>
              <a:off x="627" y="2552"/>
              <a:ext cx="18" cy="38"/>
            </a:xfrm>
            <a:custGeom>
              <a:avLst/>
              <a:gdLst>
                <a:gd name="T0" fmla="*/ 2 w 83"/>
                <a:gd name="T1" fmla="*/ 1 h 164"/>
                <a:gd name="T2" fmla="*/ 0 w 83"/>
                <a:gd name="T3" fmla="*/ 2 h 164"/>
                <a:gd name="T4" fmla="*/ 0 w 83"/>
                <a:gd name="T5" fmla="*/ 4 h 164"/>
                <a:gd name="T6" fmla="*/ 0 w 83"/>
                <a:gd name="T7" fmla="*/ 7 h 164"/>
                <a:gd name="T8" fmla="*/ 1 w 83"/>
                <a:gd name="T9" fmla="*/ 9 h 164"/>
                <a:gd name="T10" fmla="*/ 4 w 83"/>
                <a:gd name="T11" fmla="*/ 16 h 164"/>
                <a:gd name="T12" fmla="*/ 7 w 83"/>
                <a:gd name="T13" fmla="*/ 24 h 164"/>
                <a:gd name="T14" fmla="*/ 8 w 83"/>
                <a:gd name="T15" fmla="*/ 30 h 164"/>
                <a:gd name="T16" fmla="*/ 8 w 83"/>
                <a:gd name="T17" fmla="*/ 33 h 164"/>
                <a:gd name="T18" fmla="*/ 8 w 83"/>
                <a:gd name="T19" fmla="*/ 35 h 164"/>
                <a:gd name="T20" fmla="*/ 10 w 83"/>
                <a:gd name="T21" fmla="*/ 37 h 164"/>
                <a:gd name="T22" fmla="*/ 11 w 83"/>
                <a:gd name="T23" fmla="*/ 38 h 164"/>
                <a:gd name="T24" fmla="*/ 13 w 83"/>
                <a:gd name="T25" fmla="*/ 38 h 164"/>
                <a:gd name="T26" fmla="*/ 15 w 83"/>
                <a:gd name="T27" fmla="*/ 37 h 164"/>
                <a:gd name="T28" fmla="*/ 17 w 83"/>
                <a:gd name="T29" fmla="*/ 36 h 164"/>
                <a:gd name="T30" fmla="*/ 18 w 83"/>
                <a:gd name="T31" fmla="*/ 34 h 164"/>
                <a:gd name="T32" fmla="*/ 18 w 83"/>
                <a:gd name="T33" fmla="*/ 32 h 164"/>
                <a:gd name="T34" fmla="*/ 18 w 83"/>
                <a:gd name="T35" fmla="*/ 31 h 164"/>
                <a:gd name="T36" fmla="*/ 18 w 83"/>
                <a:gd name="T37" fmla="*/ 29 h 164"/>
                <a:gd name="T38" fmla="*/ 17 w 83"/>
                <a:gd name="T39" fmla="*/ 25 h 164"/>
                <a:gd name="T40" fmla="*/ 16 w 83"/>
                <a:gd name="T41" fmla="*/ 21 h 164"/>
                <a:gd name="T42" fmla="*/ 16 w 83"/>
                <a:gd name="T43" fmla="*/ 17 h 164"/>
                <a:gd name="T44" fmla="*/ 14 w 83"/>
                <a:gd name="T45" fmla="*/ 12 h 164"/>
                <a:gd name="T46" fmla="*/ 12 w 83"/>
                <a:gd name="T47" fmla="*/ 7 h 164"/>
                <a:gd name="T48" fmla="*/ 9 w 83"/>
                <a:gd name="T49" fmla="*/ 2 h 164"/>
                <a:gd name="T50" fmla="*/ 8 w 83"/>
                <a:gd name="T51" fmla="*/ 0 h 164"/>
                <a:gd name="T52" fmla="*/ 6 w 83"/>
                <a:gd name="T53" fmla="*/ 0 h 164"/>
                <a:gd name="T54" fmla="*/ 4 w 83"/>
                <a:gd name="T55" fmla="*/ 0 h 164"/>
                <a:gd name="T56" fmla="*/ 2 w 83"/>
                <a:gd name="T57" fmla="*/ 1 h 1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3"/>
                <a:gd name="T88" fmla="*/ 0 h 164"/>
                <a:gd name="T89" fmla="*/ 83 w 83"/>
                <a:gd name="T90" fmla="*/ 164 h 1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3" h="164">
                  <a:moveTo>
                    <a:pt x="9" y="4"/>
                  </a:moveTo>
                  <a:lnTo>
                    <a:pt x="2" y="10"/>
                  </a:lnTo>
                  <a:lnTo>
                    <a:pt x="0" y="19"/>
                  </a:lnTo>
                  <a:lnTo>
                    <a:pt x="0" y="29"/>
                  </a:lnTo>
                  <a:lnTo>
                    <a:pt x="4" y="38"/>
                  </a:lnTo>
                  <a:lnTo>
                    <a:pt x="20" y="70"/>
                  </a:lnTo>
                  <a:lnTo>
                    <a:pt x="31" y="104"/>
                  </a:lnTo>
                  <a:lnTo>
                    <a:pt x="35" y="130"/>
                  </a:lnTo>
                  <a:lnTo>
                    <a:pt x="36" y="142"/>
                  </a:lnTo>
                  <a:lnTo>
                    <a:pt x="39" y="151"/>
                  </a:lnTo>
                  <a:lnTo>
                    <a:pt x="44" y="159"/>
                  </a:lnTo>
                  <a:lnTo>
                    <a:pt x="50" y="162"/>
                  </a:lnTo>
                  <a:lnTo>
                    <a:pt x="60" y="164"/>
                  </a:lnTo>
                  <a:lnTo>
                    <a:pt x="70" y="161"/>
                  </a:lnTo>
                  <a:lnTo>
                    <a:pt x="78" y="156"/>
                  </a:lnTo>
                  <a:lnTo>
                    <a:pt x="82" y="148"/>
                  </a:lnTo>
                  <a:lnTo>
                    <a:pt x="83" y="139"/>
                  </a:lnTo>
                  <a:lnTo>
                    <a:pt x="83" y="135"/>
                  </a:lnTo>
                  <a:lnTo>
                    <a:pt x="82" y="125"/>
                  </a:lnTo>
                  <a:lnTo>
                    <a:pt x="80" y="110"/>
                  </a:lnTo>
                  <a:lnTo>
                    <a:pt x="76" y="92"/>
                  </a:lnTo>
                  <a:lnTo>
                    <a:pt x="73" y="73"/>
                  </a:lnTo>
                  <a:lnTo>
                    <a:pt x="65" y="51"/>
                  </a:lnTo>
                  <a:lnTo>
                    <a:pt x="56" y="30"/>
                  </a:lnTo>
                  <a:lnTo>
                    <a:pt x="43" y="9"/>
                  </a:lnTo>
                  <a:lnTo>
                    <a:pt x="35" y="2"/>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1133" name="Freeform 1131"/>
            <p:cNvSpPr>
              <a:spLocks/>
            </p:cNvSpPr>
            <p:nvPr/>
          </p:nvSpPr>
          <p:spPr bwMode="auto">
            <a:xfrm>
              <a:off x="338" y="2456"/>
              <a:ext cx="137" cy="91"/>
            </a:xfrm>
            <a:custGeom>
              <a:avLst/>
              <a:gdLst>
                <a:gd name="T0" fmla="*/ 6 w 600"/>
                <a:gd name="T1" fmla="*/ 8 h 394"/>
                <a:gd name="T2" fmla="*/ 4 w 600"/>
                <a:gd name="T3" fmla="*/ 10 h 394"/>
                <a:gd name="T4" fmla="*/ 0 w 600"/>
                <a:gd name="T5" fmla="*/ 42 h 394"/>
                <a:gd name="T6" fmla="*/ 0 w 600"/>
                <a:gd name="T7" fmla="*/ 42 h 394"/>
                <a:gd name="T8" fmla="*/ 0 w 600"/>
                <a:gd name="T9" fmla="*/ 43 h 394"/>
                <a:gd name="T10" fmla="*/ 0 w 600"/>
                <a:gd name="T11" fmla="*/ 45 h 394"/>
                <a:gd name="T12" fmla="*/ 2 w 600"/>
                <a:gd name="T13" fmla="*/ 47 h 394"/>
                <a:gd name="T14" fmla="*/ 3 w 600"/>
                <a:gd name="T15" fmla="*/ 48 h 394"/>
                <a:gd name="T16" fmla="*/ 5 w 600"/>
                <a:gd name="T17" fmla="*/ 48 h 394"/>
                <a:gd name="T18" fmla="*/ 5 w 600"/>
                <a:gd name="T19" fmla="*/ 48 h 394"/>
                <a:gd name="T20" fmla="*/ 4 w 600"/>
                <a:gd name="T21" fmla="*/ 48 h 394"/>
                <a:gd name="T22" fmla="*/ 2 w 600"/>
                <a:gd name="T23" fmla="*/ 50 h 394"/>
                <a:gd name="T24" fmla="*/ 1 w 600"/>
                <a:gd name="T25" fmla="*/ 53 h 394"/>
                <a:gd name="T26" fmla="*/ 1 w 600"/>
                <a:gd name="T27" fmla="*/ 54 h 394"/>
                <a:gd name="T28" fmla="*/ 1 w 600"/>
                <a:gd name="T29" fmla="*/ 55 h 394"/>
                <a:gd name="T30" fmla="*/ 8 w 600"/>
                <a:gd name="T31" fmla="*/ 77 h 394"/>
                <a:gd name="T32" fmla="*/ 10 w 600"/>
                <a:gd name="T33" fmla="*/ 79 h 394"/>
                <a:gd name="T34" fmla="*/ 12 w 600"/>
                <a:gd name="T35" fmla="*/ 80 h 394"/>
                <a:gd name="T36" fmla="*/ 15 w 600"/>
                <a:gd name="T37" fmla="*/ 79 h 394"/>
                <a:gd name="T38" fmla="*/ 17 w 600"/>
                <a:gd name="T39" fmla="*/ 78 h 394"/>
                <a:gd name="T40" fmla="*/ 23 w 600"/>
                <a:gd name="T41" fmla="*/ 75 h 394"/>
                <a:gd name="T42" fmla="*/ 33 w 600"/>
                <a:gd name="T43" fmla="*/ 71 h 394"/>
                <a:gd name="T44" fmla="*/ 47 w 600"/>
                <a:gd name="T45" fmla="*/ 67 h 394"/>
                <a:gd name="T46" fmla="*/ 62 w 600"/>
                <a:gd name="T47" fmla="*/ 64 h 394"/>
                <a:gd name="T48" fmla="*/ 79 w 600"/>
                <a:gd name="T49" fmla="*/ 65 h 394"/>
                <a:gd name="T50" fmla="*/ 95 w 600"/>
                <a:gd name="T51" fmla="*/ 70 h 394"/>
                <a:gd name="T52" fmla="*/ 111 w 600"/>
                <a:gd name="T53" fmla="*/ 81 h 394"/>
                <a:gd name="T54" fmla="*/ 119 w 600"/>
                <a:gd name="T55" fmla="*/ 89 h 394"/>
                <a:gd name="T56" fmla="*/ 121 w 600"/>
                <a:gd name="T57" fmla="*/ 91 h 394"/>
                <a:gd name="T58" fmla="*/ 123 w 600"/>
                <a:gd name="T59" fmla="*/ 91 h 394"/>
                <a:gd name="T60" fmla="*/ 126 w 600"/>
                <a:gd name="T61" fmla="*/ 91 h 394"/>
                <a:gd name="T62" fmla="*/ 128 w 600"/>
                <a:gd name="T63" fmla="*/ 91 h 394"/>
                <a:gd name="T64" fmla="*/ 131 w 600"/>
                <a:gd name="T65" fmla="*/ 89 h 394"/>
                <a:gd name="T66" fmla="*/ 135 w 600"/>
                <a:gd name="T67" fmla="*/ 85 h 394"/>
                <a:gd name="T68" fmla="*/ 137 w 600"/>
                <a:gd name="T69" fmla="*/ 75 h 394"/>
                <a:gd name="T70" fmla="*/ 137 w 600"/>
                <a:gd name="T71" fmla="*/ 68 h 394"/>
                <a:gd name="T72" fmla="*/ 137 w 600"/>
                <a:gd name="T73" fmla="*/ 68 h 394"/>
                <a:gd name="T74" fmla="*/ 136 w 600"/>
                <a:gd name="T75" fmla="*/ 66 h 394"/>
                <a:gd name="T76" fmla="*/ 131 w 600"/>
                <a:gd name="T77" fmla="*/ 54 h 394"/>
                <a:gd name="T78" fmla="*/ 121 w 600"/>
                <a:gd name="T79" fmla="*/ 36 h 394"/>
                <a:gd name="T80" fmla="*/ 103 w 600"/>
                <a:gd name="T81" fmla="*/ 19 h 394"/>
                <a:gd name="T82" fmla="*/ 87 w 600"/>
                <a:gd name="T83" fmla="*/ 8 h 394"/>
                <a:gd name="T84" fmla="*/ 78 w 600"/>
                <a:gd name="T85" fmla="*/ 5 h 394"/>
                <a:gd name="T86" fmla="*/ 69 w 600"/>
                <a:gd name="T87" fmla="*/ 2 h 394"/>
                <a:gd name="T88" fmla="*/ 58 w 600"/>
                <a:gd name="T89" fmla="*/ 1 h 394"/>
                <a:gd name="T90" fmla="*/ 48 w 600"/>
                <a:gd name="T91" fmla="*/ 0 h 394"/>
                <a:gd name="T92" fmla="*/ 37 w 600"/>
                <a:gd name="T93" fmla="*/ 1 h 394"/>
                <a:gd name="T94" fmla="*/ 25 w 600"/>
                <a:gd name="T95" fmla="*/ 2 h 394"/>
                <a:gd name="T96" fmla="*/ 13 w 600"/>
                <a:gd name="T97" fmla="*/ 5 h 3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0"/>
                <a:gd name="T148" fmla="*/ 0 h 394"/>
                <a:gd name="T149" fmla="*/ 600 w 600"/>
                <a:gd name="T150" fmla="*/ 394 h 3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0" h="394">
                  <a:moveTo>
                    <a:pt x="32" y="30"/>
                  </a:moveTo>
                  <a:lnTo>
                    <a:pt x="25" y="33"/>
                  </a:lnTo>
                  <a:lnTo>
                    <a:pt x="20" y="38"/>
                  </a:lnTo>
                  <a:lnTo>
                    <a:pt x="16" y="43"/>
                  </a:lnTo>
                  <a:lnTo>
                    <a:pt x="15" y="50"/>
                  </a:lnTo>
                  <a:lnTo>
                    <a:pt x="0" y="182"/>
                  </a:lnTo>
                  <a:lnTo>
                    <a:pt x="0" y="183"/>
                  </a:lnTo>
                  <a:lnTo>
                    <a:pt x="0" y="185"/>
                  </a:lnTo>
                  <a:lnTo>
                    <a:pt x="0" y="190"/>
                  </a:lnTo>
                  <a:lnTo>
                    <a:pt x="2" y="194"/>
                  </a:lnTo>
                  <a:lnTo>
                    <a:pt x="4" y="199"/>
                  </a:lnTo>
                  <a:lnTo>
                    <a:pt x="7" y="203"/>
                  </a:lnTo>
                  <a:lnTo>
                    <a:pt x="9" y="204"/>
                  </a:lnTo>
                  <a:lnTo>
                    <a:pt x="13" y="206"/>
                  </a:lnTo>
                  <a:lnTo>
                    <a:pt x="17" y="207"/>
                  </a:lnTo>
                  <a:lnTo>
                    <a:pt x="20" y="208"/>
                  </a:lnTo>
                  <a:lnTo>
                    <a:pt x="19" y="208"/>
                  </a:lnTo>
                  <a:lnTo>
                    <a:pt x="12" y="212"/>
                  </a:lnTo>
                  <a:lnTo>
                    <a:pt x="8" y="217"/>
                  </a:lnTo>
                  <a:lnTo>
                    <a:pt x="6" y="224"/>
                  </a:lnTo>
                  <a:lnTo>
                    <a:pt x="4" y="230"/>
                  </a:lnTo>
                  <a:lnTo>
                    <a:pt x="4" y="232"/>
                  </a:lnTo>
                  <a:lnTo>
                    <a:pt x="4" y="234"/>
                  </a:lnTo>
                  <a:lnTo>
                    <a:pt x="4" y="235"/>
                  </a:lnTo>
                  <a:lnTo>
                    <a:pt x="6" y="238"/>
                  </a:lnTo>
                  <a:lnTo>
                    <a:pt x="34" y="328"/>
                  </a:lnTo>
                  <a:lnTo>
                    <a:pt x="37" y="333"/>
                  </a:lnTo>
                  <a:lnTo>
                    <a:pt x="39" y="337"/>
                  </a:lnTo>
                  <a:lnTo>
                    <a:pt x="43" y="341"/>
                  </a:lnTo>
                  <a:lnTo>
                    <a:pt x="48" y="343"/>
                  </a:lnTo>
                  <a:lnTo>
                    <a:pt x="54" y="345"/>
                  </a:lnTo>
                  <a:lnTo>
                    <a:pt x="59" y="345"/>
                  </a:lnTo>
                  <a:lnTo>
                    <a:pt x="64" y="343"/>
                  </a:lnTo>
                  <a:lnTo>
                    <a:pt x="69" y="341"/>
                  </a:lnTo>
                  <a:lnTo>
                    <a:pt x="75" y="338"/>
                  </a:lnTo>
                  <a:lnTo>
                    <a:pt x="85" y="332"/>
                  </a:lnTo>
                  <a:lnTo>
                    <a:pt x="101" y="324"/>
                  </a:lnTo>
                  <a:lnTo>
                    <a:pt x="121" y="315"/>
                  </a:lnTo>
                  <a:lnTo>
                    <a:pt x="146" y="306"/>
                  </a:lnTo>
                  <a:lnTo>
                    <a:pt x="173" y="297"/>
                  </a:lnTo>
                  <a:lnTo>
                    <a:pt x="205" y="288"/>
                  </a:lnTo>
                  <a:lnTo>
                    <a:pt x="237" y="281"/>
                  </a:lnTo>
                  <a:lnTo>
                    <a:pt x="272" y="277"/>
                  </a:lnTo>
                  <a:lnTo>
                    <a:pt x="307" y="276"/>
                  </a:lnTo>
                  <a:lnTo>
                    <a:pt x="345" y="280"/>
                  </a:lnTo>
                  <a:lnTo>
                    <a:pt x="382" y="288"/>
                  </a:lnTo>
                  <a:lnTo>
                    <a:pt x="418" y="301"/>
                  </a:lnTo>
                  <a:lnTo>
                    <a:pt x="455" y="321"/>
                  </a:lnTo>
                  <a:lnTo>
                    <a:pt x="488" y="349"/>
                  </a:lnTo>
                  <a:lnTo>
                    <a:pt x="521" y="384"/>
                  </a:lnTo>
                  <a:lnTo>
                    <a:pt x="523" y="386"/>
                  </a:lnTo>
                  <a:lnTo>
                    <a:pt x="526" y="389"/>
                  </a:lnTo>
                  <a:lnTo>
                    <a:pt x="530" y="392"/>
                  </a:lnTo>
                  <a:lnTo>
                    <a:pt x="534" y="393"/>
                  </a:lnTo>
                  <a:lnTo>
                    <a:pt x="539" y="394"/>
                  </a:lnTo>
                  <a:lnTo>
                    <a:pt x="544" y="394"/>
                  </a:lnTo>
                  <a:lnTo>
                    <a:pt x="550" y="394"/>
                  </a:lnTo>
                  <a:lnTo>
                    <a:pt x="556" y="393"/>
                  </a:lnTo>
                  <a:lnTo>
                    <a:pt x="561" y="392"/>
                  </a:lnTo>
                  <a:lnTo>
                    <a:pt x="568" y="388"/>
                  </a:lnTo>
                  <a:lnTo>
                    <a:pt x="574" y="385"/>
                  </a:lnTo>
                  <a:lnTo>
                    <a:pt x="579" y="380"/>
                  </a:lnTo>
                  <a:lnTo>
                    <a:pt x="591" y="366"/>
                  </a:lnTo>
                  <a:lnTo>
                    <a:pt x="598" y="347"/>
                  </a:lnTo>
                  <a:lnTo>
                    <a:pt x="600" y="324"/>
                  </a:lnTo>
                  <a:lnTo>
                    <a:pt x="599" y="295"/>
                  </a:lnTo>
                  <a:lnTo>
                    <a:pt x="599" y="294"/>
                  </a:lnTo>
                  <a:lnTo>
                    <a:pt x="598" y="293"/>
                  </a:lnTo>
                  <a:lnTo>
                    <a:pt x="595" y="284"/>
                  </a:lnTo>
                  <a:lnTo>
                    <a:pt x="587" y="263"/>
                  </a:lnTo>
                  <a:lnTo>
                    <a:pt x="574" y="233"/>
                  </a:lnTo>
                  <a:lnTo>
                    <a:pt x="555" y="196"/>
                  </a:lnTo>
                  <a:lnTo>
                    <a:pt x="529" y="157"/>
                  </a:lnTo>
                  <a:lnTo>
                    <a:pt x="495" y="118"/>
                  </a:lnTo>
                  <a:lnTo>
                    <a:pt x="453" y="81"/>
                  </a:lnTo>
                  <a:lnTo>
                    <a:pt x="402" y="47"/>
                  </a:lnTo>
                  <a:lnTo>
                    <a:pt x="383" y="36"/>
                  </a:lnTo>
                  <a:lnTo>
                    <a:pt x="363" y="29"/>
                  </a:lnTo>
                  <a:lnTo>
                    <a:pt x="343" y="21"/>
                  </a:lnTo>
                  <a:lnTo>
                    <a:pt x="322" y="14"/>
                  </a:lnTo>
                  <a:lnTo>
                    <a:pt x="300" y="9"/>
                  </a:lnTo>
                  <a:lnTo>
                    <a:pt x="278" y="5"/>
                  </a:lnTo>
                  <a:lnTo>
                    <a:pt x="255" y="3"/>
                  </a:lnTo>
                  <a:lnTo>
                    <a:pt x="232" y="0"/>
                  </a:lnTo>
                  <a:lnTo>
                    <a:pt x="209" y="0"/>
                  </a:lnTo>
                  <a:lnTo>
                    <a:pt x="185" y="0"/>
                  </a:lnTo>
                  <a:lnTo>
                    <a:pt x="160" y="3"/>
                  </a:lnTo>
                  <a:lnTo>
                    <a:pt x="136" y="5"/>
                  </a:lnTo>
                  <a:lnTo>
                    <a:pt x="110" y="10"/>
                  </a:lnTo>
                  <a:lnTo>
                    <a:pt x="85" y="16"/>
                  </a:lnTo>
                  <a:lnTo>
                    <a:pt x="58" y="22"/>
                  </a:lnTo>
                  <a:lnTo>
                    <a:pt x="32" y="30"/>
                  </a:lnTo>
                  <a:close/>
                </a:path>
              </a:pathLst>
            </a:custGeom>
            <a:solidFill>
              <a:srgbClr val="000000"/>
            </a:solidFill>
            <a:ln w="9525">
              <a:noFill/>
              <a:round/>
              <a:headEnd/>
              <a:tailEnd/>
            </a:ln>
          </p:spPr>
          <p:txBody>
            <a:bodyPr/>
            <a:lstStyle/>
            <a:p>
              <a:pPr rtl="0"/>
              <a:endParaRPr lang="en-US" sz="3800"/>
            </a:p>
          </p:txBody>
        </p:sp>
        <p:sp>
          <p:nvSpPr>
            <p:cNvPr id="1134" name="Freeform 1132"/>
            <p:cNvSpPr>
              <a:spLocks/>
            </p:cNvSpPr>
            <p:nvPr/>
          </p:nvSpPr>
          <p:spPr bwMode="auto">
            <a:xfrm>
              <a:off x="350" y="2467"/>
              <a:ext cx="114" cy="68"/>
            </a:xfrm>
            <a:custGeom>
              <a:avLst/>
              <a:gdLst>
                <a:gd name="T0" fmla="*/ 84 w 501"/>
                <a:gd name="T1" fmla="*/ 16 h 295"/>
                <a:gd name="T2" fmla="*/ 99 w 501"/>
                <a:gd name="T3" fmla="*/ 31 h 295"/>
                <a:gd name="T4" fmla="*/ 109 w 501"/>
                <a:gd name="T5" fmla="*/ 46 h 295"/>
                <a:gd name="T6" fmla="*/ 113 w 501"/>
                <a:gd name="T7" fmla="*/ 57 h 295"/>
                <a:gd name="T8" fmla="*/ 114 w 501"/>
                <a:gd name="T9" fmla="*/ 60 h 295"/>
                <a:gd name="T10" fmla="*/ 114 w 501"/>
                <a:gd name="T11" fmla="*/ 62 h 295"/>
                <a:gd name="T12" fmla="*/ 114 w 501"/>
                <a:gd name="T13" fmla="*/ 65 h 295"/>
                <a:gd name="T14" fmla="*/ 114 w 501"/>
                <a:gd name="T15" fmla="*/ 68 h 295"/>
                <a:gd name="T16" fmla="*/ 106 w 501"/>
                <a:gd name="T17" fmla="*/ 61 h 295"/>
                <a:gd name="T18" fmla="*/ 91 w 501"/>
                <a:gd name="T19" fmla="*/ 50 h 295"/>
                <a:gd name="T20" fmla="*/ 76 w 501"/>
                <a:gd name="T21" fmla="*/ 44 h 295"/>
                <a:gd name="T22" fmla="*/ 60 w 501"/>
                <a:gd name="T23" fmla="*/ 42 h 295"/>
                <a:gd name="T24" fmla="*/ 44 w 501"/>
                <a:gd name="T25" fmla="*/ 43 h 295"/>
                <a:gd name="T26" fmla="*/ 30 w 501"/>
                <a:gd name="T27" fmla="*/ 45 h 295"/>
                <a:gd name="T28" fmla="*/ 18 w 501"/>
                <a:gd name="T29" fmla="*/ 49 h 295"/>
                <a:gd name="T30" fmla="*/ 8 w 501"/>
                <a:gd name="T31" fmla="*/ 53 h 295"/>
                <a:gd name="T32" fmla="*/ 4 w 501"/>
                <a:gd name="T33" fmla="*/ 52 h 295"/>
                <a:gd name="T34" fmla="*/ 3 w 501"/>
                <a:gd name="T35" fmla="*/ 48 h 295"/>
                <a:gd name="T36" fmla="*/ 5 w 501"/>
                <a:gd name="T37" fmla="*/ 44 h 295"/>
                <a:gd name="T38" fmla="*/ 16 w 501"/>
                <a:gd name="T39" fmla="*/ 40 h 295"/>
                <a:gd name="T40" fmla="*/ 28 w 501"/>
                <a:gd name="T41" fmla="*/ 35 h 295"/>
                <a:gd name="T42" fmla="*/ 36 w 501"/>
                <a:gd name="T43" fmla="*/ 32 h 295"/>
                <a:gd name="T44" fmla="*/ 39 w 501"/>
                <a:gd name="T45" fmla="*/ 30 h 295"/>
                <a:gd name="T46" fmla="*/ 40 w 501"/>
                <a:gd name="T47" fmla="*/ 28 h 295"/>
                <a:gd name="T48" fmla="*/ 41 w 501"/>
                <a:gd name="T49" fmla="*/ 26 h 295"/>
                <a:gd name="T50" fmla="*/ 41 w 501"/>
                <a:gd name="T51" fmla="*/ 25 h 295"/>
                <a:gd name="T52" fmla="*/ 40 w 501"/>
                <a:gd name="T53" fmla="*/ 23 h 295"/>
                <a:gd name="T54" fmla="*/ 37 w 501"/>
                <a:gd name="T55" fmla="*/ 21 h 295"/>
                <a:gd name="T56" fmla="*/ 33 w 501"/>
                <a:gd name="T57" fmla="*/ 21 h 295"/>
                <a:gd name="T58" fmla="*/ 26 w 501"/>
                <a:gd name="T59" fmla="*/ 22 h 295"/>
                <a:gd name="T60" fmla="*/ 15 w 501"/>
                <a:gd name="T61" fmla="*/ 23 h 295"/>
                <a:gd name="T62" fmla="*/ 4 w 501"/>
                <a:gd name="T63" fmla="*/ 25 h 295"/>
                <a:gd name="T64" fmla="*/ 1 w 501"/>
                <a:gd name="T65" fmla="*/ 20 h 295"/>
                <a:gd name="T66" fmla="*/ 2 w 501"/>
                <a:gd name="T67" fmla="*/ 9 h 295"/>
                <a:gd name="T68" fmla="*/ 8 w 501"/>
                <a:gd name="T69" fmla="*/ 4 h 295"/>
                <a:gd name="T70" fmla="*/ 18 w 501"/>
                <a:gd name="T71" fmla="*/ 2 h 295"/>
                <a:gd name="T72" fmla="*/ 28 w 501"/>
                <a:gd name="T73" fmla="*/ 1 h 295"/>
                <a:gd name="T74" fmla="*/ 37 w 501"/>
                <a:gd name="T75" fmla="*/ 0 h 295"/>
                <a:gd name="T76" fmla="*/ 46 w 501"/>
                <a:gd name="T77" fmla="*/ 1 h 295"/>
                <a:gd name="T78" fmla="*/ 55 w 501"/>
                <a:gd name="T79" fmla="*/ 2 h 295"/>
                <a:gd name="T80" fmla="*/ 63 w 501"/>
                <a:gd name="T81" fmla="*/ 4 h 295"/>
                <a:gd name="T82" fmla="*/ 71 w 501"/>
                <a:gd name="T83" fmla="*/ 7 h 2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1"/>
                <a:gd name="T127" fmla="*/ 0 h 295"/>
                <a:gd name="T128" fmla="*/ 501 w 501"/>
                <a:gd name="T129" fmla="*/ 295 h 2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1" h="295">
                  <a:moveTo>
                    <a:pt x="328" y="41"/>
                  </a:moveTo>
                  <a:lnTo>
                    <a:pt x="371" y="69"/>
                  </a:lnTo>
                  <a:lnTo>
                    <a:pt x="407" y="102"/>
                  </a:lnTo>
                  <a:lnTo>
                    <a:pt x="437" y="135"/>
                  </a:lnTo>
                  <a:lnTo>
                    <a:pt x="461" y="169"/>
                  </a:lnTo>
                  <a:lnTo>
                    <a:pt x="478" y="201"/>
                  </a:lnTo>
                  <a:lnTo>
                    <a:pt x="489" y="227"/>
                  </a:lnTo>
                  <a:lnTo>
                    <a:pt x="497" y="246"/>
                  </a:lnTo>
                  <a:lnTo>
                    <a:pt x="500" y="255"/>
                  </a:lnTo>
                  <a:lnTo>
                    <a:pt x="501" y="260"/>
                  </a:lnTo>
                  <a:lnTo>
                    <a:pt x="501" y="264"/>
                  </a:lnTo>
                  <a:lnTo>
                    <a:pt x="501" y="269"/>
                  </a:lnTo>
                  <a:lnTo>
                    <a:pt x="501" y="273"/>
                  </a:lnTo>
                  <a:lnTo>
                    <a:pt x="501" y="282"/>
                  </a:lnTo>
                  <a:lnTo>
                    <a:pt x="500" y="288"/>
                  </a:lnTo>
                  <a:lnTo>
                    <a:pt x="499" y="293"/>
                  </a:lnTo>
                  <a:lnTo>
                    <a:pt x="497" y="295"/>
                  </a:lnTo>
                  <a:lnTo>
                    <a:pt x="466" y="263"/>
                  </a:lnTo>
                  <a:lnTo>
                    <a:pt x="433" y="238"/>
                  </a:lnTo>
                  <a:lnTo>
                    <a:pt x="401" y="217"/>
                  </a:lnTo>
                  <a:lnTo>
                    <a:pt x="366" y="202"/>
                  </a:lnTo>
                  <a:lnTo>
                    <a:pt x="332" y="191"/>
                  </a:lnTo>
                  <a:lnTo>
                    <a:pt x="297" y="185"/>
                  </a:lnTo>
                  <a:lnTo>
                    <a:pt x="262" y="182"/>
                  </a:lnTo>
                  <a:lnTo>
                    <a:pt x="228" y="182"/>
                  </a:lnTo>
                  <a:lnTo>
                    <a:pt x="195" y="185"/>
                  </a:lnTo>
                  <a:lnTo>
                    <a:pt x="163" y="190"/>
                  </a:lnTo>
                  <a:lnTo>
                    <a:pt x="133" y="197"/>
                  </a:lnTo>
                  <a:lnTo>
                    <a:pt x="106" y="204"/>
                  </a:lnTo>
                  <a:lnTo>
                    <a:pt x="79" y="214"/>
                  </a:lnTo>
                  <a:lnTo>
                    <a:pt x="56" y="223"/>
                  </a:lnTo>
                  <a:lnTo>
                    <a:pt x="37" y="230"/>
                  </a:lnTo>
                  <a:lnTo>
                    <a:pt x="20" y="238"/>
                  </a:lnTo>
                  <a:lnTo>
                    <a:pt x="16" y="227"/>
                  </a:lnTo>
                  <a:lnTo>
                    <a:pt x="13" y="217"/>
                  </a:lnTo>
                  <a:lnTo>
                    <a:pt x="11" y="207"/>
                  </a:lnTo>
                  <a:lnTo>
                    <a:pt x="7" y="197"/>
                  </a:lnTo>
                  <a:lnTo>
                    <a:pt x="22" y="190"/>
                  </a:lnTo>
                  <a:lnTo>
                    <a:pt x="44" y="181"/>
                  </a:lnTo>
                  <a:lnTo>
                    <a:pt x="70" y="172"/>
                  </a:lnTo>
                  <a:lnTo>
                    <a:pt x="98" y="161"/>
                  </a:lnTo>
                  <a:lnTo>
                    <a:pt x="122" y="151"/>
                  </a:lnTo>
                  <a:lnTo>
                    <a:pt x="145" y="143"/>
                  </a:lnTo>
                  <a:lnTo>
                    <a:pt x="159" y="138"/>
                  </a:lnTo>
                  <a:lnTo>
                    <a:pt x="164" y="135"/>
                  </a:lnTo>
                  <a:lnTo>
                    <a:pt x="171" y="132"/>
                  </a:lnTo>
                  <a:lnTo>
                    <a:pt x="174" y="126"/>
                  </a:lnTo>
                  <a:lnTo>
                    <a:pt x="177" y="120"/>
                  </a:lnTo>
                  <a:lnTo>
                    <a:pt x="178" y="113"/>
                  </a:lnTo>
                  <a:lnTo>
                    <a:pt x="178" y="112"/>
                  </a:lnTo>
                  <a:lnTo>
                    <a:pt x="178" y="109"/>
                  </a:lnTo>
                  <a:lnTo>
                    <a:pt x="178" y="108"/>
                  </a:lnTo>
                  <a:lnTo>
                    <a:pt x="178" y="107"/>
                  </a:lnTo>
                  <a:lnTo>
                    <a:pt x="174" y="99"/>
                  </a:lnTo>
                  <a:lnTo>
                    <a:pt x="168" y="93"/>
                  </a:lnTo>
                  <a:lnTo>
                    <a:pt x="161" y="89"/>
                  </a:lnTo>
                  <a:lnTo>
                    <a:pt x="152" y="89"/>
                  </a:lnTo>
                  <a:lnTo>
                    <a:pt x="147" y="90"/>
                  </a:lnTo>
                  <a:lnTo>
                    <a:pt x="134" y="91"/>
                  </a:lnTo>
                  <a:lnTo>
                    <a:pt x="115" y="94"/>
                  </a:lnTo>
                  <a:lnTo>
                    <a:pt x="92" y="96"/>
                  </a:lnTo>
                  <a:lnTo>
                    <a:pt x="66" y="100"/>
                  </a:lnTo>
                  <a:lnTo>
                    <a:pt x="42" y="104"/>
                  </a:lnTo>
                  <a:lnTo>
                    <a:pt x="18" y="107"/>
                  </a:lnTo>
                  <a:lnTo>
                    <a:pt x="0" y="109"/>
                  </a:lnTo>
                  <a:lnTo>
                    <a:pt x="3" y="86"/>
                  </a:lnTo>
                  <a:lnTo>
                    <a:pt x="5" y="63"/>
                  </a:lnTo>
                  <a:lnTo>
                    <a:pt x="8" y="41"/>
                  </a:lnTo>
                  <a:lnTo>
                    <a:pt x="9" y="24"/>
                  </a:lnTo>
                  <a:lnTo>
                    <a:pt x="33" y="17"/>
                  </a:lnTo>
                  <a:lnTo>
                    <a:pt x="55" y="12"/>
                  </a:lnTo>
                  <a:lnTo>
                    <a:pt x="78" y="8"/>
                  </a:lnTo>
                  <a:lnTo>
                    <a:pt x="99" y="4"/>
                  </a:lnTo>
                  <a:lnTo>
                    <a:pt x="121" y="3"/>
                  </a:lnTo>
                  <a:lnTo>
                    <a:pt x="142" y="0"/>
                  </a:lnTo>
                  <a:lnTo>
                    <a:pt x="163" y="0"/>
                  </a:lnTo>
                  <a:lnTo>
                    <a:pt x="182" y="0"/>
                  </a:lnTo>
                  <a:lnTo>
                    <a:pt x="203" y="3"/>
                  </a:lnTo>
                  <a:lnTo>
                    <a:pt x="221" y="5"/>
                  </a:lnTo>
                  <a:lnTo>
                    <a:pt x="241" y="8"/>
                  </a:lnTo>
                  <a:lnTo>
                    <a:pt x="259" y="13"/>
                  </a:lnTo>
                  <a:lnTo>
                    <a:pt x="277" y="18"/>
                  </a:lnTo>
                  <a:lnTo>
                    <a:pt x="294" y="25"/>
                  </a:lnTo>
                  <a:lnTo>
                    <a:pt x="311" y="31"/>
                  </a:lnTo>
                  <a:lnTo>
                    <a:pt x="328" y="41"/>
                  </a:lnTo>
                  <a:close/>
                </a:path>
              </a:pathLst>
            </a:custGeom>
            <a:solidFill>
              <a:srgbClr val="C0C0C0"/>
            </a:solidFill>
            <a:ln w="9525">
              <a:noFill/>
              <a:round/>
              <a:headEnd/>
              <a:tailEnd/>
            </a:ln>
          </p:spPr>
          <p:txBody>
            <a:bodyPr/>
            <a:lstStyle/>
            <a:p>
              <a:pPr rtl="0"/>
              <a:endParaRPr lang="en-US" sz="3800"/>
            </a:p>
          </p:txBody>
        </p:sp>
        <p:sp>
          <p:nvSpPr>
            <p:cNvPr id="1135" name="Freeform 1133"/>
            <p:cNvSpPr>
              <a:spLocks/>
            </p:cNvSpPr>
            <p:nvPr/>
          </p:nvSpPr>
          <p:spPr bwMode="auto">
            <a:xfrm>
              <a:off x="570" y="2602"/>
              <a:ext cx="18" cy="22"/>
            </a:xfrm>
            <a:custGeom>
              <a:avLst/>
              <a:gdLst>
                <a:gd name="T0" fmla="*/ 7 w 78"/>
                <a:gd name="T1" fmla="*/ 0 h 96"/>
                <a:gd name="T2" fmla="*/ 6 w 78"/>
                <a:gd name="T3" fmla="*/ 1 h 96"/>
                <a:gd name="T4" fmla="*/ 5 w 78"/>
                <a:gd name="T5" fmla="*/ 2 h 96"/>
                <a:gd name="T6" fmla="*/ 5 w 78"/>
                <a:gd name="T7" fmla="*/ 3 h 96"/>
                <a:gd name="T8" fmla="*/ 4 w 78"/>
                <a:gd name="T9" fmla="*/ 4 h 96"/>
                <a:gd name="T10" fmla="*/ 4 w 78"/>
                <a:gd name="T11" fmla="*/ 4 h 96"/>
                <a:gd name="T12" fmla="*/ 5 w 78"/>
                <a:gd name="T13" fmla="*/ 5 h 96"/>
                <a:gd name="T14" fmla="*/ 5 w 78"/>
                <a:gd name="T15" fmla="*/ 5 h 96"/>
                <a:gd name="T16" fmla="*/ 5 w 78"/>
                <a:gd name="T17" fmla="*/ 6 h 96"/>
                <a:gd name="T18" fmla="*/ 5 w 78"/>
                <a:gd name="T19" fmla="*/ 6 h 96"/>
                <a:gd name="T20" fmla="*/ 6 w 78"/>
                <a:gd name="T21" fmla="*/ 8 h 96"/>
                <a:gd name="T22" fmla="*/ 6 w 78"/>
                <a:gd name="T23" fmla="*/ 10 h 96"/>
                <a:gd name="T24" fmla="*/ 7 w 78"/>
                <a:gd name="T25" fmla="*/ 12 h 96"/>
                <a:gd name="T26" fmla="*/ 6 w 78"/>
                <a:gd name="T27" fmla="*/ 13 h 96"/>
                <a:gd name="T28" fmla="*/ 4 w 78"/>
                <a:gd name="T29" fmla="*/ 13 h 96"/>
                <a:gd name="T30" fmla="*/ 3 w 78"/>
                <a:gd name="T31" fmla="*/ 14 h 96"/>
                <a:gd name="T32" fmla="*/ 3 w 78"/>
                <a:gd name="T33" fmla="*/ 14 h 96"/>
                <a:gd name="T34" fmla="*/ 2 w 78"/>
                <a:gd name="T35" fmla="*/ 14 h 96"/>
                <a:gd name="T36" fmla="*/ 1 w 78"/>
                <a:gd name="T37" fmla="*/ 15 h 96"/>
                <a:gd name="T38" fmla="*/ 0 w 78"/>
                <a:gd name="T39" fmla="*/ 17 h 96"/>
                <a:gd name="T40" fmla="*/ 0 w 78"/>
                <a:gd name="T41" fmla="*/ 18 h 96"/>
                <a:gd name="T42" fmla="*/ 0 w 78"/>
                <a:gd name="T43" fmla="*/ 18 h 96"/>
                <a:gd name="T44" fmla="*/ 0 w 78"/>
                <a:gd name="T45" fmla="*/ 18 h 96"/>
                <a:gd name="T46" fmla="*/ 0 w 78"/>
                <a:gd name="T47" fmla="*/ 19 h 96"/>
                <a:gd name="T48" fmla="*/ 0 w 78"/>
                <a:gd name="T49" fmla="*/ 19 h 96"/>
                <a:gd name="T50" fmla="*/ 1 w 78"/>
                <a:gd name="T51" fmla="*/ 21 h 96"/>
                <a:gd name="T52" fmla="*/ 2 w 78"/>
                <a:gd name="T53" fmla="*/ 22 h 96"/>
                <a:gd name="T54" fmla="*/ 4 w 78"/>
                <a:gd name="T55" fmla="*/ 22 h 96"/>
                <a:gd name="T56" fmla="*/ 6 w 78"/>
                <a:gd name="T57" fmla="*/ 22 h 96"/>
                <a:gd name="T58" fmla="*/ 15 w 78"/>
                <a:gd name="T59" fmla="*/ 19 h 96"/>
                <a:gd name="T60" fmla="*/ 16 w 78"/>
                <a:gd name="T61" fmla="*/ 18 h 96"/>
                <a:gd name="T62" fmla="*/ 16 w 78"/>
                <a:gd name="T63" fmla="*/ 18 h 96"/>
                <a:gd name="T64" fmla="*/ 17 w 78"/>
                <a:gd name="T65" fmla="*/ 18 h 96"/>
                <a:gd name="T66" fmla="*/ 18 w 78"/>
                <a:gd name="T67" fmla="*/ 17 h 96"/>
                <a:gd name="T68" fmla="*/ 18 w 78"/>
                <a:gd name="T69" fmla="*/ 16 h 96"/>
                <a:gd name="T70" fmla="*/ 18 w 78"/>
                <a:gd name="T71" fmla="*/ 15 h 96"/>
                <a:gd name="T72" fmla="*/ 18 w 78"/>
                <a:gd name="T73" fmla="*/ 14 h 96"/>
                <a:gd name="T74" fmla="*/ 18 w 78"/>
                <a:gd name="T75" fmla="*/ 13 h 96"/>
                <a:gd name="T76" fmla="*/ 13 w 78"/>
                <a:gd name="T77" fmla="*/ 2 h 96"/>
                <a:gd name="T78" fmla="*/ 12 w 78"/>
                <a:gd name="T79" fmla="*/ 1 h 96"/>
                <a:gd name="T80" fmla="*/ 10 w 78"/>
                <a:gd name="T81" fmla="*/ 0 h 96"/>
                <a:gd name="T82" fmla="*/ 9 w 78"/>
                <a:gd name="T83" fmla="*/ 0 h 96"/>
                <a:gd name="T84" fmla="*/ 7 w 78"/>
                <a:gd name="T85" fmla="*/ 0 h 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96"/>
                <a:gd name="T131" fmla="*/ 78 w 78"/>
                <a:gd name="T132" fmla="*/ 96 h 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96">
                  <a:moveTo>
                    <a:pt x="31" y="1"/>
                  </a:moveTo>
                  <a:lnTo>
                    <a:pt x="26" y="4"/>
                  </a:lnTo>
                  <a:lnTo>
                    <a:pt x="22" y="8"/>
                  </a:lnTo>
                  <a:lnTo>
                    <a:pt x="21" y="13"/>
                  </a:lnTo>
                  <a:lnTo>
                    <a:pt x="19" y="18"/>
                  </a:lnTo>
                  <a:lnTo>
                    <a:pt x="19" y="19"/>
                  </a:lnTo>
                  <a:lnTo>
                    <a:pt x="21" y="22"/>
                  </a:lnTo>
                  <a:lnTo>
                    <a:pt x="21" y="23"/>
                  </a:lnTo>
                  <a:lnTo>
                    <a:pt x="21" y="26"/>
                  </a:lnTo>
                  <a:lnTo>
                    <a:pt x="22" y="28"/>
                  </a:lnTo>
                  <a:lnTo>
                    <a:pt x="25" y="35"/>
                  </a:lnTo>
                  <a:lnTo>
                    <a:pt x="28" y="43"/>
                  </a:lnTo>
                  <a:lnTo>
                    <a:pt x="32" y="53"/>
                  </a:lnTo>
                  <a:lnTo>
                    <a:pt x="26" y="56"/>
                  </a:lnTo>
                  <a:lnTo>
                    <a:pt x="19" y="58"/>
                  </a:lnTo>
                  <a:lnTo>
                    <a:pt x="14" y="60"/>
                  </a:lnTo>
                  <a:lnTo>
                    <a:pt x="13" y="60"/>
                  </a:lnTo>
                  <a:lnTo>
                    <a:pt x="8" y="62"/>
                  </a:lnTo>
                  <a:lnTo>
                    <a:pt x="4" y="66"/>
                  </a:lnTo>
                  <a:lnTo>
                    <a:pt x="1" y="73"/>
                  </a:lnTo>
                  <a:lnTo>
                    <a:pt x="0" y="78"/>
                  </a:lnTo>
                  <a:lnTo>
                    <a:pt x="0" y="79"/>
                  </a:lnTo>
                  <a:lnTo>
                    <a:pt x="0" y="80"/>
                  </a:lnTo>
                  <a:lnTo>
                    <a:pt x="0" y="82"/>
                  </a:lnTo>
                  <a:lnTo>
                    <a:pt x="1" y="83"/>
                  </a:lnTo>
                  <a:lnTo>
                    <a:pt x="5" y="90"/>
                  </a:lnTo>
                  <a:lnTo>
                    <a:pt x="10" y="95"/>
                  </a:lnTo>
                  <a:lnTo>
                    <a:pt x="18" y="96"/>
                  </a:lnTo>
                  <a:lnTo>
                    <a:pt x="25" y="96"/>
                  </a:lnTo>
                  <a:lnTo>
                    <a:pt x="65" y="83"/>
                  </a:lnTo>
                  <a:lnTo>
                    <a:pt x="69" y="80"/>
                  </a:lnTo>
                  <a:lnTo>
                    <a:pt x="71" y="79"/>
                  </a:lnTo>
                  <a:lnTo>
                    <a:pt x="74" y="77"/>
                  </a:lnTo>
                  <a:lnTo>
                    <a:pt x="77" y="73"/>
                  </a:lnTo>
                  <a:lnTo>
                    <a:pt x="78" y="69"/>
                  </a:lnTo>
                  <a:lnTo>
                    <a:pt x="78" y="65"/>
                  </a:lnTo>
                  <a:lnTo>
                    <a:pt x="78" y="61"/>
                  </a:lnTo>
                  <a:lnTo>
                    <a:pt x="77" y="57"/>
                  </a:lnTo>
                  <a:lnTo>
                    <a:pt x="56" y="10"/>
                  </a:lnTo>
                  <a:lnTo>
                    <a:pt x="52" y="5"/>
                  </a:lnTo>
                  <a:lnTo>
                    <a:pt x="45" y="1"/>
                  </a:lnTo>
                  <a:lnTo>
                    <a:pt x="39" y="0"/>
                  </a:lnTo>
                  <a:lnTo>
                    <a:pt x="31" y="1"/>
                  </a:lnTo>
                  <a:close/>
                </a:path>
              </a:pathLst>
            </a:custGeom>
            <a:solidFill>
              <a:srgbClr val="000000"/>
            </a:solidFill>
            <a:ln w="9525">
              <a:noFill/>
              <a:round/>
              <a:headEnd/>
              <a:tailEnd/>
            </a:ln>
          </p:spPr>
          <p:txBody>
            <a:bodyPr/>
            <a:lstStyle/>
            <a:p>
              <a:pPr rtl="0"/>
              <a:endParaRPr lang="en-US" sz="3800"/>
            </a:p>
          </p:txBody>
        </p:sp>
        <p:sp>
          <p:nvSpPr>
            <p:cNvPr id="1136" name="Freeform 1134"/>
            <p:cNvSpPr>
              <a:spLocks/>
            </p:cNvSpPr>
            <p:nvPr/>
          </p:nvSpPr>
          <p:spPr bwMode="auto">
            <a:xfrm>
              <a:off x="545" y="2598"/>
              <a:ext cx="8" cy="9"/>
            </a:xfrm>
            <a:custGeom>
              <a:avLst/>
              <a:gdLst>
                <a:gd name="T0" fmla="*/ 8 w 39"/>
                <a:gd name="T1" fmla="*/ 4 h 41"/>
                <a:gd name="T2" fmla="*/ 8 w 39"/>
                <a:gd name="T3" fmla="*/ 6 h 41"/>
                <a:gd name="T4" fmla="*/ 7 w 39"/>
                <a:gd name="T5" fmla="*/ 7 h 41"/>
                <a:gd name="T6" fmla="*/ 5 w 39"/>
                <a:gd name="T7" fmla="*/ 9 h 41"/>
                <a:gd name="T8" fmla="*/ 4 w 39"/>
                <a:gd name="T9" fmla="*/ 9 h 41"/>
                <a:gd name="T10" fmla="*/ 2 w 39"/>
                <a:gd name="T11" fmla="*/ 9 h 41"/>
                <a:gd name="T12" fmla="*/ 1 w 39"/>
                <a:gd name="T13" fmla="*/ 7 h 41"/>
                <a:gd name="T14" fmla="*/ 0 w 39"/>
                <a:gd name="T15" fmla="*/ 6 h 41"/>
                <a:gd name="T16" fmla="*/ 0 w 39"/>
                <a:gd name="T17" fmla="*/ 4 h 41"/>
                <a:gd name="T18" fmla="*/ 0 w 39"/>
                <a:gd name="T19" fmla="*/ 3 h 41"/>
                <a:gd name="T20" fmla="*/ 1 w 39"/>
                <a:gd name="T21" fmla="*/ 1 h 41"/>
                <a:gd name="T22" fmla="*/ 2 w 39"/>
                <a:gd name="T23" fmla="*/ 0 h 41"/>
                <a:gd name="T24" fmla="*/ 4 w 39"/>
                <a:gd name="T25" fmla="*/ 0 h 41"/>
                <a:gd name="T26" fmla="*/ 5 w 39"/>
                <a:gd name="T27" fmla="*/ 0 h 41"/>
                <a:gd name="T28" fmla="*/ 7 w 39"/>
                <a:gd name="T29" fmla="*/ 1 h 41"/>
                <a:gd name="T30" fmla="*/ 8 w 39"/>
                <a:gd name="T31" fmla="*/ 3 h 41"/>
                <a:gd name="T32" fmla="*/ 8 w 39"/>
                <a:gd name="T33" fmla="*/ 4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1"/>
                <a:gd name="T53" fmla="*/ 39 w 39"/>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1">
                  <a:moveTo>
                    <a:pt x="39" y="20"/>
                  </a:moveTo>
                  <a:lnTo>
                    <a:pt x="38" y="28"/>
                  </a:lnTo>
                  <a:lnTo>
                    <a:pt x="33" y="34"/>
                  </a:lnTo>
                  <a:lnTo>
                    <a:pt x="26" y="39"/>
                  </a:lnTo>
                  <a:lnTo>
                    <a:pt x="18" y="41"/>
                  </a:lnTo>
                  <a:lnTo>
                    <a:pt x="12" y="39"/>
                  </a:lnTo>
                  <a:lnTo>
                    <a:pt x="5" y="34"/>
                  </a:lnTo>
                  <a:lnTo>
                    <a:pt x="1" y="28"/>
                  </a:lnTo>
                  <a:lnTo>
                    <a:pt x="0" y="20"/>
                  </a:lnTo>
                  <a:lnTo>
                    <a:pt x="1" y="12"/>
                  </a:lnTo>
                  <a:lnTo>
                    <a:pt x="5" y="5"/>
                  </a:lnTo>
                  <a:lnTo>
                    <a:pt x="12" y="1"/>
                  </a:lnTo>
                  <a:lnTo>
                    <a:pt x="18" y="0"/>
                  </a:lnTo>
                  <a:lnTo>
                    <a:pt x="26" y="1"/>
                  </a:lnTo>
                  <a:lnTo>
                    <a:pt x="33" y="5"/>
                  </a:lnTo>
                  <a:lnTo>
                    <a:pt x="38" y="12"/>
                  </a:lnTo>
                  <a:lnTo>
                    <a:pt x="39" y="20"/>
                  </a:lnTo>
                  <a:close/>
                </a:path>
              </a:pathLst>
            </a:custGeom>
            <a:solidFill>
              <a:srgbClr val="000000"/>
            </a:solidFill>
            <a:ln w="9525">
              <a:noFill/>
              <a:round/>
              <a:headEnd/>
              <a:tailEnd/>
            </a:ln>
          </p:spPr>
          <p:txBody>
            <a:bodyPr/>
            <a:lstStyle/>
            <a:p>
              <a:pPr rtl="0"/>
              <a:endParaRPr lang="en-US" sz="3800"/>
            </a:p>
          </p:txBody>
        </p:sp>
        <p:sp>
          <p:nvSpPr>
            <p:cNvPr id="1137" name="Freeform 1135"/>
            <p:cNvSpPr>
              <a:spLocks/>
            </p:cNvSpPr>
            <p:nvPr/>
          </p:nvSpPr>
          <p:spPr bwMode="auto">
            <a:xfrm>
              <a:off x="596" y="2596"/>
              <a:ext cx="9" cy="9"/>
            </a:xfrm>
            <a:custGeom>
              <a:avLst/>
              <a:gdLst>
                <a:gd name="T0" fmla="*/ 9 w 40"/>
                <a:gd name="T1" fmla="*/ 5 h 40"/>
                <a:gd name="T2" fmla="*/ 9 w 40"/>
                <a:gd name="T3" fmla="*/ 7 h 40"/>
                <a:gd name="T4" fmla="*/ 8 w 40"/>
                <a:gd name="T5" fmla="*/ 8 h 40"/>
                <a:gd name="T6" fmla="*/ 7 w 40"/>
                <a:gd name="T7" fmla="*/ 9 h 40"/>
                <a:gd name="T8" fmla="*/ 5 w 40"/>
                <a:gd name="T9" fmla="*/ 9 h 40"/>
                <a:gd name="T10" fmla="*/ 3 w 40"/>
                <a:gd name="T11" fmla="*/ 9 h 40"/>
                <a:gd name="T12" fmla="*/ 2 w 40"/>
                <a:gd name="T13" fmla="*/ 8 h 40"/>
                <a:gd name="T14" fmla="*/ 0 w 40"/>
                <a:gd name="T15" fmla="*/ 7 h 40"/>
                <a:gd name="T16" fmla="*/ 0 w 40"/>
                <a:gd name="T17" fmla="*/ 5 h 40"/>
                <a:gd name="T18" fmla="*/ 0 w 40"/>
                <a:gd name="T19" fmla="*/ 3 h 40"/>
                <a:gd name="T20" fmla="*/ 2 w 40"/>
                <a:gd name="T21" fmla="*/ 2 h 40"/>
                <a:gd name="T22" fmla="*/ 3 w 40"/>
                <a:gd name="T23" fmla="*/ 0 h 40"/>
                <a:gd name="T24" fmla="*/ 5 w 40"/>
                <a:gd name="T25" fmla="*/ 0 h 40"/>
                <a:gd name="T26" fmla="*/ 7 w 40"/>
                <a:gd name="T27" fmla="*/ 0 h 40"/>
                <a:gd name="T28" fmla="*/ 8 w 40"/>
                <a:gd name="T29" fmla="*/ 2 h 40"/>
                <a:gd name="T30" fmla="*/ 9 w 40"/>
                <a:gd name="T31" fmla="*/ 3 h 40"/>
                <a:gd name="T32" fmla="*/ 9 w 40"/>
                <a:gd name="T33" fmla="*/ 5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0"/>
                <a:gd name="T53" fmla="*/ 40 w 40"/>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0">
                  <a:moveTo>
                    <a:pt x="40" y="21"/>
                  </a:moveTo>
                  <a:lnTo>
                    <a:pt x="39" y="29"/>
                  </a:lnTo>
                  <a:lnTo>
                    <a:pt x="35" y="34"/>
                  </a:lnTo>
                  <a:lnTo>
                    <a:pt x="29" y="39"/>
                  </a:lnTo>
                  <a:lnTo>
                    <a:pt x="21" y="40"/>
                  </a:lnTo>
                  <a:lnTo>
                    <a:pt x="13" y="39"/>
                  </a:lnTo>
                  <a:lnTo>
                    <a:pt x="7" y="34"/>
                  </a:lnTo>
                  <a:lnTo>
                    <a:pt x="1" y="29"/>
                  </a:lnTo>
                  <a:lnTo>
                    <a:pt x="0" y="21"/>
                  </a:lnTo>
                  <a:lnTo>
                    <a:pt x="1" y="13"/>
                  </a:lnTo>
                  <a:lnTo>
                    <a:pt x="7" y="7"/>
                  </a:lnTo>
                  <a:lnTo>
                    <a:pt x="13" y="1"/>
                  </a:lnTo>
                  <a:lnTo>
                    <a:pt x="21" y="0"/>
                  </a:lnTo>
                  <a:lnTo>
                    <a:pt x="29" y="1"/>
                  </a:lnTo>
                  <a:lnTo>
                    <a:pt x="35" y="7"/>
                  </a:lnTo>
                  <a:lnTo>
                    <a:pt x="39" y="13"/>
                  </a:lnTo>
                  <a:lnTo>
                    <a:pt x="40" y="21"/>
                  </a:lnTo>
                  <a:close/>
                </a:path>
              </a:pathLst>
            </a:custGeom>
            <a:solidFill>
              <a:srgbClr val="000000"/>
            </a:solidFill>
            <a:ln w="9525">
              <a:noFill/>
              <a:round/>
              <a:headEnd/>
              <a:tailEnd/>
            </a:ln>
          </p:spPr>
          <p:txBody>
            <a:bodyPr/>
            <a:lstStyle/>
            <a:p>
              <a:pPr rtl="0"/>
              <a:endParaRPr lang="en-US" sz="3800"/>
            </a:p>
          </p:txBody>
        </p:sp>
        <p:sp>
          <p:nvSpPr>
            <p:cNvPr id="1138" name="Freeform 1136"/>
            <p:cNvSpPr>
              <a:spLocks/>
            </p:cNvSpPr>
            <p:nvPr/>
          </p:nvSpPr>
          <p:spPr bwMode="auto">
            <a:xfrm>
              <a:off x="429" y="2630"/>
              <a:ext cx="86" cy="174"/>
            </a:xfrm>
            <a:custGeom>
              <a:avLst/>
              <a:gdLst>
                <a:gd name="T0" fmla="*/ 42 w 375"/>
                <a:gd name="T1" fmla="*/ 4 h 760"/>
                <a:gd name="T2" fmla="*/ 29 w 375"/>
                <a:gd name="T3" fmla="*/ 21 h 760"/>
                <a:gd name="T4" fmla="*/ 12 w 375"/>
                <a:gd name="T5" fmla="*/ 68 h 760"/>
                <a:gd name="T6" fmla="*/ 3 w 375"/>
                <a:gd name="T7" fmla="*/ 120 h 760"/>
                <a:gd name="T8" fmla="*/ 0 w 375"/>
                <a:gd name="T9" fmla="*/ 155 h 760"/>
                <a:gd name="T10" fmla="*/ 0 w 375"/>
                <a:gd name="T11" fmla="*/ 165 h 760"/>
                <a:gd name="T12" fmla="*/ 10 w 375"/>
                <a:gd name="T13" fmla="*/ 169 h 760"/>
                <a:gd name="T14" fmla="*/ 22 w 375"/>
                <a:gd name="T15" fmla="*/ 173 h 760"/>
                <a:gd name="T16" fmla="*/ 33 w 375"/>
                <a:gd name="T17" fmla="*/ 174 h 760"/>
                <a:gd name="T18" fmla="*/ 42 w 375"/>
                <a:gd name="T19" fmla="*/ 173 h 760"/>
                <a:gd name="T20" fmla="*/ 48 w 375"/>
                <a:gd name="T21" fmla="*/ 171 h 760"/>
                <a:gd name="T22" fmla="*/ 53 w 375"/>
                <a:gd name="T23" fmla="*/ 168 h 760"/>
                <a:gd name="T24" fmla="*/ 57 w 375"/>
                <a:gd name="T25" fmla="*/ 166 h 760"/>
                <a:gd name="T26" fmla="*/ 59 w 375"/>
                <a:gd name="T27" fmla="*/ 164 h 760"/>
                <a:gd name="T28" fmla="*/ 60 w 375"/>
                <a:gd name="T29" fmla="*/ 162 h 760"/>
                <a:gd name="T30" fmla="*/ 58 w 375"/>
                <a:gd name="T31" fmla="*/ 141 h 760"/>
                <a:gd name="T32" fmla="*/ 58 w 375"/>
                <a:gd name="T33" fmla="*/ 116 h 760"/>
                <a:gd name="T34" fmla="*/ 62 w 375"/>
                <a:gd name="T35" fmla="*/ 101 h 760"/>
                <a:gd name="T36" fmla="*/ 66 w 375"/>
                <a:gd name="T37" fmla="*/ 95 h 760"/>
                <a:gd name="T38" fmla="*/ 71 w 375"/>
                <a:gd name="T39" fmla="*/ 91 h 760"/>
                <a:gd name="T40" fmla="*/ 79 w 375"/>
                <a:gd name="T41" fmla="*/ 82 h 760"/>
                <a:gd name="T42" fmla="*/ 83 w 375"/>
                <a:gd name="T43" fmla="*/ 73 h 760"/>
                <a:gd name="T44" fmla="*/ 85 w 375"/>
                <a:gd name="T45" fmla="*/ 66 h 760"/>
                <a:gd name="T46" fmla="*/ 86 w 375"/>
                <a:gd name="T47" fmla="*/ 64 h 760"/>
                <a:gd name="T48" fmla="*/ 85 w 375"/>
                <a:gd name="T49" fmla="*/ 61 h 760"/>
                <a:gd name="T50" fmla="*/ 83 w 375"/>
                <a:gd name="T51" fmla="*/ 50 h 760"/>
                <a:gd name="T52" fmla="*/ 79 w 375"/>
                <a:gd name="T53" fmla="*/ 34 h 760"/>
                <a:gd name="T54" fmla="*/ 75 w 375"/>
                <a:gd name="T55" fmla="*/ 18 h 760"/>
                <a:gd name="T56" fmla="*/ 72 w 375"/>
                <a:gd name="T57" fmla="*/ 8 h 760"/>
                <a:gd name="T58" fmla="*/ 67 w 375"/>
                <a:gd name="T59" fmla="*/ 3 h 760"/>
                <a:gd name="T60" fmla="*/ 61 w 375"/>
                <a:gd name="T61" fmla="*/ 1 h 760"/>
                <a:gd name="T62" fmla="*/ 54 w 375"/>
                <a:gd name="T63" fmla="*/ 0 h 760"/>
                <a:gd name="T64" fmla="*/ 47 w 375"/>
                <a:gd name="T65" fmla="*/ 2 h 760"/>
                <a:gd name="T66" fmla="*/ 43 w 375"/>
                <a:gd name="T67" fmla="*/ 4 h 7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5"/>
                <a:gd name="T103" fmla="*/ 0 h 760"/>
                <a:gd name="T104" fmla="*/ 375 w 375"/>
                <a:gd name="T105" fmla="*/ 760 h 7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5" h="760">
                  <a:moveTo>
                    <a:pt x="185" y="17"/>
                  </a:moveTo>
                  <a:lnTo>
                    <a:pt x="182" y="18"/>
                  </a:lnTo>
                  <a:lnTo>
                    <a:pt x="180" y="19"/>
                  </a:lnTo>
                  <a:lnTo>
                    <a:pt x="125" y="92"/>
                  </a:lnTo>
                  <a:lnTo>
                    <a:pt x="82" y="189"/>
                  </a:lnTo>
                  <a:lnTo>
                    <a:pt x="51" y="299"/>
                  </a:lnTo>
                  <a:lnTo>
                    <a:pt x="28" y="414"/>
                  </a:lnTo>
                  <a:lnTo>
                    <a:pt x="13" y="522"/>
                  </a:lnTo>
                  <a:lnTo>
                    <a:pt x="5" y="613"/>
                  </a:lnTo>
                  <a:lnTo>
                    <a:pt x="2" y="678"/>
                  </a:lnTo>
                  <a:lnTo>
                    <a:pt x="0" y="708"/>
                  </a:lnTo>
                  <a:lnTo>
                    <a:pt x="0" y="719"/>
                  </a:lnTo>
                  <a:lnTo>
                    <a:pt x="12" y="726"/>
                  </a:lnTo>
                  <a:lnTo>
                    <a:pt x="43" y="739"/>
                  </a:lnTo>
                  <a:lnTo>
                    <a:pt x="72" y="748"/>
                  </a:lnTo>
                  <a:lnTo>
                    <a:pt x="98" y="754"/>
                  </a:lnTo>
                  <a:lnTo>
                    <a:pt x="121" y="758"/>
                  </a:lnTo>
                  <a:lnTo>
                    <a:pt x="143" y="760"/>
                  </a:lnTo>
                  <a:lnTo>
                    <a:pt x="164" y="758"/>
                  </a:lnTo>
                  <a:lnTo>
                    <a:pt x="181" y="756"/>
                  </a:lnTo>
                  <a:lnTo>
                    <a:pt x="198" y="750"/>
                  </a:lnTo>
                  <a:lnTo>
                    <a:pt x="211" y="747"/>
                  </a:lnTo>
                  <a:lnTo>
                    <a:pt x="223" y="740"/>
                  </a:lnTo>
                  <a:lnTo>
                    <a:pt x="233" y="734"/>
                  </a:lnTo>
                  <a:lnTo>
                    <a:pt x="242" y="728"/>
                  </a:lnTo>
                  <a:lnTo>
                    <a:pt x="249" y="723"/>
                  </a:lnTo>
                  <a:lnTo>
                    <a:pt x="253" y="719"/>
                  </a:lnTo>
                  <a:lnTo>
                    <a:pt x="257" y="715"/>
                  </a:lnTo>
                  <a:lnTo>
                    <a:pt x="258" y="714"/>
                  </a:lnTo>
                  <a:lnTo>
                    <a:pt x="263" y="706"/>
                  </a:lnTo>
                  <a:lnTo>
                    <a:pt x="262" y="698"/>
                  </a:lnTo>
                  <a:lnTo>
                    <a:pt x="253" y="618"/>
                  </a:lnTo>
                  <a:lnTo>
                    <a:pt x="251" y="554"/>
                  </a:lnTo>
                  <a:lnTo>
                    <a:pt x="255" y="505"/>
                  </a:lnTo>
                  <a:lnTo>
                    <a:pt x="262" y="467"/>
                  </a:lnTo>
                  <a:lnTo>
                    <a:pt x="271" y="442"/>
                  </a:lnTo>
                  <a:lnTo>
                    <a:pt x="280" y="425"/>
                  </a:lnTo>
                  <a:lnTo>
                    <a:pt x="287" y="417"/>
                  </a:lnTo>
                  <a:lnTo>
                    <a:pt x="289" y="415"/>
                  </a:lnTo>
                  <a:lnTo>
                    <a:pt x="310" y="399"/>
                  </a:lnTo>
                  <a:lnTo>
                    <a:pt x="327" y="380"/>
                  </a:lnTo>
                  <a:lnTo>
                    <a:pt x="343" y="359"/>
                  </a:lnTo>
                  <a:lnTo>
                    <a:pt x="353" y="338"/>
                  </a:lnTo>
                  <a:lnTo>
                    <a:pt x="362" y="319"/>
                  </a:lnTo>
                  <a:lnTo>
                    <a:pt x="369" y="302"/>
                  </a:lnTo>
                  <a:lnTo>
                    <a:pt x="372" y="290"/>
                  </a:lnTo>
                  <a:lnTo>
                    <a:pt x="374" y="285"/>
                  </a:lnTo>
                  <a:lnTo>
                    <a:pt x="375" y="281"/>
                  </a:lnTo>
                  <a:lnTo>
                    <a:pt x="374" y="277"/>
                  </a:lnTo>
                  <a:lnTo>
                    <a:pt x="372" y="268"/>
                  </a:lnTo>
                  <a:lnTo>
                    <a:pt x="367" y="248"/>
                  </a:lnTo>
                  <a:lnTo>
                    <a:pt x="362" y="220"/>
                  </a:lnTo>
                  <a:lnTo>
                    <a:pt x="354" y="185"/>
                  </a:lnTo>
                  <a:lnTo>
                    <a:pt x="345" y="148"/>
                  </a:lnTo>
                  <a:lnTo>
                    <a:pt x="337" y="112"/>
                  </a:lnTo>
                  <a:lnTo>
                    <a:pt x="328" y="78"/>
                  </a:lnTo>
                  <a:lnTo>
                    <a:pt x="319" y="49"/>
                  </a:lnTo>
                  <a:lnTo>
                    <a:pt x="313" y="35"/>
                  </a:lnTo>
                  <a:lnTo>
                    <a:pt x="305" y="23"/>
                  </a:lnTo>
                  <a:lnTo>
                    <a:pt x="294" y="13"/>
                  </a:lnTo>
                  <a:lnTo>
                    <a:pt x="281" y="6"/>
                  </a:lnTo>
                  <a:lnTo>
                    <a:pt x="266" y="3"/>
                  </a:lnTo>
                  <a:lnTo>
                    <a:pt x="250" y="0"/>
                  </a:lnTo>
                  <a:lnTo>
                    <a:pt x="234" y="1"/>
                  </a:lnTo>
                  <a:lnTo>
                    <a:pt x="220" y="4"/>
                  </a:lnTo>
                  <a:lnTo>
                    <a:pt x="207" y="8"/>
                  </a:lnTo>
                  <a:lnTo>
                    <a:pt x="197" y="12"/>
                  </a:lnTo>
                  <a:lnTo>
                    <a:pt x="189" y="16"/>
                  </a:lnTo>
                  <a:lnTo>
                    <a:pt x="185" y="17"/>
                  </a:lnTo>
                  <a:close/>
                </a:path>
              </a:pathLst>
            </a:custGeom>
            <a:solidFill>
              <a:srgbClr val="000000"/>
            </a:solidFill>
            <a:ln w="9525">
              <a:noFill/>
              <a:round/>
              <a:headEnd/>
              <a:tailEnd/>
            </a:ln>
          </p:spPr>
          <p:txBody>
            <a:bodyPr/>
            <a:lstStyle/>
            <a:p>
              <a:pPr rtl="0"/>
              <a:endParaRPr lang="en-US" sz="3800"/>
            </a:p>
          </p:txBody>
        </p:sp>
        <p:sp>
          <p:nvSpPr>
            <p:cNvPr id="1139" name="Freeform 1137"/>
            <p:cNvSpPr>
              <a:spLocks/>
            </p:cNvSpPr>
            <p:nvPr/>
          </p:nvSpPr>
          <p:spPr bwMode="auto">
            <a:xfrm>
              <a:off x="438" y="2639"/>
              <a:ext cx="67" cy="156"/>
            </a:xfrm>
            <a:custGeom>
              <a:avLst/>
              <a:gdLst>
                <a:gd name="T0" fmla="*/ 52 w 292"/>
                <a:gd name="T1" fmla="*/ 1 h 679"/>
                <a:gd name="T2" fmla="*/ 53 w 292"/>
                <a:gd name="T3" fmla="*/ 1 h 679"/>
                <a:gd name="T4" fmla="*/ 53 w 292"/>
                <a:gd name="T5" fmla="*/ 2 h 679"/>
                <a:gd name="T6" fmla="*/ 54 w 292"/>
                <a:gd name="T7" fmla="*/ 3 h 679"/>
                <a:gd name="T8" fmla="*/ 55 w 292"/>
                <a:gd name="T9" fmla="*/ 5 h 679"/>
                <a:gd name="T10" fmla="*/ 57 w 292"/>
                <a:gd name="T11" fmla="*/ 11 h 679"/>
                <a:gd name="T12" fmla="*/ 59 w 292"/>
                <a:gd name="T13" fmla="*/ 18 h 679"/>
                <a:gd name="T14" fmla="*/ 61 w 292"/>
                <a:gd name="T15" fmla="*/ 26 h 679"/>
                <a:gd name="T16" fmla="*/ 63 w 292"/>
                <a:gd name="T17" fmla="*/ 33 h 679"/>
                <a:gd name="T18" fmla="*/ 64 w 292"/>
                <a:gd name="T19" fmla="*/ 40 h 679"/>
                <a:gd name="T20" fmla="*/ 66 w 292"/>
                <a:gd name="T21" fmla="*/ 47 h 679"/>
                <a:gd name="T22" fmla="*/ 67 w 292"/>
                <a:gd name="T23" fmla="*/ 52 h 679"/>
                <a:gd name="T24" fmla="*/ 67 w 292"/>
                <a:gd name="T25" fmla="*/ 55 h 679"/>
                <a:gd name="T26" fmla="*/ 67 w 292"/>
                <a:gd name="T27" fmla="*/ 57 h 679"/>
                <a:gd name="T28" fmla="*/ 66 w 292"/>
                <a:gd name="T29" fmla="*/ 60 h 679"/>
                <a:gd name="T30" fmla="*/ 64 w 292"/>
                <a:gd name="T31" fmla="*/ 62 h 679"/>
                <a:gd name="T32" fmla="*/ 63 w 292"/>
                <a:gd name="T33" fmla="*/ 66 h 679"/>
                <a:gd name="T34" fmla="*/ 61 w 292"/>
                <a:gd name="T35" fmla="*/ 69 h 679"/>
                <a:gd name="T36" fmla="*/ 58 w 292"/>
                <a:gd name="T37" fmla="*/ 73 h 679"/>
                <a:gd name="T38" fmla="*/ 56 w 292"/>
                <a:gd name="T39" fmla="*/ 76 h 679"/>
                <a:gd name="T40" fmla="*/ 52 w 292"/>
                <a:gd name="T41" fmla="*/ 78 h 679"/>
                <a:gd name="T42" fmla="*/ 51 w 292"/>
                <a:gd name="T43" fmla="*/ 79 h 679"/>
                <a:gd name="T44" fmla="*/ 50 w 292"/>
                <a:gd name="T45" fmla="*/ 81 h 679"/>
                <a:gd name="T46" fmla="*/ 47 w 292"/>
                <a:gd name="T47" fmla="*/ 83 h 679"/>
                <a:gd name="T48" fmla="*/ 45 w 292"/>
                <a:gd name="T49" fmla="*/ 87 h 679"/>
                <a:gd name="T50" fmla="*/ 43 w 292"/>
                <a:gd name="T51" fmla="*/ 93 h 679"/>
                <a:gd name="T52" fmla="*/ 41 w 292"/>
                <a:gd name="T53" fmla="*/ 100 h 679"/>
                <a:gd name="T54" fmla="*/ 40 w 292"/>
                <a:gd name="T55" fmla="*/ 110 h 679"/>
                <a:gd name="T56" fmla="*/ 39 w 292"/>
                <a:gd name="T57" fmla="*/ 122 h 679"/>
                <a:gd name="T58" fmla="*/ 39 w 292"/>
                <a:gd name="T59" fmla="*/ 128 h 679"/>
                <a:gd name="T60" fmla="*/ 40 w 292"/>
                <a:gd name="T61" fmla="*/ 135 h 679"/>
                <a:gd name="T62" fmla="*/ 41 w 292"/>
                <a:gd name="T63" fmla="*/ 142 h 679"/>
                <a:gd name="T64" fmla="*/ 41 w 292"/>
                <a:gd name="T65" fmla="*/ 150 h 679"/>
                <a:gd name="T66" fmla="*/ 40 w 292"/>
                <a:gd name="T67" fmla="*/ 152 h 679"/>
                <a:gd name="T68" fmla="*/ 37 w 292"/>
                <a:gd name="T69" fmla="*/ 153 h 679"/>
                <a:gd name="T70" fmla="*/ 33 w 292"/>
                <a:gd name="T71" fmla="*/ 155 h 679"/>
                <a:gd name="T72" fmla="*/ 29 w 292"/>
                <a:gd name="T73" fmla="*/ 156 h 679"/>
                <a:gd name="T74" fmla="*/ 23 w 292"/>
                <a:gd name="T75" fmla="*/ 156 h 679"/>
                <a:gd name="T76" fmla="*/ 17 w 292"/>
                <a:gd name="T77" fmla="*/ 156 h 679"/>
                <a:gd name="T78" fmla="*/ 9 w 292"/>
                <a:gd name="T79" fmla="*/ 154 h 679"/>
                <a:gd name="T80" fmla="*/ 0 w 292"/>
                <a:gd name="T81" fmla="*/ 150 h 679"/>
                <a:gd name="T82" fmla="*/ 0 w 292"/>
                <a:gd name="T83" fmla="*/ 140 h 679"/>
                <a:gd name="T84" fmla="*/ 2 w 292"/>
                <a:gd name="T85" fmla="*/ 124 h 679"/>
                <a:gd name="T86" fmla="*/ 4 w 292"/>
                <a:gd name="T87" fmla="*/ 103 h 679"/>
                <a:gd name="T88" fmla="*/ 7 w 292"/>
                <a:gd name="T89" fmla="*/ 81 h 679"/>
                <a:gd name="T90" fmla="*/ 12 w 292"/>
                <a:gd name="T91" fmla="*/ 58 h 679"/>
                <a:gd name="T92" fmla="*/ 19 w 292"/>
                <a:gd name="T93" fmla="*/ 36 h 679"/>
                <a:gd name="T94" fmla="*/ 27 w 292"/>
                <a:gd name="T95" fmla="*/ 17 h 679"/>
                <a:gd name="T96" fmla="*/ 38 w 292"/>
                <a:gd name="T97" fmla="*/ 3 h 679"/>
                <a:gd name="T98" fmla="*/ 39 w 292"/>
                <a:gd name="T99" fmla="*/ 2 h 679"/>
                <a:gd name="T100" fmla="*/ 41 w 292"/>
                <a:gd name="T101" fmla="*/ 2 h 679"/>
                <a:gd name="T102" fmla="*/ 42 w 292"/>
                <a:gd name="T103" fmla="*/ 1 h 679"/>
                <a:gd name="T104" fmla="*/ 44 w 292"/>
                <a:gd name="T105" fmla="*/ 0 h 679"/>
                <a:gd name="T106" fmla="*/ 46 w 292"/>
                <a:gd name="T107" fmla="*/ 0 h 679"/>
                <a:gd name="T108" fmla="*/ 48 w 292"/>
                <a:gd name="T109" fmla="*/ 0 h 679"/>
                <a:gd name="T110" fmla="*/ 50 w 292"/>
                <a:gd name="T111" fmla="*/ 0 h 679"/>
                <a:gd name="T112" fmla="*/ 52 w 292"/>
                <a:gd name="T113" fmla="*/ 1 h 6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2"/>
                <a:gd name="T172" fmla="*/ 0 h 679"/>
                <a:gd name="T173" fmla="*/ 292 w 292"/>
                <a:gd name="T174" fmla="*/ 679 h 6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2" h="679">
                  <a:moveTo>
                    <a:pt x="225" y="3"/>
                  </a:moveTo>
                  <a:lnTo>
                    <a:pt x="229" y="5"/>
                  </a:lnTo>
                  <a:lnTo>
                    <a:pt x="233" y="8"/>
                  </a:lnTo>
                  <a:lnTo>
                    <a:pt x="236" y="15"/>
                  </a:lnTo>
                  <a:lnTo>
                    <a:pt x="240" y="22"/>
                  </a:lnTo>
                  <a:lnTo>
                    <a:pt x="248" y="47"/>
                  </a:lnTo>
                  <a:lnTo>
                    <a:pt x="256" y="77"/>
                  </a:lnTo>
                  <a:lnTo>
                    <a:pt x="264" y="111"/>
                  </a:lnTo>
                  <a:lnTo>
                    <a:pt x="273" y="145"/>
                  </a:lnTo>
                  <a:lnTo>
                    <a:pt x="279" y="176"/>
                  </a:lnTo>
                  <a:lnTo>
                    <a:pt x="286" y="204"/>
                  </a:lnTo>
                  <a:lnTo>
                    <a:pt x="290" y="227"/>
                  </a:lnTo>
                  <a:lnTo>
                    <a:pt x="292" y="240"/>
                  </a:lnTo>
                  <a:lnTo>
                    <a:pt x="290" y="247"/>
                  </a:lnTo>
                  <a:lnTo>
                    <a:pt x="286" y="259"/>
                  </a:lnTo>
                  <a:lnTo>
                    <a:pt x="281" y="272"/>
                  </a:lnTo>
                  <a:lnTo>
                    <a:pt x="274" y="288"/>
                  </a:lnTo>
                  <a:lnTo>
                    <a:pt x="265" y="302"/>
                  </a:lnTo>
                  <a:lnTo>
                    <a:pt x="253" y="318"/>
                  </a:lnTo>
                  <a:lnTo>
                    <a:pt x="242" y="331"/>
                  </a:lnTo>
                  <a:lnTo>
                    <a:pt x="227" y="341"/>
                  </a:lnTo>
                  <a:lnTo>
                    <a:pt x="223" y="344"/>
                  </a:lnTo>
                  <a:lnTo>
                    <a:pt x="216" y="351"/>
                  </a:lnTo>
                  <a:lnTo>
                    <a:pt x="207" y="363"/>
                  </a:lnTo>
                  <a:lnTo>
                    <a:pt x="196" y="380"/>
                  </a:lnTo>
                  <a:lnTo>
                    <a:pt x="187" y="405"/>
                  </a:lnTo>
                  <a:lnTo>
                    <a:pt x="178" y="437"/>
                  </a:lnTo>
                  <a:lnTo>
                    <a:pt x="173" y="479"/>
                  </a:lnTo>
                  <a:lnTo>
                    <a:pt x="170" y="530"/>
                  </a:lnTo>
                  <a:lnTo>
                    <a:pt x="171" y="557"/>
                  </a:lnTo>
                  <a:lnTo>
                    <a:pt x="173" y="587"/>
                  </a:lnTo>
                  <a:lnTo>
                    <a:pt x="177" y="619"/>
                  </a:lnTo>
                  <a:lnTo>
                    <a:pt x="180" y="655"/>
                  </a:lnTo>
                  <a:lnTo>
                    <a:pt x="173" y="661"/>
                  </a:lnTo>
                  <a:lnTo>
                    <a:pt x="161" y="668"/>
                  </a:lnTo>
                  <a:lnTo>
                    <a:pt x="145" y="674"/>
                  </a:lnTo>
                  <a:lnTo>
                    <a:pt x="126" y="678"/>
                  </a:lnTo>
                  <a:lnTo>
                    <a:pt x="101" y="679"/>
                  </a:lnTo>
                  <a:lnTo>
                    <a:pt x="72" y="677"/>
                  </a:lnTo>
                  <a:lnTo>
                    <a:pt x="39" y="669"/>
                  </a:lnTo>
                  <a:lnTo>
                    <a:pt x="0" y="655"/>
                  </a:lnTo>
                  <a:lnTo>
                    <a:pt x="2" y="609"/>
                  </a:lnTo>
                  <a:lnTo>
                    <a:pt x="7" y="539"/>
                  </a:lnTo>
                  <a:lnTo>
                    <a:pt x="17" y="450"/>
                  </a:lnTo>
                  <a:lnTo>
                    <a:pt x="32" y="353"/>
                  </a:lnTo>
                  <a:lnTo>
                    <a:pt x="53" y="251"/>
                  </a:lnTo>
                  <a:lnTo>
                    <a:pt x="82" y="156"/>
                  </a:lnTo>
                  <a:lnTo>
                    <a:pt x="118" y="73"/>
                  </a:lnTo>
                  <a:lnTo>
                    <a:pt x="165" y="11"/>
                  </a:lnTo>
                  <a:lnTo>
                    <a:pt x="170" y="8"/>
                  </a:lnTo>
                  <a:lnTo>
                    <a:pt x="177" y="7"/>
                  </a:lnTo>
                  <a:lnTo>
                    <a:pt x="184" y="4"/>
                  </a:lnTo>
                  <a:lnTo>
                    <a:pt x="192" y="2"/>
                  </a:lnTo>
                  <a:lnTo>
                    <a:pt x="201" y="0"/>
                  </a:lnTo>
                  <a:lnTo>
                    <a:pt x="209" y="0"/>
                  </a:lnTo>
                  <a:lnTo>
                    <a:pt x="217" y="0"/>
                  </a:lnTo>
                  <a:lnTo>
                    <a:pt x="225" y="3"/>
                  </a:lnTo>
                  <a:close/>
                </a:path>
              </a:pathLst>
            </a:custGeom>
            <a:solidFill>
              <a:srgbClr val="C0C0C0"/>
            </a:solidFill>
            <a:ln w="9525">
              <a:noFill/>
              <a:round/>
              <a:headEnd/>
              <a:tailEnd/>
            </a:ln>
          </p:spPr>
          <p:txBody>
            <a:bodyPr/>
            <a:lstStyle/>
            <a:p>
              <a:pPr rtl="0"/>
              <a:endParaRPr lang="en-US" sz="3800"/>
            </a:p>
          </p:txBody>
        </p:sp>
        <p:sp>
          <p:nvSpPr>
            <p:cNvPr id="1140" name="Freeform 1138"/>
            <p:cNvSpPr>
              <a:spLocks/>
            </p:cNvSpPr>
            <p:nvPr/>
          </p:nvSpPr>
          <p:spPr bwMode="auto">
            <a:xfrm>
              <a:off x="480" y="2612"/>
              <a:ext cx="18" cy="24"/>
            </a:xfrm>
            <a:custGeom>
              <a:avLst/>
              <a:gdLst>
                <a:gd name="T0" fmla="*/ 0 w 82"/>
                <a:gd name="T1" fmla="*/ 20 h 107"/>
                <a:gd name="T2" fmla="*/ 8 w 82"/>
                <a:gd name="T3" fmla="*/ 24 h 107"/>
                <a:gd name="T4" fmla="*/ 9 w 82"/>
                <a:gd name="T5" fmla="*/ 21 h 107"/>
                <a:gd name="T6" fmla="*/ 11 w 82"/>
                <a:gd name="T7" fmla="*/ 19 h 107"/>
                <a:gd name="T8" fmla="*/ 12 w 82"/>
                <a:gd name="T9" fmla="*/ 16 h 107"/>
                <a:gd name="T10" fmla="*/ 13 w 82"/>
                <a:gd name="T11" fmla="*/ 14 h 107"/>
                <a:gd name="T12" fmla="*/ 15 w 82"/>
                <a:gd name="T13" fmla="*/ 12 h 107"/>
                <a:gd name="T14" fmla="*/ 16 w 82"/>
                <a:gd name="T15" fmla="*/ 10 h 107"/>
                <a:gd name="T16" fmla="*/ 17 w 82"/>
                <a:gd name="T17" fmla="*/ 8 h 107"/>
                <a:gd name="T18" fmla="*/ 18 w 82"/>
                <a:gd name="T19" fmla="*/ 7 h 107"/>
                <a:gd name="T20" fmla="*/ 13 w 82"/>
                <a:gd name="T21" fmla="*/ 0 h 107"/>
                <a:gd name="T22" fmla="*/ 11 w 82"/>
                <a:gd name="T23" fmla="*/ 2 h 107"/>
                <a:gd name="T24" fmla="*/ 9 w 82"/>
                <a:gd name="T25" fmla="*/ 4 h 107"/>
                <a:gd name="T26" fmla="*/ 7 w 82"/>
                <a:gd name="T27" fmla="*/ 8 h 107"/>
                <a:gd name="T28" fmla="*/ 5 w 82"/>
                <a:gd name="T29" fmla="*/ 11 h 107"/>
                <a:gd name="T30" fmla="*/ 3 w 82"/>
                <a:gd name="T31" fmla="*/ 14 h 107"/>
                <a:gd name="T32" fmla="*/ 2 w 82"/>
                <a:gd name="T33" fmla="*/ 17 h 107"/>
                <a:gd name="T34" fmla="*/ 1 w 82"/>
                <a:gd name="T35" fmla="*/ 19 h 107"/>
                <a:gd name="T36" fmla="*/ 0 w 82"/>
                <a:gd name="T37" fmla="*/ 20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
                <a:gd name="T58" fmla="*/ 0 h 107"/>
                <a:gd name="T59" fmla="*/ 82 w 82"/>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 h="107">
                  <a:moveTo>
                    <a:pt x="0" y="91"/>
                  </a:moveTo>
                  <a:lnTo>
                    <a:pt x="37" y="107"/>
                  </a:lnTo>
                  <a:lnTo>
                    <a:pt x="42" y="95"/>
                  </a:lnTo>
                  <a:lnTo>
                    <a:pt x="49" y="84"/>
                  </a:lnTo>
                  <a:lnTo>
                    <a:pt x="54" y="72"/>
                  </a:lnTo>
                  <a:lnTo>
                    <a:pt x="60" y="61"/>
                  </a:lnTo>
                  <a:lnTo>
                    <a:pt x="67" y="52"/>
                  </a:lnTo>
                  <a:lnTo>
                    <a:pt x="73" y="43"/>
                  </a:lnTo>
                  <a:lnTo>
                    <a:pt x="79" y="37"/>
                  </a:lnTo>
                  <a:lnTo>
                    <a:pt x="82" y="33"/>
                  </a:lnTo>
                  <a:lnTo>
                    <a:pt x="58" y="0"/>
                  </a:lnTo>
                  <a:lnTo>
                    <a:pt x="49" y="9"/>
                  </a:lnTo>
                  <a:lnTo>
                    <a:pt x="40" y="20"/>
                  </a:lnTo>
                  <a:lnTo>
                    <a:pt x="30" y="34"/>
                  </a:lnTo>
                  <a:lnTo>
                    <a:pt x="23" y="47"/>
                  </a:lnTo>
                  <a:lnTo>
                    <a:pt x="15" y="61"/>
                  </a:lnTo>
                  <a:lnTo>
                    <a:pt x="8" y="74"/>
                  </a:lnTo>
                  <a:lnTo>
                    <a:pt x="3" y="85"/>
                  </a:lnTo>
                  <a:lnTo>
                    <a:pt x="0" y="91"/>
                  </a:lnTo>
                  <a:close/>
                </a:path>
              </a:pathLst>
            </a:custGeom>
            <a:solidFill>
              <a:srgbClr val="000000"/>
            </a:solidFill>
            <a:ln w="9525">
              <a:noFill/>
              <a:round/>
              <a:headEnd/>
              <a:tailEnd/>
            </a:ln>
          </p:spPr>
          <p:txBody>
            <a:bodyPr/>
            <a:lstStyle/>
            <a:p>
              <a:pPr rtl="0"/>
              <a:endParaRPr lang="en-US" sz="3800"/>
            </a:p>
          </p:txBody>
        </p:sp>
        <p:sp>
          <p:nvSpPr>
            <p:cNvPr id="1141" name="Freeform 1139"/>
            <p:cNvSpPr>
              <a:spLocks/>
            </p:cNvSpPr>
            <p:nvPr/>
          </p:nvSpPr>
          <p:spPr bwMode="auto">
            <a:xfrm>
              <a:off x="586" y="2686"/>
              <a:ext cx="67" cy="65"/>
            </a:xfrm>
            <a:custGeom>
              <a:avLst/>
              <a:gdLst>
                <a:gd name="T0" fmla="*/ 2 w 292"/>
                <a:gd name="T1" fmla="*/ 2 h 284"/>
                <a:gd name="T2" fmla="*/ 0 w 292"/>
                <a:gd name="T3" fmla="*/ 3 h 284"/>
                <a:gd name="T4" fmla="*/ 0 w 292"/>
                <a:gd name="T5" fmla="*/ 5 h 284"/>
                <a:gd name="T6" fmla="*/ 0 w 292"/>
                <a:gd name="T7" fmla="*/ 8 h 284"/>
                <a:gd name="T8" fmla="*/ 2 w 292"/>
                <a:gd name="T9" fmla="*/ 9 h 284"/>
                <a:gd name="T10" fmla="*/ 58 w 292"/>
                <a:gd name="T11" fmla="*/ 64 h 284"/>
                <a:gd name="T12" fmla="*/ 59 w 292"/>
                <a:gd name="T13" fmla="*/ 65 h 284"/>
                <a:gd name="T14" fmla="*/ 61 w 292"/>
                <a:gd name="T15" fmla="*/ 65 h 284"/>
                <a:gd name="T16" fmla="*/ 64 w 292"/>
                <a:gd name="T17" fmla="*/ 65 h 284"/>
                <a:gd name="T18" fmla="*/ 65 w 292"/>
                <a:gd name="T19" fmla="*/ 64 h 284"/>
                <a:gd name="T20" fmla="*/ 67 w 292"/>
                <a:gd name="T21" fmla="*/ 62 h 284"/>
                <a:gd name="T22" fmla="*/ 67 w 292"/>
                <a:gd name="T23" fmla="*/ 60 h 284"/>
                <a:gd name="T24" fmla="*/ 67 w 292"/>
                <a:gd name="T25" fmla="*/ 58 h 284"/>
                <a:gd name="T26" fmla="*/ 65 w 292"/>
                <a:gd name="T27" fmla="*/ 56 h 284"/>
                <a:gd name="T28" fmla="*/ 9 w 292"/>
                <a:gd name="T29" fmla="*/ 2 h 284"/>
                <a:gd name="T30" fmla="*/ 8 w 292"/>
                <a:gd name="T31" fmla="*/ 0 h 284"/>
                <a:gd name="T32" fmla="*/ 5 w 292"/>
                <a:gd name="T33" fmla="*/ 0 h 284"/>
                <a:gd name="T34" fmla="*/ 3 w 292"/>
                <a:gd name="T35" fmla="*/ 0 h 284"/>
                <a:gd name="T36" fmla="*/ 2 w 292"/>
                <a:gd name="T37" fmla="*/ 2 h 2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2"/>
                <a:gd name="T58" fmla="*/ 0 h 284"/>
                <a:gd name="T59" fmla="*/ 292 w 292"/>
                <a:gd name="T60" fmla="*/ 284 h 2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2" h="284">
                  <a:moveTo>
                    <a:pt x="7" y="7"/>
                  </a:moveTo>
                  <a:lnTo>
                    <a:pt x="1" y="15"/>
                  </a:lnTo>
                  <a:lnTo>
                    <a:pt x="0" y="24"/>
                  </a:lnTo>
                  <a:lnTo>
                    <a:pt x="1" y="33"/>
                  </a:lnTo>
                  <a:lnTo>
                    <a:pt x="7" y="41"/>
                  </a:lnTo>
                  <a:lnTo>
                    <a:pt x="251" y="278"/>
                  </a:lnTo>
                  <a:lnTo>
                    <a:pt x="259" y="283"/>
                  </a:lnTo>
                  <a:lnTo>
                    <a:pt x="268" y="284"/>
                  </a:lnTo>
                  <a:lnTo>
                    <a:pt x="277" y="283"/>
                  </a:lnTo>
                  <a:lnTo>
                    <a:pt x="285" y="278"/>
                  </a:lnTo>
                  <a:lnTo>
                    <a:pt x="290" y="270"/>
                  </a:lnTo>
                  <a:lnTo>
                    <a:pt x="292" y="261"/>
                  </a:lnTo>
                  <a:lnTo>
                    <a:pt x="290" y="252"/>
                  </a:lnTo>
                  <a:lnTo>
                    <a:pt x="285" y="244"/>
                  </a:lnTo>
                  <a:lnTo>
                    <a:pt x="40" y="7"/>
                  </a:lnTo>
                  <a:lnTo>
                    <a:pt x="33" y="2"/>
                  </a:lnTo>
                  <a:lnTo>
                    <a:pt x="23" y="0"/>
                  </a:lnTo>
                  <a:lnTo>
                    <a:pt x="14" y="2"/>
                  </a:lnTo>
                  <a:lnTo>
                    <a:pt x="7" y="7"/>
                  </a:lnTo>
                  <a:close/>
                </a:path>
              </a:pathLst>
            </a:custGeom>
            <a:solidFill>
              <a:srgbClr val="000000"/>
            </a:solidFill>
            <a:ln w="9525">
              <a:noFill/>
              <a:round/>
              <a:headEnd/>
              <a:tailEnd/>
            </a:ln>
          </p:spPr>
          <p:txBody>
            <a:bodyPr/>
            <a:lstStyle/>
            <a:p>
              <a:pPr rtl="0"/>
              <a:endParaRPr lang="en-US" sz="3800"/>
            </a:p>
          </p:txBody>
        </p:sp>
        <p:sp>
          <p:nvSpPr>
            <p:cNvPr id="1142" name="Freeform 1140"/>
            <p:cNvSpPr>
              <a:spLocks/>
            </p:cNvSpPr>
            <p:nvPr/>
          </p:nvSpPr>
          <p:spPr bwMode="auto">
            <a:xfrm>
              <a:off x="477" y="2675"/>
              <a:ext cx="147" cy="82"/>
            </a:xfrm>
            <a:custGeom>
              <a:avLst/>
              <a:gdLst>
                <a:gd name="T0" fmla="*/ 2 w 640"/>
                <a:gd name="T1" fmla="*/ 1 h 359"/>
                <a:gd name="T2" fmla="*/ 0 w 640"/>
                <a:gd name="T3" fmla="*/ 4 h 359"/>
                <a:gd name="T4" fmla="*/ 0 w 640"/>
                <a:gd name="T5" fmla="*/ 7 h 359"/>
                <a:gd name="T6" fmla="*/ 2 w 640"/>
                <a:gd name="T7" fmla="*/ 11 h 359"/>
                <a:gd name="T8" fmla="*/ 5 w 640"/>
                <a:gd name="T9" fmla="*/ 18 h 359"/>
                <a:gd name="T10" fmla="*/ 9 w 640"/>
                <a:gd name="T11" fmla="*/ 27 h 359"/>
                <a:gd name="T12" fmla="*/ 16 w 640"/>
                <a:gd name="T13" fmla="*/ 37 h 359"/>
                <a:gd name="T14" fmla="*/ 24 w 640"/>
                <a:gd name="T15" fmla="*/ 48 h 359"/>
                <a:gd name="T16" fmla="*/ 35 w 640"/>
                <a:gd name="T17" fmla="*/ 58 h 359"/>
                <a:gd name="T18" fmla="*/ 47 w 640"/>
                <a:gd name="T19" fmla="*/ 67 h 359"/>
                <a:gd name="T20" fmla="*/ 59 w 640"/>
                <a:gd name="T21" fmla="*/ 74 h 359"/>
                <a:gd name="T22" fmla="*/ 69 w 640"/>
                <a:gd name="T23" fmla="*/ 77 h 359"/>
                <a:gd name="T24" fmla="*/ 79 w 640"/>
                <a:gd name="T25" fmla="*/ 80 h 359"/>
                <a:gd name="T26" fmla="*/ 90 w 640"/>
                <a:gd name="T27" fmla="*/ 82 h 359"/>
                <a:gd name="T28" fmla="*/ 102 w 640"/>
                <a:gd name="T29" fmla="*/ 82 h 359"/>
                <a:gd name="T30" fmla="*/ 113 w 640"/>
                <a:gd name="T31" fmla="*/ 81 h 359"/>
                <a:gd name="T32" fmla="*/ 125 w 640"/>
                <a:gd name="T33" fmla="*/ 79 h 359"/>
                <a:gd name="T34" fmla="*/ 138 w 640"/>
                <a:gd name="T35" fmla="*/ 76 h 359"/>
                <a:gd name="T36" fmla="*/ 146 w 640"/>
                <a:gd name="T37" fmla="*/ 73 h 359"/>
                <a:gd name="T38" fmla="*/ 147 w 640"/>
                <a:gd name="T39" fmla="*/ 70 h 359"/>
                <a:gd name="T40" fmla="*/ 146 w 640"/>
                <a:gd name="T41" fmla="*/ 67 h 359"/>
                <a:gd name="T42" fmla="*/ 143 w 640"/>
                <a:gd name="T43" fmla="*/ 66 h 359"/>
                <a:gd name="T44" fmla="*/ 135 w 640"/>
                <a:gd name="T45" fmla="*/ 67 h 359"/>
                <a:gd name="T46" fmla="*/ 124 w 640"/>
                <a:gd name="T47" fmla="*/ 70 h 359"/>
                <a:gd name="T48" fmla="*/ 113 w 640"/>
                <a:gd name="T49" fmla="*/ 72 h 359"/>
                <a:gd name="T50" fmla="*/ 102 w 640"/>
                <a:gd name="T51" fmla="*/ 73 h 359"/>
                <a:gd name="T52" fmla="*/ 91 w 640"/>
                <a:gd name="T53" fmla="*/ 73 h 359"/>
                <a:gd name="T54" fmla="*/ 82 w 640"/>
                <a:gd name="T55" fmla="*/ 71 h 359"/>
                <a:gd name="T56" fmla="*/ 72 w 640"/>
                <a:gd name="T57" fmla="*/ 69 h 359"/>
                <a:gd name="T58" fmla="*/ 63 w 640"/>
                <a:gd name="T59" fmla="*/ 66 h 359"/>
                <a:gd name="T60" fmla="*/ 52 w 640"/>
                <a:gd name="T61" fmla="*/ 60 h 359"/>
                <a:gd name="T62" fmla="*/ 41 w 640"/>
                <a:gd name="T63" fmla="*/ 51 h 359"/>
                <a:gd name="T64" fmla="*/ 31 w 640"/>
                <a:gd name="T65" fmla="*/ 41 h 359"/>
                <a:gd name="T66" fmla="*/ 23 w 640"/>
                <a:gd name="T67" fmla="*/ 31 h 359"/>
                <a:gd name="T68" fmla="*/ 17 w 640"/>
                <a:gd name="T69" fmla="*/ 22 h 359"/>
                <a:gd name="T70" fmla="*/ 13 w 640"/>
                <a:gd name="T71" fmla="*/ 14 h 359"/>
                <a:gd name="T72" fmla="*/ 10 w 640"/>
                <a:gd name="T73" fmla="*/ 7 h 359"/>
                <a:gd name="T74" fmla="*/ 9 w 640"/>
                <a:gd name="T75" fmla="*/ 4 h 359"/>
                <a:gd name="T76" fmla="*/ 8 w 640"/>
                <a:gd name="T77" fmla="*/ 2 h 359"/>
                <a:gd name="T78" fmla="*/ 5 w 640"/>
                <a:gd name="T79" fmla="*/ 0 h 3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0"/>
                <a:gd name="T121" fmla="*/ 0 h 359"/>
                <a:gd name="T122" fmla="*/ 640 w 640"/>
                <a:gd name="T123" fmla="*/ 359 h 3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0" h="359">
                  <a:moveTo>
                    <a:pt x="14" y="1"/>
                  </a:moveTo>
                  <a:lnTo>
                    <a:pt x="8" y="5"/>
                  </a:lnTo>
                  <a:lnTo>
                    <a:pt x="2" y="10"/>
                  </a:lnTo>
                  <a:lnTo>
                    <a:pt x="0" y="18"/>
                  </a:lnTo>
                  <a:lnTo>
                    <a:pt x="0" y="26"/>
                  </a:lnTo>
                  <a:lnTo>
                    <a:pt x="1" y="30"/>
                  </a:lnTo>
                  <a:lnTo>
                    <a:pt x="4" y="36"/>
                  </a:lnTo>
                  <a:lnTo>
                    <a:pt x="8" y="48"/>
                  </a:lnTo>
                  <a:lnTo>
                    <a:pt x="13" y="61"/>
                  </a:lnTo>
                  <a:lnTo>
                    <a:pt x="21" y="78"/>
                  </a:lnTo>
                  <a:lnTo>
                    <a:pt x="30" y="96"/>
                  </a:lnTo>
                  <a:lnTo>
                    <a:pt x="41" y="117"/>
                  </a:lnTo>
                  <a:lnTo>
                    <a:pt x="54" y="138"/>
                  </a:lnTo>
                  <a:lnTo>
                    <a:pt x="69" y="161"/>
                  </a:lnTo>
                  <a:lnTo>
                    <a:pt x="86" y="184"/>
                  </a:lnTo>
                  <a:lnTo>
                    <a:pt x="105" y="208"/>
                  </a:lnTo>
                  <a:lnTo>
                    <a:pt x="126" y="231"/>
                  </a:lnTo>
                  <a:lnTo>
                    <a:pt x="151" y="253"/>
                  </a:lnTo>
                  <a:lnTo>
                    <a:pt x="177" y="275"/>
                  </a:lnTo>
                  <a:lnTo>
                    <a:pt x="205" y="295"/>
                  </a:lnTo>
                  <a:lnTo>
                    <a:pt x="237" y="313"/>
                  </a:lnTo>
                  <a:lnTo>
                    <a:pt x="257" y="324"/>
                  </a:lnTo>
                  <a:lnTo>
                    <a:pt x="280" y="333"/>
                  </a:lnTo>
                  <a:lnTo>
                    <a:pt x="300" y="339"/>
                  </a:lnTo>
                  <a:lnTo>
                    <a:pt x="324" y="346"/>
                  </a:lnTo>
                  <a:lnTo>
                    <a:pt x="346" y="351"/>
                  </a:lnTo>
                  <a:lnTo>
                    <a:pt x="369" y="355"/>
                  </a:lnTo>
                  <a:lnTo>
                    <a:pt x="393" y="357"/>
                  </a:lnTo>
                  <a:lnTo>
                    <a:pt x="418" y="359"/>
                  </a:lnTo>
                  <a:lnTo>
                    <a:pt x="442" y="359"/>
                  </a:lnTo>
                  <a:lnTo>
                    <a:pt x="467" y="357"/>
                  </a:lnTo>
                  <a:lnTo>
                    <a:pt x="493" y="356"/>
                  </a:lnTo>
                  <a:lnTo>
                    <a:pt x="519" y="352"/>
                  </a:lnTo>
                  <a:lnTo>
                    <a:pt x="545" y="347"/>
                  </a:lnTo>
                  <a:lnTo>
                    <a:pt x="572" y="341"/>
                  </a:lnTo>
                  <a:lnTo>
                    <a:pt x="600" y="334"/>
                  </a:lnTo>
                  <a:lnTo>
                    <a:pt x="627" y="325"/>
                  </a:lnTo>
                  <a:lnTo>
                    <a:pt x="634" y="321"/>
                  </a:lnTo>
                  <a:lnTo>
                    <a:pt x="639" y="316"/>
                  </a:lnTo>
                  <a:lnTo>
                    <a:pt x="640" y="308"/>
                  </a:lnTo>
                  <a:lnTo>
                    <a:pt x="640" y="300"/>
                  </a:lnTo>
                  <a:lnTo>
                    <a:pt x="636" y="294"/>
                  </a:lnTo>
                  <a:lnTo>
                    <a:pt x="630" y="288"/>
                  </a:lnTo>
                  <a:lnTo>
                    <a:pt x="623" y="287"/>
                  </a:lnTo>
                  <a:lnTo>
                    <a:pt x="615" y="287"/>
                  </a:lnTo>
                  <a:lnTo>
                    <a:pt x="589" y="295"/>
                  </a:lnTo>
                  <a:lnTo>
                    <a:pt x="565" y="303"/>
                  </a:lnTo>
                  <a:lnTo>
                    <a:pt x="539" y="308"/>
                  </a:lnTo>
                  <a:lnTo>
                    <a:pt x="514" y="313"/>
                  </a:lnTo>
                  <a:lnTo>
                    <a:pt x="490" y="316"/>
                  </a:lnTo>
                  <a:lnTo>
                    <a:pt x="467" y="318"/>
                  </a:lnTo>
                  <a:lnTo>
                    <a:pt x="444" y="320"/>
                  </a:lnTo>
                  <a:lnTo>
                    <a:pt x="420" y="320"/>
                  </a:lnTo>
                  <a:lnTo>
                    <a:pt x="398" y="318"/>
                  </a:lnTo>
                  <a:lnTo>
                    <a:pt x="377" y="316"/>
                  </a:lnTo>
                  <a:lnTo>
                    <a:pt x="355" y="313"/>
                  </a:lnTo>
                  <a:lnTo>
                    <a:pt x="334" y="308"/>
                  </a:lnTo>
                  <a:lnTo>
                    <a:pt x="315" y="303"/>
                  </a:lnTo>
                  <a:lnTo>
                    <a:pt x="294" y="295"/>
                  </a:lnTo>
                  <a:lnTo>
                    <a:pt x="274" y="287"/>
                  </a:lnTo>
                  <a:lnTo>
                    <a:pt x="256" y="278"/>
                  </a:lnTo>
                  <a:lnTo>
                    <a:pt x="228" y="261"/>
                  </a:lnTo>
                  <a:lnTo>
                    <a:pt x="200" y="243"/>
                  </a:lnTo>
                  <a:lnTo>
                    <a:pt x="177" y="223"/>
                  </a:lnTo>
                  <a:lnTo>
                    <a:pt x="155" y="201"/>
                  </a:lnTo>
                  <a:lnTo>
                    <a:pt x="134" y="181"/>
                  </a:lnTo>
                  <a:lnTo>
                    <a:pt x="117" y="158"/>
                  </a:lnTo>
                  <a:lnTo>
                    <a:pt x="101" y="136"/>
                  </a:lnTo>
                  <a:lnTo>
                    <a:pt x="87" y="116"/>
                  </a:lnTo>
                  <a:lnTo>
                    <a:pt x="75" y="95"/>
                  </a:lnTo>
                  <a:lnTo>
                    <a:pt x="65" y="76"/>
                  </a:lnTo>
                  <a:lnTo>
                    <a:pt x="57" y="60"/>
                  </a:lnTo>
                  <a:lnTo>
                    <a:pt x="51" y="44"/>
                  </a:lnTo>
                  <a:lnTo>
                    <a:pt x="45" y="32"/>
                  </a:lnTo>
                  <a:lnTo>
                    <a:pt x="41" y="22"/>
                  </a:lnTo>
                  <a:lnTo>
                    <a:pt x="40" y="17"/>
                  </a:lnTo>
                  <a:lnTo>
                    <a:pt x="39" y="14"/>
                  </a:lnTo>
                  <a:lnTo>
                    <a:pt x="35" y="8"/>
                  </a:lnTo>
                  <a:lnTo>
                    <a:pt x="28" y="2"/>
                  </a:lnTo>
                  <a:lnTo>
                    <a:pt x="22" y="0"/>
                  </a:lnTo>
                  <a:lnTo>
                    <a:pt x="14" y="1"/>
                  </a:lnTo>
                  <a:close/>
                </a:path>
              </a:pathLst>
            </a:custGeom>
            <a:solidFill>
              <a:srgbClr val="000000"/>
            </a:solidFill>
            <a:ln w="9525">
              <a:noFill/>
              <a:round/>
              <a:headEnd/>
              <a:tailEnd/>
            </a:ln>
          </p:spPr>
          <p:txBody>
            <a:bodyPr/>
            <a:lstStyle/>
            <a:p>
              <a:pPr rtl="0"/>
              <a:endParaRPr lang="en-US" sz="3800"/>
            </a:p>
          </p:txBody>
        </p:sp>
        <p:sp>
          <p:nvSpPr>
            <p:cNvPr id="1143" name="Freeform 1141"/>
            <p:cNvSpPr>
              <a:spLocks/>
            </p:cNvSpPr>
            <p:nvPr/>
          </p:nvSpPr>
          <p:spPr bwMode="auto">
            <a:xfrm>
              <a:off x="608" y="2720"/>
              <a:ext cx="44" cy="37"/>
            </a:xfrm>
            <a:custGeom>
              <a:avLst/>
              <a:gdLst>
                <a:gd name="T0" fmla="*/ 20 w 194"/>
                <a:gd name="T1" fmla="*/ 1 h 165"/>
                <a:gd name="T2" fmla="*/ 16 w 194"/>
                <a:gd name="T3" fmla="*/ 2 h 165"/>
                <a:gd name="T4" fmla="*/ 13 w 194"/>
                <a:gd name="T5" fmla="*/ 3 h 165"/>
                <a:gd name="T6" fmla="*/ 11 w 194"/>
                <a:gd name="T7" fmla="*/ 4 h 165"/>
                <a:gd name="T8" fmla="*/ 8 w 194"/>
                <a:gd name="T9" fmla="*/ 5 h 165"/>
                <a:gd name="T10" fmla="*/ 6 w 194"/>
                <a:gd name="T11" fmla="*/ 7 h 165"/>
                <a:gd name="T12" fmla="*/ 5 w 194"/>
                <a:gd name="T13" fmla="*/ 8 h 165"/>
                <a:gd name="T14" fmla="*/ 3 w 194"/>
                <a:gd name="T15" fmla="*/ 10 h 165"/>
                <a:gd name="T16" fmla="*/ 2 w 194"/>
                <a:gd name="T17" fmla="*/ 12 h 165"/>
                <a:gd name="T18" fmla="*/ 1 w 194"/>
                <a:gd name="T19" fmla="*/ 14 h 165"/>
                <a:gd name="T20" fmla="*/ 1 w 194"/>
                <a:gd name="T21" fmla="*/ 16 h 165"/>
                <a:gd name="T22" fmla="*/ 0 w 194"/>
                <a:gd name="T23" fmla="*/ 18 h 165"/>
                <a:gd name="T24" fmla="*/ 0 w 194"/>
                <a:gd name="T25" fmla="*/ 20 h 165"/>
                <a:gd name="T26" fmla="*/ 0 w 194"/>
                <a:gd name="T27" fmla="*/ 24 h 165"/>
                <a:gd name="T28" fmla="*/ 2 w 194"/>
                <a:gd name="T29" fmla="*/ 27 h 165"/>
                <a:gd name="T30" fmla="*/ 2 w 194"/>
                <a:gd name="T31" fmla="*/ 30 h 165"/>
                <a:gd name="T32" fmla="*/ 3 w 194"/>
                <a:gd name="T33" fmla="*/ 31 h 165"/>
                <a:gd name="T34" fmla="*/ 3 w 194"/>
                <a:gd name="T35" fmla="*/ 31 h 165"/>
                <a:gd name="T36" fmla="*/ 4 w 194"/>
                <a:gd name="T37" fmla="*/ 31 h 165"/>
                <a:gd name="T38" fmla="*/ 4 w 194"/>
                <a:gd name="T39" fmla="*/ 32 h 165"/>
                <a:gd name="T40" fmla="*/ 4 w 194"/>
                <a:gd name="T41" fmla="*/ 32 h 165"/>
                <a:gd name="T42" fmla="*/ 7 w 194"/>
                <a:gd name="T43" fmla="*/ 35 h 165"/>
                <a:gd name="T44" fmla="*/ 11 w 194"/>
                <a:gd name="T45" fmla="*/ 36 h 165"/>
                <a:gd name="T46" fmla="*/ 15 w 194"/>
                <a:gd name="T47" fmla="*/ 37 h 165"/>
                <a:gd name="T48" fmla="*/ 20 w 194"/>
                <a:gd name="T49" fmla="*/ 37 h 165"/>
                <a:gd name="T50" fmla="*/ 24 w 194"/>
                <a:gd name="T51" fmla="*/ 37 h 165"/>
                <a:gd name="T52" fmla="*/ 28 w 194"/>
                <a:gd name="T53" fmla="*/ 36 h 165"/>
                <a:gd name="T54" fmla="*/ 31 w 194"/>
                <a:gd name="T55" fmla="*/ 35 h 165"/>
                <a:gd name="T56" fmla="*/ 33 w 194"/>
                <a:gd name="T57" fmla="*/ 35 h 165"/>
                <a:gd name="T58" fmla="*/ 33 w 194"/>
                <a:gd name="T59" fmla="*/ 35 h 165"/>
                <a:gd name="T60" fmla="*/ 34 w 194"/>
                <a:gd name="T61" fmla="*/ 34 h 165"/>
                <a:gd name="T62" fmla="*/ 34 w 194"/>
                <a:gd name="T63" fmla="*/ 34 h 165"/>
                <a:gd name="T64" fmla="*/ 34 w 194"/>
                <a:gd name="T65" fmla="*/ 34 h 165"/>
                <a:gd name="T66" fmla="*/ 36 w 194"/>
                <a:gd name="T67" fmla="*/ 32 h 165"/>
                <a:gd name="T68" fmla="*/ 37 w 194"/>
                <a:gd name="T69" fmla="*/ 30 h 165"/>
                <a:gd name="T70" fmla="*/ 38 w 194"/>
                <a:gd name="T71" fmla="*/ 28 h 165"/>
                <a:gd name="T72" fmla="*/ 38 w 194"/>
                <a:gd name="T73" fmla="*/ 26 h 165"/>
                <a:gd name="T74" fmla="*/ 38 w 194"/>
                <a:gd name="T75" fmla="*/ 25 h 165"/>
                <a:gd name="T76" fmla="*/ 38 w 194"/>
                <a:gd name="T77" fmla="*/ 24 h 165"/>
                <a:gd name="T78" fmla="*/ 38 w 194"/>
                <a:gd name="T79" fmla="*/ 23 h 165"/>
                <a:gd name="T80" fmla="*/ 38 w 194"/>
                <a:gd name="T81" fmla="*/ 22 h 165"/>
                <a:gd name="T82" fmla="*/ 39 w 194"/>
                <a:gd name="T83" fmla="*/ 21 h 165"/>
                <a:gd name="T84" fmla="*/ 41 w 194"/>
                <a:gd name="T85" fmla="*/ 20 h 165"/>
                <a:gd name="T86" fmla="*/ 42 w 194"/>
                <a:gd name="T87" fmla="*/ 19 h 165"/>
                <a:gd name="T88" fmla="*/ 43 w 194"/>
                <a:gd name="T89" fmla="*/ 18 h 165"/>
                <a:gd name="T90" fmla="*/ 43 w 194"/>
                <a:gd name="T91" fmla="*/ 17 h 165"/>
                <a:gd name="T92" fmla="*/ 44 w 194"/>
                <a:gd name="T93" fmla="*/ 16 h 165"/>
                <a:gd name="T94" fmla="*/ 44 w 194"/>
                <a:gd name="T95" fmla="*/ 15 h 165"/>
                <a:gd name="T96" fmla="*/ 44 w 194"/>
                <a:gd name="T97" fmla="*/ 14 h 165"/>
                <a:gd name="T98" fmla="*/ 44 w 194"/>
                <a:gd name="T99" fmla="*/ 13 h 165"/>
                <a:gd name="T100" fmla="*/ 44 w 194"/>
                <a:gd name="T101" fmla="*/ 12 h 165"/>
                <a:gd name="T102" fmla="*/ 43 w 194"/>
                <a:gd name="T103" fmla="*/ 11 h 165"/>
                <a:gd name="T104" fmla="*/ 43 w 194"/>
                <a:gd name="T105" fmla="*/ 10 h 165"/>
                <a:gd name="T106" fmla="*/ 41 w 194"/>
                <a:gd name="T107" fmla="*/ 6 h 165"/>
                <a:gd name="T108" fmla="*/ 38 w 194"/>
                <a:gd name="T109" fmla="*/ 3 h 165"/>
                <a:gd name="T110" fmla="*/ 35 w 194"/>
                <a:gd name="T111" fmla="*/ 2 h 165"/>
                <a:gd name="T112" fmla="*/ 32 w 194"/>
                <a:gd name="T113" fmla="*/ 1 h 165"/>
                <a:gd name="T114" fmla="*/ 28 w 194"/>
                <a:gd name="T115" fmla="*/ 0 h 165"/>
                <a:gd name="T116" fmla="*/ 25 w 194"/>
                <a:gd name="T117" fmla="*/ 0 h 165"/>
                <a:gd name="T118" fmla="*/ 22 w 194"/>
                <a:gd name="T119" fmla="*/ 1 h 165"/>
                <a:gd name="T120" fmla="*/ 20 w 194"/>
                <a:gd name="T121" fmla="*/ 1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4"/>
                <a:gd name="T184" fmla="*/ 0 h 165"/>
                <a:gd name="T185" fmla="*/ 194 w 194"/>
                <a:gd name="T186" fmla="*/ 165 h 1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4" h="165">
                  <a:moveTo>
                    <a:pt x="86" y="5"/>
                  </a:moveTo>
                  <a:lnTo>
                    <a:pt x="72" y="8"/>
                  </a:lnTo>
                  <a:lnTo>
                    <a:pt x="59" y="12"/>
                  </a:lnTo>
                  <a:lnTo>
                    <a:pt x="47" y="17"/>
                  </a:lnTo>
                  <a:lnTo>
                    <a:pt x="37" y="22"/>
                  </a:lnTo>
                  <a:lnTo>
                    <a:pt x="27" y="29"/>
                  </a:lnTo>
                  <a:lnTo>
                    <a:pt x="20" y="37"/>
                  </a:lnTo>
                  <a:lnTo>
                    <a:pt x="13" y="44"/>
                  </a:lnTo>
                  <a:lnTo>
                    <a:pt x="8" y="53"/>
                  </a:lnTo>
                  <a:lnTo>
                    <a:pt x="4" y="63"/>
                  </a:lnTo>
                  <a:lnTo>
                    <a:pt x="3" y="70"/>
                  </a:lnTo>
                  <a:lnTo>
                    <a:pt x="0" y="79"/>
                  </a:lnTo>
                  <a:lnTo>
                    <a:pt x="0" y="87"/>
                  </a:lnTo>
                  <a:lnTo>
                    <a:pt x="1" y="106"/>
                  </a:lnTo>
                  <a:lnTo>
                    <a:pt x="7" y="121"/>
                  </a:lnTo>
                  <a:lnTo>
                    <a:pt x="10" y="133"/>
                  </a:lnTo>
                  <a:lnTo>
                    <a:pt x="14" y="138"/>
                  </a:lnTo>
                  <a:lnTo>
                    <a:pt x="14" y="139"/>
                  </a:lnTo>
                  <a:lnTo>
                    <a:pt x="16" y="139"/>
                  </a:lnTo>
                  <a:lnTo>
                    <a:pt x="16" y="141"/>
                  </a:lnTo>
                  <a:lnTo>
                    <a:pt x="16" y="142"/>
                  </a:lnTo>
                  <a:lnTo>
                    <a:pt x="31" y="155"/>
                  </a:lnTo>
                  <a:lnTo>
                    <a:pt x="48" y="161"/>
                  </a:lnTo>
                  <a:lnTo>
                    <a:pt x="68" y="165"/>
                  </a:lnTo>
                  <a:lnTo>
                    <a:pt x="89" y="165"/>
                  </a:lnTo>
                  <a:lnTo>
                    <a:pt x="107" y="163"/>
                  </a:lnTo>
                  <a:lnTo>
                    <a:pt x="124" y="160"/>
                  </a:lnTo>
                  <a:lnTo>
                    <a:pt x="137" y="156"/>
                  </a:lnTo>
                  <a:lnTo>
                    <a:pt x="145" y="154"/>
                  </a:lnTo>
                  <a:lnTo>
                    <a:pt x="147" y="154"/>
                  </a:lnTo>
                  <a:lnTo>
                    <a:pt x="148" y="152"/>
                  </a:lnTo>
                  <a:lnTo>
                    <a:pt x="151" y="152"/>
                  </a:lnTo>
                  <a:lnTo>
                    <a:pt x="152" y="151"/>
                  </a:lnTo>
                  <a:lnTo>
                    <a:pt x="160" y="143"/>
                  </a:lnTo>
                  <a:lnTo>
                    <a:pt x="165" y="134"/>
                  </a:lnTo>
                  <a:lnTo>
                    <a:pt x="168" y="125"/>
                  </a:lnTo>
                  <a:lnTo>
                    <a:pt x="169" y="115"/>
                  </a:lnTo>
                  <a:lnTo>
                    <a:pt x="169" y="111"/>
                  </a:lnTo>
                  <a:lnTo>
                    <a:pt x="168" y="106"/>
                  </a:lnTo>
                  <a:lnTo>
                    <a:pt x="168" y="102"/>
                  </a:lnTo>
                  <a:lnTo>
                    <a:pt x="167" y="96"/>
                  </a:lnTo>
                  <a:lnTo>
                    <a:pt x="174" y="94"/>
                  </a:lnTo>
                  <a:lnTo>
                    <a:pt x="181" y="90"/>
                  </a:lnTo>
                  <a:lnTo>
                    <a:pt x="186" y="86"/>
                  </a:lnTo>
                  <a:lnTo>
                    <a:pt x="189" y="81"/>
                  </a:lnTo>
                  <a:lnTo>
                    <a:pt x="191" y="77"/>
                  </a:lnTo>
                  <a:lnTo>
                    <a:pt x="193" y="72"/>
                  </a:lnTo>
                  <a:lnTo>
                    <a:pt x="194" y="68"/>
                  </a:lnTo>
                  <a:lnTo>
                    <a:pt x="194" y="63"/>
                  </a:lnTo>
                  <a:lnTo>
                    <a:pt x="194" y="57"/>
                  </a:lnTo>
                  <a:lnTo>
                    <a:pt x="193" y="52"/>
                  </a:lnTo>
                  <a:lnTo>
                    <a:pt x="191" y="47"/>
                  </a:lnTo>
                  <a:lnTo>
                    <a:pt x="190" y="43"/>
                  </a:lnTo>
                  <a:lnTo>
                    <a:pt x="181" y="27"/>
                  </a:lnTo>
                  <a:lnTo>
                    <a:pt x="168" y="14"/>
                  </a:lnTo>
                  <a:lnTo>
                    <a:pt x="155" y="7"/>
                  </a:lnTo>
                  <a:lnTo>
                    <a:pt x="141" y="3"/>
                  </a:lnTo>
                  <a:lnTo>
                    <a:pt x="125" y="0"/>
                  </a:lnTo>
                  <a:lnTo>
                    <a:pt x="111" y="0"/>
                  </a:lnTo>
                  <a:lnTo>
                    <a:pt x="98" y="3"/>
                  </a:lnTo>
                  <a:lnTo>
                    <a:pt x="86" y="5"/>
                  </a:lnTo>
                  <a:close/>
                </a:path>
              </a:pathLst>
            </a:custGeom>
            <a:solidFill>
              <a:srgbClr val="000000"/>
            </a:solidFill>
            <a:ln w="9525">
              <a:noFill/>
              <a:round/>
              <a:headEnd/>
              <a:tailEnd/>
            </a:ln>
          </p:spPr>
          <p:txBody>
            <a:bodyPr/>
            <a:lstStyle/>
            <a:p>
              <a:pPr rtl="0"/>
              <a:endParaRPr lang="en-US" sz="3800"/>
            </a:p>
          </p:txBody>
        </p:sp>
        <p:sp>
          <p:nvSpPr>
            <p:cNvPr id="1144" name="Freeform 1142"/>
            <p:cNvSpPr>
              <a:spLocks/>
            </p:cNvSpPr>
            <p:nvPr/>
          </p:nvSpPr>
          <p:spPr bwMode="auto">
            <a:xfrm>
              <a:off x="619" y="2731"/>
              <a:ext cx="20" cy="15"/>
            </a:xfrm>
            <a:custGeom>
              <a:avLst/>
              <a:gdLst>
                <a:gd name="T0" fmla="*/ 0 w 89"/>
                <a:gd name="T1" fmla="*/ 8 h 69"/>
                <a:gd name="T2" fmla="*/ 0 w 89"/>
                <a:gd name="T3" fmla="*/ 8 h 69"/>
                <a:gd name="T4" fmla="*/ 0 w 89"/>
                <a:gd name="T5" fmla="*/ 7 h 69"/>
                <a:gd name="T6" fmla="*/ 0 w 89"/>
                <a:gd name="T7" fmla="*/ 6 h 69"/>
                <a:gd name="T8" fmla="*/ 1 w 89"/>
                <a:gd name="T9" fmla="*/ 6 h 69"/>
                <a:gd name="T10" fmla="*/ 1 w 89"/>
                <a:gd name="T11" fmla="*/ 5 h 69"/>
                <a:gd name="T12" fmla="*/ 2 w 89"/>
                <a:gd name="T13" fmla="*/ 4 h 69"/>
                <a:gd name="T14" fmla="*/ 4 w 89"/>
                <a:gd name="T15" fmla="*/ 3 h 69"/>
                <a:gd name="T16" fmla="*/ 5 w 89"/>
                <a:gd name="T17" fmla="*/ 2 h 69"/>
                <a:gd name="T18" fmla="*/ 6 w 89"/>
                <a:gd name="T19" fmla="*/ 2 h 69"/>
                <a:gd name="T20" fmla="*/ 8 w 89"/>
                <a:gd name="T21" fmla="*/ 2 h 69"/>
                <a:gd name="T22" fmla="*/ 9 w 89"/>
                <a:gd name="T23" fmla="*/ 1 h 69"/>
                <a:gd name="T24" fmla="*/ 11 w 89"/>
                <a:gd name="T25" fmla="*/ 1 h 69"/>
                <a:gd name="T26" fmla="*/ 11 w 89"/>
                <a:gd name="T27" fmla="*/ 1 h 69"/>
                <a:gd name="T28" fmla="*/ 11 w 89"/>
                <a:gd name="T29" fmla="*/ 1 h 69"/>
                <a:gd name="T30" fmla="*/ 11 w 89"/>
                <a:gd name="T31" fmla="*/ 1 h 69"/>
                <a:gd name="T32" fmla="*/ 11 w 89"/>
                <a:gd name="T33" fmla="*/ 1 h 69"/>
                <a:gd name="T34" fmla="*/ 13 w 89"/>
                <a:gd name="T35" fmla="*/ 0 h 69"/>
                <a:gd name="T36" fmla="*/ 15 w 89"/>
                <a:gd name="T37" fmla="*/ 0 h 69"/>
                <a:gd name="T38" fmla="*/ 18 w 89"/>
                <a:gd name="T39" fmla="*/ 0 h 69"/>
                <a:gd name="T40" fmla="*/ 20 w 89"/>
                <a:gd name="T41" fmla="*/ 1 h 69"/>
                <a:gd name="T42" fmla="*/ 19 w 89"/>
                <a:gd name="T43" fmla="*/ 2 h 69"/>
                <a:gd name="T44" fmla="*/ 18 w 89"/>
                <a:gd name="T45" fmla="*/ 2 h 69"/>
                <a:gd name="T46" fmla="*/ 18 w 89"/>
                <a:gd name="T47" fmla="*/ 2 h 69"/>
                <a:gd name="T48" fmla="*/ 18 w 89"/>
                <a:gd name="T49" fmla="*/ 2 h 69"/>
                <a:gd name="T50" fmla="*/ 16 w 89"/>
                <a:gd name="T51" fmla="*/ 2 h 69"/>
                <a:gd name="T52" fmla="*/ 15 w 89"/>
                <a:gd name="T53" fmla="*/ 3 h 69"/>
                <a:gd name="T54" fmla="*/ 14 w 89"/>
                <a:gd name="T55" fmla="*/ 4 h 69"/>
                <a:gd name="T56" fmla="*/ 14 w 89"/>
                <a:gd name="T57" fmla="*/ 5 h 69"/>
                <a:gd name="T58" fmla="*/ 14 w 89"/>
                <a:gd name="T59" fmla="*/ 6 h 69"/>
                <a:gd name="T60" fmla="*/ 14 w 89"/>
                <a:gd name="T61" fmla="*/ 6 h 69"/>
                <a:gd name="T62" fmla="*/ 13 w 89"/>
                <a:gd name="T63" fmla="*/ 7 h 69"/>
                <a:gd name="T64" fmla="*/ 13 w 89"/>
                <a:gd name="T65" fmla="*/ 7 h 69"/>
                <a:gd name="T66" fmla="*/ 13 w 89"/>
                <a:gd name="T67" fmla="*/ 8 h 69"/>
                <a:gd name="T68" fmla="*/ 14 w 89"/>
                <a:gd name="T69" fmla="*/ 8 h 69"/>
                <a:gd name="T70" fmla="*/ 14 w 89"/>
                <a:gd name="T71" fmla="*/ 9 h 69"/>
                <a:gd name="T72" fmla="*/ 15 w 89"/>
                <a:gd name="T73" fmla="*/ 10 h 69"/>
                <a:gd name="T74" fmla="*/ 15 w 89"/>
                <a:gd name="T75" fmla="*/ 11 h 69"/>
                <a:gd name="T76" fmla="*/ 16 w 89"/>
                <a:gd name="T77" fmla="*/ 12 h 69"/>
                <a:gd name="T78" fmla="*/ 16 w 89"/>
                <a:gd name="T79" fmla="*/ 13 h 69"/>
                <a:gd name="T80" fmla="*/ 16 w 89"/>
                <a:gd name="T81" fmla="*/ 14 h 69"/>
                <a:gd name="T82" fmla="*/ 14 w 89"/>
                <a:gd name="T83" fmla="*/ 14 h 69"/>
                <a:gd name="T84" fmla="*/ 12 w 89"/>
                <a:gd name="T85" fmla="*/ 15 h 69"/>
                <a:gd name="T86" fmla="*/ 9 w 89"/>
                <a:gd name="T87" fmla="*/ 15 h 69"/>
                <a:gd name="T88" fmla="*/ 7 w 89"/>
                <a:gd name="T89" fmla="*/ 15 h 69"/>
                <a:gd name="T90" fmla="*/ 6 w 89"/>
                <a:gd name="T91" fmla="*/ 15 h 69"/>
                <a:gd name="T92" fmla="*/ 4 w 89"/>
                <a:gd name="T93" fmla="*/ 15 h 69"/>
                <a:gd name="T94" fmla="*/ 2 w 89"/>
                <a:gd name="T95" fmla="*/ 15 h 69"/>
                <a:gd name="T96" fmla="*/ 2 w 89"/>
                <a:gd name="T97" fmla="*/ 14 h 69"/>
                <a:gd name="T98" fmla="*/ 1 w 89"/>
                <a:gd name="T99" fmla="*/ 13 h 69"/>
                <a:gd name="T100" fmla="*/ 1 w 89"/>
                <a:gd name="T101" fmla="*/ 12 h 69"/>
                <a:gd name="T102" fmla="*/ 0 w 89"/>
                <a:gd name="T103" fmla="*/ 10 h 69"/>
                <a:gd name="T104" fmla="*/ 0 w 89"/>
                <a:gd name="T105" fmla="*/ 8 h 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69"/>
                <a:gd name="T161" fmla="*/ 89 w 89"/>
                <a:gd name="T162" fmla="*/ 69 h 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69">
                  <a:moveTo>
                    <a:pt x="0" y="39"/>
                  </a:moveTo>
                  <a:lnTo>
                    <a:pt x="0" y="35"/>
                  </a:lnTo>
                  <a:lnTo>
                    <a:pt x="0" y="33"/>
                  </a:lnTo>
                  <a:lnTo>
                    <a:pt x="2" y="29"/>
                  </a:lnTo>
                  <a:lnTo>
                    <a:pt x="3" y="26"/>
                  </a:lnTo>
                  <a:lnTo>
                    <a:pt x="5" y="21"/>
                  </a:lnTo>
                  <a:lnTo>
                    <a:pt x="11" y="17"/>
                  </a:lnTo>
                  <a:lnTo>
                    <a:pt x="16" y="15"/>
                  </a:lnTo>
                  <a:lnTo>
                    <a:pt x="21" y="11"/>
                  </a:lnTo>
                  <a:lnTo>
                    <a:pt x="28" y="9"/>
                  </a:lnTo>
                  <a:lnTo>
                    <a:pt x="34" y="7"/>
                  </a:lnTo>
                  <a:lnTo>
                    <a:pt x="41" y="5"/>
                  </a:lnTo>
                  <a:lnTo>
                    <a:pt x="47" y="4"/>
                  </a:lnTo>
                  <a:lnTo>
                    <a:pt x="48" y="4"/>
                  </a:lnTo>
                  <a:lnTo>
                    <a:pt x="50" y="4"/>
                  </a:lnTo>
                  <a:lnTo>
                    <a:pt x="51" y="3"/>
                  </a:lnTo>
                  <a:lnTo>
                    <a:pt x="56" y="2"/>
                  </a:lnTo>
                  <a:lnTo>
                    <a:pt x="67" y="0"/>
                  </a:lnTo>
                  <a:lnTo>
                    <a:pt x="78" y="2"/>
                  </a:lnTo>
                  <a:lnTo>
                    <a:pt x="89" y="5"/>
                  </a:lnTo>
                  <a:lnTo>
                    <a:pt x="85" y="7"/>
                  </a:lnTo>
                  <a:lnTo>
                    <a:pt x="82" y="8"/>
                  </a:lnTo>
                  <a:lnTo>
                    <a:pt x="80" y="9"/>
                  </a:lnTo>
                  <a:lnTo>
                    <a:pt x="78" y="9"/>
                  </a:lnTo>
                  <a:lnTo>
                    <a:pt x="73" y="11"/>
                  </a:lnTo>
                  <a:lnTo>
                    <a:pt x="68" y="15"/>
                  </a:lnTo>
                  <a:lnTo>
                    <a:pt x="64" y="18"/>
                  </a:lnTo>
                  <a:lnTo>
                    <a:pt x="61" y="24"/>
                  </a:lnTo>
                  <a:lnTo>
                    <a:pt x="61" y="26"/>
                  </a:lnTo>
                  <a:lnTo>
                    <a:pt x="61" y="29"/>
                  </a:lnTo>
                  <a:lnTo>
                    <a:pt x="60" y="30"/>
                  </a:lnTo>
                  <a:lnTo>
                    <a:pt x="60" y="33"/>
                  </a:lnTo>
                  <a:lnTo>
                    <a:pt x="60" y="35"/>
                  </a:lnTo>
                  <a:lnTo>
                    <a:pt x="61" y="39"/>
                  </a:lnTo>
                  <a:lnTo>
                    <a:pt x="63" y="43"/>
                  </a:lnTo>
                  <a:lnTo>
                    <a:pt x="65" y="46"/>
                  </a:lnTo>
                  <a:lnTo>
                    <a:pt x="68" y="50"/>
                  </a:lnTo>
                  <a:lnTo>
                    <a:pt x="70" y="55"/>
                  </a:lnTo>
                  <a:lnTo>
                    <a:pt x="72" y="59"/>
                  </a:lnTo>
                  <a:lnTo>
                    <a:pt x="73" y="63"/>
                  </a:lnTo>
                  <a:lnTo>
                    <a:pt x="63" y="65"/>
                  </a:lnTo>
                  <a:lnTo>
                    <a:pt x="52" y="68"/>
                  </a:lnTo>
                  <a:lnTo>
                    <a:pt x="42" y="69"/>
                  </a:lnTo>
                  <a:lnTo>
                    <a:pt x="33" y="69"/>
                  </a:lnTo>
                  <a:lnTo>
                    <a:pt x="25" y="69"/>
                  </a:lnTo>
                  <a:lnTo>
                    <a:pt x="17" y="68"/>
                  </a:lnTo>
                  <a:lnTo>
                    <a:pt x="11" y="67"/>
                  </a:lnTo>
                  <a:lnTo>
                    <a:pt x="7" y="64"/>
                  </a:lnTo>
                  <a:lnTo>
                    <a:pt x="4" y="59"/>
                  </a:lnTo>
                  <a:lnTo>
                    <a:pt x="3" y="54"/>
                  </a:lnTo>
                  <a:lnTo>
                    <a:pt x="2" y="46"/>
                  </a:lnTo>
                  <a:lnTo>
                    <a:pt x="0" y="39"/>
                  </a:lnTo>
                  <a:close/>
                </a:path>
              </a:pathLst>
            </a:custGeom>
            <a:solidFill>
              <a:srgbClr val="C0C0C0"/>
            </a:solidFill>
            <a:ln w="9525">
              <a:noFill/>
              <a:round/>
              <a:headEnd/>
              <a:tailEnd/>
            </a:ln>
          </p:spPr>
          <p:txBody>
            <a:bodyPr/>
            <a:lstStyle/>
            <a:p>
              <a:pPr rtl="0"/>
              <a:endParaRPr lang="en-US" sz="3800"/>
            </a:p>
          </p:txBody>
        </p:sp>
      </p:grpSp>
      <p:grpSp>
        <p:nvGrpSpPr>
          <p:cNvPr id="1145" name="Group 1143"/>
          <p:cNvGrpSpPr>
            <a:grpSpLocks/>
          </p:cNvGrpSpPr>
          <p:nvPr/>
        </p:nvGrpSpPr>
        <p:grpSpPr bwMode="auto">
          <a:xfrm>
            <a:off x="6130925" y="3852863"/>
            <a:ext cx="755650" cy="946150"/>
            <a:chOff x="337" y="2420"/>
            <a:chExt cx="476" cy="596"/>
          </a:xfrm>
        </p:grpSpPr>
        <p:sp>
          <p:nvSpPr>
            <p:cNvPr id="1146" name="Freeform 1144"/>
            <p:cNvSpPr>
              <a:spLocks/>
            </p:cNvSpPr>
            <p:nvPr/>
          </p:nvSpPr>
          <p:spPr bwMode="auto">
            <a:xfrm>
              <a:off x="385" y="2867"/>
              <a:ext cx="143" cy="79"/>
            </a:xfrm>
            <a:custGeom>
              <a:avLst/>
              <a:gdLst>
                <a:gd name="T0" fmla="*/ 0 w 626"/>
                <a:gd name="T1" fmla="*/ 51 h 346"/>
                <a:gd name="T2" fmla="*/ 0 w 626"/>
                <a:gd name="T3" fmla="*/ 52 h 346"/>
                <a:gd name="T4" fmla="*/ 0 w 626"/>
                <a:gd name="T5" fmla="*/ 54 h 346"/>
                <a:gd name="T6" fmla="*/ 7 w 626"/>
                <a:gd name="T7" fmla="*/ 77 h 346"/>
                <a:gd name="T8" fmla="*/ 9 w 626"/>
                <a:gd name="T9" fmla="*/ 79 h 346"/>
                <a:gd name="T10" fmla="*/ 132 w 626"/>
                <a:gd name="T11" fmla="*/ 79 h 346"/>
                <a:gd name="T12" fmla="*/ 135 w 626"/>
                <a:gd name="T13" fmla="*/ 78 h 346"/>
                <a:gd name="T14" fmla="*/ 137 w 626"/>
                <a:gd name="T15" fmla="*/ 75 h 346"/>
                <a:gd name="T16" fmla="*/ 143 w 626"/>
                <a:gd name="T17" fmla="*/ 49 h 346"/>
                <a:gd name="T18" fmla="*/ 143 w 626"/>
                <a:gd name="T19" fmla="*/ 48 h 346"/>
                <a:gd name="T20" fmla="*/ 131 w 626"/>
                <a:gd name="T21" fmla="*/ 3 h 346"/>
                <a:gd name="T22" fmla="*/ 129 w 626"/>
                <a:gd name="T23" fmla="*/ 1 h 346"/>
                <a:gd name="T24" fmla="*/ 125 w 626"/>
                <a:gd name="T25" fmla="*/ 0 h 346"/>
                <a:gd name="T26" fmla="*/ 123 w 626"/>
                <a:gd name="T27" fmla="*/ 2 h 346"/>
                <a:gd name="T28" fmla="*/ 122 w 626"/>
                <a:gd name="T29" fmla="*/ 4 h 346"/>
                <a:gd name="T30" fmla="*/ 122 w 626"/>
                <a:gd name="T31" fmla="*/ 5 h 346"/>
                <a:gd name="T32" fmla="*/ 122 w 626"/>
                <a:gd name="T33" fmla="*/ 6 h 346"/>
                <a:gd name="T34" fmla="*/ 124 w 626"/>
                <a:gd name="T35" fmla="*/ 12 h 346"/>
                <a:gd name="T36" fmla="*/ 128 w 626"/>
                <a:gd name="T37" fmla="*/ 26 h 346"/>
                <a:gd name="T38" fmla="*/ 132 w 626"/>
                <a:gd name="T39" fmla="*/ 41 h 346"/>
                <a:gd name="T40" fmla="*/ 134 w 626"/>
                <a:gd name="T41" fmla="*/ 48 h 346"/>
                <a:gd name="T42" fmla="*/ 132 w 626"/>
                <a:gd name="T43" fmla="*/ 58 h 346"/>
                <a:gd name="T44" fmla="*/ 129 w 626"/>
                <a:gd name="T45" fmla="*/ 70 h 346"/>
                <a:gd name="T46" fmla="*/ 122 w 626"/>
                <a:gd name="T47" fmla="*/ 70 h 346"/>
                <a:gd name="T48" fmla="*/ 109 w 626"/>
                <a:gd name="T49" fmla="*/ 70 h 346"/>
                <a:gd name="T50" fmla="*/ 91 w 626"/>
                <a:gd name="T51" fmla="*/ 70 h 346"/>
                <a:gd name="T52" fmla="*/ 71 w 626"/>
                <a:gd name="T53" fmla="*/ 70 h 346"/>
                <a:gd name="T54" fmla="*/ 51 w 626"/>
                <a:gd name="T55" fmla="*/ 70 h 346"/>
                <a:gd name="T56" fmla="*/ 34 w 626"/>
                <a:gd name="T57" fmla="*/ 70 h 346"/>
                <a:gd name="T58" fmla="*/ 20 w 626"/>
                <a:gd name="T59" fmla="*/ 70 h 346"/>
                <a:gd name="T60" fmla="*/ 14 w 626"/>
                <a:gd name="T61" fmla="*/ 70 h 346"/>
                <a:gd name="T62" fmla="*/ 11 w 626"/>
                <a:gd name="T63" fmla="*/ 60 h 346"/>
                <a:gd name="T64" fmla="*/ 9 w 626"/>
                <a:gd name="T65" fmla="*/ 53 h 346"/>
                <a:gd name="T66" fmla="*/ 12 w 626"/>
                <a:gd name="T67" fmla="*/ 44 h 346"/>
                <a:gd name="T68" fmla="*/ 18 w 626"/>
                <a:gd name="T69" fmla="*/ 29 h 346"/>
                <a:gd name="T70" fmla="*/ 24 w 626"/>
                <a:gd name="T71" fmla="*/ 13 h 346"/>
                <a:gd name="T72" fmla="*/ 27 w 626"/>
                <a:gd name="T73" fmla="*/ 6 h 346"/>
                <a:gd name="T74" fmla="*/ 27 w 626"/>
                <a:gd name="T75" fmla="*/ 5 h 346"/>
                <a:gd name="T76" fmla="*/ 27 w 626"/>
                <a:gd name="T77" fmla="*/ 4 h 346"/>
                <a:gd name="T78" fmla="*/ 26 w 626"/>
                <a:gd name="T79" fmla="*/ 2 h 346"/>
                <a:gd name="T80" fmla="*/ 24 w 626"/>
                <a:gd name="T81" fmla="*/ 0 h 346"/>
                <a:gd name="T82" fmla="*/ 20 w 626"/>
                <a:gd name="T83" fmla="*/ 0 h 346"/>
                <a:gd name="T84" fmla="*/ 18 w 626"/>
                <a:gd name="T85" fmla="*/ 3 h 3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26"/>
                <a:gd name="T130" fmla="*/ 0 h 346"/>
                <a:gd name="T131" fmla="*/ 626 w 626"/>
                <a:gd name="T132" fmla="*/ 346 h 3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26" h="346">
                  <a:moveTo>
                    <a:pt x="79" y="13"/>
                  </a:moveTo>
                  <a:lnTo>
                    <a:pt x="1" y="222"/>
                  </a:lnTo>
                  <a:lnTo>
                    <a:pt x="0" y="225"/>
                  </a:lnTo>
                  <a:lnTo>
                    <a:pt x="0" y="229"/>
                  </a:lnTo>
                  <a:lnTo>
                    <a:pt x="0" y="233"/>
                  </a:lnTo>
                  <a:lnTo>
                    <a:pt x="0" y="235"/>
                  </a:lnTo>
                  <a:lnTo>
                    <a:pt x="27" y="332"/>
                  </a:lnTo>
                  <a:lnTo>
                    <a:pt x="30" y="337"/>
                  </a:lnTo>
                  <a:lnTo>
                    <a:pt x="33" y="342"/>
                  </a:lnTo>
                  <a:lnTo>
                    <a:pt x="39" y="345"/>
                  </a:lnTo>
                  <a:lnTo>
                    <a:pt x="45" y="346"/>
                  </a:lnTo>
                  <a:lnTo>
                    <a:pt x="580" y="346"/>
                  </a:lnTo>
                  <a:lnTo>
                    <a:pt x="587" y="345"/>
                  </a:lnTo>
                  <a:lnTo>
                    <a:pt x="592" y="342"/>
                  </a:lnTo>
                  <a:lnTo>
                    <a:pt x="597" y="337"/>
                  </a:lnTo>
                  <a:lnTo>
                    <a:pt x="600" y="330"/>
                  </a:lnTo>
                  <a:lnTo>
                    <a:pt x="626" y="216"/>
                  </a:lnTo>
                  <a:lnTo>
                    <a:pt x="626" y="213"/>
                  </a:lnTo>
                  <a:lnTo>
                    <a:pt x="626" y="212"/>
                  </a:lnTo>
                  <a:lnTo>
                    <a:pt x="626" y="209"/>
                  </a:lnTo>
                  <a:lnTo>
                    <a:pt x="626" y="207"/>
                  </a:lnTo>
                  <a:lnTo>
                    <a:pt x="574" y="14"/>
                  </a:lnTo>
                  <a:lnTo>
                    <a:pt x="570" y="8"/>
                  </a:lnTo>
                  <a:lnTo>
                    <a:pt x="563" y="3"/>
                  </a:lnTo>
                  <a:lnTo>
                    <a:pt x="557" y="0"/>
                  </a:lnTo>
                  <a:lnTo>
                    <a:pt x="549" y="0"/>
                  </a:lnTo>
                  <a:lnTo>
                    <a:pt x="542" y="3"/>
                  </a:lnTo>
                  <a:lnTo>
                    <a:pt x="538" y="8"/>
                  </a:lnTo>
                  <a:lnTo>
                    <a:pt x="536" y="13"/>
                  </a:lnTo>
                  <a:lnTo>
                    <a:pt x="535" y="19"/>
                  </a:lnTo>
                  <a:lnTo>
                    <a:pt x="535" y="21"/>
                  </a:lnTo>
                  <a:lnTo>
                    <a:pt x="535" y="22"/>
                  </a:lnTo>
                  <a:lnTo>
                    <a:pt x="535" y="23"/>
                  </a:lnTo>
                  <a:lnTo>
                    <a:pt x="535" y="25"/>
                  </a:lnTo>
                  <a:lnTo>
                    <a:pt x="537" y="32"/>
                  </a:lnTo>
                  <a:lnTo>
                    <a:pt x="542" y="53"/>
                  </a:lnTo>
                  <a:lnTo>
                    <a:pt x="550" y="82"/>
                  </a:lnTo>
                  <a:lnTo>
                    <a:pt x="559" y="114"/>
                  </a:lnTo>
                  <a:lnTo>
                    <a:pt x="568" y="148"/>
                  </a:lnTo>
                  <a:lnTo>
                    <a:pt x="576" y="179"/>
                  </a:lnTo>
                  <a:lnTo>
                    <a:pt x="583" y="202"/>
                  </a:lnTo>
                  <a:lnTo>
                    <a:pt x="585" y="212"/>
                  </a:lnTo>
                  <a:lnTo>
                    <a:pt x="583" y="228"/>
                  </a:lnTo>
                  <a:lnTo>
                    <a:pt x="576" y="254"/>
                  </a:lnTo>
                  <a:lnTo>
                    <a:pt x="570" y="284"/>
                  </a:lnTo>
                  <a:lnTo>
                    <a:pt x="564" y="307"/>
                  </a:lnTo>
                  <a:lnTo>
                    <a:pt x="554" y="307"/>
                  </a:lnTo>
                  <a:lnTo>
                    <a:pt x="536" y="307"/>
                  </a:lnTo>
                  <a:lnTo>
                    <a:pt x="510" y="307"/>
                  </a:lnTo>
                  <a:lnTo>
                    <a:pt x="477" y="307"/>
                  </a:lnTo>
                  <a:lnTo>
                    <a:pt x="441" y="307"/>
                  </a:lnTo>
                  <a:lnTo>
                    <a:pt x="399" y="307"/>
                  </a:lnTo>
                  <a:lnTo>
                    <a:pt x="356" y="307"/>
                  </a:lnTo>
                  <a:lnTo>
                    <a:pt x="312" y="307"/>
                  </a:lnTo>
                  <a:lnTo>
                    <a:pt x="268" y="307"/>
                  </a:lnTo>
                  <a:lnTo>
                    <a:pt x="225" y="307"/>
                  </a:lnTo>
                  <a:lnTo>
                    <a:pt x="184" y="307"/>
                  </a:lnTo>
                  <a:lnTo>
                    <a:pt x="147" y="307"/>
                  </a:lnTo>
                  <a:lnTo>
                    <a:pt x="115" y="307"/>
                  </a:lnTo>
                  <a:lnTo>
                    <a:pt x="89" y="307"/>
                  </a:lnTo>
                  <a:lnTo>
                    <a:pt x="71" y="307"/>
                  </a:lnTo>
                  <a:lnTo>
                    <a:pt x="61" y="307"/>
                  </a:lnTo>
                  <a:lnTo>
                    <a:pt x="56" y="287"/>
                  </a:lnTo>
                  <a:lnTo>
                    <a:pt x="49" y="264"/>
                  </a:lnTo>
                  <a:lnTo>
                    <a:pt x="44" y="243"/>
                  </a:lnTo>
                  <a:lnTo>
                    <a:pt x="40" y="230"/>
                  </a:lnTo>
                  <a:lnTo>
                    <a:pt x="44" y="218"/>
                  </a:lnTo>
                  <a:lnTo>
                    <a:pt x="53" y="194"/>
                  </a:lnTo>
                  <a:lnTo>
                    <a:pt x="66" y="161"/>
                  </a:lnTo>
                  <a:lnTo>
                    <a:pt x="80" y="125"/>
                  </a:lnTo>
                  <a:lnTo>
                    <a:pt x="93" y="88"/>
                  </a:lnTo>
                  <a:lnTo>
                    <a:pt x="105" y="57"/>
                  </a:lnTo>
                  <a:lnTo>
                    <a:pt x="114" y="35"/>
                  </a:lnTo>
                  <a:lnTo>
                    <a:pt x="117" y="27"/>
                  </a:lnTo>
                  <a:lnTo>
                    <a:pt x="118" y="25"/>
                  </a:lnTo>
                  <a:lnTo>
                    <a:pt x="118" y="23"/>
                  </a:lnTo>
                  <a:lnTo>
                    <a:pt x="118" y="21"/>
                  </a:lnTo>
                  <a:lnTo>
                    <a:pt x="118" y="19"/>
                  </a:lnTo>
                  <a:lnTo>
                    <a:pt x="117" y="14"/>
                  </a:lnTo>
                  <a:lnTo>
                    <a:pt x="114" y="8"/>
                  </a:lnTo>
                  <a:lnTo>
                    <a:pt x="110" y="4"/>
                  </a:lnTo>
                  <a:lnTo>
                    <a:pt x="105" y="1"/>
                  </a:lnTo>
                  <a:lnTo>
                    <a:pt x="97" y="0"/>
                  </a:lnTo>
                  <a:lnTo>
                    <a:pt x="89" y="1"/>
                  </a:lnTo>
                  <a:lnTo>
                    <a:pt x="83" y="6"/>
                  </a:lnTo>
                  <a:lnTo>
                    <a:pt x="79" y="13"/>
                  </a:lnTo>
                  <a:close/>
                </a:path>
              </a:pathLst>
            </a:custGeom>
            <a:solidFill>
              <a:srgbClr val="000000"/>
            </a:solidFill>
            <a:ln w="9525">
              <a:noFill/>
              <a:round/>
              <a:headEnd/>
              <a:tailEnd/>
            </a:ln>
          </p:spPr>
          <p:txBody>
            <a:bodyPr/>
            <a:lstStyle/>
            <a:p>
              <a:pPr rtl="0"/>
              <a:endParaRPr lang="en-US" sz="3800"/>
            </a:p>
          </p:txBody>
        </p:sp>
        <p:sp>
          <p:nvSpPr>
            <p:cNvPr id="1147" name="Freeform 1145"/>
            <p:cNvSpPr>
              <a:spLocks/>
            </p:cNvSpPr>
            <p:nvPr/>
          </p:nvSpPr>
          <p:spPr bwMode="auto">
            <a:xfrm>
              <a:off x="370" y="2993"/>
              <a:ext cx="27" cy="19"/>
            </a:xfrm>
            <a:custGeom>
              <a:avLst/>
              <a:gdLst>
                <a:gd name="T0" fmla="*/ 13 w 117"/>
                <a:gd name="T1" fmla="*/ 0 h 84"/>
                <a:gd name="T2" fmla="*/ 10 w 117"/>
                <a:gd name="T3" fmla="*/ 0 h 84"/>
                <a:gd name="T4" fmla="*/ 8 w 117"/>
                <a:gd name="T5" fmla="*/ 1 h 84"/>
                <a:gd name="T6" fmla="*/ 6 w 117"/>
                <a:gd name="T7" fmla="*/ 2 h 84"/>
                <a:gd name="T8" fmla="*/ 3 w 117"/>
                <a:gd name="T9" fmla="*/ 3 h 84"/>
                <a:gd name="T10" fmla="*/ 2 w 117"/>
                <a:gd name="T11" fmla="*/ 5 h 84"/>
                <a:gd name="T12" fmla="*/ 1 w 117"/>
                <a:gd name="T13" fmla="*/ 6 h 84"/>
                <a:gd name="T14" fmla="*/ 0 w 117"/>
                <a:gd name="T15" fmla="*/ 8 h 84"/>
                <a:gd name="T16" fmla="*/ 0 w 117"/>
                <a:gd name="T17" fmla="*/ 10 h 84"/>
                <a:gd name="T18" fmla="*/ 0 w 117"/>
                <a:gd name="T19" fmla="*/ 12 h 84"/>
                <a:gd name="T20" fmla="*/ 1 w 117"/>
                <a:gd name="T21" fmla="*/ 13 h 84"/>
                <a:gd name="T22" fmla="*/ 2 w 117"/>
                <a:gd name="T23" fmla="*/ 15 h 84"/>
                <a:gd name="T24" fmla="*/ 3 w 117"/>
                <a:gd name="T25" fmla="*/ 16 h 84"/>
                <a:gd name="T26" fmla="*/ 4 w 117"/>
                <a:gd name="T27" fmla="*/ 17 h 84"/>
                <a:gd name="T28" fmla="*/ 6 w 117"/>
                <a:gd name="T29" fmla="*/ 17 h 84"/>
                <a:gd name="T30" fmla="*/ 7 w 117"/>
                <a:gd name="T31" fmla="*/ 18 h 84"/>
                <a:gd name="T32" fmla="*/ 8 w 117"/>
                <a:gd name="T33" fmla="*/ 18 h 84"/>
                <a:gd name="T34" fmla="*/ 10 w 117"/>
                <a:gd name="T35" fmla="*/ 19 h 84"/>
                <a:gd name="T36" fmla="*/ 11 w 117"/>
                <a:gd name="T37" fmla="*/ 19 h 84"/>
                <a:gd name="T38" fmla="*/ 13 w 117"/>
                <a:gd name="T39" fmla="*/ 19 h 84"/>
                <a:gd name="T40" fmla="*/ 14 w 117"/>
                <a:gd name="T41" fmla="*/ 19 h 84"/>
                <a:gd name="T42" fmla="*/ 17 w 117"/>
                <a:gd name="T43" fmla="*/ 19 h 84"/>
                <a:gd name="T44" fmla="*/ 20 w 117"/>
                <a:gd name="T45" fmla="*/ 18 h 84"/>
                <a:gd name="T46" fmla="*/ 22 w 117"/>
                <a:gd name="T47" fmla="*/ 17 h 84"/>
                <a:gd name="T48" fmla="*/ 24 w 117"/>
                <a:gd name="T49" fmla="*/ 15 h 84"/>
                <a:gd name="T50" fmla="*/ 25 w 117"/>
                <a:gd name="T51" fmla="*/ 14 h 84"/>
                <a:gd name="T52" fmla="*/ 27 w 117"/>
                <a:gd name="T53" fmla="*/ 12 h 84"/>
                <a:gd name="T54" fmla="*/ 27 w 117"/>
                <a:gd name="T55" fmla="*/ 10 h 84"/>
                <a:gd name="T56" fmla="*/ 27 w 117"/>
                <a:gd name="T57" fmla="*/ 8 h 84"/>
                <a:gd name="T58" fmla="*/ 27 w 117"/>
                <a:gd name="T59" fmla="*/ 8 h 84"/>
                <a:gd name="T60" fmla="*/ 27 w 117"/>
                <a:gd name="T61" fmla="*/ 7 h 84"/>
                <a:gd name="T62" fmla="*/ 26 w 117"/>
                <a:gd name="T63" fmla="*/ 5 h 84"/>
                <a:gd name="T64" fmla="*/ 25 w 117"/>
                <a:gd name="T65" fmla="*/ 3 h 84"/>
                <a:gd name="T66" fmla="*/ 23 w 117"/>
                <a:gd name="T67" fmla="*/ 2 h 84"/>
                <a:gd name="T68" fmla="*/ 21 w 117"/>
                <a:gd name="T69" fmla="*/ 1 h 84"/>
                <a:gd name="T70" fmla="*/ 18 w 117"/>
                <a:gd name="T71" fmla="*/ 0 h 84"/>
                <a:gd name="T72" fmla="*/ 16 w 117"/>
                <a:gd name="T73" fmla="*/ 0 h 84"/>
                <a:gd name="T74" fmla="*/ 13 w 117"/>
                <a:gd name="T75" fmla="*/ 0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
                <a:gd name="T115" fmla="*/ 0 h 84"/>
                <a:gd name="T116" fmla="*/ 117 w 117"/>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 h="84">
                  <a:moveTo>
                    <a:pt x="56" y="0"/>
                  </a:moveTo>
                  <a:lnTo>
                    <a:pt x="45" y="1"/>
                  </a:lnTo>
                  <a:lnTo>
                    <a:pt x="33" y="3"/>
                  </a:lnTo>
                  <a:lnTo>
                    <a:pt x="24" y="9"/>
                  </a:lnTo>
                  <a:lnTo>
                    <a:pt x="15" y="14"/>
                  </a:lnTo>
                  <a:lnTo>
                    <a:pt x="8" y="20"/>
                  </a:lnTo>
                  <a:lnTo>
                    <a:pt x="4" y="28"/>
                  </a:lnTo>
                  <a:lnTo>
                    <a:pt x="0" y="36"/>
                  </a:lnTo>
                  <a:lnTo>
                    <a:pt x="0" y="45"/>
                  </a:lnTo>
                  <a:lnTo>
                    <a:pt x="2" y="52"/>
                  </a:lnTo>
                  <a:lnTo>
                    <a:pt x="4" y="58"/>
                  </a:lnTo>
                  <a:lnTo>
                    <a:pt x="8" y="65"/>
                  </a:lnTo>
                  <a:lnTo>
                    <a:pt x="13" y="70"/>
                  </a:lnTo>
                  <a:lnTo>
                    <a:pt x="19" y="74"/>
                  </a:lnTo>
                  <a:lnTo>
                    <a:pt x="24" y="76"/>
                  </a:lnTo>
                  <a:lnTo>
                    <a:pt x="29" y="79"/>
                  </a:lnTo>
                  <a:lnTo>
                    <a:pt x="35" y="81"/>
                  </a:lnTo>
                  <a:lnTo>
                    <a:pt x="42" y="83"/>
                  </a:lnTo>
                  <a:lnTo>
                    <a:pt x="48" y="84"/>
                  </a:lnTo>
                  <a:lnTo>
                    <a:pt x="55" y="84"/>
                  </a:lnTo>
                  <a:lnTo>
                    <a:pt x="61" y="84"/>
                  </a:lnTo>
                  <a:lnTo>
                    <a:pt x="73" y="83"/>
                  </a:lnTo>
                  <a:lnTo>
                    <a:pt x="85" y="79"/>
                  </a:lnTo>
                  <a:lnTo>
                    <a:pt x="95" y="75"/>
                  </a:lnTo>
                  <a:lnTo>
                    <a:pt x="103" y="68"/>
                  </a:lnTo>
                  <a:lnTo>
                    <a:pt x="110" y="62"/>
                  </a:lnTo>
                  <a:lnTo>
                    <a:pt x="115" y="54"/>
                  </a:lnTo>
                  <a:lnTo>
                    <a:pt x="117" y="46"/>
                  </a:lnTo>
                  <a:lnTo>
                    <a:pt x="117" y="37"/>
                  </a:lnTo>
                  <a:lnTo>
                    <a:pt x="116" y="29"/>
                  </a:lnTo>
                  <a:lnTo>
                    <a:pt x="112" y="22"/>
                  </a:lnTo>
                  <a:lnTo>
                    <a:pt x="107" y="14"/>
                  </a:lnTo>
                  <a:lnTo>
                    <a:pt x="99" y="9"/>
                  </a:lnTo>
                  <a:lnTo>
                    <a:pt x="90" y="5"/>
                  </a:lnTo>
                  <a:lnTo>
                    <a:pt x="80" y="1"/>
                  </a:lnTo>
                  <a:lnTo>
                    <a:pt x="68" y="0"/>
                  </a:lnTo>
                  <a:lnTo>
                    <a:pt x="56" y="0"/>
                  </a:lnTo>
                  <a:close/>
                </a:path>
              </a:pathLst>
            </a:custGeom>
            <a:solidFill>
              <a:srgbClr val="000000"/>
            </a:solidFill>
            <a:ln w="9525">
              <a:noFill/>
              <a:round/>
              <a:headEnd/>
              <a:tailEnd/>
            </a:ln>
          </p:spPr>
          <p:txBody>
            <a:bodyPr/>
            <a:lstStyle/>
            <a:p>
              <a:pPr rtl="0"/>
              <a:endParaRPr lang="en-US" sz="3800"/>
            </a:p>
          </p:txBody>
        </p:sp>
        <p:sp>
          <p:nvSpPr>
            <p:cNvPr id="1148" name="Freeform 1146"/>
            <p:cNvSpPr>
              <a:spLocks/>
            </p:cNvSpPr>
            <p:nvPr/>
          </p:nvSpPr>
          <p:spPr bwMode="auto">
            <a:xfrm>
              <a:off x="379" y="2869"/>
              <a:ext cx="39" cy="139"/>
            </a:xfrm>
            <a:custGeom>
              <a:avLst/>
              <a:gdLst>
                <a:gd name="T0" fmla="*/ 30 w 168"/>
                <a:gd name="T1" fmla="*/ 3 h 604"/>
                <a:gd name="T2" fmla="*/ 0 w 168"/>
                <a:gd name="T3" fmla="*/ 133 h 604"/>
                <a:gd name="T4" fmla="*/ 0 w 168"/>
                <a:gd name="T5" fmla="*/ 135 h 604"/>
                <a:gd name="T6" fmla="*/ 1 w 168"/>
                <a:gd name="T7" fmla="*/ 137 h 604"/>
                <a:gd name="T8" fmla="*/ 2 w 168"/>
                <a:gd name="T9" fmla="*/ 138 h 604"/>
                <a:gd name="T10" fmla="*/ 4 w 168"/>
                <a:gd name="T11" fmla="*/ 139 h 604"/>
                <a:gd name="T12" fmla="*/ 6 w 168"/>
                <a:gd name="T13" fmla="*/ 139 h 604"/>
                <a:gd name="T14" fmla="*/ 7 w 168"/>
                <a:gd name="T15" fmla="*/ 138 h 604"/>
                <a:gd name="T16" fmla="*/ 8 w 168"/>
                <a:gd name="T17" fmla="*/ 137 h 604"/>
                <a:gd name="T18" fmla="*/ 9 w 168"/>
                <a:gd name="T19" fmla="*/ 135 h 604"/>
                <a:gd name="T20" fmla="*/ 39 w 168"/>
                <a:gd name="T21" fmla="*/ 5 h 604"/>
                <a:gd name="T22" fmla="*/ 39 w 168"/>
                <a:gd name="T23" fmla="*/ 4 h 604"/>
                <a:gd name="T24" fmla="*/ 39 w 168"/>
                <a:gd name="T25" fmla="*/ 2 h 604"/>
                <a:gd name="T26" fmla="*/ 37 w 168"/>
                <a:gd name="T27" fmla="*/ 1 h 604"/>
                <a:gd name="T28" fmla="*/ 35 w 168"/>
                <a:gd name="T29" fmla="*/ 0 h 604"/>
                <a:gd name="T30" fmla="*/ 34 w 168"/>
                <a:gd name="T31" fmla="*/ 0 h 604"/>
                <a:gd name="T32" fmla="*/ 32 w 168"/>
                <a:gd name="T33" fmla="*/ 1 h 604"/>
                <a:gd name="T34" fmla="*/ 31 w 168"/>
                <a:gd name="T35" fmla="*/ 2 h 604"/>
                <a:gd name="T36" fmla="*/ 30 w 168"/>
                <a:gd name="T37" fmla="*/ 3 h 6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
                <a:gd name="T58" fmla="*/ 0 h 604"/>
                <a:gd name="T59" fmla="*/ 168 w 168"/>
                <a:gd name="T60" fmla="*/ 604 h 6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 h="604">
                  <a:moveTo>
                    <a:pt x="129" y="14"/>
                  </a:moveTo>
                  <a:lnTo>
                    <a:pt x="0" y="579"/>
                  </a:lnTo>
                  <a:lnTo>
                    <a:pt x="0" y="587"/>
                  </a:lnTo>
                  <a:lnTo>
                    <a:pt x="4" y="594"/>
                  </a:lnTo>
                  <a:lnTo>
                    <a:pt x="9" y="600"/>
                  </a:lnTo>
                  <a:lnTo>
                    <a:pt x="16" y="604"/>
                  </a:lnTo>
                  <a:lnTo>
                    <a:pt x="24" y="604"/>
                  </a:lnTo>
                  <a:lnTo>
                    <a:pt x="30" y="601"/>
                  </a:lnTo>
                  <a:lnTo>
                    <a:pt x="35" y="596"/>
                  </a:lnTo>
                  <a:lnTo>
                    <a:pt x="39" y="588"/>
                  </a:lnTo>
                  <a:lnTo>
                    <a:pt x="168" y="23"/>
                  </a:lnTo>
                  <a:lnTo>
                    <a:pt x="168" y="16"/>
                  </a:lnTo>
                  <a:lnTo>
                    <a:pt x="166" y="9"/>
                  </a:lnTo>
                  <a:lnTo>
                    <a:pt x="160" y="4"/>
                  </a:lnTo>
                  <a:lnTo>
                    <a:pt x="152" y="0"/>
                  </a:lnTo>
                  <a:lnTo>
                    <a:pt x="145" y="0"/>
                  </a:lnTo>
                  <a:lnTo>
                    <a:pt x="138" y="3"/>
                  </a:lnTo>
                  <a:lnTo>
                    <a:pt x="133" y="8"/>
                  </a:lnTo>
                  <a:lnTo>
                    <a:pt x="129" y="14"/>
                  </a:lnTo>
                  <a:close/>
                </a:path>
              </a:pathLst>
            </a:custGeom>
            <a:solidFill>
              <a:srgbClr val="000000"/>
            </a:solidFill>
            <a:ln w="9525">
              <a:noFill/>
              <a:round/>
              <a:headEnd/>
              <a:tailEnd/>
            </a:ln>
          </p:spPr>
          <p:txBody>
            <a:bodyPr/>
            <a:lstStyle/>
            <a:p>
              <a:pPr rtl="0"/>
              <a:endParaRPr lang="en-US" sz="3800"/>
            </a:p>
          </p:txBody>
        </p:sp>
        <p:sp>
          <p:nvSpPr>
            <p:cNvPr id="1149" name="Freeform 1147"/>
            <p:cNvSpPr>
              <a:spLocks/>
            </p:cNvSpPr>
            <p:nvPr/>
          </p:nvSpPr>
          <p:spPr bwMode="auto">
            <a:xfrm>
              <a:off x="337" y="2672"/>
              <a:ext cx="205" cy="206"/>
            </a:xfrm>
            <a:custGeom>
              <a:avLst/>
              <a:gdLst>
                <a:gd name="T0" fmla="*/ 9 w 894"/>
                <a:gd name="T1" fmla="*/ 0 h 895"/>
                <a:gd name="T2" fmla="*/ 7 w 894"/>
                <a:gd name="T3" fmla="*/ 1 h 895"/>
                <a:gd name="T4" fmla="*/ 4 w 894"/>
                <a:gd name="T5" fmla="*/ 3 h 895"/>
                <a:gd name="T6" fmla="*/ 2 w 894"/>
                <a:gd name="T7" fmla="*/ 5 h 895"/>
                <a:gd name="T8" fmla="*/ 0 w 894"/>
                <a:gd name="T9" fmla="*/ 8 h 895"/>
                <a:gd name="T10" fmla="*/ 0 w 894"/>
                <a:gd name="T11" fmla="*/ 9 h 895"/>
                <a:gd name="T12" fmla="*/ 30 w 894"/>
                <a:gd name="T13" fmla="*/ 181 h 895"/>
                <a:gd name="T14" fmla="*/ 30 w 894"/>
                <a:gd name="T15" fmla="*/ 181 h 895"/>
                <a:gd name="T16" fmla="*/ 30 w 894"/>
                <a:gd name="T17" fmla="*/ 180 h 895"/>
                <a:gd name="T18" fmla="*/ 31 w 894"/>
                <a:gd name="T19" fmla="*/ 187 h 895"/>
                <a:gd name="T20" fmla="*/ 36 w 894"/>
                <a:gd name="T21" fmla="*/ 195 h 895"/>
                <a:gd name="T22" fmla="*/ 44 w 894"/>
                <a:gd name="T23" fmla="*/ 202 h 895"/>
                <a:gd name="T24" fmla="*/ 58 w 894"/>
                <a:gd name="T25" fmla="*/ 206 h 895"/>
                <a:gd name="T26" fmla="*/ 58 w 894"/>
                <a:gd name="T27" fmla="*/ 206 h 895"/>
                <a:gd name="T28" fmla="*/ 59 w 894"/>
                <a:gd name="T29" fmla="*/ 206 h 895"/>
                <a:gd name="T30" fmla="*/ 201 w 894"/>
                <a:gd name="T31" fmla="*/ 206 h 895"/>
                <a:gd name="T32" fmla="*/ 203 w 894"/>
                <a:gd name="T33" fmla="*/ 205 h 895"/>
                <a:gd name="T34" fmla="*/ 204 w 894"/>
                <a:gd name="T35" fmla="*/ 201 h 895"/>
                <a:gd name="T36" fmla="*/ 205 w 894"/>
                <a:gd name="T37" fmla="*/ 196 h 895"/>
                <a:gd name="T38" fmla="*/ 204 w 894"/>
                <a:gd name="T39" fmla="*/ 190 h 895"/>
                <a:gd name="T40" fmla="*/ 200 w 894"/>
                <a:gd name="T41" fmla="*/ 185 h 895"/>
                <a:gd name="T42" fmla="*/ 194 w 894"/>
                <a:gd name="T43" fmla="*/ 182 h 895"/>
                <a:gd name="T44" fmla="*/ 185 w 894"/>
                <a:gd name="T45" fmla="*/ 180 h 895"/>
                <a:gd name="T46" fmla="*/ 170 w 894"/>
                <a:gd name="T47" fmla="*/ 179 h 895"/>
                <a:gd name="T48" fmla="*/ 152 w 894"/>
                <a:gd name="T49" fmla="*/ 178 h 895"/>
                <a:gd name="T50" fmla="*/ 132 w 894"/>
                <a:gd name="T51" fmla="*/ 176 h 895"/>
                <a:gd name="T52" fmla="*/ 112 w 894"/>
                <a:gd name="T53" fmla="*/ 176 h 895"/>
                <a:gd name="T54" fmla="*/ 94 w 894"/>
                <a:gd name="T55" fmla="*/ 175 h 895"/>
                <a:gd name="T56" fmla="*/ 79 w 894"/>
                <a:gd name="T57" fmla="*/ 175 h 895"/>
                <a:gd name="T58" fmla="*/ 73 w 894"/>
                <a:gd name="T59" fmla="*/ 174 h 895"/>
                <a:gd name="T60" fmla="*/ 72 w 894"/>
                <a:gd name="T61" fmla="*/ 175 h 895"/>
                <a:gd name="T62" fmla="*/ 71 w 894"/>
                <a:gd name="T63" fmla="*/ 175 h 895"/>
                <a:gd name="T64" fmla="*/ 71 w 894"/>
                <a:gd name="T65" fmla="*/ 175 h 895"/>
                <a:gd name="T66" fmla="*/ 70 w 894"/>
                <a:gd name="T67" fmla="*/ 175 h 895"/>
                <a:gd name="T68" fmla="*/ 68 w 894"/>
                <a:gd name="T69" fmla="*/ 174 h 895"/>
                <a:gd name="T70" fmla="*/ 66 w 894"/>
                <a:gd name="T71" fmla="*/ 171 h 895"/>
                <a:gd name="T72" fmla="*/ 63 w 894"/>
                <a:gd name="T73" fmla="*/ 167 h 895"/>
                <a:gd name="T74" fmla="*/ 60 w 894"/>
                <a:gd name="T75" fmla="*/ 160 h 895"/>
                <a:gd name="T76" fmla="*/ 54 w 894"/>
                <a:gd name="T77" fmla="*/ 136 h 895"/>
                <a:gd name="T78" fmla="*/ 41 w 894"/>
                <a:gd name="T79" fmla="*/ 84 h 895"/>
                <a:gd name="T80" fmla="*/ 28 w 894"/>
                <a:gd name="T81" fmla="*/ 32 h 895"/>
                <a:gd name="T82" fmla="*/ 22 w 894"/>
                <a:gd name="T83" fmla="*/ 8 h 895"/>
                <a:gd name="T84" fmla="*/ 22 w 894"/>
                <a:gd name="T85" fmla="*/ 7 h 895"/>
                <a:gd name="T86" fmla="*/ 22 w 894"/>
                <a:gd name="T87" fmla="*/ 7 h 895"/>
                <a:gd name="T88" fmla="*/ 21 w 894"/>
                <a:gd name="T89" fmla="*/ 6 h 895"/>
                <a:gd name="T90" fmla="*/ 18 w 894"/>
                <a:gd name="T91" fmla="*/ 3 h 895"/>
                <a:gd name="T92" fmla="*/ 15 w 894"/>
                <a:gd name="T93" fmla="*/ 1 h 895"/>
                <a:gd name="T94" fmla="*/ 10 w 894"/>
                <a:gd name="T95" fmla="*/ 0 h 8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94"/>
                <a:gd name="T145" fmla="*/ 0 h 895"/>
                <a:gd name="T146" fmla="*/ 894 w 894"/>
                <a:gd name="T147" fmla="*/ 895 h 89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94" h="895">
                  <a:moveTo>
                    <a:pt x="45" y="0"/>
                  </a:moveTo>
                  <a:lnTo>
                    <a:pt x="39" y="0"/>
                  </a:lnTo>
                  <a:lnTo>
                    <a:pt x="36" y="2"/>
                  </a:lnTo>
                  <a:lnTo>
                    <a:pt x="30" y="4"/>
                  </a:lnTo>
                  <a:lnTo>
                    <a:pt x="24" y="7"/>
                  </a:lnTo>
                  <a:lnTo>
                    <a:pt x="19" y="11"/>
                  </a:lnTo>
                  <a:lnTo>
                    <a:pt x="13" y="16"/>
                  </a:lnTo>
                  <a:lnTo>
                    <a:pt x="8" y="22"/>
                  </a:lnTo>
                  <a:lnTo>
                    <a:pt x="3" y="30"/>
                  </a:lnTo>
                  <a:lnTo>
                    <a:pt x="2" y="33"/>
                  </a:lnTo>
                  <a:lnTo>
                    <a:pt x="0" y="37"/>
                  </a:lnTo>
                  <a:lnTo>
                    <a:pt x="0" y="41"/>
                  </a:lnTo>
                  <a:lnTo>
                    <a:pt x="0" y="43"/>
                  </a:lnTo>
                  <a:lnTo>
                    <a:pt x="131" y="787"/>
                  </a:lnTo>
                  <a:lnTo>
                    <a:pt x="131" y="786"/>
                  </a:lnTo>
                  <a:lnTo>
                    <a:pt x="131" y="785"/>
                  </a:lnTo>
                  <a:lnTo>
                    <a:pt x="131" y="783"/>
                  </a:lnTo>
                  <a:lnTo>
                    <a:pt x="132" y="798"/>
                  </a:lnTo>
                  <a:lnTo>
                    <a:pt x="136" y="813"/>
                  </a:lnTo>
                  <a:lnTo>
                    <a:pt x="144" y="830"/>
                  </a:lnTo>
                  <a:lnTo>
                    <a:pt x="155" y="847"/>
                  </a:lnTo>
                  <a:lnTo>
                    <a:pt x="172" y="864"/>
                  </a:lnTo>
                  <a:lnTo>
                    <a:pt x="193" y="877"/>
                  </a:lnTo>
                  <a:lnTo>
                    <a:pt x="220" y="889"/>
                  </a:lnTo>
                  <a:lnTo>
                    <a:pt x="253" y="895"/>
                  </a:lnTo>
                  <a:lnTo>
                    <a:pt x="254" y="895"/>
                  </a:lnTo>
                  <a:lnTo>
                    <a:pt x="256" y="895"/>
                  </a:lnTo>
                  <a:lnTo>
                    <a:pt x="870" y="895"/>
                  </a:lnTo>
                  <a:lnTo>
                    <a:pt x="875" y="894"/>
                  </a:lnTo>
                  <a:lnTo>
                    <a:pt x="881" y="891"/>
                  </a:lnTo>
                  <a:lnTo>
                    <a:pt x="885" y="889"/>
                  </a:lnTo>
                  <a:lnTo>
                    <a:pt x="888" y="883"/>
                  </a:lnTo>
                  <a:lnTo>
                    <a:pt x="891" y="874"/>
                  </a:lnTo>
                  <a:lnTo>
                    <a:pt x="893" y="863"/>
                  </a:lnTo>
                  <a:lnTo>
                    <a:pt x="894" y="851"/>
                  </a:lnTo>
                  <a:lnTo>
                    <a:pt x="893" y="838"/>
                  </a:lnTo>
                  <a:lnTo>
                    <a:pt x="891" y="825"/>
                  </a:lnTo>
                  <a:lnTo>
                    <a:pt x="884" y="813"/>
                  </a:lnTo>
                  <a:lnTo>
                    <a:pt x="874" y="802"/>
                  </a:lnTo>
                  <a:lnTo>
                    <a:pt x="859" y="792"/>
                  </a:lnTo>
                  <a:lnTo>
                    <a:pt x="848" y="789"/>
                  </a:lnTo>
                  <a:lnTo>
                    <a:pt x="829" y="786"/>
                  </a:lnTo>
                  <a:lnTo>
                    <a:pt x="805" y="782"/>
                  </a:lnTo>
                  <a:lnTo>
                    <a:pt x="775" y="779"/>
                  </a:lnTo>
                  <a:lnTo>
                    <a:pt x="740" y="777"/>
                  </a:lnTo>
                  <a:lnTo>
                    <a:pt x="702" y="774"/>
                  </a:lnTo>
                  <a:lnTo>
                    <a:pt x="662" y="772"/>
                  </a:lnTo>
                  <a:lnTo>
                    <a:pt x="619" y="769"/>
                  </a:lnTo>
                  <a:lnTo>
                    <a:pt x="576" y="766"/>
                  </a:lnTo>
                  <a:lnTo>
                    <a:pt x="531" y="765"/>
                  </a:lnTo>
                  <a:lnTo>
                    <a:pt x="490" y="764"/>
                  </a:lnTo>
                  <a:lnTo>
                    <a:pt x="448" y="761"/>
                  </a:lnTo>
                  <a:lnTo>
                    <a:pt x="410" y="760"/>
                  </a:lnTo>
                  <a:lnTo>
                    <a:pt x="375" y="759"/>
                  </a:lnTo>
                  <a:lnTo>
                    <a:pt x="345" y="759"/>
                  </a:lnTo>
                  <a:lnTo>
                    <a:pt x="321" y="757"/>
                  </a:lnTo>
                  <a:lnTo>
                    <a:pt x="318" y="757"/>
                  </a:lnTo>
                  <a:lnTo>
                    <a:pt x="315" y="759"/>
                  </a:lnTo>
                  <a:lnTo>
                    <a:pt x="313" y="760"/>
                  </a:lnTo>
                  <a:lnTo>
                    <a:pt x="310" y="761"/>
                  </a:lnTo>
                  <a:lnTo>
                    <a:pt x="310" y="760"/>
                  </a:lnTo>
                  <a:lnTo>
                    <a:pt x="310" y="761"/>
                  </a:lnTo>
                  <a:lnTo>
                    <a:pt x="309" y="761"/>
                  </a:lnTo>
                  <a:lnTo>
                    <a:pt x="308" y="761"/>
                  </a:lnTo>
                  <a:lnTo>
                    <a:pt x="305" y="760"/>
                  </a:lnTo>
                  <a:lnTo>
                    <a:pt x="301" y="759"/>
                  </a:lnTo>
                  <a:lnTo>
                    <a:pt x="297" y="756"/>
                  </a:lnTo>
                  <a:lnTo>
                    <a:pt x="293" y="751"/>
                  </a:lnTo>
                  <a:lnTo>
                    <a:pt x="287" y="744"/>
                  </a:lnTo>
                  <a:lnTo>
                    <a:pt x="282" y="737"/>
                  </a:lnTo>
                  <a:lnTo>
                    <a:pt x="275" y="725"/>
                  </a:lnTo>
                  <a:lnTo>
                    <a:pt x="269" y="711"/>
                  </a:lnTo>
                  <a:lnTo>
                    <a:pt x="261" y="694"/>
                  </a:lnTo>
                  <a:lnTo>
                    <a:pt x="254" y="664"/>
                  </a:lnTo>
                  <a:lnTo>
                    <a:pt x="235" y="590"/>
                  </a:lnTo>
                  <a:lnTo>
                    <a:pt x="209" y="484"/>
                  </a:lnTo>
                  <a:lnTo>
                    <a:pt x="180" y="363"/>
                  </a:lnTo>
                  <a:lnTo>
                    <a:pt x="150" y="242"/>
                  </a:lnTo>
                  <a:lnTo>
                    <a:pt x="124" y="138"/>
                  </a:lnTo>
                  <a:lnTo>
                    <a:pt x="105" y="64"/>
                  </a:lnTo>
                  <a:lnTo>
                    <a:pt x="98" y="35"/>
                  </a:lnTo>
                  <a:lnTo>
                    <a:pt x="97" y="34"/>
                  </a:lnTo>
                  <a:lnTo>
                    <a:pt x="97" y="32"/>
                  </a:lnTo>
                  <a:lnTo>
                    <a:pt x="95" y="30"/>
                  </a:lnTo>
                  <a:lnTo>
                    <a:pt x="94" y="29"/>
                  </a:lnTo>
                  <a:lnTo>
                    <a:pt x="93" y="26"/>
                  </a:lnTo>
                  <a:lnTo>
                    <a:pt x="90" y="24"/>
                  </a:lnTo>
                  <a:lnTo>
                    <a:pt x="85" y="19"/>
                  </a:lnTo>
                  <a:lnTo>
                    <a:pt x="80" y="13"/>
                  </a:lnTo>
                  <a:lnTo>
                    <a:pt x="72" y="8"/>
                  </a:lnTo>
                  <a:lnTo>
                    <a:pt x="64" y="4"/>
                  </a:lnTo>
                  <a:lnTo>
                    <a:pt x="55" y="2"/>
                  </a:lnTo>
                  <a:lnTo>
                    <a:pt x="45" y="0"/>
                  </a:lnTo>
                  <a:close/>
                </a:path>
              </a:pathLst>
            </a:custGeom>
            <a:solidFill>
              <a:srgbClr val="000000"/>
            </a:solidFill>
            <a:ln w="9525">
              <a:noFill/>
              <a:round/>
              <a:headEnd/>
              <a:tailEnd/>
            </a:ln>
          </p:spPr>
          <p:txBody>
            <a:bodyPr/>
            <a:lstStyle/>
            <a:p>
              <a:pPr rtl="0"/>
              <a:endParaRPr lang="en-US" sz="3800"/>
            </a:p>
          </p:txBody>
        </p:sp>
        <p:sp>
          <p:nvSpPr>
            <p:cNvPr id="1150" name="Freeform 1148"/>
            <p:cNvSpPr>
              <a:spLocks/>
            </p:cNvSpPr>
            <p:nvPr/>
          </p:nvSpPr>
          <p:spPr bwMode="auto">
            <a:xfrm>
              <a:off x="346" y="2681"/>
              <a:ext cx="187" cy="187"/>
            </a:xfrm>
            <a:custGeom>
              <a:avLst/>
              <a:gdLst>
                <a:gd name="T0" fmla="*/ 2 w 814"/>
                <a:gd name="T1" fmla="*/ 0 h 817"/>
                <a:gd name="T2" fmla="*/ 3 w 814"/>
                <a:gd name="T3" fmla="*/ 2 h 817"/>
                <a:gd name="T4" fmla="*/ 6 w 814"/>
                <a:gd name="T5" fmla="*/ 10 h 817"/>
                <a:gd name="T6" fmla="*/ 16 w 814"/>
                <a:gd name="T7" fmla="*/ 51 h 817"/>
                <a:gd name="T8" fmla="*/ 30 w 814"/>
                <a:gd name="T9" fmla="*/ 106 h 817"/>
                <a:gd name="T10" fmla="*/ 40 w 814"/>
                <a:gd name="T11" fmla="*/ 146 h 817"/>
                <a:gd name="T12" fmla="*/ 42 w 814"/>
                <a:gd name="T13" fmla="*/ 152 h 817"/>
                <a:gd name="T14" fmla="*/ 42 w 814"/>
                <a:gd name="T15" fmla="*/ 152 h 817"/>
                <a:gd name="T16" fmla="*/ 44 w 814"/>
                <a:gd name="T17" fmla="*/ 157 h 817"/>
                <a:gd name="T18" fmla="*/ 48 w 814"/>
                <a:gd name="T19" fmla="*/ 164 h 817"/>
                <a:gd name="T20" fmla="*/ 51 w 814"/>
                <a:gd name="T21" fmla="*/ 169 h 817"/>
                <a:gd name="T22" fmla="*/ 56 w 814"/>
                <a:gd name="T23" fmla="*/ 173 h 817"/>
                <a:gd name="T24" fmla="*/ 60 w 814"/>
                <a:gd name="T25" fmla="*/ 174 h 817"/>
                <a:gd name="T26" fmla="*/ 64 w 814"/>
                <a:gd name="T27" fmla="*/ 174 h 817"/>
                <a:gd name="T28" fmla="*/ 75 w 814"/>
                <a:gd name="T29" fmla="*/ 174 h 817"/>
                <a:gd name="T30" fmla="*/ 95 w 814"/>
                <a:gd name="T31" fmla="*/ 175 h 817"/>
                <a:gd name="T32" fmla="*/ 115 w 814"/>
                <a:gd name="T33" fmla="*/ 175 h 817"/>
                <a:gd name="T34" fmla="*/ 133 w 814"/>
                <a:gd name="T35" fmla="*/ 176 h 817"/>
                <a:gd name="T36" fmla="*/ 150 w 814"/>
                <a:gd name="T37" fmla="*/ 177 h 817"/>
                <a:gd name="T38" fmla="*/ 164 w 814"/>
                <a:gd name="T39" fmla="*/ 178 h 817"/>
                <a:gd name="T40" fmla="*/ 175 w 814"/>
                <a:gd name="T41" fmla="*/ 179 h 817"/>
                <a:gd name="T42" fmla="*/ 182 w 814"/>
                <a:gd name="T43" fmla="*/ 180 h 817"/>
                <a:gd name="T44" fmla="*/ 185 w 814"/>
                <a:gd name="T45" fmla="*/ 182 h 817"/>
                <a:gd name="T46" fmla="*/ 187 w 814"/>
                <a:gd name="T47" fmla="*/ 184 h 817"/>
                <a:gd name="T48" fmla="*/ 187 w 814"/>
                <a:gd name="T49" fmla="*/ 186 h 817"/>
                <a:gd name="T50" fmla="*/ 187 w 814"/>
                <a:gd name="T51" fmla="*/ 187 h 817"/>
                <a:gd name="T52" fmla="*/ 184 w 814"/>
                <a:gd name="T53" fmla="*/ 187 h 817"/>
                <a:gd name="T54" fmla="*/ 172 w 814"/>
                <a:gd name="T55" fmla="*/ 187 h 817"/>
                <a:gd name="T56" fmla="*/ 152 w 814"/>
                <a:gd name="T57" fmla="*/ 187 h 817"/>
                <a:gd name="T58" fmla="*/ 128 w 814"/>
                <a:gd name="T59" fmla="*/ 187 h 817"/>
                <a:gd name="T60" fmla="*/ 104 w 814"/>
                <a:gd name="T61" fmla="*/ 187 h 817"/>
                <a:gd name="T62" fmla="*/ 80 w 814"/>
                <a:gd name="T63" fmla="*/ 187 h 817"/>
                <a:gd name="T64" fmla="*/ 62 w 814"/>
                <a:gd name="T65" fmla="*/ 187 h 817"/>
                <a:gd name="T66" fmla="*/ 51 w 814"/>
                <a:gd name="T67" fmla="*/ 187 h 817"/>
                <a:gd name="T68" fmla="*/ 43 w 814"/>
                <a:gd name="T69" fmla="*/ 186 h 817"/>
                <a:gd name="T70" fmla="*/ 35 w 814"/>
                <a:gd name="T71" fmla="*/ 181 h 817"/>
                <a:gd name="T72" fmla="*/ 31 w 814"/>
                <a:gd name="T73" fmla="*/ 176 h 817"/>
                <a:gd name="T74" fmla="*/ 30 w 814"/>
                <a:gd name="T75" fmla="*/ 172 h 817"/>
                <a:gd name="T76" fmla="*/ 30 w 814"/>
                <a:gd name="T77" fmla="*/ 170 h 817"/>
                <a:gd name="T78" fmla="*/ 30 w 814"/>
                <a:gd name="T79" fmla="*/ 170 h 817"/>
                <a:gd name="T80" fmla="*/ 28 w 814"/>
                <a:gd name="T81" fmla="*/ 163 h 817"/>
                <a:gd name="T82" fmla="*/ 20 w 814"/>
                <a:gd name="T83" fmla="*/ 117 h 817"/>
                <a:gd name="T84" fmla="*/ 9 w 814"/>
                <a:gd name="T85" fmla="*/ 56 h 817"/>
                <a:gd name="T86" fmla="*/ 1 w 814"/>
                <a:gd name="T87" fmla="*/ 10 h 817"/>
                <a:gd name="T88" fmla="*/ 0 w 814"/>
                <a:gd name="T89" fmla="*/ 1 h 817"/>
                <a:gd name="T90" fmla="*/ 1 w 814"/>
                <a:gd name="T91" fmla="*/ 0 h 8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4"/>
                <a:gd name="T139" fmla="*/ 0 h 817"/>
                <a:gd name="T140" fmla="*/ 814 w 814"/>
                <a:gd name="T141" fmla="*/ 817 h 8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4" h="817">
                  <a:moveTo>
                    <a:pt x="5" y="0"/>
                  </a:moveTo>
                  <a:lnTo>
                    <a:pt x="9" y="2"/>
                  </a:lnTo>
                  <a:lnTo>
                    <a:pt x="13" y="3"/>
                  </a:lnTo>
                  <a:lnTo>
                    <a:pt x="15" y="7"/>
                  </a:lnTo>
                  <a:lnTo>
                    <a:pt x="19" y="11"/>
                  </a:lnTo>
                  <a:lnTo>
                    <a:pt x="27" y="42"/>
                  </a:lnTo>
                  <a:lnTo>
                    <a:pt x="45" y="117"/>
                  </a:lnTo>
                  <a:lnTo>
                    <a:pt x="71" y="221"/>
                  </a:lnTo>
                  <a:lnTo>
                    <a:pt x="101" y="341"/>
                  </a:lnTo>
                  <a:lnTo>
                    <a:pt x="131" y="461"/>
                  </a:lnTo>
                  <a:lnTo>
                    <a:pt x="157" y="564"/>
                  </a:lnTo>
                  <a:lnTo>
                    <a:pt x="175" y="638"/>
                  </a:lnTo>
                  <a:lnTo>
                    <a:pt x="182" y="665"/>
                  </a:lnTo>
                  <a:lnTo>
                    <a:pt x="182" y="666"/>
                  </a:lnTo>
                  <a:lnTo>
                    <a:pt x="182" y="668"/>
                  </a:lnTo>
                  <a:lnTo>
                    <a:pt x="190" y="686"/>
                  </a:lnTo>
                  <a:lnTo>
                    <a:pt x="198" y="703"/>
                  </a:lnTo>
                  <a:lnTo>
                    <a:pt x="207" y="717"/>
                  </a:lnTo>
                  <a:lnTo>
                    <a:pt x="216" y="729"/>
                  </a:lnTo>
                  <a:lnTo>
                    <a:pt x="224" y="739"/>
                  </a:lnTo>
                  <a:lnTo>
                    <a:pt x="233" y="748"/>
                  </a:lnTo>
                  <a:lnTo>
                    <a:pt x="243" y="755"/>
                  </a:lnTo>
                  <a:lnTo>
                    <a:pt x="252" y="759"/>
                  </a:lnTo>
                  <a:lnTo>
                    <a:pt x="263" y="761"/>
                  </a:lnTo>
                  <a:lnTo>
                    <a:pt x="270" y="761"/>
                  </a:lnTo>
                  <a:lnTo>
                    <a:pt x="278" y="760"/>
                  </a:lnTo>
                  <a:lnTo>
                    <a:pt x="283" y="759"/>
                  </a:lnTo>
                  <a:lnTo>
                    <a:pt x="328" y="760"/>
                  </a:lnTo>
                  <a:lnTo>
                    <a:pt x="371" y="761"/>
                  </a:lnTo>
                  <a:lnTo>
                    <a:pt x="415" y="763"/>
                  </a:lnTo>
                  <a:lnTo>
                    <a:pt x="458" y="765"/>
                  </a:lnTo>
                  <a:lnTo>
                    <a:pt x="501" y="766"/>
                  </a:lnTo>
                  <a:lnTo>
                    <a:pt x="542" y="768"/>
                  </a:lnTo>
                  <a:lnTo>
                    <a:pt x="581" y="770"/>
                  </a:lnTo>
                  <a:lnTo>
                    <a:pt x="619" y="772"/>
                  </a:lnTo>
                  <a:lnTo>
                    <a:pt x="654" y="774"/>
                  </a:lnTo>
                  <a:lnTo>
                    <a:pt x="687" y="777"/>
                  </a:lnTo>
                  <a:lnTo>
                    <a:pt x="716" y="778"/>
                  </a:lnTo>
                  <a:lnTo>
                    <a:pt x="742" y="781"/>
                  </a:lnTo>
                  <a:lnTo>
                    <a:pt x="762" y="782"/>
                  </a:lnTo>
                  <a:lnTo>
                    <a:pt x="781" y="785"/>
                  </a:lnTo>
                  <a:lnTo>
                    <a:pt x="792" y="786"/>
                  </a:lnTo>
                  <a:lnTo>
                    <a:pt x="800" y="789"/>
                  </a:lnTo>
                  <a:lnTo>
                    <a:pt x="807" y="794"/>
                  </a:lnTo>
                  <a:lnTo>
                    <a:pt x="812" y="800"/>
                  </a:lnTo>
                  <a:lnTo>
                    <a:pt x="813" y="805"/>
                  </a:lnTo>
                  <a:lnTo>
                    <a:pt x="814" y="812"/>
                  </a:lnTo>
                  <a:lnTo>
                    <a:pt x="814" y="813"/>
                  </a:lnTo>
                  <a:lnTo>
                    <a:pt x="814" y="815"/>
                  </a:lnTo>
                  <a:lnTo>
                    <a:pt x="813" y="816"/>
                  </a:lnTo>
                  <a:lnTo>
                    <a:pt x="813" y="817"/>
                  </a:lnTo>
                  <a:lnTo>
                    <a:pt x="801" y="817"/>
                  </a:lnTo>
                  <a:lnTo>
                    <a:pt x="779" y="817"/>
                  </a:lnTo>
                  <a:lnTo>
                    <a:pt x="748" y="817"/>
                  </a:lnTo>
                  <a:lnTo>
                    <a:pt x="708" y="817"/>
                  </a:lnTo>
                  <a:lnTo>
                    <a:pt x="662" y="817"/>
                  </a:lnTo>
                  <a:lnTo>
                    <a:pt x="613" y="817"/>
                  </a:lnTo>
                  <a:lnTo>
                    <a:pt x="559" y="817"/>
                  </a:lnTo>
                  <a:lnTo>
                    <a:pt x="505" y="817"/>
                  </a:lnTo>
                  <a:lnTo>
                    <a:pt x="451" y="817"/>
                  </a:lnTo>
                  <a:lnTo>
                    <a:pt x="399" y="817"/>
                  </a:lnTo>
                  <a:lnTo>
                    <a:pt x="350" y="817"/>
                  </a:lnTo>
                  <a:lnTo>
                    <a:pt x="307" y="817"/>
                  </a:lnTo>
                  <a:lnTo>
                    <a:pt x="270" y="817"/>
                  </a:lnTo>
                  <a:lnTo>
                    <a:pt x="242" y="817"/>
                  </a:lnTo>
                  <a:lnTo>
                    <a:pt x="222" y="817"/>
                  </a:lnTo>
                  <a:lnTo>
                    <a:pt x="216" y="817"/>
                  </a:lnTo>
                  <a:lnTo>
                    <a:pt x="188" y="812"/>
                  </a:lnTo>
                  <a:lnTo>
                    <a:pt x="168" y="803"/>
                  </a:lnTo>
                  <a:lnTo>
                    <a:pt x="152" y="791"/>
                  </a:lnTo>
                  <a:lnTo>
                    <a:pt x="142" y="779"/>
                  </a:lnTo>
                  <a:lnTo>
                    <a:pt x="135" y="768"/>
                  </a:lnTo>
                  <a:lnTo>
                    <a:pt x="131" y="757"/>
                  </a:lnTo>
                  <a:lnTo>
                    <a:pt x="130" y="750"/>
                  </a:lnTo>
                  <a:lnTo>
                    <a:pt x="130" y="744"/>
                  </a:lnTo>
                  <a:lnTo>
                    <a:pt x="130" y="743"/>
                  </a:lnTo>
                  <a:lnTo>
                    <a:pt x="129" y="743"/>
                  </a:lnTo>
                  <a:lnTo>
                    <a:pt x="129" y="742"/>
                  </a:lnTo>
                  <a:lnTo>
                    <a:pt x="123" y="711"/>
                  </a:lnTo>
                  <a:lnTo>
                    <a:pt x="109" y="629"/>
                  </a:lnTo>
                  <a:lnTo>
                    <a:pt x="88" y="513"/>
                  </a:lnTo>
                  <a:lnTo>
                    <a:pt x="65" y="380"/>
                  </a:lnTo>
                  <a:lnTo>
                    <a:pt x="41" y="246"/>
                  </a:lnTo>
                  <a:lnTo>
                    <a:pt x="21" y="128"/>
                  </a:lnTo>
                  <a:lnTo>
                    <a:pt x="6" y="42"/>
                  </a:lnTo>
                  <a:lnTo>
                    <a:pt x="0" y="6"/>
                  </a:lnTo>
                  <a:lnTo>
                    <a:pt x="1" y="4"/>
                  </a:lnTo>
                  <a:lnTo>
                    <a:pt x="4" y="2"/>
                  </a:lnTo>
                  <a:lnTo>
                    <a:pt x="5" y="0"/>
                  </a:lnTo>
                  <a:close/>
                </a:path>
              </a:pathLst>
            </a:custGeom>
            <a:solidFill>
              <a:srgbClr val="C0C0C0"/>
            </a:solidFill>
            <a:ln w="9525">
              <a:noFill/>
              <a:round/>
              <a:headEnd/>
              <a:tailEnd/>
            </a:ln>
          </p:spPr>
          <p:txBody>
            <a:bodyPr/>
            <a:lstStyle/>
            <a:p>
              <a:pPr rtl="0"/>
              <a:endParaRPr lang="en-US" sz="3800"/>
            </a:p>
          </p:txBody>
        </p:sp>
        <p:sp>
          <p:nvSpPr>
            <p:cNvPr id="1151" name="Freeform 1149"/>
            <p:cNvSpPr>
              <a:spLocks/>
            </p:cNvSpPr>
            <p:nvPr/>
          </p:nvSpPr>
          <p:spPr bwMode="auto">
            <a:xfrm>
              <a:off x="733" y="2743"/>
              <a:ext cx="70" cy="263"/>
            </a:xfrm>
            <a:custGeom>
              <a:avLst/>
              <a:gdLst>
                <a:gd name="T0" fmla="*/ 0 w 306"/>
                <a:gd name="T1" fmla="*/ 3 h 1144"/>
                <a:gd name="T2" fmla="*/ 0 w 306"/>
                <a:gd name="T3" fmla="*/ 5 h 1144"/>
                <a:gd name="T4" fmla="*/ 0 w 306"/>
                <a:gd name="T5" fmla="*/ 7 h 1144"/>
                <a:gd name="T6" fmla="*/ 2 w 306"/>
                <a:gd name="T7" fmla="*/ 8 h 1144"/>
                <a:gd name="T8" fmla="*/ 3 w 306"/>
                <a:gd name="T9" fmla="*/ 9 h 1144"/>
                <a:gd name="T10" fmla="*/ 7 w 306"/>
                <a:gd name="T11" fmla="*/ 10 h 1144"/>
                <a:gd name="T12" fmla="*/ 11 w 306"/>
                <a:gd name="T13" fmla="*/ 12 h 1144"/>
                <a:gd name="T14" fmla="*/ 14 w 306"/>
                <a:gd name="T15" fmla="*/ 13 h 1144"/>
                <a:gd name="T16" fmla="*/ 18 w 306"/>
                <a:gd name="T17" fmla="*/ 15 h 1144"/>
                <a:gd name="T18" fmla="*/ 22 w 306"/>
                <a:gd name="T19" fmla="*/ 17 h 1144"/>
                <a:gd name="T20" fmla="*/ 24 w 306"/>
                <a:gd name="T21" fmla="*/ 19 h 1144"/>
                <a:gd name="T22" fmla="*/ 27 w 306"/>
                <a:gd name="T23" fmla="*/ 22 h 1144"/>
                <a:gd name="T24" fmla="*/ 28 w 306"/>
                <a:gd name="T25" fmla="*/ 24 h 1144"/>
                <a:gd name="T26" fmla="*/ 29 w 306"/>
                <a:gd name="T27" fmla="*/ 32 h 1144"/>
                <a:gd name="T28" fmla="*/ 32 w 306"/>
                <a:gd name="T29" fmla="*/ 51 h 1144"/>
                <a:gd name="T30" fmla="*/ 36 w 306"/>
                <a:gd name="T31" fmla="*/ 77 h 1144"/>
                <a:gd name="T32" fmla="*/ 40 w 306"/>
                <a:gd name="T33" fmla="*/ 110 h 1144"/>
                <a:gd name="T34" fmla="*/ 46 w 306"/>
                <a:gd name="T35" fmla="*/ 146 h 1144"/>
                <a:gd name="T36" fmla="*/ 51 w 306"/>
                <a:gd name="T37" fmla="*/ 185 h 1144"/>
                <a:gd name="T38" fmla="*/ 56 w 306"/>
                <a:gd name="T39" fmla="*/ 223 h 1144"/>
                <a:gd name="T40" fmla="*/ 61 w 306"/>
                <a:gd name="T41" fmla="*/ 260 h 1144"/>
                <a:gd name="T42" fmla="*/ 62 w 306"/>
                <a:gd name="T43" fmla="*/ 261 h 1144"/>
                <a:gd name="T44" fmla="*/ 63 w 306"/>
                <a:gd name="T45" fmla="*/ 263 h 1144"/>
                <a:gd name="T46" fmla="*/ 64 w 306"/>
                <a:gd name="T47" fmla="*/ 263 h 1144"/>
                <a:gd name="T48" fmla="*/ 66 w 306"/>
                <a:gd name="T49" fmla="*/ 263 h 1144"/>
                <a:gd name="T50" fmla="*/ 68 w 306"/>
                <a:gd name="T51" fmla="*/ 263 h 1144"/>
                <a:gd name="T52" fmla="*/ 69 w 306"/>
                <a:gd name="T53" fmla="*/ 261 h 1144"/>
                <a:gd name="T54" fmla="*/ 70 w 306"/>
                <a:gd name="T55" fmla="*/ 260 h 1144"/>
                <a:gd name="T56" fmla="*/ 70 w 306"/>
                <a:gd name="T57" fmla="*/ 258 h 1144"/>
                <a:gd name="T58" fmla="*/ 68 w 306"/>
                <a:gd name="T59" fmla="*/ 242 h 1144"/>
                <a:gd name="T60" fmla="*/ 64 w 306"/>
                <a:gd name="T61" fmla="*/ 213 h 1144"/>
                <a:gd name="T62" fmla="*/ 59 w 306"/>
                <a:gd name="T63" fmla="*/ 175 h 1144"/>
                <a:gd name="T64" fmla="*/ 53 w 306"/>
                <a:gd name="T65" fmla="*/ 134 h 1144"/>
                <a:gd name="T66" fmla="*/ 47 w 306"/>
                <a:gd name="T67" fmla="*/ 94 h 1144"/>
                <a:gd name="T68" fmla="*/ 42 w 306"/>
                <a:gd name="T69" fmla="*/ 59 h 1144"/>
                <a:gd name="T70" fmla="*/ 38 w 306"/>
                <a:gd name="T71" fmla="*/ 33 h 1144"/>
                <a:gd name="T72" fmla="*/ 36 w 306"/>
                <a:gd name="T73" fmla="*/ 21 h 1144"/>
                <a:gd name="T74" fmla="*/ 34 w 306"/>
                <a:gd name="T75" fmla="*/ 17 h 1144"/>
                <a:gd name="T76" fmla="*/ 31 w 306"/>
                <a:gd name="T77" fmla="*/ 13 h 1144"/>
                <a:gd name="T78" fmla="*/ 27 w 306"/>
                <a:gd name="T79" fmla="*/ 10 h 1144"/>
                <a:gd name="T80" fmla="*/ 22 w 306"/>
                <a:gd name="T81" fmla="*/ 7 h 1144"/>
                <a:gd name="T82" fmla="*/ 17 w 306"/>
                <a:gd name="T83" fmla="*/ 4 h 1144"/>
                <a:gd name="T84" fmla="*/ 12 w 306"/>
                <a:gd name="T85" fmla="*/ 3 h 1144"/>
                <a:gd name="T86" fmla="*/ 8 w 306"/>
                <a:gd name="T87" fmla="*/ 1 h 1144"/>
                <a:gd name="T88" fmla="*/ 6 w 306"/>
                <a:gd name="T89" fmla="*/ 0 h 1144"/>
                <a:gd name="T90" fmla="*/ 4 w 306"/>
                <a:gd name="T91" fmla="*/ 0 h 1144"/>
                <a:gd name="T92" fmla="*/ 3 w 306"/>
                <a:gd name="T93" fmla="*/ 1 h 1144"/>
                <a:gd name="T94" fmla="*/ 1 w 306"/>
                <a:gd name="T95" fmla="*/ 2 h 1144"/>
                <a:gd name="T96" fmla="*/ 0 w 306"/>
                <a:gd name="T97" fmla="*/ 3 h 1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6"/>
                <a:gd name="T148" fmla="*/ 0 h 1144"/>
                <a:gd name="T149" fmla="*/ 306 w 306"/>
                <a:gd name="T150" fmla="*/ 1144 h 11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6" h="1144">
                  <a:moveTo>
                    <a:pt x="2" y="14"/>
                  </a:moveTo>
                  <a:lnTo>
                    <a:pt x="0" y="22"/>
                  </a:lnTo>
                  <a:lnTo>
                    <a:pt x="2" y="29"/>
                  </a:lnTo>
                  <a:lnTo>
                    <a:pt x="7" y="35"/>
                  </a:lnTo>
                  <a:lnTo>
                    <a:pt x="13" y="39"/>
                  </a:lnTo>
                  <a:lnTo>
                    <a:pt x="29" y="44"/>
                  </a:lnTo>
                  <a:lnTo>
                    <a:pt x="46" y="51"/>
                  </a:lnTo>
                  <a:lnTo>
                    <a:pt x="63" y="58"/>
                  </a:lnTo>
                  <a:lnTo>
                    <a:pt x="80" y="66"/>
                  </a:lnTo>
                  <a:lnTo>
                    <a:pt x="94" y="75"/>
                  </a:lnTo>
                  <a:lnTo>
                    <a:pt x="107" y="84"/>
                  </a:lnTo>
                  <a:lnTo>
                    <a:pt x="116" y="94"/>
                  </a:lnTo>
                  <a:lnTo>
                    <a:pt x="121" y="103"/>
                  </a:lnTo>
                  <a:lnTo>
                    <a:pt x="128" y="139"/>
                  </a:lnTo>
                  <a:lnTo>
                    <a:pt x="139" y="220"/>
                  </a:lnTo>
                  <a:lnTo>
                    <a:pt x="156" y="335"/>
                  </a:lnTo>
                  <a:lnTo>
                    <a:pt x="177" y="479"/>
                  </a:lnTo>
                  <a:lnTo>
                    <a:pt x="199" y="637"/>
                  </a:lnTo>
                  <a:lnTo>
                    <a:pt x="223" y="805"/>
                  </a:lnTo>
                  <a:lnTo>
                    <a:pt x="246" y="971"/>
                  </a:lnTo>
                  <a:lnTo>
                    <a:pt x="267" y="1129"/>
                  </a:lnTo>
                  <a:lnTo>
                    <a:pt x="270" y="1137"/>
                  </a:lnTo>
                  <a:lnTo>
                    <a:pt x="275" y="1142"/>
                  </a:lnTo>
                  <a:lnTo>
                    <a:pt x="281" y="1144"/>
                  </a:lnTo>
                  <a:lnTo>
                    <a:pt x="289" y="1144"/>
                  </a:lnTo>
                  <a:lnTo>
                    <a:pt x="297" y="1142"/>
                  </a:lnTo>
                  <a:lnTo>
                    <a:pt x="303" y="1137"/>
                  </a:lnTo>
                  <a:lnTo>
                    <a:pt x="306" y="1130"/>
                  </a:lnTo>
                  <a:lnTo>
                    <a:pt x="306" y="1122"/>
                  </a:lnTo>
                  <a:lnTo>
                    <a:pt x="297" y="1051"/>
                  </a:lnTo>
                  <a:lnTo>
                    <a:pt x="279" y="925"/>
                  </a:lnTo>
                  <a:lnTo>
                    <a:pt x="257" y="763"/>
                  </a:lnTo>
                  <a:lnTo>
                    <a:pt x="232" y="585"/>
                  </a:lnTo>
                  <a:lnTo>
                    <a:pt x="207" y="410"/>
                  </a:lnTo>
                  <a:lnTo>
                    <a:pt x="185" y="256"/>
                  </a:lnTo>
                  <a:lnTo>
                    <a:pt x="168" y="144"/>
                  </a:lnTo>
                  <a:lnTo>
                    <a:pt x="159" y="92"/>
                  </a:lnTo>
                  <a:lnTo>
                    <a:pt x="150" y="74"/>
                  </a:lnTo>
                  <a:lnTo>
                    <a:pt x="136" y="57"/>
                  </a:lnTo>
                  <a:lnTo>
                    <a:pt x="116" y="43"/>
                  </a:lnTo>
                  <a:lnTo>
                    <a:pt x="95" y="30"/>
                  </a:lnTo>
                  <a:lnTo>
                    <a:pt x="73" y="19"/>
                  </a:lnTo>
                  <a:lnTo>
                    <a:pt x="54" y="12"/>
                  </a:lnTo>
                  <a:lnTo>
                    <a:pt x="37" y="5"/>
                  </a:lnTo>
                  <a:lnTo>
                    <a:pt x="26" y="1"/>
                  </a:lnTo>
                  <a:lnTo>
                    <a:pt x="18" y="0"/>
                  </a:lnTo>
                  <a:lnTo>
                    <a:pt x="11" y="3"/>
                  </a:lnTo>
                  <a:lnTo>
                    <a:pt x="5" y="8"/>
                  </a:lnTo>
                  <a:lnTo>
                    <a:pt x="2" y="14"/>
                  </a:lnTo>
                  <a:close/>
                </a:path>
              </a:pathLst>
            </a:custGeom>
            <a:solidFill>
              <a:srgbClr val="000000"/>
            </a:solidFill>
            <a:ln w="9525">
              <a:noFill/>
              <a:round/>
              <a:headEnd/>
              <a:tailEnd/>
            </a:ln>
          </p:spPr>
          <p:txBody>
            <a:bodyPr/>
            <a:lstStyle/>
            <a:p>
              <a:pPr rtl="0"/>
              <a:endParaRPr lang="en-US" sz="3800"/>
            </a:p>
          </p:txBody>
        </p:sp>
        <p:sp>
          <p:nvSpPr>
            <p:cNvPr id="1152" name="Freeform 1150"/>
            <p:cNvSpPr>
              <a:spLocks/>
            </p:cNvSpPr>
            <p:nvPr/>
          </p:nvSpPr>
          <p:spPr bwMode="auto">
            <a:xfrm>
              <a:off x="678" y="2744"/>
              <a:ext cx="34" cy="260"/>
            </a:xfrm>
            <a:custGeom>
              <a:avLst/>
              <a:gdLst>
                <a:gd name="T0" fmla="*/ 27 w 151"/>
                <a:gd name="T1" fmla="*/ 0 h 1135"/>
                <a:gd name="T2" fmla="*/ 25 w 151"/>
                <a:gd name="T3" fmla="*/ 2 h 1135"/>
                <a:gd name="T4" fmla="*/ 22 w 151"/>
                <a:gd name="T5" fmla="*/ 4 h 1135"/>
                <a:gd name="T6" fmla="*/ 18 w 151"/>
                <a:gd name="T7" fmla="*/ 6 h 1135"/>
                <a:gd name="T8" fmla="*/ 13 w 151"/>
                <a:gd name="T9" fmla="*/ 10 h 1135"/>
                <a:gd name="T10" fmla="*/ 9 w 151"/>
                <a:gd name="T11" fmla="*/ 14 h 1135"/>
                <a:gd name="T12" fmla="*/ 5 w 151"/>
                <a:gd name="T13" fmla="*/ 18 h 1135"/>
                <a:gd name="T14" fmla="*/ 3 w 151"/>
                <a:gd name="T15" fmla="*/ 22 h 1135"/>
                <a:gd name="T16" fmla="*/ 2 w 151"/>
                <a:gd name="T17" fmla="*/ 26 h 1135"/>
                <a:gd name="T18" fmla="*/ 1 w 151"/>
                <a:gd name="T19" fmla="*/ 65 h 1135"/>
                <a:gd name="T20" fmla="*/ 1 w 151"/>
                <a:gd name="T21" fmla="*/ 141 h 1135"/>
                <a:gd name="T22" fmla="*/ 0 w 151"/>
                <a:gd name="T23" fmla="*/ 217 h 1135"/>
                <a:gd name="T24" fmla="*/ 0 w 151"/>
                <a:gd name="T25" fmla="*/ 255 h 1135"/>
                <a:gd name="T26" fmla="*/ 0 w 151"/>
                <a:gd name="T27" fmla="*/ 257 h 1135"/>
                <a:gd name="T28" fmla="*/ 2 w 151"/>
                <a:gd name="T29" fmla="*/ 259 h 1135"/>
                <a:gd name="T30" fmla="*/ 3 w 151"/>
                <a:gd name="T31" fmla="*/ 260 h 1135"/>
                <a:gd name="T32" fmla="*/ 5 w 151"/>
                <a:gd name="T33" fmla="*/ 260 h 1135"/>
                <a:gd name="T34" fmla="*/ 6 w 151"/>
                <a:gd name="T35" fmla="*/ 260 h 1135"/>
                <a:gd name="T36" fmla="*/ 8 w 151"/>
                <a:gd name="T37" fmla="*/ 259 h 1135"/>
                <a:gd name="T38" fmla="*/ 9 w 151"/>
                <a:gd name="T39" fmla="*/ 257 h 1135"/>
                <a:gd name="T40" fmla="*/ 9 w 151"/>
                <a:gd name="T41" fmla="*/ 255 h 1135"/>
                <a:gd name="T42" fmla="*/ 9 w 151"/>
                <a:gd name="T43" fmla="*/ 189 h 1135"/>
                <a:gd name="T44" fmla="*/ 9 w 151"/>
                <a:gd name="T45" fmla="*/ 116 h 1135"/>
                <a:gd name="T46" fmla="*/ 10 w 151"/>
                <a:gd name="T47" fmla="*/ 56 h 1135"/>
                <a:gd name="T48" fmla="*/ 10 w 151"/>
                <a:gd name="T49" fmla="*/ 27 h 1135"/>
                <a:gd name="T50" fmla="*/ 11 w 151"/>
                <a:gd name="T51" fmla="*/ 25 h 1135"/>
                <a:gd name="T52" fmla="*/ 13 w 151"/>
                <a:gd name="T53" fmla="*/ 23 h 1135"/>
                <a:gd name="T54" fmla="*/ 15 w 151"/>
                <a:gd name="T55" fmla="*/ 20 h 1135"/>
                <a:gd name="T56" fmla="*/ 18 w 151"/>
                <a:gd name="T57" fmla="*/ 17 h 1135"/>
                <a:gd name="T58" fmla="*/ 21 w 151"/>
                <a:gd name="T59" fmla="*/ 15 h 1135"/>
                <a:gd name="T60" fmla="*/ 25 w 151"/>
                <a:gd name="T61" fmla="*/ 12 h 1135"/>
                <a:gd name="T62" fmla="*/ 28 w 151"/>
                <a:gd name="T63" fmla="*/ 10 h 1135"/>
                <a:gd name="T64" fmla="*/ 32 w 151"/>
                <a:gd name="T65" fmla="*/ 8 h 1135"/>
                <a:gd name="T66" fmla="*/ 33 w 151"/>
                <a:gd name="T67" fmla="*/ 7 h 1135"/>
                <a:gd name="T68" fmla="*/ 34 w 151"/>
                <a:gd name="T69" fmla="*/ 5 h 1135"/>
                <a:gd name="T70" fmla="*/ 34 w 151"/>
                <a:gd name="T71" fmla="*/ 4 h 1135"/>
                <a:gd name="T72" fmla="*/ 34 w 151"/>
                <a:gd name="T73" fmla="*/ 2 h 1135"/>
                <a:gd name="T74" fmla="*/ 32 w 151"/>
                <a:gd name="T75" fmla="*/ 1 h 1135"/>
                <a:gd name="T76" fmla="*/ 31 w 151"/>
                <a:gd name="T77" fmla="*/ 0 h 1135"/>
                <a:gd name="T78" fmla="*/ 29 w 151"/>
                <a:gd name="T79" fmla="*/ 0 h 1135"/>
                <a:gd name="T80" fmla="*/ 27 w 151"/>
                <a:gd name="T81" fmla="*/ 0 h 11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1"/>
                <a:gd name="T124" fmla="*/ 0 h 1135"/>
                <a:gd name="T125" fmla="*/ 151 w 151"/>
                <a:gd name="T126" fmla="*/ 1135 h 11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1" h="1135">
                  <a:moveTo>
                    <a:pt x="121" y="2"/>
                  </a:moveTo>
                  <a:lnTo>
                    <a:pt x="111" y="7"/>
                  </a:lnTo>
                  <a:lnTo>
                    <a:pt x="96" y="16"/>
                  </a:lnTo>
                  <a:lnTo>
                    <a:pt x="78" y="28"/>
                  </a:lnTo>
                  <a:lnTo>
                    <a:pt x="59" y="42"/>
                  </a:lnTo>
                  <a:lnTo>
                    <a:pt x="41" y="59"/>
                  </a:lnTo>
                  <a:lnTo>
                    <a:pt x="24" y="78"/>
                  </a:lnTo>
                  <a:lnTo>
                    <a:pt x="12" y="96"/>
                  </a:lnTo>
                  <a:lnTo>
                    <a:pt x="7" y="115"/>
                  </a:lnTo>
                  <a:lnTo>
                    <a:pt x="4" y="284"/>
                  </a:lnTo>
                  <a:lnTo>
                    <a:pt x="3" y="617"/>
                  </a:lnTo>
                  <a:lnTo>
                    <a:pt x="1" y="949"/>
                  </a:lnTo>
                  <a:lnTo>
                    <a:pt x="0" y="1115"/>
                  </a:lnTo>
                  <a:lnTo>
                    <a:pt x="1" y="1123"/>
                  </a:lnTo>
                  <a:lnTo>
                    <a:pt x="7" y="1130"/>
                  </a:lnTo>
                  <a:lnTo>
                    <a:pt x="12" y="1134"/>
                  </a:lnTo>
                  <a:lnTo>
                    <a:pt x="20" y="1135"/>
                  </a:lnTo>
                  <a:lnTo>
                    <a:pt x="28" y="1134"/>
                  </a:lnTo>
                  <a:lnTo>
                    <a:pt x="34" y="1130"/>
                  </a:lnTo>
                  <a:lnTo>
                    <a:pt x="39" y="1123"/>
                  </a:lnTo>
                  <a:lnTo>
                    <a:pt x="41" y="1115"/>
                  </a:lnTo>
                  <a:lnTo>
                    <a:pt x="41" y="825"/>
                  </a:lnTo>
                  <a:lnTo>
                    <a:pt x="42" y="507"/>
                  </a:lnTo>
                  <a:lnTo>
                    <a:pt x="44" y="243"/>
                  </a:lnTo>
                  <a:lnTo>
                    <a:pt x="46" y="119"/>
                  </a:lnTo>
                  <a:lnTo>
                    <a:pt x="50" y="110"/>
                  </a:lnTo>
                  <a:lnTo>
                    <a:pt x="56" y="100"/>
                  </a:lnTo>
                  <a:lnTo>
                    <a:pt x="68" y="88"/>
                  </a:lnTo>
                  <a:lnTo>
                    <a:pt x="81" y="76"/>
                  </a:lnTo>
                  <a:lnTo>
                    <a:pt x="95" y="65"/>
                  </a:lnTo>
                  <a:lnTo>
                    <a:pt x="111" y="54"/>
                  </a:lnTo>
                  <a:lnTo>
                    <a:pt x="126" y="45"/>
                  </a:lnTo>
                  <a:lnTo>
                    <a:pt x="141" y="37"/>
                  </a:lnTo>
                  <a:lnTo>
                    <a:pt x="146" y="32"/>
                  </a:lnTo>
                  <a:lnTo>
                    <a:pt x="150" y="24"/>
                  </a:lnTo>
                  <a:lnTo>
                    <a:pt x="151" y="18"/>
                  </a:lnTo>
                  <a:lnTo>
                    <a:pt x="149" y="10"/>
                  </a:lnTo>
                  <a:lnTo>
                    <a:pt x="143" y="3"/>
                  </a:lnTo>
                  <a:lnTo>
                    <a:pt x="137" y="0"/>
                  </a:lnTo>
                  <a:lnTo>
                    <a:pt x="129" y="0"/>
                  </a:lnTo>
                  <a:lnTo>
                    <a:pt x="121" y="2"/>
                  </a:lnTo>
                  <a:close/>
                </a:path>
              </a:pathLst>
            </a:custGeom>
            <a:solidFill>
              <a:srgbClr val="000000"/>
            </a:solidFill>
            <a:ln w="9525">
              <a:noFill/>
              <a:round/>
              <a:headEnd/>
              <a:tailEnd/>
            </a:ln>
          </p:spPr>
          <p:txBody>
            <a:bodyPr/>
            <a:lstStyle/>
            <a:p>
              <a:pPr rtl="0"/>
              <a:endParaRPr lang="en-US" sz="3800"/>
            </a:p>
          </p:txBody>
        </p:sp>
        <p:sp>
          <p:nvSpPr>
            <p:cNvPr id="1153" name="Freeform 1151"/>
            <p:cNvSpPr>
              <a:spLocks/>
            </p:cNvSpPr>
            <p:nvPr/>
          </p:nvSpPr>
          <p:spPr bwMode="auto">
            <a:xfrm>
              <a:off x="485" y="2725"/>
              <a:ext cx="313" cy="71"/>
            </a:xfrm>
            <a:custGeom>
              <a:avLst/>
              <a:gdLst>
                <a:gd name="T0" fmla="*/ 300 w 1367"/>
                <a:gd name="T1" fmla="*/ 0 h 308"/>
                <a:gd name="T2" fmla="*/ 9 w 1367"/>
                <a:gd name="T3" fmla="*/ 46 h 308"/>
                <a:gd name="T4" fmla="*/ 8 w 1367"/>
                <a:gd name="T5" fmla="*/ 46 h 308"/>
                <a:gd name="T6" fmla="*/ 8 w 1367"/>
                <a:gd name="T7" fmla="*/ 46 h 308"/>
                <a:gd name="T8" fmla="*/ 7 w 1367"/>
                <a:gd name="T9" fmla="*/ 47 h 308"/>
                <a:gd name="T10" fmla="*/ 6 w 1367"/>
                <a:gd name="T11" fmla="*/ 47 h 308"/>
                <a:gd name="T12" fmla="*/ 3 w 1367"/>
                <a:gd name="T13" fmla="*/ 52 h 308"/>
                <a:gd name="T14" fmla="*/ 1 w 1367"/>
                <a:gd name="T15" fmla="*/ 55 h 308"/>
                <a:gd name="T16" fmla="*/ 0 w 1367"/>
                <a:gd name="T17" fmla="*/ 59 h 308"/>
                <a:gd name="T18" fmla="*/ 0 w 1367"/>
                <a:gd name="T19" fmla="*/ 63 h 308"/>
                <a:gd name="T20" fmla="*/ 1 w 1367"/>
                <a:gd name="T21" fmla="*/ 65 h 308"/>
                <a:gd name="T22" fmla="*/ 3 w 1367"/>
                <a:gd name="T23" fmla="*/ 67 h 308"/>
                <a:gd name="T24" fmla="*/ 5 w 1367"/>
                <a:gd name="T25" fmla="*/ 69 h 308"/>
                <a:gd name="T26" fmla="*/ 7 w 1367"/>
                <a:gd name="T27" fmla="*/ 70 h 308"/>
                <a:gd name="T28" fmla="*/ 9 w 1367"/>
                <a:gd name="T29" fmla="*/ 71 h 308"/>
                <a:gd name="T30" fmla="*/ 11 w 1367"/>
                <a:gd name="T31" fmla="*/ 71 h 308"/>
                <a:gd name="T32" fmla="*/ 12 w 1367"/>
                <a:gd name="T33" fmla="*/ 71 h 308"/>
                <a:gd name="T34" fmla="*/ 13 w 1367"/>
                <a:gd name="T35" fmla="*/ 71 h 308"/>
                <a:gd name="T36" fmla="*/ 14 w 1367"/>
                <a:gd name="T37" fmla="*/ 71 h 308"/>
                <a:gd name="T38" fmla="*/ 14 w 1367"/>
                <a:gd name="T39" fmla="*/ 71 h 308"/>
                <a:gd name="T40" fmla="*/ 14 w 1367"/>
                <a:gd name="T41" fmla="*/ 71 h 308"/>
                <a:gd name="T42" fmla="*/ 14 w 1367"/>
                <a:gd name="T43" fmla="*/ 71 h 308"/>
                <a:gd name="T44" fmla="*/ 306 w 1367"/>
                <a:gd name="T45" fmla="*/ 23 h 308"/>
                <a:gd name="T46" fmla="*/ 306 w 1367"/>
                <a:gd name="T47" fmla="*/ 23 h 308"/>
                <a:gd name="T48" fmla="*/ 307 w 1367"/>
                <a:gd name="T49" fmla="*/ 22 h 308"/>
                <a:gd name="T50" fmla="*/ 308 w 1367"/>
                <a:gd name="T51" fmla="*/ 22 h 308"/>
                <a:gd name="T52" fmla="*/ 308 w 1367"/>
                <a:gd name="T53" fmla="*/ 22 h 308"/>
                <a:gd name="T54" fmla="*/ 311 w 1367"/>
                <a:gd name="T55" fmla="*/ 19 h 308"/>
                <a:gd name="T56" fmla="*/ 312 w 1367"/>
                <a:gd name="T57" fmla="*/ 15 h 308"/>
                <a:gd name="T58" fmla="*/ 313 w 1367"/>
                <a:gd name="T59" fmla="*/ 12 h 308"/>
                <a:gd name="T60" fmla="*/ 313 w 1367"/>
                <a:gd name="T61" fmla="*/ 9 h 308"/>
                <a:gd name="T62" fmla="*/ 312 w 1367"/>
                <a:gd name="T63" fmla="*/ 7 h 308"/>
                <a:gd name="T64" fmla="*/ 310 w 1367"/>
                <a:gd name="T65" fmla="*/ 5 h 308"/>
                <a:gd name="T66" fmla="*/ 309 w 1367"/>
                <a:gd name="T67" fmla="*/ 3 h 308"/>
                <a:gd name="T68" fmla="*/ 307 w 1367"/>
                <a:gd name="T69" fmla="*/ 2 h 308"/>
                <a:gd name="T70" fmla="*/ 305 w 1367"/>
                <a:gd name="T71" fmla="*/ 1 h 308"/>
                <a:gd name="T72" fmla="*/ 304 w 1367"/>
                <a:gd name="T73" fmla="*/ 0 h 308"/>
                <a:gd name="T74" fmla="*/ 303 w 1367"/>
                <a:gd name="T75" fmla="*/ 0 h 308"/>
                <a:gd name="T76" fmla="*/ 302 w 1367"/>
                <a:gd name="T77" fmla="*/ 0 h 308"/>
                <a:gd name="T78" fmla="*/ 301 w 1367"/>
                <a:gd name="T79" fmla="*/ 0 h 308"/>
                <a:gd name="T80" fmla="*/ 301 w 1367"/>
                <a:gd name="T81" fmla="*/ 0 h 308"/>
                <a:gd name="T82" fmla="*/ 301 w 1367"/>
                <a:gd name="T83" fmla="*/ 0 h 308"/>
                <a:gd name="T84" fmla="*/ 300 w 1367"/>
                <a:gd name="T85" fmla="*/ 0 h 3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7"/>
                <a:gd name="T130" fmla="*/ 0 h 308"/>
                <a:gd name="T131" fmla="*/ 1367 w 1367"/>
                <a:gd name="T132" fmla="*/ 308 h 3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7" h="308">
                  <a:moveTo>
                    <a:pt x="1310" y="0"/>
                  </a:moveTo>
                  <a:lnTo>
                    <a:pt x="39" y="199"/>
                  </a:lnTo>
                  <a:lnTo>
                    <a:pt x="36" y="200"/>
                  </a:lnTo>
                  <a:lnTo>
                    <a:pt x="33" y="201"/>
                  </a:lnTo>
                  <a:lnTo>
                    <a:pt x="31" y="203"/>
                  </a:lnTo>
                  <a:lnTo>
                    <a:pt x="28" y="205"/>
                  </a:lnTo>
                  <a:lnTo>
                    <a:pt x="13" y="224"/>
                  </a:lnTo>
                  <a:lnTo>
                    <a:pt x="3" y="240"/>
                  </a:lnTo>
                  <a:lnTo>
                    <a:pt x="0" y="257"/>
                  </a:lnTo>
                  <a:lnTo>
                    <a:pt x="1" y="273"/>
                  </a:lnTo>
                  <a:lnTo>
                    <a:pt x="6" y="283"/>
                  </a:lnTo>
                  <a:lnTo>
                    <a:pt x="14" y="291"/>
                  </a:lnTo>
                  <a:lnTo>
                    <a:pt x="23" y="298"/>
                  </a:lnTo>
                  <a:lnTo>
                    <a:pt x="32" y="302"/>
                  </a:lnTo>
                  <a:lnTo>
                    <a:pt x="41" y="306"/>
                  </a:lnTo>
                  <a:lnTo>
                    <a:pt x="49" y="307"/>
                  </a:lnTo>
                  <a:lnTo>
                    <a:pt x="54" y="308"/>
                  </a:lnTo>
                  <a:lnTo>
                    <a:pt x="58" y="308"/>
                  </a:lnTo>
                  <a:lnTo>
                    <a:pt x="59" y="308"/>
                  </a:lnTo>
                  <a:lnTo>
                    <a:pt x="61" y="308"/>
                  </a:lnTo>
                  <a:lnTo>
                    <a:pt x="62" y="308"/>
                  </a:lnTo>
                  <a:lnTo>
                    <a:pt x="63" y="308"/>
                  </a:lnTo>
                  <a:lnTo>
                    <a:pt x="1335" y="99"/>
                  </a:lnTo>
                  <a:lnTo>
                    <a:pt x="1337" y="99"/>
                  </a:lnTo>
                  <a:lnTo>
                    <a:pt x="1340" y="97"/>
                  </a:lnTo>
                  <a:lnTo>
                    <a:pt x="1343" y="95"/>
                  </a:lnTo>
                  <a:lnTo>
                    <a:pt x="1345" y="94"/>
                  </a:lnTo>
                  <a:lnTo>
                    <a:pt x="1357" y="81"/>
                  </a:lnTo>
                  <a:lnTo>
                    <a:pt x="1363" y="67"/>
                  </a:lnTo>
                  <a:lnTo>
                    <a:pt x="1367" y="53"/>
                  </a:lnTo>
                  <a:lnTo>
                    <a:pt x="1366" y="40"/>
                  </a:lnTo>
                  <a:lnTo>
                    <a:pt x="1362" y="30"/>
                  </a:lnTo>
                  <a:lnTo>
                    <a:pt x="1356" y="22"/>
                  </a:lnTo>
                  <a:lnTo>
                    <a:pt x="1349" y="15"/>
                  </a:lnTo>
                  <a:lnTo>
                    <a:pt x="1341" y="10"/>
                  </a:lnTo>
                  <a:lnTo>
                    <a:pt x="1333" y="5"/>
                  </a:lnTo>
                  <a:lnTo>
                    <a:pt x="1327" y="2"/>
                  </a:lnTo>
                  <a:lnTo>
                    <a:pt x="1322" y="1"/>
                  </a:lnTo>
                  <a:lnTo>
                    <a:pt x="1319" y="0"/>
                  </a:lnTo>
                  <a:lnTo>
                    <a:pt x="1316" y="0"/>
                  </a:lnTo>
                  <a:lnTo>
                    <a:pt x="1315" y="0"/>
                  </a:lnTo>
                  <a:lnTo>
                    <a:pt x="1313" y="0"/>
                  </a:lnTo>
                  <a:lnTo>
                    <a:pt x="1310" y="0"/>
                  </a:lnTo>
                  <a:close/>
                </a:path>
              </a:pathLst>
            </a:custGeom>
            <a:solidFill>
              <a:srgbClr val="000000"/>
            </a:solidFill>
            <a:ln w="9525">
              <a:noFill/>
              <a:round/>
              <a:headEnd/>
              <a:tailEnd/>
            </a:ln>
          </p:spPr>
          <p:txBody>
            <a:bodyPr/>
            <a:lstStyle/>
            <a:p>
              <a:pPr rtl="0"/>
              <a:endParaRPr lang="en-US" sz="3800"/>
            </a:p>
          </p:txBody>
        </p:sp>
        <p:sp>
          <p:nvSpPr>
            <p:cNvPr id="1154" name="Freeform 1152"/>
            <p:cNvSpPr>
              <a:spLocks/>
            </p:cNvSpPr>
            <p:nvPr/>
          </p:nvSpPr>
          <p:spPr bwMode="auto">
            <a:xfrm>
              <a:off x="494" y="2735"/>
              <a:ext cx="295" cy="52"/>
            </a:xfrm>
            <a:custGeom>
              <a:avLst/>
              <a:gdLst>
                <a:gd name="T0" fmla="*/ 292 w 1288"/>
                <a:gd name="T1" fmla="*/ 1 h 229"/>
                <a:gd name="T2" fmla="*/ 295 w 1288"/>
                <a:gd name="T3" fmla="*/ 2 h 229"/>
                <a:gd name="T4" fmla="*/ 295 w 1288"/>
                <a:gd name="T5" fmla="*/ 2 h 229"/>
                <a:gd name="T6" fmla="*/ 295 w 1288"/>
                <a:gd name="T7" fmla="*/ 2 h 229"/>
                <a:gd name="T8" fmla="*/ 295 w 1288"/>
                <a:gd name="T9" fmla="*/ 3 h 229"/>
                <a:gd name="T10" fmla="*/ 294 w 1288"/>
                <a:gd name="T11" fmla="*/ 4 h 229"/>
                <a:gd name="T12" fmla="*/ 292 w 1288"/>
                <a:gd name="T13" fmla="*/ 5 h 229"/>
                <a:gd name="T14" fmla="*/ 286 w 1288"/>
                <a:gd name="T15" fmla="*/ 6 h 229"/>
                <a:gd name="T16" fmla="*/ 273 w 1288"/>
                <a:gd name="T17" fmla="*/ 8 h 229"/>
                <a:gd name="T18" fmla="*/ 257 w 1288"/>
                <a:gd name="T19" fmla="*/ 11 h 229"/>
                <a:gd name="T20" fmla="*/ 237 w 1288"/>
                <a:gd name="T21" fmla="*/ 14 h 229"/>
                <a:gd name="T22" fmla="*/ 214 w 1288"/>
                <a:gd name="T23" fmla="*/ 18 h 229"/>
                <a:gd name="T24" fmla="*/ 188 w 1288"/>
                <a:gd name="T25" fmla="*/ 22 h 229"/>
                <a:gd name="T26" fmla="*/ 162 w 1288"/>
                <a:gd name="T27" fmla="*/ 26 h 229"/>
                <a:gd name="T28" fmla="*/ 135 w 1288"/>
                <a:gd name="T29" fmla="*/ 31 h 229"/>
                <a:gd name="T30" fmla="*/ 109 w 1288"/>
                <a:gd name="T31" fmla="*/ 35 h 229"/>
                <a:gd name="T32" fmla="*/ 84 w 1288"/>
                <a:gd name="T33" fmla="*/ 39 h 229"/>
                <a:gd name="T34" fmla="*/ 61 w 1288"/>
                <a:gd name="T35" fmla="*/ 43 h 229"/>
                <a:gd name="T36" fmla="*/ 41 w 1288"/>
                <a:gd name="T37" fmla="*/ 46 h 229"/>
                <a:gd name="T38" fmla="*/ 24 w 1288"/>
                <a:gd name="T39" fmla="*/ 49 h 229"/>
                <a:gd name="T40" fmla="*/ 12 w 1288"/>
                <a:gd name="T41" fmla="*/ 51 h 229"/>
                <a:gd name="T42" fmla="*/ 6 w 1288"/>
                <a:gd name="T43" fmla="*/ 52 h 229"/>
                <a:gd name="T44" fmla="*/ 3 w 1288"/>
                <a:gd name="T45" fmla="*/ 52 h 229"/>
                <a:gd name="T46" fmla="*/ 0 w 1288"/>
                <a:gd name="T47" fmla="*/ 51 h 229"/>
                <a:gd name="T48" fmla="*/ 0 w 1288"/>
                <a:gd name="T49" fmla="*/ 50 h 229"/>
                <a:gd name="T50" fmla="*/ 0 w 1288"/>
                <a:gd name="T51" fmla="*/ 50 h 229"/>
                <a:gd name="T52" fmla="*/ 0 w 1288"/>
                <a:gd name="T53" fmla="*/ 49 h 229"/>
                <a:gd name="T54" fmla="*/ 1 w 1288"/>
                <a:gd name="T55" fmla="*/ 47 h 229"/>
                <a:gd name="T56" fmla="*/ 4 w 1288"/>
                <a:gd name="T57" fmla="*/ 45 h 229"/>
                <a:gd name="T58" fmla="*/ 11 w 1288"/>
                <a:gd name="T59" fmla="*/ 44 h 229"/>
                <a:gd name="T60" fmla="*/ 23 w 1288"/>
                <a:gd name="T61" fmla="*/ 42 h 229"/>
                <a:gd name="T62" fmla="*/ 39 w 1288"/>
                <a:gd name="T63" fmla="*/ 39 h 229"/>
                <a:gd name="T64" fmla="*/ 60 w 1288"/>
                <a:gd name="T65" fmla="*/ 36 h 229"/>
                <a:gd name="T66" fmla="*/ 83 w 1288"/>
                <a:gd name="T67" fmla="*/ 32 h 229"/>
                <a:gd name="T68" fmla="*/ 108 w 1288"/>
                <a:gd name="T69" fmla="*/ 29 h 229"/>
                <a:gd name="T70" fmla="*/ 134 w 1288"/>
                <a:gd name="T71" fmla="*/ 25 h 229"/>
                <a:gd name="T72" fmla="*/ 161 w 1288"/>
                <a:gd name="T73" fmla="*/ 20 h 229"/>
                <a:gd name="T74" fmla="*/ 187 w 1288"/>
                <a:gd name="T75" fmla="*/ 16 h 229"/>
                <a:gd name="T76" fmla="*/ 212 w 1288"/>
                <a:gd name="T77" fmla="*/ 12 h 229"/>
                <a:gd name="T78" fmla="*/ 235 w 1288"/>
                <a:gd name="T79" fmla="*/ 9 h 229"/>
                <a:gd name="T80" fmla="*/ 255 w 1288"/>
                <a:gd name="T81" fmla="*/ 6 h 229"/>
                <a:gd name="T82" fmla="*/ 272 w 1288"/>
                <a:gd name="T83" fmla="*/ 3 h 229"/>
                <a:gd name="T84" fmla="*/ 284 w 1288"/>
                <a:gd name="T85" fmla="*/ 1 h 229"/>
                <a:gd name="T86" fmla="*/ 290 w 1288"/>
                <a:gd name="T87" fmla="*/ 0 h 2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88"/>
                <a:gd name="T133" fmla="*/ 0 h 229"/>
                <a:gd name="T134" fmla="*/ 1288 w 1288"/>
                <a:gd name="T135" fmla="*/ 229 h 2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88" h="229">
                  <a:moveTo>
                    <a:pt x="1272" y="0"/>
                  </a:moveTo>
                  <a:lnTo>
                    <a:pt x="1277" y="3"/>
                  </a:lnTo>
                  <a:lnTo>
                    <a:pt x="1283" y="5"/>
                  </a:lnTo>
                  <a:lnTo>
                    <a:pt x="1287" y="8"/>
                  </a:lnTo>
                  <a:lnTo>
                    <a:pt x="1288" y="11"/>
                  </a:lnTo>
                  <a:lnTo>
                    <a:pt x="1288" y="12"/>
                  </a:lnTo>
                  <a:lnTo>
                    <a:pt x="1287" y="14"/>
                  </a:lnTo>
                  <a:lnTo>
                    <a:pt x="1284" y="17"/>
                  </a:lnTo>
                  <a:lnTo>
                    <a:pt x="1281" y="21"/>
                  </a:lnTo>
                  <a:lnTo>
                    <a:pt x="1276" y="22"/>
                  </a:lnTo>
                  <a:lnTo>
                    <a:pt x="1264" y="24"/>
                  </a:lnTo>
                  <a:lnTo>
                    <a:pt x="1248" y="26"/>
                  </a:lnTo>
                  <a:lnTo>
                    <a:pt x="1223" y="30"/>
                  </a:lnTo>
                  <a:lnTo>
                    <a:pt x="1194" y="35"/>
                  </a:lnTo>
                  <a:lnTo>
                    <a:pt x="1160" y="41"/>
                  </a:lnTo>
                  <a:lnTo>
                    <a:pt x="1121" y="47"/>
                  </a:lnTo>
                  <a:lnTo>
                    <a:pt x="1080" y="55"/>
                  </a:lnTo>
                  <a:lnTo>
                    <a:pt x="1033" y="63"/>
                  </a:lnTo>
                  <a:lnTo>
                    <a:pt x="985" y="70"/>
                  </a:lnTo>
                  <a:lnTo>
                    <a:pt x="933" y="78"/>
                  </a:lnTo>
                  <a:lnTo>
                    <a:pt x="878" y="87"/>
                  </a:lnTo>
                  <a:lnTo>
                    <a:pt x="822" y="96"/>
                  </a:lnTo>
                  <a:lnTo>
                    <a:pt x="765" y="107"/>
                  </a:lnTo>
                  <a:lnTo>
                    <a:pt x="707" y="116"/>
                  </a:lnTo>
                  <a:lnTo>
                    <a:pt x="649" y="125"/>
                  </a:lnTo>
                  <a:lnTo>
                    <a:pt x="590" y="135"/>
                  </a:lnTo>
                  <a:lnTo>
                    <a:pt x="532" y="145"/>
                  </a:lnTo>
                  <a:lnTo>
                    <a:pt x="475" y="154"/>
                  </a:lnTo>
                  <a:lnTo>
                    <a:pt x="420" y="163"/>
                  </a:lnTo>
                  <a:lnTo>
                    <a:pt x="365" y="172"/>
                  </a:lnTo>
                  <a:lnTo>
                    <a:pt x="314" y="181"/>
                  </a:lnTo>
                  <a:lnTo>
                    <a:pt x="265" y="189"/>
                  </a:lnTo>
                  <a:lnTo>
                    <a:pt x="219" y="197"/>
                  </a:lnTo>
                  <a:lnTo>
                    <a:pt x="177" y="203"/>
                  </a:lnTo>
                  <a:lnTo>
                    <a:pt x="139" y="210"/>
                  </a:lnTo>
                  <a:lnTo>
                    <a:pt x="106" y="215"/>
                  </a:lnTo>
                  <a:lnTo>
                    <a:pt x="78" y="220"/>
                  </a:lnTo>
                  <a:lnTo>
                    <a:pt x="54" y="224"/>
                  </a:lnTo>
                  <a:lnTo>
                    <a:pt x="37" y="226"/>
                  </a:lnTo>
                  <a:lnTo>
                    <a:pt x="26" y="228"/>
                  </a:lnTo>
                  <a:lnTo>
                    <a:pt x="22" y="229"/>
                  </a:lnTo>
                  <a:lnTo>
                    <a:pt x="14" y="228"/>
                  </a:lnTo>
                  <a:lnTo>
                    <a:pt x="7" y="225"/>
                  </a:lnTo>
                  <a:lnTo>
                    <a:pt x="2" y="223"/>
                  </a:lnTo>
                  <a:lnTo>
                    <a:pt x="0" y="220"/>
                  </a:lnTo>
                  <a:lnTo>
                    <a:pt x="0" y="219"/>
                  </a:lnTo>
                  <a:lnTo>
                    <a:pt x="0" y="216"/>
                  </a:lnTo>
                  <a:lnTo>
                    <a:pt x="2" y="212"/>
                  </a:lnTo>
                  <a:lnTo>
                    <a:pt x="6" y="206"/>
                  </a:lnTo>
                  <a:lnTo>
                    <a:pt x="13" y="198"/>
                  </a:lnTo>
                  <a:lnTo>
                    <a:pt x="18" y="197"/>
                  </a:lnTo>
                  <a:lnTo>
                    <a:pt x="29" y="195"/>
                  </a:lnTo>
                  <a:lnTo>
                    <a:pt x="46" y="193"/>
                  </a:lnTo>
                  <a:lnTo>
                    <a:pt x="70" y="189"/>
                  </a:lnTo>
                  <a:lnTo>
                    <a:pt x="100" y="184"/>
                  </a:lnTo>
                  <a:lnTo>
                    <a:pt x="134" y="178"/>
                  </a:lnTo>
                  <a:lnTo>
                    <a:pt x="171" y="173"/>
                  </a:lnTo>
                  <a:lnTo>
                    <a:pt x="214" y="167"/>
                  </a:lnTo>
                  <a:lnTo>
                    <a:pt x="260" y="159"/>
                  </a:lnTo>
                  <a:lnTo>
                    <a:pt x="309" y="151"/>
                  </a:lnTo>
                  <a:lnTo>
                    <a:pt x="361" y="143"/>
                  </a:lnTo>
                  <a:lnTo>
                    <a:pt x="415" y="134"/>
                  </a:lnTo>
                  <a:lnTo>
                    <a:pt x="471" y="126"/>
                  </a:lnTo>
                  <a:lnTo>
                    <a:pt x="528" y="117"/>
                  </a:lnTo>
                  <a:lnTo>
                    <a:pt x="585" y="108"/>
                  </a:lnTo>
                  <a:lnTo>
                    <a:pt x="644" y="99"/>
                  </a:lnTo>
                  <a:lnTo>
                    <a:pt x="702" y="90"/>
                  </a:lnTo>
                  <a:lnTo>
                    <a:pt x="761" y="81"/>
                  </a:lnTo>
                  <a:lnTo>
                    <a:pt x="817" y="72"/>
                  </a:lnTo>
                  <a:lnTo>
                    <a:pt x="873" y="63"/>
                  </a:lnTo>
                  <a:lnTo>
                    <a:pt x="926" y="55"/>
                  </a:lnTo>
                  <a:lnTo>
                    <a:pt x="978" y="46"/>
                  </a:lnTo>
                  <a:lnTo>
                    <a:pt x="1028" y="38"/>
                  </a:lnTo>
                  <a:lnTo>
                    <a:pt x="1073" y="31"/>
                  </a:lnTo>
                  <a:lnTo>
                    <a:pt x="1115" y="25"/>
                  </a:lnTo>
                  <a:lnTo>
                    <a:pt x="1154" y="18"/>
                  </a:lnTo>
                  <a:lnTo>
                    <a:pt x="1186" y="13"/>
                  </a:lnTo>
                  <a:lnTo>
                    <a:pt x="1216" y="9"/>
                  </a:lnTo>
                  <a:lnTo>
                    <a:pt x="1238" y="5"/>
                  </a:lnTo>
                  <a:lnTo>
                    <a:pt x="1257" y="3"/>
                  </a:lnTo>
                  <a:lnTo>
                    <a:pt x="1268" y="1"/>
                  </a:lnTo>
                  <a:lnTo>
                    <a:pt x="1272" y="0"/>
                  </a:lnTo>
                  <a:close/>
                </a:path>
              </a:pathLst>
            </a:custGeom>
            <a:solidFill>
              <a:srgbClr val="C0C0C0"/>
            </a:solidFill>
            <a:ln w="9525">
              <a:noFill/>
              <a:round/>
              <a:headEnd/>
              <a:tailEnd/>
            </a:ln>
          </p:spPr>
          <p:txBody>
            <a:bodyPr/>
            <a:lstStyle/>
            <a:p>
              <a:pPr rtl="0"/>
              <a:endParaRPr lang="en-US" sz="3800"/>
            </a:p>
          </p:txBody>
        </p:sp>
        <p:sp>
          <p:nvSpPr>
            <p:cNvPr id="1155" name="Freeform 1153"/>
            <p:cNvSpPr>
              <a:spLocks/>
            </p:cNvSpPr>
            <p:nvPr/>
          </p:nvSpPr>
          <p:spPr bwMode="auto">
            <a:xfrm>
              <a:off x="487" y="2770"/>
              <a:ext cx="77" cy="108"/>
            </a:xfrm>
            <a:custGeom>
              <a:avLst/>
              <a:gdLst>
                <a:gd name="T0" fmla="*/ 69 w 336"/>
                <a:gd name="T1" fmla="*/ 2 h 471"/>
                <a:gd name="T2" fmla="*/ 1 w 336"/>
                <a:gd name="T3" fmla="*/ 101 h 471"/>
                <a:gd name="T4" fmla="*/ 0 w 336"/>
                <a:gd name="T5" fmla="*/ 103 h 471"/>
                <a:gd name="T6" fmla="*/ 0 w 336"/>
                <a:gd name="T7" fmla="*/ 104 h 471"/>
                <a:gd name="T8" fmla="*/ 1 w 336"/>
                <a:gd name="T9" fmla="*/ 106 h 471"/>
                <a:gd name="T10" fmla="*/ 2 w 336"/>
                <a:gd name="T11" fmla="*/ 107 h 471"/>
                <a:gd name="T12" fmla="*/ 4 w 336"/>
                <a:gd name="T13" fmla="*/ 108 h 471"/>
                <a:gd name="T14" fmla="*/ 5 w 336"/>
                <a:gd name="T15" fmla="*/ 108 h 471"/>
                <a:gd name="T16" fmla="*/ 7 w 336"/>
                <a:gd name="T17" fmla="*/ 107 h 471"/>
                <a:gd name="T18" fmla="*/ 8 w 336"/>
                <a:gd name="T19" fmla="*/ 106 h 471"/>
                <a:gd name="T20" fmla="*/ 76 w 336"/>
                <a:gd name="T21" fmla="*/ 7 h 471"/>
                <a:gd name="T22" fmla="*/ 77 w 336"/>
                <a:gd name="T23" fmla="*/ 5 h 471"/>
                <a:gd name="T24" fmla="*/ 77 w 336"/>
                <a:gd name="T25" fmla="*/ 4 h 471"/>
                <a:gd name="T26" fmla="*/ 76 w 336"/>
                <a:gd name="T27" fmla="*/ 2 h 471"/>
                <a:gd name="T28" fmla="*/ 75 w 336"/>
                <a:gd name="T29" fmla="*/ 1 h 471"/>
                <a:gd name="T30" fmla="*/ 73 w 336"/>
                <a:gd name="T31" fmla="*/ 0 h 471"/>
                <a:gd name="T32" fmla="*/ 72 w 336"/>
                <a:gd name="T33" fmla="*/ 0 h 471"/>
                <a:gd name="T34" fmla="*/ 70 w 336"/>
                <a:gd name="T35" fmla="*/ 1 h 471"/>
                <a:gd name="T36" fmla="*/ 69 w 336"/>
                <a:gd name="T37" fmla="*/ 2 h 4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6"/>
                <a:gd name="T58" fmla="*/ 0 h 471"/>
                <a:gd name="T59" fmla="*/ 336 w 336"/>
                <a:gd name="T60" fmla="*/ 471 h 4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6" h="471">
                  <a:moveTo>
                    <a:pt x="300" y="8"/>
                  </a:moveTo>
                  <a:lnTo>
                    <a:pt x="3" y="441"/>
                  </a:lnTo>
                  <a:lnTo>
                    <a:pt x="0" y="449"/>
                  </a:lnTo>
                  <a:lnTo>
                    <a:pt x="0" y="455"/>
                  </a:lnTo>
                  <a:lnTo>
                    <a:pt x="3" y="463"/>
                  </a:lnTo>
                  <a:lnTo>
                    <a:pt x="8" y="468"/>
                  </a:lnTo>
                  <a:lnTo>
                    <a:pt x="16" y="471"/>
                  </a:lnTo>
                  <a:lnTo>
                    <a:pt x="22" y="471"/>
                  </a:lnTo>
                  <a:lnTo>
                    <a:pt x="30" y="468"/>
                  </a:lnTo>
                  <a:lnTo>
                    <a:pt x="35" y="463"/>
                  </a:lnTo>
                  <a:lnTo>
                    <a:pt x="332" y="31"/>
                  </a:lnTo>
                  <a:lnTo>
                    <a:pt x="335" y="23"/>
                  </a:lnTo>
                  <a:lnTo>
                    <a:pt x="336" y="16"/>
                  </a:lnTo>
                  <a:lnTo>
                    <a:pt x="332" y="9"/>
                  </a:lnTo>
                  <a:lnTo>
                    <a:pt x="327" y="3"/>
                  </a:lnTo>
                  <a:lnTo>
                    <a:pt x="319" y="0"/>
                  </a:lnTo>
                  <a:lnTo>
                    <a:pt x="313" y="0"/>
                  </a:lnTo>
                  <a:lnTo>
                    <a:pt x="305" y="3"/>
                  </a:lnTo>
                  <a:lnTo>
                    <a:pt x="300" y="8"/>
                  </a:lnTo>
                  <a:close/>
                </a:path>
              </a:pathLst>
            </a:custGeom>
            <a:solidFill>
              <a:srgbClr val="000000"/>
            </a:solidFill>
            <a:ln w="9525">
              <a:noFill/>
              <a:round/>
              <a:headEnd/>
              <a:tailEnd/>
            </a:ln>
          </p:spPr>
          <p:txBody>
            <a:bodyPr/>
            <a:lstStyle/>
            <a:p>
              <a:pPr rtl="0"/>
              <a:endParaRPr lang="en-US" sz="3800"/>
            </a:p>
          </p:txBody>
        </p:sp>
        <p:sp>
          <p:nvSpPr>
            <p:cNvPr id="1156" name="Freeform 1154"/>
            <p:cNvSpPr>
              <a:spLocks/>
            </p:cNvSpPr>
            <p:nvPr/>
          </p:nvSpPr>
          <p:spPr bwMode="auto">
            <a:xfrm>
              <a:off x="669" y="2992"/>
              <a:ext cx="27" cy="19"/>
            </a:xfrm>
            <a:custGeom>
              <a:avLst/>
              <a:gdLst>
                <a:gd name="T0" fmla="*/ 0 w 119"/>
                <a:gd name="T1" fmla="*/ 10 h 85"/>
                <a:gd name="T2" fmla="*/ 0 w 119"/>
                <a:gd name="T3" fmla="*/ 12 h 85"/>
                <a:gd name="T4" fmla="*/ 1 w 119"/>
                <a:gd name="T5" fmla="*/ 13 h 85"/>
                <a:gd name="T6" fmla="*/ 2 w 119"/>
                <a:gd name="T7" fmla="*/ 15 h 85"/>
                <a:gd name="T8" fmla="*/ 4 w 119"/>
                <a:gd name="T9" fmla="*/ 17 h 85"/>
                <a:gd name="T10" fmla="*/ 6 w 119"/>
                <a:gd name="T11" fmla="*/ 18 h 85"/>
                <a:gd name="T12" fmla="*/ 8 w 119"/>
                <a:gd name="T13" fmla="*/ 19 h 85"/>
                <a:gd name="T14" fmla="*/ 11 w 119"/>
                <a:gd name="T15" fmla="*/ 19 h 85"/>
                <a:gd name="T16" fmla="*/ 14 w 119"/>
                <a:gd name="T17" fmla="*/ 19 h 85"/>
                <a:gd name="T18" fmla="*/ 16 w 119"/>
                <a:gd name="T19" fmla="*/ 19 h 85"/>
                <a:gd name="T20" fmla="*/ 19 w 119"/>
                <a:gd name="T21" fmla="*/ 19 h 85"/>
                <a:gd name="T22" fmla="*/ 21 w 119"/>
                <a:gd name="T23" fmla="*/ 18 h 85"/>
                <a:gd name="T24" fmla="*/ 23 w 119"/>
                <a:gd name="T25" fmla="*/ 17 h 85"/>
                <a:gd name="T26" fmla="*/ 25 w 119"/>
                <a:gd name="T27" fmla="*/ 15 h 85"/>
                <a:gd name="T28" fmla="*/ 26 w 119"/>
                <a:gd name="T29" fmla="*/ 13 h 85"/>
                <a:gd name="T30" fmla="*/ 27 w 119"/>
                <a:gd name="T31" fmla="*/ 12 h 85"/>
                <a:gd name="T32" fmla="*/ 27 w 119"/>
                <a:gd name="T33" fmla="*/ 10 h 85"/>
                <a:gd name="T34" fmla="*/ 27 w 119"/>
                <a:gd name="T35" fmla="*/ 7 h 85"/>
                <a:gd name="T36" fmla="*/ 26 w 119"/>
                <a:gd name="T37" fmla="*/ 6 h 85"/>
                <a:gd name="T38" fmla="*/ 25 w 119"/>
                <a:gd name="T39" fmla="*/ 4 h 85"/>
                <a:gd name="T40" fmla="*/ 23 w 119"/>
                <a:gd name="T41" fmla="*/ 2 h 85"/>
                <a:gd name="T42" fmla="*/ 21 w 119"/>
                <a:gd name="T43" fmla="*/ 1 h 85"/>
                <a:gd name="T44" fmla="*/ 19 w 119"/>
                <a:gd name="T45" fmla="*/ 0 h 85"/>
                <a:gd name="T46" fmla="*/ 16 w 119"/>
                <a:gd name="T47" fmla="*/ 0 h 85"/>
                <a:gd name="T48" fmla="*/ 14 w 119"/>
                <a:gd name="T49" fmla="*/ 0 h 85"/>
                <a:gd name="T50" fmla="*/ 11 w 119"/>
                <a:gd name="T51" fmla="*/ 0 h 85"/>
                <a:gd name="T52" fmla="*/ 8 w 119"/>
                <a:gd name="T53" fmla="*/ 0 h 85"/>
                <a:gd name="T54" fmla="*/ 6 w 119"/>
                <a:gd name="T55" fmla="*/ 1 h 85"/>
                <a:gd name="T56" fmla="*/ 4 w 119"/>
                <a:gd name="T57" fmla="*/ 2 h 85"/>
                <a:gd name="T58" fmla="*/ 2 w 119"/>
                <a:gd name="T59" fmla="*/ 4 h 85"/>
                <a:gd name="T60" fmla="*/ 1 w 119"/>
                <a:gd name="T61" fmla="*/ 6 h 85"/>
                <a:gd name="T62" fmla="*/ 0 w 119"/>
                <a:gd name="T63" fmla="*/ 7 h 85"/>
                <a:gd name="T64" fmla="*/ 0 w 119"/>
                <a:gd name="T65" fmla="*/ 1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5"/>
                <a:gd name="T101" fmla="*/ 119 w 119"/>
                <a:gd name="T102" fmla="*/ 85 h 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5">
                  <a:moveTo>
                    <a:pt x="0" y="43"/>
                  </a:moveTo>
                  <a:lnTo>
                    <a:pt x="2" y="52"/>
                  </a:lnTo>
                  <a:lnTo>
                    <a:pt x="6" y="59"/>
                  </a:lnTo>
                  <a:lnTo>
                    <a:pt x="11" y="67"/>
                  </a:lnTo>
                  <a:lnTo>
                    <a:pt x="17" y="74"/>
                  </a:lnTo>
                  <a:lnTo>
                    <a:pt x="26" y="79"/>
                  </a:lnTo>
                  <a:lnTo>
                    <a:pt x="37" y="83"/>
                  </a:lnTo>
                  <a:lnTo>
                    <a:pt x="49" y="84"/>
                  </a:lnTo>
                  <a:lnTo>
                    <a:pt x="60" y="85"/>
                  </a:lnTo>
                  <a:lnTo>
                    <a:pt x="72" y="84"/>
                  </a:lnTo>
                  <a:lnTo>
                    <a:pt x="84" y="83"/>
                  </a:lnTo>
                  <a:lnTo>
                    <a:pt x="93" y="79"/>
                  </a:lnTo>
                  <a:lnTo>
                    <a:pt x="102" y="74"/>
                  </a:lnTo>
                  <a:lnTo>
                    <a:pt x="108" y="67"/>
                  </a:lnTo>
                  <a:lnTo>
                    <a:pt x="114" y="59"/>
                  </a:lnTo>
                  <a:lnTo>
                    <a:pt x="118" y="52"/>
                  </a:lnTo>
                  <a:lnTo>
                    <a:pt x="119" y="43"/>
                  </a:lnTo>
                  <a:lnTo>
                    <a:pt x="118" y="33"/>
                  </a:lnTo>
                  <a:lnTo>
                    <a:pt x="114" y="26"/>
                  </a:lnTo>
                  <a:lnTo>
                    <a:pt x="108" y="18"/>
                  </a:lnTo>
                  <a:lnTo>
                    <a:pt x="102" y="11"/>
                  </a:lnTo>
                  <a:lnTo>
                    <a:pt x="93" y="6"/>
                  </a:lnTo>
                  <a:lnTo>
                    <a:pt x="84" y="2"/>
                  </a:lnTo>
                  <a:lnTo>
                    <a:pt x="72" y="1"/>
                  </a:lnTo>
                  <a:lnTo>
                    <a:pt x="60" y="0"/>
                  </a:lnTo>
                  <a:lnTo>
                    <a:pt x="49" y="1"/>
                  </a:lnTo>
                  <a:lnTo>
                    <a:pt x="37"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1157" name="Freeform 1155"/>
            <p:cNvSpPr>
              <a:spLocks/>
            </p:cNvSpPr>
            <p:nvPr/>
          </p:nvSpPr>
          <p:spPr bwMode="auto">
            <a:xfrm>
              <a:off x="351" y="2992"/>
              <a:ext cx="27" cy="19"/>
            </a:xfrm>
            <a:custGeom>
              <a:avLst/>
              <a:gdLst>
                <a:gd name="T0" fmla="*/ 0 w 119"/>
                <a:gd name="T1" fmla="*/ 10 h 84"/>
                <a:gd name="T2" fmla="*/ 0 w 119"/>
                <a:gd name="T3" fmla="*/ 12 h 84"/>
                <a:gd name="T4" fmla="*/ 1 w 119"/>
                <a:gd name="T5" fmla="*/ 13 h 84"/>
                <a:gd name="T6" fmla="*/ 2 w 119"/>
                <a:gd name="T7" fmla="*/ 15 h 84"/>
                <a:gd name="T8" fmla="*/ 4 w 119"/>
                <a:gd name="T9" fmla="*/ 16 h 84"/>
                <a:gd name="T10" fmla="*/ 6 w 119"/>
                <a:gd name="T11" fmla="*/ 18 h 84"/>
                <a:gd name="T12" fmla="*/ 8 w 119"/>
                <a:gd name="T13" fmla="*/ 19 h 84"/>
                <a:gd name="T14" fmla="*/ 11 w 119"/>
                <a:gd name="T15" fmla="*/ 19 h 84"/>
                <a:gd name="T16" fmla="*/ 13 w 119"/>
                <a:gd name="T17" fmla="*/ 19 h 84"/>
                <a:gd name="T18" fmla="*/ 16 w 119"/>
                <a:gd name="T19" fmla="*/ 19 h 84"/>
                <a:gd name="T20" fmla="*/ 19 w 119"/>
                <a:gd name="T21" fmla="*/ 19 h 84"/>
                <a:gd name="T22" fmla="*/ 21 w 119"/>
                <a:gd name="T23" fmla="*/ 18 h 84"/>
                <a:gd name="T24" fmla="*/ 23 w 119"/>
                <a:gd name="T25" fmla="*/ 16 h 84"/>
                <a:gd name="T26" fmla="*/ 25 w 119"/>
                <a:gd name="T27" fmla="*/ 15 h 84"/>
                <a:gd name="T28" fmla="*/ 26 w 119"/>
                <a:gd name="T29" fmla="*/ 13 h 84"/>
                <a:gd name="T30" fmla="*/ 27 w 119"/>
                <a:gd name="T31" fmla="*/ 12 h 84"/>
                <a:gd name="T32" fmla="*/ 27 w 119"/>
                <a:gd name="T33" fmla="*/ 10 h 84"/>
                <a:gd name="T34" fmla="*/ 27 w 119"/>
                <a:gd name="T35" fmla="*/ 7 h 84"/>
                <a:gd name="T36" fmla="*/ 26 w 119"/>
                <a:gd name="T37" fmla="*/ 6 h 84"/>
                <a:gd name="T38" fmla="*/ 25 w 119"/>
                <a:gd name="T39" fmla="*/ 4 h 84"/>
                <a:gd name="T40" fmla="*/ 23 w 119"/>
                <a:gd name="T41" fmla="*/ 2 h 84"/>
                <a:gd name="T42" fmla="*/ 21 w 119"/>
                <a:gd name="T43" fmla="*/ 1 h 84"/>
                <a:gd name="T44" fmla="*/ 19 w 119"/>
                <a:gd name="T45" fmla="*/ 0 h 84"/>
                <a:gd name="T46" fmla="*/ 16 w 119"/>
                <a:gd name="T47" fmla="*/ 0 h 84"/>
                <a:gd name="T48" fmla="*/ 13 w 119"/>
                <a:gd name="T49" fmla="*/ 0 h 84"/>
                <a:gd name="T50" fmla="*/ 11 w 119"/>
                <a:gd name="T51" fmla="*/ 0 h 84"/>
                <a:gd name="T52" fmla="*/ 8 w 119"/>
                <a:gd name="T53" fmla="*/ 0 h 84"/>
                <a:gd name="T54" fmla="*/ 6 w 119"/>
                <a:gd name="T55" fmla="*/ 1 h 84"/>
                <a:gd name="T56" fmla="*/ 4 w 119"/>
                <a:gd name="T57" fmla="*/ 2 h 84"/>
                <a:gd name="T58" fmla="*/ 2 w 119"/>
                <a:gd name="T59" fmla="*/ 4 h 84"/>
                <a:gd name="T60" fmla="*/ 1 w 119"/>
                <a:gd name="T61" fmla="*/ 6 h 84"/>
                <a:gd name="T62" fmla="*/ 0 w 119"/>
                <a:gd name="T63" fmla="*/ 7 h 84"/>
                <a:gd name="T64" fmla="*/ 0 w 119"/>
                <a:gd name="T65" fmla="*/ 1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4"/>
                <a:gd name="T101" fmla="*/ 119 w 119"/>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4">
                  <a:moveTo>
                    <a:pt x="0" y="43"/>
                  </a:moveTo>
                  <a:lnTo>
                    <a:pt x="2" y="52"/>
                  </a:lnTo>
                  <a:lnTo>
                    <a:pt x="6" y="59"/>
                  </a:lnTo>
                  <a:lnTo>
                    <a:pt x="11" y="66"/>
                  </a:lnTo>
                  <a:lnTo>
                    <a:pt x="17" y="72"/>
                  </a:lnTo>
                  <a:lnTo>
                    <a:pt x="26" y="78"/>
                  </a:lnTo>
                  <a:lnTo>
                    <a:pt x="35" y="82"/>
                  </a:lnTo>
                  <a:lnTo>
                    <a:pt x="47" y="83"/>
                  </a:lnTo>
                  <a:lnTo>
                    <a:pt x="59" y="84"/>
                  </a:lnTo>
                  <a:lnTo>
                    <a:pt x="71" y="83"/>
                  </a:lnTo>
                  <a:lnTo>
                    <a:pt x="82" y="82"/>
                  </a:lnTo>
                  <a:lnTo>
                    <a:pt x="93" y="78"/>
                  </a:lnTo>
                  <a:lnTo>
                    <a:pt x="102" y="72"/>
                  </a:lnTo>
                  <a:lnTo>
                    <a:pt x="108" y="66"/>
                  </a:lnTo>
                  <a:lnTo>
                    <a:pt x="114" y="59"/>
                  </a:lnTo>
                  <a:lnTo>
                    <a:pt x="117" y="52"/>
                  </a:lnTo>
                  <a:lnTo>
                    <a:pt x="119" y="43"/>
                  </a:lnTo>
                  <a:lnTo>
                    <a:pt x="117" y="33"/>
                  </a:lnTo>
                  <a:lnTo>
                    <a:pt x="114" y="26"/>
                  </a:lnTo>
                  <a:lnTo>
                    <a:pt x="108" y="18"/>
                  </a:lnTo>
                  <a:lnTo>
                    <a:pt x="102" y="11"/>
                  </a:lnTo>
                  <a:lnTo>
                    <a:pt x="93" y="6"/>
                  </a:lnTo>
                  <a:lnTo>
                    <a:pt x="82" y="2"/>
                  </a:lnTo>
                  <a:lnTo>
                    <a:pt x="71" y="1"/>
                  </a:lnTo>
                  <a:lnTo>
                    <a:pt x="59" y="0"/>
                  </a:lnTo>
                  <a:lnTo>
                    <a:pt x="47" y="1"/>
                  </a:lnTo>
                  <a:lnTo>
                    <a:pt x="35"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1158" name="Freeform 1156"/>
            <p:cNvSpPr>
              <a:spLocks/>
            </p:cNvSpPr>
            <p:nvPr/>
          </p:nvSpPr>
          <p:spPr bwMode="auto">
            <a:xfrm>
              <a:off x="786" y="2993"/>
              <a:ext cx="27" cy="19"/>
            </a:xfrm>
            <a:custGeom>
              <a:avLst/>
              <a:gdLst>
                <a:gd name="T0" fmla="*/ 0 w 118"/>
                <a:gd name="T1" fmla="*/ 9 h 84"/>
                <a:gd name="T2" fmla="*/ 0 w 118"/>
                <a:gd name="T3" fmla="*/ 11 h 84"/>
                <a:gd name="T4" fmla="*/ 1 w 118"/>
                <a:gd name="T5" fmla="*/ 13 h 84"/>
                <a:gd name="T6" fmla="*/ 2 w 118"/>
                <a:gd name="T7" fmla="*/ 15 h 84"/>
                <a:gd name="T8" fmla="*/ 4 w 118"/>
                <a:gd name="T9" fmla="*/ 16 h 84"/>
                <a:gd name="T10" fmla="*/ 6 w 118"/>
                <a:gd name="T11" fmla="*/ 18 h 84"/>
                <a:gd name="T12" fmla="*/ 8 w 118"/>
                <a:gd name="T13" fmla="*/ 18 h 84"/>
                <a:gd name="T14" fmla="*/ 11 w 118"/>
                <a:gd name="T15" fmla="*/ 19 h 84"/>
                <a:gd name="T16" fmla="*/ 13 w 118"/>
                <a:gd name="T17" fmla="*/ 19 h 84"/>
                <a:gd name="T18" fmla="*/ 16 w 118"/>
                <a:gd name="T19" fmla="*/ 19 h 84"/>
                <a:gd name="T20" fmla="*/ 19 w 118"/>
                <a:gd name="T21" fmla="*/ 18 h 84"/>
                <a:gd name="T22" fmla="*/ 21 w 118"/>
                <a:gd name="T23" fmla="*/ 18 h 84"/>
                <a:gd name="T24" fmla="*/ 23 w 118"/>
                <a:gd name="T25" fmla="*/ 16 h 84"/>
                <a:gd name="T26" fmla="*/ 25 w 118"/>
                <a:gd name="T27" fmla="*/ 15 h 84"/>
                <a:gd name="T28" fmla="*/ 26 w 118"/>
                <a:gd name="T29" fmla="*/ 13 h 84"/>
                <a:gd name="T30" fmla="*/ 27 w 118"/>
                <a:gd name="T31" fmla="*/ 11 h 84"/>
                <a:gd name="T32" fmla="*/ 27 w 118"/>
                <a:gd name="T33" fmla="*/ 9 h 84"/>
                <a:gd name="T34" fmla="*/ 27 w 118"/>
                <a:gd name="T35" fmla="*/ 7 h 84"/>
                <a:gd name="T36" fmla="*/ 26 w 118"/>
                <a:gd name="T37" fmla="*/ 5 h 84"/>
                <a:gd name="T38" fmla="*/ 25 w 118"/>
                <a:gd name="T39" fmla="*/ 4 h 84"/>
                <a:gd name="T40" fmla="*/ 23 w 118"/>
                <a:gd name="T41" fmla="*/ 2 h 84"/>
                <a:gd name="T42" fmla="*/ 21 w 118"/>
                <a:gd name="T43" fmla="*/ 1 h 84"/>
                <a:gd name="T44" fmla="*/ 19 w 118"/>
                <a:gd name="T45" fmla="*/ 0 h 84"/>
                <a:gd name="T46" fmla="*/ 16 w 118"/>
                <a:gd name="T47" fmla="*/ 0 h 84"/>
                <a:gd name="T48" fmla="*/ 13 w 118"/>
                <a:gd name="T49" fmla="*/ 0 h 84"/>
                <a:gd name="T50" fmla="*/ 11 w 118"/>
                <a:gd name="T51" fmla="*/ 0 h 84"/>
                <a:gd name="T52" fmla="*/ 8 w 118"/>
                <a:gd name="T53" fmla="*/ 0 h 84"/>
                <a:gd name="T54" fmla="*/ 6 w 118"/>
                <a:gd name="T55" fmla="*/ 1 h 84"/>
                <a:gd name="T56" fmla="*/ 4 w 118"/>
                <a:gd name="T57" fmla="*/ 2 h 84"/>
                <a:gd name="T58" fmla="*/ 2 w 118"/>
                <a:gd name="T59" fmla="*/ 4 h 84"/>
                <a:gd name="T60" fmla="*/ 1 w 118"/>
                <a:gd name="T61" fmla="*/ 5 h 84"/>
                <a:gd name="T62" fmla="*/ 0 w 118"/>
                <a:gd name="T63" fmla="*/ 7 h 84"/>
                <a:gd name="T64" fmla="*/ 0 w 118"/>
                <a:gd name="T65" fmla="*/ 9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8"/>
                <a:gd name="T100" fmla="*/ 0 h 84"/>
                <a:gd name="T101" fmla="*/ 118 w 118"/>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8" h="84">
                  <a:moveTo>
                    <a:pt x="0" y="41"/>
                  </a:moveTo>
                  <a:lnTo>
                    <a:pt x="1" y="50"/>
                  </a:lnTo>
                  <a:lnTo>
                    <a:pt x="5" y="58"/>
                  </a:lnTo>
                  <a:lnTo>
                    <a:pt x="10" y="66"/>
                  </a:lnTo>
                  <a:lnTo>
                    <a:pt x="16" y="72"/>
                  </a:lnTo>
                  <a:lnTo>
                    <a:pt x="26" y="78"/>
                  </a:lnTo>
                  <a:lnTo>
                    <a:pt x="35" y="81"/>
                  </a:lnTo>
                  <a:lnTo>
                    <a:pt x="46" y="83"/>
                  </a:lnTo>
                  <a:lnTo>
                    <a:pt x="58" y="84"/>
                  </a:lnTo>
                  <a:lnTo>
                    <a:pt x="70" y="83"/>
                  </a:lnTo>
                  <a:lnTo>
                    <a:pt x="82" y="81"/>
                  </a:lnTo>
                  <a:lnTo>
                    <a:pt x="92" y="78"/>
                  </a:lnTo>
                  <a:lnTo>
                    <a:pt x="101" y="72"/>
                  </a:lnTo>
                  <a:lnTo>
                    <a:pt x="108" y="66"/>
                  </a:lnTo>
                  <a:lnTo>
                    <a:pt x="113" y="58"/>
                  </a:lnTo>
                  <a:lnTo>
                    <a:pt x="117" y="50"/>
                  </a:lnTo>
                  <a:lnTo>
                    <a:pt x="118" y="41"/>
                  </a:lnTo>
                  <a:lnTo>
                    <a:pt x="117" y="32"/>
                  </a:lnTo>
                  <a:lnTo>
                    <a:pt x="113" y="24"/>
                  </a:lnTo>
                  <a:lnTo>
                    <a:pt x="108" y="18"/>
                  </a:lnTo>
                  <a:lnTo>
                    <a:pt x="101" y="11"/>
                  </a:lnTo>
                  <a:lnTo>
                    <a:pt x="92" y="6"/>
                  </a:lnTo>
                  <a:lnTo>
                    <a:pt x="82" y="2"/>
                  </a:lnTo>
                  <a:lnTo>
                    <a:pt x="70" y="1"/>
                  </a:lnTo>
                  <a:lnTo>
                    <a:pt x="58" y="0"/>
                  </a:lnTo>
                  <a:lnTo>
                    <a:pt x="46" y="1"/>
                  </a:lnTo>
                  <a:lnTo>
                    <a:pt x="35" y="2"/>
                  </a:lnTo>
                  <a:lnTo>
                    <a:pt x="26" y="6"/>
                  </a:lnTo>
                  <a:lnTo>
                    <a:pt x="16" y="11"/>
                  </a:lnTo>
                  <a:lnTo>
                    <a:pt x="10" y="18"/>
                  </a:lnTo>
                  <a:lnTo>
                    <a:pt x="5" y="24"/>
                  </a:lnTo>
                  <a:lnTo>
                    <a:pt x="1" y="32"/>
                  </a:lnTo>
                  <a:lnTo>
                    <a:pt x="0" y="41"/>
                  </a:lnTo>
                  <a:close/>
                </a:path>
              </a:pathLst>
            </a:custGeom>
            <a:solidFill>
              <a:srgbClr val="000000"/>
            </a:solidFill>
            <a:ln w="9525">
              <a:noFill/>
              <a:round/>
              <a:headEnd/>
              <a:tailEnd/>
            </a:ln>
          </p:spPr>
          <p:txBody>
            <a:bodyPr/>
            <a:lstStyle/>
            <a:p>
              <a:pPr rtl="0"/>
              <a:endParaRPr lang="en-US" sz="3800"/>
            </a:p>
          </p:txBody>
        </p:sp>
        <p:sp>
          <p:nvSpPr>
            <p:cNvPr id="1159" name="Freeform 1157"/>
            <p:cNvSpPr>
              <a:spLocks/>
            </p:cNvSpPr>
            <p:nvPr/>
          </p:nvSpPr>
          <p:spPr bwMode="auto">
            <a:xfrm>
              <a:off x="361" y="2887"/>
              <a:ext cx="45" cy="120"/>
            </a:xfrm>
            <a:custGeom>
              <a:avLst/>
              <a:gdLst>
                <a:gd name="T0" fmla="*/ 36 w 198"/>
                <a:gd name="T1" fmla="*/ 3 h 526"/>
                <a:gd name="T2" fmla="*/ 0 w 198"/>
                <a:gd name="T3" fmla="*/ 114 h 526"/>
                <a:gd name="T4" fmla="*/ 0 w 198"/>
                <a:gd name="T5" fmla="*/ 116 h 526"/>
                <a:gd name="T6" fmla="*/ 1 w 198"/>
                <a:gd name="T7" fmla="*/ 117 h 526"/>
                <a:gd name="T8" fmla="*/ 2 w 198"/>
                <a:gd name="T9" fmla="*/ 119 h 526"/>
                <a:gd name="T10" fmla="*/ 3 w 198"/>
                <a:gd name="T11" fmla="*/ 120 h 526"/>
                <a:gd name="T12" fmla="*/ 5 w 198"/>
                <a:gd name="T13" fmla="*/ 120 h 526"/>
                <a:gd name="T14" fmla="*/ 7 w 198"/>
                <a:gd name="T15" fmla="*/ 120 h 526"/>
                <a:gd name="T16" fmla="*/ 8 w 198"/>
                <a:gd name="T17" fmla="*/ 118 h 526"/>
                <a:gd name="T18" fmla="*/ 9 w 198"/>
                <a:gd name="T19" fmla="*/ 117 h 526"/>
                <a:gd name="T20" fmla="*/ 45 w 198"/>
                <a:gd name="T21" fmla="*/ 6 h 526"/>
                <a:gd name="T22" fmla="*/ 45 w 198"/>
                <a:gd name="T23" fmla="*/ 4 h 526"/>
                <a:gd name="T24" fmla="*/ 45 w 198"/>
                <a:gd name="T25" fmla="*/ 3 h 526"/>
                <a:gd name="T26" fmla="*/ 44 w 198"/>
                <a:gd name="T27" fmla="*/ 1 h 526"/>
                <a:gd name="T28" fmla="*/ 42 w 198"/>
                <a:gd name="T29" fmla="*/ 0 h 526"/>
                <a:gd name="T30" fmla="*/ 40 w 198"/>
                <a:gd name="T31" fmla="*/ 0 h 526"/>
                <a:gd name="T32" fmla="*/ 38 w 198"/>
                <a:gd name="T33" fmla="*/ 1 h 526"/>
                <a:gd name="T34" fmla="*/ 37 w 198"/>
                <a:gd name="T35" fmla="*/ 2 h 526"/>
                <a:gd name="T36" fmla="*/ 36 w 198"/>
                <a:gd name="T37" fmla="*/ 3 h 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8"/>
                <a:gd name="T58" fmla="*/ 0 h 526"/>
                <a:gd name="T59" fmla="*/ 198 w 198"/>
                <a:gd name="T60" fmla="*/ 526 h 5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8" h="526">
                  <a:moveTo>
                    <a:pt x="159" y="15"/>
                  </a:moveTo>
                  <a:lnTo>
                    <a:pt x="2" y="501"/>
                  </a:lnTo>
                  <a:lnTo>
                    <a:pt x="0" y="507"/>
                  </a:lnTo>
                  <a:lnTo>
                    <a:pt x="3" y="515"/>
                  </a:lnTo>
                  <a:lnTo>
                    <a:pt x="8" y="522"/>
                  </a:lnTo>
                  <a:lnTo>
                    <a:pt x="15" y="526"/>
                  </a:lnTo>
                  <a:lnTo>
                    <a:pt x="22" y="526"/>
                  </a:lnTo>
                  <a:lnTo>
                    <a:pt x="29" y="524"/>
                  </a:lnTo>
                  <a:lnTo>
                    <a:pt x="35" y="519"/>
                  </a:lnTo>
                  <a:lnTo>
                    <a:pt x="39" y="513"/>
                  </a:lnTo>
                  <a:lnTo>
                    <a:pt x="197" y="26"/>
                  </a:lnTo>
                  <a:lnTo>
                    <a:pt x="198" y="18"/>
                  </a:lnTo>
                  <a:lnTo>
                    <a:pt x="197" y="12"/>
                  </a:lnTo>
                  <a:lnTo>
                    <a:pt x="192" y="5"/>
                  </a:lnTo>
                  <a:lnTo>
                    <a:pt x="185" y="2"/>
                  </a:lnTo>
                  <a:lnTo>
                    <a:pt x="177" y="0"/>
                  </a:lnTo>
                  <a:lnTo>
                    <a:pt x="169" y="3"/>
                  </a:lnTo>
                  <a:lnTo>
                    <a:pt x="163" y="8"/>
                  </a:lnTo>
                  <a:lnTo>
                    <a:pt x="159" y="15"/>
                  </a:lnTo>
                  <a:close/>
                </a:path>
              </a:pathLst>
            </a:custGeom>
            <a:solidFill>
              <a:srgbClr val="000000"/>
            </a:solidFill>
            <a:ln w="9525">
              <a:noFill/>
              <a:round/>
              <a:headEnd/>
              <a:tailEnd/>
            </a:ln>
          </p:spPr>
          <p:txBody>
            <a:bodyPr/>
            <a:lstStyle/>
            <a:p>
              <a:pPr rtl="0"/>
              <a:endParaRPr lang="en-US" sz="3800"/>
            </a:p>
          </p:txBody>
        </p:sp>
        <p:sp>
          <p:nvSpPr>
            <p:cNvPr id="1160" name="Freeform 1158"/>
            <p:cNvSpPr>
              <a:spLocks/>
            </p:cNvSpPr>
            <p:nvPr/>
          </p:nvSpPr>
          <p:spPr bwMode="auto">
            <a:xfrm>
              <a:off x="434" y="2899"/>
              <a:ext cx="44" cy="47"/>
            </a:xfrm>
            <a:custGeom>
              <a:avLst/>
              <a:gdLst>
                <a:gd name="T0" fmla="*/ 16 w 194"/>
                <a:gd name="T1" fmla="*/ 0 h 208"/>
                <a:gd name="T2" fmla="*/ 17 w 194"/>
                <a:gd name="T3" fmla="*/ 0 h 208"/>
                <a:gd name="T4" fmla="*/ 15 w 194"/>
                <a:gd name="T5" fmla="*/ 1 h 208"/>
                <a:gd name="T6" fmla="*/ 12 w 194"/>
                <a:gd name="T7" fmla="*/ 2 h 208"/>
                <a:gd name="T8" fmla="*/ 9 w 194"/>
                <a:gd name="T9" fmla="*/ 3 h 208"/>
                <a:gd name="T10" fmla="*/ 7 w 194"/>
                <a:gd name="T11" fmla="*/ 6 h 208"/>
                <a:gd name="T12" fmla="*/ 1 w 194"/>
                <a:gd name="T13" fmla="*/ 17 h 208"/>
                <a:gd name="T14" fmla="*/ 0 w 194"/>
                <a:gd name="T15" fmla="*/ 38 h 208"/>
                <a:gd name="T16" fmla="*/ 2 w 194"/>
                <a:gd name="T17" fmla="*/ 45 h 208"/>
                <a:gd name="T18" fmla="*/ 5 w 194"/>
                <a:gd name="T19" fmla="*/ 47 h 208"/>
                <a:gd name="T20" fmla="*/ 8 w 194"/>
                <a:gd name="T21" fmla="*/ 46 h 208"/>
                <a:gd name="T22" fmla="*/ 10 w 194"/>
                <a:gd name="T23" fmla="*/ 43 h 208"/>
                <a:gd name="T24" fmla="*/ 9 w 194"/>
                <a:gd name="T25" fmla="*/ 35 h 208"/>
                <a:gd name="T26" fmla="*/ 10 w 194"/>
                <a:gd name="T27" fmla="*/ 19 h 208"/>
                <a:gd name="T28" fmla="*/ 14 w 194"/>
                <a:gd name="T29" fmla="*/ 11 h 208"/>
                <a:gd name="T30" fmla="*/ 16 w 194"/>
                <a:gd name="T31" fmla="*/ 10 h 208"/>
                <a:gd name="T32" fmla="*/ 18 w 194"/>
                <a:gd name="T33" fmla="*/ 9 h 208"/>
                <a:gd name="T34" fmla="*/ 18 w 194"/>
                <a:gd name="T35" fmla="*/ 9 h 208"/>
                <a:gd name="T36" fmla="*/ 19 w 194"/>
                <a:gd name="T37" fmla="*/ 9 h 208"/>
                <a:gd name="T38" fmla="*/ 21 w 194"/>
                <a:gd name="T39" fmla="*/ 9 h 208"/>
                <a:gd name="T40" fmla="*/ 24 w 194"/>
                <a:gd name="T41" fmla="*/ 9 h 208"/>
                <a:gd name="T42" fmla="*/ 27 w 194"/>
                <a:gd name="T43" fmla="*/ 10 h 208"/>
                <a:gd name="T44" fmla="*/ 32 w 194"/>
                <a:gd name="T45" fmla="*/ 14 h 208"/>
                <a:gd name="T46" fmla="*/ 35 w 194"/>
                <a:gd name="T47" fmla="*/ 28 h 208"/>
                <a:gd name="T48" fmla="*/ 35 w 194"/>
                <a:gd name="T49" fmla="*/ 42 h 208"/>
                <a:gd name="T50" fmla="*/ 37 w 194"/>
                <a:gd name="T51" fmla="*/ 44 h 208"/>
                <a:gd name="T52" fmla="*/ 41 w 194"/>
                <a:gd name="T53" fmla="*/ 45 h 208"/>
                <a:gd name="T54" fmla="*/ 43 w 194"/>
                <a:gd name="T55" fmla="*/ 42 h 208"/>
                <a:gd name="T56" fmla="*/ 44 w 194"/>
                <a:gd name="T57" fmla="*/ 34 h 208"/>
                <a:gd name="T58" fmla="*/ 44 w 194"/>
                <a:gd name="T59" fmla="*/ 23 h 208"/>
                <a:gd name="T60" fmla="*/ 42 w 194"/>
                <a:gd name="T61" fmla="*/ 14 h 208"/>
                <a:gd name="T62" fmla="*/ 37 w 194"/>
                <a:gd name="T63" fmla="*/ 7 h 208"/>
                <a:gd name="T64" fmla="*/ 31 w 194"/>
                <a:gd name="T65" fmla="*/ 2 h 208"/>
                <a:gd name="T66" fmla="*/ 25 w 194"/>
                <a:gd name="T67" fmla="*/ 0 h 208"/>
                <a:gd name="T68" fmla="*/ 20 w 194"/>
                <a:gd name="T69" fmla="*/ 0 h 208"/>
                <a:gd name="T70" fmla="*/ 17 w 194"/>
                <a:gd name="T71" fmla="*/ 0 h 2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
                <a:gd name="T109" fmla="*/ 0 h 208"/>
                <a:gd name="T110" fmla="*/ 194 w 194"/>
                <a:gd name="T111" fmla="*/ 208 h 2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 h="208">
                  <a:moveTo>
                    <a:pt x="71" y="2"/>
                  </a:moveTo>
                  <a:lnTo>
                    <a:pt x="72" y="2"/>
                  </a:lnTo>
                  <a:lnTo>
                    <a:pt x="73" y="2"/>
                  </a:lnTo>
                  <a:lnTo>
                    <a:pt x="75" y="2"/>
                  </a:lnTo>
                  <a:lnTo>
                    <a:pt x="67" y="4"/>
                  </a:lnTo>
                  <a:lnTo>
                    <a:pt x="60" y="5"/>
                  </a:lnTo>
                  <a:lnTo>
                    <a:pt x="54" y="8"/>
                  </a:lnTo>
                  <a:lnTo>
                    <a:pt x="47" y="10"/>
                  </a:lnTo>
                  <a:lnTo>
                    <a:pt x="41" y="14"/>
                  </a:lnTo>
                  <a:lnTo>
                    <a:pt x="36" y="19"/>
                  </a:lnTo>
                  <a:lnTo>
                    <a:pt x="30" y="25"/>
                  </a:lnTo>
                  <a:lnTo>
                    <a:pt x="25" y="30"/>
                  </a:lnTo>
                  <a:lnTo>
                    <a:pt x="6" y="75"/>
                  </a:lnTo>
                  <a:lnTo>
                    <a:pt x="0" y="125"/>
                  </a:lnTo>
                  <a:lnTo>
                    <a:pt x="2" y="168"/>
                  </a:lnTo>
                  <a:lnTo>
                    <a:pt x="4" y="191"/>
                  </a:lnTo>
                  <a:lnTo>
                    <a:pt x="8" y="199"/>
                  </a:lnTo>
                  <a:lnTo>
                    <a:pt x="13" y="204"/>
                  </a:lnTo>
                  <a:lnTo>
                    <a:pt x="20" y="208"/>
                  </a:lnTo>
                  <a:lnTo>
                    <a:pt x="28" y="208"/>
                  </a:lnTo>
                  <a:lnTo>
                    <a:pt x="36" y="204"/>
                  </a:lnTo>
                  <a:lnTo>
                    <a:pt x="41" y="199"/>
                  </a:lnTo>
                  <a:lnTo>
                    <a:pt x="43" y="192"/>
                  </a:lnTo>
                  <a:lnTo>
                    <a:pt x="43" y="185"/>
                  </a:lnTo>
                  <a:lnTo>
                    <a:pt x="41" y="157"/>
                  </a:lnTo>
                  <a:lnTo>
                    <a:pt x="41" y="121"/>
                  </a:lnTo>
                  <a:lnTo>
                    <a:pt x="45" y="84"/>
                  </a:lnTo>
                  <a:lnTo>
                    <a:pt x="58" y="54"/>
                  </a:lnTo>
                  <a:lnTo>
                    <a:pt x="62" y="49"/>
                  </a:lnTo>
                  <a:lnTo>
                    <a:pt x="67" y="45"/>
                  </a:lnTo>
                  <a:lnTo>
                    <a:pt x="72" y="43"/>
                  </a:lnTo>
                  <a:lnTo>
                    <a:pt x="78" y="41"/>
                  </a:lnTo>
                  <a:lnTo>
                    <a:pt x="80" y="41"/>
                  </a:lnTo>
                  <a:lnTo>
                    <a:pt x="81" y="40"/>
                  </a:lnTo>
                  <a:lnTo>
                    <a:pt x="82" y="40"/>
                  </a:lnTo>
                  <a:lnTo>
                    <a:pt x="84" y="40"/>
                  </a:lnTo>
                  <a:lnTo>
                    <a:pt x="88" y="39"/>
                  </a:lnTo>
                  <a:lnTo>
                    <a:pt x="93" y="39"/>
                  </a:lnTo>
                  <a:lnTo>
                    <a:pt x="98" y="39"/>
                  </a:lnTo>
                  <a:lnTo>
                    <a:pt x="106" y="40"/>
                  </a:lnTo>
                  <a:lnTo>
                    <a:pt x="112" y="41"/>
                  </a:lnTo>
                  <a:lnTo>
                    <a:pt x="120" y="44"/>
                  </a:lnTo>
                  <a:lnTo>
                    <a:pt x="128" y="49"/>
                  </a:lnTo>
                  <a:lnTo>
                    <a:pt x="140" y="64"/>
                  </a:lnTo>
                  <a:lnTo>
                    <a:pt x="149" y="87"/>
                  </a:lnTo>
                  <a:lnTo>
                    <a:pt x="155" y="125"/>
                  </a:lnTo>
                  <a:lnTo>
                    <a:pt x="154" y="177"/>
                  </a:lnTo>
                  <a:lnTo>
                    <a:pt x="154" y="185"/>
                  </a:lnTo>
                  <a:lnTo>
                    <a:pt x="158" y="191"/>
                  </a:lnTo>
                  <a:lnTo>
                    <a:pt x="163" y="196"/>
                  </a:lnTo>
                  <a:lnTo>
                    <a:pt x="171" y="199"/>
                  </a:lnTo>
                  <a:lnTo>
                    <a:pt x="179" y="198"/>
                  </a:lnTo>
                  <a:lnTo>
                    <a:pt x="186" y="195"/>
                  </a:lnTo>
                  <a:lnTo>
                    <a:pt x="190" y="188"/>
                  </a:lnTo>
                  <a:lnTo>
                    <a:pt x="193" y="181"/>
                  </a:lnTo>
                  <a:lnTo>
                    <a:pt x="194" y="152"/>
                  </a:lnTo>
                  <a:lnTo>
                    <a:pt x="194" y="126"/>
                  </a:lnTo>
                  <a:lnTo>
                    <a:pt x="193" y="101"/>
                  </a:lnTo>
                  <a:lnTo>
                    <a:pt x="189" y="80"/>
                  </a:lnTo>
                  <a:lnTo>
                    <a:pt x="183" y="61"/>
                  </a:lnTo>
                  <a:lnTo>
                    <a:pt x="175" y="44"/>
                  </a:lnTo>
                  <a:lnTo>
                    <a:pt x="164" y="30"/>
                  </a:lnTo>
                  <a:lnTo>
                    <a:pt x="153" y="18"/>
                  </a:lnTo>
                  <a:lnTo>
                    <a:pt x="138" y="9"/>
                  </a:lnTo>
                  <a:lnTo>
                    <a:pt x="125" y="4"/>
                  </a:lnTo>
                  <a:lnTo>
                    <a:pt x="111" y="1"/>
                  </a:lnTo>
                  <a:lnTo>
                    <a:pt x="99" y="0"/>
                  </a:lnTo>
                  <a:lnTo>
                    <a:pt x="88" y="0"/>
                  </a:lnTo>
                  <a:lnTo>
                    <a:pt x="80" y="1"/>
                  </a:lnTo>
                  <a:lnTo>
                    <a:pt x="73" y="2"/>
                  </a:lnTo>
                  <a:lnTo>
                    <a:pt x="71" y="2"/>
                  </a:lnTo>
                  <a:close/>
                </a:path>
              </a:pathLst>
            </a:custGeom>
            <a:solidFill>
              <a:srgbClr val="000000"/>
            </a:solidFill>
            <a:ln w="9525">
              <a:noFill/>
              <a:round/>
              <a:headEnd/>
              <a:tailEnd/>
            </a:ln>
          </p:spPr>
          <p:txBody>
            <a:bodyPr/>
            <a:lstStyle/>
            <a:p>
              <a:pPr rtl="0"/>
              <a:endParaRPr lang="en-US" sz="3800"/>
            </a:p>
          </p:txBody>
        </p:sp>
        <p:sp>
          <p:nvSpPr>
            <p:cNvPr id="1161" name="Freeform 1159"/>
            <p:cNvSpPr>
              <a:spLocks/>
            </p:cNvSpPr>
            <p:nvPr/>
          </p:nvSpPr>
          <p:spPr bwMode="auto">
            <a:xfrm>
              <a:off x="523" y="2938"/>
              <a:ext cx="161" cy="60"/>
            </a:xfrm>
            <a:custGeom>
              <a:avLst/>
              <a:gdLst>
                <a:gd name="T0" fmla="*/ 1 w 705"/>
                <a:gd name="T1" fmla="*/ 55 h 258"/>
                <a:gd name="T2" fmla="*/ 0 w 705"/>
                <a:gd name="T3" fmla="*/ 60 h 258"/>
                <a:gd name="T4" fmla="*/ 161 w 705"/>
                <a:gd name="T5" fmla="*/ 60 h 258"/>
                <a:gd name="T6" fmla="*/ 160 w 705"/>
                <a:gd name="T7" fmla="*/ 55 h 258"/>
                <a:gd name="T8" fmla="*/ 158 w 705"/>
                <a:gd name="T9" fmla="*/ 49 h 258"/>
                <a:gd name="T10" fmla="*/ 157 w 705"/>
                <a:gd name="T11" fmla="*/ 43 h 258"/>
                <a:gd name="T12" fmla="*/ 154 w 705"/>
                <a:gd name="T13" fmla="*/ 38 h 258"/>
                <a:gd name="T14" fmla="*/ 151 w 705"/>
                <a:gd name="T15" fmla="*/ 33 h 258"/>
                <a:gd name="T16" fmla="*/ 147 w 705"/>
                <a:gd name="T17" fmla="*/ 28 h 258"/>
                <a:gd name="T18" fmla="*/ 143 w 705"/>
                <a:gd name="T19" fmla="*/ 23 h 258"/>
                <a:gd name="T20" fmla="*/ 138 w 705"/>
                <a:gd name="T21" fmla="*/ 20 h 258"/>
                <a:gd name="T22" fmla="*/ 133 w 705"/>
                <a:gd name="T23" fmla="*/ 16 h 258"/>
                <a:gd name="T24" fmla="*/ 128 w 705"/>
                <a:gd name="T25" fmla="*/ 12 h 258"/>
                <a:gd name="T26" fmla="*/ 122 w 705"/>
                <a:gd name="T27" fmla="*/ 9 h 258"/>
                <a:gd name="T28" fmla="*/ 115 w 705"/>
                <a:gd name="T29" fmla="*/ 6 h 258"/>
                <a:gd name="T30" fmla="*/ 109 w 705"/>
                <a:gd name="T31" fmla="*/ 4 h 258"/>
                <a:gd name="T32" fmla="*/ 102 w 705"/>
                <a:gd name="T33" fmla="*/ 2 h 258"/>
                <a:gd name="T34" fmla="*/ 95 w 705"/>
                <a:gd name="T35" fmla="*/ 1 h 258"/>
                <a:gd name="T36" fmla="*/ 88 w 705"/>
                <a:gd name="T37" fmla="*/ 0 h 258"/>
                <a:gd name="T38" fmla="*/ 80 w 705"/>
                <a:gd name="T39" fmla="*/ 0 h 258"/>
                <a:gd name="T40" fmla="*/ 73 w 705"/>
                <a:gd name="T41" fmla="*/ 0 h 258"/>
                <a:gd name="T42" fmla="*/ 66 w 705"/>
                <a:gd name="T43" fmla="*/ 1 h 258"/>
                <a:gd name="T44" fmla="*/ 59 w 705"/>
                <a:gd name="T45" fmla="*/ 2 h 258"/>
                <a:gd name="T46" fmla="*/ 52 w 705"/>
                <a:gd name="T47" fmla="*/ 4 h 258"/>
                <a:gd name="T48" fmla="*/ 46 w 705"/>
                <a:gd name="T49" fmla="*/ 6 h 258"/>
                <a:gd name="T50" fmla="*/ 39 w 705"/>
                <a:gd name="T51" fmla="*/ 9 h 258"/>
                <a:gd name="T52" fmla="*/ 33 w 705"/>
                <a:gd name="T53" fmla="*/ 12 h 258"/>
                <a:gd name="T54" fmla="*/ 28 w 705"/>
                <a:gd name="T55" fmla="*/ 16 h 258"/>
                <a:gd name="T56" fmla="*/ 23 w 705"/>
                <a:gd name="T57" fmla="*/ 20 h 258"/>
                <a:gd name="T58" fmla="*/ 18 w 705"/>
                <a:gd name="T59" fmla="*/ 23 h 258"/>
                <a:gd name="T60" fmla="*/ 14 w 705"/>
                <a:gd name="T61" fmla="*/ 28 h 258"/>
                <a:gd name="T62" fmla="*/ 10 w 705"/>
                <a:gd name="T63" fmla="*/ 33 h 258"/>
                <a:gd name="T64" fmla="*/ 7 w 705"/>
                <a:gd name="T65" fmla="*/ 38 h 258"/>
                <a:gd name="T66" fmla="*/ 4 w 705"/>
                <a:gd name="T67" fmla="*/ 43 h 258"/>
                <a:gd name="T68" fmla="*/ 3 w 705"/>
                <a:gd name="T69" fmla="*/ 49 h 258"/>
                <a:gd name="T70" fmla="*/ 1 w 705"/>
                <a:gd name="T71" fmla="*/ 55 h 2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05"/>
                <a:gd name="T109" fmla="*/ 0 h 258"/>
                <a:gd name="T110" fmla="*/ 705 w 705"/>
                <a:gd name="T111" fmla="*/ 258 h 2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05" h="258">
                  <a:moveTo>
                    <a:pt x="4" y="235"/>
                  </a:moveTo>
                  <a:lnTo>
                    <a:pt x="0" y="258"/>
                  </a:lnTo>
                  <a:lnTo>
                    <a:pt x="705" y="258"/>
                  </a:lnTo>
                  <a:lnTo>
                    <a:pt x="701" y="235"/>
                  </a:lnTo>
                  <a:lnTo>
                    <a:pt x="694" y="210"/>
                  </a:lnTo>
                  <a:lnTo>
                    <a:pt x="686" y="187"/>
                  </a:lnTo>
                  <a:lnTo>
                    <a:pt x="675" y="163"/>
                  </a:lnTo>
                  <a:lnTo>
                    <a:pt x="660" y="141"/>
                  </a:lnTo>
                  <a:lnTo>
                    <a:pt x="643" y="120"/>
                  </a:lnTo>
                  <a:lnTo>
                    <a:pt x="625" y="101"/>
                  </a:lnTo>
                  <a:lnTo>
                    <a:pt x="604" y="84"/>
                  </a:lnTo>
                  <a:lnTo>
                    <a:pt x="582" y="67"/>
                  </a:lnTo>
                  <a:lnTo>
                    <a:pt x="559" y="52"/>
                  </a:lnTo>
                  <a:lnTo>
                    <a:pt x="533" y="39"/>
                  </a:lnTo>
                  <a:lnTo>
                    <a:pt x="505" y="27"/>
                  </a:lnTo>
                  <a:lnTo>
                    <a:pt x="477" y="18"/>
                  </a:lnTo>
                  <a:lnTo>
                    <a:pt x="447" y="10"/>
                  </a:lnTo>
                  <a:lnTo>
                    <a:pt x="416" y="5"/>
                  </a:lnTo>
                  <a:lnTo>
                    <a:pt x="384" y="1"/>
                  </a:lnTo>
                  <a:lnTo>
                    <a:pt x="352" y="0"/>
                  </a:lnTo>
                  <a:lnTo>
                    <a:pt x="319" y="1"/>
                  </a:lnTo>
                  <a:lnTo>
                    <a:pt x="288" y="5"/>
                  </a:lnTo>
                  <a:lnTo>
                    <a:pt x="257" y="10"/>
                  </a:lnTo>
                  <a:lnTo>
                    <a:pt x="227" y="18"/>
                  </a:lnTo>
                  <a:lnTo>
                    <a:pt x="200" y="27"/>
                  </a:lnTo>
                  <a:lnTo>
                    <a:pt x="172" y="39"/>
                  </a:lnTo>
                  <a:lnTo>
                    <a:pt x="146" y="52"/>
                  </a:lnTo>
                  <a:lnTo>
                    <a:pt x="122" y="67"/>
                  </a:lnTo>
                  <a:lnTo>
                    <a:pt x="99" y="84"/>
                  </a:lnTo>
                  <a:lnTo>
                    <a:pt x="79" y="101"/>
                  </a:lnTo>
                  <a:lnTo>
                    <a:pt x="60" y="120"/>
                  </a:lnTo>
                  <a:lnTo>
                    <a:pt x="45" y="141"/>
                  </a:lnTo>
                  <a:lnTo>
                    <a:pt x="30" y="163"/>
                  </a:lnTo>
                  <a:lnTo>
                    <a:pt x="19" y="187"/>
                  </a:lnTo>
                  <a:lnTo>
                    <a:pt x="11" y="210"/>
                  </a:lnTo>
                  <a:lnTo>
                    <a:pt x="4" y="235"/>
                  </a:lnTo>
                  <a:close/>
                </a:path>
              </a:pathLst>
            </a:custGeom>
            <a:solidFill>
              <a:srgbClr val="000000"/>
            </a:solidFill>
            <a:ln w="9525">
              <a:noFill/>
              <a:round/>
              <a:headEnd/>
              <a:tailEnd/>
            </a:ln>
          </p:spPr>
          <p:txBody>
            <a:bodyPr/>
            <a:lstStyle/>
            <a:p>
              <a:pPr rtl="0"/>
              <a:endParaRPr lang="en-US" sz="3800"/>
            </a:p>
          </p:txBody>
        </p:sp>
        <p:sp>
          <p:nvSpPr>
            <p:cNvPr id="1162" name="Freeform 1160"/>
            <p:cNvSpPr>
              <a:spLocks/>
            </p:cNvSpPr>
            <p:nvPr/>
          </p:nvSpPr>
          <p:spPr bwMode="auto">
            <a:xfrm>
              <a:off x="535" y="2947"/>
              <a:ext cx="137" cy="41"/>
            </a:xfrm>
            <a:custGeom>
              <a:avLst/>
              <a:gdLst>
                <a:gd name="T0" fmla="*/ 68 w 603"/>
                <a:gd name="T1" fmla="*/ 0 h 178"/>
                <a:gd name="T2" fmla="*/ 75 w 603"/>
                <a:gd name="T3" fmla="*/ 0 h 178"/>
                <a:gd name="T4" fmla="*/ 80 w 603"/>
                <a:gd name="T5" fmla="*/ 1 h 178"/>
                <a:gd name="T6" fmla="*/ 86 w 603"/>
                <a:gd name="T7" fmla="*/ 2 h 178"/>
                <a:gd name="T8" fmla="*/ 92 w 603"/>
                <a:gd name="T9" fmla="*/ 3 h 178"/>
                <a:gd name="T10" fmla="*/ 97 w 603"/>
                <a:gd name="T11" fmla="*/ 5 h 178"/>
                <a:gd name="T12" fmla="*/ 102 w 603"/>
                <a:gd name="T13" fmla="*/ 7 h 178"/>
                <a:gd name="T14" fmla="*/ 107 w 603"/>
                <a:gd name="T15" fmla="*/ 9 h 178"/>
                <a:gd name="T16" fmla="*/ 112 w 603"/>
                <a:gd name="T17" fmla="*/ 12 h 178"/>
                <a:gd name="T18" fmla="*/ 117 w 603"/>
                <a:gd name="T19" fmla="*/ 14 h 178"/>
                <a:gd name="T20" fmla="*/ 120 w 603"/>
                <a:gd name="T21" fmla="*/ 18 h 178"/>
                <a:gd name="T22" fmla="*/ 124 w 603"/>
                <a:gd name="T23" fmla="*/ 21 h 178"/>
                <a:gd name="T24" fmla="*/ 127 w 603"/>
                <a:gd name="T25" fmla="*/ 25 h 178"/>
                <a:gd name="T26" fmla="*/ 130 w 603"/>
                <a:gd name="T27" fmla="*/ 28 h 178"/>
                <a:gd name="T28" fmla="*/ 133 w 603"/>
                <a:gd name="T29" fmla="*/ 32 h 178"/>
                <a:gd name="T30" fmla="*/ 135 w 603"/>
                <a:gd name="T31" fmla="*/ 37 h 178"/>
                <a:gd name="T32" fmla="*/ 137 w 603"/>
                <a:gd name="T33" fmla="*/ 41 h 178"/>
                <a:gd name="T34" fmla="*/ 134 w 603"/>
                <a:gd name="T35" fmla="*/ 41 h 178"/>
                <a:gd name="T36" fmla="*/ 128 w 603"/>
                <a:gd name="T37" fmla="*/ 41 h 178"/>
                <a:gd name="T38" fmla="*/ 121 w 603"/>
                <a:gd name="T39" fmla="*/ 41 h 178"/>
                <a:gd name="T40" fmla="*/ 113 w 603"/>
                <a:gd name="T41" fmla="*/ 41 h 178"/>
                <a:gd name="T42" fmla="*/ 103 w 603"/>
                <a:gd name="T43" fmla="*/ 41 h 178"/>
                <a:gd name="T44" fmla="*/ 92 w 603"/>
                <a:gd name="T45" fmla="*/ 41 h 178"/>
                <a:gd name="T46" fmla="*/ 80 w 603"/>
                <a:gd name="T47" fmla="*/ 41 h 178"/>
                <a:gd name="T48" fmla="*/ 69 w 603"/>
                <a:gd name="T49" fmla="*/ 41 h 178"/>
                <a:gd name="T50" fmla="*/ 57 w 603"/>
                <a:gd name="T51" fmla="*/ 41 h 178"/>
                <a:gd name="T52" fmla="*/ 45 w 603"/>
                <a:gd name="T53" fmla="*/ 41 h 178"/>
                <a:gd name="T54" fmla="*/ 34 w 603"/>
                <a:gd name="T55" fmla="*/ 41 h 178"/>
                <a:gd name="T56" fmla="*/ 24 w 603"/>
                <a:gd name="T57" fmla="*/ 41 h 178"/>
                <a:gd name="T58" fmla="*/ 16 w 603"/>
                <a:gd name="T59" fmla="*/ 41 h 178"/>
                <a:gd name="T60" fmla="*/ 9 w 603"/>
                <a:gd name="T61" fmla="*/ 41 h 178"/>
                <a:gd name="T62" fmla="*/ 3 w 603"/>
                <a:gd name="T63" fmla="*/ 41 h 178"/>
                <a:gd name="T64" fmla="*/ 0 w 603"/>
                <a:gd name="T65" fmla="*/ 41 h 178"/>
                <a:gd name="T66" fmla="*/ 2 w 603"/>
                <a:gd name="T67" fmla="*/ 37 h 178"/>
                <a:gd name="T68" fmla="*/ 4 w 603"/>
                <a:gd name="T69" fmla="*/ 32 h 178"/>
                <a:gd name="T70" fmla="*/ 6 w 603"/>
                <a:gd name="T71" fmla="*/ 28 h 178"/>
                <a:gd name="T72" fmla="*/ 9 w 603"/>
                <a:gd name="T73" fmla="*/ 25 h 178"/>
                <a:gd name="T74" fmla="*/ 13 w 603"/>
                <a:gd name="T75" fmla="*/ 21 h 178"/>
                <a:gd name="T76" fmla="*/ 16 w 603"/>
                <a:gd name="T77" fmla="*/ 18 h 178"/>
                <a:gd name="T78" fmla="*/ 20 w 603"/>
                <a:gd name="T79" fmla="*/ 14 h 178"/>
                <a:gd name="T80" fmla="*/ 25 w 603"/>
                <a:gd name="T81" fmla="*/ 12 h 178"/>
                <a:gd name="T82" fmla="*/ 29 w 603"/>
                <a:gd name="T83" fmla="*/ 9 h 178"/>
                <a:gd name="T84" fmla="*/ 34 w 603"/>
                <a:gd name="T85" fmla="*/ 7 h 178"/>
                <a:gd name="T86" fmla="*/ 39 w 603"/>
                <a:gd name="T87" fmla="*/ 5 h 178"/>
                <a:gd name="T88" fmla="*/ 45 w 603"/>
                <a:gd name="T89" fmla="*/ 3 h 178"/>
                <a:gd name="T90" fmla="*/ 51 w 603"/>
                <a:gd name="T91" fmla="*/ 2 h 178"/>
                <a:gd name="T92" fmla="*/ 56 w 603"/>
                <a:gd name="T93" fmla="*/ 1 h 178"/>
                <a:gd name="T94" fmla="*/ 62 w 603"/>
                <a:gd name="T95" fmla="*/ 0 h 178"/>
                <a:gd name="T96" fmla="*/ 68 w 603"/>
                <a:gd name="T97" fmla="*/ 0 h 1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3"/>
                <a:gd name="T148" fmla="*/ 0 h 178"/>
                <a:gd name="T149" fmla="*/ 603 w 603"/>
                <a:gd name="T150" fmla="*/ 178 h 1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3" h="178">
                  <a:moveTo>
                    <a:pt x="301" y="0"/>
                  </a:moveTo>
                  <a:lnTo>
                    <a:pt x="328" y="1"/>
                  </a:lnTo>
                  <a:lnTo>
                    <a:pt x="354" y="4"/>
                  </a:lnTo>
                  <a:lnTo>
                    <a:pt x="379" y="8"/>
                  </a:lnTo>
                  <a:lnTo>
                    <a:pt x="404" y="13"/>
                  </a:lnTo>
                  <a:lnTo>
                    <a:pt x="428" y="21"/>
                  </a:lnTo>
                  <a:lnTo>
                    <a:pt x="451" y="30"/>
                  </a:lnTo>
                  <a:lnTo>
                    <a:pt x="473" y="39"/>
                  </a:lnTo>
                  <a:lnTo>
                    <a:pt x="493" y="51"/>
                  </a:lnTo>
                  <a:lnTo>
                    <a:pt x="513" y="62"/>
                  </a:lnTo>
                  <a:lnTo>
                    <a:pt x="530" y="77"/>
                  </a:lnTo>
                  <a:lnTo>
                    <a:pt x="547" y="91"/>
                  </a:lnTo>
                  <a:lnTo>
                    <a:pt x="561" y="107"/>
                  </a:lnTo>
                  <a:lnTo>
                    <a:pt x="574" y="123"/>
                  </a:lnTo>
                  <a:lnTo>
                    <a:pt x="586" y="140"/>
                  </a:lnTo>
                  <a:lnTo>
                    <a:pt x="595" y="159"/>
                  </a:lnTo>
                  <a:lnTo>
                    <a:pt x="603" y="178"/>
                  </a:lnTo>
                  <a:lnTo>
                    <a:pt x="588" y="178"/>
                  </a:lnTo>
                  <a:lnTo>
                    <a:pt x="565" y="178"/>
                  </a:lnTo>
                  <a:lnTo>
                    <a:pt x="534" y="178"/>
                  </a:lnTo>
                  <a:lnTo>
                    <a:pt x="496" y="178"/>
                  </a:lnTo>
                  <a:lnTo>
                    <a:pt x="452" y="178"/>
                  </a:lnTo>
                  <a:lnTo>
                    <a:pt x="404" y="178"/>
                  </a:lnTo>
                  <a:lnTo>
                    <a:pt x="353" y="178"/>
                  </a:lnTo>
                  <a:lnTo>
                    <a:pt x="302" y="178"/>
                  </a:lnTo>
                  <a:lnTo>
                    <a:pt x="250" y="178"/>
                  </a:lnTo>
                  <a:lnTo>
                    <a:pt x="199" y="178"/>
                  </a:lnTo>
                  <a:lnTo>
                    <a:pt x="151" y="178"/>
                  </a:lnTo>
                  <a:lnTo>
                    <a:pt x="107" y="178"/>
                  </a:lnTo>
                  <a:lnTo>
                    <a:pt x="69" y="178"/>
                  </a:lnTo>
                  <a:lnTo>
                    <a:pt x="38" y="178"/>
                  </a:lnTo>
                  <a:lnTo>
                    <a:pt x="15" y="178"/>
                  </a:lnTo>
                  <a:lnTo>
                    <a:pt x="0" y="178"/>
                  </a:lnTo>
                  <a:lnTo>
                    <a:pt x="8" y="159"/>
                  </a:lnTo>
                  <a:lnTo>
                    <a:pt x="17" y="140"/>
                  </a:lnTo>
                  <a:lnTo>
                    <a:pt x="28" y="123"/>
                  </a:lnTo>
                  <a:lnTo>
                    <a:pt x="41" y="107"/>
                  </a:lnTo>
                  <a:lnTo>
                    <a:pt x="56" y="91"/>
                  </a:lnTo>
                  <a:lnTo>
                    <a:pt x="72" y="77"/>
                  </a:lnTo>
                  <a:lnTo>
                    <a:pt x="90" y="62"/>
                  </a:lnTo>
                  <a:lnTo>
                    <a:pt x="110" y="51"/>
                  </a:lnTo>
                  <a:lnTo>
                    <a:pt x="129" y="39"/>
                  </a:lnTo>
                  <a:lnTo>
                    <a:pt x="151" y="30"/>
                  </a:lnTo>
                  <a:lnTo>
                    <a:pt x="173" y="21"/>
                  </a:lnTo>
                  <a:lnTo>
                    <a:pt x="198" y="13"/>
                  </a:lnTo>
                  <a:lnTo>
                    <a:pt x="223" y="8"/>
                  </a:lnTo>
                  <a:lnTo>
                    <a:pt x="247" y="4"/>
                  </a:lnTo>
                  <a:lnTo>
                    <a:pt x="274" y="1"/>
                  </a:lnTo>
                  <a:lnTo>
                    <a:pt x="301" y="0"/>
                  </a:lnTo>
                  <a:close/>
                </a:path>
              </a:pathLst>
            </a:custGeom>
            <a:solidFill>
              <a:srgbClr val="C0C0C0"/>
            </a:solidFill>
            <a:ln w="9525">
              <a:noFill/>
              <a:round/>
              <a:headEnd/>
              <a:tailEnd/>
            </a:ln>
          </p:spPr>
          <p:txBody>
            <a:bodyPr/>
            <a:lstStyle/>
            <a:p>
              <a:pPr rtl="0"/>
              <a:endParaRPr lang="en-US" sz="3800"/>
            </a:p>
          </p:txBody>
        </p:sp>
        <p:sp>
          <p:nvSpPr>
            <p:cNvPr id="1163" name="Freeform 1161"/>
            <p:cNvSpPr>
              <a:spLocks/>
            </p:cNvSpPr>
            <p:nvPr/>
          </p:nvSpPr>
          <p:spPr bwMode="auto">
            <a:xfrm>
              <a:off x="523" y="2988"/>
              <a:ext cx="161" cy="28"/>
            </a:xfrm>
            <a:custGeom>
              <a:avLst/>
              <a:gdLst>
                <a:gd name="T0" fmla="*/ 156 w 705"/>
                <a:gd name="T1" fmla="*/ 0 h 122"/>
                <a:gd name="T2" fmla="*/ 1 w 705"/>
                <a:gd name="T3" fmla="*/ 0 h 122"/>
                <a:gd name="T4" fmla="*/ 1 w 705"/>
                <a:gd name="T5" fmla="*/ 4 h 122"/>
                <a:gd name="T6" fmla="*/ 0 w 705"/>
                <a:gd name="T7" fmla="*/ 13 h 122"/>
                <a:gd name="T8" fmla="*/ 0 w 705"/>
                <a:gd name="T9" fmla="*/ 16 h 122"/>
                <a:gd name="T10" fmla="*/ 0 w 705"/>
                <a:gd name="T11" fmla="*/ 19 h 122"/>
                <a:gd name="T12" fmla="*/ 1 w 705"/>
                <a:gd name="T13" fmla="*/ 22 h 122"/>
                <a:gd name="T14" fmla="*/ 2 w 705"/>
                <a:gd name="T15" fmla="*/ 25 h 122"/>
                <a:gd name="T16" fmla="*/ 3 w 705"/>
                <a:gd name="T17" fmla="*/ 28 h 122"/>
                <a:gd name="T18" fmla="*/ 158 w 705"/>
                <a:gd name="T19" fmla="*/ 28 h 122"/>
                <a:gd name="T20" fmla="*/ 159 w 705"/>
                <a:gd name="T21" fmla="*/ 25 h 122"/>
                <a:gd name="T22" fmla="*/ 160 w 705"/>
                <a:gd name="T23" fmla="*/ 22 h 122"/>
                <a:gd name="T24" fmla="*/ 161 w 705"/>
                <a:gd name="T25" fmla="*/ 19 h 122"/>
                <a:gd name="T26" fmla="*/ 161 w 705"/>
                <a:gd name="T27" fmla="*/ 16 h 122"/>
                <a:gd name="T28" fmla="*/ 161 w 705"/>
                <a:gd name="T29" fmla="*/ 13 h 122"/>
                <a:gd name="T30" fmla="*/ 160 w 705"/>
                <a:gd name="T31" fmla="*/ 0 h 122"/>
                <a:gd name="T32" fmla="*/ 156 w 705"/>
                <a:gd name="T33" fmla="*/ 0 h 1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5"/>
                <a:gd name="T52" fmla="*/ 0 h 122"/>
                <a:gd name="T53" fmla="*/ 705 w 705"/>
                <a:gd name="T54" fmla="*/ 122 h 1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5" h="122">
                  <a:moveTo>
                    <a:pt x="681" y="1"/>
                  </a:moveTo>
                  <a:lnTo>
                    <a:pt x="6" y="1"/>
                  </a:lnTo>
                  <a:lnTo>
                    <a:pt x="4" y="18"/>
                  </a:lnTo>
                  <a:lnTo>
                    <a:pt x="0" y="57"/>
                  </a:lnTo>
                  <a:lnTo>
                    <a:pt x="0" y="69"/>
                  </a:lnTo>
                  <a:lnTo>
                    <a:pt x="2" y="82"/>
                  </a:lnTo>
                  <a:lnTo>
                    <a:pt x="4" y="95"/>
                  </a:lnTo>
                  <a:lnTo>
                    <a:pt x="7" y="108"/>
                  </a:lnTo>
                  <a:lnTo>
                    <a:pt x="11" y="122"/>
                  </a:lnTo>
                  <a:lnTo>
                    <a:pt x="694" y="122"/>
                  </a:lnTo>
                  <a:lnTo>
                    <a:pt x="698" y="108"/>
                  </a:lnTo>
                  <a:lnTo>
                    <a:pt x="701" y="95"/>
                  </a:lnTo>
                  <a:lnTo>
                    <a:pt x="703" y="82"/>
                  </a:lnTo>
                  <a:lnTo>
                    <a:pt x="705" y="70"/>
                  </a:lnTo>
                  <a:lnTo>
                    <a:pt x="705" y="57"/>
                  </a:lnTo>
                  <a:lnTo>
                    <a:pt x="699" y="0"/>
                  </a:lnTo>
                  <a:lnTo>
                    <a:pt x="681" y="1"/>
                  </a:lnTo>
                  <a:close/>
                </a:path>
              </a:pathLst>
            </a:custGeom>
            <a:solidFill>
              <a:srgbClr val="000000"/>
            </a:solidFill>
            <a:ln w="9525">
              <a:noFill/>
              <a:round/>
              <a:headEnd/>
              <a:tailEnd/>
            </a:ln>
          </p:spPr>
          <p:txBody>
            <a:bodyPr/>
            <a:lstStyle/>
            <a:p>
              <a:pPr rtl="0"/>
              <a:endParaRPr lang="en-US" sz="3800"/>
            </a:p>
          </p:txBody>
        </p:sp>
        <p:sp>
          <p:nvSpPr>
            <p:cNvPr id="1164" name="Freeform 1162"/>
            <p:cNvSpPr>
              <a:spLocks/>
            </p:cNvSpPr>
            <p:nvPr/>
          </p:nvSpPr>
          <p:spPr bwMode="auto">
            <a:xfrm>
              <a:off x="532" y="2998"/>
              <a:ext cx="143" cy="9"/>
            </a:xfrm>
            <a:custGeom>
              <a:avLst/>
              <a:gdLst>
                <a:gd name="T0" fmla="*/ 143 w 625"/>
                <a:gd name="T1" fmla="*/ 0 h 42"/>
                <a:gd name="T2" fmla="*/ 143 w 625"/>
                <a:gd name="T3" fmla="*/ 1 h 42"/>
                <a:gd name="T4" fmla="*/ 143 w 625"/>
                <a:gd name="T5" fmla="*/ 2 h 42"/>
                <a:gd name="T6" fmla="*/ 143 w 625"/>
                <a:gd name="T7" fmla="*/ 3 h 42"/>
                <a:gd name="T8" fmla="*/ 143 w 625"/>
                <a:gd name="T9" fmla="*/ 3 h 42"/>
                <a:gd name="T10" fmla="*/ 143 w 625"/>
                <a:gd name="T11" fmla="*/ 5 h 42"/>
                <a:gd name="T12" fmla="*/ 143 w 625"/>
                <a:gd name="T13" fmla="*/ 6 h 42"/>
                <a:gd name="T14" fmla="*/ 143 w 625"/>
                <a:gd name="T15" fmla="*/ 8 h 42"/>
                <a:gd name="T16" fmla="*/ 142 w 625"/>
                <a:gd name="T17" fmla="*/ 9 h 42"/>
                <a:gd name="T18" fmla="*/ 140 w 625"/>
                <a:gd name="T19" fmla="*/ 9 h 42"/>
                <a:gd name="T20" fmla="*/ 135 w 625"/>
                <a:gd name="T21" fmla="*/ 9 h 42"/>
                <a:gd name="T22" fmla="*/ 127 w 625"/>
                <a:gd name="T23" fmla="*/ 9 h 42"/>
                <a:gd name="T24" fmla="*/ 118 w 625"/>
                <a:gd name="T25" fmla="*/ 9 h 42"/>
                <a:gd name="T26" fmla="*/ 108 w 625"/>
                <a:gd name="T27" fmla="*/ 9 h 42"/>
                <a:gd name="T28" fmla="*/ 96 w 625"/>
                <a:gd name="T29" fmla="*/ 9 h 42"/>
                <a:gd name="T30" fmla="*/ 84 w 625"/>
                <a:gd name="T31" fmla="*/ 9 h 42"/>
                <a:gd name="T32" fmla="*/ 72 w 625"/>
                <a:gd name="T33" fmla="*/ 9 h 42"/>
                <a:gd name="T34" fmla="*/ 59 w 625"/>
                <a:gd name="T35" fmla="*/ 9 h 42"/>
                <a:gd name="T36" fmla="*/ 47 w 625"/>
                <a:gd name="T37" fmla="*/ 9 h 42"/>
                <a:gd name="T38" fmla="*/ 35 w 625"/>
                <a:gd name="T39" fmla="*/ 9 h 42"/>
                <a:gd name="T40" fmla="*/ 25 w 625"/>
                <a:gd name="T41" fmla="*/ 9 h 42"/>
                <a:gd name="T42" fmla="*/ 16 w 625"/>
                <a:gd name="T43" fmla="*/ 9 h 42"/>
                <a:gd name="T44" fmla="*/ 9 w 625"/>
                <a:gd name="T45" fmla="*/ 9 h 42"/>
                <a:gd name="T46" fmla="*/ 3 w 625"/>
                <a:gd name="T47" fmla="*/ 9 h 42"/>
                <a:gd name="T48" fmla="*/ 1 w 625"/>
                <a:gd name="T49" fmla="*/ 9 h 42"/>
                <a:gd name="T50" fmla="*/ 0 w 625"/>
                <a:gd name="T51" fmla="*/ 8 h 42"/>
                <a:gd name="T52" fmla="*/ 0 w 625"/>
                <a:gd name="T53" fmla="*/ 6 h 42"/>
                <a:gd name="T54" fmla="*/ 0 w 625"/>
                <a:gd name="T55" fmla="*/ 5 h 42"/>
                <a:gd name="T56" fmla="*/ 0 w 625"/>
                <a:gd name="T57" fmla="*/ 3 h 42"/>
                <a:gd name="T58" fmla="*/ 0 w 625"/>
                <a:gd name="T59" fmla="*/ 3 h 42"/>
                <a:gd name="T60" fmla="*/ 0 w 625"/>
                <a:gd name="T61" fmla="*/ 2 h 42"/>
                <a:gd name="T62" fmla="*/ 0 w 625"/>
                <a:gd name="T63" fmla="*/ 1 h 42"/>
                <a:gd name="T64" fmla="*/ 0 w 625"/>
                <a:gd name="T65" fmla="*/ 0 h 42"/>
                <a:gd name="T66" fmla="*/ 3 w 625"/>
                <a:gd name="T67" fmla="*/ 0 h 42"/>
                <a:gd name="T68" fmla="*/ 8 w 625"/>
                <a:gd name="T69" fmla="*/ 0 h 42"/>
                <a:gd name="T70" fmla="*/ 16 w 625"/>
                <a:gd name="T71" fmla="*/ 0 h 42"/>
                <a:gd name="T72" fmla="*/ 25 w 625"/>
                <a:gd name="T73" fmla="*/ 0 h 42"/>
                <a:gd name="T74" fmla="*/ 35 w 625"/>
                <a:gd name="T75" fmla="*/ 0 h 42"/>
                <a:gd name="T76" fmla="*/ 47 w 625"/>
                <a:gd name="T77" fmla="*/ 0 h 42"/>
                <a:gd name="T78" fmla="*/ 59 w 625"/>
                <a:gd name="T79" fmla="*/ 0 h 42"/>
                <a:gd name="T80" fmla="*/ 72 w 625"/>
                <a:gd name="T81" fmla="*/ 0 h 42"/>
                <a:gd name="T82" fmla="*/ 84 w 625"/>
                <a:gd name="T83" fmla="*/ 0 h 42"/>
                <a:gd name="T84" fmla="*/ 96 w 625"/>
                <a:gd name="T85" fmla="*/ 0 h 42"/>
                <a:gd name="T86" fmla="*/ 108 w 625"/>
                <a:gd name="T87" fmla="*/ 0 h 42"/>
                <a:gd name="T88" fmla="*/ 118 w 625"/>
                <a:gd name="T89" fmla="*/ 0 h 42"/>
                <a:gd name="T90" fmla="*/ 127 w 625"/>
                <a:gd name="T91" fmla="*/ 0 h 42"/>
                <a:gd name="T92" fmla="*/ 135 w 625"/>
                <a:gd name="T93" fmla="*/ 0 h 42"/>
                <a:gd name="T94" fmla="*/ 140 w 625"/>
                <a:gd name="T95" fmla="*/ 0 h 42"/>
                <a:gd name="T96" fmla="*/ 143 w 625"/>
                <a:gd name="T97" fmla="*/ 0 h 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5"/>
                <a:gd name="T148" fmla="*/ 0 h 42"/>
                <a:gd name="T149" fmla="*/ 625 w 625"/>
                <a:gd name="T150" fmla="*/ 42 h 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5" h="42">
                  <a:moveTo>
                    <a:pt x="623" y="0"/>
                  </a:moveTo>
                  <a:lnTo>
                    <a:pt x="624" y="6"/>
                  </a:lnTo>
                  <a:lnTo>
                    <a:pt x="624" y="11"/>
                  </a:lnTo>
                  <a:lnTo>
                    <a:pt x="625" y="15"/>
                  </a:lnTo>
                  <a:lnTo>
                    <a:pt x="625" y="16"/>
                  </a:lnTo>
                  <a:lnTo>
                    <a:pt x="625" y="22"/>
                  </a:lnTo>
                  <a:lnTo>
                    <a:pt x="624" y="29"/>
                  </a:lnTo>
                  <a:lnTo>
                    <a:pt x="623" y="35"/>
                  </a:lnTo>
                  <a:lnTo>
                    <a:pt x="622" y="42"/>
                  </a:lnTo>
                  <a:lnTo>
                    <a:pt x="610" y="42"/>
                  </a:lnTo>
                  <a:lnTo>
                    <a:pt x="588" y="42"/>
                  </a:lnTo>
                  <a:lnTo>
                    <a:pt x="555" y="42"/>
                  </a:lnTo>
                  <a:lnTo>
                    <a:pt x="516" y="42"/>
                  </a:lnTo>
                  <a:lnTo>
                    <a:pt x="471" y="42"/>
                  </a:lnTo>
                  <a:lnTo>
                    <a:pt x="421" y="42"/>
                  </a:lnTo>
                  <a:lnTo>
                    <a:pt x="368" y="42"/>
                  </a:lnTo>
                  <a:lnTo>
                    <a:pt x="313" y="42"/>
                  </a:lnTo>
                  <a:lnTo>
                    <a:pt x="258" y="42"/>
                  </a:lnTo>
                  <a:lnTo>
                    <a:pt x="205" y="42"/>
                  </a:lnTo>
                  <a:lnTo>
                    <a:pt x="154" y="42"/>
                  </a:lnTo>
                  <a:lnTo>
                    <a:pt x="109" y="42"/>
                  </a:lnTo>
                  <a:lnTo>
                    <a:pt x="70" y="42"/>
                  </a:lnTo>
                  <a:lnTo>
                    <a:pt x="39" y="42"/>
                  </a:lnTo>
                  <a:lnTo>
                    <a:pt x="15" y="42"/>
                  </a:lnTo>
                  <a:lnTo>
                    <a:pt x="3" y="42"/>
                  </a:lnTo>
                  <a:lnTo>
                    <a:pt x="2" y="35"/>
                  </a:lnTo>
                  <a:lnTo>
                    <a:pt x="1" y="29"/>
                  </a:lnTo>
                  <a:lnTo>
                    <a:pt x="0" y="22"/>
                  </a:lnTo>
                  <a:lnTo>
                    <a:pt x="0" y="16"/>
                  </a:lnTo>
                  <a:lnTo>
                    <a:pt x="0" y="15"/>
                  </a:lnTo>
                  <a:lnTo>
                    <a:pt x="1" y="11"/>
                  </a:lnTo>
                  <a:lnTo>
                    <a:pt x="1" y="6"/>
                  </a:lnTo>
                  <a:lnTo>
                    <a:pt x="2" y="0"/>
                  </a:lnTo>
                  <a:lnTo>
                    <a:pt x="14" y="0"/>
                  </a:lnTo>
                  <a:lnTo>
                    <a:pt x="37" y="0"/>
                  </a:lnTo>
                  <a:lnTo>
                    <a:pt x="68" y="0"/>
                  </a:lnTo>
                  <a:lnTo>
                    <a:pt x="109" y="0"/>
                  </a:lnTo>
                  <a:lnTo>
                    <a:pt x="154" y="0"/>
                  </a:lnTo>
                  <a:lnTo>
                    <a:pt x="204" y="0"/>
                  </a:lnTo>
                  <a:lnTo>
                    <a:pt x="257" y="0"/>
                  </a:lnTo>
                  <a:lnTo>
                    <a:pt x="313" y="0"/>
                  </a:lnTo>
                  <a:lnTo>
                    <a:pt x="368" y="0"/>
                  </a:lnTo>
                  <a:lnTo>
                    <a:pt x="421" y="0"/>
                  </a:lnTo>
                  <a:lnTo>
                    <a:pt x="471" y="0"/>
                  </a:lnTo>
                  <a:lnTo>
                    <a:pt x="516" y="0"/>
                  </a:lnTo>
                  <a:lnTo>
                    <a:pt x="557" y="0"/>
                  </a:lnTo>
                  <a:lnTo>
                    <a:pt x="588" y="0"/>
                  </a:lnTo>
                  <a:lnTo>
                    <a:pt x="611" y="0"/>
                  </a:lnTo>
                  <a:lnTo>
                    <a:pt x="623" y="0"/>
                  </a:lnTo>
                  <a:close/>
                </a:path>
              </a:pathLst>
            </a:custGeom>
            <a:solidFill>
              <a:srgbClr val="C0C0C0"/>
            </a:solidFill>
            <a:ln w="9525">
              <a:noFill/>
              <a:round/>
              <a:headEnd/>
              <a:tailEnd/>
            </a:ln>
          </p:spPr>
          <p:txBody>
            <a:bodyPr/>
            <a:lstStyle/>
            <a:p>
              <a:pPr rtl="0"/>
              <a:endParaRPr lang="en-US" sz="3800"/>
            </a:p>
          </p:txBody>
        </p:sp>
        <p:sp>
          <p:nvSpPr>
            <p:cNvPr id="1165" name="Freeform 1163"/>
            <p:cNvSpPr>
              <a:spLocks/>
            </p:cNvSpPr>
            <p:nvPr/>
          </p:nvSpPr>
          <p:spPr bwMode="auto">
            <a:xfrm>
              <a:off x="428" y="2787"/>
              <a:ext cx="212" cy="223"/>
            </a:xfrm>
            <a:custGeom>
              <a:avLst/>
              <a:gdLst>
                <a:gd name="T0" fmla="*/ 2 w 927"/>
                <a:gd name="T1" fmla="*/ 2 h 975"/>
                <a:gd name="T2" fmla="*/ 1 w 927"/>
                <a:gd name="T3" fmla="*/ 7 h 975"/>
                <a:gd name="T4" fmla="*/ 0 w 927"/>
                <a:gd name="T5" fmla="*/ 13 h 975"/>
                <a:gd name="T6" fmla="*/ 0 w 927"/>
                <a:gd name="T7" fmla="*/ 24 h 975"/>
                <a:gd name="T8" fmla="*/ 2 w 927"/>
                <a:gd name="T9" fmla="*/ 35 h 975"/>
                <a:gd name="T10" fmla="*/ 6 w 927"/>
                <a:gd name="T11" fmla="*/ 47 h 975"/>
                <a:gd name="T12" fmla="*/ 13 w 927"/>
                <a:gd name="T13" fmla="*/ 56 h 975"/>
                <a:gd name="T14" fmla="*/ 23 w 927"/>
                <a:gd name="T15" fmla="*/ 61 h 975"/>
                <a:gd name="T16" fmla="*/ 35 w 927"/>
                <a:gd name="T17" fmla="*/ 63 h 975"/>
                <a:gd name="T18" fmla="*/ 50 w 927"/>
                <a:gd name="T19" fmla="*/ 66 h 975"/>
                <a:gd name="T20" fmla="*/ 67 w 927"/>
                <a:gd name="T21" fmla="*/ 68 h 975"/>
                <a:gd name="T22" fmla="*/ 86 w 927"/>
                <a:gd name="T23" fmla="*/ 70 h 975"/>
                <a:gd name="T24" fmla="*/ 104 w 927"/>
                <a:gd name="T25" fmla="*/ 72 h 975"/>
                <a:gd name="T26" fmla="*/ 119 w 927"/>
                <a:gd name="T27" fmla="*/ 73 h 975"/>
                <a:gd name="T28" fmla="*/ 132 w 927"/>
                <a:gd name="T29" fmla="*/ 74 h 975"/>
                <a:gd name="T30" fmla="*/ 133 w 927"/>
                <a:gd name="T31" fmla="*/ 85 h 975"/>
                <a:gd name="T32" fmla="*/ 121 w 927"/>
                <a:gd name="T33" fmla="*/ 115 h 975"/>
                <a:gd name="T34" fmla="*/ 106 w 927"/>
                <a:gd name="T35" fmla="*/ 154 h 975"/>
                <a:gd name="T36" fmla="*/ 94 w 927"/>
                <a:gd name="T37" fmla="*/ 194 h 975"/>
                <a:gd name="T38" fmla="*/ 89 w 927"/>
                <a:gd name="T39" fmla="*/ 223 h 975"/>
                <a:gd name="T40" fmla="*/ 102 w 927"/>
                <a:gd name="T41" fmla="*/ 214 h 975"/>
                <a:gd name="T42" fmla="*/ 114 w 927"/>
                <a:gd name="T43" fmla="*/ 207 h 975"/>
                <a:gd name="T44" fmla="*/ 129 w 927"/>
                <a:gd name="T45" fmla="*/ 198 h 975"/>
                <a:gd name="T46" fmla="*/ 145 w 927"/>
                <a:gd name="T47" fmla="*/ 189 h 975"/>
                <a:gd name="T48" fmla="*/ 161 w 927"/>
                <a:gd name="T49" fmla="*/ 180 h 975"/>
                <a:gd name="T50" fmla="*/ 177 w 927"/>
                <a:gd name="T51" fmla="*/ 172 h 975"/>
                <a:gd name="T52" fmla="*/ 191 w 927"/>
                <a:gd name="T53" fmla="*/ 167 h 975"/>
                <a:gd name="T54" fmla="*/ 202 w 927"/>
                <a:gd name="T55" fmla="*/ 163 h 975"/>
                <a:gd name="T56" fmla="*/ 212 w 927"/>
                <a:gd name="T57" fmla="*/ 163 h 975"/>
                <a:gd name="T58" fmla="*/ 208 w 927"/>
                <a:gd name="T59" fmla="*/ 141 h 975"/>
                <a:gd name="T60" fmla="*/ 203 w 927"/>
                <a:gd name="T61" fmla="*/ 107 h 975"/>
                <a:gd name="T62" fmla="*/ 198 w 927"/>
                <a:gd name="T63" fmla="*/ 75 h 975"/>
                <a:gd name="T64" fmla="*/ 195 w 927"/>
                <a:gd name="T65" fmla="*/ 54 h 975"/>
                <a:gd name="T66" fmla="*/ 194 w 927"/>
                <a:gd name="T67" fmla="*/ 45 h 975"/>
                <a:gd name="T68" fmla="*/ 191 w 927"/>
                <a:gd name="T69" fmla="*/ 37 h 975"/>
                <a:gd name="T70" fmla="*/ 186 w 927"/>
                <a:gd name="T71" fmla="*/ 30 h 975"/>
                <a:gd name="T72" fmla="*/ 177 w 927"/>
                <a:gd name="T73" fmla="*/ 27 h 975"/>
                <a:gd name="T74" fmla="*/ 169 w 927"/>
                <a:gd name="T75" fmla="*/ 26 h 975"/>
                <a:gd name="T76" fmla="*/ 159 w 927"/>
                <a:gd name="T77" fmla="*/ 25 h 975"/>
                <a:gd name="T78" fmla="*/ 145 w 927"/>
                <a:gd name="T79" fmla="*/ 24 h 975"/>
                <a:gd name="T80" fmla="*/ 129 w 927"/>
                <a:gd name="T81" fmla="*/ 22 h 975"/>
                <a:gd name="T82" fmla="*/ 110 w 927"/>
                <a:gd name="T83" fmla="*/ 21 h 975"/>
                <a:gd name="T84" fmla="*/ 93 w 927"/>
                <a:gd name="T85" fmla="*/ 19 h 975"/>
                <a:gd name="T86" fmla="*/ 77 w 927"/>
                <a:gd name="T87" fmla="*/ 17 h 975"/>
                <a:gd name="T88" fmla="*/ 65 w 927"/>
                <a:gd name="T89" fmla="*/ 16 h 975"/>
                <a:gd name="T90" fmla="*/ 61 w 927"/>
                <a:gd name="T91" fmla="*/ 11 h 975"/>
                <a:gd name="T92" fmla="*/ 61 w 927"/>
                <a:gd name="T93" fmla="*/ 2 h 975"/>
                <a:gd name="T94" fmla="*/ 56 w 927"/>
                <a:gd name="T95" fmla="*/ 0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27"/>
                <a:gd name="T145" fmla="*/ 0 h 975"/>
                <a:gd name="T146" fmla="*/ 927 w 927"/>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27" h="975">
                  <a:moveTo>
                    <a:pt x="245" y="0"/>
                  </a:moveTo>
                  <a:lnTo>
                    <a:pt x="7" y="7"/>
                  </a:lnTo>
                  <a:lnTo>
                    <a:pt x="4" y="24"/>
                  </a:lnTo>
                  <a:lnTo>
                    <a:pt x="4" y="29"/>
                  </a:lnTo>
                  <a:lnTo>
                    <a:pt x="3" y="42"/>
                  </a:lnTo>
                  <a:lnTo>
                    <a:pt x="0" y="59"/>
                  </a:lnTo>
                  <a:lnTo>
                    <a:pt x="0" y="81"/>
                  </a:lnTo>
                  <a:lnTo>
                    <a:pt x="2" y="105"/>
                  </a:lnTo>
                  <a:lnTo>
                    <a:pt x="3" y="129"/>
                  </a:lnTo>
                  <a:lnTo>
                    <a:pt x="8" y="155"/>
                  </a:lnTo>
                  <a:lnTo>
                    <a:pt x="16" y="181"/>
                  </a:lnTo>
                  <a:lnTo>
                    <a:pt x="26" y="205"/>
                  </a:lnTo>
                  <a:lnTo>
                    <a:pt x="41" y="227"/>
                  </a:lnTo>
                  <a:lnTo>
                    <a:pt x="59" y="244"/>
                  </a:lnTo>
                  <a:lnTo>
                    <a:pt x="82" y="258"/>
                  </a:lnTo>
                  <a:lnTo>
                    <a:pt x="101" y="265"/>
                  </a:lnTo>
                  <a:lnTo>
                    <a:pt x="124" y="271"/>
                  </a:lnTo>
                  <a:lnTo>
                    <a:pt x="153" y="276"/>
                  </a:lnTo>
                  <a:lnTo>
                    <a:pt x="184" y="283"/>
                  </a:lnTo>
                  <a:lnTo>
                    <a:pt x="219" y="288"/>
                  </a:lnTo>
                  <a:lnTo>
                    <a:pt x="257" y="293"/>
                  </a:lnTo>
                  <a:lnTo>
                    <a:pt x="294" y="297"/>
                  </a:lnTo>
                  <a:lnTo>
                    <a:pt x="335" y="302"/>
                  </a:lnTo>
                  <a:lnTo>
                    <a:pt x="375" y="306"/>
                  </a:lnTo>
                  <a:lnTo>
                    <a:pt x="414" y="310"/>
                  </a:lnTo>
                  <a:lnTo>
                    <a:pt x="453" y="314"/>
                  </a:lnTo>
                  <a:lnTo>
                    <a:pt x="490" y="317"/>
                  </a:lnTo>
                  <a:lnTo>
                    <a:pt x="522" y="319"/>
                  </a:lnTo>
                  <a:lnTo>
                    <a:pt x="553" y="322"/>
                  </a:lnTo>
                  <a:lnTo>
                    <a:pt x="579" y="324"/>
                  </a:lnTo>
                  <a:lnTo>
                    <a:pt x="600" y="326"/>
                  </a:lnTo>
                  <a:lnTo>
                    <a:pt x="582" y="370"/>
                  </a:lnTo>
                  <a:lnTo>
                    <a:pt x="556" y="430"/>
                  </a:lnTo>
                  <a:lnTo>
                    <a:pt x="527" y="503"/>
                  </a:lnTo>
                  <a:lnTo>
                    <a:pt x="496" y="584"/>
                  </a:lnTo>
                  <a:lnTo>
                    <a:pt x="465" y="673"/>
                  </a:lnTo>
                  <a:lnTo>
                    <a:pt x="436" y="763"/>
                  </a:lnTo>
                  <a:lnTo>
                    <a:pt x="413" y="850"/>
                  </a:lnTo>
                  <a:lnTo>
                    <a:pt x="396" y="930"/>
                  </a:lnTo>
                  <a:lnTo>
                    <a:pt x="388" y="975"/>
                  </a:lnTo>
                  <a:lnTo>
                    <a:pt x="427" y="950"/>
                  </a:lnTo>
                  <a:lnTo>
                    <a:pt x="448" y="937"/>
                  </a:lnTo>
                  <a:lnTo>
                    <a:pt x="473" y="920"/>
                  </a:lnTo>
                  <a:lnTo>
                    <a:pt x="500" y="903"/>
                  </a:lnTo>
                  <a:lnTo>
                    <a:pt x="531" y="885"/>
                  </a:lnTo>
                  <a:lnTo>
                    <a:pt x="564" y="865"/>
                  </a:lnTo>
                  <a:lnTo>
                    <a:pt x="598" y="846"/>
                  </a:lnTo>
                  <a:lnTo>
                    <a:pt x="633" y="825"/>
                  </a:lnTo>
                  <a:lnTo>
                    <a:pt x="668" y="806"/>
                  </a:lnTo>
                  <a:lnTo>
                    <a:pt x="704" y="787"/>
                  </a:lnTo>
                  <a:lnTo>
                    <a:pt x="738" y="769"/>
                  </a:lnTo>
                  <a:lnTo>
                    <a:pt x="772" y="754"/>
                  </a:lnTo>
                  <a:lnTo>
                    <a:pt x="805" y="739"/>
                  </a:lnTo>
                  <a:lnTo>
                    <a:pt x="833" y="729"/>
                  </a:lnTo>
                  <a:lnTo>
                    <a:pt x="861" y="720"/>
                  </a:lnTo>
                  <a:lnTo>
                    <a:pt x="884" y="713"/>
                  </a:lnTo>
                  <a:lnTo>
                    <a:pt x="903" y="712"/>
                  </a:lnTo>
                  <a:lnTo>
                    <a:pt x="927" y="712"/>
                  </a:lnTo>
                  <a:lnTo>
                    <a:pt x="923" y="689"/>
                  </a:lnTo>
                  <a:lnTo>
                    <a:pt x="911" y="618"/>
                  </a:lnTo>
                  <a:lnTo>
                    <a:pt x="900" y="544"/>
                  </a:lnTo>
                  <a:lnTo>
                    <a:pt x="888" y="469"/>
                  </a:lnTo>
                  <a:lnTo>
                    <a:pt x="876" y="396"/>
                  </a:lnTo>
                  <a:lnTo>
                    <a:pt x="867" y="330"/>
                  </a:lnTo>
                  <a:lnTo>
                    <a:pt x="859" y="275"/>
                  </a:lnTo>
                  <a:lnTo>
                    <a:pt x="853" y="235"/>
                  </a:lnTo>
                  <a:lnTo>
                    <a:pt x="851" y="214"/>
                  </a:lnTo>
                  <a:lnTo>
                    <a:pt x="850" y="196"/>
                  </a:lnTo>
                  <a:lnTo>
                    <a:pt x="845" y="177"/>
                  </a:lnTo>
                  <a:lnTo>
                    <a:pt x="837" y="160"/>
                  </a:lnTo>
                  <a:lnTo>
                    <a:pt x="827" y="145"/>
                  </a:lnTo>
                  <a:lnTo>
                    <a:pt x="812" y="132"/>
                  </a:lnTo>
                  <a:lnTo>
                    <a:pt x="795" y="123"/>
                  </a:lnTo>
                  <a:lnTo>
                    <a:pt x="775" y="116"/>
                  </a:lnTo>
                  <a:lnTo>
                    <a:pt x="751" y="114"/>
                  </a:lnTo>
                  <a:lnTo>
                    <a:pt x="740" y="114"/>
                  </a:lnTo>
                  <a:lnTo>
                    <a:pt x="721" y="112"/>
                  </a:lnTo>
                  <a:lnTo>
                    <a:pt x="697" y="110"/>
                  </a:lnTo>
                  <a:lnTo>
                    <a:pt x="668" y="107"/>
                  </a:lnTo>
                  <a:lnTo>
                    <a:pt x="635" y="105"/>
                  </a:lnTo>
                  <a:lnTo>
                    <a:pt x="600" y="102"/>
                  </a:lnTo>
                  <a:lnTo>
                    <a:pt x="563" y="98"/>
                  </a:lnTo>
                  <a:lnTo>
                    <a:pt x="523" y="94"/>
                  </a:lnTo>
                  <a:lnTo>
                    <a:pt x="483" y="90"/>
                  </a:lnTo>
                  <a:lnTo>
                    <a:pt x="444" y="86"/>
                  </a:lnTo>
                  <a:lnTo>
                    <a:pt x="406" y="82"/>
                  </a:lnTo>
                  <a:lnTo>
                    <a:pt x="371" y="79"/>
                  </a:lnTo>
                  <a:lnTo>
                    <a:pt x="337" y="75"/>
                  </a:lnTo>
                  <a:lnTo>
                    <a:pt x="309" y="72"/>
                  </a:lnTo>
                  <a:lnTo>
                    <a:pt x="284" y="69"/>
                  </a:lnTo>
                  <a:lnTo>
                    <a:pt x="266" y="68"/>
                  </a:lnTo>
                  <a:lnTo>
                    <a:pt x="266" y="50"/>
                  </a:lnTo>
                  <a:lnTo>
                    <a:pt x="266" y="27"/>
                  </a:lnTo>
                  <a:lnTo>
                    <a:pt x="266" y="8"/>
                  </a:lnTo>
                  <a:lnTo>
                    <a:pt x="266" y="0"/>
                  </a:lnTo>
                  <a:lnTo>
                    <a:pt x="245" y="0"/>
                  </a:lnTo>
                  <a:close/>
                </a:path>
              </a:pathLst>
            </a:custGeom>
            <a:solidFill>
              <a:srgbClr val="000000"/>
            </a:solidFill>
            <a:ln w="9525">
              <a:noFill/>
              <a:round/>
              <a:headEnd/>
              <a:tailEnd/>
            </a:ln>
          </p:spPr>
          <p:txBody>
            <a:bodyPr/>
            <a:lstStyle/>
            <a:p>
              <a:pPr rtl="0"/>
              <a:endParaRPr lang="en-US" sz="3800"/>
            </a:p>
          </p:txBody>
        </p:sp>
        <p:sp>
          <p:nvSpPr>
            <p:cNvPr id="1166" name="Freeform 1164"/>
            <p:cNvSpPr>
              <a:spLocks/>
            </p:cNvSpPr>
            <p:nvPr/>
          </p:nvSpPr>
          <p:spPr bwMode="auto">
            <a:xfrm>
              <a:off x="437" y="2796"/>
              <a:ext cx="193" cy="195"/>
            </a:xfrm>
            <a:custGeom>
              <a:avLst/>
              <a:gdLst>
                <a:gd name="T0" fmla="*/ 43 w 842"/>
                <a:gd name="T1" fmla="*/ 4 h 852"/>
                <a:gd name="T2" fmla="*/ 43 w 842"/>
                <a:gd name="T3" fmla="*/ 13 h 852"/>
                <a:gd name="T4" fmla="*/ 47 w 842"/>
                <a:gd name="T5" fmla="*/ 15 h 852"/>
                <a:gd name="T6" fmla="*/ 52 w 842"/>
                <a:gd name="T7" fmla="*/ 15 h 852"/>
                <a:gd name="T8" fmla="*/ 65 w 842"/>
                <a:gd name="T9" fmla="*/ 17 h 852"/>
                <a:gd name="T10" fmla="*/ 83 w 842"/>
                <a:gd name="T11" fmla="*/ 18 h 852"/>
                <a:gd name="T12" fmla="*/ 102 w 842"/>
                <a:gd name="T13" fmla="*/ 21 h 852"/>
                <a:gd name="T14" fmla="*/ 122 w 842"/>
                <a:gd name="T15" fmla="*/ 23 h 852"/>
                <a:gd name="T16" fmla="*/ 141 w 842"/>
                <a:gd name="T17" fmla="*/ 24 h 852"/>
                <a:gd name="T18" fmla="*/ 155 w 842"/>
                <a:gd name="T19" fmla="*/ 25 h 852"/>
                <a:gd name="T20" fmla="*/ 163 w 842"/>
                <a:gd name="T21" fmla="*/ 26 h 852"/>
                <a:gd name="T22" fmla="*/ 170 w 842"/>
                <a:gd name="T23" fmla="*/ 27 h 852"/>
                <a:gd name="T24" fmla="*/ 174 w 842"/>
                <a:gd name="T25" fmla="*/ 30 h 852"/>
                <a:gd name="T26" fmla="*/ 176 w 842"/>
                <a:gd name="T27" fmla="*/ 35 h 852"/>
                <a:gd name="T28" fmla="*/ 177 w 842"/>
                <a:gd name="T29" fmla="*/ 40 h 852"/>
                <a:gd name="T30" fmla="*/ 179 w 842"/>
                <a:gd name="T31" fmla="*/ 57 h 852"/>
                <a:gd name="T32" fmla="*/ 184 w 842"/>
                <a:gd name="T33" fmla="*/ 87 h 852"/>
                <a:gd name="T34" fmla="*/ 189 w 842"/>
                <a:gd name="T35" fmla="*/ 121 h 852"/>
                <a:gd name="T36" fmla="*/ 193 w 842"/>
                <a:gd name="T37" fmla="*/ 145 h 852"/>
                <a:gd name="T38" fmla="*/ 182 w 842"/>
                <a:gd name="T39" fmla="*/ 148 h 852"/>
                <a:gd name="T40" fmla="*/ 170 w 842"/>
                <a:gd name="T41" fmla="*/ 153 h 852"/>
                <a:gd name="T42" fmla="*/ 155 w 842"/>
                <a:gd name="T43" fmla="*/ 159 h 852"/>
                <a:gd name="T44" fmla="*/ 141 w 842"/>
                <a:gd name="T45" fmla="*/ 167 h 852"/>
                <a:gd name="T46" fmla="*/ 127 w 842"/>
                <a:gd name="T47" fmla="*/ 174 h 852"/>
                <a:gd name="T48" fmla="*/ 114 w 842"/>
                <a:gd name="T49" fmla="*/ 182 h 852"/>
                <a:gd name="T50" fmla="*/ 102 w 842"/>
                <a:gd name="T51" fmla="*/ 189 h 852"/>
                <a:gd name="T52" fmla="*/ 93 w 842"/>
                <a:gd name="T53" fmla="*/ 195 h 852"/>
                <a:gd name="T54" fmla="*/ 105 w 842"/>
                <a:gd name="T55" fmla="*/ 152 h 852"/>
                <a:gd name="T56" fmla="*/ 120 w 842"/>
                <a:gd name="T57" fmla="*/ 109 h 852"/>
                <a:gd name="T58" fmla="*/ 134 w 842"/>
                <a:gd name="T59" fmla="*/ 76 h 852"/>
                <a:gd name="T60" fmla="*/ 140 w 842"/>
                <a:gd name="T61" fmla="*/ 63 h 852"/>
                <a:gd name="T62" fmla="*/ 136 w 842"/>
                <a:gd name="T63" fmla="*/ 57 h 852"/>
                <a:gd name="T64" fmla="*/ 121 w 842"/>
                <a:gd name="T65" fmla="*/ 55 h 852"/>
                <a:gd name="T66" fmla="*/ 104 w 842"/>
                <a:gd name="T67" fmla="*/ 54 h 852"/>
                <a:gd name="T68" fmla="*/ 86 w 842"/>
                <a:gd name="T69" fmla="*/ 52 h 852"/>
                <a:gd name="T70" fmla="*/ 67 w 842"/>
                <a:gd name="T71" fmla="*/ 51 h 852"/>
                <a:gd name="T72" fmla="*/ 50 w 842"/>
                <a:gd name="T73" fmla="*/ 49 h 852"/>
                <a:gd name="T74" fmla="*/ 34 w 842"/>
                <a:gd name="T75" fmla="*/ 46 h 852"/>
                <a:gd name="T76" fmla="*/ 22 w 842"/>
                <a:gd name="T77" fmla="*/ 44 h 852"/>
                <a:gd name="T78" fmla="*/ 14 w 842"/>
                <a:gd name="T79" fmla="*/ 41 h 852"/>
                <a:gd name="T80" fmla="*/ 7 w 842"/>
                <a:gd name="T81" fmla="*/ 36 h 852"/>
                <a:gd name="T82" fmla="*/ 3 w 842"/>
                <a:gd name="T83" fmla="*/ 28 h 852"/>
                <a:gd name="T84" fmla="*/ 1 w 842"/>
                <a:gd name="T85" fmla="*/ 18 h 852"/>
                <a:gd name="T86" fmla="*/ 0 w 842"/>
                <a:gd name="T87" fmla="*/ 9 h 852"/>
                <a:gd name="T88" fmla="*/ 0 w 842"/>
                <a:gd name="T89" fmla="*/ 5 h 852"/>
                <a:gd name="T90" fmla="*/ 1 w 842"/>
                <a:gd name="T91" fmla="*/ 1 h 852"/>
                <a:gd name="T92" fmla="*/ 9 w 842"/>
                <a:gd name="T93" fmla="*/ 1 h 852"/>
                <a:gd name="T94" fmla="*/ 22 w 842"/>
                <a:gd name="T95" fmla="*/ 0 h 852"/>
                <a:gd name="T96" fmla="*/ 34 w 842"/>
                <a:gd name="T97" fmla="*/ 0 h 852"/>
                <a:gd name="T98" fmla="*/ 43 w 842"/>
                <a:gd name="T99" fmla="*/ 0 h 8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42"/>
                <a:gd name="T151" fmla="*/ 0 h 852"/>
                <a:gd name="T152" fmla="*/ 842 w 842"/>
                <a:gd name="T153" fmla="*/ 852 h 8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42" h="852">
                  <a:moveTo>
                    <a:pt x="188" y="0"/>
                  </a:moveTo>
                  <a:lnTo>
                    <a:pt x="188" y="18"/>
                  </a:lnTo>
                  <a:lnTo>
                    <a:pt x="188" y="39"/>
                  </a:lnTo>
                  <a:lnTo>
                    <a:pt x="188" y="56"/>
                  </a:lnTo>
                  <a:lnTo>
                    <a:pt x="188" y="62"/>
                  </a:lnTo>
                  <a:lnTo>
                    <a:pt x="205" y="64"/>
                  </a:lnTo>
                  <a:lnTo>
                    <a:pt x="213" y="65"/>
                  </a:lnTo>
                  <a:lnTo>
                    <a:pt x="229" y="66"/>
                  </a:lnTo>
                  <a:lnTo>
                    <a:pt x="254" y="69"/>
                  </a:lnTo>
                  <a:lnTo>
                    <a:pt x="284" y="73"/>
                  </a:lnTo>
                  <a:lnTo>
                    <a:pt x="321" y="77"/>
                  </a:lnTo>
                  <a:lnTo>
                    <a:pt x="360" y="80"/>
                  </a:lnTo>
                  <a:lnTo>
                    <a:pt x="403" y="84"/>
                  </a:lnTo>
                  <a:lnTo>
                    <a:pt x="445" y="90"/>
                  </a:lnTo>
                  <a:lnTo>
                    <a:pt x="490" y="93"/>
                  </a:lnTo>
                  <a:lnTo>
                    <a:pt x="534" y="99"/>
                  </a:lnTo>
                  <a:lnTo>
                    <a:pt x="576" y="103"/>
                  </a:lnTo>
                  <a:lnTo>
                    <a:pt x="613" y="105"/>
                  </a:lnTo>
                  <a:lnTo>
                    <a:pt x="647" y="109"/>
                  </a:lnTo>
                  <a:lnTo>
                    <a:pt x="676" y="110"/>
                  </a:lnTo>
                  <a:lnTo>
                    <a:pt x="698" y="113"/>
                  </a:lnTo>
                  <a:lnTo>
                    <a:pt x="712" y="113"/>
                  </a:lnTo>
                  <a:lnTo>
                    <a:pt x="727" y="114"/>
                  </a:lnTo>
                  <a:lnTo>
                    <a:pt x="740" y="118"/>
                  </a:lnTo>
                  <a:lnTo>
                    <a:pt x="750" y="123"/>
                  </a:lnTo>
                  <a:lnTo>
                    <a:pt x="759" y="131"/>
                  </a:lnTo>
                  <a:lnTo>
                    <a:pt x="766" y="140"/>
                  </a:lnTo>
                  <a:lnTo>
                    <a:pt x="769" y="151"/>
                  </a:lnTo>
                  <a:lnTo>
                    <a:pt x="772" y="161"/>
                  </a:lnTo>
                  <a:lnTo>
                    <a:pt x="773" y="173"/>
                  </a:lnTo>
                  <a:lnTo>
                    <a:pt x="776" y="199"/>
                  </a:lnTo>
                  <a:lnTo>
                    <a:pt x="783" y="247"/>
                  </a:lnTo>
                  <a:lnTo>
                    <a:pt x="792" y="311"/>
                  </a:lnTo>
                  <a:lnTo>
                    <a:pt x="802" y="382"/>
                  </a:lnTo>
                  <a:lnTo>
                    <a:pt x="814" y="456"/>
                  </a:lnTo>
                  <a:lnTo>
                    <a:pt x="825" y="528"/>
                  </a:lnTo>
                  <a:lnTo>
                    <a:pt x="835" y="589"/>
                  </a:lnTo>
                  <a:lnTo>
                    <a:pt x="842" y="633"/>
                  </a:lnTo>
                  <a:lnTo>
                    <a:pt x="820" y="638"/>
                  </a:lnTo>
                  <a:lnTo>
                    <a:pt x="794" y="646"/>
                  </a:lnTo>
                  <a:lnTo>
                    <a:pt x="768" y="655"/>
                  </a:lnTo>
                  <a:lnTo>
                    <a:pt x="740" y="667"/>
                  </a:lnTo>
                  <a:lnTo>
                    <a:pt x="710" y="681"/>
                  </a:lnTo>
                  <a:lnTo>
                    <a:pt x="678" y="696"/>
                  </a:lnTo>
                  <a:lnTo>
                    <a:pt x="647" y="711"/>
                  </a:lnTo>
                  <a:lnTo>
                    <a:pt x="616" y="728"/>
                  </a:lnTo>
                  <a:lnTo>
                    <a:pt x="585" y="745"/>
                  </a:lnTo>
                  <a:lnTo>
                    <a:pt x="553" y="762"/>
                  </a:lnTo>
                  <a:lnTo>
                    <a:pt x="524" y="779"/>
                  </a:lnTo>
                  <a:lnTo>
                    <a:pt x="496" y="796"/>
                  </a:lnTo>
                  <a:lnTo>
                    <a:pt x="470" y="811"/>
                  </a:lnTo>
                  <a:lnTo>
                    <a:pt x="445" y="826"/>
                  </a:lnTo>
                  <a:lnTo>
                    <a:pt x="423" y="840"/>
                  </a:lnTo>
                  <a:lnTo>
                    <a:pt x="405" y="852"/>
                  </a:lnTo>
                  <a:lnTo>
                    <a:pt x="429" y="759"/>
                  </a:lnTo>
                  <a:lnTo>
                    <a:pt x="458" y="663"/>
                  </a:lnTo>
                  <a:lnTo>
                    <a:pt x="491" y="567"/>
                  </a:lnTo>
                  <a:lnTo>
                    <a:pt x="525" y="476"/>
                  </a:lnTo>
                  <a:lnTo>
                    <a:pt x="557" y="397"/>
                  </a:lnTo>
                  <a:lnTo>
                    <a:pt x="583" y="333"/>
                  </a:lnTo>
                  <a:lnTo>
                    <a:pt x="602" y="291"/>
                  </a:lnTo>
                  <a:lnTo>
                    <a:pt x="609" y="274"/>
                  </a:lnTo>
                  <a:lnTo>
                    <a:pt x="621" y="248"/>
                  </a:lnTo>
                  <a:lnTo>
                    <a:pt x="593" y="247"/>
                  </a:lnTo>
                  <a:lnTo>
                    <a:pt x="563" y="244"/>
                  </a:lnTo>
                  <a:lnTo>
                    <a:pt x="529" y="242"/>
                  </a:lnTo>
                  <a:lnTo>
                    <a:pt x="492" y="239"/>
                  </a:lnTo>
                  <a:lnTo>
                    <a:pt x="455" y="237"/>
                  </a:lnTo>
                  <a:lnTo>
                    <a:pt x="416" y="233"/>
                  </a:lnTo>
                  <a:lnTo>
                    <a:pt x="375" y="229"/>
                  </a:lnTo>
                  <a:lnTo>
                    <a:pt x="335" y="225"/>
                  </a:lnTo>
                  <a:lnTo>
                    <a:pt x="294" y="221"/>
                  </a:lnTo>
                  <a:lnTo>
                    <a:pt x="255" y="217"/>
                  </a:lnTo>
                  <a:lnTo>
                    <a:pt x="219" y="212"/>
                  </a:lnTo>
                  <a:lnTo>
                    <a:pt x="183" y="207"/>
                  </a:lnTo>
                  <a:lnTo>
                    <a:pt x="150" y="203"/>
                  </a:lnTo>
                  <a:lnTo>
                    <a:pt x="121" y="198"/>
                  </a:lnTo>
                  <a:lnTo>
                    <a:pt x="95" y="191"/>
                  </a:lnTo>
                  <a:lnTo>
                    <a:pt x="75" y="186"/>
                  </a:lnTo>
                  <a:lnTo>
                    <a:pt x="59" y="181"/>
                  </a:lnTo>
                  <a:lnTo>
                    <a:pt x="43" y="172"/>
                  </a:lnTo>
                  <a:lnTo>
                    <a:pt x="30" y="157"/>
                  </a:lnTo>
                  <a:lnTo>
                    <a:pt x="20" y="142"/>
                  </a:lnTo>
                  <a:lnTo>
                    <a:pt x="12" y="122"/>
                  </a:lnTo>
                  <a:lnTo>
                    <a:pt x="7" y="103"/>
                  </a:lnTo>
                  <a:lnTo>
                    <a:pt x="3" y="80"/>
                  </a:lnTo>
                  <a:lnTo>
                    <a:pt x="0" y="60"/>
                  </a:lnTo>
                  <a:lnTo>
                    <a:pt x="0" y="39"/>
                  </a:lnTo>
                  <a:lnTo>
                    <a:pt x="0" y="30"/>
                  </a:lnTo>
                  <a:lnTo>
                    <a:pt x="2" y="22"/>
                  </a:lnTo>
                  <a:lnTo>
                    <a:pt x="2" y="13"/>
                  </a:lnTo>
                  <a:lnTo>
                    <a:pt x="3" y="5"/>
                  </a:lnTo>
                  <a:lnTo>
                    <a:pt x="17" y="5"/>
                  </a:lnTo>
                  <a:lnTo>
                    <a:pt x="38" y="4"/>
                  </a:lnTo>
                  <a:lnTo>
                    <a:pt x="64" y="2"/>
                  </a:lnTo>
                  <a:lnTo>
                    <a:pt x="94" y="2"/>
                  </a:lnTo>
                  <a:lnTo>
                    <a:pt x="123" y="1"/>
                  </a:lnTo>
                  <a:lnTo>
                    <a:pt x="150" y="0"/>
                  </a:lnTo>
                  <a:lnTo>
                    <a:pt x="172" y="0"/>
                  </a:lnTo>
                  <a:lnTo>
                    <a:pt x="188" y="0"/>
                  </a:lnTo>
                  <a:close/>
                </a:path>
              </a:pathLst>
            </a:custGeom>
            <a:solidFill>
              <a:srgbClr val="C0C0C0"/>
            </a:solidFill>
            <a:ln w="9525">
              <a:noFill/>
              <a:round/>
              <a:headEnd/>
              <a:tailEnd/>
            </a:ln>
          </p:spPr>
          <p:txBody>
            <a:bodyPr/>
            <a:lstStyle/>
            <a:p>
              <a:pPr rtl="0"/>
              <a:endParaRPr lang="en-US" sz="3800"/>
            </a:p>
          </p:txBody>
        </p:sp>
        <p:sp>
          <p:nvSpPr>
            <p:cNvPr id="1167" name="Freeform 1165"/>
            <p:cNvSpPr>
              <a:spLocks/>
            </p:cNvSpPr>
            <p:nvPr/>
          </p:nvSpPr>
          <p:spPr bwMode="auto">
            <a:xfrm>
              <a:off x="521" y="2420"/>
              <a:ext cx="108" cy="109"/>
            </a:xfrm>
            <a:custGeom>
              <a:avLst/>
              <a:gdLst>
                <a:gd name="T0" fmla="*/ 53 w 471"/>
                <a:gd name="T1" fmla="*/ 1 h 475"/>
                <a:gd name="T2" fmla="*/ 43 w 471"/>
                <a:gd name="T3" fmla="*/ 4 h 475"/>
                <a:gd name="T4" fmla="*/ 34 w 471"/>
                <a:gd name="T5" fmla="*/ 7 h 475"/>
                <a:gd name="T6" fmla="*/ 26 w 471"/>
                <a:gd name="T7" fmla="*/ 11 h 475"/>
                <a:gd name="T8" fmla="*/ 19 w 471"/>
                <a:gd name="T9" fmla="*/ 16 h 475"/>
                <a:gd name="T10" fmla="*/ 13 w 471"/>
                <a:gd name="T11" fmla="*/ 20 h 475"/>
                <a:gd name="T12" fmla="*/ 8 w 471"/>
                <a:gd name="T13" fmla="*/ 26 h 475"/>
                <a:gd name="T14" fmla="*/ 5 w 471"/>
                <a:gd name="T15" fmla="*/ 32 h 475"/>
                <a:gd name="T16" fmla="*/ 2 w 471"/>
                <a:gd name="T17" fmla="*/ 39 h 475"/>
                <a:gd name="T18" fmla="*/ 0 w 471"/>
                <a:gd name="T19" fmla="*/ 48 h 475"/>
                <a:gd name="T20" fmla="*/ 1 w 471"/>
                <a:gd name="T21" fmla="*/ 60 h 475"/>
                <a:gd name="T22" fmla="*/ 4 w 471"/>
                <a:gd name="T23" fmla="*/ 74 h 475"/>
                <a:gd name="T24" fmla="*/ 9 w 471"/>
                <a:gd name="T25" fmla="*/ 86 h 475"/>
                <a:gd name="T26" fmla="*/ 14 w 471"/>
                <a:gd name="T27" fmla="*/ 94 h 475"/>
                <a:gd name="T28" fmla="*/ 17 w 471"/>
                <a:gd name="T29" fmla="*/ 100 h 475"/>
                <a:gd name="T30" fmla="*/ 21 w 471"/>
                <a:gd name="T31" fmla="*/ 105 h 475"/>
                <a:gd name="T32" fmla="*/ 26 w 471"/>
                <a:gd name="T33" fmla="*/ 108 h 475"/>
                <a:gd name="T34" fmla="*/ 31 w 471"/>
                <a:gd name="T35" fmla="*/ 109 h 475"/>
                <a:gd name="T36" fmla="*/ 37 w 471"/>
                <a:gd name="T37" fmla="*/ 108 h 475"/>
                <a:gd name="T38" fmla="*/ 40 w 471"/>
                <a:gd name="T39" fmla="*/ 108 h 475"/>
                <a:gd name="T40" fmla="*/ 42 w 471"/>
                <a:gd name="T41" fmla="*/ 106 h 475"/>
                <a:gd name="T42" fmla="*/ 44 w 471"/>
                <a:gd name="T43" fmla="*/ 103 h 475"/>
                <a:gd name="T44" fmla="*/ 44 w 471"/>
                <a:gd name="T45" fmla="*/ 96 h 475"/>
                <a:gd name="T46" fmla="*/ 44 w 471"/>
                <a:gd name="T47" fmla="*/ 88 h 475"/>
                <a:gd name="T48" fmla="*/ 46 w 471"/>
                <a:gd name="T49" fmla="*/ 80 h 475"/>
                <a:gd name="T50" fmla="*/ 49 w 471"/>
                <a:gd name="T51" fmla="*/ 74 h 475"/>
                <a:gd name="T52" fmla="*/ 55 w 471"/>
                <a:gd name="T53" fmla="*/ 68 h 475"/>
                <a:gd name="T54" fmla="*/ 62 w 471"/>
                <a:gd name="T55" fmla="*/ 63 h 475"/>
                <a:gd name="T56" fmla="*/ 70 w 471"/>
                <a:gd name="T57" fmla="*/ 60 h 475"/>
                <a:gd name="T58" fmla="*/ 78 w 471"/>
                <a:gd name="T59" fmla="*/ 58 h 475"/>
                <a:gd name="T60" fmla="*/ 86 w 471"/>
                <a:gd name="T61" fmla="*/ 57 h 475"/>
                <a:gd name="T62" fmla="*/ 93 w 471"/>
                <a:gd name="T63" fmla="*/ 57 h 475"/>
                <a:gd name="T64" fmla="*/ 98 w 471"/>
                <a:gd name="T65" fmla="*/ 57 h 475"/>
                <a:gd name="T66" fmla="*/ 101 w 471"/>
                <a:gd name="T67" fmla="*/ 57 h 475"/>
                <a:gd name="T68" fmla="*/ 104 w 471"/>
                <a:gd name="T69" fmla="*/ 57 h 475"/>
                <a:gd name="T70" fmla="*/ 106 w 471"/>
                <a:gd name="T71" fmla="*/ 55 h 475"/>
                <a:gd name="T72" fmla="*/ 108 w 471"/>
                <a:gd name="T73" fmla="*/ 52 h 475"/>
                <a:gd name="T74" fmla="*/ 107 w 471"/>
                <a:gd name="T75" fmla="*/ 49 h 475"/>
                <a:gd name="T76" fmla="*/ 92 w 471"/>
                <a:gd name="T77" fmla="*/ 31 h 475"/>
                <a:gd name="T78" fmla="*/ 89 w 471"/>
                <a:gd name="T79" fmla="*/ 30 h 475"/>
                <a:gd name="T80" fmla="*/ 86 w 471"/>
                <a:gd name="T81" fmla="*/ 30 h 475"/>
                <a:gd name="T82" fmla="*/ 86 w 471"/>
                <a:gd name="T83" fmla="*/ 30 h 475"/>
                <a:gd name="T84" fmla="*/ 85 w 471"/>
                <a:gd name="T85" fmla="*/ 30 h 475"/>
                <a:gd name="T86" fmla="*/ 87 w 471"/>
                <a:gd name="T87" fmla="*/ 28 h 475"/>
                <a:gd name="T88" fmla="*/ 87 w 471"/>
                <a:gd name="T89" fmla="*/ 26 h 475"/>
                <a:gd name="T90" fmla="*/ 87 w 471"/>
                <a:gd name="T91" fmla="*/ 26 h 475"/>
                <a:gd name="T92" fmla="*/ 87 w 471"/>
                <a:gd name="T93" fmla="*/ 26 h 475"/>
                <a:gd name="T94" fmla="*/ 87 w 471"/>
                <a:gd name="T95" fmla="*/ 23 h 475"/>
                <a:gd name="T96" fmla="*/ 86 w 471"/>
                <a:gd name="T97" fmla="*/ 22 h 475"/>
                <a:gd name="T98" fmla="*/ 62 w 471"/>
                <a:gd name="T99" fmla="*/ 1 h 475"/>
                <a:gd name="T100" fmla="*/ 59 w 471"/>
                <a:gd name="T101" fmla="*/ 0 h 4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1"/>
                <a:gd name="T154" fmla="*/ 0 h 475"/>
                <a:gd name="T155" fmla="*/ 471 w 471"/>
                <a:gd name="T156" fmla="*/ 475 h 4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1" h="475">
                  <a:moveTo>
                    <a:pt x="254" y="0"/>
                  </a:moveTo>
                  <a:lnTo>
                    <a:pt x="230" y="6"/>
                  </a:lnTo>
                  <a:lnTo>
                    <a:pt x="207" y="11"/>
                  </a:lnTo>
                  <a:lnTo>
                    <a:pt x="186" y="17"/>
                  </a:lnTo>
                  <a:lnTo>
                    <a:pt x="165" y="24"/>
                  </a:lnTo>
                  <a:lnTo>
                    <a:pt x="147" y="32"/>
                  </a:lnTo>
                  <a:lnTo>
                    <a:pt x="129" y="39"/>
                  </a:lnTo>
                  <a:lnTo>
                    <a:pt x="112" y="48"/>
                  </a:lnTo>
                  <a:lnTo>
                    <a:pt x="96" y="58"/>
                  </a:lnTo>
                  <a:lnTo>
                    <a:pt x="82" y="68"/>
                  </a:lnTo>
                  <a:lnTo>
                    <a:pt x="69" y="78"/>
                  </a:lnTo>
                  <a:lnTo>
                    <a:pt x="57" y="89"/>
                  </a:lnTo>
                  <a:lnTo>
                    <a:pt x="46" y="100"/>
                  </a:lnTo>
                  <a:lnTo>
                    <a:pt x="36" y="113"/>
                  </a:lnTo>
                  <a:lnTo>
                    <a:pt x="27" y="126"/>
                  </a:lnTo>
                  <a:lnTo>
                    <a:pt x="21" y="139"/>
                  </a:lnTo>
                  <a:lnTo>
                    <a:pt x="14" y="154"/>
                  </a:lnTo>
                  <a:lnTo>
                    <a:pt x="8" y="172"/>
                  </a:lnTo>
                  <a:lnTo>
                    <a:pt x="4" y="190"/>
                  </a:lnTo>
                  <a:lnTo>
                    <a:pt x="1" y="210"/>
                  </a:lnTo>
                  <a:lnTo>
                    <a:pt x="0" y="228"/>
                  </a:lnTo>
                  <a:lnTo>
                    <a:pt x="3" y="262"/>
                  </a:lnTo>
                  <a:lnTo>
                    <a:pt x="9" y="294"/>
                  </a:lnTo>
                  <a:lnTo>
                    <a:pt x="18" y="324"/>
                  </a:lnTo>
                  <a:lnTo>
                    <a:pt x="30" y="351"/>
                  </a:lnTo>
                  <a:lnTo>
                    <a:pt x="40" y="376"/>
                  </a:lnTo>
                  <a:lnTo>
                    <a:pt x="52" y="396"/>
                  </a:lnTo>
                  <a:lnTo>
                    <a:pt x="61" y="409"/>
                  </a:lnTo>
                  <a:lnTo>
                    <a:pt x="66" y="418"/>
                  </a:lnTo>
                  <a:lnTo>
                    <a:pt x="73" y="435"/>
                  </a:lnTo>
                  <a:lnTo>
                    <a:pt x="81" y="449"/>
                  </a:lnTo>
                  <a:lnTo>
                    <a:pt x="90" y="458"/>
                  </a:lnTo>
                  <a:lnTo>
                    <a:pt x="99" y="465"/>
                  </a:lnTo>
                  <a:lnTo>
                    <a:pt x="112" y="470"/>
                  </a:lnTo>
                  <a:lnTo>
                    <a:pt x="125" y="474"/>
                  </a:lnTo>
                  <a:lnTo>
                    <a:pt x="137" y="475"/>
                  </a:lnTo>
                  <a:lnTo>
                    <a:pt x="148" y="474"/>
                  </a:lnTo>
                  <a:lnTo>
                    <a:pt x="160" y="472"/>
                  </a:lnTo>
                  <a:lnTo>
                    <a:pt x="168" y="471"/>
                  </a:lnTo>
                  <a:lnTo>
                    <a:pt x="174" y="469"/>
                  </a:lnTo>
                  <a:lnTo>
                    <a:pt x="178" y="467"/>
                  </a:lnTo>
                  <a:lnTo>
                    <a:pt x="185" y="463"/>
                  </a:lnTo>
                  <a:lnTo>
                    <a:pt x="190" y="457"/>
                  </a:lnTo>
                  <a:lnTo>
                    <a:pt x="194" y="449"/>
                  </a:lnTo>
                  <a:lnTo>
                    <a:pt x="194" y="441"/>
                  </a:lnTo>
                  <a:lnTo>
                    <a:pt x="191" y="420"/>
                  </a:lnTo>
                  <a:lnTo>
                    <a:pt x="191" y="401"/>
                  </a:lnTo>
                  <a:lnTo>
                    <a:pt x="191" y="383"/>
                  </a:lnTo>
                  <a:lnTo>
                    <a:pt x="195" y="366"/>
                  </a:lnTo>
                  <a:lnTo>
                    <a:pt x="199" y="350"/>
                  </a:lnTo>
                  <a:lnTo>
                    <a:pt x="207" y="336"/>
                  </a:lnTo>
                  <a:lnTo>
                    <a:pt x="215" y="322"/>
                  </a:lnTo>
                  <a:lnTo>
                    <a:pt x="225" y="310"/>
                  </a:lnTo>
                  <a:lnTo>
                    <a:pt x="238" y="297"/>
                  </a:lnTo>
                  <a:lnTo>
                    <a:pt x="254" y="286"/>
                  </a:lnTo>
                  <a:lnTo>
                    <a:pt x="271" y="276"/>
                  </a:lnTo>
                  <a:lnTo>
                    <a:pt x="288" y="268"/>
                  </a:lnTo>
                  <a:lnTo>
                    <a:pt x="306" y="263"/>
                  </a:lnTo>
                  <a:lnTo>
                    <a:pt x="324" y="258"/>
                  </a:lnTo>
                  <a:lnTo>
                    <a:pt x="342" y="254"/>
                  </a:lnTo>
                  <a:lnTo>
                    <a:pt x="359" y="251"/>
                  </a:lnTo>
                  <a:lnTo>
                    <a:pt x="376" y="249"/>
                  </a:lnTo>
                  <a:lnTo>
                    <a:pt x="392" y="247"/>
                  </a:lnTo>
                  <a:lnTo>
                    <a:pt x="406" y="247"/>
                  </a:lnTo>
                  <a:lnTo>
                    <a:pt x="419" y="246"/>
                  </a:lnTo>
                  <a:lnTo>
                    <a:pt x="429" y="247"/>
                  </a:lnTo>
                  <a:lnTo>
                    <a:pt x="437" y="247"/>
                  </a:lnTo>
                  <a:lnTo>
                    <a:pt x="442" y="247"/>
                  </a:lnTo>
                  <a:lnTo>
                    <a:pt x="444" y="247"/>
                  </a:lnTo>
                  <a:lnTo>
                    <a:pt x="452" y="247"/>
                  </a:lnTo>
                  <a:lnTo>
                    <a:pt x="458" y="245"/>
                  </a:lnTo>
                  <a:lnTo>
                    <a:pt x="463" y="241"/>
                  </a:lnTo>
                  <a:lnTo>
                    <a:pt x="468" y="234"/>
                  </a:lnTo>
                  <a:lnTo>
                    <a:pt x="471" y="228"/>
                  </a:lnTo>
                  <a:lnTo>
                    <a:pt x="471" y="220"/>
                  </a:lnTo>
                  <a:lnTo>
                    <a:pt x="468" y="214"/>
                  </a:lnTo>
                  <a:lnTo>
                    <a:pt x="465" y="208"/>
                  </a:lnTo>
                  <a:lnTo>
                    <a:pt x="401" y="136"/>
                  </a:lnTo>
                  <a:lnTo>
                    <a:pt x="396" y="132"/>
                  </a:lnTo>
                  <a:lnTo>
                    <a:pt x="389" y="129"/>
                  </a:lnTo>
                  <a:lnTo>
                    <a:pt x="383" y="128"/>
                  </a:lnTo>
                  <a:lnTo>
                    <a:pt x="376" y="129"/>
                  </a:lnTo>
                  <a:lnTo>
                    <a:pt x="375" y="129"/>
                  </a:lnTo>
                  <a:lnTo>
                    <a:pt x="372" y="129"/>
                  </a:lnTo>
                  <a:lnTo>
                    <a:pt x="376" y="126"/>
                  </a:lnTo>
                  <a:lnTo>
                    <a:pt x="379" y="123"/>
                  </a:lnTo>
                  <a:lnTo>
                    <a:pt x="380" y="119"/>
                  </a:lnTo>
                  <a:lnTo>
                    <a:pt x="381" y="113"/>
                  </a:lnTo>
                  <a:lnTo>
                    <a:pt x="381" y="112"/>
                  </a:lnTo>
                  <a:lnTo>
                    <a:pt x="380" y="107"/>
                  </a:lnTo>
                  <a:lnTo>
                    <a:pt x="379" y="102"/>
                  </a:lnTo>
                  <a:lnTo>
                    <a:pt x="376" y="98"/>
                  </a:lnTo>
                  <a:lnTo>
                    <a:pt x="373" y="94"/>
                  </a:lnTo>
                  <a:lnTo>
                    <a:pt x="273" y="6"/>
                  </a:lnTo>
                  <a:lnTo>
                    <a:pt x="269" y="3"/>
                  </a:lnTo>
                  <a:lnTo>
                    <a:pt x="264" y="0"/>
                  </a:lnTo>
                  <a:lnTo>
                    <a:pt x="259" y="0"/>
                  </a:lnTo>
                  <a:lnTo>
                    <a:pt x="254" y="0"/>
                  </a:lnTo>
                  <a:close/>
                </a:path>
              </a:pathLst>
            </a:custGeom>
            <a:solidFill>
              <a:srgbClr val="000000"/>
            </a:solidFill>
            <a:ln w="9525">
              <a:noFill/>
              <a:round/>
              <a:headEnd/>
              <a:tailEnd/>
            </a:ln>
          </p:spPr>
          <p:txBody>
            <a:bodyPr/>
            <a:lstStyle/>
            <a:p>
              <a:pPr rtl="0"/>
              <a:endParaRPr lang="en-US" sz="3800"/>
            </a:p>
          </p:txBody>
        </p:sp>
        <p:sp>
          <p:nvSpPr>
            <p:cNvPr id="1168" name="Freeform 1166"/>
            <p:cNvSpPr>
              <a:spLocks/>
            </p:cNvSpPr>
            <p:nvPr/>
          </p:nvSpPr>
          <p:spPr bwMode="auto">
            <a:xfrm>
              <a:off x="533" y="2432"/>
              <a:ext cx="79" cy="86"/>
            </a:xfrm>
            <a:custGeom>
              <a:avLst/>
              <a:gdLst>
                <a:gd name="T0" fmla="*/ 16 w 345"/>
                <a:gd name="T1" fmla="*/ 85 h 377"/>
                <a:gd name="T2" fmla="*/ 15 w 345"/>
                <a:gd name="T3" fmla="*/ 82 h 377"/>
                <a:gd name="T4" fmla="*/ 14 w 345"/>
                <a:gd name="T5" fmla="*/ 80 h 377"/>
                <a:gd name="T6" fmla="*/ 14 w 345"/>
                <a:gd name="T7" fmla="*/ 79 h 377"/>
                <a:gd name="T8" fmla="*/ 13 w 345"/>
                <a:gd name="T9" fmla="*/ 77 h 377"/>
                <a:gd name="T10" fmla="*/ 9 w 345"/>
                <a:gd name="T11" fmla="*/ 71 h 377"/>
                <a:gd name="T12" fmla="*/ 4 w 345"/>
                <a:gd name="T13" fmla="*/ 61 h 377"/>
                <a:gd name="T14" fmla="*/ 1 w 345"/>
                <a:gd name="T15" fmla="*/ 48 h 377"/>
                <a:gd name="T16" fmla="*/ 0 w 345"/>
                <a:gd name="T17" fmla="*/ 37 h 377"/>
                <a:gd name="T18" fmla="*/ 1 w 345"/>
                <a:gd name="T19" fmla="*/ 31 h 377"/>
                <a:gd name="T20" fmla="*/ 5 w 345"/>
                <a:gd name="T21" fmla="*/ 23 h 377"/>
                <a:gd name="T22" fmla="*/ 12 w 345"/>
                <a:gd name="T23" fmla="*/ 14 h 377"/>
                <a:gd name="T24" fmla="*/ 23 w 345"/>
                <a:gd name="T25" fmla="*/ 7 h 377"/>
                <a:gd name="T26" fmla="*/ 38 w 345"/>
                <a:gd name="T27" fmla="*/ 2 h 377"/>
                <a:gd name="T28" fmla="*/ 48 w 345"/>
                <a:gd name="T29" fmla="*/ 1 h 377"/>
                <a:gd name="T30" fmla="*/ 51 w 345"/>
                <a:gd name="T31" fmla="*/ 4 h 377"/>
                <a:gd name="T32" fmla="*/ 55 w 345"/>
                <a:gd name="T33" fmla="*/ 8 h 377"/>
                <a:gd name="T34" fmla="*/ 60 w 345"/>
                <a:gd name="T35" fmla="*/ 12 h 377"/>
                <a:gd name="T36" fmla="*/ 59 w 345"/>
                <a:gd name="T37" fmla="*/ 15 h 377"/>
                <a:gd name="T38" fmla="*/ 54 w 345"/>
                <a:gd name="T39" fmla="*/ 20 h 377"/>
                <a:gd name="T40" fmla="*/ 49 w 345"/>
                <a:gd name="T41" fmla="*/ 23 h 377"/>
                <a:gd name="T42" fmla="*/ 45 w 345"/>
                <a:gd name="T43" fmla="*/ 26 h 377"/>
                <a:gd name="T44" fmla="*/ 44 w 345"/>
                <a:gd name="T45" fmla="*/ 27 h 377"/>
                <a:gd name="T46" fmla="*/ 43 w 345"/>
                <a:gd name="T47" fmla="*/ 29 h 377"/>
                <a:gd name="T48" fmla="*/ 42 w 345"/>
                <a:gd name="T49" fmla="*/ 31 h 377"/>
                <a:gd name="T50" fmla="*/ 43 w 345"/>
                <a:gd name="T51" fmla="*/ 32 h 377"/>
                <a:gd name="T52" fmla="*/ 44 w 345"/>
                <a:gd name="T53" fmla="*/ 34 h 377"/>
                <a:gd name="T54" fmla="*/ 47 w 345"/>
                <a:gd name="T55" fmla="*/ 36 h 377"/>
                <a:gd name="T56" fmla="*/ 50 w 345"/>
                <a:gd name="T57" fmla="*/ 35 h 377"/>
                <a:gd name="T58" fmla="*/ 56 w 345"/>
                <a:gd name="T59" fmla="*/ 34 h 377"/>
                <a:gd name="T60" fmla="*/ 64 w 345"/>
                <a:gd name="T61" fmla="*/ 32 h 377"/>
                <a:gd name="T62" fmla="*/ 72 w 345"/>
                <a:gd name="T63" fmla="*/ 30 h 377"/>
                <a:gd name="T64" fmla="*/ 75 w 345"/>
                <a:gd name="T65" fmla="*/ 30 h 377"/>
                <a:gd name="T66" fmla="*/ 77 w 345"/>
                <a:gd name="T67" fmla="*/ 33 h 377"/>
                <a:gd name="T68" fmla="*/ 74 w 345"/>
                <a:gd name="T69" fmla="*/ 35 h 377"/>
                <a:gd name="T70" fmla="*/ 62 w 345"/>
                <a:gd name="T71" fmla="*/ 36 h 377"/>
                <a:gd name="T72" fmla="*/ 49 w 345"/>
                <a:gd name="T73" fmla="*/ 41 h 377"/>
                <a:gd name="T74" fmla="*/ 38 w 345"/>
                <a:gd name="T75" fmla="*/ 47 h 377"/>
                <a:gd name="T76" fmla="*/ 30 w 345"/>
                <a:gd name="T77" fmla="*/ 55 h 377"/>
                <a:gd name="T78" fmla="*/ 26 w 345"/>
                <a:gd name="T79" fmla="*/ 61 h 377"/>
                <a:gd name="T80" fmla="*/ 23 w 345"/>
                <a:gd name="T81" fmla="*/ 68 h 377"/>
                <a:gd name="T82" fmla="*/ 22 w 345"/>
                <a:gd name="T83" fmla="*/ 76 h 377"/>
                <a:gd name="T84" fmla="*/ 22 w 345"/>
                <a:gd name="T85" fmla="*/ 82 h 377"/>
                <a:gd name="T86" fmla="*/ 22 w 345"/>
                <a:gd name="T87" fmla="*/ 84 h 377"/>
                <a:gd name="T88" fmla="*/ 21 w 345"/>
                <a:gd name="T89" fmla="*/ 86 h 377"/>
                <a:gd name="T90" fmla="*/ 18 w 345"/>
                <a:gd name="T91" fmla="*/ 86 h 3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5"/>
                <a:gd name="T139" fmla="*/ 0 h 377"/>
                <a:gd name="T140" fmla="*/ 345 w 345"/>
                <a:gd name="T141" fmla="*/ 377 h 3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5" h="377">
                  <a:moveTo>
                    <a:pt x="73" y="373"/>
                  </a:moveTo>
                  <a:lnTo>
                    <a:pt x="70" y="372"/>
                  </a:lnTo>
                  <a:lnTo>
                    <a:pt x="68" y="368"/>
                  </a:lnTo>
                  <a:lnTo>
                    <a:pt x="64" y="361"/>
                  </a:lnTo>
                  <a:lnTo>
                    <a:pt x="61" y="352"/>
                  </a:lnTo>
                  <a:lnTo>
                    <a:pt x="61" y="350"/>
                  </a:lnTo>
                  <a:lnTo>
                    <a:pt x="60" y="347"/>
                  </a:lnTo>
                  <a:lnTo>
                    <a:pt x="60" y="346"/>
                  </a:lnTo>
                  <a:lnTo>
                    <a:pt x="59" y="343"/>
                  </a:lnTo>
                  <a:lnTo>
                    <a:pt x="56" y="339"/>
                  </a:lnTo>
                  <a:lnTo>
                    <a:pt x="50" y="329"/>
                  </a:lnTo>
                  <a:lnTo>
                    <a:pt x="39" y="312"/>
                  </a:lnTo>
                  <a:lnTo>
                    <a:pt x="29" y="291"/>
                  </a:lnTo>
                  <a:lnTo>
                    <a:pt x="18" y="266"/>
                  </a:lnTo>
                  <a:lnTo>
                    <a:pt x="9" y="239"/>
                  </a:lnTo>
                  <a:lnTo>
                    <a:pt x="3" y="209"/>
                  </a:lnTo>
                  <a:lnTo>
                    <a:pt x="0" y="178"/>
                  </a:lnTo>
                  <a:lnTo>
                    <a:pt x="0" y="164"/>
                  </a:lnTo>
                  <a:lnTo>
                    <a:pt x="3" y="149"/>
                  </a:lnTo>
                  <a:lnTo>
                    <a:pt x="5" y="136"/>
                  </a:lnTo>
                  <a:lnTo>
                    <a:pt x="11" y="122"/>
                  </a:lnTo>
                  <a:lnTo>
                    <a:pt x="21" y="100"/>
                  </a:lnTo>
                  <a:lnTo>
                    <a:pt x="35" y="80"/>
                  </a:lnTo>
                  <a:lnTo>
                    <a:pt x="53" y="63"/>
                  </a:lnTo>
                  <a:lnTo>
                    <a:pt x="76" y="47"/>
                  </a:lnTo>
                  <a:lnTo>
                    <a:pt x="102" y="32"/>
                  </a:lnTo>
                  <a:lnTo>
                    <a:pt x="132" y="19"/>
                  </a:lnTo>
                  <a:lnTo>
                    <a:pt x="165" y="9"/>
                  </a:lnTo>
                  <a:lnTo>
                    <a:pt x="203" y="0"/>
                  </a:lnTo>
                  <a:lnTo>
                    <a:pt x="208" y="5"/>
                  </a:lnTo>
                  <a:lnTo>
                    <a:pt x="215" y="10"/>
                  </a:lnTo>
                  <a:lnTo>
                    <a:pt x="224" y="18"/>
                  </a:lnTo>
                  <a:lnTo>
                    <a:pt x="233" y="26"/>
                  </a:lnTo>
                  <a:lnTo>
                    <a:pt x="242" y="35"/>
                  </a:lnTo>
                  <a:lnTo>
                    <a:pt x="253" y="43"/>
                  </a:lnTo>
                  <a:lnTo>
                    <a:pt x="262" y="52"/>
                  </a:lnTo>
                  <a:lnTo>
                    <a:pt x="271" y="60"/>
                  </a:lnTo>
                  <a:lnTo>
                    <a:pt x="259" y="67"/>
                  </a:lnTo>
                  <a:lnTo>
                    <a:pt x="247" y="76"/>
                  </a:lnTo>
                  <a:lnTo>
                    <a:pt x="234" y="86"/>
                  </a:lnTo>
                  <a:lnTo>
                    <a:pt x="223" y="93"/>
                  </a:lnTo>
                  <a:lnTo>
                    <a:pt x="212" y="101"/>
                  </a:lnTo>
                  <a:lnTo>
                    <a:pt x="203" y="108"/>
                  </a:lnTo>
                  <a:lnTo>
                    <a:pt x="198" y="112"/>
                  </a:lnTo>
                  <a:lnTo>
                    <a:pt x="195" y="113"/>
                  </a:lnTo>
                  <a:lnTo>
                    <a:pt x="191" y="117"/>
                  </a:lnTo>
                  <a:lnTo>
                    <a:pt x="188" y="122"/>
                  </a:lnTo>
                  <a:lnTo>
                    <a:pt x="186" y="127"/>
                  </a:lnTo>
                  <a:lnTo>
                    <a:pt x="185" y="132"/>
                  </a:lnTo>
                  <a:lnTo>
                    <a:pt x="185" y="135"/>
                  </a:lnTo>
                  <a:lnTo>
                    <a:pt x="186" y="138"/>
                  </a:lnTo>
                  <a:lnTo>
                    <a:pt x="186" y="140"/>
                  </a:lnTo>
                  <a:lnTo>
                    <a:pt x="188" y="143"/>
                  </a:lnTo>
                  <a:lnTo>
                    <a:pt x="191" y="149"/>
                  </a:lnTo>
                  <a:lnTo>
                    <a:pt x="198" y="155"/>
                  </a:lnTo>
                  <a:lnTo>
                    <a:pt x="206" y="156"/>
                  </a:lnTo>
                  <a:lnTo>
                    <a:pt x="215" y="156"/>
                  </a:lnTo>
                  <a:lnTo>
                    <a:pt x="219" y="155"/>
                  </a:lnTo>
                  <a:lnTo>
                    <a:pt x="229" y="152"/>
                  </a:lnTo>
                  <a:lnTo>
                    <a:pt x="245" y="148"/>
                  </a:lnTo>
                  <a:lnTo>
                    <a:pt x="263" y="144"/>
                  </a:lnTo>
                  <a:lnTo>
                    <a:pt x="281" y="139"/>
                  </a:lnTo>
                  <a:lnTo>
                    <a:pt x="299" y="135"/>
                  </a:lnTo>
                  <a:lnTo>
                    <a:pt x="315" y="131"/>
                  </a:lnTo>
                  <a:lnTo>
                    <a:pt x="325" y="128"/>
                  </a:lnTo>
                  <a:lnTo>
                    <a:pt x="329" y="132"/>
                  </a:lnTo>
                  <a:lnTo>
                    <a:pt x="333" y="136"/>
                  </a:lnTo>
                  <a:lnTo>
                    <a:pt x="338" y="143"/>
                  </a:lnTo>
                  <a:lnTo>
                    <a:pt x="345" y="149"/>
                  </a:lnTo>
                  <a:lnTo>
                    <a:pt x="322" y="152"/>
                  </a:lnTo>
                  <a:lnTo>
                    <a:pt x="297" y="155"/>
                  </a:lnTo>
                  <a:lnTo>
                    <a:pt x="270" y="160"/>
                  </a:lnTo>
                  <a:lnTo>
                    <a:pt x="242" y="168"/>
                  </a:lnTo>
                  <a:lnTo>
                    <a:pt x="215" y="178"/>
                  </a:lnTo>
                  <a:lnTo>
                    <a:pt x="189" y="191"/>
                  </a:lnTo>
                  <a:lnTo>
                    <a:pt x="164" y="207"/>
                  </a:lnTo>
                  <a:lnTo>
                    <a:pt x="142" y="227"/>
                  </a:lnTo>
                  <a:lnTo>
                    <a:pt x="132" y="240"/>
                  </a:lnTo>
                  <a:lnTo>
                    <a:pt x="121" y="255"/>
                  </a:lnTo>
                  <a:lnTo>
                    <a:pt x="113" y="269"/>
                  </a:lnTo>
                  <a:lnTo>
                    <a:pt x="107" y="285"/>
                  </a:lnTo>
                  <a:lnTo>
                    <a:pt x="102" y="300"/>
                  </a:lnTo>
                  <a:lnTo>
                    <a:pt x="98" y="317"/>
                  </a:lnTo>
                  <a:lnTo>
                    <a:pt x="96" y="335"/>
                  </a:lnTo>
                  <a:lnTo>
                    <a:pt x="95" y="355"/>
                  </a:lnTo>
                  <a:lnTo>
                    <a:pt x="95" y="360"/>
                  </a:lnTo>
                  <a:lnTo>
                    <a:pt x="96" y="365"/>
                  </a:lnTo>
                  <a:lnTo>
                    <a:pt x="96" y="370"/>
                  </a:lnTo>
                  <a:lnTo>
                    <a:pt x="96" y="376"/>
                  </a:lnTo>
                  <a:lnTo>
                    <a:pt x="90" y="377"/>
                  </a:lnTo>
                  <a:lnTo>
                    <a:pt x="85" y="376"/>
                  </a:lnTo>
                  <a:lnTo>
                    <a:pt x="78" y="376"/>
                  </a:lnTo>
                  <a:lnTo>
                    <a:pt x="73" y="373"/>
                  </a:lnTo>
                  <a:close/>
                </a:path>
              </a:pathLst>
            </a:custGeom>
            <a:solidFill>
              <a:srgbClr val="C0C0C0"/>
            </a:solidFill>
            <a:ln w="9525">
              <a:noFill/>
              <a:round/>
              <a:headEnd/>
              <a:tailEnd/>
            </a:ln>
          </p:spPr>
          <p:txBody>
            <a:bodyPr/>
            <a:lstStyle/>
            <a:p>
              <a:pPr rtl="0"/>
              <a:endParaRPr lang="en-US" sz="3800"/>
            </a:p>
          </p:txBody>
        </p:sp>
        <p:sp>
          <p:nvSpPr>
            <p:cNvPr id="1169" name="Freeform 1167"/>
            <p:cNvSpPr>
              <a:spLocks/>
            </p:cNvSpPr>
            <p:nvPr/>
          </p:nvSpPr>
          <p:spPr bwMode="auto">
            <a:xfrm>
              <a:off x="403" y="2511"/>
              <a:ext cx="243" cy="127"/>
            </a:xfrm>
            <a:custGeom>
              <a:avLst/>
              <a:gdLst>
                <a:gd name="T0" fmla="*/ 42 w 1064"/>
                <a:gd name="T1" fmla="*/ 49 h 555"/>
                <a:gd name="T2" fmla="*/ 34 w 1064"/>
                <a:gd name="T3" fmla="*/ 49 h 555"/>
                <a:gd name="T4" fmla="*/ 25 w 1064"/>
                <a:gd name="T5" fmla="*/ 49 h 555"/>
                <a:gd name="T6" fmla="*/ 20 w 1064"/>
                <a:gd name="T7" fmla="*/ 49 h 555"/>
                <a:gd name="T8" fmla="*/ 18 w 1064"/>
                <a:gd name="T9" fmla="*/ 49 h 555"/>
                <a:gd name="T10" fmla="*/ 18 w 1064"/>
                <a:gd name="T11" fmla="*/ 49 h 555"/>
                <a:gd name="T12" fmla="*/ 16 w 1064"/>
                <a:gd name="T13" fmla="*/ 49 h 555"/>
                <a:gd name="T14" fmla="*/ 12 w 1064"/>
                <a:gd name="T15" fmla="*/ 50 h 555"/>
                <a:gd name="T16" fmla="*/ 8 w 1064"/>
                <a:gd name="T17" fmla="*/ 52 h 555"/>
                <a:gd name="T18" fmla="*/ 5 w 1064"/>
                <a:gd name="T19" fmla="*/ 54 h 555"/>
                <a:gd name="T20" fmla="*/ 2 w 1064"/>
                <a:gd name="T21" fmla="*/ 58 h 555"/>
                <a:gd name="T22" fmla="*/ 0 w 1064"/>
                <a:gd name="T23" fmla="*/ 65 h 555"/>
                <a:gd name="T24" fmla="*/ 1 w 1064"/>
                <a:gd name="T25" fmla="*/ 71 h 555"/>
                <a:gd name="T26" fmla="*/ 5 w 1064"/>
                <a:gd name="T27" fmla="*/ 78 h 555"/>
                <a:gd name="T28" fmla="*/ 11 w 1064"/>
                <a:gd name="T29" fmla="*/ 83 h 555"/>
                <a:gd name="T30" fmla="*/ 19 w 1064"/>
                <a:gd name="T31" fmla="*/ 85 h 555"/>
                <a:gd name="T32" fmla="*/ 24 w 1064"/>
                <a:gd name="T33" fmla="*/ 86 h 555"/>
                <a:gd name="T34" fmla="*/ 30 w 1064"/>
                <a:gd name="T35" fmla="*/ 86 h 555"/>
                <a:gd name="T36" fmla="*/ 39 w 1064"/>
                <a:gd name="T37" fmla="*/ 86 h 555"/>
                <a:gd name="T38" fmla="*/ 47 w 1064"/>
                <a:gd name="T39" fmla="*/ 86 h 555"/>
                <a:gd name="T40" fmla="*/ 57 w 1064"/>
                <a:gd name="T41" fmla="*/ 91 h 555"/>
                <a:gd name="T42" fmla="*/ 70 w 1064"/>
                <a:gd name="T43" fmla="*/ 100 h 555"/>
                <a:gd name="T44" fmla="*/ 84 w 1064"/>
                <a:gd name="T45" fmla="*/ 108 h 555"/>
                <a:gd name="T46" fmla="*/ 98 w 1064"/>
                <a:gd name="T47" fmla="*/ 115 h 555"/>
                <a:gd name="T48" fmla="*/ 112 w 1064"/>
                <a:gd name="T49" fmla="*/ 120 h 555"/>
                <a:gd name="T50" fmla="*/ 126 w 1064"/>
                <a:gd name="T51" fmla="*/ 124 h 555"/>
                <a:gd name="T52" fmla="*/ 141 w 1064"/>
                <a:gd name="T53" fmla="*/ 126 h 555"/>
                <a:gd name="T54" fmla="*/ 157 w 1064"/>
                <a:gd name="T55" fmla="*/ 127 h 555"/>
                <a:gd name="T56" fmla="*/ 170 w 1064"/>
                <a:gd name="T57" fmla="*/ 127 h 555"/>
                <a:gd name="T58" fmla="*/ 180 w 1064"/>
                <a:gd name="T59" fmla="*/ 126 h 555"/>
                <a:gd name="T60" fmla="*/ 190 w 1064"/>
                <a:gd name="T61" fmla="*/ 124 h 555"/>
                <a:gd name="T62" fmla="*/ 200 w 1064"/>
                <a:gd name="T63" fmla="*/ 121 h 555"/>
                <a:gd name="T64" fmla="*/ 209 w 1064"/>
                <a:gd name="T65" fmla="*/ 118 h 555"/>
                <a:gd name="T66" fmla="*/ 217 w 1064"/>
                <a:gd name="T67" fmla="*/ 113 h 555"/>
                <a:gd name="T68" fmla="*/ 224 w 1064"/>
                <a:gd name="T69" fmla="*/ 109 h 555"/>
                <a:gd name="T70" fmla="*/ 230 w 1064"/>
                <a:gd name="T71" fmla="*/ 103 h 555"/>
                <a:gd name="T72" fmla="*/ 236 w 1064"/>
                <a:gd name="T73" fmla="*/ 96 h 555"/>
                <a:gd name="T74" fmla="*/ 240 w 1064"/>
                <a:gd name="T75" fmla="*/ 89 h 555"/>
                <a:gd name="T76" fmla="*/ 243 w 1064"/>
                <a:gd name="T77" fmla="*/ 80 h 555"/>
                <a:gd name="T78" fmla="*/ 243 w 1064"/>
                <a:gd name="T79" fmla="*/ 71 h 555"/>
                <a:gd name="T80" fmla="*/ 241 w 1064"/>
                <a:gd name="T81" fmla="*/ 60 h 555"/>
                <a:gd name="T82" fmla="*/ 236 w 1064"/>
                <a:gd name="T83" fmla="*/ 47 h 555"/>
                <a:gd name="T84" fmla="*/ 227 w 1064"/>
                <a:gd name="T85" fmla="*/ 36 h 555"/>
                <a:gd name="T86" fmla="*/ 216 w 1064"/>
                <a:gd name="T87" fmla="*/ 25 h 555"/>
                <a:gd name="T88" fmla="*/ 202 w 1064"/>
                <a:gd name="T89" fmla="*/ 16 h 555"/>
                <a:gd name="T90" fmla="*/ 186 w 1064"/>
                <a:gd name="T91" fmla="*/ 9 h 555"/>
                <a:gd name="T92" fmla="*/ 168 w 1064"/>
                <a:gd name="T93" fmla="*/ 4 h 555"/>
                <a:gd name="T94" fmla="*/ 149 w 1064"/>
                <a:gd name="T95" fmla="*/ 1 h 555"/>
                <a:gd name="T96" fmla="*/ 131 w 1064"/>
                <a:gd name="T97" fmla="*/ 0 h 555"/>
                <a:gd name="T98" fmla="*/ 114 w 1064"/>
                <a:gd name="T99" fmla="*/ 2 h 555"/>
                <a:gd name="T100" fmla="*/ 98 w 1064"/>
                <a:gd name="T101" fmla="*/ 5 h 555"/>
                <a:gd name="T102" fmla="*/ 84 w 1064"/>
                <a:gd name="T103" fmla="*/ 10 h 555"/>
                <a:gd name="T104" fmla="*/ 71 w 1064"/>
                <a:gd name="T105" fmla="*/ 16 h 555"/>
                <a:gd name="T106" fmla="*/ 61 w 1064"/>
                <a:gd name="T107" fmla="*/ 24 h 555"/>
                <a:gd name="T108" fmla="*/ 53 w 1064"/>
                <a:gd name="T109" fmla="*/ 33 h 555"/>
                <a:gd name="T110" fmla="*/ 47 w 1064"/>
                <a:gd name="T111" fmla="*/ 43 h 5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64"/>
                <a:gd name="T169" fmla="*/ 0 h 555"/>
                <a:gd name="T170" fmla="*/ 1064 w 1064"/>
                <a:gd name="T171" fmla="*/ 555 h 55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64" h="555">
                  <a:moveTo>
                    <a:pt x="195" y="213"/>
                  </a:moveTo>
                  <a:lnTo>
                    <a:pt x="183" y="213"/>
                  </a:lnTo>
                  <a:lnTo>
                    <a:pt x="166" y="213"/>
                  </a:lnTo>
                  <a:lnTo>
                    <a:pt x="148" y="213"/>
                  </a:lnTo>
                  <a:lnTo>
                    <a:pt x="129" y="212"/>
                  </a:lnTo>
                  <a:lnTo>
                    <a:pt x="110" y="212"/>
                  </a:lnTo>
                  <a:lnTo>
                    <a:pt x="96" y="212"/>
                  </a:lnTo>
                  <a:lnTo>
                    <a:pt x="86" y="212"/>
                  </a:lnTo>
                  <a:lnTo>
                    <a:pt x="82" y="212"/>
                  </a:lnTo>
                  <a:lnTo>
                    <a:pt x="80" y="212"/>
                  </a:lnTo>
                  <a:lnTo>
                    <a:pt x="80" y="213"/>
                  </a:lnTo>
                  <a:lnTo>
                    <a:pt x="71" y="215"/>
                  </a:lnTo>
                  <a:lnTo>
                    <a:pt x="61" y="216"/>
                  </a:lnTo>
                  <a:lnTo>
                    <a:pt x="53" y="219"/>
                  </a:lnTo>
                  <a:lnTo>
                    <a:pt x="44" y="222"/>
                  </a:lnTo>
                  <a:lnTo>
                    <a:pt x="36" y="226"/>
                  </a:lnTo>
                  <a:lnTo>
                    <a:pt x="28" y="232"/>
                  </a:lnTo>
                  <a:lnTo>
                    <a:pt x="22" y="237"/>
                  </a:lnTo>
                  <a:lnTo>
                    <a:pt x="15" y="243"/>
                  </a:lnTo>
                  <a:lnTo>
                    <a:pt x="8" y="255"/>
                  </a:lnTo>
                  <a:lnTo>
                    <a:pt x="2" y="268"/>
                  </a:lnTo>
                  <a:lnTo>
                    <a:pt x="0" y="282"/>
                  </a:lnTo>
                  <a:lnTo>
                    <a:pt x="0" y="297"/>
                  </a:lnTo>
                  <a:lnTo>
                    <a:pt x="4" y="312"/>
                  </a:lnTo>
                  <a:lnTo>
                    <a:pt x="10" y="328"/>
                  </a:lnTo>
                  <a:lnTo>
                    <a:pt x="21" y="341"/>
                  </a:lnTo>
                  <a:lnTo>
                    <a:pt x="32" y="352"/>
                  </a:lnTo>
                  <a:lnTo>
                    <a:pt x="48" y="362"/>
                  </a:lnTo>
                  <a:lnTo>
                    <a:pt x="64" y="368"/>
                  </a:lnTo>
                  <a:lnTo>
                    <a:pt x="82" y="373"/>
                  </a:lnTo>
                  <a:lnTo>
                    <a:pt x="100" y="375"/>
                  </a:lnTo>
                  <a:lnTo>
                    <a:pt x="104" y="375"/>
                  </a:lnTo>
                  <a:lnTo>
                    <a:pt x="114" y="375"/>
                  </a:lnTo>
                  <a:lnTo>
                    <a:pt x="131" y="375"/>
                  </a:lnTo>
                  <a:lnTo>
                    <a:pt x="149" y="375"/>
                  </a:lnTo>
                  <a:lnTo>
                    <a:pt x="170" y="375"/>
                  </a:lnTo>
                  <a:lnTo>
                    <a:pt x="190" y="375"/>
                  </a:lnTo>
                  <a:lnTo>
                    <a:pt x="207" y="375"/>
                  </a:lnTo>
                  <a:lnTo>
                    <a:pt x="220" y="375"/>
                  </a:lnTo>
                  <a:lnTo>
                    <a:pt x="248" y="398"/>
                  </a:lnTo>
                  <a:lnTo>
                    <a:pt x="277" y="419"/>
                  </a:lnTo>
                  <a:lnTo>
                    <a:pt x="307" y="438"/>
                  </a:lnTo>
                  <a:lnTo>
                    <a:pt x="337" y="457"/>
                  </a:lnTo>
                  <a:lnTo>
                    <a:pt x="367" y="473"/>
                  </a:lnTo>
                  <a:lnTo>
                    <a:pt x="397" y="489"/>
                  </a:lnTo>
                  <a:lnTo>
                    <a:pt x="427" y="502"/>
                  </a:lnTo>
                  <a:lnTo>
                    <a:pt x="458" y="514"/>
                  </a:lnTo>
                  <a:lnTo>
                    <a:pt x="489" y="524"/>
                  </a:lnTo>
                  <a:lnTo>
                    <a:pt x="520" y="533"/>
                  </a:lnTo>
                  <a:lnTo>
                    <a:pt x="553" y="541"/>
                  </a:lnTo>
                  <a:lnTo>
                    <a:pt x="585" y="548"/>
                  </a:lnTo>
                  <a:lnTo>
                    <a:pt x="618" y="551"/>
                  </a:lnTo>
                  <a:lnTo>
                    <a:pt x="652" y="554"/>
                  </a:lnTo>
                  <a:lnTo>
                    <a:pt x="686" y="555"/>
                  </a:lnTo>
                  <a:lnTo>
                    <a:pt x="719" y="555"/>
                  </a:lnTo>
                  <a:lnTo>
                    <a:pt x="743" y="554"/>
                  </a:lnTo>
                  <a:lnTo>
                    <a:pt x="766" y="553"/>
                  </a:lnTo>
                  <a:lnTo>
                    <a:pt x="790" y="550"/>
                  </a:lnTo>
                  <a:lnTo>
                    <a:pt x="812" y="546"/>
                  </a:lnTo>
                  <a:lnTo>
                    <a:pt x="834" y="541"/>
                  </a:lnTo>
                  <a:lnTo>
                    <a:pt x="855" y="536"/>
                  </a:lnTo>
                  <a:lnTo>
                    <a:pt x="874" y="529"/>
                  </a:lnTo>
                  <a:lnTo>
                    <a:pt x="895" y="522"/>
                  </a:lnTo>
                  <a:lnTo>
                    <a:pt x="913" y="514"/>
                  </a:lnTo>
                  <a:lnTo>
                    <a:pt x="932" y="506"/>
                  </a:lnTo>
                  <a:lnTo>
                    <a:pt x="948" y="496"/>
                  </a:lnTo>
                  <a:lnTo>
                    <a:pt x="964" y="486"/>
                  </a:lnTo>
                  <a:lnTo>
                    <a:pt x="980" y="475"/>
                  </a:lnTo>
                  <a:lnTo>
                    <a:pt x="994" y="463"/>
                  </a:lnTo>
                  <a:lnTo>
                    <a:pt x="1007" y="451"/>
                  </a:lnTo>
                  <a:lnTo>
                    <a:pt x="1019" y="438"/>
                  </a:lnTo>
                  <a:lnTo>
                    <a:pt x="1032" y="421"/>
                  </a:lnTo>
                  <a:lnTo>
                    <a:pt x="1042" y="405"/>
                  </a:lnTo>
                  <a:lnTo>
                    <a:pt x="1050" y="388"/>
                  </a:lnTo>
                  <a:lnTo>
                    <a:pt x="1056" y="368"/>
                  </a:lnTo>
                  <a:lnTo>
                    <a:pt x="1062" y="350"/>
                  </a:lnTo>
                  <a:lnTo>
                    <a:pt x="1064" y="330"/>
                  </a:lnTo>
                  <a:lnTo>
                    <a:pt x="1064" y="311"/>
                  </a:lnTo>
                  <a:lnTo>
                    <a:pt x="1063" y="291"/>
                  </a:lnTo>
                  <a:lnTo>
                    <a:pt x="1056" y="263"/>
                  </a:lnTo>
                  <a:lnTo>
                    <a:pt x="1047" y="234"/>
                  </a:lnTo>
                  <a:lnTo>
                    <a:pt x="1033" y="207"/>
                  </a:lnTo>
                  <a:lnTo>
                    <a:pt x="1016" y="181"/>
                  </a:lnTo>
                  <a:lnTo>
                    <a:pt x="995" y="156"/>
                  </a:lnTo>
                  <a:lnTo>
                    <a:pt x="972" y="133"/>
                  </a:lnTo>
                  <a:lnTo>
                    <a:pt x="946" y="111"/>
                  </a:lnTo>
                  <a:lnTo>
                    <a:pt x="916" y="90"/>
                  </a:lnTo>
                  <a:lnTo>
                    <a:pt x="885" y="72"/>
                  </a:lnTo>
                  <a:lnTo>
                    <a:pt x="851" y="55"/>
                  </a:lnTo>
                  <a:lnTo>
                    <a:pt x="814" y="39"/>
                  </a:lnTo>
                  <a:lnTo>
                    <a:pt x="777" y="27"/>
                  </a:lnTo>
                  <a:lnTo>
                    <a:pt x="736" y="17"/>
                  </a:lnTo>
                  <a:lnTo>
                    <a:pt x="696" y="8"/>
                  </a:lnTo>
                  <a:lnTo>
                    <a:pt x="653" y="3"/>
                  </a:lnTo>
                  <a:lnTo>
                    <a:pt x="610" y="0"/>
                  </a:lnTo>
                  <a:lnTo>
                    <a:pt x="572" y="0"/>
                  </a:lnTo>
                  <a:lnTo>
                    <a:pt x="535" y="3"/>
                  </a:lnTo>
                  <a:lnTo>
                    <a:pt x="498" y="7"/>
                  </a:lnTo>
                  <a:lnTo>
                    <a:pt x="463" y="12"/>
                  </a:lnTo>
                  <a:lnTo>
                    <a:pt x="430" y="21"/>
                  </a:lnTo>
                  <a:lnTo>
                    <a:pt x="398" y="30"/>
                  </a:lnTo>
                  <a:lnTo>
                    <a:pt x="368" y="42"/>
                  </a:lnTo>
                  <a:lnTo>
                    <a:pt x="341" y="56"/>
                  </a:lnTo>
                  <a:lnTo>
                    <a:pt x="313" y="70"/>
                  </a:lnTo>
                  <a:lnTo>
                    <a:pt x="290" y="87"/>
                  </a:lnTo>
                  <a:lnTo>
                    <a:pt x="268" y="105"/>
                  </a:lnTo>
                  <a:lnTo>
                    <a:pt x="248" y="124"/>
                  </a:lnTo>
                  <a:lnTo>
                    <a:pt x="230" y="144"/>
                  </a:lnTo>
                  <a:lnTo>
                    <a:pt x="216" y="166"/>
                  </a:lnTo>
                  <a:lnTo>
                    <a:pt x="204" y="190"/>
                  </a:lnTo>
                  <a:lnTo>
                    <a:pt x="195" y="213"/>
                  </a:lnTo>
                  <a:close/>
                </a:path>
              </a:pathLst>
            </a:custGeom>
            <a:solidFill>
              <a:srgbClr val="000000"/>
            </a:solidFill>
            <a:ln w="9525">
              <a:noFill/>
              <a:round/>
              <a:headEnd/>
              <a:tailEnd/>
            </a:ln>
          </p:spPr>
          <p:txBody>
            <a:bodyPr/>
            <a:lstStyle/>
            <a:p>
              <a:pPr rtl="0"/>
              <a:endParaRPr lang="en-US" sz="3800"/>
            </a:p>
          </p:txBody>
        </p:sp>
        <p:sp>
          <p:nvSpPr>
            <p:cNvPr id="1170" name="Freeform 1168"/>
            <p:cNvSpPr>
              <a:spLocks/>
            </p:cNvSpPr>
            <p:nvPr/>
          </p:nvSpPr>
          <p:spPr bwMode="auto">
            <a:xfrm>
              <a:off x="414" y="2523"/>
              <a:ext cx="221" cy="105"/>
            </a:xfrm>
            <a:custGeom>
              <a:avLst/>
              <a:gdLst>
                <a:gd name="T0" fmla="*/ 44 w 969"/>
                <a:gd name="T1" fmla="*/ 39 h 461"/>
                <a:gd name="T2" fmla="*/ 49 w 969"/>
                <a:gd name="T3" fmla="*/ 30 h 461"/>
                <a:gd name="T4" fmla="*/ 56 w 969"/>
                <a:gd name="T5" fmla="*/ 22 h 461"/>
                <a:gd name="T6" fmla="*/ 65 w 969"/>
                <a:gd name="T7" fmla="*/ 15 h 461"/>
                <a:gd name="T8" fmla="*/ 77 w 969"/>
                <a:gd name="T9" fmla="*/ 9 h 461"/>
                <a:gd name="T10" fmla="*/ 90 w 969"/>
                <a:gd name="T11" fmla="*/ 4 h 461"/>
                <a:gd name="T12" fmla="*/ 104 w 969"/>
                <a:gd name="T13" fmla="*/ 1 h 461"/>
                <a:gd name="T14" fmla="*/ 120 w 969"/>
                <a:gd name="T15" fmla="*/ 0 h 461"/>
                <a:gd name="T16" fmla="*/ 137 w 969"/>
                <a:gd name="T17" fmla="*/ 1 h 461"/>
                <a:gd name="T18" fmla="*/ 153 w 969"/>
                <a:gd name="T19" fmla="*/ 3 h 461"/>
                <a:gd name="T20" fmla="*/ 169 w 969"/>
                <a:gd name="T21" fmla="*/ 8 h 461"/>
                <a:gd name="T22" fmla="*/ 184 w 969"/>
                <a:gd name="T23" fmla="*/ 14 h 461"/>
                <a:gd name="T24" fmla="*/ 196 w 969"/>
                <a:gd name="T25" fmla="*/ 22 h 461"/>
                <a:gd name="T26" fmla="*/ 207 w 969"/>
                <a:gd name="T27" fmla="*/ 31 h 461"/>
                <a:gd name="T28" fmla="*/ 215 w 969"/>
                <a:gd name="T29" fmla="*/ 41 h 461"/>
                <a:gd name="T30" fmla="*/ 220 w 969"/>
                <a:gd name="T31" fmla="*/ 51 h 461"/>
                <a:gd name="T32" fmla="*/ 221 w 969"/>
                <a:gd name="T33" fmla="*/ 60 h 461"/>
                <a:gd name="T34" fmla="*/ 221 w 969"/>
                <a:gd name="T35" fmla="*/ 67 h 461"/>
                <a:gd name="T36" fmla="*/ 219 w 969"/>
                <a:gd name="T37" fmla="*/ 73 h 461"/>
                <a:gd name="T38" fmla="*/ 215 w 969"/>
                <a:gd name="T39" fmla="*/ 79 h 461"/>
                <a:gd name="T40" fmla="*/ 211 w 969"/>
                <a:gd name="T41" fmla="*/ 84 h 461"/>
                <a:gd name="T42" fmla="*/ 205 w 969"/>
                <a:gd name="T43" fmla="*/ 89 h 461"/>
                <a:gd name="T44" fmla="*/ 199 w 969"/>
                <a:gd name="T45" fmla="*/ 93 h 461"/>
                <a:gd name="T46" fmla="*/ 192 w 969"/>
                <a:gd name="T47" fmla="*/ 97 h 461"/>
                <a:gd name="T48" fmla="*/ 184 w 969"/>
                <a:gd name="T49" fmla="*/ 100 h 461"/>
                <a:gd name="T50" fmla="*/ 176 w 969"/>
                <a:gd name="T51" fmla="*/ 102 h 461"/>
                <a:gd name="T52" fmla="*/ 167 w 969"/>
                <a:gd name="T53" fmla="*/ 104 h 461"/>
                <a:gd name="T54" fmla="*/ 158 w 969"/>
                <a:gd name="T55" fmla="*/ 105 h 461"/>
                <a:gd name="T56" fmla="*/ 146 w 969"/>
                <a:gd name="T57" fmla="*/ 105 h 461"/>
                <a:gd name="T58" fmla="*/ 131 w 969"/>
                <a:gd name="T59" fmla="*/ 104 h 461"/>
                <a:gd name="T60" fmla="*/ 117 w 969"/>
                <a:gd name="T61" fmla="*/ 102 h 461"/>
                <a:gd name="T62" fmla="*/ 103 w 969"/>
                <a:gd name="T63" fmla="*/ 98 h 461"/>
                <a:gd name="T64" fmla="*/ 89 w 969"/>
                <a:gd name="T65" fmla="*/ 93 h 461"/>
                <a:gd name="T66" fmla="*/ 76 w 969"/>
                <a:gd name="T67" fmla="*/ 87 h 461"/>
                <a:gd name="T68" fmla="*/ 63 w 969"/>
                <a:gd name="T69" fmla="*/ 79 h 461"/>
                <a:gd name="T70" fmla="*/ 51 w 969"/>
                <a:gd name="T71" fmla="*/ 70 h 461"/>
                <a:gd name="T72" fmla="*/ 44 w 969"/>
                <a:gd name="T73" fmla="*/ 64 h 461"/>
                <a:gd name="T74" fmla="*/ 42 w 969"/>
                <a:gd name="T75" fmla="*/ 63 h 461"/>
                <a:gd name="T76" fmla="*/ 12 w 969"/>
                <a:gd name="T77" fmla="*/ 63 h 461"/>
                <a:gd name="T78" fmla="*/ 7 w 969"/>
                <a:gd name="T79" fmla="*/ 63 h 461"/>
                <a:gd name="T80" fmla="*/ 4 w 969"/>
                <a:gd name="T81" fmla="*/ 61 h 461"/>
                <a:gd name="T82" fmla="*/ 1 w 969"/>
                <a:gd name="T83" fmla="*/ 58 h 461"/>
                <a:gd name="T84" fmla="*/ 0 w 969"/>
                <a:gd name="T85" fmla="*/ 55 h 461"/>
                <a:gd name="T86" fmla="*/ 0 w 969"/>
                <a:gd name="T87" fmla="*/ 53 h 461"/>
                <a:gd name="T88" fmla="*/ 1 w 969"/>
                <a:gd name="T89" fmla="*/ 51 h 461"/>
                <a:gd name="T90" fmla="*/ 4 w 969"/>
                <a:gd name="T91" fmla="*/ 49 h 461"/>
                <a:gd name="T92" fmla="*/ 8 w 969"/>
                <a:gd name="T93" fmla="*/ 48 h 461"/>
                <a:gd name="T94" fmla="*/ 8 w 969"/>
                <a:gd name="T95" fmla="*/ 48 h 461"/>
                <a:gd name="T96" fmla="*/ 7 w 969"/>
                <a:gd name="T97" fmla="*/ 48 h 461"/>
                <a:gd name="T98" fmla="*/ 39 w 969"/>
                <a:gd name="T99" fmla="*/ 48 h 461"/>
                <a:gd name="T100" fmla="*/ 42 w 969"/>
                <a:gd name="T101" fmla="*/ 46 h 4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9"/>
                <a:gd name="T154" fmla="*/ 0 h 461"/>
                <a:gd name="T155" fmla="*/ 969 w 969"/>
                <a:gd name="T156" fmla="*/ 461 h 4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9" h="461">
                  <a:moveTo>
                    <a:pt x="189" y="194"/>
                  </a:moveTo>
                  <a:lnTo>
                    <a:pt x="194" y="173"/>
                  </a:lnTo>
                  <a:lnTo>
                    <a:pt x="203" y="152"/>
                  </a:lnTo>
                  <a:lnTo>
                    <a:pt x="215" y="133"/>
                  </a:lnTo>
                  <a:lnTo>
                    <a:pt x="229" y="113"/>
                  </a:lnTo>
                  <a:lnTo>
                    <a:pt x="246" y="96"/>
                  </a:lnTo>
                  <a:lnTo>
                    <a:pt x="265" y="79"/>
                  </a:lnTo>
                  <a:lnTo>
                    <a:pt x="287" y="65"/>
                  </a:lnTo>
                  <a:lnTo>
                    <a:pt x="312" y="51"/>
                  </a:lnTo>
                  <a:lnTo>
                    <a:pt x="338" y="39"/>
                  </a:lnTo>
                  <a:lnTo>
                    <a:pt x="366" y="27"/>
                  </a:lnTo>
                  <a:lnTo>
                    <a:pt x="394" y="18"/>
                  </a:lnTo>
                  <a:lnTo>
                    <a:pt x="425" y="12"/>
                  </a:lnTo>
                  <a:lnTo>
                    <a:pt x="458" y="5"/>
                  </a:lnTo>
                  <a:lnTo>
                    <a:pt x="490" y="1"/>
                  </a:lnTo>
                  <a:lnTo>
                    <a:pt x="526" y="0"/>
                  </a:lnTo>
                  <a:lnTo>
                    <a:pt x="561" y="0"/>
                  </a:lnTo>
                  <a:lnTo>
                    <a:pt x="599" y="3"/>
                  </a:lnTo>
                  <a:lnTo>
                    <a:pt x="636" y="8"/>
                  </a:lnTo>
                  <a:lnTo>
                    <a:pt x="673" y="14"/>
                  </a:lnTo>
                  <a:lnTo>
                    <a:pt x="709" y="24"/>
                  </a:lnTo>
                  <a:lnTo>
                    <a:pt x="743" y="34"/>
                  </a:lnTo>
                  <a:lnTo>
                    <a:pt x="775" y="47"/>
                  </a:lnTo>
                  <a:lnTo>
                    <a:pt x="805" y="61"/>
                  </a:lnTo>
                  <a:lnTo>
                    <a:pt x="835" y="78"/>
                  </a:lnTo>
                  <a:lnTo>
                    <a:pt x="861" y="95"/>
                  </a:lnTo>
                  <a:lnTo>
                    <a:pt x="885" y="115"/>
                  </a:lnTo>
                  <a:lnTo>
                    <a:pt x="907" y="134"/>
                  </a:lnTo>
                  <a:lnTo>
                    <a:pt x="925" y="156"/>
                  </a:lnTo>
                  <a:lnTo>
                    <a:pt x="941" y="178"/>
                  </a:lnTo>
                  <a:lnTo>
                    <a:pt x="954" y="200"/>
                  </a:lnTo>
                  <a:lnTo>
                    <a:pt x="963" y="224"/>
                  </a:lnTo>
                  <a:lnTo>
                    <a:pt x="968" y="249"/>
                  </a:lnTo>
                  <a:lnTo>
                    <a:pt x="969" y="264"/>
                  </a:lnTo>
                  <a:lnTo>
                    <a:pt x="969" y="278"/>
                  </a:lnTo>
                  <a:lnTo>
                    <a:pt x="967" y="293"/>
                  </a:lnTo>
                  <a:lnTo>
                    <a:pt x="963" y="307"/>
                  </a:lnTo>
                  <a:lnTo>
                    <a:pt x="959" y="321"/>
                  </a:lnTo>
                  <a:lnTo>
                    <a:pt x="951" y="334"/>
                  </a:lnTo>
                  <a:lnTo>
                    <a:pt x="943" y="346"/>
                  </a:lnTo>
                  <a:lnTo>
                    <a:pt x="934" y="359"/>
                  </a:lnTo>
                  <a:lnTo>
                    <a:pt x="924" y="370"/>
                  </a:lnTo>
                  <a:lnTo>
                    <a:pt x="913" y="380"/>
                  </a:lnTo>
                  <a:lnTo>
                    <a:pt x="900" y="390"/>
                  </a:lnTo>
                  <a:lnTo>
                    <a:pt x="887" y="399"/>
                  </a:lnTo>
                  <a:lnTo>
                    <a:pt x="873" y="409"/>
                  </a:lnTo>
                  <a:lnTo>
                    <a:pt x="859" y="416"/>
                  </a:lnTo>
                  <a:lnTo>
                    <a:pt x="842" y="424"/>
                  </a:lnTo>
                  <a:lnTo>
                    <a:pt x="826" y="431"/>
                  </a:lnTo>
                  <a:lnTo>
                    <a:pt x="808" y="437"/>
                  </a:lnTo>
                  <a:lnTo>
                    <a:pt x="790" y="442"/>
                  </a:lnTo>
                  <a:lnTo>
                    <a:pt x="772" y="448"/>
                  </a:lnTo>
                  <a:lnTo>
                    <a:pt x="752" y="451"/>
                  </a:lnTo>
                  <a:lnTo>
                    <a:pt x="733" y="455"/>
                  </a:lnTo>
                  <a:lnTo>
                    <a:pt x="712" y="458"/>
                  </a:lnTo>
                  <a:lnTo>
                    <a:pt x="691" y="459"/>
                  </a:lnTo>
                  <a:lnTo>
                    <a:pt x="670" y="461"/>
                  </a:lnTo>
                  <a:lnTo>
                    <a:pt x="638" y="461"/>
                  </a:lnTo>
                  <a:lnTo>
                    <a:pt x="605" y="459"/>
                  </a:lnTo>
                  <a:lnTo>
                    <a:pt x="574" y="457"/>
                  </a:lnTo>
                  <a:lnTo>
                    <a:pt x="543" y="451"/>
                  </a:lnTo>
                  <a:lnTo>
                    <a:pt x="511" y="446"/>
                  </a:lnTo>
                  <a:lnTo>
                    <a:pt x="481" y="438"/>
                  </a:lnTo>
                  <a:lnTo>
                    <a:pt x="451" y="431"/>
                  </a:lnTo>
                  <a:lnTo>
                    <a:pt x="422" y="420"/>
                  </a:lnTo>
                  <a:lnTo>
                    <a:pt x="392" y="409"/>
                  </a:lnTo>
                  <a:lnTo>
                    <a:pt x="363" y="396"/>
                  </a:lnTo>
                  <a:lnTo>
                    <a:pt x="334" y="380"/>
                  </a:lnTo>
                  <a:lnTo>
                    <a:pt x="306" y="364"/>
                  </a:lnTo>
                  <a:lnTo>
                    <a:pt x="277" y="346"/>
                  </a:lnTo>
                  <a:lnTo>
                    <a:pt x="250" y="327"/>
                  </a:lnTo>
                  <a:lnTo>
                    <a:pt x="222" y="306"/>
                  </a:lnTo>
                  <a:lnTo>
                    <a:pt x="195" y="284"/>
                  </a:lnTo>
                  <a:lnTo>
                    <a:pt x="191" y="281"/>
                  </a:lnTo>
                  <a:lnTo>
                    <a:pt x="187" y="280"/>
                  </a:lnTo>
                  <a:lnTo>
                    <a:pt x="183" y="278"/>
                  </a:lnTo>
                  <a:lnTo>
                    <a:pt x="179" y="278"/>
                  </a:lnTo>
                  <a:lnTo>
                    <a:pt x="52" y="278"/>
                  </a:lnTo>
                  <a:lnTo>
                    <a:pt x="43" y="277"/>
                  </a:lnTo>
                  <a:lnTo>
                    <a:pt x="32" y="276"/>
                  </a:lnTo>
                  <a:lnTo>
                    <a:pt x="25" y="272"/>
                  </a:lnTo>
                  <a:lnTo>
                    <a:pt x="17" y="268"/>
                  </a:lnTo>
                  <a:lnTo>
                    <a:pt x="10" y="263"/>
                  </a:lnTo>
                  <a:lnTo>
                    <a:pt x="5" y="256"/>
                  </a:lnTo>
                  <a:lnTo>
                    <a:pt x="1" y="250"/>
                  </a:lnTo>
                  <a:lnTo>
                    <a:pt x="0" y="243"/>
                  </a:lnTo>
                  <a:lnTo>
                    <a:pt x="0" y="238"/>
                  </a:lnTo>
                  <a:lnTo>
                    <a:pt x="0" y="234"/>
                  </a:lnTo>
                  <a:lnTo>
                    <a:pt x="2" y="230"/>
                  </a:lnTo>
                  <a:lnTo>
                    <a:pt x="5" y="226"/>
                  </a:lnTo>
                  <a:lnTo>
                    <a:pt x="10" y="221"/>
                  </a:lnTo>
                  <a:lnTo>
                    <a:pt x="17" y="217"/>
                  </a:lnTo>
                  <a:lnTo>
                    <a:pt x="26" y="213"/>
                  </a:lnTo>
                  <a:lnTo>
                    <a:pt x="35" y="212"/>
                  </a:lnTo>
                  <a:lnTo>
                    <a:pt x="34" y="212"/>
                  </a:lnTo>
                  <a:lnTo>
                    <a:pt x="32" y="212"/>
                  </a:lnTo>
                  <a:lnTo>
                    <a:pt x="164" y="213"/>
                  </a:lnTo>
                  <a:lnTo>
                    <a:pt x="172" y="212"/>
                  </a:lnTo>
                  <a:lnTo>
                    <a:pt x="179" y="207"/>
                  </a:lnTo>
                  <a:lnTo>
                    <a:pt x="185" y="202"/>
                  </a:lnTo>
                  <a:lnTo>
                    <a:pt x="189" y="194"/>
                  </a:lnTo>
                  <a:close/>
                </a:path>
              </a:pathLst>
            </a:custGeom>
            <a:solidFill>
              <a:srgbClr val="C0C0C0"/>
            </a:solidFill>
            <a:ln w="9525">
              <a:noFill/>
              <a:round/>
              <a:headEnd/>
              <a:tailEnd/>
            </a:ln>
          </p:spPr>
          <p:txBody>
            <a:bodyPr/>
            <a:lstStyle/>
            <a:p>
              <a:pPr rtl="0"/>
              <a:endParaRPr lang="en-US" sz="3800"/>
            </a:p>
          </p:txBody>
        </p:sp>
        <p:sp>
          <p:nvSpPr>
            <p:cNvPr id="1171" name="Freeform 1169"/>
            <p:cNvSpPr>
              <a:spLocks/>
            </p:cNvSpPr>
            <p:nvPr/>
          </p:nvSpPr>
          <p:spPr bwMode="auto">
            <a:xfrm>
              <a:off x="429" y="2498"/>
              <a:ext cx="247" cy="97"/>
            </a:xfrm>
            <a:custGeom>
              <a:avLst/>
              <a:gdLst>
                <a:gd name="T0" fmla="*/ 0 w 1077"/>
                <a:gd name="T1" fmla="*/ 67 h 421"/>
                <a:gd name="T2" fmla="*/ 0 w 1077"/>
                <a:gd name="T3" fmla="*/ 68 h 421"/>
                <a:gd name="T4" fmla="*/ 0 w 1077"/>
                <a:gd name="T5" fmla="*/ 70 h 421"/>
                <a:gd name="T6" fmla="*/ 2 w 1077"/>
                <a:gd name="T7" fmla="*/ 73 h 421"/>
                <a:gd name="T8" fmla="*/ 25 w 1077"/>
                <a:gd name="T9" fmla="*/ 81 h 421"/>
                <a:gd name="T10" fmla="*/ 26 w 1077"/>
                <a:gd name="T11" fmla="*/ 81 h 421"/>
                <a:gd name="T12" fmla="*/ 26 w 1077"/>
                <a:gd name="T13" fmla="*/ 81 h 421"/>
                <a:gd name="T14" fmla="*/ 29 w 1077"/>
                <a:gd name="T15" fmla="*/ 81 h 421"/>
                <a:gd name="T16" fmla="*/ 34 w 1077"/>
                <a:gd name="T17" fmla="*/ 82 h 421"/>
                <a:gd name="T18" fmla="*/ 39 w 1077"/>
                <a:gd name="T19" fmla="*/ 82 h 421"/>
                <a:gd name="T20" fmla="*/ 41 w 1077"/>
                <a:gd name="T21" fmla="*/ 83 h 421"/>
                <a:gd name="T22" fmla="*/ 61 w 1077"/>
                <a:gd name="T23" fmla="*/ 87 h 421"/>
                <a:gd name="T24" fmla="*/ 80 w 1077"/>
                <a:gd name="T25" fmla="*/ 91 h 421"/>
                <a:gd name="T26" fmla="*/ 99 w 1077"/>
                <a:gd name="T27" fmla="*/ 94 h 421"/>
                <a:gd name="T28" fmla="*/ 117 w 1077"/>
                <a:gd name="T29" fmla="*/ 95 h 421"/>
                <a:gd name="T30" fmla="*/ 135 w 1077"/>
                <a:gd name="T31" fmla="*/ 97 h 421"/>
                <a:gd name="T32" fmla="*/ 151 w 1077"/>
                <a:gd name="T33" fmla="*/ 97 h 421"/>
                <a:gd name="T34" fmla="*/ 167 w 1077"/>
                <a:gd name="T35" fmla="*/ 97 h 421"/>
                <a:gd name="T36" fmla="*/ 181 w 1077"/>
                <a:gd name="T37" fmla="*/ 97 h 421"/>
                <a:gd name="T38" fmla="*/ 194 w 1077"/>
                <a:gd name="T39" fmla="*/ 96 h 421"/>
                <a:gd name="T40" fmla="*/ 206 w 1077"/>
                <a:gd name="T41" fmla="*/ 95 h 421"/>
                <a:gd name="T42" fmla="*/ 217 w 1077"/>
                <a:gd name="T43" fmla="*/ 94 h 421"/>
                <a:gd name="T44" fmla="*/ 225 w 1077"/>
                <a:gd name="T45" fmla="*/ 92 h 421"/>
                <a:gd name="T46" fmla="*/ 233 w 1077"/>
                <a:gd name="T47" fmla="*/ 91 h 421"/>
                <a:gd name="T48" fmla="*/ 238 w 1077"/>
                <a:gd name="T49" fmla="*/ 91 h 421"/>
                <a:gd name="T50" fmla="*/ 241 w 1077"/>
                <a:gd name="T51" fmla="*/ 90 h 421"/>
                <a:gd name="T52" fmla="*/ 243 w 1077"/>
                <a:gd name="T53" fmla="*/ 90 h 421"/>
                <a:gd name="T54" fmla="*/ 246 w 1077"/>
                <a:gd name="T55" fmla="*/ 88 h 421"/>
                <a:gd name="T56" fmla="*/ 247 w 1077"/>
                <a:gd name="T57" fmla="*/ 84 h 421"/>
                <a:gd name="T58" fmla="*/ 247 w 1077"/>
                <a:gd name="T59" fmla="*/ 84 h 421"/>
                <a:gd name="T60" fmla="*/ 247 w 1077"/>
                <a:gd name="T61" fmla="*/ 84 h 421"/>
                <a:gd name="T62" fmla="*/ 245 w 1077"/>
                <a:gd name="T63" fmla="*/ 73 h 421"/>
                <a:gd name="T64" fmla="*/ 239 w 1077"/>
                <a:gd name="T65" fmla="*/ 60 h 421"/>
                <a:gd name="T66" fmla="*/ 229 w 1077"/>
                <a:gd name="T67" fmla="*/ 48 h 421"/>
                <a:gd name="T68" fmla="*/ 213 w 1077"/>
                <a:gd name="T69" fmla="*/ 40 h 421"/>
                <a:gd name="T70" fmla="*/ 210 w 1077"/>
                <a:gd name="T71" fmla="*/ 36 h 421"/>
                <a:gd name="T72" fmla="*/ 206 w 1077"/>
                <a:gd name="T73" fmla="*/ 31 h 421"/>
                <a:gd name="T74" fmla="*/ 200 w 1077"/>
                <a:gd name="T75" fmla="*/ 25 h 421"/>
                <a:gd name="T76" fmla="*/ 191 w 1077"/>
                <a:gd name="T77" fmla="*/ 19 h 421"/>
                <a:gd name="T78" fmla="*/ 179 w 1077"/>
                <a:gd name="T79" fmla="*/ 13 h 421"/>
                <a:gd name="T80" fmla="*/ 164 w 1077"/>
                <a:gd name="T81" fmla="*/ 8 h 421"/>
                <a:gd name="T82" fmla="*/ 145 w 1077"/>
                <a:gd name="T83" fmla="*/ 3 h 421"/>
                <a:gd name="T84" fmla="*/ 122 w 1077"/>
                <a:gd name="T85" fmla="*/ 0 h 421"/>
                <a:gd name="T86" fmla="*/ 116 w 1077"/>
                <a:gd name="T87" fmla="*/ 0 h 421"/>
                <a:gd name="T88" fmla="*/ 102 w 1077"/>
                <a:gd name="T89" fmla="*/ 0 h 421"/>
                <a:gd name="T90" fmla="*/ 83 w 1077"/>
                <a:gd name="T91" fmla="*/ 2 h 421"/>
                <a:gd name="T92" fmla="*/ 62 w 1077"/>
                <a:gd name="T93" fmla="*/ 6 h 421"/>
                <a:gd name="T94" fmla="*/ 41 w 1077"/>
                <a:gd name="T95" fmla="*/ 14 h 421"/>
                <a:gd name="T96" fmla="*/ 22 w 1077"/>
                <a:gd name="T97" fmla="*/ 26 h 421"/>
                <a:gd name="T98" fmla="*/ 7 w 1077"/>
                <a:gd name="T99" fmla="*/ 44 h 421"/>
                <a:gd name="T100" fmla="*/ 0 w 1077"/>
                <a:gd name="T101" fmla="*/ 67 h 4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7"/>
                <a:gd name="T154" fmla="*/ 0 h 421"/>
                <a:gd name="T155" fmla="*/ 1077 w 1077"/>
                <a:gd name="T156" fmla="*/ 421 h 4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7" h="421">
                  <a:moveTo>
                    <a:pt x="0" y="292"/>
                  </a:moveTo>
                  <a:lnTo>
                    <a:pt x="0" y="292"/>
                  </a:lnTo>
                  <a:lnTo>
                    <a:pt x="0" y="294"/>
                  </a:lnTo>
                  <a:lnTo>
                    <a:pt x="0" y="295"/>
                  </a:lnTo>
                  <a:lnTo>
                    <a:pt x="1" y="303"/>
                  </a:lnTo>
                  <a:lnTo>
                    <a:pt x="3" y="309"/>
                  </a:lnTo>
                  <a:lnTo>
                    <a:pt x="9" y="315"/>
                  </a:lnTo>
                  <a:lnTo>
                    <a:pt x="15" y="317"/>
                  </a:lnTo>
                  <a:lnTo>
                    <a:pt x="111" y="350"/>
                  </a:lnTo>
                  <a:lnTo>
                    <a:pt x="113" y="350"/>
                  </a:lnTo>
                  <a:lnTo>
                    <a:pt x="114" y="350"/>
                  </a:lnTo>
                  <a:lnTo>
                    <a:pt x="115" y="350"/>
                  </a:lnTo>
                  <a:lnTo>
                    <a:pt x="118" y="350"/>
                  </a:lnTo>
                  <a:lnTo>
                    <a:pt x="126" y="351"/>
                  </a:lnTo>
                  <a:lnTo>
                    <a:pt x="136" y="352"/>
                  </a:lnTo>
                  <a:lnTo>
                    <a:pt x="148" y="354"/>
                  </a:lnTo>
                  <a:lnTo>
                    <a:pt x="160" y="356"/>
                  </a:lnTo>
                  <a:lnTo>
                    <a:pt x="170" y="357"/>
                  </a:lnTo>
                  <a:lnTo>
                    <a:pt x="178" y="359"/>
                  </a:lnTo>
                  <a:lnTo>
                    <a:pt x="180" y="359"/>
                  </a:lnTo>
                  <a:lnTo>
                    <a:pt x="223" y="369"/>
                  </a:lnTo>
                  <a:lnTo>
                    <a:pt x="266" y="378"/>
                  </a:lnTo>
                  <a:lnTo>
                    <a:pt x="308" y="387"/>
                  </a:lnTo>
                  <a:lnTo>
                    <a:pt x="350" y="394"/>
                  </a:lnTo>
                  <a:lnTo>
                    <a:pt x="391" y="400"/>
                  </a:lnTo>
                  <a:lnTo>
                    <a:pt x="432" y="406"/>
                  </a:lnTo>
                  <a:lnTo>
                    <a:pt x="472" y="411"/>
                  </a:lnTo>
                  <a:lnTo>
                    <a:pt x="511" y="413"/>
                  </a:lnTo>
                  <a:lnTo>
                    <a:pt x="550" y="417"/>
                  </a:lnTo>
                  <a:lnTo>
                    <a:pt x="588" y="419"/>
                  </a:lnTo>
                  <a:lnTo>
                    <a:pt x="624" y="420"/>
                  </a:lnTo>
                  <a:lnTo>
                    <a:pt x="659" y="421"/>
                  </a:lnTo>
                  <a:lnTo>
                    <a:pt x="694" y="421"/>
                  </a:lnTo>
                  <a:lnTo>
                    <a:pt x="727" y="421"/>
                  </a:lnTo>
                  <a:lnTo>
                    <a:pt x="760" y="420"/>
                  </a:lnTo>
                  <a:lnTo>
                    <a:pt x="791" y="419"/>
                  </a:lnTo>
                  <a:lnTo>
                    <a:pt x="819" y="417"/>
                  </a:lnTo>
                  <a:lnTo>
                    <a:pt x="848" y="415"/>
                  </a:lnTo>
                  <a:lnTo>
                    <a:pt x="874" y="413"/>
                  </a:lnTo>
                  <a:lnTo>
                    <a:pt x="900" y="411"/>
                  </a:lnTo>
                  <a:lnTo>
                    <a:pt x="924" y="408"/>
                  </a:lnTo>
                  <a:lnTo>
                    <a:pt x="946" y="406"/>
                  </a:lnTo>
                  <a:lnTo>
                    <a:pt x="965" y="403"/>
                  </a:lnTo>
                  <a:lnTo>
                    <a:pt x="983" y="400"/>
                  </a:lnTo>
                  <a:lnTo>
                    <a:pt x="1000" y="398"/>
                  </a:lnTo>
                  <a:lnTo>
                    <a:pt x="1015" y="396"/>
                  </a:lnTo>
                  <a:lnTo>
                    <a:pt x="1028" y="394"/>
                  </a:lnTo>
                  <a:lnTo>
                    <a:pt x="1038" y="393"/>
                  </a:lnTo>
                  <a:lnTo>
                    <a:pt x="1046" y="391"/>
                  </a:lnTo>
                  <a:lnTo>
                    <a:pt x="1052" y="390"/>
                  </a:lnTo>
                  <a:lnTo>
                    <a:pt x="1056" y="389"/>
                  </a:lnTo>
                  <a:lnTo>
                    <a:pt x="1058" y="389"/>
                  </a:lnTo>
                  <a:lnTo>
                    <a:pt x="1065" y="385"/>
                  </a:lnTo>
                  <a:lnTo>
                    <a:pt x="1072" y="380"/>
                  </a:lnTo>
                  <a:lnTo>
                    <a:pt x="1076" y="373"/>
                  </a:lnTo>
                  <a:lnTo>
                    <a:pt x="1077" y="365"/>
                  </a:lnTo>
                  <a:lnTo>
                    <a:pt x="1077" y="364"/>
                  </a:lnTo>
                  <a:lnTo>
                    <a:pt x="1074" y="342"/>
                  </a:lnTo>
                  <a:lnTo>
                    <a:pt x="1068" y="316"/>
                  </a:lnTo>
                  <a:lnTo>
                    <a:pt x="1058" y="289"/>
                  </a:lnTo>
                  <a:lnTo>
                    <a:pt x="1043" y="261"/>
                  </a:lnTo>
                  <a:lnTo>
                    <a:pt x="1022" y="235"/>
                  </a:lnTo>
                  <a:lnTo>
                    <a:pt x="998" y="210"/>
                  </a:lnTo>
                  <a:lnTo>
                    <a:pt x="965" y="190"/>
                  </a:lnTo>
                  <a:lnTo>
                    <a:pt x="927" y="175"/>
                  </a:lnTo>
                  <a:lnTo>
                    <a:pt x="924" y="168"/>
                  </a:lnTo>
                  <a:lnTo>
                    <a:pt x="917" y="158"/>
                  </a:lnTo>
                  <a:lnTo>
                    <a:pt x="909" y="148"/>
                  </a:lnTo>
                  <a:lnTo>
                    <a:pt x="899" y="136"/>
                  </a:lnTo>
                  <a:lnTo>
                    <a:pt x="886" y="123"/>
                  </a:lnTo>
                  <a:lnTo>
                    <a:pt x="871" y="110"/>
                  </a:lnTo>
                  <a:lnTo>
                    <a:pt x="853" y="97"/>
                  </a:lnTo>
                  <a:lnTo>
                    <a:pt x="832" y="84"/>
                  </a:lnTo>
                  <a:lnTo>
                    <a:pt x="809" y="70"/>
                  </a:lnTo>
                  <a:lnTo>
                    <a:pt x="782" y="58"/>
                  </a:lnTo>
                  <a:lnTo>
                    <a:pt x="750" y="45"/>
                  </a:lnTo>
                  <a:lnTo>
                    <a:pt x="715" y="34"/>
                  </a:lnTo>
                  <a:lnTo>
                    <a:pt x="676" y="23"/>
                  </a:lnTo>
                  <a:lnTo>
                    <a:pt x="632" y="14"/>
                  </a:lnTo>
                  <a:lnTo>
                    <a:pt x="584" y="6"/>
                  </a:lnTo>
                  <a:lnTo>
                    <a:pt x="532" y="1"/>
                  </a:lnTo>
                  <a:lnTo>
                    <a:pt x="523" y="1"/>
                  </a:lnTo>
                  <a:lnTo>
                    <a:pt x="504" y="0"/>
                  </a:lnTo>
                  <a:lnTo>
                    <a:pt x="478" y="1"/>
                  </a:lnTo>
                  <a:lnTo>
                    <a:pt x="445" y="2"/>
                  </a:lnTo>
                  <a:lnTo>
                    <a:pt x="407" y="5"/>
                  </a:lnTo>
                  <a:lnTo>
                    <a:pt x="364" y="10"/>
                  </a:lnTo>
                  <a:lnTo>
                    <a:pt x="318" y="18"/>
                  </a:lnTo>
                  <a:lnTo>
                    <a:pt x="272" y="28"/>
                  </a:lnTo>
                  <a:lnTo>
                    <a:pt x="223" y="43"/>
                  </a:lnTo>
                  <a:lnTo>
                    <a:pt x="178" y="62"/>
                  </a:lnTo>
                  <a:lnTo>
                    <a:pt x="134" y="86"/>
                  </a:lnTo>
                  <a:lnTo>
                    <a:pt x="95" y="114"/>
                  </a:lnTo>
                  <a:lnTo>
                    <a:pt x="59" y="148"/>
                  </a:lnTo>
                  <a:lnTo>
                    <a:pt x="31" y="190"/>
                  </a:lnTo>
                  <a:lnTo>
                    <a:pt x="11" y="238"/>
                  </a:lnTo>
                  <a:lnTo>
                    <a:pt x="0" y="292"/>
                  </a:lnTo>
                  <a:close/>
                </a:path>
              </a:pathLst>
            </a:custGeom>
            <a:solidFill>
              <a:srgbClr val="000000"/>
            </a:solidFill>
            <a:ln w="9525">
              <a:noFill/>
              <a:round/>
              <a:headEnd/>
              <a:tailEnd/>
            </a:ln>
          </p:spPr>
          <p:txBody>
            <a:bodyPr/>
            <a:lstStyle/>
            <a:p>
              <a:pPr rtl="0"/>
              <a:endParaRPr lang="en-US" sz="3800"/>
            </a:p>
          </p:txBody>
        </p:sp>
        <p:sp>
          <p:nvSpPr>
            <p:cNvPr id="1172" name="Freeform 1170"/>
            <p:cNvSpPr>
              <a:spLocks/>
            </p:cNvSpPr>
            <p:nvPr/>
          </p:nvSpPr>
          <p:spPr bwMode="auto">
            <a:xfrm>
              <a:off x="440" y="2510"/>
              <a:ext cx="224" cy="74"/>
            </a:xfrm>
            <a:custGeom>
              <a:avLst/>
              <a:gdLst>
                <a:gd name="T0" fmla="*/ 123 w 975"/>
                <a:gd name="T1" fmla="*/ 2 h 324"/>
                <a:gd name="T2" fmla="*/ 144 w 975"/>
                <a:gd name="T3" fmla="*/ 6 h 324"/>
                <a:gd name="T4" fmla="*/ 161 w 975"/>
                <a:gd name="T5" fmla="*/ 11 h 324"/>
                <a:gd name="T6" fmla="*/ 173 w 975"/>
                <a:gd name="T7" fmla="*/ 17 h 324"/>
                <a:gd name="T8" fmla="*/ 182 w 975"/>
                <a:gd name="T9" fmla="*/ 23 h 324"/>
                <a:gd name="T10" fmla="*/ 187 w 975"/>
                <a:gd name="T11" fmla="*/ 28 h 324"/>
                <a:gd name="T12" fmla="*/ 191 w 975"/>
                <a:gd name="T13" fmla="*/ 32 h 324"/>
                <a:gd name="T14" fmla="*/ 192 w 975"/>
                <a:gd name="T15" fmla="*/ 34 h 324"/>
                <a:gd name="T16" fmla="*/ 193 w 975"/>
                <a:gd name="T17" fmla="*/ 36 h 324"/>
                <a:gd name="T18" fmla="*/ 195 w 975"/>
                <a:gd name="T19" fmla="*/ 38 h 324"/>
                <a:gd name="T20" fmla="*/ 203 w 975"/>
                <a:gd name="T21" fmla="*/ 41 h 324"/>
                <a:gd name="T22" fmla="*/ 213 w 975"/>
                <a:gd name="T23" fmla="*/ 48 h 324"/>
                <a:gd name="T24" fmla="*/ 220 w 975"/>
                <a:gd name="T25" fmla="*/ 56 h 324"/>
                <a:gd name="T26" fmla="*/ 223 w 975"/>
                <a:gd name="T27" fmla="*/ 64 h 324"/>
                <a:gd name="T28" fmla="*/ 220 w 975"/>
                <a:gd name="T29" fmla="*/ 69 h 324"/>
                <a:gd name="T30" fmla="*/ 207 w 975"/>
                <a:gd name="T31" fmla="*/ 70 h 324"/>
                <a:gd name="T32" fmla="*/ 189 w 975"/>
                <a:gd name="T33" fmla="*/ 72 h 324"/>
                <a:gd name="T34" fmla="*/ 167 w 975"/>
                <a:gd name="T35" fmla="*/ 74 h 324"/>
                <a:gd name="T36" fmla="*/ 141 w 975"/>
                <a:gd name="T37" fmla="*/ 74 h 324"/>
                <a:gd name="T38" fmla="*/ 113 w 975"/>
                <a:gd name="T39" fmla="*/ 73 h 324"/>
                <a:gd name="T40" fmla="*/ 82 w 975"/>
                <a:gd name="T41" fmla="*/ 70 h 324"/>
                <a:gd name="T42" fmla="*/ 49 w 975"/>
                <a:gd name="T43" fmla="*/ 64 h 324"/>
                <a:gd name="T44" fmla="*/ 32 w 975"/>
                <a:gd name="T45" fmla="*/ 60 h 324"/>
                <a:gd name="T46" fmla="*/ 32 w 975"/>
                <a:gd name="T47" fmla="*/ 60 h 324"/>
                <a:gd name="T48" fmla="*/ 31 w 975"/>
                <a:gd name="T49" fmla="*/ 60 h 324"/>
                <a:gd name="T50" fmla="*/ 27 w 975"/>
                <a:gd name="T51" fmla="*/ 59 h 324"/>
                <a:gd name="T52" fmla="*/ 22 w 975"/>
                <a:gd name="T53" fmla="*/ 58 h 324"/>
                <a:gd name="T54" fmla="*/ 18 w 975"/>
                <a:gd name="T55" fmla="*/ 58 h 324"/>
                <a:gd name="T56" fmla="*/ 16 w 975"/>
                <a:gd name="T57" fmla="*/ 58 h 324"/>
                <a:gd name="T58" fmla="*/ 13 w 975"/>
                <a:gd name="T59" fmla="*/ 56 h 324"/>
                <a:gd name="T60" fmla="*/ 8 w 975"/>
                <a:gd name="T61" fmla="*/ 55 h 324"/>
                <a:gd name="T62" fmla="*/ 3 w 975"/>
                <a:gd name="T63" fmla="*/ 53 h 324"/>
                <a:gd name="T64" fmla="*/ 3 w 975"/>
                <a:gd name="T65" fmla="*/ 42 h 324"/>
                <a:gd name="T66" fmla="*/ 14 w 975"/>
                <a:gd name="T67" fmla="*/ 26 h 324"/>
                <a:gd name="T68" fmla="*/ 30 w 975"/>
                <a:gd name="T69" fmla="*/ 15 h 324"/>
                <a:gd name="T70" fmla="*/ 49 w 975"/>
                <a:gd name="T71" fmla="*/ 8 h 324"/>
                <a:gd name="T72" fmla="*/ 68 w 975"/>
                <a:gd name="T73" fmla="*/ 3 h 324"/>
                <a:gd name="T74" fmla="*/ 86 w 975"/>
                <a:gd name="T75" fmla="*/ 1 h 324"/>
                <a:gd name="T76" fmla="*/ 101 w 975"/>
                <a:gd name="T77" fmla="*/ 0 h 324"/>
                <a:gd name="T78" fmla="*/ 109 w 975"/>
                <a:gd name="T79" fmla="*/ 0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5"/>
                <a:gd name="T121" fmla="*/ 0 h 324"/>
                <a:gd name="T122" fmla="*/ 975 w 975"/>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5" h="324">
                  <a:moveTo>
                    <a:pt x="479" y="0"/>
                  </a:moveTo>
                  <a:lnTo>
                    <a:pt x="534" y="7"/>
                  </a:lnTo>
                  <a:lnTo>
                    <a:pt x="583" y="15"/>
                  </a:lnTo>
                  <a:lnTo>
                    <a:pt x="626" y="25"/>
                  </a:lnTo>
                  <a:lnTo>
                    <a:pt x="665" y="35"/>
                  </a:lnTo>
                  <a:lnTo>
                    <a:pt x="699" y="47"/>
                  </a:lnTo>
                  <a:lnTo>
                    <a:pt x="728" y="60"/>
                  </a:lnTo>
                  <a:lnTo>
                    <a:pt x="752" y="73"/>
                  </a:lnTo>
                  <a:lnTo>
                    <a:pt x="773" y="86"/>
                  </a:lnTo>
                  <a:lnTo>
                    <a:pt x="792" y="99"/>
                  </a:lnTo>
                  <a:lnTo>
                    <a:pt x="805" y="112"/>
                  </a:lnTo>
                  <a:lnTo>
                    <a:pt x="816" y="122"/>
                  </a:lnTo>
                  <a:lnTo>
                    <a:pt x="824" y="133"/>
                  </a:lnTo>
                  <a:lnTo>
                    <a:pt x="831" y="141"/>
                  </a:lnTo>
                  <a:lnTo>
                    <a:pt x="834" y="147"/>
                  </a:lnTo>
                  <a:lnTo>
                    <a:pt x="837" y="151"/>
                  </a:lnTo>
                  <a:lnTo>
                    <a:pt x="837" y="152"/>
                  </a:lnTo>
                  <a:lnTo>
                    <a:pt x="840" y="158"/>
                  </a:lnTo>
                  <a:lnTo>
                    <a:pt x="844" y="163"/>
                  </a:lnTo>
                  <a:lnTo>
                    <a:pt x="849" y="167"/>
                  </a:lnTo>
                  <a:lnTo>
                    <a:pt x="855" y="168"/>
                  </a:lnTo>
                  <a:lnTo>
                    <a:pt x="885" y="178"/>
                  </a:lnTo>
                  <a:lnTo>
                    <a:pt x="910" y="191"/>
                  </a:lnTo>
                  <a:lnTo>
                    <a:pt x="929" y="208"/>
                  </a:lnTo>
                  <a:lnTo>
                    <a:pt x="945" y="227"/>
                  </a:lnTo>
                  <a:lnTo>
                    <a:pt x="957" y="246"/>
                  </a:lnTo>
                  <a:lnTo>
                    <a:pt x="966" y="264"/>
                  </a:lnTo>
                  <a:lnTo>
                    <a:pt x="971" y="281"/>
                  </a:lnTo>
                  <a:lnTo>
                    <a:pt x="975" y="297"/>
                  </a:lnTo>
                  <a:lnTo>
                    <a:pt x="956" y="301"/>
                  </a:lnTo>
                  <a:lnTo>
                    <a:pt x="931" y="305"/>
                  </a:lnTo>
                  <a:lnTo>
                    <a:pt x="900" y="308"/>
                  </a:lnTo>
                  <a:lnTo>
                    <a:pt x="863" y="312"/>
                  </a:lnTo>
                  <a:lnTo>
                    <a:pt x="821" y="316"/>
                  </a:lnTo>
                  <a:lnTo>
                    <a:pt x="776" y="320"/>
                  </a:lnTo>
                  <a:lnTo>
                    <a:pt x="726" y="323"/>
                  </a:lnTo>
                  <a:lnTo>
                    <a:pt x="672" y="324"/>
                  </a:lnTo>
                  <a:lnTo>
                    <a:pt x="615" y="324"/>
                  </a:lnTo>
                  <a:lnTo>
                    <a:pt x="553" y="323"/>
                  </a:lnTo>
                  <a:lnTo>
                    <a:pt x="491" y="319"/>
                  </a:lnTo>
                  <a:lnTo>
                    <a:pt x="425" y="314"/>
                  </a:lnTo>
                  <a:lnTo>
                    <a:pt x="356" y="306"/>
                  </a:lnTo>
                  <a:lnTo>
                    <a:pt x="285" y="294"/>
                  </a:lnTo>
                  <a:lnTo>
                    <a:pt x="214" y="280"/>
                  </a:lnTo>
                  <a:lnTo>
                    <a:pt x="141" y="263"/>
                  </a:lnTo>
                  <a:lnTo>
                    <a:pt x="140" y="263"/>
                  </a:lnTo>
                  <a:lnTo>
                    <a:pt x="140" y="262"/>
                  </a:lnTo>
                  <a:lnTo>
                    <a:pt x="138" y="262"/>
                  </a:lnTo>
                  <a:lnTo>
                    <a:pt x="137" y="262"/>
                  </a:lnTo>
                  <a:lnTo>
                    <a:pt x="134" y="262"/>
                  </a:lnTo>
                  <a:lnTo>
                    <a:pt x="128" y="260"/>
                  </a:lnTo>
                  <a:lnTo>
                    <a:pt x="119" y="259"/>
                  </a:lnTo>
                  <a:lnTo>
                    <a:pt x="107" y="258"/>
                  </a:lnTo>
                  <a:lnTo>
                    <a:pt x="97" y="256"/>
                  </a:lnTo>
                  <a:lnTo>
                    <a:pt x="86" y="255"/>
                  </a:lnTo>
                  <a:lnTo>
                    <a:pt x="78" y="255"/>
                  </a:lnTo>
                  <a:lnTo>
                    <a:pt x="74" y="254"/>
                  </a:lnTo>
                  <a:lnTo>
                    <a:pt x="71" y="253"/>
                  </a:lnTo>
                  <a:lnTo>
                    <a:pt x="65" y="251"/>
                  </a:lnTo>
                  <a:lnTo>
                    <a:pt x="56" y="247"/>
                  </a:lnTo>
                  <a:lnTo>
                    <a:pt x="46" y="245"/>
                  </a:lnTo>
                  <a:lnTo>
                    <a:pt x="34" y="241"/>
                  </a:lnTo>
                  <a:lnTo>
                    <a:pt x="22" y="237"/>
                  </a:lnTo>
                  <a:lnTo>
                    <a:pt x="11" y="233"/>
                  </a:lnTo>
                  <a:lnTo>
                    <a:pt x="0" y="229"/>
                  </a:lnTo>
                  <a:lnTo>
                    <a:pt x="13" y="186"/>
                  </a:lnTo>
                  <a:lnTo>
                    <a:pt x="34" y="148"/>
                  </a:lnTo>
                  <a:lnTo>
                    <a:pt x="61" y="116"/>
                  </a:lnTo>
                  <a:lnTo>
                    <a:pt x="95" y="89"/>
                  </a:lnTo>
                  <a:lnTo>
                    <a:pt x="132" y="67"/>
                  </a:lnTo>
                  <a:lnTo>
                    <a:pt x="172" y="47"/>
                  </a:lnTo>
                  <a:lnTo>
                    <a:pt x="214" y="33"/>
                  </a:lnTo>
                  <a:lnTo>
                    <a:pt x="255" y="21"/>
                  </a:lnTo>
                  <a:lnTo>
                    <a:pt x="298" y="13"/>
                  </a:lnTo>
                  <a:lnTo>
                    <a:pt x="339" y="7"/>
                  </a:lnTo>
                  <a:lnTo>
                    <a:pt x="375" y="3"/>
                  </a:lnTo>
                  <a:lnTo>
                    <a:pt x="409" y="1"/>
                  </a:lnTo>
                  <a:lnTo>
                    <a:pt x="438" y="0"/>
                  </a:lnTo>
                  <a:lnTo>
                    <a:pt x="460" y="0"/>
                  </a:lnTo>
                  <a:lnTo>
                    <a:pt x="474" y="0"/>
                  </a:lnTo>
                  <a:lnTo>
                    <a:pt x="479" y="0"/>
                  </a:lnTo>
                  <a:close/>
                </a:path>
              </a:pathLst>
            </a:custGeom>
            <a:solidFill>
              <a:srgbClr val="C0C0C0"/>
            </a:solidFill>
            <a:ln w="9525">
              <a:noFill/>
              <a:round/>
              <a:headEnd/>
              <a:tailEnd/>
            </a:ln>
          </p:spPr>
          <p:txBody>
            <a:bodyPr/>
            <a:lstStyle/>
            <a:p>
              <a:pPr rtl="0"/>
              <a:endParaRPr lang="en-US" sz="3800"/>
            </a:p>
          </p:txBody>
        </p:sp>
        <p:sp>
          <p:nvSpPr>
            <p:cNvPr id="1173" name="Freeform 1171"/>
            <p:cNvSpPr>
              <a:spLocks/>
            </p:cNvSpPr>
            <p:nvPr/>
          </p:nvSpPr>
          <p:spPr bwMode="auto">
            <a:xfrm>
              <a:off x="494" y="2536"/>
              <a:ext cx="149" cy="32"/>
            </a:xfrm>
            <a:custGeom>
              <a:avLst/>
              <a:gdLst>
                <a:gd name="T0" fmla="*/ 3 w 653"/>
                <a:gd name="T1" fmla="*/ 22 h 143"/>
                <a:gd name="T2" fmla="*/ 1 w 653"/>
                <a:gd name="T3" fmla="*/ 24 h 143"/>
                <a:gd name="T4" fmla="*/ 0 w 653"/>
                <a:gd name="T5" fmla="*/ 26 h 143"/>
                <a:gd name="T6" fmla="*/ 0 w 653"/>
                <a:gd name="T7" fmla="*/ 28 h 143"/>
                <a:gd name="T8" fmla="*/ 1 w 653"/>
                <a:gd name="T9" fmla="*/ 30 h 143"/>
                <a:gd name="T10" fmla="*/ 2 w 653"/>
                <a:gd name="T11" fmla="*/ 31 h 143"/>
                <a:gd name="T12" fmla="*/ 4 w 653"/>
                <a:gd name="T13" fmla="*/ 32 h 143"/>
                <a:gd name="T14" fmla="*/ 6 w 653"/>
                <a:gd name="T15" fmla="*/ 32 h 143"/>
                <a:gd name="T16" fmla="*/ 8 w 653"/>
                <a:gd name="T17" fmla="*/ 32 h 143"/>
                <a:gd name="T18" fmla="*/ 18 w 653"/>
                <a:gd name="T19" fmla="*/ 26 h 143"/>
                <a:gd name="T20" fmla="*/ 28 w 653"/>
                <a:gd name="T21" fmla="*/ 22 h 143"/>
                <a:gd name="T22" fmla="*/ 38 w 653"/>
                <a:gd name="T23" fmla="*/ 19 h 143"/>
                <a:gd name="T24" fmla="*/ 49 w 653"/>
                <a:gd name="T25" fmla="*/ 16 h 143"/>
                <a:gd name="T26" fmla="*/ 60 w 653"/>
                <a:gd name="T27" fmla="*/ 14 h 143"/>
                <a:gd name="T28" fmla="*/ 71 w 653"/>
                <a:gd name="T29" fmla="*/ 13 h 143"/>
                <a:gd name="T30" fmla="*/ 82 w 653"/>
                <a:gd name="T31" fmla="*/ 11 h 143"/>
                <a:gd name="T32" fmla="*/ 93 w 653"/>
                <a:gd name="T33" fmla="*/ 11 h 143"/>
                <a:gd name="T34" fmla="*/ 103 w 653"/>
                <a:gd name="T35" fmla="*/ 11 h 143"/>
                <a:gd name="T36" fmla="*/ 112 w 653"/>
                <a:gd name="T37" fmla="*/ 11 h 143"/>
                <a:gd name="T38" fmla="*/ 121 w 653"/>
                <a:gd name="T39" fmla="*/ 11 h 143"/>
                <a:gd name="T40" fmla="*/ 128 w 653"/>
                <a:gd name="T41" fmla="*/ 11 h 143"/>
                <a:gd name="T42" fmla="*/ 134 w 653"/>
                <a:gd name="T43" fmla="*/ 12 h 143"/>
                <a:gd name="T44" fmla="*/ 139 w 653"/>
                <a:gd name="T45" fmla="*/ 12 h 143"/>
                <a:gd name="T46" fmla="*/ 141 w 653"/>
                <a:gd name="T47" fmla="*/ 13 h 143"/>
                <a:gd name="T48" fmla="*/ 143 w 653"/>
                <a:gd name="T49" fmla="*/ 13 h 143"/>
                <a:gd name="T50" fmla="*/ 145 w 653"/>
                <a:gd name="T51" fmla="*/ 13 h 143"/>
                <a:gd name="T52" fmla="*/ 147 w 653"/>
                <a:gd name="T53" fmla="*/ 12 h 143"/>
                <a:gd name="T54" fmla="*/ 148 w 653"/>
                <a:gd name="T55" fmla="*/ 10 h 143"/>
                <a:gd name="T56" fmla="*/ 149 w 653"/>
                <a:gd name="T57" fmla="*/ 8 h 143"/>
                <a:gd name="T58" fmla="*/ 149 w 653"/>
                <a:gd name="T59" fmla="*/ 6 h 143"/>
                <a:gd name="T60" fmla="*/ 148 w 653"/>
                <a:gd name="T61" fmla="*/ 4 h 143"/>
                <a:gd name="T62" fmla="*/ 146 w 653"/>
                <a:gd name="T63" fmla="*/ 3 h 143"/>
                <a:gd name="T64" fmla="*/ 144 w 653"/>
                <a:gd name="T65" fmla="*/ 2 h 143"/>
                <a:gd name="T66" fmla="*/ 143 w 653"/>
                <a:gd name="T67" fmla="*/ 2 h 143"/>
                <a:gd name="T68" fmla="*/ 139 w 653"/>
                <a:gd name="T69" fmla="*/ 2 h 143"/>
                <a:gd name="T70" fmla="*/ 134 w 653"/>
                <a:gd name="T71" fmla="*/ 1 h 143"/>
                <a:gd name="T72" fmla="*/ 128 w 653"/>
                <a:gd name="T73" fmla="*/ 1 h 143"/>
                <a:gd name="T74" fmla="*/ 120 w 653"/>
                <a:gd name="T75" fmla="*/ 0 h 143"/>
                <a:gd name="T76" fmla="*/ 111 w 653"/>
                <a:gd name="T77" fmla="*/ 0 h 143"/>
                <a:gd name="T78" fmla="*/ 102 w 653"/>
                <a:gd name="T79" fmla="*/ 0 h 143"/>
                <a:gd name="T80" fmla="*/ 91 w 653"/>
                <a:gd name="T81" fmla="*/ 0 h 143"/>
                <a:gd name="T82" fmla="*/ 80 w 653"/>
                <a:gd name="T83" fmla="*/ 1 h 143"/>
                <a:gd name="T84" fmla="*/ 69 w 653"/>
                <a:gd name="T85" fmla="*/ 2 h 143"/>
                <a:gd name="T86" fmla="*/ 57 w 653"/>
                <a:gd name="T87" fmla="*/ 4 h 143"/>
                <a:gd name="T88" fmla="*/ 46 w 653"/>
                <a:gd name="T89" fmla="*/ 6 h 143"/>
                <a:gd name="T90" fmla="*/ 34 w 653"/>
                <a:gd name="T91" fmla="*/ 9 h 143"/>
                <a:gd name="T92" fmla="*/ 23 w 653"/>
                <a:gd name="T93" fmla="*/ 13 h 143"/>
                <a:gd name="T94" fmla="*/ 13 w 653"/>
                <a:gd name="T95" fmla="*/ 17 h 143"/>
                <a:gd name="T96" fmla="*/ 3 w 653"/>
                <a:gd name="T97" fmla="*/ 22 h 1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3"/>
                <a:gd name="T148" fmla="*/ 0 h 143"/>
                <a:gd name="T149" fmla="*/ 653 w 653"/>
                <a:gd name="T150" fmla="*/ 143 h 1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3" h="143">
                  <a:moveTo>
                    <a:pt x="11" y="100"/>
                  </a:moveTo>
                  <a:lnTo>
                    <a:pt x="4" y="107"/>
                  </a:lnTo>
                  <a:lnTo>
                    <a:pt x="0" y="115"/>
                  </a:lnTo>
                  <a:lnTo>
                    <a:pt x="0" y="124"/>
                  </a:lnTo>
                  <a:lnTo>
                    <a:pt x="4" y="133"/>
                  </a:lnTo>
                  <a:lnTo>
                    <a:pt x="10" y="139"/>
                  </a:lnTo>
                  <a:lnTo>
                    <a:pt x="18" y="143"/>
                  </a:lnTo>
                  <a:lnTo>
                    <a:pt x="27" y="143"/>
                  </a:lnTo>
                  <a:lnTo>
                    <a:pt x="36" y="141"/>
                  </a:lnTo>
                  <a:lnTo>
                    <a:pt x="78" y="117"/>
                  </a:lnTo>
                  <a:lnTo>
                    <a:pt x="122" y="99"/>
                  </a:lnTo>
                  <a:lnTo>
                    <a:pt x="168" y="83"/>
                  </a:lnTo>
                  <a:lnTo>
                    <a:pt x="216" y="72"/>
                  </a:lnTo>
                  <a:lnTo>
                    <a:pt x="265" y="62"/>
                  </a:lnTo>
                  <a:lnTo>
                    <a:pt x="313" y="56"/>
                  </a:lnTo>
                  <a:lnTo>
                    <a:pt x="361" y="51"/>
                  </a:lnTo>
                  <a:lnTo>
                    <a:pt x="408" y="48"/>
                  </a:lnTo>
                  <a:lnTo>
                    <a:pt x="453" y="48"/>
                  </a:lnTo>
                  <a:lnTo>
                    <a:pt x="493" y="48"/>
                  </a:lnTo>
                  <a:lnTo>
                    <a:pt x="529" y="49"/>
                  </a:lnTo>
                  <a:lnTo>
                    <a:pt x="562" y="51"/>
                  </a:lnTo>
                  <a:lnTo>
                    <a:pt x="588" y="53"/>
                  </a:lnTo>
                  <a:lnTo>
                    <a:pt x="607" y="55"/>
                  </a:lnTo>
                  <a:lnTo>
                    <a:pt x="620" y="56"/>
                  </a:lnTo>
                  <a:lnTo>
                    <a:pt x="626" y="57"/>
                  </a:lnTo>
                  <a:lnTo>
                    <a:pt x="635" y="56"/>
                  </a:lnTo>
                  <a:lnTo>
                    <a:pt x="644" y="52"/>
                  </a:lnTo>
                  <a:lnTo>
                    <a:pt x="649" y="46"/>
                  </a:lnTo>
                  <a:lnTo>
                    <a:pt x="653" y="36"/>
                  </a:lnTo>
                  <a:lnTo>
                    <a:pt x="652" y="27"/>
                  </a:lnTo>
                  <a:lnTo>
                    <a:pt x="648" y="18"/>
                  </a:lnTo>
                  <a:lnTo>
                    <a:pt x="641" y="13"/>
                  </a:lnTo>
                  <a:lnTo>
                    <a:pt x="632" y="9"/>
                  </a:lnTo>
                  <a:lnTo>
                    <a:pt x="626" y="8"/>
                  </a:lnTo>
                  <a:lnTo>
                    <a:pt x="610" y="7"/>
                  </a:lnTo>
                  <a:lnTo>
                    <a:pt x="588" y="5"/>
                  </a:lnTo>
                  <a:lnTo>
                    <a:pt x="561" y="3"/>
                  </a:lnTo>
                  <a:lnTo>
                    <a:pt x="527" y="1"/>
                  </a:lnTo>
                  <a:lnTo>
                    <a:pt x="488" y="0"/>
                  </a:lnTo>
                  <a:lnTo>
                    <a:pt x="446" y="0"/>
                  </a:lnTo>
                  <a:lnTo>
                    <a:pt x="400" y="1"/>
                  </a:lnTo>
                  <a:lnTo>
                    <a:pt x="352" y="4"/>
                  </a:lnTo>
                  <a:lnTo>
                    <a:pt x="302" y="9"/>
                  </a:lnTo>
                  <a:lnTo>
                    <a:pt x="251" y="16"/>
                  </a:lnTo>
                  <a:lnTo>
                    <a:pt x="200" y="26"/>
                  </a:lnTo>
                  <a:lnTo>
                    <a:pt x="151" y="39"/>
                  </a:lnTo>
                  <a:lnTo>
                    <a:pt x="101" y="56"/>
                  </a:lnTo>
                  <a:lnTo>
                    <a:pt x="56" y="75"/>
                  </a:lnTo>
                  <a:lnTo>
                    <a:pt x="11" y="100"/>
                  </a:lnTo>
                  <a:close/>
                </a:path>
              </a:pathLst>
            </a:custGeom>
            <a:solidFill>
              <a:srgbClr val="000000"/>
            </a:solidFill>
            <a:ln w="9525">
              <a:noFill/>
              <a:round/>
              <a:headEnd/>
              <a:tailEnd/>
            </a:ln>
          </p:spPr>
          <p:txBody>
            <a:bodyPr/>
            <a:lstStyle/>
            <a:p>
              <a:pPr rtl="0"/>
              <a:endParaRPr lang="en-US" sz="3800"/>
            </a:p>
          </p:txBody>
        </p:sp>
        <p:sp>
          <p:nvSpPr>
            <p:cNvPr id="1174" name="Freeform 1172"/>
            <p:cNvSpPr>
              <a:spLocks/>
            </p:cNvSpPr>
            <p:nvPr/>
          </p:nvSpPr>
          <p:spPr bwMode="auto">
            <a:xfrm>
              <a:off x="520" y="2500"/>
              <a:ext cx="68" cy="45"/>
            </a:xfrm>
            <a:custGeom>
              <a:avLst/>
              <a:gdLst>
                <a:gd name="T0" fmla="*/ 0 w 297"/>
                <a:gd name="T1" fmla="*/ 5 h 198"/>
                <a:gd name="T2" fmla="*/ 0 w 297"/>
                <a:gd name="T3" fmla="*/ 7 h 198"/>
                <a:gd name="T4" fmla="*/ 1 w 297"/>
                <a:gd name="T5" fmla="*/ 9 h 198"/>
                <a:gd name="T6" fmla="*/ 3 w 297"/>
                <a:gd name="T7" fmla="*/ 10 h 198"/>
                <a:gd name="T8" fmla="*/ 5 w 297"/>
                <a:gd name="T9" fmla="*/ 11 h 198"/>
                <a:gd name="T10" fmla="*/ 12 w 297"/>
                <a:gd name="T11" fmla="*/ 12 h 198"/>
                <a:gd name="T12" fmla="*/ 19 w 297"/>
                <a:gd name="T13" fmla="*/ 13 h 198"/>
                <a:gd name="T14" fmla="*/ 25 w 297"/>
                <a:gd name="T15" fmla="*/ 15 h 198"/>
                <a:gd name="T16" fmla="*/ 30 w 297"/>
                <a:gd name="T17" fmla="*/ 17 h 198"/>
                <a:gd name="T18" fmla="*/ 35 w 297"/>
                <a:gd name="T19" fmla="*/ 19 h 198"/>
                <a:gd name="T20" fmla="*/ 39 w 297"/>
                <a:gd name="T21" fmla="*/ 21 h 198"/>
                <a:gd name="T22" fmla="*/ 43 w 297"/>
                <a:gd name="T23" fmla="*/ 24 h 198"/>
                <a:gd name="T24" fmla="*/ 46 w 297"/>
                <a:gd name="T25" fmla="*/ 27 h 198"/>
                <a:gd name="T26" fmla="*/ 49 w 297"/>
                <a:gd name="T27" fmla="*/ 29 h 198"/>
                <a:gd name="T28" fmla="*/ 51 w 297"/>
                <a:gd name="T29" fmla="*/ 32 h 198"/>
                <a:gd name="T30" fmla="*/ 53 w 297"/>
                <a:gd name="T31" fmla="*/ 35 h 198"/>
                <a:gd name="T32" fmla="*/ 55 w 297"/>
                <a:gd name="T33" fmla="*/ 37 h 198"/>
                <a:gd name="T34" fmla="*/ 56 w 297"/>
                <a:gd name="T35" fmla="*/ 39 h 198"/>
                <a:gd name="T36" fmla="*/ 56 w 297"/>
                <a:gd name="T37" fmla="*/ 40 h 198"/>
                <a:gd name="T38" fmla="*/ 57 w 297"/>
                <a:gd name="T39" fmla="*/ 41 h 198"/>
                <a:gd name="T40" fmla="*/ 57 w 297"/>
                <a:gd name="T41" fmla="*/ 42 h 198"/>
                <a:gd name="T42" fmla="*/ 59 w 297"/>
                <a:gd name="T43" fmla="*/ 43 h 198"/>
                <a:gd name="T44" fmla="*/ 60 w 297"/>
                <a:gd name="T45" fmla="*/ 45 h 198"/>
                <a:gd name="T46" fmla="*/ 62 w 297"/>
                <a:gd name="T47" fmla="*/ 45 h 198"/>
                <a:gd name="T48" fmla="*/ 65 w 297"/>
                <a:gd name="T49" fmla="*/ 45 h 198"/>
                <a:gd name="T50" fmla="*/ 66 w 297"/>
                <a:gd name="T51" fmla="*/ 43 h 198"/>
                <a:gd name="T52" fmla="*/ 68 w 297"/>
                <a:gd name="T53" fmla="*/ 42 h 198"/>
                <a:gd name="T54" fmla="*/ 68 w 297"/>
                <a:gd name="T55" fmla="*/ 40 h 198"/>
                <a:gd name="T56" fmla="*/ 68 w 297"/>
                <a:gd name="T57" fmla="*/ 38 h 198"/>
                <a:gd name="T58" fmla="*/ 68 w 297"/>
                <a:gd name="T59" fmla="*/ 37 h 198"/>
                <a:gd name="T60" fmla="*/ 67 w 297"/>
                <a:gd name="T61" fmla="*/ 36 h 198"/>
                <a:gd name="T62" fmla="*/ 66 w 297"/>
                <a:gd name="T63" fmla="*/ 34 h 198"/>
                <a:gd name="T64" fmla="*/ 65 w 297"/>
                <a:gd name="T65" fmla="*/ 32 h 198"/>
                <a:gd name="T66" fmla="*/ 63 w 297"/>
                <a:gd name="T67" fmla="*/ 29 h 198"/>
                <a:gd name="T68" fmla="*/ 61 w 297"/>
                <a:gd name="T69" fmla="*/ 26 h 198"/>
                <a:gd name="T70" fmla="*/ 58 w 297"/>
                <a:gd name="T71" fmla="*/ 23 h 198"/>
                <a:gd name="T72" fmla="*/ 55 w 297"/>
                <a:gd name="T73" fmla="*/ 19 h 198"/>
                <a:gd name="T74" fmla="*/ 51 w 297"/>
                <a:gd name="T75" fmla="*/ 16 h 198"/>
                <a:gd name="T76" fmla="*/ 46 w 297"/>
                <a:gd name="T77" fmla="*/ 13 h 198"/>
                <a:gd name="T78" fmla="*/ 41 w 297"/>
                <a:gd name="T79" fmla="*/ 10 h 198"/>
                <a:gd name="T80" fmla="*/ 35 w 297"/>
                <a:gd name="T81" fmla="*/ 7 h 198"/>
                <a:gd name="T82" fmla="*/ 29 w 297"/>
                <a:gd name="T83" fmla="*/ 5 h 198"/>
                <a:gd name="T84" fmla="*/ 22 w 297"/>
                <a:gd name="T85" fmla="*/ 3 h 198"/>
                <a:gd name="T86" fmla="*/ 14 w 297"/>
                <a:gd name="T87" fmla="*/ 1 h 198"/>
                <a:gd name="T88" fmla="*/ 6 w 297"/>
                <a:gd name="T89" fmla="*/ 0 h 198"/>
                <a:gd name="T90" fmla="*/ 4 w 297"/>
                <a:gd name="T91" fmla="*/ 0 h 198"/>
                <a:gd name="T92" fmla="*/ 2 w 297"/>
                <a:gd name="T93" fmla="*/ 1 h 198"/>
                <a:gd name="T94" fmla="*/ 1 w 297"/>
                <a:gd name="T95" fmla="*/ 3 h 198"/>
                <a:gd name="T96" fmla="*/ 0 w 297"/>
                <a:gd name="T97" fmla="*/ 5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97"/>
                <a:gd name="T148" fmla="*/ 0 h 198"/>
                <a:gd name="T149" fmla="*/ 297 w 297"/>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97" h="198">
                  <a:moveTo>
                    <a:pt x="0" y="22"/>
                  </a:moveTo>
                  <a:lnTo>
                    <a:pt x="2" y="31"/>
                  </a:lnTo>
                  <a:lnTo>
                    <a:pt x="6" y="39"/>
                  </a:lnTo>
                  <a:lnTo>
                    <a:pt x="13" y="46"/>
                  </a:lnTo>
                  <a:lnTo>
                    <a:pt x="23" y="48"/>
                  </a:lnTo>
                  <a:lnTo>
                    <a:pt x="54" y="51"/>
                  </a:lnTo>
                  <a:lnTo>
                    <a:pt x="82" y="56"/>
                  </a:lnTo>
                  <a:lnTo>
                    <a:pt x="108" y="64"/>
                  </a:lnTo>
                  <a:lnTo>
                    <a:pt x="132" y="73"/>
                  </a:lnTo>
                  <a:lnTo>
                    <a:pt x="153" y="82"/>
                  </a:lnTo>
                  <a:lnTo>
                    <a:pt x="172" y="94"/>
                  </a:lnTo>
                  <a:lnTo>
                    <a:pt x="188" y="106"/>
                  </a:lnTo>
                  <a:lnTo>
                    <a:pt x="202" y="117"/>
                  </a:lnTo>
                  <a:lnTo>
                    <a:pt x="214" y="129"/>
                  </a:lnTo>
                  <a:lnTo>
                    <a:pt x="224" y="141"/>
                  </a:lnTo>
                  <a:lnTo>
                    <a:pt x="232" y="152"/>
                  </a:lnTo>
                  <a:lnTo>
                    <a:pt x="239" y="162"/>
                  </a:lnTo>
                  <a:lnTo>
                    <a:pt x="244" y="171"/>
                  </a:lnTo>
                  <a:lnTo>
                    <a:pt x="246" y="177"/>
                  </a:lnTo>
                  <a:lnTo>
                    <a:pt x="249" y="181"/>
                  </a:lnTo>
                  <a:lnTo>
                    <a:pt x="250" y="184"/>
                  </a:lnTo>
                  <a:lnTo>
                    <a:pt x="256" y="191"/>
                  </a:lnTo>
                  <a:lnTo>
                    <a:pt x="263" y="197"/>
                  </a:lnTo>
                  <a:lnTo>
                    <a:pt x="272" y="198"/>
                  </a:lnTo>
                  <a:lnTo>
                    <a:pt x="282" y="197"/>
                  </a:lnTo>
                  <a:lnTo>
                    <a:pt x="289" y="191"/>
                  </a:lnTo>
                  <a:lnTo>
                    <a:pt x="295" y="185"/>
                  </a:lnTo>
                  <a:lnTo>
                    <a:pt x="297" y="176"/>
                  </a:lnTo>
                  <a:lnTo>
                    <a:pt x="296" y="167"/>
                  </a:lnTo>
                  <a:lnTo>
                    <a:pt x="295" y="164"/>
                  </a:lnTo>
                  <a:lnTo>
                    <a:pt x="292" y="158"/>
                  </a:lnTo>
                  <a:lnTo>
                    <a:pt x="288" y="150"/>
                  </a:lnTo>
                  <a:lnTo>
                    <a:pt x="282" y="139"/>
                  </a:lnTo>
                  <a:lnTo>
                    <a:pt x="274" y="128"/>
                  </a:lnTo>
                  <a:lnTo>
                    <a:pt x="265" y="115"/>
                  </a:lnTo>
                  <a:lnTo>
                    <a:pt x="253" y="100"/>
                  </a:lnTo>
                  <a:lnTo>
                    <a:pt x="239" y="85"/>
                  </a:lnTo>
                  <a:lnTo>
                    <a:pt x="222" y="71"/>
                  </a:lnTo>
                  <a:lnTo>
                    <a:pt x="202" y="56"/>
                  </a:lnTo>
                  <a:lnTo>
                    <a:pt x="180" y="43"/>
                  </a:lnTo>
                  <a:lnTo>
                    <a:pt x="155" y="30"/>
                  </a:lnTo>
                  <a:lnTo>
                    <a:pt x="128" y="20"/>
                  </a:lnTo>
                  <a:lnTo>
                    <a:pt x="97" y="11"/>
                  </a:lnTo>
                  <a:lnTo>
                    <a:pt x="63" y="4"/>
                  </a:lnTo>
                  <a:lnTo>
                    <a:pt x="25" y="0"/>
                  </a:lnTo>
                  <a:lnTo>
                    <a:pt x="16" y="2"/>
                  </a:lnTo>
                  <a:lnTo>
                    <a:pt x="8" y="5"/>
                  </a:lnTo>
                  <a:lnTo>
                    <a:pt x="3" y="13"/>
                  </a:lnTo>
                  <a:lnTo>
                    <a:pt x="0" y="22"/>
                  </a:lnTo>
                  <a:close/>
                </a:path>
              </a:pathLst>
            </a:custGeom>
            <a:solidFill>
              <a:srgbClr val="000000"/>
            </a:solidFill>
            <a:ln w="9525">
              <a:noFill/>
              <a:round/>
              <a:headEnd/>
              <a:tailEnd/>
            </a:ln>
          </p:spPr>
          <p:txBody>
            <a:bodyPr/>
            <a:lstStyle/>
            <a:p>
              <a:pPr rtl="0"/>
              <a:endParaRPr lang="en-US" sz="3800"/>
            </a:p>
          </p:txBody>
        </p:sp>
        <p:sp>
          <p:nvSpPr>
            <p:cNvPr id="1175" name="Freeform 1173"/>
            <p:cNvSpPr>
              <a:spLocks/>
            </p:cNvSpPr>
            <p:nvPr/>
          </p:nvSpPr>
          <p:spPr bwMode="auto">
            <a:xfrm>
              <a:off x="604" y="2552"/>
              <a:ext cx="20" cy="40"/>
            </a:xfrm>
            <a:custGeom>
              <a:avLst/>
              <a:gdLst>
                <a:gd name="T0" fmla="*/ 2 w 90"/>
                <a:gd name="T1" fmla="*/ 1 h 173"/>
                <a:gd name="T2" fmla="*/ 1 w 90"/>
                <a:gd name="T3" fmla="*/ 3 h 173"/>
                <a:gd name="T4" fmla="*/ 0 w 90"/>
                <a:gd name="T5" fmla="*/ 5 h 173"/>
                <a:gd name="T6" fmla="*/ 0 w 90"/>
                <a:gd name="T7" fmla="*/ 7 h 173"/>
                <a:gd name="T8" fmla="*/ 1 w 90"/>
                <a:gd name="T9" fmla="*/ 9 h 173"/>
                <a:gd name="T10" fmla="*/ 3 w 90"/>
                <a:gd name="T11" fmla="*/ 13 h 173"/>
                <a:gd name="T12" fmla="*/ 5 w 90"/>
                <a:gd name="T13" fmla="*/ 17 h 173"/>
                <a:gd name="T14" fmla="*/ 7 w 90"/>
                <a:gd name="T15" fmla="*/ 22 h 173"/>
                <a:gd name="T16" fmla="*/ 8 w 90"/>
                <a:gd name="T17" fmla="*/ 25 h 173"/>
                <a:gd name="T18" fmla="*/ 9 w 90"/>
                <a:gd name="T19" fmla="*/ 29 h 173"/>
                <a:gd name="T20" fmla="*/ 9 w 90"/>
                <a:gd name="T21" fmla="*/ 32 h 173"/>
                <a:gd name="T22" fmla="*/ 10 w 90"/>
                <a:gd name="T23" fmla="*/ 34 h 173"/>
                <a:gd name="T24" fmla="*/ 10 w 90"/>
                <a:gd name="T25" fmla="*/ 35 h 173"/>
                <a:gd name="T26" fmla="*/ 10 w 90"/>
                <a:gd name="T27" fmla="*/ 37 h 173"/>
                <a:gd name="T28" fmla="*/ 11 w 90"/>
                <a:gd name="T29" fmla="*/ 39 h 173"/>
                <a:gd name="T30" fmla="*/ 13 w 90"/>
                <a:gd name="T31" fmla="*/ 40 h 173"/>
                <a:gd name="T32" fmla="*/ 15 w 90"/>
                <a:gd name="T33" fmla="*/ 40 h 173"/>
                <a:gd name="T34" fmla="*/ 18 w 90"/>
                <a:gd name="T35" fmla="*/ 40 h 173"/>
                <a:gd name="T36" fmla="*/ 19 w 90"/>
                <a:gd name="T37" fmla="*/ 38 h 173"/>
                <a:gd name="T38" fmla="*/ 20 w 90"/>
                <a:gd name="T39" fmla="*/ 36 h 173"/>
                <a:gd name="T40" fmla="*/ 20 w 90"/>
                <a:gd name="T41" fmla="*/ 34 h 173"/>
                <a:gd name="T42" fmla="*/ 20 w 90"/>
                <a:gd name="T43" fmla="*/ 33 h 173"/>
                <a:gd name="T44" fmla="*/ 20 w 90"/>
                <a:gd name="T45" fmla="*/ 31 h 173"/>
                <a:gd name="T46" fmla="*/ 19 w 90"/>
                <a:gd name="T47" fmla="*/ 27 h 173"/>
                <a:gd name="T48" fmla="*/ 18 w 90"/>
                <a:gd name="T49" fmla="*/ 22 h 173"/>
                <a:gd name="T50" fmla="*/ 17 w 90"/>
                <a:gd name="T51" fmla="*/ 17 h 173"/>
                <a:gd name="T52" fmla="*/ 15 w 90"/>
                <a:gd name="T53" fmla="*/ 12 h 173"/>
                <a:gd name="T54" fmla="*/ 12 w 90"/>
                <a:gd name="T55" fmla="*/ 7 h 173"/>
                <a:gd name="T56" fmla="*/ 10 w 90"/>
                <a:gd name="T57" fmla="*/ 2 h 173"/>
                <a:gd name="T58" fmla="*/ 8 w 90"/>
                <a:gd name="T59" fmla="*/ 1 h 173"/>
                <a:gd name="T60" fmla="*/ 6 w 90"/>
                <a:gd name="T61" fmla="*/ 0 h 173"/>
                <a:gd name="T62" fmla="*/ 4 w 90"/>
                <a:gd name="T63" fmla="*/ 0 h 173"/>
                <a:gd name="T64" fmla="*/ 2 w 90"/>
                <a:gd name="T65" fmla="*/ 1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73"/>
                <a:gd name="T101" fmla="*/ 90 w 90"/>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73">
                  <a:moveTo>
                    <a:pt x="10" y="4"/>
                  </a:moveTo>
                  <a:lnTo>
                    <a:pt x="3" y="12"/>
                  </a:lnTo>
                  <a:lnTo>
                    <a:pt x="0" y="21"/>
                  </a:lnTo>
                  <a:lnTo>
                    <a:pt x="0" y="30"/>
                  </a:lnTo>
                  <a:lnTo>
                    <a:pt x="4" y="38"/>
                  </a:lnTo>
                  <a:lnTo>
                    <a:pt x="15" y="55"/>
                  </a:lnTo>
                  <a:lnTo>
                    <a:pt x="24" y="73"/>
                  </a:lnTo>
                  <a:lnTo>
                    <a:pt x="30" y="93"/>
                  </a:lnTo>
                  <a:lnTo>
                    <a:pt x="36" y="110"/>
                  </a:lnTo>
                  <a:lnTo>
                    <a:pt x="39" y="127"/>
                  </a:lnTo>
                  <a:lnTo>
                    <a:pt x="42" y="140"/>
                  </a:lnTo>
                  <a:lnTo>
                    <a:pt x="43" y="149"/>
                  </a:lnTo>
                  <a:lnTo>
                    <a:pt x="43" y="151"/>
                  </a:lnTo>
                  <a:lnTo>
                    <a:pt x="46" y="160"/>
                  </a:lnTo>
                  <a:lnTo>
                    <a:pt x="51" y="168"/>
                  </a:lnTo>
                  <a:lnTo>
                    <a:pt x="59" y="172"/>
                  </a:lnTo>
                  <a:lnTo>
                    <a:pt x="69" y="173"/>
                  </a:lnTo>
                  <a:lnTo>
                    <a:pt x="79" y="171"/>
                  </a:lnTo>
                  <a:lnTo>
                    <a:pt x="85" y="164"/>
                  </a:lnTo>
                  <a:lnTo>
                    <a:pt x="89" y="157"/>
                  </a:lnTo>
                  <a:lnTo>
                    <a:pt x="90" y="147"/>
                  </a:lnTo>
                  <a:lnTo>
                    <a:pt x="90" y="142"/>
                  </a:lnTo>
                  <a:lnTo>
                    <a:pt x="88" y="132"/>
                  </a:lnTo>
                  <a:lnTo>
                    <a:pt x="85" y="116"/>
                  </a:lnTo>
                  <a:lnTo>
                    <a:pt x="81" y="97"/>
                  </a:lnTo>
                  <a:lnTo>
                    <a:pt x="75" y="75"/>
                  </a:lnTo>
                  <a:lnTo>
                    <a:pt x="67" y="53"/>
                  </a:lnTo>
                  <a:lnTo>
                    <a:pt x="56" y="30"/>
                  </a:lnTo>
                  <a:lnTo>
                    <a:pt x="43" y="10"/>
                  </a:lnTo>
                  <a:lnTo>
                    <a:pt x="37" y="3"/>
                  </a:lnTo>
                  <a:lnTo>
                    <a:pt x="28" y="0"/>
                  </a:lnTo>
                  <a:lnTo>
                    <a:pt x="19" y="0"/>
                  </a:lnTo>
                  <a:lnTo>
                    <a:pt x="10" y="4"/>
                  </a:lnTo>
                  <a:close/>
                </a:path>
              </a:pathLst>
            </a:custGeom>
            <a:solidFill>
              <a:srgbClr val="000000"/>
            </a:solidFill>
            <a:ln w="9525">
              <a:noFill/>
              <a:round/>
              <a:headEnd/>
              <a:tailEnd/>
            </a:ln>
          </p:spPr>
          <p:txBody>
            <a:bodyPr/>
            <a:lstStyle/>
            <a:p>
              <a:pPr rtl="0"/>
              <a:endParaRPr lang="en-US" sz="3800"/>
            </a:p>
          </p:txBody>
        </p:sp>
        <p:sp>
          <p:nvSpPr>
            <p:cNvPr id="1176" name="Freeform 1174"/>
            <p:cNvSpPr>
              <a:spLocks/>
            </p:cNvSpPr>
            <p:nvPr/>
          </p:nvSpPr>
          <p:spPr bwMode="auto">
            <a:xfrm>
              <a:off x="627" y="2552"/>
              <a:ext cx="18" cy="38"/>
            </a:xfrm>
            <a:custGeom>
              <a:avLst/>
              <a:gdLst>
                <a:gd name="T0" fmla="*/ 2 w 83"/>
                <a:gd name="T1" fmla="*/ 1 h 164"/>
                <a:gd name="T2" fmla="*/ 0 w 83"/>
                <a:gd name="T3" fmla="*/ 2 h 164"/>
                <a:gd name="T4" fmla="*/ 0 w 83"/>
                <a:gd name="T5" fmla="*/ 4 h 164"/>
                <a:gd name="T6" fmla="*/ 0 w 83"/>
                <a:gd name="T7" fmla="*/ 7 h 164"/>
                <a:gd name="T8" fmla="*/ 1 w 83"/>
                <a:gd name="T9" fmla="*/ 9 h 164"/>
                <a:gd name="T10" fmla="*/ 4 w 83"/>
                <a:gd name="T11" fmla="*/ 16 h 164"/>
                <a:gd name="T12" fmla="*/ 7 w 83"/>
                <a:gd name="T13" fmla="*/ 24 h 164"/>
                <a:gd name="T14" fmla="*/ 8 w 83"/>
                <a:gd name="T15" fmla="*/ 30 h 164"/>
                <a:gd name="T16" fmla="*/ 8 w 83"/>
                <a:gd name="T17" fmla="*/ 33 h 164"/>
                <a:gd name="T18" fmla="*/ 8 w 83"/>
                <a:gd name="T19" fmla="*/ 35 h 164"/>
                <a:gd name="T20" fmla="*/ 10 w 83"/>
                <a:gd name="T21" fmla="*/ 37 h 164"/>
                <a:gd name="T22" fmla="*/ 11 w 83"/>
                <a:gd name="T23" fmla="*/ 38 h 164"/>
                <a:gd name="T24" fmla="*/ 13 w 83"/>
                <a:gd name="T25" fmla="*/ 38 h 164"/>
                <a:gd name="T26" fmla="*/ 15 w 83"/>
                <a:gd name="T27" fmla="*/ 37 h 164"/>
                <a:gd name="T28" fmla="*/ 17 w 83"/>
                <a:gd name="T29" fmla="*/ 36 h 164"/>
                <a:gd name="T30" fmla="*/ 18 w 83"/>
                <a:gd name="T31" fmla="*/ 34 h 164"/>
                <a:gd name="T32" fmla="*/ 18 w 83"/>
                <a:gd name="T33" fmla="*/ 32 h 164"/>
                <a:gd name="T34" fmla="*/ 18 w 83"/>
                <a:gd name="T35" fmla="*/ 31 h 164"/>
                <a:gd name="T36" fmla="*/ 18 w 83"/>
                <a:gd name="T37" fmla="*/ 29 h 164"/>
                <a:gd name="T38" fmla="*/ 17 w 83"/>
                <a:gd name="T39" fmla="*/ 25 h 164"/>
                <a:gd name="T40" fmla="*/ 16 w 83"/>
                <a:gd name="T41" fmla="*/ 21 h 164"/>
                <a:gd name="T42" fmla="*/ 16 w 83"/>
                <a:gd name="T43" fmla="*/ 17 h 164"/>
                <a:gd name="T44" fmla="*/ 14 w 83"/>
                <a:gd name="T45" fmla="*/ 12 h 164"/>
                <a:gd name="T46" fmla="*/ 12 w 83"/>
                <a:gd name="T47" fmla="*/ 7 h 164"/>
                <a:gd name="T48" fmla="*/ 9 w 83"/>
                <a:gd name="T49" fmla="*/ 2 h 164"/>
                <a:gd name="T50" fmla="*/ 8 w 83"/>
                <a:gd name="T51" fmla="*/ 0 h 164"/>
                <a:gd name="T52" fmla="*/ 6 w 83"/>
                <a:gd name="T53" fmla="*/ 0 h 164"/>
                <a:gd name="T54" fmla="*/ 4 w 83"/>
                <a:gd name="T55" fmla="*/ 0 h 164"/>
                <a:gd name="T56" fmla="*/ 2 w 83"/>
                <a:gd name="T57" fmla="*/ 1 h 1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3"/>
                <a:gd name="T88" fmla="*/ 0 h 164"/>
                <a:gd name="T89" fmla="*/ 83 w 83"/>
                <a:gd name="T90" fmla="*/ 164 h 1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3" h="164">
                  <a:moveTo>
                    <a:pt x="9" y="4"/>
                  </a:moveTo>
                  <a:lnTo>
                    <a:pt x="2" y="10"/>
                  </a:lnTo>
                  <a:lnTo>
                    <a:pt x="0" y="19"/>
                  </a:lnTo>
                  <a:lnTo>
                    <a:pt x="0" y="29"/>
                  </a:lnTo>
                  <a:lnTo>
                    <a:pt x="4" y="38"/>
                  </a:lnTo>
                  <a:lnTo>
                    <a:pt x="20" y="70"/>
                  </a:lnTo>
                  <a:lnTo>
                    <a:pt x="31" y="104"/>
                  </a:lnTo>
                  <a:lnTo>
                    <a:pt x="35" y="130"/>
                  </a:lnTo>
                  <a:lnTo>
                    <a:pt x="36" y="142"/>
                  </a:lnTo>
                  <a:lnTo>
                    <a:pt x="39" y="151"/>
                  </a:lnTo>
                  <a:lnTo>
                    <a:pt x="44" y="159"/>
                  </a:lnTo>
                  <a:lnTo>
                    <a:pt x="50" y="162"/>
                  </a:lnTo>
                  <a:lnTo>
                    <a:pt x="60" y="164"/>
                  </a:lnTo>
                  <a:lnTo>
                    <a:pt x="70" y="161"/>
                  </a:lnTo>
                  <a:lnTo>
                    <a:pt x="78" y="156"/>
                  </a:lnTo>
                  <a:lnTo>
                    <a:pt x="82" y="148"/>
                  </a:lnTo>
                  <a:lnTo>
                    <a:pt x="83" y="139"/>
                  </a:lnTo>
                  <a:lnTo>
                    <a:pt x="83" y="135"/>
                  </a:lnTo>
                  <a:lnTo>
                    <a:pt x="82" y="125"/>
                  </a:lnTo>
                  <a:lnTo>
                    <a:pt x="80" y="110"/>
                  </a:lnTo>
                  <a:lnTo>
                    <a:pt x="76" y="92"/>
                  </a:lnTo>
                  <a:lnTo>
                    <a:pt x="73" y="73"/>
                  </a:lnTo>
                  <a:lnTo>
                    <a:pt x="65" y="51"/>
                  </a:lnTo>
                  <a:lnTo>
                    <a:pt x="56" y="30"/>
                  </a:lnTo>
                  <a:lnTo>
                    <a:pt x="43" y="9"/>
                  </a:lnTo>
                  <a:lnTo>
                    <a:pt x="35" y="2"/>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1177" name="Freeform 1175"/>
            <p:cNvSpPr>
              <a:spLocks/>
            </p:cNvSpPr>
            <p:nvPr/>
          </p:nvSpPr>
          <p:spPr bwMode="auto">
            <a:xfrm>
              <a:off x="338" y="2456"/>
              <a:ext cx="137" cy="91"/>
            </a:xfrm>
            <a:custGeom>
              <a:avLst/>
              <a:gdLst>
                <a:gd name="T0" fmla="*/ 6 w 600"/>
                <a:gd name="T1" fmla="*/ 8 h 394"/>
                <a:gd name="T2" fmla="*/ 4 w 600"/>
                <a:gd name="T3" fmla="*/ 10 h 394"/>
                <a:gd name="T4" fmla="*/ 0 w 600"/>
                <a:gd name="T5" fmla="*/ 42 h 394"/>
                <a:gd name="T6" fmla="*/ 0 w 600"/>
                <a:gd name="T7" fmla="*/ 42 h 394"/>
                <a:gd name="T8" fmla="*/ 0 w 600"/>
                <a:gd name="T9" fmla="*/ 43 h 394"/>
                <a:gd name="T10" fmla="*/ 0 w 600"/>
                <a:gd name="T11" fmla="*/ 45 h 394"/>
                <a:gd name="T12" fmla="*/ 2 w 600"/>
                <a:gd name="T13" fmla="*/ 47 h 394"/>
                <a:gd name="T14" fmla="*/ 3 w 600"/>
                <a:gd name="T15" fmla="*/ 48 h 394"/>
                <a:gd name="T16" fmla="*/ 5 w 600"/>
                <a:gd name="T17" fmla="*/ 48 h 394"/>
                <a:gd name="T18" fmla="*/ 5 w 600"/>
                <a:gd name="T19" fmla="*/ 48 h 394"/>
                <a:gd name="T20" fmla="*/ 4 w 600"/>
                <a:gd name="T21" fmla="*/ 48 h 394"/>
                <a:gd name="T22" fmla="*/ 2 w 600"/>
                <a:gd name="T23" fmla="*/ 50 h 394"/>
                <a:gd name="T24" fmla="*/ 1 w 600"/>
                <a:gd name="T25" fmla="*/ 53 h 394"/>
                <a:gd name="T26" fmla="*/ 1 w 600"/>
                <a:gd name="T27" fmla="*/ 54 h 394"/>
                <a:gd name="T28" fmla="*/ 1 w 600"/>
                <a:gd name="T29" fmla="*/ 55 h 394"/>
                <a:gd name="T30" fmla="*/ 8 w 600"/>
                <a:gd name="T31" fmla="*/ 77 h 394"/>
                <a:gd name="T32" fmla="*/ 10 w 600"/>
                <a:gd name="T33" fmla="*/ 79 h 394"/>
                <a:gd name="T34" fmla="*/ 12 w 600"/>
                <a:gd name="T35" fmla="*/ 80 h 394"/>
                <a:gd name="T36" fmla="*/ 15 w 600"/>
                <a:gd name="T37" fmla="*/ 79 h 394"/>
                <a:gd name="T38" fmla="*/ 17 w 600"/>
                <a:gd name="T39" fmla="*/ 78 h 394"/>
                <a:gd name="T40" fmla="*/ 23 w 600"/>
                <a:gd name="T41" fmla="*/ 75 h 394"/>
                <a:gd name="T42" fmla="*/ 33 w 600"/>
                <a:gd name="T43" fmla="*/ 71 h 394"/>
                <a:gd name="T44" fmla="*/ 47 w 600"/>
                <a:gd name="T45" fmla="*/ 67 h 394"/>
                <a:gd name="T46" fmla="*/ 62 w 600"/>
                <a:gd name="T47" fmla="*/ 64 h 394"/>
                <a:gd name="T48" fmla="*/ 79 w 600"/>
                <a:gd name="T49" fmla="*/ 65 h 394"/>
                <a:gd name="T50" fmla="*/ 95 w 600"/>
                <a:gd name="T51" fmla="*/ 70 h 394"/>
                <a:gd name="T52" fmla="*/ 111 w 600"/>
                <a:gd name="T53" fmla="*/ 81 h 394"/>
                <a:gd name="T54" fmla="*/ 119 w 600"/>
                <a:gd name="T55" fmla="*/ 89 h 394"/>
                <a:gd name="T56" fmla="*/ 121 w 600"/>
                <a:gd name="T57" fmla="*/ 91 h 394"/>
                <a:gd name="T58" fmla="*/ 123 w 600"/>
                <a:gd name="T59" fmla="*/ 91 h 394"/>
                <a:gd name="T60" fmla="*/ 126 w 600"/>
                <a:gd name="T61" fmla="*/ 91 h 394"/>
                <a:gd name="T62" fmla="*/ 128 w 600"/>
                <a:gd name="T63" fmla="*/ 91 h 394"/>
                <a:gd name="T64" fmla="*/ 131 w 600"/>
                <a:gd name="T65" fmla="*/ 89 h 394"/>
                <a:gd name="T66" fmla="*/ 135 w 600"/>
                <a:gd name="T67" fmla="*/ 85 h 394"/>
                <a:gd name="T68" fmla="*/ 137 w 600"/>
                <a:gd name="T69" fmla="*/ 75 h 394"/>
                <a:gd name="T70" fmla="*/ 137 w 600"/>
                <a:gd name="T71" fmla="*/ 68 h 394"/>
                <a:gd name="T72" fmla="*/ 137 w 600"/>
                <a:gd name="T73" fmla="*/ 68 h 394"/>
                <a:gd name="T74" fmla="*/ 136 w 600"/>
                <a:gd name="T75" fmla="*/ 66 h 394"/>
                <a:gd name="T76" fmla="*/ 131 w 600"/>
                <a:gd name="T77" fmla="*/ 54 h 394"/>
                <a:gd name="T78" fmla="*/ 121 w 600"/>
                <a:gd name="T79" fmla="*/ 36 h 394"/>
                <a:gd name="T80" fmla="*/ 103 w 600"/>
                <a:gd name="T81" fmla="*/ 19 h 394"/>
                <a:gd name="T82" fmla="*/ 87 w 600"/>
                <a:gd name="T83" fmla="*/ 8 h 394"/>
                <a:gd name="T84" fmla="*/ 78 w 600"/>
                <a:gd name="T85" fmla="*/ 5 h 394"/>
                <a:gd name="T86" fmla="*/ 69 w 600"/>
                <a:gd name="T87" fmla="*/ 2 h 394"/>
                <a:gd name="T88" fmla="*/ 58 w 600"/>
                <a:gd name="T89" fmla="*/ 1 h 394"/>
                <a:gd name="T90" fmla="*/ 48 w 600"/>
                <a:gd name="T91" fmla="*/ 0 h 394"/>
                <a:gd name="T92" fmla="*/ 37 w 600"/>
                <a:gd name="T93" fmla="*/ 1 h 394"/>
                <a:gd name="T94" fmla="*/ 25 w 600"/>
                <a:gd name="T95" fmla="*/ 2 h 394"/>
                <a:gd name="T96" fmla="*/ 13 w 600"/>
                <a:gd name="T97" fmla="*/ 5 h 3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0"/>
                <a:gd name="T148" fmla="*/ 0 h 394"/>
                <a:gd name="T149" fmla="*/ 600 w 600"/>
                <a:gd name="T150" fmla="*/ 394 h 3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0" h="394">
                  <a:moveTo>
                    <a:pt x="32" y="30"/>
                  </a:moveTo>
                  <a:lnTo>
                    <a:pt x="25" y="33"/>
                  </a:lnTo>
                  <a:lnTo>
                    <a:pt x="20" y="38"/>
                  </a:lnTo>
                  <a:lnTo>
                    <a:pt x="16" y="43"/>
                  </a:lnTo>
                  <a:lnTo>
                    <a:pt x="15" y="50"/>
                  </a:lnTo>
                  <a:lnTo>
                    <a:pt x="0" y="182"/>
                  </a:lnTo>
                  <a:lnTo>
                    <a:pt x="0" y="183"/>
                  </a:lnTo>
                  <a:lnTo>
                    <a:pt x="0" y="185"/>
                  </a:lnTo>
                  <a:lnTo>
                    <a:pt x="0" y="190"/>
                  </a:lnTo>
                  <a:lnTo>
                    <a:pt x="2" y="194"/>
                  </a:lnTo>
                  <a:lnTo>
                    <a:pt x="4" y="199"/>
                  </a:lnTo>
                  <a:lnTo>
                    <a:pt x="7" y="203"/>
                  </a:lnTo>
                  <a:lnTo>
                    <a:pt x="9" y="204"/>
                  </a:lnTo>
                  <a:lnTo>
                    <a:pt x="13" y="206"/>
                  </a:lnTo>
                  <a:lnTo>
                    <a:pt x="17" y="207"/>
                  </a:lnTo>
                  <a:lnTo>
                    <a:pt x="20" y="208"/>
                  </a:lnTo>
                  <a:lnTo>
                    <a:pt x="19" y="208"/>
                  </a:lnTo>
                  <a:lnTo>
                    <a:pt x="12" y="212"/>
                  </a:lnTo>
                  <a:lnTo>
                    <a:pt x="8" y="217"/>
                  </a:lnTo>
                  <a:lnTo>
                    <a:pt x="6" y="224"/>
                  </a:lnTo>
                  <a:lnTo>
                    <a:pt x="4" y="230"/>
                  </a:lnTo>
                  <a:lnTo>
                    <a:pt x="4" y="232"/>
                  </a:lnTo>
                  <a:lnTo>
                    <a:pt x="4" y="234"/>
                  </a:lnTo>
                  <a:lnTo>
                    <a:pt x="4" y="235"/>
                  </a:lnTo>
                  <a:lnTo>
                    <a:pt x="6" y="238"/>
                  </a:lnTo>
                  <a:lnTo>
                    <a:pt x="34" y="328"/>
                  </a:lnTo>
                  <a:lnTo>
                    <a:pt x="37" y="333"/>
                  </a:lnTo>
                  <a:lnTo>
                    <a:pt x="39" y="337"/>
                  </a:lnTo>
                  <a:lnTo>
                    <a:pt x="43" y="341"/>
                  </a:lnTo>
                  <a:lnTo>
                    <a:pt x="48" y="343"/>
                  </a:lnTo>
                  <a:lnTo>
                    <a:pt x="54" y="345"/>
                  </a:lnTo>
                  <a:lnTo>
                    <a:pt x="59" y="345"/>
                  </a:lnTo>
                  <a:lnTo>
                    <a:pt x="64" y="343"/>
                  </a:lnTo>
                  <a:lnTo>
                    <a:pt x="69" y="341"/>
                  </a:lnTo>
                  <a:lnTo>
                    <a:pt x="75" y="338"/>
                  </a:lnTo>
                  <a:lnTo>
                    <a:pt x="85" y="332"/>
                  </a:lnTo>
                  <a:lnTo>
                    <a:pt x="101" y="324"/>
                  </a:lnTo>
                  <a:lnTo>
                    <a:pt x="121" y="315"/>
                  </a:lnTo>
                  <a:lnTo>
                    <a:pt x="146" y="306"/>
                  </a:lnTo>
                  <a:lnTo>
                    <a:pt x="173" y="297"/>
                  </a:lnTo>
                  <a:lnTo>
                    <a:pt x="205" y="288"/>
                  </a:lnTo>
                  <a:lnTo>
                    <a:pt x="237" y="281"/>
                  </a:lnTo>
                  <a:lnTo>
                    <a:pt x="272" y="277"/>
                  </a:lnTo>
                  <a:lnTo>
                    <a:pt x="307" y="276"/>
                  </a:lnTo>
                  <a:lnTo>
                    <a:pt x="345" y="280"/>
                  </a:lnTo>
                  <a:lnTo>
                    <a:pt x="382" y="288"/>
                  </a:lnTo>
                  <a:lnTo>
                    <a:pt x="418" y="301"/>
                  </a:lnTo>
                  <a:lnTo>
                    <a:pt x="455" y="321"/>
                  </a:lnTo>
                  <a:lnTo>
                    <a:pt x="488" y="349"/>
                  </a:lnTo>
                  <a:lnTo>
                    <a:pt x="521" y="384"/>
                  </a:lnTo>
                  <a:lnTo>
                    <a:pt x="523" y="386"/>
                  </a:lnTo>
                  <a:lnTo>
                    <a:pt x="526" y="389"/>
                  </a:lnTo>
                  <a:lnTo>
                    <a:pt x="530" y="392"/>
                  </a:lnTo>
                  <a:lnTo>
                    <a:pt x="534" y="393"/>
                  </a:lnTo>
                  <a:lnTo>
                    <a:pt x="539" y="394"/>
                  </a:lnTo>
                  <a:lnTo>
                    <a:pt x="544" y="394"/>
                  </a:lnTo>
                  <a:lnTo>
                    <a:pt x="550" y="394"/>
                  </a:lnTo>
                  <a:lnTo>
                    <a:pt x="556" y="393"/>
                  </a:lnTo>
                  <a:lnTo>
                    <a:pt x="561" y="392"/>
                  </a:lnTo>
                  <a:lnTo>
                    <a:pt x="568" y="388"/>
                  </a:lnTo>
                  <a:lnTo>
                    <a:pt x="574" y="385"/>
                  </a:lnTo>
                  <a:lnTo>
                    <a:pt x="579" y="380"/>
                  </a:lnTo>
                  <a:lnTo>
                    <a:pt x="591" y="366"/>
                  </a:lnTo>
                  <a:lnTo>
                    <a:pt x="598" y="347"/>
                  </a:lnTo>
                  <a:lnTo>
                    <a:pt x="600" y="324"/>
                  </a:lnTo>
                  <a:lnTo>
                    <a:pt x="599" y="295"/>
                  </a:lnTo>
                  <a:lnTo>
                    <a:pt x="599" y="294"/>
                  </a:lnTo>
                  <a:lnTo>
                    <a:pt x="598" y="293"/>
                  </a:lnTo>
                  <a:lnTo>
                    <a:pt x="595" y="284"/>
                  </a:lnTo>
                  <a:lnTo>
                    <a:pt x="587" y="263"/>
                  </a:lnTo>
                  <a:lnTo>
                    <a:pt x="574" y="233"/>
                  </a:lnTo>
                  <a:lnTo>
                    <a:pt x="555" y="196"/>
                  </a:lnTo>
                  <a:lnTo>
                    <a:pt x="529" y="157"/>
                  </a:lnTo>
                  <a:lnTo>
                    <a:pt x="495" y="118"/>
                  </a:lnTo>
                  <a:lnTo>
                    <a:pt x="453" y="81"/>
                  </a:lnTo>
                  <a:lnTo>
                    <a:pt x="402" y="47"/>
                  </a:lnTo>
                  <a:lnTo>
                    <a:pt x="383" y="36"/>
                  </a:lnTo>
                  <a:lnTo>
                    <a:pt x="363" y="29"/>
                  </a:lnTo>
                  <a:lnTo>
                    <a:pt x="343" y="21"/>
                  </a:lnTo>
                  <a:lnTo>
                    <a:pt x="322" y="14"/>
                  </a:lnTo>
                  <a:lnTo>
                    <a:pt x="300" y="9"/>
                  </a:lnTo>
                  <a:lnTo>
                    <a:pt x="278" y="5"/>
                  </a:lnTo>
                  <a:lnTo>
                    <a:pt x="255" y="3"/>
                  </a:lnTo>
                  <a:lnTo>
                    <a:pt x="232" y="0"/>
                  </a:lnTo>
                  <a:lnTo>
                    <a:pt x="209" y="0"/>
                  </a:lnTo>
                  <a:lnTo>
                    <a:pt x="185" y="0"/>
                  </a:lnTo>
                  <a:lnTo>
                    <a:pt x="160" y="3"/>
                  </a:lnTo>
                  <a:lnTo>
                    <a:pt x="136" y="5"/>
                  </a:lnTo>
                  <a:lnTo>
                    <a:pt x="110" y="10"/>
                  </a:lnTo>
                  <a:lnTo>
                    <a:pt x="85" y="16"/>
                  </a:lnTo>
                  <a:lnTo>
                    <a:pt x="58" y="22"/>
                  </a:lnTo>
                  <a:lnTo>
                    <a:pt x="32" y="30"/>
                  </a:lnTo>
                  <a:close/>
                </a:path>
              </a:pathLst>
            </a:custGeom>
            <a:solidFill>
              <a:srgbClr val="000000"/>
            </a:solidFill>
            <a:ln w="9525">
              <a:noFill/>
              <a:round/>
              <a:headEnd/>
              <a:tailEnd/>
            </a:ln>
          </p:spPr>
          <p:txBody>
            <a:bodyPr/>
            <a:lstStyle/>
            <a:p>
              <a:pPr rtl="0"/>
              <a:endParaRPr lang="en-US" sz="3800"/>
            </a:p>
          </p:txBody>
        </p:sp>
        <p:sp>
          <p:nvSpPr>
            <p:cNvPr id="1178" name="Freeform 1176"/>
            <p:cNvSpPr>
              <a:spLocks/>
            </p:cNvSpPr>
            <p:nvPr/>
          </p:nvSpPr>
          <p:spPr bwMode="auto">
            <a:xfrm>
              <a:off x="350" y="2467"/>
              <a:ext cx="114" cy="68"/>
            </a:xfrm>
            <a:custGeom>
              <a:avLst/>
              <a:gdLst>
                <a:gd name="T0" fmla="*/ 84 w 501"/>
                <a:gd name="T1" fmla="*/ 16 h 295"/>
                <a:gd name="T2" fmla="*/ 99 w 501"/>
                <a:gd name="T3" fmla="*/ 31 h 295"/>
                <a:gd name="T4" fmla="*/ 109 w 501"/>
                <a:gd name="T5" fmla="*/ 46 h 295"/>
                <a:gd name="T6" fmla="*/ 113 w 501"/>
                <a:gd name="T7" fmla="*/ 57 h 295"/>
                <a:gd name="T8" fmla="*/ 114 w 501"/>
                <a:gd name="T9" fmla="*/ 60 h 295"/>
                <a:gd name="T10" fmla="*/ 114 w 501"/>
                <a:gd name="T11" fmla="*/ 62 h 295"/>
                <a:gd name="T12" fmla="*/ 114 w 501"/>
                <a:gd name="T13" fmla="*/ 65 h 295"/>
                <a:gd name="T14" fmla="*/ 114 w 501"/>
                <a:gd name="T15" fmla="*/ 68 h 295"/>
                <a:gd name="T16" fmla="*/ 106 w 501"/>
                <a:gd name="T17" fmla="*/ 61 h 295"/>
                <a:gd name="T18" fmla="*/ 91 w 501"/>
                <a:gd name="T19" fmla="*/ 50 h 295"/>
                <a:gd name="T20" fmla="*/ 76 w 501"/>
                <a:gd name="T21" fmla="*/ 44 h 295"/>
                <a:gd name="T22" fmla="*/ 60 w 501"/>
                <a:gd name="T23" fmla="*/ 42 h 295"/>
                <a:gd name="T24" fmla="*/ 44 w 501"/>
                <a:gd name="T25" fmla="*/ 43 h 295"/>
                <a:gd name="T26" fmla="*/ 30 w 501"/>
                <a:gd name="T27" fmla="*/ 45 h 295"/>
                <a:gd name="T28" fmla="*/ 18 w 501"/>
                <a:gd name="T29" fmla="*/ 49 h 295"/>
                <a:gd name="T30" fmla="*/ 8 w 501"/>
                <a:gd name="T31" fmla="*/ 53 h 295"/>
                <a:gd name="T32" fmla="*/ 4 w 501"/>
                <a:gd name="T33" fmla="*/ 52 h 295"/>
                <a:gd name="T34" fmla="*/ 3 w 501"/>
                <a:gd name="T35" fmla="*/ 48 h 295"/>
                <a:gd name="T36" fmla="*/ 5 w 501"/>
                <a:gd name="T37" fmla="*/ 44 h 295"/>
                <a:gd name="T38" fmla="*/ 16 w 501"/>
                <a:gd name="T39" fmla="*/ 40 h 295"/>
                <a:gd name="T40" fmla="*/ 28 w 501"/>
                <a:gd name="T41" fmla="*/ 35 h 295"/>
                <a:gd name="T42" fmla="*/ 36 w 501"/>
                <a:gd name="T43" fmla="*/ 32 h 295"/>
                <a:gd name="T44" fmla="*/ 39 w 501"/>
                <a:gd name="T45" fmla="*/ 30 h 295"/>
                <a:gd name="T46" fmla="*/ 40 w 501"/>
                <a:gd name="T47" fmla="*/ 28 h 295"/>
                <a:gd name="T48" fmla="*/ 41 w 501"/>
                <a:gd name="T49" fmla="*/ 26 h 295"/>
                <a:gd name="T50" fmla="*/ 41 w 501"/>
                <a:gd name="T51" fmla="*/ 25 h 295"/>
                <a:gd name="T52" fmla="*/ 40 w 501"/>
                <a:gd name="T53" fmla="*/ 23 h 295"/>
                <a:gd name="T54" fmla="*/ 37 w 501"/>
                <a:gd name="T55" fmla="*/ 21 h 295"/>
                <a:gd name="T56" fmla="*/ 33 w 501"/>
                <a:gd name="T57" fmla="*/ 21 h 295"/>
                <a:gd name="T58" fmla="*/ 26 w 501"/>
                <a:gd name="T59" fmla="*/ 22 h 295"/>
                <a:gd name="T60" fmla="*/ 15 w 501"/>
                <a:gd name="T61" fmla="*/ 23 h 295"/>
                <a:gd name="T62" fmla="*/ 4 w 501"/>
                <a:gd name="T63" fmla="*/ 25 h 295"/>
                <a:gd name="T64" fmla="*/ 1 w 501"/>
                <a:gd name="T65" fmla="*/ 20 h 295"/>
                <a:gd name="T66" fmla="*/ 2 w 501"/>
                <a:gd name="T67" fmla="*/ 9 h 295"/>
                <a:gd name="T68" fmla="*/ 8 w 501"/>
                <a:gd name="T69" fmla="*/ 4 h 295"/>
                <a:gd name="T70" fmla="*/ 18 w 501"/>
                <a:gd name="T71" fmla="*/ 2 h 295"/>
                <a:gd name="T72" fmla="*/ 28 w 501"/>
                <a:gd name="T73" fmla="*/ 1 h 295"/>
                <a:gd name="T74" fmla="*/ 37 w 501"/>
                <a:gd name="T75" fmla="*/ 0 h 295"/>
                <a:gd name="T76" fmla="*/ 46 w 501"/>
                <a:gd name="T77" fmla="*/ 1 h 295"/>
                <a:gd name="T78" fmla="*/ 55 w 501"/>
                <a:gd name="T79" fmla="*/ 2 h 295"/>
                <a:gd name="T80" fmla="*/ 63 w 501"/>
                <a:gd name="T81" fmla="*/ 4 h 295"/>
                <a:gd name="T82" fmla="*/ 71 w 501"/>
                <a:gd name="T83" fmla="*/ 7 h 2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1"/>
                <a:gd name="T127" fmla="*/ 0 h 295"/>
                <a:gd name="T128" fmla="*/ 501 w 501"/>
                <a:gd name="T129" fmla="*/ 295 h 2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1" h="295">
                  <a:moveTo>
                    <a:pt x="328" y="41"/>
                  </a:moveTo>
                  <a:lnTo>
                    <a:pt x="371" y="69"/>
                  </a:lnTo>
                  <a:lnTo>
                    <a:pt x="407" y="102"/>
                  </a:lnTo>
                  <a:lnTo>
                    <a:pt x="437" y="135"/>
                  </a:lnTo>
                  <a:lnTo>
                    <a:pt x="461" y="169"/>
                  </a:lnTo>
                  <a:lnTo>
                    <a:pt x="478" y="201"/>
                  </a:lnTo>
                  <a:lnTo>
                    <a:pt x="489" y="227"/>
                  </a:lnTo>
                  <a:lnTo>
                    <a:pt x="497" y="246"/>
                  </a:lnTo>
                  <a:lnTo>
                    <a:pt x="500" y="255"/>
                  </a:lnTo>
                  <a:lnTo>
                    <a:pt x="501" y="260"/>
                  </a:lnTo>
                  <a:lnTo>
                    <a:pt x="501" y="264"/>
                  </a:lnTo>
                  <a:lnTo>
                    <a:pt x="501" y="269"/>
                  </a:lnTo>
                  <a:lnTo>
                    <a:pt x="501" y="273"/>
                  </a:lnTo>
                  <a:lnTo>
                    <a:pt x="501" y="282"/>
                  </a:lnTo>
                  <a:lnTo>
                    <a:pt x="500" y="288"/>
                  </a:lnTo>
                  <a:lnTo>
                    <a:pt x="499" y="293"/>
                  </a:lnTo>
                  <a:lnTo>
                    <a:pt x="497" y="295"/>
                  </a:lnTo>
                  <a:lnTo>
                    <a:pt x="466" y="263"/>
                  </a:lnTo>
                  <a:lnTo>
                    <a:pt x="433" y="238"/>
                  </a:lnTo>
                  <a:lnTo>
                    <a:pt x="401" y="217"/>
                  </a:lnTo>
                  <a:lnTo>
                    <a:pt x="366" y="202"/>
                  </a:lnTo>
                  <a:lnTo>
                    <a:pt x="332" y="191"/>
                  </a:lnTo>
                  <a:lnTo>
                    <a:pt x="297" y="185"/>
                  </a:lnTo>
                  <a:lnTo>
                    <a:pt x="262" y="182"/>
                  </a:lnTo>
                  <a:lnTo>
                    <a:pt x="228" y="182"/>
                  </a:lnTo>
                  <a:lnTo>
                    <a:pt x="195" y="185"/>
                  </a:lnTo>
                  <a:lnTo>
                    <a:pt x="163" y="190"/>
                  </a:lnTo>
                  <a:lnTo>
                    <a:pt x="133" y="197"/>
                  </a:lnTo>
                  <a:lnTo>
                    <a:pt x="106" y="204"/>
                  </a:lnTo>
                  <a:lnTo>
                    <a:pt x="79" y="214"/>
                  </a:lnTo>
                  <a:lnTo>
                    <a:pt x="56" y="223"/>
                  </a:lnTo>
                  <a:lnTo>
                    <a:pt x="37" y="230"/>
                  </a:lnTo>
                  <a:lnTo>
                    <a:pt x="20" y="238"/>
                  </a:lnTo>
                  <a:lnTo>
                    <a:pt x="16" y="227"/>
                  </a:lnTo>
                  <a:lnTo>
                    <a:pt x="13" y="217"/>
                  </a:lnTo>
                  <a:lnTo>
                    <a:pt x="11" y="207"/>
                  </a:lnTo>
                  <a:lnTo>
                    <a:pt x="7" y="197"/>
                  </a:lnTo>
                  <a:lnTo>
                    <a:pt x="22" y="190"/>
                  </a:lnTo>
                  <a:lnTo>
                    <a:pt x="44" y="181"/>
                  </a:lnTo>
                  <a:lnTo>
                    <a:pt x="70" y="172"/>
                  </a:lnTo>
                  <a:lnTo>
                    <a:pt x="98" y="161"/>
                  </a:lnTo>
                  <a:lnTo>
                    <a:pt x="122" y="151"/>
                  </a:lnTo>
                  <a:lnTo>
                    <a:pt x="145" y="143"/>
                  </a:lnTo>
                  <a:lnTo>
                    <a:pt x="159" y="138"/>
                  </a:lnTo>
                  <a:lnTo>
                    <a:pt x="164" y="135"/>
                  </a:lnTo>
                  <a:lnTo>
                    <a:pt x="171" y="132"/>
                  </a:lnTo>
                  <a:lnTo>
                    <a:pt x="174" y="126"/>
                  </a:lnTo>
                  <a:lnTo>
                    <a:pt x="177" y="120"/>
                  </a:lnTo>
                  <a:lnTo>
                    <a:pt x="178" y="113"/>
                  </a:lnTo>
                  <a:lnTo>
                    <a:pt x="178" y="112"/>
                  </a:lnTo>
                  <a:lnTo>
                    <a:pt x="178" y="109"/>
                  </a:lnTo>
                  <a:lnTo>
                    <a:pt x="178" y="108"/>
                  </a:lnTo>
                  <a:lnTo>
                    <a:pt x="178" y="107"/>
                  </a:lnTo>
                  <a:lnTo>
                    <a:pt x="174" y="99"/>
                  </a:lnTo>
                  <a:lnTo>
                    <a:pt x="168" y="93"/>
                  </a:lnTo>
                  <a:lnTo>
                    <a:pt x="161" y="89"/>
                  </a:lnTo>
                  <a:lnTo>
                    <a:pt x="152" y="89"/>
                  </a:lnTo>
                  <a:lnTo>
                    <a:pt x="147" y="90"/>
                  </a:lnTo>
                  <a:lnTo>
                    <a:pt x="134" y="91"/>
                  </a:lnTo>
                  <a:lnTo>
                    <a:pt x="115" y="94"/>
                  </a:lnTo>
                  <a:lnTo>
                    <a:pt x="92" y="96"/>
                  </a:lnTo>
                  <a:lnTo>
                    <a:pt x="66" y="100"/>
                  </a:lnTo>
                  <a:lnTo>
                    <a:pt x="42" y="104"/>
                  </a:lnTo>
                  <a:lnTo>
                    <a:pt x="18" y="107"/>
                  </a:lnTo>
                  <a:lnTo>
                    <a:pt x="0" y="109"/>
                  </a:lnTo>
                  <a:lnTo>
                    <a:pt x="3" y="86"/>
                  </a:lnTo>
                  <a:lnTo>
                    <a:pt x="5" y="63"/>
                  </a:lnTo>
                  <a:lnTo>
                    <a:pt x="8" y="41"/>
                  </a:lnTo>
                  <a:lnTo>
                    <a:pt x="9" y="24"/>
                  </a:lnTo>
                  <a:lnTo>
                    <a:pt x="33" y="17"/>
                  </a:lnTo>
                  <a:lnTo>
                    <a:pt x="55" y="12"/>
                  </a:lnTo>
                  <a:lnTo>
                    <a:pt x="78" y="8"/>
                  </a:lnTo>
                  <a:lnTo>
                    <a:pt x="99" y="4"/>
                  </a:lnTo>
                  <a:lnTo>
                    <a:pt x="121" y="3"/>
                  </a:lnTo>
                  <a:lnTo>
                    <a:pt x="142" y="0"/>
                  </a:lnTo>
                  <a:lnTo>
                    <a:pt x="163" y="0"/>
                  </a:lnTo>
                  <a:lnTo>
                    <a:pt x="182" y="0"/>
                  </a:lnTo>
                  <a:lnTo>
                    <a:pt x="203" y="3"/>
                  </a:lnTo>
                  <a:lnTo>
                    <a:pt x="221" y="5"/>
                  </a:lnTo>
                  <a:lnTo>
                    <a:pt x="241" y="8"/>
                  </a:lnTo>
                  <a:lnTo>
                    <a:pt x="259" y="13"/>
                  </a:lnTo>
                  <a:lnTo>
                    <a:pt x="277" y="18"/>
                  </a:lnTo>
                  <a:lnTo>
                    <a:pt x="294" y="25"/>
                  </a:lnTo>
                  <a:lnTo>
                    <a:pt x="311" y="31"/>
                  </a:lnTo>
                  <a:lnTo>
                    <a:pt x="328" y="41"/>
                  </a:lnTo>
                  <a:close/>
                </a:path>
              </a:pathLst>
            </a:custGeom>
            <a:solidFill>
              <a:srgbClr val="C0C0C0"/>
            </a:solidFill>
            <a:ln w="9525">
              <a:noFill/>
              <a:round/>
              <a:headEnd/>
              <a:tailEnd/>
            </a:ln>
          </p:spPr>
          <p:txBody>
            <a:bodyPr/>
            <a:lstStyle/>
            <a:p>
              <a:pPr rtl="0"/>
              <a:endParaRPr lang="en-US" sz="3800"/>
            </a:p>
          </p:txBody>
        </p:sp>
        <p:sp>
          <p:nvSpPr>
            <p:cNvPr id="1179" name="Freeform 1177"/>
            <p:cNvSpPr>
              <a:spLocks/>
            </p:cNvSpPr>
            <p:nvPr/>
          </p:nvSpPr>
          <p:spPr bwMode="auto">
            <a:xfrm>
              <a:off x="570" y="2602"/>
              <a:ext cx="18" cy="22"/>
            </a:xfrm>
            <a:custGeom>
              <a:avLst/>
              <a:gdLst>
                <a:gd name="T0" fmla="*/ 7 w 78"/>
                <a:gd name="T1" fmla="*/ 0 h 96"/>
                <a:gd name="T2" fmla="*/ 6 w 78"/>
                <a:gd name="T3" fmla="*/ 1 h 96"/>
                <a:gd name="T4" fmla="*/ 5 w 78"/>
                <a:gd name="T5" fmla="*/ 2 h 96"/>
                <a:gd name="T6" fmla="*/ 5 w 78"/>
                <a:gd name="T7" fmla="*/ 3 h 96"/>
                <a:gd name="T8" fmla="*/ 4 w 78"/>
                <a:gd name="T9" fmla="*/ 4 h 96"/>
                <a:gd name="T10" fmla="*/ 4 w 78"/>
                <a:gd name="T11" fmla="*/ 4 h 96"/>
                <a:gd name="T12" fmla="*/ 5 w 78"/>
                <a:gd name="T13" fmla="*/ 5 h 96"/>
                <a:gd name="T14" fmla="*/ 5 w 78"/>
                <a:gd name="T15" fmla="*/ 5 h 96"/>
                <a:gd name="T16" fmla="*/ 5 w 78"/>
                <a:gd name="T17" fmla="*/ 6 h 96"/>
                <a:gd name="T18" fmla="*/ 5 w 78"/>
                <a:gd name="T19" fmla="*/ 6 h 96"/>
                <a:gd name="T20" fmla="*/ 6 w 78"/>
                <a:gd name="T21" fmla="*/ 8 h 96"/>
                <a:gd name="T22" fmla="*/ 6 w 78"/>
                <a:gd name="T23" fmla="*/ 10 h 96"/>
                <a:gd name="T24" fmla="*/ 7 w 78"/>
                <a:gd name="T25" fmla="*/ 12 h 96"/>
                <a:gd name="T26" fmla="*/ 6 w 78"/>
                <a:gd name="T27" fmla="*/ 13 h 96"/>
                <a:gd name="T28" fmla="*/ 4 w 78"/>
                <a:gd name="T29" fmla="*/ 13 h 96"/>
                <a:gd name="T30" fmla="*/ 3 w 78"/>
                <a:gd name="T31" fmla="*/ 14 h 96"/>
                <a:gd name="T32" fmla="*/ 3 w 78"/>
                <a:gd name="T33" fmla="*/ 14 h 96"/>
                <a:gd name="T34" fmla="*/ 2 w 78"/>
                <a:gd name="T35" fmla="*/ 14 h 96"/>
                <a:gd name="T36" fmla="*/ 1 w 78"/>
                <a:gd name="T37" fmla="*/ 15 h 96"/>
                <a:gd name="T38" fmla="*/ 0 w 78"/>
                <a:gd name="T39" fmla="*/ 17 h 96"/>
                <a:gd name="T40" fmla="*/ 0 w 78"/>
                <a:gd name="T41" fmla="*/ 18 h 96"/>
                <a:gd name="T42" fmla="*/ 0 w 78"/>
                <a:gd name="T43" fmla="*/ 18 h 96"/>
                <a:gd name="T44" fmla="*/ 0 w 78"/>
                <a:gd name="T45" fmla="*/ 18 h 96"/>
                <a:gd name="T46" fmla="*/ 0 w 78"/>
                <a:gd name="T47" fmla="*/ 19 h 96"/>
                <a:gd name="T48" fmla="*/ 0 w 78"/>
                <a:gd name="T49" fmla="*/ 19 h 96"/>
                <a:gd name="T50" fmla="*/ 1 w 78"/>
                <a:gd name="T51" fmla="*/ 21 h 96"/>
                <a:gd name="T52" fmla="*/ 2 w 78"/>
                <a:gd name="T53" fmla="*/ 22 h 96"/>
                <a:gd name="T54" fmla="*/ 4 w 78"/>
                <a:gd name="T55" fmla="*/ 22 h 96"/>
                <a:gd name="T56" fmla="*/ 6 w 78"/>
                <a:gd name="T57" fmla="*/ 22 h 96"/>
                <a:gd name="T58" fmla="*/ 15 w 78"/>
                <a:gd name="T59" fmla="*/ 19 h 96"/>
                <a:gd name="T60" fmla="*/ 16 w 78"/>
                <a:gd name="T61" fmla="*/ 18 h 96"/>
                <a:gd name="T62" fmla="*/ 16 w 78"/>
                <a:gd name="T63" fmla="*/ 18 h 96"/>
                <a:gd name="T64" fmla="*/ 17 w 78"/>
                <a:gd name="T65" fmla="*/ 18 h 96"/>
                <a:gd name="T66" fmla="*/ 18 w 78"/>
                <a:gd name="T67" fmla="*/ 17 h 96"/>
                <a:gd name="T68" fmla="*/ 18 w 78"/>
                <a:gd name="T69" fmla="*/ 16 h 96"/>
                <a:gd name="T70" fmla="*/ 18 w 78"/>
                <a:gd name="T71" fmla="*/ 15 h 96"/>
                <a:gd name="T72" fmla="*/ 18 w 78"/>
                <a:gd name="T73" fmla="*/ 14 h 96"/>
                <a:gd name="T74" fmla="*/ 18 w 78"/>
                <a:gd name="T75" fmla="*/ 13 h 96"/>
                <a:gd name="T76" fmla="*/ 13 w 78"/>
                <a:gd name="T77" fmla="*/ 2 h 96"/>
                <a:gd name="T78" fmla="*/ 12 w 78"/>
                <a:gd name="T79" fmla="*/ 1 h 96"/>
                <a:gd name="T80" fmla="*/ 10 w 78"/>
                <a:gd name="T81" fmla="*/ 0 h 96"/>
                <a:gd name="T82" fmla="*/ 9 w 78"/>
                <a:gd name="T83" fmla="*/ 0 h 96"/>
                <a:gd name="T84" fmla="*/ 7 w 78"/>
                <a:gd name="T85" fmla="*/ 0 h 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96"/>
                <a:gd name="T131" fmla="*/ 78 w 78"/>
                <a:gd name="T132" fmla="*/ 96 h 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96">
                  <a:moveTo>
                    <a:pt x="31" y="1"/>
                  </a:moveTo>
                  <a:lnTo>
                    <a:pt x="26" y="4"/>
                  </a:lnTo>
                  <a:lnTo>
                    <a:pt x="22" y="8"/>
                  </a:lnTo>
                  <a:lnTo>
                    <a:pt x="21" y="13"/>
                  </a:lnTo>
                  <a:lnTo>
                    <a:pt x="19" y="18"/>
                  </a:lnTo>
                  <a:lnTo>
                    <a:pt x="19" y="19"/>
                  </a:lnTo>
                  <a:lnTo>
                    <a:pt x="21" y="22"/>
                  </a:lnTo>
                  <a:lnTo>
                    <a:pt x="21" y="23"/>
                  </a:lnTo>
                  <a:lnTo>
                    <a:pt x="21" y="26"/>
                  </a:lnTo>
                  <a:lnTo>
                    <a:pt x="22" y="28"/>
                  </a:lnTo>
                  <a:lnTo>
                    <a:pt x="25" y="35"/>
                  </a:lnTo>
                  <a:lnTo>
                    <a:pt x="28" y="43"/>
                  </a:lnTo>
                  <a:lnTo>
                    <a:pt x="32" y="53"/>
                  </a:lnTo>
                  <a:lnTo>
                    <a:pt x="26" y="56"/>
                  </a:lnTo>
                  <a:lnTo>
                    <a:pt x="19" y="58"/>
                  </a:lnTo>
                  <a:lnTo>
                    <a:pt x="14" y="60"/>
                  </a:lnTo>
                  <a:lnTo>
                    <a:pt x="13" y="60"/>
                  </a:lnTo>
                  <a:lnTo>
                    <a:pt x="8" y="62"/>
                  </a:lnTo>
                  <a:lnTo>
                    <a:pt x="4" y="66"/>
                  </a:lnTo>
                  <a:lnTo>
                    <a:pt x="1" y="73"/>
                  </a:lnTo>
                  <a:lnTo>
                    <a:pt x="0" y="78"/>
                  </a:lnTo>
                  <a:lnTo>
                    <a:pt x="0" y="79"/>
                  </a:lnTo>
                  <a:lnTo>
                    <a:pt x="0" y="80"/>
                  </a:lnTo>
                  <a:lnTo>
                    <a:pt x="0" y="82"/>
                  </a:lnTo>
                  <a:lnTo>
                    <a:pt x="1" y="83"/>
                  </a:lnTo>
                  <a:lnTo>
                    <a:pt x="5" y="90"/>
                  </a:lnTo>
                  <a:lnTo>
                    <a:pt x="10" y="95"/>
                  </a:lnTo>
                  <a:lnTo>
                    <a:pt x="18" y="96"/>
                  </a:lnTo>
                  <a:lnTo>
                    <a:pt x="25" y="96"/>
                  </a:lnTo>
                  <a:lnTo>
                    <a:pt x="65" y="83"/>
                  </a:lnTo>
                  <a:lnTo>
                    <a:pt x="69" y="80"/>
                  </a:lnTo>
                  <a:lnTo>
                    <a:pt x="71" y="79"/>
                  </a:lnTo>
                  <a:lnTo>
                    <a:pt x="74" y="77"/>
                  </a:lnTo>
                  <a:lnTo>
                    <a:pt x="77" y="73"/>
                  </a:lnTo>
                  <a:lnTo>
                    <a:pt x="78" y="69"/>
                  </a:lnTo>
                  <a:lnTo>
                    <a:pt x="78" y="65"/>
                  </a:lnTo>
                  <a:lnTo>
                    <a:pt x="78" y="61"/>
                  </a:lnTo>
                  <a:lnTo>
                    <a:pt x="77" y="57"/>
                  </a:lnTo>
                  <a:lnTo>
                    <a:pt x="56" y="10"/>
                  </a:lnTo>
                  <a:lnTo>
                    <a:pt x="52" y="5"/>
                  </a:lnTo>
                  <a:lnTo>
                    <a:pt x="45" y="1"/>
                  </a:lnTo>
                  <a:lnTo>
                    <a:pt x="39" y="0"/>
                  </a:lnTo>
                  <a:lnTo>
                    <a:pt x="31" y="1"/>
                  </a:lnTo>
                  <a:close/>
                </a:path>
              </a:pathLst>
            </a:custGeom>
            <a:solidFill>
              <a:srgbClr val="000000"/>
            </a:solidFill>
            <a:ln w="9525">
              <a:noFill/>
              <a:round/>
              <a:headEnd/>
              <a:tailEnd/>
            </a:ln>
          </p:spPr>
          <p:txBody>
            <a:bodyPr/>
            <a:lstStyle/>
            <a:p>
              <a:pPr rtl="0"/>
              <a:endParaRPr lang="en-US" sz="3800"/>
            </a:p>
          </p:txBody>
        </p:sp>
        <p:sp>
          <p:nvSpPr>
            <p:cNvPr id="1180" name="Freeform 1178"/>
            <p:cNvSpPr>
              <a:spLocks/>
            </p:cNvSpPr>
            <p:nvPr/>
          </p:nvSpPr>
          <p:spPr bwMode="auto">
            <a:xfrm>
              <a:off x="545" y="2598"/>
              <a:ext cx="8" cy="9"/>
            </a:xfrm>
            <a:custGeom>
              <a:avLst/>
              <a:gdLst>
                <a:gd name="T0" fmla="*/ 8 w 39"/>
                <a:gd name="T1" fmla="*/ 4 h 41"/>
                <a:gd name="T2" fmla="*/ 8 w 39"/>
                <a:gd name="T3" fmla="*/ 6 h 41"/>
                <a:gd name="T4" fmla="*/ 7 w 39"/>
                <a:gd name="T5" fmla="*/ 7 h 41"/>
                <a:gd name="T6" fmla="*/ 5 w 39"/>
                <a:gd name="T7" fmla="*/ 9 h 41"/>
                <a:gd name="T8" fmla="*/ 4 w 39"/>
                <a:gd name="T9" fmla="*/ 9 h 41"/>
                <a:gd name="T10" fmla="*/ 2 w 39"/>
                <a:gd name="T11" fmla="*/ 9 h 41"/>
                <a:gd name="T12" fmla="*/ 1 w 39"/>
                <a:gd name="T13" fmla="*/ 7 h 41"/>
                <a:gd name="T14" fmla="*/ 0 w 39"/>
                <a:gd name="T15" fmla="*/ 6 h 41"/>
                <a:gd name="T16" fmla="*/ 0 w 39"/>
                <a:gd name="T17" fmla="*/ 4 h 41"/>
                <a:gd name="T18" fmla="*/ 0 w 39"/>
                <a:gd name="T19" fmla="*/ 3 h 41"/>
                <a:gd name="T20" fmla="*/ 1 w 39"/>
                <a:gd name="T21" fmla="*/ 1 h 41"/>
                <a:gd name="T22" fmla="*/ 2 w 39"/>
                <a:gd name="T23" fmla="*/ 0 h 41"/>
                <a:gd name="T24" fmla="*/ 4 w 39"/>
                <a:gd name="T25" fmla="*/ 0 h 41"/>
                <a:gd name="T26" fmla="*/ 5 w 39"/>
                <a:gd name="T27" fmla="*/ 0 h 41"/>
                <a:gd name="T28" fmla="*/ 7 w 39"/>
                <a:gd name="T29" fmla="*/ 1 h 41"/>
                <a:gd name="T30" fmla="*/ 8 w 39"/>
                <a:gd name="T31" fmla="*/ 3 h 41"/>
                <a:gd name="T32" fmla="*/ 8 w 39"/>
                <a:gd name="T33" fmla="*/ 4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1"/>
                <a:gd name="T53" fmla="*/ 39 w 39"/>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1">
                  <a:moveTo>
                    <a:pt x="39" y="20"/>
                  </a:moveTo>
                  <a:lnTo>
                    <a:pt x="38" y="28"/>
                  </a:lnTo>
                  <a:lnTo>
                    <a:pt x="33" y="34"/>
                  </a:lnTo>
                  <a:lnTo>
                    <a:pt x="26" y="39"/>
                  </a:lnTo>
                  <a:lnTo>
                    <a:pt x="18" y="41"/>
                  </a:lnTo>
                  <a:lnTo>
                    <a:pt x="12" y="39"/>
                  </a:lnTo>
                  <a:lnTo>
                    <a:pt x="5" y="34"/>
                  </a:lnTo>
                  <a:lnTo>
                    <a:pt x="1" y="28"/>
                  </a:lnTo>
                  <a:lnTo>
                    <a:pt x="0" y="20"/>
                  </a:lnTo>
                  <a:lnTo>
                    <a:pt x="1" y="12"/>
                  </a:lnTo>
                  <a:lnTo>
                    <a:pt x="5" y="5"/>
                  </a:lnTo>
                  <a:lnTo>
                    <a:pt x="12" y="1"/>
                  </a:lnTo>
                  <a:lnTo>
                    <a:pt x="18" y="0"/>
                  </a:lnTo>
                  <a:lnTo>
                    <a:pt x="26" y="1"/>
                  </a:lnTo>
                  <a:lnTo>
                    <a:pt x="33" y="5"/>
                  </a:lnTo>
                  <a:lnTo>
                    <a:pt x="38" y="12"/>
                  </a:lnTo>
                  <a:lnTo>
                    <a:pt x="39" y="20"/>
                  </a:lnTo>
                  <a:close/>
                </a:path>
              </a:pathLst>
            </a:custGeom>
            <a:solidFill>
              <a:srgbClr val="000000"/>
            </a:solidFill>
            <a:ln w="9525">
              <a:noFill/>
              <a:round/>
              <a:headEnd/>
              <a:tailEnd/>
            </a:ln>
          </p:spPr>
          <p:txBody>
            <a:bodyPr/>
            <a:lstStyle/>
            <a:p>
              <a:pPr rtl="0"/>
              <a:endParaRPr lang="en-US" sz="3800"/>
            </a:p>
          </p:txBody>
        </p:sp>
        <p:sp>
          <p:nvSpPr>
            <p:cNvPr id="1181" name="Freeform 1179"/>
            <p:cNvSpPr>
              <a:spLocks/>
            </p:cNvSpPr>
            <p:nvPr/>
          </p:nvSpPr>
          <p:spPr bwMode="auto">
            <a:xfrm>
              <a:off x="596" y="2596"/>
              <a:ext cx="9" cy="9"/>
            </a:xfrm>
            <a:custGeom>
              <a:avLst/>
              <a:gdLst>
                <a:gd name="T0" fmla="*/ 9 w 40"/>
                <a:gd name="T1" fmla="*/ 5 h 40"/>
                <a:gd name="T2" fmla="*/ 9 w 40"/>
                <a:gd name="T3" fmla="*/ 7 h 40"/>
                <a:gd name="T4" fmla="*/ 8 w 40"/>
                <a:gd name="T5" fmla="*/ 8 h 40"/>
                <a:gd name="T6" fmla="*/ 7 w 40"/>
                <a:gd name="T7" fmla="*/ 9 h 40"/>
                <a:gd name="T8" fmla="*/ 5 w 40"/>
                <a:gd name="T9" fmla="*/ 9 h 40"/>
                <a:gd name="T10" fmla="*/ 3 w 40"/>
                <a:gd name="T11" fmla="*/ 9 h 40"/>
                <a:gd name="T12" fmla="*/ 2 w 40"/>
                <a:gd name="T13" fmla="*/ 8 h 40"/>
                <a:gd name="T14" fmla="*/ 0 w 40"/>
                <a:gd name="T15" fmla="*/ 7 h 40"/>
                <a:gd name="T16" fmla="*/ 0 w 40"/>
                <a:gd name="T17" fmla="*/ 5 h 40"/>
                <a:gd name="T18" fmla="*/ 0 w 40"/>
                <a:gd name="T19" fmla="*/ 3 h 40"/>
                <a:gd name="T20" fmla="*/ 2 w 40"/>
                <a:gd name="T21" fmla="*/ 2 h 40"/>
                <a:gd name="T22" fmla="*/ 3 w 40"/>
                <a:gd name="T23" fmla="*/ 0 h 40"/>
                <a:gd name="T24" fmla="*/ 5 w 40"/>
                <a:gd name="T25" fmla="*/ 0 h 40"/>
                <a:gd name="T26" fmla="*/ 7 w 40"/>
                <a:gd name="T27" fmla="*/ 0 h 40"/>
                <a:gd name="T28" fmla="*/ 8 w 40"/>
                <a:gd name="T29" fmla="*/ 2 h 40"/>
                <a:gd name="T30" fmla="*/ 9 w 40"/>
                <a:gd name="T31" fmla="*/ 3 h 40"/>
                <a:gd name="T32" fmla="*/ 9 w 40"/>
                <a:gd name="T33" fmla="*/ 5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0"/>
                <a:gd name="T53" fmla="*/ 40 w 40"/>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0">
                  <a:moveTo>
                    <a:pt x="40" y="21"/>
                  </a:moveTo>
                  <a:lnTo>
                    <a:pt x="39" y="29"/>
                  </a:lnTo>
                  <a:lnTo>
                    <a:pt x="35" y="34"/>
                  </a:lnTo>
                  <a:lnTo>
                    <a:pt x="29" y="39"/>
                  </a:lnTo>
                  <a:lnTo>
                    <a:pt x="21" y="40"/>
                  </a:lnTo>
                  <a:lnTo>
                    <a:pt x="13" y="39"/>
                  </a:lnTo>
                  <a:lnTo>
                    <a:pt x="7" y="34"/>
                  </a:lnTo>
                  <a:lnTo>
                    <a:pt x="1" y="29"/>
                  </a:lnTo>
                  <a:lnTo>
                    <a:pt x="0" y="21"/>
                  </a:lnTo>
                  <a:lnTo>
                    <a:pt x="1" y="13"/>
                  </a:lnTo>
                  <a:lnTo>
                    <a:pt x="7" y="7"/>
                  </a:lnTo>
                  <a:lnTo>
                    <a:pt x="13" y="1"/>
                  </a:lnTo>
                  <a:lnTo>
                    <a:pt x="21" y="0"/>
                  </a:lnTo>
                  <a:lnTo>
                    <a:pt x="29" y="1"/>
                  </a:lnTo>
                  <a:lnTo>
                    <a:pt x="35" y="7"/>
                  </a:lnTo>
                  <a:lnTo>
                    <a:pt x="39" y="13"/>
                  </a:lnTo>
                  <a:lnTo>
                    <a:pt x="40" y="21"/>
                  </a:lnTo>
                  <a:close/>
                </a:path>
              </a:pathLst>
            </a:custGeom>
            <a:solidFill>
              <a:srgbClr val="000000"/>
            </a:solidFill>
            <a:ln w="9525">
              <a:noFill/>
              <a:round/>
              <a:headEnd/>
              <a:tailEnd/>
            </a:ln>
          </p:spPr>
          <p:txBody>
            <a:bodyPr/>
            <a:lstStyle/>
            <a:p>
              <a:pPr rtl="0"/>
              <a:endParaRPr lang="en-US" sz="3800"/>
            </a:p>
          </p:txBody>
        </p:sp>
        <p:sp>
          <p:nvSpPr>
            <p:cNvPr id="1182" name="Freeform 1180"/>
            <p:cNvSpPr>
              <a:spLocks/>
            </p:cNvSpPr>
            <p:nvPr/>
          </p:nvSpPr>
          <p:spPr bwMode="auto">
            <a:xfrm>
              <a:off x="429" y="2630"/>
              <a:ext cx="86" cy="174"/>
            </a:xfrm>
            <a:custGeom>
              <a:avLst/>
              <a:gdLst>
                <a:gd name="T0" fmla="*/ 42 w 375"/>
                <a:gd name="T1" fmla="*/ 4 h 760"/>
                <a:gd name="T2" fmla="*/ 29 w 375"/>
                <a:gd name="T3" fmla="*/ 21 h 760"/>
                <a:gd name="T4" fmla="*/ 12 w 375"/>
                <a:gd name="T5" fmla="*/ 68 h 760"/>
                <a:gd name="T6" fmla="*/ 3 w 375"/>
                <a:gd name="T7" fmla="*/ 120 h 760"/>
                <a:gd name="T8" fmla="*/ 0 w 375"/>
                <a:gd name="T9" fmla="*/ 155 h 760"/>
                <a:gd name="T10" fmla="*/ 0 w 375"/>
                <a:gd name="T11" fmla="*/ 165 h 760"/>
                <a:gd name="T12" fmla="*/ 10 w 375"/>
                <a:gd name="T13" fmla="*/ 169 h 760"/>
                <a:gd name="T14" fmla="*/ 22 w 375"/>
                <a:gd name="T15" fmla="*/ 173 h 760"/>
                <a:gd name="T16" fmla="*/ 33 w 375"/>
                <a:gd name="T17" fmla="*/ 174 h 760"/>
                <a:gd name="T18" fmla="*/ 42 w 375"/>
                <a:gd name="T19" fmla="*/ 173 h 760"/>
                <a:gd name="T20" fmla="*/ 48 w 375"/>
                <a:gd name="T21" fmla="*/ 171 h 760"/>
                <a:gd name="T22" fmla="*/ 53 w 375"/>
                <a:gd name="T23" fmla="*/ 168 h 760"/>
                <a:gd name="T24" fmla="*/ 57 w 375"/>
                <a:gd name="T25" fmla="*/ 166 h 760"/>
                <a:gd name="T26" fmla="*/ 59 w 375"/>
                <a:gd name="T27" fmla="*/ 164 h 760"/>
                <a:gd name="T28" fmla="*/ 60 w 375"/>
                <a:gd name="T29" fmla="*/ 162 h 760"/>
                <a:gd name="T30" fmla="*/ 58 w 375"/>
                <a:gd name="T31" fmla="*/ 141 h 760"/>
                <a:gd name="T32" fmla="*/ 58 w 375"/>
                <a:gd name="T33" fmla="*/ 116 h 760"/>
                <a:gd name="T34" fmla="*/ 62 w 375"/>
                <a:gd name="T35" fmla="*/ 101 h 760"/>
                <a:gd name="T36" fmla="*/ 66 w 375"/>
                <a:gd name="T37" fmla="*/ 95 h 760"/>
                <a:gd name="T38" fmla="*/ 71 w 375"/>
                <a:gd name="T39" fmla="*/ 91 h 760"/>
                <a:gd name="T40" fmla="*/ 79 w 375"/>
                <a:gd name="T41" fmla="*/ 82 h 760"/>
                <a:gd name="T42" fmla="*/ 83 w 375"/>
                <a:gd name="T43" fmla="*/ 73 h 760"/>
                <a:gd name="T44" fmla="*/ 85 w 375"/>
                <a:gd name="T45" fmla="*/ 66 h 760"/>
                <a:gd name="T46" fmla="*/ 86 w 375"/>
                <a:gd name="T47" fmla="*/ 64 h 760"/>
                <a:gd name="T48" fmla="*/ 85 w 375"/>
                <a:gd name="T49" fmla="*/ 61 h 760"/>
                <a:gd name="T50" fmla="*/ 83 w 375"/>
                <a:gd name="T51" fmla="*/ 50 h 760"/>
                <a:gd name="T52" fmla="*/ 79 w 375"/>
                <a:gd name="T53" fmla="*/ 34 h 760"/>
                <a:gd name="T54" fmla="*/ 75 w 375"/>
                <a:gd name="T55" fmla="*/ 18 h 760"/>
                <a:gd name="T56" fmla="*/ 72 w 375"/>
                <a:gd name="T57" fmla="*/ 8 h 760"/>
                <a:gd name="T58" fmla="*/ 67 w 375"/>
                <a:gd name="T59" fmla="*/ 3 h 760"/>
                <a:gd name="T60" fmla="*/ 61 w 375"/>
                <a:gd name="T61" fmla="*/ 1 h 760"/>
                <a:gd name="T62" fmla="*/ 54 w 375"/>
                <a:gd name="T63" fmla="*/ 0 h 760"/>
                <a:gd name="T64" fmla="*/ 47 w 375"/>
                <a:gd name="T65" fmla="*/ 2 h 760"/>
                <a:gd name="T66" fmla="*/ 43 w 375"/>
                <a:gd name="T67" fmla="*/ 4 h 7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5"/>
                <a:gd name="T103" fmla="*/ 0 h 760"/>
                <a:gd name="T104" fmla="*/ 375 w 375"/>
                <a:gd name="T105" fmla="*/ 760 h 7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5" h="760">
                  <a:moveTo>
                    <a:pt x="185" y="17"/>
                  </a:moveTo>
                  <a:lnTo>
                    <a:pt x="182" y="18"/>
                  </a:lnTo>
                  <a:lnTo>
                    <a:pt x="180" y="19"/>
                  </a:lnTo>
                  <a:lnTo>
                    <a:pt x="125" y="92"/>
                  </a:lnTo>
                  <a:lnTo>
                    <a:pt x="82" y="189"/>
                  </a:lnTo>
                  <a:lnTo>
                    <a:pt x="51" y="299"/>
                  </a:lnTo>
                  <a:lnTo>
                    <a:pt x="28" y="414"/>
                  </a:lnTo>
                  <a:lnTo>
                    <a:pt x="13" y="522"/>
                  </a:lnTo>
                  <a:lnTo>
                    <a:pt x="5" y="613"/>
                  </a:lnTo>
                  <a:lnTo>
                    <a:pt x="2" y="678"/>
                  </a:lnTo>
                  <a:lnTo>
                    <a:pt x="0" y="708"/>
                  </a:lnTo>
                  <a:lnTo>
                    <a:pt x="0" y="719"/>
                  </a:lnTo>
                  <a:lnTo>
                    <a:pt x="12" y="726"/>
                  </a:lnTo>
                  <a:lnTo>
                    <a:pt x="43" y="739"/>
                  </a:lnTo>
                  <a:lnTo>
                    <a:pt x="72" y="748"/>
                  </a:lnTo>
                  <a:lnTo>
                    <a:pt x="98" y="754"/>
                  </a:lnTo>
                  <a:lnTo>
                    <a:pt x="121" y="758"/>
                  </a:lnTo>
                  <a:lnTo>
                    <a:pt x="143" y="760"/>
                  </a:lnTo>
                  <a:lnTo>
                    <a:pt x="164" y="758"/>
                  </a:lnTo>
                  <a:lnTo>
                    <a:pt x="181" y="756"/>
                  </a:lnTo>
                  <a:lnTo>
                    <a:pt x="198" y="750"/>
                  </a:lnTo>
                  <a:lnTo>
                    <a:pt x="211" y="747"/>
                  </a:lnTo>
                  <a:lnTo>
                    <a:pt x="223" y="740"/>
                  </a:lnTo>
                  <a:lnTo>
                    <a:pt x="233" y="734"/>
                  </a:lnTo>
                  <a:lnTo>
                    <a:pt x="242" y="728"/>
                  </a:lnTo>
                  <a:lnTo>
                    <a:pt x="249" y="723"/>
                  </a:lnTo>
                  <a:lnTo>
                    <a:pt x="253" y="719"/>
                  </a:lnTo>
                  <a:lnTo>
                    <a:pt x="257" y="715"/>
                  </a:lnTo>
                  <a:lnTo>
                    <a:pt x="258" y="714"/>
                  </a:lnTo>
                  <a:lnTo>
                    <a:pt x="263" y="706"/>
                  </a:lnTo>
                  <a:lnTo>
                    <a:pt x="262" y="698"/>
                  </a:lnTo>
                  <a:lnTo>
                    <a:pt x="253" y="618"/>
                  </a:lnTo>
                  <a:lnTo>
                    <a:pt x="251" y="554"/>
                  </a:lnTo>
                  <a:lnTo>
                    <a:pt x="255" y="505"/>
                  </a:lnTo>
                  <a:lnTo>
                    <a:pt x="262" y="467"/>
                  </a:lnTo>
                  <a:lnTo>
                    <a:pt x="271" y="442"/>
                  </a:lnTo>
                  <a:lnTo>
                    <a:pt x="280" y="425"/>
                  </a:lnTo>
                  <a:lnTo>
                    <a:pt x="287" y="417"/>
                  </a:lnTo>
                  <a:lnTo>
                    <a:pt x="289" y="415"/>
                  </a:lnTo>
                  <a:lnTo>
                    <a:pt x="310" y="399"/>
                  </a:lnTo>
                  <a:lnTo>
                    <a:pt x="327" y="380"/>
                  </a:lnTo>
                  <a:lnTo>
                    <a:pt x="343" y="359"/>
                  </a:lnTo>
                  <a:lnTo>
                    <a:pt x="353" y="338"/>
                  </a:lnTo>
                  <a:lnTo>
                    <a:pt x="362" y="319"/>
                  </a:lnTo>
                  <a:lnTo>
                    <a:pt x="369" y="302"/>
                  </a:lnTo>
                  <a:lnTo>
                    <a:pt x="372" y="290"/>
                  </a:lnTo>
                  <a:lnTo>
                    <a:pt x="374" y="285"/>
                  </a:lnTo>
                  <a:lnTo>
                    <a:pt x="375" y="281"/>
                  </a:lnTo>
                  <a:lnTo>
                    <a:pt x="374" y="277"/>
                  </a:lnTo>
                  <a:lnTo>
                    <a:pt x="372" y="268"/>
                  </a:lnTo>
                  <a:lnTo>
                    <a:pt x="367" y="248"/>
                  </a:lnTo>
                  <a:lnTo>
                    <a:pt x="362" y="220"/>
                  </a:lnTo>
                  <a:lnTo>
                    <a:pt x="354" y="185"/>
                  </a:lnTo>
                  <a:lnTo>
                    <a:pt x="345" y="148"/>
                  </a:lnTo>
                  <a:lnTo>
                    <a:pt x="337" y="112"/>
                  </a:lnTo>
                  <a:lnTo>
                    <a:pt x="328" y="78"/>
                  </a:lnTo>
                  <a:lnTo>
                    <a:pt x="319" y="49"/>
                  </a:lnTo>
                  <a:lnTo>
                    <a:pt x="313" y="35"/>
                  </a:lnTo>
                  <a:lnTo>
                    <a:pt x="305" y="23"/>
                  </a:lnTo>
                  <a:lnTo>
                    <a:pt x="294" y="13"/>
                  </a:lnTo>
                  <a:lnTo>
                    <a:pt x="281" y="6"/>
                  </a:lnTo>
                  <a:lnTo>
                    <a:pt x="266" y="3"/>
                  </a:lnTo>
                  <a:lnTo>
                    <a:pt x="250" y="0"/>
                  </a:lnTo>
                  <a:lnTo>
                    <a:pt x="234" y="1"/>
                  </a:lnTo>
                  <a:lnTo>
                    <a:pt x="220" y="4"/>
                  </a:lnTo>
                  <a:lnTo>
                    <a:pt x="207" y="8"/>
                  </a:lnTo>
                  <a:lnTo>
                    <a:pt x="197" y="12"/>
                  </a:lnTo>
                  <a:lnTo>
                    <a:pt x="189" y="16"/>
                  </a:lnTo>
                  <a:lnTo>
                    <a:pt x="185" y="17"/>
                  </a:lnTo>
                  <a:close/>
                </a:path>
              </a:pathLst>
            </a:custGeom>
            <a:solidFill>
              <a:srgbClr val="000000"/>
            </a:solidFill>
            <a:ln w="9525">
              <a:noFill/>
              <a:round/>
              <a:headEnd/>
              <a:tailEnd/>
            </a:ln>
          </p:spPr>
          <p:txBody>
            <a:bodyPr/>
            <a:lstStyle/>
            <a:p>
              <a:pPr rtl="0"/>
              <a:endParaRPr lang="en-US" sz="3800"/>
            </a:p>
          </p:txBody>
        </p:sp>
        <p:sp>
          <p:nvSpPr>
            <p:cNvPr id="1183" name="Freeform 1181"/>
            <p:cNvSpPr>
              <a:spLocks/>
            </p:cNvSpPr>
            <p:nvPr/>
          </p:nvSpPr>
          <p:spPr bwMode="auto">
            <a:xfrm>
              <a:off x="438" y="2639"/>
              <a:ext cx="67" cy="156"/>
            </a:xfrm>
            <a:custGeom>
              <a:avLst/>
              <a:gdLst>
                <a:gd name="T0" fmla="*/ 52 w 292"/>
                <a:gd name="T1" fmla="*/ 1 h 679"/>
                <a:gd name="T2" fmla="*/ 53 w 292"/>
                <a:gd name="T3" fmla="*/ 1 h 679"/>
                <a:gd name="T4" fmla="*/ 53 w 292"/>
                <a:gd name="T5" fmla="*/ 2 h 679"/>
                <a:gd name="T6" fmla="*/ 54 w 292"/>
                <a:gd name="T7" fmla="*/ 3 h 679"/>
                <a:gd name="T8" fmla="*/ 55 w 292"/>
                <a:gd name="T9" fmla="*/ 5 h 679"/>
                <a:gd name="T10" fmla="*/ 57 w 292"/>
                <a:gd name="T11" fmla="*/ 11 h 679"/>
                <a:gd name="T12" fmla="*/ 59 w 292"/>
                <a:gd name="T13" fmla="*/ 18 h 679"/>
                <a:gd name="T14" fmla="*/ 61 w 292"/>
                <a:gd name="T15" fmla="*/ 26 h 679"/>
                <a:gd name="T16" fmla="*/ 63 w 292"/>
                <a:gd name="T17" fmla="*/ 33 h 679"/>
                <a:gd name="T18" fmla="*/ 64 w 292"/>
                <a:gd name="T19" fmla="*/ 40 h 679"/>
                <a:gd name="T20" fmla="*/ 66 w 292"/>
                <a:gd name="T21" fmla="*/ 47 h 679"/>
                <a:gd name="T22" fmla="*/ 67 w 292"/>
                <a:gd name="T23" fmla="*/ 52 h 679"/>
                <a:gd name="T24" fmla="*/ 67 w 292"/>
                <a:gd name="T25" fmla="*/ 55 h 679"/>
                <a:gd name="T26" fmla="*/ 67 w 292"/>
                <a:gd name="T27" fmla="*/ 57 h 679"/>
                <a:gd name="T28" fmla="*/ 66 w 292"/>
                <a:gd name="T29" fmla="*/ 60 h 679"/>
                <a:gd name="T30" fmla="*/ 64 w 292"/>
                <a:gd name="T31" fmla="*/ 62 h 679"/>
                <a:gd name="T32" fmla="*/ 63 w 292"/>
                <a:gd name="T33" fmla="*/ 66 h 679"/>
                <a:gd name="T34" fmla="*/ 61 w 292"/>
                <a:gd name="T35" fmla="*/ 69 h 679"/>
                <a:gd name="T36" fmla="*/ 58 w 292"/>
                <a:gd name="T37" fmla="*/ 73 h 679"/>
                <a:gd name="T38" fmla="*/ 56 w 292"/>
                <a:gd name="T39" fmla="*/ 76 h 679"/>
                <a:gd name="T40" fmla="*/ 52 w 292"/>
                <a:gd name="T41" fmla="*/ 78 h 679"/>
                <a:gd name="T42" fmla="*/ 51 w 292"/>
                <a:gd name="T43" fmla="*/ 79 h 679"/>
                <a:gd name="T44" fmla="*/ 50 w 292"/>
                <a:gd name="T45" fmla="*/ 81 h 679"/>
                <a:gd name="T46" fmla="*/ 47 w 292"/>
                <a:gd name="T47" fmla="*/ 83 h 679"/>
                <a:gd name="T48" fmla="*/ 45 w 292"/>
                <a:gd name="T49" fmla="*/ 87 h 679"/>
                <a:gd name="T50" fmla="*/ 43 w 292"/>
                <a:gd name="T51" fmla="*/ 93 h 679"/>
                <a:gd name="T52" fmla="*/ 41 w 292"/>
                <a:gd name="T53" fmla="*/ 100 h 679"/>
                <a:gd name="T54" fmla="*/ 40 w 292"/>
                <a:gd name="T55" fmla="*/ 110 h 679"/>
                <a:gd name="T56" fmla="*/ 39 w 292"/>
                <a:gd name="T57" fmla="*/ 122 h 679"/>
                <a:gd name="T58" fmla="*/ 39 w 292"/>
                <a:gd name="T59" fmla="*/ 128 h 679"/>
                <a:gd name="T60" fmla="*/ 40 w 292"/>
                <a:gd name="T61" fmla="*/ 135 h 679"/>
                <a:gd name="T62" fmla="*/ 41 w 292"/>
                <a:gd name="T63" fmla="*/ 142 h 679"/>
                <a:gd name="T64" fmla="*/ 41 w 292"/>
                <a:gd name="T65" fmla="*/ 150 h 679"/>
                <a:gd name="T66" fmla="*/ 40 w 292"/>
                <a:gd name="T67" fmla="*/ 152 h 679"/>
                <a:gd name="T68" fmla="*/ 37 w 292"/>
                <a:gd name="T69" fmla="*/ 153 h 679"/>
                <a:gd name="T70" fmla="*/ 33 w 292"/>
                <a:gd name="T71" fmla="*/ 155 h 679"/>
                <a:gd name="T72" fmla="*/ 29 w 292"/>
                <a:gd name="T73" fmla="*/ 156 h 679"/>
                <a:gd name="T74" fmla="*/ 23 w 292"/>
                <a:gd name="T75" fmla="*/ 156 h 679"/>
                <a:gd name="T76" fmla="*/ 17 w 292"/>
                <a:gd name="T77" fmla="*/ 156 h 679"/>
                <a:gd name="T78" fmla="*/ 9 w 292"/>
                <a:gd name="T79" fmla="*/ 154 h 679"/>
                <a:gd name="T80" fmla="*/ 0 w 292"/>
                <a:gd name="T81" fmla="*/ 150 h 679"/>
                <a:gd name="T82" fmla="*/ 0 w 292"/>
                <a:gd name="T83" fmla="*/ 140 h 679"/>
                <a:gd name="T84" fmla="*/ 2 w 292"/>
                <a:gd name="T85" fmla="*/ 124 h 679"/>
                <a:gd name="T86" fmla="*/ 4 w 292"/>
                <a:gd name="T87" fmla="*/ 103 h 679"/>
                <a:gd name="T88" fmla="*/ 7 w 292"/>
                <a:gd name="T89" fmla="*/ 81 h 679"/>
                <a:gd name="T90" fmla="*/ 12 w 292"/>
                <a:gd name="T91" fmla="*/ 58 h 679"/>
                <a:gd name="T92" fmla="*/ 19 w 292"/>
                <a:gd name="T93" fmla="*/ 36 h 679"/>
                <a:gd name="T94" fmla="*/ 27 w 292"/>
                <a:gd name="T95" fmla="*/ 17 h 679"/>
                <a:gd name="T96" fmla="*/ 38 w 292"/>
                <a:gd name="T97" fmla="*/ 3 h 679"/>
                <a:gd name="T98" fmla="*/ 39 w 292"/>
                <a:gd name="T99" fmla="*/ 2 h 679"/>
                <a:gd name="T100" fmla="*/ 41 w 292"/>
                <a:gd name="T101" fmla="*/ 2 h 679"/>
                <a:gd name="T102" fmla="*/ 42 w 292"/>
                <a:gd name="T103" fmla="*/ 1 h 679"/>
                <a:gd name="T104" fmla="*/ 44 w 292"/>
                <a:gd name="T105" fmla="*/ 0 h 679"/>
                <a:gd name="T106" fmla="*/ 46 w 292"/>
                <a:gd name="T107" fmla="*/ 0 h 679"/>
                <a:gd name="T108" fmla="*/ 48 w 292"/>
                <a:gd name="T109" fmla="*/ 0 h 679"/>
                <a:gd name="T110" fmla="*/ 50 w 292"/>
                <a:gd name="T111" fmla="*/ 0 h 679"/>
                <a:gd name="T112" fmla="*/ 52 w 292"/>
                <a:gd name="T113" fmla="*/ 1 h 6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2"/>
                <a:gd name="T172" fmla="*/ 0 h 679"/>
                <a:gd name="T173" fmla="*/ 292 w 292"/>
                <a:gd name="T174" fmla="*/ 679 h 6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2" h="679">
                  <a:moveTo>
                    <a:pt x="225" y="3"/>
                  </a:moveTo>
                  <a:lnTo>
                    <a:pt x="229" y="5"/>
                  </a:lnTo>
                  <a:lnTo>
                    <a:pt x="233" y="8"/>
                  </a:lnTo>
                  <a:lnTo>
                    <a:pt x="236" y="15"/>
                  </a:lnTo>
                  <a:lnTo>
                    <a:pt x="240" y="22"/>
                  </a:lnTo>
                  <a:lnTo>
                    <a:pt x="248" y="47"/>
                  </a:lnTo>
                  <a:lnTo>
                    <a:pt x="256" y="77"/>
                  </a:lnTo>
                  <a:lnTo>
                    <a:pt x="264" y="111"/>
                  </a:lnTo>
                  <a:lnTo>
                    <a:pt x="273" y="145"/>
                  </a:lnTo>
                  <a:lnTo>
                    <a:pt x="279" y="176"/>
                  </a:lnTo>
                  <a:lnTo>
                    <a:pt x="286" y="204"/>
                  </a:lnTo>
                  <a:lnTo>
                    <a:pt x="290" y="227"/>
                  </a:lnTo>
                  <a:lnTo>
                    <a:pt x="292" y="240"/>
                  </a:lnTo>
                  <a:lnTo>
                    <a:pt x="290" y="247"/>
                  </a:lnTo>
                  <a:lnTo>
                    <a:pt x="286" y="259"/>
                  </a:lnTo>
                  <a:lnTo>
                    <a:pt x="281" y="272"/>
                  </a:lnTo>
                  <a:lnTo>
                    <a:pt x="274" y="288"/>
                  </a:lnTo>
                  <a:lnTo>
                    <a:pt x="265" y="302"/>
                  </a:lnTo>
                  <a:lnTo>
                    <a:pt x="253" y="318"/>
                  </a:lnTo>
                  <a:lnTo>
                    <a:pt x="242" y="331"/>
                  </a:lnTo>
                  <a:lnTo>
                    <a:pt x="227" y="341"/>
                  </a:lnTo>
                  <a:lnTo>
                    <a:pt x="223" y="344"/>
                  </a:lnTo>
                  <a:lnTo>
                    <a:pt x="216" y="351"/>
                  </a:lnTo>
                  <a:lnTo>
                    <a:pt x="207" y="363"/>
                  </a:lnTo>
                  <a:lnTo>
                    <a:pt x="196" y="380"/>
                  </a:lnTo>
                  <a:lnTo>
                    <a:pt x="187" y="405"/>
                  </a:lnTo>
                  <a:lnTo>
                    <a:pt x="178" y="437"/>
                  </a:lnTo>
                  <a:lnTo>
                    <a:pt x="173" y="479"/>
                  </a:lnTo>
                  <a:lnTo>
                    <a:pt x="170" y="530"/>
                  </a:lnTo>
                  <a:lnTo>
                    <a:pt x="171" y="557"/>
                  </a:lnTo>
                  <a:lnTo>
                    <a:pt x="173" y="587"/>
                  </a:lnTo>
                  <a:lnTo>
                    <a:pt x="177" y="619"/>
                  </a:lnTo>
                  <a:lnTo>
                    <a:pt x="180" y="655"/>
                  </a:lnTo>
                  <a:lnTo>
                    <a:pt x="173" y="661"/>
                  </a:lnTo>
                  <a:lnTo>
                    <a:pt x="161" y="668"/>
                  </a:lnTo>
                  <a:lnTo>
                    <a:pt x="145" y="674"/>
                  </a:lnTo>
                  <a:lnTo>
                    <a:pt x="126" y="678"/>
                  </a:lnTo>
                  <a:lnTo>
                    <a:pt x="101" y="679"/>
                  </a:lnTo>
                  <a:lnTo>
                    <a:pt x="72" y="677"/>
                  </a:lnTo>
                  <a:lnTo>
                    <a:pt x="39" y="669"/>
                  </a:lnTo>
                  <a:lnTo>
                    <a:pt x="0" y="655"/>
                  </a:lnTo>
                  <a:lnTo>
                    <a:pt x="2" y="609"/>
                  </a:lnTo>
                  <a:lnTo>
                    <a:pt x="7" y="539"/>
                  </a:lnTo>
                  <a:lnTo>
                    <a:pt x="17" y="450"/>
                  </a:lnTo>
                  <a:lnTo>
                    <a:pt x="32" y="353"/>
                  </a:lnTo>
                  <a:lnTo>
                    <a:pt x="53" y="251"/>
                  </a:lnTo>
                  <a:lnTo>
                    <a:pt x="82" y="156"/>
                  </a:lnTo>
                  <a:lnTo>
                    <a:pt x="118" y="73"/>
                  </a:lnTo>
                  <a:lnTo>
                    <a:pt x="165" y="11"/>
                  </a:lnTo>
                  <a:lnTo>
                    <a:pt x="170" y="8"/>
                  </a:lnTo>
                  <a:lnTo>
                    <a:pt x="177" y="7"/>
                  </a:lnTo>
                  <a:lnTo>
                    <a:pt x="184" y="4"/>
                  </a:lnTo>
                  <a:lnTo>
                    <a:pt x="192" y="2"/>
                  </a:lnTo>
                  <a:lnTo>
                    <a:pt x="201" y="0"/>
                  </a:lnTo>
                  <a:lnTo>
                    <a:pt x="209" y="0"/>
                  </a:lnTo>
                  <a:lnTo>
                    <a:pt x="217" y="0"/>
                  </a:lnTo>
                  <a:lnTo>
                    <a:pt x="225" y="3"/>
                  </a:lnTo>
                  <a:close/>
                </a:path>
              </a:pathLst>
            </a:custGeom>
            <a:solidFill>
              <a:srgbClr val="C0C0C0"/>
            </a:solidFill>
            <a:ln w="9525">
              <a:noFill/>
              <a:round/>
              <a:headEnd/>
              <a:tailEnd/>
            </a:ln>
          </p:spPr>
          <p:txBody>
            <a:bodyPr/>
            <a:lstStyle/>
            <a:p>
              <a:pPr rtl="0"/>
              <a:endParaRPr lang="en-US" sz="3800"/>
            </a:p>
          </p:txBody>
        </p:sp>
        <p:sp>
          <p:nvSpPr>
            <p:cNvPr id="1184" name="Freeform 1182"/>
            <p:cNvSpPr>
              <a:spLocks/>
            </p:cNvSpPr>
            <p:nvPr/>
          </p:nvSpPr>
          <p:spPr bwMode="auto">
            <a:xfrm>
              <a:off x="480" y="2612"/>
              <a:ext cx="18" cy="24"/>
            </a:xfrm>
            <a:custGeom>
              <a:avLst/>
              <a:gdLst>
                <a:gd name="T0" fmla="*/ 0 w 82"/>
                <a:gd name="T1" fmla="*/ 20 h 107"/>
                <a:gd name="T2" fmla="*/ 8 w 82"/>
                <a:gd name="T3" fmla="*/ 24 h 107"/>
                <a:gd name="T4" fmla="*/ 9 w 82"/>
                <a:gd name="T5" fmla="*/ 21 h 107"/>
                <a:gd name="T6" fmla="*/ 11 w 82"/>
                <a:gd name="T7" fmla="*/ 19 h 107"/>
                <a:gd name="T8" fmla="*/ 12 w 82"/>
                <a:gd name="T9" fmla="*/ 16 h 107"/>
                <a:gd name="T10" fmla="*/ 13 w 82"/>
                <a:gd name="T11" fmla="*/ 14 h 107"/>
                <a:gd name="T12" fmla="*/ 15 w 82"/>
                <a:gd name="T13" fmla="*/ 12 h 107"/>
                <a:gd name="T14" fmla="*/ 16 w 82"/>
                <a:gd name="T15" fmla="*/ 10 h 107"/>
                <a:gd name="T16" fmla="*/ 17 w 82"/>
                <a:gd name="T17" fmla="*/ 8 h 107"/>
                <a:gd name="T18" fmla="*/ 18 w 82"/>
                <a:gd name="T19" fmla="*/ 7 h 107"/>
                <a:gd name="T20" fmla="*/ 13 w 82"/>
                <a:gd name="T21" fmla="*/ 0 h 107"/>
                <a:gd name="T22" fmla="*/ 11 w 82"/>
                <a:gd name="T23" fmla="*/ 2 h 107"/>
                <a:gd name="T24" fmla="*/ 9 w 82"/>
                <a:gd name="T25" fmla="*/ 4 h 107"/>
                <a:gd name="T26" fmla="*/ 7 w 82"/>
                <a:gd name="T27" fmla="*/ 8 h 107"/>
                <a:gd name="T28" fmla="*/ 5 w 82"/>
                <a:gd name="T29" fmla="*/ 11 h 107"/>
                <a:gd name="T30" fmla="*/ 3 w 82"/>
                <a:gd name="T31" fmla="*/ 14 h 107"/>
                <a:gd name="T32" fmla="*/ 2 w 82"/>
                <a:gd name="T33" fmla="*/ 17 h 107"/>
                <a:gd name="T34" fmla="*/ 1 w 82"/>
                <a:gd name="T35" fmla="*/ 19 h 107"/>
                <a:gd name="T36" fmla="*/ 0 w 82"/>
                <a:gd name="T37" fmla="*/ 20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
                <a:gd name="T58" fmla="*/ 0 h 107"/>
                <a:gd name="T59" fmla="*/ 82 w 82"/>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 h="107">
                  <a:moveTo>
                    <a:pt x="0" y="91"/>
                  </a:moveTo>
                  <a:lnTo>
                    <a:pt x="37" y="107"/>
                  </a:lnTo>
                  <a:lnTo>
                    <a:pt x="42" y="95"/>
                  </a:lnTo>
                  <a:lnTo>
                    <a:pt x="49" y="84"/>
                  </a:lnTo>
                  <a:lnTo>
                    <a:pt x="54" y="72"/>
                  </a:lnTo>
                  <a:lnTo>
                    <a:pt x="60" y="61"/>
                  </a:lnTo>
                  <a:lnTo>
                    <a:pt x="67" y="52"/>
                  </a:lnTo>
                  <a:lnTo>
                    <a:pt x="73" y="43"/>
                  </a:lnTo>
                  <a:lnTo>
                    <a:pt x="79" y="37"/>
                  </a:lnTo>
                  <a:lnTo>
                    <a:pt x="82" y="33"/>
                  </a:lnTo>
                  <a:lnTo>
                    <a:pt x="58" y="0"/>
                  </a:lnTo>
                  <a:lnTo>
                    <a:pt x="49" y="9"/>
                  </a:lnTo>
                  <a:lnTo>
                    <a:pt x="40" y="20"/>
                  </a:lnTo>
                  <a:lnTo>
                    <a:pt x="30" y="34"/>
                  </a:lnTo>
                  <a:lnTo>
                    <a:pt x="23" y="47"/>
                  </a:lnTo>
                  <a:lnTo>
                    <a:pt x="15" y="61"/>
                  </a:lnTo>
                  <a:lnTo>
                    <a:pt x="8" y="74"/>
                  </a:lnTo>
                  <a:lnTo>
                    <a:pt x="3" y="85"/>
                  </a:lnTo>
                  <a:lnTo>
                    <a:pt x="0" y="91"/>
                  </a:lnTo>
                  <a:close/>
                </a:path>
              </a:pathLst>
            </a:custGeom>
            <a:solidFill>
              <a:srgbClr val="000000"/>
            </a:solidFill>
            <a:ln w="9525">
              <a:noFill/>
              <a:round/>
              <a:headEnd/>
              <a:tailEnd/>
            </a:ln>
          </p:spPr>
          <p:txBody>
            <a:bodyPr/>
            <a:lstStyle/>
            <a:p>
              <a:pPr rtl="0"/>
              <a:endParaRPr lang="en-US" sz="3800"/>
            </a:p>
          </p:txBody>
        </p:sp>
        <p:sp>
          <p:nvSpPr>
            <p:cNvPr id="1185" name="Freeform 1183"/>
            <p:cNvSpPr>
              <a:spLocks/>
            </p:cNvSpPr>
            <p:nvPr/>
          </p:nvSpPr>
          <p:spPr bwMode="auto">
            <a:xfrm>
              <a:off x="586" y="2686"/>
              <a:ext cx="67" cy="65"/>
            </a:xfrm>
            <a:custGeom>
              <a:avLst/>
              <a:gdLst>
                <a:gd name="T0" fmla="*/ 2 w 292"/>
                <a:gd name="T1" fmla="*/ 2 h 284"/>
                <a:gd name="T2" fmla="*/ 0 w 292"/>
                <a:gd name="T3" fmla="*/ 3 h 284"/>
                <a:gd name="T4" fmla="*/ 0 w 292"/>
                <a:gd name="T5" fmla="*/ 5 h 284"/>
                <a:gd name="T6" fmla="*/ 0 w 292"/>
                <a:gd name="T7" fmla="*/ 8 h 284"/>
                <a:gd name="T8" fmla="*/ 2 w 292"/>
                <a:gd name="T9" fmla="*/ 9 h 284"/>
                <a:gd name="T10" fmla="*/ 58 w 292"/>
                <a:gd name="T11" fmla="*/ 64 h 284"/>
                <a:gd name="T12" fmla="*/ 59 w 292"/>
                <a:gd name="T13" fmla="*/ 65 h 284"/>
                <a:gd name="T14" fmla="*/ 61 w 292"/>
                <a:gd name="T15" fmla="*/ 65 h 284"/>
                <a:gd name="T16" fmla="*/ 64 w 292"/>
                <a:gd name="T17" fmla="*/ 65 h 284"/>
                <a:gd name="T18" fmla="*/ 65 w 292"/>
                <a:gd name="T19" fmla="*/ 64 h 284"/>
                <a:gd name="T20" fmla="*/ 67 w 292"/>
                <a:gd name="T21" fmla="*/ 62 h 284"/>
                <a:gd name="T22" fmla="*/ 67 w 292"/>
                <a:gd name="T23" fmla="*/ 60 h 284"/>
                <a:gd name="T24" fmla="*/ 67 w 292"/>
                <a:gd name="T25" fmla="*/ 58 h 284"/>
                <a:gd name="T26" fmla="*/ 65 w 292"/>
                <a:gd name="T27" fmla="*/ 56 h 284"/>
                <a:gd name="T28" fmla="*/ 9 w 292"/>
                <a:gd name="T29" fmla="*/ 2 h 284"/>
                <a:gd name="T30" fmla="*/ 8 w 292"/>
                <a:gd name="T31" fmla="*/ 0 h 284"/>
                <a:gd name="T32" fmla="*/ 5 w 292"/>
                <a:gd name="T33" fmla="*/ 0 h 284"/>
                <a:gd name="T34" fmla="*/ 3 w 292"/>
                <a:gd name="T35" fmla="*/ 0 h 284"/>
                <a:gd name="T36" fmla="*/ 2 w 292"/>
                <a:gd name="T37" fmla="*/ 2 h 2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2"/>
                <a:gd name="T58" fmla="*/ 0 h 284"/>
                <a:gd name="T59" fmla="*/ 292 w 292"/>
                <a:gd name="T60" fmla="*/ 284 h 2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2" h="284">
                  <a:moveTo>
                    <a:pt x="7" y="7"/>
                  </a:moveTo>
                  <a:lnTo>
                    <a:pt x="1" y="15"/>
                  </a:lnTo>
                  <a:lnTo>
                    <a:pt x="0" y="24"/>
                  </a:lnTo>
                  <a:lnTo>
                    <a:pt x="1" y="33"/>
                  </a:lnTo>
                  <a:lnTo>
                    <a:pt x="7" y="41"/>
                  </a:lnTo>
                  <a:lnTo>
                    <a:pt x="251" y="278"/>
                  </a:lnTo>
                  <a:lnTo>
                    <a:pt x="259" y="283"/>
                  </a:lnTo>
                  <a:lnTo>
                    <a:pt x="268" y="284"/>
                  </a:lnTo>
                  <a:lnTo>
                    <a:pt x="277" y="283"/>
                  </a:lnTo>
                  <a:lnTo>
                    <a:pt x="285" y="278"/>
                  </a:lnTo>
                  <a:lnTo>
                    <a:pt x="290" y="270"/>
                  </a:lnTo>
                  <a:lnTo>
                    <a:pt x="292" y="261"/>
                  </a:lnTo>
                  <a:lnTo>
                    <a:pt x="290" y="252"/>
                  </a:lnTo>
                  <a:lnTo>
                    <a:pt x="285" y="244"/>
                  </a:lnTo>
                  <a:lnTo>
                    <a:pt x="40" y="7"/>
                  </a:lnTo>
                  <a:lnTo>
                    <a:pt x="33" y="2"/>
                  </a:lnTo>
                  <a:lnTo>
                    <a:pt x="23" y="0"/>
                  </a:lnTo>
                  <a:lnTo>
                    <a:pt x="14" y="2"/>
                  </a:lnTo>
                  <a:lnTo>
                    <a:pt x="7" y="7"/>
                  </a:lnTo>
                  <a:close/>
                </a:path>
              </a:pathLst>
            </a:custGeom>
            <a:solidFill>
              <a:srgbClr val="000000"/>
            </a:solidFill>
            <a:ln w="9525">
              <a:noFill/>
              <a:round/>
              <a:headEnd/>
              <a:tailEnd/>
            </a:ln>
          </p:spPr>
          <p:txBody>
            <a:bodyPr/>
            <a:lstStyle/>
            <a:p>
              <a:pPr rtl="0"/>
              <a:endParaRPr lang="en-US" sz="3800"/>
            </a:p>
          </p:txBody>
        </p:sp>
        <p:sp>
          <p:nvSpPr>
            <p:cNvPr id="1186" name="Freeform 1184"/>
            <p:cNvSpPr>
              <a:spLocks/>
            </p:cNvSpPr>
            <p:nvPr/>
          </p:nvSpPr>
          <p:spPr bwMode="auto">
            <a:xfrm>
              <a:off x="477" y="2675"/>
              <a:ext cx="147" cy="82"/>
            </a:xfrm>
            <a:custGeom>
              <a:avLst/>
              <a:gdLst>
                <a:gd name="T0" fmla="*/ 2 w 640"/>
                <a:gd name="T1" fmla="*/ 1 h 359"/>
                <a:gd name="T2" fmla="*/ 0 w 640"/>
                <a:gd name="T3" fmla="*/ 4 h 359"/>
                <a:gd name="T4" fmla="*/ 0 w 640"/>
                <a:gd name="T5" fmla="*/ 7 h 359"/>
                <a:gd name="T6" fmla="*/ 2 w 640"/>
                <a:gd name="T7" fmla="*/ 11 h 359"/>
                <a:gd name="T8" fmla="*/ 5 w 640"/>
                <a:gd name="T9" fmla="*/ 18 h 359"/>
                <a:gd name="T10" fmla="*/ 9 w 640"/>
                <a:gd name="T11" fmla="*/ 27 h 359"/>
                <a:gd name="T12" fmla="*/ 16 w 640"/>
                <a:gd name="T13" fmla="*/ 37 h 359"/>
                <a:gd name="T14" fmla="*/ 24 w 640"/>
                <a:gd name="T15" fmla="*/ 48 h 359"/>
                <a:gd name="T16" fmla="*/ 35 w 640"/>
                <a:gd name="T17" fmla="*/ 58 h 359"/>
                <a:gd name="T18" fmla="*/ 47 w 640"/>
                <a:gd name="T19" fmla="*/ 67 h 359"/>
                <a:gd name="T20" fmla="*/ 59 w 640"/>
                <a:gd name="T21" fmla="*/ 74 h 359"/>
                <a:gd name="T22" fmla="*/ 69 w 640"/>
                <a:gd name="T23" fmla="*/ 77 h 359"/>
                <a:gd name="T24" fmla="*/ 79 w 640"/>
                <a:gd name="T25" fmla="*/ 80 h 359"/>
                <a:gd name="T26" fmla="*/ 90 w 640"/>
                <a:gd name="T27" fmla="*/ 82 h 359"/>
                <a:gd name="T28" fmla="*/ 102 w 640"/>
                <a:gd name="T29" fmla="*/ 82 h 359"/>
                <a:gd name="T30" fmla="*/ 113 w 640"/>
                <a:gd name="T31" fmla="*/ 81 h 359"/>
                <a:gd name="T32" fmla="*/ 125 w 640"/>
                <a:gd name="T33" fmla="*/ 79 h 359"/>
                <a:gd name="T34" fmla="*/ 138 w 640"/>
                <a:gd name="T35" fmla="*/ 76 h 359"/>
                <a:gd name="T36" fmla="*/ 146 w 640"/>
                <a:gd name="T37" fmla="*/ 73 h 359"/>
                <a:gd name="T38" fmla="*/ 147 w 640"/>
                <a:gd name="T39" fmla="*/ 70 h 359"/>
                <a:gd name="T40" fmla="*/ 146 w 640"/>
                <a:gd name="T41" fmla="*/ 67 h 359"/>
                <a:gd name="T42" fmla="*/ 143 w 640"/>
                <a:gd name="T43" fmla="*/ 66 h 359"/>
                <a:gd name="T44" fmla="*/ 135 w 640"/>
                <a:gd name="T45" fmla="*/ 67 h 359"/>
                <a:gd name="T46" fmla="*/ 124 w 640"/>
                <a:gd name="T47" fmla="*/ 70 h 359"/>
                <a:gd name="T48" fmla="*/ 113 w 640"/>
                <a:gd name="T49" fmla="*/ 72 h 359"/>
                <a:gd name="T50" fmla="*/ 102 w 640"/>
                <a:gd name="T51" fmla="*/ 73 h 359"/>
                <a:gd name="T52" fmla="*/ 91 w 640"/>
                <a:gd name="T53" fmla="*/ 73 h 359"/>
                <a:gd name="T54" fmla="*/ 82 w 640"/>
                <a:gd name="T55" fmla="*/ 71 h 359"/>
                <a:gd name="T56" fmla="*/ 72 w 640"/>
                <a:gd name="T57" fmla="*/ 69 h 359"/>
                <a:gd name="T58" fmla="*/ 63 w 640"/>
                <a:gd name="T59" fmla="*/ 66 h 359"/>
                <a:gd name="T60" fmla="*/ 52 w 640"/>
                <a:gd name="T61" fmla="*/ 60 h 359"/>
                <a:gd name="T62" fmla="*/ 41 w 640"/>
                <a:gd name="T63" fmla="*/ 51 h 359"/>
                <a:gd name="T64" fmla="*/ 31 w 640"/>
                <a:gd name="T65" fmla="*/ 41 h 359"/>
                <a:gd name="T66" fmla="*/ 23 w 640"/>
                <a:gd name="T67" fmla="*/ 31 h 359"/>
                <a:gd name="T68" fmla="*/ 17 w 640"/>
                <a:gd name="T69" fmla="*/ 22 h 359"/>
                <a:gd name="T70" fmla="*/ 13 w 640"/>
                <a:gd name="T71" fmla="*/ 14 h 359"/>
                <a:gd name="T72" fmla="*/ 10 w 640"/>
                <a:gd name="T73" fmla="*/ 7 h 359"/>
                <a:gd name="T74" fmla="*/ 9 w 640"/>
                <a:gd name="T75" fmla="*/ 4 h 359"/>
                <a:gd name="T76" fmla="*/ 8 w 640"/>
                <a:gd name="T77" fmla="*/ 2 h 359"/>
                <a:gd name="T78" fmla="*/ 5 w 640"/>
                <a:gd name="T79" fmla="*/ 0 h 3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0"/>
                <a:gd name="T121" fmla="*/ 0 h 359"/>
                <a:gd name="T122" fmla="*/ 640 w 640"/>
                <a:gd name="T123" fmla="*/ 359 h 3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0" h="359">
                  <a:moveTo>
                    <a:pt x="14" y="1"/>
                  </a:moveTo>
                  <a:lnTo>
                    <a:pt x="8" y="5"/>
                  </a:lnTo>
                  <a:lnTo>
                    <a:pt x="2" y="10"/>
                  </a:lnTo>
                  <a:lnTo>
                    <a:pt x="0" y="18"/>
                  </a:lnTo>
                  <a:lnTo>
                    <a:pt x="0" y="26"/>
                  </a:lnTo>
                  <a:lnTo>
                    <a:pt x="1" y="30"/>
                  </a:lnTo>
                  <a:lnTo>
                    <a:pt x="4" y="36"/>
                  </a:lnTo>
                  <a:lnTo>
                    <a:pt x="8" y="48"/>
                  </a:lnTo>
                  <a:lnTo>
                    <a:pt x="13" y="61"/>
                  </a:lnTo>
                  <a:lnTo>
                    <a:pt x="21" y="78"/>
                  </a:lnTo>
                  <a:lnTo>
                    <a:pt x="30" y="96"/>
                  </a:lnTo>
                  <a:lnTo>
                    <a:pt x="41" y="117"/>
                  </a:lnTo>
                  <a:lnTo>
                    <a:pt x="54" y="138"/>
                  </a:lnTo>
                  <a:lnTo>
                    <a:pt x="69" y="161"/>
                  </a:lnTo>
                  <a:lnTo>
                    <a:pt x="86" y="184"/>
                  </a:lnTo>
                  <a:lnTo>
                    <a:pt x="105" y="208"/>
                  </a:lnTo>
                  <a:lnTo>
                    <a:pt x="126" y="231"/>
                  </a:lnTo>
                  <a:lnTo>
                    <a:pt x="151" y="253"/>
                  </a:lnTo>
                  <a:lnTo>
                    <a:pt x="177" y="275"/>
                  </a:lnTo>
                  <a:lnTo>
                    <a:pt x="205" y="295"/>
                  </a:lnTo>
                  <a:lnTo>
                    <a:pt x="237" y="313"/>
                  </a:lnTo>
                  <a:lnTo>
                    <a:pt x="257" y="324"/>
                  </a:lnTo>
                  <a:lnTo>
                    <a:pt x="280" y="333"/>
                  </a:lnTo>
                  <a:lnTo>
                    <a:pt x="300" y="339"/>
                  </a:lnTo>
                  <a:lnTo>
                    <a:pt x="324" y="346"/>
                  </a:lnTo>
                  <a:lnTo>
                    <a:pt x="346" y="351"/>
                  </a:lnTo>
                  <a:lnTo>
                    <a:pt x="369" y="355"/>
                  </a:lnTo>
                  <a:lnTo>
                    <a:pt x="393" y="357"/>
                  </a:lnTo>
                  <a:lnTo>
                    <a:pt x="418" y="359"/>
                  </a:lnTo>
                  <a:lnTo>
                    <a:pt x="442" y="359"/>
                  </a:lnTo>
                  <a:lnTo>
                    <a:pt x="467" y="357"/>
                  </a:lnTo>
                  <a:lnTo>
                    <a:pt x="493" y="356"/>
                  </a:lnTo>
                  <a:lnTo>
                    <a:pt x="519" y="352"/>
                  </a:lnTo>
                  <a:lnTo>
                    <a:pt x="545" y="347"/>
                  </a:lnTo>
                  <a:lnTo>
                    <a:pt x="572" y="341"/>
                  </a:lnTo>
                  <a:lnTo>
                    <a:pt x="600" y="334"/>
                  </a:lnTo>
                  <a:lnTo>
                    <a:pt x="627" y="325"/>
                  </a:lnTo>
                  <a:lnTo>
                    <a:pt x="634" y="321"/>
                  </a:lnTo>
                  <a:lnTo>
                    <a:pt x="639" y="316"/>
                  </a:lnTo>
                  <a:lnTo>
                    <a:pt x="640" y="308"/>
                  </a:lnTo>
                  <a:lnTo>
                    <a:pt x="640" y="300"/>
                  </a:lnTo>
                  <a:lnTo>
                    <a:pt x="636" y="294"/>
                  </a:lnTo>
                  <a:lnTo>
                    <a:pt x="630" y="288"/>
                  </a:lnTo>
                  <a:lnTo>
                    <a:pt x="623" y="287"/>
                  </a:lnTo>
                  <a:lnTo>
                    <a:pt x="615" y="287"/>
                  </a:lnTo>
                  <a:lnTo>
                    <a:pt x="589" y="295"/>
                  </a:lnTo>
                  <a:lnTo>
                    <a:pt x="565" y="303"/>
                  </a:lnTo>
                  <a:lnTo>
                    <a:pt x="539" y="308"/>
                  </a:lnTo>
                  <a:lnTo>
                    <a:pt x="514" y="313"/>
                  </a:lnTo>
                  <a:lnTo>
                    <a:pt x="490" y="316"/>
                  </a:lnTo>
                  <a:lnTo>
                    <a:pt x="467" y="318"/>
                  </a:lnTo>
                  <a:lnTo>
                    <a:pt x="444" y="320"/>
                  </a:lnTo>
                  <a:lnTo>
                    <a:pt x="420" y="320"/>
                  </a:lnTo>
                  <a:lnTo>
                    <a:pt x="398" y="318"/>
                  </a:lnTo>
                  <a:lnTo>
                    <a:pt x="377" y="316"/>
                  </a:lnTo>
                  <a:lnTo>
                    <a:pt x="355" y="313"/>
                  </a:lnTo>
                  <a:lnTo>
                    <a:pt x="334" y="308"/>
                  </a:lnTo>
                  <a:lnTo>
                    <a:pt x="315" y="303"/>
                  </a:lnTo>
                  <a:lnTo>
                    <a:pt x="294" y="295"/>
                  </a:lnTo>
                  <a:lnTo>
                    <a:pt x="274" y="287"/>
                  </a:lnTo>
                  <a:lnTo>
                    <a:pt x="256" y="278"/>
                  </a:lnTo>
                  <a:lnTo>
                    <a:pt x="228" y="261"/>
                  </a:lnTo>
                  <a:lnTo>
                    <a:pt x="200" y="243"/>
                  </a:lnTo>
                  <a:lnTo>
                    <a:pt x="177" y="223"/>
                  </a:lnTo>
                  <a:lnTo>
                    <a:pt x="155" y="201"/>
                  </a:lnTo>
                  <a:lnTo>
                    <a:pt x="134" y="181"/>
                  </a:lnTo>
                  <a:lnTo>
                    <a:pt x="117" y="158"/>
                  </a:lnTo>
                  <a:lnTo>
                    <a:pt x="101" y="136"/>
                  </a:lnTo>
                  <a:lnTo>
                    <a:pt x="87" y="116"/>
                  </a:lnTo>
                  <a:lnTo>
                    <a:pt x="75" y="95"/>
                  </a:lnTo>
                  <a:lnTo>
                    <a:pt x="65" y="76"/>
                  </a:lnTo>
                  <a:lnTo>
                    <a:pt x="57" y="60"/>
                  </a:lnTo>
                  <a:lnTo>
                    <a:pt x="51" y="44"/>
                  </a:lnTo>
                  <a:lnTo>
                    <a:pt x="45" y="32"/>
                  </a:lnTo>
                  <a:lnTo>
                    <a:pt x="41" y="22"/>
                  </a:lnTo>
                  <a:lnTo>
                    <a:pt x="40" y="17"/>
                  </a:lnTo>
                  <a:lnTo>
                    <a:pt x="39" y="14"/>
                  </a:lnTo>
                  <a:lnTo>
                    <a:pt x="35" y="8"/>
                  </a:lnTo>
                  <a:lnTo>
                    <a:pt x="28" y="2"/>
                  </a:lnTo>
                  <a:lnTo>
                    <a:pt x="22" y="0"/>
                  </a:lnTo>
                  <a:lnTo>
                    <a:pt x="14" y="1"/>
                  </a:lnTo>
                  <a:close/>
                </a:path>
              </a:pathLst>
            </a:custGeom>
            <a:solidFill>
              <a:srgbClr val="000000"/>
            </a:solidFill>
            <a:ln w="9525">
              <a:noFill/>
              <a:round/>
              <a:headEnd/>
              <a:tailEnd/>
            </a:ln>
          </p:spPr>
          <p:txBody>
            <a:bodyPr/>
            <a:lstStyle/>
            <a:p>
              <a:pPr rtl="0"/>
              <a:endParaRPr lang="en-US" sz="3800"/>
            </a:p>
          </p:txBody>
        </p:sp>
        <p:sp>
          <p:nvSpPr>
            <p:cNvPr id="1187" name="Freeform 1185"/>
            <p:cNvSpPr>
              <a:spLocks/>
            </p:cNvSpPr>
            <p:nvPr/>
          </p:nvSpPr>
          <p:spPr bwMode="auto">
            <a:xfrm>
              <a:off x="608" y="2720"/>
              <a:ext cx="44" cy="37"/>
            </a:xfrm>
            <a:custGeom>
              <a:avLst/>
              <a:gdLst>
                <a:gd name="T0" fmla="*/ 20 w 194"/>
                <a:gd name="T1" fmla="*/ 1 h 165"/>
                <a:gd name="T2" fmla="*/ 16 w 194"/>
                <a:gd name="T3" fmla="*/ 2 h 165"/>
                <a:gd name="T4" fmla="*/ 13 w 194"/>
                <a:gd name="T5" fmla="*/ 3 h 165"/>
                <a:gd name="T6" fmla="*/ 11 w 194"/>
                <a:gd name="T7" fmla="*/ 4 h 165"/>
                <a:gd name="T8" fmla="*/ 8 w 194"/>
                <a:gd name="T9" fmla="*/ 5 h 165"/>
                <a:gd name="T10" fmla="*/ 6 w 194"/>
                <a:gd name="T11" fmla="*/ 7 h 165"/>
                <a:gd name="T12" fmla="*/ 5 w 194"/>
                <a:gd name="T13" fmla="*/ 8 h 165"/>
                <a:gd name="T14" fmla="*/ 3 w 194"/>
                <a:gd name="T15" fmla="*/ 10 h 165"/>
                <a:gd name="T16" fmla="*/ 2 w 194"/>
                <a:gd name="T17" fmla="*/ 12 h 165"/>
                <a:gd name="T18" fmla="*/ 1 w 194"/>
                <a:gd name="T19" fmla="*/ 14 h 165"/>
                <a:gd name="T20" fmla="*/ 1 w 194"/>
                <a:gd name="T21" fmla="*/ 16 h 165"/>
                <a:gd name="T22" fmla="*/ 0 w 194"/>
                <a:gd name="T23" fmla="*/ 18 h 165"/>
                <a:gd name="T24" fmla="*/ 0 w 194"/>
                <a:gd name="T25" fmla="*/ 20 h 165"/>
                <a:gd name="T26" fmla="*/ 0 w 194"/>
                <a:gd name="T27" fmla="*/ 24 h 165"/>
                <a:gd name="T28" fmla="*/ 2 w 194"/>
                <a:gd name="T29" fmla="*/ 27 h 165"/>
                <a:gd name="T30" fmla="*/ 2 w 194"/>
                <a:gd name="T31" fmla="*/ 30 h 165"/>
                <a:gd name="T32" fmla="*/ 3 w 194"/>
                <a:gd name="T33" fmla="*/ 31 h 165"/>
                <a:gd name="T34" fmla="*/ 3 w 194"/>
                <a:gd name="T35" fmla="*/ 31 h 165"/>
                <a:gd name="T36" fmla="*/ 4 w 194"/>
                <a:gd name="T37" fmla="*/ 31 h 165"/>
                <a:gd name="T38" fmla="*/ 4 w 194"/>
                <a:gd name="T39" fmla="*/ 32 h 165"/>
                <a:gd name="T40" fmla="*/ 4 w 194"/>
                <a:gd name="T41" fmla="*/ 32 h 165"/>
                <a:gd name="T42" fmla="*/ 7 w 194"/>
                <a:gd name="T43" fmla="*/ 35 h 165"/>
                <a:gd name="T44" fmla="*/ 11 w 194"/>
                <a:gd name="T45" fmla="*/ 36 h 165"/>
                <a:gd name="T46" fmla="*/ 15 w 194"/>
                <a:gd name="T47" fmla="*/ 37 h 165"/>
                <a:gd name="T48" fmla="*/ 20 w 194"/>
                <a:gd name="T49" fmla="*/ 37 h 165"/>
                <a:gd name="T50" fmla="*/ 24 w 194"/>
                <a:gd name="T51" fmla="*/ 37 h 165"/>
                <a:gd name="T52" fmla="*/ 28 w 194"/>
                <a:gd name="T53" fmla="*/ 36 h 165"/>
                <a:gd name="T54" fmla="*/ 31 w 194"/>
                <a:gd name="T55" fmla="*/ 35 h 165"/>
                <a:gd name="T56" fmla="*/ 33 w 194"/>
                <a:gd name="T57" fmla="*/ 35 h 165"/>
                <a:gd name="T58" fmla="*/ 33 w 194"/>
                <a:gd name="T59" fmla="*/ 35 h 165"/>
                <a:gd name="T60" fmla="*/ 34 w 194"/>
                <a:gd name="T61" fmla="*/ 34 h 165"/>
                <a:gd name="T62" fmla="*/ 34 w 194"/>
                <a:gd name="T63" fmla="*/ 34 h 165"/>
                <a:gd name="T64" fmla="*/ 34 w 194"/>
                <a:gd name="T65" fmla="*/ 34 h 165"/>
                <a:gd name="T66" fmla="*/ 36 w 194"/>
                <a:gd name="T67" fmla="*/ 32 h 165"/>
                <a:gd name="T68" fmla="*/ 37 w 194"/>
                <a:gd name="T69" fmla="*/ 30 h 165"/>
                <a:gd name="T70" fmla="*/ 38 w 194"/>
                <a:gd name="T71" fmla="*/ 28 h 165"/>
                <a:gd name="T72" fmla="*/ 38 w 194"/>
                <a:gd name="T73" fmla="*/ 26 h 165"/>
                <a:gd name="T74" fmla="*/ 38 w 194"/>
                <a:gd name="T75" fmla="*/ 25 h 165"/>
                <a:gd name="T76" fmla="*/ 38 w 194"/>
                <a:gd name="T77" fmla="*/ 24 h 165"/>
                <a:gd name="T78" fmla="*/ 38 w 194"/>
                <a:gd name="T79" fmla="*/ 23 h 165"/>
                <a:gd name="T80" fmla="*/ 38 w 194"/>
                <a:gd name="T81" fmla="*/ 22 h 165"/>
                <a:gd name="T82" fmla="*/ 39 w 194"/>
                <a:gd name="T83" fmla="*/ 21 h 165"/>
                <a:gd name="T84" fmla="*/ 41 w 194"/>
                <a:gd name="T85" fmla="*/ 20 h 165"/>
                <a:gd name="T86" fmla="*/ 42 w 194"/>
                <a:gd name="T87" fmla="*/ 19 h 165"/>
                <a:gd name="T88" fmla="*/ 43 w 194"/>
                <a:gd name="T89" fmla="*/ 18 h 165"/>
                <a:gd name="T90" fmla="*/ 43 w 194"/>
                <a:gd name="T91" fmla="*/ 17 h 165"/>
                <a:gd name="T92" fmla="*/ 44 w 194"/>
                <a:gd name="T93" fmla="*/ 16 h 165"/>
                <a:gd name="T94" fmla="*/ 44 w 194"/>
                <a:gd name="T95" fmla="*/ 15 h 165"/>
                <a:gd name="T96" fmla="*/ 44 w 194"/>
                <a:gd name="T97" fmla="*/ 14 h 165"/>
                <a:gd name="T98" fmla="*/ 44 w 194"/>
                <a:gd name="T99" fmla="*/ 13 h 165"/>
                <a:gd name="T100" fmla="*/ 44 w 194"/>
                <a:gd name="T101" fmla="*/ 12 h 165"/>
                <a:gd name="T102" fmla="*/ 43 w 194"/>
                <a:gd name="T103" fmla="*/ 11 h 165"/>
                <a:gd name="T104" fmla="*/ 43 w 194"/>
                <a:gd name="T105" fmla="*/ 10 h 165"/>
                <a:gd name="T106" fmla="*/ 41 w 194"/>
                <a:gd name="T107" fmla="*/ 6 h 165"/>
                <a:gd name="T108" fmla="*/ 38 w 194"/>
                <a:gd name="T109" fmla="*/ 3 h 165"/>
                <a:gd name="T110" fmla="*/ 35 w 194"/>
                <a:gd name="T111" fmla="*/ 2 h 165"/>
                <a:gd name="T112" fmla="*/ 32 w 194"/>
                <a:gd name="T113" fmla="*/ 1 h 165"/>
                <a:gd name="T114" fmla="*/ 28 w 194"/>
                <a:gd name="T115" fmla="*/ 0 h 165"/>
                <a:gd name="T116" fmla="*/ 25 w 194"/>
                <a:gd name="T117" fmla="*/ 0 h 165"/>
                <a:gd name="T118" fmla="*/ 22 w 194"/>
                <a:gd name="T119" fmla="*/ 1 h 165"/>
                <a:gd name="T120" fmla="*/ 20 w 194"/>
                <a:gd name="T121" fmla="*/ 1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4"/>
                <a:gd name="T184" fmla="*/ 0 h 165"/>
                <a:gd name="T185" fmla="*/ 194 w 194"/>
                <a:gd name="T186" fmla="*/ 165 h 1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4" h="165">
                  <a:moveTo>
                    <a:pt x="86" y="5"/>
                  </a:moveTo>
                  <a:lnTo>
                    <a:pt x="72" y="8"/>
                  </a:lnTo>
                  <a:lnTo>
                    <a:pt x="59" y="12"/>
                  </a:lnTo>
                  <a:lnTo>
                    <a:pt x="47" y="17"/>
                  </a:lnTo>
                  <a:lnTo>
                    <a:pt x="37" y="22"/>
                  </a:lnTo>
                  <a:lnTo>
                    <a:pt x="27" y="29"/>
                  </a:lnTo>
                  <a:lnTo>
                    <a:pt x="20" y="37"/>
                  </a:lnTo>
                  <a:lnTo>
                    <a:pt x="13" y="44"/>
                  </a:lnTo>
                  <a:lnTo>
                    <a:pt x="8" y="53"/>
                  </a:lnTo>
                  <a:lnTo>
                    <a:pt x="4" y="63"/>
                  </a:lnTo>
                  <a:lnTo>
                    <a:pt x="3" y="70"/>
                  </a:lnTo>
                  <a:lnTo>
                    <a:pt x="0" y="79"/>
                  </a:lnTo>
                  <a:lnTo>
                    <a:pt x="0" y="87"/>
                  </a:lnTo>
                  <a:lnTo>
                    <a:pt x="1" y="106"/>
                  </a:lnTo>
                  <a:lnTo>
                    <a:pt x="7" y="121"/>
                  </a:lnTo>
                  <a:lnTo>
                    <a:pt x="10" y="133"/>
                  </a:lnTo>
                  <a:lnTo>
                    <a:pt x="14" y="138"/>
                  </a:lnTo>
                  <a:lnTo>
                    <a:pt x="14" y="139"/>
                  </a:lnTo>
                  <a:lnTo>
                    <a:pt x="16" y="139"/>
                  </a:lnTo>
                  <a:lnTo>
                    <a:pt x="16" y="141"/>
                  </a:lnTo>
                  <a:lnTo>
                    <a:pt x="16" y="142"/>
                  </a:lnTo>
                  <a:lnTo>
                    <a:pt x="31" y="155"/>
                  </a:lnTo>
                  <a:lnTo>
                    <a:pt x="48" y="161"/>
                  </a:lnTo>
                  <a:lnTo>
                    <a:pt x="68" y="165"/>
                  </a:lnTo>
                  <a:lnTo>
                    <a:pt x="89" y="165"/>
                  </a:lnTo>
                  <a:lnTo>
                    <a:pt x="107" y="163"/>
                  </a:lnTo>
                  <a:lnTo>
                    <a:pt x="124" y="160"/>
                  </a:lnTo>
                  <a:lnTo>
                    <a:pt x="137" y="156"/>
                  </a:lnTo>
                  <a:lnTo>
                    <a:pt x="145" y="154"/>
                  </a:lnTo>
                  <a:lnTo>
                    <a:pt x="147" y="154"/>
                  </a:lnTo>
                  <a:lnTo>
                    <a:pt x="148" y="152"/>
                  </a:lnTo>
                  <a:lnTo>
                    <a:pt x="151" y="152"/>
                  </a:lnTo>
                  <a:lnTo>
                    <a:pt x="152" y="151"/>
                  </a:lnTo>
                  <a:lnTo>
                    <a:pt x="160" y="143"/>
                  </a:lnTo>
                  <a:lnTo>
                    <a:pt x="165" y="134"/>
                  </a:lnTo>
                  <a:lnTo>
                    <a:pt x="168" y="125"/>
                  </a:lnTo>
                  <a:lnTo>
                    <a:pt x="169" y="115"/>
                  </a:lnTo>
                  <a:lnTo>
                    <a:pt x="169" y="111"/>
                  </a:lnTo>
                  <a:lnTo>
                    <a:pt x="168" y="106"/>
                  </a:lnTo>
                  <a:lnTo>
                    <a:pt x="168" y="102"/>
                  </a:lnTo>
                  <a:lnTo>
                    <a:pt x="167" y="96"/>
                  </a:lnTo>
                  <a:lnTo>
                    <a:pt x="174" y="94"/>
                  </a:lnTo>
                  <a:lnTo>
                    <a:pt x="181" y="90"/>
                  </a:lnTo>
                  <a:lnTo>
                    <a:pt x="186" y="86"/>
                  </a:lnTo>
                  <a:lnTo>
                    <a:pt x="189" y="81"/>
                  </a:lnTo>
                  <a:lnTo>
                    <a:pt x="191" y="77"/>
                  </a:lnTo>
                  <a:lnTo>
                    <a:pt x="193" y="72"/>
                  </a:lnTo>
                  <a:lnTo>
                    <a:pt x="194" y="68"/>
                  </a:lnTo>
                  <a:lnTo>
                    <a:pt x="194" y="63"/>
                  </a:lnTo>
                  <a:lnTo>
                    <a:pt x="194" y="57"/>
                  </a:lnTo>
                  <a:lnTo>
                    <a:pt x="193" y="52"/>
                  </a:lnTo>
                  <a:lnTo>
                    <a:pt x="191" y="47"/>
                  </a:lnTo>
                  <a:lnTo>
                    <a:pt x="190" y="43"/>
                  </a:lnTo>
                  <a:lnTo>
                    <a:pt x="181" y="27"/>
                  </a:lnTo>
                  <a:lnTo>
                    <a:pt x="168" y="14"/>
                  </a:lnTo>
                  <a:lnTo>
                    <a:pt x="155" y="7"/>
                  </a:lnTo>
                  <a:lnTo>
                    <a:pt x="141" y="3"/>
                  </a:lnTo>
                  <a:lnTo>
                    <a:pt x="125" y="0"/>
                  </a:lnTo>
                  <a:lnTo>
                    <a:pt x="111" y="0"/>
                  </a:lnTo>
                  <a:lnTo>
                    <a:pt x="98" y="3"/>
                  </a:lnTo>
                  <a:lnTo>
                    <a:pt x="86" y="5"/>
                  </a:lnTo>
                  <a:close/>
                </a:path>
              </a:pathLst>
            </a:custGeom>
            <a:solidFill>
              <a:srgbClr val="000000"/>
            </a:solidFill>
            <a:ln w="9525">
              <a:noFill/>
              <a:round/>
              <a:headEnd/>
              <a:tailEnd/>
            </a:ln>
          </p:spPr>
          <p:txBody>
            <a:bodyPr/>
            <a:lstStyle/>
            <a:p>
              <a:pPr rtl="0"/>
              <a:endParaRPr lang="en-US" sz="3800"/>
            </a:p>
          </p:txBody>
        </p:sp>
        <p:sp>
          <p:nvSpPr>
            <p:cNvPr id="1188" name="Freeform 1186"/>
            <p:cNvSpPr>
              <a:spLocks/>
            </p:cNvSpPr>
            <p:nvPr/>
          </p:nvSpPr>
          <p:spPr bwMode="auto">
            <a:xfrm>
              <a:off x="619" y="2731"/>
              <a:ext cx="20" cy="15"/>
            </a:xfrm>
            <a:custGeom>
              <a:avLst/>
              <a:gdLst>
                <a:gd name="T0" fmla="*/ 0 w 89"/>
                <a:gd name="T1" fmla="*/ 8 h 69"/>
                <a:gd name="T2" fmla="*/ 0 w 89"/>
                <a:gd name="T3" fmla="*/ 8 h 69"/>
                <a:gd name="T4" fmla="*/ 0 w 89"/>
                <a:gd name="T5" fmla="*/ 7 h 69"/>
                <a:gd name="T6" fmla="*/ 0 w 89"/>
                <a:gd name="T7" fmla="*/ 6 h 69"/>
                <a:gd name="T8" fmla="*/ 1 w 89"/>
                <a:gd name="T9" fmla="*/ 6 h 69"/>
                <a:gd name="T10" fmla="*/ 1 w 89"/>
                <a:gd name="T11" fmla="*/ 5 h 69"/>
                <a:gd name="T12" fmla="*/ 2 w 89"/>
                <a:gd name="T13" fmla="*/ 4 h 69"/>
                <a:gd name="T14" fmla="*/ 4 w 89"/>
                <a:gd name="T15" fmla="*/ 3 h 69"/>
                <a:gd name="T16" fmla="*/ 5 w 89"/>
                <a:gd name="T17" fmla="*/ 2 h 69"/>
                <a:gd name="T18" fmla="*/ 6 w 89"/>
                <a:gd name="T19" fmla="*/ 2 h 69"/>
                <a:gd name="T20" fmla="*/ 8 w 89"/>
                <a:gd name="T21" fmla="*/ 2 h 69"/>
                <a:gd name="T22" fmla="*/ 9 w 89"/>
                <a:gd name="T23" fmla="*/ 1 h 69"/>
                <a:gd name="T24" fmla="*/ 11 w 89"/>
                <a:gd name="T25" fmla="*/ 1 h 69"/>
                <a:gd name="T26" fmla="*/ 11 w 89"/>
                <a:gd name="T27" fmla="*/ 1 h 69"/>
                <a:gd name="T28" fmla="*/ 11 w 89"/>
                <a:gd name="T29" fmla="*/ 1 h 69"/>
                <a:gd name="T30" fmla="*/ 11 w 89"/>
                <a:gd name="T31" fmla="*/ 1 h 69"/>
                <a:gd name="T32" fmla="*/ 11 w 89"/>
                <a:gd name="T33" fmla="*/ 1 h 69"/>
                <a:gd name="T34" fmla="*/ 13 w 89"/>
                <a:gd name="T35" fmla="*/ 0 h 69"/>
                <a:gd name="T36" fmla="*/ 15 w 89"/>
                <a:gd name="T37" fmla="*/ 0 h 69"/>
                <a:gd name="T38" fmla="*/ 18 w 89"/>
                <a:gd name="T39" fmla="*/ 0 h 69"/>
                <a:gd name="T40" fmla="*/ 20 w 89"/>
                <a:gd name="T41" fmla="*/ 1 h 69"/>
                <a:gd name="T42" fmla="*/ 19 w 89"/>
                <a:gd name="T43" fmla="*/ 2 h 69"/>
                <a:gd name="T44" fmla="*/ 18 w 89"/>
                <a:gd name="T45" fmla="*/ 2 h 69"/>
                <a:gd name="T46" fmla="*/ 18 w 89"/>
                <a:gd name="T47" fmla="*/ 2 h 69"/>
                <a:gd name="T48" fmla="*/ 18 w 89"/>
                <a:gd name="T49" fmla="*/ 2 h 69"/>
                <a:gd name="T50" fmla="*/ 16 w 89"/>
                <a:gd name="T51" fmla="*/ 2 h 69"/>
                <a:gd name="T52" fmla="*/ 15 w 89"/>
                <a:gd name="T53" fmla="*/ 3 h 69"/>
                <a:gd name="T54" fmla="*/ 14 w 89"/>
                <a:gd name="T55" fmla="*/ 4 h 69"/>
                <a:gd name="T56" fmla="*/ 14 w 89"/>
                <a:gd name="T57" fmla="*/ 5 h 69"/>
                <a:gd name="T58" fmla="*/ 14 w 89"/>
                <a:gd name="T59" fmla="*/ 6 h 69"/>
                <a:gd name="T60" fmla="*/ 14 w 89"/>
                <a:gd name="T61" fmla="*/ 6 h 69"/>
                <a:gd name="T62" fmla="*/ 13 w 89"/>
                <a:gd name="T63" fmla="*/ 7 h 69"/>
                <a:gd name="T64" fmla="*/ 13 w 89"/>
                <a:gd name="T65" fmla="*/ 7 h 69"/>
                <a:gd name="T66" fmla="*/ 13 w 89"/>
                <a:gd name="T67" fmla="*/ 8 h 69"/>
                <a:gd name="T68" fmla="*/ 14 w 89"/>
                <a:gd name="T69" fmla="*/ 8 h 69"/>
                <a:gd name="T70" fmla="*/ 14 w 89"/>
                <a:gd name="T71" fmla="*/ 9 h 69"/>
                <a:gd name="T72" fmla="*/ 15 w 89"/>
                <a:gd name="T73" fmla="*/ 10 h 69"/>
                <a:gd name="T74" fmla="*/ 15 w 89"/>
                <a:gd name="T75" fmla="*/ 11 h 69"/>
                <a:gd name="T76" fmla="*/ 16 w 89"/>
                <a:gd name="T77" fmla="*/ 12 h 69"/>
                <a:gd name="T78" fmla="*/ 16 w 89"/>
                <a:gd name="T79" fmla="*/ 13 h 69"/>
                <a:gd name="T80" fmla="*/ 16 w 89"/>
                <a:gd name="T81" fmla="*/ 14 h 69"/>
                <a:gd name="T82" fmla="*/ 14 w 89"/>
                <a:gd name="T83" fmla="*/ 14 h 69"/>
                <a:gd name="T84" fmla="*/ 12 w 89"/>
                <a:gd name="T85" fmla="*/ 15 h 69"/>
                <a:gd name="T86" fmla="*/ 9 w 89"/>
                <a:gd name="T87" fmla="*/ 15 h 69"/>
                <a:gd name="T88" fmla="*/ 7 w 89"/>
                <a:gd name="T89" fmla="*/ 15 h 69"/>
                <a:gd name="T90" fmla="*/ 6 w 89"/>
                <a:gd name="T91" fmla="*/ 15 h 69"/>
                <a:gd name="T92" fmla="*/ 4 w 89"/>
                <a:gd name="T93" fmla="*/ 15 h 69"/>
                <a:gd name="T94" fmla="*/ 2 w 89"/>
                <a:gd name="T95" fmla="*/ 15 h 69"/>
                <a:gd name="T96" fmla="*/ 2 w 89"/>
                <a:gd name="T97" fmla="*/ 14 h 69"/>
                <a:gd name="T98" fmla="*/ 1 w 89"/>
                <a:gd name="T99" fmla="*/ 13 h 69"/>
                <a:gd name="T100" fmla="*/ 1 w 89"/>
                <a:gd name="T101" fmla="*/ 12 h 69"/>
                <a:gd name="T102" fmla="*/ 0 w 89"/>
                <a:gd name="T103" fmla="*/ 10 h 69"/>
                <a:gd name="T104" fmla="*/ 0 w 89"/>
                <a:gd name="T105" fmla="*/ 8 h 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69"/>
                <a:gd name="T161" fmla="*/ 89 w 89"/>
                <a:gd name="T162" fmla="*/ 69 h 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69">
                  <a:moveTo>
                    <a:pt x="0" y="39"/>
                  </a:moveTo>
                  <a:lnTo>
                    <a:pt x="0" y="35"/>
                  </a:lnTo>
                  <a:lnTo>
                    <a:pt x="0" y="33"/>
                  </a:lnTo>
                  <a:lnTo>
                    <a:pt x="2" y="29"/>
                  </a:lnTo>
                  <a:lnTo>
                    <a:pt x="3" y="26"/>
                  </a:lnTo>
                  <a:lnTo>
                    <a:pt x="5" y="21"/>
                  </a:lnTo>
                  <a:lnTo>
                    <a:pt x="11" y="17"/>
                  </a:lnTo>
                  <a:lnTo>
                    <a:pt x="16" y="15"/>
                  </a:lnTo>
                  <a:lnTo>
                    <a:pt x="21" y="11"/>
                  </a:lnTo>
                  <a:lnTo>
                    <a:pt x="28" y="9"/>
                  </a:lnTo>
                  <a:lnTo>
                    <a:pt x="34" y="7"/>
                  </a:lnTo>
                  <a:lnTo>
                    <a:pt x="41" y="5"/>
                  </a:lnTo>
                  <a:lnTo>
                    <a:pt x="47" y="4"/>
                  </a:lnTo>
                  <a:lnTo>
                    <a:pt x="48" y="4"/>
                  </a:lnTo>
                  <a:lnTo>
                    <a:pt x="50" y="4"/>
                  </a:lnTo>
                  <a:lnTo>
                    <a:pt x="51" y="3"/>
                  </a:lnTo>
                  <a:lnTo>
                    <a:pt x="56" y="2"/>
                  </a:lnTo>
                  <a:lnTo>
                    <a:pt x="67" y="0"/>
                  </a:lnTo>
                  <a:lnTo>
                    <a:pt x="78" y="2"/>
                  </a:lnTo>
                  <a:lnTo>
                    <a:pt x="89" y="5"/>
                  </a:lnTo>
                  <a:lnTo>
                    <a:pt x="85" y="7"/>
                  </a:lnTo>
                  <a:lnTo>
                    <a:pt x="82" y="8"/>
                  </a:lnTo>
                  <a:lnTo>
                    <a:pt x="80" y="9"/>
                  </a:lnTo>
                  <a:lnTo>
                    <a:pt x="78" y="9"/>
                  </a:lnTo>
                  <a:lnTo>
                    <a:pt x="73" y="11"/>
                  </a:lnTo>
                  <a:lnTo>
                    <a:pt x="68" y="15"/>
                  </a:lnTo>
                  <a:lnTo>
                    <a:pt x="64" y="18"/>
                  </a:lnTo>
                  <a:lnTo>
                    <a:pt x="61" y="24"/>
                  </a:lnTo>
                  <a:lnTo>
                    <a:pt x="61" y="26"/>
                  </a:lnTo>
                  <a:lnTo>
                    <a:pt x="61" y="29"/>
                  </a:lnTo>
                  <a:lnTo>
                    <a:pt x="60" y="30"/>
                  </a:lnTo>
                  <a:lnTo>
                    <a:pt x="60" y="33"/>
                  </a:lnTo>
                  <a:lnTo>
                    <a:pt x="60" y="35"/>
                  </a:lnTo>
                  <a:lnTo>
                    <a:pt x="61" y="39"/>
                  </a:lnTo>
                  <a:lnTo>
                    <a:pt x="63" y="43"/>
                  </a:lnTo>
                  <a:lnTo>
                    <a:pt x="65" y="46"/>
                  </a:lnTo>
                  <a:lnTo>
                    <a:pt x="68" y="50"/>
                  </a:lnTo>
                  <a:lnTo>
                    <a:pt x="70" y="55"/>
                  </a:lnTo>
                  <a:lnTo>
                    <a:pt x="72" y="59"/>
                  </a:lnTo>
                  <a:lnTo>
                    <a:pt x="73" y="63"/>
                  </a:lnTo>
                  <a:lnTo>
                    <a:pt x="63" y="65"/>
                  </a:lnTo>
                  <a:lnTo>
                    <a:pt x="52" y="68"/>
                  </a:lnTo>
                  <a:lnTo>
                    <a:pt x="42" y="69"/>
                  </a:lnTo>
                  <a:lnTo>
                    <a:pt x="33" y="69"/>
                  </a:lnTo>
                  <a:lnTo>
                    <a:pt x="25" y="69"/>
                  </a:lnTo>
                  <a:lnTo>
                    <a:pt x="17" y="68"/>
                  </a:lnTo>
                  <a:lnTo>
                    <a:pt x="11" y="67"/>
                  </a:lnTo>
                  <a:lnTo>
                    <a:pt x="7" y="64"/>
                  </a:lnTo>
                  <a:lnTo>
                    <a:pt x="4" y="59"/>
                  </a:lnTo>
                  <a:lnTo>
                    <a:pt x="3" y="54"/>
                  </a:lnTo>
                  <a:lnTo>
                    <a:pt x="2" y="46"/>
                  </a:lnTo>
                  <a:lnTo>
                    <a:pt x="0" y="39"/>
                  </a:lnTo>
                  <a:close/>
                </a:path>
              </a:pathLst>
            </a:custGeom>
            <a:solidFill>
              <a:srgbClr val="C0C0C0"/>
            </a:solidFill>
            <a:ln w="9525">
              <a:noFill/>
              <a:round/>
              <a:headEnd/>
              <a:tailEnd/>
            </a:ln>
          </p:spPr>
          <p:txBody>
            <a:bodyPr/>
            <a:lstStyle/>
            <a:p>
              <a:pPr rtl="0"/>
              <a:endParaRPr lang="en-US" sz="3800"/>
            </a:p>
          </p:txBody>
        </p:sp>
      </p:grpSp>
      <p:grpSp>
        <p:nvGrpSpPr>
          <p:cNvPr id="1189" name="Group 1187"/>
          <p:cNvGrpSpPr>
            <a:grpSpLocks/>
          </p:cNvGrpSpPr>
          <p:nvPr/>
        </p:nvGrpSpPr>
        <p:grpSpPr bwMode="auto">
          <a:xfrm>
            <a:off x="1384300" y="1428750"/>
            <a:ext cx="755650" cy="946150"/>
            <a:chOff x="337" y="2420"/>
            <a:chExt cx="476" cy="596"/>
          </a:xfrm>
        </p:grpSpPr>
        <p:sp>
          <p:nvSpPr>
            <p:cNvPr id="1190" name="Freeform 1188"/>
            <p:cNvSpPr>
              <a:spLocks/>
            </p:cNvSpPr>
            <p:nvPr/>
          </p:nvSpPr>
          <p:spPr bwMode="auto">
            <a:xfrm>
              <a:off x="385" y="2867"/>
              <a:ext cx="143" cy="79"/>
            </a:xfrm>
            <a:custGeom>
              <a:avLst/>
              <a:gdLst>
                <a:gd name="T0" fmla="*/ 0 w 626"/>
                <a:gd name="T1" fmla="*/ 51 h 346"/>
                <a:gd name="T2" fmla="*/ 0 w 626"/>
                <a:gd name="T3" fmla="*/ 52 h 346"/>
                <a:gd name="T4" fmla="*/ 0 w 626"/>
                <a:gd name="T5" fmla="*/ 54 h 346"/>
                <a:gd name="T6" fmla="*/ 7 w 626"/>
                <a:gd name="T7" fmla="*/ 77 h 346"/>
                <a:gd name="T8" fmla="*/ 9 w 626"/>
                <a:gd name="T9" fmla="*/ 79 h 346"/>
                <a:gd name="T10" fmla="*/ 132 w 626"/>
                <a:gd name="T11" fmla="*/ 79 h 346"/>
                <a:gd name="T12" fmla="*/ 135 w 626"/>
                <a:gd name="T13" fmla="*/ 78 h 346"/>
                <a:gd name="T14" fmla="*/ 137 w 626"/>
                <a:gd name="T15" fmla="*/ 75 h 346"/>
                <a:gd name="T16" fmla="*/ 143 w 626"/>
                <a:gd name="T17" fmla="*/ 49 h 346"/>
                <a:gd name="T18" fmla="*/ 143 w 626"/>
                <a:gd name="T19" fmla="*/ 48 h 346"/>
                <a:gd name="T20" fmla="*/ 131 w 626"/>
                <a:gd name="T21" fmla="*/ 3 h 346"/>
                <a:gd name="T22" fmla="*/ 129 w 626"/>
                <a:gd name="T23" fmla="*/ 1 h 346"/>
                <a:gd name="T24" fmla="*/ 125 w 626"/>
                <a:gd name="T25" fmla="*/ 0 h 346"/>
                <a:gd name="T26" fmla="*/ 123 w 626"/>
                <a:gd name="T27" fmla="*/ 2 h 346"/>
                <a:gd name="T28" fmla="*/ 122 w 626"/>
                <a:gd name="T29" fmla="*/ 4 h 346"/>
                <a:gd name="T30" fmla="*/ 122 w 626"/>
                <a:gd name="T31" fmla="*/ 5 h 346"/>
                <a:gd name="T32" fmla="*/ 122 w 626"/>
                <a:gd name="T33" fmla="*/ 6 h 346"/>
                <a:gd name="T34" fmla="*/ 124 w 626"/>
                <a:gd name="T35" fmla="*/ 12 h 346"/>
                <a:gd name="T36" fmla="*/ 128 w 626"/>
                <a:gd name="T37" fmla="*/ 26 h 346"/>
                <a:gd name="T38" fmla="*/ 132 w 626"/>
                <a:gd name="T39" fmla="*/ 41 h 346"/>
                <a:gd name="T40" fmla="*/ 134 w 626"/>
                <a:gd name="T41" fmla="*/ 48 h 346"/>
                <a:gd name="T42" fmla="*/ 132 w 626"/>
                <a:gd name="T43" fmla="*/ 58 h 346"/>
                <a:gd name="T44" fmla="*/ 129 w 626"/>
                <a:gd name="T45" fmla="*/ 70 h 346"/>
                <a:gd name="T46" fmla="*/ 122 w 626"/>
                <a:gd name="T47" fmla="*/ 70 h 346"/>
                <a:gd name="T48" fmla="*/ 109 w 626"/>
                <a:gd name="T49" fmla="*/ 70 h 346"/>
                <a:gd name="T50" fmla="*/ 91 w 626"/>
                <a:gd name="T51" fmla="*/ 70 h 346"/>
                <a:gd name="T52" fmla="*/ 71 w 626"/>
                <a:gd name="T53" fmla="*/ 70 h 346"/>
                <a:gd name="T54" fmla="*/ 51 w 626"/>
                <a:gd name="T55" fmla="*/ 70 h 346"/>
                <a:gd name="T56" fmla="*/ 34 w 626"/>
                <a:gd name="T57" fmla="*/ 70 h 346"/>
                <a:gd name="T58" fmla="*/ 20 w 626"/>
                <a:gd name="T59" fmla="*/ 70 h 346"/>
                <a:gd name="T60" fmla="*/ 14 w 626"/>
                <a:gd name="T61" fmla="*/ 70 h 346"/>
                <a:gd name="T62" fmla="*/ 11 w 626"/>
                <a:gd name="T63" fmla="*/ 60 h 346"/>
                <a:gd name="T64" fmla="*/ 9 w 626"/>
                <a:gd name="T65" fmla="*/ 53 h 346"/>
                <a:gd name="T66" fmla="*/ 12 w 626"/>
                <a:gd name="T67" fmla="*/ 44 h 346"/>
                <a:gd name="T68" fmla="*/ 18 w 626"/>
                <a:gd name="T69" fmla="*/ 29 h 346"/>
                <a:gd name="T70" fmla="*/ 24 w 626"/>
                <a:gd name="T71" fmla="*/ 13 h 346"/>
                <a:gd name="T72" fmla="*/ 27 w 626"/>
                <a:gd name="T73" fmla="*/ 6 h 346"/>
                <a:gd name="T74" fmla="*/ 27 w 626"/>
                <a:gd name="T75" fmla="*/ 5 h 346"/>
                <a:gd name="T76" fmla="*/ 27 w 626"/>
                <a:gd name="T77" fmla="*/ 4 h 346"/>
                <a:gd name="T78" fmla="*/ 26 w 626"/>
                <a:gd name="T79" fmla="*/ 2 h 346"/>
                <a:gd name="T80" fmla="*/ 24 w 626"/>
                <a:gd name="T81" fmla="*/ 0 h 346"/>
                <a:gd name="T82" fmla="*/ 20 w 626"/>
                <a:gd name="T83" fmla="*/ 0 h 346"/>
                <a:gd name="T84" fmla="*/ 18 w 626"/>
                <a:gd name="T85" fmla="*/ 3 h 3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26"/>
                <a:gd name="T130" fmla="*/ 0 h 346"/>
                <a:gd name="T131" fmla="*/ 626 w 626"/>
                <a:gd name="T132" fmla="*/ 346 h 3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26" h="346">
                  <a:moveTo>
                    <a:pt x="79" y="13"/>
                  </a:moveTo>
                  <a:lnTo>
                    <a:pt x="1" y="222"/>
                  </a:lnTo>
                  <a:lnTo>
                    <a:pt x="0" y="225"/>
                  </a:lnTo>
                  <a:lnTo>
                    <a:pt x="0" y="229"/>
                  </a:lnTo>
                  <a:lnTo>
                    <a:pt x="0" y="233"/>
                  </a:lnTo>
                  <a:lnTo>
                    <a:pt x="0" y="235"/>
                  </a:lnTo>
                  <a:lnTo>
                    <a:pt x="27" y="332"/>
                  </a:lnTo>
                  <a:lnTo>
                    <a:pt x="30" y="337"/>
                  </a:lnTo>
                  <a:lnTo>
                    <a:pt x="33" y="342"/>
                  </a:lnTo>
                  <a:lnTo>
                    <a:pt x="39" y="345"/>
                  </a:lnTo>
                  <a:lnTo>
                    <a:pt x="45" y="346"/>
                  </a:lnTo>
                  <a:lnTo>
                    <a:pt x="580" y="346"/>
                  </a:lnTo>
                  <a:lnTo>
                    <a:pt x="587" y="345"/>
                  </a:lnTo>
                  <a:lnTo>
                    <a:pt x="592" y="342"/>
                  </a:lnTo>
                  <a:lnTo>
                    <a:pt x="597" y="337"/>
                  </a:lnTo>
                  <a:lnTo>
                    <a:pt x="600" y="330"/>
                  </a:lnTo>
                  <a:lnTo>
                    <a:pt x="626" y="216"/>
                  </a:lnTo>
                  <a:lnTo>
                    <a:pt x="626" y="213"/>
                  </a:lnTo>
                  <a:lnTo>
                    <a:pt x="626" y="212"/>
                  </a:lnTo>
                  <a:lnTo>
                    <a:pt x="626" y="209"/>
                  </a:lnTo>
                  <a:lnTo>
                    <a:pt x="626" y="207"/>
                  </a:lnTo>
                  <a:lnTo>
                    <a:pt x="574" y="14"/>
                  </a:lnTo>
                  <a:lnTo>
                    <a:pt x="570" y="8"/>
                  </a:lnTo>
                  <a:lnTo>
                    <a:pt x="563" y="3"/>
                  </a:lnTo>
                  <a:lnTo>
                    <a:pt x="557" y="0"/>
                  </a:lnTo>
                  <a:lnTo>
                    <a:pt x="549" y="0"/>
                  </a:lnTo>
                  <a:lnTo>
                    <a:pt x="542" y="3"/>
                  </a:lnTo>
                  <a:lnTo>
                    <a:pt x="538" y="8"/>
                  </a:lnTo>
                  <a:lnTo>
                    <a:pt x="536" y="13"/>
                  </a:lnTo>
                  <a:lnTo>
                    <a:pt x="535" y="19"/>
                  </a:lnTo>
                  <a:lnTo>
                    <a:pt x="535" y="21"/>
                  </a:lnTo>
                  <a:lnTo>
                    <a:pt x="535" y="22"/>
                  </a:lnTo>
                  <a:lnTo>
                    <a:pt x="535" y="23"/>
                  </a:lnTo>
                  <a:lnTo>
                    <a:pt x="535" y="25"/>
                  </a:lnTo>
                  <a:lnTo>
                    <a:pt x="537" y="32"/>
                  </a:lnTo>
                  <a:lnTo>
                    <a:pt x="542" y="53"/>
                  </a:lnTo>
                  <a:lnTo>
                    <a:pt x="550" y="82"/>
                  </a:lnTo>
                  <a:lnTo>
                    <a:pt x="559" y="114"/>
                  </a:lnTo>
                  <a:lnTo>
                    <a:pt x="568" y="148"/>
                  </a:lnTo>
                  <a:lnTo>
                    <a:pt x="576" y="179"/>
                  </a:lnTo>
                  <a:lnTo>
                    <a:pt x="583" y="202"/>
                  </a:lnTo>
                  <a:lnTo>
                    <a:pt x="585" y="212"/>
                  </a:lnTo>
                  <a:lnTo>
                    <a:pt x="583" y="228"/>
                  </a:lnTo>
                  <a:lnTo>
                    <a:pt x="576" y="254"/>
                  </a:lnTo>
                  <a:lnTo>
                    <a:pt x="570" y="284"/>
                  </a:lnTo>
                  <a:lnTo>
                    <a:pt x="564" y="307"/>
                  </a:lnTo>
                  <a:lnTo>
                    <a:pt x="554" y="307"/>
                  </a:lnTo>
                  <a:lnTo>
                    <a:pt x="536" y="307"/>
                  </a:lnTo>
                  <a:lnTo>
                    <a:pt x="510" y="307"/>
                  </a:lnTo>
                  <a:lnTo>
                    <a:pt x="477" y="307"/>
                  </a:lnTo>
                  <a:lnTo>
                    <a:pt x="441" y="307"/>
                  </a:lnTo>
                  <a:lnTo>
                    <a:pt x="399" y="307"/>
                  </a:lnTo>
                  <a:lnTo>
                    <a:pt x="356" y="307"/>
                  </a:lnTo>
                  <a:lnTo>
                    <a:pt x="312" y="307"/>
                  </a:lnTo>
                  <a:lnTo>
                    <a:pt x="268" y="307"/>
                  </a:lnTo>
                  <a:lnTo>
                    <a:pt x="225" y="307"/>
                  </a:lnTo>
                  <a:lnTo>
                    <a:pt x="184" y="307"/>
                  </a:lnTo>
                  <a:lnTo>
                    <a:pt x="147" y="307"/>
                  </a:lnTo>
                  <a:lnTo>
                    <a:pt x="115" y="307"/>
                  </a:lnTo>
                  <a:lnTo>
                    <a:pt x="89" y="307"/>
                  </a:lnTo>
                  <a:lnTo>
                    <a:pt x="71" y="307"/>
                  </a:lnTo>
                  <a:lnTo>
                    <a:pt x="61" y="307"/>
                  </a:lnTo>
                  <a:lnTo>
                    <a:pt x="56" y="287"/>
                  </a:lnTo>
                  <a:lnTo>
                    <a:pt x="49" y="264"/>
                  </a:lnTo>
                  <a:lnTo>
                    <a:pt x="44" y="243"/>
                  </a:lnTo>
                  <a:lnTo>
                    <a:pt x="40" y="230"/>
                  </a:lnTo>
                  <a:lnTo>
                    <a:pt x="44" y="218"/>
                  </a:lnTo>
                  <a:lnTo>
                    <a:pt x="53" y="194"/>
                  </a:lnTo>
                  <a:lnTo>
                    <a:pt x="66" y="161"/>
                  </a:lnTo>
                  <a:lnTo>
                    <a:pt x="80" y="125"/>
                  </a:lnTo>
                  <a:lnTo>
                    <a:pt x="93" y="88"/>
                  </a:lnTo>
                  <a:lnTo>
                    <a:pt x="105" y="57"/>
                  </a:lnTo>
                  <a:lnTo>
                    <a:pt x="114" y="35"/>
                  </a:lnTo>
                  <a:lnTo>
                    <a:pt x="117" y="27"/>
                  </a:lnTo>
                  <a:lnTo>
                    <a:pt x="118" y="25"/>
                  </a:lnTo>
                  <a:lnTo>
                    <a:pt x="118" y="23"/>
                  </a:lnTo>
                  <a:lnTo>
                    <a:pt x="118" y="21"/>
                  </a:lnTo>
                  <a:lnTo>
                    <a:pt x="118" y="19"/>
                  </a:lnTo>
                  <a:lnTo>
                    <a:pt x="117" y="14"/>
                  </a:lnTo>
                  <a:lnTo>
                    <a:pt x="114" y="8"/>
                  </a:lnTo>
                  <a:lnTo>
                    <a:pt x="110" y="4"/>
                  </a:lnTo>
                  <a:lnTo>
                    <a:pt x="105" y="1"/>
                  </a:lnTo>
                  <a:lnTo>
                    <a:pt x="97" y="0"/>
                  </a:lnTo>
                  <a:lnTo>
                    <a:pt x="89" y="1"/>
                  </a:lnTo>
                  <a:lnTo>
                    <a:pt x="83" y="6"/>
                  </a:lnTo>
                  <a:lnTo>
                    <a:pt x="79" y="13"/>
                  </a:lnTo>
                  <a:close/>
                </a:path>
              </a:pathLst>
            </a:custGeom>
            <a:solidFill>
              <a:srgbClr val="000000"/>
            </a:solidFill>
            <a:ln w="9525">
              <a:noFill/>
              <a:round/>
              <a:headEnd/>
              <a:tailEnd/>
            </a:ln>
          </p:spPr>
          <p:txBody>
            <a:bodyPr/>
            <a:lstStyle/>
            <a:p>
              <a:pPr rtl="0"/>
              <a:endParaRPr lang="en-US" sz="3800"/>
            </a:p>
          </p:txBody>
        </p:sp>
        <p:sp>
          <p:nvSpPr>
            <p:cNvPr id="1191" name="Freeform 1189"/>
            <p:cNvSpPr>
              <a:spLocks/>
            </p:cNvSpPr>
            <p:nvPr/>
          </p:nvSpPr>
          <p:spPr bwMode="auto">
            <a:xfrm>
              <a:off x="370" y="2993"/>
              <a:ext cx="27" cy="19"/>
            </a:xfrm>
            <a:custGeom>
              <a:avLst/>
              <a:gdLst>
                <a:gd name="T0" fmla="*/ 13 w 117"/>
                <a:gd name="T1" fmla="*/ 0 h 84"/>
                <a:gd name="T2" fmla="*/ 10 w 117"/>
                <a:gd name="T3" fmla="*/ 0 h 84"/>
                <a:gd name="T4" fmla="*/ 8 w 117"/>
                <a:gd name="T5" fmla="*/ 1 h 84"/>
                <a:gd name="T6" fmla="*/ 6 w 117"/>
                <a:gd name="T7" fmla="*/ 2 h 84"/>
                <a:gd name="T8" fmla="*/ 3 w 117"/>
                <a:gd name="T9" fmla="*/ 3 h 84"/>
                <a:gd name="T10" fmla="*/ 2 w 117"/>
                <a:gd name="T11" fmla="*/ 5 h 84"/>
                <a:gd name="T12" fmla="*/ 1 w 117"/>
                <a:gd name="T13" fmla="*/ 6 h 84"/>
                <a:gd name="T14" fmla="*/ 0 w 117"/>
                <a:gd name="T15" fmla="*/ 8 h 84"/>
                <a:gd name="T16" fmla="*/ 0 w 117"/>
                <a:gd name="T17" fmla="*/ 10 h 84"/>
                <a:gd name="T18" fmla="*/ 0 w 117"/>
                <a:gd name="T19" fmla="*/ 12 h 84"/>
                <a:gd name="T20" fmla="*/ 1 w 117"/>
                <a:gd name="T21" fmla="*/ 13 h 84"/>
                <a:gd name="T22" fmla="*/ 2 w 117"/>
                <a:gd name="T23" fmla="*/ 15 h 84"/>
                <a:gd name="T24" fmla="*/ 3 w 117"/>
                <a:gd name="T25" fmla="*/ 16 h 84"/>
                <a:gd name="T26" fmla="*/ 4 w 117"/>
                <a:gd name="T27" fmla="*/ 17 h 84"/>
                <a:gd name="T28" fmla="*/ 6 w 117"/>
                <a:gd name="T29" fmla="*/ 17 h 84"/>
                <a:gd name="T30" fmla="*/ 7 w 117"/>
                <a:gd name="T31" fmla="*/ 18 h 84"/>
                <a:gd name="T32" fmla="*/ 8 w 117"/>
                <a:gd name="T33" fmla="*/ 18 h 84"/>
                <a:gd name="T34" fmla="*/ 10 w 117"/>
                <a:gd name="T35" fmla="*/ 19 h 84"/>
                <a:gd name="T36" fmla="*/ 11 w 117"/>
                <a:gd name="T37" fmla="*/ 19 h 84"/>
                <a:gd name="T38" fmla="*/ 13 w 117"/>
                <a:gd name="T39" fmla="*/ 19 h 84"/>
                <a:gd name="T40" fmla="*/ 14 w 117"/>
                <a:gd name="T41" fmla="*/ 19 h 84"/>
                <a:gd name="T42" fmla="*/ 17 w 117"/>
                <a:gd name="T43" fmla="*/ 19 h 84"/>
                <a:gd name="T44" fmla="*/ 20 w 117"/>
                <a:gd name="T45" fmla="*/ 18 h 84"/>
                <a:gd name="T46" fmla="*/ 22 w 117"/>
                <a:gd name="T47" fmla="*/ 17 h 84"/>
                <a:gd name="T48" fmla="*/ 24 w 117"/>
                <a:gd name="T49" fmla="*/ 15 h 84"/>
                <a:gd name="T50" fmla="*/ 25 w 117"/>
                <a:gd name="T51" fmla="*/ 14 h 84"/>
                <a:gd name="T52" fmla="*/ 27 w 117"/>
                <a:gd name="T53" fmla="*/ 12 h 84"/>
                <a:gd name="T54" fmla="*/ 27 w 117"/>
                <a:gd name="T55" fmla="*/ 10 h 84"/>
                <a:gd name="T56" fmla="*/ 27 w 117"/>
                <a:gd name="T57" fmla="*/ 8 h 84"/>
                <a:gd name="T58" fmla="*/ 27 w 117"/>
                <a:gd name="T59" fmla="*/ 8 h 84"/>
                <a:gd name="T60" fmla="*/ 27 w 117"/>
                <a:gd name="T61" fmla="*/ 7 h 84"/>
                <a:gd name="T62" fmla="*/ 26 w 117"/>
                <a:gd name="T63" fmla="*/ 5 h 84"/>
                <a:gd name="T64" fmla="*/ 25 w 117"/>
                <a:gd name="T65" fmla="*/ 3 h 84"/>
                <a:gd name="T66" fmla="*/ 23 w 117"/>
                <a:gd name="T67" fmla="*/ 2 h 84"/>
                <a:gd name="T68" fmla="*/ 21 w 117"/>
                <a:gd name="T69" fmla="*/ 1 h 84"/>
                <a:gd name="T70" fmla="*/ 18 w 117"/>
                <a:gd name="T71" fmla="*/ 0 h 84"/>
                <a:gd name="T72" fmla="*/ 16 w 117"/>
                <a:gd name="T73" fmla="*/ 0 h 84"/>
                <a:gd name="T74" fmla="*/ 13 w 117"/>
                <a:gd name="T75" fmla="*/ 0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
                <a:gd name="T115" fmla="*/ 0 h 84"/>
                <a:gd name="T116" fmla="*/ 117 w 117"/>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 h="84">
                  <a:moveTo>
                    <a:pt x="56" y="0"/>
                  </a:moveTo>
                  <a:lnTo>
                    <a:pt x="45" y="1"/>
                  </a:lnTo>
                  <a:lnTo>
                    <a:pt x="33" y="3"/>
                  </a:lnTo>
                  <a:lnTo>
                    <a:pt x="24" y="9"/>
                  </a:lnTo>
                  <a:lnTo>
                    <a:pt x="15" y="14"/>
                  </a:lnTo>
                  <a:lnTo>
                    <a:pt x="8" y="20"/>
                  </a:lnTo>
                  <a:lnTo>
                    <a:pt x="4" y="28"/>
                  </a:lnTo>
                  <a:lnTo>
                    <a:pt x="0" y="36"/>
                  </a:lnTo>
                  <a:lnTo>
                    <a:pt x="0" y="45"/>
                  </a:lnTo>
                  <a:lnTo>
                    <a:pt x="2" y="52"/>
                  </a:lnTo>
                  <a:lnTo>
                    <a:pt x="4" y="58"/>
                  </a:lnTo>
                  <a:lnTo>
                    <a:pt x="8" y="65"/>
                  </a:lnTo>
                  <a:lnTo>
                    <a:pt x="13" y="70"/>
                  </a:lnTo>
                  <a:lnTo>
                    <a:pt x="19" y="74"/>
                  </a:lnTo>
                  <a:lnTo>
                    <a:pt x="24" y="76"/>
                  </a:lnTo>
                  <a:lnTo>
                    <a:pt x="29" y="79"/>
                  </a:lnTo>
                  <a:lnTo>
                    <a:pt x="35" y="81"/>
                  </a:lnTo>
                  <a:lnTo>
                    <a:pt x="42" y="83"/>
                  </a:lnTo>
                  <a:lnTo>
                    <a:pt x="48" y="84"/>
                  </a:lnTo>
                  <a:lnTo>
                    <a:pt x="55" y="84"/>
                  </a:lnTo>
                  <a:lnTo>
                    <a:pt x="61" y="84"/>
                  </a:lnTo>
                  <a:lnTo>
                    <a:pt x="73" y="83"/>
                  </a:lnTo>
                  <a:lnTo>
                    <a:pt x="85" y="79"/>
                  </a:lnTo>
                  <a:lnTo>
                    <a:pt x="95" y="75"/>
                  </a:lnTo>
                  <a:lnTo>
                    <a:pt x="103" y="68"/>
                  </a:lnTo>
                  <a:lnTo>
                    <a:pt x="110" y="62"/>
                  </a:lnTo>
                  <a:lnTo>
                    <a:pt x="115" y="54"/>
                  </a:lnTo>
                  <a:lnTo>
                    <a:pt x="117" y="46"/>
                  </a:lnTo>
                  <a:lnTo>
                    <a:pt x="117" y="37"/>
                  </a:lnTo>
                  <a:lnTo>
                    <a:pt x="116" y="29"/>
                  </a:lnTo>
                  <a:lnTo>
                    <a:pt x="112" y="22"/>
                  </a:lnTo>
                  <a:lnTo>
                    <a:pt x="107" y="14"/>
                  </a:lnTo>
                  <a:lnTo>
                    <a:pt x="99" y="9"/>
                  </a:lnTo>
                  <a:lnTo>
                    <a:pt x="90" y="5"/>
                  </a:lnTo>
                  <a:lnTo>
                    <a:pt x="80" y="1"/>
                  </a:lnTo>
                  <a:lnTo>
                    <a:pt x="68" y="0"/>
                  </a:lnTo>
                  <a:lnTo>
                    <a:pt x="56" y="0"/>
                  </a:lnTo>
                  <a:close/>
                </a:path>
              </a:pathLst>
            </a:custGeom>
            <a:solidFill>
              <a:srgbClr val="000000"/>
            </a:solidFill>
            <a:ln w="9525">
              <a:noFill/>
              <a:round/>
              <a:headEnd/>
              <a:tailEnd/>
            </a:ln>
          </p:spPr>
          <p:txBody>
            <a:bodyPr/>
            <a:lstStyle/>
            <a:p>
              <a:pPr rtl="0"/>
              <a:endParaRPr lang="en-US" sz="3800"/>
            </a:p>
          </p:txBody>
        </p:sp>
        <p:sp>
          <p:nvSpPr>
            <p:cNvPr id="1192" name="Freeform 1190"/>
            <p:cNvSpPr>
              <a:spLocks/>
            </p:cNvSpPr>
            <p:nvPr/>
          </p:nvSpPr>
          <p:spPr bwMode="auto">
            <a:xfrm>
              <a:off x="379" y="2869"/>
              <a:ext cx="39" cy="139"/>
            </a:xfrm>
            <a:custGeom>
              <a:avLst/>
              <a:gdLst>
                <a:gd name="T0" fmla="*/ 30 w 168"/>
                <a:gd name="T1" fmla="*/ 3 h 604"/>
                <a:gd name="T2" fmla="*/ 0 w 168"/>
                <a:gd name="T3" fmla="*/ 133 h 604"/>
                <a:gd name="T4" fmla="*/ 0 w 168"/>
                <a:gd name="T5" fmla="*/ 135 h 604"/>
                <a:gd name="T6" fmla="*/ 1 w 168"/>
                <a:gd name="T7" fmla="*/ 137 h 604"/>
                <a:gd name="T8" fmla="*/ 2 w 168"/>
                <a:gd name="T9" fmla="*/ 138 h 604"/>
                <a:gd name="T10" fmla="*/ 4 w 168"/>
                <a:gd name="T11" fmla="*/ 139 h 604"/>
                <a:gd name="T12" fmla="*/ 6 w 168"/>
                <a:gd name="T13" fmla="*/ 139 h 604"/>
                <a:gd name="T14" fmla="*/ 7 w 168"/>
                <a:gd name="T15" fmla="*/ 138 h 604"/>
                <a:gd name="T16" fmla="*/ 8 w 168"/>
                <a:gd name="T17" fmla="*/ 137 h 604"/>
                <a:gd name="T18" fmla="*/ 9 w 168"/>
                <a:gd name="T19" fmla="*/ 135 h 604"/>
                <a:gd name="T20" fmla="*/ 39 w 168"/>
                <a:gd name="T21" fmla="*/ 5 h 604"/>
                <a:gd name="T22" fmla="*/ 39 w 168"/>
                <a:gd name="T23" fmla="*/ 4 h 604"/>
                <a:gd name="T24" fmla="*/ 39 w 168"/>
                <a:gd name="T25" fmla="*/ 2 h 604"/>
                <a:gd name="T26" fmla="*/ 37 w 168"/>
                <a:gd name="T27" fmla="*/ 1 h 604"/>
                <a:gd name="T28" fmla="*/ 35 w 168"/>
                <a:gd name="T29" fmla="*/ 0 h 604"/>
                <a:gd name="T30" fmla="*/ 34 w 168"/>
                <a:gd name="T31" fmla="*/ 0 h 604"/>
                <a:gd name="T32" fmla="*/ 32 w 168"/>
                <a:gd name="T33" fmla="*/ 1 h 604"/>
                <a:gd name="T34" fmla="*/ 31 w 168"/>
                <a:gd name="T35" fmla="*/ 2 h 604"/>
                <a:gd name="T36" fmla="*/ 30 w 168"/>
                <a:gd name="T37" fmla="*/ 3 h 6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
                <a:gd name="T58" fmla="*/ 0 h 604"/>
                <a:gd name="T59" fmla="*/ 168 w 168"/>
                <a:gd name="T60" fmla="*/ 604 h 6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 h="604">
                  <a:moveTo>
                    <a:pt x="129" y="14"/>
                  </a:moveTo>
                  <a:lnTo>
                    <a:pt x="0" y="579"/>
                  </a:lnTo>
                  <a:lnTo>
                    <a:pt x="0" y="587"/>
                  </a:lnTo>
                  <a:lnTo>
                    <a:pt x="4" y="594"/>
                  </a:lnTo>
                  <a:lnTo>
                    <a:pt x="9" y="600"/>
                  </a:lnTo>
                  <a:lnTo>
                    <a:pt x="16" y="604"/>
                  </a:lnTo>
                  <a:lnTo>
                    <a:pt x="24" y="604"/>
                  </a:lnTo>
                  <a:lnTo>
                    <a:pt x="30" y="601"/>
                  </a:lnTo>
                  <a:lnTo>
                    <a:pt x="35" y="596"/>
                  </a:lnTo>
                  <a:lnTo>
                    <a:pt x="39" y="588"/>
                  </a:lnTo>
                  <a:lnTo>
                    <a:pt x="168" y="23"/>
                  </a:lnTo>
                  <a:lnTo>
                    <a:pt x="168" y="16"/>
                  </a:lnTo>
                  <a:lnTo>
                    <a:pt x="166" y="9"/>
                  </a:lnTo>
                  <a:lnTo>
                    <a:pt x="160" y="4"/>
                  </a:lnTo>
                  <a:lnTo>
                    <a:pt x="152" y="0"/>
                  </a:lnTo>
                  <a:lnTo>
                    <a:pt x="145" y="0"/>
                  </a:lnTo>
                  <a:lnTo>
                    <a:pt x="138" y="3"/>
                  </a:lnTo>
                  <a:lnTo>
                    <a:pt x="133" y="8"/>
                  </a:lnTo>
                  <a:lnTo>
                    <a:pt x="129" y="14"/>
                  </a:lnTo>
                  <a:close/>
                </a:path>
              </a:pathLst>
            </a:custGeom>
            <a:solidFill>
              <a:srgbClr val="000000"/>
            </a:solidFill>
            <a:ln w="9525">
              <a:noFill/>
              <a:round/>
              <a:headEnd/>
              <a:tailEnd/>
            </a:ln>
          </p:spPr>
          <p:txBody>
            <a:bodyPr/>
            <a:lstStyle/>
            <a:p>
              <a:pPr rtl="0"/>
              <a:endParaRPr lang="en-US" sz="3800"/>
            </a:p>
          </p:txBody>
        </p:sp>
        <p:sp>
          <p:nvSpPr>
            <p:cNvPr id="1193" name="Freeform 1191"/>
            <p:cNvSpPr>
              <a:spLocks/>
            </p:cNvSpPr>
            <p:nvPr/>
          </p:nvSpPr>
          <p:spPr bwMode="auto">
            <a:xfrm>
              <a:off x="337" y="2672"/>
              <a:ext cx="205" cy="206"/>
            </a:xfrm>
            <a:custGeom>
              <a:avLst/>
              <a:gdLst>
                <a:gd name="T0" fmla="*/ 9 w 894"/>
                <a:gd name="T1" fmla="*/ 0 h 895"/>
                <a:gd name="T2" fmla="*/ 7 w 894"/>
                <a:gd name="T3" fmla="*/ 1 h 895"/>
                <a:gd name="T4" fmla="*/ 4 w 894"/>
                <a:gd name="T5" fmla="*/ 3 h 895"/>
                <a:gd name="T6" fmla="*/ 2 w 894"/>
                <a:gd name="T7" fmla="*/ 5 h 895"/>
                <a:gd name="T8" fmla="*/ 0 w 894"/>
                <a:gd name="T9" fmla="*/ 8 h 895"/>
                <a:gd name="T10" fmla="*/ 0 w 894"/>
                <a:gd name="T11" fmla="*/ 9 h 895"/>
                <a:gd name="T12" fmla="*/ 30 w 894"/>
                <a:gd name="T13" fmla="*/ 181 h 895"/>
                <a:gd name="T14" fmla="*/ 30 w 894"/>
                <a:gd name="T15" fmla="*/ 181 h 895"/>
                <a:gd name="T16" fmla="*/ 30 w 894"/>
                <a:gd name="T17" fmla="*/ 180 h 895"/>
                <a:gd name="T18" fmla="*/ 31 w 894"/>
                <a:gd name="T19" fmla="*/ 187 h 895"/>
                <a:gd name="T20" fmla="*/ 36 w 894"/>
                <a:gd name="T21" fmla="*/ 195 h 895"/>
                <a:gd name="T22" fmla="*/ 44 w 894"/>
                <a:gd name="T23" fmla="*/ 202 h 895"/>
                <a:gd name="T24" fmla="*/ 58 w 894"/>
                <a:gd name="T25" fmla="*/ 206 h 895"/>
                <a:gd name="T26" fmla="*/ 58 w 894"/>
                <a:gd name="T27" fmla="*/ 206 h 895"/>
                <a:gd name="T28" fmla="*/ 59 w 894"/>
                <a:gd name="T29" fmla="*/ 206 h 895"/>
                <a:gd name="T30" fmla="*/ 201 w 894"/>
                <a:gd name="T31" fmla="*/ 206 h 895"/>
                <a:gd name="T32" fmla="*/ 203 w 894"/>
                <a:gd name="T33" fmla="*/ 205 h 895"/>
                <a:gd name="T34" fmla="*/ 204 w 894"/>
                <a:gd name="T35" fmla="*/ 201 h 895"/>
                <a:gd name="T36" fmla="*/ 205 w 894"/>
                <a:gd name="T37" fmla="*/ 196 h 895"/>
                <a:gd name="T38" fmla="*/ 204 w 894"/>
                <a:gd name="T39" fmla="*/ 190 h 895"/>
                <a:gd name="T40" fmla="*/ 200 w 894"/>
                <a:gd name="T41" fmla="*/ 185 h 895"/>
                <a:gd name="T42" fmla="*/ 194 w 894"/>
                <a:gd name="T43" fmla="*/ 182 h 895"/>
                <a:gd name="T44" fmla="*/ 185 w 894"/>
                <a:gd name="T45" fmla="*/ 180 h 895"/>
                <a:gd name="T46" fmla="*/ 170 w 894"/>
                <a:gd name="T47" fmla="*/ 179 h 895"/>
                <a:gd name="T48" fmla="*/ 152 w 894"/>
                <a:gd name="T49" fmla="*/ 178 h 895"/>
                <a:gd name="T50" fmla="*/ 132 w 894"/>
                <a:gd name="T51" fmla="*/ 176 h 895"/>
                <a:gd name="T52" fmla="*/ 112 w 894"/>
                <a:gd name="T53" fmla="*/ 176 h 895"/>
                <a:gd name="T54" fmla="*/ 94 w 894"/>
                <a:gd name="T55" fmla="*/ 175 h 895"/>
                <a:gd name="T56" fmla="*/ 79 w 894"/>
                <a:gd name="T57" fmla="*/ 175 h 895"/>
                <a:gd name="T58" fmla="*/ 73 w 894"/>
                <a:gd name="T59" fmla="*/ 174 h 895"/>
                <a:gd name="T60" fmla="*/ 72 w 894"/>
                <a:gd name="T61" fmla="*/ 175 h 895"/>
                <a:gd name="T62" fmla="*/ 71 w 894"/>
                <a:gd name="T63" fmla="*/ 175 h 895"/>
                <a:gd name="T64" fmla="*/ 71 w 894"/>
                <a:gd name="T65" fmla="*/ 175 h 895"/>
                <a:gd name="T66" fmla="*/ 70 w 894"/>
                <a:gd name="T67" fmla="*/ 175 h 895"/>
                <a:gd name="T68" fmla="*/ 68 w 894"/>
                <a:gd name="T69" fmla="*/ 174 h 895"/>
                <a:gd name="T70" fmla="*/ 66 w 894"/>
                <a:gd name="T71" fmla="*/ 171 h 895"/>
                <a:gd name="T72" fmla="*/ 63 w 894"/>
                <a:gd name="T73" fmla="*/ 167 h 895"/>
                <a:gd name="T74" fmla="*/ 60 w 894"/>
                <a:gd name="T75" fmla="*/ 160 h 895"/>
                <a:gd name="T76" fmla="*/ 54 w 894"/>
                <a:gd name="T77" fmla="*/ 136 h 895"/>
                <a:gd name="T78" fmla="*/ 41 w 894"/>
                <a:gd name="T79" fmla="*/ 84 h 895"/>
                <a:gd name="T80" fmla="*/ 28 w 894"/>
                <a:gd name="T81" fmla="*/ 32 h 895"/>
                <a:gd name="T82" fmla="*/ 22 w 894"/>
                <a:gd name="T83" fmla="*/ 8 h 895"/>
                <a:gd name="T84" fmla="*/ 22 w 894"/>
                <a:gd name="T85" fmla="*/ 7 h 895"/>
                <a:gd name="T86" fmla="*/ 22 w 894"/>
                <a:gd name="T87" fmla="*/ 7 h 895"/>
                <a:gd name="T88" fmla="*/ 21 w 894"/>
                <a:gd name="T89" fmla="*/ 6 h 895"/>
                <a:gd name="T90" fmla="*/ 18 w 894"/>
                <a:gd name="T91" fmla="*/ 3 h 895"/>
                <a:gd name="T92" fmla="*/ 15 w 894"/>
                <a:gd name="T93" fmla="*/ 1 h 895"/>
                <a:gd name="T94" fmla="*/ 10 w 894"/>
                <a:gd name="T95" fmla="*/ 0 h 8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94"/>
                <a:gd name="T145" fmla="*/ 0 h 895"/>
                <a:gd name="T146" fmla="*/ 894 w 894"/>
                <a:gd name="T147" fmla="*/ 895 h 89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94" h="895">
                  <a:moveTo>
                    <a:pt x="45" y="0"/>
                  </a:moveTo>
                  <a:lnTo>
                    <a:pt x="39" y="0"/>
                  </a:lnTo>
                  <a:lnTo>
                    <a:pt x="36" y="2"/>
                  </a:lnTo>
                  <a:lnTo>
                    <a:pt x="30" y="4"/>
                  </a:lnTo>
                  <a:lnTo>
                    <a:pt x="24" y="7"/>
                  </a:lnTo>
                  <a:lnTo>
                    <a:pt x="19" y="11"/>
                  </a:lnTo>
                  <a:lnTo>
                    <a:pt x="13" y="16"/>
                  </a:lnTo>
                  <a:lnTo>
                    <a:pt x="8" y="22"/>
                  </a:lnTo>
                  <a:lnTo>
                    <a:pt x="3" y="30"/>
                  </a:lnTo>
                  <a:lnTo>
                    <a:pt x="2" y="33"/>
                  </a:lnTo>
                  <a:lnTo>
                    <a:pt x="0" y="37"/>
                  </a:lnTo>
                  <a:lnTo>
                    <a:pt x="0" y="41"/>
                  </a:lnTo>
                  <a:lnTo>
                    <a:pt x="0" y="43"/>
                  </a:lnTo>
                  <a:lnTo>
                    <a:pt x="131" y="787"/>
                  </a:lnTo>
                  <a:lnTo>
                    <a:pt x="131" y="786"/>
                  </a:lnTo>
                  <a:lnTo>
                    <a:pt x="131" y="785"/>
                  </a:lnTo>
                  <a:lnTo>
                    <a:pt x="131" y="783"/>
                  </a:lnTo>
                  <a:lnTo>
                    <a:pt x="132" y="798"/>
                  </a:lnTo>
                  <a:lnTo>
                    <a:pt x="136" y="813"/>
                  </a:lnTo>
                  <a:lnTo>
                    <a:pt x="144" y="830"/>
                  </a:lnTo>
                  <a:lnTo>
                    <a:pt x="155" y="847"/>
                  </a:lnTo>
                  <a:lnTo>
                    <a:pt x="172" y="864"/>
                  </a:lnTo>
                  <a:lnTo>
                    <a:pt x="193" y="877"/>
                  </a:lnTo>
                  <a:lnTo>
                    <a:pt x="220" y="889"/>
                  </a:lnTo>
                  <a:lnTo>
                    <a:pt x="253" y="895"/>
                  </a:lnTo>
                  <a:lnTo>
                    <a:pt x="254" y="895"/>
                  </a:lnTo>
                  <a:lnTo>
                    <a:pt x="256" y="895"/>
                  </a:lnTo>
                  <a:lnTo>
                    <a:pt x="870" y="895"/>
                  </a:lnTo>
                  <a:lnTo>
                    <a:pt x="875" y="894"/>
                  </a:lnTo>
                  <a:lnTo>
                    <a:pt x="881" y="891"/>
                  </a:lnTo>
                  <a:lnTo>
                    <a:pt x="885" y="889"/>
                  </a:lnTo>
                  <a:lnTo>
                    <a:pt x="888" y="883"/>
                  </a:lnTo>
                  <a:lnTo>
                    <a:pt x="891" y="874"/>
                  </a:lnTo>
                  <a:lnTo>
                    <a:pt x="893" y="863"/>
                  </a:lnTo>
                  <a:lnTo>
                    <a:pt x="894" y="851"/>
                  </a:lnTo>
                  <a:lnTo>
                    <a:pt x="893" y="838"/>
                  </a:lnTo>
                  <a:lnTo>
                    <a:pt x="891" y="825"/>
                  </a:lnTo>
                  <a:lnTo>
                    <a:pt x="884" y="813"/>
                  </a:lnTo>
                  <a:lnTo>
                    <a:pt x="874" y="802"/>
                  </a:lnTo>
                  <a:lnTo>
                    <a:pt x="859" y="792"/>
                  </a:lnTo>
                  <a:lnTo>
                    <a:pt x="848" y="789"/>
                  </a:lnTo>
                  <a:lnTo>
                    <a:pt x="829" y="786"/>
                  </a:lnTo>
                  <a:lnTo>
                    <a:pt x="805" y="782"/>
                  </a:lnTo>
                  <a:lnTo>
                    <a:pt x="775" y="779"/>
                  </a:lnTo>
                  <a:lnTo>
                    <a:pt x="740" y="777"/>
                  </a:lnTo>
                  <a:lnTo>
                    <a:pt x="702" y="774"/>
                  </a:lnTo>
                  <a:lnTo>
                    <a:pt x="662" y="772"/>
                  </a:lnTo>
                  <a:lnTo>
                    <a:pt x="619" y="769"/>
                  </a:lnTo>
                  <a:lnTo>
                    <a:pt x="576" y="766"/>
                  </a:lnTo>
                  <a:lnTo>
                    <a:pt x="531" y="765"/>
                  </a:lnTo>
                  <a:lnTo>
                    <a:pt x="490" y="764"/>
                  </a:lnTo>
                  <a:lnTo>
                    <a:pt x="448" y="761"/>
                  </a:lnTo>
                  <a:lnTo>
                    <a:pt x="410" y="760"/>
                  </a:lnTo>
                  <a:lnTo>
                    <a:pt x="375" y="759"/>
                  </a:lnTo>
                  <a:lnTo>
                    <a:pt x="345" y="759"/>
                  </a:lnTo>
                  <a:lnTo>
                    <a:pt x="321" y="757"/>
                  </a:lnTo>
                  <a:lnTo>
                    <a:pt x="318" y="757"/>
                  </a:lnTo>
                  <a:lnTo>
                    <a:pt x="315" y="759"/>
                  </a:lnTo>
                  <a:lnTo>
                    <a:pt x="313" y="760"/>
                  </a:lnTo>
                  <a:lnTo>
                    <a:pt x="310" y="761"/>
                  </a:lnTo>
                  <a:lnTo>
                    <a:pt x="310" y="760"/>
                  </a:lnTo>
                  <a:lnTo>
                    <a:pt x="310" y="761"/>
                  </a:lnTo>
                  <a:lnTo>
                    <a:pt x="309" y="761"/>
                  </a:lnTo>
                  <a:lnTo>
                    <a:pt x="308" y="761"/>
                  </a:lnTo>
                  <a:lnTo>
                    <a:pt x="305" y="760"/>
                  </a:lnTo>
                  <a:lnTo>
                    <a:pt x="301" y="759"/>
                  </a:lnTo>
                  <a:lnTo>
                    <a:pt x="297" y="756"/>
                  </a:lnTo>
                  <a:lnTo>
                    <a:pt x="293" y="751"/>
                  </a:lnTo>
                  <a:lnTo>
                    <a:pt x="287" y="744"/>
                  </a:lnTo>
                  <a:lnTo>
                    <a:pt x="282" y="737"/>
                  </a:lnTo>
                  <a:lnTo>
                    <a:pt x="275" y="725"/>
                  </a:lnTo>
                  <a:lnTo>
                    <a:pt x="269" y="711"/>
                  </a:lnTo>
                  <a:lnTo>
                    <a:pt x="261" y="694"/>
                  </a:lnTo>
                  <a:lnTo>
                    <a:pt x="254" y="664"/>
                  </a:lnTo>
                  <a:lnTo>
                    <a:pt x="235" y="590"/>
                  </a:lnTo>
                  <a:lnTo>
                    <a:pt x="209" y="484"/>
                  </a:lnTo>
                  <a:lnTo>
                    <a:pt x="180" y="363"/>
                  </a:lnTo>
                  <a:lnTo>
                    <a:pt x="150" y="242"/>
                  </a:lnTo>
                  <a:lnTo>
                    <a:pt x="124" y="138"/>
                  </a:lnTo>
                  <a:lnTo>
                    <a:pt x="105" y="64"/>
                  </a:lnTo>
                  <a:lnTo>
                    <a:pt x="98" y="35"/>
                  </a:lnTo>
                  <a:lnTo>
                    <a:pt x="97" y="34"/>
                  </a:lnTo>
                  <a:lnTo>
                    <a:pt x="97" y="32"/>
                  </a:lnTo>
                  <a:lnTo>
                    <a:pt x="95" y="30"/>
                  </a:lnTo>
                  <a:lnTo>
                    <a:pt x="94" y="29"/>
                  </a:lnTo>
                  <a:lnTo>
                    <a:pt x="93" y="26"/>
                  </a:lnTo>
                  <a:lnTo>
                    <a:pt x="90" y="24"/>
                  </a:lnTo>
                  <a:lnTo>
                    <a:pt x="85" y="19"/>
                  </a:lnTo>
                  <a:lnTo>
                    <a:pt x="80" y="13"/>
                  </a:lnTo>
                  <a:lnTo>
                    <a:pt x="72" y="8"/>
                  </a:lnTo>
                  <a:lnTo>
                    <a:pt x="64" y="4"/>
                  </a:lnTo>
                  <a:lnTo>
                    <a:pt x="55" y="2"/>
                  </a:lnTo>
                  <a:lnTo>
                    <a:pt x="45" y="0"/>
                  </a:lnTo>
                  <a:close/>
                </a:path>
              </a:pathLst>
            </a:custGeom>
            <a:solidFill>
              <a:srgbClr val="000000"/>
            </a:solidFill>
            <a:ln w="9525">
              <a:noFill/>
              <a:round/>
              <a:headEnd/>
              <a:tailEnd/>
            </a:ln>
          </p:spPr>
          <p:txBody>
            <a:bodyPr/>
            <a:lstStyle/>
            <a:p>
              <a:pPr rtl="0"/>
              <a:endParaRPr lang="en-US" sz="3800"/>
            </a:p>
          </p:txBody>
        </p:sp>
        <p:sp>
          <p:nvSpPr>
            <p:cNvPr id="1194" name="Freeform 1192"/>
            <p:cNvSpPr>
              <a:spLocks/>
            </p:cNvSpPr>
            <p:nvPr/>
          </p:nvSpPr>
          <p:spPr bwMode="auto">
            <a:xfrm>
              <a:off x="346" y="2681"/>
              <a:ext cx="187" cy="187"/>
            </a:xfrm>
            <a:custGeom>
              <a:avLst/>
              <a:gdLst>
                <a:gd name="T0" fmla="*/ 2 w 814"/>
                <a:gd name="T1" fmla="*/ 0 h 817"/>
                <a:gd name="T2" fmla="*/ 3 w 814"/>
                <a:gd name="T3" fmla="*/ 2 h 817"/>
                <a:gd name="T4" fmla="*/ 6 w 814"/>
                <a:gd name="T5" fmla="*/ 10 h 817"/>
                <a:gd name="T6" fmla="*/ 16 w 814"/>
                <a:gd name="T7" fmla="*/ 51 h 817"/>
                <a:gd name="T8" fmla="*/ 30 w 814"/>
                <a:gd name="T9" fmla="*/ 106 h 817"/>
                <a:gd name="T10" fmla="*/ 40 w 814"/>
                <a:gd name="T11" fmla="*/ 146 h 817"/>
                <a:gd name="T12" fmla="*/ 42 w 814"/>
                <a:gd name="T13" fmla="*/ 152 h 817"/>
                <a:gd name="T14" fmla="*/ 42 w 814"/>
                <a:gd name="T15" fmla="*/ 152 h 817"/>
                <a:gd name="T16" fmla="*/ 44 w 814"/>
                <a:gd name="T17" fmla="*/ 157 h 817"/>
                <a:gd name="T18" fmla="*/ 48 w 814"/>
                <a:gd name="T19" fmla="*/ 164 h 817"/>
                <a:gd name="T20" fmla="*/ 51 w 814"/>
                <a:gd name="T21" fmla="*/ 169 h 817"/>
                <a:gd name="T22" fmla="*/ 56 w 814"/>
                <a:gd name="T23" fmla="*/ 173 h 817"/>
                <a:gd name="T24" fmla="*/ 60 w 814"/>
                <a:gd name="T25" fmla="*/ 174 h 817"/>
                <a:gd name="T26" fmla="*/ 64 w 814"/>
                <a:gd name="T27" fmla="*/ 174 h 817"/>
                <a:gd name="T28" fmla="*/ 75 w 814"/>
                <a:gd name="T29" fmla="*/ 174 h 817"/>
                <a:gd name="T30" fmla="*/ 95 w 814"/>
                <a:gd name="T31" fmla="*/ 175 h 817"/>
                <a:gd name="T32" fmla="*/ 115 w 814"/>
                <a:gd name="T33" fmla="*/ 175 h 817"/>
                <a:gd name="T34" fmla="*/ 133 w 814"/>
                <a:gd name="T35" fmla="*/ 176 h 817"/>
                <a:gd name="T36" fmla="*/ 150 w 814"/>
                <a:gd name="T37" fmla="*/ 177 h 817"/>
                <a:gd name="T38" fmla="*/ 164 w 814"/>
                <a:gd name="T39" fmla="*/ 178 h 817"/>
                <a:gd name="T40" fmla="*/ 175 w 814"/>
                <a:gd name="T41" fmla="*/ 179 h 817"/>
                <a:gd name="T42" fmla="*/ 182 w 814"/>
                <a:gd name="T43" fmla="*/ 180 h 817"/>
                <a:gd name="T44" fmla="*/ 185 w 814"/>
                <a:gd name="T45" fmla="*/ 182 h 817"/>
                <a:gd name="T46" fmla="*/ 187 w 814"/>
                <a:gd name="T47" fmla="*/ 184 h 817"/>
                <a:gd name="T48" fmla="*/ 187 w 814"/>
                <a:gd name="T49" fmla="*/ 186 h 817"/>
                <a:gd name="T50" fmla="*/ 187 w 814"/>
                <a:gd name="T51" fmla="*/ 187 h 817"/>
                <a:gd name="T52" fmla="*/ 184 w 814"/>
                <a:gd name="T53" fmla="*/ 187 h 817"/>
                <a:gd name="T54" fmla="*/ 172 w 814"/>
                <a:gd name="T55" fmla="*/ 187 h 817"/>
                <a:gd name="T56" fmla="*/ 152 w 814"/>
                <a:gd name="T57" fmla="*/ 187 h 817"/>
                <a:gd name="T58" fmla="*/ 128 w 814"/>
                <a:gd name="T59" fmla="*/ 187 h 817"/>
                <a:gd name="T60" fmla="*/ 104 w 814"/>
                <a:gd name="T61" fmla="*/ 187 h 817"/>
                <a:gd name="T62" fmla="*/ 80 w 814"/>
                <a:gd name="T63" fmla="*/ 187 h 817"/>
                <a:gd name="T64" fmla="*/ 62 w 814"/>
                <a:gd name="T65" fmla="*/ 187 h 817"/>
                <a:gd name="T66" fmla="*/ 51 w 814"/>
                <a:gd name="T67" fmla="*/ 187 h 817"/>
                <a:gd name="T68" fmla="*/ 43 w 814"/>
                <a:gd name="T69" fmla="*/ 186 h 817"/>
                <a:gd name="T70" fmla="*/ 35 w 814"/>
                <a:gd name="T71" fmla="*/ 181 h 817"/>
                <a:gd name="T72" fmla="*/ 31 w 814"/>
                <a:gd name="T73" fmla="*/ 176 h 817"/>
                <a:gd name="T74" fmla="*/ 30 w 814"/>
                <a:gd name="T75" fmla="*/ 172 h 817"/>
                <a:gd name="T76" fmla="*/ 30 w 814"/>
                <a:gd name="T77" fmla="*/ 170 h 817"/>
                <a:gd name="T78" fmla="*/ 30 w 814"/>
                <a:gd name="T79" fmla="*/ 170 h 817"/>
                <a:gd name="T80" fmla="*/ 28 w 814"/>
                <a:gd name="T81" fmla="*/ 163 h 817"/>
                <a:gd name="T82" fmla="*/ 20 w 814"/>
                <a:gd name="T83" fmla="*/ 117 h 817"/>
                <a:gd name="T84" fmla="*/ 9 w 814"/>
                <a:gd name="T85" fmla="*/ 56 h 817"/>
                <a:gd name="T86" fmla="*/ 1 w 814"/>
                <a:gd name="T87" fmla="*/ 10 h 817"/>
                <a:gd name="T88" fmla="*/ 0 w 814"/>
                <a:gd name="T89" fmla="*/ 1 h 817"/>
                <a:gd name="T90" fmla="*/ 1 w 814"/>
                <a:gd name="T91" fmla="*/ 0 h 8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4"/>
                <a:gd name="T139" fmla="*/ 0 h 817"/>
                <a:gd name="T140" fmla="*/ 814 w 814"/>
                <a:gd name="T141" fmla="*/ 817 h 8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4" h="817">
                  <a:moveTo>
                    <a:pt x="5" y="0"/>
                  </a:moveTo>
                  <a:lnTo>
                    <a:pt x="9" y="2"/>
                  </a:lnTo>
                  <a:lnTo>
                    <a:pt x="13" y="3"/>
                  </a:lnTo>
                  <a:lnTo>
                    <a:pt x="15" y="7"/>
                  </a:lnTo>
                  <a:lnTo>
                    <a:pt x="19" y="11"/>
                  </a:lnTo>
                  <a:lnTo>
                    <a:pt x="27" y="42"/>
                  </a:lnTo>
                  <a:lnTo>
                    <a:pt x="45" y="117"/>
                  </a:lnTo>
                  <a:lnTo>
                    <a:pt x="71" y="221"/>
                  </a:lnTo>
                  <a:lnTo>
                    <a:pt x="101" y="341"/>
                  </a:lnTo>
                  <a:lnTo>
                    <a:pt x="131" y="461"/>
                  </a:lnTo>
                  <a:lnTo>
                    <a:pt x="157" y="564"/>
                  </a:lnTo>
                  <a:lnTo>
                    <a:pt x="175" y="638"/>
                  </a:lnTo>
                  <a:lnTo>
                    <a:pt x="182" y="665"/>
                  </a:lnTo>
                  <a:lnTo>
                    <a:pt x="182" y="666"/>
                  </a:lnTo>
                  <a:lnTo>
                    <a:pt x="182" y="668"/>
                  </a:lnTo>
                  <a:lnTo>
                    <a:pt x="190" y="686"/>
                  </a:lnTo>
                  <a:lnTo>
                    <a:pt x="198" y="703"/>
                  </a:lnTo>
                  <a:lnTo>
                    <a:pt x="207" y="717"/>
                  </a:lnTo>
                  <a:lnTo>
                    <a:pt x="216" y="729"/>
                  </a:lnTo>
                  <a:lnTo>
                    <a:pt x="224" y="739"/>
                  </a:lnTo>
                  <a:lnTo>
                    <a:pt x="233" y="748"/>
                  </a:lnTo>
                  <a:lnTo>
                    <a:pt x="243" y="755"/>
                  </a:lnTo>
                  <a:lnTo>
                    <a:pt x="252" y="759"/>
                  </a:lnTo>
                  <a:lnTo>
                    <a:pt x="263" y="761"/>
                  </a:lnTo>
                  <a:lnTo>
                    <a:pt x="270" y="761"/>
                  </a:lnTo>
                  <a:lnTo>
                    <a:pt x="278" y="760"/>
                  </a:lnTo>
                  <a:lnTo>
                    <a:pt x="283" y="759"/>
                  </a:lnTo>
                  <a:lnTo>
                    <a:pt x="328" y="760"/>
                  </a:lnTo>
                  <a:lnTo>
                    <a:pt x="371" y="761"/>
                  </a:lnTo>
                  <a:lnTo>
                    <a:pt x="415" y="763"/>
                  </a:lnTo>
                  <a:lnTo>
                    <a:pt x="458" y="765"/>
                  </a:lnTo>
                  <a:lnTo>
                    <a:pt x="501" y="766"/>
                  </a:lnTo>
                  <a:lnTo>
                    <a:pt x="542" y="768"/>
                  </a:lnTo>
                  <a:lnTo>
                    <a:pt x="581" y="770"/>
                  </a:lnTo>
                  <a:lnTo>
                    <a:pt x="619" y="772"/>
                  </a:lnTo>
                  <a:lnTo>
                    <a:pt x="654" y="774"/>
                  </a:lnTo>
                  <a:lnTo>
                    <a:pt x="687" y="777"/>
                  </a:lnTo>
                  <a:lnTo>
                    <a:pt x="716" y="778"/>
                  </a:lnTo>
                  <a:lnTo>
                    <a:pt x="742" y="781"/>
                  </a:lnTo>
                  <a:lnTo>
                    <a:pt x="762" y="782"/>
                  </a:lnTo>
                  <a:lnTo>
                    <a:pt x="781" y="785"/>
                  </a:lnTo>
                  <a:lnTo>
                    <a:pt x="792" y="786"/>
                  </a:lnTo>
                  <a:lnTo>
                    <a:pt x="800" y="789"/>
                  </a:lnTo>
                  <a:lnTo>
                    <a:pt x="807" y="794"/>
                  </a:lnTo>
                  <a:lnTo>
                    <a:pt x="812" y="800"/>
                  </a:lnTo>
                  <a:lnTo>
                    <a:pt x="813" y="805"/>
                  </a:lnTo>
                  <a:lnTo>
                    <a:pt x="814" y="812"/>
                  </a:lnTo>
                  <a:lnTo>
                    <a:pt x="814" y="813"/>
                  </a:lnTo>
                  <a:lnTo>
                    <a:pt x="814" y="815"/>
                  </a:lnTo>
                  <a:lnTo>
                    <a:pt x="813" y="816"/>
                  </a:lnTo>
                  <a:lnTo>
                    <a:pt x="813" y="817"/>
                  </a:lnTo>
                  <a:lnTo>
                    <a:pt x="801" y="817"/>
                  </a:lnTo>
                  <a:lnTo>
                    <a:pt x="779" y="817"/>
                  </a:lnTo>
                  <a:lnTo>
                    <a:pt x="748" y="817"/>
                  </a:lnTo>
                  <a:lnTo>
                    <a:pt x="708" y="817"/>
                  </a:lnTo>
                  <a:lnTo>
                    <a:pt x="662" y="817"/>
                  </a:lnTo>
                  <a:lnTo>
                    <a:pt x="613" y="817"/>
                  </a:lnTo>
                  <a:lnTo>
                    <a:pt x="559" y="817"/>
                  </a:lnTo>
                  <a:lnTo>
                    <a:pt x="505" y="817"/>
                  </a:lnTo>
                  <a:lnTo>
                    <a:pt x="451" y="817"/>
                  </a:lnTo>
                  <a:lnTo>
                    <a:pt x="399" y="817"/>
                  </a:lnTo>
                  <a:lnTo>
                    <a:pt x="350" y="817"/>
                  </a:lnTo>
                  <a:lnTo>
                    <a:pt x="307" y="817"/>
                  </a:lnTo>
                  <a:lnTo>
                    <a:pt x="270" y="817"/>
                  </a:lnTo>
                  <a:lnTo>
                    <a:pt x="242" y="817"/>
                  </a:lnTo>
                  <a:lnTo>
                    <a:pt x="222" y="817"/>
                  </a:lnTo>
                  <a:lnTo>
                    <a:pt x="216" y="817"/>
                  </a:lnTo>
                  <a:lnTo>
                    <a:pt x="188" y="812"/>
                  </a:lnTo>
                  <a:lnTo>
                    <a:pt x="168" y="803"/>
                  </a:lnTo>
                  <a:lnTo>
                    <a:pt x="152" y="791"/>
                  </a:lnTo>
                  <a:lnTo>
                    <a:pt x="142" y="779"/>
                  </a:lnTo>
                  <a:lnTo>
                    <a:pt x="135" y="768"/>
                  </a:lnTo>
                  <a:lnTo>
                    <a:pt x="131" y="757"/>
                  </a:lnTo>
                  <a:lnTo>
                    <a:pt x="130" y="750"/>
                  </a:lnTo>
                  <a:lnTo>
                    <a:pt x="130" y="744"/>
                  </a:lnTo>
                  <a:lnTo>
                    <a:pt x="130" y="743"/>
                  </a:lnTo>
                  <a:lnTo>
                    <a:pt x="129" y="743"/>
                  </a:lnTo>
                  <a:lnTo>
                    <a:pt x="129" y="742"/>
                  </a:lnTo>
                  <a:lnTo>
                    <a:pt x="123" y="711"/>
                  </a:lnTo>
                  <a:lnTo>
                    <a:pt x="109" y="629"/>
                  </a:lnTo>
                  <a:lnTo>
                    <a:pt x="88" y="513"/>
                  </a:lnTo>
                  <a:lnTo>
                    <a:pt x="65" y="380"/>
                  </a:lnTo>
                  <a:lnTo>
                    <a:pt x="41" y="246"/>
                  </a:lnTo>
                  <a:lnTo>
                    <a:pt x="21" y="128"/>
                  </a:lnTo>
                  <a:lnTo>
                    <a:pt x="6" y="42"/>
                  </a:lnTo>
                  <a:lnTo>
                    <a:pt x="0" y="6"/>
                  </a:lnTo>
                  <a:lnTo>
                    <a:pt x="1" y="4"/>
                  </a:lnTo>
                  <a:lnTo>
                    <a:pt x="4" y="2"/>
                  </a:lnTo>
                  <a:lnTo>
                    <a:pt x="5" y="0"/>
                  </a:lnTo>
                  <a:close/>
                </a:path>
              </a:pathLst>
            </a:custGeom>
            <a:solidFill>
              <a:srgbClr val="C0C0C0"/>
            </a:solidFill>
            <a:ln w="9525">
              <a:noFill/>
              <a:round/>
              <a:headEnd/>
              <a:tailEnd/>
            </a:ln>
          </p:spPr>
          <p:txBody>
            <a:bodyPr/>
            <a:lstStyle/>
            <a:p>
              <a:pPr rtl="0"/>
              <a:endParaRPr lang="en-US" sz="3800"/>
            </a:p>
          </p:txBody>
        </p:sp>
        <p:sp>
          <p:nvSpPr>
            <p:cNvPr id="1195" name="Freeform 1193"/>
            <p:cNvSpPr>
              <a:spLocks/>
            </p:cNvSpPr>
            <p:nvPr/>
          </p:nvSpPr>
          <p:spPr bwMode="auto">
            <a:xfrm>
              <a:off x="733" y="2743"/>
              <a:ext cx="70" cy="263"/>
            </a:xfrm>
            <a:custGeom>
              <a:avLst/>
              <a:gdLst>
                <a:gd name="T0" fmla="*/ 0 w 306"/>
                <a:gd name="T1" fmla="*/ 3 h 1144"/>
                <a:gd name="T2" fmla="*/ 0 w 306"/>
                <a:gd name="T3" fmla="*/ 5 h 1144"/>
                <a:gd name="T4" fmla="*/ 0 w 306"/>
                <a:gd name="T5" fmla="*/ 7 h 1144"/>
                <a:gd name="T6" fmla="*/ 2 w 306"/>
                <a:gd name="T7" fmla="*/ 8 h 1144"/>
                <a:gd name="T8" fmla="*/ 3 w 306"/>
                <a:gd name="T9" fmla="*/ 9 h 1144"/>
                <a:gd name="T10" fmla="*/ 7 w 306"/>
                <a:gd name="T11" fmla="*/ 10 h 1144"/>
                <a:gd name="T12" fmla="*/ 11 w 306"/>
                <a:gd name="T13" fmla="*/ 12 h 1144"/>
                <a:gd name="T14" fmla="*/ 14 w 306"/>
                <a:gd name="T15" fmla="*/ 13 h 1144"/>
                <a:gd name="T16" fmla="*/ 18 w 306"/>
                <a:gd name="T17" fmla="*/ 15 h 1144"/>
                <a:gd name="T18" fmla="*/ 22 w 306"/>
                <a:gd name="T19" fmla="*/ 17 h 1144"/>
                <a:gd name="T20" fmla="*/ 24 w 306"/>
                <a:gd name="T21" fmla="*/ 19 h 1144"/>
                <a:gd name="T22" fmla="*/ 27 w 306"/>
                <a:gd name="T23" fmla="*/ 22 h 1144"/>
                <a:gd name="T24" fmla="*/ 28 w 306"/>
                <a:gd name="T25" fmla="*/ 24 h 1144"/>
                <a:gd name="T26" fmla="*/ 29 w 306"/>
                <a:gd name="T27" fmla="*/ 32 h 1144"/>
                <a:gd name="T28" fmla="*/ 32 w 306"/>
                <a:gd name="T29" fmla="*/ 51 h 1144"/>
                <a:gd name="T30" fmla="*/ 36 w 306"/>
                <a:gd name="T31" fmla="*/ 77 h 1144"/>
                <a:gd name="T32" fmla="*/ 40 w 306"/>
                <a:gd name="T33" fmla="*/ 110 h 1144"/>
                <a:gd name="T34" fmla="*/ 46 w 306"/>
                <a:gd name="T35" fmla="*/ 146 h 1144"/>
                <a:gd name="T36" fmla="*/ 51 w 306"/>
                <a:gd name="T37" fmla="*/ 185 h 1144"/>
                <a:gd name="T38" fmla="*/ 56 w 306"/>
                <a:gd name="T39" fmla="*/ 223 h 1144"/>
                <a:gd name="T40" fmla="*/ 61 w 306"/>
                <a:gd name="T41" fmla="*/ 260 h 1144"/>
                <a:gd name="T42" fmla="*/ 62 w 306"/>
                <a:gd name="T43" fmla="*/ 261 h 1144"/>
                <a:gd name="T44" fmla="*/ 63 w 306"/>
                <a:gd name="T45" fmla="*/ 263 h 1144"/>
                <a:gd name="T46" fmla="*/ 64 w 306"/>
                <a:gd name="T47" fmla="*/ 263 h 1144"/>
                <a:gd name="T48" fmla="*/ 66 w 306"/>
                <a:gd name="T49" fmla="*/ 263 h 1144"/>
                <a:gd name="T50" fmla="*/ 68 w 306"/>
                <a:gd name="T51" fmla="*/ 263 h 1144"/>
                <a:gd name="T52" fmla="*/ 69 w 306"/>
                <a:gd name="T53" fmla="*/ 261 h 1144"/>
                <a:gd name="T54" fmla="*/ 70 w 306"/>
                <a:gd name="T55" fmla="*/ 260 h 1144"/>
                <a:gd name="T56" fmla="*/ 70 w 306"/>
                <a:gd name="T57" fmla="*/ 258 h 1144"/>
                <a:gd name="T58" fmla="*/ 68 w 306"/>
                <a:gd name="T59" fmla="*/ 242 h 1144"/>
                <a:gd name="T60" fmla="*/ 64 w 306"/>
                <a:gd name="T61" fmla="*/ 213 h 1144"/>
                <a:gd name="T62" fmla="*/ 59 w 306"/>
                <a:gd name="T63" fmla="*/ 175 h 1144"/>
                <a:gd name="T64" fmla="*/ 53 w 306"/>
                <a:gd name="T65" fmla="*/ 134 h 1144"/>
                <a:gd name="T66" fmla="*/ 47 w 306"/>
                <a:gd name="T67" fmla="*/ 94 h 1144"/>
                <a:gd name="T68" fmla="*/ 42 w 306"/>
                <a:gd name="T69" fmla="*/ 59 h 1144"/>
                <a:gd name="T70" fmla="*/ 38 w 306"/>
                <a:gd name="T71" fmla="*/ 33 h 1144"/>
                <a:gd name="T72" fmla="*/ 36 w 306"/>
                <a:gd name="T73" fmla="*/ 21 h 1144"/>
                <a:gd name="T74" fmla="*/ 34 w 306"/>
                <a:gd name="T75" fmla="*/ 17 h 1144"/>
                <a:gd name="T76" fmla="*/ 31 w 306"/>
                <a:gd name="T77" fmla="*/ 13 h 1144"/>
                <a:gd name="T78" fmla="*/ 27 w 306"/>
                <a:gd name="T79" fmla="*/ 10 h 1144"/>
                <a:gd name="T80" fmla="*/ 22 w 306"/>
                <a:gd name="T81" fmla="*/ 7 h 1144"/>
                <a:gd name="T82" fmla="*/ 17 w 306"/>
                <a:gd name="T83" fmla="*/ 4 h 1144"/>
                <a:gd name="T84" fmla="*/ 12 w 306"/>
                <a:gd name="T85" fmla="*/ 3 h 1144"/>
                <a:gd name="T86" fmla="*/ 8 w 306"/>
                <a:gd name="T87" fmla="*/ 1 h 1144"/>
                <a:gd name="T88" fmla="*/ 6 w 306"/>
                <a:gd name="T89" fmla="*/ 0 h 1144"/>
                <a:gd name="T90" fmla="*/ 4 w 306"/>
                <a:gd name="T91" fmla="*/ 0 h 1144"/>
                <a:gd name="T92" fmla="*/ 3 w 306"/>
                <a:gd name="T93" fmla="*/ 1 h 1144"/>
                <a:gd name="T94" fmla="*/ 1 w 306"/>
                <a:gd name="T95" fmla="*/ 2 h 1144"/>
                <a:gd name="T96" fmla="*/ 0 w 306"/>
                <a:gd name="T97" fmla="*/ 3 h 1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6"/>
                <a:gd name="T148" fmla="*/ 0 h 1144"/>
                <a:gd name="T149" fmla="*/ 306 w 306"/>
                <a:gd name="T150" fmla="*/ 1144 h 11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6" h="1144">
                  <a:moveTo>
                    <a:pt x="2" y="14"/>
                  </a:moveTo>
                  <a:lnTo>
                    <a:pt x="0" y="22"/>
                  </a:lnTo>
                  <a:lnTo>
                    <a:pt x="2" y="29"/>
                  </a:lnTo>
                  <a:lnTo>
                    <a:pt x="7" y="35"/>
                  </a:lnTo>
                  <a:lnTo>
                    <a:pt x="13" y="39"/>
                  </a:lnTo>
                  <a:lnTo>
                    <a:pt x="29" y="44"/>
                  </a:lnTo>
                  <a:lnTo>
                    <a:pt x="46" y="51"/>
                  </a:lnTo>
                  <a:lnTo>
                    <a:pt x="63" y="58"/>
                  </a:lnTo>
                  <a:lnTo>
                    <a:pt x="80" y="66"/>
                  </a:lnTo>
                  <a:lnTo>
                    <a:pt x="94" y="75"/>
                  </a:lnTo>
                  <a:lnTo>
                    <a:pt x="107" y="84"/>
                  </a:lnTo>
                  <a:lnTo>
                    <a:pt x="116" y="94"/>
                  </a:lnTo>
                  <a:lnTo>
                    <a:pt x="121" y="103"/>
                  </a:lnTo>
                  <a:lnTo>
                    <a:pt x="128" y="139"/>
                  </a:lnTo>
                  <a:lnTo>
                    <a:pt x="139" y="220"/>
                  </a:lnTo>
                  <a:lnTo>
                    <a:pt x="156" y="335"/>
                  </a:lnTo>
                  <a:lnTo>
                    <a:pt x="177" y="479"/>
                  </a:lnTo>
                  <a:lnTo>
                    <a:pt x="199" y="637"/>
                  </a:lnTo>
                  <a:lnTo>
                    <a:pt x="223" y="805"/>
                  </a:lnTo>
                  <a:lnTo>
                    <a:pt x="246" y="971"/>
                  </a:lnTo>
                  <a:lnTo>
                    <a:pt x="267" y="1129"/>
                  </a:lnTo>
                  <a:lnTo>
                    <a:pt x="270" y="1137"/>
                  </a:lnTo>
                  <a:lnTo>
                    <a:pt x="275" y="1142"/>
                  </a:lnTo>
                  <a:lnTo>
                    <a:pt x="281" y="1144"/>
                  </a:lnTo>
                  <a:lnTo>
                    <a:pt x="289" y="1144"/>
                  </a:lnTo>
                  <a:lnTo>
                    <a:pt x="297" y="1142"/>
                  </a:lnTo>
                  <a:lnTo>
                    <a:pt x="303" y="1137"/>
                  </a:lnTo>
                  <a:lnTo>
                    <a:pt x="306" y="1130"/>
                  </a:lnTo>
                  <a:lnTo>
                    <a:pt x="306" y="1122"/>
                  </a:lnTo>
                  <a:lnTo>
                    <a:pt x="297" y="1051"/>
                  </a:lnTo>
                  <a:lnTo>
                    <a:pt x="279" y="925"/>
                  </a:lnTo>
                  <a:lnTo>
                    <a:pt x="257" y="763"/>
                  </a:lnTo>
                  <a:lnTo>
                    <a:pt x="232" y="585"/>
                  </a:lnTo>
                  <a:lnTo>
                    <a:pt x="207" y="410"/>
                  </a:lnTo>
                  <a:lnTo>
                    <a:pt x="185" y="256"/>
                  </a:lnTo>
                  <a:lnTo>
                    <a:pt x="168" y="144"/>
                  </a:lnTo>
                  <a:lnTo>
                    <a:pt x="159" y="92"/>
                  </a:lnTo>
                  <a:lnTo>
                    <a:pt x="150" y="74"/>
                  </a:lnTo>
                  <a:lnTo>
                    <a:pt x="136" y="57"/>
                  </a:lnTo>
                  <a:lnTo>
                    <a:pt x="116" y="43"/>
                  </a:lnTo>
                  <a:lnTo>
                    <a:pt x="95" y="30"/>
                  </a:lnTo>
                  <a:lnTo>
                    <a:pt x="73" y="19"/>
                  </a:lnTo>
                  <a:lnTo>
                    <a:pt x="54" y="12"/>
                  </a:lnTo>
                  <a:lnTo>
                    <a:pt x="37" y="5"/>
                  </a:lnTo>
                  <a:lnTo>
                    <a:pt x="26" y="1"/>
                  </a:lnTo>
                  <a:lnTo>
                    <a:pt x="18" y="0"/>
                  </a:lnTo>
                  <a:lnTo>
                    <a:pt x="11" y="3"/>
                  </a:lnTo>
                  <a:lnTo>
                    <a:pt x="5" y="8"/>
                  </a:lnTo>
                  <a:lnTo>
                    <a:pt x="2" y="14"/>
                  </a:lnTo>
                  <a:close/>
                </a:path>
              </a:pathLst>
            </a:custGeom>
            <a:solidFill>
              <a:srgbClr val="000000"/>
            </a:solidFill>
            <a:ln w="9525">
              <a:noFill/>
              <a:round/>
              <a:headEnd/>
              <a:tailEnd/>
            </a:ln>
          </p:spPr>
          <p:txBody>
            <a:bodyPr/>
            <a:lstStyle/>
            <a:p>
              <a:pPr rtl="0"/>
              <a:endParaRPr lang="en-US" sz="3800"/>
            </a:p>
          </p:txBody>
        </p:sp>
        <p:sp>
          <p:nvSpPr>
            <p:cNvPr id="1196" name="Freeform 1194"/>
            <p:cNvSpPr>
              <a:spLocks/>
            </p:cNvSpPr>
            <p:nvPr/>
          </p:nvSpPr>
          <p:spPr bwMode="auto">
            <a:xfrm>
              <a:off x="678" y="2744"/>
              <a:ext cx="34" cy="260"/>
            </a:xfrm>
            <a:custGeom>
              <a:avLst/>
              <a:gdLst>
                <a:gd name="T0" fmla="*/ 27 w 151"/>
                <a:gd name="T1" fmla="*/ 0 h 1135"/>
                <a:gd name="T2" fmla="*/ 25 w 151"/>
                <a:gd name="T3" fmla="*/ 2 h 1135"/>
                <a:gd name="T4" fmla="*/ 22 w 151"/>
                <a:gd name="T5" fmla="*/ 4 h 1135"/>
                <a:gd name="T6" fmla="*/ 18 w 151"/>
                <a:gd name="T7" fmla="*/ 6 h 1135"/>
                <a:gd name="T8" fmla="*/ 13 w 151"/>
                <a:gd name="T9" fmla="*/ 10 h 1135"/>
                <a:gd name="T10" fmla="*/ 9 w 151"/>
                <a:gd name="T11" fmla="*/ 14 h 1135"/>
                <a:gd name="T12" fmla="*/ 5 w 151"/>
                <a:gd name="T13" fmla="*/ 18 h 1135"/>
                <a:gd name="T14" fmla="*/ 3 w 151"/>
                <a:gd name="T15" fmla="*/ 22 h 1135"/>
                <a:gd name="T16" fmla="*/ 2 w 151"/>
                <a:gd name="T17" fmla="*/ 26 h 1135"/>
                <a:gd name="T18" fmla="*/ 1 w 151"/>
                <a:gd name="T19" fmla="*/ 65 h 1135"/>
                <a:gd name="T20" fmla="*/ 1 w 151"/>
                <a:gd name="T21" fmla="*/ 141 h 1135"/>
                <a:gd name="T22" fmla="*/ 0 w 151"/>
                <a:gd name="T23" fmla="*/ 217 h 1135"/>
                <a:gd name="T24" fmla="*/ 0 w 151"/>
                <a:gd name="T25" fmla="*/ 255 h 1135"/>
                <a:gd name="T26" fmla="*/ 0 w 151"/>
                <a:gd name="T27" fmla="*/ 257 h 1135"/>
                <a:gd name="T28" fmla="*/ 2 w 151"/>
                <a:gd name="T29" fmla="*/ 259 h 1135"/>
                <a:gd name="T30" fmla="*/ 3 w 151"/>
                <a:gd name="T31" fmla="*/ 260 h 1135"/>
                <a:gd name="T32" fmla="*/ 5 w 151"/>
                <a:gd name="T33" fmla="*/ 260 h 1135"/>
                <a:gd name="T34" fmla="*/ 6 w 151"/>
                <a:gd name="T35" fmla="*/ 260 h 1135"/>
                <a:gd name="T36" fmla="*/ 8 w 151"/>
                <a:gd name="T37" fmla="*/ 259 h 1135"/>
                <a:gd name="T38" fmla="*/ 9 w 151"/>
                <a:gd name="T39" fmla="*/ 257 h 1135"/>
                <a:gd name="T40" fmla="*/ 9 w 151"/>
                <a:gd name="T41" fmla="*/ 255 h 1135"/>
                <a:gd name="T42" fmla="*/ 9 w 151"/>
                <a:gd name="T43" fmla="*/ 189 h 1135"/>
                <a:gd name="T44" fmla="*/ 9 w 151"/>
                <a:gd name="T45" fmla="*/ 116 h 1135"/>
                <a:gd name="T46" fmla="*/ 10 w 151"/>
                <a:gd name="T47" fmla="*/ 56 h 1135"/>
                <a:gd name="T48" fmla="*/ 10 w 151"/>
                <a:gd name="T49" fmla="*/ 27 h 1135"/>
                <a:gd name="T50" fmla="*/ 11 w 151"/>
                <a:gd name="T51" fmla="*/ 25 h 1135"/>
                <a:gd name="T52" fmla="*/ 13 w 151"/>
                <a:gd name="T53" fmla="*/ 23 h 1135"/>
                <a:gd name="T54" fmla="*/ 15 w 151"/>
                <a:gd name="T55" fmla="*/ 20 h 1135"/>
                <a:gd name="T56" fmla="*/ 18 w 151"/>
                <a:gd name="T57" fmla="*/ 17 h 1135"/>
                <a:gd name="T58" fmla="*/ 21 w 151"/>
                <a:gd name="T59" fmla="*/ 15 h 1135"/>
                <a:gd name="T60" fmla="*/ 25 w 151"/>
                <a:gd name="T61" fmla="*/ 12 h 1135"/>
                <a:gd name="T62" fmla="*/ 28 w 151"/>
                <a:gd name="T63" fmla="*/ 10 h 1135"/>
                <a:gd name="T64" fmla="*/ 32 w 151"/>
                <a:gd name="T65" fmla="*/ 8 h 1135"/>
                <a:gd name="T66" fmla="*/ 33 w 151"/>
                <a:gd name="T67" fmla="*/ 7 h 1135"/>
                <a:gd name="T68" fmla="*/ 34 w 151"/>
                <a:gd name="T69" fmla="*/ 5 h 1135"/>
                <a:gd name="T70" fmla="*/ 34 w 151"/>
                <a:gd name="T71" fmla="*/ 4 h 1135"/>
                <a:gd name="T72" fmla="*/ 34 w 151"/>
                <a:gd name="T73" fmla="*/ 2 h 1135"/>
                <a:gd name="T74" fmla="*/ 32 w 151"/>
                <a:gd name="T75" fmla="*/ 1 h 1135"/>
                <a:gd name="T76" fmla="*/ 31 w 151"/>
                <a:gd name="T77" fmla="*/ 0 h 1135"/>
                <a:gd name="T78" fmla="*/ 29 w 151"/>
                <a:gd name="T79" fmla="*/ 0 h 1135"/>
                <a:gd name="T80" fmla="*/ 27 w 151"/>
                <a:gd name="T81" fmla="*/ 0 h 11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1"/>
                <a:gd name="T124" fmla="*/ 0 h 1135"/>
                <a:gd name="T125" fmla="*/ 151 w 151"/>
                <a:gd name="T126" fmla="*/ 1135 h 11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1" h="1135">
                  <a:moveTo>
                    <a:pt x="121" y="2"/>
                  </a:moveTo>
                  <a:lnTo>
                    <a:pt x="111" y="7"/>
                  </a:lnTo>
                  <a:lnTo>
                    <a:pt x="96" y="16"/>
                  </a:lnTo>
                  <a:lnTo>
                    <a:pt x="78" y="28"/>
                  </a:lnTo>
                  <a:lnTo>
                    <a:pt x="59" y="42"/>
                  </a:lnTo>
                  <a:lnTo>
                    <a:pt x="41" y="59"/>
                  </a:lnTo>
                  <a:lnTo>
                    <a:pt x="24" y="78"/>
                  </a:lnTo>
                  <a:lnTo>
                    <a:pt x="12" y="96"/>
                  </a:lnTo>
                  <a:lnTo>
                    <a:pt x="7" y="115"/>
                  </a:lnTo>
                  <a:lnTo>
                    <a:pt x="4" y="284"/>
                  </a:lnTo>
                  <a:lnTo>
                    <a:pt x="3" y="617"/>
                  </a:lnTo>
                  <a:lnTo>
                    <a:pt x="1" y="949"/>
                  </a:lnTo>
                  <a:lnTo>
                    <a:pt x="0" y="1115"/>
                  </a:lnTo>
                  <a:lnTo>
                    <a:pt x="1" y="1123"/>
                  </a:lnTo>
                  <a:lnTo>
                    <a:pt x="7" y="1130"/>
                  </a:lnTo>
                  <a:lnTo>
                    <a:pt x="12" y="1134"/>
                  </a:lnTo>
                  <a:lnTo>
                    <a:pt x="20" y="1135"/>
                  </a:lnTo>
                  <a:lnTo>
                    <a:pt x="28" y="1134"/>
                  </a:lnTo>
                  <a:lnTo>
                    <a:pt x="34" y="1130"/>
                  </a:lnTo>
                  <a:lnTo>
                    <a:pt x="39" y="1123"/>
                  </a:lnTo>
                  <a:lnTo>
                    <a:pt x="41" y="1115"/>
                  </a:lnTo>
                  <a:lnTo>
                    <a:pt x="41" y="825"/>
                  </a:lnTo>
                  <a:lnTo>
                    <a:pt x="42" y="507"/>
                  </a:lnTo>
                  <a:lnTo>
                    <a:pt x="44" y="243"/>
                  </a:lnTo>
                  <a:lnTo>
                    <a:pt x="46" y="119"/>
                  </a:lnTo>
                  <a:lnTo>
                    <a:pt x="50" y="110"/>
                  </a:lnTo>
                  <a:lnTo>
                    <a:pt x="56" y="100"/>
                  </a:lnTo>
                  <a:lnTo>
                    <a:pt x="68" y="88"/>
                  </a:lnTo>
                  <a:lnTo>
                    <a:pt x="81" y="76"/>
                  </a:lnTo>
                  <a:lnTo>
                    <a:pt x="95" y="65"/>
                  </a:lnTo>
                  <a:lnTo>
                    <a:pt x="111" y="54"/>
                  </a:lnTo>
                  <a:lnTo>
                    <a:pt x="126" y="45"/>
                  </a:lnTo>
                  <a:lnTo>
                    <a:pt x="141" y="37"/>
                  </a:lnTo>
                  <a:lnTo>
                    <a:pt x="146" y="32"/>
                  </a:lnTo>
                  <a:lnTo>
                    <a:pt x="150" y="24"/>
                  </a:lnTo>
                  <a:lnTo>
                    <a:pt x="151" y="18"/>
                  </a:lnTo>
                  <a:lnTo>
                    <a:pt x="149" y="10"/>
                  </a:lnTo>
                  <a:lnTo>
                    <a:pt x="143" y="3"/>
                  </a:lnTo>
                  <a:lnTo>
                    <a:pt x="137" y="0"/>
                  </a:lnTo>
                  <a:lnTo>
                    <a:pt x="129" y="0"/>
                  </a:lnTo>
                  <a:lnTo>
                    <a:pt x="121" y="2"/>
                  </a:lnTo>
                  <a:close/>
                </a:path>
              </a:pathLst>
            </a:custGeom>
            <a:solidFill>
              <a:srgbClr val="000000"/>
            </a:solidFill>
            <a:ln w="9525">
              <a:noFill/>
              <a:round/>
              <a:headEnd/>
              <a:tailEnd/>
            </a:ln>
          </p:spPr>
          <p:txBody>
            <a:bodyPr/>
            <a:lstStyle/>
            <a:p>
              <a:pPr rtl="0"/>
              <a:endParaRPr lang="en-US" sz="3800"/>
            </a:p>
          </p:txBody>
        </p:sp>
        <p:sp>
          <p:nvSpPr>
            <p:cNvPr id="1197" name="Freeform 1195"/>
            <p:cNvSpPr>
              <a:spLocks/>
            </p:cNvSpPr>
            <p:nvPr/>
          </p:nvSpPr>
          <p:spPr bwMode="auto">
            <a:xfrm>
              <a:off x="485" y="2725"/>
              <a:ext cx="313" cy="71"/>
            </a:xfrm>
            <a:custGeom>
              <a:avLst/>
              <a:gdLst>
                <a:gd name="T0" fmla="*/ 300 w 1367"/>
                <a:gd name="T1" fmla="*/ 0 h 308"/>
                <a:gd name="T2" fmla="*/ 9 w 1367"/>
                <a:gd name="T3" fmla="*/ 46 h 308"/>
                <a:gd name="T4" fmla="*/ 8 w 1367"/>
                <a:gd name="T5" fmla="*/ 46 h 308"/>
                <a:gd name="T6" fmla="*/ 8 w 1367"/>
                <a:gd name="T7" fmla="*/ 46 h 308"/>
                <a:gd name="T8" fmla="*/ 7 w 1367"/>
                <a:gd name="T9" fmla="*/ 47 h 308"/>
                <a:gd name="T10" fmla="*/ 6 w 1367"/>
                <a:gd name="T11" fmla="*/ 47 h 308"/>
                <a:gd name="T12" fmla="*/ 3 w 1367"/>
                <a:gd name="T13" fmla="*/ 52 h 308"/>
                <a:gd name="T14" fmla="*/ 1 w 1367"/>
                <a:gd name="T15" fmla="*/ 55 h 308"/>
                <a:gd name="T16" fmla="*/ 0 w 1367"/>
                <a:gd name="T17" fmla="*/ 59 h 308"/>
                <a:gd name="T18" fmla="*/ 0 w 1367"/>
                <a:gd name="T19" fmla="*/ 63 h 308"/>
                <a:gd name="T20" fmla="*/ 1 w 1367"/>
                <a:gd name="T21" fmla="*/ 65 h 308"/>
                <a:gd name="T22" fmla="*/ 3 w 1367"/>
                <a:gd name="T23" fmla="*/ 67 h 308"/>
                <a:gd name="T24" fmla="*/ 5 w 1367"/>
                <a:gd name="T25" fmla="*/ 69 h 308"/>
                <a:gd name="T26" fmla="*/ 7 w 1367"/>
                <a:gd name="T27" fmla="*/ 70 h 308"/>
                <a:gd name="T28" fmla="*/ 9 w 1367"/>
                <a:gd name="T29" fmla="*/ 71 h 308"/>
                <a:gd name="T30" fmla="*/ 11 w 1367"/>
                <a:gd name="T31" fmla="*/ 71 h 308"/>
                <a:gd name="T32" fmla="*/ 12 w 1367"/>
                <a:gd name="T33" fmla="*/ 71 h 308"/>
                <a:gd name="T34" fmla="*/ 13 w 1367"/>
                <a:gd name="T35" fmla="*/ 71 h 308"/>
                <a:gd name="T36" fmla="*/ 14 w 1367"/>
                <a:gd name="T37" fmla="*/ 71 h 308"/>
                <a:gd name="T38" fmla="*/ 14 w 1367"/>
                <a:gd name="T39" fmla="*/ 71 h 308"/>
                <a:gd name="T40" fmla="*/ 14 w 1367"/>
                <a:gd name="T41" fmla="*/ 71 h 308"/>
                <a:gd name="T42" fmla="*/ 14 w 1367"/>
                <a:gd name="T43" fmla="*/ 71 h 308"/>
                <a:gd name="T44" fmla="*/ 306 w 1367"/>
                <a:gd name="T45" fmla="*/ 23 h 308"/>
                <a:gd name="T46" fmla="*/ 306 w 1367"/>
                <a:gd name="T47" fmla="*/ 23 h 308"/>
                <a:gd name="T48" fmla="*/ 307 w 1367"/>
                <a:gd name="T49" fmla="*/ 22 h 308"/>
                <a:gd name="T50" fmla="*/ 308 w 1367"/>
                <a:gd name="T51" fmla="*/ 22 h 308"/>
                <a:gd name="T52" fmla="*/ 308 w 1367"/>
                <a:gd name="T53" fmla="*/ 22 h 308"/>
                <a:gd name="T54" fmla="*/ 311 w 1367"/>
                <a:gd name="T55" fmla="*/ 19 h 308"/>
                <a:gd name="T56" fmla="*/ 312 w 1367"/>
                <a:gd name="T57" fmla="*/ 15 h 308"/>
                <a:gd name="T58" fmla="*/ 313 w 1367"/>
                <a:gd name="T59" fmla="*/ 12 h 308"/>
                <a:gd name="T60" fmla="*/ 313 w 1367"/>
                <a:gd name="T61" fmla="*/ 9 h 308"/>
                <a:gd name="T62" fmla="*/ 312 w 1367"/>
                <a:gd name="T63" fmla="*/ 7 h 308"/>
                <a:gd name="T64" fmla="*/ 310 w 1367"/>
                <a:gd name="T65" fmla="*/ 5 h 308"/>
                <a:gd name="T66" fmla="*/ 309 w 1367"/>
                <a:gd name="T67" fmla="*/ 3 h 308"/>
                <a:gd name="T68" fmla="*/ 307 w 1367"/>
                <a:gd name="T69" fmla="*/ 2 h 308"/>
                <a:gd name="T70" fmla="*/ 305 w 1367"/>
                <a:gd name="T71" fmla="*/ 1 h 308"/>
                <a:gd name="T72" fmla="*/ 304 w 1367"/>
                <a:gd name="T73" fmla="*/ 0 h 308"/>
                <a:gd name="T74" fmla="*/ 303 w 1367"/>
                <a:gd name="T75" fmla="*/ 0 h 308"/>
                <a:gd name="T76" fmla="*/ 302 w 1367"/>
                <a:gd name="T77" fmla="*/ 0 h 308"/>
                <a:gd name="T78" fmla="*/ 301 w 1367"/>
                <a:gd name="T79" fmla="*/ 0 h 308"/>
                <a:gd name="T80" fmla="*/ 301 w 1367"/>
                <a:gd name="T81" fmla="*/ 0 h 308"/>
                <a:gd name="T82" fmla="*/ 301 w 1367"/>
                <a:gd name="T83" fmla="*/ 0 h 308"/>
                <a:gd name="T84" fmla="*/ 300 w 1367"/>
                <a:gd name="T85" fmla="*/ 0 h 3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7"/>
                <a:gd name="T130" fmla="*/ 0 h 308"/>
                <a:gd name="T131" fmla="*/ 1367 w 1367"/>
                <a:gd name="T132" fmla="*/ 308 h 3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7" h="308">
                  <a:moveTo>
                    <a:pt x="1310" y="0"/>
                  </a:moveTo>
                  <a:lnTo>
                    <a:pt x="39" y="199"/>
                  </a:lnTo>
                  <a:lnTo>
                    <a:pt x="36" y="200"/>
                  </a:lnTo>
                  <a:lnTo>
                    <a:pt x="33" y="201"/>
                  </a:lnTo>
                  <a:lnTo>
                    <a:pt x="31" y="203"/>
                  </a:lnTo>
                  <a:lnTo>
                    <a:pt x="28" y="205"/>
                  </a:lnTo>
                  <a:lnTo>
                    <a:pt x="13" y="224"/>
                  </a:lnTo>
                  <a:lnTo>
                    <a:pt x="3" y="240"/>
                  </a:lnTo>
                  <a:lnTo>
                    <a:pt x="0" y="257"/>
                  </a:lnTo>
                  <a:lnTo>
                    <a:pt x="1" y="273"/>
                  </a:lnTo>
                  <a:lnTo>
                    <a:pt x="6" y="283"/>
                  </a:lnTo>
                  <a:lnTo>
                    <a:pt x="14" y="291"/>
                  </a:lnTo>
                  <a:lnTo>
                    <a:pt x="23" y="298"/>
                  </a:lnTo>
                  <a:lnTo>
                    <a:pt x="32" y="302"/>
                  </a:lnTo>
                  <a:lnTo>
                    <a:pt x="41" y="306"/>
                  </a:lnTo>
                  <a:lnTo>
                    <a:pt x="49" y="307"/>
                  </a:lnTo>
                  <a:lnTo>
                    <a:pt x="54" y="308"/>
                  </a:lnTo>
                  <a:lnTo>
                    <a:pt x="58" y="308"/>
                  </a:lnTo>
                  <a:lnTo>
                    <a:pt x="59" y="308"/>
                  </a:lnTo>
                  <a:lnTo>
                    <a:pt x="61" y="308"/>
                  </a:lnTo>
                  <a:lnTo>
                    <a:pt x="62" y="308"/>
                  </a:lnTo>
                  <a:lnTo>
                    <a:pt x="63" y="308"/>
                  </a:lnTo>
                  <a:lnTo>
                    <a:pt x="1335" y="99"/>
                  </a:lnTo>
                  <a:lnTo>
                    <a:pt x="1337" y="99"/>
                  </a:lnTo>
                  <a:lnTo>
                    <a:pt x="1340" y="97"/>
                  </a:lnTo>
                  <a:lnTo>
                    <a:pt x="1343" y="95"/>
                  </a:lnTo>
                  <a:lnTo>
                    <a:pt x="1345" y="94"/>
                  </a:lnTo>
                  <a:lnTo>
                    <a:pt x="1357" y="81"/>
                  </a:lnTo>
                  <a:lnTo>
                    <a:pt x="1363" y="67"/>
                  </a:lnTo>
                  <a:lnTo>
                    <a:pt x="1367" y="53"/>
                  </a:lnTo>
                  <a:lnTo>
                    <a:pt x="1366" y="40"/>
                  </a:lnTo>
                  <a:lnTo>
                    <a:pt x="1362" y="30"/>
                  </a:lnTo>
                  <a:lnTo>
                    <a:pt x="1356" y="22"/>
                  </a:lnTo>
                  <a:lnTo>
                    <a:pt x="1349" y="15"/>
                  </a:lnTo>
                  <a:lnTo>
                    <a:pt x="1341" y="10"/>
                  </a:lnTo>
                  <a:lnTo>
                    <a:pt x="1333" y="5"/>
                  </a:lnTo>
                  <a:lnTo>
                    <a:pt x="1327" y="2"/>
                  </a:lnTo>
                  <a:lnTo>
                    <a:pt x="1322" y="1"/>
                  </a:lnTo>
                  <a:lnTo>
                    <a:pt x="1319" y="0"/>
                  </a:lnTo>
                  <a:lnTo>
                    <a:pt x="1316" y="0"/>
                  </a:lnTo>
                  <a:lnTo>
                    <a:pt x="1315" y="0"/>
                  </a:lnTo>
                  <a:lnTo>
                    <a:pt x="1313" y="0"/>
                  </a:lnTo>
                  <a:lnTo>
                    <a:pt x="1310" y="0"/>
                  </a:lnTo>
                  <a:close/>
                </a:path>
              </a:pathLst>
            </a:custGeom>
            <a:solidFill>
              <a:srgbClr val="000000"/>
            </a:solidFill>
            <a:ln w="9525">
              <a:noFill/>
              <a:round/>
              <a:headEnd/>
              <a:tailEnd/>
            </a:ln>
          </p:spPr>
          <p:txBody>
            <a:bodyPr/>
            <a:lstStyle/>
            <a:p>
              <a:pPr rtl="0"/>
              <a:endParaRPr lang="en-US" sz="3800"/>
            </a:p>
          </p:txBody>
        </p:sp>
        <p:sp>
          <p:nvSpPr>
            <p:cNvPr id="1198" name="Freeform 1196"/>
            <p:cNvSpPr>
              <a:spLocks/>
            </p:cNvSpPr>
            <p:nvPr/>
          </p:nvSpPr>
          <p:spPr bwMode="auto">
            <a:xfrm>
              <a:off x="494" y="2735"/>
              <a:ext cx="295" cy="52"/>
            </a:xfrm>
            <a:custGeom>
              <a:avLst/>
              <a:gdLst>
                <a:gd name="T0" fmla="*/ 292 w 1288"/>
                <a:gd name="T1" fmla="*/ 1 h 229"/>
                <a:gd name="T2" fmla="*/ 295 w 1288"/>
                <a:gd name="T3" fmla="*/ 2 h 229"/>
                <a:gd name="T4" fmla="*/ 295 w 1288"/>
                <a:gd name="T5" fmla="*/ 2 h 229"/>
                <a:gd name="T6" fmla="*/ 295 w 1288"/>
                <a:gd name="T7" fmla="*/ 2 h 229"/>
                <a:gd name="T8" fmla="*/ 295 w 1288"/>
                <a:gd name="T9" fmla="*/ 3 h 229"/>
                <a:gd name="T10" fmla="*/ 294 w 1288"/>
                <a:gd name="T11" fmla="*/ 4 h 229"/>
                <a:gd name="T12" fmla="*/ 292 w 1288"/>
                <a:gd name="T13" fmla="*/ 5 h 229"/>
                <a:gd name="T14" fmla="*/ 286 w 1288"/>
                <a:gd name="T15" fmla="*/ 6 h 229"/>
                <a:gd name="T16" fmla="*/ 273 w 1288"/>
                <a:gd name="T17" fmla="*/ 8 h 229"/>
                <a:gd name="T18" fmla="*/ 257 w 1288"/>
                <a:gd name="T19" fmla="*/ 11 h 229"/>
                <a:gd name="T20" fmla="*/ 237 w 1288"/>
                <a:gd name="T21" fmla="*/ 14 h 229"/>
                <a:gd name="T22" fmla="*/ 214 w 1288"/>
                <a:gd name="T23" fmla="*/ 18 h 229"/>
                <a:gd name="T24" fmla="*/ 188 w 1288"/>
                <a:gd name="T25" fmla="*/ 22 h 229"/>
                <a:gd name="T26" fmla="*/ 162 w 1288"/>
                <a:gd name="T27" fmla="*/ 26 h 229"/>
                <a:gd name="T28" fmla="*/ 135 w 1288"/>
                <a:gd name="T29" fmla="*/ 31 h 229"/>
                <a:gd name="T30" fmla="*/ 109 w 1288"/>
                <a:gd name="T31" fmla="*/ 35 h 229"/>
                <a:gd name="T32" fmla="*/ 84 w 1288"/>
                <a:gd name="T33" fmla="*/ 39 h 229"/>
                <a:gd name="T34" fmla="*/ 61 w 1288"/>
                <a:gd name="T35" fmla="*/ 43 h 229"/>
                <a:gd name="T36" fmla="*/ 41 w 1288"/>
                <a:gd name="T37" fmla="*/ 46 h 229"/>
                <a:gd name="T38" fmla="*/ 24 w 1288"/>
                <a:gd name="T39" fmla="*/ 49 h 229"/>
                <a:gd name="T40" fmla="*/ 12 w 1288"/>
                <a:gd name="T41" fmla="*/ 51 h 229"/>
                <a:gd name="T42" fmla="*/ 6 w 1288"/>
                <a:gd name="T43" fmla="*/ 52 h 229"/>
                <a:gd name="T44" fmla="*/ 3 w 1288"/>
                <a:gd name="T45" fmla="*/ 52 h 229"/>
                <a:gd name="T46" fmla="*/ 0 w 1288"/>
                <a:gd name="T47" fmla="*/ 51 h 229"/>
                <a:gd name="T48" fmla="*/ 0 w 1288"/>
                <a:gd name="T49" fmla="*/ 50 h 229"/>
                <a:gd name="T50" fmla="*/ 0 w 1288"/>
                <a:gd name="T51" fmla="*/ 50 h 229"/>
                <a:gd name="T52" fmla="*/ 0 w 1288"/>
                <a:gd name="T53" fmla="*/ 49 h 229"/>
                <a:gd name="T54" fmla="*/ 1 w 1288"/>
                <a:gd name="T55" fmla="*/ 47 h 229"/>
                <a:gd name="T56" fmla="*/ 4 w 1288"/>
                <a:gd name="T57" fmla="*/ 45 h 229"/>
                <a:gd name="T58" fmla="*/ 11 w 1288"/>
                <a:gd name="T59" fmla="*/ 44 h 229"/>
                <a:gd name="T60" fmla="*/ 23 w 1288"/>
                <a:gd name="T61" fmla="*/ 42 h 229"/>
                <a:gd name="T62" fmla="*/ 39 w 1288"/>
                <a:gd name="T63" fmla="*/ 39 h 229"/>
                <a:gd name="T64" fmla="*/ 60 w 1288"/>
                <a:gd name="T65" fmla="*/ 36 h 229"/>
                <a:gd name="T66" fmla="*/ 83 w 1288"/>
                <a:gd name="T67" fmla="*/ 32 h 229"/>
                <a:gd name="T68" fmla="*/ 108 w 1288"/>
                <a:gd name="T69" fmla="*/ 29 h 229"/>
                <a:gd name="T70" fmla="*/ 134 w 1288"/>
                <a:gd name="T71" fmla="*/ 25 h 229"/>
                <a:gd name="T72" fmla="*/ 161 w 1288"/>
                <a:gd name="T73" fmla="*/ 20 h 229"/>
                <a:gd name="T74" fmla="*/ 187 w 1288"/>
                <a:gd name="T75" fmla="*/ 16 h 229"/>
                <a:gd name="T76" fmla="*/ 212 w 1288"/>
                <a:gd name="T77" fmla="*/ 12 h 229"/>
                <a:gd name="T78" fmla="*/ 235 w 1288"/>
                <a:gd name="T79" fmla="*/ 9 h 229"/>
                <a:gd name="T80" fmla="*/ 255 w 1288"/>
                <a:gd name="T81" fmla="*/ 6 h 229"/>
                <a:gd name="T82" fmla="*/ 272 w 1288"/>
                <a:gd name="T83" fmla="*/ 3 h 229"/>
                <a:gd name="T84" fmla="*/ 284 w 1288"/>
                <a:gd name="T85" fmla="*/ 1 h 229"/>
                <a:gd name="T86" fmla="*/ 290 w 1288"/>
                <a:gd name="T87" fmla="*/ 0 h 2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88"/>
                <a:gd name="T133" fmla="*/ 0 h 229"/>
                <a:gd name="T134" fmla="*/ 1288 w 1288"/>
                <a:gd name="T135" fmla="*/ 229 h 2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88" h="229">
                  <a:moveTo>
                    <a:pt x="1272" y="0"/>
                  </a:moveTo>
                  <a:lnTo>
                    <a:pt x="1277" y="3"/>
                  </a:lnTo>
                  <a:lnTo>
                    <a:pt x="1283" y="5"/>
                  </a:lnTo>
                  <a:lnTo>
                    <a:pt x="1287" y="8"/>
                  </a:lnTo>
                  <a:lnTo>
                    <a:pt x="1288" y="11"/>
                  </a:lnTo>
                  <a:lnTo>
                    <a:pt x="1288" y="12"/>
                  </a:lnTo>
                  <a:lnTo>
                    <a:pt x="1287" y="14"/>
                  </a:lnTo>
                  <a:lnTo>
                    <a:pt x="1284" y="17"/>
                  </a:lnTo>
                  <a:lnTo>
                    <a:pt x="1281" y="21"/>
                  </a:lnTo>
                  <a:lnTo>
                    <a:pt x="1276" y="22"/>
                  </a:lnTo>
                  <a:lnTo>
                    <a:pt x="1264" y="24"/>
                  </a:lnTo>
                  <a:lnTo>
                    <a:pt x="1248" y="26"/>
                  </a:lnTo>
                  <a:lnTo>
                    <a:pt x="1223" y="30"/>
                  </a:lnTo>
                  <a:lnTo>
                    <a:pt x="1194" y="35"/>
                  </a:lnTo>
                  <a:lnTo>
                    <a:pt x="1160" y="41"/>
                  </a:lnTo>
                  <a:lnTo>
                    <a:pt x="1121" y="47"/>
                  </a:lnTo>
                  <a:lnTo>
                    <a:pt x="1080" y="55"/>
                  </a:lnTo>
                  <a:lnTo>
                    <a:pt x="1033" y="63"/>
                  </a:lnTo>
                  <a:lnTo>
                    <a:pt x="985" y="70"/>
                  </a:lnTo>
                  <a:lnTo>
                    <a:pt x="933" y="78"/>
                  </a:lnTo>
                  <a:lnTo>
                    <a:pt x="878" y="87"/>
                  </a:lnTo>
                  <a:lnTo>
                    <a:pt x="822" y="96"/>
                  </a:lnTo>
                  <a:lnTo>
                    <a:pt x="765" y="107"/>
                  </a:lnTo>
                  <a:lnTo>
                    <a:pt x="707" y="116"/>
                  </a:lnTo>
                  <a:lnTo>
                    <a:pt x="649" y="125"/>
                  </a:lnTo>
                  <a:lnTo>
                    <a:pt x="590" y="135"/>
                  </a:lnTo>
                  <a:lnTo>
                    <a:pt x="532" y="145"/>
                  </a:lnTo>
                  <a:lnTo>
                    <a:pt x="475" y="154"/>
                  </a:lnTo>
                  <a:lnTo>
                    <a:pt x="420" y="163"/>
                  </a:lnTo>
                  <a:lnTo>
                    <a:pt x="365" y="172"/>
                  </a:lnTo>
                  <a:lnTo>
                    <a:pt x="314" y="181"/>
                  </a:lnTo>
                  <a:lnTo>
                    <a:pt x="265" y="189"/>
                  </a:lnTo>
                  <a:lnTo>
                    <a:pt x="219" y="197"/>
                  </a:lnTo>
                  <a:lnTo>
                    <a:pt x="177" y="203"/>
                  </a:lnTo>
                  <a:lnTo>
                    <a:pt x="139" y="210"/>
                  </a:lnTo>
                  <a:lnTo>
                    <a:pt x="106" y="215"/>
                  </a:lnTo>
                  <a:lnTo>
                    <a:pt x="78" y="220"/>
                  </a:lnTo>
                  <a:lnTo>
                    <a:pt x="54" y="224"/>
                  </a:lnTo>
                  <a:lnTo>
                    <a:pt x="37" y="226"/>
                  </a:lnTo>
                  <a:lnTo>
                    <a:pt x="26" y="228"/>
                  </a:lnTo>
                  <a:lnTo>
                    <a:pt x="22" y="229"/>
                  </a:lnTo>
                  <a:lnTo>
                    <a:pt x="14" y="228"/>
                  </a:lnTo>
                  <a:lnTo>
                    <a:pt x="7" y="225"/>
                  </a:lnTo>
                  <a:lnTo>
                    <a:pt x="2" y="223"/>
                  </a:lnTo>
                  <a:lnTo>
                    <a:pt x="0" y="220"/>
                  </a:lnTo>
                  <a:lnTo>
                    <a:pt x="0" y="219"/>
                  </a:lnTo>
                  <a:lnTo>
                    <a:pt x="0" y="216"/>
                  </a:lnTo>
                  <a:lnTo>
                    <a:pt x="2" y="212"/>
                  </a:lnTo>
                  <a:lnTo>
                    <a:pt x="6" y="206"/>
                  </a:lnTo>
                  <a:lnTo>
                    <a:pt x="13" y="198"/>
                  </a:lnTo>
                  <a:lnTo>
                    <a:pt x="18" y="197"/>
                  </a:lnTo>
                  <a:lnTo>
                    <a:pt x="29" y="195"/>
                  </a:lnTo>
                  <a:lnTo>
                    <a:pt x="46" y="193"/>
                  </a:lnTo>
                  <a:lnTo>
                    <a:pt x="70" y="189"/>
                  </a:lnTo>
                  <a:lnTo>
                    <a:pt x="100" y="184"/>
                  </a:lnTo>
                  <a:lnTo>
                    <a:pt x="134" y="178"/>
                  </a:lnTo>
                  <a:lnTo>
                    <a:pt x="171" y="173"/>
                  </a:lnTo>
                  <a:lnTo>
                    <a:pt x="214" y="167"/>
                  </a:lnTo>
                  <a:lnTo>
                    <a:pt x="260" y="159"/>
                  </a:lnTo>
                  <a:lnTo>
                    <a:pt x="309" y="151"/>
                  </a:lnTo>
                  <a:lnTo>
                    <a:pt x="361" y="143"/>
                  </a:lnTo>
                  <a:lnTo>
                    <a:pt x="415" y="134"/>
                  </a:lnTo>
                  <a:lnTo>
                    <a:pt x="471" y="126"/>
                  </a:lnTo>
                  <a:lnTo>
                    <a:pt x="528" y="117"/>
                  </a:lnTo>
                  <a:lnTo>
                    <a:pt x="585" y="108"/>
                  </a:lnTo>
                  <a:lnTo>
                    <a:pt x="644" y="99"/>
                  </a:lnTo>
                  <a:lnTo>
                    <a:pt x="702" y="90"/>
                  </a:lnTo>
                  <a:lnTo>
                    <a:pt x="761" y="81"/>
                  </a:lnTo>
                  <a:lnTo>
                    <a:pt x="817" y="72"/>
                  </a:lnTo>
                  <a:lnTo>
                    <a:pt x="873" y="63"/>
                  </a:lnTo>
                  <a:lnTo>
                    <a:pt x="926" y="55"/>
                  </a:lnTo>
                  <a:lnTo>
                    <a:pt x="978" y="46"/>
                  </a:lnTo>
                  <a:lnTo>
                    <a:pt x="1028" y="38"/>
                  </a:lnTo>
                  <a:lnTo>
                    <a:pt x="1073" y="31"/>
                  </a:lnTo>
                  <a:lnTo>
                    <a:pt x="1115" y="25"/>
                  </a:lnTo>
                  <a:lnTo>
                    <a:pt x="1154" y="18"/>
                  </a:lnTo>
                  <a:lnTo>
                    <a:pt x="1186" y="13"/>
                  </a:lnTo>
                  <a:lnTo>
                    <a:pt x="1216" y="9"/>
                  </a:lnTo>
                  <a:lnTo>
                    <a:pt x="1238" y="5"/>
                  </a:lnTo>
                  <a:lnTo>
                    <a:pt x="1257" y="3"/>
                  </a:lnTo>
                  <a:lnTo>
                    <a:pt x="1268" y="1"/>
                  </a:lnTo>
                  <a:lnTo>
                    <a:pt x="1272" y="0"/>
                  </a:lnTo>
                  <a:close/>
                </a:path>
              </a:pathLst>
            </a:custGeom>
            <a:solidFill>
              <a:srgbClr val="C0C0C0"/>
            </a:solidFill>
            <a:ln w="9525">
              <a:noFill/>
              <a:round/>
              <a:headEnd/>
              <a:tailEnd/>
            </a:ln>
          </p:spPr>
          <p:txBody>
            <a:bodyPr/>
            <a:lstStyle/>
            <a:p>
              <a:pPr rtl="0"/>
              <a:endParaRPr lang="en-US" sz="3800"/>
            </a:p>
          </p:txBody>
        </p:sp>
        <p:sp>
          <p:nvSpPr>
            <p:cNvPr id="1199" name="Freeform 1197"/>
            <p:cNvSpPr>
              <a:spLocks/>
            </p:cNvSpPr>
            <p:nvPr/>
          </p:nvSpPr>
          <p:spPr bwMode="auto">
            <a:xfrm>
              <a:off x="487" y="2770"/>
              <a:ext cx="77" cy="108"/>
            </a:xfrm>
            <a:custGeom>
              <a:avLst/>
              <a:gdLst>
                <a:gd name="T0" fmla="*/ 69 w 336"/>
                <a:gd name="T1" fmla="*/ 2 h 471"/>
                <a:gd name="T2" fmla="*/ 1 w 336"/>
                <a:gd name="T3" fmla="*/ 101 h 471"/>
                <a:gd name="T4" fmla="*/ 0 w 336"/>
                <a:gd name="T5" fmla="*/ 103 h 471"/>
                <a:gd name="T6" fmla="*/ 0 w 336"/>
                <a:gd name="T7" fmla="*/ 104 h 471"/>
                <a:gd name="T8" fmla="*/ 1 w 336"/>
                <a:gd name="T9" fmla="*/ 106 h 471"/>
                <a:gd name="T10" fmla="*/ 2 w 336"/>
                <a:gd name="T11" fmla="*/ 107 h 471"/>
                <a:gd name="T12" fmla="*/ 4 w 336"/>
                <a:gd name="T13" fmla="*/ 108 h 471"/>
                <a:gd name="T14" fmla="*/ 5 w 336"/>
                <a:gd name="T15" fmla="*/ 108 h 471"/>
                <a:gd name="T16" fmla="*/ 7 w 336"/>
                <a:gd name="T17" fmla="*/ 107 h 471"/>
                <a:gd name="T18" fmla="*/ 8 w 336"/>
                <a:gd name="T19" fmla="*/ 106 h 471"/>
                <a:gd name="T20" fmla="*/ 76 w 336"/>
                <a:gd name="T21" fmla="*/ 7 h 471"/>
                <a:gd name="T22" fmla="*/ 77 w 336"/>
                <a:gd name="T23" fmla="*/ 5 h 471"/>
                <a:gd name="T24" fmla="*/ 77 w 336"/>
                <a:gd name="T25" fmla="*/ 4 h 471"/>
                <a:gd name="T26" fmla="*/ 76 w 336"/>
                <a:gd name="T27" fmla="*/ 2 h 471"/>
                <a:gd name="T28" fmla="*/ 75 w 336"/>
                <a:gd name="T29" fmla="*/ 1 h 471"/>
                <a:gd name="T30" fmla="*/ 73 w 336"/>
                <a:gd name="T31" fmla="*/ 0 h 471"/>
                <a:gd name="T32" fmla="*/ 72 w 336"/>
                <a:gd name="T33" fmla="*/ 0 h 471"/>
                <a:gd name="T34" fmla="*/ 70 w 336"/>
                <a:gd name="T35" fmla="*/ 1 h 471"/>
                <a:gd name="T36" fmla="*/ 69 w 336"/>
                <a:gd name="T37" fmla="*/ 2 h 4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6"/>
                <a:gd name="T58" fmla="*/ 0 h 471"/>
                <a:gd name="T59" fmla="*/ 336 w 336"/>
                <a:gd name="T60" fmla="*/ 471 h 4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6" h="471">
                  <a:moveTo>
                    <a:pt x="300" y="8"/>
                  </a:moveTo>
                  <a:lnTo>
                    <a:pt x="3" y="441"/>
                  </a:lnTo>
                  <a:lnTo>
                    <a:pt x="0" y="449"/>
                  </a:lnTo>
                  <a:lnTo>
                    <a:pt x="0" y="455"/>
                  </a:lnTo>
                  <a:lnTo>
                    <a:pt x="3" y="463"/>
                  </a:lnTo>
                  <a:lnTo>
                    <a:pt x="8" y="468"/>
                  </a:lnTo>
                  <a:lnTo>
                    <a:pt x="16" y="471"/>
                  </a:lnTo>
                  <a:lnTo>
                    <a:pt x="22" y="471"/>
                  </a:lnTo>
                  <a:lnTo>
                    <a:pt x="30" y="468"/>
                  </a:lnTo>
                  <a:lnTo>
                    <a:pt x="35" y="463"/>
                  </a:lnTo>
                  <a:lnTo>
                    <a:pt x="332" y="31"/>
                  </a:lnTo>
                  <a:lnTo>
                    <a:pt x="335" y="23"/>
                  </a:lnTo>
                  <a:lnTo>
                    <a:pt x="336" y="16"/>
                  </a:lnTo>
                  <a:lnTo>
                    <a:pt x="332" y="9"/>
                  </a:lnTo>
                  <a:lnTo>
                    <a:pt x="327" y="3"/>
                  </a:lnTo>
                  <a:lnTo>
                    <a:pt x="319" y="0"/>
                  </a:lnTo>
                  <a:lnTo>
                    <a:pt x="313" y="0"/>
                  </a:lnTo>
                  <a:lnTo>
                    <a:pt x="305" y="3"/>
                  </a:lnTo>
                  <a:lnTo>
                    <a:pt x="300" y="8"/>
                  </a:lnTo>
                  <a:close/>
                </a:path>
              </a:pathLst>
            </a:custGeom>
            <a:solidFill>
              <a:srgbClr val="000000"/>
            </a:solidFill>
            <a:ln w="9525">
              <a:noFill/>
              <a:round/>
              <a:headEnd/>
              <a:tailEnd/>
            </a:ln>
          </p:spPr>
          <p:txBody>
            <a:bodyPr/>
            <a:lstStyle/>
            <a:p>
              <a:pPr rtl="0"/>
              <a:endParaRPr lang="en-US" sz="3800"/>
            </a:p>
          </p:txBody>
        </p:sp>
        <p:sp>
          <p:nvSpPr>
            <p:cNvPr id="1200" name="Freeform 1198"/>
            <p:cNvSpPr>
              <a:spLocks/>
            </p:cNvSpPr>
            <p:nvPr/>
          </p:nvSpPr>
          <p:spPr bwMode="auto">
            <a:xfrm>
              <a:off x="669" y="2992"/>
              <a:ext cx="27" cy="19"/>
            </a:xfrm>
            <a:custGeom>
              <a:avLst/>
              <a:gdLst>
                <a:gd name="T0" fmla="*/ 0 w 119"/>
                <a:gd name="T1" fmla="*/ 10 h 85"/>
                <a:gd name="T2" fmla="*/ 0 w 119"/>
                <a:gd name="T3" fmla="*/ 12 h 85"/>
                <a:gd name="T4" fmla="*/ 1 w 119"/>
                <a:gd name="T5" fmla="*/ 13 h 85"/>
                <a:gd name="T6" fmla="*/ 2 w 119"/>
                <a:gd name="T7" fmla="*/ 15 h 85"/>
                <a:gd name="T8" fmla="*/ 4 w 119"/>
                <a:gd name="T9" fmla="*/ 17 h 85"/>
                <a:gd name="T10" fmla="*/ 6 w 119"/>
                <a:gd name="T11" fmla="*/ 18 h 85"/>
                <a:gd name="T12" fmla="*/ 8 w 119"/>
                <a:gd name="T13" fmla="*/ 19 h 85"/>
                <a:gd name="T14" fmla="*/ 11 w 119"/>
                <a:gd name="T15" fmla="*/ 19 h 85"/>
                <a:gd name="T16" fmla="*/ 14 w 119"/>
                <a:gd name="T17" fmla="*/ 19 h 85"/>
                <a:gd name="T18" fmla="*/ 16 w 119"/>
                <a:gd name="T19" fmla="*/ 19 h 85"/>
                <a:gd name="T20" fmla="*/ 19 w 119"/>
                <a:gd name="T21" fmla="*/ 19 h 85"/>
                <a:gd name="T22" fmla="*/ 21 w 119"/>
                <a:gd name="T23" fmla="*/ 18 h 85"/>
                <a:gd name="T24" fmla="*/ 23 w 119"/>
                <a:gd name="T25" fmla="*/ 17 h 85"/>
                <a:gd name="T26" fmla="*/ 25 w 119"/>
                <a:gd name="T27" fmla="*/ 15 h 85"/>
                <a:gd name="T28" fmla="*/ 26 w 119"/>
                <a:gd name="T29" fmla="*/ 13 h 85"/>
                <a:gd name="T30" fmla="*/ 27 w 119"/>
                <a:gd name="T31" fmla="*/ 12 h 85"/>
                <a:gd name="T32" fmla="*/ 27 w 119"/>
                <a:gd name="T33" fmla="*/ 10 h 85"/>
                <a:gd name="T34" fmla="*/ 27 w 119"/>
                <a:gd name="T35" fmla="*/ 7 h 85"/>
                <a:gd name="T36" fmla="*/ 26 w 119"/>
                <a:gd name="T37" fmla="*/ 6 h 85"/>
                <a:gd name="T38" fmla="*/ 25 w 119"/>
                <a:gd name="T39" fmla="*/ 4 h 85"/>
                <a:gd name="T40" fmla="*/ 23 w 119"/>
                <a:gd name="T41" fmla="*/ 2 h 85"/>
                <a:gd name="T42" fmla="*/ 21 w 119"/>
                <a:gd name="T43" fmla="*/ 1 h 85"/>
                <a:gd name="T44" fmla="*/ 19 w 119"/>
                <a:gd name="T45" fmla="*/ 0 h 85"/>
                <a:gd name="T46" fmla="*/ 16 w 119"/>
                <a:gd name="T47" fmla="*/ 0 h 85"/>
                <a:gd name="T48" fmla="*/ 14 w 119"/>
                <a:gd name="T49" fmla="*/ 0 h 85"/>
                <a:gd name="T50" fmla="*/ 11 w 119"/>
                <a:gd name="T51" fmla="*/ 0 h 85"/>
                <a:gd name="T52" fmla="*/ 8 w 119"/>
                <a:gd name="T53" fmla="*/ 0 h 85"/>
                <a:gd name="T54" fmla="*/ 6 w 119"/>
                <a:gd name="T55" fmla="*/ 1 h 85"/>
                <a:gd name="T56" fmla="*/ 4 w 119"/>
                <a:gd name="T57" fmla="*/ 2 h 85"/>
                <a:gd name="T58" fmla="*/ 2 w 119"/>
                <a:gd name="T59" fmla="*/ 4 h 85"/>
                <a:gd name="T60" fmla="*/ 1 w 119"/>
                <a:gd name="T61" fmla="*/ 6 h 85"/>
                <a:gd name="T62" fmla="*/ 0 w 119"/>
                <a:gd name="T63" fmla="*/ 7 h 85"/>
                <a:gd name="T64" fmla="*/ 0 w 119"/>
                <a:gd name="T65" fmla="*/ 1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5"/>
                <a:gd name="T101" fmla="*/ 119 w 119"/>
                <a:gd name="T102" fmla="*/ 85 h 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5">
                  <a:moveTo>
                    <a:pt x="0" y="43"/>
                  </a:moveTo>
                  <a:lnTo>
                    <a:pt x="2" y="52"/>
                  </a:lnTo>
                  <a:lnTo>
                    <a:pt x="6" y="59"/>
                  </a:lnTo>
                  <a:lnTo>
                    <a:pt x="11" y="67"/>
                  </a:lnTo>
                  <a:lnTo>
                    <a:pt x="17" y="74"/>
                  </a:lnTo>
                  <a:lnTo>
                    <a:pt x="26" y="79"/>
                  </a:lnTo>
                  <a:lnTo>
                    <a:pt x="37" y="83"/>
                  </a:lnTo>
                  <a:lnTo>
                    <a:pt x="49" y="84"/>
                  </a:lnTo>
                  <a:lnTo>
                    <a:pt x="60" y="85"/>
                  </a:lnTo>
                  <a:lnTo>
                    <a:pt x="72" y="84"/>
                  </a:lnTo>
                  <a:lnTo>
                    <a:pt x="84" y="83"/>
                  </a:lnTo>
                  <a:lnTo>
                    <a:pt x="93" y="79"/>
                  </a:lnTo>
                  <a:lnTo>
                    <a:pt x="102" y="74"/>
                  </a:lnTo>
                  <a:lnTo>
                    <a:pt x="108" y="67"/>
                  </a:lnTo>
                  <a:lnTo>
                    <a:pt x="114" y="59"/>
                  </a:lnTo>
                  <a:lnTo>
                    <a:pt x="118" y="52"/>
                  </a:lnTo>
                  <a:lnTo>
                    <a:pt x="119" y="43"/>
                  </a:lnTo>
                  <a:lnTo>
                    <a:pt x="118" y="33"/>
                  </a:lnTo>
                  <a:lnTo>
                    <a:pt x="114" y="26"/>
                  </a:lnTo>
                  <a:lnTo>
                    <a:pt x="108" y="18"/>
                  </a:lnTo>
                  <a:lnTo>
                    <a:pt x="102" y="11"/>
                  </a:lnTo>
                  <a:lnTo>
                    <a:pt x="93" y="6"/>
                  </a:lnTo>
                  <a:lnTo>
                    <a:pt x="84" y="2"/>
                  </a:lnTo>
                  <a:lnTo>
                    <a:pt x="72" y="1"/>
                  </a:lnTo>
                  <a:lnTo>
                    <a:pt x="60" y="0"/>
                  </a:lnTo>
                  <a:lnTo>
                    <a:pt x="49" y="1"/>
                  </a:lnTo>
                  <a:lnTo>
                    <a:pt x="37"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1201" name="Freeform 1199"/>
            <p:cNvSpPr>
              <a:spLocks/>
            </p:cNvSpPr>
            <p:nvPr/>
          </p:nvSpPr>
          <p:spPr bwMode="auto">
            <a:xfrm>
              <a:off x="351" y="2992"/>
              <a:ext cx="27" cy="19"/>
            </a:xfrm>
            <a:custGeom>
              <a:avLst/>
              <a:gdLst>
                <a:gd name="T0" fmla="*/ 0 w 119"/>
                <a:gd name="T1" fmla="*/ 10 h 84"/>
                <a:gd name="T2" fmla="*/ 0 w 119"/>
                <a:gd name="T3" fmla="*/ 12 h 84"/>
                <a:gd name="T4" fmla="*/ 1 w 119"/>
                <a:gd name="T5" fmla="*/ 13 h 84"/>
                <a:gd name="T6" fmla="*/ 2 w 119"/>
                <a:gd name="T7" fmla="*/ 15 h 84"/>
                <a:gd name="T8" fmla="*/ 4 w 119"/>
                <a:gd name="T9" fmla="*/ 16 h 84"/>
                <a:gd name="T10" fmla="*/ 6 w 119"/>
                <a:gd name="T11" fmla="*/ 18 h 84"/>
                <a:gd name="T12" fmla="*/ 8 w 119"/>
                <a:gd name="T13" fmla="*/ 19 h 84"/>
                <a:gd name="T14" fmla="*/ 11 w 119"/>
                <a:gd name="T15" fmla="*/ 19 h 84"/>
                <a:gd name="T16" fmla="*/ 13 w 119"/>
                <a:gd name="T17" fmla="*/ 19 h 84"/>
                <a:gd name="T18" fmla="*/ 16 w 119"/>
                <a:gd name="T19" fmla="*/ 19 h 84"/>
                <a:gd name="T20" fmla="*/ 19 w 119"/>
                <a:gd name="T21" fmla="*/ 19 h 84"/>
                <a:gd name="T22" fmla="*/ 21 w 119"/>
                <a:gd name="T23" fmla="*/ 18 h 84"/>
                <a:gd name="T24" fmla="*/ 23 w 119"/>
                <a:gd name="T25" fmla="*/ 16 h 84"/>
                <a:gd name="T26" fmla="*/ 25 w 119"/>
                <a:gd name="T27" fmla="*/ 15 h 84"/>
                <a:gd name="T28" fmla="*/ 26 w 119"/>
                <a:gd name="T29" fmla="*/ 13 h 84"/>
                <a:gd name="T30" fmla="*/ 27 w 119"/>
                <a:gd name="T31" fmla="*/ 12 h 84"/>
                <a:gd name="T32" fmla="*/ 27 w 119"/>
                <a:gd name="T33" fmla="*/ 10 h 84"/>
                <a:gd name="T34" fmla="*/ 27 w 119"/>
                <a:gd name="T35" fmla="*/ 7 h 84"/>
                <a:gd name="T36" fmla="*/ 26 w 119"/>
                <a:gd name="T37" fmla="*/ 6 h 84"/>
                <a:gd name="T38" fmla="*/ 25 w 119"/>
                <a:gd name="T39" fmla="*/ 4 h 84"/>
                <a:gd name="T40" fmla="*/ 23 w 119"/>
                <a:gd name="T41" fmla="*/ 2 h 84"/>
                <a:gd name="T42" fmla="*/ 21 w 119"/>
                <a:gd name="T43" fmla="*/ 1 h 84"/>
                <a:gd name="T44" fmla="*/ 19 w 119"/>
                <a:gd name="T45" fmla="*/ 0 h 84"/>
                <a:gd name="T46" fmla="*/ 16 w 119"/>
                <a:gd name="T47" fmla="*/ 0 h 84"/>
                <a:gd name="T48" fmla="*/ 13 w 119"/>
                <a:gd name="T49" fmla="*/ 0 h 84"/>
                <a:gd name="T50" fmla="*/ 11 w 119"/>
                <a:gd name="T51" fmla="*/ 0 h 84"/>
                <a:gd name="T52" fmla="*/ 8 w 119"/>
                <a:gd name="T53" fmla="*/ 0 h 84"/>
                <a:gd name="T54" fmla="*/ 6 w 119"/>
                <a:gd name="T55" fmla="*/ 1 h 84"/>
                <a:gd name="T56" fmla="*/ 4 w 119"/>
                <a:gd name="T57" fmla="*/ 2 h 84"/>
                <a:gd name="T58" fmla="*/ 2 w 119"/>
                <a:gd name="T59" fmla="*/ 4 h 84"/>
                <a:gd name="T60" fmla="*/ 1 w 119"/>
                <a:gd name="T61" fmla="*/ 6 h 84"/>
                <a:gd name="T62" fmla="*/ 0 w 119"/>
                <a:gd name="T63" fmla="*/ 7 h 84"/>
                <a:gd name="T64" fmla="*/ 0 w 119"/>
                <a:gd name="T65" fmla="*/ 1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4"/>
                <a:gd name="T101" fmla="*/ 119 w 119"/>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4">
                  <a:moveTo>
                    <a:pt x="0" y="43"/>
                  </a:moveTo>
                  <a:lnTo>
                    <a:pt x="2" y="52"/>
                  </a:lnTo>
                  <a:lnTo>
                    <a:pt x="6" y="59"/>
                  </a:lnTo>
                  <a:lnTo>
                    <a:pt x="11" y="66"/>
                  </a:lnTo>
                  <a:lnTo>
                    <a:pt x="17" y="72"/>
                  </a:lnTo>
                  <a:lnTo>
                    <a:pt x="26" y="78"/>
                  </a:lnTo>
                  <a:lnTo>
                    <a:pt x="35" y="82"/>
                  </a:lnTo>
                  <a:lnTo>
                    <a:pt x="47" y="83"/>
                  </a:lnTo>
                  <a:lnTo>
                    <a:pt x="59" y="84"/>
                  </a:lnTo>
                  <a:lnTo>
                    <a:pt x="71" y="83"/>
                  </a:lnTo>
                  <a:lnTo>
                    <a:pt x="82" y="82"/>
                  </a:lnTo>
                  <a:lnTo>
                    <a:pt x="93" y="78"/>
                  </a:lnTo>
                  <a:lnTo>
                    <a:pt x="102" y="72"/>
                  </a:lnTo>
                  <a:lnTo>
                    <a:pt x="108" y="66"/>
                  </a:lnTo>
                  <a:lnTo>
                    <a:pt x="114" y="59"/>
                  </a:lnTo>
                  <a:lnTo>
                    <a:pt x="117" y="52"/>
                  </a:lnTo>
                  <a:lnTo>
                    <a:pt x="119" y="43"/>
                  </a:lnTo>
                  <a:lnTo>
                    <a:pt x="117" y="33"/>
                  </a:lnTo>
                  <a:lnTo>
                    <a:pt x="114" y="26"/>
                  </a:lnTo>
                  <a:lnTo>
                    <a:pt x="108" y="18"/>
                  </a:lnTo>
                  <a:lnTo>
                    <a:pt x="102" y="11"/>
                  </a:lnTo>
                  <a:lnTo>
                    <a:pt x="93" y="6"/>
                  </a:lnTo>
                  <a:lnTo>
                    <a:pt x="82" y="2"/>
                  </a:lnTo>
                  <a:lnTo>
                    <a:pt x="71" y="1"/>
                  </a:lnTo>
                  <a:lnTo>
                    <a:pt x="59" y="0"/>
                  </a:lnTo>
                  <a:lnTo>
                    <a:pt x="47" y="1"/>
                  </a:lnTo>
                  <a:lnTo>
                    <a:pt x="35"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1202" name="Freeform 1200"/>
            <p:cNvSpPr>
              <a:spLocks/>
            </p:cNvSpPr>
            <p:nvPr/>
          </p:nvSpPr>
          <p:spPr bwMode="auto">
            <a:xfrm>
              <a:off x="786" y="2993"/>
              <a:ext cx="27" cy="19"/>
            </a:xfrm>
            <a:custGeom>
              <a:avLst/>
              <a:gdLst>
                <a:gd name="T0" fmla="*/ 0 w 118"/>
                <a:gd name="T1" fmla="*/ 9 h 84"/>
                <a:gd name="T2" fmla="*/ 0 w 118"/>
                <a:gd name="T3" fmla="*/ 11 h 84"/>
                <a:gd name="T4" fmla="*/ 1 w 118"/>
                <a:gd name="T5" fmla="*/ 13 h 84"/>
                <a:gd name="T6" fmla="*/ 2 w 118"/>
                <a:gd name="T7" fmla="*/ 15 h 84"/>
                <a:gd name="T8" fmla="*/ 4 w 118"/>
                <a:gd name="T9" fmla="*/ 16 h 84"/>
                <a:gd name="T10" fmla="*/ 6 w 118"/>
                <a:gd name="T11" fmla="*/ 18 h 84"/>
                <a:gd name="T12" fmla="*/ 8 w 118"/>
                <a:gd name="T13" fmla="*/ 18 h 84"/>
                <a:gd name="T14" fmla="*/ 11 w 118"/>
                <a:gd name="T15" fmla="*/ 19 h 84"/>
                <a:gd name="T16" fmla="*/ 13 w 118"/>
                <a:gd name="T17" fmla="*/ 19 h 84"/>
                <a:gd name="T18" fmla="*/ 16 w 118"/>
                <a:gd name="T19" fmla="*/ 19 h 84"/>
                <a:gd name="T20" fmla="*/ 19 w 118"/>
                <a:gd name="T21" fmla="*/ 18 h 84"/>
                <a:gd name="T22" fmla="*/ 21 w 118"/>
                <a:gd name="T23" fmla="*/ 18 h 84"/>
                <a:gd name="T24" fmla="*/ 23 w 118"/>
                <a:gd name="T25" fmla="*/ 16 h 84"/>
                <a:gd name="T26" fmla="*/ 25 w 118"/>
                <a:gd name="T27" fmla="*/ 15 h 84"/>
                <a:gd name="T28" fmla="*/ 26 w 118"/>
                <a:gd name="T29" fmla="*/ 13 h 84"/>
                <a:gd name="T30" fmla="*/ 27 w 118"/>
                <a:gd name="T31" fmla="*/ 11 h 84"/>
                <a:gd name="T32" fmla="*/ 27 w 118"/>
                <a:gd name="T33" fmla="*/ 9 h 84"/>
                <a:gd name="T34" fmla="*/ 27 w 118"/>
                <a:gd name="T35" fmla="*/ 7 h 84"/>
                <a:gd name="T36" fmla="*/ 26 w 118"/>
                <a:gd name="T37" fmla="*/ 5 h 84"/>
                <a:gd name="T38" fmla="*/ 25 w 118"/>
                <a:gd name="T39" fmla="*/ 4 h 84"/>
                <a:gd name="T40" fmla="*/ 23 w 118"/>
                <a:gd name="T41" fmla="*/ 2 h 84"/>
                <a:gd name="T42" fmla="*/ 21 w 118"/>
                <a:gd name="T43" fmla="*/ 1 h 84"/>
                <a:gd name="T44" fmla="*/ 19 w 118"/>
                <a:gd name="T45" fmla="*/ 0 h 84"/>
                <a:gd name="T46" fmla="*/ 16 w 118"/>
                <a:gd name="T47" fmla="*/ 0 h 84"/>
                <a:gd name="T48" fmla="*/ 13 w 118"/>
                <a:gd name="T49" fmla="*/ 0 h 84"/>
                <a:gd name="T50" fmla="*/ 11 w 118"/>
                <a:gd name="T51" fmla="*/ 0 h 84"/>
                <a:gd name="T52" fmla="*/ 8 w 118"/>
                <a:gd name="T53" fmla="*/ 0 h 84"/>
                <a:gd name="T54" fmla="*/ 6 w 118"/>
                <a:gd name="T55" fmla="*/ 1 h 84"/>
                <a:gd name="T56" fmla="*/ 4 w 118"/>
                <a:gd name="T57" fmla="*/ 2 h 84"/>
                <a:gd name="T58" fmla="*/ 2 w 118"/>
                <a:gd name="T59" fmla="*/ 4 h 84"/>
                <a:gd name="T60" fmla="*/ 1 w 118"/>
                <a:gd name="T61" fmla="*/ 5 h 84"/>
                <a:gd name="T62" fmla="*/ 0 w 118"/>
                <a:gd name="T63" fmla="*/ 7 h 84"/>
                <a:gd name="T64" fmla="*/ 0 w 118"/>
                <a:gd name="T65" fmla="*/ 9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8"/>
                <a:gd name="T100" fmla="*/ 0 h 84"/>
                <a:gd name="T101" fmla="*/ 118 w 118"/>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8" h="84">
                  <a:moveTo>
                    <a:pt x="0" y="41"/>
                  </a:moveTo>
                  <a:lnTo>
                    <a:pt x="1" y="50"/>
                  </a:lnTo>
                  <a:lnTo>
                    <a:pt x="5" y="58"/>
                  </a:lnTo>
                  <a:lnTo>
                    <a:pt x="10" y="66"/>
                  </a:lnTo>
                  <a:lnTo>
                    <a:pt x="16" y="72"/>
                  </a:lnTo>
                  <a:lnTo>
                    <a:pt x="26" y="78"/>
                  </a:lnTo>
                  <a:lnTo>
                    <a:pt x="35" y="81"/>
                  </a:lnTo>
                  <a:lnTo>
                    <a:pt x="46" y="83"/>
                  </a:lnTo>
                  <a:lnTo>
                    <a:pt x="58" y="84"/>
                  </a:lnTo>
                  <a:lnTo>
                    <a:pt x="70" y="83"/>
                  </a:lnTo>
                  <a:lnTo>
                    <a:pt x="82" y="81"/>
                  </a:lnTo>
                  <a:lnTo>
                    <a:pt x="92" y="78"/>
                  </a:lnTo>
                  <a:lnTo>
                    <a:pt x="101" y="72"/>
                  </a:lnTo>
                  <a:lnTo>
                    <a:pt x="108" y="66"/>
                  </a:lnTo>
                  <a:lnTo>
                    <a:pt x="113" y="58"/>
                  </a:lnTo>
                  <a:lnTo>
                    <a:pt x="117" y="50"/>
                  </a:lnTo>
                  <a:lnTo>
                    <a:pt x="118" y="41"/>
                  </a:lnTo>
                  <a:lnTo>
                    <a:pt x="117" y="32"/>
                  </a:lnTo>
                  <a:lnTo>
                    <a:pt x="113" y="24"/>
                  </a:lnTo>
                  <a:lnTo>
                    <a:pt x="108" y="18"/>
                  </a:lnTo>
                  <a:lnTo>
                    <a:pt x="101" y="11"/>
                  </a:lnTo>
                  <a:lnTo>
                    <a:pt x="92" y="6"/>
                  </a:lnTo>
                  <a:lnTo>
                    <a:pt x="82" y="2"/>
                  </a:lnTo>
                  <a:lnTo>
                    <a:pt x="70" y="1"/>
                  </a:lnTo>
                  <a:lnTo>
                    <a:pt x="58" y="0"/>
                  </a:lnTo>
                  <a:lnTo>
                    <a:pt x="46" y="1"/>
                  </a:lnTo>
                  <a:lnTo>
                    <a:pt x="35" y="2"/>
                  </a:lnTo>
                  <a:lnTo>
                    <a:pt x="26" y="6"/>
                  </a:lnTo>
                  <a:lnTo>
                    <a:pt x="16" y="11"/>
                  </a:lnTo>
                  <a:lnTo>
                    <a:pt x="10" y="18"/>
                  </a:lnTo>
                  <a:lnTo>
                    <a:pt x="5" y="24"/>
                  </a:lnTo>
                  <a:lnTo>
                    <a:pt x="1" y="32"/>
                  </a:lnTo>
                  <a:lnTo>
                    <a:pt x="0" y="41"/>
                  </a:lnTo>
                  <a:close/>
                </a:path>
              </a:pathLst>
            </a:custGeom>
            <a:solidFill>
              <a:srgbClr val="000000"/>
            </a:solidFill>
            <a:ln w="9525">
              <a:noFill/>
              <a:round/>
              <a:headEnd/>
              <a:tailEnd/>
            </a:ln>
          </p:spPr>
          <p:txBody>
            <a:bodyPr/>
            <a:lstStyle/>
            <a:p>
              <a:pPr rtl="0"/>
              <a:endParaRPr lang="en-US" sz="3800"/>
            </a:p>
          </p:txBody>
        </p:sp>
        <p:sp>
          <p:nvSpPr>
            <p:cNvPr id="1203" name="Freeform 1201"/>
            <p:cNvSpPr>
              <a:spLocks/>
            </p:cNvSpPr>
            <p:nvPr/>
          </p:nvSpPr>
          <p:spPr bwMode="auto">
            <a:xfrm>
              <a:off x="361" y="2887"/>
              <a:ext cx="45" cy="120"/>
            </a:xfrm>
            <a:custGeom>
              <a:avLst/>
              <a:gdLst>
                <a:gd name="T0" fmla="*/ 36 w 198"/>
                <a:gd name="T1" fmla="*/ 3 h 526"/>
                <a:gd name="T2" fmla="*/ 0 w 198"/>
                <a:gd name="T3" fmla="*/ 114 h 526"/>
                <a:gd name="T4" fmla="*/ 0 w 198"/>
                <a:gd name="T5" fmla="*/ 116 h 526"/>
                <a:gd name="T6" fmla="*/ 1 w 198"/>
                <a:gd name="T7" fmla="*/ 117 h 526"/>
                <a:gd name="T8" fmla="*/ 2 w 198"/>
                <a:gd name="T9" fmla="*/ 119 h 526"/>
                <a:gd name="T10" fmla="*/ 3 w 198"/>
                <a:gd name="T11" fmla="*/ 120 h 526"/>
                <a:gd name="T12" fmla="*/ 5 w 198"/>
                <a:gd name="T13" fmla="*/ 120 h 526"/>
                <a:gd name="T14" fmla="*/ 7 w 198"/>
                <a:gd name="T15" fmla="*/ 120 h 526"/>
                <a:gd name="T16" fmla="*/ 8 w 198"/>
                <a:gd name="T17" fmla="*/ 118 h 526"/>
                <a:gd name="T18" fmla="*/ 9 w 198"/>
                <a:gd name="T19" fmla="*/ 117 h 526"/>
                <a:gd name="T20" fmla="*/ 45 w 198"/>
                <a:gd name="T21" fmla="*/ 6 h 526"/>
                <a:gd name="T22" fmla="*/ 45 w 198"/>
                <a:gd name="T23" fmla="*/ 4 h 526"/>
                <a:gd name="T24" fmla="*/ 45 w 198"/>
                <a:gd name="T25" fmla="*/ 3 h 526"/>
                <a:gd name="T26" fmla="*/ 44 w 198"/>
                <a:gd name="T27" fmla="*/ 1 h 526"/>
                <a:gd name="T28" fmla="*/ 42 w 198"/>
                <a:gd name="T29" fmla="*/ 0 h 526"/>
                <a:gd name="T30" fmla="*/ 40 w 198"/>
                <a:gd name="T31" fmla="*/ 0 h 526"/>
                <a:gd name="T32" fmla="*/ 38 w 198"/>
                <a:gd name="T33" fmla="*/ 1 h 526"/>
                <a:gd name="T34" fmla="*/ 37 w 198"/>
                <a:gd name="T35" fmla="*/ 2 h 526"/>
                <a:gd name="T36" fmla="*/ 36 w 198"/>
                <a:gd name="T37" fmla="*/ 3 h 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8"/>
                <a:gd name="T58" fmla="*/ 0 h 526"/>
                <a:gd name="T59" fmla="*/ 198 w 198"/>
                <a:gd name="T60" fmla="*/ 526 h 5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8" h="526">
                  <a:moveTo>
                    <a:pt x="159" y="15"/>
                  </a:moveTo>
                  <a:lnTo>
                    <a:pt x="2" y="501"/>
                  </a:lnTo>
                  <a:lnTo>
                    <a:pt x="0" y="507"/>
                  </a:lnTo>
                  <a:lnTo>
                    <a:pt x="3" y="515"/>
                  </a:lnTo>
                  <a:lnTo>
                    <a:pt x="8" y="522"/>
                  </a:lnTo>
                  <a:lnTo>
                    <a:pt x="15" y="526"/>
                  </a:lnTo>
                  <a:lnTo>
                    <a:pt x="22" y="526"/>
                  </a:lnTo>
                  <a:lnTo>
                    <a:pt x="29" y="524"/>
                  </a:lnTo>
                  <a:lnTo>
                    <a:pt x="35" y="519"/>
                  </a:lnTo>
                  <a:lnTo>
                    <a:pt x="39" y="513"/>
                  </a:lnTo>
                  <a:lnTo>
                    <a:pt x="197" y="26"/>
                  </a:lnTo>
                  <a:lnTo>
                    <a:pt x="198" y="18"/>
                  </a:lnTo>
                  <a:lnTo>
                    <a:pt x="197" y="12"/>
                  </a:lnTo>
                  <a:lnTo>
                    <a:pt x="192" y="5"/>
                  </a:lnTo>
                  <a:lnTo>
                    <a:pt x="185" y="2"/>
                  </a:lnTo>
                  <a:lnTo>
                    <a:pt x="177" y="0"/>
                  </a:lnTo>
                  <a:lnTo>
                    <a:pt x="169" y="3"/>
                  </a:lnTo>
                  <a:lnTo>
                    <a:pt x="163" y="8"/>
                  </a:lnTo>
                  <a:lnTo>
                    <a:pt x="159" y="15"/>
                  </a:lnTo>
                  <a:close/>
                </a:path>
              </a:pathLst>
            </a:custGeom>
            <a:solidFill>
              <a:srgbClr val="000000"/>
            </a:solidFill>
            <a:ln w="9525">
              <a:noFill/>
              <a:round/>
              <a:headEnd/>
              <a:tailEnd/>
            </a:ln>
          </p:spPr>
          <p:txBody>
            <a:bodyPr/>
            <a:lstStyle/>
            <a:p>
              <a:pPr rtl="0"/>
              <a:endParaRPr lang="en-US" sz="3800"/>
            </a:p>
          </p:txBody>
        </p:sp>
        <p:sp>
          <p:nvSpPr>
            <p:cNvPr id="1204" name="Freeform 1202"/>
            <p:cNvSpPr>
              <a:spLocks/>
            </p:cNvSpPr>
            <p:nvPr/>
          </p:nvSpPr>
          <p:spPr bwMode="auto">
            <a:xfrm>
              <a:off x="434" y="2899"/>
              <a:ext cx="44" cy="47"/>
            </a:xfrm>
            <a:custGeom>
              <a:avLst/>
              <a:gdLst>
                <a:gd name="T0" fmla="*/ 16 w 194"/>
                <a:gd name="T1" fmla="*/ 0 h 208"/>
                <a:gd name="T2" fmla="*/ 17 w 194"/>
                <a:gd name="T3" fmla="*/ 0 h 208"/>
                <a:gd name="T4" fmla="*/ 15 w 194"/>
                <a:gd name="T5" fmla="*/ 1 h 208"/>
                <a:gd name="T6" fmla="*/ 12 w 194"/>
                <a:gd name="T7" fmla="*/ 2 h 208"/>
                <a:gd name="T8" fmla="*/ 9 w 194"/>
                <a:gd name="T9" fmla="*/ 3 h 208"/>
                <a:gd name="T10" fmla="*/ 7 w 194"/>
                <a:gd name="T11" fmla="*/ 6 h 208"/>
                <a:gd name="T12" fmla="*/ 1 w 194"/>
                <a:gd name="T13" fmla="*/ 17 h 208"/>
                <a:gd name="T14" fmla="*/ 0 w 194"/>
                <a:gd name="T15" fmla="*/ 38 h 208"/>
                <a:gd name="T16" fmla="*/ 2 w 194"/>
                <a:gd name="T17" fmla="*/ 45 h 208"/>
                <a:gd name="T18" fmla="*/ 5 w 194"/>
                <a:gd name="T19" fmla="*/ 47 h 208"/>
                <a:gd name="T20" fmla="*/ 8 w 194"/>
                <a:gd name="T21" fmla="*/ 46 h 208"/>
                <a:gd name="T22" fmla="*/ 10 w 194"/>
                <a:gd name="T23" fmla="*/ 43 h 208"/>
                <a:gd name="T24" fmla="*/ 9 w 194"/>
                <a:gd name="T25" fmla="*/ 35 h 208"/>
                <a:gd name="T26" fmla="*/ 10 w 194"/>
                <a:gd name="T27" fmla="*/ 19 h 208"/>
                <a:gd name="T28" fmla="*/ 14 w 194"/>
                <a:gd name="T29" fmla="*/ 11 h 208"/>
                <a:gd name="T30" fmla="*/ 16 w 194"/>
                <a:gd name="T31" fmla="*/ 10 h 208"/>
                <a:gd name="T32" fmla="*/ 18 w 194"/>
                <a:gd name="T33" fmla="*/ 9 h 208"/>
                <a:gd name="T34" fmla="*/ 18 w 194"/>
                <a:gd name="T35" fmla="*/ 9 h 208"/>
                <a:gd name="T36" fmla="*/ 19 w 194"/>
                <a:gd name="T37" fmla="*/ 9 h 208"/>
                <a:gd name="T38" fmla="*/ 21 w 194"/>
                <a:gd name="T39" fmla="*/ 9 h 208"/>
                <a:gd name="T40" fmla="*/ 24 w 194"/>
                <a:gd name="T41" fmla="*/ 9 h 208"/>
                <a:gd name="T42" fmla="*/ 27 w 194"/>
                <a:gd name="T43" fmla="*/ 10 h 208"/>
                <a:gd name="T44" fmla="*/ 32 w 194"/>
                <a:gd name="T45" fmla="*/ 14 h 208"/>
                <a:gd name="T46" fmla="*/ 35 w 194"/>
                <a:gd name="T47" fmla="*/ 28 h 208"/>
                <a:gd name="T48" fmla="*/ 35 w 194"/>
                <a:gd name="T49" fmla="*/ 42 h 208"/>
                <a:gd name="T50" fmla="*/ 37 w 194"/>
                <a:gd name="T51" fmla="*/ 44 h 208"/>
                <a:gd name="T52" fmla="*/ 41 w 194"/>
                <a:gd name="T53" fmla="*/ 45 h 208"/>
                <a:gd name="T54" fmla="*/ 43 w 194"/>
                <a:gd name="T55" fmla="*/ 42 h 208"/>
                <a:gd name="T56" fmla="*/ 44 w 194"/>
                <a:gd name="T57" fmla="*/ 34 h 208"/>
                <a:gd name="T58" fmla="*/ 44 w 194"/>
                <a:gd name="T59" fmla="*/ 23 h 208"/>
                <a:gd name="T60" fmla="*/ 42 w 194"/>
                <a:gd name="T61" fmla="*/ 14 h 208"/>
                <a:gd name="T62" fmla="*/ 37 w 194"/>
                <a:gd name="T63" fmla="*/ 7 h 208"/>
                <a:gd name="T64" fmla="*/ 31 w 194"/>
                <a:gd name="T65" fmla="*/ 2 h 208"/>
                <a:gd name="T66" fmla="*/ 25 w 194"/>
                <a:gd name="T67" fmla="*/ 0 h 208"/>
                <a:gd name="T68" fmla="*/ 20 w 194"/>
                <a:gd name="T69" fmla="*/ 0 h 208"/>
                <a:gd name="T70" fmla="*/ 17 w 194"/>
                <a:gd name="T71" fmla="*/ 0 h 2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
                <a:gd name="T109" fmla="*/ 0 h 208"/>
                <a:gd name="T110" fmla="*/ 194 w 194"/>
                <a:gd name="T111" fmla="*/ 208 h 2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 h="208">
                  <a:moveTo>
                    <a:pt x="71" y="2"/>
                  </a:moveTo>
                  <a:lnTo>
                    <a:pt x="72" y="2"/>
                  </a:lnTo>
                  <a:lnTo>
                    <a:pt x="73" y="2"/>
                  </a:lnTo>
                  <a:lnTo>
                    <a:pt x="75" y="2"/>
                  </a:lnTo>
                  <a:lnTo>
                    <a:pt x="67" y="4"/>
                  </a:lnTo>
                  <a:lnTo>
                    <a:pt x="60" y="5"/>
                  </a:lnTo>
                  <a:lnTo>
                    <a:pt x="54" y="8"/>
                  </a:lnTo>
                  <a:lnTo>
                    <a:pt x="47" y="10"/>
                  </a:lnTo>
                  <a:lnTo>
                    <a:pt x="41" y="14"/>
                  </a:lnTo>
                  <a:lnTo>
                    <a:pt x="36" y="19"/>
                  </a:lnTo>
                  <a:lnTo>
                    <a:pt x="30" y="25"/>
                  </a:lnTo>
                  <a:lnTo>
                    <a:pt x="25" y="30"/>
                  </a:lnTo>
                  <a:lnTo>
                    <a:pt x="6" y="75"/>
                  </a:lnTo>
                  <a:lnTo>
                    <a:pt x="0" y="125"/>
                  </a:lnTo>
                  <a:lnTo>
                    <a:pt x="2" y="168"/>
                  </a:lnTo>
                  <a:lnTo>
                    <a:pt x="4" y="191"/>
                  </a:lnTo>
                  <a:lnTo>
                    <a:pt x="8" y="199"/>
                  </a:lnTo>
                  <a:lnTo>
                    <a:pt x="13" y="204"/>
                  </a:lnTo>
                  <a:lnTo>
                    <a:pt x="20" y="208"/>
                  </a:lnTo>
                  <a:lnTo>
                    <a:pt x="28" y="208"/>
                  </a:lnTo>
                  <a:lnTo>
                    <a:pt x="36" y="204"/>
                  </a:lnTo>
                  <a:lnTo>
                    <a:pt x="41" y="199"/>
                  </a:lnTo>
                  <a:lnTo>
                    <a:pt x="43" y="192"/>
                  </a:lnTo>
                  <a:lnTo>
                    <a:pt x="43" y="185"/>
                  </a:lnTo>
                  <a:lnTo>
                    <a:pt x="41" y="157"/>
                  </a:lnTo>
                  <a:lnTo>
                    <a:pt x="41" y="121"/>
                  </a:lnTo>
                  <a:lnTo>
                    <a:pt x="45" y="84"/>
                  </a:lnTo>
                  <a:lnTo>
                    <a:pt x="58" y="54"/>
                  </a:lnTo>
                  <a:lnTo>
                    <a:pt x="62" y="49"/>
                  </a:lnTo>
                  <a:lnTo>
                    <a:pt x="67" y="45"/>
                  </a:lnTo>
                  <a:lnTo>
                    <a:pt x="72" y="43"/>
                  </a:lnTo>
                  <a:lnTo>
                    <a:pt x="78" y="41"/>
                  </a:lnTo>
                  <a:lnTo>
                    <a:pt x="80" y="41"/>
                  </a:lnTo>
                  <a:lnTo>
                    <a:pt x="81" y="40"/>
                  </a:lnTo>
                  <a:lnTo>
                    <a:pt x="82" y="40"/>
                  </a:lnTo>
                  <a:lnTo>
                    <a:pt x="84" y="40"/>
                  </a:lnTo>
                  <a:lnTo>
                    <a:pt x="88" y="39"/>
                  </a:lnTo>
                  <a:lnTo>
                    <a:pt x="93" y="39"/>
                  </a:lnTo>
                  <a:lnTo>
                    <a:pt x="98" y="39"/>
                  </a:lnTo>
                  <a:lnTo>
                    <a:pt x="106" y="40"/>
                  </a:lnTo>
                  <a:lnTo>
                    <a:pt x="112" y="41"/>
                  </a:lnTo>
                  <a:lnTo>
                    <a:pt x="120" y="44"/>
                  </a:lnTo>
                  <a:lnTo>
                    <a:pt x="128" y="49"/>
                  </a:lnTo>
                  <a:lnTo>
                    <a:pt x="140" y="64"/>
                  </a:lnTo>
                  <a:lnTo>
                    <a:pt x="149" y="87"/>
                  </a:lnTo>
                  <a:lnTo>
                    <a:pt x="155" y="125"/>
                  </a:lnTo>
                  <a:lnTo>
                    <a:pt x="154" y="177"/>
                  </a:lnTo>
                  <a:lnTo>
                    <a:pt x="154" y="185"/>
                  </a:lnTo>
                  <a:lnTo>
                    <a:pt x="158" y="191"/>
                  </a:lnTo>
                  <a:lnTo>
                    <a:pt x="163" y="196"/>
                  </a:lnTo>
                  <a:lnTo>
                    <a:pt x="171" y="199"/>
                  </a:lnTo>
                  <a:lnTo>
                    <a:pt x="179" y="198"/>
                  </a:lnTo>
                  <a:lnTo>
                    <a:pt x="186" y="195"/>
                  </a:lnTo>
                  <a:lnTo>
                    <a:pt x="190" y="188"/>
                  </a:lnTo>
                  <a:lnTo>
                    <a:pt x="193" y="181"/>
                  </a:lnTo>
                  <a:lnTo>
                    <a:pt x="194" y="152"/>
                  </a:lnTo>
                  <a:lnTo>
                    <a:pt x="194" y="126"/>
                  </a:lnTo>
                  <a:lnTo>
                    <a:pt x="193" y="101"/>
                  </a:lnTo>
                  <a:lnTo>
                    <a:pt x="189" y="80"/>
                  </a:lnTo>
                  <a:lnTo>
                    <a:pt x="183" y="61"/>
                  </a:lnTo>
                  <a:lnTo>
                    <a:pt x="175" y="44"/>
                  </a:lnTo>
                  <a:lnTo>
                    <a:pt x="164" y="30"/>
                  </a:lnTo>
                  <a:lnTo>
                    <a:pt x="153" y="18"/>
                  </a:lnTo>
                  <a:lnTo>
                    <a:pt x="138" y="9"/>
                  </a:lnTo>
                  <a:lnTo>
                    <a:pt x="125" y="4"/>
                  </a:lnTo>
                  <a:lnTo>
                    <a:pt x="111" y="1"/>
                  </a:lnTo>
                  <a:lnTo>
                    <a:pt x="99" y="0"/>
                  </a:lnTo>
                  <a:lnTo>
                    <a:pt x="88" y="0"/>
                  </a:lnTo>
                  <a:lnTo>
                    <a:pt x="80" y="1"/>
                  </a:lnTo>
                  <a:lnTo>
                    <a:pt x="73" y="2"/>
                  </a:lnTo>
                  <a:lnTo>
                    <a:pt x="71" y="2"/>
                  </a:lnTo>
                  <a:close/>
                </a:path>
              </a:pathLst>
            </a:custGeom>
            <a:solidFill>
              <a:srgbClr val="000000"/>
            </a:solidFill>
            <a:ln w="9525">
              <a:noFill/>
              <a:round/>
              <a:headEnd/>
              <a:tailEnd/>
            </a:ln>
          </p:spPr>
          <p:txBody>
            <a:bodyPr/>
            <a:lstStyle/>
            <a:p>
              <a:pPr rtl="0"/>
              <a:endParaRPr lang="en-US" sz="3800"/>
            </a:p>
          </p:txBody>
        </p:sp>
        <p:sp>
          <p:nvSpPr>
            <p:cNvPr id="1205" name="Freeform 1203"/>
            <p:cNvSpPr>
              <a:spLocks/>
            </p:cNvSpPr>
            <p:nvPr/>
          </p:nvSpPr>
          <p:spPr bwMode="auto">
            <a:xfrm>
              <a:off x="523" y="2938"/>
              <a:ext cx="161" cy="60"/>
            </a:xfrm>
            <a:custGeom>
              <a:avLst/>
              <a:gdLst>
                <a:gd name="T0" fmla="*/ 1 w 705"/>
                <a:gd name="T1" fmla="*/ 55 h 258"/>
                <a:gd name="T2" fmla="*/ 0 w 705"/>
                <a:gd name="T3" fmla="*/ 60 h 258"/>
                <a:gd name="T4" fmla="*/ 161 w 705"/>
                <a:gd name="T5" fmla="*/ 60 h 258"/>
                <a:gd name="T6" fmla="*/ 160 w 705"/>
                <a:gd name="T7" fmla="*/ 55 h 258"/>
                <a:gd name="T8" fmla="*/ 158 w 705"/>
                <a:gd name="T9" fmla="*/ 49 h 258"/>
                <a:gd name="T10" fmla="*/ 157 w 705"/>
                <a:gd name="T11" fmla="*/ 43 h 258"/>
                <a:gd name="T12" fmla="*/ 154 w 705"/>
                <a:gd name="T13" fmla="*/ 38 h 258"/>
                <a:gd name="T14" fmla="*/ 151 w 705"/>
                <a:gd name="T15" fmla="*/ 33 h 258"/>
                <a:gd name="T16" fmla="*/ 147 w 705"/>
                <a:gd name="T17" fmla="*/ 28 h 258"/>
                <a:gd name="T18" fmla="*/ 143 w 705"/>
                <a:gd name="T19" fmla="*/ 23 h 258"/>
                <a:gd name="T20" fmla="*/ 138 w 705"/>
                <a:gd name="T21" fmla="*/ 20 h 258"/>
                <a:gd name="T22" fmla="*/ 133 w 705"/>
                <a:gd name="T23" fmla="*/ 16 h 258"/>
                <a:gd name="T24" fmla="*/ 128 w 705"/>
                <a:gd name="T25" fmla="*/ 12 h 258"/>
                <a:gd name="T26" fmla="*/ 122 w 705"/>
                <a:gd name="T27" fmla="*/ 9 h 258"/>
                <a:gd name="T28" fmla="*/ 115 w 705"/>
                <a:gd name="T29" fmla="*/ 6 h 258"/>
                <a:gd name="T30" fmla="*/ 109 w 705"/>
                <a:gd name="T31" fmla="*/ 4 h 258"/>
                <a:gd name="T32" fmla="*/ 102 w 705"/>
                <a:gd name="T33" fmla="*/ 2 h 258"/>
                <a:gd name="T34" fmla="*/ 95 w 705"/>
                <a:gd name="T35" fmla="*/ 1 h 258"/>
                <a:gd name="T36" fmla="*/ 88 w 705"/>
                <a:gd name="T37" fmla="*/ 0 h 258"/>
                <a:gd name="T38" fmla="*/ 80 w 705"/>
                <a:gd name="T39" fmla="*/ 0 h 258"/>
                <a:gd name="T40" fmla="*/ 73 w 705"/>
                <a:gd name="T41" fmla="*/ 0 h 258"/>
                <a:gd name="T42" fmla="*/ 66 w 705"/>
                <a:gd name="T43" fmla="*/ 1 h 258"/>
                <a:gd name="T44" fmla="*/ 59 w 705"/>
                <a:gd name="T45" fmla="*/ 2 h 258"/>
                <a:gd name="T46" fmla="*/ 52 w 705"/>
                <a:gd name="T47" fmla="*/ 4 h 258"/>
                <a:gd name="T48" fmla="*/ 46 w 705"/>
                <a:gd name="T49" fmla="*/ 6 h 258"/>
                <a:gd name="T50" fmla="*/ 39 w 705"/>
                <a:gd name="T51" fmla="*/ 9 h 258"/>
                <a:gd name="T52" fmla="*/ 33 w 705"/>
                <a:gd name="T53" fmla="*/ 12 h 258"/>
                <a:gd name="T54" fmla="*/ 28 w 705"/>
                <a:gd name="T55" fmla="*/ 16 h 258"/>
                <a:gd name="T56" fmla="*/ 23 w 705"/>
                <a:gd name="T57" fmla="*/ 20 h 258"/>
                <a:gd name="T58" fmla="*/ 18 w 705"/>
                <a:gd name="T59" fmla="*/ 23 h 258"/>
                <a:gd name="T60" fmla="*/ 14 w 705"/>
                <a:gd name="T61" fmla="*/ 28 h 258"/>
                <a:gd name="T62" fmla="*/ 10 w 705"/>
                <a:gd name="T63" fmla="*/ 33 h 258"/>
                <a:gd name="T64" fmla="*/ 7 w 705"/>
                <a:gd name="T65" fmla="*/ 38 h 258"/>
                <a:gd name="T66" fmla="*/ 4 w 705"/>
                <a:gd name="T67" fmla="*/ 43 h 258"/>
                <a:gd name="T68" fmla="*/ 3 w 705"/>
                <a:gd name="T69" fmla="*/ 49 h 258"/>
                <a:gd name="T70" fmla="*/ 1 w 705"/>
                <a:gd name="T71" fmla="*/ 55 h 2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05"/>
                <a:gd name="T109" fmla="*/ 0 h 258"/>
                <a:gd name="T110" fmla="*/ 705 w 705"/>
                <a:gd name="T111" fmla="*/ 258 h 2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05" h="258">
                  <a:moveTo>
                    <a:pt x="4" y="235"/>
                  </a:moveTo>
                  <a:lnTo>
                    <a:pt x="0" y="258"/>
                  </a:lnTo>
                  <a:lnTo>
                    <a:pt x="705" y="258"/>
                  </a:lnTo>
                  <a:lnTo>
                    <a:pt x="701" y="235"/>
                  </a:lnTo>
                  <a:lnTo>
                    <a:pt x="694" y="210"/>
                  </a:lnTo>
                  <a:lnTo>
                    <a:pt x="686" y="187"/>
                  </a:lnTo>
                  <a:lnTo>
                    <a:pt x="675" y="163"/>
                  </a:lnTo>
                  <a:lnTo>
                    <a:pt x="660" y="141"/>
                  </a:lnTo>
                  <a:lnTo>
                    <a:pt x="643" y="120"/>
                  </a:lnTo>
                  <a:lnTo>
                    <a:pt x="625" y="101"/>
                  </a:lnTo>
                  <a:lnTo>
                    <a:pt x="604" y="84"/>
                  </a:lnTo>
                  <a:lnTo>
                    <a:pt x="582" y="67"/>
                  </a:lnTo>
                  <a:lnTo>
                    <a:pt x="559" y="52"/>
                  </a:lnTo>
                  <a:lnTo>
                    <a:pt x="533" y="39"/>
                  </a:lnTo>
                  <a:lnTo>
                    <a:pt x="505" y="27"/>
                  </a:lnTo>
                  <a:lnTo>
                    <a:pt x="477" y="18"/>
                  </a:lnTo>
                  <a:lnTo>
                    <a:pt x="447" y="10"/>
                  </a:lnTo>
                  <a:lnTo>
                    <a:pt x="416" y="5"/>
                  </a:lnTo>
                  <a:lnTo>
                    <a:pt x="384" y="1"/>
                  </a:lnTo>
                  <a:lnTo>
                    <a:pt x="352" y="0"/>
                  </a:lnTo>
                  <a:lnTo>
                    <a:pt x="319" y="1"/>
                  </a:lnTo>
                  <a:lnTo>
                    <a:pt x="288" y="5"/>
                  </a:lnTo>
                  <a:lnTo>
                    <a:pt x="257" y="10"/>
                  </a:lnTo>
                  <a:lnTo>
                    <a:pt x="227" y="18"/>
                  </a:lnTo>
                  <a:lnTo>
                    <a:pt x="200" y="27"/>
                  </a:lnTo>
                  <a:lnTo>
                    <a:pt x="172" y="39"/>
                  </a:lnTo>
                  <a:lnTo>
                    <a:pt x="146" y="52"/>
                  </a:lnTo>
                  <a:lnTo>
                    <a:pt x="122" y="67"/>
                  </a:lnTo>
                  <a:lnTo>
                    <a:pt x="99" y="84"/>
                  </a:lnTo>
                  <a:lnTo>
                    <a:pt x="79" y="101"/>
                  </a:lnTo>
                  <a:lnTo>
                    <a:pt x="60" y="120"/>
                  </a:lnTo>
                  <a:lnTo>
                    <a:pt x="45" y="141"/>
                  </a:lnTo>
                  <a:lnTo>
                    <a:pt x="30" y="163"/>
                  </a:lnTo>
                  <a:lnTo>
                    <a:pt x="19" y="187"/>
                  </a:lnTo>
                  <a:lnTo>
                    <a:pt x="11" y="210"/>
                  </a:lnTo>
                  <a:lnTo>
                    <a:pt x="4" y="235"/>
                  </a:lnTo>
                  <a:close/>
                </a:path>
              </a:pathLst>
            </a:custGeom>
            <a:solidFill>
              <a:srgbClr val="000000"/>
            </a:solidFill>
            <a:ln w="9525">
              <a:noFill/>
              <a:round/>
              <a:headEnd/>
              <a:tailEnd/>
            </a:ln>
          </p:spPr>
          <p:txBody>
            <a:bodyPr/>
            <a:lstStyle/>
            <a:p>
              <a:pPr rtl="0"/>
              <a:endParaRPr lang="en-US" sz="3800"/>
            </a:p>
          </p:txBody>
        </p:sp>
        <p:sp>
          <p:nvSpPr>
            <p:cNvPr id="1206" name="Freeform 1204"/>
            <p:cNvSpPr>
              <a:spLocks/>
            </p:cNvSpPr>
            <p:nvPr/>
          </p:nvSpPr>
          <p:spPr bwMode="auto">
            <a:xfrm>
              <a:off x="535" y="2947"/>
              <a:ext cx="137" cy="41"/>
            </a:xfrm>
            <a:custGeom>
              <a:avLst/>
              <a:gdLst>
                <a:gd name="T0" fmla="*/ 68 w 603"/>
                <a:gd name="T1" fmla="*/ 0 h 178"/>
                <a:gd name="T2" fmla="*/ 75 w 603"/>
                <a:gd name="T3" fmla="*/ 0 h 178"/>
                <a:gd name="T4" fmla="*/ 80 w 603"/>
                <a:gd name="T5" fmla="*/ 1 h 178"/>
                <a:gd name="T6" fmla="*/ 86 w 603"/>
                <a:gd name="T7" fmla="*/ 2 h 178"/>
                <a:gd name="T8" fmla="*/ 92 w 603"/>
                <a:gd name="T9" fmla="*/ 3 h 178"/>
                <a:gd name="T10" fmla="*/ 97 w 603"/>
                <a:gd name="T11" fmla="*/ 5 h 178"/>
                <a:gd name="T12" fmla="*/ 102 w 603"/>
                <a:gd name="T13" fmla="*/ 7 h 178"/>
                <a:gd name="T14" fmla="*/ 107 w 603"/>
                <a:gd name="T15" fmla="*/ 9 h 178"/>
                <a:gd name="T16" fmla="*/ 112 w 603"/>
                <a:gd name="T17" fmla="*/ 12 h 178"/>
                <a:gd name="T18" fmla="*/ 117 w 603"/>
                <a:gd name="T19" fmla="*/ 14 h 178"/>
                <a:gd name="T20" fmla="*/ 120 w 603"/>
                <a:gd name="T21" fmla="*/ 18 h 178"/>
                <a:gd name="T22" fmla="*/ 124 w 603"/>
                <a:gd name="T23" fmla="*/ 21 h 178"/>
                <a:gd name="T24" fmla="*/ 127 w 603"/>
                <a:gd name="T25" fmla="*/ 25 h 178"/>
                <a:gd name="T26" fmla="*/ 130 w 603"/>
                <a:gd name="T27" fmla="*/ 28 h 178"/>
                <a:gd name="T28" fmla="*/ 133 w 603"/>
                <a:gd name="T29" fmla="*/ 32 h 178"/>
                <a:gd name="T30" fmla="*/ 135 w 603"/>
                <a:gd name="T31" fmla="*/ 37 h 178"/>
                <a:gd name="T32" fmla="*/ 137 w 603"/>
                <a:gd name="T33" fmla="*/ 41 h 178"/>
                <a:gd name="T34" fmla="*/ 134 w 603"/>
                <a:gd name="T35" fmla="*/ 41 h 178"/>
                <a:gd name="T36" fmla="*/ 128 w 603"/>
                <a:gd name="T37" fmla="*/ 41 h 178"/>
                <a:gd name="T38" fmla="*/ 121 w 603"/>
                <a:gd name="T39" fmla="*/ 41 h 178"/>
                <a:gd name="T40" fmla="*/ 113 w 603"/>
                <a:gd name="T41" fmla="*/ 41 h 178"/>
                <a:gd name="T42" fmla="*/ 103 w 603"/>
                <a:gd name="T43" fmla="*/ 41 h 178"/>
                <a:gd name="T44" fmla="*/ 92 w 603"/>
                <a:gd name="T45" fmla="*/ 41 h 178"/>
                <a:gd name="T46" fmla="*/ 80 w 603"/>
                <a:gd name="T47" fmla="*/ 41 h 178"/>
                <a:gd name="T48" fmla="*/ 69 w 603"/>
                <a:gd name="T49" fmla="*/ 41 h 178"/>
                <a:gd name="T50" fmla="*/ 57 w 603"/>
                <a:gd name="T51" fmla="*/ 41 h 178"/>
                <a:gd name="T52" fmla="*/ 45 w 603"/>
                <a:gd name="T53" fmla="*/ 41 h 178"/>
                <a:gd name="T54" fmla="*/ 34 w 603"/>
                <a:gd name="T55" fmla="*/ 41 h 178"/>
                <a:gd name="T56" fmla="*/ 24 w 603"/>
                <a:gd name="T57" fmla="*/ 41 h 178"/>
                <a:gd name="T58" fmla="*/ 16 w 603"/>
                <a:gd name="T59" fmla="*/ 41 h 178"/>
                <a:gd name="T60" fmla="*/ 9 w 603"/>
                <a:gd name="T61" fmla="*/ 41 h 178"/>
                <a:gd name="T62" fmla="*/ 3 w 603"/>
                <a:gd name="T63" fmla="*/ 41 h 178"/>
                <a:gd name="T64" fmla="*/ 0 w 603"/>
                <a:gd name="T65" fmla="*/ 41 h 178"/>
                <a:gd name="T66" fmla="*/ 2 w 603"/>
                <a:gd name="T67" fmla="*/ 37 h 178"/>
                <a:gd name="T68" fmla="*/ 4 w 603"/>
                <a:gd name="T69" fmla="*/ 32 h 178"/>
                <a:gd name="T70" fmla="*/ 6 w 603"/>
                <a:gd name="T71" fmla="*/ 28 h 178"/>
                <a:gd name="T72" fmla="*/ 9 w 603"/>
                <a:gd name="T73" fmla="*/ 25 h 178"/>
                <a:gd name="T74" fmla="*/ 13 w 603"/>
                <a:gd name="T75" fmla="*/ 21 h 178"/>
                <a:gd name="T76" fmla="*/ 16 w 603"/>
                <a:gd name="T77" fmla="*/ 18 h 178"/>
                <a:gd name="T78" fmla="*/ 20 w 603"/>
                <a:gd name="T79" fmla="*/ 14 h 178"/>
                <a:gd name="T80" fmla="*/ 25 w 603"/>
                <a:gd name="T81" fmla="*/ 12 h 178"/>
                <a:gd name="T82" fmla="*/ 29 w 603"/>
                <a:gd name="T83" fmla="*/ 9 h 178"/>
                <a:gd name="T84" fmla="*/ 34 w 603"/>
                <a:gd name="T85" fmla="*/ 7 h 178"/>
                <a:gd name="T86" fmla="*/ 39 w 603"/>
                <a:gd name="T87" fmla="*/ 5 h 178"/>
                <a:gd name="T88" fmla="*/ 45 w 603"/>
                <a:gd name="T89" fmla="*/ 3 h 178"/>
                <a:gd name="T90" fmla="*/ 51 w 603"/>
                <a:gd name="T91" fmla="*/ 2 h 178"/>
                <a:gd name="T92" fmla="*/ 56 w 603"/>
                <a:gd name="T93" fmla="*/ 1 h 178"/>
                <a:gd name="T94" fmla="*/ 62 w 603"/>
                <a:gd name="T95" fmla="*/ 0 h 178"/>
                <a:gd name="T96" fmla="*/ 68 w 603"/>
                <a:gd name="T97" fmla="*/ 0 h 1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3"/>
                <a:gd name="T148" fmla="*/ 0 h 178"/>
                <a:gd name="T149" fmla="*/ 603 w 603"/>
                <a:gd name="T150" fmla="*/ 178 h 1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3" h="178">
                  <a:moveTo>
                    <a:pt x="301" y="0"/>
                  </a:moveTo>
                  <a:lnTo>
                    <a:pt x="328" y="1"/>
                  </a:lnTo>
                  <a:lnTo>
                    <a:pt x="354" y="4"/>
                  </a:lnTo>
                  <a:lnTo>
                    <a:pt x="379" y="8"/>
                  </a:lnTo>
                  <a:lnTo>
                    <a:pt x="404" y="13"/>
                  </a:lnTo>
                  <a:lnTo>
                    <a:pt x="428" y="21"/>
                  </a:lnTo>
                  <a:lnTo>
                    <a:pt x="451" y="30"/>
                  </a:lnTo>
                  <a:lnTo>
                    <a:pt x="473" y="39"/>
                  </a:lnTo>
                  <a:lnTo>
                    <a:pt x="493" y="51"/>
                  </a:lnTo>
                  <a:lnTo>
                    <a:pt x="513" y="62"/>
                  </a:lnTo>
                  <a:lnTo>
                    <a:pt x="530" y="77"/>
                  </a:lnTo>
                  <a:lnTo>
                    <a:pt x="547" y="91"/>
                  </a:lnTo>
                  <a:lnTo>
                    <a:pt x="561" y="107"/>
                  </a:lnTo>
                  <a:lnTo>
                    <a:pt x="574" y="123"/>
                  </a:lnTo>
                  <a:lnTo>
                    <a:pt x="586" y="140"/>
                  </a:lnTo>
                  <a:lnTo>
                    <a:pt x="595" y="159"/>
                  </a:lnTo>
                  <a:lnTo>
                    <a:pt x="603" y="178"/>
                  </a:lnTo>
                  <a:lnTo>
                    <a:pt x="588" y="178"/>
                  </a:lnTo>
                  <a:lnTo>
                    <a:pt x="565" y="178"/>
                  </a:lnTo>
                  <a:lnTo>
                    <a:pt x="534" y="178"/>
                  </a:lnTo>
                  <a:lnTo>
                    <a:pt x="496" y="178"/>
                  </a:lnTo>
                  <a:lnTo>
                    <a:pt x="452" y="178"/>
                  </a:lnTo>
                  <a:lnTo>
                    <a:pt x="404" y="178"/>
                  </a:lnTo>
                  <a:lnTo>
                    <a:pt x="353" y="178"/>
                  </a:lnTo>
                  <a:lnTo>
                    <a:pt x="302" y="178"/>
                  </a:lnTo>
                  <a:lnTo>
                    <a:pt x="250" y="178"/>
                  </a:lnTo>
                  <a:lnTo>
                    <a:pt x="199" y="178"/>
                  </a:lnTo>
                  <a:lnTo>
                    <a:pt x="151" y="178"/>
                  </a:lnTo>
                  <a:lnTo>
                    <a:pt x="107" y="178"/>
                  </a:lnTo>
                  <a:lnTo>
                    <a:pt x="69" y="178"/>
                  </a:lnTo>
                  <a:lnTo>
                    <a:pt x="38" y="178"/>
                  </a:lnTo>
                  <a:lnTo>
                    <a:pt x="15" y="178"/>
                  </a:lnTo>
                  <a:lnTo>
                    <a:pt x="0" y="178"/>
                  </a:lnTo>
                  <a:lnTo>
                    <a:pt x="8" y="159"/>
                  </a:lnTo>
                  <a:lnTo>
                    <a:pt x="17" y="140"/>
                  </a:lnTo>
                  <a:lnTo>
                    <a:pt x="28" y="123"/>
                  </a:lnTo>
                  <a:lnTo>
                    <a:pt x="41" y="107"/>
                  </a:lnTo>
                  <a:lnTo>
                    <a:pt x="56" y="91"/>
                  </a:lnTo>
                  <a:lnTo>
                    <a:pt x="72" y="77"/>
                  </a:lnTo>
                  <a:lnTo>
                    <a:pt x="90" y="62"/>
                  </a:lnTo>
                  <a:lnTo>
                    <a:pt x="110" y="51"/>
                  </a:lnTo>
                  <a:lnTo>
                    <a:pt x="129" y="39"/>
                  </a:lnTo>
                  <a:lnTo>
                    <a:pt x="151" y="30"/>
                  </a:lnTo>
                  <a:lnTo>
                    <a:pt x="173" y="21"/>
                  </a:lnTo>
                  <a:lnTo>
                    <a:pt x="198" y="13"/>
                  </a:lnTo>
                  <a:lnTo>
                    <a:pt x="223" y="8"/>
                  </a:lnTo>
                  <a:lnTo>
                    <a:pt x="247" y="4"/>
                  </a:lnTo>
                  <a:lnTo>
                    <a:pt x="274" y="1"/>
                  </a:lnTo>
                  <a:lnTo>
                    <a:pt x="301" y="0"/>
                  </a:lnTo>
                  <a:close/>
                </a:path>
              </a:pathLst>
            </a:custGeom>
            <a:solidFill>
              <a:srgbClr val="C0C0C0"/>
            </a:solidFill>
            <a:ln w="9525">
              <a:noFill/>
              <a:round/>
              <a:headEnd/>
              <a:tailEnd/>
            </a:ln>
          </p:spPr>
          <p:txBody>
            <a:bodyPr/>
            <a:lstStyle/>
            <a:p>
              <a:pPr rtl="0"/>
              <a:endParaRPr lang="en-US" sz="3800"/>
            </a:p>
          </p:txBody>
        </p:sp>
        <p:sp>
          <p:nvSpPr>
            <p:cNvPr id="1207" name="Freeform 1205"/>
            <p:cNvSpPr>
              <a:spLocks/>
            </p:cNvSpPr>
            <p:nvPr/>
          </p:nvSpPr>
          <p:spPr bwMode="auto">
            <a:xfrm>
              <a:off x="523" y="2988"/>
              <a:ext cx="161" cy="28"/>
            </a:xfrm>
            <a:custGeom>
              <a:avLst/>
              <a:gdLst>
                <a:gd name="T0" fmla="*/ 156 w 705"/>
                <a:gd name="T1" fmla="*/ 0 h 122"/>
                <a:gd name="T2" fmla="*/ 1 w 705"/>
                <a:gd name="T3" fmla="*/ 0 h 122"/>
                <a:gd name="T4" fmla="*/ 1 w 705"/>
                <a:gd name="T5" fmla="*/ 4 h 122"/>
                <a:gd name="T6" fmla="*/ 0 w 705"/>
                <a:gd name="T7" fmla="*/ 13 h 122"/>
                <a:gd name="T8" fmla="*/ 0 w 705"/>
                <a:gd name="T9" fmla="*/ 16 h 122"/>
                <a:gd name="T10" fmla="*/ 0 w 705"/>
                <a:gd name="T11" fmla="*/ 19 h 122"/>
                <a:gd name="T12" fmla="*/ 1 w 705"/>
                <a:gd name="T13" fmla="*/ 22 h 122"/>
                <a:gd name="T14" fmla="*/ 2 w 705"/>
                <a:gd name="T15" fmla="*/ 25 h 122"/>
                <a:gd name="T16" fmla="*/ 3 w 705"/>
                <a:gd name="T17" fmla="*/ 28 h 122"/>
                <a:gd name="T18" fmla="*/ 158 w 705"/>
                <a:gd name="T19" fmla="*/ 28 h 122"/>
                <a:gd name="T20" fmla="*/ 159 w 705"/>
                <a:gd name="T21" fmla="*/ 25 h 122"/>
                <a:gd name="T22" fmla="*/ 160 w 705"/>
                <a:gd name="T23" fmla="*/ 22 h 122"/>
                <a:gd name="T24" fmla="*/ 161 w 705"/>
                <a:gd name="T25" fmla="*/ 19 h 122"/>
                <a:gd name="T26" fmla="*/ 161 w 705"/>
                <a:gd name="T27" fmla="*/ 16 h 122"/>
                <a:gd name="T28" fmla="*/ 161 w 705"/>
                <a:gd name="T29" fmla="*/ 13 h 122"/>
                <a:gd name="T30" fmla="*/ 160 w 705"/>
                <a:gd name="T31" fmla="*/ 0 h 122"/>
                <a:gd name="T32" fmla="*/ 156 w 705"/>
                <a:gd name="T33" fmla="*/ 0 h 1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5"/>
                <a:gd name="T52" fmla="*/ 0 h 122"/>
                <a:gd name="T53" fmla="*/ 705 w 705"/>
                <a:gd name="T54" fmla="*/ 122 h 1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5" h="122">
                  <a:moveTo>
                    <a:pt x="681" y="1"/>
                  </a:moveTo>
                  <a:lnTo>
                    <a:pt x="6" y="1"/>
                  </a:lnTo>
                  <a:lnTo>
                    <a:pt x="4" y="18"/>
                  </a:lnTo>
                  <a:lnTo>
                    <a:pt x="0" y="57"/>
                  </a:lnTo>
                  <a:lnTo>
                    <a:pt x="0" y="69"/>
                  </a:lnTo>
                  <a:lnTo>
                    <a:pt x="2" y="82"/>
                  </a:lnTo>
                  <a:lnTo>
                    <a:pt x="4" y="95"/>
                  </a:lnTo>
                  <a:lnTo>
                    <a:pt x="7" y="108"/>
                  </a:lnTo>
                  <a:lnTo>
                    <a:pt x="11" y="122"/>
                  </a:lnTo>
                  <a:lnTo>
                    <a:pt x="694" y="122"/>
                  </a:lnTo>
                  <a:lnTo>
                    <a:pt x="698" y="108"/>
                  </a:lnTo>
                  <a:lnTo>
                    <a:pt x="701" y="95"/>
                  </a:lnTo>
                  <a:lnTo>
                    <a:pt x="703" y="82"/>
                  </a:lnTo>
                  <a:lnTo>
                    <a:pt x="705" y="70"/>
                  </a:lnTo>
                  <a:lnTo>
                    <a:pt x="705" y="57"/>
                  </a:lnTo>
                  <a:lnTo>
                    <a:pt x="699" y="0"/>
                  </a:lnTo>
                  <a:lnTo>
                    <a:pt x="681" y="1"/>
                  </a:lnTo>
                  <a:close/>
                </a:path>
              </a:pathLst>
            </a:custGeom>
            <a:solidFill>
              <a:srgbClr val="000000"/>
            </a:solidFill>
            <a:ln w="9525">
              <a:noFill/>
              <a:round/>
              <a:headEnd/>
              <a:tailEnd/>
            </a:ln>
          </p:spPr>
          <p:txBody>
            <a:bodyPr/>
            <a:lstStyle/>
            <a:p>
              <a:pPr rtl="0"/>
              <a:endParaRPr lang="en-US" sz="3800"/>
            </a:p>
          </p:txBody>
        </p:sp>
        <p:sp>
          <p:nvSpPr>
            <p:cNvPr id="1208" name="Freeform 1206"/>
            <p:cNvSpPr>
              <a:spLocks/>
            </p:cNvSpPr>
            <p:nvPr/>
          </p:nvSpPr>
          <p:spPr bwMode="auto">
            <a:xfrm>
              <a:off x="532" y="2998"/>
              <a:ext cx="143" cy="9"/>
            </a:xfrm>
            <a:custGeom>
              <a:avLst/>
              <a:gdLst>
                <a:gd name="T0" fmla="*/ 143 w 625"/>
                <a:gd name="T1" fmla="*/ 0 h 42"/>
                <a:gd name="T2" fmla="*/ 143 w 625"/>
                <a:gd name="T3" fmla="*/ 1 h 42"/>
                <a:gd name="T4" fmla="*/ 143 w 625"/>
                <a:gd name="T5" fmla="*/ 2 h 42"/>
                <a:gd name="T6" fmla="*/ 143 w 625"/>
                <a:gd name="T7" fmla="*/ 3 h 42"/>
                <a:gd name="T8" fmla="*/ 143 w 625"/>
                <a:gd name="T9" fmla="*/ 3 h 42"/>
                <a:gd name="T10" fmla="*/ 143 w 625"/>
                <a:gd name="T11" fmla="*/ 5 h 42"/>
                <a:gd name="T12" fmla="*/ 143 w 625"/>
                <a:gd name="T13" fmla="*/ 6 h 42"/>
                <a:gd name="T14" fmla="*/ 143 w 625"/>
                <a:gd name="T15" fmla="*/ 8 h 42"/>
                <a:gd name="T16" fmla="*/ 142 w 625"/>
                <a:gd name="T17" fmla="*/ 9 h 42"/>
                <a:gd name="T18" fmla="*/ 140 w 625"/>
                <a:gd name="T19" fmla="*/ 9 h 42"/>
                <a:gd name="T20" fmla="*/ 135 w 625"/>
                <a:gd name="T21" fmla="*/ 9 h 42"/>
                <a:gd name="T22" fmla="*/ 127 w 625"/>
                <a:gd name="T23" fmla="*/ 9 h 42"/>
                <a:gd name="T24" fmla="*/ 118 w 625"/>
                <a:gd name="T25" fmla="*/ 9 h 42"/>
                <a:gd name="T26" fmla="*/ 108 w 625"/>
                <a:gd name="T27" fmla="*/ 9 h 42"/>
                <a:gd name="T28" fmla="*/ 96 w 625"/>
                <a:gd name="T29" fmla="*/ 9 h 42"/>
                <a:gd name="T30" fmla="*/ 84 w 625"/>
                <a:gd name="T31" fmla="*/ 9 h 42"/>
                <a:gd name="T32" fmla="*/ 72 w 625"/>
                <a:gd name="T33" fmla="*/ 9 h 42"/>
                <a:gd name="T34" fmla="*/ 59 w 625"/>
                <a:gd name="T35" fmla="*/ 9 h 42"/>
                <a:gd name="T36" fmla="*/ 47 w 625"/>
                <a:gd name="T37" fmla="*/ 9 h 42"/>
                <a:gd name="T38" fmla="*/ 35 w 625"/>
                <a:gd name="T39" fmla="*/ 9 h 42"/>
                <a:gd name="T40" fmla="*/ 25 w 625"/>
                <a:gd name="T41" fmla="*/ 9 h 42"/>
                <a:gd name="T42" fmla="*/ 16 w 625"/>
                <a:gd name="T43" fmla="*/ 9 h 42"/>
                <a:gd name="T44" fmla="*/ 9 w 625"/>
                <a:gd name="T45" fmla="*/ 9 h 42"/>
                <a:gd name="T46" fmla="*/ 3 w 625"/>
                <a:gd name="T47" fmla="*/ 9 h 42"/>
                <a:gd name="T48" fmla="*/ 1 w 625"/>
                <a:gd name="T49" fmla="*/ 9 h 42"/>
                <a:gd name="T50" fmla="*/ 0 w 625"/>
                <a:gd name="T51" fmla="*/ 8 h 42"/>
                <a:gd name="T52" fmla="*/ 0 w 625"/>
                <a:gd name="T53" fmla="*/ 6 h 42"/>
                <a:gd name="T54" fmla="*/ 0 w 625"/>
                <a:gd name="T55" fmla="*/ 5 h 42"/>
                <a:gd name="T56" fmla="*/ 0 w 625"/>
                <a:gd name="T57" fmla="*/ 3 h 42"/>
                <a:gd name="T58" fmla="*/ 0 w 625"/>
                <a:gd name="T59" fmla="*/ 3 h 42"/>
                <a:gd name="T60" fmla="*/ 0 w 625"/>
                <a:gd name="T61" fmla="*/ 2 h 42"/>
                <a:gd name="T62" fmla="*/ 0 w 625"/>
                <a:gd name="T63" fmla="*/ 1 h 42"/>
                <a:gd name="T64" fmla="*/ 0 w 625"/>
                <a:gd name="T65" fmla="*/ 0 h 42"/>
                <a:gd name="T66" fmla="*/ 3 w 625"/>
                <a:gd name="T67" fmla="*/ 0 h 42"/>
                <a:gd name="T68" fmla="*/ 8 w 625"/>
                <a:gd name="T69" fmla="*/ 0 h 42"/>
                <a:gd name="T70" fmla="*/ 16 w 625"/>
                <a:gd name="T71" fmla="*/ 0 h 42"/>
                <a:gd name="T72" fmla="*/ 25 w 625"/>
                <a:gd name="T73" fmla="*/ 0 h 42"/>
                <a:gd name="T74" fmla="*/ 35 w 625"/>
                <a:gd name="T75" fmla="*/ 0 h 42"/>
                <a:gd name="T76" fmla="*/ 47 w 625"/>
                <a:gd name="T77" fmla="*/ 0 h 42"/>
                <a:gd name="T78" fmla="*/ 59 w 625"/>
                <a:gd name="T79" fmla="*/ 0 h 42"/>
                <a:gd name="T80" fmla="*/ 72 w 625"/>
                <a:gd name="T81" fmla="*/ 0 h 42"/>
                <a:gd name="T82" fmla="*/ 84 w 625"/>
                <a:gd name="T83" fmla="*/ 0 h 42"/>
                <a:gd name="T84" fmla="*/ 96 w 625"/>
                <a:gd name="T85" fmla="*/ 0 h 42"/>
                <a:gd name="T86" fmla="*/ 108 w 625"/>
                <a:gd name="T87" fmla="*/ 0 h 42"/>
                <a:gd name="T88" fmla="*/ 118 w 625"/>
                <a:gd name="T89" fmla="*/ 0 h 42"/>
                <a:gd name="T90" fmla="*/ 127 w 625"/>
                <a:gd name="T91" fmla="*/ 0 h 42"/>
                <a:gd name="T92" fmla="*/ 135 w 625"/>
                <a:gd name="T93" fmla="*/ 0 h 42"/>
                <a:gd name="T94" fmla="*/ 140 w 625"/>
                <a:gd name="T95" fmla="*/ 0 h 42"/>
                <a:gd name="T96" fmla="*/ 143 w 625"/>
                <a:gd name="T97" fmla="*/ 0 h 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5"/>
                <a:gd name="T148" fmla="*/ 0 h 42"/>
                <a:gd name="T149" fmla="*/ 625 w 625"/>
                <a:gd name="T150" fmla="*/ 42 h 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5" h="42">
                  <a:moveTo>
                    <a:pt x="623" y="0"/>
                  </a:moveTo>
                  <a:lnTo>
                    <a:pt x="624" y="6"/>
                  </a:lnTo>
                  <a:lnTo>
                    <a:pt x="624" y="11"/>
                  </a:lnTo>
                  <a:lnTo>
                    <a:pt x="625" y="15"/>
                  </a:lnTo>
                  <a:lnTo>
                    <a:pt x="625" y="16"/>
                  </a:lnTo>
                  <a:lnTo>
                    <a:pt x="625" y="22"/>
                  </a:lnTo>
                  <a:lnTo>
                    <a:pt x="624" y="29"/>
                  </a:lnTo>
                  <a:lnTo>
                    <a:pt x="623" y="35"/>
                  </a:lnTo>
                  <a:lnTo>
                    <a:pt x="622" y="42"/>
                  </a:lnTo>
                  <a:lnTo>
                    <a:pt x="610" y="42"/>
                  </a:lnTo>
                  <a:lnTo>
                    <a:pt x="588" y="42"/>
                  </a:lnTo>
                  <a:lnTo>
                    <a:pt x="555" y="42"/>
                  </a:lnTo>
                  <a:lnTo>
                    <a:pt x="516" y="42"/>
                  </a:lnTo>
                  <a:lnTo>
                    <a:pt x="471" y="42"/>
                  </a:lnTo>
                  <a:lnTo>
                    <a:pt x="421" y="42"/>
                  </a:lnTo>
                  <a:lnTo>
                    <a:pt x="368" y="42"/>
                  </a:lnTo>
                  <a:lnTo>
                    <a:pt x="313" y="42"/>
                  </a:lnTo>
                  <a:lnTo>
                    <a:pt x="258" y="42"/>
                  </a:lnTo>
                  <a:lnTo>
                    <a:pt x="205" y="42"/>
                  </a:lnTo>
                  <a:lnTo>
                    <a:pt x="154" y="42"/>
                  </a:lnTo>
                  <a:lnTo>
                    <a:pt x="109" y="42"/>
                  </a:lnTo>
                  <a:lnTo>
                    <a:pt x="70" y="42"/>
                  </a:lnTo>
                  <a:lnTo>
                    <a:pt x="39" y="42"/>
                  </a:lnTo>
                  <a:lnTo>
                    <a:pt x="15" y="42"/>
                  </a:lnTo>
                  <a:lnTo>
                    <a:pt x="3" y="42"/>
                  </a:lnTo>
                  <a:lnTo>
                    <a:pt x="2" y="35"/>
                  </a:lnTo>
                  <a:lnTo>
                    <a:pt x="1" y="29"/>
                  </a:lnTo>
                  <a:lnTo>
                    <a:pt x="0" y="22"/>
                  </a:lnTo>
                  <a:lnTo>
                    <a:pt x="0" y="16"/>
                  </a:lnTo>
                  <a:lnTo>
                    <a:pt x="0" y="15"/>
                  </a:lnTo>
                  <a:lnTo>
                    <a:pt x="1" y="11"/>
                  </a:lnTo>
                  <a:lnTo>
                    <a:pt x="1" y="6"/>
                  </a:lnTo>
                  <a:lnTo>
                    <a:pt x="2" y="0"/>
                  </a:lnTo>
                  <a:lnTo>
                    <a:pt x="14" y="0"/>
                  </a:lnTo>
                  <a:lnTo>
                    <a:pt x="37" y="0"/>
                  </a:lnTo>
                  <a:lnTo>
                    <a:pt x="68" y="0"/>
                  </a:lnTo>
                  <a:lnTo>
                    <a:pt x="109" y="0"/>
                  </a:lnTo>
                  <a:lnTo>
                    <a:pt x="154" y="0"/>
                  </a:lnTo>
                  <a:lnTo>
                    <a:pt x="204" y="0"/>
                  </a:lnTo>
                  <a:lnTo>
                    <a:pt x="257" y="0"/>
                  </a:lnTo>
                  <a:lnTo>
                    <a:pt x="313" y="0"/>
                  </a:lnTo>
                  <a:lnTo>
                    <a:pt x="368" y="0"/>
                  </a:lnTo>
                  <a:lnTo>
                    <a:pt x="421" y="0"/>
                  </a:lnTo>
                  <a:lnTo>
                    <a:pt x="471" y="0"/>
                  </a:lnTo>
                  <a:lnTo>
                    <a:pt x="516" y="0"/>
                  </a:lnTo>
                  <a:lnTo>
                    <a:pt x="557" y="0"/>
                  </a:lnTo>
                  <a:lnTo>
                    <a:pt x="588" y="0"/>
                  </a:lnTo>
                  <a:lnTo>
                    <a:pt x="611" y="0"/>
                  </a:lnTo>
                  <a:lnTo>
                    <a:pt x="623" y="0"/>
                  </a:lnTo>
                  <a:close/>
                </a:path>
              </a:pathLst>
            </a:custGeom>
            <a:solidFill>
              <a:srgbClr val="C0C0C0"/>
            </a:solidFill>
            <a:ln w="9525">
              <a:noFill/>
              <a:round/>
              <a:headEnd/>
              <a:tailEnd/>
            </a:ln>
          </p:spPr>
          <p:txBody>
            <a:bodyPr/>
            <a:lstStyle/>
            <a:p>
              <a:pPr rtl="0"/>
              <a:endParaRPr lang="en-US" sz="3800"/>
            </a:p>
          </p:txBody>
        </p:sp>
        <p:sp>
          <p:nvSpPr>
            <p:cNvPr id="1209" name="Freeform 1207"/>
            <p:cNvSpPr>
              <a:spLocks/>
            </p:cNvSpPr>
            <p:nvPr/>
          </p:nvSpPr>
          <p:spPr bwMode="auto">
            <a:xfrm>
              <a:off x="428" y="2787"/>
              <a:ext cx="212" cy="223"/>
            </a:xfrm>
            <a:custGeom>
              <a:avLst/>
              <a:gdLst>
                <a:gd name="T0" fmla="*/ 2 w 927"/>
                <a:gd name="T1" fmla="*/ 2 h 975"/>
                <a:gd name="T2" fmla="*/ 1 w 927"/>
                <a:gd name="T3" fmla="*/ 7 h 975"/>
                <a:gd name="T4" fmla="*/ 0 w 927"/>
                <a:gd name="T5" fmla="*/ 13 h 975"/>
                <a:gd name="T6" fmla="*/ 0 w 927"/>
                <a:gd name="T7" fmla="*/ 24 h 975"/>
                <a:gd name="T8" fmla="*/ 2 w 927"/>
                <a:gd name="T9" fmla="*/ 35 h 975"/>
                <a:gd name="T10" fmla="*/ 6 w 927"/>
                <a:gd name="T11" fmla="*/ 47 h 975"/>
                <a:gd name="T12" fmla="*/ 13 w 927"/>
                <a:gd name="T13" fmla="*/ 56 h 975"/>
                <a:gd name="T14" fmla="*/ 23 w 927"/>
                <a:gd name="T15" fmla="*/ 61 h 975"/>
                <a:gd name="T16" fmla="*/ 35 w 927"/>
                <a:gd name="T17" fmla="*/ 63 h 975"/>
                <a:gd name="T18" fmla="*/ 50 w 927"/>
                <a:gd name="T19" fmla="*/ 66 h 975"/>
                <a:gd name="T20" fmla="*/ 67 w 927"/>
                <a:gd name="T21" fmla="*/ 68 h 975"/>
                <a:gd name="T22" fmla="*/ 86 w 927"/>
                <a:gd name="T23" fmla="*/ 70 h 975"/>
                <a:gd name="T24" fmla="*/ 104 w 927"/>
                <a:gd name="T25" fmla="*/ 72 h 975"/>
                <a:gd name="T26" fmla="*/ 119 w 927"/>
                <a:gd name="T27" fmla="*/ 73 h 975"/>
                <a:gd name="T28" fmla="*/ 132 w 927"/>
                <a:gd name="T29" fmla="*/ 74 h 975"/>
                <a:gd name="T30" fmla="*/ 133 w 927"/>
                <a:gd name="T31" fmla="*/ 85 h 975"/>
                <a:gd name="T32" fmla="*/ 121 w 927"/>
                <a:gd name="T33" fmla="*/ 115 h 975"/>
                <a:gd name="T34" fmla="*/ 106 w 927"/>
                <a:gd name="T35" fmla="*/ 154 h 975"/>
                <a:gd name="T36" fmla="*/ 94 w 927"/>
                <a:gd name="T37" fmla="*/ 194 h 975"/>
                <a:gd name="T38" fmla="*/ 89 w 927"/>
                <a:gd name="T39" fmla="*/ 223 h 975"/>
                <a:gd name="T40" fmla="*/ 102 w 927"/>
                <a:gd name="T41" fmla="*/ 214 h 975"/>
                <a:gd name="T42" fmla="*/ 114 w 927"/>
                <a:gd name="T43" fmla="*/ 207 h 975"/>
                <a:gd name="T44" fmla="*/ 129 w 927"/>
                <a:gd name="T45" fmla="*/ 198 h 975"/>
                <a:gd name="T46" fmla="*/ 145 w 927"/>
                <a:gd name="T47" fmla="*/ 189 h 975"/>
                <a:gd name="T48" fmla="*/ 161 w 927"/>
                <a:gd name="T49" fmla="*/ 180 h 975"/>
                <a:gd name="T50" fmla="*/ 177 w 927"/>
                <a:gd name="T51" fmla="*/ 172 h 975"/>
                <a:gd name="T52" fmla="*/ 191 w 927"/>
                <a:gd name="T53" fmla="*/ 167 h 975"/>
                <a:gd name="T54" fmla="*/ 202 w 927"/>
                <a:gd name="T55" fmla="*/ 163 h 975"/>
                <a:gd name="T56" fmla="*/ 212 w 927"/>
                <a:gd name="T57" fmla="*/ 163 h 975"/>
                <a:gd name="T58" fmla="*/ 208 w 927"/>
                <a:gd name="T59" fmla="*/ 141 h 975"/>
                <a:gd name="T60" fmla="*/ 203 w 927"/>
                <a:gd name="T61" fmla="*/ 107 h 975"/>
                <a:gd name="T62" fmla="*/ 198 w 927"/>
                <a:gd name="T63" fmla="*/ 75 h 975"/>
                <a:gd name="T64" fmla="*/ 195 w 927"/>
                <a:gd name="T65" fmla="*/ 54 h 975"/>
                <a:gd name="T66" fmla="*/ 194 w 927"/>
                <a:gd name="T67" fmla="*/ 45 h 975"/>
                <a:gd name="T68" fmla="*/ 191 w 927"/>
                <a:gd name="T69" fmla="*/ 37 h 975"/>
                <a:gd name="T70" fmla="*/ 186 w 927"/>
                <a:gd name="T71" fmla="*/ 30 h 975"/>
                <a:gd name="T72" fmla="*/ 177 w 927"/>
                <a:gd name="T73" fmla="*/ 27 h 975"/>
                <a:gd name="T74" fmla="*/ 169 w 927"/>
                <a:gd name="T75" fmla="*/ 26 h 975"/>
                <a:gd name="T76" fmla="*/ 159 w 927"/>
                <a:gd name="T77" fmla="*/ 25 h 975"/>
                <a:gd name="T78" fmla="*/ 145 w 927"/>
                <a:gd name="T79" fmla="*/ 24 h 975"/>
                <a:gd name="T80" fmla="*/ 129 w 927"/>
                <a:gd name="T81" fmla="*/ 22 h 975"/>
                <a:gd name="T82" fmla="*/ 110 w 927"/>
                <a:gd name="T83" fmla="*/ 21 h 975"/>
                <a:gd name="T84" fmla="*/ 93 w 927"/>
                <a:gd name="T85" fmla="*/ 19 h 975"/>
                <a:gd name="T86" fmla="*/ 77 w 927"/>
                <a:gd name="T87" fmla="*/ 17 h 975"/>
                <a:gd name="T88" fmla="*/ 65 w 927"/>
                <a:gd name="T89" fmla="*/ 16 h 975"/>
                <a:gd name="T90" fmla="*/ 61 w 927"/>
                <a:gd name="T91" fmla="*/ 11 h 975"/>
                <a:gd name="T92" fmla="*/ 61 w 927"/>
                <a:gd name="T93" fmla="*/ 2 h 975"/>
                <a:gd name="T94" fmla="*/ 56 w 927"/>
                <a:gd name="T95" fmla="*/ 0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27"/>
                <a:gd name="T145" fmla="*/ 0 h 975"/>
                <a:gd name="T146" fmla="*/ 927 w 927"/>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27" h="975">
                  <a:moveTo>
                    <a:pt x="245" y="0"/>
                  </a:moveTo>
                  <a:lnTo>
                    <a:pt x="7" y="7"/>
                  </a:lnTo>
                  <a:lnTo>
                    <a:pt x="4" y="24"/>
                  </a:lnTo>
                  <a:lnTo>
                    <a:pt x="4" y="29"/>
                  </a:lnTo>
                  <a:lnTo>
                    <a:pt x="3" y="42"/>
                  </a:lnTo>
                  <a:lnTo>
                    <a:pt x="0" y="59"/>
                  </a:lnTo>
                  <a:lnTo>
                    <a:pt x="0" y="81"/>
                  </a:lnTo>
                  <a:lnTo>
                    <a:pt x="2" y="105"/>
                  </a:lnTo>
                  <a:lnTo>
                    <a:pt x="3" y="129"/>
                  </a:lnTo>
                  <a:lnTo>
                    <a:pt x="8" y="155"/>
                  </a:lnTo>
                  <a:lnTo>
                    <a:pt x="16" y="181"/>
                  </a:lnTo>
                  <a:lnTo>
                    <a:pt x="26" y="205"/>
                  </a:lnTo>
                  <a:lnTo>
                    <a:pt x="41" y="227"/>
                  </a:lnTo>
                  <a:lnTo>
                    <a:pt x="59" y="244"/>
                  </a:lnTo>
                  <a:lnTo>
                    <a:pt x="82" y="258"/>
                  </a:lnTo>
                  <a:lnTo>
                    <a:pt x="101" y="265"/>
                  </a:lnTo>
                  <a:lnTo>
                    <a:pt x="124" y="271"/>
                  </a:lnTo>
                  <a:lnTo>
                    <a:pt x="153" y="276"/>
                  </a:lnTo>
                  <a:lnTo>
                    <a:pt x="184" y="283"/>
                  </a:lnTo>
                  <a:lnTo>
                    <a:pt x="219" y="288"/>
                  </a:lnTo>
                  <a:lnTo>
                    <a:pt x="257" y="293"/>
                  </a:lnTo>
                  <a:lnTo>
                    <a:pt x="294" y="297"/>
                  </a:lnTo>
                  <a:lnTo>
                    <a:pt x="335" y="302"/>
                  </a:lnTo>
                  <a:lnTo>
                    <a:pt x="375" y="306"/>
                  </a:lnTo>
                  <a:lnTo>
                    <a:pt x="414" y="310"/>
                  </a:lnTo>
                  <a:lnTo>
                    <a:pt x="453" y="314"/>
                  </a:lnTo>
                  <a:lnTo>
                    <a:pt x="490" y="317"/>
                  </a:lnTo>
                  <a:lnTo>
                    <a:pt x="522" y="319"/>
                  </a:lnTo>
                  <a:lnTo>
                    <a:pt x="553" y="322"/>
                  </a:lnTo>
                  <a:lnTo>
                    <a:pt x="579" y="324"/>
                  </a:lnTo>
                  <a:lnTo>
                    <a:pt x="600" y="326"/>
                  </a:lnTo>
                  <a:lnTo>
                    <a:pt x="582" y="370"/>
                  </a:lnTo>
                  <a:lnTo>
                    <a:pt x="556" y="430"/>
                  </a:lnTo>
                  <a:lnTo>
                    <a:pt x="527" y="503"/>
                  </a:lnTo>
                  <a:lnTo>
                    <a:pt x="496" y="584"/>
                  </a:lnTo>
                  <a:lnTo>
                    <a:pt x="465" y="673"/>
                  </a:lnTo>
                  <a:lnTo>
                    <a:pt x="436" y="763"/>
                  </a:lnTo>
                  <a:lnTo>
                    <a:pt x="413" y="850"/>
                  </a:lnTo>
                  <a:lnTo>
                    <a:pt x="396" y="930"/>
                  </a:lnTo>
                  <a:lnTo>
                    <a:pt x="388" y="975"/>
                  </a:lnTo>
                  <a:lnTo>
                    <a:pt x="427" y="950"/>
                  </a:lnTo>
                  <a:lnTo>
                    <a:pt x="448" y="937"/>
                  </a:lnTo>
                  <a:lnTo>
                    <a:pt x="473" y="920"/>
                  </a:lnTo>
                  <a:lnTo>
                    <a:pt x="500" y="903"/>
                  </a:lnTo>
                  <a:lnTo>
                    <a:pt x="531" y="885"/>
                  </a:lnTo>
                  <a:lnTo>
                    <a:pt x="564" y="865"/>
                  </a:lnTo>
                  <a:lnTo>
                    <a:pt x="598" y="846"/>
                  </a:lnTo>
                  <a:lnTo>
                    <a:pt x="633" y="825"/>
                  </a:lnTo>
                  <a:lnTo>
                    <a:pt x="668" y="806"/>
                  </a:lnTo>
                  <a:lnTo>
                    <a:pt x="704" y="787"/>
                  </a:lnTo>
                  <a:lnTo>
                    <a:pt x="738" y="769"/>
                  </a:lnTo>
                  <a:lnTo>
                    <a:pt x="772" y="754"/>
                  </a:lnTo>
                  <a:lnTo>
                    <a:pt x="805" y="739"/>
                  </a:lnTo>
                  <a:lnTo>
                    <a:pt x="833" y="729"/>
                  </a:lnTo>
                  <a:lnTo>
                    <a:pt x="861" y="720"/>
                  </a:lnTo>
                  <a:lnTo>
                    <a:pt x="884" y="713"/>
                  </a:lnTo>
                  <a:lnTo>
                    <a:pt x="903" y="712"/>
                  </a:lnTo>
                  <a:lnTo>
                    <a:pt x="927" y="712"/>
                  </a:lnTo>
                  <a:lnTo>
                    <a:pt x="923" y="689"/>
                  </a:lnTo>
                  <a:lnTo>
                    <a:pt x="911" y="618"/>
                  </a:lnTo>
                  <a:lnTo>
                    <a:pt x="900" y="544"/>
                  </a:lnTo>
                  <a:lnTo>
                    <a:pt x="888" y="469"/>
                  </a:lnTo>
                  <a:lnTo>
                    <a:pt x="876" y="396"/>
                  </a:lnTo>
                  <a:lnTo>
                    <a:pt x="867" y="330"/>
                  </a:lnTo>
                  <a:lnTo>
                    <a:pt x="859" y="275"/>
                  </a:lnTo>
                  <a:lnTo>
                    <a:pt x="853" y="235"/>
                  </a:lnTo>
                  <a:lnTo>
                    <a:pt x="851" y="214"/>
                  </a:lnTo>
                  <a:lnTo>
                    <a:pt x="850" y="196"/>
                  </a:lnTo>
                  <a:lnTo>
                    <a:pt x="845" y="177"/>
                  </a:lnTo>
                  <a:lnTo>
                    <a:pt x="837" y="160"/>
                  </a:lnTo>
                  <a:lnTo>
                    <a:pt x="827" y="145"/>
                  </a:lnTo>
                  <a:lnTo>
                    <a:pt x="812" y="132"/>
                  </a:lnTo>
                  <a:lnTo>
                    <a:pt x="795" y="123"/>
                  </a:lnTo>
                  <a:lnTo>
                    <a:pt x="775" y="116"/>
                  </a:lnTo>
                  <a:lnTo>
                    <a:pt x="751" y="114"/>
                  </a:lnTo>
                  <a:lnTo>
                    <a:pt x="740" y="114"/>
                  </a:lnTo>
                  <a:lnTo>
                    <a:pt x="721" y="112"/>
                  </a:lnTo>
                  <a:lnTo>
                    <a:pt x="697" y="110"/>
                  </a:lnTo>
                  <a:lnTo>
                    <a:pt x="668" y="107"/>
                  </a:lnTo>
                  <a:lnTo>
                    <a:pt x="635" y="105"/>
                  </a:lnTo>
                  <a:lnTo>
                    <a:pt x="600" y="102"/>
                  </a:lnTo>
                  <a:lnTo>
                    <a:pt x="563" y="98"/>
                  </a:lnTo>
                  <a:lnTo>
                    <a:pt x="523" y="94"/>
                  </a:lnTo>
                  <a:lnTo>
                    <a:pt x="483" y="90"/>
                  </a:lnTo>
                  <a:lnTo>
                    <a:pt x="444" y="86"/>
                  </a:lnTo>
                  <a:lnTo>
                    <a:pt x="406" y="82"/>
                  </a:lnTo>
                  <a:lnTo>
                    <a:pt x="371" y="79"/>
                  </a:lnTo>
                  <a:lnTo>
                    <a:pt x="337" y="75"/>
                  </a:lnTo>
                  <a:lnTo>
                    <a:pt x="309" y="72"/>
                  </a:lnTo>
                  <a:lnTo>
                    <a:pt x="284" y="69"/>
                  </a:lnTo>
                  <a:lnTo>
                    <a:pt x="266" y="68"/>
                  </a:lnTo>
                  <a:lnTo>
                    <a:pt x="266" y="50"/>
                  </a:lnTo>
                  <a:lnTo>
                    <a:pt x="266" y="27"/>
                  </a:lnTo>
                  <a:lnTo>
                    <a:pt x="266" y="8"/>
                  </a:lnTo>
                  <a:lnTo>
                    <a:pt x="266" y="0"/>
                  </a:lnTo>
                  <a:lnTo>
                    <a:pt x="245" y="0"/>
                  </a:lnTo>
                  <a:close/>
                </a:path>
              </a:pathLst>
            </a:custGeom>
            <a:solidFill>
              <a:srgbClr val="000000"/>
            </a:solidFill>
            <a:ln w="9525">
              <a:noFill/>
              <a:round/>
              <a:headEnd/>
              <a:tailEnd/>
            </a:ln>
          </p:spPr>
          <p:txBody>
            <a:bodyPr/>
            <a:lstStyle/>
            <a:p>
              <a:pPr rtl="0"/>
              <a:endParaRPr lang="en-US" sz="3800"/>
            </a:p>
          </p:txBody>
        </p:sp>
        <p:sp>
          <p:nvSpPr>
            <p:cNvPr id="1210" name="Freeform 1208"/>
            <p:cNvSpPr>
              <a:spLocks/>
            </p:cNvSpPr>
            <p:nvPr/>
          </p:nvSpPr>
          <p:spPr bwMode="auto">
            <a:xfrm>
              <a:off x="437" y="2796"/>
              <a:ext cx="193" cy="195"/>
            </a:xfrm>
            <a:custGeom>
              <a:avLst/>
              <a:gdLst>
                <a:gd name="T0" fmla="*/ 43 w 842"/>
                <a:gd name="T1" fmla="*/ 4 h 852"/>
                <a:gd name="T2" fmla="*/ 43 w 842"/>
                <a:gd name="T3" fmla="*/ 13 h 852"/>
                <a:gd name="T4" fmla="*/ 47 w 842"/>
                <a:gd name="T5" fmla="*/ 15 h 852"/>
                <a:gd name="T6" fmla="*/ 52 w 842"/>
                <a:gd name="T7" fmla="*/ 15 h 852"/>
                <a:gd name="T8" fmla="*/ 65 w 842"/>
                <a:gd name="T9" fmla="*/ 17 h 852"/>
                <a:gd name="T10" fmla="*/ 83 w 842"/>
                <a:gd name="T11" fmla="*/ 18 h 852"/>
                <a:gd name="T12" fmla="*/ 102 w 842"/>
                <a:gd name="T13" fmla="*/ 21 h 852"/>
                <a:gd name="T14" fmla="*/ 122 w 842"/>
                <a:gd name="T15" fmla="*/ 23 h 852"/>
                <a:gd name="T16" fmla="*/ 141 w 842"/>
                <a:gd name="T17" fmla="*/ 24 h 852"/>
                <a:gd name="T18" fmla="*/ 155 w 842"/>
                <a:gd name="T19" fmla="*/ 25 h 852"/>
                <a:gd name="T20" fmla="*/ 163 w 842"/>
                <a:gd name="T21" fmla="*/ 26 h 852"/>
                <a:gd name="T22" fmla="*/ 170 w 842"/>
                <a:gd name="T23" fmla="*/ 27 h 852"/>
                <a:gd name="T24" fmla="*/ 174 w 842"/>
                <a:gd name="T25" fmla="*/ 30 h 852"/>
                <a:gd name="T26" fmla="*/ 176 w 842"/>
                <a:gd name="T27" fmla="*/ 35 h 852"/>
                <a:gd name="T28" fmla="*/ 177 w 842"/>
                <a:gd name="T29" fmla="*/ 40 h 852"/>
                <a:gd name="T30" fmla="*/ 179 w 842"/>
                <a:gd name="T31" fmla="*/ 57 h 852"/>
                <a:gd name="T32" fmla="*/ 184 w 842"/>
                <a:gd name="T33" fmla="*/ 87 h 852"/>
                <a:gd name="T34" fmla="*/ 189 w 842"/>
                <a:gd name="T35" fmla="*/ 121 h 852"/>
                <a:gd name="T36" fmla="*/ 193 w 842"/>
                <a:gd name="T37" fmla="*/ 145 h 852"/>
                <a:gd name="T38" fmla="*/ 182 w 842"/>
                <a:gd name="T39" fmla="*/ 148 h 852"/>
                <a:gd name="T40" fmla="*/ 170 w 842"/>
                <a:gd name="T41" fmla="*/ 153 h 852"/>
                <a:gd name="T42" fmla="*/ 155 w 842"/>
                <a:gd name="T43" fmla="*/ 159 h 852"/>
                <a:gd name="T44" fmla="*/ 141 w 842"/>
                <a:gd name="T45" fmla="*/ 167 h 852"/>
                <a:gd name="T46" fmla="*/ 127 w 842"/>
                <a:gd name="T47" fmla="*/ 174 h 852"/>
                <a:gd name="T48" fmla="*/ 114 w 842"/>
                <a:gd name="T49" fmla="*/ 182 h 852"/>
                <a:gd name="T50" fmla="*/ 102 w 842"/>
                <a:gd name="T51" fmla="*/ 189 h 852"/>
                <a:gd name="T52" fmla="*/ 93 w 842"/>
                <a:gd name="T53" fmla="*/ 195 h 852"/>
                <a:gd name="T54" fmla="*/ 105 w 842"/>
                <a:gd name="T55" fmla="*/ 152 h 852"/>
                <a:gd name="T56" fmla="*/ 120 w 842"/>
                <a:gd name="T57" fmla="*/ 109 h 852"/>
                <a:gd name="T58" fmla="*/ 134 w 842"/>
                <a:gd name="T59" fmla="*/ 76 h 852"/>
                <a:gd name="T60" fmla="*/ 140 w 842"/>
                <a:gd name="T61" fmla="*/ 63 h 852"/>
                <a:gd name="T62" fmla="*/ 136 w 842"/>
                <a:gd name="T63" fmla="*/ 57 h 852"/>
                <a:gd name="T64" fmla="*/ 121 w 842"/>
                <a:gd name="T65" fmla="*/ 55 h 852"/>
                <a:gd name="T66" fmla="*/ 104 w 842"/>
                <a:gd name="T67" fmla="*/ 54 h 852"/>
                <a:gd name="T68" fmla="*/ 86 w 842"/>
                <a:gd name="T69" fmla="*/ 52 h 852"/>
                <a:gd name="T70" fmla="*/ 67 w 842"/>
                <a:gd name="T71" fmla="*/ 51 h 852"/>
                <a:gd name="T72" fmla="*/ 50 w 842"/>
                <a:gd name="T73" fmla="*/ 49 h 852"/>
                <a:gd name="T74" fmla="*/ 34 w 842"/>
                <a:gd name="T75" fmla="*/ 46 h 852"/>
                <a:gd name="T76" fmla="*/ 22 w 842"/>
                <a:gd name="T77" fmla="*/ 44 h 852"/>
                <a:gd name="T78" fmla="*/ 14 w 842"/>
                <a:gd name="T79" fmla="*/ 41 h 852"/>
                <a:gd name="T80" fmla="*/ 7 w 842"/>
                <a:gd name="T81" fmla="*/ 36 h 852"/>
                <a:gd name="T82" fmla="*/ 3 w 842"/>
                <a:gd name="T83" fmla="*/ 28 h 852"/>
                <a:gd name="T84" fmla="*/ 1 w 842"/>
                <a:gd name="T85" fmla="*/ 18 h 852"/>
                <a:gd name="T86" fmla="*/ 0 w 842"/>
                <a:gd name="T87" fmla="*/ 9 h 852"/>
                <a:gd name="T88" fmla="*/ 0 w 842"/>
                <a:gd name="T89" fmla="*/ 5 h 852"/>
                <a:gd name="T90" fmla="*/ 1 w 842"/>
                <a:gd name="T91" fmla="*/ 1 h 852"/>
                <a:gd name="T92" fmla="*/ 9 w 842"/>
                <a:gd name="T93" fmla="*/ 1 h 852"/>
                <a:gd name="T94" fmla="*/ 22 w 842"/>
                <a:gd name="T95" fmla="*/ 0 h 852"/>
                <a:gd name="T96" fmla="*/ 34 w 842"/>
                <a:gd name="T97" fmla="*/ 0 h 852"/>
                <a:gd name="T98" fmla="*/ 43 w 842"/>
                <a:gd name="T99" fmla="*/ 0 h 8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42"/>
                <a:gd name="T151" fmla="*/ 0 h 852"/>
                <a:gd name="T152" fmla="*/ 842 w 842"/>
                <a:gd name="T153" fmla="*/ 852 h 8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42" h="852">
                  <a:moveTo>
                    <a:pt x="188" y="0"/>
                  </a:moveTo>
                  <a:lnTo>
                    <a:pt x="188" y="18"/>
                  </a:lnTo>
                  <a:lnTo>
                    <a:pt x="188" y="39"/>
                  </a:lnTo>
                  <a:lnTo>
                    <a:pt x="188" y="56"/>
                  </a:lnTo>
                  <a:lnTo>
                    <a:pt x="188" y="62"/>
                  </a:lnTo>
                  <a:lnTo>
                    <a:pt x="205" y="64"/>
                  </a:lnTo>
                  <a:lnTo>
                    <a:pt x="213" y="65"/>
                  </a:lnTo>
                  <a:lnTo>
                    <a:pt x="229" y="66"/>
                  </a:lnTo>
                  <a:lnTo>
                    <a:pt x="254" y="69"/>
                  </a:lnTo>
                  <a:lnTo>
                    <a:pt x="284" y="73"/>
                  </a:lnTo>
                  <a:lnTo>
                    <a:pt x="321" y="77"/>
                  </a:lnTo>
                  <a:lnTo>
                    <a:pt x="360" y="80"/>
                  </a:lnTo>
                  <a:lnTo>
                    <a:pt x="403" y="84"/>
                  </a:lnTo>
                  <a:lnTo>
                    <a:pt x="445" y="90"/>
                  </a:lnTo>
                  <a:lnTo>
                    <a:pt x="490" y="93"/>
                  </a:lnTo>
                  <a:lnTo>
                    <a:pt x="534" y="99"/>
                  </a:lnTo>
                  <a:lnTo>
                    <a:pt x="576" y="103"/>
                  </a:lnTo>
                  <a:lnTo>
                    <a:pt x="613" y="105"/>
                  </a:lnTo>
                  <a:lnTo>
                    <a:pt x="647" y="109"/>
                  </a:lnTo>
                  <a:lnTo>
                    <a:pt x="676" y="110"/>
                  </a:lnTo>
                  <a:lnTo>
                    <a:pt x="698" y="113"/>
                  </a:lnTo>
                  <a:lnTo>
                    <a:pt x="712" y="113"/>
                  </a:lnTo>
                  <a:lnTo>
                    <a:pt x="727" y="114"/>
                  </a:lnTo>
                  <a:lnTo>
                    <a:pt x="740" y="118"/>
                  </a:lnTo>
                  <a:lnTo>
                    <a:pt x="750" y="123"/>
                  </a:lnTo>
                  <a:lnTo>
                    <a:pt x="759" y="131"/>
                  </a:lnTo>
                  <a:lnTo>
                    <a:pt x="766" y="140"/>
                  </a:lnTo>
                  <a:lnTo>
                    <a:pt x="769" y="151"/>
                  </a:lnTo>
                  <a:lnTo>
                    <a:pt x="772" y="161"/>
                  </a:lnTo>
                  <a:lnTo>
                    <a:pt x="773" y="173"/>
                  </a:lnTo>
                  <a:lnTo>
                    <a:pt x="776" y="199"/>
                  </a:lnTo>
                  <a:lnTo>
                    <a:pt x="783" y="247"/>
                  </a:lnTo>
                  <a:lnTo>
                    <a:pt x="792" y="311"/>
                  </a:lnTo>
                  <a:lnTo>
                    <a:pt x="802" y="382"/>
                  </a:lnTo>
                  <a:lnTo>
                    <a:pt x="814" y="456"/>
                  </a:lnTo>
                  <a:lnTo>
                    <a:pt x="825" y="528"/>
                  </a:lnTo>
                  <a:lnTo>
                    <a:pt x="835" y="589"/>
                  </a:lnTo>
                  <a:lnTo>
                    <a:pt x="842" y="633"/>
                  </a:lnTo>
                  <a:lnTo>
                    <a:pt x="820" y="638"/>
                  </a:lnTo>
                  <a:lnTo>
                    <a:pt x="794" y="646"/>
                  </a:lnTo>
                  <a:lnTo>
                    <a:pt x="768" y="655"/>
                  </a:lnTo>
                  <a:lnTo>
                    <a:pt x="740" y="667"/>
                  </a:lnTo>
                  <a:lnTo>
                    <a:pt x="710" y="681"/>
                  </a:lnTo>
                  <a:lnTo>
                    <a:pt x="678" y="696"/>
                  </a:lnTo>
                  <a:lnTo>
                    <a:pt x="647" y="711"/>
                  </a:lnTo>
                  <a:lnTo>
                    <a:pt x="616" y="728"/>
                  </a:lnTo>
                  <a:lnTo>
                    <a:pt x="585" y="745"/>
                  </a:lnTo>
                  <a:lnTo>
                    <a:pt x="553" y="762"/>
                  </a:lnTo>
                  <a:lnTo>
                    <a:pt x="524" y="779"/>
                  </a:lnTo>
                  <a:lnTo>
                    <a:pt x="496" y="796"/>
                  </a:lnTo>
                  <a:lnTo>
                    <a:pt x="470" y="811"/>
                  </a:lnTo>
                  <a:lnTo>
                    <a:pt x="445" y="826"/>
                  </a:lnTo>
                  <a:lnTo>
                    <a:pt x="423" y="840"/>
                  </a:lnTo>
                  <a:lnTo>
                    <a:pt x="405" y="852"/>
                  </a:lnTo>
                  <a:lnTo>
                    <a:pt x="429" y="759"/>
                  </a:lnTo>
                  <a:lnTo>
                    <a:pt x="458" y="663"/>
                  </a:lnTo>
                  <a:lnTo>
                    <a:pt x="491" y="567"/>
                  </a:lnTo>
                  <a:lnTo>
                    <a:pt x="525" y="476"/>
                  </a:lnTo>
                  <a:lnTo>
                    <a:pt x="557" y="397"/>
                  </a:lnTo>
                  <a:lnTo>
                    <a:pt x="583" y="333"/>
                  </a:lnTo>
                  <a:lnTo>
                    <a:pt x="602" y="291"/>
                  </a:lnTo>
                  <a:lnTo>
                    <a:pt x="609" y="274"/>
                  </a:lnTo>
                  <a:lnTo>
                    <a:pt x="621" y="248"/>
                  </a:lnTo>
                  <a:lnTo>
                    <a:pt x="593" y="247"/>
                  </a:lnTo>
                  <a:lnTo>
                    <a:pt x="563" y="244"/>
                  </a:lnTo>
                  <a:lnTo>
                    <a:pt x="529" y="242"/>
                  </a:lnTo>
                  <a:lnTo>
                    <a:pt x="492" y="239"/>
                  </a:lnTo>
                  <a:lnTo>
                    <a:pt x="455" y="237"/>
                  </a:lnTo>
                  <a:lnTo>
                    <a:pt x="416" y="233"/>
                  </a:lnTo>
                  <a:lnTo>
                    <a:pt x="375" y="229"/>
                  </a:lnTo>
                  <a:lnTo>
                    <a:pt x="335" y="225"/>
                  </a:lnTo>
                  <a:lnTo>
                    <a:pt x="294" y="221"/>
                  </a:lnTo>
                  <a:lnTo>
                    <a:pt x="255" y="217"/>
                  </a:lnTo>
                  <a:lnTo>
                    <a:pt x="219" y="212"/>
                  </a:lnTo>
                  <a:lnTo>
                    <a:pt x="183" y="207"/>
                  </a:lnTo>
                  <a:lnTo>
                    <a:pt x="150" y="203"/>
                  </a:lnTo>
                  <a:lnTo>
                    <a:pt x="121" y="198"/>
                  </a:lnTo>
                  <a:lnTo>
                    <a:pt x="95" y="191"/>
                  </a:lnTo>
                  <a:lnTo>
                    <a:pt x="75" y="186"/>
                  </a:lnTo>
                  <a:lnTo>
                    <a:pt x="59" y="181"/>
                  </a:lnTo>
                  <a:lnTo>
                    <a:pt x="43" y="172"/>
                  </a:lnTo>
                  <a:lnTo>
                    <a:pt x="30" y="157"/>
                  </a:lnTo>
                  <a:lnTo>
                    <a:pt x="20" y="142"/>
                  </a:lnTo>
                  <a:lnTo>
                    <a:pt x="12" y="122"/>
                  </a:lnTo>
                  <a:lnTo>
                    <a:pt x="7" y="103"/>
                  </a:lnTo>
                  <a:lnTo>
                    <a:pt x="3" y="80"/>
                  </a:lnTo>
                  <a:lnTo>
                    <a:pt x="0" y="60"/>
                  </a:lnTo>
                  <a:lnTo>
                    <a:pt x="0" y="39"/>
                  </a:lnTo>
                  <a:lnTo>
                    <a:pt x="0" y="30"/>
                  </a:lnTo>
                  <a:lnTo>
                    <a:pt x="2" y="22"/>
                  </a:lnTo>
                  <a:lnTo>
                    <a:pt x="2" y="13"/>
                  </a:lnTo>
                  <a:lnTo>
                    <a:pt x="3" y="5"/>
                  </a:lnTo>
                  <a:lnTo>
                    <a:pt x="17" y="5"/>
                  </a:lnTo>
                  <a:lnTo>
                    <a:pt x="38" y="4"/>
                  </a:lnTo>
                  <a:lnTo>
                    <a:pt x="64" y="2"/>
                  </a:lnTo>
                  <a:lnTo>
                    <a:pt x="94" y="2"/>
                  </a:lnTo>
                  <a:lnTo>
                    <a:pt x="123" y="1"/>
                  </a:lnTo>
                  <a:lnTo>
                    <a:pt x="150" y="0"/>
                  </a:lnTo>
                  <a:lnTo>
                    <a:pt x="172" y="0"/>
                  </a:lnTo>
                  <a:lnTo>
                    <a:pt x="188" y="0"/>
                  </a:lnTo>
                  <a:close/>
                </a:path>
              </a:pathLst>
            </a:custGeom>
            <a:solidFill>
              <a:srgbClr val="C0C0C0"/>
            </a:solidFill>
            <a:ln w="9525">
              <a:noFill/>
              <a:round/>
              <a:headEnd/>
              <a:tailEnd/>
            </a:ln>
          </p:spPr>
          <p:txBody>
            <a:bodyPr/>
            <a:lstStyle/>
            <a:p>
              <a:pPr rtl="0"/>
              <a:endParaRPr lang="en-US" sz="3800"/>
            </a:p>
          </p:txBody>
        </p:sp>
        <p:sp>
          <p:nvSpPr>
            <p:cNvPr id="1211" name="Freeform 1209"/>
            <p:cNvSpPr>
              <a:spLocks/>
            </p:cNvSpPr>
            <p:nvPr/>
          </p:nvSpPr>
          <p:spPr bwMode="auto">
            <a:xfrm>
              <a:off x="521" y="2420"/>
              <a:ext cx="108" cy="109"/>
            </a:xfrm>
            <a:custGeom>
              <a:avLst/>
              <a:gdLst>
                <a:gd name="T0" fmla="*/ 53 w 471"/>
                <a:gd name="T1" fmla="*/ 1 h 475"/>
                <a:gd name="T2" fmla="*/ 43 w 471"/>
                <a:gd name="T3" fmla="*/ 4 h 475"/>
                <a:gd name="T4" fmla="*/ 34 w 471"/>
                <a:gd name="T5" fmla="*/ 7 h 475"/>
                <a:gd name="T6" fmla="*/ 26 w 471"/>
                <a:gd name="T7" fmla="*/ 11 h 475"/>
                <a:gd name="T8" fmla="*/ 19 w 471"/>
                <a:gd name="T9" fmla="*/ 16 h 475"/>
                <a:gd name="T10" fmla="*/ 13 w 471"/>
                <a:gd name="T11" fmla="*/ 20 h 475"/>
                <a:gd name="T12" fmla="*/ 8 w 471"/>
                <a:gd name="T13" fmla="*/ 26 h 475"/>
                <a:gd name="T14" fmla="*/ 5 w 471"/>
                <a:gd name="T15" fmla="*/ 32 h 475"/>
                <a:gd name="T16" fmla="*/ 2 w 471"/>
                <a:gd name="T17" fmla="*/ 39 h 475"/>
                <a:gd name="T18" fmla="*/ 0 w 471"/>
                <a:gd name="T19" fmla="*/ 48 h 475"/>
                <a:gd name="T20" fmla="*/ 1 w 471"/>
                <a:gd name="T21" fmla="*/ 60 h 475"/>
                <a:gd name="T22" fmla="*/ 4 w 471"/>
                <a:gd name="T23" fmla="*/ 74 h 475"/>
                <a:gd name="T24" fmla="*/ 9 w 471"/>
                <a:gd name="T25" fmla="*/ 86 h 475"/>
                <a:gd name="T26" fmla="*/ 14 w 471"/>
                <a:gd name="T27" fmla="*/ 94 h 475"/>
                <a:gd name="T28" fmla="*/ 17 w 471"/>
                <a:gd name="T29" fmla="*/ 100 h 475"/>
                <a:gd name="T30" fmla="*/ 21 w 471"/>
                <a:gd name="T31" fmla="*/ 105 h 475"/>
                <a:gd name="T32" fmla="*/ 26 w 471"/>
                <a:gd name="T33" fmla="*/ 108 h 475"/>
                <a:gd name="T34" fmla="*/ 31 w 471"/>
                <a:gd name="T35" fmla="*/ 109 h 475"/>
                <a:gd name="T36" fmla="*/ 37 w 471"/>
                <a:gd name="T37" fmla="*/ 108 h 475"/>
                <a:gd name="T38" fmla="*/ 40 w 471"/>
                <a:gd name="T39" fmla="*/ 108 h 475"/>
                <a:gd name="T40" fmla="*/ 42 w 471"/>
                <a:gd name="T41" fmla="*/ 106 h 475"/>
                <a:gd name="T42" fmla="*/ 44 w 471"/>
                <a:gd name="T43" fmla="*/ 103 h 475"/>
                <a:gd name="T44" fmla="*/ 44 w 471"/>
                <a:gd name="T45" fmla="*/ 96 h 475"/>
                <a:gd name="T46" fmla="*/ 44 w 471"/>
                <a:gd name="T47" fmla="*/ 88 h 475"/>
                <a:gd name="T48" fmla="*/ 46 w 471"/>
                <a:gd name="T49" fmla="*/ 80 h 475"/>
                <a:gd name="T50" fmla="*/ 49 w 471"/>
                <a:gd name="T51" fmla="*/ 74 h 475"/>
                <a:gd name="T52" fmla="*/ 55 w 471"/>
                <a:gd name="T53" fmla="*/ 68 h 475"/>
                <a:gd name="T54" fmla="*/ 62 w 471"/>
                <a:gd name="T55" fmla="*/ 63 h 475"/>
                <a:gd name="T56" fmla="*/ 70 w 471"/>
                <a:gd name="T57" fmla="*/ 60 h 475"/>
                <a:gd name="T58" fmla="*/ 78 w 471"/>
                <a:gd name="T59" fmla="*/ 58 h 475"/>
                <a:gd name="T60" fmla="*/ 86 w 471"/>
                <a:gd name="T61" fmla="*/ 57 h 475"/>
                <a:gd name="T62" fmla="*/ 93 w 471"/>
                <a:gd name="T63" fmla="*/ 57 h 475"/>
                <a:gd name="T64" fmla="*/ 98 w 471"/>
                <a:gd name="T65" fmla="*/ 57 h 475"/>
                <a:gd name="T66" fmla="*/ 101 w 471"/>
                <a:gd name="T67" fmla="*/ 57 h 475"/>
                <a:gd name="T68" fmla="*/ 104 w 471"/>
                <a:gd name="T69" fmla="*/ 57 h 475"/>
                <a:gd name="T70" fmla="*/ 106 w 471"/>
                <a:gd name="T71" fmla="*/ 55 h 475"/>
                <a:gd name="T72" fmla="*/ 108 w 471"/>
                <a:gd name="T73" fmla="*/ 52 h 475"/>
                <a:gd name="T74" fmla="*/ 107 w 471"/>
                <a:gd name="T75" fmla="*/ 49 h 475"/>
                <a:gd name="T76" fmla="*/ 92 w 471"/>
                <a:gd name="T77" fmla="*/ 31 h 475"/>
                <a:gd name="T78" fmla="*/ 89 w 471"/>
                <a:gd name="T79" fmla="*/ 30 h 475"/>
                <a:gd name="T80" fmla="*/ 86 w 471"/>
                <a:gd name="T81" fmla="*/ 30 h 475"/>
                <a:gd name="T82" fmla="*/ 86 w 471"/>
                <a:gd name="T83" fmla="*/ 30 h 475"/>
                <a:gd name="T84" fmla="*/ 85 w 471"/>
                <a:gd name="T85" fmla="*/ 30 h 475"/>
                <a:gd name="T86" fmla="*/ 87 w 471"/>
                <a:gd name="T87" fmla="*/ 28 h 475"/>
                <a:gd name="T88" fmla="*/ 87 w 471"/>
                <a:gd name="T89" fmla="*/ 26 h 475"/>
                <a:gd name="T90" fmla="*/ 87 w 471"/>
                <a:gd name="T91" fmla="*/ 26 h 475"/>
                <a:gd name="T92" fmla="*/ 87 w 471"/>
                <a:gd name="T93" fmla="*/ 26 h 475"/>
                <a:gd name="T94" fmla="*/ 87 w 471"/>
                <a:gd name="T95" fmla="*/ 23 h 475"/>
                <a:gd name="T96" fmla="*/ 86 w 471"/>
                <a:gd name="T97" fmla="*/ 22 h 475"/>
                <a:gd name="T98" fmla="*/ 62 w 471"/>
                <a:gd name="T99" fmla="*/ 1 h 475"/>
                <a:gd name="T100" fmla="*/ 59 w 471"/>
                <a:gd name="T101" fmla="*/ 0 h 4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1"/>
                <a:gd name="T154" fmla="*/ 0 h 475"/>
                <a:gd name="T155" fmla="*/ 471 w 471"/>
                <a:gd name="T156" fmla="*/ 475 h 4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1" h="475">
                  <a:moveTo>
                    <a:pt x="254" y="0"/>
                  </a:moveTo>
                  <a:lnTo>
                    <a:pt x="230" y="6"/>
                  </a:lnTo>
                  <a:lnTo>
                    <a:pt x="207" y="11"/>
                  </a:lnTo>
                  <a:lnTo>
                    <a:pt x="186" y="17"/>
                  </a:lnTo>
                  <a:lnTo>
                    <a:pt x="165" y="24"/>
                  </a:lnTo>
                  <a:lnTo>
                    <a:pt x="147" y="32"/>
                  </a:lnTo>
                  <a:lnTo>
                    <a:pt x="129" y="39"/>
                  </a:lnTo>
                  <a:lnTo>
                    <a:pt x="112" y="48"/>
                  </a:lnTo>
                  <a:lnTo>
                    <a:pt x="96" y="58"/>
                  </a:lnTo>
                  <a:lnTo>
                    <a:pt x="82" y="68"/>
                  </a:lnTo>
                  <a:lnTo>
                    <a:pt x="69" y="78"/>
                  </a:lnTo>
                  <a:lnTo>
                    <a:pt x="57" y="89"/>
                  </a:lnTo>
                  <a:lnTo>
                    <a:pt x="46" y="100"/>
                  </a:lnTo>
                  <a:lnTo>
                    <a:pt x="36" y="113"/>
                  </a:lnTo>
                  <a:lnTo>
                    <a:pt x="27" y="126"/>
                  </a:lnTo>
                  <a:lnTo>
                    <a:pt x="21" y="139"/>
                  </a:lnTo>
                  <a:lnTo>
                    <a:pt x="14" y="154"/>
                  </a:lnTo>
                  <a:lnTo>
                    <a:pt x="8" y="172"/>
                  </a:lnTo>
                  <a:lnTo>
                    <a:pt x="4" y="190"/>
                  </a:lnTo>
                  <a:lnTo>
                    <a:pt x="1" y="210"/>
                  </a:lnTo>
                  <a:lnTo>
                    <a:pt x="0" y="228"/>
                  </a:lnTo>
                  <a:lnTo>
                    <a:pt x="3" y="262"/>
                  </a:lnTo>
                  <a:lnTo>
                    <a:pt x="9" y="294"/>
                  </a:lnTo>
                  <a:lnTo>
                    <a:pt x="18" y="324"/>
                  </a:lnTo>
                  <a:lnTo>
                    <a:pt x="30" y="351"/>
                  </a:lnTo>
                  <a:lnTo>
                    <a:pt x="40" y="376"/>
                  </a:lnTo>
                  <a:lnTo>
                    <a:pt x="52" y="396"/>
                  </a:lnTo>
                  <a:lnTo>
                    <a:pt x="61" y="409"/>
                  </a:lnTo>
                  <a:lnTo>
                    <a:pt x="66" y="418"/>
                  </a:lnTo>
                  <a:lnTo>
                    <a:pt x="73" y="435"/>
                  </a:lnTo>
                  <a:lnTo>
                    <a:pt x="81" y="449"/>
                  </a:lnTo>
                  <a:lnTo>
                    <a:pt x="90" y="458"/>
                  </a:lnTo>
                  <a:lnTo>
                    <a:pt x="99" y="465"/>
                  </a:lnTo>
                  <a:lnTo>
                    <a:pt x="112" y="470"/>
                  </a:lnTo>
                  <a:lnTo>
                    <a:pt x="125" y="474"/>
                  </a:lnTo>
                  <a:lnTo>
                    <a:pt x="137" y="475"/>
                  </a:lnTo>
                  <a:lnTo>
                    <a:pt x="148" y="474"/>
                  </a:lnTo>
                  <a:lnTo>
                    <a:pt x="160" y="472"/>
                  </a:lnTo>
                  <a:lnTo>
                    <a:pt x="168" y="471"/>
                  </a:lnTo>
                  <a:lnTo>
                    <a:pt x="174" y="469"/>
                  </a:lnTo>
                  <a:lnTo>
                    <a:pt x="178" y="467"/>
                  </a:lnTo>
                  <a:lnTo>
                    <a:pt x="185" y="463"/>
                  </a:lnTo>
                  <a:lnTo>
                    <a:pt x="190" y="457"/>
                  </a:lnTo>
                  <a:lnTo>
                    <a:pt x="194" y="449"/>
                  </a:lnTo>
                  <a:lnTo>
                    <a:pt x="194" y="441"/>
                  </a:lnTo>
                  <a:lnTo>
                    <a:pt x="191" y="420"/>
                  </a:lnTo>
                  <a:lnTo>
                    <a:pt x="191" y="401"/>
                  </a:lnTo>
                  <a:lnTo>
                    <a:pt x="191" y="383"/>
                  </a:lnTo>
                  <a:lnTo>
                    <a:pt x="195" y="366"/>
                  </a:lnTo>
                  <a:lnTo>
                    <a:pt x="199" y="350"/>
                  </a:lnTo>
                  <a:lnTo>
                    <a:pt x="207" y="336"/>
                  </a:lnTo>
                  <a:lnTo>
                    <a:pt x="215" y="322"/>
                  </a:lnTo>
                  <a:lnTo>
                    <a:pt x="225" y="310"/>
                  </a:lnTo>
                  <a:lnTo>
                    <a:pt x="238" y="297"/>
                  </a:lnTo>
                  <a:lnTo>
                    <a:pt x="254" y="286"/>
                  </a:lnTo>
                  <a:lnTo>
                    <a:pt x="271" y="276"/>
                  </a:lnTo>
                  <a:lnTo>
                    <a:pt x="288" y="268"/>
                  </a:lnTo>
                  <a:lnTo>
                    <a:pt x="306" y="263"/>
                  </a:lnTo>
                  <a:lnTo>
                    <a:pt x="324" y="258"/>
                  </a:lnTo>
                  <a:lnTo>
                    <a:pt x="342" y="254"/>
                  </a:lnTo>
                  <a:lnTo>
                    <a:pt x="359" y="251"/>
                  </a:lnTo>
                  <a:lnTo>
                    <a:pt x="376" y="249"/>
                  </a:lnTo>
                  <a:lnTo>
                    <a:pt x="392" y="247"/>
                  </a:lnTo>
                  <a:lnTo>
                    <a:pt x="406" y="247"/>
                  </a:lnTo>
                  <a:lnTo>
                    <a:pt x="419" y="246"/>
                  </a:lnTo>
                  <a:lnTo>
                    <a:pt x="429" y="247"/>
                  </a:lnTo>
                  <a:lnTo>
                    <a:pt x="437" y="247"/>
                  </a:lnTo>
                  <a:lnTo>
                    <a:pt x="442" y="247"/>
                  </a:lnTo>
                  <a:lnTo>
                    <a:pt x="444" y="247"/>
                  </a:lnTo>
                  <a:lnTo>
                    <a:pt x="452" y="247"/>
                  </a:lnTo>
                  <a:lnTo>
                    <a:pt x="458" y="245"/>
                  </a:lnTo>
                  <a:lnTo>
                    <a:pt x="463" y="241"/>
                  </a:lnTo>
                  <a:lnTo>
                    <a:pt x="468" y="234"/>
                  </a:lnTo>
                  <a:lnTo>
                    <a:pt x="471" y="228"/>
                  </a:lnTo>
                  <a:lnTo>
                    <a:pt x="471" y="220"/>
                  </a:lnTo>
                  <a:lnTo>
                    <a:pt x="468" y="214"/>
                  </a:lnTo>
                  <a:lnTo>
                    <a:pt x="465" y="208"/>
                  </a:lnTo>
                  <a:lnTo>
                    <a:pt x="401" y="136"/>
                  </a:lnTo>
                  <a:lnTo>
                    <a:pt x="396" y="132"/>
                  </a:lnTo>
                  <a:lnTo>
                    <a:pt x="389" y="129"/>
                  </a:lnTo>
                  <a:lnTo>
                    <a:pt x="383" y="128"/>
                  </a:lnTo>
                  <a:lnTo>
                    <a:pt x="376" y="129"/>
                  </a:lnTo>
                  <a:lnTo>
                    <a:pt x="375" y="129"/>
                  </a:lnTo>
                  <a:lnTo>
                    <a:pt x="372" y="129"/>
                  </a:lnTo>
                  <a:lnTo>
                    <a:pt x="376" y="126"/>
                  </a:lnTo>
                  <a:lnTo>
                    <a:pt x="379" y="123"/>
                  </a:lnTo>
                  <a:lnTo>
                    <a:pt x="380" y="119"/>
                  </a:lnTo>
                  <a:lnTo>
                    <a:pt x="381" y="113"/>
                  </a:lnTo>
                  <a:lnTo>
                    <a:pt x="381" y="112"/>
                  </a:lnTo>
                  <a:lnTo>
                    <a:pt x="380" y="107"/>
                  </a:lnTo>
                  <a:lnTo>
                    <a:pt x="379" y="102"/>
                  </a:lnTo>
                  <a:lnTo>
                    <a:pt x="376" y="98"/>
                  </a:lnTo>
                  <a:lnTo>
                    <a:pt x="373" y="94"/>
                  </a:lnTo>
                  <a:lnTo>
                    <a:pt x="273" y="6"/>
                  </a:lnTo>
                  <a:lnTo>
                    <a:pt x="269" y="3"/>
                  </a:lnTo>
                  <a:lnTo>
                    <a:pt x="264" y="0"/>
                  </a:lnTo>
                  <a:lnTo>
                    <a:pt x="259" y="0"/>
                  </a:lnTo>
                  <a:lnTo>
                    <a:pt x="254" y="0"/>
                  </a:lnTo>
                  <a:close/>
                </a:path>
              </a:pathLst>
            </a:custGeom>
            <a:solidFill>
              <a:srgbClr val="000000"/>
            </a:solidFill>
            <a:ln w="9525">
              <a:noFill/>
              <a:round/>
              <a:headEnd/>
              <a:tailEnd/>
            </a:ln>
          </p:spPr>
          <p:txBody>
            <a:bodyPr/>
            <a:lstStyle/>
            <a:p>
              <a:pPr rtl="0"/>
              <a:endParaRPr lang="en-US" sz="3800"/>
            </a:p>
          </p:txBody>
        </p:sp>
        <p:sp>
          <p:nvSpPr>
            <p:cNvPr id="1212" name="Freeform 1210"/>
            <p:cNvSpPr>
              <a:spLocks/>
            </p:cNvSpPr>
            <p:nvPr/>
          </p:nvSpPr>
          <p:spPr bwMode="auto">
            <a:xfrm>
              <a:off x="533" y="2432"/>
              <a:ext cx="79" cy="86"/>
            </a:xfrm>
            <a:custGeom>
              <a:avLst/>
              <a:gdLst>
                <a:gd name="T0" fmla="*/ 16 w 345"/>
                <a:gd name="T1" fmla="*/ 85 h 377"/>
                <a:gd name="T2" fmla="*/ 15 w 345"/>
                <a:gd name="T3" fmla="*/ 82 h 377"/>
                <a:gd name="T4" fmla="*/ 14 w 345"/>
                <a:gd name="T5" fmla="*/ 80 h 377"/>
                <a:gd name="T6" fmla="*/ 14 w 345"/>
                <a:gd name="T7" fmla="*/ 79 h 377"/>
                <a:gd name="T8" fmla="*/ 13 w 345"/>
                <a:gd name="T9" fmla="*/ 77 h 377"/>
                <a:gd name="T10" fmla="*/ 9 w 345"/>
                <a:gd name="T11" fmla="*/ 71 h 377"/>
                <a:gd name="T12" fmla="*/ 4 w 345"/>
                <a:gd name="T13" fmla="*/ 61 h 377"/>
                <a:gd name="T14" fmla="*/ 1 w 345"/>
                <a:gd name="T15" fmla="*/ 48 h 377"/>
                <a:gd name="T16" fmla="*/ 0 w 345"/>
                <a:gd name="T17" fmla="*/ 37 h 377"/>
                <a:gd name="T18" fmla="*/ 1 w 345"/>
                <a:gd name="T19" fmla="*/ 31 h 377"/>
                <a:gd name="T20" fmla="*/ 5 w 345"/>
                <a:gd name="T21" fmla="*/ 23 h 377"/>
                <a:gd name="T22" fmla="*/ 12 w 345"/>
                <a:gd name="T23" fmla="*/ 14 h 377"/>
                <a:gd name="T24" fmla="*/ 23 w 345"/>
                <a:gd name="T25" fmla="*/ 7 h 377"/>
                <a:gd name="T26" fmla="*/ 38 w 345"/>
                <a:gd name="T27" fmla="*/ 2 h 377"/>
                <a:gd name="T28" fmla="*/ 48 w 345"/>
                <a:gd name="T29" fmla="*/ 1 h 377"/>
                <a:gd name="T30" fmla="*/ 51 w 345"/>
                <a:gd name="T31" fmla="*/ 4 h 377"/>
                <a:gd name="T32" fmla="*/ 55 w 345"/>
                <a:gd name="T33" fmla="*/ 8 h 377"/>
                <a:gd name="T34" fmla="*/ 60 w 345"/>
                <a:gd name="T35" fmla="*/ 12 h 377"/>
                <a:gd name="T36" fmla="*/ 59 w 345"/>
                <a:gd name="T37" fmla="*/ 15 h 377"/>
                <a:gd name="T38" fmla="*/ 54 w 345"/>
                <a:gd name="T39" fmla="*/ 20 h 377"/>
                <a:gd name="T40" fmla="*/ 49 w 345"/>
                <a:gd name="T41" fmla="*/ 23 h 377"/>
                <a:gd name="T42" fmla="*/ 45 w 345"/>
                <a:gd name="T43" fmla="*/ 26 h 377"/>
                <a:gd name="T44" fmla="*/ 44 w 345"/>
                <a:gd name="T45" fmla="*/ 27 h 377"/>
                <a:gd name="T46" fmla="*/ 43 w 345"/>
                <a:gd name="T47" fmla="*/ 29 h 377"/>
                <a:gd name="T48" fmla="*/ 42 w 345"/>
                <a:gd name="T49" fmla="*/ 31 h 377"/>
                <a:gd name="T50" fmla="*/ 43 w 345"/>
                <a:gd name="T51" fmla="*/ 32 h 377"/>
                <a:gd name="T52" fmla="*/ 44 w 345"/>
                <a:gd name="T53" fmla="*/ 34 h 377"/>
                <a:gd name="T54" fmla="*/ 47 w 345"/>
                <a:gd name="T55" fmla="*/ 36 h 377"/>
                <a:gd name="T56" fmla="*/ 50 w 345"/>
                <a:gd name="T57" fmla="*/ 35 h 377"/>
                <a:gd name="T58" fmla="*/ 56 w 345"/>
                <a:gd name="T59" fmla="*/ 34 h 377"/>
                <a:gd name="T60" fmla="*/ 64 w 345"/>
                <a:gd name="T61" fmla="*/ 32 h 377"/>
                <a:gd name="T62" fmla="*/ 72 w 345"/>
                <a:gd name="T63" fmla="*/ 30 h 377"/>
                <a:gd name="T64" fmla="*/ 75 w 345"/>
                <a:gd name="T65" fmla="*/ 30 h 377"/>
                <a:gd name="T66" fmla="*/ 77 w 345"/>
                <a:gd name="T67" fmla="*/ 33 h 377"/>
                <a:gd name="T68" fmla="*/ 74 w 345"/>
                <a:gd name="T69" fmla="*/ 35 h 377"/>
                <a:gd name="T70" fmla="*/ 62 w 345"/>
                <a:gd name="T71" fmla="*/ 36 h 377"/>
                <a:gd name="T72" fmla="*/ 49 w 345"/>
                <a:gd name="T73" fmla="*/ 41 h 377"/>
                <a:gd name="T74" fmla="*/ 38 w 345"/>
                <a:gd name="T75" fmla="*/ 47 h 377"/>
                <a:gd name="T76" fmla="*/ 30 w 345"/>
                <a:gd name="T77" fmla="*/ 55 h 377"/>
                <a:gd name="T78" fmla="*/ 26 w 345"/>
                <a:gd name="T79" fmla="*/ 61 h 377"/>
                <a:gd name="T80" fmla="*/ 23 w 345"/>
                <a:gd name="T81" fmla="*/ 68 h 377"/>
                <a:gd name="T82" fmla="*/ 22 w 345"/>
                <a:gd name="T83" fmla="*/ 76 h 377"/>
                <a:gd name="T84" fmla="*/ 22 w 345"/>
                <a:gd name="T85" fmla="*/ 82 h 377"/>
                <a:gd name="T86" fmla="*/ 22 w 345"/>
                <a:gd name="T87" fmla="*/ 84 h 377"/>
                <a:gd name="T88" fmla="*/ 21 w 345"/>
                <a:gd name="T89" fmla="*/ 86 h 377"/>
                <a:gd name="T90" fmla="*/ 18 w 345"/>
                <a:gd name="T91" fmla="*/ 86 h 3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5"/>
                <a:gd name="T139" fmla="*/ 0 h 377"/>
                <a:gd name="T140" fmla="*/ 345 w 345"/>
                <a:gd name="T141" fmla="*/ 377 h 3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5" h="377">
                  <a:moveTo>
                    <a:pt x="73" y="373"/>
                  </a:moveTo>
                  <a:lnTo>
                    <a:pt x="70" y="372"/>
                  </a:lnTo>
                  <a:lnTo>
                    <a:pt x="68" y="368"/>
                  </a:lnTo>
                  <a:lnTo>
                    <a:pt x="64" y="361"/>
                  </a:lnTo>
                  <a:lnTo>
                    <a:pt x="61" y="352"/>
                  </a:lnTo>
                  <a:lnTo>
                    <a:pt x="61" y="350"/>
                  </a:lnTo>
                  <a:lnTo>
                    <a:pt x="60" y="347"/>
                  </a:lnTo>
                  <a:lnTo>
                    <a:pt x="60" y="346"/>
                  </a:lnTo>
                  <a:lnTo>
                    <a:pt x="59" y="343"/>
                  </a:lnTo>
                  <a:lnTo>
                    <a:pt x="56" y="339"/>
                  </a:lnTo>
                  <a:lnTo>
                    <a:pt x="50" y="329"/>
                  </a:lnTo>
                  <a:lnTo>
                    <a:pt x="39" y="312"/>
                  </a:lnTo>
                  <a:lnTo>
                    <a:pt x="29" y="291"/>
                  </a:lnTo>
                  <a:lnTo>
                    <a:pt x="18" y="266"/>
                  </a:lnTo>
                  <a:lnTo>
                    <a:pt x="9" y="239"/>
                  </a:lnTo>
                  <a:lnTo>
                    <a:pt x="3" y="209"/>
                  </a:lnTo>
                  <a:lnTo>
                    <a:pt x="0" y="178"/>
                  </a:lnTo>
                  <a:lnTo>
                    <a:pt x="0" y="164"/>
                  </a:lnTo>
                  <a:lnTo>
                    <a:pt x="3" y="149"/>
                  </a:lnTo>
                  <a:lnTo>
                    <a:pt x="5" y="136"/>
                  </a:lnTo>
                  <a:lnTo>
                    <a:pt x="11" y="122"/>
                  </a:lnTo>
                  <a:lnTo>
                    <a:pt x="21" y="100"/>
                  </a:lnTo>
                  <a:lnTo>
                    <a:pt x="35" y="80"/>
                  </a:lnTo>
                  <a:lnTo>
                    <a:pt x="53" y="63"/>
                  </a:lnTo>
                  <a:lnTo>
                    <a:pt x="76" y="47"/>
                  </a:lnTo>
                  <a:lnTo>
                    <a:pt x="102" y="32"/>
                  </a:lnTo>
                  <a:lnTo>
                    <a:pt x="132" y="19"/>
                  </a:lnTo>
                  <a:lnTo>
                    <a:pt x="165" y="9"/>
                  </a:lnTo>
                  <a:lnTo>
                    <a:pt x="203" y="0"/>
                  </a:lnTo>
                  <a:lnTo>
                    <a:pt x="208" y="5"/>
                  </a:lnTo>
                  <a:lnTo>
                    <a:pt x="215" y="10"/>
                  </a:lnTo>
                  <a:lnTo>
                    <a:pt x="224" y="18"/>
                  </a:lnTo>
                  <a:lnTo>
                    <a:pt x="233" y="26"/>
                  </a:lnTo>
                  <a:lnTo>
                    <a:pt x="242" y="35"/>
                  </a:lnTo>
                  <a:lnTo>
                    <a:pt x="253" y="43"/>
                  </a:lnTo>
                  <a:lnTo>
                    <a:pt x="262" y="52"/>
                  </a:lnTo>
                  <a:lnTo>
                    <a:pt x="271" y="60"/>
                  </a:lnTo>
                  <a:lnTo>
                    <a:pt x="259" y="67"/>
                  </a:lnTo>
                  <a:lnTo>
                    <a:pt x="247" y="76"/>
                  </a:lnTo>
                  <a:lnTo>
                    <a:pt x="234" y="86"/>
                  </a:lnTo>
                  <a:lnTo>
                    <a:pt x="223" y="93"/>
                  </a:lnTo>
                  <a:lnTo>
                    <a:pt x="212" y="101"/>
                  </a:lnTo>
                  <a:lnTo>
                    <a:pt x="203" y="108"/>
                  </a:lnTo>
                  <a:lnTo>
                    <a:pt x="198" y="112"/>
                  </a:lnTo>
                  <a:lnTo>
                    <a:pt x="195" y="113"/>
                  </a:lnTo>
                  <a:lnTo>
                    <a:pt x="191" y="117"/>
                  </a:lnTo>
                  <a:lnTo>
                    <a:pt x="188" y="122"/>
                  </a:lnTo>
                  <a:lnTo>
                    <a:pt x="186" y="127"/>
                  </a:lnTo>
                  <a:lnTo>
                    <a:pt x="185" y="132"/>
                  </a:lnTo>
                  <a:lnTo>
                    <a:pt x="185" y="135"/>
                  </a:lnTo>
                  <a:lnTo>
                    <a:pt x="186" y="138"/>
                  </a:lnTo>
                  <a:lnTo>
                    <a:pt x="186" y="140"/>
                  </a:lnTo>
                  <a:lnTo>
                    <a:pt x="188" y="143"/>
                  </a:lnTo>
                  <a:lnTo>
                    <a:pt x="191" y="149"/>
                  </a:lnTo>
                  <a:lnTo>
                    <a:pt x="198" y="155"/>
                  </a:lnTo>
                  <a:lnTo>
                    <a:pt x="206" y="156"/>
                  </a:lnTo>
                  <a:lnTo>
                    <a:pt x="215" y="156"/>
                  </a:lnTo>
                  <a:lnTo>
                    <a:pt x="219" y="155"/>
                  </a:lnTo>
                  <a:lnTo>
                    <a:pt x="229" y="152"/>
                  </a:lnTo>
                  <a:lnTo>
                    <a:pt x="245" y="148"/>
                  </a:lnTo>
                  <a:lnTo>
                    <a:pt x="263" y="144"/>
                  </a:lnTo>
                  <a:lnTo>
                    <a:pt x="281" y="139"/>
                  </a:lnTo>
                  <a:lnTo>
                    <a:pt x="299" y="135"/>
                  </a:lnTo>
                  <a:lnTo>
                    <a:pt x="315" y="131"/>
                  </a:lnTo>
                  <a:lnTo>
                    <a:pt x="325" y="128"/>
                  </a:lnTo>
                  <a:lnTo>
                    <a:pt x="329" y="132"/>
                  </a:lnTo>
                  <a:lnTo>
                    <a:pt x="333" y="136"/>
                  </a:lnTo>
                  <a:lnTo>
                    <a:pt x="338" y="143"/>
                  </a:lnTo>
                  <a:lnTo>
                    <a:pt x="345" y="149"/>
                  </a:lnTo>
                  <a:lnTo>
                    <a:pt x="322" y="152"/>
                  </a:lnTo>
                  <a:lnTo>
                    <a:pt x="297" y="155"/>
                  </a:lnTo>
                  <a:lnTo>
                    <a:pt x="270" y="160"/>
                  </a:lnTo>
                  <a:lnTo>
                    <a:pt x="242" y="168"/>
                  </a:lnTo>
                  <a:lnTo>
                    <a:pt x="215" y="178"/>
                  </a:lnTo>
                  <a:lnTo>
                    <a:pt x="189" y="191"/>
                  </a:lnTo>
                  <a:lnTo>
                    <a:pt x="164" y="207"/>
                  </a:lnTo>
                  <a:lnTo>
                    <a:pt x="142" y="227"/>
                  </a:lnTo>
                  <a:lnTo>
                    <a:pt x="132" y="240"/>
                  </a:lnTo>
                  <a:lnTo>
                    <a:pt x="121" y="255"/>
                  </a:lnTo>
                  <a:lnTo>
                    <a:pt x="113" y="269"/>
                  </a:lnTo>
                  <a:lnTo>
                    <a:pt x="107" y="285"/>
                  </a:lnTo>
                  <a:lnTo>
                    <a:pt x="102" y="300"/>
                  </a:lnTo>
                  <a:lnTo>
                    <a:pt x="98" y="317"/>
                  </a:lnTo>
                  <a:lnTo>
                    <a:pt x="96" y="335"/>
                  </a:lnTo>
                  <a:lnTo>
                    <a:pt x="95" y="355"/>
                  </a:lnTo>
                  <a:lnTo>
                    <a:pt x="95" y="360"/>
                  </a:lnTo>
                  <a:lnTo>
                    <a:pt x="96" y="365"/>
                  </a:lnTo>
                  <a:lnTo>
                    <a:pt x="96" y="370"/>
                  </a:lnTo>
                  <a:lnTo>
                    <a:pt x="96" y="376"/>
                  </a:lnTo>
                  <a:lnTo>
                    <a:pt x="90" y="377"/>
                  </a:lnTo>
                  <a:lnTo>
                    <a:pt x="85" y="376"/>
                  </a:lnTo>
                  <a:lnTo>
                    <a:pt x="78" y="376"/>
                  </a:lnTo>
                  <a:lnTo>
                    <a:pt x="73" y="373"/>
                  </a:lnTo>
                  <a:close/>
                </a:path>
              </a:pathLst>
            </a:custGeom>
            <a:solidFill>
              <a:srgbClr val="C0C0C0"/>
            </a:solidFill>
            <a:ln w="9525">
              <a:noFill/>
              <a:round/>
              <a:headEnd/>
              <a:tailEnd/>
            </a:ln>
          </p:spPr>
          <p:txBody>
            <a:bodyPr/>
            <a:lstStyle/>
            <a:p>
              <a:pPr rtl="0"/>
              <a:endParaRPr lang="en-US" sz="3800"/>
            </a:p>
          </p:txBody>
        </p:sp>
        <p:sp>
          <p:nvSpPr>
            <p:cNvPr id="1213" name="Freeform 1211"/>
            <p:cNvSpPr>
              <a:spLocks/>
            </p:cNvSpPr>
            <p:nvPr/>
          </p:nvSpPr>
          <p:spPr bwMode="auto">
            <a:xfrm>
              <a:off x="403" y="2511"/>
              <a:ext cx="243" cy="127"/>
            </a:xfrm>
            <a:custGeom>
              <a:avLst/>
              <a:gdLst>
                <a:gd name="T0" fmla="*/ 42 w 1064"/>
                <a:gd name="T1" fmla="*/ 49 h 555"/>
                <a:gd name="T2" fmla="*/ 34 w 1064"/>
                <a:gd name="T3" fmla="*/ 49 h 555"/>
                <a:gd name="T4" fmla="*/ 25 w 1064"/>
                <a:gd name="T5" fmla="*/ 49 h 555"/>
                <a:gd name="T6" fmla="*/ 20 w 1064"/>
                <a:gd name="T7" fmla="*/ 49 h 555"/>
                <a:gd name="T8" fmla="*/ 18 w 1064"/>
                <a:gd name="T9" fmla="*/ 49 h 555"/>
                <a:gd name="T10" fmla="*/ 18 w 1064"/>
                <a:gd name="T11" fmla="*/ 49 h 555"/>
                <a:gd name="T12" fmla="*/ 16 w 1064"/>
                <a:gd name="T13" fmla="*/ 49 h 555"/>
                <a:gd name="T14" fmla="*/ 12 w 1064"/>
                <a:gd name="T15" fmla="*/ 50 h 555"/>
                <a:gd name="T16" fmla="*/ 8 w 1064"/>
                <a:gd name="T17" fmla="*/ 52 h 555"/>
                <a:gd name="T18" fmla="*/ 5 w 1064"/>
                <a:gd name="T19" fmla="*/ 54 h 555"/>
                <a:gd name="T20" fmla="*/ 2 w 1064"/>
                <a:gd name="T21" fmla="*/ 58 h 555"/>
                <a:gd name="T22" fmla="*/ 0 w 1064"/>
                <a:gd name="T23" fmla="*/ 65 h 555"/>
                <a:gd name="T24" fmla="*/ 1 w 1064"/>
                <a:gd name="T25" fmla="*/ 71 h 555"/>
                <a:gd name="T26" fmla="*/ 5 w 1064"/>
                <a:gd name="T27" fmla="*/ 78 h 555"/>
                <a:gd name="T28" fmla="*/ 11 w 1064"/>
                <a:gd name="T29" fmla="*/ 83 h 555"/>
                <a:gd name="T30" fmla="*/ 19 w 1064"/>
                <a:gd name="T31" fmla="*/ 85 h 555"/>
                <a:gd name="T32" fmla="*/ 24 w 1064"/>
                <a:gd name="T33" fmla="*/ 86 h 555"/>
                <a:gd name="T34" fmla="*/ 30 w 1064"/>
                <a:gd name="T35" fmla="*/ 86 h 555"/>
                <a:gd name="T36" fmla="*/ 39 w 1064"/>
                <a:gd name="T37" fmla="*/ 86 h 555"/>
                <a:gd name="T38" fmla="*/ 47 w 1064"/>
                <a:gd name="T39" fmla="*/ 86 h 555"/>
                <a:gd name="T40" fmla="*/ 57 w 1064"/>
                <a:gd name="T41" fmla="*/ 91 h 555"/>
                <a:gd name="T42" fmla="*/ 70 w 1064"/>
                <a:gd name="T43" fmla="*/ 100 h 555"/>
                <a:gd name="T44" fmla="*/ 84 w 1064"/>
                <a:gd name="T45" fmla="*/ 108 h 555"/>
                <a:gd name="T46" fmla="*/ 98 w 1064"/>
                <a:gd name="T47" fmla="*/ 115 h 555"/>
                <a:gd name="T48" fmla="*/ 112 w 1064"/>
                <a:gd name="T49" fmla="*/ 120 h 555"/>
                <a:gd name="T50" fmla="*/ 126 w 1064"/>
                <a:gd name="T51" fmla="*/ 124 h 555"/>
                <a:gd name="T52" fmla="*/ 141 w 1064"/>
                <a:gd name="T53" fmla="*/ 126 h 555"/>
                <a:gd name="T54" fmla="*/ 157 w 1064"/>
                <a:gd name="T55" fmla="*/ 127 h 555"/>
                <a:gd name="T56" fmla="*/ 170 w 1064"/>
                <a:gd name="T57" fmla="*/ 127 h 555"/>
                <a:gd name="T58" fmla="*/ 180 w 1064"/>
                <a:gd name="T59" fmla="*/ 126 h 555"/>
                <a:gd name="T60" fmla="*/ 190 w 1064"/>
                <a:gd name="T61" fmla="*/ 124 h 555"/>
                <a:gd name="T62" fmla="*/ 200 w 1064"/>
                <a:gd name="T63" fmla="*/ 121 h 555"/>
                <a:gd name="T64" fmla="*/ 209 w 1064"/>
                <a:gd name="T65" fmla="*/ 118 h 555"/>
                <a:gd name="T66" fmla="*/ 217 w 1064"/>
                <a:gd name="T67" fmla="*/ 113 h 555"/>
                <a:gd name="T68" fmla="*/ 224 w 1064"/>
                <a:gd name="T69" fmla="*/ 109 h 555"/>
                <a:gd name="T70" fmla="*/ 230 w 1064"/>
                <a:gd name="T71" fmla="*/ 103 h 555"/>
                <a:gd name="T72" fmla="*/ 236 w 1064"/>
                <a:gd name="T73" fmla="*/ 96 h 555"/>
                <a:gd name="T74" fmla="*/ 240 w 1064"/>
                <a:gd name="T75" fmla="*/ 89 h 555"/>
                <a:gd name="T76" fmla="*/ 243 w 1064"/>
                <a:gd name="T77" fmla="*/ 80 h 555"/>
                <a:gd name="T78" fmla="*/ 243 w 1064"/>
                <a:gd name="T79" fmla="*/ 71 h 555"/>
                <a:gd name="T80" fmla="*/ 241 w 1064"/>
                <a:gd name="T81" fmla="*/ 60 h 555"/>
                <a:gd name="T82" fmla="*/ 236 w 1064"/>
                <a:gd name="T83" fmla="*/ 47 h 555"/>
                <a:gd name="T84" fmla="*/ 227 w 1064"/>
                <a:gd name="T85" fmla="*/ 36 h 555"/>
                <a:gd name="T86" fmla="*/ 216 w 1064"/>
                <a:gd name="T87" fmla="*/ 25 h 555"/>
                <a:gd name="T88" fmla="*/ 202 w 1064"/>
                <a:gd name="T89" fmla="*/ 16 h 555"/>
                <a:gd name="T90" fmla="*/ 186 w 1064"/>
                <a:gd name="T91" fmla="*/ 9 h 555"/>
                <a:gd name="T92" fmla="*/ 168 w 1064"/>
                <a:gd name="T93" fmla="*/ 4 h 555"/>
                <a:gd name="T94" fmla="*/ 149 w 1064"/>
                <a:gd name="T95" fmla="*/ 1 h 555"/>
                <a:gd name="T96" fmla="*/ 131 w 1064"/>
                <a:gd name="T97" fmla="*/ 0 h 555"/>
                <a:gd name="T98" fmla="*/ 114 w 1064"/>
                <a:gd name="T99" fmla="*/ 2 h 555"/>
                <a:gd name="T100" fmla="*/ 98 w 1064"/>
                <a:gd name="T101" fmla="*/ 5 h 555"/>
                <a:gd name="T102" fmla="*/ 84 w 1064"/>
                <a:gd name="T103" fmla="*/ 10 h 555"/>
                <a:gd name="T104" fmla="*/ 71 w 1064"/>
                <a:gd name="T105" fmla="*/ 16 h 555"/>
                <a:gd name="T106" fmla="*/ 61 w 1064"/>
                <a:gd name="T107" fmla="*/ 24 h 555"/>
                <a:gd name="T108" fmla="*/ 53 w 1064"/>
                <a:gd name="T109" fmla="*/ 33 h 555"/>
                <a:gd name="T110" fmla="*/ 47 w 1064"/>
                <a:gd name="T111" fmla="*/ 43 h 5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64"/>
                <a:gd name="T169" fmla="*/ 0 h 555"/>
                <a:gd name="T170" fmla="*/ 1064 w 1064"/>
                <a:gd name="T171" fmla="*/ 555 h 55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64" h="555">
                  <a:moveTo>
                    <a:pt x="195" y="213"/>
                  </a:moveTo>
                  <a:lnTo>
                    <a:pt x="183" y="213"/>
                  </a:lnTo>
                  <a:lnTo>
                    <a:pt x="166" y="213"/>
                  </a:lnTo>
                  <a:lnTo>
                    <a:pt x="148" y="213"/>
                  </a:lnTo>
                  <a:lnTo>
                    <a:pt x="129" y="212"/>
                  </a:lnTo>
                  <a:lnTo>
                    <a:pt x="110" y="212"/>
                  </a:lnTo>
                  <a:lnTo>
                    <a:pt x="96" y="212"/>
                  </a:lnTo>
                  <a:lnTo>
                    <a:pt x="86" y="212"/>
                  </a:lnTo>
                  <a:lnTo>
                    <a:pt x="82" y="212"/>
                  </a:lnTo>
                  <a:lnTo>
                    <a:pt x="80" y="212"/>
                  </a:lnTo>
                  <a:lnTo>
                    <a:pt x="80" y="213"/>
                  </a:lnTo>
                  <a:lnTo>
                    <a:pt x="71" y="215"/>
                  </a:lnTo>
                  <a:lnTo>
                    <a:pt x="61" y="216"/>
                  </a:lnTo>
                  <a:lnTo>
                    <a:pt x="53" y="219"/>
                  </a:lnTo>
                  <a:lnTo>
                    <a:pt x="44" y="222"/>
                  </a:lnTo>
                  <a:lnTo>
                    <a:pt x="36" y="226"/>
                  </a:lnTo>
                  <a:lnTo>
                    <a:pt x="28" y="232"/>
                  </a:lnTo>
                  <a:lnTo>
                    <a:pt x="22" y="237"/>
                  </a:lnTo>
                  <a:lnTo>
                    <a:pt x="15" y="243"/>
                  </a:lnTo>
                  <a:lnTo>
                    <a:pt x="8" y="255"/>
                  </a:lnTo>
                  <a:lnTo>
                    <a:pt x="2" y="268"/>
                  </a:lnTo>
                  <a:lnTo>
                    <a:pt x="0" y="282"/>
                  </a:lnTo>
                  <a:lnTo>
                    <a:pt x="0" y="297"/>
                  </a:lnTo>
                  <a:lnTo>
                    <a:pt x="4" y="312"/>
                  </a:lnTo>
                  <a:lnTo>
                    <a:pt x="10" y="328"/>
                  </a:lnTo>
                  <a:lnTo>
                    <a:pt x="21" y="341"/>
                  </a:lnTo>
                  <a:lnTo>
                    <a:pt x="32" y="352"/>
                  </a:lnTo>
                  <a:lnTo>
                    <a:pt x="48" y="362"/>
                  </a:lnTo>
                  <a:lnTo>
                    <a:pt x="64" y="368"/>
                  </a:lnTo>
                  <a:lnTo>
                    <a:pt x="82" y="373"/>
                  </a:lnTo>
                  <a:lnTo>
                    <a:pt x="100" y="375"/>
                  </a:lnTo>
                  <a:lnTo>
                    <a:pt x="104" y="375"/>
                  </a:lnTo>
                  <a:lnTo>
                    <a:pt x="114" y="375"/>
                  </a:lnTo>
                  <a:lnTo>
                    <a:pt x="131" y="375"/>
                  </a:lnTo>
                  <a:lnTo>
                    <a:pt x="149" y="375"/>
                  </a:lnTo>
                  <a:lnTo>
                    <a:pt x="170" y="375"/>
                  </a:lnTo>
                  <a:lnTo>
                    <a:pt x="190" y="375"/>
                  </a:lnTo>
                  <a:lnTo>
                    <a:pt x="207" y="375"/>
                  </a:lnTo>
                  <a:lnTo>
                    <a:pt x="220" y="375"/>
                  </a:lnTo>
                  <a:lnTo>
                    <a:pt x="248" y="398"/>
                  </a:lnTo>
                  <a:lnTo>
                    <a:pt x="277" y="419"/>
                  </a:lnTo>
                  <a:lnTo>
                    <a:pt x="307" y="438"/>
                  </a:lnTo>
                  <a:lnTo>
                    <a:pt x="337" y="457"/>
                  </a:lnTo>
                  <a:lnTo>
                    <a:pt x="367" y="473"/>
                  </a:lnTo>
                  <a:lnTo>
                    <a:pt x="397" y="489"/>
                  </a:lnTo>
                  <a:lnTo>
                    <a:pt x="427" y="502"/>
                  </a:lnTo>
                  <a:lnTo>
                    <a:pt x="458" y="514"/>
                  </a:lnTo>
                  <a:lnTo>
                    <a:pt x="489" y="524"/>
                  </a:lnTo>
                  <a:lnTo>
                    <a:pt x="520" y="533"/>
                  </a:lnTo>
                  <a:lnTo>
                    <a:pt x="553" y="541"/>
                  </a:lnTo>
                  <a:lnTo>
                    <a:pt x="585" y="548"/>
                  </a:lnTo>
                  <a:lnTo>
                    <a:pt x="618" y="551"/>
                  </a:lnTo>
                  <a:lnTo>
                    <a:pt x="652" y="554"/>
                  </a:lnTo>
                  <a:lnTo>
                    <a:pt x="686" y="555"/>
                  </a:lnTo>
                  <a:lnTo>
                    <a:pt x="719" y="555"/>
                  </a:lnTo>
                  <a:lnTo>
                    <a:pt x="743" y="554"/>
                  </a:lnTo>
                  <a:lnTo>
                    <a:pt x="766" y="553"/>
                  </a:lnTo>
                  <a:lnTo>
                    <a:pt x="790" y="550"/>
                  </a:lnTo>
                  <a:lnTo>
                    <a:pt x="812" y="546"/>
                  </a:lnTo>
                  <a:lnTo>
                    <a:pt x="834" y="541"/>
                  </a:lnTo>
                  <a:lnTo>
                    <a:pt x="855" y="536"/>
                  </a:lnTo>
                  <a:lnTo>
                    <a:pt x="874" y="529"/>
                  </a:lnTo>
                  <a:lnTo>
                    <a:pt x="895" y="522"/>
                  </a:lnTo>
                  <a:lnTo>
                    <a:pt x="913" y="514"/>
                  </a:lnTo>
                  <a:lnTo>
                    <a:pt x="932" y="506"/>
                  </a:lnTo>
                  <a:lnTo>
                    <a:pt x="948" y="496"/>
                  </a:lnTo>
                  <a:lnTo>
                    <a:pt x="964" y="486"/>
                  </a:lnTo>
                  <a:lnTo>
                    <a:pt x="980" y="475"/>
                  </a:lnTo>
                  <a:lnTo>
                    <a:pt x="994" y="463"/>
                  </a:lnTo>
                  <a:lnTo>
                    <a:pt x="1007" y="451"/>
                  </a:lnTo>
                  <a:lnTo>
                    <a:pt x="1019" y="438"/>
                  </a:lnTo>
                  <a:lnTo>
                    <a:pt x="1032" y="421"/>
                  </a:lnTo>
                  <a:lnTo>
                    <a:pt x="1042" y="405"/>
                  </a:lnTo>
                  <a:lnTo>
                    <a:pt x="1050" y="388"/>
                  </a:lnTo>
                  <a:lnTo>
                    <a:pt x="1056" y="368"/>
                  </a:lnTo>
                  <a:lnTo>
                    <a:pt x="1062" y="350"/>
                  </a:lnTo>
                  <a:lnTo>
                    <a:pt x="1064" y="330"/>
                  </a:lnTo>
                  <a:lnTo>
                    <a:pt x="1064" y="311"/>
                  </a:lnTo>
                  <a:lnTo>
                    <a:pt x="1063" y="291"/>
                  </a:lnTo>
                  <a:lnTo>
                    <a:pt x="1056" y="263"/>
                  </a:lnTo>
                  <a:lnTo>
                    <a:pt x="1047" y="234"/>
                  </a:lnTo>
                  <a:lnTo>
                    <a:pt x="1033" y="207"/>
                  </a:lnTo>
                  <a:lnTo>
                    <a:pt x="1016" y="181"/>
                  </a:lnTo>
                  <a:lnTo>
                    <a:pt x="995" y="156"/>
                  </a:lnTo>
                  <a:lnTo>
                    <a:pt x="972" y="133"/>
                  </a:lnTo>
                  <a:lnTo>
                    <a:pt x="946" y="111"/>
                  </a:lnTo>
                  <a:lnTo>
                    <a:pt x="916" y="90"/>
                  </a:lnTo>
                  <a:lnTo>
                    <a:pt x="885" y="72"/>
                  </a:lnTo>
                  <a:lnTo>
                    <a:pt x="851" y="55"/>
                  </a:lnTo>
                  <a:lnTo>
                    <a:pt x="814" y="39"/>
                  </a:lnTo>
                  <a:lnTo>
                    <a:pt x="777" y="27"/>
                  </a:lnTo>
                  <a:lnTo>
                    <a:pt x="736" y="17"/>
                  </a:lnTo>
                  <a:lnTo>
                    <a:pt x="696" y="8"/>
                  </a:lnTo>
                  <a:lnTo>
                    <a:pt x="653" y="3"/>
                  </a:lnTo>
                  <a:lnTo>
                    <a:pt x="610" y="0"/>
                  </a:lnTo>
                  <a:lnTo>
                    <a:pt x="572" y="0"/>
                  </a:lnTo>
                  <a:lnTo>
                    <a:pt x="535" y="3"/>
                  </a:lnTo>
                  <a:lnTo>
                    <a:pt x="498" y="7"/>
                  </a:lnTo>
                  <a:lnTo>
                    <a:pt x="463" y="12"/>
                  </a:lnTo>
                  <a:lnTo>
                    <a:pt x="430" y="21"/>
                  </a:lnTo>
                  <a:lnTo>
                    <a:pt x="398" y="30"/>
                  </a:lnTo>
                  <a:lnTo>
                    <a:pt x="368" y="42"/>
                  </a:lnTo>
                  <a:lnTo>
                    <a:pt x="341" y="56"/>
                  </a:lnTo>
                  <a:lnTo>
                    <a:pt x="313" y="70"/>
                  </a:lnTo>
                  <a:lnTo>
                    <a:pt x="290" y="87"/>
                  </a:lnTo>
                  <a:lnTo>
                    <a:pt x="268" y="105"/>
                  </a:lnTo>
                  <a:lnTo>
                    <a:pt x="248" y="124"/>
                  </a:lnTo>
                  <a:lnTo>
                    <a:pt x="230" y="144"/>
                  </a:lnTo>
                  <a:lnTo>
                    <a:pt x="216" y="166"/>
                  </a:lnTo>
                  <a:lnTo>
                    <a:pt x="204" y="190"/>
                  </a:lnTo>
                  <a:lnTo>
                    <a:pt x="195" y="213"/>
                  </a:lnTo>
                  <a:close/>
                </a:path>
              </a:pathLst>
            </a:custGeom>
            <a:solidFill>
              <a:srgbClr val="000000"/>
            </a:solidFill>
            <a:ln w="9525">
              <a:noFill/>
              <a:round/>
              <a:headEnd/>
              <a:tailEnd/>
            </a:ln>
          </p:spPr>
          <p:txBody>
            <a:bodyPr/>
            <a:lstStyle/>
            <a:p>
              <a:pPr rtl="0"/>
              <a:endParaRPr lang="en-US" sz="3800"/>
            </a:p>
          </p:txBody>
        </p:sp>
        <p:sp>
          <p:nvSpPr>
            <p:cNvPr id="1214" name="Freeform 1212"/>
            <p:cNvSpPr>
              <a:spLocks/>
            </p:cNvSpPr>
            <p:nvPr/>
          </p:nvSpPr>
          <p:spPr bwMode="auto">
            <a:xfrm>
              <a:off x="414" y="2523"/>
              <a:ext cx="221" cy="105"/>
            </a:xfrm>
            <a:custGeom>
              <a:avLst/>
              <a:gdLst>
                <a:gd name="T0" fmla="*/ 44 w 969"/>
                <a:gd name="T1" fmla="*/ 39 h 461"/>
                <a:gd name="T2" fmla="*/ 49 w 969"/>
                <a:gd name="T3" fmla="*/ 30 h 461"/>
                <a:gd name="T4" fmla="*/ 56 w 969"/>
                <a:gd name="T5" fmla="*/ 22 h 461"/>
                <a:gd name="T6" fmla="*/ 65 w 969"/>
                <a:gd name="T7" fmla="*/ 15 h 461"/>
                <a:gd name="T8" fmla="*/ 77 w 969"/>
                <a:gd name="T9" fmla="*/ 9 h 461"/>
                <a:gd name="T10" fmla="*/ 90 w 969"/>
                <a:gd name="T11" fmla="*/ 4 h 461"/>
                <a:gd name="T12" fmla="*/ 104 w 969"/>
                <a:gd name="T13" fmla="*/ 1 h 461"/>
                <a:gd name="T14" fmla="*/ 120 w 969"/>
                <a:gd name="T15" fmla="*/ 0 h 461"/>
                <a:gd name="T16" fmla="*/ 137 w 969"/>
                <a:gd name="T17" fmla="*/ 1 h 461"/>
                <a:gd name="T18" fmla="*/ 153 w 969"/>
                <a:gd name="T19" fmla="*/ 3 h 461"/>
                <a:gd name="T20" fmla="*/ 169 w 969"/>
                <a:gd name="T21" fmla="*/ 8 h 461"/>
                <a:gd name="T22" fmla="*/ 184 w 969"/>
                <a:gd name="T23" fmla="*/ 14 h 461"/>
                <a:gd name="T24" fmla="*/ 196 w 969"/>
                <a:gd name="T25" fmla="*/ 22 h 461"/>
                <a:gd name="T26" fmla="*/ 207 w 969"/>
                <a:gd name="T27" fmla="*/ 31 h 461"/>
                <a:gd name="T28" fmla="*/ 215 w 969"/>
                <a:gd name="T29" fmla="*/ 41 h 461"/>
                <a:gd name="T30" fmla="*/ 220 w 969"/>
                <a:gd name="T31" fmla="*/ 51 h 461"/>
                <a:gd name="T32" fmla="*/ 221 w 969"/>
                <a:gd name="T33" fmla="*/ 60 h 461"/>
                <a:gd name="T34" fmla="*/ 221 w 969"/>
                <a:gd name="T35" fmla="*/ 67 h 461"/>
                <a:gd name="T36" fmla="*/ 219 w 969"/>
                <a:gd name="T37" fmla="*/ 73 h 461"/>
                <a:gd name="T38" fmla="*/ 215 w 969"/>
                <a:gd name="T39" fmla="*/ 79 h 461"/>
                <a:gd name="T40" fmla="*/ 211 w 969"/>
                <a:gd name="T41" fmla="*/ 84 h 461"/>
                <a:gd name="T42" fmla="*/ 205 w 969"/>
                <a:gd name="T43" fmla="*/ 89 h 461"/>
                <a:gd name="T44" fmla="*/ 199 w 969"/>
                <a:gd name="T45" fmla="*/ 93 h 461"/>
                <a:gd name="T46" fmla="*/ 192 w 969"/>
                <a:gd name="T47" fmla="*/ 97 h 461"/>
                <a:gd name="T48" fmla="*/ 184 w 969"/>
                <a:gd name="T49" fmla="*/ 100 h 461"/>
                <a:gd name="T50" fmla="*/ 176 w 969"/>
                <a:gd name="T51" fmla="*/ 102 h 461"/>
                <a:gd name="T52" fmla="*/ 167 w 969"/>
                <a:gd name="T53" fmla="*/ 104 h 461"/>
                <a:gd name="T54" fmla="*/ 158 w 969"/>
                <a:gd name="T55" fmla="*/ 105 h 461"/>
                <a:gd name="T56" fmla="*/ 146 w 969"/>
                <a:gd name="T57" fmla="*/ 105 h 461"/>
                <a:gd name="T58" fmla="*/ 131 w 969"/>
                <a:gd name="T59" fmla="*/ 104 h 461"/>
                <a:gd name="T60" fmla="*/ 117 w 969"/>
                <a:gd name="T61" fmla="*/ 102 h 461"/>
                <a:gd name="T62" fmla="*/ 103 w 969"/>
                <a:gd name="T63" fmla="*/ 98 h 461"/>
                <a:gd name="T64" fmla="*/ 89 w 969"/>
                <a:gd name="T65" fmla="*/ 93 h 461"/>
                <a:gd name="T66" fmla="*/ 76 w 969"/>
                <a:gd name="T67" fmla="*/ 87 h 461"/>
                <a:gd name="T68" fmla="*/ 63 w 969"/>
                <a:gd name="T69" fmla="*/ 79 h 461"/>
                <a:gd name="T70" fmla="*/ 51 w 969"/>
                <a:gd name="T71" fmla="*/ 70 h 461"/>
                <a:gd name="T72" fmla="*/ 44 w 969"/>
                <a:gd name="T73" fmla="*/ 64 h 461"/>
                <a:gd name="T74" fmla="*/ 42 w 969"/>
                <a:gd name="T75" fmla="*/ 63 h 461"/>
                <a:gd name="T76" fmla="*/ 12 w 969"/>
                <a:gd name="T77" fmla="*/ 63 h 461"/>
                <a:gd name="T78" fmla="*/ 7 w 969"/>
                <a:gd name="T79" fmla="*/ 63 h 461"/>
                <a:gd name="T80" fmla="*/ 4 w 969"/>
                <a:gd name="T81" fmla="*/ 61 h 461"/>
                <a:gd name="T82" fmla="*/ 1 w 969"/>
                <a:gd name="T83" fmla="*/ 58 h 461"/>
                <a:gd name="T84" fmla="*/ 0 w 969"/>
                <a:gd name="T85" fmla="*/ 55 h 461"/>
                <a:gd name="T86" fmla="*/ 0 w 969"/>
                <a:gd name="T87" fmla="*/ 53 h 461"/>
                <a:gd name="T88" fmla="*/ 1 w 969"/>
                <a:gd name="T89" fmla="*/ 51 h 461"/>
                <a:gd name="T90" fmla="*/ 4 w 969"/>
                <a:gd name="T91" fmla="*/ 49 h 461"/>
                <a:gd name="T92" fmla="*/ 8 w 969"/>
                <a:gd name="T93" fmla="*/ 48 h 461"/>
                <a:gd name="T94" fmla="*/ 8 w 969"/>
                <a:gd name="T95" fmla="*/ 48 h 461"/>
                <a:gd name="T96" fmla="*/ 7 w 969"/>
                <a:gd name="T97" fmla="*/ 48 h 461"/>
                <a:gd name="T98" fmla="*/ 39 w 969"/>
                <a:gd name="T99" fmla="*/ 48 h 461"/>
                <a:gd name="T100" fmla="*/ 42 w 969"/>
                <a:gd name="T101" fmla="*/ 46 h 4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9"/>
                <a:gd name="T154" fmla="*/ 0 h 461"/>
                <a:gd name="T155" fmla="*/ 969 w 969"/>
                <a:gd name="T156" fmla="*/ 461 h 4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9" h="461">
                  <a:moveTo>
                    <a:pt x="189" y="194"/>
                  </a:moveTo>
                  <a:lnTo>
                    <a:pt x="194" y="173"/>
                  </a:lnTo>
                  <a:lnTo>
                    <a:pt x="203" y="152"/>
                  </a:lnTo>
                  <a:lnTo>
                    <a:pt x="215" y="133"/>
                  </a:lnTo>
                  <a:lnTo>
                    <a:pt x="229" y="113"/>
                  </a:lnTo>
                  <a:lnTo>
                    <a:pt x="246" y="96"/>
                  </a:lnTo>
                  <a:lnTo>
                    <a:pt x="265" y="79"/>
                  </a:lnTo>
                  <a:lnTo>
                    <a:pt x="287" y="65"/>
                  </a:lnTo>
                  <a:lnTo>
                    <a:pt x="312" y="51"/>
                  </a:lnTo>
                  <a:lnTo>
                    <a:pt x="338" y="39"/>
                  </a:lnTo>
                  <a:lnTo>
                    <a:pt x="366" y="27"/>
                  </a:lnTo>
                  <a:lnTo>
                    <a:pt x="394" y="18"/>
                  </a:lnTo>
                  <a:lnTo>
                    <a:pt x="425" y="12"/>
                  </a:lnTo>
                  <a:lnTo>
                    <a:pt x="458" y="5"/>
                  </a:lnTo>
                  <a:lnTo>
                    <a:pt x="490" y="1"/>
                  </a:lnTo>
                  <a:lnTo>
                    <a:pt x="526" y="0"/>
                  </a:lnTo>
                  <a:lnTo>
                    <a:pt x="561" y="0"/>
                  </a:lnTo>
                  <a:lnTo>
                    <a:pt x="599" y="3"/>
                  </a:lnTo>
                  <a:lnTo>
                    <a:pt x="636" y="8"/>
                  </a:lnTo>
                  <a:lnTo>
                    <a:pt x="673" y="14"/>
                  </a:lnTo>
                  <a:lnTo>
                    <a:pt x="709" y="24"/>
                  </a:lnTo>
                  <a:lnTo>
                    <a:pt x="743" y="34"/>
                  </a:lnTo>
                  <a:lnTo>
                    <a:pt x="775" y="47"/>
                  </a:lnTo>
                  <a:lnTo>
                    <a:pt x="805" y="61"/>
                  </a:lnTo>
                  <a:lnTo>
                    <a:pt x="835" y="78"/>
                  </a:lnTo>
                  <a:lnTo>
                    <a:pt x="861" y="95"/>
                  </a:lnTo>
                  <a:lnTo>
                    <a:pt x="885" y="115"/>
                  </a:lnTo>
                  <a:lnTo>
                    <a:pt x="907" y="134"/>
                  </a:lnTo>
                  <a:lnTo>
                    <a:pt x="925" y="156"/>
                  </a:lnTo>
                  <a:lnTo>
                    <a:pt x="941" y="178"/>
                  </a:lnTo>
                  <a:lnTo>
                    <a:pt x="954" y="200"/>
                  </a:lnTo>
                  <a:lnTo>
                    <a:pt x="963" y="224"/>
                  </a:lnTo>
                  <a:lnTo>
                    <a:pt x="968" y="249"/>
                  </a:lnTo>
                  <a:lnTo>
                    <a:pt x="969" y="264"/>
                  </a:lnTo>
                  <a:lnTo>
                    <a:pt x="969" y="278"/>
                  </a:lnTo>
                  <a:lnTo>
                    <a:pt x="967" y="293"/>
                  </a:lnTo>
                  <a:lnTo>
                    <a:pt x="963" y="307"/>
                  </a:lnTo>
                  <a:lnTo>
                    <a:pt x="959" y="321"/>
                  </a:lnTo>
                  <a:lnTo>
                    <a:pt x="951" y="334"/>
                  </a:lnTo>
                  <a:lnTo>
                    <a:pt x="943" y="346"/>
                  </a:lnTo>
                  <a:lnTo>
                    <a:pt x="934" y="359"/>
                  </a:lnTo>
                  <a:lnTo>
                    <a:pt x="924" y="370"/>
                  </a:lnTo>
                  <a:lnTo>
                    <a:pt x="913" y="380"/>
                  </a:lnTo>
                  <a:lnTo>
                    <a:pt x="900" y="390"/>
                  </a:lnTo>
                  <a:lnTo>
                    <a:pt x="887" y="399"/>
                  </a:lnTo>
                  <a:lnTo>
                    <a:pt x="873" y="409"/>
                  </a:lnTo>
                  <a:lnTo>
                    <a:pt x="859" y="416"/>
                  </a:lnTo>
                  <a:lnTo>
                    <a:pt x="842" y="424"/>
                  </a:lnTo>
                  <a:lnTo>
                    <a:pt x="826" y="431"/>
                  </a:lnTo>
                  <a:lnTo>
                    <a:pt x="808" y="437"/>
                  </a:lnTo>
                  <a:lnTo>
                    <a:pt x="790" y="442"/>
                  </a:lnTo>
                  <a:lnTo>
                    <a:pt x="772" y="448"/>
                  </a:lnTo>
                  <a:lnTo>
                    <a:pt x="752" y="451"/>
                  </a:lnTo>
                  <a:lnTo>
                    <a:pt x="733" y="455"/>
                  </a:lnTo>
                  <a:lnTo>
                    <a:pt x="712" y="458"/>
                  </a:lnTo>
                  <a:lnTo>
                    <a:pt x="691" y="459"/>
                  </a:lnTo>
                  <a:lnTo>
                    <a:pt x="670" y="461"/>
                  </a:lnTo>
                  <a:lnTo>
                    <a:pt x="638" y="461"/>
                  </a:lnTo>
                  <a:lnTo>
                    <a:pt x="605" y="459"/>
                  </a:lnTo>
                  <a:lnTo>
                    <a:pt x="574" y="457"/>
                  </a:lnTo>
                  <a:lnTo>
                    <a:pt x="543" y="451"/>
                  </a:lnTo>
                  <a:lnTo>
                    <a:pt x="511" y="446"/>
                  </a:lnTo>
                  <a:lnTo>
                    <a:pt x="481" y="438"/>
                  </a:lnTo>
                  <a:lnTo>
                    <a:pt x="451" y="431"/>
                  </a:lnTo>
                  <a:lnTo>
                    <a:pt x="422" y="420"/>
                  </a:lnTo>
                  <a:lnTo>
                    <a:pt x="392" y="409"/>
                  </a:lnTo>
                  <a:lnTo>
                    <a:pt x="363" y="396"/>
                  </a:lnTo>
                  <a:lnTo>
                    <a:pt x="334" y="380"/>
                  </a:lnTo>
                  <a:lnTo>
                    <a:pt x="306" y="364"/>
                  </a:lnTo>
                  <a:lnTo>
                    <a:pt x="277" y="346"/>
                  </a:lnTo>
                  <a:lnTo>
                    <a:pt x="250" y="327"/>
                  </a:lnTo>
                  <a:lnTo>
                    <a:pt x="222" y="306"/>
                  </a:lnTo>
                  <a:lnTo>
                    <a:pt x="195" y="284"/>
                  </a:lnTo>
                  <a:lnTo>
                    <a:pt x="191" y="281"/>
                  </a:lnTo>
                  <a:lnTo>
                    <a:pt x="187" y="280"/>
                  </a:lnTo>
                  <a:lnTo>
                    <a:pt x="183" y="278"/>
                  </a:lnTo>
                  <a:lnTo>
                    <a:pt x="179" y="278"/>
                  </a:lnTo>
                  <a:lnTo>
                    <a:pt x="52" y="278"/>
                  </a:lnTo>
                  <a:lnTo>
                    <a:pt x="43" y="277"/>
                  </a:lnTo>
                  <a:lnTo>
                    <a:pt x="32" y="276"/>
                  </a:lnTo>
                  <a:lnTo>
                    <a:pt x="25" y="272"/>
                  </a:lnTo>
                  <a:lnTo>
                    <a:pt x="17" y="268"/>
                  </a:lnTo>
                  <a:lnTo>
                    <a:pt x="10" y="263"/>
                  </a:lnTo>
                  <a:lnTo>
                    <a:pt x="5" y="256"/>
                  </a:lnTo>
                  <a:lnTo>
                    <a:pt x="1" y="250"/>
                  </a:lnTo>
                  <a:lnTo>
                    <a:pt x="0" y="243"/>
                  </a:lnTo>
                  <a:lnTo>
                    <a:pt x="0" y="238"/>
                  </a:lnTo>
                  <a:lnTo>
                    <a:pt x="0" y="234"/>
                  </a:lnTo>
                  <a:lnTo>
                    <a:pt x="2" y="230"/>
                  </a:lnTo>
                  <a:lnTo>
                    <a:pt x="5" y="226"/>
                  </a:lnTo>
                  <a:lnTo>
                    <a:pt x="10" y="221"/>
                  </a:lnTo>
                  <a:lnTo>
                    <a:pt x="17" y="217"/>
                  </a:lnTo>
                  <a:lnTo>
                    <a:pt x="26" y="213"/>
                  </a:lnTo>
                  <a:lnTo>
                    <a:pt x="35" y="212"/>
                  </a:lnTo>
                  <a:lnTo>
                    <a:pt x="34" y="212"/>
                  </a:lnTo>
                  <a:lnTo>
                    <a:pt x="32" y="212"/>
                  </a:lnTo>
                  <a:lnTo>
                    <a:pt x="164" y="213"/>
                  </a:lnTo>
                  <a:lnTo>
                    <a:pt x="172" y="212"/>
                  </a:lnTo>
                  <a:lnTo>
                    <a:pt x="179" y="207"/>
                  </a:lnTo>
                  <a:lnTo>
                    <a:pt x="185" y="202"/>
                  </a:lnTo>
                  <a:lnTo>
                    <a:pt x="189" y="194"/>
                  </a:lnTo>
                  <a:close/>
                </a:path>
              </a:pathLst>
            </a:custGeom>
            <a:solidFill>
              <a:srgbClr val="C0C0C0"/>
            </a:solidFill>
            <a:ln w="9525">
              <a:noFill/>
              <a:round/>
              <a:headEnd/>
              <a:tailEnd/>
            </a:ln>
          </p:spPr>
          <p:txBody>
            <a:bodyPr/>
            <a:lstStyle/>
            <a:p>
              <a:pPr rtl="0"/>
              <a:endParaRPr lang="en-US" sz="3800"/>
            </a:p>
          </p:txBody>
        </p:sp>
        <p:sp>
          <p:nvSpPr>
            <p:cNvPr id="1215" name="Freeform 1213"/>
            <p:cNvSpPr>
              <a:spLocks/>
            </p:cNvSpPr>
            <p:nvPr/>
          </p:nvSpPr>
          <p:spPr bwMode="auto">
            <a:xfrm>
              <a:off x="429" y="2498"/>
              <a:ext cx="247" cy="97"/>
            </a:xfrm>
            <a:custGeom>
              <a:avLst/>
              <a:gdLst>
                <a:gd name="T0" fmla="*/ 0 w 1077"/>
                <a:gd name="T1" fmla="*/ 67 h 421"/>
                <a:gd name="T2" fmla="*/ 0 w 1077"/>
                <a:gd name="T3" fmla="*/ 68 h 421"/>
                <a:gd name="T4" fmla="*/ 0 w 1077"/>
                <a:gd name="T5" fmla="*/ 70 h 421"/>
                <a:gd name="T6" fmla="*/ 2 w 1077"/>
                <a:gd name="T7" fmla="*/ 73 h 421"/>
                <a:gd name="T8" fmla="*/ 25 w 1077"/>
                <a:gd name="T9" fmla="*/ 81 h 421"/>
                <a:gd name="T10" fmla="*/ 26 w 1077"/>
                <a:gd name="T11" fmla="*/ 81 h 421"/>
                <a:gd name="T12" fmla="*/ 26 w 1077"/>
                <a:gd name="T13" fmla="*/ 81 h 421"/>
                <a:gd name="T14" fmla="*/ 29 w 1077"/>
                <a:gd name="T15" fmla="*/ 81 h 421"/>
                <a:gd name="T16" fmla="*/ 34 w 1077"/>
                <a:gd name="T17" fmla="*/ 82 h 421"/>
                <a:gd name="T18" fmla="*/ 39 w 1077"/>
                <a:gd name="T19" fmla="*/ 82 h 421"/>
                <a:gd name="T20" fmla="*/ 41 w 1077"/>
                <a:gd name="T21" fmla="*/ 83 h 421"/>
                <a:gd name="T22" fmla="*/ 61 w 1077"/>
                <a:gd name="T23" fmla="*/ 87 h 421"/>
                <a:gd name="T24" fmla="*/ 80 w 1077"/>
                <a:gd name="T25" fmla="*/ 91 h 421"/>
                <a:gd name="T26" fmla="*/ 99 w 1077"/>
                <a:gd name="T27" fmla="*/ 94 h 421"/>
                <a:gd name="T28" fmla="*/ 117 w 1077"/>
                <a:gd name="T29" fmla="*/ 95 h 421"/>
                <a:gd name="T30" fmla="*/ 135 w 1077"/>
                <a:gd name="T31" fmla="*/ 97 h 421"/>
                <a:gd name="T32" fmla="*/ 151 w 1077"/>
                <a:gd name="T33" fmla="*/ 97 h 421"/>
                <a:gd name="T34" fmla="*/ 167 w 1077"/>
                <a:gd name="T35" fmla="*/ 97 h 421"/>
                <a:gd name="T36" fmla="*/ 181 w 1077"/>
                <a:gd name="T37" fmla="*/ 97 h 421"/>
                <a:gd name="T38" fmla="*/ 194 w 1077"/>
                <a:gd name="T39" fmla="*/ 96 h 421"/>
                <a:gd name="T40" fmla="*/ 206 w 1077"/>
                <a:gd name="T41" fmla="*/ 95 h 421"/>
                <a:gd name="T42" fmla="*/ 217 w 1077"/>
                <a:gd name="T43" fmla="*/ 94 h 421"/>
                <a:gd name="T44" fmla="*/ 225 w 1077"/>
                <a:gd name="T45" fmla="*/ 92 h 421"/>
                <a:gd name="T46" fmla="*/ 233 w 1077"/>
                <a:gd name="T47" fmla="*/ 91 h 421"/>
                <a:gd name="T48" fmla="*/ 238 w 1077"/>
                <a:gd name="T49" fmla="*/ 91 h 421"/>
                <a:gd name="T50" fmla="*/ 241 w 1077"/>
                <a:gd name="T51" fmla="*/ 90 h 421"/>
                <a:gd name="T52" fmla="*/ 243 w 1077"/>
                <a:gd name="T53" fmla="*/ 90 h 421"/>
                <a:gd name="T54" fmla="*/ 246 w 1077"/>
                <a:gd name="T55" fmla="*/ 88 h 421"/>
                <a:gd name="T56" fmla="*/ 247 w 1077"/>
                <a:gd name="T57" fmla="*/ 84 h 421"/>
                <a:gd name="T58" fmla="*/ 247 w 1077"/>
                <a:gd name="T59" fmla="*/ 84 h 421"/>
                <a:gd name="T60" fmla="*/ 247 w 1077"/>
                <a:gd name="T61" fmla="*/ 84 h 421"/>
                <a:gd name="T62" fmla="*/ 245 w 1077"/>
                <a:gd name="T63" fmla="*/ 73 h 421"/>
                <a:gd name="T64" fmla="*/ 239 w 1077"/>
                <a:gd name="T65" fmla="*/ 60 h 421"/>
                <a:gd name="T66" fmla="*/ 229 w 1077"/>
                <a:gd name="T67" fmla="*/ 48 h 421"/>
                <a:gd name="T68" fmla="*/ 213 w 1077"/>
                <a:gd name="T69" fmla="*/ 40 h 421"/>
                <a:gd name="T70" fmla="*/ 210 w 1077"/>
                <a:gd name="T71" fmla="*/ 36 h 421"/>
                <a:gd name="T72" fmla="*/ 206 w 1077"/>
                <a:gd name="T73" fmla="*/ 31 h 421"/>
                <a:gd name="T74" fmla="*/ 200 w 1077"/>
                <a:gd name="T75" fmla="*/ 25 h 421"/>
                <a:gd name="T76" fmla="*/ 191 w 1077"/>
                <a:gd name="T77" fmla="*/ 19 h 421"/>
                <a:gd name="T78" fmla="*/ 179 w 1077"/>
                <a:gd name="T79" fmla="*/ 13 h 421"/>
                <a:gd name="T80" fmla="*/ 164 w 1077"/>
                <a:gd name="T81" fmla="*/ 8 h 421"/>
                <a:gd name="T82" fmla="*/ 145 w 1077"/>
                <a:gd name="T83" fmla="*/ 3 h 421"/>
                <a:gd name="T84" fmla="*/ 122 w 1077"/>
                <a:gd name="T85" fmla="*/ 0 h 421"/>
                <a:gd name="T86" fmla="*/ 116 w 1077"/>
                <a:gd name="T87" fmla="*/ 0 h 421"/>
                <a:gd name="T88" fmla="*/ 102 w 1077"/>
                <a:gd name="T89" fmla="*/ 0 h 421"/>
                <a:gd name="T90" fmla="*/ 83 w 1077"/>
                <a:gd name="T91" fmla="*/ 2 h 421"/>
                <a:gd name="T92" fmla="*/ 62 w 1077"/>
                <a:gd name="T93" fmla="*/ 6 h 421"/>
                <a:gd name="T94" fmla="*/ 41 w 1077"/>
                <a:gd name="T95" fmla="*/ 14 h 421"/>
                <a:gd name="T96" fmla="*/ 22 w 1077"/>
                <a:gd name="T97" fmla="*/ 26 h 421"/>
                <a:gd name="T98" fmla="*/ 7 w 1077"/>
                <a:gd name="T99" fmla="*/ 44 h 421"/>
                <a:gd name="T100" fmla="*/ 0 w 1077"/>
                <a:gd name="T101" fmla="*/ 67 h 4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7"/>
                <a:gd name="T154" fmla="*/ 0 h 421"/>
                <a:gd name="T155" fmla="*/ 1077 w 1077"/>
                <a:gd name="T156" fmla="*/ 421 h 4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7" h="421">
                  <a:moveTo>
                    <a:pt x="0" y="292"/>
                  </a:moveTo>
                  <a:lnTo>
                    <a:pt x="0" y="292"/>
                  </a:lnTo>
                  <a:lnTo>
                    <a:pt x="0" y="294"/>
                  </a:lnTo>
                  <a:lnTo>
                    <a:pt x="0" y="295"/>
                  </a:lnTo>
                  <a:lnTo>
                    <a:pt x="1" y="303"/>
                  </a:lnTo>
                  <a:lnTo>
                    <a:pt x="3" y="309"/>
                  </a:lnTo>
                  <a:lnTo>
                    <a:pt x="9" y="315"/>
                  </a:lnTo>
                  <a:lnTo>
                    <a:pt x="15" y="317"/>
                  </a:lnTo>
                  <a:lnTo>
                    <a:pt x="111" y="350"/>
                  </a:lnTo>
                  <a:lnTo>
                    <a:pt x="113" y="350"/>
                  </a:lnTo>
                  <a:lnTo>
                    <a:pt x="114" y="350"/>
                  </a:lnTo>
                  <a:lnTo>
                    <a:pt x="115" y="350"/>
                  </a:lnTo>
                  <a:lnTo>
                    <a:pt x="118" y="350"/>
                  </a:lnTo>
                  <a:lnTo>
                    <a:pt x="126" y="351"/>
                  </a:lnTo>
                  <a:lnTo>
                    <a:pt x="136" y="352"/>
                  </a:lnTo>
                  <a:lnTo>
                    <a:pt x="148" y="354"/>
                  </a:lnTo>
                  <a:lnTo>
                    <a:pt x="160" y="356"/>
                  </a:lnTo>
                  <a:lnTo>
                    <a:pt x="170" y="357"/>
                  </a:lnTo>
                  <a:lnTo>
                    <a:pt x="178" y="359"/>
                  </a:lnTo>
                  <a:lnTo>
                    <a:pt x="180" y="359"/>
                  </a:lnTo>
                  <a:lnTo>
                    <a:pt x="223" y="369"/>
                  </a:lnTo>
                  <a:lnTo>
                    <a:pt x="266" y="378"/>
                  </a:lnTo>
                  <a:lnTo>
                    <a:pt x="308" y="387"/>
                  </a:lnTo>
                  <a:lnTo>
                    <a:pt x="350" y="394"/>
                  </a:lnTo>
                  <a:lnTo>
                    <a:pt x="391" y="400"/>
                  </a:lnTo>
                  <a:lnTo>
                    <a:pt x="432" y="406"/>
                  </a:lnTo>
                  <a:lnTo>
                    <a:pt x="472" y="411"/>
                  </a:lnTo>
                  <a:lnTo>
                    <a:pt x="511" y="413"/>
                  </a:lnTo>
                  <a:lnTo>
                    <a:pt x="550" y="417"/>
                  </a:lnTo>
                  <a:lnTo>
                    <a:pt x="588" y="419"/>
                  </a:lnTo>
                  <a:lnTo>
                    <a:pt x="624" y="420"/>
                  </a:lnTo>
                  <a:lnTo>
                    <a:pt x="659" y="421"/>
                  </a:lnTo>
                  <a:lnTo>
                    <a:pt x="694" y="421"/>
                  </a:lnTo>
                  <a:lnTo>
                    <a:pt x="727" y="421"/>
                  </a:lnTo>
                  <a:lnTo>
                    <a:pt x="760" y="420"/>
                  </a:lnTo>
                  <a:lnTo>
                    <a:pt x="791" y="419"/>
                  </a:lnTo>
                  <a:lnTo>
                    <a:pt x="819" y="417"/>
                  </a:lnTo>
                  <a:lnTo>
                    <a:pt x="848" y="415"/>
                  </a:lnTo>
                  <a:lnTo>
                    <a:pt x="874" y="413"/>
                  </a:lnTo>
                  <a:lnTo>
                    <a:pt x="900" y="411"/>
                  </a:lnTo>
                  <a:lnTo>
                    <a:pt x="924" y="408"/>
                  </a:lnTo>
                  <a:lnTo>
                    <a:pt x="946" y="406"/>
                  </a:lnTo>
                  <a:lnTo>
                    <a:pt x="965" y="403"/>
                  </a:lnTo>
                  <a:lnTo>
                    <a:pt x="983" y="400"/>
                  </a:lnTo>
                  <a:lnTo>
                    <a:pt x="1000" y="398"/>
                  </a:lnTo>
                  <a:lnTo>
                    <a:pt x="1015" y="396"/>
                  </a:lnTo>
                  <a:lnTo>
                    <a:pt x="1028" y="394"/>
                  </a:lnTo>
                  <a:lnTo>
                    <a:pt x="1038" y="393"/>
                  </a:lnTo>
                  <a:lnTo>
                    <a:pt x="1046" y="391"/>
                  </a:lnTo>
                  <a:lnTo>
                    <a:pt x="1052" y="390"/>
                  </a:lnTo>
                  <a:lnTo>
                    <a:pt x="1056" y="389"/>
                  </a:lnTo>
                  <a:lnTo>
                    <a:pt x="1058" y="389"/>
                  </a:lnTo>
                  <a:lnTo>
                    <a:pt x="1065" y="385"/>
                  </a:lnTo>
                  <a:lnTo>
                    <a:pt x="1072" y="380"/>
                  </a:lnTo>
                  <a:lnTo>
                    <a:pt x="1076" y="373"/>
                  </a:lnTo>
                  <a:lnTo>
                    <a:pt x="1077" y="365"/>
                  </a:lnTo>
                  <a:lnTo>
                    <a:pt x="1077" y="364"/>
                  </a:lnTo>
                  <a:lnTo>
                    <a:pt x="1074" y="342"/>
                  </a:lnTo>
                  <a:lnTo>
                    <a:pt x="1068" y="316"/>
                  </a:lnTo>
                  <a:lnTo>
                    <a:pt x="1058" y="289"/>
                  </a:lnTo>
                  <a:lnTo>
                    <a:pt x="1043" y="261"/>
                  </a:lnTo>
                  <a:lnTo>
                    <a:pt x="1022" y="235"/>
                  </a:lnTo>
                  <a:lnTo>
                    <a:pt x="998" y="210"/>
                  </a:lnTo>
                  <a:lnTo>
                    <a:pt x="965" y="190"/>
                  </a:lnTo>
                  <a:lnTo>
                    <a:pt x="927" y="175"/>
                  </a:lnTo>
                  <a:lnTo>
                    <a:pt x="924" y="168"/>
                  </a:lnTo>
                  <a:lnTo>
                    <a:pt x="917" y="158"/>
                  </a:lnTo>
                  <a:lnTo>
                    <a:pt x="909" y="148"/>
                  </a:lnTo>
                  <a:lnTo>
                    <a:pt x="899" y="136"/>
                  </a:lnTo>
                  <a:lnTo>
                    <a:pt x="886" y="123"/>
                  </a:lnTo>
                  <a:lnTo>
                    <a:pt x="871" y="110"/>
                  </a:lnTo>
                  <a:lnTo>
                    <a:pt x="853" y="97"/>
                  </a:lnTo>
                  <a:lnTo>
                    <a:pt x="832" y="84"/>
                  </a:lnTo>
                  <a:lnTo>
                    <a:pt x="809" y="70"/>
                  </a:lnTo>
                  <a:lnTo>
                    <a:pt x="782" y="58"/>
                  </a:lnTo>
                  <a:lnTo>
                    <a:pt x="750" y="45"/>
                  </a:lnTo>
                  <a:lnTo>
                    <a:pt x="715" y="34"/>
                  </a:lnTo>
                  <a:lnTo>
                    <a:pt x="676" y="23"/>
                  </a:lnTo>
                  <a:lnTo>
                    <a:pt x="632" y="14"/>
                  </a:lnTo>
                  <a:lnTo>
                    <a:pt x="584" y="6"/>
                  </a:lnTo>
                  <a:lnTo>
                    <a:pt x="532" y="1"/>
                  </a:lnTo>
                  <a:lnTo>
                    <a:pt x="523" y="1"/>
                  </a:lnTo>
                  <a:lnTo>
                    <a:pt x="504" y="0"/>
                  </a:lnTo>
                  <a:lnTo>
                    <a:pt x="478" y="1"/>
                  </a:lnTo>
                  <a:lnTo>
                    <a:pt x="445" y="2"/>
                  </a:lnTo>
                  <a:lnTo>
                    <a:pt x="407" y="5"/>
                  </a:lnTo>
                  <a:lnTo>
                    <a:pt x="364" y="10"/>
                  </a:lnTo>
                  <a:lnTo>
                    <a:pt x="318" y="18"/>
                  </a:lnTo>
                  <a:lnTo>
                    <a:pt x="272" y="28"/>
                  </a:lnTo>
                  <a:lnTo>
                    <a:pt x="223" y="43"/>
                  </a:lnTo>
                  <a:lnTo>
                    <a:pt x="178" y="62"/>
                  </a:lnTo>
                  <a:lnTo>
                    <a:pt x="134" y="86"/>
                  </a:lnTo>
                  <a:lnTo>
                    <a:pt x="95" y="114"/>
                  </a:lnTo>
                  <a:lnTo>
                    <a:pt x="59" y="148"/>
                  </a:lnTo>
                  <a:lnTo>
                    <a:pt x="31" y="190"/>
                  </a:lnTo>
                  <a:lnTo>
                    <a:pt x="11" y="238"/>
                  </a:lnTo>
                  <a:lnTo>
                    <a:pt x="0" y="292"/>
                  </a:lnTo>
                  <a:close/>
                </a:path>
              </a:pathLst>
            </a:custGeom>
            <a:solidFill>
              <a:srgbClr val="000000"/>
            </a:solidFill>
            <a:ln w="9525">
              <a:noFill/>
              <a:round/>
              <a:headEnd/>
              <a:tailEnd/>
            </a:ln>
          </p:spPr>
          <p:txBody>
            <a:bodyPr/>
            <a:lstStyle/>
            <a:p>
              <a:pPr rtl="0"/>
              <a:endParaRPr lang="en-US" sz="3800"/>
            </a:p>
          </p:txBody>
        </p:sp>
        <p:sp>
          <p:nvSpPr>
            <p:cNvPr id="1216" name="Freeform 1214"/>
            <p:cNvSpPr>
              <a:spLocks/>
            </p:cNvSpPr>
            <p:nvPr/>
          </p:nvSpPr>
          <p:spPr bwMode="auto">
            <a:xfrm>
              <a:off x="440" y="2510"/>
              <a:ext cx="224" cy="74"/>
            </a:xfrm>
            <a:custGeom>
              <a:avLst/>
              <a:gdLst>
                <a:gd name="T0" fmla="*/ 123 w 975"/>
                <a:gd name="T1" fmla="*/ 2 h 324"/>
                <a:gd name="T2" fmla="*/ 144 w 975"/>
                <a:gd name="T3" fmla="*/ 6 h 324"/>
                <a:gd name="T4" fmla="*/ 161 w 975"/>
                <a:gd name="T5" fmla="*/ 11 h 324"/>
                <a:gd name="T6" fmla="*/ 173 w 975"/>
                <a:gd name="T7" fmla="*/ 17 h 324"/>
                <a:gd name="T8" fmla="*/ 182 w 975"/>
                <a:gd name="T9" fmla="*/ 23 h 324"/>
                <a:gd name="T10" fmla="*/ 187 w 975"/>
                <a:gd name="T11" fmla="*/ 28 h 324"/>
                <a:gd name="T12" fmla="*/ 191 w 975"/>
                <a:gd name="T13" fmla="*/ 32 h 324"/>
                <a:gd name="T14" fmla="*/ 192 w 975"/>
                <a:gd name="T15" fmla="*/ 34 h 324"/>
                <a:gd name="T16" fmla="*/ 193 w 975"/>
                <a:gd name="T17" fmla="*/ 36 h 324"/>
                <a:gd name="T18" fmla="*/ 195 w 975"/>
                <a:gd name="T19" fmla="*/ 38 h 324"/>
                <a:gd name="T20" fmla="*/ 203 w 975"/>
                <a:gd name="T21" fmla="*/ 41 h 324"/>
                <a:gd name="T22" fmla="*/ 213 w 975"/>
                <a:gd name="T23" fmla="*/ 48 h 324"/>
                <a:gd name="T24" fmla="*/ 220 w 975"/>
                <a:gd name="T25" fmla="*/ 56 h 324"/>
                <a:gd name="T26" fmla="*/ 223 w 975"/>
                <a:gd name="T27" fmla="*/ 64 h 324"/>
                <a:gd name="T28" fmla="*/ 220 w 975"/>
                <a:gd name="T29" fmla="*/ 69 h 324"/>
                <a:gd name="T30" fmla="*/ 207 w 975"/>
                <a:gd name="T31" fmla="*/ 70 h 324"/>
                <a:gd name="T32" fmla="*/ 189 w 975"/>
                <a:gd name="T33" fmla="*/ 72 h 324"/>
                <a:gd name="T34" fmla="*/ 167 w 975"/>
                <a:gd name="T35" fmla="*/ 74 h 324"/>
                <a:gd name="T36" fmla="*/ 141 w 975"/>
                <a:gd name="T37" fmla="*/ 74 h 324"/>
                <a:gd name="T38" fmla="*/ 113 w 975"/>
                <a:gd name="T39" fmla="*/ 73 h 324"/>
                <a:gd name="T40" fmla="*/ 82 w 975"/>
                <a:gd name="T41" fmla="*/ 70 h 324"/>
                <a:gd name="T42" fmla="*/ 49 w 975"/>
                <a:gd name="T43" fmla="*/ 64 h 324"/>
                <a:gd name="T44" fmla="*/ 32 w 975"/>
                <a:gd name="T45" fmla="*/ 60 h 324"/>
                <a:gd name="T46" fmla="*/ 32 w 975"/>
                <a:gd name="T47" fmla="*/ 60 h 324"/>
                <a:gd name="T48" fmla="*/ 31 w 975"/>
                <a:gd name="T49" fmla="*/ 60 h 324"/>
                <a:gd name="T50" fmla="*/ 27 w 975"/>
                <a:gd name="T51" fmla="*/ 59 h 324"/>
                <a:gd name="T52" fmla="*/ 22 w 975"/>
                <a:gd name="T53" fmla="*/ 58 h 324"/>
                <a:gd name="T54" fmla="*/ 18 w 975"/>
                <a:gd name="T55" fmla="*/ 58 h 324"/>
                <a:gd name="T56" fmla="*/ 16 w 975"/>
                <a:gd name="T57" fmla="*/ 58 h 324"/>
                <a:gd name="T58" fmla="*/ 13 w 975"/>
                <a:gd name="T59" fmla="*/ 56 h 324"/>
                <a:gd name="T60" fmla="*/ 8 w 975"/>
                <a:gd name="T61" fmla="*/ 55 h 324"/>
                <a:gd name="T62" fmla="*/ 3 w 975"/>
                <a:gd name="T63" fmla="*/ 53 h 324"/>
                <a:gd name="T64" fmla="*/ 3 w 975"/>
                <a:gd name="T65" fmla="*/ 42 h 324"/>
                <a:gd name="T66" fmla="*/ 14 w 975"/>
                <a:gd name="T67" fmla="*/ 26 h 324"/>
                <a:gd name="T68" fmla="*/ 30 w 975"/>
                <a:gd name="T69" fmla="*/ 15 h 324"/>
                <a:gd name="T70" fmla="*/ 49 w 975"/>
                <a:gd name="T71" fmla="*/ 8 h 324"/>
                <a:gd name="T72" fmla="*/ 68 w 975"/>
                <a:gd name="T73" fmla="*/ 3 h 324"/>
                <a:gd name="T74" fmla="*/ 86 w 975"/>
                <a:gd name="T75" fmla="*/ 1 h 324"/>
                <a:gd name="T76" fmla="*/ 101 w 975"/>
                <a:gd name="T77" fmla="*/ 0 h 324"/>
                <a:gd name="T78" fmla="*/ 109 w 975"/>
                <a:gd name="T79" fmla="*/ 0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5"/>
                <a:gd name="T121" fmla="*/ 0 h 324"/>
                <a:gd name="T122" fmla="*/ 975 w 975"/>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5" h="324">
                  <a:moveTo>
                    <a:pt x="479" y="0"/>
                  </a:moveTo>
                  <a:lnTo>
                    <a:pt x="534" y="7"/>
                  </a:lnTo>
                  <a:lnTo>
                    <a:pt x="583" y="15"/>
                  </a:lnTo>
                  <a:lnTo>
                    <a:pt x="626" y="25"/>
                  </a:lnTo>
                  <a:lnTo>
                    <a:pt x="665" y="35"/>
                  </a:lnTo>
                  <a:lnTo>
                    <a:pt x="699" y="47"/>
                  </a:lnTo>
                  <a:lnTo>
                    <a:pt x="728" y="60"/>
                  </a:lnTo>
                  <a:lnTo>
                    <a:pt x="752" y="73"/>
                  </a:lnTo>
                  <a:lnTo>
                    <a:pt x="773" y="86"/>
                  </a:lnTo>
                  <a:lnTo>
                    <a:pt x="792" y="99"/>
                  </a:lnTo>
                  <a:lnTo>
                    <a:pt x="805" y="112"/>
                  </a:lnTo>
                  <a:lnTo>
                    <a:pt x="816" y="122"/>
                  </a:lnTo>
                  <a:lnTo>
                    <a:pt x="824" y="133"/>
                  </a:lnTo>
                  <a:lnTo>
                    <a:pt x="831" y="141"/>
                  </a:lnTo>
                  <a:lnTo>
                    <a:pt x="834" y="147"/>
                  </a:lnTo>
                  <a:lnTo>
                    <a:pt x="837" y="151"/>
                  </a:lnTo>
                  <a:lnTo>
                    <a:pt x="837" y="152"/>
                  </a:lnTo>
                  <a:lnTo>
                    <a:pt x="840" y="158"/>
                  </a:lnTo>
                  <a:lnTo>
                    <a:pt x="844" y="163"/>
                  </a:lnTo>
                  <a:lnTo>
                    <a:pt x="849" y="167"/>
                  </a:lnTo>
                  <a:lnTo>
                    <a:pt x="855" y="168"/>
                  </a:lnTo>
                  <a:lnTo>
                    <a:pt x="885" y="178"/>
                  </a:lnTo>
                  <a:lnTo>
                    <a:pt x="910" y="191"/>
                  </a:lnTo>
                  <a:lnTo>
                    <a:pt x="929" y="208"/>
                  </a:lnTo>
                  <a:lnTo>
                    <a:pt x="945" y="227"/>
                  </a:lnTo>
                  <a:lnTo>
                    <a:pt x="957" y="246"/>
                  </a:lnTo>
                  <a:lnTo>
                    <a:pt x="966" y="264"/>
                  </a:lnTo>
                  <a:lnTo>
                    <a:pt x="971" y="281"/>
                  </a:lnTo>
                  <a:lnTo>
                    <a:pt x="975" y="297"/>
                  </a:lnTo>
                  <a:lnTo>
                    <a:pt x="956" y="301"/>
                  </a:lnTo>
                  <a:lnTo>
                    <a:pt x="931" y="305"/>
                  </a:lnTo>
                  <a:lnTo>
                    <a:pt x="900" y="308"/>
                  </a:lnTo>
                  <a:lnTo>
                    <a:pt x="863" y="312"/>
                  </a:lnTo>
                  <a:lnTo>
                    <a:pt x="821" y="316"/>
                  </a:lnTo>
                  <a:lnTo>
                    <a:pt x="776" y="320"/>
                  </a:lnTo>
                  <a:lnTo>
                    <a:pt x="726" y="323"/>
                  </a:lnTo>
                  <a:lnTo>
                    <a:pt x="672" y="324"/>
                  </a:lnTo>
                  <a:lnTo>
                    <a:pt x="615" y="324"/>
                  </a:lnTo>
                  <a:lnTo>
                    <a:pt x="553" y="323"/>
                  </a:lnTo>
                  <a:lnTo>
                    <a:pt x="491" y="319"/>
                  </a:lnTo>
                  <a:lnTo>
                    <a:pt x="425" y="314"/>
                  </a:lnTo>
                  <a:lnTo>
                    <a:pt x="356" y="306"/>
                  </a:lnTo>
                  <a:lnTo>
                    <a:pt x="285" y="294"/>
                  </a:lnTo>
                  <a:lnTo>
                    <a:pt x="214" y="280"/>
                  </a:lnTo>
                  <a:lnTo>
                    <a:pt x="141" y="263"/>
                  </a:lnTo>
                  <a:lnTo>
                    <a:pt x="140" y="263"/>
                  </a:lnTo>
                  <a:lnTo>
                    <a:pt x="140" y="262"/>
                  </a:lnTo>
                  <a:lnTo>
                    <a:pt x="138" y="262"/>
                  </a:lnTo>
                  <a:lnTo>
                    <a:pt x="137" y="262"/>
                  </a:lnTo>
                  <a:lnTo>
                    <a:pt x="134" y="262"/>
                  </a:lnTo>
                  <a:lnTo>
                    <a:pt x="128" y="260"/>
                  </a:lnTo>
                  <a:lnTo>
                    <a:pt x="119" y="259"/>
                  </a:lnTo>
                  <a:lnTo>
                    <a:pt x="107" y="258"/>
                  </a:lnTo>
                  <a:lnTo>
                    <a:pt x="97" y="256"/>
                  </a:lnTo>
                  <a:lnTo>
                    <a:pt x="86" y="255"/>
                  </a:lnTo>
                  <a:lnTo>
                    <a:pt x="78" y="255"/>
                  </a:lnTo>
                  <a:lnTo>
                    <a:pt x="74" y="254"/>
                  </a:lnTo>
                  <a:lnTo>
                    <a:pt x="71" y="253"/>
                  </a:lnTo>
                  <a:lnTo>
                    <a:pt x="65" y="251"/>
                  </a:lnTo>
                  <a:lnTo>
                    <a:pt x="56" y="247"/>
                  </a:lnTo>
                  <a:lnTo>
                    <a:pt x="46" y="245"/>
                  </a:lnTo>
                  <a:lnTo>
                    <a:pt x="34" y="241"/>
                  </a:lnTo>
                  <a:lnTo>
                    <a:pt x="22" y="237"/>
                  </a:lnTo>
                  <a:lnTo>
                    <a:pt x="11" y="233"/>
                  </a:lnTo>
                  <a:lnTo>
                    <a:pt x="0" y="229"/>
                  </a:lnTo>
                  <a:lnTo>
                    <a:pt x="13" y="186"/>
                  </a:lnTo>
                  <a:lnTo>
                    <a:pt x="34" y="148"/>
                  </a:lnTo>
                  <a:lnTo>
                    <a:pt x="61" y="116"/>
                  </a:lnTo>
                  <a:lnTo>
                    <a:pt x="95" y="89"/>
                  </a:lnTo>
                  <a:lnTo>
                    <a:pt x="132" y="67"/>
                  </a:lnTo>
                  <a:lnTo>
                    <a:pt x="172" y="47"/>
                  </a:lnTo>
                  <a:lnTo>
                    <a:pt x="214" y="33"/>
                  </a:lnTo>
                  <a:lnTo>
                    <a:pt x="255" y="21"/>
                  </a:lnTo>
                  <a:lnTo>
                    <a:pt x="298" y="13"/>
                  </a:lnTo>
                  <a:lnTo>
                    <a:pt x="339" y="7"/>
                  </a:lnTo>
                  <a:lnTo>
                    <a:pt x="375" y="3"/>
                  </a:lnTo>
                  <a:lnTo>
                    <a:pt x="409" y="1"/>
                  </a:lnTo>
                  <a:lnTo>
                    <a:pt x="438" y="0"/>
                  </a:lnTo>
                  <a:lnTo>
                    <a:pt x="460" y="0"/>
                  </a:lnTo>
                  <a:lnTo>
                    <a:pt x="474" y="0"/>
                  </a:lnTo>
                  <a:lnTo>
                    <a:pt x="479" y="0"/>
                  </a:lnTo>
                  <a:close/>
                </a:path>
              </a:pathLst>
            </a:custGeom>
            <a:solidFill>
              <a:srgbClr val="C0C0C0"/>
            </a:solidFill>
            <a:ln w="9525">
              <a:noFill/>
              <a:round/>
              <a:headEnd/>
              <a:tailEnd/>
            </a:ln>
          </p:spPr>
          <p:txBody>
            <a:bodyPr/>
            <a:lstStyle/>
            <a:p>
              <a:pPr rtl="0"/>
              <a:endParaRPr lang="en-US" sz="3800"/>
            </a:p>
          </p:txBody>
        </p:sp>
        <p:sp>
          <p:nvSpPr>
            <p:cNvPr id="1217" name="Freeform 1215"/>
            <p:cNvSpPr>
              <a:spLocks/>
            </p:cNvSpPr>
            <p:nvPr/>
          </p:nvSpPr>
          <p:spPr bwMode="auto">
            <a:xfrm>
              <a:off x="494" y="2536"/>
              <a:ext cx="149" cy="32"/>
            </a:xfrm>
            <a:custGeom>
              <a:avLst/>
              <a:gdLst>
                <a:gd name="T0" fmla="*/ 3 w 653"/>
                <a:gd name="T1" fmla="*/ 22 h 143"/>
                <a:gd name="T2" fmla="*/ 1 w 653"/>
                <a:gd name="T3" fmla="*/ 24 h 143"/>
                <a:gd name="T4" fmla="*/ 0 w 653"/>
                <a:gd name="T5" fmla="*/ 26 h 143"/>
                <a:gd name="T6" fmla="*/ 0 w 653"/>
                <a:gd name="T7" fmla="*/ 28 h 143"/>
                <a:gd name="T8" fmla="*/ 1 w 653"/>
                <a:gd name="T9" fmla="*/ 30 h 143"/>
                <a:gd name="T10" fmla="*/ 2 w 653"/>
                <a:gd name="T11" fmla="*/ 31 h 143"/>
                <a:gd name="T12" fmla="*/ 4 w 653"/>
                <a:gd name="T13" fmla="*/ 32 h 143"/>
                <a:gd name="T14" fmla="*/ 6 w 653"/>
                <a:gd name="T15" fmla="*/ 32 h 143"/>
                <a:gd name="T16" fmla="*/ 8 w 653"/>
                <a:gd name="T17" fmla="*/ 32 h 143"/>
                <a:gd name="T18" fmla="*/ 18 w 653"/>
                <a:gd name="T19" fmla="*/ 26 h 143"/>
                <a:gd name="T20" fmla="*/ 28 w 653"/>
                <a:gd name="T21" fmla="*/ 22 h 143"/>
                <a:gd name="T22" fmla="*/ 38 w 653"/>
                <a:gd name="T23" fmla="*/ 19 h 143"/>
                <a:gd name="T24" fmla="*/ 49 w 653"/>
                <a:gd name="T25" fmla="*/ 16 h 143"/>
                <a:gd name="T26" fmla="*/ 60 w 653"/>
                <a:gd name="T27" fmla="*/ 14 h 143"/>
                <a:gd name="T28" fmla="*/ 71 w 653"/>
                <a:gd name="T29" fmla="*/ 13 h 143"/>
                <a:gd name="T30" fmla="*/ 82 w 653"/>
                <a:gd name="T31" fmla="*/ 11 h 143"/>
                <a:gd name="T32" fmla="*/ 93 w 653"/>
                <a:gd name="T33" fmla="*/ 11 h 143"/>
                <a:gd name="T34" fmla="*/ 103 w 653"/>
                <a:gd name="T35" fmla="*/ 11 h 143"/>
                <a:gd name="T36" fmla="*/ 112 w 653"/>
                <a:gd name="T37" fmla="*/ 11 h 143"/>
                <a:gd name="T38" fmla="*/ 121 w 653"/>
                <a:gd name="T39" fmla="*/ 11 h 143"/>
                <a:gd name="T40" fmla="*/ 128 w 653"/>
                <a:gd name="T41" fmla="*/ 11 h 143"/>
                <a:gd name="T42" fmla="*/ 134 w 653"/>
                <a:gd name="T43" fmla="*/ 12 h 143"/>
                <a:gd name="T44" fmla="*/ 139 w 653"/>
                <a:gd name="T45" fmla="*/ 12 h 143"/>
                <a:gd name="T46" fmla="*/ 141 w 653"/>
                <a:gd name="T47" fmla="*/ 13 h 143"/>
                <a:gd name="T48" fmla="*/ 143 w 653"/>
                <a:gd name="T49" fmla="*/ 13 h 143"/>
                <a:gd name="T50" fmla="*/ 145 w 653"/>
                <a:gd name="T51" fmla="*/ 13 h 143"/>
                <a:gd name="T52" fmla="*/ 147 w 653"/>
                <a:gd name="T53" fmla="*/ 12 h 143"/>
                <a:gd name="T54" fmla="*/ 148 w 653"/>
                <a:gd name="T55" fmla="*/ 10 h 143"/>
                <a:gd name="T56" fmla="*/ 149 w 653"/>
                <a:gd name="T57" fmla="*/ 8 h 143"/>
                <a:gd name="T58" fmla="*/ 149 w 653"/>
                <a:gd name="T59" fmla="*/ 6 h 143"/>
                <a:gd name="T60" fmla="*/ 148 w 653"/>
                <a:gd name="T61" fmla="*/ 4 h 143"/>
                <a:gd name="T62" fmla="*/ 146 w 653"/>
                <a:gd name="T63" fmla="*/ 3 h 143"/>
                <a:gd name="T64" fmla="*/ 144 w 653"/>
                <a:gd name="T65" fmla="*/ 2 h 143"/>
                <a:gd name="T66" fmla="*/ 143 w 653"/>
                <a:gd name="T67" fmla="*/ 2 h 143"/>
                <a:gd name="T68" fmla="*/ 139 w 653"/>
                <a:gd name="T69" fmla="*/ 2 h 143"/>
                <a:gd name="T70" fmla="*/ 134 w 653"/>
                <a:gd name="T71" fmla="*/ 1 h 143"/>
                <a:gd name="T72" fmla="*/ 128 w 653"/>
                <a:gd name="T73" fmla="*/ 1 h 143"/>
                <a:gd name="T74" fmla="*/ 120 w 653"/>
                <a:gd name="T75" fmla="*/ 0 h 143"/>
                <a:gd name="T76" fmla="*/ 111 w 653"/>
                <a:gd name="T77" fmla="*/ 0 h 143"/>
                <a:gd name="T78" fmla="*/ 102 w 653"/>
                <a:gd name="T79" fmla="*/ 0 h 143"/>
                <a:gd name="T80" fmla="*/ 91 w 653"/>
                <a:gd name="T81" fmla="*/ 0 h 143"/>
                <a:gd name="T82" fmla="*/ 80 w 653"/>
                <a:gd name="T83" fmla="*/ 1 h 143"/>
                <a:gd name="T84" fmla="*/ 69 w 653"/>
                <a:gd name="T85" fmla="*/ 2 h 143"/>
                <a:gd name="T86" fmla="*/ 57 w 653"/>
                <a:gd name="T87" fmla="*/ 4 h 143"/>
                <a:gd name="T88" fmla="*/ 46 w 653"/>
                <a:gd name="T89" fmla="*/ 6 h 143"/>
                <a:gd name="T90" fmla="*/ 34 w 653"/>
                <a:gd name="T91" fmla="*/ 9 h 143"/>
                <a:gd name="T92" fmla="*/ 23 w 653"/>
                <a:gd name="T93" fmla="*/ 13 h 143"/>
                <a:gd name="T94" fmla="*/ 13 w 653"/>
                <a:gd name="T95" fmla="*/ 17 h 143"/>
                <a:gd name="T96" fmla="*/ 3 w 653"/>
                <a:gd name="T97" fmla="*/ 22 h 1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3"/>
                <a:gd name="T148" fmla="*/ 0 h 143"/>
                <a:gd name="T149" fmla="*/ 653 w 653"/>
                <a:gd name="T150" fmla="*/ 143 h 1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3" h="143">
                  <a:moveTo>
                    <a:pt x="11" y="100"/>
                  </a:moveTo>
                  <a:lnTo>
                    <a:pt x="4" y="107"/>
                  </a:lnTo>
                  <a:lnTo>
                    <a:pt x="0" y="115"/>
                  </a:lnTo>
                  <a:lnTo>
                    <a:pt x="0" y="124"/>
                  </a:lnTo>
                  <a:lnTo>
                    <a:pt x="4" y="133"/>
                  </a:lnTo>
                  <a:lnTo>
                    <a:pt x="10" y="139"/>
                  </a:lnTo>
                  <a:lnTo>
                    <a:pt x="18" y="143"/>
                  </a:lnTo>
                  <a:lnTo>
                    <a:pt x="27" y="143"/>
                  </a:lnTo>
                  <a:lnTo>
                    <a:pt x="36" y="141"/>
                  </a:lnTo>
                  <a:lnTo>
                    <a:pt x="78" y="117"/>
                  </a:lnTo>
                  <a:lnTo>
                    <a:pt x="122" y="99"/>
                  </a:lnTo>
                  <a:lnTo>
                    <a:pt x="168" y="83"/>
                  </a:lnTo>
                  <a:lnTo>
                    <a:pt x="216" y="72"/>
                  </a:lnTo>
                  <a:lnTo>
                    <a:pt x="265" y="62"/>
                  </a:lnTo>
                  <a:lnTo>
                    <a:pt x="313" y="56"/>
                  </a:lnTo>
                  <a:lnTo>
                    <a:pt x="361" y="51"/>
                  </a:lnTo>
                  <a:lnTo>
                    <a:pt x="408" y="48"/>
                  </a:lnTo>
                  <a:lnTo>
                    <a:pt x="453" y="48"/>
                  </a:lnTo>
                  <a:lnTo>
                    <a:pt x="493" y="48"/>
                  </a:lnTo>
                  <a:lnTo>
                    <a:pt x="529" y="49"/>
                  </a:lnTo>
                  <a:lnTo>
                    <a:pt x="562" y="51"/>
                  </a:lnTo>
                  <a:lnTo>
                    <a:pt x="588" y="53"/>
                  </a:lnTo>
                  <a:lnTo>
                    <a:pt x="607" y="55"/>
                  </a:lnTo>
                  <a:lnTo>
                    <a:pt x="620" y="56"/>
                  </a:lnTo>
                  <a:lnTo>
                    <a:pt x="626" y="57"/>
                  </a:lnTo>
                  <a:lnTo>
                    <a:pt x="635" y="56"/>
                  </a:lnTo>
                  <a:lnTo>
                    <a:pt x="644" y="52"/>
                  </a:lnTo>
                  <a:lnTo>
                    <a:pt x="649" y="46"/>
                  </a:lnTo>
                  <a:lnTo>
                    <a:pt x="653" y="36"/>
                  </a:lnTo>
                  <a:lnTo>
                    <a:pt x="652" y="27"/>
                  </a:lnTo>
                  <a:lnTo>
                    <a:pt x="648" y="18"/>
                  </a:lnTo>
                  <a:lnTo>
                    <a:pt x="641" y="13"/>
                  </a:lnTo>
                  <a:lnTo>
                    <a:pt x="632" y="9"/>
                  </a:lnTo>
                  <a:lnTo>
                    <a:pt x="626" y="8"/>
                  </a:lnTo>
                  <a:lnTo>
                    <a:pt x="610" y="7"/>
                  </a:lnTo>
                  <a:lnTo>
                    <a:pt x="588" y="5"/>
                  </a:lnTo>
                  <a:lnTo>
                    <a:pt x="561" y="3"/>
                  </a:lnTo>
                  <a:lnTo>
                    <a:pt x="527" y="1"/>
                  </a:lnTo>
                  <a:lnTo>
                    <a:pt x="488" y="0"/>
                  </a:lnTo>
                  <a:lnTo>
                    <a:pt x="446" y="0"/>
                  </a:lnTo>
                  <a:lnTo>
                    <a:pt x="400" y="1"/>
                  </a:lnTo>
                  <a:lnTo>
                    <a:pt x="352" y="4"/>
                  </a:lnTo>
                  <a:lnTo>
                    <a:pt x="302" y="9"/>
                  </a:lnTo>
                  <a:lnTo>
                    <a:pt x="251" y="16"/>
                  </a:lnTo>
                  <a:lnTo>
                    <a:pt x="200" y="26"/>
                  </a:lnTo>
                  <a:lnTo>
                    <a:pt x="151" y="39"/>
                  </a:lnTo>
                  <a:lnTo>
                    <a:pt x="101" y="56"/>
                  </a:lnTo>
                  <a:lnTo>
                    <a:pt x="56" y="75"/>
                  </a:lnTo>
                  <a:lnTo>
                    <a:pt x="11" y="100"/>
                  </a:lnTo>
                  <a:close/>
                </a:path>
              </a:pathLst>
            </a:custGeom>
            <a:solidFill>
              <a:srgbClr val="000000"/>
            </a:solidFill>
            <a:ln w="9525">
              <a:noFill/>
              <a:round/>
              <a:headEnd/>
              <a:tailEnd/>
            </a:ln>
          </p:spPr>
          <p:txBody>
            <a:bodyPr/>
            <a:lstStyle/>
            <a:p>
              <a:pPr rtl="0"/>
              <a:endParaRPr lang="en-US" sz="3800"/>
            </a:p>
          </p:txBody>
        </p:sp>
        <p:sp>
          <p:nvSpPr>
            <p:cNvPr id="1218" name="Freeform 1216"/>
            <p:cNvSpPr>
              <a:spLocks/>
            </p:cNvSpPr>
            <p:nvPr/>
          </p:nvSpPr>
          <p:spPr bwMode="auto">
            <a:xfrm>
              <a:off x="520" y="2500"/>
              <a:ext cx="68" cy="45"/>
            </a:xfrm>
            <a:custGeom>
              <a:avLst/>
              <a:gdLst>
                <a:gd name="T0" fmla="*/ 0 w 297"/>
                <a:gd name="T1" fmla="*/ 5 h 198"/>
                <a:gd name="T2" fmla="*/ 0 w 297"/>
                <a:gd name="T3" fmla="*/ 7 h 198"/>
                <a:gd name="T4" fmla="*/ 1 w 297"/>
                <a:gd name="T5" fmla="*/ 9 h 198"/>
                <a:gd name="T6" fmla="*/ 3 w 297"/>
                <a:gd name="T7" fmla="*/ 10 h 198"/>
                <a:gd name="T8" fmla="*/ 5 w 297"/>
                <a:gd name="T9" fmla="*/ 11 h 198"/>
                <a:gd name="T10" fmla="*/ 12 w 297"/>
                <a:gd name="T11" fmla="*/ 12 h 198"/>
                <a:gd name="T12" fmla="*/ 19 w 297"/>
                <a:gd name="T13" fmla="*/ 13 h 198"/>
                <a:gd name="T14" fmla="*/ 25 w 297"/>
                <a:gd name="T15" fmla="*/ 15 h 198"/>
                <a:gd name="T16" fmla="*/ 30 w 297"/>
                <a:gd name="T17" fmla="*/ 17 h 198"/>
                <a:gd name="T18" fmla="*/ 35 w 297"/>
                <a:gd name="T19" fmla="*/ 19 h 198"/>
                <a:gd name="T20" fmla="*/ 39 w 297"/>
                <a:gd name="T21" fmla="*/ 21 h 198"/>
                <a:gd name="T22" fmla="*/ 43 w 297"/>
                <a:gd name="T23" fmla="*/ 24 h 198"/>
                <a:gd name="T24" fmla="*/ 46 w 297"/>
                <a:gd name="T25" fmla="*/ 27 h 198"/>
                <a:gd name="T26" fmla="*/ 49 w 297"/>
                <a:gd name="T27" fmla="*/ 29 h 198"/>
                <a:gd name="T28" fmla="*/ 51 w 297"/>
                <a:gd name="T29" fmla="*/ 32 h 198"/>
                <a:gd name="T30" fmla="*/ 53 w 297"/>
                <a:gd name="T31" fmla="*/ 35 h 198"/>
                <a:gd name="T32" fmla="*/ 55 w 297"/>
                <a:gd name="T33" fmla="*/ 37 h 198"/>
                <a:gd name="T34" fmla="*/ 56 w 297"/>
                <a:gd name="T35" fmla="*/ 39 h 198"/>
                <a:gd name="T36" fmla="*/ 56 w 297"/>
                <a:gd name="T37" fmla="*/ 40 h 198"/>
                <a:gd name="T38" fmla="*/ 57 w 297"/>
                <a:gd name="T39" fmla="*/ 41 h 198"/>
                <a:gd name="T40" fmla="*/ 57 w 297"/>
                <a:gd name="T41" fmla="*/ 42 h 198"/>
                <a:gd name="T42" fmla="*/ 59 w 297"/>
                <a:gd name="T43" fmla="*/ 43 h 198"/>
                <a:gd name="T44" fmla="*/ 60 w 297"/>
                <a:gd name="T45" fmla="*/ 45 h 198"/>
                <a:gd name="T46" fmla="*/ 62 w 297"/>
                <a:gd name="T47" fmla="*/ 45 h 198"/>
                <a:gd name="T48" fmla="*/ 65 w 297"/>
                <a:gd name="T49" fmla="*/ 45 h 198"/>
                <a:gd name="T50" fmla="*/ 66 w 297"/>
                <a:gd name="T51" fmla="*/ 43 h 198"/>
                <a:gd name="T52" fmla="*/ 68 w 297"/>
                <a:gd name="T53" fmla="*/ 42 h 198"/>
                <a:gd name="T54" fmla="*/ 68 w 297"/>
                <a:gd name="T55" fmla="*/ 40 h 198"/>
                <a:gd name="T56" fmla="*/ 68 w 297"/>
                <a:gd name="T57" fmla="*/ 38 h 198"/>
                <a:gd name="T58" fmla="*/ 68 w 297"/>
                <a:gd name="T59" fmla="*/ 37 h 198"/>
                <a:gd name="T60" fmla="*/ 67 w 297"/>
                <a:gd name="T61" fmla="*/ 36 h 198"/>
                <a:gd name="T62" fmla="*/ 66 w 297"/>
                <a:gd name="T63" fmla="*/ 34 h 198"/>
                <a:gd name="T64" fmla="*/ 65 w 297"/>
                <a:gd name="T65" fmla="*/ 32 h 198"/>
                <a:gd name="T66" fmla="*/ 63 w 297"/>
                <a:gd name="T67" fmla="*/ 29 h 198"/>
                <a:gd name="T68" fmla="*/ 61 w 297"/>
                <a:gd name="T69" fmla="*/ 26 h 198"/>
                <a:gd name="T70" fmla="*/ 58 w 297"/>
                <a:gd name="T71" fmla="*/ 23 h 198"/>
                <a:gd name="T72" fmla="*/ 55 w 297"/>
                <a:gd name="T73" fmla="*/ 19 h 198"/>
                <a:gd name="T74" fmla="*/ 51 w 297"/>
                <a:gd name="T75" fmla="*/ 16 h 198"/>
                <a:gd name="T76" fmla="*/ 46 w 297"/>
                <a:gd name="T77" fmla="*/ 13 h 198"/>
                <a:gd name="T78" fmla="*/ 41 w 297"/>
                <a:gd name="T79" fmla="*/ 10 h 198"/>
                <a:gd name="T80" fmla="*/ 35 w 297"/>
                <a:gd name="T81" fmla="*/ 7 h 198"/>
                <a:gd name="T82" fmla="*/ 29 w 297"/>
                <a:gd name="T83" fmla="*/ 5 h 198"/>
                <a:gd name="T84" fmla="*/ 22 w 297"/>
                <a:gd name="T85" fmla="*/ 3 h 198"/>
                <a:gd name="T86" fmla="*/ 14 w 297"/>
                <a:gd name="T87" fmla="*/ 1 h 198"/>
                <a:gd name="T88" fmla="*/ 6 w 297"/>
                <a:gd name="T89" fmla="*/ 0 h 198"/>
                <a:gd name="T90" fmla="*/ 4 w 297"/>
                <a:gd name="T91" fmla="*/ 0 h 198"/>
                <a:gd name="T92" fmla="*/ 2 w 297"/>
                <a:gd name="T93" fmla="*/ 1 h 198"/>
                <a:gd name="T94" fmla="*/ 1 w 297"/>
                <a:gd name="T95" fmla="*/ 3 h 198"/>
                <a:gd name="T96" fmla="*/ 0 w 297"/>
                <a:gd name="T97" fmla="*/ 5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97"/>
                <a:gd name="T148" fmla="*/ 0 h 198"/>
                <a:gd name="T149" fmla="*/ 297 w 297"/>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97" h="198">
                  <a:moveTo>
                    <a:pt x="0" y="22"/>
                  </a:moveTo>
                  <a:lnTo>
                    <a:pt x="2" y="31"/>
                  </a:lnTo>
                  <a:lnTo>
                    <a:pt x="6" y="39"/>
                  </a:lnTo>
                  <a:lnTo>
                    <a:pt x="13" y="46"/>
                  </a:lnTo>
                  <a:lnTo>
                    <a:pt x="23" y="48"/>
                  </a:lnTo>
                  <a:lnTo>
                    <a:pt x="54" y="51"/>
                  </a:lnTo>
                  <a:lnTo>
                    <a:pt x="82" y="56"/>
                  </a:lnTo>
                  <a:lnTo>
                    <a:pt x="108" y="64"/>
                  </a:lnTo>
                  <a:lnTo>
                    <a:pt x="132" y="73"/>
                  </a:lnTo>
                  <a:lnTo>
                    <a:pt x="153" y="82"/>
                  </a:lnTo>
                  <a:lnTo>
                    <a:pt x="172" y="94"/>
                  </a:lnTo>
                  <a:lnTo>
                    <a:pt x="188" y="106"/>
                  </a:lnTo>
                  <a:lnTo>
                    <a:pt x="202" y="117"/>
                  </a:lnTo>
                  <a:lnTo>
                    <a:pt x="214" y="129"/>
                  </a:lnTo>
                  <a:lnTo>
                    <a:pt x="224" y="141"/>
                  </a:lnTo>
                  <a:lnTo>
                    <a:pt x="232" y="152"/>
                  </a:lnTo>
                  <a:lnTo>
                    <a:pt x="239" y="162"/>
                  </a:lnTo>
                  <a:lnTo>
                    <a:pt x="244" y="171"/>
                  </a:lnTo>
                  <a:lnTo>
                    <a:pt x="246" y="177"/>
                  </a:lnTo>
                  <a:lnTo>
                    <a:pt x="249" y="181"/>
                  </a:lnTo>
                  <a:lnTo>
                    <a:pt x="250" y="184"/>
                  </a:lnTo>
                  <a:lnTo>
                    <a:pt x="256" y="191"/>
                  </a:lnTo>
                  <a:lnTo>
                    <a:pt x="263" y="197"/>
                  </a:lnTo>
                  <a:lnTo>
                    <a:pt x="272" y="198"/>
                  </a:lnTo>
                  <a:lnTo>
                    <a:pt x="282" y="197"/>
                  </a:lnTo>
                  <a:lnTo>
                    <a:pt x="289" y="191"/>
                  </a:lnTo>
                  <a:lnTo>
                    <a:pt x="295" y="185"/>
                  </a:lnTo>
                  <a:lnTo>
                    <a:pt x="297" y="176"/>
                  </a:lnTo>
                  <a:lnTo>
                    <a:pt x="296" y="167"/>
                  </a:lnTo>
                  <a:lnTo>
                    <a:pt x="295" y="164"/>
                  </a:lnTo>
                  <a:lnTo>
                    <a:pt x="292" y="158"/>
                  </a:lnTo>
                  <a:lnTo>
                    <a:pt x="288" y="150"/>
                  </a:lnTo>
                  <a:lnTo>
                    <a:pt x="282" y="139"/>
                  </a:lnTo>
                  <a:lnTo>
                    <a:pt x="274" y="128"/>
                  </a:lnTo>
                  <a:lnTo>
                    <a:pt x="265" y="115"/>
                  </a:lnTo>
                  <a:lnTo>
                    <a:pt x="253" y="100"/>
                  </a:lnTo>
                  <a:lnTo>
                    <a:pt x="239" y="85"/>
                  </a:lnTo>
                  <a:lnTo>
                    <a:pt x="222" y="71"/>
                  </a:lnTo>
                  <a:lnTo>
                    <a:pt x="202" y="56"/>
                  </a:lnTo>
                  <a:lnTo>
                    <a:pt x="180" y="43"/>
                  </a:lnTo>
                  <a:lnTo>
                    <a:pt x="155" y="30"/>
                  </a:lnTo>
                  <a:lnTo>
                    <a:pt x="128" y="20"/>
                  </a:lnTo>
                  <a:lnTo>
                    <a:pt x="97" y="11"/>
                  </a:lnTo>
                  <a:lnTo>
                    <a:pt x="63" y="4"/>
                  </a:lnTo>
                  <a:lnTo>
                    <a:pt x="25" y="0"/>
                  </a:lnTo>
                  <a:lnTo>
                    <a:pt x="16" y="2"/>
                  </a:lnTo>
                  <a:lnTo>
                    <a:pt x="8" y="5"/>
                  </a:lnTo>
                  <a:lnTo>
                    <a:pt x="3" y="13"/>
                  </a:lnTo>
                  <a:lnTo>
                    <a:pt x="0" y="22"/>
                  </a:lnTo>
                  <a:close/>
                </a:path>
              </a:pathLst>
            </a:custGeom>
            <a:solidFill>
              <a:srgbClr val="000000"/>
            </a:solidFill>
            <a:ln w="9525">
              <a:noFill/>
              <a:round/>
              <a:headEnd/>
              <a:tailEnd/>
            </a:ln>
          </p:spPr>
          <p:txBody>
            <a:bodyPr/>
            <a:lstStyle/>
            <a:p>
              <a:pPr rtl="0"/>
              <a:endParaRPr lang="en-US" sz="3800"/>
            </a:p>
          </p:txBody>
        </p:sp>
        <p:sp>
          <p:nvSpPr>
            <p:cNvPr id="1219" name="Freeform 1217"/>
            <p:cNvSpPr>
              <a:spLocks/>
            </p:cNvSpPr>
            <p:nvPr/>
          </p:nvSpPr>
          <p:spPr bwMode="auto">
            <a:xfrm>
              <a:off x="604" y="2552"/>
              <a:ext cx="20" cy="40"/>
            </a:xfrm>
            <a:custGeom>
              <a:avLst/>
              <a:gdLst>
                <a:gd name="T0" fmla="*/ 2 w 90"/>
                <a:gd name="T1" fmla="*/ 1 h 173"/>
                <a:gd name="T2" fmla="*/ 1 w 90"/>
                <a:gd name="T3" fmla="*/ 3 h 173"/>
                <a:gd name="T4" fmla="*/ 0 w 90"/>
                <a:gd name="T5" fmla="*/ 5 h 173"/>
                <a:gd name="T6" fmla="*/ 0 w 90"/>
                <a:gd name="T7" fmla="*/ 7 h 173"/>
                <a:gd name="T8" fmla="*/ 1 w 90"/>
                <a:gd name="T9" fmla="*/ 9 h 173"/>
                <a:gd name="T10" fmla="*/ 3 w 90"/>
                <a:gd name="T11" fmla="*/ 13 h 173"/>
                <a:gd name="T12" fmla="*/ 5 w 90"/>
                <a:gd name="T13" fmla="*/ 17 h 173"/>
                <a:gd name="T14" fmla="*/ 7 w 90"/>
                <a:gd name="T15" fmla="*/ 22 h 173"/>
                <a:gd name="T16" fmla="*/ 8 w 90"/>
                <a:gd name="T17" fmla="*/ 25 h 173"/>
                <a:gd name="T18" fmla="*/ 9 w 90"/>
                <a:gd name="T19" fmla="*/ 29 h 173"/>
                <a:gd name="T20" fmla="*/ 9 w 90"/>
                <a:gd name="T21" fmla="*/ 32 h 173"/>
                <a:gd name="T22" fmla="*/ 10 w 90"/>
                <a:gd name="T23" fmla="*/ 34 h 173"/>
                <a:gd name="T24" fmla="*/ 10 w 90"/>
                <a:gd name="T25" fmla="*/ 35 h 173"/>
                <a:gd name="T26" fmla="*/ 10 w 90"/>
                <a:gd name="T27" fmla="*/ 37 h 173"/>
                <a:gd name="T28" fmla="*/ 11 w 90"/>
                <a:gd name="T29" fmla="*/ 39 h 173"/>
                <a:gd name="T30" fmla="*/ 13 w 90"/>
                <a:gd name="T31" fmla="*/ 40 h 173"/>
                <a:gd name="T32" fmla="*/ 15 w 90"/>
                <a:gd name="T33" fmla="*/ 40 h 173"/>
                <a:gd name="T34" fmla="*/ 18 w 90"/>
                <a:gd name="T35" fmla="*/ 40 h 173"/>
                <a:gd name="T36" fmla="*/ 19 w 90"/>
                <a:gd name="T37" fmla="*/ 38 h 173"/>
                <a:gd name="T38" fmla="*/ 20 w 90"/>
                <a:gd name="T39" fmla="*/ 36 h 173"/>
                <a:gd name="T40" fmla="*/ 20 w 90"/>
                <a:gd name="T41" fmla="*/ 34 h 173"/>
                <a:gd name="T42" fmla="*/ 20 w 90"/>
                <a:gd name="T43" fmla="*/ 33 h 173"/>
                <a:gd name="T44" fmla="*/ 20 w 90"/>
                <a:gd name="T45" fmla="*/ 31 h 173"/>
                <a:gd name="T46" fmla="*/ 19 w 90"/>
                <a:gd name="T47" fmla="*/ 27 h 173"/>
                <a:gd name="T48" fmla="*/ 18 w 90"/>
                <a:gd name="T49" fmla="*/ 22 h 173"/>
                <a:gd name="T50" fmla="*/ 17 w 90"/>
                <a:gd name="T51" fmla="*/ 17 h 173"/>
                <a:gd name="T52" fmla="*/ 15 w 90"/>
                <a:gd name="T53" fmla="*/ 12 h 173"/>
                <a:gd name="T54" fmla="*/ 12 w 90"/>
                <a:gd name="T55" fmla="*/ 7 h 173"/>
                <a:gd name="T56" fmla="*/ 10 w 90"/>
                <a:gd name="T57" fmla="*/ 2 h 173"/>
                <a:gd name="T58" fmla="*/ 8 w 90"/>
                <a:gd name="T59" fmla="*/ 1 h 173"/>
                <a:gd name="T60" fmla="*/ 6 w 90"/>
                <a:gd name="T61" fmla="*/ 0 h 173"/>
                <a:gd name="T62" fmla="*/ 4 w 90"/>
                <a:gd name="T63" fmla="*/ 0 h 173"/>
                <a:gd name="T64" fmla="*/ 2 w 90"/>
                <a:gd name="T65" fmla="*/ 1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73"/>
                <a:gd name="T101" fmla="*/ 90 w 90"/>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73">
                  <a:moveTo>
                    <a:pt x="10" y="4"/>
                  </a:moveTo>
                  <a:lnTo>
                    <a:pt x="3" y="12"/>
                  </a:lnTo>
                  <a:lnTo>
                    <a:pt x="0" y="21"/>
                  </a:lnTo>
                  <a:lnTo>
                    <a:pt x="0" y="30"/>
                  </a:lnTo>
                  <a:lnTo>
                    <a:pt x="4" y="38"/>
                  </a:lnTo>
                  <a:lnTo>
                    <a:pt x="15" y="55"/>
                  </a:lnTo>
                  <a:lnTo>
                    <a:pt x="24" y="73"/>
                  </a:lnTo>
                  <a:lnTo>
                    <a:pt x="30" y="93"/>
                  </a:lnTo>
                  <a:lnTo>
                    <a:pt x="36" y="110"/>
                  </a:lnTo>
                  <a:lnTo>
                    <a:pt x="39" y="127"/>
                  </a:lnTo>
                  <a:lnTo>
                    <a:pt x="42" y="140"/>
                  </a:lnTo>
                  <a:lnTo>
                    <a:pt x="43" y="149"/>
                  </a:lnTo>
                  <a:lnTo>
                    <a:pt x="43" y="151"/>
                  </a:lnTo>
                  <a:lnTo>
                    <a:pt x="46" y="160"/>
                  </a:lnTo>
                  <a:lnTo>
                    <a:pt x="51" y="168"/>
                  </a:lnTo>
                  <a:lnTo>
                    <a:pt x="59" y="172"/>
                  </a:lnTo>
                  <a:lnTo>
                    <a:pt x="69" y="173"/>
                  </a:lnTo>
                  <a:lnTo>
                    <a:pt x="79" y="171"/>
                  </a:lnTo>
                  <a:lnTo>
                    <a:pt x="85" y="164"/>
                  </a:lnTo>
                  <a:lnTo>
                    <a:pt x="89" y="157"/>
                  </a:lnTo>
                  <a:lnTo>
                    <a:pt x="90" y="147"/>
                  </a:lnTo>
                  <a:lnTo>
                    <a:pt x="90" y="142"/>
                  </a:lnTo>
                  <a:lnTo>
                    <a:pt x="88" y="132"/>
                  </a:lnTo>
                  <a:lnTo>
                    <a:pt x="85" y="116"/>
                  </a:lnTo>
                  <a:lnTo>
                    <a:pt x="81" y="97"/>
                  </a:lnTo>
                  <a:lnTo>
                    <a:pt x="75" y="75"/>
                  </a:lnTo>
                  <a:lnTo>
                    <a:pt x="67" y="53"/>
                  </a:lnTo>
                  <a:lnTo>
                    <a:pt x="56" y="30"/>
                  </a:lnTo>
                  <a:lnTo>
                    <a:pt x="43" y="10"/>
                  </a:lnTo>
                  <a:lnTo>
                    <a:pt x="37" y="3"/>
                  </a:lnTo>
                  <a:lnTo>
                    <a:pt x="28" y="0"/>
                  </a:lnTo>
                  <a:lnTo>
                    <a:pt x="19" y="0"/>
                  </a:lnTo>
                  <a:lnTo>
                    <a:pt x="10" y="4"/>
                  </a:lnTo>
                  <a:close/>
                </a:path>
              </a:pathLst>
            </a:custGeom>
            <a:solidFill>
              <a:srgbClr val="000000"/>
            </a:solidFill>
            <a:ln w="9525">
              <a:noFill/>
              <a:round/>
              <a:headEnd/>
              <a:tailEnd/>
            </a:ln>
          </p:spPr>
          <p:txBody>
            <a:bodyPr/>
            <a:lstStyle/>
            <a:p>
              <a:pPr rtl="0"/>
              <a:endParaRPr lang="en-US" sz="3800"/>
            </a:p>
          </p:txBody>
        </p:sp>
        <p:sp>
          <p:nvSpPr>
            <p:cNvPr id="1220" name="Freeform 1218"/>
            <p:cNvSpPr>
              <a:spLocks/>
            </p:cNvSpPr>
            <p:nvPr/>
          </p:nvSpPr>
          <p:spPr bwMode="auto">
            <a:xfrm>
              <a:off x="627" y="2552"/>
              <a:ext cx="18" cy="38"/>
            </a:xfrm>
            <a:custGeom>
              <a:avLst/>
              <a:gdLst>
                <a:gd name="T0" fmla="*/ 2 w 83"/>
                <a:gd name="T1" fmla="*/ 1 h 164"/>
                <a:gd name="T2" fmla="*/ 0 w 83"/>
                <a:gd name="T3" fmla="*/ 2 h 164"/>
                <a:gd name="T4" fmla="*/ 0 w 83"/>
                <a:gd name="T5" fmla="*/ 4 h 164"/>
                <a:gd name="T6" fmla="*/ 0 w 83"/>
                <a:gd name="T7" fmla="*/ 7 h 164"/>
                <a:gd name="T8" fmla="*/ 1 w 83"/>
                <a:gd name="T9" fmla="*/ 9 h 164"/>
                <a:gd name="T10" fmla="*/ 4 w 83"/>
                <a:gd name="T11" fmla="*/ 16 h 164"/>
                <a:gd name="T12" fmla="*/ 7 w 83"/>
                <a:gd name="T13" fmla="*/ 24 h 164"/>
                <a:gd name="T14" fmla="*/ 8 w 83"/>
                <a:gd name="T15" fmla="*/ 30 h 164"/>
                <a:gd name="T16" fmla="*/ 8 w 83"/>
                <a:gd name="T17" fmla="*/ 33 h 164"/>
                <a:gd name="T18" fmla="*/ 8 w 83"/>
                <a:gd name="T19" fmla="*/ 35 h 164"/>
                <a:gd name="T20" fmla="*/ 10 w 83"/>
                <a:gd name="T21" fmla="*/ 37 h 164"/>
                <a:gd name="T22" fmla="*/ 11 w 83"/>
                <a:gd name="T23" fmla="*/ 38 h 164"/>
                <a:gd name="T24" fmla="*/ 13 w 83"/>
                <a:gd name="T25" fmla="*/ 38 h 164"/>
                <a:gd name="T26" fmla="*/ 15 w 83"/>
                <a:gd name="T27" fmla="*/ 37 h 164"/>
                <a:gd name="T28" fmla="*/ 17 w 83"/>
                <a:gd name="T29" fmla="*/ 36 h 164"/>
                <a:gd name="T30" fmla="*/ 18 w 83"/>
                <a:gd name="T31" fmla="*/ 34 h 164"/>
                <a:gd name="T32" fmla="*/ 18 w 83"/>
                <a:gd name="T33" fmla="*/ 32 h 164"/>
                <a:gd name="T34" fmla="*/ 18 w 83"/>
                <a:gd name="T35" fmla="*/ 31 h 164"/>
                <a:gd name="T36" fmla="*/ 18 w 83"/>
                <a:gd name="T37" fmla="*/ 29 h 164"/>
                <a:gd name="T38" fmla="*/ 17 w 83"/>
                <a:gd name="T39" fmla="*/ 25 h 164"/>
                <a:gd name="T40" fmla="*/ 16 w 83"/>
                <a:gd name="T41" fmla="*/ 21 h 164"/>
                <a:gd name="T42" fmla="*/ 16 w 83"/>
                <a:gd name="T43" fmla="*/ 17 h 164"/>
                <a:gd name="T44" fmla="*/ 14 w 83"/>
                <a:gd name="T45" fmla="*/ 12 h 164"/>
                <a:gd name="T46" fmla="*/ 12 w 83"/>
                <a:gd name="T47" fmla="*/ 7 h 164"/>
                <a:gd name="T48" fmla="*/ 9 w 83"/>
                <a:gd name="T49" fmla="*/ 2 h 164"/>
                <a:gd name="T50" fmla="*/ 8 w 83"/>
                <a:gd name="T51" fmla="*/ 0 h 164"/>
                <a:gd name="T52" fmla="*/ 6 w 83"/>
                <a:gd name="T53" fmla="*/ 0 h 164"/>
                <a:gd name="T54" fmla="*/ 4 w 83"/>
                <a:gd name="T55" fmla="*/ 0 h 164"/>
                <a:gd name="T56" fmla="*/ 2 w 83"/>
                <a:gd name="T57" fmla="*/ 1 h 1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3"/>
                <a:gd name="T88" fmla="*/ 0 h 164"/>
                <a:gd name="T89" fmla="*/ 83 w 83"/>
                <a:gd name="T90" fmla="*/ 164 h 1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3" h="164">
                  <a:moveTo>
                    <a:pt x="9" y="4"/>
                  </a:moveTo>
                  <a:lnTo>
                    <a:pt x="2" y="10"/>
                  </a:lnTo>
                  <a:lnTo>
                    <a:pt x="0" y="19"/>
                  </a:lnTo>
                  <a:lnTo>
                    <a:pt x="0" y="29"/>
                  </a:lnTo>
                  <a:lnTo>
                    <a:pt x="4" y="38"/>
                  </a:lnTo>
                  <a:lnTo>
                    <a:pt x="20" y="70"/>
                  </a:lnTo>
                  <a:lnTo>
                    <a:pt x="31" y="104"/>
                  </a:lnTo>
                  <a:lnTo>
                    <a:pt x="35" y="130"/>
                  </a:lnTo>
                  <a:lnTo>
                    <a:pt x="36" y="142"/>
                  </a:lnTo>
                  <a:lnTo>
                    <a:pt x="39" y="151"/>
                  </a:lnTo>
                  <a:lnTo>
                    <a:pt x="44" y="159"/>
                  </a:lnTo>
                  <a:lnTo>
                    <a:pt x="50" y="162"/>
                  </a:lnTo>
                  <a:lnTo>
                    <a:pt x="60" y="164"/>
                  </a:lnTo>
                  <a:lnTo>
                    <a:pt x="70" y="161"/>
                  </a:lnTo>
                  <a:lnTo>
                    <a:pt x="78" y="156"/>
                  </a:lnTo>
                  <a:lnTo>
                    <a:pt x="82" y="148"/>
                  </a:lnTo>
                  <a:lnTo>
                    <a:pt x="83" y="139"/>
                  </a:lnTo>
                  <a:lnTo>
                    <a:pt x="83" y="135"/>
                  </a:lnTo>
                  <a:lnTo>
                    <a:pt x="82" y="125"/>
                  </a:lnTo>
                  <a:lnTo>
                    <a:pt x="80" y="110"/>
                  </a:lnTo>
                  <a:lnTo>
                    <a:pt x="76" y="92"/>
                  </a:lnTo>
                  <a:lnTo>
                    <a:pt x="73" y="73"/>
                  </a:lnTo>
                  <a:lnTo>
                    <a:pt x="65" y="51"/>
                  </a:lnTo>
                  <a:lnTo>
                    <a:pt x="56" y="30"/>
                  </a:lnTo>
                  <a:lnTo>
                    <a:pt x="43" y="9"/>
                  </a:lnTo>
                  <a:lnTo>
                    <a:pt x="35" y="2"/>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1221" name="Freeform 1219"/>
            <p:cNvSpPr>
              <a:spLocks/>
            </p:cNvSpPr>
            <p:nvPr/>
          </p:nvSpPr>
          <p:spPr bwMode="auto">
            <a:xfrm>
              <a:off x="338" y="2456"/>
              <a:ext cx="137" cy="91"/>
            </a:xfrm>
            <a:custGeom>
              <a:avLst/>
              <a:gdLst>
                <a:gd name="T0" fmla="*/ 6 w 600"/>
                <a:gd name="T1" fmla="*/ 8 h 394"/>
                <a:gd name="T2" fmla="*/ 4 w 600"/>
                <a:gd name="T3" fmla="*/ 10 h 394"/>
                <a:gd name="T4" fmla="*/ 0 w 600"/>
                <a:gd name="T5" fmla="*/ 42 h 394"/>
                <a:gd name="T6" fmla="*/ 0 w 600"/>
                <a:gd name="T7" fmla="*/ 42 h 394"/>
                <a:gd name="T8" fmla="*/ 0 w 600"/>
                <a:gd name="T9" fmla="*/ 43 h 394"/>
                <a:gd name="T10" fmla="*/ 0 w 600"/>
                <a:gd name="T11" fmla="*/ 45 h 394"/>
                <a:gd name="T12" fmla="*/ 2 w 600"/>
                <a:gd name="T13" fmla="*/ 47 h 394"/>
                <a:gd name="T14" fmla="*/ 3 w 600"/>
                <a:gd name="T15" fmla="*/ 48 h 394"/>
                <a:gd name="T16" fmla="*/ 5 w 600"/>
                <a:gd name="T17" fmla="*/ 48 h 394"/>
                <a:gd name="T18" fmla="*/ 5 w 600"/>
                <a:gd name="T19" fmla="*/ 48 h 394"/>
                <a:gd name="T20" fmla="*/ 4 w 600"/>
                <a:gd name="T21" fmla="*/ 48 h 394"/>
                <a:gd name="T22" fmla="*/ 2 w 600"/>
                <a:gd name="T23" fmla="*/ 50 h 394"/>
                <a:gd name="T24" fmla="*/ 1 w 600"/>
                <a:gd name="T25" fmla="*/ 53 h 394"/>
                <a:gd name="T26" fmla="*/ 1 w 600"/>
                <a:gd name="T27" fmla="*/ 54 h 394"/>
                <a:gd name="T28" fmla="*/ 1 w 600"/>
                <a:gd name="T29" fmla="*/ 55 h 394"/>
                <a:gd name="T30" fmla="*/ 8 w 600"/>
                <a:gd name="T31" fmla="*/ 77 h 394"/>
                <a:gd name="T32" fmla="*/ 10 w 600"/>
                <a:gd name="T33" fmla="*/ 79 h 394"/>
                <a:gd name="T34" fmla="*/ 12 w 600"/>
                <a:gd name="T35" fmla="*/ 80 h 394"/>
                <a:gd name="T36" fmla="*/ 15 w 600"/>
                <a:gd name="T37" fmla="*/ 79 h 394"/>
                <a:gd name="T38" fmla="*/ 17 w 600"/>
                <a:gd name="T39" fmla="*/ 78 h 394"/>
                <a:gd name="T40" fmla="*/ 23 w 600"/>
                <a:gd name="T41" fmla="*/ 75 h 394"/>
                <a:gd name="T42" fmla="*/ 33 w 600"/>
                <a:gd name="T43" fmla="*/ 71 h 394"/>
                <a:gd name="T44" fmla="*/ 47 w 600"/>
                <a:gd name="T45" fmla="*/ 67 h 394"/>
                <a:gd name="T46" fmla="*/ 62 w 600"/>
                <a:gd name="T47" fmla="*/ 64 h 394"/>
                <a:gd name="T48" fmla="*/ 79 w 600"/>
                <a:gd name="T49" fmla="*/ 65 h 394"/>
                <a:gd name="T50" fmla="*/ 95 w 600"/>
                <a:gd name="T51" fmla="*/ 70 h 394"/>
                <a:gd name="T52" fmla="*/ 111 w 600"/>
                <a:gd name="T53" fmla="*/ 81 h 394"/>
                <a:gd name="T54" fmla="*/ 119 w 600"/>
                <a:gd name="T55" fmla="*/ 89 h 394"/>
                <a:gd name="T56" fmla="*/ 121 w 600"/>
                <a:gd name="T57" fmla="*/ 91 h 394"/>
                <a:gd name="T58" fmla="*/ 123 w 600"/>
                <a:gd name="T59" fmla="*/ 91 h 394"/>
                <a:gd name="T60" fmla="*/ 126 w 600"/>
                <a:gd name="T61" fmla="*/ 91 h 394"/>
                <a:gd name="T62" fmla="*/ 128 w 600"/>
                <a:gd name="T63" fmla="*/ 91 h 394"/>
                <a:gd name="T64" fmla="*/ 131 w 600"/>
                <a:gd name="T65" fmla="*/ 89 h 394"/>
                <a:gd name="T66" fmla="*/ 135 w 600"/>
                <a:gd name="T67" fmla="*/ 85 h 394"/>
                <a:gd name="T68" fmla="*/ 137 w 600"/>
                <a:gd name="T69" fmla="*/ 75 h 394"/>
                <a:gd name="T70" fmla="*/ 137 w 600"/>
                <a:gd name="T71" fmla="*/ 68 h 394"/>
                <a:gd name="T72" fmla="*/ 137 w 600"/>
                <a:gd name="T73" fmla="*/ 68 h 394"/>
                <a:gd name="T74" fmla="*/ 136 w 600"/>
                <a:gd name="T75" fmla="*/ 66 h 394"/>
                <a:gd name="T76" fmla="*/ 131 w 600"/>
                <a:gd name="T77" fmla="*/ 54 h 394"/>
                <a:gd name="T78" fmla="*/ 121 w 600"/>
                <a:gd name="T79" fmla="*/ 36 h 394"/>
                <a:gd name="T80" fmla="*/ 103 w 600"/>
                <a:gd name="T81" fmla="*/ 19 h 394"/>
                <a:gd name="T82" fmla="*/ 87 w 600"/>
                <a:gd name="T83" fmla="*/ 8 h 394"/>
                <a:gd name="T84" fmla="*/ 78 w 600"/>
                <a:gd name="T85" fmla="*/ 5 h 394"/>
                <a:gd name="T86" fmla="*/ 69 w 600"/>
                <a:gd name="T87" fmla="*/ 2 h 394"/>
                <a:gd name="T88" fmla="*/ 58 w 600"/>
                <a:gd name="T89" fmla="*/ 1 h 394"/>
                <a:gd name="T90" fmla="*/ 48 w 600"/>
                <a:gd name="T91" fmla="*/ 0 h 394"/>
                <a:gd name="T92" fmla="*/ 37 w 600"/>
                <a:gd name="T93" fmla="*/ 1 h 394"/>
                <a:gd name="T94" fmla="*/ 25 w 600"/>
                <a:gd name="T95" fmla="*/ 2 h 394"/>
                <a:gd name="T96" fmla="*/ 13 w 600"/>
                <a:gd name="T97" fmla="*/ 5 h 3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0"/>
                <a:gd name="T148" fmla="*/ 0 h 394"/>
                <a:gd name="T149" fmla="*/ 600 w 600"/>
                <a:gd name="T150" fmla="*/ 394 h 3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0" h="394">
                  <a:moveTo>
                    <a:pt x="32" y="30"/>
                  </a:moveTo>
                  <a:lnTo>
                    <a:pt x="25" y="33"/>
                  </a:lnTo>
                  <a:lnTo>
                    <a:pt x="20" y="38"/>
                  </a:lnTo>
                  <a:lnTo>
                    <a:pt x="16" y="43"/>
                  </a:lnTo>
                  <a:lnTo>
                    <a:pt x="15" y="50"/>
                  </a:lnTo>
                  <a:lnTo>
                    <a:pt x="0" y="182"/>
                  </a:lnTo>
                  <a:lnTo>
                    <a:pt x="0" y="183"/>
                  </a:lnTo>
                  <a:lnTo>
                    <a:pt x="0" y="185"/>
                  </a:lnTo>
                  <a:lnTo>
                    <a:pt x="0" y="190"/>
                  </a:lnTo>
                  <a:lnTo>
                    <a:pt x="2" y="194"/>
                  </a:lnTo>
                  <a:lnTo>
                    <a:pt x="4" y="199"/>
                  </a:lnTo>
                  <a:lnTo>
                    <a:pt x="7" y="203"/>
                  </a:lnTo>
                  <a:lnTo>
                    <a:pt x="9" y="204"/>
                  </a:lnTo>
                  <a:lnTo>
                    <a:pt x="13" y="206"/>
                  </a:lnTo>
                  <a:lnTo>
                    <a:pt x="17" y="207"/>
                  </a:lnTo>
                  <a:lnTo>
                    <a:pt x="20" y="208"/>
                  </a:lnTo>
                  <a:lnTo>
                    <a:pt x="19" y="208"/>
                  </a:lnTo>
                  <a:lnTo>
                    <a:pt x="12" y="212"/>
                  </a:lnTo>
                  <a:lnTo>
                    <a:pt x="8" y="217"/>
                  </a:lnTo>
                  <a:lnTo>
                    <a:pt x="6" y="224"/>
                  </a:lnTo>
                  <a:lnTo>
                    <a:pt x="4" y="230"/>
                  </a:lnTo>
                  <a:lnTo>
                    <a:pt x="4" y="232"/>
                  </a:lnTo>
                  <a:lnTo>
                    <a:pt x="4" y="234"/>
                  </a:lnTo>
                  <a:lnTo>
                    <a:pt x="4" y="235"/>
                  </a:lnTo>
                  <a:lnTo>
                    <a:pt x="6" y="238"/>
                  </a:lnTo>
                  <a:lnTo>
                    <a:pt x="34" y="328"/>
                  </a:lnTo>
                  <a:lnTo>
                    <a:pt x="37" y="333"/>
                  </a:lnTo>
                  <a:lnTo>
                    <a:pt x="39" y="337"/>
                  </a:lnTo>
                  <a:lnTo>
                    <a:pt x="43" y="341"/>
                  </a:lnTo>
                  <a:lnTo>
                    <a:pt x="48" y="343"/>
                  </a:lnTo>
                  <a:lnTo>
                    <a:pt x="54" y="345"/>
                  </a:lnTo>
                  <a:lnTo>
                    <a:pt x="59" y="345"/>
                  </a:lnTo>
                  <a:lnTo>
                    <a:pt x="64" y="343"/>
                  </a:lnTo>
                  <a:lnTo>
                    <a:pt x="69" y="341"/>
                  </a:lnTo>
                  <a:lnTo>
                    <a:pt x="75" y="338"/>
                  </a:lnTo>
                  <a:lnTo>
                    <a:pt x="85" y="332"/>
                  </a:lnTo>
                  <a:lnTo>
                    <a:pt x="101" y="324"/>
                  </a:lnTo>
                  <a:lnTo>
                    <a:pt x="121" y="315"/>
                  </a:lnTo>
                  <a:lnTo>
                    <a:pt x="146" y="306"/>
                  </a:lnTo>
                  <a:lnTo>
                    <a:pt x="173" y="297"/>
                  </a:lnTo>
                  <a:lnTo>
                    <a:pt x="205" y="288"/>
                  </a:lnTo>
                  <a:lnTo>
                    <a:pt x="237" y="281"/>
                  </a:lnTo>
                  <a:lnTo>
                    <a:pt x="272" y="277"/>
                  </a:lnTo>
                  <a:lnTo>
                    <a:pt x="307" y="276"/>
                  </a:lnTo>
                  <a:lnTo>
                    <a:pt x="345" y="280"/>
                  </a:lnTo>
                  <a:lnTo>
                    <a:pt x="382" y="288"/>
                  </a:lnTo>
                  <a:lnTo>
                    <a:pt x="418" y="301"/>
                  </a:lnTo>
                  <a:lnTo>
                    <a:pt x="455" y="321"/>
                  </a:lnTo>
                  <a:lnTo>
                    <a:pt x="488" y="349"/>
                  </a:lnTo>
                  <a:lnTo>
                    <a:pt x="521" y="384"/>
                  </a:lnTo>
                  <a:lnTo>
                    <a:pt x="523" y="386"/>
                  </a:lnTo>
                  <a:lnTo>
                    <a:pt x="526" y="389"/>
                  </a:lnTo>
                  <a:lnTo>
                    <a:pt x="530" y="392"/>
                  </a:lnTo>
                  <a:lnTo>
                    <a:pt x="534" y="393"/>
                  </a:lnTo>
                  <a:lnTo>
                    <a:pt x="539" y="394"/>
                  </a:lnTo>
                  <a:lnTo>
                    <a:pt x="544" y="394"/>
                  </a:lnTo>
                  <a:lnTo>
                    <a:pt x="550" y="394"/>
                  </a:lnTo>
                  <a:lnTo>
                    <a:pt x="556" y="393"/>
                  </a:lnTo>
                  <a:lnTo>
                    <a:pt x="561" y="392"/>
                  </a:lnTo>
                  <a:lnTo>
                    <a:pt x="568" y="388"/>
                  </a:lnTo>
                  <a:lnTo>
                    <a:pt x="574" y="385"/>
                  </a:lnTo>
                  <a:lnTo>
                    <a:pt x="579" y="380"/>
                  </a:lnTo>
                  <a:lnTo>
                    <a:pt x="591" y="366"/>
                  </a:lnTo>
                  <a:lnTo>
                    <a:pt x="598" y="347"/>
                  </a:lnTo>
                  <a:lnTo>
                    <a:pt x="600" y="324"/>
                  </a:lnTo>
                  <a:lnTo>
                    <a:pt x="599" y="295"/>
                  </a:lnTo>
                  <a:lnTo>
                    <a:pt x="599" y="294"/>
                  </a:lnTo>
                  <a:lnTo>
                    <a:pt x="598" y="293"/>
                  </a:lnTo>
                  <a:lnTo>
                    <a:pt x="595" y="284"/>
                  </a:lnTo>
                  <a:lnTo>
                    <a:pt x="587" y="263"/>
                  </a:lnTo>
                  <a:lnTo>
                    <a:pt x="574" y="233"/>
                  </a:lnTo>
                  <a:lnTo>
                    <a:pt x="555" y="196"/>
                  </a:lnTo>
                  <a:lnTo>
                    <a:pt x="529" y="157"/>
                  </a:lnTo>
                  <a:lnTo>
                    <a:pt x="495" y="118"/>
                  </a:lnTo>
                  <a:lnTo>
                    <a:pt x="453" y="81"/>
                  </a:lnTo>
                  <a:lnTo>
                    <a:pt x="402" y="47"/>
                  </a:lnTo>
                  <a:lnTo>
                    <a:pt x="383" y="36"/>
                  </a:lnTo>
                  <a:lnTo>
                    <a:pt x="363" y="29"/>
                  </a:lnTo>
                  <a:lnTo>
                    <a:pt x="343" y="21"/>
                  </a:lnTo>
                  <a:lnTo>
                    <a:pt x="322" y="14"/>
                  </a:lnTo>
                  <a:lnTo>
                    <a:pt x="300" y="9"/>
                  </a:lnTo>
                  <a:lnTo>
                    <a:pt x="278" y="5"/>
                  </a:lnTo>
                  <a:lnTo>
                    <a:pt x="255" y="3"/>
                  </a:lnTo>
                  <a:lnTo>
                    <a:pt x="232" y="0"/>
                  </a:lnTo>
                  <a:lnTo>
                    <a:pt x="209" y="0"/>
                  </a:lnTo>
                  <a:lnTo>
                    <a:pt x="185" y="0"/>
                  </a:lnTo>
                  <a:lnTo>
                    <a:pt x="160" y="3"/>
                  </a:lnTo>
                  <a:lnTo>
                    <a:pt x="136" y="5"/>
                  </a:lnTo>
                  <a:lnTo>
                    <a:pt x="110" y="10"/>
                  </a:lnTo>
                  <a:lnTo>
                    <a:pt x="85" y="16"/>
                  </a:lnTo>
                  <a:lnTo>
                    <a:pt x="58" y="22"/>
                  </a:lnTo>
                  <a:lnTo>
                    <a:pt x="32" y="30"/>
                  </a:lnTo>
                  <a:close/>
                </a:path>
              </a:pathLst>
            </a:custGeom>
            <a:solidFill>
              <a:srgbClr val="000000"/>
            </a:solidFill>
            <a:ln w="9525">
              <a:noFill/>
              <a:round/>
              <a:headEnd/>
              <a:tailEnd/>
            </a:ln>
          </p:spPr>
          <p:txBody>
            <a:bodyPr/>
            <a:lstStyle/>
            <a:p>
              <a:pPr rtl="0"/>
              <a:endParaRPr lang="en-US" sz="3800"/>
            </a:p>
          </p:txBody>
        </p:sp>
        <p:sp>
          <p:nvSpPr>
            <p:cNvPr id="1222" name="Freeform 1220"/>
            <p:cNvSpPr>
              <a:spLocks/>
            </p:cNvSpPr>
            <p:nvPr/>
          </p:nvSpPr>
          <p:spPr bwMode="auto">
            <a:xfrm>
              <a:off x="350" y="2467"/>
              <a:ext cx="114" cy="68"/>
            </a:xfrm>
            <a:custGeom>
              <a:avLst/>
              <a:gdLst>
                <a:gd name="T0" fmla="*/ 84 w 501"/>
                <a:gd name="T1" fmla="*/ 16 h 295"/>
                <a:gd name="T2" fmla="*/ 99 w 501"/>
                <a:gd name="T3" fmla="*/ 31 h 295"/>
                <a:gd name="T4" fmla="*/ 109 w 501"/>
                <a:gd name="T5" fmla="*/ 46 h 295"/>
                <a:gd name="T6" fmla="*/ 113 w 501"/>
                <a:gd name="T7" fmla="*/ 57 h 295"/>
                <a:gd name="T8" fmla="*/ 114 w 501"/>
                <a:gd name="T9" fmla="*/ 60 h 295"/>
                <a:gd name="T10" fmla="*/ 114 w 501"/>
                <a:gd name="T11" fmla="*/ 62 h 295"/>
                <a:gd name="T12" fmla="*/ 114 w 501"/>
                <a:gd name="T13" fmla="*/ 65 h 295"/>
                <a:gd name="T14" fmla="*/ 114 w 501"/>
                <a:gd name="T15" fmla="*/ 68 h 295"/>
                <a:gd name="T16" fmla="*/ 106 w 501"/>
                <a:gd name="T17" fmla="*/ 61 h 295"/>
                <a:gd name="T18" fmla="*/ 91 w 501"/>
                <a:gd name="T19" fmla="*/ 50 h 295"/>
                <a:gd name="T20" fmla="*/ 76 w 501"/>
                <a:gd name="T21" fmla="*/ 44 h 295"/>
                <a:gd name="T22" fmla="*/ 60 w 501"/>
                <a:gd name="T23" fmla="*/ 42 h 295"/>
                <a:gd name="T24" fmla="*/ 44 w 501"/>
                <a:gd name="T25" fmla="*/ 43 h 295"/>
                <a:gd name="T26" fmla="*/ 30 w 501"/>
                <a:gd name="T27" fmla="*/ 45 h 295"/>
                <a:gd name="T28" fmla="*/ 18 w 501"/>
                <a:gd name="T29" fmla="*/ 49 h 295"/>
                <a:gd name="T30" fmla="*/ 8 w 501"/>
                <a:gd name="T31" fmla="*/ 53 h 295"/>
                <a:gd name="T32" fmla="*/ 4 w 501"/>
                <a:gd name="T33" fmla="*/ 52 h 295"/>
                <a:gd name="T34" fmla="*/ 3 w 501"/>
                <a:gd name="T35" fmla="*/ 48 h 295"/>
                <a:gd name="T36" fmla="*/ 5 w 501"/>
                <a:gd name="T37" fmla="*/ 44 h 295"/>
                <a:gd name="T38" fmla="*/ 16 w 501"/>
                <a:gd name="T39" fmla="*/ 40 h 295"/>
                <a:gd name="T40" fmla="*/ 28 w 501"/>
                <a:gd name="T41" fmla="*/ 35 h 295"/>
                <a:gd name="T42" fmla="*/ 36 w 501"/>
                <a:gd name="T43" fmla="*/ 32 h 295"/>
                <a:gd name="T44" fmla="*/ 39 w 501"/>
                <a:gd name="T45" fmla="*/ 30 h 295"/>
                <a:gd name="T46" fmla="*/ 40 w 501"/>
                <a:gd name="T47" fmla="*/ 28 h 295"/>
                <a:gd name="T48" fmla="*/ 41 w 501"/>
                <a:gd name="T49" fmla="*/ 26 h 295"/>
                <a:gd name="T50" fmla="*/ 41 w 501"/>
                <a:gd name="T51" fmla="*/ 25 h 295"/>
                <a:gd name="T52" fmla="*/ 40 w 501"/>
                <a:gd name="T53" fmla="*/ 23 h 295"/>
                <a:gd name="T54" fmla="*/ 37 w 501"/>
                <a:gd name="T55" fmla="*/ 21 h 295"/>
                <a:gd name="T56" fmla="*/ 33 w 501"/>
                <a:gd name="T57" fmla="*/ 21 h 295"/>
                <a:gd name="T58" fmla="*/ 26 w 501"/>
                <a:gd name="T59" fmla="*/ 22 h 295"/>
                <a:gd name="T60" fmla="*/ 15 w 501"/>
                <a:gd name="T61" fmla="*/ 23 h 295"/>
                <a:gd name="T62" fmla="*/ 4 w 501"/>
                <a:gd name="T63" fmla="*/ 25 h 295"/>
                <a:gd name="T64" fmla="*/ 1 w 501"/>
                <a:gd name="T65" fmla="*/ 20 h 295"/>
                <a:gd name="T66" fmla="*/ 2 w 501"/>
                <a:gd name="T67" fmla="*/ 9 h 295"/>
                <a:gd name="T68" fmla="*/ 8 w 501"/>
                <a:gd name="T69" fmla="*/ 4 h 295"/>
                <a:gd name="T70" fmla="*/ 18 w 501"/>
                <a:gd name="T71" fmla="*/ 2 h 295"/>
                <a:gd name="T72" fmla="*/ 28 w 501"/>
                <a:gd name="T73" fmla="*/ 1 h 295"/>
                <a:gd name="T74" fmla="*/ 37 w 501"/>
                <a:gd name="T75" fmla="*/ 0 h 295"/>
                <a:gd name="T76" fmla="*/ 46 w 501"/>
                <a:gd name="T77" fmla="*/ 1 h 295"/>
                <a:gd name="T78" fmla="*/ 55 w 501"/>
                <a:gd name="T79" fmla="*/ 2 h 295"/>
                <a:gd name="T80" fmla="*/ 63 w 501"/>
                <a:gd name="T81" fmla="*/ 4 h 295"/>
                <a:gd name="T82" fmla="*/ 71 w 501"/>
                <a:gd name="T83" fmla="*/ 7 h 2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1"/>
                <a:gd name="T127" fmla="*/ 0 h 295"/>
                <a:gd name="T128" fmla="*/ 501 w 501"/>
                <a:gd name="T129" fmla="*/ 295 h 2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1" h="295">
                  <a:moveTo>
                    <a:pt x="328" y="41"/>
                  </a:moveTo>
                  <a:lnTo>
                    <a:pt x="371" y="69"/>
                  </a:lnTo>
                  <a:lnTo>
                    <a:pt x="407" y="102"/>
                  </a:lnTo>
                  <a:lnTo>
                    <a:pt x="437" y="135"/>
                  </a:lnTo>
                  <a:lnTo>
                    <a:pt x="461" y="169"/>
                  </a:lnTo>
                  <a:lnTo>
                    <a:pt x="478" y="201"/>
                  </a:lnTo>
                  <a:lnTo>
                    <a:pt x="489" y="227"/>
                  </a:lnTo>
                  <a:lnTo>
                    <a:pt x="497" y="246"/>
                  </a:lnTo>
                  <a:lnTo>
                    <a:pt x="500" y="255"/>
                  </a:lnTo>
                  <a:lnTo>
                    <a:pt x="501" y="260"/>
                  </a:lnTo>
                  <a:lnTo>
                    <a:pt x="501" y="264"/>
                  </a:lnTo>
                  <a:lnTo>
                    <a:pt x="501" y="269"/>
                  </a:lnTo>
                  <a:lnTo>
                    <a:pt x="501" y="273"/>
                  </a:lnTo>
                  <a:lnTo>
                    <a:pt x="501" y="282"/>
                  </a:lnTo>
                  <a:lnTo>
                    <a:pt x="500" y="288"/>
                  </a:lnTo>
                  <a:lnTo>
                    <a:pt x="499" y="293"/>
                  </a:lnTo>
                  <a:lnTo>
                    <a:pt x="497" y="295"/>
                  </a:lnTo>
                  <a:lnTo>
                    <a:pt x="466" y="263"/>
                  </a:lnTo>
                  <a:lnTo>
                    <a:pt x="433" y="238"/>
                  </a:lnTo>
                  <a:lnTo>
                    <a:pt x="401" y="217"/>
                  </a:lnTo>
                  <a:lnTo>
                    <a:pt x="366" y="202"/>
                  </a:lnTo>
                  <a:lnTo>
                    <a:pt x="332" y="191"/>
                  </a:lnTo>
                  <a:lnTo>
                    <a:pt x="297" y="185"/>
                  </a:lnTo>
                  <a:lnTo>
                    <a:pt x="262" y="182"/>
                  </a:lnTo>
                  <a:lnTo>
                    <a:pt x="228" y="182"/>
                  </a:lnTo>
                  <a:lnTo>
                    <a:pt x="195" y="185"/>
                  </a:lnTo>
                  <a:lnTo>
                    <a:pt x="163" y="190"/>
                  </a:lnTo>
                  <a:lnTo>
                    <a:pt x="133" y="197"/>
                  </a:lnTo>
                  <a:lnTo>
                    <a:pt x="106" y="204"/>
                  </a:lnTo>
                  <a:lnTo>
                    <a:pt x="79" y="214"/>
                  </a:lnTo>
                  <a:lnTo>
                    <a:pt x="56" y="223"/>
                  </a:lnTo>
                  <a:lnTo>
                    <a:pt x="37" y="230"/>
                  </a:lnTo>
                  <a:lnTo>
                    <a:pt x="20" y="238"/>
                  </a:lnTo>
                  <a:lnTo>
                    <a:pt x="16" y="227"/>
                  </a:lnTo>
                  <a:lnTo>
                    <a:pt x="13" y="217"/>
                  </a:lnTo>
                  <a:lnTo>
                    <a:pt x="11" y="207"/>
                  </a:lnTo>
                  <a:lnTo>
                    <a:pt x="7" y="197"/>
                  </a:lnTo>
                  <a:lnTo>
                    <a:pt x="22" y="190"/>
                  </a:lnTo>
                  <a:lnTo>
                    <a:pt x="44" y="181"/>
                  </a:lnTo>
                  <a:lnTo>
                    <a:pt x="70" y="172"/>
                  </a:lnTo>
                  <a:lnTo>
                    <a:pt x="98" y="161"/>
                  </a:lnTo>
                  <a:lnTo>
                    <a:pt x="122" y="151"/>
                  </a:lnTo>
                  <a:lnTo>
                    <a:pt x="145" y="143"/>
                  </a:lnTo>
                  <a:lnTo>
                    <a:pt x="159" y="138"/>
                  </a:lnTo>
                  <a:lnTo>
                    <a:pt x="164" y="135"/>
                  </a:lnTo>
                  <a:lnTo>
                    <a:pt x="171" y="132"/>
                  </a:lnTo>
                  <a:lnTo>
                    <a:pt x="174" y="126"/>
                  </a:lnTo>
                  <a:lnTo>
                    <a:pt x="177" y="120"/>
                  </a:lnTo>
                  <a:lnTo>
                    <a:pt x="178" y="113"/>
                  </a:lnTo>
                  <a:lnTo>
                    <a:pt x="178" y="112"/>
                  </a:lnTo>
                  <a:lnTo>
                    <a:pt x="178" y="109"/>
                  </a:lnTo>
                  <a:lnTo>
                    <a:pt x="178" y="108"/>
                  </a:lnTo>
                  <a:lnTo>
                    <a:pt x="178" y="107"/>
                  </a:lnTo>
                  <a:lnTo>
                    <a:pt x="174" y="99"/>
                  </a:lnTo>
                  <a:lnTo>
                    <a:pt x="168" y="93"/>
                  </a:lnTo>
                  <a:lnTo>
                    <a:pt x="161" y="89"/>
                  </a:lnTo>
                  <a:lnTo>
                    <a:pt x="152" y="89"/>
                  </a:lnTo>
                  <a:lnTo>
                    <a:pt x="147" y="90"/>
                  </a:lnTo>
                  <a:lnTo>
                    <a:pt x="134" y="91"/>
                  </a:lnTo>
                  <a:lnTo>
                    <a:pt x="115" y="94"/>
                  </a:lnTo>
                  <a:lnTo>
                    <a:pt x="92" y="96"/>
                  </a:lnTo>
                  <a:lnTo>
                    <a:pt x="66" y="100"/>
                  </a:lnTo>
                  <a:lnTo>
                    <a:pt x="42" y="104"/>
                  </a:lnTo>
                  <a:lnTo>
                    <a:pt x="18" y="107"/>
                  </a:lnTo>
                  <a:lnTo>
                    <a:pt x="0" y="109"/>
                  </a:lnTo>
                  <a:lnTo>
                    <a:pt x="3" y="86"/>
                  </a:lnTo>
                  <a:lnTo>
                    <a:pt x="5" y="63"/>
                  </a:lnTo>
                  <a:lnTo>
                    <a:pt x="8" y="41"/>
                  </a:lnTo>
                  <a:lnTo>
                    <a:pt x="9" y="24"/>
                  </a:lnTo>
                  <a:lnTo>
                    <a:pt x="33" y="17"/>
                  </a:lnTo>
                  <a:lnTo>
                    <a:pt x="55" y="12"/>
                  </a:lnTo>
                  <a:lnTo>
                    <a:pt x="78" y="8"/>
                  </a:lnTo>
                  <a:lnTo>
                    <a:pt x="99" y="4"/>
                  </a:lnTo>
                  <a:lnTo>
                    <a:pt x="121" y="3"/>
                  </a:lnTo>
                  <a:lnTo>
                    <a:pt x="142" y="0"/>
                  </a:lnTo>
                  <a:lnTo>
                    <a:pt x="163" y="0"/>
                  </a:lnTo>
                  <a:lnTo>
                    <a:pt x="182" y="0"/>
                  </a:lnTo>
                  <a:lnTo>
                    <a:pt x="203" y="3"/>
                  </a:lnTo>
                  <a:lnTo>
                    <a:pt x="221" y="5"/>
                  </a:lnTo>
                  <a:lnTo>
                    <a:pt x="241" y="8"/>
                  </a:lnTo>
                  <a:lnTo>
                    <a:pt x="259" y="13"/>
                  </a:lnTo>
                  <a:lnTo>
                    <a:pt x="277" y="18"/>
                  </a:lnTo>
                  <a:lnTo>
                    <a:pt x="294" y="25"/>
                  </a:lnTo>
                  <a:lnTo>
                    <a:pt x="311" y="31"/>
                  </a:lnTo>
                  <a:lnTo>
                    <a:pt x="328" y="41"/>
                  </a:lnTo>
                  <a:close/>
                </a:path>
              </a:pathLst>
            </a:custGeom>
            <a:solidFill>
              <a:srgbClr val="C0C0C0"/>
            </a:solidFill>
            <a:ln w="9525">
              <a:noFill/>
              <a:round/>
              <a:headEnd/>
              <a:tailEnd/>
            </a:ln>
          </p:spPr>
          <p:txBody>
            <a:bodyPr/>
            <a:lstStyle/>
            <a:p>
              <a:pPr rtl="0"/>
              <a:endParaRPr lang="en-US" sz="3800"/>
            </a:p>
          </p:txBody>
        </p:sp>
        <p:sp>
          <p:nvSpPr>
            <p:cNvPr id="1223" name="Freeform 1221"/>
            <p:cNvSpPr>
              <a:spLocks/>
            </p:cNvSpPr>
            <p:nvPr/>
          </p:nvSpPr>
          <p:spPr bwMode="auto">
            <a:xfrm>
              <a:off x="570" y="2602"/>
              <a:ext cx="18" cy="22"/>
            </a:xfrm>
            <a:custGeom>
              <a:avLst/>
              <a:gdLst>
                <a:gd name="T0" fmla="*/ 7 w 78"/>
                <a:gd name="T1" fmla="*/ 0 h 96"/>
                <a:gd name="T2" fmla="*/ 6 w 78"/>
                <a:gd name="T3" fmla="*/ 1 h 96"/>
                <a:gd name="T4" fmla="*/ 5 w 78"/>
                <a:gd name="T5" fmla="*/ 2 h 96"/>
                <a:gd name="T6" fmla="*/ 5 w 78"/>
                <a:gd name="T7" fmla="*/ 3 h 96"/>
                <a:gd name="T8" fmla="*/ 4 w 78"/>
                <a:gd name="T9" fmla="*/ 4 h 96"/>
                <a:gd name="T10" fmla="*/ 4 w 78"/>
                <a:gd name="T11" fmla="*/ 4 h 96"/>
                <a:gd name="T12" fmla="*/ 5 w 78"/>
                <a:gd name="T13" fmla="*/ 5 h 96"/>
                <a:gd name="T14" fmla="*/ 5 w 78"/>
                <a:gd name="T15" fmla="*/ 5 h 96"/>
                <a:gd name="T16" fmla="*/ 5 w 78"/>
                <a:gd name="T17" fmla="*/ 6 h 96"/>
                <a:gd name="T18" fmla="*/ 5 w 78"/>
                <a:gd name="T19" fmla="*/ 6 h 96"/>
                <a:gd name="T20" fmla="*/ 6 w 78"/>
                <a:gd name="T21" fmla="*/ 8 h 96"/>
                <a:gd name="T22" fmla="*/ 6 w 78"/>
                <a:gd name="T23" fmla="*/ 10 h 96"/>
                <a:gd name="T24" fmla="*/ 7 w 78"/>
                <a:gd name="T25" fmla="*/ 12 h 96"/>
                <a:gd name="T26" fmla="*/ 6 w 78"/>
                <a:gd name="T27" fmla="*/ 13 h 96"/>
                <a:gd name="T28" fmla="*/ 4 w 78"/>
                <a:gd name="T29" fmla="*/ 13 h 96"/>
                <a:gd name="T30" fmla="*/ 3 w 78"/>
                <a:gd name="T31" fmla="*/ 14 h 96"/>
                <a:gd name="T32" fmla="*/ 3 w 78"/>
                <a:gd name="T33" fmla="*/ 14 h 96"/>
                <a:gd name="T34" fmla="*/ 2 w 78"/>
                <a:gd name="T35" fmla="*/ 14 h 96"/>
                <a:gd name="T36" fmla="*/ 1 w 78"/>
                <a:gd name="T37" fmla="*/ 15 h 96"/>
                <a:gd name="T38" fmla="*/ 0 w 78"/>
                <a:gd name="T39" fmla="*/ 17 h 96"/>
                <a:gd name="T40" fmla="*/ 0 w 78"/>
                <a:gd name="T41" fmla="*/ 18 h 96"/>
                <a:gd name="T42" fmla="*/ 0 w 78"/>
                <a:gd name="T43" fmla="*/ 18 h 96"/>
                <a:gd name="T44" fmla="*/ 0 w 78"/>
                <a:gd name="T45" fmla="*/ 18 h 96"/>
                <a:gd name="T46" fmla="*/ 0 w 78"/>
                <a:gd name="T47" fmla="*/ 19 h 96"/>
                <a:gd name="T48" fmla="*/ 0 w 78"/>
                <a:gd name="T49" fmla="*/ 19 h 96"/>
                <a:gd name="T50" fmla="*/ 1 w 78"/>
                <a:gd name="T51" fmla="*/ 21 h 96"/>
                <a:gd name="T52" fmla="*/ 2 w 78"/>
                <a:gd name="T53" fmla="*/ 22 h 96"/>
                <a:gd name="T54" fmla="*/ 4 w 78"/>
                <a:gd name="T55" fmla="*/ 22 h 96"/>
                <a:gd name="T56" fmla="*/ 6 w 78"/>
                <a:gd name="T57" fmla="*/ 22 h 96"/>
                <a:gd name="T58" fmla="*/ 15 w 78"/>
                <a:gd name="T59" fmla="*/ 19 h 96"/>
                <a:gd name="T60" fmla="*/ 16 w 78"/>
                <a:gd name="T61" fmla="*/ 18 h 96"/>
                <a:gd name="T62" fmla="*/ 16 w 78"/>
                <a:gd name="T63" fmla="*/ 18 h 96"/>
                <a:gd name="T64" fmla="*/ 17 w 78"/>
                <a:gd name="T65" fmla="*/ 18 h 96"/>
                <a:gd name="T66" fmla="*/ 18 w 78"/>
                <a:gd name="T67" fmla="*/ 17 h 96"/>
                <a:gd name="T68" fmla="*/ 18 w 78"/>
                <a:gd name="T69" fmla="*/ 16 h 96"/>
                <a:gd name="T70" fmla="*/ 18 w 78"/>
                <a:gd name="T71" fmla="*/ 15 h 96"/>
                <a:gd name="T72" fmla="*/ 18 w 78"/>
                <a:gd name="T73" fmla="*/ 14 h 96"/>
                <a:gd name="T74" fmla="*/ 18 w 78"/>
                <a:gd name="T75" fmla="*/ 13 h 96"/>
                <a:gd name="T76" fmla="*/ 13 w 78"/>
                <a:gd name="T77" fmla="*/ 2 h 96"/>
                <a:gd name="T78" fmla="*/ 12 w 78"/>
                <a:gd name="T79" fmla="*/ 1 h 96"/>
                <a:gd name="T80" fmla="*/ 10 w 78"/>
                <a:gd name="T81" fmla="*/ 0 h 96"/>
                <a:gd name="T82" fmla="*/ 9 w 78"/>
                <a:gd name="T83" fmla="*/ 0 h 96"/>
                <a:gd name="T84" fmla="*/ 7 w 78"/>
                <a:gd name="T85" fmla="*/ 0 h 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96"/>
                <a:gd name="T131" fmla="*/ 78 w 78"/>
                <a:gd name="T132" fmla="*/ 96 h 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96">
                  <a:moveTo>
                    <a:pt x="31" y="1"/>
                  </a:moveTo>
                  <a:lnTo>
                    <a:pt x="26" y="4"/>
                  </a:lnTo>
                  <a:lnTo>
                    <a:pt x="22" y="8"/>
                  </a:lnTo>
                  <a:lnTo>
                    <a:pt x="21" y="13"/>
                  </a:lnTo>
                  <a:lnTo>
                    <a:pt x="19" y="18"/>
                  </a:lnTo>
                  <a:lnTo>
                    <a:pt x="19" y="19"/>
                  </a:lnTo>
                  <a:lnTo>
                    <a:pt x="21" y="22"/>
                  </a:lnTo>
                  <a:lnTo>
                    <a:pt x="21" y="23"/>
                  </a:lnTo>
                  <a:lnTo>
                    <a:pt x="21" y="26"/>
                  </a:lnTo>
                  <a:lnTo>
                    <a:pt x="22" y="28"/>
                  </a:lnTo>
                  <a:lnTo>
                    <a:pt x="25" y="35"/>
                  </a:lnTo>
                  <a:lnTo>
                    <a:pt x="28" y="43"/>
                  </a:lnTo>
                  <a:lnTo>
                    <a:pt x="32" y="53"/>
                  </a:lnTo>
                  <a:lnTo>
                    <a:pt x="26" y="56"/>
                  </a:lnTo>
                  <a:lnTo>
                    <a:pt x="19" y="58"/>
                  </a:lnTo>
                  <a:lnTo>
                    <a:pt x="14" y="60"/>
                  </a:lnTo>
                  <a:lnTo>
                    <a:pt x="13" y="60"/>
                  </a:lnTo>
                  <a:lnTo>
                    <a:pt x="8" y="62"/>
                  </a:lnTo>
                  <a:lnTo>
                    <a:pt x="4" y="66"/>
                  </a:lnTo>
                  <a:lnTo>
                    <a:pt x="1" y="73"/>
                  </a:lnTo>
                  <a:lnTo>
                    <a:pt x="0" y="78"/>
                  </a:lnTo>
                  <a:lnTo>
                    <a:pt x="0" y="79"/>
                  </a:lnTo>
                  <a:lnTo>
                    <a:pt x="0" y="80"/>
                  </a:lnTo>
                  <a:lnTo>
                    <a:pt x="0" y="82"/>
                  </a:lnTo>
                  <a:lnTo>
                    <a:pt x="1" y="83"/>
                  </a:lnTo>
                  <a:lnTo>
                    <a:pt x="5" y="90"/>
                  </a:lnTo>
                  <a:lnTo>
                    <a:pt x="10" y="95"/>
                  </a:lnTo>
                  <a:lnTo>
                    <a:pt x="18" y="96"/>
                  </a:lnTo>
                  <a:lnTo>
                    <a:pt x="25" y="96"/>
                  </a:lnTo>
                  <a:lnTo>
                    <a:pt x="65" y="83"/>
                  </a:lnTo>
                  <a:lnTo>
                    <a:pt x="69" y="80"/>
                  </a:lnTo>
                  <a:lnTo>
                    <a:pt x="71" y="79"/>
                  </a:lnTo>
                  <a:lnTo>
                    <a:pt x="74" y="77"/>
                  </a:lnTo>
                  <a:lnTo>
                    <a:pt x="77" y="73"/>
                  </a:lnTo>
                  <a:lnTo>
                    <a:pt x="78" y="69"/>
                  </a:lnTo>
                  <a:lnTo>
                    <a:pt x="78" y="65"/>
                  </a:lnTo>
                  <a:lnTo>
                    <a:pt x="78" y="61"/>
                  </a:lnTo>
                  <a:lnTo>
                    <a:pt x="77" y="57"/>
                  </a:lnTo>
                  <a:lnTo>
                    <a:pt x="56" y="10"/>
                  </a:lnTo>
                  <a:lnTo>
                    <a:pt x="52" y="5"/>
                  </a:lnTo>
                  <a:lnTo>
                    <a:pt x="45" y="1"/>
                  </a:lnTo>
                  <a:lnTo>
                    <a:pt x="39" y="0"/>
                  </a:lnTo>
                  <a:lnTo>
                    <a:pt x="31" y="1"/>
                  </a:lnTo>
                  <a:close/>
                </a:path>
              </a:pathLst>
            </a:custGeom>
            <a:solidFill>
              <a:srgbClr val="000000"/>
            </a:solidFill>
            <a:ln w="9525">
              <a:noFill/>
              <a:round/>
              <a:headEnd/>
              <a:tailEnd/>
            </a:ln>
          </p:spPr>
          <p:txBody>
            <a:bodyPr/>
            <a:lstStyle/>
            <a:p>
              <a:pPr rtl="0"/>
              <a:endParaRPr lang="en-US" sz="3800"/>
            </a:p>
          </p:txBody>
        </p:sp>
        <p:sp>
          <p:nvSpPr>
            <p:cNvPr id="1224" name="Freeform 1222"/>
            <p:cNvSpPr>
              <a:spLocks/>
            </p:cNvSpPr>
            <p:nvPr/>
          </p:nvSpPr>
          <p:spPr bwMode="auto">
            <a:xfrm>
              <a:off x="545" y="2598"/>
              <a:ext cx="8" cy="9"/>
            </a:xfrm>
            <a:custGeom>
              <a:avLst/>
              <a:gdLst>
                <a:gd name="T0" fmla="*/ 8 w 39"/>
                <a:gd name="T1" fmla="*/ 4 h 41"/>
                <a:gd name="T2" fmla="*/ 8 w 39"/>
                <a:gd name="T3" fmla="*/ 6 h 41"/>
                <a:gd name="T4" fmla="*/ 7 w 39"/>
                <a:gd name="T5" fmla="*/ 7 h 41"/>
                <a:gd name="T6" fmla="*/ 5 w 39"/>
                <a:gd name="T7" fmla="*/ 9 h 41"/>
                <a:gd name="T8" fmla="*/ 4 w 39"/>
                <a:gd name="T9" fmla="*/ 9 h 41"/>
                <a:gd name="T10" fmla="*/ 2 w 39"/>
                <a:gd name="T11" fmla="*/ 9 h 41"/>
                <a:gd name="T12" fmla="*/ 1 w 39"/>
                <a:gd name="T13" fmla="*/ 7 h 41"/>
                <a:gd name="T14" fmla="*/ 0 w 39"/>
                <a:gd name="T15" fmla="*/ 6 h 41"/>
                <a:gd name="T16" fmla="*/ 0 w 39"/>
                <a:gd name="T17" fmla="*/ 4 h 41"/>
                <a:gd name="T18" fmla="*/ 0 w 39"/>
                <a:gd name="T19" fmla="*/ 3 h 41"/>
                <a:gd name="T20" fmla="*/ 1 w 39"/>
                <a:gd name="T21" fmla="*/ 1 h 41"/>
                <a:gd name="T22" fmla="*/ 2 w 39"/>
                <a:gd name="T23" fmla="*/ 0 h 41"/>
                <a:gd name="T24" fmla="*/ 4 w 39"/>
                <a:gd name="T25" fmla="*/ 0 h 41"/>
                <a:gd name="T26" fmla="*/ 5 w 39"/>
                <a:gd name="T27" fmla="*/ 0 h 41"/>
                <a:gd name="T28" fmla="*/ 7 w 39"/>
                <a:gd name="T29" fmla="*/ 1 h 41"/>
                <a:gd name="T30" fmla="*/ 8 w 39"/>
                <a:gd name="T31" fmla="*/ 3 h 41"/>
                <a:gd name="T32" fmla="*/ 8 w 39"/>
                <a:gd name="T33" fmla="*/ 4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1"/>
                <a:gd name="T53" fmla="*/ 39 w 39"/>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1">
                  <a:moveTo>
                    <a:pt x="39" y="20"/>
                  </a:moveTo>
                  <a:lnTo>
                    <a:pt x="38" y="28"/>
                  </a:lnTo>
                  <a:lnTo>
                    <a:pt x="33" y="34"/>
                  </a:lnTo>
                  <a:lnTo>
                    <a:pt x="26" y="39"/>
                  </a:lnTo>
                  <a:lnTo>
                    <a:pt x="18" y="41"/>
                  </a:lnTo>
                  <a:lnTo>
                    <a:pt x="12" y="39"/>
                  </a:lnTo>
                  <a:lnTo>
                    <a:pt x="5" y="34"/>
                  </a:lnTo>
                  <a:lnTo>
                    <a:pt x="1" y="28"/>
                  </a:lnTo>
                  <a:lnTo>
                    <a:pt x="0" y="20"/>
                  </a:lnTo>
                  <a:lnTo>
                    <a:pt x="1" y="12"/>
                  </a:lnTo>
                  <a:lnTo>
                    <a:pt x="5" y="5"/>
                  </a:lnTo>
                  <a:lnTo>
                    <a:pt x="12" y="1"/>
                  </a:lnTo>
                  <a:lnTo>
                    <a:pt x="18" y="0"/>
                  </a:lnTo>
                  <a:lnTo>
                    <a:pt x="26" y="1"/>
                  </a:lnTo>
                  <a:lnTo>
                    <a:pt x="33" y="5"/>
                  </a:lnTo>
                  <a:lnTo>
                    <a:pt x="38" y="12"/>
                  </a:lnTo>
                  <a:lnTo>
                    <a:pt x="39" y="20"/>
                  </a:lnTo>
                  <a:close/>
                </a:path>
              </a:pathLst>
            </a:custGeom>
            <a:solidFill>
              <a:srgbClr val="000000"/>
            </a:solidFill>
            <a:ln w="9525">
              <a:noFill/>
              <a:round/>
              <a:headEnd/>
              <a:tailEnd/>
            </a:ln>
          </p:spPr>
          <p:txBody>
            <a:bodyPr/>
            <a:lstStyle/>
            <a:p>
              <a:pPr rtl="0"/>
              <a:endParaRPr lang="en-US" sz="3800"/>
            </a:p>
          </p:txBody>
        </p:sp>
        <p:sp>
          <p:nvSpPr>
            <p:cNvPr id="1225" name="Freeform 1223"/>
            <p:cNvSpPr>
              <a:spLocks/>
            </p:cNvSpPr>
            <p:nvPr/>
          </p:nvSpPr>
          <p:spPr bwMode="auto">
            <a:xfrm>
              <a:off x="596" y="2596"/>
              <a:ext cx="9" cy="9"/>
            </a:xfrm>
            <a:custGeom>
              <a:avLst/>
              <a:gdLst>
                <a:gd name="T0" fmla="*/ 9 w 40"/>
                <a:gd name="T1" fmla="*/ 5 h 40"/>
                <a:gd name="T2" fmla="*/ 9 w 40"/>
                <a:gd name="T3" fmla="*/ 7 h 40"/>
                <a:gd name="T4" fmla="*/ 8 w 40"/>
                <a:gd name="T5" fmla="*/ 8 h 40"/>
                <a:gd name="T6" fmla="*/ 7 w 40"/>
                <a:gd name="T7" fmla="*/ 9 h 40"/>
                <a:gd name="T8" fmla="*/ 5 w 40"/>
                <a:gd name="T9" fmla="*/ 9 h 40"/>
                <a:gd name="T10" fmla="*/ 3 w 40"/>
                <a:gd name="T11" fmla="*/ 9 h 40"/>
                <a:gd name="T12" fmla="*/ 2 w 40"/>
                <a:gd name="T13" fmla="*/ 8 h 40"/>
                <a:gd name="T14" fmla="*/ 0 w 40"/>
                <a:gd name="T15" fmla="*/ 7 h 40"/>
                <a:gd name="T16" fmla="*/ 0 w 40"/>
                <a:gd name="T17" fmla="*/ 5 h 40"/>
                <a:gd name="T18" fmla="*/ 0 w 40"/>
                <a:gd name="T19" fmla="*/ 3 h 40"/>
                <a:gd name="T20" fmla="*/ 2 w 40"/>
                <a:gd name="T21" fmla="*/ 2 h 40"/>
                <a:gd name="T22" fmla="*/ 3 w 40"/>
                <a:gd name="T23" fmla="*/ 0 h 40"/>
                <a:gd name="T24" fmla="*/ 5 w 40"/>
                <a:gd name="T25" fmla="*/ 0 h 40"/>
                <a:gd name="T26" fmla="*/ 7 w 40"/>
                <a:gd name="T27" fmla="*/ 0 h 40"/>
                <a:gd name="T28" fmla="*/ 8 w 40"/>
                <a:gd name="T29" fmla="*/ 2 h 40"/>
                <a:gd name="T30" fmla="*/ 9 w 40"/>
                <a:gd name="T31" fmla="*/ 3 h 40"/>
                <a:gd name="T32" fmla="*/ 9 w 40"/>
                <a:gd name="T33" fmla="*/ 5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0"/>
                <a:gd name="T53" fmla="*/ 40 w 40"/>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0">
                  <a:moveTo>
                    <a:pt x="40" y="21"/>
                  </a:moveTo>
                  <a:lnTo>
                    <a:pt x="39" y="29"/>
                  </a:lnTo>
                  <a:lnTo>
                    <a:pt x="35" y="34"/>
                  </a:lnTo>
                  <a:lnTo>
                    <a:pt x="29" y="39"/>
                  </a:lnTo>
                  <a:lnTo>
                    <a:pt x="21" y="40"/>
                  </a:lnTo>
                  <a:lnTo>
                    <a:pt x="13" y="39"/>
                  </a:lnTo>
                  <a:lnTo>
                    <a:pt x="7" y="34"/>
                  </a:lnTo>
                  <a:lnTo>
                    <a:pt x="1" y="29"/>
                  </a:lnTo>
                  <a:lnTo>
                    <a:pt x="0" y="21"/>
                  </a:lnTo>
                  <a:lnTo>
                    <a:pt x="1" y="13"/>
                  </a:lnTo>
                  <a:lnTo>
                    <a:pt x="7" y="7"/>
                  </a:lnTo>
                  <a:lnTo>
                    <a:pt x="13" y="1"/>
                  </a:lnTo>
                  <a:lnTo>
                    <a:pt x="21" y="0"/>
                  </a:lnTo>
                  <a:lnTo>
                    <a:pt x="29" y="1"/>
                  </a:lnTo>
                  <a:lnTo>
                    <a:pt x="35" y="7"/>
                  </a:lnTo>
                  <a:lnTo>
                    <a:pt x="39" y="13"/>
                  </a:lnTo>
                  <a:lnTo>
                    <a:pt x="40" y="21"/>
                  </a:lnTo>
                  <a:close/>
                </a:path>
              </a:pathLst>
            </a:custGeom>
            <a:solidFill>
              <a:srgbClr val="000000"/>
            </a:solidFill>
            <a:ln w="9525">
              <a:noFill/>
              <a:round/>
              <a:headEnd/>
              <a:tailEnd/>
            </a:ln>
          </p:spPr>
          <p:txBody>
            <a:bodyPr/>
            <a:lstStyle/>
            <a:p>
              <a:pPr rtl="0"/>
              <a:endParaRPr lang="en-US" sz="3800"/>
            </a:p>
          </p:txBody>
        </p:sp>
        <p:sp>
          <p:nvSpPr>
            <p:cNvPr id="1226" name="Freeform 1224"/>
            <p:cNvSpPr>
              <a:spLocks/>
            </p:cNvSpPr>
            <p:nvPr/>
          </p:nvSpPr>
          <p:spPr bwMode="auto">
            <a:xfrm>
              <a:off x="429" y="2630"/>
              <a:ext cx="86" cy="174"/>
            </a:xfrm>
            <a:custGeom>
              <a:avLst/>
              <a:gdLst>
                <a:gd name="T0" fmla="*/ 42 w 375"/>
                <a:gd name="T1" fmla="*/ 4 h 760"/>
                <a:gd name="T2" fmla="*/ 29 w 375"/>
                <a:gd name="T3" fmla="*/ 21 h 760"/>
                <a:gd name="T4" fmla="*/ 12 w 375"/>
                <a:gd name="T5" fmla="*/ 68 h 760"/>
                <a:gd name="T6" fmla="*/ 3 w 375"/>
                <a:gd name="T7" fmla="*/ 120 h 760"/>
                <a:gd name="T8" fmla="*/ 0 w 375"/>
                <a:gd name="T9" fmla="*/ 155 h 760"/>
                <a:gd name="T10" fmla="*/ 0 w 375"/>
                <a:gd name="T11" fmla="*/ 165 h 760"/>
                <a:gd name="T12" fmla="*/ 10 w 375"/>
                <a:gd name="T13" fmla="*/ 169 h 760"/>
                <a:gd name="T14" fmla="*/ 22 w 375"/>
                <a:gd name="T15" fmla="*/ 173 h 760"/>
                <a:gd name="T16" fmla="*/ 33 w 375"/>
                <a:gd name="T17" fmla="*/ 174 h 760"/>
                <a:gd name="T18" fmla="*/ 42 w 375"/>
                <a:gd name="T19" fmla="*/ 173 h 760"/>
                <a:gd name="T20" fmla="*/ 48 w 375"/>
                <a:gd name="T21" fmla="*/ 171 h 760"/>
                <a:gd name="T22" fmla="*/ 53 w 375"/>
                <a:gd name="T23" fmla="*/ 168 h 760"/>
                <a:gd name="T24" fmla="*/ 57 w 375"/>
                <a:gd name="T25" fmla="*/ 166 h 760"/>
                <a:gd name="T26" fmla="*/ 59 w 375"/>
                <a:gd name="T27" fmla="*/ 164 h 760"/>
                <a:gd name="T28" fmla="*/ 60 w 375"/>
                <a:gd name="T29" fmla="*/ 162 h 760"/>
                <a:gd name="T30" fmla="*/ 58 w 375"/>
                <a:gd name="T31" fmla="*/ 141 h 760"/>
                <a:gd name="T32" fmla="*/ 58 w 375"/>
                <a:gd name="T33" fmla="*/ 116 h 760"/>
                <a:gd name="T34" fmla="*/ 62 w 375"/>
                <a:gd name="T35" fmla="*/ 101 h 760"/>
                <a:gd name="T36" fmla="*/ 66 w 375"/>
                <a:gd name="T37" fmla="*/ 95 h 760"/>
                <a:gd name="T38" fmla="*/ 71 w 375"/>
                <a:gd name="T39" fmla="*/ 91 h 760"/>
                <a:gd name="T40" fmla="*/ 79 w 375"/>
                <a:gd name="T41" fmla="*/ 82 h 760"/>
                <a:gd name="T42" fmla="*/ 83 w 375"/>
                <a:gd name="T43" fmla="*/ 73 h 760"/>
                <a:gd name="T44" fmla="*/ 85 w 375"/>
                <a:gd name="T45" fmla="*/ 66 h 760"/>
                <a:gd name="T46" fmla="*/ 86 w 375"/>
                <a:gd name="T47" fmla="*/ 64 h 760"/>
                <a:gd name="T48" fmla="*/ 85 w 375"/>
                <a:gd name="T49" fmla="*/ 61 h 760"/>
                <a:gd name="T50" fmla="*/ 83 w 375"/>
                <a:gd name="T51" fmla="*/ 50 h 760"/>
                <a:gd name="T52" fmla="*/ 79 w 375"/>
                <a:gd name="T53" fmla="*/ 34 h 760"/>
                <a:gd name="T54" fmla="*/ 75 w 375"/>
                <a:gd name="T55" fmla="*/ 18 h 760"/>
                <a:gd name="T56" fmla="*/ 72 w 375"/>
                <a:gd name="T57" fmla="*/ 8 h 760"/>
                <a:gd name="T58" fmla="*/ 67 w 375"/>
                <a:gd name="T59" fmla="*/ 3 h 760"/>
                <a:gd name="T60" fmla="*/ 61 w 375"/>
                <a:gd name="T61" fmla="*/ 1 h 760"/>
                <a:gd name="T62" fmla="*/ 54 w 375"/>
                <a:gd name="T63" fmla="*/ 0 h 760"/>
                <a:gd name="T64" fmla="*/ 47 w 375"/>
                <a:gd name="T65" fmla="*/ 2 h 760"/>
                <a:gd name="T66" fmla="*/ 43 w 375"/>
                <a:gd name="T67" fmla="*/ 4 h 7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5"/>
                <a:gd name="T103" fmla="*/ 0 h 760"/>
                <a:gd name="T104" fmla="*/ 375 w 375"/>
                <a:gd name="T105" fmla="*/ 760 h 7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5" h="760">
                  <a:moveTo>
                    <a:pt x="185" y="17"/>
                  </a:moveTo>
                  <a:lnTo>
                    <a:pt x="182" y="18"/>
                  </a:lnTo>
                  <a:lnTo>
                    <a:pt x="180" y="19"/>
                  </a:lnTo>
                  <a:lnTo>
                    <a:pt x="125" y="92"/>
                  </a:lnTo>
                  <a:lnTo>
                    <a:pt x="82" y="189"/>
                  </a:lnTo>
                  <a:lnTo>
                    <a:pt x="51" y="299"/>
                  </a:lnTo>
                  <a:lnTo>
                    <a:pt x="28" y="414"/>
                  </a:lnTo>
                  <a:lnTo>
                    <a:pt x="13" y="522"/>
                  </a:lnTo>
                  <a:lnTo>
                    <a:pt x="5" y="613"/>
                  </a:lnTo>
                  <a:lnTo>
                    <a:pt x="2" y="678"/>
                  </a:lnTo>
                  <a:lnTo>
                    <a:pt x="0" y="708"/>
                  </a:lnTo>
                  <a:lnTo>
                    <a:pt x="0" y="719"/>
                  </a:lnTo>
                  <a:lnTo>
                    <a:pt x="12" y="726"/>
                  </a:lnTo>
                  <a:lnTo>
                    <a:pt x="43" y="739"/>
                  </a:lnTo>
                  <a:lnTo>
                    <a:pt x="72" y="748"/>
                  </a:lnTo>
                  <a:lnTo>
                    <a:pt x="98" y="754"/>
                  </a:lnTo>
                  <a:lnTo>
                    <a:pt x="121" y="758"/>
                  </a:lnTo>
                  <a:lnTo>
                    <a:pt x="143" y="760"/>
                  </a:lnTo>
                  <a:lnTo>
                    <a:pt x="164" y="758"/>
                  </a:lnTo>
                  <a:lnTo>
                    <a:pt x="181" y="756"/>
                  </a:lnTo>
                  <a:lnTo>
                    <a:pt x="198" y="750"/>
                  </a:lnTo>
                  <a:lnTo>
                    <a:pt x="211" y="747"/>
                  </a:lnTo>
                  <a:lnTo>
                    <a:pt x="223" y="740"/>
                  </a:lnTo>
                  <a:lnTo>
                    <a:pt x="233" y="734"/>
                  </a:lnTo>
                  <a:lnTo>
                    <a:pt x="242" y="728"/>
                  </a:lnTo>
                  <a:lnTo>
                    <a:pt x="249" y="723"/>
                  </a:lnTo>
                  <a:lnTo>
                    <a:pt x="253" y="719"/>
                  </a:lnTo>
                  <a:lnTo>
                    <a:pt x="257" y="715"/>
                  </a:lnTo>
                  <a:lnTo>
                    <a:pt x="258" y="714"/>
                  </a:lnTo>
                  <a:lnTo>
                    <a:pt x="263" y="706"/>
                  </a:lnTo>
                  <a:lnTo>
                    <a:pt x="262" y="698"/>
                  </a:lnTo>
                  <a:lnTo>
                    <a:pt x="253" y="618"/>
                  </a:lnTo>
                  <a:lnTo>
                    <a:pt x="251" y="554"/>
                  </a:lnTo>
                  <a:lnTo>
                    <a:pt x="255" y="505"/>
                  </a:lnTo>
                  <a:lnTo>
                    <a:pt x="262" y="467"/>
                  </a:lnTo>
                  <a:lnTo>
                    <a:pt x="271" y="442"/>
                  </a:lnTo>
                  <a:lnTo>
                    <a:pt x="280" y="425"/>
                  </a:lnTo>
                  <a:lnTo>
                    <a:pt x="287" y="417"/>
                  </a:lnTo>
                  <a:lnTo>
                    <a:pt x="289" y="415"/>
                  </a:lnTo>
                  <a:lnTo>
                    <a:pt x="310" y="399"/>
                  </a:lnTo>
                  <a:lnTo>
                    <a:pt x="327" y="380"/>
                  </a:lnTo>
                  <a:lnTo>
                    <a:pt x="343" y="359"/>
                  </a:lnTo>
                  <a:lnTo>
                    <a:pt x="353" y="338"/>
                  </a:lnTo>
                  <a:lnTo>
                    <a:pt x="362" y="319"/>
                  </a:lnTo>
                  <a:lnTo>
                    <a:pt x="369" y="302"/>
                  </a:lnTo>
                  <a:lnTo>
                    <a:pt x="372" y="290"/>
                  </a:lnTo>
                  <a:lnTo>
                    <a:pt x="374" y="285"/>
                  </a:lnTo>
                  <a:lnTo>
                    <a:pt x="375" y="281"/>
                  </a:lnTo>
                  <a:lnTo>
                    <a:pt x="374" y="277"/>
                  </a:lnTo>
                  <a:lnTo>
                    <a:pt x="372" y="268"/>
                  </a:lnTo>
                  <a:lnTo>
                    <a:pt x="367" y="248"/>
                  </a:lnTo>
                  <a:lnTo>
                    <a:pt x="362" y="220"/>
                  </a:lnTo>
                  <a:lnTo>
                    <a:pt x="354" y="185"/>
                  </a:lnTo>
                  <a:lnTo>
                    <a:pt x="345" y="148"/>
                  </a:lnTo>
                  <a:lnTo>
                    <a:pt x="337" y="112"/>
                  </a:lnTo>
                  <a:lnTo>
                    <a:pt x="328" y="78"/>
                  </a:lnTo>
                  <a:lnTo>
                    <a:pt x="319" y="49"/>
                  </a:lnTo>
                  <a:lnTo>
                    <a:pt x="313" y="35"/>
                  </a:lnTo>
                  <a:lnTo>
                    <a:pt x="305" y="23"/>
                  </a:lnTo>
                  <a:lnTo>
                    <a:pt x="294" y="13"/>
                  </a:lnTo>
                  <a:lnTo>
                    <a:pt x="281" y="6"/>
                  </a:lnTo>
                  <a:lnTo>
                    <a:pt x="266" y="3"/>
                  </a:lnTo>
                  <a:lnTo>
                    <a:pt x="250" y="0"/>
                  </a:lnTo>
                  <a:lnTo>
                    <a:pt x="234" y="1"/>
                  </a:lnTo>
                  <a:lnTo>
                    <a:pt x="220" y="4"/>
                  </a:lnTo>
                  <a:lnTo>
                    <a:pt x="207" y="8"/>
                  </a:lnTo>
                  <a:lnTo>
                    <a:pt x="197" y="12"/>
                  </a:lnTo>
                  <a:lnTo>
                    <a:pt x="189" y="16"/>
                  </a:lnTo>
                  <a:lnTo>
                    <a:pt x="185" y="17"/>
                  </a:lnTo>
                  <a:close/>
                </a:path>
              </a:pathLst>
            </a:custGeom>
            <a:solidFill>
              <a:srgbClr val="000000"/>
            </a:solidFill>
            <a:ln w="9525">
              <a:noFill/>
              <a:round/>
              <a:headEnd/>
              <a:tailEnd/>
            </a:ln>
          </p:spPr>
          <p:txBody>
            <a:bodyPr/>
            <a:lstStyle/>
            <a:p>
              <a:pPr rtl="0"/>
              <a:endParaRPr lang="en-US" sz="3800"/>
            </a:p>
          </p:txBody>
        </p:sp>
        <p:sp>
          <p:nvSpPr>
            <p:cNvPr id="1227" name="Freeform 1225"/>
            <p:cNvSpPr>
              <a:spLocks/>
            </p:cNvSpPr>
            <p:nvPr/>
          </p:nvSpPr>
          <p:spPr bwMode="auto">
            <a:xfrm>
              <a:off x="438" y="2639"/>
              <a:ext cx="67" cy="156"/>
            </a:xfrm>
            <a:custGeom>
              <a:avLst/>
              <a:gdLst>
                <a:gd name="T0" fmla="*/ 52 w 292"/>
                <a:gd name="T1" fmla="*/ 1 h 679"/>
                <a:gd name="T2" fmla="*/ 53 w 292"/>
                <a:gd name="T3" fmla="*/ 1 h 679"/>
                <a:gd name="T4" fmla="*/ 53 w 292"/>
                <a:gd name="T5" fmla="*/ 2 h 679"/>
                <a:gd name="T6" fmla="*/ 54 w 292"/>
                <a:gd name="T7" fmla="*/ 3 h 679"/>
                <a:gd name="T8" fmla="*/ 55 w 292"/>
                <a:gd name="T9" fmla="*/ 5 h 679"/>
                <a:gd name="T10" fmla="*/ 57 w 292"/>
                <a:gd name="T11" fmla="*/ 11 h 679"/>
                <a:gd name="T12" fmla="*/ 59 w 292"/>
                <a:gd name="T13" fmla="*/ 18 h 679"/>
                <a:gd name="T14" fmla="*/ 61 w 292"/>
                <a:gd name="T15" fmla="*/ 26 h 679"/>
                <a:gd name="T16" fmla="*/ 63 w 292"/>
                <a:gd name="T17" fmla="*/ 33 h 679"/>
                <a:gd name="T18" fmla="*/ 64 w 292"/>
                <a:gd name="T19" fmla="*/ 40 h 679"/>
                <a:gd name="T20" fmla="*/ 66 w 292"/>
                <a:gd name="T21" fmla="*/ 47 h 679"/>
                <a:gd name="T22" fmla="*/ 67 w 292"/>
                <a:gd name="T23" fmla="*/ 52 h 679"/>
                <a:gd name="T24" fmla="*/ 67 w 292"/>
                <a:gd name="T25" fmla="*/ 55 h 679"/>
                <a:gd name="T26" fmla="*/ 67 w 292"/>
                <a:gd name="T27" fmla="*/ 57 h 679"/>
                <a:gd name="T28" fmla="*/ 66 w 292"/>
                <a:gd name="T29" fmla="*/ 60 h 679"/>
                <a:gd name="T30" fmla="*/ 64 w 292"/>
                <a:gd name="T31" fmla="*/ 62 h 679"/>
                <a:gd name="T32" fmla="*/ 63 w 292"/>
                <a:gd name="T33" fmla="*/ 66 h 679"/>
                <a:gd name="T34" fmla="*/ 61 w 292"/>
                <a:gd name="T35" fmla="*/ 69 h 679"/>
                <a:gd name="T36" fmla="*/ 58 w 292"/>
                <a:gd name="T37" fmla="*/ 73 h 679"/>
                <a:gd name="T38" fmla="*/ 56 w 292"/>
                <a:gd name="T39" fmla="*/ 76 h 679"/>
                <a:gd name="T40" fmla="*/ 52 w 292"/>
                <a:gd name="T41" fmla="*/ 78 h 679"/>
                <a:gd name="T42" fmla="*/ 51 w 292"/>
                <a:gd name="T43" fmla="*/ 79 h 679"/>
                <a:gd name="T44" fmla="*/ 50 w 292"/>
                <a:gd name="T45" fmla="*/ 81 h 679"/>
                <a:gd name="T46" fmla="*/ 47 w 292"/>
                <a:gd name="T47" fmla="*/ 83 h 679"/>
                <a:gd name="T48" fmla="*/ 45 w 292"/>
                <a:gd name="T49" fmla="*/ 87 h 679"/>
                <a:gd name="T50" fmla="*/ 43 w 292"/>
                <a:gd name="T51" fmla="*/ 93 h 679"/>
                <a:gd name="T52" fmla="*/ 41 w 292"/>
                <a:gd name="T53" fmla="*/ 100 h 679"/>
                <a:gd name="T54" fmla="*/ 40 w 292"/>
                <a:gd name="T55" fmla="*/ 110 h 679"/>
                <a:gd name="T56" fmla="*/ 39 w 292"/>
                <a:gd name="T57" fmla="*/ 122 h 679"/>
                <a:gd name="T58" fmla="*/ 39 w 292"/>
                <a:gd name="T59" fmla="*/ 128 h 679"/>
                <a:gd name="T60" fmla="*/ 40 w 292"/>
                <a:gd name="T61" fmla="*/ 135 h 679"/>
                <a:gd name="T62" fmla="*/ 41 w 292"/>
                <a:gd name="T63" fmla="*/ 142 h 679"/>
                <a:gd name="T64" fmla="*/ 41 w 292"/>
                <a:gd name="T65" fmla="*/ 150 h 679"/>
                <a:gd name="T66" fmla="*/ 40 w 292"/>
                <a:gd name="T67" fmla="*/ 152 h 679"/>
                <a:gd name="T68" fmla="*/ 37 w 292"/>
                <a:gd name="T69" fmla="*/ 153 h 679"/>
                <a:gd name="T70" fmla="*/ 33 w 292"/>
                <a:gd name="T71" fmla="*/ 155 h 679"/>
                <a:gd name="T72" fmla="*/ 29 w 292"/>
                <a:gd name="T73" fmla="*/ 156 h 679"/>
                <a:gd name="T74" fmla="*/ 23 w 292"/>
                <a:gd name="T75" fmla="*/ 156 h 679"/>
                <a:gd name="T76" fmla="*/ 17 w 292"/>
                <a:gd name="T77" fmla="*/ 156 h 679"/>
                <a:gd name="T78" fmla="*/ 9 w 292"/>
                <a:gd name="T79" fmla="*/ 154 h 679"/>
                <a:gd name="T80" fmla="*/ 0 w 292"/>
                <a:gd name="T81" fmla="*/ 150 h 679"/>
                <a:gd name="T82" fmla="*/ 0 w 292"/>
                <a:gd name="T83" fmla="*/ 140 h 679"/>
                <a:gd name="T84" fmla="*/ 2 w 292"/>
                <a:gd name="T85" fmla="*/ 124 h 679"/>
                <a:gd name="T86" fmla="*/ 4 w 292"/>
                <a:gd name="T87" fmla="*/ 103 h 679"/>
                <a:gd name="T88" fmla="*/ 7 w 292"/>
                <a:gd name="T89" fmla="*/ 81 h 679"/>
                <a:gd name="T90" fmla="*/ 12 w 292"/>
                <a:gd name="T91" fmla="*/ 58 h 679"/>
                <a:gd name="T92" fmla="*/ 19 w 292"/>
                <a:gd name="T93" fmla="*/ 36 h 679"/>
                <a:gd name="T94" fmla="*/ 27 w 292"/>
                <a:gd name="T95" fmla="*/ 17 h 679"/>
                <a:gd name="T96" fmla="*/ 38 w 292"/>
                <a:gd name="T97" fmla="*/ 3 h 679"/>
                <a:gd name="T98" fmla="*/ 39 w 292"/>
                <a:gd name="T99" fmla="*/ 2 h 679"/>
                <a:gd name="T100" fmla="*/ 41 w 292"/>
                <a:gd name="T101" fmla="*/ 2 h 679"/>
                <a:gd name="T102" fmla="*/ 42 w 292"/>
                <a:gd name="T103" fmla="*/ 1 h 679"/>
                <a:gd name="T104" fmla="*/ 44 w 292"/>
                <a:gd name="T105" fmla="*/ 0 h 679"/>
                <a:gd name="T106" fmla="*/ 46 w 292"/>
                <a:gd name="T107" fmla="*/ 0 h 679"/>
                <a:gd name="T108" fmla="*/ 48 w 292"/>
                <a:gd name="T109" fmla="*/ 0 h 679"/>
                <a:gd name="T110" fmla="*/ 50 w 292"/>
                <a:gd name="T111" fmla="*/ 0 h 679"/>
                <a:gd name="T112" fmla="*/ 52 w 292"/>
                <a:gd name="T113" fmla="*/ 1 h 6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2"/>
                <a:gd name="T172" fmla="*/ 0 h 679"/>
                <a:gd name="T173" fmla="*/ 292 w 292"/>
                <a:gd name="T174" fmla="*/ 679 h 6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2" h="679">
                  <a:moveTo>
                    <a:pt x="225" y="3"/>
                  </a:moveTo>
                  <a:lnTo>
                    <a:pt x="229" y="5"/>
                  </a:lnTo>
                  <a:lnTo>
                    <a:pt x="233" y="8"/>
                  </a:lnTo>
                  <a:lnTo>
                    <a:pt x="236" y="15"/>
                  </a:lnTo>
                  <a:lnTo>
                    <a:pt x="240" y="22"/>
                  </a:lnTo>
                  <a:lnTo>
                    <a:pt x="248" y="47"/>
                  </a:lnTo>
                  <a:lnTo>
                    <a:pt x="256" y="77"/>
                  </a:lnTo>
                  <a:lnTo>
                    <a:pt x="264" y="111"/>
                  </a:lnTo>
                  <a:lnTo>
                    <a:pt x="273" y="145"/>
                  </a:lnTo>
                  <a:lnTo>
                    <a:pt x="279" y="176"/>
                  </a:lnTo>
                  <a:lnTo>
                    <a:pt x="286" y="204"/>
                  </a:lnTo>
                  <a:lnTo>
                    <a:pt x="290" y="227"/>
                  </a:lnTo>
                  <a:lnTo>
                    <a:pt x="292" y="240"/>
                  </a:lnTo>
                  <a:lnTo>
                    <a:pt x="290" y="247"/>
                  </a:lnTo>
                  <a:lnTo>
                    <a:pt x="286" y="259"/>
                  </a:lnTo>
                  <a:lnTo>
                    <a:pt x="281" y="272"/>
                  </a:lnTo>
                  <a:lnTo>
                    <a:pt x="274" y="288"/>
                  </a:lnTo>
                  <a:lnTo>
                    <a:pt x="265" y="302"/>
                  </a:lnTo>
                  <a:lnTo>
                    <a:pt x="253" y="318"/>
                  </a:lnTo>
                  <a:lnTo>
                    <a:pt x="242" y="331"/>
                  </a:lnTo>
                  <a:lnTo>
                    <a:pt x="227" y="341"/>
                  </a:lnTo>
                  <a:lnTo>
                    <a:pt x="223" y="344"/>
                  </a:lnTo>
                  <a:lnTo>
                    <a:pt x="216" y="351"/>
                  </a:lnTo>
                  <a:lnTo>
                    <a:pt x="207" y="363"/>
                  </a:lnTo>
                  <a:lnTo>
                    <a:pt x="196" y="380"/>
                  </a:lnTo>
                  <a:lnTo>
                    <a:pt x="187" y="405"/>
                  </a:lnTo>
                  <a:lnTo>
                    <a:pt x="178" y="437"/>
                  </a:lnTo>
                  <a:lnTo>
                    <a:pt x="173" y="479"/>
                  </a:lnTo>
                  <a:lnTo>
                    <a:pt x="170" y="530"/>
                  </a:lnTo>
                  <a:lnTo>
                    <a:pt x="171" y="557"/>
                  </a:lnTo>
                  <a:lnTo>
                    <a:pt x="173" y="587"/>
                  </a:lnTo>
                  <a:lnTo>
                    <a:pt x="177" y="619"/>
                  </a:lnTo>
                  <a:lnTo>
                    <a:pt x="180" y="655"/>
                  </a:lnTo>
                  <a:lnTo>
                    <a:pt x="173" y="661"/>
                  </a:lnTo>
                  <a:lnTo>
                    <a:pt x="161" y="668"/>
                  </a:lnTo>
                  <a:lnTo>
                    <a:pt x="145" y="674"/>
                  </a:lnTo>
                  <a:lnTo>
                    <a:pt x="126" y="678"/>
                  </a:lnTo>
                  <a:lnTo>
                    <a:pt x="101" y="679"/>
                  </a:lnTo>
                  <a:lnTo>
                    <a:pt x="72" y="677"/>
                  </a:lnTo>
                  <a:lnTo>
                    <a:pt x="39" y="669"/>
                  </a:lnTo>
                  <a:lnTo>
                    <a:pt x="0" y="655"/>
                  </a:lnTo>
                  <a:lnTo>
                    <a:pt x="2" y="609"/>
                  </a:lnTo>
                  <a:lnTo>
                    <a:pt x="7" y="539"/>
                  </a:lnTo>
                  <a:lnTo>
                    <a:pt x="17" y="450"/>
                  </a:lnTo>
                  <a:lnTo>
                    <a:pt x="32" y="353"/>
                  </a:lnTo>
                  <a:lnTo>
                    <a:pt x="53" y="251"/>
                  </a:lnTo>
                  <a:lnTo>
                    <a:pt x="82" y="156"/>
                  </a:lnTo>
                  <a:lnTo>
                    <a:pt x="118" y="73"/>
                  </a:lnTo>
                  <a:lnTo>
                    <a:pt x="165" y="11"/>
                  </a:lnTo>
                  <a:lnTo>
                    <a:pt x="170" y="8"/>
                  </a:lnTo>
                  <a:lnTo>
                    <a:pt x="177" y="7"/>
                  </a:lnTo>
                  <a:lnTo>
                    <a:pt x="184" y="4"/>
                  </a:lnTo>
                  <a:lnTo>
                    <a:pt x="192" y="2"/>
                  </a:lnTo>
                  <a:lnTo>
                    <a:pt x="201" y="0"/>
                  </a:lnTo>
                  <a:lnTo>
                    <a:pt x="209" y="0"/>
                  </a:lnTo>
                  <a:lnTo>
                    <a:pt x="217" y="0"/>
                  </a:lnTo>
                  <a:lnTo>
                    <a:pt x="225" y="3"/>
                  </a:lnTo>
                  <a:close/>
                </a:path>
              </a:pathLst>
            </a:custGeom>
            <a:solidFill>
              <a:srgbClr val="C0C0C0"/>
            </a:solidFill>
            <a:ln w="9525">
              <a:noFill/>
              <a:round/>
              <a:headEnd/>
              <a:tailEnd/>
            </a:ln>
          </p:spPr>
          <p:txBody>
            <a:bodyPr/>
            <a:lstStyle/>
            <a:p>
              <a:pPr rtl="0"/>
              <a:endParaRPr lang="en-US" sz="3800"/>
            </a:p>
          </p:txBody>
        </p:sp>
        <p:sp>
          <p:nvSpPr>
            <p:cNvPr id="1228" name="Freeform 1226"/>
            <p:cNvSpPr>
              <a:spLocks/>
            </p:cNvSpPr>
            <p:nvPr/>
          </p:nvSpPr>
          <p:spPr bwMode="auto">
            <a:xfrm>
              <a:off x="480" y="2612"/>
              <a:ext cx="18" cy="24"/>
            </a:xfrm>
            <a:custGeom>
              <a:avLst/>
              <a:gdLst>
                <a:gd name="T0" fmla="*/ 0 w 82"/>
                <a:gd name="T1" fmla="*/ 20 h 107"/>
                <a:gd name="T2" fmla="*/ 8 w 82"/>
                <a:gd name="T3" fmla="*/ 24 h 107"/>
                <a:gd name="T4" fmla="*/ 9 w 82"/>
                <a:gd name="T5" fmla="*/ 21 h 107"/>
                <a:gd name="T6" fmla="*/ 11 w 82"/>
                <a:gd name="T7" fmla="*/ 19 h 107"/>
                <a:gd name="T8" fmla="*/ 12 w 82"/>
                <a:gd name="T9" fmla="*/ 16 h 107"/>
                <a:gd name="T10" fmla="*/ 13 w 82"/>
                <a:gd name="T11" fmla="*/ 14 h 107"/>
                <a:gd name="T12" fmla="*/ 15 w 82"/>
                <a:gd name="T13" fmla="*/ 12 h 107"/>
                <a:gd name="T14" fmla="*/ 16 w 82"/>
                <a:gd name="T15" fmla="*/ 10 h 107"/>
                <a:gd name="T16" fmla="*/ 17 w 82"/>
                <a:gd name="T17" fmla="*/ 8 h 107"/>
                <a:gd name="T18" fmla="*/ 18 w 82"/>
                <a:gd name="T19" fmla="*/ 7 h 107"/>
                <a:gd name="T20" fmla="*/ 13 w 82"/>
                <a:gd name="T21" fmla="*/ 0 h 107"/>
                <a:gd name="T22" fmla="*/ 11 w 82"/>
                <a:gd name="T23" fmla="*/ 2 h 107"/>
                <a:gd name="T24" fmla="*/ 9 w 82"/>
                <a:gd name="T25" fmla="*/ 4 h 107"/>
                <a:gd name="T26" fmla="*/ 7 w 82"/>
                <a:gd name="T27" fmla="*/ 8 h 107"/>
                <a:gd name="T28" fmla="*/ 5 w 82"/>
                <a:gd name="T29" fmla="*/ 11 h 107"/>
                <a:gd name="T30" fmla="*/ 3 w 82"/>
                <a:gd name="T31" fmla="*/ 14 h 107"/>
                <a:gd name="T32" fmla="*/ 2 w 82"/>
                <a:gd name="T33" fmla="*/ 17 h 107"/>
                <a:gd name="T34" fmla="*/ 1 w 82"/>
                <a:gd name="T35" fmla="*/ 19 h 107"/>
                <a:gd name="T36" fmla="*/ 0 w 82"/>
                <a:gd name="T37" fmla="*/ 20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
                <a:gd name="T58" fmla="*/ 0 h 107"/>
                <a:gd name="T59" fmla="*/ 82 w 82"/>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 h="107">
                  <a:moveTo>
                    <a:pt x="0" y="91"/>
                  </a:moveTo>
                  <a:lnTo>
                    <a:pt x="37" y="107"/>
                  </a:lnTo>
                  <a:lnTo>
                    <a:pt x="42" y="95"/>
                  </a:lnTo>
                  <a:lnTo>
                    <a:pt x="49" y="84"/>
                  </a:lnTo>
                  <a:lnTo>
                    <a:pt x="54" y="72"/>
                  </a:lnTo>
                  <a:lnTo>
                    <a:pt x="60" y="61"/>
                  </a:lnTo>
                  <a:lnTo>
                    <a:pt x="67" y="52"/>
                  </a:lnTo>
                  <a:lnTo>
                    <a:pt x="73" y="43"/>
                  </a:lnTo>
                  <a:lnTo>
                    <a:pt x="79" y="37"/>
                  </a:lnTo>
                  <a:lnTo>
                    <a:pt x="82" y="33"/>
                  </a:lnTo>
                  <a:lnTo>
                    <a:pt x="58" y="0"/>
                  </a:lnTo>
                  <a:lnTo>
                    <a:pt x="49" y="9"/>
                  </a:lnTo>
                  <a:lnTo>
                    <a:pt x="40" y="20"/>
                  </a:lnTo>
                  <a:lnTo>
                    <a:pt x="30" y="34"/>
                  </a:lnTo>
                  <a:lnTo>
                    <a:pt x="23" y="47"/>
                  </a:lnTo>
                  <a:lnTo>
                    <a:pt x="15" y="61"/>
                  </a:lnTo>
                  <a:lnTo>
                    <a:pt x="8" y="74"/>
                  </a:lnTo>
                  <a:lnTo>
                    <a:pt x="3" y="85"/>
                  </a:lnTo>
                  <a:lnTo>
                    <a:pt x="0" y="91"/>
                  </a:lnTo>
                  <a:close/>
                </a:path>
              </a:pathLst>
            </a:custGeom>
            <a:solidFill>
              <a:srgbClr val="000000"/>
            </a:solidFill>
            <a:ln w="9525">
              <a:noFill/>
              <a:round/>
              <a:headEnd/>
              <a:tailEnd/>
            </a:ln>
          </p:spPr>
          <p:txBody>
            <a:bodyPr/>
            <a:lstStyle/>
            <a:p>
              <a:pPr rtl="0"/>
              <a:endParaRPr lang="en-US" sz="3800"/>
            </a:p>
          </p:txBody>
        </p:sp>
        <p:sp>
          <p:nvSpPr>
            <p:cNvPr id="1229" name="Freeform 1227"/>
            <p:cNvSpPr>
              <a:spLocks/>
            </p:cNvSpPr>
            <p:nvPr/>
          </p:nvSpPr>
          <p:spPr bwMode="auto">
            <a:xfrm>
              <a:off x="586" y="2686"/>
              <a:ext cx="67" cy="65"/>
            </a:xfrm>
            <a:custGeom>
              <a:avLst/>
              <a:gdLst>
                <a:gd name="T0" fmla="*/ 2 w 292"/>
                <a:gd name="T1" fmla="*/ 2 h 284"/>
                <a:gd name="T2" fmla="*/ 0 w 292"/>
                <a:gd name="T3" fmla="*/ 3 h 284"/>
                <a:gd name="T4" fmla="*/ 0 w 292"/>
                <a:gd name="T5" fmla="*/ 5 h 284"/>
                <a:gd name="T6" fmla="*/ 0 w 292"/>
                <a:gd name="T7" fmla="*/ 8 h 284"/>
                <a:gd name="T8" fmla="*/ 2 w 292"/>
                <a:gd name="T9" fmla="*/ 9 h 284"/>
                <a:gd name="T10" fmla="*/ 58 w 292"/>
                <a:gd name="T11" fmla="*/ 64 h 284"/>
                <a:gd name="T12" fmla="*/ 59 w 292"/>
                <a:gd name="T13" fmla="*/ 65 h 284"/>
                <a:gd name="T14" fmla="*/ 61 w 292"/>
                <a:gd name="T15" fmla="*/ 65 h 284"/>
                <a:gd name="T16" fmla="*/ 64 w 292"/>
                <a:gd name="T17" fmla="*/ 65 h 284"/>
                <a:gd name="T18" fmla="*/ 65 w 292"/>
                <a:gd name="T19" fmla="*/ 64 h 284"/>
                <a:gd name="T20" fmla="*/ 67 w 292"/>
                <a:gd name="T21" fmla="*/ 62 h 284"/>
                <a:gd name="T22" fmla="*/ 67 w 292"/>
                <a:gd name="T23" fmla="*/ 60 h 284"/>
                <a:gd name="T24" fmla="*/ 67 w 292"/>
                <a:gd name="T25" fmla="*/ 58 h 284"/>
                <a:gd name="T26" fmla="*/ 65 w 292"/>
                <a:gd name="T27" fmla="*/ 56 h 284"/>
                <a:gd name="T28" fmla="*/ 9 w 292"/>
                <a:gd name="T29" fmla="*/ 2 h 284"/>
                <a:gd name="T30" fmla="*/ 8 w 292"/>
                <a:gd name="T31" fmla="*/ 0 h 284"/>
                <a:gd name="T32" fmla="*/ 5 w 292"/>
                <a:gd name="T33" fmla="*/ 0 h 284"/>
                <a:gd name="T34" fmla="*/ 3 w 292"/>
                <a:gd name="T35" fmla="*/ 0 h 284"/>
                <a:gd name="T36" fmla="*/ 2 w 292"/>
                <a:gd name="T37" fmla="*/ 2 h 2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2"/>
                <a:gd name="T58" fmla="*/ 0 h 284"/>
                <a:gd name="T59" fmla="*/ 292 w 292"/>
                <a:gd name="T60" fmla="*/ 284 h 2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2" h="284">
                  <a:moveTo>
                    <a:pt x="7" y="7"/>
                  </a:moveTo>
                  <a:lnTo>
                    <a:pt x="1" y="15"/>
                  </a:lnTo>
                  <a:lnTo>
                    <a:pt x="0" y="24"/>
                  </a:lnTo>
                  <a:lnTo>
                    <a:pt x="1" y="33"/>
                  </a:lnTo>
                  <a:lnTo>
                    <a:pt x="7" y="41"/>
                  </a:lnTo>
                  <a:lnTo>
                    <a:pt x="251" y="278"/>
                  </a:lnTo>
                  <a:lnTo>
                    <a:pt x="259" y="283"/>
                  </a:lnTo>
                  <a:lnTo>
                    <a:pt x="268" y="284"/>
                  </a:lnTo>
                  <a:lnTo>
                    <a:pt x="277" y="283"/>
                  </a:lnTo>
                  <a:lnTo>
                    <a:pt x="285" y="278"/>
                  </a:lnTo>
                  <a:lnTo>
                    <a:pt x="290" y="270"/>
                  </a:lnTo>
                  <a:lnTo>
                    <a:pt x="292" y="261"/>
                  </a:lnTo>
                  <a:lnTo>
                    <a:pt x="290" y="252"/>
                  </a:lnTo>
                  <a:lnTo>
                    <a:pt x="285" y="244"/>
                  </a:lnTo>
                  <a:lnTo>
                    <a:pt x="40" y="7"/>
                  </a:lnTo>
                  <a:lnTo>
                    <a:pt x="33" y="2"/>
                  </a:lnTo>
                  <a:lnTo>
                    <a:pt x="23" y="0"/>
                  </a:lnTo>
                  <a:lnTo>
                    <a:pt x="14" y="2"/>
                  </a:lnTo>
                  <a:lnTo>
                    <a:pt x="7" y="7"/>
                  </a:lnTo>
                  <a:close/>
                </a:path>
              </a:pathLst>
            </a:custGeom>
            <a:solidFill>
              <a:srgbClr val="000000"/>
            </a:solidFill>
            <a:ln w="9525">
              <a:noFill/>
              <a:round/>
              <a:headEnd/>
              <a:tailEnd/>
            </a:ln>
          </p:spPr>
          <p:txBody>
            <a:bodyPr/>
            <a:lstStyle/>
            <a:p>
              <a:pPr rtl="0"/>
              <a:endParaRPr lang="en-US" sz="3800"/>
            </a:p>
          </p:txBody>
        </p:sp>
        <p:sp>
          <p:nvSpPr>
            <p:cNvPr id="1230" name="Freeform 1228"/>
            <p:cNvSpPr>
              <a:spLocks/>
            </p:cNvSpPr>
            <p:nvPr/>
          </p:nvSpPr>
          <p:spPr bwMode="auto">
            <a:xfrm>
              <a:off x="477" y="2675"/>
              <a:ext cx="147" cy="82"/>
            </a:xfrm>
            <a:custGeom>
              <a:avLst/>
              <a:gdLst>
                <a:gd name="T0" fmla="*/ 2 w 640"/>
                <a:gd name="T1" fmla="*/ 1 h 359"/>
                <a:gd name="T2" fmla="*/ 0 w 640"/>
                <a:gd name="T3" fmla="*/ 4 h 359"/>
                <a:gd name="T4" fmla="*/ 0 w 640"/>
                <a:gd name="T5" fmla="*/ 7 h 359"/>
                <a:gd name="T6" fmla="*/ 2 w 640"/>
                <a:gd name="T7" fmla="*/ 11 h 359"/>
                <a:gd name="T8" fmla="*/ 5 w 640"/>
                <a:gd name="T9" fmla="*/ 18 h 359"/>
                <a:gd name="T10" fmla="*/ 9 w 640"/>
                <a:gd name="T11" fmla="*/ 27 h 359"/>
                <a:gd name="T12" fmla="*/ 16 w 640"/>
                <a:gd name="T13" fmla="*/ 37 h 359"/>
                <a:gd name="T14" fmla="*/ 24 w 640"/>
                <a:gd name="T15" fmla="*/ 48 h 359"/>
                <a:gd name="T16" fmla="*/ 35 w 640"/>
                <a:gd name="T17" fmla="*/ 58 h 359"/>
                <a:gd name="T18" fmla="*/ 47 w 640"/>
                <a:gd name="T19" fmla="*/ 67 h 359"/>
                <a:gd name="T20" fmla="*/ 59 w 640"/>
                <a:gd name="T21" fmla="*/ 74 h 359"/>
                <a:gd name="T22" fmla="*/ 69 w 640"/>
                <a:gd name="T23" fmla="*/ 77 h 359"/>
                <a:gd name="T24" fmla="*/ 79 w 640"/>
                <a:gd name="T25" fmla="*/ 80 h 359"/>
                <a:gd name="T26" fmla="*/ 90 w 640"/>
                <a:gd name="T27" fmla="*/ 82 h 359"/>
                <a:gd name="T28" fmla="*/ 102 w 640"/>
                <a:gd name="T29" fmla="*/ 82 h 359"/>
                <a:gd name="T30" fmla="*/ 113 w 640"/>
                <a:gd name="T31" fmla="*/ 81 h 359"/>
                <a:gd name="T32" fmla="*/ 125 w 640"/>
                <a:gd name="T33" fmla="*/ 79 h 359"/>
                <a:gd name="T34" fmla="*/ 138 w 640"/>
                <a:gd name="T35" fmla="*/ 76 h 359"/>
                <a:gd name="T36" fmla="*/ 146 w 640"/>
                <a:gd name="T37" fmla="*/ 73 h 359"/>
                <a:gd name="T38" fmla="*/ 147 w 640"/>
                <a:gd name="T39" fmla="*/ 70 h 359"/>
                <a:gd name="T40" fmla="*/ 146 w 640"/>
                <a:gd name="T41" fmla="*/ 67 h 359"/>
                <a:gd name="T42" fmla="*/ 143 w 640"/>
                <a:gd name="T43" fmla="*/ 66 h 359"/>
                <a:gd name="T44" fmla="*/ 135 w 640"/>
                <a:gd name="T45" fmla="*/ 67 h 359"/>
                <a:gd name="T46" fmla="*/ 124 w 640"/>
                <a:gd name="T47" fmla="*/ 70 h 359"/>
                <a:gd name="T48" fmla="*/ 113 w 640"/>
                <a:gd name="T49" fmla="*/ 72 h 359"/>
                <a:gd name="T50" fmla="*/ 102 w 640"/>
                <a:gd name="T51" fmla="*/ 73 h 359"/>
                <a:gd name="T52" fmla="*/ 91 w 640"/>
                <a:gd name="T53" fmla="*/ 73 h 359"/>
                <a:gd name="T54" fmla="*/ 82 w 640"/>
                <a:gd name="T55" fmla="*/ 71 h 359"/>
                <a:gd name="T56" fmla="*/ 72 w 640"/>
                <a:gd name="T57" fmla="*/ 69 h 359"/>
                <a:gd name="T58" fmla="*/ 63 w 640"/>
                <a:gd name="T59" fmla="*/ 66 h 359"/>
                <a:gd name="T60" fmla="*/ 52 w 640"/>
                <a:gd name="T61" fmla="*/ 60 h 359"/>
                <a:gd name="T62" fmla="*/ 41 w 640"/>
                <a:gd name="T63" fmla="*/ 51 h 359"/>
                <a:gd name="T64" fmla="*/ 31 w 640"/>
                <a:gd name="T65" fmla="*/ 41 h 359"/>
                <a:gd name="T66" fmla="*/ 23 w 640"/>
                <a:gd name="T67" fmla="*/ 31 h 359"/>
                <a:gd name="T68" fmla="*/ 17 w 640"/>
                <a:gd name="T69" fmla="*/ 22 h 359"/>
                <a:gd name="T70" fmla="*/ 13 w 640"/>
                <a:gd name="T71" fmla="*/ 14 h 359"/>
                <a:gd name="T72" fmla="*/ 10 w 640"/>
                <a:gd name="T73" fmla="*/ 7 h 359"/>
                <a:gd name="T74" fmla="*/ 9 w 640"/>
                <a:gd name="T75" fmla="*/ 4 h 359"/>
                <a:gd name="T76" fmla="*/ 8 w 640"/>
                <a:gd name="T77" fmla="*/ 2 h 359"/>
                <a:gd name="T78" fmla="*/ 5 w 640"/>
                <a:gd name="T79" fmla="*/ 0 h 3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0"/>
                <a:gd name="T121" fmla="*/ 0 h 359"/>
                <a:gd name="T122" fmla="*/ 640 w 640"/>
                <a:gd name="T123" fmla="*/ 359 h 3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0" h="359">
                  <a:moveTo>
                    <a:pt x="14" y="1"/>
                  </a:moveTo>
                  <a:lnTo>
                    <a:pt x="8" y="5"/>
                  </a:lnTo>
                  <a:lnTo>
                    <a:pt x="2" y="10"/>
                  </a:lnTo>
                  <a:lnTo>
                    <a:pt x="0" y="18"/>
                  </a:lnTo>
                  <a:lnTo>
                    <a:pt x="0" y="26"/>
                  </a:lnTo>
                  <a:lnTo>
                    <a:pt x="1" y="30"/>
                  </a:lnTo>
                  <a:lnTo>
                    <a:pt x="4" y="36"/>
                  </a:lnTo>
                  <a:lnTo>
                    <a:pt x="8" y="48"/>
                  </a:lnTo>
                  <a:lnTo>
                    <a:pt x="13" y="61"/>
                  </a:lnTo>
                  <a:lnTo>
                    <a:pt x="21" y="78"/>
                  </a:lnTo>
                  <a:lnTo>
                    <a:pt x="30" y="96"/>
                  </a:lnTo>
                  <a:lnTo>
                    <a:pt x="41" y="117"/>
                  </a:lnTo>
                  <a:lnTo>
                    <a:pt x="54" y="138"/>
                  </a:lnTo>
                  <a:lnTo>
                    <a:pt x="69" y="161"/>
                  </a:lnTo>
                  <a:lnTo>
                    <a:pt x="86" y="184"/>
                  </a:lnTo>
                  <a:lnTo>
                    <a:pt x="105" y="208"/>
                  </a:lnTo>
                  <a:lnTo>
                    <a:pt x="126" y="231"/>
                  </a:lnTo>
                  <a:lnTo>
                    <a:pt x="151" y="253"/>
                  </a:lnTo>
                  <a:lnTo>
                    <a:pt x="177" y="275"/>
                  </a:lnTo>
                  <a:lnTo>
                    <a:pt x="205" y="295"/>
                  </a:lnTo>
                  <a:lnTo>
                    <a:pt x="237" y="313"/>
                  </a:lnTo>
                  <a:lnTo>
                    <a:pt x="257" y="324"/>
                  </a:lnTo>
                  <a:lnTo>
                    <a:pt x="280" y="333"/>
                  </a:lnTo>
                  <a:lnTo>
                    <a:pt x="300" y="339"/>
                  </a:lnTo>
                  <a:lnTo>
                    <a:pt x="324" y="346"/>
                  </a:lnTo>
                  <a:lnTo>
                    <a:pt x="346" y="351"/>
                  </a:lnTo>
                  <a:lnTo>
                    <a:pt x="369" y="355"/>
                  </a:lnTo>
                  <a:lnTo>
                    <a:pt x="393" y="357"/>
                  </a:lnTo>
                  <a:lnTo>
                    <a:pt x="418" y="359"/>
                  </a:lnTo>
                  <a:lnTo>
                    <a:pt x="442" y="359"/>
                  </a:lnTo>
                  <a:lnTo>
                    <a:pt x="467" y="357"/>
                  </a:lnTo>
                  <a:lnTo>
                    <a:pt x="493" y="356"/>
                  </a:lnTo>
                  <a:lnTo>
                    <a:pt x="519" y="352"/>
                  </a:lnTo>
                  <a:lnTo>
                    <a:pt x="545" y="347"/>
                  </a:lnTo>
                  <a:lnTo>
                    <a:pt x="572" y="341"/>
                  </a:lnTo>
                  <a:lnTo>
                    <a:pt x="600" y="334"/>
                  </a:lnTo>
                  <a:lnTo>
                    <a:pt x="627" y="325"/>
                  </a:lnTo>
                  <a:lnTo>
                    <a:pt x="634" y="321"/>
                  </a:lnTo>
                  <a:lnTo>
                    <a:pt x="639" y="316"/>
                  </a:lnTo>
                  <a:lnTo>
                    <a:pt x="640" y="308"/>
                  </a:lnTo>
                  <a:lnTo>
                    <a:pt x="640" y="300"/>
                  </a:lnTo>
                  <a:lnTo>
                    <a:pt x="636" y="294"/>
                  </a:lnTo>
                  <a:lnTo>
                    <a:pt x="630" y="288"/>
                  </a:lnTo>
                  <a:lnTo>
                    <a:pt x="623" y="287"/>
                  </a:lnTo>
                  <a:lnTo>
                    <a:pt x="615" y="287"/>
                  </a:lnTo>
                  <a:lnTo>
                    <a:pt x="589" y="295"/>
                  </a:lnTo>
                  <a:lnTo>
                    <a:pt x="565" y="303"/>
                  </a:lnTo>
                  <a:lnTo>
                    <a:pt x="539" y="308"/>
                  </a:lnTo>
                  <a:lnTo>
                    <a:pt x="514" y="313"/>
                  </a:lnTo>
                  <a:lnTo>
                    <a:pt x="490" y="316"/>
                  </a:lnTo>
                  <a:lnTo>
                    <a:pt x="467" y="318"/>
                  </a:lnTo>
                  <a:lnTo>
                    <a:pt x="444" y="320"/>
                  </a:lnTo>
                  <a:lnTo>
                    <a:pt x="420" y="320"/>
                  </a:lnTo>
                  <a:lnTo>
                    <a:pt x="398" y="318"/>
                  </a:lnTo>
                  <a:lnTo>
                    <a:pt x="377" y="316"/>
                  </a:lnTo>
                  <a:lnTo>
                    <a:pt x="355" y="313"/>
                  </a:lnTo>
                  <a:lnTo>
                    <a:pt x="334" y="308"/>
                  </a:lnTo>
                  <a:lnTo>
                    <a:pt x="315" y="303"/>
                  </a:lnTo>
                  <a:lnTo>
                    <a:pt x="294" y="295"/>
                  </a:lnTo>
                  <a:lnTo>
                    <a:pt x="274" y="287"/>
                  </a:lnTo>
                  <a:lnTo>
                    <a:pt x="256" y="278"/>
                  </a:lnTo>
                  <a:lnTo>
                    <a:pt x="228" y="261"/>
                  </a:lnTo>
                  <a:lnTo>
                    <a:pt x="200" y="243"/>
                  </a:lnTo>
                  <a:lnTo>
                    <a:pt x="177" y="223"/>
                  </a:lnTo>
                  <a:lnTo>
                    <a:pt x="155" y="201"/>
                  </a:lnTo>
                  <a:lnTo>
                    <a:pt x="134" y="181"/>
                  </a:lnTo>
                  <a:lnTo>
                    <a:pt x="117" y="158"/>
                  </a:lnTo>
                  <a:lnTo>
                    <a:pt x="101" y="136"/>
                  </a:lnTo>
                  <a:lnTo>
                    <a:pt x="87" y="116"/>
                  </a:lnTo>
                  <a:lnTo>
                    <a:pt x="75" y="95"/>
                  </a:lnTo>
                  <a:lnTo>
                    <a:pt x="65" y="76"/>
                  </a:lnTo>
                  <a:lnTo>
                    <a:pt x="57" y="60"/>
                  </a:lnTo>
                  <a:lnTo>
                    <a:pt x="51" y="44"/>
                  </a:lnTo>
                  <a:lnTo>
                    <a:pt x="45" y="32"/>
                  </a:lnTo>
                  <a:lnTo>
                    <a:pt x="41" y="22"/>
                  </a:lnTo>
                  <a:lnTo>
                    <a:pt x="40" y="17"/>
                  </a:lnTo>
                  <a:lnTo>
                    <a:pt x="39" y="14"/>
                  </a:lnTo>
                  <a:lnTo>
                    <a:pt x="35" y="8"/>
                  </a:lnTo>
                  <a:lnTo>
                    <a:pt x="28" y="2"/>
                  </a:lnTo>
                  <a:lnTo>
                    <a:pt x="22" y="0"/>
                  </a:lnTo>
                  <a:lnTo>
                    <a:pt x="14" y="1"/>
                  </a:lnTo>
                  <a:close/>
                </a:path>
              </a:pathLst>
            </a:custGeom>
            <a:solidFill>
              <a:srgbClr val="000000"/>
            </a:solidFill>
            <a:ln w="9525">
              <a:noFill/>
              <a:round/>
              <a:headEnd/>
              <a:tailEnd/>
            </a:ln>
          </p:spPr>
          <p:txBody>
            <a:bodyPr/>
            <a:lstStyle/>
            <a:p>
              <a:pPr rtl="0"/>
              <a:endParaRPr lang="en-US" sz="3800"/>
            </a:p>
          </p:txBody>
        </p:sp>
        <p:sp>
          <p:nvSpPr>
            <p:cNvPr id="1231" name="Freeform 1229"/>
            <p:cNvSpPr>
              <a:spLocks/>
            </p:cNvSpPr>
            <p:nvPr/>
          </p:nvSpPr>
          <p:spPr bwMode="auto">
            <a:xfrm>
              <a:off x="608" y="2720"/>
              <a:ext cx="44" cy="37"/>
            </a:xfrm>
            <a:custGeom>
              <a:avLst/>
              <a:gdLst>
                <a:gd name="T0" fmla="*/ 20 w 194"/>
                <a:gd name="T1" fmla="*/ 1 h 165"/>
                <a:gd name="T2" fmla="*/ 16 w 194"/>
                <a:gd name="T3" fmla="*/ 2 h 165"/>
                <a:gd name="T4" fmla="*/ 13 w 194"/>
                <a:gd name="T5" fmla="*/ 3 h 165"/>
                <a:gd name="T6" fmla="*/ 11 w 194"/>
                <a:gd name="T7" fmla="*/ 4 h 165"/>
                <a:gd name="T8" fmla="*/ 8 w 194"/>
                <a:gd name="T9" fmla="*/ 5 h 165"/>
                <a:gd name="T10" fmla="*/ 6 w 194"/>
                <a:gd name="T11" fmla="*/ 7 h 165"/>
                <a:gd name="T12" fmla="*/ 5 w 194"/>
                <a:gd name="T13" fmla="*/ 8 h 165"/>
                <a:gd name="T14" fmla="*/ 3 w 194"/>
                <a:gd name="T15" fmla="*/ 10 h 165"/>
                <a:gd name="T16" fmla="*/ 2 w 194"/>
                <a:gd name="T17" fmla="*/ 12 h 165"/>
                <a:gd name="T18" fmla="*/ 1 w 194"/>
                <a:gd name="T19" fmla="*/ 14 h 165"/>
                <a:gd name="T20" fmla="*/ 1 w 194"/>
                <a:gd name="T21" fmla="*/ 16 h 165"/>
                <a:gd name="T22" fmla="*/ 0 w 194"/>
                <a:gd name="T23" fmla="*/ 18 h 165"/>
                <a:gd name="T24" fmla="*/ 0 w 194"/>
                <a:gd name="T25" fmla="*/ 20 h 165"/>
                <a:gd name="T26" fmla="*/ 0 w 194"/>
                <a:gd name="T27" fmla="*/ 24 h 165"/>
                <a:gd name="T28" fmla="*/ 2 w 194"/>
                <a:gd name="T29" fmla="*/ 27 h 165"/>
                <a:gd name="T30" fmla="*/ 2 w 194"/>
                <a:gd name="T31" fmla="*/ 30 h 165"/>
                <a:gd name="T32" fmla="*/ 3 w 194"/>
                <a:gd name="T33" fmla="*/ 31 h 165"/>
                <a:gd name="T34" fmla="*/ 3 w 194"/>
                <a:gd name="T35" fmla="*/ 31 h 165"/>
                <a:gd name="T36" fmla="*/ 4 w 194"/>
                <a:gd name="T37" fmla="*/ 31 h 165"/>
                <a:gd name="T38" fmla="*/ 4 w 194"/>
                <a:gd name="T39" fmla="*/ 32 h 165"/>
                <a:gd name="T40" fmla="*/ 4 w 194"/>
                <a:gd name="T41" fmla="*/ 32 h 165"/>
                <a:gd name="T42" fmla="*/ 7 w 194"/>
                <a:gd name="T43" fmla="*/ 35 h 165"/>
                <a:gd name="T44" fmla="*/ 11 w 194"/>
                <a:gd name="T45" fmla="*/ 36 h 165"/>
                <a:gd name="T46" fmla="*/ 15 w 194"/>
                <a:gd name="T47" fmla="*/ 37 h 165"/>
                <a:gd name="T48" fmla="*/ 20 w 194"/>
                <a:gd name="T49" fmla="*/ 37 h 165"/>
                <a:gd name="T50" fmla="*/ 24 w 194"/>
                <a:gd name="T51" fmla="*/ 37 h 165"/>
                <a:gd name="T52" fmla="*/ 28 w 194"/>
                <a:gd name="T53" fmla="*/ 36 h 165"/>
                <a:gd name="T54" fmla="*/ 31 w 194"/>
                <a:gd name="T55" fmla="*/ 35 h 165"/>
                <a:gd name="T56" fmla="*/ 33 w 194"/>
                <a:gd name="T57" fmla="*/ 35 h 165"/>
                <a:gd name="T58" fmla="*/ 33 w 194"/>
                <a:gd name="T59" fmla="*/ 35 h 165"/>
                <a:gd name="T60" fmla="*/ 34 w 194"/>
                <a:gd name="T61" fmla="*/ 34 h 165"/>
                <a:gd name="T62" fmla="*/ 34 w 194"/>
                <a:gd name="T63" fmla="*/ 34 h 165"/>
                <a:gd name="T64" fmla="*/ 34 w 194"/>
                <a:gd name="T65" fmla="*/ 34 h 165"/>
                <a:gd name="T66" fmla="*/ 36 w 194"/>
                <a:gd name="T67" fmla="*/ 32 h 165"/>
                <a:gd name="T68" fmla="*/ 37 w 194"/>
                <a:gd name="T69" fmla="*/ 30 h 165"/>
                <a:gd name="T70" fmla="*/ 38 w 194"/>
                <a:gd name="T71" fmla="*/ 28 h 165"/>
                <a:gd name="T72" fmla="*/ 38 w 194"/>
                <a:gd name="T73" fmla="*/ 26 h 165"/>
                <a:gd name="T74" fmla="*/ 38 w 194"/>
                <a:gd name="T75" fmla="*/ 25 h 165"/>
                <a:gd name="T76" fmla="*/ 38 w 194"/>
                <a:gd name="T77" fmla="*/ 24 h 165"/>
                <a:gd name="T78" fmla="*/ 38 w 194"/>
                <a:gd name="T79" fmla="*/ 23 h 165"/>
                <a:gd name="T80" fmla="*/ 38 w 194"/>
                <a:gd name="T81" fmla="*/ 22 h 165"/>
                <a:gd name="T82" fmla="*/ 39 w 194"/>
                <a:gd name="T83" fmla="*/ 21 h 165"/>
                <a:gd name="T84" fmla="*/ 41 w 194"/>
                <a:gd name="T85" fmla="*/ 20 h 165"/>
                <a:gd name="T86" fmla="*/ 42 w 194"/>
                <a:gd name="T87" fmla="*/ 19 h 165"/>
                <a:gd name="T88" fmla="*/ 43 w 194"/>
                <a:gd name="T89" fmla="*/ 18 h 165"/>
                <a:gd name="T90" fmla="*/ 43 w 194"/>
                <a:gd name="T91" fmla="*/ 17 h 165"/>
                <a:gd name="T92" fmla="*/ 44 w 194"/>
                <a:gd name="T93" fmla="*/ 16 h 165"/>
                <a:gd name="T94" fmla="*/ 44 w 194"/>
                <a:gd name="T95" fmla="*/ 15 h 165"/>
                <a:gd name="T96" fmla="*/ 44 w 194"/>
                <a:gd name="T97" fmla="*/ 14 h 165"/>
                <a:gd name="T98" fmla="*/ 44 w 194"/>
                <a:gd name="T99" fmla="*/ 13 h 165"/>
                <a:gd name="T100" fmla="*/ 44 w 194"/>
                <a:gd name="T101" fmla="*/ 12 h 165"/>
                <a:gd name="T102" fmla="*/ 43 w 194"/>
                <a:gd name="T103" fmla="*/ 11 h 165"/>
                <a:gd name="T104" fmla="*/ 43 w 194"/>
                <a:gd name="T105" fmla="*/ 10 h 165"/>
                <a:gd name="T106" fmla="*/ 41 w 194"/>
                <a:gd name="T107" fmla="*/ 6 h 165"/>
                <a:gd name="T108" fmla="*/ 38 w 194"/>
                <a:gd name="T109" fmla="*/ 3 h 165"/>
                <a:gd name="T110" fmla="*/ 35 w 194"/>
                <a:gd name="T111" fmla="*/ 2 h 165"/>
                <a:gd name="T112" fmla="*/ 32 w 194"/>
                <a:gd name="T113" fmla="*/ 1 h 165"/>
                <a:gd name="T114" fmla="*/ 28 w 194"/>
                <a:gd name="T115" fmla="*/ 0 h 165"/>
                <a:gd name="T116" fmla="*/ 25 w 194"/>
                <a:gd name="T117" fmla="*/ 0 h 165"/>
                <a:gd name="T118" fmla="*/ 22 w 194"/>
                <a:gd name="T119" fmla="*/ 1 h 165"/>
                <a:gd name="T120" fmla="*/ 20 w 194"/>
                <a:gd name="T121" fmla="*/ 1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4"/>
                <a:gd name="T184" fmla="*/ 0 h 165"/>
                <a:gd name="T185" fmla="*/ 194 w 194"/>
                <a:gd name="T186" fmla="*/ 165 h 1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4" h="165">
                  <a:moveTo>
                    <a:pt x="86" y="5"/>
                  </a:moveTo>
                  <a:lnTo>
                    <a:pt x="72" y="8"/>
                  </a:lnTo>
                  <a:lnTo>
                    <a:pt x="59" y="12"/>
                  </a:lnTo>
                  <a:lnTo>
                    <a:pt x="47" y="17"/>
                  </a:lnTo>
                  <a:lnTo>
                    <a:pt x="37" y="22"/>
                  </a:lnTo>
                  <a:lnTo>
                    <a:pt x="27" y="29"/>
                  </a:lnTo>
                  <a:lnTo>
                    <a:pt x="20" y="37"/>
                  </a:lnTo>
                  <a:lnTo>
                    <a:pt x="13" y="44"/>
                  </a:lnTo>
                  <a:lnTo>
                    <a:pt x="8" y="53"/>
                  </a:lnTo>
                  <a:lnTo>
                    <a:pt x="4" y="63"/>
                  </a:lnTo>
                  <a:lnTo>
                    <a:pt x="3" y="70"/>
                  </a:lnTo>
                  <a:lnTo>
                    <a:pt x="0" y="79"/>
                  </a:lnTo>
                  <a:lnTo>
                    <a:pt x="0" y="87"/>
                  </a:lnTo>
                  <a:lnTo>
                    <a:pt x="1" y="106"/>
                  </a:lnTo>
                  <a:lnTo>
                    <a:pt x="7" y="121"/>
                  </a:lnTo>
                  <a:lnTo>
                    <a:pt x="10" y="133"/>
                  </a:lnTo>
                  <a:lnTo>
                    <a:pt x="14" y="138"/>
                  </a:lnTo>
                  <a:lnTo>
                    <a:pt x="14" y="139"/>
                  </a:lnTo>
                  <a:lnTo>
                    <a:pt x="16" y="139"/>
                  </a:lnTo>
                  <a:lnTo>
                    <a:pt x="16" y="141"/>
                  </a:lnTo>
                  <a:lnTo>
                    <a:pt x="16" y="142"/>
                  </a:lnTo>
                  <a:lnTo>
                    <a:pt x="31" y="155"/>
                  </a:lnTo>
                  <a:lnTo>
                    <a:pt x="48" y="161"/>
                  </a:lnTo>
                  <a:lnTo>
                    <a:pt x="68" y="165"/>
                  </a:lnTo>
                  <a:lnTo>
                    <a:pt x="89" y="165"/>
                  </a:lnTo>
                  <a:lnTo>
                    <a:pt x="107" y="163"/>
                  </a:lnTo>
                  <a:lnTo>
                    <a:pt x="124" y="160"/>
                  </a:lnTo>
                  <a:lnTo>
                    <a:pt x="137" y="156"/>
                  </a:lnTo>
                  <a:lnTo>
                    <a:pt x="145" y="154"/>
                  </a:lnTo>
                  <a:lnTo>
                    <a:pt x="147" y="154"/>
                  </a:lnTo>
                  <a:lnTo>
                    <a:pt x="148" y="152"/>
                  </a:lnTo>
                  <a:lnTo>
                    <a:pt x="151" y="152"/>
                  </a:lnTo>
                  <a:lnTo>
                    <a:pt x="152" y="151"/>
                  </a:lnTo>
                  <a:lnTo>
                    <a:pt x="160" y="143"/>
                  </a:lnTo>
                  <a:lnTo>
                    <a:pt x="165" y="134"/>
                  </a:lnTo>
                  <a:lnTo>
                    <a:pt x="168" y="125"/>
                  </a:lnTo>
                  <a:lnTo>
                    <a:pt x="169" y="115"/>
                  </a:lnTo>
                  <a:lnTo>
                    <a:pt x="169" y="111"/>
                  </a:lnTo>
                  <a:lnTo>
                    <a:pt x="168" y="106"/>
                  </a:lnTo>
                  <a:lnTo>
                    <a:pt x="168" y="102"/>
                  </a:lnTo>
                  <a:lnTo>
                    <a:pt x="167" y="96"/>
                  </a:lnTo>
                  <a:lnTo>
                    <a:pt x="174" y="94"/>
                  </a:lnTo>
                  <a:lnTo>
                    <a:pt x="181" y="90"/>
                  </a:lnTo>
                  <a:lnTo>
                    <a:pt x="186" y="86"/>
                  </a:lnTo>
                  <a:lnTo>
                    <a:pt x="189" y="81"/>
                  </a:lnTo>
                  <a:lnTo>
                    <a:pt x="191" y="77"/>
                  </a:lnTo>
                  <a:lnTo>
                    <a:pt x="193" y="72"/>
                  </a:lnTo>
                  <a:lnTo>
                    <a:pt x="194" y="68"/>
                  </a:lnTo>
                  <a:lnTo>
                    <a:pt x="194" y="63"/>
                  </a:lnTo>
                  <a:lnTo>
                    <a:pt x="194" y="57"/>
                  </a:lnTo>
                  <a:lnTo>
                    <a:pt x="193" y="52"/>
                  </a:lnTo>
                  <a:lnTo>
                    <a:pt x="191" y="47"/>
                  </a:lnTo>
                  <a:lnTo>
                    <a:pt x="190" y="43"/>
                  </a:lnTo>
                  <a:lnTo>
                    <a:pt x="181" y="27"/>
                  </a:lnTo>
                  <a:lnTo>
                    <a:pt x="168" y="14"/>
                  </a:lnTo>
                  <a:lnTo>
                    <a:pt x="155" y="7"/>
                  </a:lnTo>
                  <a:lnTo>
                    <a:pt x="141" y="3"/>
                  </a:lnTo>
                  <a:lnTo>
                    <a:pt x="125" y="0"/>
                  </a:lnTo>
                  <a:lnTo>
                    <a:pt x="111" y="0"/>
                  </a:lnTo>
                  <a:lnTo>
                    <a:pt x="98" y="3"/>
                  </a:lnTo>
                  <a:lnTo>
                    <a:pt x="86" y="5"/>
                  </a:lnTo>
                  <a:close/>
                </a:path>
              </a:pathLst>
            </a:custGeom>
            <a:solidFill>
              <a:srgbClr val="000000"/>
            </a:solidFill>
            <a:ln w="9525">
              <a:noFill/>
              <a:round/>
              <a:headEnd/>
              <a:tailEnd/>
            </a:ln>
          </p:spPr>
          <p:txBody>
            <a:bodyPr/>
            <a:lstStyle/>
            <a:p>
              <a:pPr rtl="0"/>
              <a:endParaRPr lang="en-US" sz="3800"/>
            </a:p>
          </p:txBody>
        </p:sp>
        <p:sp>
          <p:nvSpPr>
            <p:cNvPr id="1232" name="Freeform 1230"/>
            <p:cNvSpPr>
              <a:spLocks/>
            </p:cNvSpPr>
            <p:nvPr/>
          </p:nvSpPr>
          <p:spPr bwMode="auto">
            <a:xfrm>
              <a:off x="619" y="2731"/>
              <a:ext cx="20" cy="15"/>
            </a:xfrm>
            <a:custGeom>
              <a:avLst/>
              <a:gdLst>
                <a:gd name="T0" fmla="*/ 0 w 89"/>
                <a:gd name="T1" fmla="*/ 8 h 69"/>
                <a:gd name="T2" fmla="*/ 0 w 89"/>
                <a:gd name="T3" fmla="*/ 8 h 69"/>
                <a:gd name="T4" fmla="*/ 0 w 89"/>
                <a:gd name="T5" fmla="*/ 7 h 69"/>
                <a:gd name="T6" fmla="*/ 0 w 89"/>
                <a:gd name="T7" fmla="*/ 6 h 69"/>
                <a:gd name="T8" fmla="*/ 1 w 89"/>
                <a:gd name="T9" fmla="*/ 6 h 69"/>
                <a:gd name="T10" fmla="*/ 1 w 89"/>
                <a:gd name="T11" fmla="*/ 5 h 69"/>
                <a:gd name="T12" fmla="*/ 2 w 89"/>
                <a:gd name="T13" fmla="*/ 4 h 69"/>
                <a:gd name="T14" fmla="*/ 4 w 89"/>
                <a:gd name="T15" fmla="*/ 3 h 69"/>
                <a:gd name="T16" fmla="*/ 5 w 89"/>
                <a:gd name="T17" fmla="*/ 2 h 69"/>
                <a:gd name="T18" fmla="*/ 6 w 89"/>
                <a:gd name="T19" fmla="*/ 2 h 69"/>
                <a:gd name="T20" fmla="*/ 8 w 89"/>
                <a:gd name="T21" fmla="*/ 2 h 69"/>
                <a:gd name="T22" fmla="*/ 9 w 89"/>
                <a:gd name="T23" fmla="*/ 1 h 69"/>
                <a:gd name="T24" fmla="*/ 11 w 89"/>
                <a:gd name="T25" fmla="*/ 1 h 69"/>
                <a:gd name="T26" fmla="*/ 11 w 89"/>
                <a:gd name="T27" fmla="*/ 1 h 69"/>
                <a:gd name="T28" fmla="*/ 11 w 89"/>
                <a:gd name="T29" fmla="*/ 1 h 69"/>
                <a:gd name="T30" fmla="*/ 11 w 89"/>
                <a:gd name="T31" fmla="*/ 1 h 69"/>
                <a:gd name="T32" fmla="*/ 11 w 89"/>
                <a:gd name="T33" fmla="*/ 1 h 69"/>
                <a:gd name="T34" fmla="*/ 13 w 89"/>
                <a:gd name="T35" fmla="*/ 0 h 69"/>
                <a:gd name="T36" fmla="*/ 15 w 89"/>
                <a:gd name="T37" fmla="*/ 0 h 69"/>
                <a:gd name="T38" fmla="*/ 18 w 89"/>
                <a:gd name="T39" fmla="*/ 0 h 69"/>
                <a:gd name="T40" fmla="*/ 20 w 89"/>
                <a:gd name="T41" fmla="*/ 1 h 69"/>
                <a:gd name="T42" fmla="*/ 19 w 89"/>
                <a:gd name="T43" fmla="*/ 2 h 69"/>
                <a:gd name="T44" fmla="*/ 18 w 89"/>
                <a:gd name="T45" fmla="*/ 2 h 69"/>
                <a:gd name="T46" fmla="*/ 18 w 89"/>
                <a:gd name="T47" fmla="*/ 2 h 69"/>
                <a:gd name="T48" fmla="*/ 18 w 89"/>
                <a:gd name="T49" fmla="*/ 2 h 69"/>
                <a:gd name="T50" fmla="*/ 16 w 89"/>
                <a:gd name="T51" fmla="*/ 2 h 69"/>
                <a:gd name="T52" fmla="*/ 15 w 89"/>
                <a:gd name="T53" fmla="*/ 3 h 69"/>
                <a:gd name="T54" fmla="*/ 14 w 89"/>
                <a:gd name="T55" fmla="*/ 4 h 69"/>
                <a:gd name="T56" fmla="*/ 14 w 89"/>
                <a:gd name="T57" fmla="*/ 5 h 69"/>
                <a:gd name="T58" fmla="*/ 14 w 89"/>
                <a:gd name="T59" fmla="*/ 6 h 69"/>
                <a:gd name="T60" fmla="*/ 14 w 89"/>
                <a:gd name="T61" fmla="*/ 6 h 69"/>
                <a:gd name="T62" fmla="*/ 13 w 89"/>
                <a:gd name="T63" fmla="*/ 7 h 69"/>
                <a:gd name="T64" fmla="*/ 13 w 89"/>
                <a:gd name="T65" fmla="*/ 7 h 69"/>
                <a:gd name="T66" fmla="*/ 13 w 89"/>
                <a:gd name="T67" fmla="*/ 8 h 69"/>
                <a:gd name="T68" fmla="*/ 14 w 89"/>
                <a:gd name="T69" fmla="*/ 8 h 69"/>
                <a:gd name="T70" fmla="*/ 14 w 89"/>
                <a:gd name="T71" fmla="*/ 9 h 69"/>
                <a:gd name="T72" fmla="*/ 15 w 89"/>
                <a:gd name="T73" fmla="*/ 10 h 69"/>
                <a:gd name="T74" fmla="*/ 15 w 89"/>
                <a:gd name="T75" fmla="*/ 11 h 69"/>
                <a:gd name="T76" fmla="*/ 16 w 89"/>
                <a:gd name="T77" fmla="*/ 12 h 69"/>
                <a:gd name="T78" fmla="*/ 16 w 89"/>
                <a:gd name="T79" fmla="*/ 13 h 69"/>
                <a:gd name="T80" fmla="*/ 16 w 89"/>
                <a:gd name="T81" fmla="*/ 14 h 69"/>
                <a:gd name="T82" fmla="*/ 14 w 89"/>
                <a:gd name="T83" fmla="*/ 14 h 69"/>
                <a:gd name="T84" fmla="*/ 12 w 89"/>
                <a:gd name="T85" fmla="*/ 15 h 69"/>
                <a:gd name="T86" fmla="*/ 9 w 89"/>
                <a:gd name="T87" fmla="*/ 15 h 69"/>
                <a:gd name="T88" fmla="*/ 7 w 89"/>
                <a:gd name="T89" fmla="*/ 15 h 69"/>
                <a:gd name="T90" fmla="*/ 6 w 89"/>
                <a:gd name="T91" fmla="*/ 15 h 69"/>
                <a:gd name="T92" fmla="*/ 4 w 89"/>
                <a:gd name="T93" fmla="*/ 15 h 69"/>
                <a:gd name="T94" fmla="*/ 2 w 89"/>
                <a:gd name="T95" fmla="*/ 15 h 69"/>
                <a:gd name="T96" fmla="*/ 2 w 89"/>
                <a:gd name="T97" fmla="*/ 14 h 69"/>
                <a:gd name="T98" fmla="*/ 1 w 89"/>
                <a:gd name="T99" fmla="*/ 13 h 69"/>
                <a:gd name="T100" fmla="*/ 1 w 89"/>
                <a:gd name="T101" fmla="*/ 12 h 69"/>
                <a:gd name="T102" fmla="*/ 0 w 89"/>
                <a:gd name="T103" fmla="*/ 10 h 69"/>
                <a:gd name="T104" fmla="*/ 0 w 89"/>
                <a:gd name="T105" fmla="*/ 8 h 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69"/>
                <a:gd name="T161" fmla="*/ 89 w 89"/>
                <a:gd name="T162" fmla="*/ 69 h 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69">
                  <a:moveTo>
                    <a:pt x="0" y="39"/>
                  </a:moveTo>
                  <a:lnTo>
                    <a:pt x="0" y="35"/>
                  </a:lnTo>
                  <a:lnTo>
                    <a:pt x="0" y="33"/>
                  </a:lnTo>
                  <a:lnTo>
                    <a:pt x="2" y="29"/>
                  </a:lnTo>
                  <a:lnTo>
                    <a:pt x="3" y="26"/>
                  </a:lnTo>
                  <a:lnTo>
                    <a:pt x="5" y="21"/>
                  </a:lnTo>
                  <a:lnTo>
                    <a:pt x="11" y="17"/>
                  </a:lnTo>
                  <a:lnTo>
                    <a:pt x="16" y="15"/>
                  </a:lnTo>
                  <a:lnTo>
                    <a:pt x="21" y="11"/>
                  </a:lnTo>
                  <a:lnTo>
                    <a:pt x="28" y="9"/>
                  </a:lnTo>
                  <a:lnTo>
                    <a:pt x="34" y="7"/>
                  </a:lnTo>
                  <a:lnTo>
                    <a:pt x="41" y="5"/>
                  </a:lnTo>
                  <a:lnTo>
                    <a:pt x="47" y="4"/>
                  </a:lnTo>
                  <a:lnTo>
                    <a:pt x="48" y="4"/>
                  </a:lnTo>
                  <a:lnTo>
                    <a:pt x="50" y="4"/>
                  </a:lnTo>
                  <a:lnTo>
                    <a:pt x="51" y="3"/>
                  </a:lnTo>
                  <a:lnTo>
                    <a:pt x="56" y="2"/>
                  </a:lnTo>
                  <a:lnTo>
                    <a:pt x="67" y="0"/>
                  </a:lnTo>
                  <a:lnTo>
                    <a:pt x="78" y="2"/>
                  </a:lnTo>
                  <a:lnTo>
                    <a:pt x="89" y="5"/>
                  </a:lnTo>
                  <a:lnTo>
                    <a:pt x="85" y="7"/>
                  </a:lnTo>
                  <a:lnTo>
                    <a:pt x="82" y="8"/>
                  </a:lnTo>
                  <a:lnTo>
                    <a:pt x="80" y="9"/>
                  </a:lnTo>
                  <a:lnTo>
                    <a:pt x="78" y="9"/>
                  </a:lnTo>
                  <a:lnTo>
                    <a:pt x="73" y="11"/>
                  </a:lnTo>
                  <a:lnTo>
                    <a:pt x="68" y="15"/>
                  </a:lnTo>
                  <a:lnTo>
                    <a:pt x="64" y="18"/>
                  </a:lnTo>
                  <a:lnTo>
                    <a:pt x="61" y="24"/>
                  </a:lnTo>
                  <a:lnTo>
                    <a:pt x="61" y="26"/>
                  </a:lnTo>
                  <a:lnTo>
                    <a:pt x="61" y="29"/>
                  </a:lnTo>
                  <a:lnTo>
                    <a:pt x="60" y="30"/>
                  </a:lnTo>
                  <a:lnTo>
                    <a:pt x="60" y="33"/>
                  </a:lnTo>
                  <a:lnTo>
                    <a:pt x="60" y="35"/>
                  </a:lnTo>
                  <a:lnTo>
                    <a:pt x="61" y="39"/>
                  </a:lnTo>
                  <a:lnTo>
                    <a:pt x="63" y="43"/>
                  </a:lnTo>
                  <a:lnTo>
                    <a:pt x="65" y="46"/>
                  </a:lnTo>
                  <a:lnTo>
                    <a:pt x="68" y="50"/>
                  </a:lnTo>
                  <a:lnTo>
                    <a:pt x="70" y="55"/>
                  </a:lnTo>
                  <a:lnTo>
                    <a:pt x="72" y="59"/>
                  </a:lnTo>
                  <a:lnTo>
                    <a:pt x="73" y="63"/>
                  </a:lnTo>
                  <a:lnTo>
                    <a:pt x="63" y="65"/>
                  </a:lnTo>
                  <a:lnTo>
                    <a:pt x="52" y="68"/>
                  </a:lnTo>
                  <a:lnTo>
                    <a:pt x="42" y="69"/>
                  </a:lnTo>
                  <a:lnTo>
                    <a:pt x="33" y="69"/>
                  </a:lnTo>
                  <a:lnTo>
                    <a:pt x="25" y="69"/>
                  </a:lnTo>
                  <a:lnTo>
                    <a:pt x="17" y="68"/>
                  </a:lnTo>
                  <a:lnTo>
                    <a:pt x="11" y="67"/>
                  </a:lnTo>
                  <a:lnTo>
                    <a:pt x="7" y="64"/>
                  </a:lnTo>
                  <a:lnTo>
                    <a:pt x="4" y="59"/>
                  </a:lnTo>
                  <a:lnTo>
                    <a:pt x="3" y="54"/>
                  </a:lnTo>
                  <a:lnTo>
                    <a:pt x="2" y="46"/>
                  </a:lnTo>
                  <a:lnTo>
                    <a:pt x="0" y="39"/>
                  </a:lnTo>
                  <a:close/>
                </a:path>
              </a:pathLst>
            </a:custGeom>
            <a:solidFill>
              <a:srgbClr val="C0C0C0"/>
            </a:solidFill>
            <a:ln w="9525">
              <a:noFill/>
              <a:round/>
              <a:headEnd/>
              <a:tailEnd/>
            </a:ln>
          </p:spPr>
          <p:txBody>
            <a:bodyPr/>
            <a:lstStyle/>
            <a:p>
              <a:pPr rtl="0"/>
              <a:endParaRPr lang="en-US" sz="3800"/>
            </a:p>
          </p:txBody>
        </p:sp>
      </p:grpSp>
      <p:grpSp>
        <p:nvGrpSpPr>
          <p:cNvPr id="1233" name="Group 1231"/>
          <p:cNvGrpSpPr>
            <a:grpSpLocks/>
          </p:cNvGrpSpPr>
          <p:nvPr/>
        </p:nvGrpSpPr>
        <p:grpSpPr bwMode="auto">
          <a:xfrm>
            <a:off x="2963863" y="1419225"/>
            <a:ext cx="755650" cy="946150"/>
            <a:chOff x="-623" y="741"/>
            <a:chExt cx="476" cy="596"/>
          </a:xfrm>
        </p:grpSpPr>
        <p:sp>
          <p:nvSpPr>
            <p:cNvPr id="1234" name="Freeform 1232"/>
            <p:cNvSpPr>
              <a:spLocks/>
            </p:cNvSpPr>
            <p:nvPr/>
          </p:nvSpPr>
          <p:spPr bwMode="auto">
            <a:xfrm>
              <a:off x="-575" y="1188"/>
              <a:ext cx="143" cy="79"/>
            </a:xfrm>
            <a:custGeom>
              <a:avLst/>
              <a:gdLst>
                <a:gd name="T0" fmla="*/ 0 w 626"/>
                <a:gd name="T1" fmla="*/ 51 h 346"/>
                <a:gd name="T2" fmla="*/ 0 w 626"/>
                <a:gd name="T3" fmla="*/ 52 h 346"/>
                <a:gd name="T4" fmla="*/ 0 w 626"/>
                <a:gd name="T5" fmla="*/ 54 h 346"/>
                <a:gd name="T6" fmla="*/ 7 w 626"/>
                <a:gd name="T7" fmla="*/ 77 h 346"/>
                <a:gd name="T8" fmla="*/ 9 w 626"/>
                <a:gd name="T9" fmla="*/ 79 h 346"/>
                <a:gd name="T10" fmla="*/ 132 w 626"/>
                <a:gd name="T11" fmla="*/ 79 h 346"/>
                <a:gd name="T12" fmla="*/ 135 w 626"/>
                <a:gd name="T13" fmla="*/ 78 h 346"/>
                <a:gd name="T14" fmla="*/ 137 w 626"/>
                <a:gd name="T15" fmla="*/ 75 h 346"/>
                <a:gd name="T16" fmla="*/ 143 w 626"/>
                <a:gd name="T17" fmla="*/ 49 h 346"/>
                <a:gd name="T18" fmla="*/ 143 w 626"/>
                <a:gd name="T19" fmla="*/ 48 h 346"/>
                <a:gd name="T20" fmla="*/ 131 w 626"/>
                <a:gd name="T21" fmla="*/ 3 h 346"/>
                <a:gd name="T22" fmla="*/ 129 w 626"/>
                <a:gd name="T23" fmla="*/ 1 h 346"/>
                <a:gd name="T24" fmla="*/ 125 w 626"/>
                <a:gd name="T25" fmla="*/ 0 h 346"/>
                <a:gd name="T26" fmla="*/ 123 w 626"/>
                <a:gd name="T27" fmla="*/ 2 h 346"/>
                <a:gd name="T28" fmla="*/ 122 w 626"/>
                <a:gd name="T29" fmla="*/ 4 h 346"/>
                <a:gd name="T30" fmla="*/ 122 w 626"/>
                <a:gd name="T31" fmla="*/ 5 h 346"/>
                <a:gd name="T32" fmla="*/ 122 w 626"/>
                <a:gd name="T33" fmla="*/ 6 h 346"/>
                <a:gd name="T34" fmla="*/ 124 w 626"/>
                <a:gd name="T35" fmla="*/ 12 h 346"/>
                <a:gd name="T36" fmla="*/ 128 w 626"/>
                <a:gd name="T37" fmla="*/ 26 h 346"/>
                <a:gd name="T38" fmla="*/ 132 w 626"/>
                <a:gd name="T39" fmla="*/ 41 h 346"/>
                <a:gd name="T40" fmla="*/ 134 w 626"/>
                <a:gd name="T41" fmla="*/ 48 h 346"/>
                <a:gd name="T42" fmla="*/ 132 w 626"/>
                <a:gd name="T43" fmla="*/ 58 h 346"/>
                <a:gd name="T44" fmla="*/ 129 w 626"/>
                <a:gd name="T45" fmla="*/ 70 h 346"/>
                <a:gd name="T46" fmla="*/ 122 w 626"/>
                <a:gd name="T47" fmla="*/ 70 h 346"/>
                <a:gd name="T48" fmla="*/ 109 w 626"/>
                <a:gd name="T49" fmla="*/ 70 h 346"/>
                <a:gd name="T50" fmla="*/ 91 w 626"/>
                <a:gd name="T51" fmla="*/ 70 h 346"/>
                <a:gd name="T52" fmla="*/ 71 w 626"/>
                <a:gd name="T53" fmla="*/ 70 h 346"/>
                <a:gd name="T54" fmla="*/ 51 w 626"/>
                <a:gd name="T55" fmla="*/ 70 h 346"/>
                <a:gd name="T56" fmla="*/ 34 w 626"/>
                <a:gd name="T57" fmla="*/ 70 h 346"/>
                <a:gd name="T58" fmla="*/ 20 w 626"/>
                <a:gd name="T59" fmla="*/ 70 h 346"/>
                <a:gd name="T60" fmla="*/ 14 w 626"/>
                <a:gd name="T61" fmla="*/ 70 h 346"/>
                <a:gd name="T62" fmla="*/ 11 w 626"/>
                <a:gd name="T63" fmla="*/ 60 h 346"/>
                <a:gd name="T64" fmla="*/ 9 w 626"/>
                <a:gd name="T65" fmla="*/ 53 h 346"/>
                <a:gd name="T66" fmla="*/ 12 w 626"/>
                <a:gd name="T67" fmla="*/ 44 h 346"/>
                <a:gd name="T68" fmla="*/ 18 w 626"/>
                <a:gd name="T69" fmla="*/ 29 h 346"/>
                <a:gd name="T70" fmla="*/ 24 w 626"/>
                <a:gd name="T71" fmla="*/ 13 h 346"/>
                <a:gd name="T72" fmla="*/ 27 w 626"/>
                <a:gd name="T73" fmla="*/ 6 h 346"/>
                <a:gd name="T74" fmla="*/ 27 w 626"/>
                <a:gd name="T75" fmla="*/ 5 h 346"/>
                <a:gd name="T76" fmla="*/ 27 w 626"/>
                <a:gd name="T77" fmla="*/ 4 h 346"/>
                <a:gd name="T78" fmla="*/ 26 w 626"/>
                <a:gd name="T79" fmla="*/ 2 h 346"/>
                <a:gd name="T80" fmla="*/ 24 w 626"/>
                <a:gd name="T81" fmla="*/ 0 h 346"/>
                <a:gd name="T82" fmla="*/ 20 w 626"/>
                <a:gd name="T83" fmla="*/ 0 h 346"/>
                <a:gd name="T84" fmla="*/ 18 w 626"/>
                <a:gd name="T85" fmla="*/ 3 h 3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26"/>
                <a:gd name="T130" fmla="*/ 0 h 346"/>
                <a:gd name="T131" fmla="*/ 626 w 626"/>
                <a:gd name="T132" fmla="*/ 346 h 3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26" h="346">
                  <a:moveTo>
                    <a:pt x="79" y="13"/>
                  </a:moveTo>
                  <a:lnTo>
                    <a:pt x="1" y="222"/>
                  </a:lnTo>
                  <a:lnTo>
                    <a:pt x="0" y="225"/>
                  </a:lnTo>
                  <a:lnTo>
                    <a:pt x="0" y="229"/>
                  </a:lnTo>
                  <a:lnTo>
                    <a:pt x="0" y="233"/>
                  </a:lnTo>
                  <a:lnTo>
                    <a:pt x="0" y="235"/>
                  </a:lnTo>
                  <a:lnTo>
                    <a:pt x="27" y="332"/>
                  </a:lnTo>
                  <a:lnTo>
                    <a:pt x="30" y="337"/>
                  </a:lnTo>
                  <a:lnTo>
                    <a:pt x="33" y="342"/>
                  </a:lnTo>
                  <a:lnTo>
                    <a:pt x="39" y="345"/>
                  </a:lnTo>
                  <a:lnTo>
                    <a:pt x="45" y="346"/>
                  </a:lnTo>
                  <a:lnTo>
                    <a:pt x="580" y="346"/>
                  </a:lnTo>
                  <a:lnTo>
                    <a:pt x="587" y="345"/>
                  </a:lnTo>
                  <a:lnTo>
                    <a:pt x="592" y="342"/>
                  </a:lnTo>
                  <a:lnTo>
                    <a:pt x="597" y="337"/>
                  </a:lnTo>
                  <a:lnTo>
                    <a:pt x="600" y="330"/>
                  </a:lnTo>
                  <a:lnTo>
                    <a:pt x="626" y="216"/>
                  </a:lnTo>
                  <a:lnTo>
                    <a:pt x="626" y="213"/>
                  </a:lnTo>
                  <a:lnTo>
                    <a:pt x="626" y="212"/>
                  </a:lnTo>
                  <a:lnTo>
                    <a:pt x="626" y="209"/>
                  </a:lnTo>
                  <a:lnTo>
                    <a:pt x="626" y="207"/>
                  </a:lnTo>
                  <a:lnTo>
                    <a:pt x="574" y="14"/>
                  </a:lnTo>
                  <a:lnTo>
                    <a:pt x="570" y="8"/>
                  </a:lnTo>
                  <a:lnTo>
                    <a:pt x="563" y="3"/>
                  </a:lnTo>
                  <a:lnTo>
                    <a:pt x="557" y="0"/>
                  </a:lnTo>
                  <a:lnTo>
                    <a:pt x="549" y="0"/>
                  </a:lnTo>
                  <a:lnTo>
                    <a:pt x="542" y="3"/>
                  </a:lnTo>
                  <a:lnTo>
                    <a:pt x="538" y="8"/>
                  </a:lnTo>
                  <a:lnTo>
                    <a:pt x="536" y="13"/>
                  </a:lnTo>
                  <a:lnTo>
                    <a:pt x="535" y="19"/>
                  </a:lnTo>
                  <a:lnTo>
                    <a:pt x="535" y="21"/>
                  </a:lnTo>
                  <a:lnTo>
                    <a:pt x="535" y="22"/>
                  </a:lnTo>
                  <a:lnTo>
                    <a:pt x="535" y="23"/>
                  </a:lnTo>
                  <a:lnTo>
                    <a:pt x="535" y="25"/>
                  </a:lnTo>
                  <a:lnTo>
                    <a:pt x="537" y="32"/>
                  </a:lnTo>
                  <a:lnTo>
                    <a:pt x="542" y="53"/>
                  </a:lnTo>
                  <a:lnTo>
                    <a:pt x="550" y="82"/>
                  </a:lnTo>
                  <a:lnTo>
                    <a:pt x="559" y="114"/>
                  </a:lnTo>
                  <a:lnTo>
                    <a:pt x="568" y="148"/>
                  </a:lnTo>
                  <a:lnTo>
                    <a:pt x="576" y="179"/>
                  </a:lnTo>
                  <a:lnTo>
                    <a:pt x="583" y="202"/>
                  </a:lnTo>
                  <a:lnTo>
                    <a:pt x="585" y="212"/>
                  </a:lnTo>
                  <a:lnTo>
                    <a:pt x="583" y="228"/>
                  </a:lnTo>
                  <a:lnTo>
                    <a:pt x="576" y="254"/>
                  </a:lnTo>
                  <a:lnTo>
                    <a:pt x="570" y="284"/>
                  </a:lnTo>
                  <a:lnTo>
                    <a:pt x="564" y="307"/>
                  </a:lnTo>
                  <a:lnTo>
                    <a:pt x="554" y="307"/>
                  </a:lnTo>
                  <a:lnTo>
                    <a:pt x="536" y="307"/>
                  </a:lnTo>
                  <a:lnTo>
                    <a:pt x="510" y="307"/>
                  </a:lnTo>
                  <a:lnTo>
                    <a:pt x="477" y="307"/>
                  </a:lnTo>
                  <a:lnTo>
                    <a:pt x="441" y="307"/>
                  </a:lnTo>
                  <a:lnTo>
                    <a:pt x="399" y="307"/>
                  </a:lnTo>
                  <a:lnTo>
                    <a:pt x="356" y="307"/>
                  </a:lnTo>
                  <a:lnTo>
                    <a:pt x="312" y="307"/>
                  </a:lnTo>
                  <a:lnTo>
                    <a:pt x="268" y="307"/>
                  </a:lnTo>
                  <a:lnTo>
                    <a:pt x="225" y="307"/>
                  </a:lnTo>
                  <a:lnTo>
                    <a:pt x="184" y="307"/>
                  </a:lnTo>
                  <a:lnTo>
                    <a:pt x="147" y="307"/>
                  </a:lnTo>
                  <a:lnTo>
                    <a:pt x="115" y="307"/>
                  </a:lnTo>
                  <a:lnTo>
                    <a:pt x="89" y="307"/>
                  </a:lnTo>
                  <a:lnTo>
                    <a:pt x="71" y="307"/>
                  </a:lnTo>
                  <a:lnTo>
                    <a:pt x="61" y="307"/>
                  </a:lnTo>
                  <a:lnTo>
                    <a:pt x="56" y="287"/>
                  </a:lnTo>
                  <a:lnTo>
                    <a:pt x="49" y="264"/>
                  </a:lnTo>
                  <a:lnTo>
                    <a:pt x="44" y="243"/>
                  </a:lnTo>
                  <a:lnTo>
                    <a:pt x="40" y="230"/>
                  </a:lnTo>
                  <a:lnTo>
                    <a:pt x="44" y="218"/>
                  </a:lnTo>
                  <a:lnTo>
                    <a:pt x="53" y="194"/>
                  </a:lnTo>
                  <a:lnTo>
                    <a:pt x="66" y="161"/>
                  </a:lnTo>
                  <a:lnTo>
                    <a:pt x="80" y="125"/>
                  </a:lnTo>
                  <a:lnTo>
                    <a:pt x="93" y="88"/>
                  </a:lnTo>
                  <a:lnTo>
                    <a:pt x="105" y="57"/>
                  </a:lnTo>
                  <a:lnTo>
                    <a:pt x="114" y="35"/>
                  </a:lnTo>
                  <a:lnTo>
                    <a:pt x="117" y="27"/>
                  </a:lnTo>
                  <a:lnTo>
                    <a:pt x="118" y="25"/>
                  </a:lnTo>
                  <a:lnTo>
                    <a:pt x="118" y="23"/>
                  </a:lnTo>
                  <a:lnTo>
                    <a:pt x="118" y="21"/>
                  </a:lnTo>
                  <a:lnTo>
                    <a:pt x="118" y="19"/>
                  </a:lnTo>
                  <a:lnTo>
                    <a:pt x="117" y="14"/>
                  </a:lnTo>
                  <a:lnTo>
                    <a:pt x="114" y="8"/>
                  </a:lnTo>
                  <a:lnTo>
                    <a:pt x="110" y="4"/>
                  </a:lnTo>
                  <a:lnTo>
                    <a:pt x="105" y="1"/>
                  </a:lnTo>
                  <a:lnTo>
                    <a:pt x="97" y="0"/>
                  </a:lnTo>
                  <a:lnTo>
                    <a:pt x="89" y="1"/>
                  </a:lnTo>
                  <a:lnTo>
                    <a:pt x="83" y="6"/>
                  </a:lnTo>
                  <a:lnTo>
                    <a:pt x="79" y="13"/>
                  </a:lnTo>
                  <a:close/>
                </a:path>
              </a:pathLst>
            </a:custGeom>
            <a:solidFill>
              <a:srgbClr val="000000"/>
            </a:solidFill>
            <a:ln w="9525">
              <a:noFill/>
              <a:round/>
              <a:headEnd/>
              <a:tailEnd/>
            </a:ln>
          </p:spPr>
          <p:txBody>
            <a:bodyPr/>
            <a:lstStyle/>
            <a:p>
              <a:pPr rtl="0"/>
              <a:endParaRPr lang="en-US" sz="3800"/>
            </a:p>
          </p:txBody>
        </p:sp>
        <p:sp>
          <p:nvSpPr>
            <p:cNvPr id="1235" name="Freeform 1233"/>
            <p:cNvSpPr>
              <a:spLocks/>
            </p:cNvSpPr>
            <p:nvPr/>
          </p:nvSpPr>
          <p:spPr bwMode="auto">
            <a:xfrm>
              <a:off x="-590" y="1314"/>
              <a:ext cx="27" cy="19"/>
            </a:xfrm>
            <a:custGeom>
              <a:avLst/>
              <a:gdLst>
                <a:gd name="T0" fmla="*/ 13 w 117"/>
                <a:gd name="T1" fmla="*/ 0 h 84"/>
                <a:gd name="T2" fmla="*/ 10 w 117"/>
                <a:gd name="T3" fmla="*/ 0 h 84"/>
                <a:gd name="T4" fmla="*/ 8 w 117"/>
                <a:gd name="T5" fmla="*/ 1 h 84"/>
                <a:gd name="T6" fmla="*/ 6 w 117"/>
                <a:gd name="T7" fmla="*/ 2 h 84"/>
                <a:gd name="T8" fmla="*/ 3 w 117"/>
                <a:gd name="T9" fmla="*/ 3 h 84"/>
                <a:gd name="T10" fmla="*/ 2 w 117"/>
                <a:gd name="T11" fmla="*/ 5 h 84"/>
                <a:gd name="T12" fmla="*/ 1 w 117"/>
                <a:gd name="T13" fmla="*/ 6 h 84"/>
                <a:gd name="T14" fmla="*/ 0 w 117"/>
                <a:gd name="T15" fmla="*/ 8 h 84"/>
                <a:gd name="T16" fmla="*/ 0 w 117"/>
                <a:gd name="T17" fmla="*/ 10 h 84"/>
                <a:gd name="T18" fmla="*/ 0 w 117"/>
                <a:gd name="T19" fmla="*/ 12 h 84"/>
                <a:gd name="T20" fmla="*/ 1 w 117"/>
                <a:gd name="T21" fmla="*/ 13 h 84"/>
                <a:gd name="T22" fmla="*/ 2 w 117"/>
                <a:gd name="T23" fmla="*/ 15 h 84"/>
                <a:gd name="T24" fmla="*/ 3 w 117"/>
                <a:gd name="T25" fmla="*/ 16 h 84"/>
                <a:gd name="T26" fmla="*/ 4 w 117"/>
                <a:gd name="T27" fmla="*/ 17 h 84"/>
                <a:gd name="T28" fmla="*/ 6 w 117"/>
                <a:gd name="T29" fmla="*/ 17 h 84"/>
                <a:gd name="T30" fmla="*/ 7 w 117"/>
                <a:gd name="T31" fmla="*/ 18 h 84"/>
                <a:gd name="T32" fmla="*/ 8 w 117"/>
                <a:gd name="T33" fmla="*/ 18 h 84"/>
                <a:gd name="T34" fmla="*/ 10 w 117"/>
                <a:gd name="T35" fmla="*/ 19 h 84"/>
                <a:gd name="T36" fmla="*/ 11 w 117"/>
                <a:gd name="T37" fmla="*/ 19 h 84"/>
                <a:gd name="T38" fmla="*/ 13 w 117"/>
                <a:gd name="T39" fmla="*/ 19 h 84"/>
                <a:gd name="T40" fmla="*/ 14 w 117"/>
                <a:gd name="T41" fmla="*/ 19 h 84"/>
                <a:gd name="T42" fmla="*/ 17 w 117"/>
                <a:gd name="T43" fmla="*/ 19 h 84"/>
                <a:gd name="T44" fmla="*/ 20 w 117"/>
                <a:gd name="T45" fmla="*/ 18 h 84"/>
                <a:gd name="T46" fmla="*/ 22 w 117"/>
                <a:gd name="T47" fmla="*/ 17 h 84"/>
                <a:gd name="T48" fmla="*/ 24 w 117"/>
                <a:gd name="T49" fmla="*/ 15 h 84"/>
                <a:gd name="T50" fmla="*/ 25 w 117"/>
                <a:gd name="T51" fmla="*/ 14 h 84"/>
                <a:gd name="T52" fmla="*/ 27 w 117"/>
                <a:gd name="T53" fmla="*/ 12 h 84"/>
                <a:gd name="T54" fmla="*/ 27 w 117"/>
                <a:gd name="T55" fmla="*/ 10 h 84"/>
                <a:gd name="T56" fmla="*/ 27 w 117"/>
                <a:gd name="T57" fmla="*/ 8 h 84"/>
                <a:gd name="T58" fmla="*/ 27 w 117"/>
                <a:gd name="T59" fmla="*/ 8 h 84"/>
                <a:gd name="T60" fmla="*/ 27 w 117"/>
                <a:gd name="T61" fmla="*/ 7 h 84"/>
                <a:gd name="T62" fmla="*/ 26 w 117"/>
                <a:gd name="T63" fmla="*/ 5 h 84"/>
                <a:gd name="T64" fmla="*/ 25 w 117"/>
                <a:gd name="T65" fmla="*/ 3 h 84"/>
                <a:gd name="T66" fmla="*/ 23 w 117"/>
                <a:gd name="T67" fmla="*/ 2 h 84"/>
                <a:gd name="T68" fmla="*/ 21 w 117"/>
                <a:gd name="T69" fmla="*/ 1 h 84"/>
                <a:gd name="T70" fmla="*/ 18 w 117"/>
                <a:gd name="T71" fmla="*/ 0 h 84"/>
                <a:gd name="T72" fmla="*/ 16 w 117"/>
                <a:gd name="T73" fmla="*/ 0 h 84"/>
                <a:gd name="T74" fmla="*/ 13 w 117"/>
                <a:gd name="T75" fmla="*/ 0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
                <a:gd name="T115" fmla="*/ 0 h 84"/>
                <a:gd name="T116" fmla="*/ 117 w 117"/>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 h="84">
                  <a:moveTo>
                    <a:pt x="56" y="0"/>
                  </a:moveTo>
                  <a:lnTo>
                    <a:pt x="45" y="1"/>
                  </a:lnTo>
                  <a:lnTo>
                    <a:pt x="33" y="3"/>
                  </a:lnTo>
                  <a:lnTo>
                    <a:pt x="24" y="9"/>
                  </a:lnTo>
                  <a:lnTo>
                    <a:pt x="15" y="14"/>
                  </a:lnTo>
                  <a:lnTo>
                    <a:pt x="8" y="20"/>
                  </a:lnTo>
                  <a:lnTo>
                    <a:pt x="4" y="28"/>
                  </a:lnTo>
                  <a:lnTo>
                    <a:pt x="0" y="36"/>
                  </a:lnTo>
                  <a:lnTo>
                    <a:pt x="0" y="45"/>
                  </a:lnTo>
                  <a:lnTo>
                    <a:pt x="2" y="52"/>
                  </a:lnTo>
                  <a:lnTo>
                    <a:pt x="4" y="58"/>
                  </a:lnTo>
                  <a:lnTo>
                    <a:pt x="8" y="65"/>
                  </a:lnTo>
                  <a:lnTo>
                    <a:pt x="13" y="70"/>
                  </a:lnTo>
                  <a:lnTo>
                    <a:pt x="19" y="74"/>
                  </a:lnTo>
                  <a:lnTo>
                    <a:pt x="24" y="76"/>
                  </a:lnTo>
                  <a:lnTo>
                    <a:pt x="29" y="79"/>
                  </a:lnTo>
                  <a:lnTo>
                    <a:pt x="35" y="81"/>
                  </a:lnTo>
                  <a:lnTo>
                    <a:pt x="42" y="83"/>
                  </a:lnTo>
                  <a:lnTo>
                    <a:pt x="48" y="84"/>
                  </a:lnTo>
                  <a:lnTo>
                    <a:pt x="55" y="84"/>
                  </a:lnTo>
                  <a:lnTo>
                    <a:pt x="61" y="84"/>
                  </a:lnTo>
                  <a:lnTo>
                    <a:pt x="73" y="83"/>
                  </a:lnTo>
                  <a:lnTo>
                    <a:pt x="85" y="79"/>
                  </a:lnTo>
                  <a:lnTo>
                    <a:pt x="95" y="75"/>
                  </a:lnTo>
                  <a:lnTo>
                    <a:pt x="103" y="68"/>
                  </a:lnTo>
                  <a:lnTo>
                    <a:pt x="110" y="62"/>
                  </a:lnTo>
                  <a:lnTo>
                    <a:pt x="115" y="54"/>
                  </a:lnTo>
                  <a:lnTo>
                    <a:pt x="117" y="46"/>
                  </a:lnTo>
                  <a:lnTo>
                    <a:pt x="117" y="37"/>
                  </a:lnTo>
                  <a:lnTo>
                    <a:pt x="116" y="29"/>
                  </a:lnTo>
                  <a:lnTo>
                    <a:pt x="112" y="22"/>
                  </a:lnTo>
                  <a:lnTo>
                    <a:pt x="107" y="14"/>
                  </a:lnTo>
                  <a:lnTo>
                    <a:pt x="99" y="9"/>
                  </a:lnTo>
                  <a:lnTo>
                    <a:pt x="90" y="5"/>
                  </a:lnTo>
                  <a:lnTo>
                    <a:pt x="80" y="1"/>
                  </a:lnTo>
                  <a:lnTo>
                    <a:pt x="68" y="0"/>
                  </a:lnTo>
                  <a:lnTo>
                    <a:pt x="56" y="0"/>
                  </a:lnTo>
                  <a:close/>
                </a:path>
              </a:pathLst>
            </a:custGeom>
            <a:solidFill>
              <a:srgbClr val="000000"/>
            </a:solidFill>
            <a:ln w="9525">
              <a:noFill/>
              <a:round/>
              <a:headEnd/>
              <a:tailEnd/>
            </a:ln>
          </p:spPr>
          <p:txBody>
            <a:bodyPr/>
            <a:lstStyle/>
            <a:p>
              <a:pPr rtl="0"/>
              <a:endParaRPr lang="en-US" sz="3800"/>
            </a:p>
          </p:txBody>
        </p:sp>
        <p:sp>
          <p:nvSpPr>
            <p:cNvPr id="1236" name="Freeform 1234"/>
            <p:cNvSpPr>
              <a:spLocks/>
            </p:cNvSpPr>
            <p:nvPr/>
          </p:nvSpPr>
          <p:spPr bwMode="auto">
            <a:xfrm>
              <a:off x="-581" y="1190"/>
              <a:ext cx="39" cy="139"/>
            </a:xfrm>
            <a:custGeom>
              <a:avLst/>
              <a:gdLst>
                <a:gd name="T0" fmla="*/ 30 w 168"/>
                <a:gd name="T1" fmla="*/ 3 h 604"/>
                <a:gd name="T2" fmla="*/ 0 w 168"/>
                <a:gd name="T3" fmla="*/ 133 h 604"/>
                <a:gd name="T4" fmla="*/ 0 w 168"/>
                <a:gd name="T5" fmla="*/ 135 h 604"/>
                <a:gd name="T6" fmla="*/ 1 w 168"/>
                <a:gd name="T7" fmla="*/ 137 h 604"/>
                <a:gd name="T8" fmla="*/ 2 w 168"/>
                <a:gd name="T9" fmla="*/ 138 h 604"/>
                <a:gd name="T10" fmla="*/ 4 w 168"/>
                <a:gd name="T11" fmla="*/ 139 h 604"/>
                <a:gd name="T12" fmla="*/ 6 w 168"/>
                <a:gd name="T13" fmla="*/ 139 h 604"/>
                <a:gd name="T14" fmla="*/ 7 w 168"/>
                <a:gd name="T15" fmla="*/ 138 h 604"/>
                <a:gd name="T16" fmla="*/ 8 w 168"/>
                <a:gd name="T17" fmla="*/ 137 h 604"/>
                <a:gd name="T18" fmla="*/ 9 w 168"/>
                <a:gd name="T19" fmla="*/ 135 h 604"/>
                <a:gd name="T20" fmla="*/ 39 w 168"/>
                <a:gd name="T21" fmla="*/ 5 h 604"/>
                <a:gd name="T22" fmla="*/ 39 w 168"/>
                <a:gd name="T23" fmla="*/ 4 h 604"/>
                <a:gd name="T24" fmla="*/ 39 w 168"/>
                <a:gd name="T25" fmla="*/ 2 h 604"/>
                <a:gd name="T26" fmla="*/ 37 w 168"/>
                <a:gd name="T27" fmla="*/ 1 h 604"/>
                <a:gd name="T28" fmla="*/ 35 w 168"/>
                <a:gd name="T29" fmla="*/ 0 h 604"/>
                <a:gd name="T30" fmla="*/ 34 w 168"/>
                <a:gd name="T31" fmla="*/ 0 h 604"/>
                <a:gd name="T32" fmla="*/ 32 w 168"/>
                <a:gd name="T33" fmla="*/ 1 h 604"/>
                <a:gd name="T34" fmla="*/ 31 w 168"/>
                <a:gd name="T35" fmla="*/ 2 h 604"/>
                <a:gd name="T36" fmla="*/ 30 w 168"/>
                <a:gd name="T37" fmla="*/ 3 h 6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
                <a:gd name="T58" fmla="*/ 0 h 604"/>
                <a:gd name="T59" fmla="*/ 168 w 168"/>
                <a:gd name="T60" fmla="*/ 604 h 6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 h="604">
                  <a:moveTo>
                    <a:pt x="129" y="14"/>
                  </a:moveTo>
                  <a:lnTo>
                    <a:pt x="0" y="579"/>
                  </a:lnTo>
                  <a:lnTo>
                    <a:pt x="0" y="587"/>
                  </a:lnTo>
                  <a:lnTo>
                    <a:pt x="4" y="594"/>
                  </a:lnTo>
                  <a:lnTo>
                    <a:pt x="9" y="600"/>
                  </a:lnTo>
                  <a:lnTo>
                    <a:pt x="16" y="604"/>
                  </a:lnTo>
                  <a:lnTo>
                    <a:pt x="24" y="604"/>
                  </a:lnTo>
                  <a:lnTo>
                    <a:pt x="30" y="601"/>
                  </a:lnTo>
                  <a:lnTo>
                    <a:pt x="35" y="596"/>
                  </a:lnTo>
                  <a:lnTo>
                    <a:pt x="39" y="588"/>
                  </a:lnTo>
                  <a:lnTo>
                    <a:pt x="168" y="23"/>
                  </a:lnTo>
                  <a:lnTo>
                    <a:pt x="168" y="16"/>
                  </a:lnTo>
                  <a:lnTo>
                    <a:pt x="166" y="9"/>
                  </a:lnTo>
                  <a:lnTo>
                    <a:pt x="160" y="4"/>
                  </a:lnTo>
                  <a:lnTo>
                    <a:pt x="152" y="0"/>
                  </a:lnTo>
                  <a:lnTo>
                    <a:pt x="145" y="0"/>
                  </a:lnTo>
                  <a:lnTo>
                    <a:pt x="138" y="3"/>
                  </a:lnTo>
                  <a:lnTo>
                    <a:pt x="133" y="8"/>
                  </a:lnTo>
                  <a:lnTo>
                    <a:pt x="129" y="14"/>
                  </a:lnTo>
                  <a:close/>
                </a:path>
              </a:pathLst>
            </a:custGeom>
            <a:solidFill>
              <a:srgbClr val="000000"/>
            </a:solidFill>
            <a:ln w="9525">
              <a:noFill/>
              <a:round/>
              <a:headEnd/>
              <a:tailEnd/>
            </a:ln>
          </p:spPr>
          <p:txBody>
            <a:bodyPr/>
            <a:lstStyle/>
            <a:p>
              <a:pPr rtl="0"/>
              <a:endParaRPr lang="en-US" sz="3800"/>
            </a:p>
          </p:txBody>
        </p:sp>
        <p:sp>
          <p:nvSpPr>
            <p:cNvPr id="1237" name="Freeform 1235"/>
            <p:cNvSpPr>
              <a:spLocks/>
            </p:cNvSpPr>
            <p:nvPr/>
          </p:nvSpPr>
          <p:spPr bwMode="auto">
            <a:xfrm>
              <a:off x="-623" y="993"/>
              <a:ext cx="205" cy="206"/>
            </a:xfrm>
            <a:custGeom>
              <a:avLst/>
              <a:gdLst>
                <a:gd name="T0" fmla="*/ 9 w 894"/>
                <a:gd name="T1" fmla="*/ 0 h 895"/>
                <a:gd name="T2" fmla="*/ 7 w 894"/>
                <a:gd name="T3" fmla="*/ 1 h 895"/>
                <a:gd name="T4" fmla="*/ 4 w 894"/>
                <a:gd name="T5" fmla="*/ 3 h 895"/>
                <a:gd name="T6" fmla="*/ 2 w 894"/>
                <a:gd name="T7" fmla="*/ 5 h 895"/>
                <a:gd name="T8" fmla="*/ 0 w 894"/>
                <a:gd name="T9" fmla="*/ 8 h 895"/>
                <a:gd name="T10" fmla="*/ 0 w 894"/>
                <a:gd name="T11" fmla="*/ 9 h 895"/>
                <a:gd name="T12" fmla="*/ 30 w 894"/>
                <a:gd name="T13" fmla="*/ 181 h 895"/>
                <a:gd name="T14" fmla="*/ 30 w 894"/>
                <a:gd name="T15" fmla="*/ 181 h 895"/>
                <a:gd name="T16" fmla="*/ 30 w 894"/>
                <a:gd name="T17" fmla="*/ 180 h 895"/>
                <a:gd name="T18" fmla="*/ 31 w 894"/>
                <a:gd name="T19" fmla="*/ 187 h 895"/>
                <a:gd name="T20" fmla="*/ 36 w 894"/>
                <a:gd name="T21" fmla="*/ 195 h 895"/>
                <a:gd name="T22" fmla="*/ 44 w 894"/>
                <a:gd name="T23" fmla="*/ 202 h 895"/>
                <a:gd name="T24" fmla="*/ 58 w 894"/>
                <a:gd name="T25" fmla="*/ 206 h 895"/>
                <a:gd name="T26" fmla="*/ 58 w 894"/>
                <a:gd name="T27" fmla="*/ 206 h 895"/>
                <a:gd name="T28" fmla="*/ 59 w 894"/>
                <a:gd name="T29" fmla="*/ 206 h 895"/>
                <a:gd name="T30" fmla="*/ 201 w 894"/>
                <a:gd name="T31" fmla="*/ 206 h 895"/>
                <a:gd name="T32" fmla="*/ 203 w 894"/>
                <a:gd name="T33" fmla="*/ 205 h 895"/>
                <a:gd name="T34" fmla="*/ 204 w 894"/>
                <a:gd name="T35" fmla="*/ 201 h 895"/>
                <a:gd name="T36" fmla="*/ 205 w 894"/>
                <a:gd name="T37" fmla="*/ 196 h 895"/>
                <a:gd name="T38" fmla="*/ 204 w 894"/>
                <a:gd name="T39" fmla="*/ 190 h 895"/>
                <a:gd name="T40" fmla="*/ 200 w 894"/>
                <a:gd name="T41" fmla="*/ 185 h 895"/>
                <a:gd name="T42" fmla="*/ 194 w 894"/>
                <a:gd name="T43" fmla="*/ 182 h 895"/>
                <a:gd name="T44" fmla="*/ 185 w 894"/>
                <a:gd name="T45" fmla="*/ 180 h 895"/>
                <a:gd name="T46" fmla="*/ 170 w 894"/>
                <a:gd name="T47" fmla="*/ 179 h 895"/>
                <a:gd name="T48" fmla="*/ 152 w 894"/>
                <a:gd name="T49" fmla="*/ 178 h 895"/>
                <a:gd name="T50" fmla="*/ 132 w 894"/>
                <a:gd name="T51" fmla="*/ 176 h 895"/>
                <a:gd name="T52" fmla="*/ 112 w 894"/>
                <a:gd name="T53" fmla="*/ 176 h 895"/>
                <a:gd name="T54" fmla="*/ 94 w 894"/>
                <a:gd name="T55" fmla="*/ 175 h 895"/>
                <a:gd name="T56" fmla="*/ 79 w 894"/>
                <a:gd name="T57" fmla="*/ 175 h 895"/>
                <a:gd name="T58" fmla="*/ 73 w 894"/>
                <a:gd name="T59" fmla="*/ 174 h 895"/>
                <a:gd name="T60" fmla="*/ 72 w 894"/>
                <a:gd name="T61" fmla="*/ 175 h 895"/>
                <a:gd name="T62" fmla="*/ 71 w 894"/>
                <a:gd name="T63" fmla="*/ 175 h 895"/>
                <a:gd name="T64" fmla="*/ 71 w 894"/>
                <a:gd name="T65" fmla="*/ 175 h 895"/>
                <a:gd name="T66" fmla="*/ 70 w 894"/>
                <a:gd name="T67" fmla="*/ 175 h 895"/>
                <a:gd name="T68" fmla="*/ 68 w 894"/>
                <a:gd name="T69" fmla="*/ 174 h 895"/>
                <a:gd name="T70" fmla="*/ 66 w 894"/>
                <a:gd name="T71" fmla="*/ 171 h 895"/>
                <a:gd name="T72" fmla="*/ 63 w 894"/>
                <a:gd name="T73" fmla="*/ 167 h 895"/>
                <a:gd name="T74" fmla="*/ 60 w 894"/>
                <a:gd name="T75" fmla="*/ 160 h 895"/>
                <a:gd name="T76" fmla="*/ 54 w 894"/>
                <a:gd name="T77" fmla="*/ 136 h 895"/>
                <a:gd name="T78" fmla="*/ 41 w 894"/>
                <a:gd name="T79" fmla="*/ 84 h 895"/>
                <a:gd name="T80" fmla="*/ 28 w 894"/>
                <a:gd name="T81" fmla="*/ 32 h 895"/>
                <a:gd name="T82" fmla="*/ 22 w 894"/>
                <a:gd name="T83" fmla="*/ 8 h 895"/>
                <a:gd name="T84" fmla="*/ 22 w 894"/>
                <a:gd name="T85" fmla="*/ 7 h 895"/>
                <a:gd name="T86" fmla="*/ 22 w 894"/>
                <a:gd name="T87" fmla="*/ 7 h 895"/>
                <a:gd name="T88" fmla="*/ 21 w 894"/>
                <a:gd name="T89" fmla="*/ 6 h 895"/>
                <a:gd name="T90" fmla="*/ 18 w 894"/>
                <a:gd name="T91" fmla="*/ 3 h 895"/>
                <a:gd name="T92" fmla="*/ 15 w 894"/>
                <a:gd name="T93" fmla="*/ 1 h 895"/>
                <a:gd name="T94" fmla="*/ 10 w 894"/>
                <a:gd name="T95" fmla="*/ 0 h 8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94"/>
                <a:gd name="T145" fmla="*/ 0 h 895"/>
                <a:gd name="T146" fmla="*/ 894 w 894"/>
                <a:gd name="T147" fmla="*/ 895 h 89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94" h="895">
                  <a:moveTo>
                    <a:pt x="45" y="0"/>
                  </a:moveTo>
                  <a:lnTo>
                    <a:pt x="39" y="0"/>
                  </a:lnTo>
                  <a:lnTo>
                    <a:pt x="36" y="2"/>
                  </a:lnTo>
                  <a:lnTo>
                    <a:pt x="30" y="4"/>
                  </a:lnTo>
                  <a:lnTo>
                    <a:pt x="24" y="7"/>
                  </a:lnTo>
                  <a:lnTo>
                    <a:pt x="19" y="11"/>
                  </a:lnTo>
                  <a:lnTo>
                    <a:pt x="13" y="16"/>
                  </a:lnTo>
                  <a:lnTo>
                    <a:pt x="8" y="22"/>
                  </a:lnTo>
                  <a:lnTo>
                    <a:pt x="3" y="30"/>
                  </a:lnTo>
                  <a:lnTo>
                    <a:pt x="2" y="33"/>
                  </a:lnTo>
                  <a:lnTo>
                    <a:pt x="0" y="37"/>
                  </a:lnTo>
                  <a:lnTo>
                    <a:pt x="0" y="41"/>
                  </a:lnTo>
                  <a:lnTo>
                    <a:pt x="0" y="43"/>
                  </a:lnTo>
                  <a:lnTo>
                    <a:pt x="131" y="787"/>
                  </a:lnTo>
                  <a:lnTo>
                    <a:pt x="131" y="786"/>
                  </a:lnTo>
                  <a:lnTo>
                    <a:pt x="131" y="785"/>
                  </a:lnTo>
                  <a:lnTo>
                    <a:pt x="131" y="783"/>
                  </a:lnTo>
                  <a:lnTo>
                    <a:pt x="132" y="798"/>
                  </a:lnTo>
                  <a:lnTo>
                    <a:pt x="136" y="813"/>
                  </a:lnTo>
                  <a:lnTo>
                    <a:pt x="144" y="830"/>
                  </a:lnTo>
                  <a:lnTo>
                    <a:pt x="155" y="847"/>
                  </a:lnTo>
                  <a:lnTo>
                    <a:pt x="172" y="864"/>
                  </a:lnTo>
                  <a:lnTo>
                    <a:pt x="193" y="877"/>
                  </a:lnTo>
                  <a:lnTo>
                    <a:pt x="220" y="889"/>
                  </a:lnTo>
                  <a:lnTo>
                    <a:pt x="253" y="895"/>
                  </a:lnTo>
                  <a:lnTo>
                    <a:pt x="254" y="895"/>
                  </a:lnTo>
                  <a:lnTo>
                    <a:pt x="256" y="895"/>
                  </a:lnTo>
                  <a:lnTo>
                    <a:pt x="870" y="895"/>
                  </a:lnTo>
                  <a:lnTo>
                    <a:pt x="875" y="894"/>
                  </a:lnTo>
                  <a:lnTo>
                    <a:pt x="881" y="891"/>
                  </a:lnTo>
                  <a:lnTo>
                    <a:pt x="885" y="889"/>
                  </a:lnTo>
                  <a:lnTo>
                    <a:pt x="888" y="883"/>
                  </a:lnTo>
                  <a:lnTo>
                    <a:pt x="891" y="874"/>
                  </a:lnTo>
                  <a:lnTo>
                    <a:pt x="893" y="863"/>
                  </a:lnTo>
                  <a:lnTo>
                    <a:pt x="894" y="851"/>
                  </a:lnTo>
                  <a:lnTo>
                    <a:pt x="893" y="838"/>
                  </a:lnTo>
                  <a:lnTo>
                    <a:pt x="891" y="825"/>
                  </a:lnTo>
                  <a:lnTo>
                    <a:pt x="884" y="813"/>
                  </a:lnTo>
                  <a:lnTo>
                    <a:pt x="874" y="802"/>
                  </a:lnTo>
                  <a:lnTo>
                    <a:pt x="859" y="792"/>
                  </a:lnTo>
                  <a:lnTo>
                    <a:pt x="848" y="789"/>
                  </a:lnTo>
                  <a:lnTo>
                    <a:pt x="829" y="786"/>
                  </a:lnTo>
                  <a:lnTo>
                    <a:pt x="805" y="782"/>
                  </a:lnTo>
                  <a:lnTo>
                    <a:pt x="775" y="779"/>
                  </a:lnTo>
                  <a:lnTo>
                    <a:pt x="740" y="777"/>
                  </a:lnTo>
                  <a:lnTo>
                    <a:pt x="702" y="774"/>
                  </a:lnTo>
                  <a:lnTo>
                    <a:pt x="662" y="772"/>
                  </a:lnTo>
                  <a:lnTo>
                    <a:pt x="619" y="769"/>
                  </a:lnTo>
                  <a:lnTo>
                    <a:pt x="576" y="766"/>
                  </a:lnTo>
                  <a:lnTo>
                    <a:pt x="531" y="765"/>
                  </a:lnTo>
                  <a:lnTo>
                    <a:pt x="490" y="764"/>
                  </a:lnTo>
                  <a:lnTo>
                    <a:pt x="448" y="761"/>
                  </a:lnTo>
                  <a:lnTo>
                    <a:pt x="410" y="760"/>
                  </a:lnTo>
                  <a:lnTo>
                    <a:pt x="375" y="759"/>
                  </a:lnTo>
                  <a:lnTo>
                    <a:pt x="345" y="759"/>
                  </a:lnTo>
                  <a:lnTo>
                    <a:pt x="321" y="757"/>
                  </a:lnTo>
                  <a:lnTo>
                    <a:pt x="318" y="757"/>
                  </a:lnTo>
                  <a:lnTo>
                    <a:pt x="315" y="759"/>
                  </a:lnTo>
                  <a:lnTo>
                    <a:pt x="313" y="760"/>
                  </a:lnTo>
                  <a:lnTo>
                    <a:pt x="310" y="761"/>
                  </a:lnTo>
                  <a:lnTo>
                    <a:pt x="310" y="760"/>
                  </a:lnTo>
                  <a:lnTo>
                    <a:pt x="310" y="761"/>
                  </a:lnTo>
                  <a:lnTo>
                    <a:pt x="309" y="761"/>
                  </a:lnTo>
                  <a:lnTo>
                    <a:pt x="308" y="761"/>
                  </a:lnTo>
                  <a:lnTo>
                    <a:pt x="305" y="760"/>
                  </a:lnTo>
                  <a:lnTo>
                    <a:pt x="301" y="759"/>
                  </a:lnTo>
                  <a:lnTo>
                    <a:pt x="297" y="756"/>
                  </a:lnTo>
                  <a:lnTo>
                    <a:pt x="293" y="751"/>
                  </a:lnTo>
                  <a:lnTo>
                    <a:pt x="287" y="744"/>
                  </a:lnTo>
                  <a:lnTo>
                    <a:pt x="282" y="737"/>
                  </a:lnTo>
                  <a:lnTo>
                    <a:pt x="275" y="725"/>
                  </a:lnTo>
                  <a:lnTo>
                    <a:pt x="269" y="711"/>
                  </a:lnTo>
                  <a:lnTo>
                    <a:pt x="261" y="694"/>
                  </a:lnTo>
                  <a:lnTo>
                    <a:pt x="254" y="664"/>
                  </a:lnTo>
                  <a:lnTo>
                    <a:pt x="235" y="590"/>
                  </a:lnTo>
                  <a:lnTo>
                    <a:pt x="209" y="484"/>
                  </a:lnTo>
                  <a:lnTo>
                    <a:pt x="180" y="363"/>
                  </a:lnTo>
                  <a:lnTo>
                    <a:pt x="150" y="242"/>
                  </a:lnTo>
                  <a:lnTo>
                    <a:pt x="124" y="138"/>
                  </a:lnTo>
                  <a:lnTo>
                    <a:pt x="105" y="64"/>
                  </a:lnTo>
                  <a:lnTo>
                    <a:pt x="98" y="35"/>
                  </a:lnTo>
                  <a:lnTo>
                    <a:pt x="97" y="34"/>
                  </a:lnTo>
                  <a:lnTo>
                    <a:pt x="97" y="32"/>
                  </a:lnTo>
                  <a:lnTo>
                    <a:pt x="95" y="30"/>
                  </a:lnTo>
                  <a:lnTo>
                    <a:pt x="94" y="29"/>
                  </a:lnTo>
                  <a:lnTo>
                    <a:pt x="93" y="26"/>
                  </a:lnTo>
                  <a:lnTo>
                    <a:pt x="90" y="24"/>
                  </a:lnTo>
                  <a:lnTo>
                    <a:pt x="85" y="19"/>
                  </a:lnTo>
                  <a:lnTo>
                    <a:pt x="80" y="13"/>
                  </a:lnTo>
                  <a:lnTo>
                    <a:pt x="72" y="8"/>
                  </a:lnTo>
                  <a:lnTo>
                    <a:pt x="64" y="4"/>
                  </a:lnTo>
                  <a:lnTo>
                    <a:pt x="55" y="2"/>
                  </a:lnTo>
                  <a:lnTo>
                    <a:pt x="45" y="0"/>
                  </a:lnTo>
                  <a:close/>
                </a:path>
              </a:pathLst>
            </a:custGeom>
            <a:solidFill>
              <a:srgbClr val="000000"/>
            </a:solidFill>
            <a:ln w="9525">
              <a:noFill/>
              <a:round/>
              <a:headEnd/>
              <a:tailEnd/>
            </a:ln>
          </p:spPr>
          <p:txBody>
            <a:bodyPr/>
            <a:lstStyle/>
            <a:p>
              <a:pPr rtl="0"/>
              <a:endParaRPr lang="en-US" sz="3800"/>
            </a:p>
          </p:txBody>
        </p:sp>
        <p:sp>
          <p:nvSpPr>
            <p:cNvPr id="1238" name="Freeform 1236"/>
            <p:cNvSpPr>
              <a:spLocks/>
            </p:cNvSpPr>
            <p:nvPr/>
          </p:nvSpPr>
          <p:spPr bwMode="auto">
            <a:xfrm>
              <a:off x="-614" y="1002"/>
              <a:ext cx="187" cy="187"/>
            </a:xfrm>
            <a:custGeom>
              <a:avLst/>
              <a:gdLst>
                <a:gd name="T0" fmla="*/ 2 w 814"/>
                <a:gd name="T1" fmla="*/ 0 h 817"/>
                <a:gd name="T2" fmla="*/ 3 w 814"/>
                <a:gd name="T3" fmla="*/ 2 h 817"/>
                <a:gd name="T4" fmla="*/ 6 w 814"/>
                <a:gd name="T5" fmla="*/ 10 h 817"/>
                <a:gd name="T6" fmla="*/ 16 w 814"/>
                <a:gd name="T7" fmla="*/ 51 h 817"/>
                <a:gd name="T8" fmla="*/ 30 w 814"/>
                <a:gd name="T9" fmla="*/ 106 h 817"/>
                <a:gd name="T10" fmla="*/ 40 w 814"/>
                <a:gd name="T11" fmla="*/ 146 h 817"/>
                <a:gd name="T12" fmla="*/ 42 w 814"/>
                <a:gd name="T13" fmla="*/ 152 h 817"/>
                <a:gd name="T14" fmla="*/ 42 w 814"/>
                <a:gd name="T15" fmla="*/ 152 h 817"/>
                <a:gd name="T16" fmla="*/ 44 w 814"/>
                <a:gd name="T17" fmla="*/ 157 h 817"/>
                <a:gd name="T18" fmla="*/ 48 w 814"/>
                <a:gd name="T19" fmla="*/ 164 h 817"/>
                <a:gd name="T20" fmla="*/ 51 w 814"/>
                <a:gd name="T21" fmla="*/ 169 h 817"/>
                <a:gd name="T22" fmla="*/ 56 w 814"/>
                <a:gd name="T23" fmla="*/ 173 h 817"/>
                <a:gd name="T24" fmla="*/ 60 w 814"/>
                <a:gd name="T25" fmla="*/ 174 h 817"/>
                <a:gd name="T26" fmla="*/ 64 w 814"/>
                <a:gd name="T27" fmla="*/ 174 h 817"/>
                <a:gd name="T28" fmla="*/ 75 w 814"/>
                <a:gd name="T29" fmla="*/ 174 h 817"/>
                <a:gd name="T30" fmla="*/ 95 w 814"/>
                <a:gd name="T31" fmla="*/ 175 h 817"/>
                <a:gd name="T32" fmla="*/ 115 w 814"/>
                <a:gd name="T33" fmla="*/ 175 h 817"/>
                <a:gd name="T34" fmla="*/ 133 w 814"/>
                <a:gd name="T35" fmla="*/ 176 h 817"/>
                <a:gd name="T36" fmla="*/ 150 w 814"/>
                <a:gd name="T37" fmla="*/ 177 h 817"/>
                <a:gd name="T38" fmla="*/ 164 w 814"/>
                <a:gd name="T39" fmla="*/ 178 h 817"/>
                <a:gd name="T40" fmla="*/ 175 w 814"/>
                <a:gd name="T41" fmla="*/ 179 h 817"/>
                <a:gd name="T42" fmla="*/ 182 w 814"/>
                <a:gd name="T43" fmla="*/ 180 h 817"/>
                <a:gd name="T44" fmla="*/ 185 w 814"/>
                <a:gd name="T45" fmla="*/ 182 h 817"/>
                <a:gd name="T46" fmla="*/ 187 w 814"/>
                <a:gd name="T47" fmla="*/ 184 h 817"/>
                <a:gd name="T48" fmla="*/ 187 w 814"/>
                <a:gd name="T49" fmla="*/ 186 h 817"/>
                <a:gd name="T50" fmla="*/ 187 w 814"/>
                <a:gd name="T51" fmla="*/ 187 h 817"/>
                <a:gd name="T52" fmla="*/ 184 w 814"/>
                <a:gd name="T53" fmla="*/ 187 h 817"/>
                <a:gd name="T54" fmla="*/ 172 w 814"/>
                <a:gd name="T55" fmla="*/ 187 h 817"/>
                <a:gd name="T56" fmla="*/ 152 w 814"/>
                <a:gd name="T57" fmla="*/ 187 h 817"/>
                <a:gd name="T58" fmla="*/ 128 w 814"/>
                <a:gd name="T59" fmla="*/ 187 h 817"/>
                <a:gd name="T60" fmla="*/ 104 w 814"/>
                <a:gd name="T61" fmla="*/ 187 h 817"/>
                <a:gd name="T62" fmla="*/ 80 w 814"/>
                <a:gd name="T63" fmla="*/ 187 h 817"/>
                <a:gd name="T64" fmla="*/ 62 w 814"/>
                <a:gd name="T65" fmla="*/ 187 h 817"/>
                <a:gd name="T66" fmla="*/ 51 w 814"/>
                <a:gd name="T67" fmla="*/ 187 h 817"/>
                <a:gd name="T68" fmla="*/ 43 w 814"/>
                <a:gd name="T69" fmla="*/ 186 h 817"/>
                <a:gd name="T70" fmla="*/ 35 w 814"/>
                <a:gd name="T71" fmla="*/ 181 h 817"/>
                <a:gd name="T72" fmla="*/ 31 w 814"/>
                <a:gd name="T73" fmla="*/ 176 h 817"/>
                <a:gd name="T74" fmla="*/ 30 w 814"/>
                <a:gd name="T75" fmla="*/ 172 h 817"/>
                <a:gd name="T76" fmla="*/ 30 w 814"/>
                <a:gd name="T77" fmla="*/ 170 h 817"/>
                <a:gd name="T78" fmla="*/ 30 w 814"/>
                <a:gd name="T79" fmla="*/ 170 h 817"/>
                <a:gd name="T80" fmla="*/ 28 w 814"/>
                <a:gd name="T81" fmla="*/ 163 h 817"/>
                <a:gd name="T82" fmla="*/ 20 w 814"/>
                <a:gd name="T83" fmla="*/ 117 h 817"/>
                <a:gd name="T84" fmla="*/ 9 w 814"/>
                <a:gd name="T85" fmla="*/ 56 h 817"/>
                <a:gd name="T86" fmla="*/ 1 w 814"/>
                <a:gd name="T87" fmla="*/ 10 h 817"/>
                <a:gd name="T88" fmla="*/ 0 w 814"/>
                <a:gd name="T89" fmla="*/ 1 h 817"/>
                <a:gd name="T90" fmla="*/ 1 w 814"/>
                <a:gd name="T91" fmla="*/ 0 h 8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4"/>
                <a:gd name="T139" fmla="*/ 0 h 817"/>
                <a:gd name="T140" fmla="*/ 814 w 814"/>
                <a:gd name="T141" fmla="*/ 817 h 8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4" h="817">
                  <a:moveTo>
                    <a:pt x="5" y="0"/>
                  </a:moveTo>
                  <a:lnTo>
                    <a:pt x="9" y="2"/>
                  </a:lnTo>
                  <a:lnTo>
                    <a:pt x="13" y="3"/>
                  </a:lnTo>
                  <a:lnTo>
                    <a:pt x="15" y="7"/>
                  </a:lnTo>
                  <a:lnTo>
                    <a:pt x="19" y="11"/>
                  </a:lnTo>
                  <a:lnTo>
                    <a:pt x="27" y="42"/>
                  </a:lnTo>
                  <a:lnTo>
                    <a:pt x="45" y="117"/>
                  </a:lnTo>
                  <a:lnTo>
                    <a:pt x="71" y="221"/>
                  </a:lnTo>
                  <a:lnTo>
                    <a:pt x="101" y="341"/>
                  </a:lnTo>
                  <a:lnTo>
                    <a:pt x="131" y="461"/>
                  </a:lnTo>
                  <a:lnTo>
                    <a:pt x="157" y="564"/>
                  </a:lnTo>
                  <a:lnTo>
                    <a:pt x="175" y="638"/>
                  </a:lnTo>
                  <a:lnTo>
                    <a:pt x="182" y="665"/>
                  </a:lnTo>
                  <a:lnTo>
                    <a:pt x="182" y="666"/>
                  </a:lnTo>
                  <a:lnTo>
                    <a:pt x="182" y="668"/>
                  </a:lnTo>
                  <a:lnTo>
                    <a:pt x="190" y="686"/>
                  </a:lnTo>
                  <a:lnTo>
                    <a:pt x="198" y="703"/>
                  </a:lnTo>
                  <a:lnTo>
                    <a:pt x="207" y="717"/>
                  </a:lnTo>
                  <a:lnTo>
                    <a:pt x="216" y="729"/>
                  </a:lnTo>
                  <a:lnTo>
                    <a:pt x="224" y="739"/>
                  </a:lnTo>
                  <a:lnTo>
                    <a:pt x="233" y="748"/>
                  </a:lnTo>
                  <a:lnTo>
                    <a:pt x="243" y="755"/>
                  </a:lnTo>
                  <a:lnTo>
                    <a:pt x="252" y="759"/>
                  </a:lnTo>
                  <a:lnTo>
                    <a:pt x="263" y="761"/>
                  </a:lnTo>
                  <a:lnTo>
                    <a:pt x="270" y="761"/>
                  </a:lnTo>
                  <a:lnTo>
                    <a:pt x="278" y="760"/>
                  </a:lnTo>
                  <a:lnTo>
                    <a:pt x="283" y="759"/>
                  </a:lnTo>
                  <a:lnTo>
                    <a:pt x="328" y="760"/>
                  </a:lnTo>
                  <a:lnTo>
                    <a:pt x="371" y="761"/>
                  </a:lnTo>
                  <a:lnTo>
                    <a:pt x="415" y="763"/>
                  </a:lnTo>
                  <a:lnTo>
                    <a:pt x="458" y="765"/>
                  </a:lnTo>
                  <a:lnTo>
                    <a:pt x="501" y="766"/>
                  </a:lnTo>
                  <a:lnTo>
                    <a:pt x="542" y="768"/>
                  </a:lnTo>
                  <a:lnTo>
                    <a:pt x="581" y="770"/>
                  </a:lnTo>
                  <a:lnTo>
                    <a:pt x="619" y="772"/>
                  </a:lnTo>
                  <a:lnTo>
                    <a:pt x="654" y="774"/>
                  </a:lnTo>
                  <a:lnTo>
                    <a:pt x="687" y="777"/>
                  </a:lnTo>
                  <a:lnTo>
                    <a:pt x="716" y="778"/>
                  </a:lnTo>
                  <a:lnTo>
                    <a:pt x="742" y="781"/>
                  </a:lnTo>
                  <a:lnTo>
                    <a:pt x="762" y="782"/>
                  </a:lnTo>
                  <a:lnTo>
                    <a:pt x="781" y="785"/>
                  </a:lnTo>
                  <a:lnTo>
                    <a:pt x="792" y="786"/>
                  </a:lnTo>
                  <a:lnTo>
                    <a:pt x="800" y="789"/>
                  </a:lnTo>
                  <a:lnTo>
                    <a:pt x="807" y="794"/>
                  </a:lnTo>
                  <a:lnTo>
                    <a:pt x="812" y="800"/>
                  </a:lnTo>
                  <a:lnTo>
                    <a:pt x="813" y="805"/>
                  </a:lnTo>
                  <a:lnTo>
                    <a:pt x="814" y="812"/>
                  </a:lnTo>
                  <a:lnTo>
                    <a:pt x="814" y="813"/>
                  </a:lnTo>
                  <a:lnTo>
                    <a:pt x="814" y="815"/>
                  </a:lnTo>
                  <a:lnTo>
                    <a:pt x="813" y="816"/>
                  </a:lnTo>
                  <a:lnTo>
                    <a:pt x="813" y="817"/>
                  </a:lnTo>
                  <a:lnTo>
                    <a:pt x="801" y="817"/>
                  </a:lnTo>
                  <a:lnTo>
                    <a:pt x="779" y="817"/>
                  </a:lnTo>
                  <a:lnTo>
                    <a:pt x="748" y="817"/>
                  </a:lnTo>
                  <a:lnTo>
                    <a:pt x="708" y="817"/>
                  </a:lnTo>
                  <a:lnTo>
                    <a:pt x="662" y="817"/>
                  </a:lnTo>
                  <a:lnTo>
                    <a:pt x="613" y="817"/>
                  </a:lnTo>
                  <a:lnTo>
                    <a:pt x="559" y="817"/>
                  </a:lnTo>
                  <a:lnTo>
                    <a:pt x="505" y="817"/>
                  </a:lnTo>
                  <a:lnTo>
                    <a:pt x="451" y="817"/>
                  </a:lnTo>
                  <a:lnTo>
                    <a:pt x="399" y="817"/>
                  </a:lnTo>
                  <a:lnTo>
                    <a:pt x="350" y="817"/>
                  </a:lnTo>
                  <a:lnTo>
                    <a:pt x="307" y="817"/>
                  </a:lnTo>
                  <a:lnTo>
                    <a:pt x="270" y="817"/>
                  </a:lnTo>
                  <a:lnTo>
                    <a:pt x="242" y="817"/>
                  </a:lnTo>
                  <a:lnTo>
                    <a:pt x="222" y="817"/>
                  </a:lnTo>
                  <a:lnTo>
                    <a:pt x="216" y="817"/>
                  </a:lnTo>
                  <a:lnTo>
                    <a:pt x="188" y="812"/>
                  </a:lnTo>
                  <a:lnTo>
                    <a:pt x="168" y="803"/>
                  </a:lnTo>
                  <a:lnTo>
                    <a:pt x="152" y="791"/>
                  </a:lnTo>
                  <a:lnTo>
                    <a:pt x="142" y="779"/>
                  </a:lnTo>
                  <a:lnTo>
                    <a:pt x="135" y="768"/>
                  </a:lnTo>
                  <a:lnTo>
                    <a:pt x="131" y="757"/>
                  </a:lnTo>
                  <a:lnTo>
                    <a:pt x="130" y="750"/>
                  </a:lnTo>
                  <a:lnTo>
                    <a:pt x="130" y="744"/>
                  </a:lnTo>
                  <a:lnTo>
                    <a:pt x="130" y="743"/>
                  </a:lnTo>
                  <a:lnTo>
                    <a:pt x="129" y="743"/>
                  </a:lnTo>
                  <a:lnTo>
                    <a:pt x="129" y="742"/>
                  </a:lnTo>
                  <a:lnTo>
                    <a:pt x="123" y="711"/>
                  </a:lnTo>
                  <a:lnTo>
                    <a:pt x="109" y="629"/>
                  </a:lnTo>
                  <a:lnTo>
                    <a:pt x="88" y="513"/>
                  </a:lnTo>
                  <a:lnTo>
                    <a:pt x="65" y="380"/>
                  </a:lnTo>
                  <a:lnTo>
                    <a:pt x="41" y="246"/>
                  </a:lnTo>
                  <a:lnTo>
                    <a:pt x="21" y="128"/>
                  </a:lnTo>
                  <a:lnTo>
                    <a:pt x="6" y="42"/>
                  </a:lnTo>
                  <a:lnTo>
                    <a:pt x="0" y="6"/>
                  </a:lnTo>
                  <a:lnTo>
                    <a:pt x="1" y="4"/>
                  </a:lnTo>
                  <a:lnTo>
                    <a:pt x="4" y="2"/>
                  </a:lnTo>
                  <a:lnTo>
                    <a:pt x="5" y="0"/>
                  </a:lnTo>
                  <a:close/>
                </a:path>
              </a:pathLst>
            </a:custGeom>
            <a:solidFill>
              <a:srgbClr val="1EF7FF"/>
            </a:solidFill>
            <a:ln w="9525">
              <a:noFill/>
              <a:round/>
              <a:headEnd/>
              <a:tailEnd/>
            </a:ln>
          </p:spPr>
          <p:txBody>
            <a:bodyPr/>
            <a:lstStyle/>
            <a:p>
              <a:pPr rtl="0"/>
              <a:endParaRPr lang="en-US" sz="3800"/>
            </a:p>
          </p:txBody>
        </p:sp>
        <p:sp>
          <p:nvSpPr>
            <p:cNvPr id="1239" name="Freeform 1237"/>
            <p:cNvSpPr>
              <a:spLocks/>
            </p:cNvSpPr>
            <p:nvPr/>
          </p:nvSpPr>
          <p:spPr bwMode="auto">
            <a:xfrm>
              <a:off x="-227" y="1064"/>
              <a:ext cx="70" cy="263"/>
            </a:xfrm>
            <a:custGeom>
              <a:avLst/>
              <a:gdLst>
                <a:gd name="T0" fmla="*/ 0 w 306"/>
                <a:gd name="T1" fmla="*/ 3 h 1144"/>
                <a:gd name="T2" fmla="*/ 0 w 306"/>
                <a:gd name="T3" fmla="*/ 5 h 1144"/>
                <a:gd name="T4" fmla="*/ 0 w 306"/>
                <a:gd name="T5" fmla="*/ 7 h 1144"/>
                <a:gd name="T6" fmla="*/ 2 w 306"/>
                <a:gd name="T7" fmla="*/ 8 h 1144"/>
                <a:gd name="T8" fmla="*/ 3 w 306"/>
                <a:gd name="T9" fmla="*/ 9 h 1144"/>
                <a:gd name="T10" fmla="*/ 7 w 306"/>
                <a:gd name="T11" fmla="*/ 10 h 1144"/>
                <a:gd name="T12" fmla="*/ 11 w 306"/>
                <a:gd name="T13" fmla="*/ 12 h 1144"/>
                <a:gd name="T14" fmla="*/ 14 w 306"/>
                <a:gd name="T15" fmla="*/ 13 h 1144"/>
                <a:gd name="T16" fmla="*/ 18 w 306"/>
                <a:gd name="T17" fmla="*/ 15 h 1144"/>
                <a:gd name="T18" fmla="*/ 22 w 306"/>
                <a:gd name="T19" fmla="*/ 17 h 1144"/>
                <a:gd name="T20" fmla="*/ 24 w 306"/>
                <a:gd name="T21" fmla="*/ 19 h 1144"/>
                <a:gd name="T22" fmla="*/ 27 w 306"/>
                <a:gd name="T23" fmla="*/ 22 h 1144"/>
                <a:gd name="T24" fmla="*/ 28 w 306"/>
                <a:gd name="T25" fmla="*/ 24 h 1144"/>
                <a:gd name="T26" fmla="*/ 29 w 306"/>
                <a:gd name="T27" fmla="*/ 32 h 1144"/>
                <a:gd name="T28" fmla="*/ 32 w 306"/>
                <a:gd name="T29" fmla="*/ 51 h 1144"/>
                <a:gd name="T30" fmla="*/ 36 w 306"/>
                <a:gd name="T31" fmla="*/ 77 h 1144"/>
                <a:gd name="T32" fmla="*/ 40 w 306"/>
                <a:gd name="T33" fmla="*/ 110 h 1144"/>
                <a:gd name="T34" fmla="*/ 46 w 306"/>
                <a:gd name="T35" fmla="*/ 146 h 1144"/>
                <a:gd name="T36" fmla="*/ 51 w 306"/>
                <a:gd name="T37" fmla="*/ 185 h 1144"/>
                <a:gd name="T38" fmla="*/ 56 w 306"/>
                <a:gd name="T39" fmla="*/ 223 h 1144"/>
                <a:gd name="T40" fmla="*/ 61 w 306"/>
                <a:gd name="T41" fmla="*/ 260 h 1144"/>
                <a:gd name="T42" fmla="*/ 62 w 306"/>
                <a:gd name="T43" fmla="*/ 261 h 1144"/>
                <a:gd name="T44" fmla="*/ 63 w 306"/>
                <a:gd name="T45" fmla="*/ 263 h 1144"/>
                <a:gd name="T46" fmla="*/ 64 w 306"/>
                <a:gd name="T47" fmla="*/ 263 h 1144"/>
                <a:gd name="T48" fmla="*/ 66 w 306"/>
                <a:gd name="T49" fmla="*/ 263 h 1144"/>
                <a:gd name="T50" fmla="*/ 68 w 306"/>
                <a:gd name="T51" fmla="*/ 263 h 1144"/>
                <a:gd name="T52" fmla="*/ 69 w 306"/>
                <a:gd name="T53" fmla="*/ 261 h 1144"/>
                <a:gd name="T54" fmla="*/ 70 w 306"/>
                <a:gd name="T55" fmla="*/ 260 h 1144"/>
                <a:gd name="T56" fmla="*/ 70 w 306"/>
                <a:gd name="T57" fmla="*/ 258 h 1144"/>
                <a:gd name="T58" fmla="*/ 68 w 306"/>
                <a:gd name="T59" fmla="*/ 242 h 1144"/>
                <a:gd name="T60" fmla="*/ 64 w 306"/>
                <a:gd name="T61" fmla="*/ 213 h 1144"/>
                <a:gd name="T62" fmla="*/ 59 w 306"/>
                <a:gd name="T63" fmla="*/ 175 h 1144"/>
                <a:gd name="T64" fmla="*/ 53 w 306"/>
                <a:gd name="T65" fmla="*/ 134 h 1144"/>
                <a:gd name="T66" fmla="*/ 47 w 306"/>
                <a:gd name="T67" fmla="*/ 94 h 1144"/>
                <a:gd name="T68" fmla="*/ 42 w 306"/>
                <a:gd name="T69" fmla="*/ 59 h 1144"/>
                <a:gd name="T70" fmla="*/ 38 w 306"/>
                <a:gd name="T71" fmla="*/ 33 h 1144"/>
                <a:gd name="T72" fmla="*/ 36 w 306"/>
                <a:gd name="T73" fmla="*/ 21 h 1144"/>
                <a:gd name="T74" fmla="*/ 34 w 306"/>
                <a:gd name="T75" fmla="*/ 17 h 1144"/>
                <a:gd name="T76" fmla="*/ 31 w 306"/>
                <a:gd name="T77" fmla="*/ 13 h 1144"/>
                <a:gd name="T78" fmla="*/ 27 w 306"/>
                <a:gd name="T79" fmla="*/ 10 h 1144"/>
                <a:gd name="T80" fmla="*/ 22 w 306"/>
                <a:gd name="T81" fmla="*/ 7 h 1144"/>
                <a:gd name="T82" fmla="*/ 17 w 306"/>
                <a:gd name="T83" fmla="*/ 4 h 1144"/>
                <a:gd name="T84" fmla="*/ 12 w 306"/>
                <a:gd name="T85" fmla="*/ 3 h 1144"/>
                <a:gd name="T86" fmla="*/ 8 w 306"/>
                <a:gd name="T87" fmla="*/ 1 h 1144"/>
                <a:gd name="T88" fmla="*/ 6 w 306"/>
                <a:gd name="T89" fmla="*/ 0 h 1144"/>
                <a:gd name="T90" fmla="*/ 4 w 306"/>
                <a:gd name="T91" fmla="*/ 0 h 1144"/>
                <a:gd name="T92" fmla="*/ 3 w 306"/>
                <a:gd name="T93" fmla="*/ 1 h 1144"/>
                <a:gd name="T94" fmla="*/ 1 w 306"/>
                <a:gd name="T95" fmla="*/ 2 h 1144"/>
                <a:gd name="T96" fmla="*/ 0 w 306"/>
                <a:gd name="T97" fmla="*/ 3 h 1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6"/>
                <a:gd name="T148" fmla="*/ 0 h 1144"/>
                <a:gd name="T149" fmla="*/ 306 w 306"/>
                <a:gd name="T150" fmla="*/ 1144 h 11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6" h="1144">
                  <a:moveTo>
                    <a:pt x="2" y="14"/>
                  </a:moveTo>
                  <a:lnTo>
                    <a:pt x="0" y="22"/>
                  </a:lnTo>
                  <a:lnTo>
                    <a:pt x="2" y="29"/>
                  </a:lnTo>
                  <a:lnTo>
                    <a:pt x="7" y="35"/>
                  </a:lnTo>
                  <a:lnTo>
                    <a:pt x="13" y="39"/>
                  </a:lnTo>
                  <a:lnTo>
                    <a:pt x="29" y="44"/>
                  </a:lnTo>
                  <a:lnTo>
                    <a:pt x="46" y="51"/>
                  </a:lnTo>
                  <a:lnTo>
                    <a:pt x="63" y="58"/>
                  </a:lnTo>
                  <a:lnTo>
                    <a:pt x="80" y="66"/>
                  </a:lnTo>
                  <a:lnTo>
                    <a:pt x="94" y="75"/>
                  </a:lnTo>
                  <a:lnTo>
                    <a:pt x="107" y="84"/>
                  </a:lnTo>
                  <a:lnTo>
                    <a:pt x="116" y="94"/>
                  </a:lnTo>
                  <a:lnTo>
                    <a:pt x="121" y="103"/>
                  </a:lnTo>
                  <a:lnTo>
                    <a:pt x="128" y="139"/>
                  </a:lnTo>
                  <a:lnTo>
                    <a:pt x="139" y="220"/>
                  </a:lnTo>
                  <a:lnTo>
                    <a:pt x="156" y="335"/>
                  </a:lnTo>
                  <a:lnTo>
                    <a:pt x="177" y="479"/>
                  </a:lnTo>
                  <a:lnTo>
                    <a:pt x="199" y="637"/>
                  </a:lnTo>
                  <a:lnTo>
                    <a:pt x="223" y="805"/>
                  </a:lnTo>
                  <a:lnTo>
                    <a:pt x="246" y="971"/>
                  </a:lnTo>
                  <a:lnTo>
                    <a:pt x="267" y="1129"/>
                  </a:lnTo>
                  <a:lnTo>
                    <a:pt x="270" y="1137"/>
                  </a:lnTo>
                  <a:lnTo>
                    <a:pt x="275" y="1142"/>
                  </a:lnTo>
                  <a:lnTo>
                    <a:pt x="281" y="1144"/>
                  </a:lnTo>
                  <a:lnTo>
                    <a:pt x="289" y="1144"/>
                  </a:lnTo>
                  <a:lnTo>
                    <a:pt x="297" y="1142"/>
                  </a:lnTo>
                  <a:lnTo>
                    <a:pt x="303" y="1137"/>
                  </a:lnTo>
                  <a:lnTo>
                    <a:pt x="306" y="1130"/>
                  </a:lnTo>
                  <a:lnTo>
                    <a:pt x="306" y="1122"/>
                  </a:lnTo>
                  <a:lnTo>
                    <a:pt x="297" y="1051"/>
                  </a:lnTo>
                  <a:lnTo>
                    <a:pt x="279" y="925"/>
                  </a:lnTo>
                  <a:lnTo>
                    <a:pt x="257" y="763"/>
                  </a:lnTo>
                  <a:lnTo>
                    <a:pt x="232" y="585"/>
                  </a:lnTo>
                  <a:lnTo>
                    <a:pt x="207" y="410"/>
                  </a:lnTo>
                  <a:lnTo>
                    <a:pt x="185" y="256"/>
                  </a:lnTo>
                  <a:lnTo>
                    <a:pt x="168" y="144"/>
                  </a:lnTo>
                  <a:lnTo>
                    <a:pt x="159" y="92"/>
                  </a:lnTo>
                  <a:lnTo>
                    <a:pt x="150" y="74"/>
                  </a:lnTo>
                  <a:lnTo>
                    <a:pt x="136" y="57"/>
                  </a:lnTo>
                  <a:lnTo>
                    <a:pt x="116" y="43"/>
                  </a:lnTo>
                  <a:lnTo>
                    <a:pt x="95" y="30"/>
                  </a:lnTo>
                  <a:lnTo>
                    <a:pt x="73" y="19"/>
                  </a:lnTo>
                  <a:lnTo>
                    <a:pt x="54" y="12"/>
                  </a:lnTo>
                  <a:lnTo>
                    <a:pt x="37" y="5"/>
                  </a:lnTo>
                  <a:lnTo>
                    <a:pt x="26" y="1"/>
                  </a:lnTo>
                  <a:lnTo>
                    <a:pt x="18" y="0"/>
                  </a:lnTo>
                  <a:lnTo>
                    <a:pt x="11" y="3"/>
                  </a:lnTo>
                  <a:lnTo>
                    <a:pt x="5" y="8"/>
                  </a:lnTo>
                  <a:lnTo>
                    <a:pt x="2" y="14"/>
                  </a:lnTo>
                  <a:close/>
                </a:path>
              </a:pathLst>
            </a:custGeom>
            <a:solidFill>
              <a:srgbClr val="000000"/>
            </a:solidFill>
            <a:ln w="9525">
              <a:noFill/>
              <a:round/>
              <a:headEnd/>
              <a:tailEnd/>
            </a:ln>
          </p:spPr>
          <p:txBody>
            <a:bodyPr/>
            <a:lstStyle/>
            <a:p>
              <a:pPr rtl="0"/>
              <a:endParaRPr lang="en-US" sz="3800"/>
            </a:p>
          </p:txBody>
        </p:sp>
        <p:sp>
          <p:nvSpPr>
            <p:cNvPr id="1240" name="Freeform 1238"/>
            <p:cNvSpPr>
              <a:spLocks/>
            </p:cNvSpPr>
            <p:nvPr/>
          </p:nvSpPr>
          <p:spPr bwMode="auto">
            <a:xfrm>
              <a:off x="-282" y="1065"/>
              <a:ext cx="34" cy="260"/>
            </a:xfrm>
            <a:custGeom>
              <a:avLst/>
              <a:gdLst>
                <a:gd name="T0" fmla="*/ 27 w 151"/>
                <a:gd name="T1" fmla="*/ 0 h 1135"/>
                <a:gd name="T2" fmla="*/ 25 w 151"/>
                <a:gd name="T3" fmla="*/ 2 h 1135"/>
                <a:gd name="T4" fmla="*/ 22 w 151"/>
                <a:gd name="T5" fmla="*/ 4 h 1135"/>
                <a:gd name="T6" fmla="*/ 18 w 151"/>
                <a:gd name="T7" fmla="*/ 6 h 1135"/>
                <a:gd name="T8" fmla="*/ 13 w 151"/>
                <a:gd name="T9" fmla="*/ 10 h 1135"/>
                <a:gd name="T10" fmla="*/ 9 w 151"/>
                <a:gd name="T11" fmla="*/ 14 h 1135"/>
                <a:gd name="T12" fmla="*/ 5 w 151"/>
                <a:gd name="T13" fmla="*/ 18 h 1135"/>
                <a:gd name="T14" fmla="*/ 3 w 151"/>
                <a:gd name="T15" fmla="*/ 22 h 1135"/>
                <a:gd name="T16" fmla="*/ 2 w 151"/>
                <a:gd name="T17" fmla="*/ 26 h 1135"/>
                <a:gd name="T18" fmla="*/ 1 w 151"/>
                <a:gd name="T19" fmla="*/ 65 h 1135"/>
                <a:gd name="T20" fmla="*/ 1 w 151"/>
                <a:gd name="T21" fmla="*/ 141 h 1135"/>
                <a:gd name="T22" fmla="*/ 0 w 151"/>
                <a:gd name="T23" fmla="*/ 217 h 1135"/>
                <a:gd name="T24" fmla="*/ 0 w 151"/>
                <a:gd name="T25" fmla="*/ 255 h 1135"/>
                <a:gd name="T26" fmla="*/ 0 w 151"/>
                <a:gd name="T27" fmla="*/ 257 h 1135"/>
                <a:gd name="T28" fmla="*/ 2 w 151"/>
                <a:gd name="T29" fmla="*/ 259 h 1135"/>
                <a:gd name="T30" fmla="*/ 3 w 151"/>
                <a:gd name="T31" fmla="*/ 260 h 1135"/>
                <a:gd name="T32" fmla="*/ 5 w 151"/>
                <a:gd name="T33" fmla="*/ 260 h 1135"/>
                <a:gd name="T34" fmla="*/ 6 w 151"/>
                <a:gd name="T35" fmla="*/ 260 h 1135"/>
                <a:gd name="T36" fmla="*/ 8 w 151"/>
                <a:gd name="T37" fmla="*/ 259 h 1135"/>
                <a:gd name="T38" fmla="*/ 9 w 151"/>
                <a:gd name="T39" fmla="*/ 257 h 1135"/>
                <a:gd name="T40" fmla="*/ 9 w 151"/>
                <a:gd name="T41" fmla="*/ 255 h 1135"/>
                <a:gd name="T42" fmla="*/ 9 w 151"/>
                <a:gd name="T43" fmla="*/ 189 h 1135"/>
                <a:gd name="T44" fmla="*/ 9 w 151"/>
                <a:gd name="T45" fmla="*/ 116 h 1135"/>
                <a:gd name="T46" fmla="*/ 10 w 151"/>
                <a:gd name="T47" fmla="*/ 56 h 1135"/>
                <a:gd name="T48" fmla="*/ 10 w 151"/>
                <a:gd name="T49" fmla="*/ 27 h 1135"/>
                <a:gd name="T50" fmla="*/ 11 w 151"/>
                <a:gd name="T51" fmla="*/ 25 h 1135"/>
                <a:gd name="T52" fmla="*/ 13 w 151"/>
                <a:gd name="T53" fmla="*/ 23 h 1135"/>
                <a:gd name="T54" fmla="*/ 15 w 151"/>
                <a:gd name="T55" fmla="*/ 20 h 1135"/>
                <a:gd name="T56" fmla="*/ 18 w 151"/>
                <a:gd name="T57" fmla="*/ 17 h 1135"/>
                <a:gd name="T58" fmla="*/ 21 w 151"/>
                <a:gd name="T59" fmla="*/ 15 h 1135"/>
                <a:gd name="T60" fmla="*/ 25 w 151"/>
                <a:gd name="T61" fmla="*/ 12 h 1135"/>
                <a:gd name="T62" fmla="*/ 28 w 151"/>
                <a:gd name="T63" fmla="*/ 10 h 1135"/>
                <a:gd name="T64" fmla="*/ 32 w 151"/>
                <a:gd name="T65" fmla="*/ 8 h 1135"/>
                <a:gd name="T66" fmla="*/ 33 w 151"/>
                <a:gd name="T67" fmla="*/ 7 h 1135"/>
                <a:gd name="T68" fmla="*/ 34 w 151"/>
                <a:gd name="T69" fmla="*/ 5 h 1135"/>
                <a:gd name="T70" fmla="*/ 34 w 151"/>
                <a:gd name="T71" fmla="*/ 4 h 1135"/>
                <a:gd name="T72" fmla="*/ 34 w 151"/>
                <a:gd name="T73" fmla="*/ 2 h 1135"/>
                <a:gd name="T74" fmla="*/ 32 w 151"/>
                <a:gd name="T75" fmla="*/ 1 h 1135"/>
                <a:gd name="T76" fmla="*/ 31 w 151"/>
                <a:gd name="T77" fmla="*/ 0 h 1135"/>
                <a:gd name="T78" fmla="*/ 29 w 151"/>
                <a:gd name="T79" fmla="*/ 0 h 1135"/>
                <a:gd name="T80" fmla="*/ 27 w 151"/>
                <a:gd name="T81" fmla="*/ 0 h 11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1"/>
                <a:gd name="T124" fmla="*/ 0 h 1135"/>
                <a:gd name="T125" fmla="*/ 151 w 151"/>
                <a:gd name="T126" fmla="*/ 1135 h 11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1" h="1135">
                  <a:moveTo>
                    <a:pt x="121" y="2"/>
                  </a:moveTo>
                  <a:lnTo>
                    <a:pt x="111" y="7"/>
                  </a:lnTo>
                  <a:lnTo>
                    <a:pt x="96" y="16"/>
                  </a:lnTo>
                  <a:lnTo>
                    <a:pt x="78" y="28"/>
                  </a:lnTo>
                  <a:lnTo>
                    <a:pt x="59" y="42"/>
                  </a:lnTo>
                  <a:lnTo>
                    <a:pt x="41" y="59"/>
                  </a:lnTo>
                  <a:lnTo>
                    <a:pt x="24" y="78"/>
                  </a:lnTo>
                  <a:lnTo>
                    <a:pt x="12" y="96"/>
                  </a:lnTo>
                  <a:lnTo>
                    <a:pt x="7" y="115"/>
                  </a:lnTo>
                  <a:lnTo>
                    <a:pt x="4" y="284"/>
                  </a:lnTo>
                  <a:lnTo>
                    <a:pt x="3" y="617"/>
                  </a:lnTo>
                  <a:lnTo>
                    <a:pt x="1" y="949"/>
                  </a:lnTo>
                  <a:lnTo>
                    <a:pt x="0" y="1115"/>
                  </a:lnTo>
                  <a:lnTo>
                    <a:pt x="1" y="1123"/>
                  </a:lnTo>
                  <a:lnTo>
                    <a:pt x="7" y="1130"/>
                  </a:lnTo>
                  <a:lnTo>
                    <a:pt x="12" y="1134"/>
                  </a:lnTo>
                  <a:lnTo>
                    <a:pt x="20" y="1135"/>
                  </a:lnTo>
                  <a:lnTo>
                    <a:pt x="28" y="1134"/>
                  </a:lnTo>
                  <a:lnTo>
                    <a:pt x="34" y="1130"/>
                  </a:lnTo>
                  <a:lnTo>
                    <a:pt x="39" y="1123"/>
                  </a:lnTo>
                  <a:lnTo>
                    <a:pt x="41" y="1115"/>
                  </a:lnTo>
                  <a:lnTo>
                    <a:pt x="41" y="825"/>
                  </a:lnTo>
                  <a:lnTo>
                    <a:pt x="42" y="507"/>
                  </a:lnTo>
                  <a:lnTo>
                    <a:pt x="44" y="243"/>
                  </a:lnTo>
                  <a:lnTo>
                    <a:pt x="46" y="119"/>
                  </a:lnTo>
                  <a:lnTo>
                    <a:pt x="50" y="110"/>
                  </a:lnTo>
                  <a:lnTo>
                    <a:pt x="56" y="100"/>
                  </a:lnTo>
                  <a:lnTo>
                    <a:pt x="68" y="88"/>
                  </a:lnTo>
                  <a:lnTo>
                    <a:pt x="81" y="76"/>
                  </a:lnTo>
                  <a:lnTo>
                    <a:pt x="95" y="65"/>
                  </a:lnTo>
                  <a:lnTo>
                    <a:pt x="111" y="54"/>
                  </a:lnTo>
                  <a:lnTo>
                    <a:pt x="126" y="45"/>
                  </a:lnTo>
                  <a:lnTo>
                    <a:pt x="141" y="37"/>
                  </a:lnTo>
                  <a:lnTo>
                    <a:pt x="146" y="32"/>
                  </a:lnTo>
                  <a:lnTo>
                    <a:pt x="150" y="24"/>
                  </a:lnTo>
                  <a:lnTo>
                    <a:pt x="151" y="18"/>
                  </a:lnTo>
                  <a:lnTo>
                    <a:pt x="149" y="10"/>
                  </a:lnTo>
                  <a:lnTo>
                    <a:pt x="143" y="3"/>
                  </a:lnTo>
                  <a:lnTo>
                    <a:pt x="137" y="0"/>
                  </a:lnTo>
                  <a:lnTo>
                    <a:pt x="129" y="0"/>
                  </a:lnTo>
                  <a:lnTo>
                    <a:pt x="121" y="2"/>
                  </a:lnTo>
                  <a:close/>
                </a:path>
              </a:pathLst>
            </a:custGeom>
            <a:solidFill>
              <a:srgbClr val="000000"/>
            </a:solidFill>
            <a:ln w="9525">
              <a:noFill/>
              <a:round/>
              <a:headEnd/>
              <a:tailEnd/>
            </a:ln>
          </p:spPr>
          <p:txBody>
            <a:bodyPr/>
            <a:lstStyle/>
            <a:p>
              <a:pPr rtl="0"/>
              <a:endParaRPr lang="en-US" sz="3800"/>
            </a:p>
          </p:txBody>
        </p:sp>
        <p:sp>
          <p:nvSpPr>
            <p:cNvPr id="1241" name="Freeform 1239"/>
            <p:cNvSpPr>
              <a:spLocks/>
            </p:cNvSpPr>
            <p:nvPr/>
          </p:nvSpPr>
          <p:spPr bwMode="auto">
            <a:xfrm>
              <a:off x="-475" y="1046"/>
              <a:ext cx="313" cy="71"/>
            </a:xfrm>
            <a:custGeom>
              <a:avLst/>
              <a:gdLst>
                <a:gd name="T0" fmla="*/ 300 w 1367"/>
                <a:gd name="T1" fmla="*/ 0 h 308"/>
                <a:gd name="T2" fmla="*/ 9 w 1367"/>
                <a:gd name="T3" fmla="*/ 46 h 308"/>
                <a:gd name="T4" fmla="*/ 8 w 1367"/>
                <a:gd name="T5" fmla="*/ 46 h 308"/>
                <a:gd name="T6" fmla="*/ 8 w 1367"/>
                <a:gd name="T7" fmla="*/ 46 h 308"/>
                <a:gd name="T8" fmla="*/ 7 w 1367"/>
                <a:gd name="T9" fmla="*/ 47 h 308"/>
                <a:gd name="T10" fmla="*/ 6 w 1367"/>
                <a:gd name="T11" fmla="*/ 47 h 308"/>
                <a:gd name="T12" fmla="*/ 3 w 1367"/>
                <a:gd name="T13" fmla="*/ 52 h 308"/>
                <a:gd name="T14" fmla="*/ 1 w 1367"/>
                <a:gd name="T15" fmla="*/ 55 h 308"/>
                <a:gd name="T16" fmla="*/ 0 w 1367"/>
                <a:gd name="T17" fmla="*/ 59 h 308"/>
                <a:gd name="T18" fmla="*/ 0 w 1367"/>
                <a:gd name="T19" fmla="*/ 63 h 308"/>
                <a:gd name="T20" fmla="*/ 1 w 1367"/>
                <a:gd name="T21" fmla="*/ 65 h 308"/>
                <a:gd name="T22" fmla="*/ 3 w 1367"/>
                <a:gd name="T23" fmla="*/ 67 h 308"/>
                <a:gd name="T24" fmla="*/ 5 w 1367"/>
                <a:gd name="T25" fmla="*/ 69 h 308"/>
                <a:gd name="T26" fmla="*/ 7 w 1367"/>
                <a:gd name="T27" fmla="*/ 70 h 308"/>
                <a:gd name="T28" fmla="*/ 9 w 1367"/>
                <a:gd name="T29" fmla="*/ 71 h 308"/>
                <a:gd name="T30" fmla="*/ 11 w 1367"/>
                <a:gd name="T31" fmla="*/ 71 h 308"/>
                <a:gd name="T32" fmla="*/ 12 w 1367"/>
                <a:gd name="T33" fmla="*/ 71 h 308"/>
                <a:gd name="T34" fmla="*/ 13 w 1367"/>
                <a:gd name="T35" fmla="*/ 71 h 308"/>
                <a:gd name="T36" fmla="*/ 14 w 1367"/>
                <a:gd name="T37" fmla="*/ 71 h 308"/>
                <a:gd name="T38" fmla="*/ 14 w 1367"/>
                <a:gd name="T39" fmla="*/ 71 h 308"/>
                <a:gd name="T40" fmla="*/ 14 w 1367"/>
                <a:gd name="T41" fmla="*/ 71 h 308"/>
                <a:gd name="T42" fmla="*/ 14 w 1367"/>
                <a:gd name="T43" fmla="*/ 71 h 308"/>
                <a:gd name="T44" fmla="*/ 306 w 1367"/>
                <a:gd name="T45" fmla="*/ 23 h 308"/>
                <a:gd name="T46" fmla="*/ 306 w 1367"/>
                <a:gd name="T47" fmla="*/ 23 h 308"/>
                <a:gd name="T48" fmla="*/ 307 w 1367"/>
                <a:gd name="T49" fmla="*/ 22 h 308"/>
                <a:gd name="T50" fmla="*/ 308 w 1367"/>
                <a:gd name="T51" fmla="*/ 22 h 308"/>
                <a:gd name="T52" fmla="*/ 308 w 1367"/>
                <a:gd name="T53" fmla="*/ 22 h 308"/>
                <a:gd name="T54" fmla="*/ 311 w 1367"/>
                <a:gd name="T55" fmla="*/ 19 h 308"/>
                <a:gd name="T56" fmla="*/ 312 w 1367"/>
                <a:gd name="T57" fmla="*/ 15 h 308"/>
                <a:gd name="T58" fmla="*/ 313 w 1367"/>
                <a:gd name="T59" fmla="*/ 12 h 308"/>
                <a:gd name="T60" fmla="*/ 313 w 1367"/>
                <a:gd name="T61" fmla="*/ 9 h 308"/>
                <a:gd name="T62" fmla="*/ 312 w 1367"/>
                <a:gd name="T63" fmla="*/ 7 h 308"/>
                <a:gd name="T64" fmla="*/ 310 w 1367"/>
                <a:gd name="T65" fmla="*/ 5 h 308"/>
                <a:gd name="T66" fmla="*/ 309 w 1367"/>
                <a:gd name="T67" fmla="*/ 3 h 308"/>
                <a:gd name="T68" fmla="*/ 307 w 1367"/>
                <a:gd name="T69" fmla="*/ 2 h 308"/>
                <a:gd name="T70" fmla="*/ 305 w 1367"/>
                <a:gd name="T71" fmla="*/ 1 h 308"/>
                <a:gd name="T72" fmla="*/ 304 w 1367"/>
                <a:gd name="T73" fmla="*/ 0 h 308"/>
                <a:gd name="T74" fmla="*/ 303 w 1367"/>
                <a:gd name="T75" fmla="*/ 0 h 308"/>
                <a:gd name="T76" fmla="*/ 302 w 1367"/>
                <a:gd name="T77" fmla="*/ 0 h 308"/>
                <a:gd name="T78" fmla="*/ 301 w 1367"/>
                <a:gd name="T79" fmla="*/ 0 h 308"/>
                <a:gd name="T80" fmla="*/ 301 w 1367"/>
                <a:gd name="T81" fmla="*/ 0 h 308"/>
                <a:gd name="T82" fmla="*/ 301 w 1367"/>
                <a:gd name="T83" fmla="*/ 0 h 308"/>
                <a:gd name="T84" fmla="*/ 300 w 1367"/>
                <a:gd name="T85" fmla="*/ 0 h 3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7"/>
                <a:gd name="T130" fmla="*/ 0 h 308"/>
                <a:gd name="T131" fmla="*/ 1367 w 1367"/>
                <a:gd name="T132" fmla="*/ 308 h 3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7" h="308">
                  <a:moveTo>
                    <a:pt x="1310" y="0"/>
                  </a:moveTo>
                  <a:lnTo>
                    <a:pt x="39" y="199"/>
                  </a:lnTo>
                  <a:lnTo>
                    <a:pt x="36" y="200"/>
                  </a:lnTo>
                  <a:lnTo>
                    <a:pt x="33" y="201"/>
                  </a:lnTo>
                  <a:lnTo>
                    <a:pt x="31" y="203"/>
                  </a:lnTo>
                  <a:lnTo>
                    <a:pt x="28" y="205"/>
                  </a:lnTo>
                  <a:lnTo>
                    <a:pt x="13" y="224"/>
                  </a:lnTo>
                  <a:lnTo>
                    <a:pt x="3" y="240"/>
                  </a:lnTo>
                  <a:lnTo>
                    <a:pt x="0" y="257"/>
                  </a:lnTo>
                  <a:lnTo>
                    <a:pt x="1" y="273"/>
                  </a:lnTo>
                  <a:lnTo>
                    <a:pt x="6" y="283"/>
                  </a:lnTo>
                  <a:lnTo>
                    <a:pt x="14" y="291"/>
                  </a:lnTo>
                  <a:lnTo>
                    <a:pt x="23" y="298"/>
                  </a:lnTo>
                  <a:lnTo>
                    <a:pt x="32" y="302"/>
                  </a:lnTo>
                  <a:lnTo>
                    <a:pt x="41" y="306"/>
                  </a:lnTo>
                  <a:lnTo>
                    <a:pt x="49" y="307"/>
                  </a:lnTo>
                  <a:lnTo>
                    <a:pt x="54" y="308"/>
                  </a:lnTo>
                  <a:lnTo>
                    <a:pt x="58" y="308"/>
                  </a:lnTo>
                  <a:lnTo>
                    <a:pt x="59" y="308"/>
                  </a:lnTo>
                  <a:lnTo>
                    <a:pt x="61" y="308"/>
                  </a:lnTo>
                  <a:lnTo>
                    <a:pt x="62" y="308"/>
                  </a:lnTo>
                  <a:lnTo>
                    <a:pt x="63" y="308"/>
                  </a:lnTo>
                  <a:lnTo>
                    <a:pt x="1335" y="99"/>
                  </a:lnTo>
                  <a:lnTo>
                    <a:pt x="1337" y="99"/>
                  </a:lnTo>
                  <a:lnTo>
                    <a:pt x="1340" y="97"/>
                  </a:lnTo>
                  <a:lnTo>
                    <a:pt x="1343" y="95"/>
                  </a:lnTo>
                  <a:lnTo>
                    <a:pt x="1345" y="94"/>
                  </a:lnTo>
                  <a:lnTo>
                    <a:pt x="1357" y="81"/>
                  </a:lnTo>
                  <a:lnTo>
                    <a:pt x="1363" y="67"/>
                  </a:lnTo>
                  <a:lnTo>
                    <a:pt x="1367" y="53"/>
                  </a:lnTo>
                  <a:lnTo>
                    <a:pt x="1366" y="40"/>
                  </a:lnTo>
                  <a:lnTo>
                    <a:pt x="1362" y="30"/>
                  </a:lnTo>
                  <a:lnTo>
                    <a:pt x="1356" y="22"/>
                  </a:lnTo>
                  <a:lnTo>
                    <a:pt x="1349" y="15"/>
                  </a:lnTo>
                  <a:lnTo>
                    <a:pt x="1341" y="10"/>
                  </a:lnTo>
                  <a:lnTo>
                    <a:pt x="1333" y="5"/>
                  </a:lnTo>
                  <a:lnTo>
                    <a:pt x="1327" y="2"/>
                  </a:lnTo>
                  <a:lnTo>
                    <a:pt x="1322" y="1"/>
                  </a:lnTo>
                  <a:lnTo>
                    <a:pt x="1319" y="0"/>
                  </a:lnTo>
                  <a:lnTo>
                    <a:pt x="1316" y="0"/>
                  </a:lnTo>
                  <a:lnTo>
                    <a:pt x="1315" y="0"/>
                  </a:lnTo>
                  <a:lnTo>
                    <a:pt x="1313" y="0"/>
                  </a:lnTo>
                  <a:lnTo>
                    <a:pt x="1310" y="0"/>
                  </a:lnTo>
                  <a:close/>
                </a:path>
              </a:pathLst>
            </a:custGeom>
            <a:solidFill>
              <a:srgbClr val="000000"/>
            </a:solidFill>
            <a:ln w="9525">
              <a:noFill/>
              <a:round/>
              <a:headEnd/>
              <a:tailEnd/>
            </a:ln>
          </p:spPr>
          <p:txBody>
            <a:bodyPr/>
            <a:lstStyle/>
            <a:p>
              <a:pPr rtl="0"/>
              <a:endParaRPr lang="en-US" sz="3800"/>
            </a:p>
          </p:txBody>
        </p:sp>
        <p:sp>
          <p:nvSpPr>
            <p:cNvPr id="1242" name="Freeform 1240"/>
            <p:cNvSpPr>
              <a:spLocks/>
            </p:cNvSpPr>
            <p:nvPr/>
          </p:nvSpPr>
          <p:spPr bwMode="auto">
            <a:xfrm>
              <a:off x="-466" y="1056"/>
              <a:ext cx="295" cy="52"/>
            </a:xfrm>
            <a:custGeom>
              <a:avLst/>
              <a:gdLst>
                <a:gd name="T0" fmla="*/ 292 w 1288"/>
                <a:gd name="T1" fmla="*/ 1 h 229"/>
                <a:gd name="T2" fmla="*/ 295 w 1288"/>
                <a:gd name="T3" fmla="*/ 2 h 229"/>
                <a:gd name="T4" fmla="*/ 295 w 1288"/>
                <a:gd name="T5" fmla="*/ 2 h 229"/>
                <a:gd name="T6" fmla="*/ 295 w 1288"/>
                <a:gd name="T7" fmla="*/ 2 h 229"/>
                <a:gd name="T8" fmla="*/ 295 w 1288"/>
                <a:gd name="T9" fmla="*/ 3 h 229"/>
                <a:gd name="T10" fmla="*/ 294 w 1288"/>
                <a:gd name="T11" fmla="*/ 4 h 229"/>
                <a:gd name="T12" fmla="*/ 292 w 1288"/>
                <a:gd name="T13" fmla="*/ 5 h 229"/>
                <a:gd name="T14" fmla="*/ 286 w 1288"/>
                <a:gd name="T15" fmla="*/ 6 h 229"/>
                <a:gd name="T16" fmla="*/ 273 w 1288"/>
                <a:gd name="T17" fmla="*/ 8 h 229"/>
                <a:gd name="T18" fmla="*/ 257 w 1288"/>
                <a:gd name="T19" fmla="*/ 11 h 229"/>
                <a:gd name="T20" fmla="*/ 237 w 1288"/>
                <a:gd name="T21" fmla="*/ 14 h 229"/>
                <a:gd name="T22" fmla="*/ 214 w 1288"/>
                <a:gd name="T23" fmla="*/ 18 h 229"/>
                <a:gd name="T24" fmla="*/ 188 w 1288"/>
                <a:gd name="T25" fmla="*/ 22 h 229"/>
                <a:gd name="T26" fmla="*/ 162 w 1288"/>
                <a:gd name="T27" fmla="*/ 26 h 229"/>
                <a:gd name="T28" fmla="*/ 135 w 1288"/>
                <a:gd name="T29" fmla="*/ 31 h 229"/>
                <a:gd name="T30" fmla="*/ 109 w 1288"/>
                <a:gd name="T31" fmla="*/ 35 h 229"/>
                <a:gd name="T32" fmla="*/ 84 w 1288"/>
                <a:gd name="T33" fmla="*/ 39 h 229"/>
                <a:gd name="T34" fmla="*/ 61 w 1288"/>
                <a:gd name="T35" fmla="*/ 43 h 229"/>
                <a:gd name="T36" fmla="*/ 41 w 1288"/>
                <a:gd name="T37" fmla="*/ 46 h 229"/>
                <a:gd name="T38" fmla="*/ 24 w 1288"/>
                <a:gd name="T39" fmla="*/ 49 h 229"/>
                <a:gd name="T40" fmla="*/ 12 w 1288"/>
                <a:gd name="T41" fmla="*/ 51 h 229"/>
                <a:gd name="T42" fmla="*/ 6 w 1288"/>
                <a:gd name="T43" fmla="*/ 52 h 229"/>
                <a:gd name="T44" fmla="*/ 3 w 1288"/>
                <a:gd name="T45" fmla="*/ 52 h 229"/>
                <a:gd name="T46" fmla="*/ 0 w 1288"/>
                <a:gd name="T47" fmla="*/ 51 h 229"/>
                <a:gd name="T48" fmla="*/ 0 w 1288"/>
                <a:gd name="T49" fmla="*/ 50 h 229"/>
                <a:gd name="T50" fmla="*/ 0 w 1288"/>
                <a:gd name="T51" fmla="*/ 50 h 229"/>
                <a:gd name="T52" fmla="*/ 0 w 1288"/>
                <a:gd name="T53" fmla="*/ 49 h 229"/>
                <a:gd name="T54" fmla="*/ 1 w 1288"/>
                <a:gd name="T55" fmla="*/ 47 h 229"/>
                <a:gd name="T56" fmla="*/ 4 w 1288"/>
                <a:gd name="T57" fmla="*/ 45 h 229"/>
                <a:gd name="T58" fmla="*/ 11 w 1288"/>
                <a:gd name="T59" fmla="*/ 44 h 229"/>
                <a:gd name="T60" fmla="*/ 23 w 1288"/>
                <a:gd name="T61" fmla="*/ 42 h 229"/>
                <a:gd name="T62" fmla="*/ 39 w 1288"/>
                <a:gd name="T63" fmla="*/ 39 h 229"/>
                <a:gd name="T64" fmla="*/ 60 w 1288"/>
                <a:gd name="T65" fmla="*/ 36 h 229"/>
                <a:gd name="T66" fmla="*/ 83 w 1288"/>
                <a:gd name="T67" fmla="*/ 32 h 229"/>
                <a:gd name="T68" fmla="*/ 108 w 1288"/>
                <a:gd name="T69" fmla="*/ 29 h 229"/>
                <a:gd name="T70" fmla="*/ 134 w 1288"/>
                <a:gd name="T71" fmla="*/ 25 h 229"/>
                <a:gd name="T72" fmla="*/ 161 w 1288"/>
                <a:gd name="T73" fmla="*/ 20 h 229"/>
                <a:gd name="T74" fmla="*/ 187 w 1288"/>
                <a:gd name="T75" fmla="*/ 16 h 229"/>
                <a:gd name="T76" fmla="*/ 212 w 1288"/>
                <a:gd name="T77" fmla="*/ 12 h 229"/>
                <a:gd name="T78" fmla="*/ 235 w 1288"/>
                <a:gd name="T79" fmla="*/ 9 h 229"/>
                <a:gd name="T80" fmla="*/ 255 w 1288"/>
                <a:gd name="T81" fmla="*/ 6 h 229"/>
                <a:gd name="T82" fmla="*/ 272 w 1288"/>
                <a:gd name="T83" fmla="*/ 3 h 229"/>
                <a:gd name="T84" fmla="*/ 284 w 1288"/>
                <a:gd name="T85" fmla="*/ 1 h 229"/>
                <a:gd name="T86" fmla="*/ 290 w 1288"/>
                <a:gd name="T87" fmla="*/ 0 h 2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88"/>
                <a:gd name="T133" fmla="*/ 0 h 229"/>
                <a:gd name="T134" fmla="*/ 1288 w 1288"/>
                <a:gd name="T135" fmla="*/ 229 h 2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88" h="229">
                  <a:moveTo>
                    <a:pt x="1272" y="0"/>
                  </a:moveTo>
                  <a:lnTo>
                    <a:pt x="1277" y="3"/>
                  </a:lnTo>
                  <a:lnTo>
                    <a:pt x="1283" y="5"/>
                  </a:lnTo>
                  <a:lnTo>
                    <a:pt x="1287" y="8"/>
                  </a:lnTo>
                  <a:lnTo>
                    <a:pt x="1288" y="11"/>
                  </a:lnTo>
                  <a:lnTo>
                    <a:pt x="1288" y="12"/>
                  </a:lnTo>
                  <a:lnTo>
                    <a:pt x="1287" y="14"/>
                  </a:lnTo>
                  <a:lnTo>
                    <a:pt x="1284" y="17"/>
                  </a:lnTo>
                  <a:lnTo>
                    <a:pt x="1281" y="21"/>
                  </a:lnTo>
                  <a:lnTo>
                    <a:pt x="1276" y="22"/>
                  </a:lnTo>
                  <a:lnTo>
                    <a:pt x="1264" y="24"/>
                  </a:lnTo>
                  <a:lnTo>
                    <a:pt x="1248" y="26"/>
                  </a:lnTo>
                  <a:lnTo>
                    <a:pt x="1223" y="30"/>
                  </a:lnTo>
                  <a:lnTo>
                    <a:pt x="1194" y="35"/>
                  </a:lnTo>
                  <a:lnTo>
                    <a:pt x="1160" y="41"/>
                  </a:lnTo>
                  <a:lnTo>
                    <a:pt x="1121" y="47"/>
                  </a:lnTo>
                  <a:lnTo>
                    <a:pt x="1080" y="55"/>
                  </a:lnTo>
                  <a:lnTo>
                    <a:pt x="1033" y="63"/>
                  </a:lnTo>
                  <a:lnTo>
                    <a:pt x="985" y="70"/>
                  </a:lnTo>
                  <a:lnTo>
                    <a:pt x="933" y="78"/>
                  </a:lnTo>
                  <a:lnTo>
                    <a:pt x="878" y="87"/>
                  </a:lnTo>
                  <a:lnTo>
                    <a:pt x="822" y="96"/>
                  </a:lnTo>
                  <a:lnTo>
                    <a:pt x="765" y="107"/>
                  </a:lnTo>
                  <a:lnTo>
                    <a:pt x="707" y="116"/>
                  </a:lnTo>
                  <a:lnTo>
                    <a:pt x="649" y="125"/>
                  </a:lnTo>
                  <a:lnTo>
                    <a:pt x="590" y="135"/>
                  </a:lnTo>
                  <a:lnTo>
                    <a:pt x="532" y="145"/>
                  </a:lnTo>
                  <a:lnTo>
                    <a:pt x="475" y="154"/>
                  </a:lnTo>
                  <a:lnTo>
                    <a:pt x="420" y="163"/>
                  </a:lnTo>
                  <a:lnTo>
                    <a:pt x="365" y="172"/>
                  </a:lnTo>
                  <a:lnTo>
                    <a:pt x="314" y="181"/>
                  </a:lnTo>
                  <a:lnTo>
                    <a:pt x="265" y="189"/>
                  </a:lnTo>
                  <a:lnTo>
                    <a:pt x="219" y="197"/>
                  </a:lnTo>
                  <a:lnTo>
                    <a:pt x="177" y="203"/>
                  </a:lnTo>
                  <a:lnTo>
                    <a:pt x="139" y="210"/>
                  </a:lnTo>
                  <a:lnTo>
                    <a:pt x="106" y="215"/>
                  </a:lnTo>
                  <a:lnTo>
                    <a:pt x="78" y="220"/>
                  </a:lnTo>
                  <a:lnTo>
                    <a:pt x="54" y="224"/>
                  </a:lnTo>
                  <a:lnTo>
                    <a:pt x="37" y="226"/>
                  </a:lnTo>
                  <a:lnTo>
                    <a:pt x="26" y="228"/>
                  </a:lnTo>
                  <a:lnTo>
                    <a:pt x="22" y="229"/>
                  </a:lnTo>
                  <a:lnTo>
                    <a:pt x="14" y="228"/>
                  </a:lnTo>
                  <a:lnTo>
                    <a:pt x="7" y="225"/>
                  </a:lnTo>
                  <a:lnTo>
                    <a:pt x="2" y="223"/>
                  </a:lnTo>
                  <a:lnTo>
                    <a:pt x="0" y="220"/>
                  </a:lnTo>
                  <a:lnTo>
                    <a:pt x="0" y="219"/>
                  </a:lnTo>
                  <a:lnTo>
                    <a:pt x="0" y="216"/>
                  </a:lnTo>
                  <a:lnTo>
                    <a:pt x="2" y="212"/>
                  </a:lnTo>
                  <a:lnTo>
                    <a:pt x="6" y="206"/>
                  </a:lnTo>
                  <a:lnTo>
                    <a:pt x="13" y="198"/>
                  </a:lnTo>
                  <a:lnTo>
                    <a:pt x="18" y="197"/>
                  </a:lnTo>
                  <a:lnTo>
                    <a:pt x="29" y="195"/>
                  </a:lnTo>
                  <a:lnTo>
                    <a:pt x="46" y="193"/>
                  </a:lnTo>
                  <a:lnTo>
                    <a:pt x="70" y="189"/>
                  </a:lnTo>
                  <a:lnTo>
                    <a:pt x="100" y="184"/>
                  </a:lnTo>
                  <a:lnTo>
                    <a:pt x="134" y="178"/>
                  </a:lnTo>
                  <a:lnTo>
                    <a:pt x="171" y="173"/>
                  </a:lnTo>
                  <a:lnTo>
                    <a:pt x="214" y="167"/>
                  </a:lnTo>
                  <a:lnTo>
                    <a:pt x="260" y="159"/>
                  </a:lnTo>
                  <a:lnTo>
                    <a:pt x="309" y="151"/>
                  </a:lnTo>
                  <a:lnTo>
                    <a:pt x="361" y="143"/>
                  </a:lnTo>
                  <a:lnTo>
                    <a:pt x="415" y="134"/>
                  </a:lnTo>
                  <a:lnTo>
                    <a:pt x="471" y="126"/>
                  </a:lnTo>
                  <a:lnTo>
                    <a:pt x="528" y="117"/>
                  </a:lnTo>
                  <a:lnTo>
                    <a:pt x="585" y="108"/>
                  </a:lnTo>
                  <a:lnTo>
                    <a:pt x="644" y="99"/>
                  </a:lnTo>
                  <a:lnTo>
                    <a:pt x="702" y="90"/>
                  </a:lnTo>
                  <a:lnTo>
                    <a:pt x="761" y="81"/>
                  </a:lnTo>
                  <a:lnTo>
                    <a:pt x="817" y="72"/>
                  </a:lnTo>
                  <a:lnTo>
                    <a:pt x="873" y="63"/>
                  </a:lnTo>
                  <a:lnTo>
                    <a:pt x="926" y="55"/>
                  </a:lnTo>
                  <a:lnTo>
                    <a:pt x="978" y="46"/>
                  </a:lnTo>
                  <a:lnTo>
                    <a:pt x="1028" y="38"/>
                  </a:lnTo>
                  <a:lnTo>
                    <a:pt x="1073" y="31"/>
                  </a:lnTo>
                  <a:lnTo>
                    <a:pt x="1115" y="25"/>
                  </a:lnTo>
                  <a:lnTo>
                    <a:pt x="1154" y="18"/>
                  </a:lnTo>
                  <a:lnTo>
                    <a:pt x="1186" y="13"/>
                  </a:lnTo>
                  <a:lnTo>
                    <a:pt x="1216" y="9"/>
                  </a:lnTo>
                  <a:lnTo>
                    <a:pt x="1238" y="5"/>
                  </a:lnTo>
                  <a:lnTo>
                    <a:pt x="1257" y="3"/>
                  </a:lnTo>
                  <a:lnTo>
                    <a:pt x="1268" y="1"/>
                  </a:lnTo>
                  <a:lnTo>
                    <a:pt x="1272" y="0"/>
                  </a:lnTo>
                  <a:close/>
                </a:path>
              </a:pathLst>
            </a:custGeom>
            <a:solidFill>
              <a:srgbClr val="F4CE9E"/>
            </a:solidFill>
            <a:ln w="9525">
              <a:noFill/>
              <a:round/>
              <a:headEnd/>
              <a:tailEnd/>
            </a:ln>
          </p:spPr>
          <p:txBody>
            <a:bodyPr/>
            <a:lstStyle/>
            <a:p>
              <a:pPr rtl="0"/>
              <a:endParaRPr lang="en-US" sz="3800"/>
            </a:p>
          </p:txBody>
        </p:sp>
        <p:sp>
          <p:nvSpPr>
            <p:cNvPr id="1243" name="Freeform 1241"/>
            <p:cNvSpPr>
              <a:spLocks/>
            </p:cNvSpPr>
            <p:nvPr/>
          </p:nvSpPr>
          <p:spPr bwMode="auto">
            <a:xfrm>
              <a:off x="-473" y="1091"/>
              <a:ext cx="77" cy="108"/>
            </a:xfrm>
            <a:custGeom>
              <a:avLst/>
              <a:gdLst>
                <a:gd name="T0" fmla="*/ 69 w 336"/>
                <a:gd name="T1" fmla="*/ 2 h 471"/>
                <a:gd name="T2" fmla="*/ 1 w 336"/>
                <a:gd name="T3" fmla="*/ 101 h 471"/>
                <a:gd name="T4" fmla="*/ 0 w 336"/>
                <a:gd name="T5" fmla="*/ 103 h 471"/>
                <a:gd name="T6" fmla="*/ 0 w 336"/>
                <a:gd name="T7" fmla="*/ 104 h 471"/>
                <a:gd name="T8" fmla="*/ 1 w 336"/>
                <a:gd name="T9" fmla="*/ 106 h 471"/>
                <a:gd name="T10" fmla="*/ 2 w 336"/>
                <a:gd name="T11" fmla="*/ 107 h 471"/>
                <a:gd name="T12" fmla="*/ 4 w 336"/>
                <a:gd name="T13" fmla="*/ 108 h 471"/>
                <a:gd name="T14" fmla="*/ 5 w 336"/>
                <a:gd name="T15" fmla="*/ 108 h 471"/>
                <a:gd name="T16" fmla="*/ 7 w 336"/>
                <a:gd name="T17" fmla="*/ 107 h 471"/>
                <a:gd name="T18" fmla="*/ 8 w 336"/>
                <a:gd name="T19" fmla="*/ 106 h 471"/>
                <a:gd name="T20" fmla="*/ 76 w 336"/>
                <a:gd name="T21" fmla="*/ 7 h 471"/>
                <a:gd name="T22" fmla="*/ 77 w 336"/>
                <a:gd name="T23" fmla="*/ 5 h 471"/>
                <a:gd name="T24" fmla="*/ 77 w 336"/>
                <a:gd name="T25" fmla="*/ 4 h 471"/>
                <a:gd name="T26" fmla="*/ 76 w 336"/>
                <a:gd name="T27" fmla="*/ 2 h 471"/>
                <a:gd name="T28" fmla="*/ 75 w 336"/>
                <a:gd name="T29" fmla="*/ 1 h 471"/>
                <a:gd name="T30" fmla="*/ 73 w 336"/>
                <a:gd name="T31" fmla="*/ 0 h 471"/>
                <a:gd name="T32" fmla="*/ 72 w 336"/>
                <a:gd name="T33" fmla="*/ 0 h 471"/>
                <a:gd name="T34" fmla="*/ 70 w 336"/>
                <a:gd name="T35" fmla="*/ 1 h 471"/>
                <a:gd name="T36" fmla="*/ 69 w 336"/>
                <a:gd name="T37" fmla="*/ 2 h 4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6"/>
                <a:gd name="T58" fmla="*/ 0 h 471"/>
                <a:gd name="T59" fmla="*/ 336 w 336"/>
                <a:gd name="T60" fmla="*/ 471 h 4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6" h="471">
                  <a:moveTo>
                    <a:pt x="300" y="8"/>
                  </a:moveTo>
                  <a:lnTo>
                    <a:pt x="3" y="441"/>
                  </a:lnTo>
                  <a:lnTo>
                    <a:pt x="0" y="449"/>
                  </a:lnTo>
                  <a:lnTo>
                    <a:pt x="0" y="455"/>
                  </a:lnTo>
                  <a:lnTo>
                    <a:pt x="3" y="463"/>
                  </a:lnTo>
                  <a:lnTo>
                    <a:pt x="8" y="468"/>
                  </a:lnTo>
                  <a:lnTo>
                    <a:pt x="16" y="471"/>
                  </a:lnTo>
                  <a:lnTo>
                    <a:pt x="22" y="471"/>
                  </a:lnTo>
                  <a:lnTo>
                    <a:pt x="30" y="468"/>
                  </a:lnTo>
                  <a:lnTo>
                    <a:pt x="35" y="463"/>
                  </a:lnTo>
                  <a:lnTo>
                    <a:pt x="332" y="31"/>
                  </a:lnTo>
                  <a:lnTo>
                    <a:pt x="335" y="23"/>
                  </a:lnTo>
                  <a:lnTo>
                    <a:pt x="336" y="16"/>
                  </a:lnTo>
                  <a:lnTo>
                    <a:pt x="332" y="9"/>
                  </a:lnTo>
                  <a:lnTo>
                    <a:pt x="327" y="3"/>
                  </a:lnTo>
                  <a:lnTo>
                    <a:pt x="319" y="0"/>
                  </a:lnTo>
                  <a:lnTo>
                    <a:pt x="313" y="0"/>
                  </a:lnTo>
                  <a:lnTo>
                    <a:pt x="305" y="3"/>
                  </a:lnTo>
                  <a:lnTo>
                    <a:pt x="300" y="8"/>
                  </a:lnTo>
                  <a:close/>
                </a:path>
              </a:pathLst>
            </a:custGeom>
            <a:solidFill>
              <a:srgbClr val="000000"/>
            </a:solidFill>
            <a:ln w="9525">
              <a:noFill/>
              <a:round/>
              <a:headEnd/>
              <a:tailEnd/>
            </a:ln>
          </p:spPr>
          <p:txBody>
            <a:bodyPr/>
            <a:lstStyle/>
            <a:p>
              <a:pPr rtl="0"/>
              <a:endParaRPr lang="en-US" sz="3800"/>
            </a:p>
          </p:txBody>
        </p:sp>
        <p:sp>
          <p:nvSpPr>
            <p:cNvPr id="1244" name="Freeform 1242"/>
            <p:cNvSpPr>
              <a:spLocks/>
            </p:cNvSpPr>
            <p:nvPr/>
          </p:nvSpPr>
          <p:spPr bwMode="auto">
            <a:xfrm>
              <a:off x="-291" y="1313"/>
              <a:ext cx="27" cy="19"/>
            </a:xfrm>
            <a:custGeom>
              <a:avLst/>
              <a:gdLst>
                <a:gd name="T0" fmla="*/ 0 w 119"/>
                <a:gd name="T1" fmla="*/ 10 h 85"/>
                <a:gd name="T2" fmla="*/ 0 w 119"/>
                <a:gd name="T3" fmla="*/ 12 h 85"/>
                <a:gd name="T4" fmla="*/ 1 w 119"/>
                <a:gd name="T5" fmla="*/ 13 h 85"/>
                <a:gd name="T6" fmla="*/ 2 w 119"/>
                <a:gd name="T7" fmla="*/ 15 h 85"/>
                <a:gd name="T8" fmla="*/ 4 w 119"/>
                <a:gd name="T9" fmla="*/ 17 h 85"/>
                <a:gd name="T10" fmla="*/ 6 w 119"/>
                <a:gd name="T11" fmla="*/ 18 h 85"/>
                <a:gd name="T12" fmla="*/ 8 w 119"/>
                <a:gd name="T13" fmla="*/ 19 h 85"/>
                <a:gd name="T14" fmla="*/ 11 w 119"/>
                <a:gd name="T15" fmla="*/ 19 h 85"/>
                <a:gd name="T16" fmla="*/ 14 w 119"/>
                <a:gd name="T17" fmla="*/ 19 h 85"/>
                <a:gd name="T18" fmla="*/ 16 w 119"/>
                <a:gd name="T19" fmla="*/ 19 h 85"/>
                <a:gd name="T20" fmla="*/ 19 w 119"/>
                <a:gd name="T21" fmla="*/ 19 h 85"/>
                <a:gd name="T22" fmla="*/ 21 w 119"/>
                <a:gd name="T23" fmla="*/ 18 h 85"/>
                <a:gd name="T24" fmla="*/ 23 w 119"/>
                <a:gd name="T25" fmla="*/ 17 h 85"/>
                <a:gd name="T26" fmla="*/ 25 w 119"/>
                <a:gd name="T27" fmla="*/ 15 h 85"/>
                <a:gd name="T28" fmla="*/ 26 w 119"/>
                <a:gd name="T29" fmla="*/ 13 h 85"/>
                <a:gd name="T30" fmla="*/ 27 w 119"/>
                <a:gd name="T31" fmla="*/ 12 h 85"/>
                <a:gd name="T32" fmla="*/ 27 w 119"/>
                <a:gd name="T33" fmla="*/ 10 h 85"/>
                <a:gd name="T34" fmla="*/ 27 w 119"/>
                <a:gd name="T35" fmla="*/ 7 h 85"/>
                <a:gd name="T36" fmla="*/ 26 w 119"/>
                <a:gd name="T37" fmla="*/ 6 h 85"/>
                <a:gd name="T38" fmla="*/ 25 w 119"/>
                <a:gd name="T39" fmla="*/ 4 h 85"/>
                <a:gd name="T40" fmla="*/ 23 w 119"/>
                <a:gd name="T41" fmla="*/ 2 h 85"/>
                <a:gd name="T42" fmla="*/ 21 w 119"/>
                <a:gd name="T43" fmla="*/ 1 h 85"/>
                <a:gd name="T44" fmla="*/ 19 w 119"/>
                <a:gd name="T45" fmla="*/ 0 h 85"/>
                <a:gd name="T46" fmla="*/ 16 w 119"/>
                <a:gd name="T47" fmla="*/ 0 h 85"/>
                <a:gd name="T48" fmla="*/ 14 w 119"/>
                <a:gd name="T49" fmla="*/ 0 h 85"/>
                <a:gd name="T50" fmla="*/ 11 w 119"/>
                <a:gd name="T51" fmla="*/ 0 h 85"/>
                <a:gd name="T52" fmla="*/ 8 w 119"/>
                <a:gd name="T53" fmla="*/ 0 h 85"/>
                <a:gd name="T54" fmla="*/ 6 w 119"/>
                <a:gd name="T55" fmla="*/ 1 h 85"/>
                <a:gd name="T56" fmla="*/ 4 w 119"/>
                <a:gd name="T57" fmla="*/ 2 h 85"/>
                <a:gd name="T58" fmla="*/ 2 w 119"/>
                <a:gd name="T59" fmla="*/ 4 h 85"/>
                <a:gd name="T60" fmla="*/ 1 w 119"/>
                <a:gd name="T61" fmla="*/ 6 h 85"/>
                <a:gd name="T62" fmla="*/ 0 w 119"/>
                <a:gd name="T63" fmla="*/ 7 h 85"/>
                <a:gd name="T64" fmla="*/ 0 w 119"/>
                <a:gd name="T65" fmla="*/ 1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5"/>
                <a:gd name="T101" fmla="*/ 119 w 119"/>
                <a:gd name="T102" fmla="*/ 85 h 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5">
                  <a:moveTo>
                    <a:pt x="0" y="43"/>
                  </a:moveTo>
                  <a:lnTo>
                    <a:pt x="2" y="52"/>
                  </a:lnTo>
                  <a:lnTo>
                    <a:pt x="6" y="59"/>
                  </a:lnTo>
                  <a:lnTo>
                    <a:pt x="11" y="67"/>
                  </a:lnTo>
                  <a:lnTo>
                    <a:pt x="17" y="74"/>
                  </a:lnTo>
                  <a:lnTo>
                    <a:pt x="26" y="79"/>
                  </a:lnTo>
                  <a:lnTo>
                    <a:pt x="37" y="83"/>
                  </a:lnTo>
                  <a:lnTo>
                    <a:pt x="49" y="84"/>
                  </a:lnTo>
                  <a:lnTo>
                    <a:pt x="60" y="85"/>
                  </a:lnTo>
                  <a:lnTo>
                    <a:pt x="72" y="84"/>
                  </a:lnTo>
                  <a:lnTo>
                    <a:pt x="84" y="83"/>
                  </a:lnTo>
                  <a:lnTo>
                    <a:pt x="93" y="79"/>
                  </a:lnTo>
                  <a:lnTo>
                    <a:pt x="102" y="74"/>
                  </a:lnTo>
                  <a:lnTo>
                    <a:pt x="108" y="67"/>
                  </a:lnTo>
                  <a:lnTo>
                    <a:pt x="114" y="59"/>
                  </a:lnTo>
                  <a:lnTo>
                    <a:pt x="118" y="52"/>
                  </a:lnTo>
                  <a:lnTo>
                    <a:pt x="119" y="43"/>
                  </a:lnTo>
                  <a:lnTo>
                    <a:pt x="118" y="33"/>
                  </a:lnTo>
                  <a:lnTo>
                    <a:pt x="114" y="26"/>
                  </a:lnTo>
                  <a:lnTo>
                    <a:pt x="108" y="18"/>
                  </a:lnTo>
                  <a:lnTo>
                    <a:pt x="102" y="11"/>
                  </a:lnTo>
                  <a:lnTo>
                    <a:pt x="93" y="6"/>
                  </a:lnTo>
                  <a:lnTo>
                    <a:pt x="84" y="2"/>
                  </a:lnTo>
                  <a:lnTo>
                    <a:pt x="72" y="1"/>
                  </a:lnTo>
                  <a:lnTo>
                    <a:pt x="60" y="0"/>
                  </a:lnTo>
                  <a:lnTo>
                    <a:pt x="49" y="1"/>
                  </a:lnTo>
                  <a:lnTo>
                    <a:pt x="37"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1245" name="Freeform 1243"/>
            <p:cNvSpPr>
              <a:spLocks/>
            </p:cNvSpPr>
            <p:nvPr/>
          </p:nvSpPr>
          <p:spPr bwMode="auto">
            <a:xfrm>
              <a:off x="-609" y="1313"/>
              <a:ext cx="27" cy="19"/>
            </a:xfrm>
            <a:custGeom>
              <a:avLst/>
              <a:gdLst>
                <a:gd name="T0" fmla="*/ 0 w 119"/>
                <a:gd name="T1" fmla="*/ 10 h 84"/>
                <a:gd name="T2" fmla="*/ 0 w 119"/>
                <a:gd name="T3" fmla="*/ 12 h 84"/>
                <a:gd name="T4" fmla="*/ 1 w 119"/>
                <a:gd name="T5" fmla="*/ 13 h 84"/>
                <a:gd name="T6" fmla="*/ 2 w 119"/>
                <a:gd name="T7" fmla="*/ 15 h 84"/>
                <a:gd name="T8" fmla="*/ 4 w 119"/>
                <a:gd name="T9" fmla="*/ 16 h 84"/>
                <a:gd name="T10" fmla="*/ 6 w 119"/>
                <a:gd name="T11" fmla="*/ 18 h 84"/>
                <a:gd name="T12" fmla="*/ 8 w 119"/>
                <a:gd name="T13" fmla="*/ 19 h 84"/>
                <a:gd name="T14" fmla="*/ 11 w 119"/>
                <a:gd name="T15" fmla="*/ 19 h 84"/>
                <a:gd name="T16" fmla="*/ 13 w 119"/>
                <a:gd name="T17" fmla="*/ 19 h 84"/>
                <a:gd name="T18" fmla="*/ 16 w 119"/>
                <a:gd name="T19" fmla="*/ 19 h 84"/>
                <a:gd name="T20" fmla="*/ 19 w 119"/>
                <a:gd name="T21" fmla="*/ 19 h 84"/>
                <a:gd name="T22" fmla="*/ 21 w 119"/>
                <a:gd name="T23" fmla="*/ 18 h 84"/>
                <a:gd name="T24" fmla="*/ 23 w 119"/>
                <a:gd name="T25" fmla="*/ 16 h 84"/>
                <a:gd name="T26" fmla="*/ 25 w 119"/>
                <a:gd name="T27" fmla="*/ 15 h 84"/>
                <a:gd name="T28" fmla="*/ 26 w 119"/>
                <a:gd name="T29" fmla="*/ 13 h 84"/>
                <a:gd name="T30" fmla="*/ 27 w 119"/>
                <a:gd name="T31" fmla="*/ 12 h 84"/>
                <a:gd name="T32" fmla="*/ 27 w 119"/>
                <a:gd name="T33" fmla="*/ 10 h 84"/>
                <a:gd name="T34" fmla="*/ 27 w 119"/>
                <a:gd name="T35" fmla="*/ 7 h 84"/>
                <a:gd name="T36" fmla="*/ 26 w 119"/>
                <a:gd name="T37" fmla="*/ 6 h 84"/>
                <a:gd name="T38" fmla="*/ 25 w 119"/>
                <a:gd name="T39" fmla="*/ 4 h 84"/>
                <a:gd name="T40" fmla="*/ 23 w 119"/>
                <a:gd name="T41" fmla="*/ 2 h 84"/>
                <a:gd name="T42" fmla="*/ 21 w 119"/>
                <a:gd name="T43" fmla="*/ 1 h 84"/>
                <a:gd name="T44" fmla="*/ 19 w 119"/>
                <a:gd name="T45" fmla="*/ 0 h 84"/>
                <a:gd name="T46" fmla="*/ 16 w 119"/>
                <a:gd name="T47" fmla="*/ 0 h 84"/>
                <a:gd name="T48" fmla="*/ 13 w 119"/>
                <a:gd name="T49" fmla="*/ 0 h 84"/>
                <a:gd name="T50" fmla="*/ 11 w 119"/>
                <a:gd name="T51" fmla="*/ 0 h 84"/>
                <a:gd name="T52" fmla="*/ 8 w 119"/>
                <a:gd name="T53" fmla="*/ 0 h 84"/>
                <a:gd name="T54" fmla="*/ 6 w 119"/>
                <a:gd name="T55" fmla="*/ 1 h 84"/>
                <a:gd name="T56" fmla="*/ 4 w 119"/>
                <a:gd name="T57" fmla="*/ 2 h 84"/>
                <a:gd name="T58" fmla="*/ 2 w 119"/>
                <a:gd name="T59" fmla="*/ 4 h 84"/>
                <a:gd name="T60" fmla="*/ 1 w 119"/>
                <a:gd name="T61" fmla="*/ 6 h 84"/>
                <a:gd name="T62" fmla="*/ 0 w 119"/>
                <a:gd name="T63" fmla="*/ 7 h 84"/>
                <a:gd name="T64" fmla="*/ 0 w 119"/>
                <a:gd name="T65" fmla="*/ 1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84"/>
                <a:gd name="T101" fmla="*/ 119 w 119"/>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84">
                  <a:moveTo>
                    <a:pt x="0" y="43"/>
                  </a:moveTo>
                  <a:lnTo>
                    <a:pt x="2" y="52"/>
                  </a:lnTo>
                  <a:lnTo>
                    <a:pt x="6" y="59"/>
                  </a:lnTo>
                  <a:lnTo>
                    <a:pt x="11" y="66"/>
                  </a:lnTo>
                  <a:lnTo>
                    <a:pt x="17" y="72"/>
                  </a:lnTo>
                  <a:lnTo>
                    <a:pt x="26" y="78"/>
                  </a:lnTo>
                  <a:lnTo>
                    <a:pt x="35" y="82"/>
                  </a:lnTo>
                  <a:lnTo>
                    <a:pt x="47" y="83"/>
                  </a:lnTo>
                  <a:lnTo>
                    <a:pt x="59" y="84"/>
                  </a:lnTo>
                  <a:lnTo>
                    <a:pt x="71" y="83"/>
                  </a:lnTo>
                  <a:lnTo>
                    <a:pt x="82" y="82"/>
                  </a:lnTo>
                  <a:lnTo>
                    <a:pt x="93" y="78"/>
                  </a:lnTo>
                  <a:lnTo>
                    <a:pt x="102" y="72"/>
                  </a:lnTo>
                  <a:lnTo>
                    <a:pt x="108" y="66"/>
                  </a:lnTo>
                  <a:lnTo>
                    <a:pt x="114" y="59"/>
                  </a:lnTo>
                  <a:lnTo>
                    <a:pt x="117" y="52"/>
                  </a:lnTo>
                  <a:lnTo>
                    <a:pt x="119" y="43"/>
                  </a:lnTo>
                  <a:lnTo>
                    <a:pt x="117" y="33"/>
                  </a:lnTo>
                  <a:lnTo>
                    <a:pt x="114" y="26"/>
                  </a:lnTo>
                  <a:lnTo>
                    <a:pt x="108" y="18"/>
                  </a:lnTo>
                  <a:lnTo>
                    <a:pt x="102" y="11"/>
                  </a:lnTo>
                  <a:lnTo>
                    <a:pt x="93" y="6"/>
                  </a:lnTo>
                  <a:lnTo>
                    <a:pt x="82" y="2"/>
                  </a:lnTo>
                  <a:lnTo>
                    <a:pt x="71" y="1"/>
                  </a:lnTo>
                  <a:lnTo>
                    <a:pt x="59" y="0"/>
                  </a:lnTo>
                  <a:lnTo>
                    <a:pt x="47" y="1"/>
                  </a:lnTo>
                  <a:lnTo>
                    <a:pt x="35" y="2"/>
                  </a:lnTo>
                  <a:lnTo>
                    <a:pt x="26" y="6"/>
                  </a:lnTo>
                  <a:lnTo>
                    <a:pt x="17" y="11"/>
                  </a:lnTo>
                  <a:lnTo>
                    <a:pt x="11" y="18"/>
                  </a:lnTo>
                  <a:lnTo>
                    <a:pt x="6" y="26"/>
                  </a:lnTo>
                  <a:lnTo>
                    <a:pt x="2" y="33"/>
                  </a:lnTo>
                  <a:lnTo>
                    <a:pt x="0" y="43"/>
                  </a:lnTo>
                  <a:close/>
                </a:path>
              </a:pathLst>
            </a:custGeom>
            <a:solidFill>
              <a:srgbClr val="000000"/>
            </a:solidFill>
            <a:ln w="9525">
              <a:noFill/>
              <a:round/>
              <a:headEnd/>
              <a:tailEnd/>
            </a:ln>
          </p:spPr>
          <p:txBody>
            <a:bodyPr/>
            <a:lstStyle/>
            <a:p>
              <a:pPr rtl="0"/>
              <a:endParaRPr lang="en-US" sz="3800"/>
            </a:p>
          </p:txBody>
        </p:sp>
        <p:sp>
          <p:nvSpPr>
            <p:cNvPr id="1246" name="Freeform 1244"/>
            <p:cNvSpPr>
              <a:spLocks/>
            </p:cNvSpPr>
            <p:nvPr/>
          </p:nvSpPr>
          <p:spPr bwMode="auto">
            <a:xfrm>
              <a:off x="-174" y="1314"/>
              <a:ext cx="27" cy="19"/>
            </a:xfrm>
            <a:custGeom>
              <a:avLst/>
              <a:gdLst>
                <a:gd name="T0" fmla="*/ 0 w 118"/>
                <a:gd name="T1" fmla="*/ 9 h 84"/>
                <a:gd name="T2" fmla="*/ 0 w 118"/>
                <a:gd name="T3" fmla="*/ 11 h 84"/>
                <a:gd name="T4" fmla="*/ 1 w 118"/>
                <a:gd name="T5" fmla="*/ 13 h 84"/>
                <a:gd name="T6" fmla="*/ 2 w 118"/>
                <a:gd name="T7" fmla="*/ 15 h 84"/>
                <a:gd name="T8" fmla="*/ 4 w 118"/>
                <a:gd name="T9" fmla="*/ 16 h 84"/>
                <a:gd name="T10" fmla="*/ 6 w 118"/>
                <a:gd name="T11" fmla="*/ 18 h 84"/>
                <a:gd name="T12" fmla="*/ 8 w 118"/>
                <a:gd name="T13" fmla="*/ 18 h 84"/>
                <a:gd name="T14" fmla="*/ 11 w 118"/>
                <a:gd name="T15" fmla="*/ 19 h 84"/>
                <a:gd name="T16" fmla="*/ 13 w 118"/>
                <a:gd name="T17" fmla="*/ 19 h 84"/>
                <a:gd name="T18" fmla="*/ 16 w 118"/>
                <a:gd name="T19" fmla="*/ 19 h 84"/>
                <a:gd name="T20" fmla="*/ 19 w 118"/>
                <a:gd name="T21" fmla="*/ 18 h 84"/>
                <a:gd name="T22" fmla="*/ 21 w 118"/>
                <a:gd name="T23" fmla="*/ 18 h 84"/>
                <a:gd name="T24" fmla="*/ 23 w 118"/>
                <a:gd name="T25" fmla="*/ 16 h 84"/>
                <a:gd name="T26" fmla="*/ 25 w 118"/>
                <a:gd name="T27" fmla="*/ 15 h 84"/>
                <a:gd name="T28" fmla="*/ 26 w 118"/>
                <a:gd name="T29" fmla="*/ 13 h 84"/>
                <a:gd name="T30" fmla="*/ 27 w 118"/>
                <a:gd name="T31" fmla="*/ 11 h 84"/>
                <a:gd name="T32" fmla="*/ 27 w 118"/>
                <a:gd name="T33" fmla="*/ 9 h 84"/>
                <a:gd name="T34" fmla="*/ 27 w 118"/>
                <a:gd name="T35" fmla="*/ 7 h 84"/>
                <a:gd name="T36" fmla="*/ 26 w 118"/>
                <a:gd name="T37" fmla="*/ 5 h 84"/>
                <a:gd name="T38" fmla="*/ 25 w 118"/>
                <a:gd name="T39" fmla="*/ 4 h 84"/>
                <a:gd name="T40" fmla="*/ 23 w 118"/>
                <a:gd name="T41" fmla="*/ 2 h 84"/>
                <a:gd name="T42" fmla="*/ 21 w 118"/>
                <a:gd name="T43" fmla="*/ 1 h 84"/>
                <a:gd name="T44" fmla="*/ 19 w 118"/>
                <a:gd name="T45" fmla="*/ 0 h 84"/>
                <a:gd name="T46" fmla="*/ 16 w 118"/>
                <a:gd name="T47" fmla="*/ 0 h 84"/>
                <a:gd name="T48" fmla="*/ 13 w 118"/>
                <a:gd name="T49" fmla="*/ 0 h 84"/>
                <a:gd name="T50" fmla="*/ 11 w 118"/>
                <a:gd name="T51" fmla="*/ 0 h 84"/>
                <a:gd name="T52" fmla="*/ 8 w 118"/>
                <a:gd name="T53" fmla="*/ 0 h 84"/>
                <a:gd name="T54" fmla="*/ 6 w 118"/>
                <a:gd name="T55" fmla="*/ 1 h 84"/>
                <a:gd name="T56" fmla="*/ 4 w 118"/>
                <a:gd name="T57" fmla="*/ 2 h 84"/>
                <a:gd name="T58" fmla="*/ 2 w 118"/>
                <a:gd name="T59" fmla="*/ 4 h 84"/>
                <a:gd name="T60" fmla="*/ 1 w 118"/>
                <a:gd name="T61" fmla="*/ 5 h 84"/>
                <a:gd name="T62" fmla="*/ 0 w 118"/>
                <a:gd name="T63" fmla="*/ 7 h 84"/>
                <a:gd name="T64" fmla="*/ 0 w 118"/>
                <a:gd name="T65" fmla="*/ 9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8"/>
                <a:gd name="T100" fmla="*/ 0 h 84"/>
                <a:gd name="T101" fmla="*/ 118 w 118"/>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8" h="84">
                  <a:moveTo>
                    <a:pt x="0" y="41"/>
                  </a:moveTo>
                  <a:lnTo>
                    <a:pt x="1" y="50"/>
                  </a:lnTo>
                  <a:lnTo>
                    <a:pt x="5" y="58"/>
                  </a:lnTo>
                  <a:lnTo>
                    <a:pt x="10" y="66"/>
                  </a:lnTo>
                  <a:lnTo>
                    <a:pt x="16" y="72"/>
                  </a:lnTo>
                  <a:lnTo>
                    <a:pt x="26" y="78"/>
                  </a:lnTo>
                  <a:lnTo>
                    <a:pt x="35" y="81"/>
                  </a:lnTo>
                  <a:lnTo>
                    <a:pt x="46" y="83"/>
                  </a:lnTo>
                  <a:lnTo>
                    <a:pt x="58" y="84"/>
                  </a:lnTo>
                  <a:lnTo>
                    <a:pt x="70" y="83"/>
                  </a:lnTo>
                  <a:lnTo>
                    <a:pt x="82" y="81"/>
                  </a:lnTo>
                  <a:lnTo>
                    <a:pt x="92" y="78"/>
                  </a:lnTo>
                  <a:lnTo>
                    <a:pt x="101" y="72"/>
                  </a:lnTo>
                  <a:lnTo>
                    <a:pt x="108" y="66"/>
                  </a:lnTo>
                  <a:lnTo>
                    <a:pt x="113" y="58"/>
                  </a:lnTo>
                  <a:lnTo>
                    <a:pt x="117" y="50"/>
                  </a:lnTo>
                  <a:lnTo>
                    <a:pt x="118" y="41"/>
                  </a:lnTo>
                  <a:lnTo>
                    <a:pt x="117" y="32"/>
                  </a:lnTo>
                  <a:lnTo>
                    <a:pt x="113" y="24"/>
                  </a:lnTo>
                  <a:lnTo>
                    <a:pt x="108" y="18"/>
                  </a:lnTo>
                  <a:lnTo>
                    <a:pt x="101" y="11"/>
                  </a:lnTo>
                  <a:lnTo>
                    <a:pt x="92" y="6"/>
                  </a:lnTo>
                  <a:lnTo>
                    <a:pt x="82" y="2"/>
                  </a:lnTo>
                  <a:lnTo>
                    <a:pt x="70" y="1"/>
                  </a:lnTo>
                  <a:lnTo>
                    <a:pt x="58" y="0"/>
                  </a:lnTo>
                  <a:lnTo>
                    <a:pt x="46" y="1"/>
                  </a:lnTo>
                  <a:lnTo>
                    <a:pt x="35" y="2"/>
                  </a:lnTo>
                  <a:lnTo>
                    <a:pt x="26" y="6"/>
                  </a:lnTo>
                  <a:lnTo>
                    <a:pt x="16" y="11"/>
                  </a:lnTo>
                  <a:lnTo>
                    <a:pt x="10" y="18"/>
                  </a:lnTo>
                  <a:lnTo>
                    <a:pt x="5" y="24"/>
                  </a:lnTo>
                  <a:lnTo>
                    <a:pt x="1" y="32"/>
                  </a:lnTo>
                  <a:lnTo>
                    <a:pt x="0" y="41"/>
                  </a:lnTo>
                  <a:close/>
                </a:path>
              </a:pathLst>
            </a:custGeom>
            <a:solidFill>
              <a:srgbClr val="000000"/>
            </a:solidFill>
            <a:ln w="9525">
              <a:noFill/>
              <a:round/>
              <a:headEnd/>
              <a:tailEnd/>
            </a:ln>
          </p:spPr>
          <p:txBody>
            <a:bodyPr/>
            <a:lstStyle/>
            <a:p>
              <a:pPr rtl="0"/>
              <a:endParaRPr lang="en-US" sz="3800"/>
            </a:p>
          </p:txBody>
        </p:sp>
        <p:sp>
          <p:nvSpPr>
            <p:cNvPr id="1247" name="Freeform 1245"/>
            <p:cNvSpPr>
              <a:spLocks/>
            </p:cNvSpPr>
            <p:nvPr/>
          </p:nvSpPr>
          <p:spPr bwMode="auto">
            <a:xfrm>
              <a:off x="-599" y="1208"/>
              <a:ext cx="45" cy="120"/>
            </a:xfrm>
            <a:custGeom>
              <a:avLst/>
              <a:gdLst>
                <a:gd name="T0" fmla="*/ 36 w 198"/>
                <a:gd name="T1" fmla="*/ 3 h 526"/>
                <a:gd name="T2" fmla="*/ 0 w 198"/>
                <a:gd name="T3" fmla="*/ 114 h 526"/>
                <a:gd name="T4" fmla="*/ 0 w 198"/>
                <a:gd name="T5" fmla="*/ 116 h 526"/>
                <a:gd name="T6" fmla="*/ 1 w 198"/>
                <a:gd name="T7" fmla="*/ 117 h 526"/>
                <a:gd name="T8" fmla="*/ 2 w 198"/>
                <a:gd name="T9" fmla="*/ 119 h 526"/>
                <a:gd name="T10" fmla="*/ 3 w 198"/>
                <a:gd name="T11" fmla="*/ 120 h 526"/>
                <a:gd name="T12" fmla="*/ 5 w 198"/>
                <a:gd name="T13" fmla="*/ 120 h 526"/>
                <a:gd name="T14" fmla="*/ 7 w 198"/>
                <a:gd name="T15" fmla="*/ 120 h 526"/>
                <a:gd name="T16" fmla="*/ 8 w 198"/>
                <a:gd name="T17" fmla="*/ 118 h 526"/>
                <a:gd name="T18" fmla="*/ 9 w 198"/>
                <a:gd name="T19" fmla="*/ 117 h 526"/>
                <a:gd name="T20" fmla="*/ 45 w 198"/>
                <a:gd name="T21" fmla="*/ 6 h 526"/>
                <a:gd name="T22" fmla="*/ 45 w 198"/>
                <a:gd name="T23" fmla="*/ 4 h 526"/>
                <a:gd name="T24" fmla="*/ 45 w 198"/>
                <a:gd name="T25" fmla="*/ 3 h 526"/>
                <a:gd name="T26" fmla="*/ 44 w 198"/>
                <a:gd name="T27" fmla="*/ 1 h 526"/>
                <a:gd name="T28" fmla="*/ 42 w 198"/>
                <a:gd name="T29" fmla="*/ 0 h 526"/>
                <a:gd name="T30" fmla="*/ 40 w 198"/>
                <a:gd name="T31" fmla="*/ 0 h 526"/>
                <a:gd name="T32" fmla="*/ 38 w 198"/>
                <a:gd name="T33" fmla="*/ 1 h 526"/>
                <a:gd name="T34" fmla="*/ 37 w 198"/>
                <a:gd name="T35" fmla="*/ 2 h 526"/>
                <a:gd name="T36" fmla="*/ 36 w 198"/>
                <a:gd name="T37" fmla="*/ 3 h 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8"/>
                <a:gd name="T58" fmla="*/ 0 h 526"/>
                <a:gd name="T59" fmla="*/ 198 w 198"/>
                <a:gd name="T60" fmla="*/ 526 h 5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8" h="526">
                  <a:moveTo>
                    <a:pt x="159" y="15"/>
                  </a:moveTo>
                  <a:lnTo>
                    <a:pt x="2" y="501"/>
                  </a:lnTo>
                  <a:lnTo>
                    <a:pt x="0" y="507"/>
                  </a:lnTo>
                  <a:lnTo>
                    <a:pt x="3" y="515"/>
                  </a:lnTo>
                  <a:lnTo>
                    <a:pt x="8" y="522"/>
                  </a:lnTo>
                  <a:lnTo>
                    <a:pt x="15" y="526"/>
                  </a:lnTo>
                  <a:lnTo>
                    <a:pt x="22" y="526"/>
                  </a:lnTo>
                  <a:lnTo>
                    <a:pt x="29" y="524"/>
                  </a:lnTo>
                  <a:lnTo>
                    <a:pt x="35" y="519"/>
                  </a:lnTo>
                  <a:lnTo>
                    <a:pt x="39" y="513"/>
                  </a:lnTo>
                  <a:lnTo>
                    <a:pt x="197" y="26"/>
                  </a:lnTo>
                  <a:lnTo>
                    <a:pt x="198" y="18"/>
                  </a:lnTo>
                  <a:lnTo>
                    <a:pt x="197" y="12"/>
                  </a:lnTo>
                  <a:lnTo>
                    <a:pt x="192" y="5"/>
                  </a:lnTo>
                  <a:lnTo>
                    <a:pt x="185" y="2"/>
                  </a:lnTo>
                  <a:lnTo>
                    <a:pt x="177" y="0"/>
                  </a:lnTo>
                  <a:lnTo>
                    <a:pt x="169" y="3"/>
                  </a:lnTo>
                  <a:lnTo>
                    <a:pt x="163" y="8"/>
                  </a:lnTo>
                  <a:lnTo>
                    <a:pt x="159" y="15"/>
                  </a:lnTo>
                  <a:close/>
                </a:path>
              </a:pathLst>
            </a:custGeom>
            <a:solidFill>
              <a:srgbClr val="000000"/>
            </a:solidFill>
            <a:ln w="9525">
              <a:noFill/>
              <a:round/>
              <a:headEnd/>
              <a:tailEnd/>
            </a:ln>
          </p:spPr>
          <p:txBody>
            <a:bodyPr/>
            <a:lstStyle/>
            <a:p>
              <a:pPr rtl="0"/>
              <a:endParaRPr lang="en-US" sz="3800"/>
            </a:p>
          </p:txBody>
        </p:sp>
        <p:sp>
          <p:nvSpPr>
            <p:cNvPr id="1248" name="Freeform 1246"/>
            <p:cNvSpPr>
              <a:spLocks/>
            </p:cNvSpPr>
            <p:nvPr/>
          </p:nvSpPr>
          <p:spPr bwMode="auto">
            <a:xfrm>
              <a:off x="-526" y="1220"/>
              <a:ext cx="44" cy="47"/>
            </a:xfrm>
            <a:custGeom>
              <a:avLst/>
              <a:gdLst>
                <a:gd name="T0" fmla="*/ 16 w 194"/>
                <a:gd name="T1" fmla="*/ 0 h 208"/>
                <a:gd name="T2" fmla="*/ 17 w 194"/>
                <a:gd name="T3" fmla="*/ 0 h 208"/>
                <a:gd name="T4" fmla="*/ 15 w 194"/>
                <a:gd name="T5" fmla="*/ 1 h 208"/>
                <a:gd name="T6" fmla="*/ 12 w 194"/>
                <a:gd name="T7" fmla="*/ 2 h 208"/>
                <a:gd name="T8" fmla="*/ 9 w 194"/>
                <a:gd name="T9" fmla="*/ 3 h 208"/>
                <a:gd name="T10" fmla="*/ 7 w 194"/>
                <a:gd name="T11" fmla="*/ 6 h 208"/>
                <a:gd name="T12" fmla="*/ 1 w 194"/>
                <a:gd name="T13" fmla="*/ 17 h 208"/>
                <a:gd name="T14" fmla="*/ 0 w 194"/>
                <a:gd name="T15" fmla="*/ 38 h 208"/>
                <a:gd name="T16" fmla="*/ 2 w 194"/>
                <a:gd name="T17" fmla="*/ 45 h 208"/>
                <a:gd name="T18" fmla="*/ 5 w 194"/>
                <a:gd name="T19" fmla="*/ 47 h 208"/>
                <a:gd name="T20" fmla="*/ 8 w 194"/>
                <a:gd name="T21" fmla="*/ 46 h 208"/>
                <a:gd name="T22" fmla="*/ 10 w 194"/>
                <a:gd name="T23" fmla="*/ 43 h 208"/>
                <a:gd name="T24" fmla="*/ 9 w 194"/>
                <a:gd name="T25" fmla="*/ 35 h 208"/>
                <a:gd name="T26" fmla="*/ 10 w 194"/>
                <a:gd name="T27" fmla="*/ 19 h 208"/>
                <a:gd name="T28" fmla="*/ 14 w 194"/>
                <a:gd name="T29" fmla="*/ 11 h 208"/>
                <a:gd name="T30" fmla="*/ 16 w 194"/>
                <a:gd name="T31" fmla="*/ 10 h 208"/>
                <a:gd name="T32" fmla="*/ 18 w 194"/>
                <a:gd name="T33" fmla="*/ 9 h 208"/>
                <a:gd name="T34" fmla="*/ 18 w 194"/>
                <a:gd name="T35" fmla="*/ 9 h 208"/>
                <a:gd name="T36" fmla="*/ 19 w 194"/>
                <a:gd name="T37" fmla="*/ 9 h 208"/>
                <a:gd name="T38" fmla="*/ 21 w 194"/>
                <a:gd name="T39" fmla="*/ 9 h 208"/>
                <a:gd name="T40" fmla="*/ 24 w 194"/>
                <a:gd name="T41" fmla="*/ 9 h 208"/>
                <a:gd name="T42" fmla="*/ 27 w 194"/>
                <a:gd name="T43" fmla="*/ 10 h 208"/>
                <a:gd name="T44" fmla="*/ 32 w 194"/>
                <a:gd name="T45" fmla="*/ 14 h 208"/>
                <a:gd name="T46" fmla="*/ 35 w 194"/>
                <a:gd name="T47" fmla="*/ 28 h 208"/>
                <a:gd name="T48" fmla="*/ 35 w 194"/>
                <a:gd name="T49" fmla="*/ 42 h 208"/>
                <a:gd name="T50" fmla="*/ 37 w 194"/>
                <a:gd name="T51" fmla="*/ 44 h 208"/>
                <a:gd name="T52" fmla="*/ 41 w 194"/>
                <a:gd name="T53" fmla="*/ 45 h 208"/>
                <a:gd name="T54" fmla="*/ 43 w 194"/>
                <a:gd name="T55" fmla="*/ 42 h 208"/>
                <a:gd name="T56" fmla="*/ 44 w 194"/>
                <a:gd name="T57" fmla="*/ 34 h 208"/>
                <a:gd name="T58" fmla="*/ 44 w 194"/>
                <a:gd name="T59" fmla="*/ 23 h 208"/>
                <a:gd name="T60" fmla="*/ 42 w 194"/>
                <a:gd name="T61" fmla="*/ 14 h 208"/>
                <a:gd name="T62" fmla="*/ 37 w 194"/>
                <a:gd name="T63" fmla="*/ 7 h 208"/>
                <a:gd name="T64" fmla="*/ 31 w 194"/>
                <a:gd name="T65" fmla="*/ 2 h 208"/>
                <a:gd name="T66" fmla="*/ 25 w 194"/>
                <a:gd name="T67" fmla="*/ 0 h 208"/>
                <a:gd name="T68" fmla="*/ 20 w 194"/>
                <a:gd name="T69" fmla="*/ 0 h 208"/>
                <a:gd name="T70" fmla="*/ 17 w 194"/>
                <a:gd name="T71" fmla="*/ 0 h 2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
                <a:gd name="T109" fmla="*/ 0 h 208"/>
                <a:gd name="T110" fmla="*/ 194 w 194"/>
                <a:gd name="T111" fmla="*/ 208 h 2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 h="208">
                  <a:moveTo>
                    <a:pt x="71" y="2"/>
                  </a:moveTo>
                  <a:lnTo>
                    <a:pt x="72" y="2"/>
                  </a:lnTo>
                  <a:lnTo>
                    <a:pt x="73" y="2"/>
                  </a:lnTo>
                  <a:lnTo>
                    <a:pt x="75" y="2"/>
                  </a:lnTo>
                  <a:lnTo>
                    <a:pt x="67" y="4"/>
                  </a:lnTo>
                  <a:lnTo>
                    <a:pt x="60" y="5"/>
                  </a:lnTo>
                  <a:lnTo>
                    <a:pt x="54" y="8"/>
                  </a:lnTo>
                  <a:lnTo>
                    <a:pt x="47" y="10"/>
                  </a:lnTo>
                  <a:lnTo>
                    <a:pt x="41" y="14"/>
                  </a:lnTo>
                  <a:lnTo>
                    <a:pt x="36" y="19"/>
                  </a:lnTo>
                  <a:lnTo>
                    <a:pt x="30" y="25"/>
                  </a:lnTo>
                  <a:lnTo>
                    <a:pt x="25" y="30"/>
                  </a:lnTo>
                  <a:lnTo>
                    <a:pt x="6" y="75"/>
                  </a:lnTo>
                  <a:lnTo>
                    <a:pt x="0" y="125"/>
                  </a:lnTo>
                  <a:lnTo>
                    <a:pt x="2" y="168"/>
                  </a:lnTo>
                  <a:lnTo>
                    <a:pt x="4" y="191"/>
                  </a:lnTo>
                  <a:lnTo>
                    <a:pt x="8" y="199"/>
                  </a:lnTo>
                  <a:lnTo>
                    <a:pt x="13" y="204"/>
                  </a:lnTo>
                  <a:lnTo>
                    <a:pt x="20" y="208"/>
                  </a:lnTo>
                  <a:lnTo>
                    <a:pt x="28" y="208"/>
                  </a:lnTo>
                  <a:lnTo>
                    <a:pt x="36" y="204"/>
                  </a:lnTo>
                  <a:lnTo>
                    <a:pt x="41" y="199"/>
                  </a:lnTo>
                  <a:lnTo>
                    <a:pt x="43" y="192"/>
                  </a:lnTo>
                  <a:lnTo>
                    <a:pt x="43" y="185"/>
                  </a:lnTo>
                  <a:lnTo>
                    <a:pt x="41" y="157"/>
                  </a:lnTo>
                  <a:lnTo>
                    <a:pt x="41" y="121"/>
                  </a:lnTo>
                  <a:lnTo>
                    <a:pt x="45" y="84"/>
                  </a:lnTo>
                  <a:lnTo>
                    <a:pt x="58" y="54"/>
                  </a:lnTo>
                  <a:lnTo>
                    <a:pt x="62" y="49"/>
                  </a:lnTo>
                  <a:lnTo>
                    <a:pt x="67" y="45"/>
                  </a:lnTo>
                  <a:lnTo>
                    <a:pt x="72" y="43"/>
                  </a:lnTo>
                  <a:lnTo>
                    <a:pt x="78" y="41"/>
                  </a:lnTo>
                  <a:lnTo>
                    <a:pt x="80" y="41"/>
                  </a:lnTo>
                  <a:lnTo>
                    <a:pt x="81" y="40"/>
                  </a:lnTo>
                  <a:lnTo>
                    <a:pt x="82" y="40"/>
                  </a:lnTo>
                  <a:lnTo>
                    <a:pt x="84" y="40"/>
                  </a:lnTo>
                  <a:lnTo>
                    <a:pt x="88" y="39"/>
                  </a:lnTo>
                  <a:lnTo>
                    <a:pt x="93" y="39"/>
                  </a:lnTo>
                  <a:lnTo>
                    <a:pt x="98" y="39"/>
                  </a:lnTo>
                  <a:lnTo>
                    <a:pt x="106" y="40"/>
                  </a:lnTo>
                  <a:lnTo>
                    <a:pt x="112" y="41"/>
                  </a:lnTo>
                  <a:lnTo>
                    <a:pt x="120" y="44"/>
                  </a:lnTo>
                  <a:lnTo>
                    <a:pt x="128" y="49"/>
                  </a:lnTo>
                  <a:lnTo>
                    <a:pt x="140" y="64"/>
                  </a:lnTo>
                  <a:lnTo>
                    <a:pt x="149" y="87"/>
                  </a:lnTo>
                  <a:lnTo>
                    <a:pt x="155" y="125"/>
                  </a:lnTo>
                  <a:lnTo>
                    <a:pt x="154" y="177"/>
                  </a:lnTo>
                  <a:lnTo>
                    <a:pt x="154" y="185"/>
                  </a:lnTo>
                  <a:lnTo>
                    <a:pt x="158" y="191"/>
                  </a:lnTo>
                  <a:lnTo>
                    <a:pt x="163" y="196"/>
                  </a:lnTo>
                  <a:lnTo>
                    <a:pt x="171" y="199"/>
                  </a:lnTo>
                  <a:lnTo>
                    <a:pt x="179" y="198"/>
                  </a:lnTo>
                  <a:lnTo>
                    <a:pt x="186" y="195"/>
                  </a:lnTo>
                  <a:lnTo>
                    <a:pt x="190" y="188"/>
                  </a:lnTo>
                  <a:lnTo>
                    <a:pt x="193" y="181"/>
                  </a:lnTo>
                  <a:lnTo>
                    <a:pt x="194" y="152"/>
                  </a:lnTo>
                  <a:lnTo>
                    <a:pt x="194" y="126"/>
                  </a:lnTo>
                  <a:lnTo>
                    <a:pt x="193" y="101"/>
                  </a:lnTo>
                  <a:lnTo>
                    <a:pt x="189" y="80"/>
                  </a:lnTo>
                  <a:lnTo>
                    <a:pt x="183" y="61"/>
                  </a:lnTo>
                  <a:lnTo>
                    <a:pt x="175" y="44"/>
                  </a:lnTo>
                  <a:lnTo>
                    <a:pt x="164" y="30"/>
                  </a:lnTo>
                  <a:lnTo>
                    <a:pt x="153" y="18"/>
                  </a:lnTo>
                  <a:lnTo>
                    <a:pt x="138" y="9"/>
                  </a:lnTo>
                  <a:lnTo>
                    <a:pt x="125" y="4"/>
                  </a:lnTo>
                  <a:lnTo>
                    <a:pt x="111" y="1"/>
                  </a:lnTo>
                  <a:lnTo>
                    <a:pt x="99" y="0"/>
                  </a:lnTo>
                  <a:lnTo>
                    <a:pt x="88" y="0"/>
                  </a:lnTo>
                  <a:lnTo>
                    <a:pt x="80" y="1"/>
                  </a:lnTo>
                  <a:lnTo>
                    <a:pt x="73" y="2"/>
                  </a:lnTo>
                  <a:lnTo>
                    <a:pt x="71" y="2"/>
                  </a:lnTo>
                  <a:close/>
                </a:path>
              </a:pathLst>
            </a:custGeom>
            <a:solidFill>
              <a:srgbClr val="000000"/>
            </a:solidFill>
            <a:ln w="9525">
              <a:noFill/>
              <a:round/>
              <a:headEnd/>
              <a:tailEnd/>
            </a:ln>
          </p:spPr>
          <p:txBody>
            <a:bodyPr/>
            <a:lstStyle/>
            <a:p>
              <a:pPr rtl="0"/>
              <a:endParaRPr lang="en-US" sz="3800"/>
            </a:p>
          </p:txBody>
        </p:sp>
        <p:sp>
          <p:nvSpPr>
            <p:cNvPr id="1249" name="Freeform 1247"/>
            <p:cNvSpPr>
              <a:spLocks/>
            </p:cNvSpPr>
            <p:nvPr/>
          </p:nvSpPr>
          <p:spPr bwMode="auto">
            <a:xfrm>
              <a:off x="-437" y="1259"/>
              <a:ext cx="161" cy="60"/>
            </a:xfrm>
            <a:custGeom>
              <a:avLst/>
              <a:gdLst>
                <a:gd name="T0" fmla="*/ 1 w 705"/>
                <a:gd name="T1" fmla="*/ 55 h 258"/>
                <a:gd name="T2" fmla="*/ 0 w 705"/>
                <a:gd name="T3" fmla="*/ 60 h 258"/>
                <a:gd name="T4" fmla="*/ 161 w 705"/>
                <a:gd name="T5" fmla="*/ 60 h 258"/>
                <a:gd name="T6" fmla="*/ 160 w 705"/>
                <a:gd name="T7" fmla="*/ 55 h 258"/>
                <a:gd name="T8" fmla="*/ 158 w 705"/>
                <a:gd name="T9" fmla="*/ 49 h 258"/>
                <a:gd name="T10" fmla="*/ 157 w 705"/>
                <a:gd name="T11" fmla="*/ 43 h 258"/>
                <a:gd name="T12" fmla="*/ 154 w 705"/>
                <a:gd name="T13" fmla="*/ 38 h 258"/>
                <a:gd name="T14" fmla="*/ 151 w 705"/>
                <a:gd name="T15" fmla="*/ 33 h 258"/>
                <a:gd name="T16" fmla="*/ 147 w 705"/>
                <a:gd name="T17" fmla="*/ 28 h 258"/>
                <a:gd name="T18" fmla="*/ 143 w 705"/>
                <a:gd name="T19" fmla="*/ 23 h 258"/>
                <a:gd name="T20" fmla="*/ 138 w 705"/>
                <a:gd name="T21" fmla="*/ 20 h 258"/>
                <a:gd name="T22" fmla="*/ 133 w 705"/>
                <a:gd name="T23" fmla="*/ 16 h 258"/>
                <a:gd name="T24" fmla="*/ 128 w 705"/>
                <a:gd name="T25" fmla="*/ 12 h 258"/>
                <a:gd name="T26" fmla="*/ 122 w 705"/>
                <a:gd name="T27" fmla="*/ 9 h 258"/>
                <a:gd name="T28" fmla="*/ 115 w 705"/>
                <a:gd name="T29" fmla="*/ 6 h 258"/>
                <a:gd name="T30" fmla="*/ 109 w 705"/>
                <a:gd name="T31" fmla="*/ 4 h 258"/>
                <a:gd name="T32" fmla="*/ 102 w 705"/>
                <a:gd name="T33" fmla="*/ 2 h 258"/>
                <a:gd name="T34" fmla="*/ 95 w 705"/>
                <a:gd name="T35" fmla="*/ 1 h 258"/>
                <a:gd name="T36" fmla="*/ 88 w 705"/>
                <a:gd name="T37" fmla="*/ 0 h 258"/>
                <a:gd name="T38" fmla="*/ 80 w 705"/>
                <a:gd name="T39" fmla="*/ 0 h 258"/>
                <a:gd name="T40" fmla="*/ 73 w 705"/>
                <a:gd name="T41" fmla="*/ 0 h 258"/>
                <a:gd name="T42" fmla="*/ 66 w 705"/>
                <a:gd name="T43" fmla="*/ 1 h 258"/>
                <a:gd name="T44" fmla="*/ 59 w 705"/>
                <a:gd name="T45" fmla="*/ 2 h 258"/>
                <a:gd name="T46" fmla="*/ 52 w 705"/>
                <a:gd name="T47" fmla="*/ 4 h 258"/>
                <a:gd name="T48" fmla="*/ 46 w 705"/>
                <a:gd name="T49" fmla="*/ 6 h 258"/>
                <a:gd name="T50" fmla="*/ 39 w 705"/>
                <a:gd name="T51" fmla="*/ 9 h 258"/>
                <a:gd name="T52" fmla="*/ 33 w 705"/>
                <a:gd name="T53" fmla="*/ 12 h 258"/>
                <a:gd name="T54" fmla="*/ 28 w 705"/>
                <a:gd name="T55" fmla="*/ 16 h 258"/>
                <a:gd name="T56" fmla="*/ 23 w 705"/>
                <a:gd name="T57" fmla="*/ 20 h 258"/>
                <a:gd name="T58" fmla="*/ 18 w 705"/>
                <a:gd name="T59" fmla="*/ 23 h 258"/>
                <a:gd name="T60" fmla="*/ 14 w 705"/>
                <a:gd name="T61" fmla="*/ 28 h 258"/>
                <a:gd name="T62" fmla="*/ 10 w 705"/>
                <a:gd name="T63" fmla="*/ 33 h 258"/>
                <a:gd name="T64" fmla="*/ 7 w 705"/>
                <a:gd name="T65" fmla="*/ 38 h 258"/>
                <a:gd name="T66" fmla="*/ 4 w 705"/>
                <a:gd name="T67" fmla="*/ 43 h 258"/>
                <a:gd name="T68" fmla="*/ 3 w 705"/>
                <a:gd name="T69" fmla="*/ 49 h 258"/>
                <a:gd name="T70" fmla="*/ 1 w 705"/>
                <a:gd name="T71" fmla="*/ 55 h 2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05"/>
                <a:gd name="T109" fmla="*/ 0 h 258"/>
                <a:gd name="T110" fmla="*/ 705 w 705"/>
                <a:gd name="T111" fmla="*/ 258 h 2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05" h="258">
                  <a:moveTo>
                    <a:pt x="4" y="235"/>
                  </a:moveTo>
                  <a:lnTo>
                    <a:pt x="0" y="258"/>
                  </a:lnTo>
                  <a:lnTo>
                    <a:pt x="705" y="258"/>
                  </a:lnTo>
                  <a:lnTo>
                    <a:pt x="701" y="235"/>
                  </a:lnTo>
                  <a:lnTo>
                    <a:pt x="694" y="210"/>
                  </a:lnTo>
                  <a:lnTo>
                    <a:pt x="686" y="187"/>
                  </a:lnTo>
                  <a:lnTo>
                    <a:pt x="675" y="163"/>
                  </a:lnTo>
                  <a:lnTo>
                    <a:pt x="660" y="141"/>
                  </a:lnTo>
                  <a:lnTo>
                    <a:pt x="643" y="120"/>
                  </a:lnTo>
                  <a:lnTo>
                    <a:pt x="625" y="101"/>
                  </a:lnTo>
                  <a:lnTo>
                    <a:pt x="604" y="84"/>
                  </a:lnTo>
                  <a:lnTo>
                    <a:pt x="582" y="67"/>
                  </a:lnTo>
                  <a:lnTo>
                    <a:pt x="559" y="52"/>
                  </a:lnTo>
                  <a:lnTo>
                    <a:pt x="533" y="39"/>
                  </a:lnTo>
                  <a:lnTo>
                    <a:pt x="505" y="27"/>
                  </a:lnTo>
                  <a:lnTo>
                    <a:pt x="477" y="18"/>
                  </a:lnTo>
                  <a:lnTo>
                    <a:pt x="447" y="10"/>
                  </a:lnTo>
                  <a:lnTo>
                    <a:pt x="416" y="5"/>
                  </a:lnTo>
                  <a:lnTo>
                    <a:pt x="384" y="1"/>
                  </a:lnTo>
                  <a:lnTo>
                    <a:pt x="352" y="0"/>
                  </a:lnTo>
                  <a:lnTo>
                    <a:pt x="319" y="1"/>
                  </a:lnTo>
                  <a:lnTo>
                    <a:pt x="288" y="5"/>
                  </a:lnTo>
                  <a:lnTo>
                    <a:pt x="257" y="10"/>
                  </a:lnTo>
                  <a:lnTo>
                    <a:pt x="227" y="18"/>
                  </a:lnTo>
                  <a:lnTo>
                    <a:pt x="200" y="27"/>
                  </a:lnTo>
                  <a:lnTo>
                    <a:pt x="172" y="39"/>
                  </a:lnTo>
                  <a:lnTo>
                    <a:pt x="146" y="52"/>
                  </a:lnTo>
                  <a:lnTo>
                    <a:pt x="122" y="67"/>
                  </a:lnTo>
                  <a:lnTo>
                    <a:pt x="99" y="84"/>
                  </a:lnTo>
                  <a:lnTo>
                    <a:pt x="79" y="101"/>
                  </a:lnTo>
                  <a:lnTo>
                    <a:pt x="60" y="120"/>
                  </a:lnTo>
                  <a:lnTo>
                    <a:pt x="45" y="141"/>
                  </a:lnTo>
                  <a:lnTo>
                    <a:pt x="30" y="163"/>
                  </a:lnTo>
                  <a:lnTo>
                    <a:pt x="19" y="187"/>
                  </a:lnTo>
                  <a:lnTo>
                    <a:pt x="11" y="210"/>
                  </a:lnTo>
                  <a:lnTo>
                    <a:pt x="4" y="235"/>
                  </a:lnTo>
                  <a:close/>
                </a:path>
              </a:pathLst>
            </a:custGeom>
            <a:solidFill>
              <a:srgbClr val="000000"/>
            </a:solidFill>
            <a:ln w="9525">
              <a:noFill/>
              <a:round/>
              <a:headEnd/>
              <a:tailEnd/>
            </a:ln>
          </p:spPr>
          <p:txBody>
            <a:bodyPr/>
            <a:lstStyle/>
            <a:p>
              <a:pPr rtl="0"/>
              <a:endParaRPr lang="en-US" sz="3800"/>
            </a:p>
          </p:txBody>
        </p:sp>
        <p:sp>
          <p:nvSpPr>
            <p:cNvPr id="1250" name="Freeform 1248"/>
            <p:cNvSpPr>
              <a:spLocks/>
            </p:cNvSpPr>
            <p:nvPr/>
          </p:nvSpPr>
          <p:spPr bwMode="auto">
            <a:xfrm>
              <a:off x="-425" y="1268"/>
              <a:ext cx="137" cy="41"/>
            </a:xfrm>
            <a:custGeom>
              <a:avLst/>
              <a:gdLst>
                <a:gd name="T0" fmla="*/ 68 w 603"/>
                <a:gd name="T1" fmla="*/ 0 h 178"/>
                <a:gd name="T2" fmla="*/ 75 w 603"/>
                <a:gd name="T3" fmla="*/ 0 h 178"/>
                <a:gd name="T4" fmla="*/ 80 w 603"/>
                <a:gd name="T5" fmla="*/ 1 h 178"/>
                <a:gd name="T6" fmla="*/ 86 w 603"/>
                <a:gd name="T7" fmla="*/ 2 h 178"/>
                <a:gd name="T8" fmla="*/ 92 w 603"/>
                <a:gd name="T9" fmla="*/ 3 h 178"/>
                <a:gd name="T10" fmla="*/ 97 w 603"/>
                <a:gd name="T11" fmla="*/ 5 h 178"/>
                <a:gd name="T12" fmla="*/ 102 w 603"/>
                <a:gd name="T13" fmla="*/ 7 h 178"/>
                <a:gd name="T14" fmla="*/ 107 w 603"/>
                <a:gd name="T15" fmla="*/ 9 h 178"/>
                <a:gd name="T16" fmla="*/ 112 w 603"/>
                <a:gd name="T17" fmla="*/ 12 h 178"/>
                <a:gd name="T18" fmla="*/ 117 w 603"/>
                <a:gd name="T19" fmla="*/ 14 h 178"/>
                <a:gd name="T20" fmla="*/ 120 w 603"/>
                <a:gd name="T21" fmla="*/ 18 h 178"/>
                <a:gd name="T22" fmla="*/ 124 w 603"/>
                <a:gd name="T23" fmla="*/ 21 h 178"/>
                <a:gd name="T24" fmla="*/ 127 w 603"/>
                <a:gd name="T25" fmla="*/ 25 h 178"/>
                <a:gd name="T26" fmla="*/ 130 w 603"/>
                <a:gd name="T27" fmla="*/ 28 h 178"/>
                <a:gd name="T28" fmla="*/ 133 w 603"/>
                <a:gd name="T29" fmla="*/ 32 h 178"/>
                <a:gd name="T30" fmla="*/ 135 w 603"/>
                <a:gd name="T31" fmla="*/ 37 h 178"/>
                <a:gd name="T32" fmla="*/ 137 w 603"/>
                <a:gd name="T33" fmla="*/ 41 h 178"/>
                <a:gd name="T34" fmla="*/ 134 w 603"/>
                <a:gd name="T35" fmla="*/ 41 h 178"/>
                <a:gd name="T36" fmla="*/ 128 w 603"/>
                <a:gd name="T37" fmla="*/ 41 h 178"/>
                <a:gd name="T38" fmla="*/ 121 w 603"/>
                <a:gd name="T39" fmla="*/ 41 h 178"/>
                <a:gd name="T40" fmla="*/ 113 w 603"/>
                <a:gd name="T41" fmla="*/ 41 h 178"/>
                <a:gd name="T42" fmla="*/ 103 w 603"/>
                <a:gd name="T43" fmla="*/ 41 h 178"/>
                <a:gd name="T44" fmla="*/ 92 w 603"/>
                <a:gd name="T45" fmla="*/ 41 h 178"/>
                <a:gd name="T46" fmla="*/ 80 w 603"/>
                <a:gd name="T47" fmla="*/ 41 h 178"/>
                <a:gd name="T48" fmla="*/ 69 w 603"/>
                <a:gd name="T49" fmla="*/ 41 h 178"/>
                <a:gd name="T50" fmla="*/ 57 w 603"/>
                <a:gd name="T51" fmla="*/ 41 h 178"/>
                <a:gd name="T52" fmla="*/ 45 w 603"/>
                <a:gd name="T53" fmla="*/ 41 h 178"/>
                <a:gd name="T54" fmla="*/ 34 w 603"/>
                <a:gd name="T55" fmla="*/ 41 h 178"/>
                <a:gd name="T56" fmla="*/ 24 w 603"/>
                <a:gd name="T57" fmla="*/ 41 h 178"/>
                <a:gd name="T58" fmla="*/ 16 w 603"/>
                <a:gd name="T59" fmla="*/ 41 h 178"/>
                <a:gd name="T60" fmla="*/ 9 w 603"/>
                <a:gd name="T61" fmla="*/ 41 h 178"/>
                <a:gd name="T62" fmla="*/ 3 w 603"/>
                <a:gd name="T63" fmla="*/ 41 h 178"/>
                <a:gd name="T64" fmla="*/ 0 w 603"/>
                <a:gd name="T65" fmla="*/ 41 h 178"/>
                <a:gd name="T66" fmla="*/ 2 w 603"/>
                <a:gd name="T67" fmla="*/ 37 h 178"/>
                <a:gd name="T68" fmla="*/ 4 w 603"/>
                <a:gd name="T69" fmla="*/ 32 h 178"/>
                <a:gd name="T70" fmla="*/ 6 w 603"/>
                <a:gd name="T71" fmla="*/ 28 h 178"/>
                <a:gd name="T72" fmla="*/ 9 w 603"/>
                <a:gd name="T73" fmla="*/ 25 h 178"/>
                <a:gd name="T74" fmla="*/ 13 w 603"/>
                <a:gd name="T75" fmla="*/ 21 h 178"/>
                <a:gd name="T76" fmla="*/ 16 w 603"/>
                <a:gd name="T77" fmla="*/ 18 h 178"/>
                <a:gd name="T78" fmla="*/ 20 w 603"/>
                <a:gd name="T79" fmla="*/ 14 h 178"/>
                <a:gd name="T80" fmla="*/ 25 w 603"/>
                <a:gd name="T81" fmla="*/ 12 h 178"/>
                <a:gd name="T82" fmla="*/ 29 w 603"/>
                <a:gd name="T83" fmla="*/ 9 h 178"/>
                <a:gd name="T84" fmla="*/ 34 w 603"/>
                <a:gd name="T85" fmla="*/ 7 h 178"/>
                <a:gd name="T86" fmla="*/ 39 w 603"/>
                <a:gd name="T87" fmla="*/ 5 h 178"/>
                <a:gd name="T88" fmla="*/ 45 w 603"/>
                <a:gd name="T89" fmla="*/ 3 h 178"/>
                <a:gd name="T90" fmla="*/ 51 w 603"/>
                <a:gd name="T91" fmla="*/ 2 h 178"/>
                <a:gd name="T92" fmla="*/ 56 w 603"/>
                <a:gd name="T93" fmla="*/ 1 h 178"/>
                <a:gd name="T94" fmla="*/ 62 w 603"/>
                <a:gd name="T95" fmla="*/ 0 h 178"/>
                <a:gd name="T96" fmla="*/ 68 w 603"/>
                <a:gd name="T97" fmla="*/ 0 h 1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3"/>
                <a:gd name="T148" fmla="*/ 0 h 178"/>
                <a:gd name="T149" fmla="*/ 603 w 603"/>
                <a:gd name="T150" fmla="*/ 178 h 1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3" h="178">
                  <a:moveTo>
                    <a:pt x="301" y="0"/>
                  </a:moveTo>
                  <a:lnTo>
                    <a:pt x="328" y="1"/>
                  </a:lnTo>
                  <a:lnTo>
                    <a:pt x="354" y="4"/>
                  </a:lnTo>
                  <a:lnTo>
                    <a:pt x="379" y="8"/>
                  </a:lnTo>
                  <a:lnTo>
                    <a:pt x="404" y="13"/>
                  </a:lnTo>
                  <a:lnTo>
                    <a:pt x="428" y="21"/>
                  </a:lnTo>
                  <a:lnTo>
                    <a:pt x="451" y="30"/>
                  </a:lnTo>
                  <a:lnTo>
                    <a:pt x="473" y="39"/>
                  </a:lnTo>
                  <a:lnTo>
                    <a:pt x="493" y="51"/>
                  </a:lnTo>
                  <a:lnTo>
                    <a:pt x="513" y="62"/>
                  </a:lnTo>
                  <a:lnTo>
                    <a:pt x="530" y="77"/>
                  </a:lnTo>
                  <a:lnTo>
                    <a:pt x="547" y="91"/>
                  </a:lnTo>
                  <a:lnTo>
                    <a:pt x="561" y="107"/>
                  </a:lnTo>
                  <a:lnTo>
                    <a:pt x="574" y="123"/>
                  </a:lnTo>
                  <a:lnTo>
                    <a:pt x="586" y="140"/>
                  </a:lnTo>
                  <a:lnTo>
                    <a:pt x="595" y="159"/>
                  </a:lnTo>
                  <a:lnTo>
                    <a:pt x="603" y="178"/>
                  </a:lnTo>
                  <a:lnTo>
                    <a:pt x="588" y="178"/>
                  </a:lnTo>
                  <a:lnTo>
                    <a:pt x="565" y="178"/>
                  </a:lnTo>
                  <a:lnTo>
                    <a:pt x="534" y="178"/>
                  </a:lnTo>
                  <a:lnTo>
                    <a:pt x="496" y="178"/>
                  </a:lnTo>
                  <a:lnTo>
                    <a:pt x="452" y="178"/>
                  </a:lnTo>
                  <a:lnTo>
                    <a:pt x="404" y="178"/>
                  </a:lnTo>
                  <a:lnTo>
                    <a:pt x="353" y="178"/>
                  </a:lnTo>
                  <a:lnTo>
                    <a:pt x="302" y="178"/>
                  </a:lnTo>
                  <a:lnTo>
                    <a:pt x="250" y="178"/>
                  </a:lnTo>
                  <a:lnTo>
                    <a:pt x="199" y="178"/>
                  </a:lnTo>
                  <a:lnTo>
                    <a:pt x="151" y="178"/>
                  </a:lnTo>
                  <a:lnTo>
                    <a:pt x="107" y="178"/>
                  </a:lnTo>
                  <a:lnTo>
                    <a:pt x="69" y="178"/>
                  </a:lnTo>
                  <a:lnTo>
                    <a:pt x="38" y="178"/>
                  </a:lnTo>
                  <a:lnTo>
                    <a:pt x="15" y="178"/>
                  </a:lnTo>
                  <a:lnTo>
                    <a:pt x="0" y="178"/>
                  </a:lnTo>
                  <a:lnTo>
                    <a:pt x="8" y="159"/>
                  </a:lnTo>
                  <a:lnTo>
                    <a:pt x="17" y="140"/>
                  </a:lnTo>
                  <a:lnTo>
                    <a:pt x="28" y="123"/>
                  </a:lnTo>
                  <a:lnTo>
                    <a:pt x="41" y="107"/>
                  </a:lnTo>
                  <a:lnTo>
                    <a:pt x="56" y="91"/>
                  </a:lnTo>
                  <a:lnTo>
                    <a:pt x="72" y="77"/>
                  </a:lnTo>
                  <a:lnTo>
                    <a:pt x="90" y="62"/>
                  </a:lnTo>
                  <a:lnTo>
                    <a:pt x="110" y="51"/>
                  </a:lnTo>
                  <a:lnTo>
                    <a:pt x="129" y="39"/>
                  </a:lnTo>
                  <a:lnTo>
                    <a:pt x="151" y="30"/>
                  </a:lnTo>
                  <a:lnTo>
                    <a:pt x="173" y="21"/>
                  </a:lnTo>
                  <a:lnTo>
                    <a:pt x="198" y="13"/>
                  </a:lnTo>
                  <a:lnTo>
                    <a:pt x="223" y="8"/>
                  </a:lnTo>
                  <a:lnTo>
                    <a:pt x="247" y="4"/>
                  </a:lnTo>
                  <a:lnTo>
                    <a:pt x="274" y="1"/>
                  </a:lnTo>
                  <a:lnTo>
                    <a:pt x="301" y="0"/>
                  </a:lnTo>
                  <a:close/>
                </a:path>
              </a:pathLst>
            </a:custGeom>
            <a:solidFill>
              <a:srgbClr val="AAFF2D"/>
            </a:solidFill>
            <a:ln w="9525">
              <a:noFill/>
              <a:round/>
              <a:headEnd/>
              <a:tailEnd/>
            </a:ln>
          </p:spPr>
          <p:txBody>
            <a:bodyPr/>
            <a:lstStyle/>
            <a:p>
              <a:pPr rtl="0"/>
              <a:endParaRPr lang="en-US" sz="3800"/>
            </a:p>
          </p:txBody>
        </p:sp>
        <p:sp>
          <p:nvSpPr>
            <p:cNvPr id="1251" name="Freeform 1249"/>
            <p:cNvSpPr>
              <a:spLocks/>
            </p:cNvSpPr>
            <p:nvPr/>
          </p:nvSpPr>
          <p:spPr bwMode="auto">
            <a:xfrm>
              <a:off x="-437" y="1309"/>
              <a:ext cx="161" cy="28"/>
            </a:xfrm>
            <a:custGeom>
              <a:avLst/>
              <a:gdLst>
                <a:gd name="T0" fmla="*/ 156 w 705"/>
                <a:gd name="T1" fmla="*/ 0 h 122"/>
                <a:gd name="T2" fmla="*/ 1 w 705"/>
                <a:gd name="T3" fmla="*/ 0 h 122"/>
                <a:gd name="T4" fmla="*/ 1 w 705"/>
                <a:gd name="T5" fmla="*/ 4 h 122"/>
                <a:gd name="T6" fmla="*/ 0 w 705"/>
                <a:gd name="T7" fmla="*/ 13 h 122"/>
                <a:gd name="T8" fmla="*/ 0 w 705"/>
                <a:gd name="T9" fmla="*/ 16 h 122"/>
                <a:gd name="T10" fmla="*/ 0 w 705"/>
                <a:gd name="T11" fmla="*/ 19 h 122"/>
                <a:gd name="T12" fmla="*/ 1 w 705"/>
                <a:gd name="T13" fmla="*/ 22 h 122"/>
                <a:gd name="T14" fmla="*/ 2 w 705"/>
                <a:gd name="T15" fmla="*/ 25 h 122"/>
                <a:gd name="T16" fmla="*/ 3 w 705"/>
                <a:gd name="T17" fmla="*/ 28 h 122"/>
                <a:gd name="T18" fmla="*/ 158 w 705"/>
                <a:gd name="T19" fmla="*/ 28 h 122"/>
                <a:gd name="T20" fmla="*/ 159 w 705"/>
                <a:gd name="T21" fmla="*/ 25 h 122"/>
                <a:gd name="T22" fmla="*/ 160 w 705"/>
                <a:gd name="T23" fmla="*/ 22 h 122"/>
                <a:gd name="T24" fmla="*/ 161 w 705"/>
                <a:gd name="T25" fmla="*/ 19 h 122"/>
                <a:gd name="T26" fmla="*/ 161 w 705"/>
                <a:gd name="T27" fmla="*/ 16 h 122"/>
                <a:gd name="T28" fmla="*/ 161 w 705"/>
                <a:gd name="T29" fmla="*/ 13 h 122"/>
                <a:gd name="T30" fmla="*/ 160 w 705"/>
                <a:gd name="T31" fmla="*/ 0 h 122"/>
                <a:gd name="T32" fmla="*/ 156 w 705"/>
                <a:gd name="T33" fmla="*/ 0 h 1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5"/>
                <a:gd name="T52" fmla="*/ 0 h 122"/>
                <a:gd name="T53" fmla="*/ 705 w 705"/>
                <a:gd name="T54" fmla="*/ 122 h 1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5" h="122">
                  <a:moveTo>
                    <a:pt x="681" y="1"/>
                  </a:moveTo>
                  <a:lnTo>
                    <a:pt x="6" y="1"/>
                  </a:lnTo>
                  <a:lnTo>
                    <a:pt x="4" y="18"/>
                  </a:lnTo>
                  <a:lnTo>
                    <a:pt x="0" y="57"/>
                  </a:lnTo>
                  <a:lnTo>
                    <a:pt x="0" y="69"/>
                  </a:lnTo>
                  <a:lnTo>
                    <a:pt x="2" y="82"/>
                  </a:lnTo>
                  <a:lnTo>
                    <a:pt x="4" y="95"/>
                  </a:lnTo>
                  <a:lnTo>
                    <a:pt x="7" y="108"/>
                  </a:lnTo>
                  <a:lnTo>
                    <a:pt x="11" y="122"/>
                  </a:lnTo>
                  <a:lnTo>
                    <a:pt x="694" y="122"/>
                  </a:lnTo>
                  <a:lnTo>
                    <a:pt x="698" y="108"/>
                  </a:lnTo>
                  <a:lnTo>
                    <a:pt x="701" y="95"/>
                  </a:lnTo>
                  <a:lnTo>
                    <a:pt x="703" y="82"/>
                  </a:lnTo>
                  <a:lnTo>
                    <a:pt x="705" y="70"/>
                  </a:lnTo>
                  <a:lnTo>
                    <a:pt x="705" y="57"/>
                  </a:lnTo>
                  <a:lnTo>
                    <a:pt x="699" y="0"/>
                  </a:lnTo>
                  <a:lnTo>
                    <a:pt x="681" y="1"/>
                  </a:lnTo>
                  <a:close/>
                </a:path>
              </a:pathLst>
            </a:custGeom>
            <a:solidFill>
              <a:srgbClr val="000000"/>
            </a:solidFill>
            <a:ln w="9525">
              <a:noFill/>
              <a:round/>
              <a:headEnd/>
              <a:tailEnd/>
            </a:ln>
          </p:spPr>
          <p:txBody>
            <a:bodyPr/>
            <a:lstStyle/>
            <a:p>
              <a:pPr rtl="0"/>
              <a:endParaRPr lang="en-US" sz="3800"/>
            </a:p>
          </p:txBody>
        </p:sp>
        <p:sp>
          <p:nvSpPr>
            <p:cNvPr id="1252" name="Freeform 1250"/>
            <p:cNvSpPr>
              <a:spLocks/>
            </p:cNvSpPr>
            <p:nvPr/>
          </p:nvSpPr>
          <p:spPr bwMode="auto">
            <a:xfrm>
              <a:off x="-428" y="1319"/>
              <a:ext cx="143" cy="9"/>
            </a:xfrm>
            <a:custGeom>
              <a:avLst/>
              <a:gdLst>
                <a:gd name="T0" fmla="*/ 143 w 625"/>
                <a:gd name="T1" fmla="*/ 0 h 42"/>
                <a:gd name="T2" fmla="*/ 143 w 625"/>
                <a:gd name="T3" fmla="*/ 1 h 42"/>
                <a:gd name="T4" fmla="*/ 143 w 625"/>
                <a:gd name="T5" fmla="*/ 2 h 42"/>
                <a:gd name="T6" fmla="*/ 143 w 625"/>
                <a:gd name="T7" fmla="*/ 3 h 42"/>
                <a:gd name="T8" fmla="*/ 143 w 625"/>
                <a:gd name="T9" fmla="*/ 3 h 42"/>
                <a:gd name="T10" fmla="*/ 143 w 625"/>
                <a:gd name="T11" fmla="*/ 5 h 42"/>
                <a:gd name="T12" fmla="*/ 143 w 625"/>
                <a:gd name="T13" fmla="*/ 6 h 42"/>
                <a:gd name="T14" fmla="*/ 143 w 625"/>
                <a:gd name="T15" fmla="*/ 8 h 42"/>
                <a:gd name="T16" fmla="*/ 142 w 625"/>
                <a:gd name="T17" fmla="*/ 9 h 42"/>
                <a:gd name="T18" fmla="*/ 140 w 625"/>
                <a:gd name="T19" fmla="*/ 9 h 42"/>
                <a:gd name="T20" fmla="*/ 135 w 625"/>
                <a:gd name="T21" fmla="*/ 9 h 42"/>
                <a:gd name="T22" fmla="*/ 127 w 625"/>
                <a:gd name="T23" fmla="*/ 9 h 42"/>
                <a:gd name="T24" fmla="*/ 118 w 625"/>
                <a:gd name="T25" fmla="*/ 9 h 42"/>
                <a:gd name="T26" fmla="*/ 108 w 625"/>
                <a:gd name="T27" fmla="*/ 9 h 42"/>
                <a:gd name="T28" fmla="*/ 96 w 625"/>
                <a:gd name="T29" fmla="*/ 9 h 42"/>
                <a:gd name="T30" fmla="*/ 84 w 625"/>
                <a:gd name="T31" fmla="*/ 9 h 42"/>
                <a:gd name="T32" fmla="*/ 72 w 625"/>
                <a:gd name="T33" fmla="*/ 9 h 42"/>
                <a:gd name="T34" fmla="*/ 59 w 625"/>
                <a:gd name="T35" fmla="*/ 9 h 42"/>
                <a:gd name="T36" fmla="*/ 47 w 625"/>
                <a:gd name="T37" fmla="*/ 9 h 42"/>
                <a:gd name="T38" fmla="*/ 35 w 625"/>
                <a:gd name="T39" fmla="*/ 9 h 42"/>
                <a:gd name="T40" fmla="*/ 25 w 625"/>
                <a:gd name="T41" fmla="*/ 9 h 42"/>
                <a:gd name="T42" fmla="*/ 16 w 625"/>
                <a:gd name="T43" fmla="*/ 9 h 42"/>
                <a:gd name="T44" fmla="*/ 9 w 625"/>
                <a:gd name="T45" fmla="*/ 9 h 42"/>
                <a:gd name="T46" fmla="*/ 3 w 625"/>
                <a:gd name="T47" fmla="*/ 9 h 42"/>
                <a:gd name="T48" fmla="*/ 1 w 625"/>
                <a:gd name="T49" fmla="*/ 9 h 42"/>
                <a:gd name="T50" fmla="*/ 0 w 625"/>
                <a:gd name="T51" fmla="*/ 8 h 42"/>
                <a:gd name="T52" fmla="*/ 0 w 625"/>
                <a:gd name="T53" fmla="*/ 6 h 42"/>
                <a:gd name="T54" fmla="*/ 0 w 625"/>
                <a:gd name="T55" fmla="*/ 5 h 42"/>
                <a:gd name="T56" fmla="*/ 0 w 625"/>
                <a:gd name="T57" fmla="*/ 3 h 42"/>
                <a:gd name="T58" fmla="*/ 0 w 625"/>
                <a:gd name="T59" fmla="*/ 3 h 42"/>
                <a:gd name="T60" fmla="*/ 0 w 625"/>
                <a:gd name="T61" fmla="*/ 2 h 42"/>
                <a:gd name="T62" fmla="*/ 0 w 625"/>
                <a:gd name="T63" fmla="*/ 1 h 42"/>
                <a:gd name="T64" fmla="*/ 0 w 625"/>
                <a:gd name="T65" fmla="*/ 0 h 42"/>
                <a:gd name="T66" fmla="*/ 3 w 625"/>
                <a:gd name="T67" fmla="*/ 0 h 42"/>
                <a:gd name="T68" fmla="*/ 8 w 625"/>
                <a:gd name="T69" fmla="*/ 0 h 42"/>
                <a:gd name="T70" fmla="*/ 16 w 625"/>
                <a:gd name="T71" fmla="*/ 0 h 42"/>
                <a:gd name="T72" fmla="*/ 25 w 625"/>
                <a:gd name="T73" fmla="*/ 0 h 42"/>
                <a:gd name="T74" fmla="*/ 35 w 625"/>
                <a:gd name="T75" fmla="*/ 0 h 42"/>
                <a:gd name="T76" fmla="*/ 47 w 625"/>
                <a:gd name="T77" fmla="*/ 0 h 42"/>
                <a:gd name="T78" fmla="*/ 59 w 625"/>
                <a:gd name="T79" fmla="*/ 0 h 42"/>
                <a:gd name="T80" fmla="*/ 72 w 625"/>
                <a:gd name="T81" fmla="*/ 0 h 42"/>
                <a:gd name="T82" fmla="*/ 84 w 625"/>
                <a:gd name="T83" fmla="*/ 0 h 42"/>
                <a:gd name="T84" fmla="*/ 96 w 625"/>
                <a:gd name="T85" fmla="*/ 0 h 42"/>
                <a:gd name="T86" fmla="*/ 108 w 625"/>
                <a:gd name="T87" fmla="*/ 0 h 42"/>
                <a:gd name="T88" fmla="*/ 118 w 625"/>
                <a:gd name="T89" fmla="*/ 0 h 42"/>
                <a:gd name="T90" fmla="*/ 127 w 625"/>
                <a:gd name="T91" fmla="*/ 0 h 42"/>
                <a:gd name="T92" fmla="*/ 135 w 625"/>
                <a:gd name="T93" fmla="*/ 0 h 42"/>
                <a:gd name="T94" fmla="*/ 140 w 625"/>
                <a:gd name="T95" fmla="*/ 0 h 42"/>
                <a:gd name="T96" fmla="*/ 143 w 625"/>
                <a:gd name="T97" fmla="*/ 0 h 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5"/>
                <a:gd name="T148" fmla="*/ 0 h 42"/>
                <a:gd name="T149" fmla="*/ 625 w 625"/>
                <a:gd name="T150" fmla="*/ 42 h 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5" h="42">
                  <a:moveTo>
                    <a:pt x="623" y="0"/>
                  </a:moveTo>
                  <a:lnTo>
                    <a:pt x="624" y="6"/>
                  </a:lnTo>
                  <a:lnTo>
                    <a:pt x="624" y="11"/>
                  </a:lnTo>
                  <a:lnTo>
                    <a:pt x="625" y="15"/>
                  </a:lnTo>
                  <a:lnTo>
                    <a:pt x="625" y="16"/>
                  </a:lnTo>
                  <a:lnTo>
                    <a:pt x="625" y="22"/>
                  </a:lnTo>
                  <a:lnTo>
                    <a:pt x="624" y="29"/>
                  </a:lnTo>
                  <a:lnTo>
                    <a:pt x="623" y="35"/>
                  </a:lnTo>
                  <a:lnTo>
                    <a:pt x="622" y="42"/>
                  </a:lnTo>
                  <a:lnTo>
                    <a:pt x="610" y="42"/>
                  </a:lnTo>
                  <a:lnTo>
                    <a:pt x="588" y="42"/>
                  </a:lnTo>
                  <a:lnTo>
                    <a:pt x="555" y="42"/>
                  </a:lnTo>
                  <a:lnTo>
                    <a:pt x="516" y="42"/>
                  </a:lnTo>
                  <a:lnTo>
                    <a:pt x="471" y="42"/>
                  </a:lnTo>
                  <a:lnTo>
                    <a:pt x="421" y="42"/>
                  </a:lnTo>
                  <a:lnTo>
                    <a:pt x="368" y="42"/>
                  </a:lnTo>
                  <a:lnTo>
                    <a:pt x="313" y="42"/>
                  </a:lnTo>
                  <a:lnTo>
                    <a:pt x="258" y="42"/>
                  </a:lnTo>
                  <a:lnTo>
                    <a:pt x="205" y="42"/>
                  </a:lnTo>
                  <a:lnTo>
                    <a:pt x="154" y="42"/>
                  </a:lnTo>
                  <a:lnTo>
                    <a:pt x="109" y="42"/>
                  </a:lnTo>
                  <a:lnTo>
                    <a:pt x="70" y="42"/>
                  </a:lnTo>
                  <a:lnTo>
                    <a:pt x="39" y="42"/>
                  </a:lnTo>
                  <a:lnTo>
                    <a:pt x="15" y="42"/>
                  </a:lnTo>
                  <a:lnTo>
                    <a:pt x="3" y="42"/>
                  </a:lnTo>
                  <a:lnTo>
                    <a:pt x="2" y="35"/>
                  </a:lnTo>
                  <a:lnTo>
                    <a:pt x="1" y="29"/>
                  </a:lnTo>
                  <a:lnTo>
                    <a:pt x="0" y="22"/>
                  </a:lnTo>
                  <a:lnTo>
                    <a:pt x="0" y="16"/>
                  </a:lnTo>
                  <a:lnTo>
                    <a:pt x="0" y="15"/>
                  </a:lnTo>
                  <a:lnTo>
                    <a:pt x="1" y="11"/>
                  </a:lnTo>
                  <a:lnTo>
                    <a:pt x="1" y="6"/>
                  </a:lnTo>
                  <a:lnTo>
                    <a:pt x="2" y="0"/>
                  </a:lnTo>
                  <a:lnTo>
                    <a:pt x="14" y="0"/>
                  </a:lnTo>
                  <a:lnTo>
                    <a:pt x="37" y="0"/>
                  </a:lnTo>
                  <a:lnTo>
                    <a:pt x="68" y="0"/>
                  </a:lnTo>
                  <a:lnTo>
                    <a:pt x="109" y="0"/>
                  </a:lnTo>
                  <a:lnTo>
                    <a:pt x="154" y="0"/>
                  </a:lnTo>
                  <a:lnTo>
                    <a:pt x="204" y="0"/>
                  </a:lnTo>
                  <a:lnTo>
                    <a:pt x="257" y="0"/>
                  </a:lnTo>
                  <a:lnTo>
                    <a:pt x="313" y="0"/>
                  </a:lnTo>
                  <a:lnTo>
                    <a:pt x="368" y="0"/>
                  </a:lnTo>
                  <a:lnTo>
                    <a:pt x="421" y="0"/>
                  </a:lnTo>
                  <a:lnTo>
                    <a:pt x="471" y="0"/>
                  </a:lnTo>
                  <a:lnTo>
                    <a:pt x="516" y="0"/>
                  </a:lnTo>
                  <a:lnTo>
                    <a:pt x="557" y="0"/>
                  </a:lnTo>
                  <a:lnTo>
                    <a:pt x="588" y="0"/>
                  </a:lnTo>
                  <a:lnTo>
                    <a:pt x="611" y="0"/>
                  </a:lnTo>
                  <a:lnTo>
                    <a:pt x="623" y="0"/>
                  </a:lnTo>
                  <a:close/>
                </a:path>
              </a:pathLst>
            </a:custGeom>
            <a:solidFill>
              <a:srgbClr val="FCBC9E"/>
            </a:solidFill>
            <a:ln w="9525">
              <a:noFill/>
              <a:round/>
              <a:headEnd/>
              <a:tailEnd/>
            </a:ln>
          </p:spPr>
          <p:txBody>
            <a:bodyPr/>
            <a:lstStyle/>
            <a:p>
              <a:pPr rtl="0"/>
              <a:endParaRPr lang="en-US" sz="3800"/>
            </a:p>
          </p:txBody>
        </p:sp>
        <p:sp>
          <p:nvSpPr>
            <p:cNvPr id="1253" name="Freeform 1251"/>
            <p:cNvSpPr>
              <a:spLocks/>
            </p:cNvSpPr>
            <p:nvPr/>
          </p:nvSpPr>
          <p:spPr bwMode="auto">
            <a:xfrm>
              <a:off x="-532" y="1108"/>
              <a:ext cx="212" cy="223"/>
            </a:xfrm>
            <a:custGeom>
              <a:avLst/>
              <a:gdLst>
                <a:gd name="T0" fmla="*/ 2 w 927"/>
                <a:gd name="T1" fmla="*/ 2 h 975"/>
                <a:gd name="T2" fmla="*/ 1 w 927"/>
                <a:gd name="T3" fmla="*/ 7 h 975"/>
                <a:gd name="T4" fmla="*/ 0 w 927"/>
                <a:gd name="T5" fmla="*/ 13 h 975"/>
                <a:gd name="T6" fmla="*/ 0 w 927"/>
                <a:gd name="T7" fmla="*/ 24 h 975"/>
                <a:gd name="T8" fmla="*/ 2 w 927"/>
                <a:gd name="T9" fmla="*/ 35 h 975"/>
                <a:gd name="T10" fmla="*/ 6 w 927"/>
                <a:gd name="T11" fmla="*/ 47 h 975"/>
                <a:gd name="T12" fmla="*/ 13 w 927"/>
                <a:gd name="T13" fmla="*/ 56 h 975"/>
                <a:gd name="T14" fmla="*/ 23 w 927"/>
                <a:gd name="T15" fmla="*/ 61 h 975"/>
                <a:gd name="T16" fmla="*/ 35 w 927"/>
                <a:gd name="T17" fmla="*/ 63 h 975"/>
                <a:gd name="T18" fmla="*/ 50 w 927"/>
                <a:gd name="T19" fmla="*/ 66 h 975"/>
                <a:gd name="T20" fmla="*/ 67 w 927"/>
                <a:gd name="T21" fmla="*/ 68 h 975"/>
                <a:gd name="T22" fmla="*/ 86 w 927"/>
                <a:gd name="T23" fmla="*/ 70 h 975"/>
                <a:gd name="T24" fmla="*/ 104 w 927"/>
                <a:gd name="T25" fmla="*/ 72 h 975"/>
                <a:gd name="T26" fmla="*/ 119 w 927"/>
                <a:gd name="T27" fmla="*/ 73 h 975"/>
                <a:gd name="T28" fmla="*/ 132 w 927"/>
                <a:gd name="T29" fmla="*/ 74 h 975"/>
                <a:gd name="T30" fmla="*/ 133 w 927"/>
                <a:gd name="T31" fmla="*/ 85 h 975"/>
                <a:gd name="T32" fmla="*/ 121 w 927"/>
                <a:gd name="T33" fmla="*/ 115 h 975"/>
                <a:gd name="T34" fmla="*/ 106 w 927"/>
                <a:gd name="T35" fmla="*/ 154 h 975"/>
                <a:gd name="T36" fmla="*/ 94 w 927"/>
                <a:gd name="T37" fmla="*/ 194 h 975"/>
                <a:gd name="T38" fmla="*/ 89 w 927"/>
                <a:gd name="T39" fmla="*/ 223 h 975"/>
                <a:gd name="T40" fmla="*/ 102 w 927"/>
                <a:gd name="T41" fmla="*/ 214 h 975"/>
                <a:gd name="T42" fmla="*/ 114 w 927"/>
                <a:gd name="T43" fmla="*/ 207 h 975"/>
                <a:gd name="T44" fmla="*/ 129 w 927"/>
                <a:gd name="T45" fmla="*/ 198 h 975"/>
                <a:gd name="T46" fmla="*/ 145 w 927"/>
                <a:gd name="T47" fmla="*/ 189 h 975"/>
                <a:gd name="T48" fmla="*/ 161 w 927"/>
                <a:gd name="T49" fmla="*/ 180 h 975"/>
                <a:gd name="T50" fmla="*/ 177 w 927"/>
                <a:gd name="T51" fmla="*/ 172 h 975"/>
                <a:gd name="T52" fmla="*/ 191 w 927"/>
                <a:gd name="T53" fmla="*/ 167 h 975"/>
                <a:gd name="T54" fmla="*/ 202 w 927"/>
                <a:gd name="T55" fmla="*/ 163 h 975"/>
                <a:gd name="T56" fmla="*/ 212 w 927"/>
                <a:gd name="T57" fmla="*/ 163 h 975"/>
                <a:gd name="T58" fmla="*/ 208 w 927"/>
                <a:gd name="T59" fmla="*/ 141 h 975"/>
                <a:gd name="T60" fmla="*/ 203 w 927"/>
                <a:gd name="T61" fmla="*/ 107 h 975"/>
                <a:gd name="T62" fmla="*/ 198 w 927"/>
                <a:gd name="T63" fmla="*/ 75 h 975"/>
                <a:gd name="T64" fmla="*/ 195 w 927"/>
                <a:gd name="T65" fmla="*/ 54 h 975"/>
                <a:gd name="T66" fmla="*/ 194 w 927"/>
                <a:gd name="T67" fmla="*/ 45 h 975"/>
                <a:gd name="T68" fmla="*/ 191 w 927"/>
                <a:gd name="T69" fmla="*/ 37 h 975"/>
                <a:gd name="T70" fmla="*/ 186 w 927"/>
                <a:gd name="T71" fmla="*/ 30 h 975"/>
                <a:gd name="T72" fmla="*/ 177 w 927"/>
                <a:gd name="T73" fmla="*/ 27 h 975"/>
                <a:gd name="T74" fmla="*/ 169 w 927"/>
                <a:gd name="T75" fmla="*/ 26 h 975"/>
                <a:gd name="T76" fmla="*/ 159 w 927"/>
                <a:gd name="T77" fmla="*/ 25 h 975"/>
                <a:gd name="T78" fmla="*/ 145 w 927"/>
                <a:gd name="T79" fmla="*/ 24 h 975"/>
                <a:gd name="T80" fmla="*/ 129 w 927"/>
                <a:gd name="T81" fmla="*/ 22 h 975"/>
                <a:gd name="T82" fmla="*/ 110 w 927"/>
                <a:gd name="T83" fmla="*/ 21 h 975"/>
                <a:gd name="T84" fmla="*/ 93 w 927"/>
                <a:gd name="T85" fmla="*/ 19 h 975"/>
                <a:gd name="T86" fmla="*/ 77 w 927"/>
                <a:gd name="T87" fmla="*/ 17 h 975"/>
                <a:gd name="T88" fmla="*/ 65 w 927"/>
                <a:gd name="T89" fmla="*/ 16 h 975"/>
                <a:gd name="T90" fmla="*/ 61 w 927"/>
                <a:gd name="T91" fmla="*/ 11 h 975"/>
                <a:gd name="T92" fmla="*/ 61 w 927"/>
                <a:gd name="T93" fmla="*/ 2 h 975"/>
                <a:gd name="T94" fmla="*/ 56 w 927"/>
                <a:gd name="T95" fmla="*/ 0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27"/>
                <a:gd name="T145" fmla="*/ 0 h 975"/>
                <a:gd name="T146" fmla="*/ 927 w 927"/>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27" h="975">
                  <a:moveTo>
                    <a:pt x="245" y="0"/>
                  </a:moveTo>
                  <a:lnTo>
                    <a:pt x="7" y="7"/>
                  </a:lnTo>
                  <a:lnTo>
                    <a:pt x="4" y="24"/>
                  </a:lnTo>
                  <a:lnTo>
                    <a:pt x="4" y="29"/>
                  </a:lnTo>
                  <a:lnTo>
                    <a:pt x="3" y="42"/>
                  </a:lnTo>
                  <a:lnTo>
                    <a:pt x="0" y="59"/>
                  </a:lnTo>
                  <a:lnTo>
                    <a:pt x="0" y="81"/>
                  </a:lnTo>
                  <a:lnTo>
                    <a:pt x="2" y="105"/>
                  </a:lnTo>
                  <a:lnTo>
                    <a:pt x="3" y="129"/>
                  </a:lnTo>
                  <a:lnTo>
                    <a:pt x="8" y="155"/>
                  </a:lnTo>
                  <a:lnTo>
                    <a:pt x="16" y="181"/>
                  </a:lnTo>
                  <a:lnTo>
                    <a:pt x="26" y="205"/>
                  </a:lnTo>
                  <a:lnTo>
                    <a:pt x="41" y="227"/>
                  </a:lnTo>
                  <a:lnTo>
                    <a:pt x="59" y="244"/>
                  </a:lnTo>
                  <a:lnTo>
                    <a:pt x="82" y="258"/>
                  </a:lnTo>
                  <a:lnTo>
                    <a:pt x="101" y="265"/>
                  </a:lnTo>
                  <a:lnTo>
                    <a:pt x="124" y="271"/>
                  </a:lnTo>
                  <a:lnTo>
                    <a:pt x="153" y="276"/>
                  </a:lnTo>
                  <a:lnTo>
                    <a:pt x="184" y="283"/>
                  </a:lnTo>
                  <a:lnTo>
                    <a:pt x="219" y="288"/>
                  </a:lnTo>
                  <a:lnTo>
                    <a:pt x="257" y="293"/>
                  </a:lnTo>
                  <a:lnTo>
                    <a:pt x="294" y="297"/>
                  </a:lnTo>
                  <a:lnTo>
                    <a:pt x="335" y="302"/>
                  </a:lnTo>
                  <a:lnTo>
                    <a:pt x="375" y="306"/>
                  </a:lnTo>
                  <a:lnTo>
                    <a:pt x="414" y="310"/>
                  </a:lnTo>
                  <a:lnTo>
                    <a:pt x="453" y="314"/>
                  </a:lnTo>
                  <a:lnTo>
                    <a:pt x="490" y="317"/>
                  </a:lnTo>
                  <a:lnTo>
                    <a:pt x="522" y="319"/>
                  </a:lnTo>
                  <a:lnTo>
                    <a:pt x="553" y="322"/>
                  </a:lnTo>
                  <a:lnTo>
                    <a:pt x="579" y="324"/>
                  </a:lnTo>
                  <a:lnTo>
                    <a:pt x="600" y="326"/>
                  </a:lnTo>
                  <a:lnTo>
                    <a:pt x="582" y="370"/>
                  </a:lnTo>
                  <a:lnTo>
                    <a:pt x="556" y="430"/>
                  </a:lnTo>
                  <a:lnTo>
                    <a:pt x="527" y="503"/>
                  </a:lnTo>
                  <a:lnTo>
                    <a:pt x="496" y="584"/>
                  </a:lnTo>
                  <a:lnTo>
                    <a:pt x="465" y="673"/>
                  </a:lnTo>
                  <a:lnTo>
                    <a:pt x="436" y="763"/>
                  </a:lnTo>
                  <a:lnTo>
                    <a:pt x="413" y="850"/>
                  </a:lnTo>
                  <a:lnTo>
                    <a:pt x="396" y="930"/>
                  </a:lnTo>
                  <a:lnTo>
                    <a:pt x="388" y="975"/>
                  </a:lnTo>
                  <a:lnTo>
                    <a:pt x="427" y="950"/>
                  </a:lnTo>
                  <a:lnTo>
                    <a:pt x="448" y="937"/>
                  </a:lnTo>
                  <a:lnTo>
                    <a:pt x="473" y="920"/>
                  </a:lnTo>
                  <a:lnTo>
                    <a:pt x="500" y="903"/>
                  </a:lnTo>
                  <a:lnTo>
                    <a:pt x="531" y="885"/>
                  </a:lnTo>
                  <a:lnTo>
                    <a:pt x="564" y="865"/>
                  </a:lnTo>
                  <a:lnTo>
                    <a:pt x="598" y="846"/>
                  </a:lnTo>
                  <a:lnTo>
                    <a:pt x="633" y="825"/>
                  </a:lnTo>
                  <a:lnTo>
                    <a:pt x="668" y="806"/>
                  </a:lnTo>
                  <a:lnTo>
                    <a:pt x="704" y="787"/>
                  </a:lnTo>
                  <a:lnTo>
                    <a:pt x="738" y="769"/>
                  </a:lnTo>
                  <a:lnTo>
                    <a:pt x="772" y="754"/>
                  </a:lnTo>
                  <a:lnTo>
                    <a:pt x="805" y="739"/>
                  </a:lnTo>
                  <a:lnTo>
                    <a:pt x="833" y="729"/>
                  </a:lnTo>
                  <a:lnTo>
                    <a:pt x="861" y="720"/>
                  </a:lnTo>
                  <a:lnTo>
                    <a:pt x="884" y="713"/>
                  </a:lnTo>
                  <a:lnTo>
                    <a:pt x="903" y="712"/>
                  </a:lnTo>
                  <a:lnTo>
                    <a:pt x="927" y="712"/>
                  </a:lnTo>
                  <a:lnTo>
                    <a:pt x="923" y="689"/>
                  </a:lnTo>
                  <a:lnTo>
                    <a:pt x="911" y="618"/>
                  </a:lnTo>
                  <a:lnTo>
                    <a:pt x="900" y="544"/>
                  </a:lnTo>
                  <a:lnTo>
                    <a:pt x="888" y="469"/>
                  </a:lnTo>
                  <a:lnTo>
                    <a:pt x="876" y="396"/>
                  </a:lnTo>
                  <a:lnTo>
                    <a:pt x="867" y="330"/>
                  </a:lnTo>
                  <a:lnTo>
                    <a:pt x="859" y="275"/>
                  </a:lnTo>
                  <a:lnTo>
                    <a:pt x="853" y="235"/>
                  </a:lnTo>
                  <a:lnTo>
                    <a:pt x="851" y="214"/>
                  </a:lnTo>
                  <a:lnTo>
                    <a:pt x="850" y="196"/>
                  </a:lnTo>
                  <a:lnTo>
                    <a:pt x="845" y="177"/>
                  </a:lnTo>
                  <a:lnTo>
                    <a:pt x="837" y="160"/>
                  </a:lnTo>
                  <a:lnTo>
                    <a:pt x="827" y="145"/>
                  </a:lnTo>
                  <a:lnTo>
                    <a:pt x="812" y="132"/>
                  </a:lnTo>
                  <a:lnTo>
                    <a:pt x="795" y="123"/>
                  </a:lnTo>
                  <a:lnTo>
                    <a:pt x="775" y="116"/>
                  </a:lnTo>
                  <a:lnTo>
                    <a:pt x="751" y="114"/>
                  </a:lnTo>
                  <a:lnTo>
                    <a:pt x="740" y="114"/>
                  </a:lnTo>
                  <a:lnTo>
                    <a:pt x="721" y="112"/>
                  </a:lnTo>
                  <a:lnTo>
                    <a:pt x="697" y="110"/>
                  </a:lnTo>
                  <a:lnTo>
                    <a:pt x="668" y="107"/>
                  </a:lnTo>
                  <a:lnTo>
                    <a:pt x="635" y="105"/>
                  </a:lnTo>
                  <a:lnTo>
                    <a:pt x="600" y="102"/>
                  </a:lnTo>
                  <a:lnTo>
                    <a:pt x="563" y="98"/>
                  </a:lnTo>
                  <a:lnTo>
                    <a:pt x="523" y="94"/>
                  </a:lnTo>
                  <a:lnTo>
                    <a:pt x="483" y="90"/>
                  </a:lnTo>
                  <a:lnTo>
                    <a:pt x="444" y="86"/>
                  </a:lnTo>
                  <a:lnTo>
                    <a:pt x="406" y="82"/>
                  </a:lnTo>
                  <a:lnTo>
                    <a:pt x="371" y="79"/>
                  </a:lnTo>
                  <a:lnTo>
                    <a:pt x="337" y="75"/>
                  </a:lnTo>
                  <a:lnTo>
                    <a:pt x="309" y="72"/>
                  </a:lnTo>
                  <a:lnTo>
                    <a:pt x="284" y="69"/>
                  </a:lnTo>
                  <a:lnTo>
                    <a:pt x="266" y="68"/>
                  </a:lnTo>
                  <a:lnTo>
                    <a:pt x="266" y="50"/>
                  </a:lnTo>
                  <a:lnTo>
                    <a:pt x="266" y="27"/>
                  </a:lnTo>
                  <a:lnTo>
                    <a:pt x="266" y="8"/>
                  </a:lnTo>
                  <a:lnTo>
                    <a:pt x="266" y="0"/>
                  </a:lnTo>
                  <a:lnTo>
                    <a:pt x="245" y="0"/>
                  </a:lnTo>
                  <a:close/>
                </a:path>
              </a:pathLst>
            </a:custGeom>
            <a:solidFill>
              <a:srgbClr val="000000"/>
            </a:solidFill>
            <a:ln w="9525">
              <a:noFill/>
              <a:round/>
              <a:headEnd/>
              <a:tailEnd/>
            </a:ln>
          </p:spPr>
          <p:txBody>
            <a:bodyPr/>
            <a:lstStyle/>
            <a:p>
              <a:pPr rtl="0"/>
              <a:endParaRPr lang="en-US" sz="3800"/>
            </a:p>
          </p:txBody>
        </p:sp>
        <p:sp>
          <p:nvSpPr>
            <p:cNvPr id="1254" name="Freeform 1252"/>
            <p:cNvSpPr>
              <a:spLocks/>
            </p:cNvSpPr>
            <p:nvPr/>
          </p:nvSpPr>
          <p:spPr bwMode="auto">
            <a:xfrm>
              <a:off x="-523" y="1117"/>
              <a:ext cx="193" cy="195"/>
            </a:xfrm>
            <a:custGeom>
              <a:avLst/>
              <a:gdLst>
                <a:gd name="T0" fmla="*/ 43 w 842"/>
                <a:gd name="T1" fmla="*/ 4 h 852"/>
                <a:gd name="T2" fmla="*/ 43 w 842"/>
                <a:gd name="T3" fmla="*/ 13 h 852"/>
                <a:gd name="T4" fmla="*/ 47 w 842"/>
                <a:gd name="T5" fmla="*/ 15 h 852"/>
                <a:gd name="T6" fmla="*/ 52 w 842"/>
                <a:gd name="T7" fmla="*/ 15 h 852"/>
                <a:gd name="T8" fmla="*/ 65 w 842"/>
                <a:gd name="T9" fmla="*/ 17 h 852"/>
                <a:gd name="T10" fmla="*/ 83 w 842"/>
                <a:gd name="T11" fmla="*/ 18 h 852"/>
                <a:gd name="T12" fmla="*/ 102 w 842"/>
                <a:gd name="T13" fmla="*/ 21 h 852"/>
                <a:gd name="T14" fmla="*/ 122 w 842"/>
                <a:gd name="T15" fmla="*/ 23 h 852"/>
                <a:gd name="T16" fmla="*/ 141 w 842"/>
                <a:gd name="T17" fmla="*/ 24 h 852"/>
                <a:gd name="T18" fmla="*/ 155 w 842"/>
                <a:gd name="T19" fmla="*/ 25 h 852"/>
                <a:gd name="T20" fmla="*/ 163 w 842"/>
                <a:gd name="T21" fmla="*/ 26 h 852"/>
                <a:gd name="T22" fmla="*/ 170 w 842"/>
                <a:gd name="T23" fmla="*/ 27 h 852"/>
                <a:gd name="T24" fmla="*/ 174 w 842"/>
                <a:gd name="T25" fmla="*/ 30 h 852"/>
                <a:gd name="T26" fmla="*/ 176 w 842"/>
                <a:gd name="T27" fmla="*/ 35 h 852"/>
                <a:gd name="T28" fmla="*/ 177 w 842"/>
                <a:gd name="T29" fmla="*/ 40 h 852"/>
                <a:gd name="T30" fmla="*/ 179 w 842"/>
                <a:gd name="T31" fmla="*/ 57 h 852"/>
                <a:gd name="T32" fmla="*/ 184 w 842"/>
                <a:gd name="T33" fmla="*/ 87 h 852"/>
                <a:gd name="T34" fmla="*/ 189 w 842"/>
                <a:gd name="T35" fmla="*/ 121 h 852"/>
                <a:gd name="T36" fmla="*/ 193 w 842"/>
                <a:gd name="T37" fmla="*/ 145 h 852"/>
                <a:gd name="T38" fmla="*/ 182 w 842"/>
                <a:gd name="T39" fmla="*/ 148 h 852"/>
                <a:gd name="T40" fmla="*/ 170 w 842"/>
                <a:gd name="T41" fmla="*/ 153 h 852"/>
                <a:gd name="T42" fmla="*/ 155 w 842"/>
                <a:gd name="T43" fmla="*/ 159 h 852"/>
                <a:gd name="T44" fmla="*/ 141 w 842"/>
                <a:gd name="T45" fmla="*/ 167 h 852"/>
                <a:gd name="T46" fmla="*/ 127 w 842"/>
                <a:gd name="T47" fmla="*/ 174 h 852"/>
                <a:gd name="T48" fmla="*/ 114 w 842"/>
                <a:gd name="T49" fmla="*/ 182 h 852"/>
                <a:gd name="T50" fmla="*/ 102 w 842"/>
                <a:gd name="T51" fmla="*/ 189 h 852"/>
                <a:gd name="T52" fmla="*/ 93 w 842"/>
                <a:gd name="T53" fmla="*/ 195 h 852"/>
                <a:gd name="T54" fmla="*/ 105 w 842"/>
                <a:gd name="T55" fmla="*/ 152 h 852"/>
                <a:gd name="T56" fmla="*/ 120 w 842"/>
                <a:gd name="T57" fmla="*/ 109 h 852"/>
                <a:gd name="T58" fmla="*/ 134 w 842"/>
                <a:gd name="T59" fmla="*/ 76 h 852"/>
                <a:gd name="T60" fmla="*/ 140 w 842"/>
                <a:gd name="T61" fmla="*/ 63 h 852"/>
                <a:gd name="T62" fmla="*/ 136 w 842"/>
                <a:gd name="T63" fmla="*/ 57 h 852"/>
                <a:gd name="T64" fmla="*/ 121 w 842"/>
                <a:gd name="T65" fmla="*/ 55 h 852"/>
                <a:gd name="T66" fmla="*/ 104 w 842"/>
                <a:gd name="T67" fmla="*/ 54 h 852"/>
                <a:gd name="T68" fmla="*/ 86 w 842"/>
                <a:gd name="T69" fmla="*/ 52 h 852"/>
                <a:gd name="T70" fmla="*/ 67 w 842"/>
                <a:gd name="T71" fmla="*/ 51 h 852"/>
                <a:gd name="T72" fmla="*/ 50 w 842"/>
                <a:gd name="T73" fmla="*/ 49 h 852"/>
                <a:gd name="T74" fmla="*/ 34 w 842"/>
                <a:gd name="T75" fmla="*/ 46 h 852"/>
                <a:gd name="T76" fmla="*/ 22 w 842"/>
                <a:gd name="T77" fmla="*/ 44 h 852"/>
                <a:gd name="T78" fmla="*/ 14 w 842"/>
                <a:gd name="T79" fmla="*/ 41 h 852"/>
                <a:gd name="T80" fmla="*/ 7 w 842"/>
                <a:gd name="T81" fmla="*/ 36 h 852"/>
                <a:gd name="T82" fmla="*/ 3 w 842"/>
                <a:gd name="T83" fmla="*/ 28 h 852"/>
                <a:gd name="T84" fmla="*/ 1 w 842"/>
                <a:gd name="T85" fmla="*/ 18 h 852"/>
                <a:gd name="T86" fmla="*/ 0 w 842"/>
                <a:gd name="T87" fmla="*/ 9 h 852"/>
                <a:gd name="T88" fmla="*/ 0 w 842"/>
                <a:gd name="T89" fmla="*/ 5 h 852"/>
                <a:gd name="T90" fmla="*/ 1 w 842"/>
                <a:gd name="T91" fmla="*/ 1 h 852"/>
                <a:gd name="T92" fmla="*/ 9 w 842"/>
                <a:gd name="T93" fmla="*/ 1 h 852"/>
                <a:gd name="T94" fmla="*/ 22 w 842"/>
                <a:gd name="T95" fmla="*/ 0 h 852"/>
                <a:gd name="T96" fmla="*/ 34 w 842"/>
                <a:gd name="T97" fmla="*/ 0 h 852"/>
                <a:gd name="T98" fmla="*/ 43 w 842"/>
                <a:gd name="T99" fmla="*/ 0 h 8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42"/>
                <a:gd name="T151" fmla="*/ 0 h 852"/>
                <a:gd name="T152" fmla="*/ 842 w 842"/>
                <a:gd name="T153" fmla="*/ 852 h 8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42" h="852">
                  <a:moveTo>
                    <a:pt x="188" y="0"/>
                  </a:moveTo>
                  <a:lnTo>
                    <a:pt x="188" y="18"/>
                  </a:lnTo>
                  <a:lnTo>
                    <a:pt x="188" y="39"/>
                  </a:lnTo>
                  <a:lnTo>
                    <a:pt x="188" y="56"/>
                  </a:lnTo>
                  <a:lnTo>
                    <a:pt x="188" y="62"/>
                  </a:lnTo>
                  <a:lnTo>
                    <a:pt x="205" y="64"/>
                  </a:lnTo>
                  <a:lnTo>
                    <a:pt x="213" y="65"/>
                  </a:lnTo>
                  <a:lnTo>
                    <a:pt x="229" y="66"/>
                  </a:lnTo>
                  <a:lnTo>
                    <a:pt x="254" y="69"/>
                  </a:lnTo>
                  <a:lnTo>
                    <a:pt x="284" y="73"/>
                  </a:lnTo>
                  <a:lnTo>
                    <a:pt x="321" y="77"/>
                  </a:lnTo>
                  <a:lnTo>
                    <a:pt x="360" y="80"/>
                  </a:lnTo>
                  <a:lnTo>
                    <a:pt x="403" y="84"/>
                  </a:lnTo>
                  <a:lnTo>
                    <a:pt x="445" y="90"/>
                  </a:lnTo>
                  <a:lnTo>
                    <a:pt x="490" y="93"/>
                  </a:lnTo>
                  <a:lnTo>
                    <a:pt x="534" y="99"/>
                  </a:lnTo>
                  <a:lnTo>
                    <a:pt x="576" y="103"/>
                  </a:lnTo>
                  <a:lnTo>
                    <a:pt x="613" y="105"/>
                  </a:lnTo>
                  <a:lnTo>
                    <a:pt x="647" y="109"/>
                  </a:lnTo>
                  <a:lnTo>
                    <a:pt x="676" y="110"/>
                  </a:lnTo>
                  <a:lnTo>
                    <a:pt x="698" y="113"/>
                  </a:lnTo>
                  <a:lnTo>
                    <a:pt x="712" y="113"/>
                  </a:lnTo>
                  <a:lnTo>
                    <a:pt x="727" y="114"/>
                  </a:lnTo>
                  <a:lnTo>
                    <a:pt x="740" y="118"/>
                  </a:lnTo>
                  <a:lnTo>
                    <a:pt x="750" y="123"/>
                  </a:lnTo>
                  <a:lnTo>
                    <a:pt x="759" y="131"/>
                  </a:lnTo>
                  <a:lnTo>
                    <a:pt x="766" y="140"/>
                  </a:lnTo>
                  <a:lnTo>
                    <a:pt x="769" y="151"/>
                  </a:lnTo>
                  <a:lnTo>
                    <a:pt x="772" y="161"/>
                  </a:lnTo>
                  <a:lnTo>
                    <a:pt x="773" y="173"/>
                  </a:lnTo>
                  <a:lnTo>
                    <a:pt x="776" y="199"/>
                  </a:lnTo>
                  <a:lnTo>
                    <a:pt x="783" y="247"/>
                  </a:lnTo>
                  <a:lnTo>
                    <a:pt x="792" y="311"/>
                  </a:lnTo>
                  <a:lnTo>
                    <a:pt x="802" y="382"/>
                  </a:lnTo>
                  <a:lnTo>
                    <a:pt x="814" y="456"/>
                  </a:lnTo>
                  <a:lnTo>
                    <a:pt x="825" y="528"/>
                  </a:lnTo>
                  <a:lnTo>
                    <a:pt x="835" y="589"/>
                  </a:lnTo>
                  <a:lnTo>
                    <a:pt x="842" y="633"/>
                  </a:lnTo>
                  <a:lnTo>
                    <a:pt x="820" y="638"/>
                  </a:lnTo>
                  <a:lnTo>
                    <a:pt x="794" y="646"/>
                  </a:lnTo>
                  <a:lnTo>
                    <a:pt x="768" y="655"/>
                  </a:lnTo>
                  <a:lnTo>
                    <a:pt x="740" y="667"/>
                  </a:lnTo>
                  <a:lnTo>
                    <a:pt x="710" y="681"/>
                  </a:lnTo>
                  <a:lnTo>
                    <a:pt x="678" y="696"/>
                  </a:lnTo>
                  <a:lnTo>
                    <a:pt x="647" y="711"/>
                  </a:lnTo>
                  <a:lnTo>
                    <a:pt x="616" y="728"/>
                  </a:lnTo>
                  <a:lnTo>
                    <a:pt x="585" y="745"/>
                  </a:lnTo>
                  <a:lnTo>
                    <a:pt x="553" y="762"/>
                  </a:lnTo>
                  <a:lnTo>
                    <a:pt x="524" y="779"/>
                  </a:lnTo>
                  <a:lnTo>
                    <a:pt x="496" y="796"/>
                  </a:lnTo>
                  <a:lnTo>
                    <a:pt x="470" y="811"/>
                  </a:lnTo>
                  <a:lnTo>
                    <a:pt x="445" y="826"/>
                  </a:lnTo>
                  <a:lnTo>
                    <a:pt x="423" y="840"/>
                  </a:lnTo>
                  <a:lnTo>
                    <a:pt x="405" y="852"/>
                  </a:lnTo>
                  <a:lnTo>
                    <a:pt x="429" y="759"/>
                  </a:lnTo>
                  <a:lnTo>
                    <a:pt x="458" y="663"/>
                  </a:lnTo>
                  <a:lnTo>
                    <a:pt x="491" y="567"/>
                  </a:lnTo>
                  <a:lnTo>
                    <a:pt x="525" y="476"/>
                  </a:lnTo>
                  <a:lnTo>
                    <a:pt x="557" y="397"/>
                  </a:lnTo>
                  <a:lnTo>
                    <a:pt x="583" y="333"/>
                  </a:lnTo>
                  <a:lnTo>
                    <a:pt x="602" y="291"/>
                  </a:lnTo>
                  <a:lnTo>
                    <a:pt x="609" y="274"/>
                  </a:lnTo>
                  <a:lnTo>
                    <a:pt x="621" y="248"/>
                  </a:lnTo>
                  <a:lnTo>
                    <a:pt x="593" y="247"/>
                  </a:lnTo>
                  <a:lnTo>
                    <a:pt x="563" y="244"/>
                  </a:lnTo>
                  <a:lnTo>
                    <a:pt x="529" y="242"/>
                  </a:lnTo>
                  <a:lnTo>
                    <a:pt x="492" y="239"/>
                  </a:lnTo>
                  <a:lnTo>
                    <a:pt x="455" y="237"/>
                  </a:lnTo>
                  <a:lnTo>
                    <a:pt x="416" y="233"/>
                  </a:lnTo>
                  <a:lnTo>
                    <a:pt x="375" y="229"/>
                  </a:lnTo>
                  <a:lnTo>
                    <a:pt x="335" y="225"/>
                  </a:lnTo>
                  <a:lnTo>
                    <a:pt x="294" y="221"/>
                  </a:lnTo>
                  <a:lnTo>
                    <a:pt x="255" y="217"/>
                  </a:lnTo>
                  <a:lnTo>
                    <a:pt x="219" y="212"/>
                  </a:lnTo>
                  <a:lnTo>
                    <a:pt x="183" y="207"/>
                  </a:lnTo>
                  <a:lnTo>
                    <a:pt x="150" y="203"/>
                  </a:lnTo>
                  <a:lnTo>
                    <a:pt x="121" y="198"/>
                  </a:lnTo>
                  <a:lnTo>
                    <a:pt x="95" y="191"/>
                  </a:lnTo>
                  <a:lnTo>
                    <a:pt x="75" y="186"/>
                  </a:lnTo>
                  <a:lnTo>
                    <a:pt x="59" y="181"/>
                  </a:lnTo>
                  <a:lnTo>
                    <a:pt x="43" y="172"/>
                  </a:lnTo>
                  <a:lnTo>
                    <a:pt x="30" y="157"/>
                  </a:lnTo>
                  <a:lnTo>
                    <a:pt x="20" y="142"/>
                  </a:lnTo>
                  <a:lnTo>
                    <a:pt x="12" y="122"/>
                  </a:lnTo>
                  <a:lnTo>
                    <a:pt x="7" y="103"/>
                  </a:lnTo>
                  <a:lnTo>
                    <a:pt x="3" y="80"/>
                  </a:lnTo>
                  <a:lnTo>
                    <a:pt x="0" y="60"/>
                  </a:lnTo>
                  <a:lnTo>
                    <a:pt x="0" y="39"/>
                  </a:lnTo>
                  <a:lnTo>
                    <a:pt x="0" y="30"/>
                  </a:lnTo>
                  <a:lnTo>
                    <a:pt x="2" y="22"/>
                  </a:lnTo>
                  <a:lnTo>
                    <a:pt x="2" y="13"/>
                  </a:lnTo>
                  <a:lnTo>
                    <a:pt x="3" y="5"/>
                  </a:lnTo>
                  <a:lnTo>
                    <a:pt x="17" y="5"/>
                  </a:lnTo>
                  <a:lnTo>
                    <a:pt x="38" y="4"/>
                  </a:lnTo>
                  <a:lnTo>
                    <a:pt x="64" y="2"/>
                  </a:lnTo>
                  <a:lnTo>
                    <a:pt x="94" y="2"/>
                  </a:lnTo>
                  <a:lnTo>
                    <a:pt x="123" y="1"/>
                  </a:lnTo>
                  <a:lnTo>
                    <a:pt x="150" y="0"/>
                  </a:lnTo>
                  <a:lnTo>
                    <a:pt x="172" y="0"/>
                  </a:lnTo>
                  <a:lnTo>
                    <a:pt x="188" y="0"/>
                  </a:lnTo>
                  <a:close/>
                </a:path>
              </a:pathLst>
            </a:custGeom>
            <a:solidFill>
              <a:srgbClr val="FF6600"/>
            </a:solidFill>
            <a:ln w="9525">
              <a:noFill/>
              <a:round/>
              <a:headEnd/>
              <a:tailEnd/>
            </a:ln>
          </p:spPr>
          <p:txBody>
            <a:bodyPr/>
            <a:lstStyle/>
            <a:p>
              <a:pPr rtl="0"/>
              <a:endParaRPr lang="en-US" sz="3800"/>
            </a:p>
          </p:txBody>
        </p:sp>
        <p:sp>
          <p:nvSpPr>
            <p:cNvPr id="1255" name="Freeform 1253"/>
            <p:cNvSpPr>
              <a:spLocks/>
            </p:cNvSpPr>
            <p:nvPr/>
          </p:nvSpPr>
          <p:spPr bwMode="auto">
            <a:xfrm>
              <a:off x="-439" y="741"/>
              <a:ext cx="108" cy="109"/>
            </a:xfrm>
            <a:custGeom>
              <a:avLst/>
              <a:gdLst>
                <a:gd name="T0" fmla="*/ 53 w 471"/>
                <a:gd name="T1" fmla="*/ 1 h 475"/>
                <a:gd name="T2" fmla="*/ 43 w 471"/>
                <a:gd name="T3" fmla="*/ 4 h 475"/>
                <a:gd name="T4" fmla="*/ 34 w 471"/>
                <a:gd name="T5" fmla="*/ 7 h 475"/>
                <a:gd name="T6" fmla="*/ 26 w 471"/>
                <a:gd name="T7" fmla="*/ 11 h 475"/>
                <a:gd name="T8" fmla="*/ 19 w 471"/>
                <a:gd name="T9" fmla="*/ 16 h 475"/>
                <a:gd name="T10" fmla="*/ 13 w 471"/>
                <a:gd name="T11" fmla="*/ 20 h 475"/>
                <a:gd name="T12" fmla="*/ 8 w 471"/>
                <a:gd name="T13" fmla="*/ 26 h 475"/>
                <a:gd name="T14" fmla="*/ 5 w 471"/>
                <a:gd name="T15" fmla="*/ 32 h 475"/>
                <a:gd name="T16" fmla="*/ 2 w 471"/>
                <a:gd name="T17" fmla="*/ 39 h 475"/>
                <a:gd name="T18" fmla="*/ 0 w 471"/>
                <a:gd name="T19" fmla="*/ 48 h 475"/>
                <a:gd name="T20" fmla="*/ 1 w 471"/>
                <a:gd name="T21" fmla="*/ 60 h 475"/>
                <a:gd name="T22" fmla="*/ 4 w 471"/>
                <a:gd name="T23" fmla="*/ 74 h 475"/>
                <a:gd name="T24" fmla="*/ 9 w 471"/>
                <a:gd name="T25" fmla="*/ 86 h 475"/>
                <a:gd name="T26" fmla="*/ 14 w 471"/>
                <a:gd name="T27" fmla="*/ 94 h 475"/>
                <a:gd name="T28" fmla="*/ 17 w 471"/>
                <a:gd name="T29" fmla="*/ 100 h 475"/>
                <a:gd name="T30" fmla="*/ 21 w 471"/>
                <a:gd name="T31" fmla="*/ 105 h 475"/>
                <a:gd name="T32" fmla="*/ 26 w 471"/>
                <a:gd name="T33" fmla="*/ 108 h 475"/>
                <a:gd name="T34" fmla="*/ 31 w 471"/>
                <a:gd name="T35" fmla="*/ 109 h 475"/>
                <a:gd name="T36" fmla="*/ 37 w 471"/>
                <a:gd name="T37" fmla="*/ 108 h 475"/>
                <a:gd name="T38" fmla="*/ 40 w 471"/>
                <a:gd name="T39" fmla="*/ 108 h 475"/>
                <a:gd name="T40" fmla="*/ 42 w 471"/>
                <a:gd name="T41" fmla="*/ 106 h 475"/>
                <a:gd name="T42" fmla="*/ 44 w 471"/>
                <a:gd name="T43" fmla="*/ 103 h 475"/>
                <a:gd name="T44" fmla="*/ 44 w 471"/>
                <a:gd name="T45" fmla="*/ 96 h 475"/>
                <a:gd name="T46" fmla="*/ 44 w 471"/>
                <a:gd name="T47" fmla="*/ 88 h 475"/>
                <a:gd name="T48" fmla="*/ 46 w 471"/>
                <a:gd name="T49" fmla="*/ 80 h 475"/>
                <a:gd name="T50" fmla="*/ 49 w 471"/>
                <a:gd name="T51" fmla="*/ 74 h 475"/>
                <a:gd name="T52" fmla="*/ 55 w 471"/>
                <a:gd name="T53" fmla="*/ 68 h 475"/>
                <a:gd name="T54" fmla="*/ 62 w 471"/>
                <a:gd name="T55" fmla="*/ 63 h 475"/>
                <a:gd name="T56" fmla="*/ 70 w 471"/>
                <a:gd name="T57" fmla="*/ 60 h 475"/>
                <a:gd name="T58" fmla="*/ 78 w 471"/>
                <a:gd name="T59" fmla="*/ 58 h 475"/>
                <a:gd name="T60" fmla="*/ 86 w 471"/>
                <a:gd name="T61" fmla="*/ 57 h 475"/>
                <a:gd name="T62" fmla="*/ 93 w 471"/>
                <a:gd name="T63" fmla="*/ 57 h 475"/>
                <a:gd name="T64" fmla="*/ 98 w 471"/>
                <a:gd name="T65" fmla="*/ 57 h 475"/>
                <a:gd name="T66" fmla="*/ 101 w 471"/>
                <a:gd name="T67" fmla="*/ 57 h 475"/>
                <a:gd name="T68" fmla="*/ 104 w 471"/>
                <a:gd name="T69" fmla="*/ 57 h 475"/>
                <a:gd name="T70" fmla="*/ 106 w 471"/>
                <a:gd name="T71" fmla="*/ 55 h 475"/>
                <a:gd name="T72" fmla="*/ 108 w 471"/>
                <a:gd name="T73" fmla="*/ 52 h 475"/>
                <a:gd name="T74" fmla="*/ 107 w 471"/>
                <a:gd name="T75" fmla="*/ 49 h 475"/>
                <a:gd name="T76" fmla="*/ 92 w 471"/>
                <a:gd name="T77" fmla="*/ 31 h 475"/>
                <a:gd name="T78" fmla="*/ 89 w 471"/>
                <a:gd name="T79" fmla="*/ 30 h 475"/>
                <a:gd name="T80" fmla="*/ 86 w 471"/>
                <a:gd name="T81" fmla="*/ 30 h 475"/>
                <a:gd name="T82" fmla="*/ 86 w 471"/>
                <a:gd name="T83" fmla="*/ 30 h 475"/>
                <a:gd name="T84" fmla="*/ 85 w 471"/>
                <a:gd name="T85" fmla="*/ 30 h 475"/>
                <a:gd name="T86" fmla="*/ 87 w 471"/>
                <a:gd name="T87" fmla="*/ 28 h 475"/>
                <a:gd name="T88" fmla="*/ 87 w 471"/>
                <a:gd name="T89" fmla="*/ 26 h 475"/>
                <a:gd name="T90" fmla="*/ 87 w 471"/>
                <a:gd name="T91" fmla="*/ 26 h 475"/>
                <a:gd name="T92" fmla="*/ 87 w 471"/>
                <a:gd name="T93" fmla="*/ 26 h 475"/>
                <a:gd name="T94" fmla="*/ 87 w 471"/>
                <a:gd name="T95" fmla="*/ 23 h 475"/>
                <a:gd name="T96" fmla="*/ 86 w 471"/>
                <a:gd name="T97" fmla="*/ 22 h 475"/>
                <a:gd name="T98" fmla="*/ 62 w 471"/>
                <a:gd name="T99" fmla="*/ 1 h 475"/>
                <a:gd name="T100" fmla="*/ 59 w 471"/>
                <a:gd name="T101" fmla="*/ 0 h 4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1"/>
                <a:gd name="T154" fmla="*/ 0 h 475"/>
                <a:gd name="T155" fmla="*/ 471 w 471"/>
                <a:gd name="T156" fmla="*/ 475 h 4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1" h="475">
                  <a:moveTo>
                    <a:pt x="254" y="0"/>
                  </a:moveTo>
                  <a:lnTo>
                    <a:pt x="230" y="6"/>
                  </a:lnTo>
                  <a:lnTo>
                    <a:pt x="207" y="11"/>
                  </a:lnTo>
                  <a:lnTo>
                    <a:pt x="186" y="17"/>
                  </a:lnTo>
                  <a:lnTo>
                    <a:pt x="165" y="24"/>
                  </a:lnTo>
                  <a:lnTo>
                    <a:pt x="147" y="32"/>
                  </a:lnTo>
                  <a:lnTo>
                    <a:pt x="129" y="39"/>
                  </a:lnTo>
                  <a:lnTo>
                    <a:pt x="112" y="48"/>
                  </a:lnTo>
                  <a:lnTo>
                    <a:pt x="96" y="58"/>
                  </a:lnTo>
                  <a:lnTo>
                    <a:pt x="82" y="68"/>
                  </a:lnTo>
                  <a:lnTo>
                    <a:pt x="69" y="78"/>
                  </a:lnTo>
                  <a:lnTo>
                    <a:pt x="57" y="89"/>
                  </a:lnTo>
                  <a:lnTo>
                    <a:pt x="46" y="100"/>
                  </a:lnTo>
                  <a:lnTo>
                    <a:pt x="36" y="113"/>
                  </a:lnTo>
                  <a:lnTo>
                    <a:pt x="27" y="126"/>
                  </a:lnTo>
                  <a:lnTo>
                    <a:pt x="21" y="139"/>
                  </a:lnTo>
                  <a:lnTo>
                    <a:pt x="14" y="154"/>
                  </a:lnTo>
                  <a:lnTo>
                    <a:pt x="8" y="172"/>
                  </a:lnTo>
                  <a:lnTo>
                    <a:pt x="4" y="190"/>
                  </a:lnTo>
                  <a:lnTo>
                    <a:pt x="1" y="210"/>
                  </a:lnTo>
                  <a:lnTo>
                    <a:pt x="0" y="228"/>
                  </a:lnTo>
                  <a:lnTo>
                    <a:pt x="3" y="262"/>
                  </a:lnTo>
                  <a:lnTo>
                    <a:pt x="9" y="294"/>
                  </a:lnTo>
                  <a:lnTo>
                    <a:pt x="18" y="324"/>
                  </a:lnTo>
                  <a:lnTo>
                    <a:pt x="30" y="351"/>
                  </a:lnTo>
                  <a:lnTo>
                    <a:pt x="40" y="376"/>
                  </a:lnTo>
                  <a:lnTo>
                    <a:pt x="52" y="396"/>
                  </a:lnTo>
                  <a:lnTo>
                    <a:pt x="61" y="409"/>
                  </a:lnTo>
                  <a:lnTo>
                    <a:pt x="66" y="418"/>
                  </a:lnTo>
                  <a:lnTo>
                    <a:pt x="73" y="435"/>
                  </a:lnTo>
                  <a:lnTo>
                    <a:pt x="81" y="449"/>
                  </a:lnTo>
                  <a:lnTo>
                    <a:pt x="90" y="458"/>
                  </a:lnTo>
                  <a:lnTo>
                    <a:pt x="99" y="465"/>
                  </a:lnTo>
                  <a:lnTo>
                    <a:pt x="112" y="470"/>
                  </a:lnTo>
                  <a:lnTo>
                    <a:pt x="125" y="474"/>
                  </a:lnTo>
                  <a:lnTo>
                    <a:pt x="137" y="475"/>
                  </a:lnTo>
                  <a:lnTo>
                    <a:pt x="148" y="474"/>
                  </a:lnTo>
                  <a:lnTo>
                    <a:pt x="160" y="472"/>
                  </a:lnTo>
                  <a:lnTo>
                    <a:pt x="168" y="471"/>
                  </a:lnTo>
                  <a:lnTo>
                    <a:pt x="174" y="469"/>
                  </a:lnTo>
                  <a:lnTo>
                    <a:pt x="178" y="467"/>
                  </a:lnTo>
                  <a:lnTo>
                    <a:pt x="185" y="463"/>
                  </a:lnTo>
                  <a:lnTo>
                    <a:pt x="190" y="457"/>
                  </a:lnTo>
                  <a:lnTo>
                    <a:pt x="194" y="449"/>
                  </a:lnTo>
                  <a:lnTo>
                    <a:pt x="194" y="441"/>
                  </a:lnTo>
                  <a:lnTo>
                    <a:pt x="191" y="420"/>
                  </a:lnTo>
                  <a:lnTo>
                    <a:pt x="191" y="401"/>
                  </a:lnTo>
                  <a:lnTo>
                    <a:pt x="191" y="383"/>
                  </a:lnTo>
                  <a:lnTo>
                    <a:pt x="195" y="366"/>
                  </a:lnTo>
                  <a:lnTo>
                    <a:pt x="199" y="350"/>
                  </a:lnTo>
                  <a:lnTo>
                    <a:pt x="207" y="336"/>
                  </a:lnTo>
                  <a:lnTo>
                    <a:pt x="215" y="322"/>
                  </a:lnTo>
                  <a:lnTo>
                    <a:pt x="225" y="310"/>
                  </a:lnTo>
                  <a:lnTo>
                    <a:pt x="238" y="297"/>
                  </a:lnTo>
                  <a:lnTo>
                    <a:pt x="254" y="286"/>
                  </a:lnTo>
                  <a:lnTo>
                    <a:pt x="271" y="276"/>
                  </a:lnTo>
                  <a:lnTo>
                    <a:pt x="288" y="268"/>
                  </a:lnTo>
                  <a:lnTo>
                    <a:pt x="306" y="263"/>
                  </a:lnTo>
                  <a:lnTo>
                    <a:pt x="324" y="258"/>
                  </a:lnTo>
                  <a:lnTo>
                    <a:pt x="342" y="254"/>
                  </a:lnTo>
                  <a:lnTo>
                    <a:pt x="359" y="251"/>
                  </a:lnTo>
                  <a:lnTo>
                    <a:pt x="376" y="249"/>
                  </a:lnTo>
                  <a:lnTo>
                    <a:pt x="392" y="247"/>
                  </a:lnTo>
                  <a:lnTo>
                    <a:pt x="406" y="247"/>
                  </a:lnTo>
                  <a:lnTo>
                    <a:pt x="419" y="246"/>
                  </a:lnTo>
                  <a:lnTo>
                    <a:pt x="429" y="247"/>
                  </a:lnTo>
                  <a:lnTo>
                    <a:pt x="437" y="247"/>
                  </a:lnTo>
                  <a:lnTo>
                    <a:pt x="442" y="247"/>
                  </a:lnTo>
                  <a:lnTo>
                    <a:pt x="444" y="247"/>
                  </a:lnTo>
                  <a:lnTo>
                    <a:pt x="452" y="247"/>
                  </a:lnTo>
                  <a:lnTo>
                    <a:pt x="458" y="245"/>
                  </a:lnTo>
                  <a:lnTo>
                    <a:pt x="463" y="241"/>
                  </a:lnTo>
                  <a:lnTo>
                    <a:pt x="468" y="234"/>
                  </a:lnTo>
                  <a:lnTo>
                    <a:pt x="471" y="228"/>
                  </a:lnTo>
                  <a:lnTo>
                    <a:pt x="471" y="220"/>
                  </a:lnTo>
                  <a:lnTo>
                    <a:pt x="468" y="214"/>
                  </a:lnTo>
                  <a:lnTo>
                    <a:pt x="465" y="208"/>
                  </a:lnTo>
                  <a:lnTo>
                    <a:pt x="401" y="136"/>
                  </a:lnTo>
                  <a:lnTo>
                    <a:pt x="396" y="132"/>
                  </a:lnTo>
                  <a:lnTo>
                    <a:pt x="389" y="129"/>
                  </a:lnTo>
                  <a:lnTo>
                    <a:pt x="383" y="128"/>
                  </a:lnTo>
                  <a:lnTo>
                    <a:pt x="376" y="129"/>
                  </a:lnTo>
                  <a:lnTo>
                    <a:pt x="375" y="129"/>
                  </a:lnTo>
                  <a:lnTo>
                    <a:pt x="372" y="129"/>
                  </a:lnTo>
                  <a:lnTo>
                    <a:pt x="376" y="126"/>
                  </a:lnTo>
                  <a:lnTo>
                    <a:pt x="379" y="123"/>
                  </a:lnTo>
                  <a:lnTo>
                    <a:pt x="380" y="119"/>
                  </a:lnTo>
                  <a:lnTo>
                    <a:pt x="381" y="113"/>
                  </a:lnTo>
                  <a:lnTo>
                    <a:pt x="381" y="112"/>
                  </a:lnTo>
                  <a:lnTo>
                    <a:pt x="380" y="107"/>
                  </a:lnTo>
                  <a:lnTo>
                    <a:pt x="379" y="102"/>
                  </a:lnTo>
                  <a:lnTo>
                    <a:pt x="376" y="98"/>
                  </a:lnTo>
                  <a:lnTo>
                    <a:pt x="373" y="94"/>
                  </a:lnTo>
                  <a:lnTo>
                    <a:pt x="273" y="6"/>
                  </a:lnTo>
                  <a:lnTo>
                    <a:pt x="269" y="3"/>
                  </a:lnTo>
                  <a:lnTo>
                    <a:pt x="264" y="0"/>
                  </a:lnTo>
                  <a:lnTo>
                    <a:pt x="259" y="0"/>
                  </a:lnTo>
                  <a:lnTo>
                    <a:pt x="254" y="0"/>
                  </a:lnTo>
                  <a:close/>
                </a:path>
              </a:pathLst>
            </a:custGeom>
            <a:solidFill>
              <a:srgbClr val="000000"/>
            </a:solidFill>
            <a:ln w="9525">
              <a:noFill/>
              <a:round/>
              <a:headEnd/>
              <a:tailEnd/>
            </a:ln>
          </p:spPr>
          <p:txBody>
            <a:bodyPr/>
            <a:lstStyle/>
            <a:p>
              <a:pPr rtl="0"/>
              <a:endParaRPr lang="en-US" sz="3800"/>
            </a:p>
          </p:txBody>
        </p:sp>
        <p:sp>
          <p:nvSpPr>
            <p:cNvPr id="1256" name="Freeform 1254"/>
            <p:cNvSpPr>
              <a:spLocks/>
            </p:cNvSpPr>
            <p:nvPr/>
          </p:nvSpPr>
          <p:spPr bwMode="auto">
            <a:xfrm>
              <a:off x="-427" y="753"/>
              <a:ext cx="79" cy="86"/>
            </a:xfrm>
            <a:custGeom>
              <a:avLst/>
              <a:gdLst>
                <a:gd name="T0" fmla="*/ 16 w 345"/>
                <a:gd name="T1" fmla="*/ 85 h 377"/>
                <a:gd name="T2" fmla="*/ 15 w 345"/>
                <a:gd name="T3" fmla="*/ 82 h 377"/>
                <a:gd name="T4" fmla="*/ 14 w 345"/>
                <a:gd name="T5" fmla="*/ 80 h 377"/>
                <a:gd name="T6" fmla="*/ 14 w 345"/>
                <a:gd name="T7" fmla="*/ 79 h 377"/>
                <a:gd name="T8" fmla="*/ 13 w 345"/>
                <a:gd name="T9" fmla="*/ 77 h 377"/>
                <a:gd name="T10" fmla="*/ 9 w 345"/>
                <a:gd name="T11" fmla="*/ 71 h 377"/>
                <a:gd name="T12" fmla="*/ 4 w 345"/>
                <a:gd name="T13" fmla="*/ 61 h 377"/>
                <a:gd name="T14" fmla="*/ 1 w 345"/>
                <a:gd name="T15" fmla="*/ 48 h 377"/>
                <a:gd name="T16" fmla="*/ 0 w 345"/>
                <a:gd name="T17" fmla="*/ 37 h 377"/>
                <a:gd name="T18" fmla="*/ 1 w 345"/>
                <a:gd name="T19" fmla="*/ 31 h 377"/>
                <a:gd name="T20" fmla="*/ 5 w 345"/>
                <a:gd name="T21" fmla="*/ 23 h 377"/>
                <a:gd name="T22" fmla="*/ 12 w 345"/>
                <a:gd name="T23" fmla="*/ 14 h 377"/>
                <a:gd name="T24" fmla="*/ 23 w 345"/>
                <a:gd name="T25" fmla="*/ 7 h 377"/>
                <a:gd name="T26" fmla="*/ 38 w 345"/>
                <a:gd name="T27" fmla="*/ 2 h 377"/>
                <a:gd name="T28" fmla="*/ 48 w 345"/>
                <a:gd name="T29" fmla="*/ 1 h 377"/>
                <a:gd name="T30" fmla="*/ 51 w 345"/>
                <a:gd name="T31" fmla="*/ 4 h 377"/>
                <a:gd name="T32" fmla="*/ 55 w 345"/>
                <a:gd name="T33" fmla="*/ 8 h 377"/>
                <a:gd name="T34" fmla="*/ 60 w 345"/>
                <a:gd name="T35" fmla="*/ 12 h 377"/>
                <a:gd name="T36" fmla="*/ 59 w 345"/>
                <a:gd name="T37" fmla="*/ 15 h 377"/>
                <a:gd name="T38" fmla="*/ 54 w 345"/>
                <a:gd name="T39" fmla="*/ 20 h 377"/>
                <a:gd name="T40" fmla="*/ 49 w 345"/>
                <a:gd name="T41" fmla="*/ 23 h 377"/>
                <a:gd name="T42" fmla="*/ 45 w 345"/>
                <a:gd name="T43" fmla="*/ 26 h 377"/>
                <a:gd name="T44" fmla="*/ 44 w 345"/>
                <a:gd name="T45" fmla="*/ 27 h 377"/>
                <a:gd name="T46" fmla="*/ 43 w 345"/>
                <a:gd name="T47" fmla="*/ 29 h 377"/>
                <a:gd name="T48" fmla="*/ 42 w 345"/>
                <a:gd name="T49" fmla="*/ 31 h 377"/>
                <a:gd name="T50" fmla="*/ 43 w 345"/>
                <a:gd name="T51" fmla="*/ 32 h 377"/>
                <a:gd name="T52" fmla="*/ 44 w 345"/>
                <a:gd name="T53" fmla="*/ 34 h 377"/>
                <a:gd name="T54" fmla="*/ 47 w 345"/>
                <a:gd name="T55" fmla="*/ 36 h 377"/>
                <a:gd name="T56" fmla="*/ 50 w 345"/>
                <a:gd name="T57" fmla="*/ 35 h 377"/>
                <a:gd name="T58" fmla="*/ 56 w 345"/>
                <a:gd name="T59" fmla="*/ 34 h 377"/>
                <a:gd name="T60" fmla="*/ 64 w 345"/>
                <a:gd name="T61" fmla="*/ 32 h 377"/>
                <a:gd name="T62" fmla="*/ 72 w 345"/>
                <a:gd name="T63" fmla="*/ 30 h 377"/>
                <a:gd name="T64" fmla="*/ 75 w 345"/>
                <a:gd name="T65" fmla="*/ 30 h 377"/>
                <a:gd name="T66" fmla="*/ 77 w 345"/>
                <a:gd name="T67" fmla="*/ 33 h 377"/>
                <a:gd name="T68" fmla="*/ 74 w 345"/>
                <a:gd name="T69" fmla="*/ 35 h 377"/>
                <a:gd name="T70" fmla="*/ 62 w 345"/>
                <a:gd name="T71" fmla="*/ 36 h 377"/>
                <a:gd name="T72" fmla="*/ 49 w 345"/>
                <a:gd name="T73" fmla="*/ 41 h 377"/>
                <a:gd name="T74" fmla="*/ 38 w 345"/>
                <a:gd name="T75" fmla="*/ 47 h 377"/>
                <a:gd name="T76" fmla="*/ 30 w 345"/>
                <a:gd name="T77" fmla="*/ 55 h 377"/>
                <a:gd name="T78" fmla="*/ 26 w 345"/>
                <a:gd name="T79" fmla="*/ 61 h 377"/>
                <a:gd name="T80" fmla="*/ 23 w 345"/>
                <a:gd name="T81" fmla="*/ 68 h 377"/>
                <a:gd name="T82" fmla="*/ 22 w 345"/>
                <a:gd name="T83" fmla="*/ 76 h 377"/>
                <a:gd name="T84" fmla="*/ 22 w 345"/>
                <a:gd name="T85" fmla="*/ 82 h 377"/>
                <a:gd name="T86" fmla="*/ 22 w 345"/>
                <a:gd name="T87" fmla="*/ 84 h 377"/>
                <a:gd name="T88" fmla="*/ 21 w 345"/>
                <a:gd name="T89" fmla="*/ 86 h 377"/>
                <a:gd name="T90" fmla="*/ 18 w 345"/>
                <a:gd name="T91" fmla="*/ 86 h 3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5"/>
                <a:gd name="T139" fmla="*/ 0 h 377"/>
                <a:gd name="T140" fmla="*/ 345 w 345"/>
                <a:gd name="T141" fmla="*/ 377 h 3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5" h="377">
                  <a:moveTo>
                    <a:pt x="73" y="373"/>
                  </a:moveTo>
                  <a:lnTo>
                    <a:pt x="70" y="372"/>
                  </a:lnTo>
                  <a:lnTo>
                    <a:pt x="68" y="368"/>
                  </a:lnTo>
                  <a:lnTo>
                    <a:pt x="64" y="361"/>
                  </a:lnTo>
                  <a:lnTo>
                    <a:pt x="61" y="352"/>
                  </a:lnTo>
                  <a:lnTo>
                    <a:pt x="61" y="350"/>
                  </a:lnTo>
                  <a:lnTo>
                    <a:pt x="60" y="347"/>
                  </a:lnTo>
                  <a:lnTo>
                    <a:pt x="60" y="346"/>
                  </a:lnTo>
                  <a:lnTo>
                    <a:pt x="59" y="343"/>
                  </a:lnTo>
                  <a:lnTo>
                    <a:pt x="56" y="339"/>
                  </a:lnTo>
                  <a:lnTo>
                    <a:pt x="50" y="329"/>
                  </a:lnTo>
                  <a:lnTo>
                    <a:pt x="39" y="312"/>
                  </a:lnTo>
                  <a:lnTo>
                    <a:pt x="29" y="291"/>
                  </a:lnTo>
                  <a:lnTo>
                    <a:pt x="18" y="266"/>
                  </a:lnTo>
                  <a:lnTo>
                    <a:pt x="9" y="239"/>
                  </a:lnTo>
                  <a:lnTo>
                    <a:pt x="3" y="209"/>
                  </a:lnTo>
                  <a:lnTo>
                    <a:pt x="0" y="178"/>
                  </a:lnTo>
                  <a:lnTo>
                    <a:pt x="0" y="164"/>
                  </a:lnTo>
                  <a:lnTo>
                    <a:pt x="3" y="149"/>
                  </a:lnTo>
                  <a:lnTo>
                    <a:pt x="5" y="136"/>
                  </a:lnTo>
                  <a:lnTo>
                    <a:pt x="11" y="122"/>
                  </a:lnTo>
                  <a:lnTo>
                    <a:pt x="21" y="100"/>
                  </a:lnTo>
                  <a:lnTo>
                    <a:pt x="35" y="80"/>
                  </a:lnTo>
                  <a:lnTo>
                    <a:pt x="53" y="63"/>
                  </a:lnTo>
                  <a:lnTo>
                    <a:pt x="76" y="47"/>
                  </a:lnTo>
                  <a:lnTo>
                    <a:pt x="102" y="32"/>
                  </a:lnTo>
                  <a:lnTo>
                    <a:pt x="132" y="19"/>
                  </a:lnTo>
                  <a:lnTo>
                    <a:pt x="165" y="9"/>
                  </a:lnTo>
                  <a:lnTo>
                    <a:pt x="203" y="0"/>
                  </a:lnTo>
                  <a:lnTo>
                    <a:pt x="208" y="5"/>
                  </a:lnTo>
                  <a:lnTo>
                    <a:pt x="215" y="10"/>
                  </a:lnTo>
                  <a:lnTo>
                    <a:pt x="224" y="18"/>
                  </a:lnTo>
                  <a:lnTo>
                    <a:pt x="233" y="26"/>
                  </a:lnTo>
                  <a:lnTo>
                    <a:pt x="242" y="35"/>
                  </a:lnTo>
                  <a:lnTo>
                    <a:pt x="253" y="43"/>
                  </a:lnTo>
                  <a:lnTo>
                    <a:pt x="262" y="52"/>
                  </a:lnTo>
                  <a:lnTo>
                    <a:pt x="271" y="60"/>
                  </a:lnTo>
                  <a:lnTo>
                    <a:pt x="259" y="67"/>
                  </a:lnTo>
                  <a:lnTo>
                    <a:pt x="247" y="76"/>
                  </a:lnTo>
                  <a:lnTo>
                    <a:pt x="234" y="86"/>
                  </a:lnTo>
                  <a:lnTo>
                    <a:pt x="223" y="93"/>
                  </a:lnTo>
                  <a:lnTo>
                    <a:pt x="212" y="101"/>
                  </a:lnTo>
                  <a:lnTo>
                    <a:pt x="203" y="108"/>
                  </a:lnTo>
                  <a:lnTo>
                    <a:pt x="198" y="112"/>
                  </a:lnTo>
                  <a:lnTo>
                    <a:pt x="195" y="113"/>
                  </a:lnTo>
                  <a:lnTo>
                    <a:pt x="191" y="117"/>
                  </a:lnTo>
                  <a:lnTo>
                    <a:pt x="188" y="122"/>
                  </a:lnTo>
                  <a:lnTo>
                    <a:pt x="186" y="127"/>
                  </a:lnTo>
                  <a:lnTo>
                    <a:pt x="185" y="132"/>
                  </a:lnTo>
                  <a:lnTo>
                    <a:pt x="185" y="135"/>
                  </a:lnTo>
                  <a:lnTo>
                    <a:pt x="186" y="138"/>
                  </a:lnTo>
                  <a:lnTo>
                    <a:pt x="186" y="140"/>
                  </a:lnTo>
                  <a:lnTo>
                    <a:pt x="188" y="143"/>
                  </a:lnTo>
                  <a:lnTo>
                    <a:pt x="191" y="149"/>
                  </a:lnTo>
                  <a:lnTo>
                    <a:pt x="198" y="155"/>
                  </a:lnTo>
                  <a:lnTo>
                    <a:pt x="206" y="156"/>
                  </a:lnTo>
                  <a:lnTo>
                    <a:pt x="215" y="156"/>
                  </a:lnTo>
                  <a:lnTo>
                    <a:pt x="219" y="155"/>
                  </a:lnTo>
                  <a:lnTo>
                    <a:pt x="229" y="152"/>
                  </a:lnTo>
                  <a:lnTo>
                    <a:pt x="245" y="148"/>
                  </a:lnTo>
                  <a:lnTo>
                    <a:pt x="263" y="144"/>
                  </a:lnTo>
                  <a:lnTo>
                    <a:pt x="281" y="139"/>
                  </a:lnTo>
                  <a:lnTo>
                    <a:pt x="299" y="135"/>
                  </a:lnTo>
                  <a:lnTo>
                    <a:pt x="315" y="131"/>
                  </a:lnTo>
                  <a:lnTo>
                    <a:pt x="325" y="128"/>
                  </a:lnTo>
                  <a:lnTo>
                    <a:pt x="329" y="132"/>
                  </a:lnTo>
                  <a:lnTo>
                    <a:pt x="333" y="136"/>
                  </a:lnTo>
                  <a:lnTo>
                    <a:pt x="338" y="143"/>
                  </a:lnTo>
                  <a:lnTo>
                    <a:pt x="345" y="149"/>
                  </a:lnTo>
                  <a:lnTo>
                    <a:pt x="322" y="152"/>
                  </a:lnTo>
                  <a:lnTo>
                    <a:pt x="297" y="155"/>
                  </a:lnTo>
                  <a:lnTo>
                    <a:pt x="270" y="160"/>
                  </a:lnTo>
                  <a:lnTo>
                    <a:pt x="242" y="168"/>
                  </a:lnTo>
                  <a:lnTo>
                    <a:pt x="215" y="178"/>
                  </a:lnTo>
                  <a:lnTo>
                    <a:pt x="189" y="191"/>
                  </a:lnTo>
                  <a:lnTo>
                    <a:pt x="164" y="207"/>
                  </a:lnTo>
                  <a:lnTo>
                    <a:pt x="142" y="227"/>
                  </a:lnTo>
                  <a:lnTo>
                    <a:pt x="132" y="240"/>
                  </a:lnTo>
                  <a:lnTo>
                    <a:pt x="121" y="255"/>
                  </a:lnTo>
                  <a:lnTo>
                    <a:pt x="113" y="269"/>
                  </a:lnTo>
                  <a:lnTo>
                    <a:pt x="107" y="285"/>
                  </a:lnTo>
                  <a:lnTo>
                    <a:pt x="102" y="300"/>
                  </a:lnTo>
                  <a:lnTo>
                    <a:pt x="98" y="317"/>
                  </a:lnTo>
                  <a:lnTo>
                    <a:pt x="96" y="335"/>
                  </a:lnTo>
                  <a:lnTo>
                    <a:pt x="95" y="355"/>
                  </a:lnTo>
                  <a:lnTo>
                    <a:pt x="95" y="360"/>
                  </a:lnTo>
                  <a:lnTo>
                    <a:pt x="96" y="365"/>
                  </a:lnTo>
                  <a:lnTo>
                    <a:pt x="96" y="370"/>
                  </a:lnTo>
                  <a:lnTo>
                    <a:pt x="96" y="376"/>
                  </a:lnTo>
                  <a:lnTo>
                    <a:pt x="90" y="377"/>
                  </a:lnTo>
                  <a:lnTo>
                    <a:pt x="85" y="376"/>
                  </a:lnTo>
                  <a:lnTo>
                    <a:pt x="78" y="376"/>
                  </a:lnTo>
                  <a:lnTo>
                    <a:pt x="73" y="373"/>
                  </a:lnTo>
                  <a:close/>
                </a:path>
              </a:pathLst>
            </a:custGeom>
            <a:solidFill>
              <a:srgbClr val="000000"/>
            </a:solidFill>
            <a:ln w="9525">
              <a:noFill/>
              <a:round/>
              <a:headEnd/>
              <a:tailEnd/>
            </a:ln>
          </p:spPr>
          <p:txBody>
            <a:bodyPr/>
            <a:lstStyle/>
            <a:p>
              <a:pPr rtl="0"/>
              <a:endParaRPr lang="en-US" sz="3800"/>
            </a:p>
          </p:txBody>
        </p:sp>
        <p:sp>
          <p:nvSpPr>
            <p:cNvPr id="1257" name="Freeform 1255"/>
            <p:cNvSpPr>
              <a:spLocks/>
            </p:cNvSpPr>
            <p:nvPr/>
          </p:nvSpPr>
          <p:spPr bwMode="auto">
            <a:xfrm>
              <a:off x="-557" y="832"/>
              <a:ext cx="243" cy="127"/>
            </a:xfrm>
            <a:custGeom>
              <a:avLst/>
              <a:gdLst>
                <a:gd name="T0" fmla="*/ 42 w 1064"/>
                <a:gd name="T1" fmla="*/ 49 h 555"/>
                <a:gd name="T2" fmla="*/ 34 w 1064"/>
                <a:gd name="T3" fmla="*/ 49 h 555"/>
                <a:gd name="T4" fmla="*/ 25 w 1064"/>
                <a:gd name="T5" fmla="*/ 49 h 555"/>
                <a:gd name="T6" fmla="*/ 20 w 1064"/>
                <a:gd name="T7" fmla="*/ 49 h 555"/>
                <a:gd name="T8" fmla="*/ 18 w 1064"/>
                <a:gd name="T9" fmla="*/ 49 h 555"/>
                <a:gd name="T10" fmla="*/ 18 w 1064"/>
                <a:gd name="T11" fmla="*/ 49 h 555"/>
                <a:gd name="T12" fmla="*/ 16 w 1064"/>
                <a:gd name="T13" fmla="*/ 49 h 555"/>
                <a:gd name="T14" fmla="*/ 12 w 1064"/>
                <a:gd name="T15" fmla="*/ 50 h 555"/>
                <a:gd name="T16" fmla="*/ 8 w 1064"/>
                <a:gd name="T17" fmla="*/ 52 h 555"/>
                <a:gd name="T18" fmla="*/ 5 w 1064"/>
                <a:gd name="T19" fmla="*/ 54 h 555"/>
                <a:gd name="T20" fmla="*/ 2 w 1064"/>
                <a:gd name="T21" fmla="*/ 58 h 555"/>
                <a:gd name="T22" fmla="*/ 0 w 1064"/>
                <a:gd name="T23" fmla="*/ 65 h 555"/>
                <a:gd name="T24" fmla="*/ 1 w 1064"/>
                <a:gd name="T25" fmla="*/ 71 h 555"/>
                <a:gd name="T26" fmla="*/ 5 w 1064"/>
                <a:gd name="T27" fmla="*/ 78 h 555"/>
                <a:gd name="T28" fmla="*/ 11 w 1064"/>
                <a:gd name="T29" fmla="*/ 83 h 555"/>
                <a:gd name="T30" fmla="*/ 19 w 1064"/>
                <a:gd name="T31" fmla="*/ 85 h 555"/>
                <a:gd name="T32" fmla="*/ 24 w 1064"/>
                <a:gd name="T33" fmla="*/ 86 h 555"/>
                <a:gd name="T34" fmla="*/ 30 w 1064"/>
                <a:gd name="T35" fmla="*/ 86 h 555"/>
                <a:gd name="T36" fmla="*/ 39 w 1064"/>
                <a:gd name="T37" fmla="*/ 86 h 555"/>
                <a:gd name="T38" fmla="*/ 47 w 1064"/>
                <a:gd name="T39" fmla="*/ 86 h 555"/>
                <a:gd name="T40" fmla="*/ 57 w 1064"/>
                <a:gd name="T41" fmla="*/ 91 h 555"/>
                <a:gd name="T42" fmla="*/ 70 w 1064"/>
                <a:gd name="T43" fmla="*/ 100 h 555"/>
                <a:gd name="T44" fmla="*/ 84 w 1064"/>
                <a:gd name="T45" fmla="*/ 108 h 555"/>
                <a:gd name="T46" fmla="*/ 98 w 1064"/>
                <a:gd name="T47" fmla="*/ 115 h 555"/>
                <a:gd name="T48" fmla="*/ 112 w 1064"/>
                <a:gd name="T49" fmla="*/ 120 h 555"/>
                <a:gd name="T50" fmla="*/ 126 w 1064"/>
                <a:gd name="T51" fmla="*/ 124 h 555"/>
                <a:gd name="T52" fmla="*/ 141 w 1064"/>
                <a:gd name="T53" fmla="*/ 126 h 555"/>
                <a:gd name="T54" fmla="*/ 157 w 1064"/>
                <a:gd name="T55" fmla="*/ 127 h 555"/>
                <a:gd name="T56" fmla="*/ 170 w 1064"/>
                <a:gd name="T57" fmla="*/ 127 h 555"/>
                <a:gd name="T58" fmla="*/ 180 w 1064"/>
                <a:gd name="T59" fmla="*/ 126 h 555"/>
                <a:gd name="T60" fmla="*/ 190 w 1064"/>
                <a:gd name="T61" fmla="*/ 124 h 555"/>
                <a:gd name="T62" fmla="*/ 200 w 1064"/>
                <a:gd name="T63" fmla="*/ 121 h 555"/>
                <a:gd name="T64" fmla="*/ 209 w 1064"/>
                <a:gd name="T65" fmla="*/ 118 h 555"/>
                <a:gd name="T66" fmla="*/ 217 w 1064"/>
                <a:gd name="T67" fmla="*/ 113 h 555"/>
                <a:gd name="T68" fmla="*/ 224 w 1064"/>
                <a:gd name="T69" fmla="*/ 109 h 555"/>
                <a:gd name="T70" fmla="*/ 230 w 1064"/>
                <a:gd name="T71" fmla="*/ 103 h 555"/>
                <a:gd name="T72" fmla="*/ 236 w 1064"/>
                <a:gd name="T73" fmla="*/ 96 h 555"/>
                <a:gd name="T74" fmla="*/ 240 w 1064"/>
                <a:gd name="T75" fmla="*/ 89 h 555"/>
                <a:gd name="T76" fmla="*/ 243 w 1064"/>
                <a:gd name="T77" fmla="*/ 80 h 555"/>
                <a:gd name="T78" fmla="*/ 243 w 1064"/>
                <a:gd name="T79" fmla="*/ 71 h 555"/>
                <a:gd name="T80" fmla="*/ 241 w 1064"/>
                <a:gd name="T81" fmla="*/ 60 h 555"/>
                <a:gd name="T82" fmla="*/ 236 w 1064"/>
                <a:gd name="T83" fmla="*/ 47 h 555"/>
                <a:gd name="T84" fmla="*/ 227 w 1064"/>
                <a:gd name="T85" fmla="*/ 36 h 555"/>
                <a:gd name="T86" fmla="*/ 216 w 1064"/>
                <a:gd name="T87" fmla="*/ 25 h 555"/>
                <a:gd name="T88" fmla="*/ 202 w 1064"/>
                <a:gd name="T89" fmla="*/ 16 h 555"/>
                <a:gd name="T90" fmla="*/ 186 w 1064"/>
                <a:gd name="T91" fmla="*/ 9 h 555"/>
                <a:gd name="T92" fmla="*/ 168 w 1064"/>
                <a:gd name="T93" fmla="*/ 4 h 555"/>
                <a:gd name="T94" fmla="*/ 149 w 1064"/>
                <a:gd name="T95" fmla="*/ 1 h 555"/>
                <a:gd name="T96" fmla="*/ 131 w 1064"/>
                <a:gd name="T97" fmla="*/ 0 h 555"/>
                <a:gd name="T98" fmla="*/ 114 w 1064"/>
                <a:gd name="T99" fmla="*/ 2 h 555"/>
                <a:gd name="T100" fmla="*/ 98 w 1064"/>
                <a:gd name="T101" fmla="*/ 5 h 555"/>
                <a:gd name="T102" fmla="*/ 84 w 1064"/>
                <a:gd name="T103" fmla="*/ 10 h 555"/>
                <a:gd name="T104" fmla="*/ 71 w 1064"/>
                <a:gd name="T105" fmla="*/ 16 h 555"/>
                <a:gd name="T106" fmla="*/ 61 w 1064"/>
                <a:gd name="T107" fmla="*/ 24 h 555"/>
                <a:gd name="T108" fmla="*/ 53 w 1064"/>
                <a:gd name="T109" fmla="*/ 33 h 555"/>
                <a:gd name="T110" fmla="*/ 47 w 1064"/>
                <a:gd name="T111" fmla="*/ 43 h 5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64"/>
                <a:gd name="T169" fmla="*/ 0 h 555"/>
                <a:gd name="T170" fmla="*/ 1064 w 1064"/>
                <a:gd name="T171" fmla="*/ 555 h 55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64" h="555">
                  <a:moveTo>
                    <a:pt x="195" y="213"/>
                  </a:moveTo>
                  <a:lnTo>
                    <a:pt x="183" y="213"/>
                  </a:lnTo>
                  <a:lnTo>
                    <a:pt x="166" y="213"/>
                  </a:lnTo>
                  <a:lnTo>
                    <a:pt x="148" y="213"/>
                  </a:lnTo>
                  <a:lnTo>
                    <a:pt x="129" y="212"/>
                  </a:lnTo>
                  <a:lnTo>
                    <a:pt x="110" y="212"/>
                  </a:lnTo>
                  <a:lnTo>
                    <a:pt x="96" y="212"/>
                  </a:lnTo>
                  <a:lnTo>
                    <a:pt x="86" y="212"/>
                  </a:lnTo>
                  <a:lnTo>
                    <a:pt x="82" y="212"/>
                  </a:lnTo>
                  <a:lnTo>
                    <a:pt x="80" y="212"/>
                  </a:lnTo>
                  <a:lnTo>
                    <a:pt x="80" y="213"/>
                  </a:lnTo>
                  <a:lnTo>
                    <a:pt x="71" y="215"/>
                  </a:lnTo>
                  <a:lnTo>
                    <a:pt x="61" y="216"/>
                  </a:lnTo>
                  <a:lnTo>
                    <a:pt x="53" y="219"/>
                  </a:lnTo>
                  <a:lnTo>
                    <a:pt x="44" y="222"/>
                  </a:lnTo>
                  <a:lnTo>
                    <a:pt x="36" y="226"/>
                  </a:lnTo>
                  <a:lnTo>
                    <a:pt x="28" y="232"/>
                  </a:lnTo>
                  <a:lnTo>
                    <a:pt x="22" y="237"/>
                  </a:lnTo>
                  <a:lnTo>
                    <a:pt x="15" y="243"/>
                  </a:lnTo>
                  <a:lnTo>
                    <a:pt x="8" y="255"/>
                  </a:lnTo>
                  <a:lnTo>
                    <a:pt x="2" y="268"/>
                  </a:lnTo>
                  <a:lnTo>
                    <a:pt x="0" y="282"/>
                  </a:lnTo>
                  <a:lnTo>
                    <a:pt x="0" y="297"/>
                  </a:lnTo>
                  <a:lnTo>
                    <a:pt x="4" y="312"/>
                  </a:lnTo>
                  <a:lnTo>
                    <a:pt x="10" y="328"/>
                  </a:lnTo>
                  <a:lnTo>
                    <a:pt x="21" y="341"/>
                  </a:lnTo>
                  <a:lnTo>
                    <a:pt x="32" y="352"/>
                  </a:lnTo>
                  <a:lnTo>
                    <a:pt x="48" y="362"/>
                  </a:lnTo>
                  <a:lnTo>
                    <a:pt x="64" y="368"/>
                  </a:lnTo>
                  <a:lnTo>
                    <a:pt x="82" y="373"/>
                  </a:lnTo>
                  <a:lnTo>
                    <a:pt x="100" y="375"/>
                  </a:lnTo>
                  <a:lnTo>
                    <a:pt x="104" y="375"/>
                  </a:lnTo>
                  <a:lnTo>
                    <a:pt x="114" y="375"/>
                  </a:lnTo>
                  <a:lnTo>
                    <a:pt x="131" y="375"/>
                  </a:lnTo>
                  <a:lnTo>
                    <a:pt x="149" y="375"/>
                  </a:lnTo>
                  <a:lnTo>
                    <a:pt x="170" y="375"/>
                  </a:lnTo>
                  <a:lnTo>
                    <a:pt x="190" y="375"/>
                  </a:lnTo>
                  <a:lnTo>
                    <a:pt x="207" y="375"/>
                  </a:lnTo>
                  <a:lnTo>
                    <a:pt x="220" y="375"/>
                  </a:lnTo>
                  <a:lnTo>
                    <a:pt x="248" y="398"/>
                  </a:lnTo>
                  <a:lnTo>
                    <a:pt x="277" y="419"/>
                  </a:lnTo>
                  <a:lnTo>
                    <a:pt x="307" y="438"/>
                  </a:lnTo>
                  <a:lnTo>
                    <a:pt x="337" y="457"/>
                  </a:lnTo>
                  <a:lnTo>
                    <a:pt x="367" y="473"/>
                  </a:lnTo>
                  <a:lnTo>
                    <a:pt x="397" y="489"/>
                  </a:lnTo>
                  <a:lnTo>
                    <a:pt x="427" y="502"/>
                  </a:lnTo>
                  <a:lnTo>
                    <a:pt x="458" y="514"/>
                  </a:lnTo>
                  <a:lnTo>
                    <a:pt x="489" y="524"/>
                  </a:lnTo>
                  <a:lnTo>
                    <a:pt x="520" y="533"/>
                  </a:lnTo>
                  <a:lnTo>
                    <a:pt x="553" y="541"/>
                  </a:lnTo>
                  <a:lnTo>
                    <a:pt x="585" y="548"/>
                  </a:lnTo>
                  <a:lnTo>
                    <a:pt x="618" y="551"/>
                  </a:lnTo>
                  <a:lnTo>
                    <a:pt x="652" y="554"/>
                  </a:lnTo>
                  <a:lnTo>
                    <a:pt x="686" y="555"/>
                  </a:lnTo>
                  <a:lnTo>
                    <a:pt x="719" y="555"/>
                  </a:lnTo>
                  <a:lnTo>
                    <a:pt x="743" y="554"/>
                  </a:lnTo>
                  <a:lnTo>
                    <a:pt x="766" y="553"/>
                  </a:lnTo>
                  <a:lnTo>
                    <a:pt x="790" y="550"/>
                  </a:lnTo>
                  <a:lnTo>
                    <a:pt x="812" y="546"/>
                  </a:lnTo>
                  <a:lnTo>
                    <a:pt x="834" y="541"/>
                  </a:lnTo>
                  <a:lnTo>
                    <a:pt x="855" y="536"/>
                  </a:lnTo>
                  <a:lnTo>
                    <a:pt x="874" y="529"/>
                  </a:lnTo>
                  <a:lnTo>
                    <a:pt x="895" y="522"/>
                  </a:lnTo>
                  <a:lnTo>
                    <a:pt x="913" y="514"/>
                  </a:lnTo>
                  <a:lnTo>
                    <a:pt x="932" y="506"/>
                  </a:lnTo>
                  <a:lnTo>
                    <a:pt x="948" y="496"/>
                  </a:lnTo>
                  <a:lnTo>
                    <a:pt x="964" y="486"/>
                  </a:lnTo>
                  <a:lnTo>
                    <a:pt x="980" y="475"/>
                  </a:lnTo>
                  <a:lnTo>
                    <a:pt x="994" y="463"/>
                  </a:lnTo>
                  <a:lnTo>
                    <a:pt x="1007" y="451"/>
                  </a:lnTo>
                  <a:lnTo>
                    <a:pt x="1019" y="438"/>
                  </a:lnTo>
                  <a:lnTo>
                    <a:pt x="1032" y="421"/>
                  </a:lnTo>
                  <a:lnTo>
                    <a:pt x="1042" y="405"/>
                  </a:lnTo>
                  <a:lnTo>
                    <a:pt x="1050" y="388"/>
                  </a:lnTo>
                  <a:lnTo>
                    <a:pt x="1056" y="368"/>
                  </a:lnTo>
                  <a:lnTo>
                    <a:pt x="1062" y="350"/>
                  </a:lnTo>
                  <a:lnTo>
                    <a:pt x="1064" y="330"/>
                  </a:lnTo>
                  <a:lnTo>
                    <a:pt x="1064" y="311"/>
                  </a:lnTo>
                  <a:lnTo>
                    <a:pt x="1063" y="291"/>
                  </a:lnTo>
                  <a:lnTo>
                    <a:pt x="1056" y="263"/>
                  </a:lnTo>
                  <a:lnTo>
                    <a:pt x="1047" y="234"/>
                  </a:lnTo>
                  <a:lnTo>
                    <a:pt x="1033" y="207"/>
                  </a:lnTo>
                  <a:lnTo>
                    <a:pt x="1016" y="181"/>
                  </a:lnTo>
                  <a:lnTo>
                    <a:pt x="995" y="156"/>
                  </a:lnTo>
                  <a:lnTo>
                    <a:pt x="972" y="133"/>
                  </a:lnTo>
                  <a:lnTo>
                    <a:pt x="946" y="111"/>
                  </a:lnTo>
                  <a:lnTo>
                    <a:pt x="916" y="90"/>
                  </a:lnTo>
                  <a:lnTo>
                    <a:pt x="885" y="72"/>
                  </a:lnTo>
                  <a:lnTo>
                    <a:pt x="851" y="55"/>
                  </a:lnTo>
                  <a:lnTo>
                    <a:pt x="814" y="39"/>
                  </a:lnTo>
                  <a:lnTo>
                    <a:pt x="777" y="27"/>
                  </a:lnTo>
                  <a:lnTo>
                    <a:pt x="736" y="17"/>
                  </a:lnTo>
                  <a:lnTo>
                    <a:pt x="696" y="8"/>
                  </a:lnTo>
                  <a:lnTo>
                    <a:pt x="653" y="3"/>
                  </a:lnTo>
                  <a:lnTo>
                    <a:pt x="610" y="0"/>
                  </a:lnTo>
                  <a:lnTo>
                    <a:pt x="572" y="0"/>
                  </a:lnTo>
                  <a:lnTo>
                    <a:pt x="535" y="3"/>
                  </a:lnTo>
                  <a:lnTo>
                    <a:pt x="498" y="7"/>
                  </a:lnTo>
                  <a:lnTo>
                    <a:pt x="463" y="12"/>
                  </a:lnTo>
                  <a:lnTo>
                    <a:pt x="430" y="21"/>
                  </a:lnTo>
                  <a:lnTo>
                    <a:pt x="398" y="30"/>
                  </a:lnTo>
                  <a:lnTo>
                    <a:pt x="368" y="42"/>
                  </a:lnTo>
                  <a:lnTo>
                    <a:pt x="341" y="56"/>
                  </a:lnTo>
                  <a:lnTo>
                    <a:pt x="313" y="70"/>
                  </a:lnTo>
                  <a:lnTo>
                    <a:pt x="290" y="87"/>
                  </a:lnTo>
                  <a:lnTo>
                    <a:pt x="268" y="105"/>
                  </a:lnTo>
                  <a:lnTo>
                    <a:pt x="248" y="124"/>
                  </a:lnTo>
                  <a:lnTo>
                    <a:pt x="230" y="144"/>
                  </a:lnTo>
                  <a:lnTo>
                    <a:pt x="216" y="166"/>
                  </a:lnTo>
                  <a:lnTo>
                    <a:pt x="204" y="190"/>
                  </a:lnTo>
                  <a:lnTo>
                    <a:pt x="195" y="213"/>
                  </a:lnTo>
                  <a:close/>
                </a:path>
              </a:pathLst>
            </a:custGeom>
            <a:solidFill>
              <a:srgbClr val="000000"/>
            </a:solidFill>
            <a:ln w="9525">
              <a:noFill/>
              <a:round/>
              <a:headEnd/>
              <a:tailEnd/>
            </a:ln>
          </p:spPr>
          <p:txBody>
            <a:bodyPr/>
            <a:lstStyle/>
            <a:p>
              <a:pPr rtl="0"/>
              <a:endParaRPr lang="en-US" sz="3800"/>
            </a:p>
          </p:txBody>
        </p:sp>
        <p:sp>
          <p:nvSpPr>
            <p:cNvPr id="1258" name="Freeform 1256"/>
            <p:cNvSpPr>
              <a:spLocks/>
            </p:cNvSpPr>
            <p:nvPr/>
          </p:nvSpPr>
          <p:spPr bwMode="auto">
            <a:xfrm>
              <a:off x="-546" y="844"/>
              <a:ext cx="221" cy="105"/>
            </a:xfrm>
            <a:custGeom>
              <a:avLst/>
              <a:gdLst>
                <a:gd name="T0" fmla="*/ 44 w 969"/>
                <a:gd name="T1" fmla="*/ 39 h 461"/>
                <a:gd name="T2" fmla="*/ 49 w 969"/>
                <a:gd name="T3" fmla="*/ 30 h 461"/>
                <a:gd name="T4" fmla="*/ 56 w 969"/>
                <a:gd name="T5" fmla="*/ 22 h 461"/>
                <a:gd name="T6" fmla="*/ 65 w 969"/>
                <a:gd name="T7" fmla="*/ 15 h 461"/>
                <a:gd name="T8" fmla="*/ 77 w 969"/>
                <a:gd name="T9" fmla="*/ 9 h 461"/>
                <a:gd name="T10" fmla="*/ 90 w 969"/>
                <a:gd name="T11" fmla="*/ 4 h 461"/>
                <a:gd name="T12" fmla="*/ 104 w 969"/>
                <a:gd name="T13" fmla="*/ 1 h 461"/>
                <a:gd name="T14" fmla="*/ 120 w 969"/>
                <a:gd name="T15" fmla="*/ 0 h 461"/>
                <a:gd name="T16" fmla="*/ 137 w 969"/>
                <a:gd name="T17" fmla="*/ 1 h 461"/>
                <a:gd name="T18" fmla="*/ 153 w 969"/>
                <a:gd name="T19" fmla="*/ 3 h 461"/>
                <a:gd name="T20" fmla="*/ 169 w 969"/>
                <a:gd name="T21" fmla="*/ 8 h 461"/>
                <a:gd name="T22" fmla="*/ 184 w 969"/>
                <a:gd name="T23" fmla="*/ 14 h 461"/>
                <a:gd name="T24" fmla="*/ 196 w 969"/>
                <a:gd name="T25" fmla="*/ 22 h 461"/>
                <a:gd name="T26" fmla="*/ 207 w 969"/>
                <a:gd name="T27" fmla="*/ 31 h 461"/>
                <a:gd name="T28" fmla="*/ 215 w 969"/>
                <a:gd name="T29" fmla="*/ 41 h 461"/>
                <a:gd name="T30" fmla="*/ 220 w 969"/>
                <a:gd name="T31" fmla="*/ 51 h 461"/>
                <a:gd name="T32" fmla="*/ 221 w 969"/>
                <a:gd name="T33" fmla="*/ 60 h 461"/>
                <a:gd name="T34" fmla="*/ 221 w 969"/>
                <a:gd name="T35" fmla="*/ 67 h 461"/>
                <a:gd name="T36" fmla="*/ 219 w 969"/>
                <a:gd name="T37" fmla="*/ 73 h 461"/>
                <a:gd name="T38" fmla="*/ 215 w 969"/>
                <a:gd name="T39" fmla="*/ 79 h 461"/>
                <a:gd name="T40" fmla="*/ 211 w 969"/>
                <a:gd name="T41" fmla="*/ 84 h 461"/>
                <a:gd name="T42" fmla="*/ 205 w 969"/>
                <a:gd name="T43" fmla="*/ 89 h 461"/>
                <a:gd name="T44" fmla="*/ 199 w 969"/>
                <a:gd name="T45" fmla="*/ 93 h 461"/>
                <a:gd name="T46" fmla="*/ 192 w 969"/>
                <a:gd name="T47" fmla="*/ 97 h 461"/>
                <a:gd name="T48" fmla="*/ 184 w 969"/>
                <a:gd name="T49" fmla="*/ 100 h 461"/>
                <a:gd name="T50" fmla="*/ 176 w 969"/>
                <a:gd name="T51" fmla="*/ 102 h 461"/>
                <a:gd name="T52" fmla="*/ 167 w 969"/>
                <a:gd name="T53" fmla="*/ 104 h 461"/>
                <a:gd name="T54" fmla="*/ 158 w 969"/>
                <a:gd name="T55" fmla="*/ 105 h 461"/>
                <a:gd name="T56" fmla="*/ 146 w 969"/>
                <a:gd name="T57" fmla="*/ 105 h 461"/>
                <a:gd name="T58" fmla="*/ 131 w 969"/>
                <a:gd name="T59" fmla="*/ 104 h 461"/>
                <a:gd name="T60" fmla="*/ 117 w 969"/>
                <a:gd name="T61" fmla="*/ 102 h 461"/>
                <a:gd name="T62" fmla="*/ 103 w 969"/>
                <a:gd name="T63" fmla="*/ 98 h 461"/>
                <a:gd name="T64" fmla="*/ 89 w 969"/>
                <a:gd name="T65" fmla="*/ 93 h 461"/>
                <a:gd name="T66" fmla="*/ 76 w 969"/>
                <a:gd name="T67" fmla="*/ 87 h 461"/>
                <a:gd name="T68" fmla="*/ 63 w 969"/>
                <a:gd name="T69" fmla="*/ 79 h 461"/>
                <a:gd name="T70" fmla="*/ 51 w 969"/>
                <a:gd name="T71" fmla="*/ 70 h 461"/>
                <a:gd name="T72" fmla="*/ 44 w 969"/>
                <a:gd name="T73" fmla="*/ 64 h 461"/>
                <a:gd name="T74" fmla="*/ 42 w 969"/>
                <a:gd name="T75" fmla="*/ 63 h 461"/>
                <a:gd name="T76" fmla="*/ 12 w 969"/>
                <a:gd name="T77" fmla="*/ 63 h 461"/>
                <a:gd name="T78" fmla="*/ 7 w 969"/>
                <a:gd name="T79" fmla="*/ 63 h 461"/>
                <a:gd name="T80" fmla="*/ 4 w 969"/>
                <a:gd name="T81" fmla="*/ 61 h 461"/>
                <a:gd name="T82" fmla="*/ 1 w 969"/>
                <a:gd name="T83" fmla="*/ 58 h 461"/>
                <a:gd name="T84" fmla="*/ 0 w 969"/>
                <a:gd name="T85" fmla="*/ 55 h 461"/>
                <a:gd name="T86" fmla="*/ 0 w 969"/>
                <a:gd name="T87" fmla="*/ 53 h 461"/>
                <a:gd name="T88" fmla="*/ 1 w 969"/>
                <a:gd name="T89" fmla="*/ 51 h 461"/>
                <a:gd name="T90" fmla="*/ 4 w 969"/>
                <a:gd name="T91" fmla="*/ 49 h 461"/>
                <a:gd name="T92" fmla="*/ 8 w 969"/>
                <a:gd name="T93" fmla="*/ 48 h 461"/>
                <a:gd name="T94" fmla="*/ 8 w 969"/>
                <a:gd name="T95" fmla="*/ 48 h 461"/>
                <a:gd name="T96" fmla="*/ 7 w 969"/>
                <a:gd name="T97" fmla="*/ 48 h 461"/>
                <a:gd name="T98" fmla="*/ 39 w 969"/>
                <a:gd name="T99" fmla="*/ 48 h 461"/>
                <a:gd name="T100" fmla="*/ 42 w 969"/>
                <a:gd name="T101" fmla="*/ 46 h 4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9"/>
                <a:gd name="T154" fmla="*/ 0 h 461"/>
                <a:gd name="T155" fmla="*/ 969 w 969"/>
                <a:gd name="T156" fmla="*/ 461 h 4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9" h="461">
                  <a:moveTo>
                    <a:pt x="189" y="194"/>
                  </a:moveTo>
                  <a:lnTo>
                    <a:pt x="194" y="173"/>
                  </a:lnTo>
                  <a:lnTo>
                    <a:pt x="203" y="152"/>
                  </a:lnTo>
                  <a:lnTo>
                    <a:pt x="215" y="133"/>
                  </a:lnTo>
                  <a:lnTo>
                    <a:pt x="229" y="113"/>
                  </a:lnTo>
                  <a:lnTo>
                    <a:pt x="246" y="96"/>
                  </a:lnTo>
                  <a:lnTo>
                    <a:pt x="265" y="79"/>
                  </a:lnTo>
                  <a:lnTo>
                    <a:pt x="287" y="65"/>
                  </a:lnTo>
                  <a:lnTo>
                    <a:pt x="312" y="51"/>
                  </a:lnTo>
                  <a:lnTo>
                    <a:pt x="338" y="39"/>
                  </a:lnTo>
                  <a:lnTo>
                    <a:pt x="366" y="27"/>
                  </a:lnTo>
                  <a:lnTo>
                    <a:pt x="394" y="18"/>
                  </a:lnTo>
                  <a:lnTo>
                    <a:pt x="425" y="12"/>
                  </a:lnTo>
                  <a:lnTo>
                    <a:pt x="458" y="5"/>
                  </a:lnTo>
                  <a:lnTo>
                    <a:pt x="490" y="1"/>
                  </a:lnTo>
                  <a:lnTo>
                    <a:pt x="526" y="0"/>
                  </a:lnTo>
                  <a:lnTo>
                    <a:pt x="561" y="0"/>
                  </a:lnTo>
                  <a:lnTo>
                    <a:pt x="599" y="3"/>
                  </a:lnTo>
                  <a:lnTo>
                    <a:pt x="636" y="8"/>
                  </a:lnTo>
                  <a:lnTo>
                    <a:pt x="673" y="14"/>
                  </a:lnTo>
                  <a:lnTo>
                    <a:pt x="709" y="24"/>
                  </a:lnTo>
                  <a:lnTo>
                    <a:pt x="743" y="34"/>
                  </a:lnTo>
                  <a:lnTo>
                    <a:pt x="775" y="47"/>
                  </a:lnTo>
                  <a:lnTo>
                    <a:pt x="805" y="61"/>
                  </a:lnTo>
                  <a:lnTo>
                    <a:pt x="835" y="78"/>
                  </a:lnTo>
                  <a:lnTo>
                    <a:pt x="861" y="95"/>
                  </a:lnTo>
                  <a:lnTo>
                    <a:pt x="885" y="115"/>
                  </a:lnTo>
                  <a:lnTo>
                    <a:pt x="907" y="134"/>
                  </a:lnTo>
                  <a:lnTo>
                    <a:pt x="925" y="156"/>
                  </a:lnTo>
                  <a:lnTo>
                    <a:pt x="941" y="178"/>
                  </a:lnTo>
                  <a:lnTo>
                    <a:pt x="954" y="200"/>
                  </a:lnTo>
                  <a:lnTo>
                    <a:pt x="963" y="224"/>
                  </a:lnTo>
                  <a:lnTo>
                    <a:pt x="968" y="249"/>
                  </a:lnTo>
                  <a:lnTo>
                    <a:pt x="969" y="264"/>
                  </a:lnTo>
                  <a:lnTo>
                    <a:pt x="969" y="278"/>
                  </a:lnTo>
                  <a:lnTo>
                    <a:pt x="967" y="293"/>
                  </a:lnTo>
                  <a:lnTo>
                    <a:pt x="963" y="307"/>
                  </a:lnTo>
                  <a:lnTo>
                    <a:pt x="959" y="321"/>
                  </a:lnTo>
                  <a:lnTo>
                    <a:pt x="951" y="334"/>
                  </a:lnTo>
                  <a:lnTo>
                    <a:pt x="943" y="346"/>
                  </a:lnTo>
                  <a:lnTo>
                    <a:pt x="934" y="359"/>
                  </a:lnTo>
                  <a:lnTo>
                    <a:pt x="924" y="370"/>
                  </a:lnTo>
                  <a:lnTo>
                    <a:pt x="913" y="380"/>
                  </a:lnTo>
                  <a:lnTo>
                    <a:pt x="900" y="390"/>
                  </a:lnTo>
                  <a:lnTo>
                    <a:pt x="887" y="399"/>
                  </a:lnTo>
                  <a:lnTo>
                    <a:pt x="873" y="409"/>
                  </a:lnTo>
                  <a:lnTo>
                    <a:pt x="859" y="416"/>
                  </a:lnTo>
                  <a:lnTo>
                    <a:pt x="842" y="424"/>
                  </a:lnTo>
                  <a:lnTo>
                    <a:pt x="826" y="431"/>
                  </a:lnTo>
                  <a:lnTo>
                    <a:pt x="808" y="437"/>
                  </a:lnTo>
                  <a:lnTo>
                    <a:pt x="790" y="442"/>
                  </a:lnTo>
                  <a:lnTo>
                    <a:pt x="772" y="448"/>
                  </a:lnTo>
                  <a:lnTo>
                    <a:pt x="752" y="451"/>
                  </a:lnTo>
                  <a:lnTo>
                    <a:pt x="733" y="455"/>
                  </a:lnTo>
                  <a:lnTo>
                    <a:pt x="712" y="458"/>
                  </a:lnTo>
                  <a:lnTo>
                    <a:pt x="691" y="459"/>
                  </a:lnTo>
                  <a:lnTo>
                    <a:pt x="670" y="461"/>
                  </a:lnTo>
                  <a:lnTo>
                    <a:pt x="638" y="461"/>
                  </a:lnTo>
                  <a:lnTo>
                    <a:pt x="605" y="459"/>
                  </a:lnTo>
                  <a:lnTo>
                    <a:pt x="574" y="457"/>
                  </a:lnTo>
                  <a:lnTo>
                    <a:pt x="543" y="451"/>
                  </a:lnTo>
                  <a:lnTo>
                    <a:pt x="511" y="446"/>
                  </a:lnTo>
                  <a:lnTo>
                    <a:pt x="481" y="438"/>
                  </a:lnTo>
                  <a:lnTo>
                    <a:pt x="451" y="431"/>
                  </a:lnTo>
                  <a:lnTo>
                    <a:pt x="422" y="420"/>
                  </a:lnTo>
                  <a:lnTo>
                    <a:pt x="392" y="409"/>
                  </a:lnTo>
                  <a:lnTo>
                    <a:pt x="363" y="396"/>
                  </a:lnTo>
                  <a:lnTo>
                    <a:pt x="334" y="380"/>
                  </a:lnTo>
                  <a:lnTo>
                    <a:pt x="306" y="364"/>
                  </a:lnTo>
                  <a:lnTo>
                    <a:pt x="277" y="346"/>
                  </a:lnTo>
                  <a:lnTo>
                    <a:pt x="250" y="327"/>
                  </a:lnTo>
                  <a:lnTo>
                    <a:pt x="222" y="306"/>
                  </a:lnTo>
                  <a:lnTo>
                    <a:pt x="195" y="284"/>
                  </a:lnTo>
                  <a:lnTo>
                    <a:pt x="191" y="281"/>
                  </a:lnTo>
                  <a:lnTo>
                    <a:pt x="187" y="280"/>
                  </a:lnTo>
                  <a:lnTo>
                    <a:pt x="183" y="278"/>
                  </a:lnTo>
                  <a:lnTo>
                    <a:pt x="179" y="278"/>
                  </a:lnTo>
                  <a:lnTo>
                    <a:pt x="52" y="278"/>
                  </a:lnTo>
                  <a:lnTo>
                    <a:pt x="43" y="277"/>
                  </a:lnTo>
                  <a:lnTo>
                    <a:pt x="32" y="276"/>
                  </a:lnTo>
                  <a:lnTo>
                    <a:pt x="25" y="272"/>
                  </a:lnTo>
                  <a:lnTo>
                    <a:pt x="17" y="268"/>
                  </a:lnTo>
                  <a:lnTo>
                    <a:pt x="10" y="263"/>
                  </a:lnTo>
                  <a:lnTo>
                    <a:pt x="5" y="256"/>
                  </a:lnTo>
                  <a:lnTo>
                    <a:pt x="1" y="250"/>
                  </a:lnTo>
                  <a:lnTo>
                    <a:pt x="0" y="243"/>
                  </a:lnTo>
                  <a:lnTo>
                    <a:pt x="0" y="238"/>
                  </a:lnTo>
                  <a:lnTo>
                    <a:pt x="0" y="234"/>
                  </a:lnTo>
                  <a:lnTo>
                    <a:pt x="2" y="230"/>
                  </a:lnTo>
                  <a:lnTo>
                    <a:pt x="5" y="226"/>
                  </a:lnTo>
                  <a:lnTo>
                    <a:pt x="10" y="221"/>
                  </a:lnTo>
                  <a:lnTo>
                    <a:pt x="17" y="217"/>
                  </a:lnTo>
                  <a:lnTo>
                    <a:pt x="26" y="213"/>
                  </a:lnTo>
                  <a:lnTo>
                    <a:pt x="35" y="212"/>
                  </a:lnTo>
                  <a:lnTo>
                    <a:pt x="34" y="212"/>
                  </a:lnTo>
                  <a:lnTo>
                    <a:pt x="32" y="212"/>
                  </a:lnTo>
                  <a:lnTo>
                    <a:pt x="164" y="213"/>
                  </a:lnTo>
                  <a:lnTo>
                    <a:pt x="172" y="212"/>
                  </a:lnTo>
                  <a:lnTo>
                    <a:pt x="179" y="207"/>
                  </a:lnTo>
                  <a:lnTo>
                    <a:pt x="185" y="202"/>
                  </a:lnTo>
                  <a:lnTo>
                    <a:pt x="189" y="194"/>
                  </a:lnTo>
                  <a:close/>
                </a:path>
              </a:pathLst>
            </a:custGeom>
            <a:solidFill>
              <a:srgbClr val="FFE8A7"/>
            </a:solidFill>
            <a:ln w="9525">
              <a:noFill/>
              <a:round/>
              <a:headEnd/>
              <a:tailEnd/>
            </a:ln>
          </p:spPr>
          <p:txBody>
            <a:bodyPr/>
            <a:lstStyle/>
            <a:p>
              <a:pPr rtl="0"/>
              <a:endParaRPr lang="en-US" sz="3800"/>
            </a:p>
          </p:txBody>
        </p:sp>
        <p:sp>
          <p:nvSpPr>
            <p:cNvPr id="1259" name="Freeform 1257"/>
            <p:cNvSpPr>
              <a:spLocks/>
            </p:cNvSpPr>
            <p:nvPr/>
          </p:nvSpPr>
          <p:spPr bwMode="auto">
            <a:xfrm>
              <a:off x="-531" y="819"/>
              <a:ext cx="247" cy="97"/>
            </a:xfrm>
            <a:custGeom>
              <a:avLst/>
              <a:gdLst>
                <a:gd name="T0" fmla="*/ 0 w 1077"/>
                <a:gd name="T1" fmla="*/ 67 h 421"/>
                <a:gd name="T2" fmla="*/ 0 w 1077"/>
                <a:gd name="T3" fmla="*/ 68 h 421"/>
                <a:gd name="T4" fmla="*/ 0 w 1077"/>
                <a:gd name="T5" fmla="*/ 70 h 421"/>
                <a:gd name="T6" fmla="*/ 2 w 1077"/>
                <a:gd name="T7" fmla="*/ 73 h 421"/>
                <a:gd name="T8" fmla="*/ 25 w 1077"/>
                <a:gd name="T9" fmla="*/ 81 h 421"/>
                <a:gd name="T10" fmla="*/ 26 w 1077"/>
                <a:gd name="T11" fmla="*/ 81 h 421"/>
                <a:gd name="T12" fmla="*/ 26 w 1077"/>
                <a:gd name="T13" fmla="*/ 81 h 421"/>
                <a:gd name="T14" fmla="*/ 29 w 1077"/>
                <a:gd name="T15" fmla="*/ 81 h 421"/>
                <a:gd name="T16" fmla="*/ 34 w 1077"/>
                <a:gd name="T17" fmla="*/ 82 h 421"/>
                <a:gd name="T18" fmla="*/ 39 w 1077"/>
                <a:gd name="T19" fmla="*/ 82 h 421"/>
                <a:gd name="T20" fmla="*/ 41 w 1077"/>
                <a:gd name="T21" fmla="*/ 83 h 421"/>
                <a:gd name="T22" fmla="*/ 61 w 1077"/>
                <a:gd name="T23" fmla="*/ 87 h 421"/>
                <a:gd name="T24" fmla="*/ 80 w 1077"/>
                <a:gd name="T25" fmla="*/ 91 h 421"/>
                <a:gd name="T26" fmla="*/ 99 w 1077"/>
                <a:gd name="T27" fmla="*/ 94 h 421"/>
                <a:gd name="T28" fmla="*/ 117 w 1077"/>
                <a:gd name="T29" fmla="*/ 95 h 421"/>
                <a:gd name="T30" fmla="*/ 135 w 1077"/>
                <a:gd name="T31" fmla="*/ 97 h 421"/>
                <a:gd name="T32" fmla="*/ 151 w 1077"/>
                <a:gd name="T33" fmla="*/ 97 h 421"/>
                <a:gd name="T34" fmla="*/ 167 w 1077"/>
                <a:gd name="T35" fmla="*/ 97 h 421"/>
                <a:gd name="T36" fmla="*/ 181 w 1077"/>
                <a:gd name="T37" fmla="*/ 97 h 421"/>
                <a:gd name="T38" fmla="*/ 194 w 1077"/>
                <a:gd name="T39" fmla="*/ 96 h 421"/>
                <a:gd name="T40" fmla="*/ 206 w 1077"/>
                <a:gd name="T41" fmla="*/ 95 h 421"/>
                <a:gd name="T42" fmla="*/ 217 w 1077"/>
                <a:gd name="T43" fmla="*/ 94 h 421"/>
                <a:gd name="T44" fmla="*/ 225 w 1077"/>
                <a:gd name="T45" fmla="*/ 92 h 421"/>
                <a:gd name="T46" fmla="*/ 233 w 1077"/>
                <a:gd name="T47" fmla="*/ 91 h 421"/>
                <a:gd name="T48" fmla="*/ 238 w 1077"/>
                <a:gd name="T49" fmla="*/ 91 h 421"/>
                <a:gd name="T50" fmla="*/ 241 w 1077"/>
                <a:gd name="T51" fmla="*/ 90 h 421"/>
                <a:gd name="T52" fmla="*/ 243 w 1077"/>
                <a:gd name="T53" fmla="*/ 90 h 421"/>
                <a:gd name="T54" fmla="*/ 246 w 1077"/>
                <a:gd name="T55" fmla="*/ 88 h 421"/>
                <a:gd name="T56" fmla="*/ 247 w 1077"/>
                <a:gd name="T57" fmla="*/ 84 h 421"/>
                <a:gd name="T58" fmla="*/ 247 w 1077"/>
                <a:gd name="T59" fmla="*/ 84 h 421"/>
                <a:gd name="T60" fmla="*/ 247 w 1077"/>
                <a:gd name="T61" fmla="*/ 84 h 421"/>
                <a:gd name="T62" fmla="*/ 245 w 1077"/>
                <a:gd name="T63" fmla="*/ 73 h 421"/>
                <a:gd name="T64" fmla="*/ 239 w 1077"/>
                <a:gd name="T65" fmla="*/ 60 h 421"/>
                <a:gd name="T66" fmla="*/ 229 w 1077"/>
                <a:gd name="T67" fmla="*/ 48 h 421"/>
                <a:gd name="T68" fmla="*/ 213 w 1077"/>
                <a:gd name="T69" fmla="*/ 40 h 421"/>
                <a:gd name="T70" fmla="*/ 210 w 1077"/>
                <a:gd name="T71" fmla="*/ 36 h 421"/>
                <a:gd name="T72" fmla="*/ 206 w 1077"/>
                <a:gd name="T73" fmla="*/ 31 h 421"/>
                <a:gd name="T74" fmla="*/ 200 w 1077"/>
                <a:gd name="T75" fmla="*/ 25 h 421"/>
                <a:gd name="T76" fmla="*/ 191 w 1077"/>
                <a:gd name="T77" fmla="*/ 19 h 421"/>
                <a:gd name="T78" fmla="*/ 179 w 1077"/>
                <a:gd name="T79" fmla="*/ 13 h 421"/>
                <a:gd name="T80" fmla="*/ 164 w 1077"/>
                <a:gd name="T81" fmla="*/ 8 h 421"/>
                <a:gd name="T82" fmla="*/ 145 w 1077"/>
                <a:gd name="T83" fmla="*/ 3 h 421"/>
                <a:gd name="T84" fmla="*/ 122 w 1077"/>
                <a:gd name="T85" fmla="*/ 0 h 421"/>
                <a:gd name="T86" fmla="*/ 116 w 1077"/>
                <a:gd name="T87" fmla="*/ 0 h 421"/>
                <a:gd name="T88" fmla="*/ 102 w 1077"/>
                <a:gd name="T89" fmla="*/ 0 h 421"/>
                <a:gd name="T90" fmla="*/ 83 w 1077"/>
                <a:gd name="T91" fmla="*/ 2 h 421"/>
                <a:gd name="T92" fmla="*/ 62 w 1077"/>
                <a:gd name="T93" fmla="*/ 6 h 421"/>
                <a:gd name="T94" fmla="*/ 41 w 1077"/>
                <a:gd name="T95" fmla="*/ 14 h 421"/>
                <a:gd name="T96" fmla="*/ 22 w 1077"/>
                <a:gd name="T97" fmla="*/ 26 h 421"/>
                <a:gd name="T98" fmla="*/ 7 w 1077"/>
                <a:gd name="T99" fmla="*/ 44 h 421"/>
                <a:gd name="T100" fmla="*/ 0 w 1077"/>
                <a:gd name="T101" fmla="*/ 67 h 4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7"/>
                <a:gd name="T154" fmla="*/ 0 h 421"/>
                <a:gd name="T155" fmla="*/ 1077 w 1077"/>
                <a:gd name="T156" fmla="*/ 421 h 4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7" h="421">
                  <a:moveTo>
                    <a:pt x="0" y="292"/>
                  </a:moveTo>
                  <a:lnTo>
                    <a:pt x="0" y="292"/>
                  </a:lnTo>
                  <a:lnTo>
                    <a:pt x="0" y="294"/>
                  </a:lnTo>
                  <a:lnTo>
                    <a:pt x="0" y="295"/>
                  </a:lnTo>
                  <a:lnTo>
                    <a:pt x="1" y="303"/>
                  </a:lnTo>
                  <a:lnTo>
                    <a:pt x="3" y="309"/>
                  </a:lnTo>
                  <a:lnTo>
                    <a:pt x="9" y="315"/>
                  </a:lnTo>
                  <a:lnTo>
                    <a:pt x="15" y="317"/>
                  </a:lnTo>
                  <a:lnTo>
                    <a:pt x="111" y="350"/>
                  </a:lnTo>
                  <a:lnTo>
                    <a:pt x="113" y="350"/>
                  </a:lnTo>
                  <a:lnTo>
                    <a:pt x="114" y="350"/>
                  </a:lnTo>
                  <a:lnTo>
                    <a:pt x="115" y="350"/>
                  </a:lnTo>
                  <a:lnTo>
                    <a:pt x="118" y="350"/>
                  </a:lnTo>
                  <a:lnTo>
                    <a:pt x="126" y="351"/>
                  </a:lnTo>
                  <a:lnTo>
                    <a:pt x="136" y="352"/>
                  </a:lnTo>
                  <a:lnTo>
                    <a:pt x="148" y="354"/>
                  </a:lnTo>
                  <a:lnTo>
                    <a:pt x="160" y="356"/>
                  </a:lnTo>
                  <a:lnTo>
                    <a:pt x="170" y="357"/>
                  </a:lnTo>
                  <a:lnTo>
                    <a:pt x="178" y="359"/>
                  </a:lnTo>
                  <a:lnTo>
                    <a:pt x="180" y="359"/>
                  </a:lnTo>
                  <a:lnTo>
                    <a:pt x="223" y="369"/>
                  </a:lnTo>
                  <a:lnTo>
                    <a:pt x="266" y="378"/>
                  </a:lnTo>
                  <a:lnTo>
                    <a:pt x="308" y="387"/>
                  </a:lnTo>
                  <a:lnTo>
                    <a:pt x="350" y="394"/>
                  </a:lnTo>
                  <a:lnTo>
                    <a:pt x="391" y="400"/>
                  </a:lnTo>
                  <a:lnTo>
                    <a:pt x="432" y="406"/>
                  </a:lnTo>
                  <a:lnTo>
                    <a:pt x="472" y="411"/>
                  </a:lnTo>
                  <a:lnTo>
                    <a:pt x="511" y="413"/>
                  </a:lnTo>
                  <a:lnTo>
                    <a:pt x="550" y="417"/>
                  </a:lnTo>
                  <a:lnTo>
                    <a:pt x="588" y="419"/>
                  </a:lnTo>
                  <a:lnTo>
                    <a:pt x="624" y="420"/>
                  </a:lnTo>
                  <a:lnTo>
                    <a:pt x="659" y="421"/>
                  </a:lnTo>
                  <a:lnTo>
                    <a:pt x="694" y="421"/>
                  </a:lnTo>
                  <a:lnTo>
                    <a:pt x="727" y="421"/>
                  </a:lnTo>
                  <a:lnTo>
                    <a:pt x="760" y="420"/>
                  </a:lnTo>
                  <a:lnTo>
                    <a:pt x="791" y="419"/>
                  </a:lnTo>
                  <a:lnTo>
                    <a:pt x="819" y="417"/>
                  </a:lnTo>
                  <a:lnTo>
                    <a:pt x="848" y="415"/>
                  </a:lnTo>
                  <a:lnTo>
                    <a:pt x="874" y="413"/>
                  </a:lnTo>
                  <a:lnTo>
                    <a:pt x="900" y="411"/>
                  </a:lnTo>
                  <a:lnTo>
                    <a:pt x="924" y="408"/>
                  </a:lnTo>
                  <a:lnTo>
                    <a:pt x="946" y="406"/>
                  </a:lnTo>
                  <a:lnTo>
                    <a:pt x="965" y="403"/>
                  </a:lnTo>
                  <a:lnTo>
                    <a:pt x="983" y="400"/>
                  </a:lnTo>
                  <a:lnTo>
                    <a:pt x="1000" y="398"/>
                  </a:lnTo>
                  <a:lnTo>
                    <a:pt x="1015" y="396"/>
                  </a:lnTo>
                  <a:lnTo>
                    <a:pt x="1028" y="394"/>
                  </a:lnTo>
                  <a:lnTo>
                    <a:pt x="1038" y="393"/>
                  </a:lnTo>
                  <a:lnTo>
                    <a:pt x="1046" y="391"/>
                  </a:lnTo>
                  <a:lnTo>
                    <a:pt x="1052" y="390"/>
                  </a:lnTo>
                  <a:lnTo>
                    <a:pt x="1056" y="389"/>
                  </a:lnTo>
                  <a:lnTo>
                    <a:pt x="1058" y="389"/>
                  </a:lnTo>
                  <a:lnTo>
                    <a:pt x="1065" y="385"/>
                  </a:lnTo>
                  <a:lnTo>
                    <a:pt x="1072" y="380"/>
                  </a:lnTo>
                  <a:lnTo>
                    <a:pt x="1076" y="373"/>
                  </a:lnTo>
                  <a:lnTo>
                    <a:pt x="1077" y="365"/>
                  </a:lnTo>
                  <a:lnTo>
                    <a:pt x="1077" y="364"/>
                  </a:lnTo>
                  <a:lnTo>
                    <a:pt x="1074" y="342"/>
                  </a:lnTo>
                  <a:lnTo>
                    <a:pt x="1068" y="316"/>
                  </a:lnTo>
                  <a:lnTo>
                    <a:pt x="1058" y="289"/>
                  </a:lnTo>
                  <a:lnTo>
                    <a:pt x="1043" y="261"/>
                  </a:lnTo>
                  <a:lnTo>
                    <a:pt x="1022" y="235"/>
                  </a:lnTo>
                  <a:lnTo>
                    <a:pt x="998" y="210"/>
                  </a:lnTo>
                  <a:lnTo>
                    <a:pt x="965" y="190"/>
                  </a:lnTo>
                  <a:lnTo>
                    <a:pt x="927" y="175"/>
                  </a:lnTo>
                  <a:lnTo>
                    <a:pt x="924" y="168"/>
                  </a:lnTo>
                  <a:lnTo>
                    <a:pt x="917" y="158"/>
                  </a:lnTo>
                  <a:lnTo>
                    <a:pt x="909" y="148"/>
                  </a:lnTo>
                  <a:lnTo>
                    <a:pt x="899" y="136"/>
                  </a:lnTo>
                  <a:lnTo>
                    <a:pt x="886" y="123"/>
                  </a:lnTo>
                  <a:lnTo>
                    <a:pt x="871" y="110"/>
                  </a:lnTo>
                  <a:lnTo>
                    <a:pt x="853" y="97"/>
                  </a:lnTo>
                  <a:lnTo>
                    <a:pt x="832" y="84"/>
                  </a:lnTo>
                  <a:lnTo>
                    <a:pt x="809" y="70"/>
                  </a:lnTo>
                  <a:lnTo>
                    <a:pt x="782" y="58"/>
                  </a:lnTo>
                  <a:lnTo>
                    <a:pt x="750" y="45"/>
                  </a:lnTo>
                  <a:lnTo>
                    <a:pt x="715" y="34"/>
                  </a:lnTo>
                  <a:lnTo>
                    <a:pt x="676" y="23"/>
                  </a:lnTo>
                  <a:lnTo>
                    <a:pt x="632" y="14"/>
                  </a:lnTo>
                  <a:lnTo>
                    <a:pt x="584" y="6"/>
                  </a:lnTo>
                  <a:lnTo>
                    <a:pt x="532" y="1"/>
                  </a:lnTo>
                  <a:lnTo>
                    <a:pt x="523" y="1"/>
                  </a:lnTo>
                  <a:lnTo>
                    <a:pt x="504" y="0"/>
                  </a:lnTo>
                  <a:lnTo>
                    <a:pt x="478" y="1"/>
                  </a:lnTo>
                  <a:lnTo>
                    <a:pt x="445" y="2"/>
                  </a:lnTo>
                  <a:lnTo>
                    <a:pt x="407" y="5"/>
                  </a:lnTo>
                  <a:lnTo>
                    <a:pt x="364" y="10"/>
                  </a:lnTo>
                  <a:lnTo>
                    <a:pt x="318" y="18"/>
                  </a:lnTo>
                  <a:lnTo>
                    <a:pt x="272" y="28"/>
                  </a:lnTo>
                  <a:lnTo>
                    <a:pt x="223" y="43"/>
                  </a:lnTo>
                  <a:lnTo>
                    <a:pt x="178" y="62"/>
                  </a:lnTo>
                  <a:lnTo>
                    <a:pt x="134" y="86"/>
                  </a:lnTo>
                  <a:lnTo>
                    <a:pt x="95" y="114"/>
                  </a:lnTo>
                  <a:lnTo>
                    <a:pt x="59" y="148"/>
                  </a:lnTo>
                  <a:lnTo>
                    <a:pt x="31" y="190"/>
                  </a:lnTo>
                  <a:lnTo>
                    <a:pt x="11" y="238"/>
                  </a:lnTo>
                  <a:lnTo>
                    <a:pt x="0" y="292"/>
                  </a:lnTo>
                  <a:close/>
                </a:path>
              </a:pathLst>
            </a:custGeom>
            <a:solidFill>
              <a:srgbClr val="000000"/>
            </a:solidFill>
            <a:ln w="9525">
              <a:noFill/>
              <a:round/>
              <a:headEnd/>
              <a:tailEnd/>
            </a:ln>
          </p:spPr>
          <p:txBody>
            <a:bodyPr/>
            <a:lstStyle/>
            <a:p>
              <a:pPr rtl="0"/>
              <a:endParaRPr lang="en-US" sz="3800"/>
            </a:p>
          </p:txBody>
        </p:sp>
        <p:sp>
          <p:nvSpPr>
            <p:cNvPr id="1260" name="Freeform 1258"/>
            <p:cNvSpPr>
              <a:spLocks/>
            </p:cNvSpPr>
            <p:nvPr/>
          </p:nvSpPr>
          <p:spPr bwMode="auto">
            <a:xfrm>
              <a:off x="-520" y="831"/>
              <a:ext cx="224" cy="74"/>
            </a:xfrm>
            <a:custGeom>
              <a:avLst/>
              <a:gdLst>
                <a:gd name="T0" fmla="*/ 123 w 975"/>
                <a:gd name="T1" fmla="*/ 2 h 324"/>
                <a:gd name="T2" fmla="*/ 144 w 975"/>
                <a:gd name="T3" fmla="*/ 6 h 324"/>
                <a:gd name="T4" fmla="*/ 161 w 975"/>
                <a:gd name="T5" fmla="*/ 11 h 324"/>
                <a:gd name="T6" fmla="*/ 173 w 975"/>
                <a:gd name="T7" fmla="*/ 17 h 324"/>
                <a:gd name="T8" fmla="*/ 182 w 975"/>
                <a:gd name="T9" fmla="*/ 23 h 324"/>
                <a:gd name="T10" fmla="*/ 187 w 975"/>
                <a:gd name="T11" fmla="*/ 28 h 324"/>
                <a:gd name="T12" fmla="*/ 191 w 975"/>
                <a:gd name="T13" fmla="*/ 32 h 324"/>
                <a:gd name="T14" fmla="*/ 192 w 975"/>
                <a:gd name="T15" fmla="*/ 34 h 324"/>
                <a:gd name="T16" fmla="*/ 193 w 975"/>
                <a:gd name="T17" fmla="*/ 36 h 324"/>
                <a:gd name="T18" fmla="*/ 195 w 975"/>
                <a:gd name="T19" fmla="*/ 38 h 324"/>
                <a:gd name="T20" fmla="*/ 203 w 975"/>
                <a:gd name="T21" fmla="*/ 41 h 324"/>
                <a:gd name="T22" fmla="*/ 213 w 975"/>
                <a:gd name="T23" fmla="*/ 48 h 324"/>
                <a:gd name="T24" fmla="*/ 220 w 975"/>
                <a:gd name="T25" fmla="*/ 56 h 324"/>
                <a:gd name="T26" fmla="*/ 223 w 975"/>
                <a:gd name="T27" fmla="*/ 64 h 324"/>
                <a:gd name="T28" fmla="*/ 220 w 975"/>
                <a:gd name="T29" fmla="*/ 69 h 324"/>
                <a:gd name="T30" fmla="*/ 207 w 975"/>
                <a:gd name="T31" fmla="*/ 70 h 324"/>
                <a:gd name="T32" fmla="*/ 189 w 975"/>
                <a:gd name="T33" fmla="*/ 72 h 324"/>
                <a:gd name="T34" fmla="*/ 167 w 975"/>
                <a:gd name="T35" fmla="*/ 74 h 324"/>
                <a:gd name="T36" fmla="*/ 141 w 975"/>
                <a:gd name="T37" fmla="*/ 74 h 324"/>
                <a:gd name="T38" fmla="*/ 113 w 975"/>
                <a:gd name="T39" fmla="*/ 73 h 324"/>
                <a:gd name="T40" fmla="*/ 82 w 975"/>
                <a:gd name="T41" fmla="*/ 70 h 324"/>
                <a:gd name="T42" fmla="*/ 49 w 975"/>
                <a:gd name="T43" fmla="*/ 64 h 324"/>
                <a:gd name="T44" fmla="*/ 32 w 975"/>
                <a:gd name="T45" fmla="*/ 60 h 324"/>
                <a:gd name="T46" fmla="*/ 32 w 975"/>
                <a:gd name="T47" fmla="*/ 60 h 324"/>
                <a:gd name="T48" fmla="*/ 31 w 975"/>
                <a:gd name="T49" fmla="*/ 60 h 324"/>
                <a:gd name="T50" fmla="*/ 27 w 975"/>
                <a:gd name="T51" fmla="*/ 59 h 324"/>
                <a:gd name="T52" fmla="*/ 22 w 975"/>
                <a:gd name="T53" fmla="*/ 58 h 324"/>
                <a:gd name="T54" fmla="*/ 18 w 975"/>
                <a:gd name="T55" fmla="*/ 58 h 324"/>
                <a:gd name="T56" fmla="*/ 16 w 975"/>
                <a:gd name="T57" fmla="*/ 58 h 324"/>
                <a:gd name="T58" fmla="*/ 13 w 975"/>
                <a:gd name="T59" fmla="*/ 56 h 324"/>
                <a:gd name="T60" fmla="*/ 8 w 975"/>
                <a:gd name="T61" fmla="*/ 55 h 324"/>
                <a:gd name="T62" fmla="*/ 3 w 975"/>
                <a:gd name="T63" fmla="*/ 53 h 324"/>
                <a:gd name="T64" fmla="*/ 3 w 975"/>
                <a:gd name="T65" fmla="*/ 42 h 324"/>
                <a:gd name="T66" fmla="*/ 14 w 975"/>
                <a:gd name="T67" fmla="*/ 26 h 324"/>
                <a:gd name="T68" fmla="*/ 30 w 975"/>
                <a:gd name="T69" fmla="*/ 15 h 324"/>
                <a:gd name="T70" fmla="*/ 49 w 975"/>
                <a:gd name="T71" fmla="*/ 8 h 324"/>
                <a:gd name="T72" fmla="*/ 68 w 975"/>
                <a:gd name="T73" fmla="*/ 3 h 324"/>
                <a:gd name="T74" fmla="*/ 86 w 975"/>
                <a:gd name="T75" fmla="*/ 1 h 324"/>
                <a:gd name="T76" fmla="*/ 101 w 975"/>
                <a:gd name="T77" fmla="*/ 0 h 324"/>
                <a:gd name="T78" fmla="*/ 109 w 975"/>
                <a:gd name="T79" fmla="*/ 0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5"/>
                <a:gd name="T121" fmla="*/ 0 h 324"/>
                <a:gd name="T122" fmla="*/ 975 w 975"/>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5" h="324">
                  <a:moveTo>
                    <a:pt x="479" y="0"/>
                  </a:moveTo>
                  <a:lnTo>
                    <a:pt x="534" y="7"/>
                  </a:lnTo>
                  <a:lnTo>
                    <a:pt x="583" y="15"/>
                  </a:lnTo>
                  <a:lnTo>
                    <a:pt x="626" y="25"/>
                  </a:lnTo>
                  <a:lnTo>
                    <a:pt x="665" y="35"/>
                  </a:lnTo>
                  <a:lnTo>
                    <a:pt x="699" y="47"/>
                  </a:lnTo>
                  <a:lnTo>
                    <a:pt x="728" y="60"/>
                  </a:lnTo>
                  <a:lnTo>
                    <a:pt x="752" y="73"/>
                  </a:lnTo>
                  <a:lnTo>
                    <a:pt x="773" y="86"/>
                  </a:lnTo>
                  <a:lnTo>
                    <a:pt x="792" y="99"/>
                  </a:lnTo>
                  <a:lnTo>
                    <a:pt x="805" y="112"/>
                  </a:lnTo>
                  <a:lnTo>
                    <a:pt x="816" y="122"/>
                  </a:lnTo>
                  <a:lnTo>
                    <a:pt x="824" y="133"/>
                  </a:lnTo>
                  <a:lnTo>
                    <a:pt x="831" y="141"/>
                  </a:lnTo>
                  <a:lnTo>
                    <a:pt x="834" y="147"/>
                  </a:lnTo>
                  <a:lnTo>
                    <a:pt x="837" y="151"/>
                  </a:lnTo>
                  <a:lnTo>
                    <a:pt x="837" y="152"/>
                  </a:lnTo>
                  <a:lnTo>
                    <a:pt x="840" y="158"/>
                  </a:lnTo>
                  <a:lnTo>
                    <a:pt x="844" y="163"/>
                  </a:lnTo>
                  <a:lnTo>
                    <a:pt x="849" y="167"/>
                  </a:lnTo>
                  <a:lnTo>
                    <a:pt x="855" y="168"/>
                  </a:lnTo>
                  <a:lnTo>
                    <a:pt x="885" y="178"/>
                  </a:lnTo>
                  <a:lnTo>
                    <a:pt x="910" y="191"/>
                  </a:lnTo>
                  <a:lnTo>
                    <a:pt x="929" y="208"/>
                  </a:lnTo>
                  <a:lnTo>
                    <a:pt x="945" y="227"/>
                  </a:lnTo>
                  <a:lnTo>
                    <a:pt x="957" y="246"/>
                  </a:lnTo>
                  <a:lnTo>
                    <a:pt x="966" y="264"/>
                  </a:lnTo>
                  <a:lnTo>
                    <a:pt x="971" y="281"/>
                  </a:lnTo>
                  <a:lnTo>
                    <a:pt x="975" y="297"/>
                  </a:lnTo>
                  <a:lnTo>
                    <a:pt x="956" y="301"/>
                  </a:lnTo>
                  <a:lnTo>
                    <a:pt x="931" y="305"/>
                  </a:lnTo>
                  <a:lnTo>
                    <a:pt x="900" y="308"/>
                  </a:lnTo>
                  <a:lnTo>
                    <a:pt x="863" y="312"/>
                  </a:lnTo>
                  <a:lnTo>
                    <a:pt x="821" y="316"/>
                  </a:lnTo>
                  <a:lnTo>
                    <a:pt x="776" y="320"/>
                  </a:lnTo>
                  <a:lnTo>
                    <a:pt x="726" y="323"/>
                  </a:lnTo>
                  <a:lnTo>
                    <a:pt x="672" y="324"/>
                  </a:lnTo>
                  <a:lnTo>
                    <a:pt x="615" y="324"/>
                  </a:lnTo>
                  <a:lnTo>
                    <a:pt x="553" y="323"/>
                  </a:lnTo>
                  <a:lnTo>
                    <a:pt x="491" y="319"/>
                  </a:lnTo>
                  <a:lnTo>
                    <a:pt x="425" y="314"/>
                  </a:lnTo>
                  <a:lnTo>
                    <a:pt x="356" y="306"/>
                  </a:lnTo>
                  <a:lnTo>
                    <a:pt x="285" y="294"/>
                  </a:lnTo>
                  <a:lnTo>
                    <a:pt x="214" y="280"/>
                  </a:lnTo>
                  <a:lnTo>
                    <a:pt x="141" y="263"/>
                  </a:lnTo>
                  <a:lnTo>
                    <a:pt x="140" y="263"/>
                  </a:lnTo>
                  <a:lnTo>
                    <a:pt x="140" y="262"/>
                  </a:lnTo>
                  <a:lnTo>
                    <a:pt x="138" y="262"/>
                  </a:lnTo>
                  <a:lnTo>
                    <a:pt x="137" y="262"/>
                  </a:lnTo>
                  <a:lnTo>
                    <a:pt x="134" y="262"/>
                  </a:lnTo>
                  <a:lnTo>
                    <a:pt x="128" y="260"/>
                  </a:lnTo>
                  <a:lnTo>
                    <a:pt x="119" y="259"/>
                  </a:lnTo>
                  <a:lnTo>
                    <a:pt x="107" y="258"/>
                  </a:lnTo>
                  <a:lnTo>
                    <a:pt x="97" y="256"/>
                  </a:lnTo>
                  <a:lnTo>
                    <a:pt x="86" y="255"/>
                  </a:lnTo>
                  <a:lnTo>
                    <a:pt x="78" y="255"/>
                  </a:lnTo>
                  <a:lnTo>
                    <a:pt x="74" y="254"/>
                  </a:lnTo>
                  <a:lnTo>
                    <a:pt x="71" y="253"/>
                  </a:lnTo>
                  <a:lnTo>
                    <a:pt x="65" y="251"/>
                  </a:lnTo>
                  <a:lnTo>
                    <a:pt x="56" y="247"/>
                  </a:lnTo>
                  <a:lnTo>
                    <a:pt x="46" y="245"/>
                  </a:lnTo>
                  <a:lnTo>
                    <a:pt x="34" y="241"/>
                  </a:lnTo>
                  <a:lnTo>
                    <a:pt x="22" y="237"/>
                  </a:lnTo>
                  <a:lnTo>
                    <a:pt x="11" y="233"/>
                  </a:lnTo>
                  <a:lnTo>
                    <a:pt x="0" y="229"/>
                  </a:lnTo>
                  <a:lnTo>
                    <a:pt x="13" y="186"/>
                  </a:lnTo>
                  <a:lnTo>
                    <a:pt x="34" y="148"/>
                  </a:lnTo>
                  <a:lnTo>
                    <a:pt x="61" y="116"/>
                  </a:lnTo>
                  <a:lnTo>
                    <a:pt x="95" y="89"/>
                  </a:lnTo>
                  <a:lnTo>
                    <a:pt x="132" y="67"/>
                  </a:lnTo>
                  <a:lnTo>
                    <a:pt x="172" y="47"/>
                  </a:lnTo>
                  <a:lnTo>
                    <a:pt x="214" y="33"/>
                  </a:lnTo>
                  <a:lnTo>
                    <a:pt x="255" y="21"/>
                  </a:lnTo>
                  <a:lnTo>
                    <a:pt x="298" y="13"/>
                  </a:lnTo>
                  <a:lnTo>
                    <a:pt x="339" y="7"/>
                  </a:lnTo>
                  <a:lnTo>
                    <a:pt x="375" y="3"/>
                  </a:lnTo>
                  <a:lnTo>
                    <a:pt x="409" y="1"/>
                  </a:lnTo>
                  <a:lnTo>
                    <a:pt x="438" y="0"/>
                  </a:lnTo>
                  <a:lnTo>
                    <a:pt x="460" y="0"/>
                  </a:lnTo>
                  <a:lnTo>
                    <a:pt x="474" y="0"/>
                  </a:lnTo>
                  <a:lnTo>
                    <a:pt x="479" y="0"/>
                  </a:lnTo>
                  <a:close/>
                </a:path>
              </a:pathLst>
            </a:custGeom>
            <a:solidFill>
              <a:srgbClr val="000000"/>
            </a:solidFill>
            <a:ln w="9525">
              <a:noFill/>
              <a:round/>
              <a:headEnd/>
              <a:tailEnd/>
            </a:ln>
          </p:spPr>
          <p:txBody>
            <a:bodyPr/>
            <a:lstStyle/>
            <a:p>
              <a:pPr rtl="0"/>
              <a:endParaRPr lang="en-US" sz="3800"/>
            </a:p>
          </p:txBody>
        </p:sp>
        <p:sp>
          <p:nvSpPr>
            <p:cNvPr id="1261" name="Freeform 1259"/>
            <p:cNvSpPr>
              <a:spLocks/>
            </p:cNvSpPr>
            <p:nvPr/>
          </p:nvSpPr>
          <p:spPr bwMode="auto">
            <a:xfrm>
              <a:off x="-466" y="857"/>
              <a:ext cx="149" cy="32"/>
            </a:xfrm>
            <a:custGeom>
              <a:avLst/>
              <a:gdLst>
                <a:gd name="T0" fmla="*/ 3 w 653"/>
                <a:gd name="T1" fmla="*/ 22 h 143"/>
                <a:gd name="T2" fmla="*/ 1 w 653"/>
                <a:gd name="T3" fmla="*/ 24 h 143"/>
                <a:gd name="T4" fmla="*/ 0 w 653"/>
                <a:gd name="T5" fmla="*/ 26 h 143"/>
                <a:gd name="T6" fmla="*/ 0 w 653"/>
                <a:gd name="T7" fmla="*/ 28 h 143"/>
                <a:gd name="T8" fmla="*/ 1 w 653"/>
                <a:gd name="T9" fmla="*/ 30 h 143"/>
                <a:gd name="T10" fmla="*/ 2 w 653"/>
                <a:gd name="T11" fmla="*/ 31 h 143"/>
                <a:gd name="T12" fmla="*/ 4 w 653"/>
                <a:gd name="T13" fmla="*/ 32 h 143"/>
                <a:gd name="T14" fmla="*/ 6 w 653"/>
                <a:gd name="T15" fmla="*/ 32 h 143"/>
                <a:gd name="T16" fmla="*/ 8 w 653"/>
                <a:gd name="T17" fmla="*/ 32 h 143"/>
                <a:gd name="T18" fmla="*/ 18 w 653"/>
                <a:gd name="T19" fmla="*/ 26 h 143"/>
                <a:gd name="T20" fmla="*/ 28 w 653"/>
                <a:gd name="T21" fmla="*/ 22 h 143"/>
                <a:gd name="T22" fmla="*/ 38 w 653"/>
                <a:gd name="T23" fmla="*/ 19 h 143"/>
                <a:gd name="T24" fmla="*/ 49 w 653"/>
                <a:gd name="T25" fmla="*/ 16 h 143"/>
                <a:gd name="T26" fmla="*/ 60 w 653"/>
                <a:gd name="T27" fmla="*/ 14 h 143"/>
                <a:gd name="T28" fmla="*/ 71 w 653"/>
                <a:gd name="T29" fmla="*/ 13 h 143"/>
                <a:gd name="T30" fmla="*/ 82 w 653"/>
                <a:gd name="T31" fmla="*/ 11 h 143"/>
                <a:gd name="T32" fmla="*/ 93 w 653"/>
                <a:gd name="T33" fmla="*/ 11 h 143"/>
                <a:gd name="T34" fmla="*/ 103 w 653"/>
                <a:gd name="T35" fmla="*/ 11 h 143"/>
                <a:gd name="T36" fmla="*/ 112 w 653"/>
                <a:gd name="T37" fmla="*/ 11 h 143"/>
                <a:gd name="T38" fmla="*/ 121 w 653"/>
                <a:gd name="T39" fmla="*/ 11 h 143"/>
                <a:gd name="T40" fmla="*/ 128 w 653"/>
                <a:gd name="T41" fmla="*/ 11 h 143"/>
                <a:gd name="T42" fmla="*/ 134 w 653"/>
                <a:gd name="T43" fmla="*/ 12 h 143"/>
                <a:gd name="T44" fmla="*/ 139 w 653"/>
                <a:gd name="T45" fmla="*/ 12 h 143"/>
                <a:gd name="T46" fmla="*/ 141 w 653"/>
                <a:gd name="T47" fmla="*/ 13 h 143"/>
                <a:gd name="T48" fmla="*/ 143 w 653"/>
                <a:gd name="T49" fmla="*/ 13 h 143"/>
                <a:gd name="T50" fmla="*/ 145 w 653"/>
                <a:gd name="T51" fmla="*/ 13 h 143"/>
                <a:gd name="T52" fmla="*/ 147 w 653"/>
                <a:gd name="T53" fmla="*/ 12 h 143"/>
                <a:gd name="T54" fmla="*/ 148 w 653"/>
                <a:gd name="T55" fmla="*/ 10 h 143"/>
                <a:gd name="T56" fmla="*/ 149 w 653"/>
                <a:gd name="T57" fmla="*/ 8 h 143"/>
                <a:gd name="T58" fmla="*/ 149 w 653"/>
                <a:gd name="T59" fmla="*/ 6 h 143"/>
                <a:gd name="T60" fmla="*/ 148 w 653"/>
                <a:gd name="T61" fmla="*/ 4 h 143"/>
                <a:gd name="T62" fmla="*/ 146 w 653"/>
                <a:gd name="T63" fmla="*/ 3 h 143"/>
                <a:gd name="T64" fmla="*/ 144 w 653"/>
                <a:gd name="T65" fmla="*/ 2 h 143"/>
                <a:gd name="T66" fmla="*/ 143 w 653"/>
                <a:gd name="T67" fmla="*/ 2 h 143"/>
                <a:gd name="T68" fmla="*/ 139 w 653"/>
                <a:gd name="T69" fmla="*/ 2 h 143"/>
                <a:gd name="T70" fmla="*/ 134 w 653"/>
                <a:gd name="T71" fmla="*/ 1 h 143"/>
                <a:gd name="T72" fmla="*/ 128 w 653"/>
                <a:gd name="T73" fmla="*/ 1 h 143"/>
                <a:gd name="T74" fmla="*/ 120 w 653"/>
                <a:gd name="T75" fmla="*/ 0 h 143"/>
                <a:gd name="T76" fmla="*/ 111 w 653"/>
                <a:gd name="T77" fmla="*/ 0 h 143"/>
                <a:gd name="T78" fmla="*/ 102 w 653"/>
                <a:gd name="T79" fmla="*/ 0 h 143"/>
                <a:gd name="T80" fmla="*/ 91 w 653"/>
                <a:gd name="T81" fmla="*/ 0 h 143"/>
                <a:gd name="T82" fmla="*/ 80 w 653"/>
                <a:gd name="T83" fmla="*/ 1 h 143"/>
                <a:gd name="T84" fmla="*/ 69 w 653"/>
                <a:gd name="T85" fmla="*/ 2 h 143"/>
                <a:gd name="T86" fmla="*/ 57 w 653"/>
                <a:gd name="T87" fmla="*/ 4 h 143"/>
                <a:gd name="T88" fmla="*/ 46 w 653"/>
                <a:gd name="T89" fmla="*/ 6 h 143"/>
                <a:gd name="T90" fmla="*/ 34 w 653"/>
                <a:gd name="T91" fmla="*/ 9 h 143"/>
                <a:gd name="T92" fmla="*/ 23 w 653"/>
                <a:gd name="T93" fmla="*/ 13 h 143"/>
                <a:gd name="T94" fmla="*/ 13 w 653"/>
                <a:gd name="T95" fmla="*/ 17 h 143"/>
                <a:gd name="T96" fmla="*/ 3 w 653"/>
                <a:gd name="T97" fmla="*/ 22 h 1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3"/>
                <a:gd name="T148" fmla="*/ 0 h 143"/>
                <a:gd name="T149" fmla="*/ 653 w 653"/>
                <a:gd name="T150" fmla="*/ 143 h 1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3" h="143">
                  <a:moveTo>
                    <a:pt x="11" y="100"/>
                  </a:moveTo>
                  <a:lnTo>
                    <a:pt x="4" y="107"/>
                  </a:lnTo>
                  <a:lnTo>
                    <a:pt x="0" y="115"/>
                  </a:lnTo>
                  <a:lnTo>
                    <a:pt x="0" y="124"/>
                  </a:lnTo>
                  <a:lnTo>
                    <a:pt x="4" y="133"/>
                  </a:lnTo>
                  <a:lnTo>
                    <a:pt x="10" y="139"/>
                  </a:lnTo>
                  <a:lnTo>
                    <a:pt x="18" y="143"/>
                  </a:lnTo>
                  <a:lnTo>
                    <a:pt x="27" y="143"/>
                  </a:lnTo>
                  <a:lnTo>
                    <a:pt x="36" y="141"/>
                  </a:lnTo>
                  <a:lnTo>
                    <a:pt x="78" y="117"/>
                  </a:lnTo>
                  <a:lnTo>
                    <a:pt x="122" y="99"/>
                  </a:lnTo>
                  <a:lnTo>
                    <a:pt x="168" y="83"/>
                  </a:lnTo>
                  <a:lnTo>
                    <a:pt x="216" y="72"/>
                  </a:lnTo>
                  <a:lnTo>
                    <a:pt x="265" y="62"/>
                  </a:lnTo>
                  <a:lnTo>
                    <a:pt x="313" y="56"/>
                  </a:lnTo>
                  <a:lnTo>
                    <a:pt x="361" y="51"/>
                  </a:lnTo>
                  <a:lnTo>
                    <a:pt x="408" y="48"/>
                  </a:lnTo>
                  <a:lnTo>
                    <a:pt x="453" y="48"/>
                  </a:lnTo>
                  <a:lnTo>
                    <a:pt x="493" y="48"/>
                  </a:lnTo>
                  <a:lnTo>
                    <a:pt x="529" y="49"/>
                  </a:lnTo>
                  <a:lnTo>
                    <a:pt x="562" y="51"/>
                  </a:lnTo>
                  <a:lnTo>
                    <a:pt x="588" y="53"/>
                  </a:lnTo>
                  <a:lnTo>
                    <a:pt x="607" y="55"/>
                  </a:lnTo>
                  <a:lnTo>
                    <a:pt x="620" y="56"/>
                  </a:lnTo>
                  <a:lnTo>
                    <a:pt x="626" y="57"/>
                  </a:lnTo>
                  <a:lnTo>
                    <a:pt x="635" y="56"/>
                  </a:lnTo>
                  <a:lnTo>
                    <a:pt x="644" y="52"/>
                  </a:lnTo>
                  <a:lnTo>
                    <a:pt x="649" y="46"/>
                  </a:lnTo>
                  <a:lnTo>
                    <a:pt x="653" y="36"/>
                  </a:lnTo>
                  <a:lnTo>
                    <a:pt x="652" y="27"/>
                  </a:lnTo>
                  <a:lnTo>
                    <a:pt x="648" y="18"/>
                  </a:lnTo>
                  <a:lnTo>
                    <a:pt x="641" y="13"/>
                  </a:lnTo>
                  <a:lnTo>
                    <a:pt x="632" y="9"/>
                  </a:lnTo>
                  <a:lnTo>
                    <a:pt x="626" y="8"/>
                  </a:lnTo>
                  <a:lnTo>
                    <a:pt x="610" y="7"/>
                  </a:lnTo>
                  <a:lnTo>
                    <a:pt x="588" y="5"/>
                  </a:lnTo>
                  <a:lnTo>
                    <a:pt x="561" y="3"/>
                  </a:lnTo>
                  <a:lnTo>
                    <a:pt x="527" y="1"/>
                  </a:lnTo>
                  <a:lnTo>
                    <a:pt x="488" y="0"/>
                  </a:lnTo>
                  <a:lnTo>
                    <a:pt x="446" y="0"/>
                  </a:lnTo>
                  <a:lnTo>
                    <a:pt x="400" y="1"/>
                  </a:lnTo>
                  <a:lnTo>
                    <a:pt x="352" y="4"/>
                  </a:lnTo>
                  <a:lnTo>
                    <a:pt x="302" y="9"/>
                  </a:lnTo>
                  <a:lnTo>
                    <a:pt x="251" y="16"/>
                  </a:lnTo>
                  <a:lnTo>
                    <a:pt x="200" y="26"/>
                  </a:lnTo>
                  <a:lnTo>
                    <a:pt x="151" y="39"/>
                  </a:lnTo>
                  <a:lnTo>
                    <a:pt x="101" y="56"/>
                  </a:lnTo>
                  <a:lnTo>
                    <a:pt x="56" y="75"/>
                  </a:lnTo>
                  <a:lnTo>
                    <a:pt x="11" y="100"/>
                  </a:lnTo>
                  <a:close/>
                </a:path>
              </a:pathLst>
            </a:custGeom>
            <a:solidFill>
              <a:srgbClr val="000000"/>
            </a:solidFill>
            <a:ln w="9525">
              <a:noFill/>
              <a:round/>
              <a:headEnd/>
              <a:tailEnd/>
            </a:ln>
          </p:spPr>
          <p:txBody>
            <a:bodyPr/>
            <a:lstStyle/>
            <a:p>
              <a:pPr rtl="0"/>
              <a:endParaRPr lang="en-US" sz="3800"/>
            </a:p>
          </p:txBody>
        </p:sp>
        <p:sp>
          <p:nvSpPr>
            <p:cNvPr id="1262" name="Freeform 1260"/>
            <p:cNvSpPr>
              <a:spLocks/>
            </p:cNvSpPr>
            <p:nvPr/>
          </p:nvSpPr>
          <p:spPr bwMode="auto">
            <a:xfrm>
              <a:off x="-440" y="821"/>
              <a:ext cx="68" cy="45"/>
            </a:xfrm>
            <a:custGeom>
              <a:avLst/>
              <a:gdLst>
                <a:gd name="T0" fmla="*/ 0 w 297"/>
                <a:gd name="T1" fmla="*/ 5 h 198"/>
                <a:gd name="T2" fmla="*/ 0 w 297"/>
                <a:gd name="T3" fmla="*/ 7 h 198"/>
                <a:gd name="T4" fmla="*/ 1 w 297"/>
                <a:gd name="T5" fmla="*/ 9 h 198"/>
                <a:gd name="T6" fmla="*/ 3 w 297"/>
                <a:gd name="T7" fmla="*/ 10 h 198"/>
                <a:gd name="T8" fmla="*/ 5 w 297"/>
                <a:gd name="T9" fmla="*/ 11 h 198"/>
                <a:gd name="T10" fmla="*/ 12 w 297"/>
                <a:gd name="T11" fmla="*/ 12 h 198"/>
                <a:gd name="T12" fmla="*/ 19 w 297"/>
                <a:gd name="T13" fmla="*/ 13 h 198"/>
                <a:gd name="T14" fmla="*/ 25 w 297"/>
                <a:gd name="T15" fmla="*/ 15 h 198"/>
                <a:gd name="T16" fmla="*/ 30 w 297"/>
                <a:gd name="T17" fmla="*/ 17 h 198"/>
                <a:gd name="T18" fmla="*/ 35 w 297"/>
                <a:gd name="T19" fmla="*/ 19 h 198"/>
                <a:gd name="T20" fmla="*/ 39 w 297"/>
                <a:gd name="T21" fmla="*/ 21 h 198"/>
                <a:gd name="T22" fmla="*/ 43 w 297"/>
                <a:gd name="T23" fmla="*/ 24 h 198"/>
                <a:gd name="T24" fmla="*/ 46 w 297"/>
                <a:gd name="T25" fmla="*/ 27 h 198"/>
                <a:gd name="T26" fmla="*/ 49 w 297"/>
                <a:gd name="T27" fmla="*/ 29 h 198"/>
                <a:gd name="T28" fmla="*/ 51 w 297"/>
                <a:gd name="T29" fmla="*/ 32 h 198"/>
                <a:gd name="T30" fmla="*/ 53 w 297"/>
                <a:gd name="T31" fmla="*/ 35 h 198"/>
                <a:gd name="T32" fmla="*/ 55 w 297"/>
                <a:gd name="T33" fmla="*/ 37 h 198"/>
                <a:gd name="T34" fmla="*/ 56 w 297"/>
                <a:gd name="T35" fmla="*/ 39 h 198"/>
                <a:gd name="T36" fmla="*/ 56 w 297"/>
                <a:gd name="T37" fmla="*/ 40 h 198"/>
                <a:gd name="T38" fmla="*/ 57 w 297"/>
                <a:gd name="T39" fmla="*/ 41 h 198"/>
                <a:gd name="T40" fmla="*/ 57 w 297"/>
                <a:gd name="T41" fmla="*/ 42 h 198"/>
                <a:gd name="T42" fmla="*/ 59 w 297"/>
                <a:gd name="T43" fmla="*/ 43 h 198"/>
                <a:gd name="T44" fmla="*/ 60 w 297"/>
                <a:gd name="T45" fmla="*/ 45 h 198"/>
                <a:gd name="T46" fmla="*/ 62 w 297"/>
                <a:gd name="T47" fmla="*/ 45 h 198"/>
                <a:gd name="T48" fmla="*/ 65 w 297"/>
                <a:gd name="T49" fmla="*/ 45 h 198"/>
                <a:gd name="T50" fmla="*/ 66 w 297"/>
                <a:gd name="T51" fmla="*/ 43 h 198"/>
                <a:gd name="T52" fmla="*/ 68 w 297"/>
                <a:gd name="T53" fmla="*/ 42 h 198"/>
                <a:gd name="T54" fmla="*/ 68 w 297"/>
                <a:gd name="T55" fmla="*/ 40 h 198"/>
                <a:gd name="T56" fmla="*/ 68 w 297"/>
                <a:gd name="T57" fmla="*/ 38 h 198"/>
                <a:gd name="T58" fmla="*/ 68 w 297"/>
                <a:gd name="T59" fmla="*/ 37 h 198"/>
                <a:gd name="T60" fmla="*/ 67 w 297"/>
                <a:gd name="T61" fmla="*/ 36 h 198"/>
                <a:gd name="T62" fmla="*/ 66 w 297"/>
                <a:gd name="T63" fmla="*/ 34 h 198"/>
                <a:gd name="T64" fmla="*/ 65 w 297"/>
                <a:gd name="T65" fmla="*/ 32 h 198"/>
                <a:gd name="T66" fmla="*/ 63 w 297"/>
                <a:gd name="T67" fmla="*/ 29 h 198"/>
                <a:gd name="T68" fmla="*/ 61 w 297"/>
                <a:gd name="T69" fmla="*/ 26 h 198"/>
                <a:gd name="T70" fmla="*/ 58 w 297"/>
                <a:gd name="T71" fmla="*/ 23 h 198"/>
                <a:gd name="T72" fmla="*/ 55 w 297"/>
                <a:gd name="T73" fmla="*/ 19 h 198"/>
                <a:gd name="T74" fmla="*/ 51 w 297"/>
                <a:gd name="T75" fmla="*/ 16 h 198"/>
                <a:gd name="T76" fmla="*/ 46 w 297"/>
                <a:gd name="T77" fmla="*/ 13 h 198"/>
                <a:gd name="T78" fmla="*/ 41 w 297"/>
                <a:gd name="T79" fmla="*/ 10 h 198"/>
                <a:gd name="T80" fmla="*/ 35 w 297"/>
                <a:gd name="T81" fmla="*/ 7 h 198"/>
                <a:gd name="T82" fmla="*/ 29 w 297"/>
                <a:gd name="T83" fmla="*/ 5 h 198"/>
                <a:gd name="T84" fmla="*/ 22 w 297"/>
                <a:gd name="T85" fmla="*/ 3 h 198"/>
                <a:gd name="T86" fmla="*/ 14 w 297"/>
                <a:gd name="T87" fmla="*/ 1 h 198"/>
                <a:gd name="T88" fmla="*/ 6 w 297"/>
                <a:gd name="T89" fmla="*/ 0 h 198"/>
                <a:gd name="T90" fmla="*/ 4 w 297"/>
                <a:gd name="T91" fmla="*/ 0 h 198"/>
                <a:gd name="T92" fmla="*/ 2 w 297"/>
                <a:gd name="T93" fmla="*/ 1 h 198"/>
                <a:gd name="T94" fmla="*/ 1 w 297"/>
                <a:gd name="T95" fmla="*/ 3 h 198"/>
                <a:gd name="T96" fmla="*/ 0 w 297"/>
                <a:gd name="T97" fmla="*/ 5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97"/>
                <a:gd name="T148" fmla="*/ 0 h 198"/>
                <a:gd name="T149" fmla="*/ 297 w 297"/>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97" h="198">
                  <a:moveTo>
                    <a:pt x="0" y="22"/>
                  </a:moveTo>
                  <a:lnTo>
                    <a:pt x="2" y="31"/>
                  </a:lnTo>
                  <a:lnTo>
                    <a:pt x="6" y="39"/>
                  </a:lnTo>
                  <a:lnTo>
                    <a:pt x="13" y="46"/>
                  </a:lnTo>
                  <a:lnTo>
                    <a:pt x="23" y="48"/>
                  </a:lnTo>
                  <a:lnTo>
                    <a:pt x="54" y="51"/>
                  </a:lnTo>
                  <a:lnTo>
                    <a:pt x="82" y="56"/>
                  </a:lnTo>
                  <a:lnTo>
                    <a:pt x="108" y="64"/>
                  </a:lnTo>
                  <a:lnTo>
                    <a:pt x="132" y="73"/>
                  </a:lnTo>
                  <a:lnTo>
                    <a:pt x="153" y="82"/>
                  </a:lnTo>
                  <a:lnTo>
                    <a:pt x="172" y="94"/>
                  </a:lnTo>
                  <a:lnTo>
                    <a:pt x="188" y="106"/>
                  </a:lnTo>
                  <a:lnTo>
                    <a:pt x="202" y="117"/>
                  </a:lnTo>
                  <a:lnTo>
                    <a:pt x="214" y="129"/>
                  </a:lnTo>
                  <a:lnTo>
                    <a:pt x="224" y="141"/>
                  </a:lnTo>
                  <a:lnTo>
                    <a:pt x="232" y="152"/>
                  </a:lnTo>
                  <a:lnTo>
                    <a:pt x="239" y="162"/>
                  </a:lnTo>
                  <a:lnTo>
                    <a:pt x="244" y="171"/>
                  </a:lnTo>
                  <a:lnTo>
                    <a:pt x="246" y="177"/>
                  </a:lnTo>
                  <a:lnTo>
                    <a:pt x="249" y="181"/>
                  </a:lnTo>
                  <a:lnTo>
                    <a:pt x="250" y="184"/>
                  </a:lnTo>
                  <a:lnTo>
                    <a:pt x="256" y="191"/>
                  </a:lnTo>
                  <a:lnTo>
                    <a:pt x="263" y="197"/>
                  </a:lnTo>
                  <a:lnTo>
                    <a:pt x="272" y="198"/>
                  </a:lnTo>
                  <a:lnTo>
                    <a:pt x="282" y="197"/>
                  </a:lnTo>
                  <a:lnTo>
                    <a:pt x="289" y="191"/>
                  </a:lnTo>
                  <a:lnTo>
                    <a:pt x="295" y="185"/>
                  </a:lnTo>
                  <a:lnTo>
                    <a:pt x="297" y="176"/>
                  </a:lnTo>
                  <a:lnTo>
                    <a:pt x="296" y="167"/>
                  </a:lnTo>
                  <a:lnTo>
                    <a:pt x="295" y="164"/>
                  </a:lnTo>
                  <a:lnTo>
                    <a:pt x="292" y="158"/>
                  </a:lnTo>
                  <a:lnTo>
                    <a:pt x="288" y="150"/>
                  </a:lnTo>
                  <a:lnTo>
                    <a:pt x="282" y="139"/>
                  </a:lnTo>
                  <a:lnTo>
                    <a:pt x="274" y="128"/>
                  </a:lnTo>
                  <a:lnTo>
                    <a:pt x="265" y="115"/>
                  </a:lnTo>
                  <a:lnTo>
                    <a:pt x="253" y="100"/>
                  </a:lnTo>
                  <a:lnTo>
                    <a:pt x="239" y="85"/>
                  </a:lnTo>
                  <a:lnTo>
                    <a:pt x="222" y="71"/>
                  </a:lnTo>
                  <a:lnTo>
                    <a:pt x="202" y="56"/>
                  </a:lnTo>
                  <a:lnTo>
                    <a:pt x="180" y="43"/>
                  </a:lnTo>
                  <a:lnTo>
                    <a:pt x="155" y="30"/>
                  </a:lnTo>
                  <a:lnTo>
                    <a:pt x="128" y="20"/>
                  </a:lnTo>
                  <a:lnTo>
                    <a:pt x="97" y="11"/>
                  </a:lnTo>
                  <a:lnTo>
                    <a:pt x="63" y="4"/>
                  </a:lnTo>
                  <a:lnTo>
                    <a:pt x="25" y="0"/>
                  </a:lnTo>
                  <a:lnTo>
                    <a:pt x="16" y="2"/>
                  </a:lnTo>
                  <a:lnTo>
                    <a:pt x="8" y="5"/>
                  </a:lnTo>
                  <a:lnTo>
                    <a:pt x="3" y="13"/>
                  </a:lnTo>
                  <a:lnTo>
                    <a:pt x="0" y="22"/>
                  </a:lnTo>
                  <a:close/>
                </a:path>
              </a:pathLst>
            </a:custGeom>
            <a:solidFill>
              <a:srgbClr val="000000"/>
            </a:solidFill>
            <a:ln w="9525">
              <a:noFill/>
              <a:round/>
              <a:headEnd/>
              <a:tailEnd/>
            </a:ln>
          </p:spPr>
          <p:txBody>
            <a:bodyPr/>
            <a:lstStyle/>
            <a:p>
              <a:pPr rtl="0"/>
              <a:endParaRPr lang="en-US" sz="3800"/>
            </a:p>
          </p:txBody>
        </p:sp>
        <p:sp>
          <p:nvSpPr>
            <p:cNvPr id="1263" name="Freeform 1261"/>
            <p:cNvSpPr>
              <a:spLocks/>
            </p:cNvSpPr>
            <p:nvPr/>
          </p:nvSpPr>
          <p:spPr bwMode="auto">
            <a:xfrm>
              <a:off x="-356" y="873"/>
              <a:ext cx="20" cy="40"/>
            </a:xfrm>
            <a:custGeom>
              <a:avLst/>
              <a:gdLst>
                <a:gd name="T0" fmla="*/ 2 w 90"/>
                <a:gd name="T1" fmla="*/ 1 h 173"/>
                <a:gd name="T2" fmla="*/ 1 w 90"/>
                <a:gd name="T3" fmla="*/ 3 h 173"/>
                <a:gd name="T4" fmla="*/ 0 w 90"/>
                <a:gd name="T5" fmla="*/ 5 h 173"/>
                <a:gd name="T6" fmla="*/ 0 w 90"/>
                <a:gd name="T7" fmla="*/ 7 h 173"/>
                <a:gd name="T8" fmla="*/ 1 w 90"/>
                <a:gd name="T9" fmla="*/ 9 h 173"/>
                <a:gd name="T10" fmla="*/ 3 w 90"/>
                <a:gd name="T11" fmla="*/ 13 h 173"/>
                <a:gd name="T12" fmla="*/ 5 w 90"/>
                <a:gd name="T13" fmla="*/ 17 h 173"/>
                <a:gd name="T14" fmla="*/ 7 w 90"/>
                <a:gd name="T15" fmla="*/ 22 h 173"/>
                <a:gd name="T16" fmla="*/ 8 w 90"/>
                <a:gd name="T17" fmla="*/ 25 h 173"/>
                <a:gd name="T18" fmla="*/ 9 w 90"/>
                <a:gd name="T19" fmla="*/ 29 h 173"/>
                <a:gd name="T20" fmla="*/ 9 w 90"/>
                <a:gd name="T21" fmla="*/ 32 h 173"/>
                <a:gd name="T22" fmla="*/ 10 w 90"/>
                <a:gd name="T23" fmla="*/ 34 h 173"/>
                <a:gd name="T24" fmla="*/ 10 w 90"/>
                <a:gd name="T25" fmla="*/ 35 h 173"/>
                <a:gd name="T26" fmla="*/ 10 w 90"/>
                <a:gd name="T27" fmla="*/ 37 h 173"/>
                <a:gd name="T28" fmla="*/ 11 w 90"/>
                <a:gd name="T29" fmla="*/ 39 h 173"/>
                <a:gd name="T30" fmla="*/ 13 w 90"/>
                <a:gd name="T31" fmla="*/ 40 h 173"/>
                <a:gd name="T32" fmla="*/ 15 w 90"/>
                <a:gd name="T33" fmla="*/ 40 h 173"/>
                <a:gd name="T34" fmla="*/ 18 w 90"/>
                <a:gd name="T35" fmla="*/ 40 h 173"/>
                <a:gd name="T36" fmla="*/ 19 w 90"/>
                <a:gd name="T37" fmla="*/ 38 h 173"/>
                <a:gd name="T38" fmla="*/ 20 w 90"/>
                <a:gd name="T39" fmla="*/ 36 h 173"/>
                <a:gd name="T40" fmla="*/ 20 w 90"/>
                <a:gd name="T41" fmla="*/ 34 h 173"/>
                <a:gd name="T42" fmla="*/ 20 w 90"/>
                <a:gd name="T43" fmla="*/ 33 h 173"/>
                <a:gd name="T44" fmla="*/ 20 w 90"/>
                <a:gd name="T45" fmla="*/ 31 h 173"/>
                <a:gd name="T46" fmla="*/ 19 w 90"/>
                <a:gd name="T47" fmla="*/ 27 h 173"/>
                <a:gd name="T48" fmla="*/ 18 w 90"/>
                <a:gd name="T49" fmla="*/ 22 h 173"/>
                <a:gd name="T50" fmla="*/ 17 w 90"/>
                <a:gd name="T51" fmla="*/ 17 h 173"/>
                <a:gd name="T52" fmla="*/ 15 w 90"/>
                <a:gd name="T53" fmla="*/ 12 h 173"/>
                <a:gd name="T54" fmla="*/ 12 w 90"/>
                <a:gd name="T55" fmla="*/ 7 h 173"/>
                <a:gd name="T56" fmla="*/ 10 w 90"/>
                <a:gd name="T57" fmla="*/ 2 h 173"/>
                <a:gd name="T58" fmla="*/ 8 w 90"/>
                <a:gd name="T59" fmla="*/ 1 h 173"/>
                <a:gd name="T60" fmla="*/ 6 w 90"/>
                <a:gd name="T61" fmla="*/ 0 h 173"/>
                <a:gd name="T62" fmla="*/ 4 w 90"/>
                <a:gd name="T63" fmla="*/ 0 h 173"/>
                <a:gd name="T64" fmla="*/ 2 w 90"/>
                <a:gd name="T65" fmla="*/ 1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73"/>
                <a:gd name="T101" fmla="*/ 90 w 90"/>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73">
                  <a:moveTo>
                    <a:pt x="10" y="4"/>
                  </a:moveTo>
                  <a:lnTo>
                    <a:pt x="3" y="12"/>
                  </a:lnTo>
                  <a:lnTo>
                    <a:pt x="0" y="21"/>
                  </a:lnTo>
                  <a:lnTo>
                    <a:pt x="0" y="30"/>
                  </a:lnTo>
                  <a:lnTo>
                    <a:pt x="4" y="38"/>
                  </a:lnTo>
                  <a:lnTo>
                    <a:pt x="15" y="55"/>
                  </a:lnTo>
                  <a:lnTo>
                    <a:pt x="24" y="73"/>
                  </a:lnTo>
                  <a:lnTo>
                    <a:pt x="30" y="93"/>
                  </a:lnTo>
                  <a:lnTo>
                    <a:pt x="36" y="110"/>
                  </a:lnTo>
                  <a:lnTo>
                    <a:pt x="39" y="127"/>
                  </a:lnTo>
                  <a:lnTo>
                    <a:pt x="42" y="140"/>
                  </a:lnTo>
                  <a:lnTo>
                    <a:pt x="43" y="149"/>
                  </a:lnTo>
                  <a:lnTo>
                    <a:pt x="43" y="151"/>
                  </a:lnTo>
                  <a:lnTo>
                    <a:pt x="46" y="160"/>
                  </a:lnTo>
                  <a:lnTo>
                    <a:pt x="51" y="168"/>
                  </a:lnTo>
                  <a:lnTo>
                    <a:pt x="59" y="172"/>
                  </a:lnTo>
                  <a:lnTo>
                    <a:pt x="69" y="173"/>
                  </a:lnTo>
                  <a:lnTo>
                    <a:pt x="79" y="171"/>
                  </a:lnTo>
                  <a:lnTo>
                    <a:pt x="85" y="164"/>
                  </a:lnTo>
                  <a:lnTo>
                    <a:pt x="89" y="157"/>
                  </a:lnTo>
                  <a:lnTo>
                    <a:pt x="90" y="147"/>
                  </a:lnTo>
                  <a:lnTo>
                    <a:pt x="90" y="142"/>
                  </a:lnTo>
                  <a:lnTo>
                    <a:pt x="88" y="132"/>
                  </a:lnTo>
                  <a:lnTo>
                    <a:pt x="85" y="116"/>
                  </a:lnTo>
                  <a:lnTo>
                    <a:pt x="81" y="97"/>
                  </a:lnTo>
                  <a:lnTo>
                    <a:pt x="75" y="75"/>
                  </a:lnTo>
                  <a:lnTo>
                    <a:pt x="67" y="53"/>
                  </a:lnTo>
                  <a:lnTo>
                    <a:pt x="56" y="30"/>
                  </a:lnTo>
                  <a:lnTo>
                    <a:pt x="43" y="10"/>
                  </a:lnTo>
                  <a:lnTo>
                    <a:pt x="37" y="3"/>
                  </a:lnTo>
                  <a:lnTo>
                    <a:pt x="28" y="0"/>
                  </a:lnTo>
                  <a:lnTo>
                    <a:pt x="19" y="0"/>
                  </a:lnTo>
                  <a:lnTo>
                    <a:pt x="10" y="4"/>
                  </a:lnTo>
                  <a:close/>
                </a:path>
              </a:pathLst>
            </a:custGeom>
            <a:solidFill>
              <a:srgbClr val="000000"/>
            </a:solidFill>
            <a:ln w="9525">
              <a:noFill/>
              <a:round/>
              <a:headEnd/>
              <a:tailEnd/>
            </a:ln>
          </p:spPr>
          <p:txBody>
            <a:bodyPr/>
            <a:lstStyle/>
            <a:p>
              <a:pPr rtl="0"/>
              <a:endParaRPr lang="en-US" sz="3800"/>
            </a:p>
          </p:txBody>
        </p:sp>
        <p:sp>
          <p:nvSpPr>
            <p:cNvPr id="1264" name="Freeform 1262"/>
            <p:cNvSpPr>
              <a:spLocks/>
            </p:cNvSpPr>
            <p:nvPr/>
          </p:nvSpPr>
          <p:spPr bwMode="auto">
            <a:xfrm>
              <a:off x="-333" y="873"/>
              <a:ext cx="18" cy="38"/>
            </a:xfrm>
            <a:custGeom>
              <a:avLst/>
              <a:gdLst>
                <a:gd name="T0" fmla="*/ 2 w 83"/>
                <a:gd name="T1" fmla="*/ 1 h 164"/>
                <a:gd name="T2" fmla="*/ 0 w 83"/>
                <a:gd name="T3" fmla="*/ 2 h 164"/>
                <a:gd name="T4" fmla="*/ 0 w 83"/>
                <a:gd name="T5" fmla="*/ 4 h 164"/>
                <a:gd name="T6" fmla="*/ 0 w 83"/>
                <a:gd name="T7" fmla="*/ 7 h 164"/>
                <a:gd name="T8" fmla="*/ 1 w 83"/>
                <a:gd name="T9" fmla="*/ 9 h 164"/>
                <a:gd name="T10" fmla="*/ 4 w 83"/>
                <a:gd name="T11" fmla="*/ 16 h 164"/>
                <a:gd name="T12" fmla="*/ 7 w 83"/>
                <a:gd name="T13" fmla="*/ 24 h 164"/>
                <a:gd name="T14" fmla="*/ 8 w 83"/>
                <a:gd name="T15" fmla="*/ 30 h 164"/>
                <a:gd name="T16" fmla="*/ 8 w 83"/>
                <a:gd name="T17" fmla="*/ 33 h 164"/>
                <a:gd name="T18" fmla="*/ 8 w 83"/>
                <a:gd name="T19" fmla="*/ 35 h 164"/>
                <a:gd name="T20" fmla="*/ 10 w 83"/>
                <a:gd name="T21" fmla="*/ 37 h 164"/>
                <a:gd name="T22" fmla="*/ 11 w 83"/>
                <a:gd name="T23" fmla="*/ 38 h 164"/>
                <a:gd name="T24" fmla="*/ 13 w 83"/>
                <a:gd name="T25" fmla="*/ 38 h 164"/>
                <a:gd name="T26" fmla="*/ 15 w 83"/>
                <a:gd name="T27" fmla="*/ 37 h 164"/>
                <a:gd name="T28" fmla="*/ 17 w 83"/>
                <a:gd name="T29" fmla="*/ 36 h 164"/>
                <a:gd name="T30" fmla="*/ 18 w 83"/>
                <a:gd name="T31" fmla="*/ 34 h 164"/>
                <a:gd name="T32" fmla="*/ 18 w 83"/>
                <a:gd name="T33" fmla="*/ 32 h 164"/>
                <a:gd name="T34" fmla="*/ 18 w 83"/>
                <a:gd name="T35" fmla="*/ 31 h 164"/>
                <a:gd name="T36" fmla="*/ 18 w 83"/>
                <a:gd name="T37" fmla="*/ 29 h 164"/>
                <a:gd name="T38" fmla="*/ 17 w 83"/>
                <a:gd name="T39" fmla="*/ 25 h 164"/>
                <a:gd name="T40" fmla="*/ 16 w 83"/>
                <a:gd name="T41" fmla="*/ 21 h 164"/>
                <a:gd name="T42" fmla="*/ 16 w 83"/>
                <a:gd name="T43" fmla="*/ 17 h 164"/>
                <a:gd name="T44" fmla="*/ 14 w 83"/>
                <a:gd name="T45" fmla="*/ 12 h 164"/>
                <a:gd name="T46" fmla="*/ 12 w 83"/>
                <a:gd name="T47" fmla="*/ 7 h 164"/>
                <a:gd name="T48" fmla="*/ 9 w 83"/>
                <a:gd name="T49" fmla="*/ 2 h 164"/>
                <a:gd name="T50" fmla="*/ 8 w 83"/>
                <a:gd name="T51" fmla="*/ 0 h 164"/>
                <a:gd name="T52" fmla="*/ 6 w 83"/>
                <a:gd name="T53" fmla="*/ 0 h 164"/>
                <a:gd name="T54" fmla="*/ 4 w 83"/>
                <a:gd name="T55" fmla="*/ 0 h 164"/>
                <a:gd name="T56" fmla="*/ 2 w 83"/>
                <a:gd name="T57" fmla="*/ 1 h 1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3"/>
                <a:gd name="T88" fmla="*/ 0 h 164"/>
                <a:gd name="T89" fmla="*/ 83 w 83"/>
                <a:gd name="T90" fmla="*/ 164 h 1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3" h="164">
                  <a:moveTo>
                    <a:pt x="9" y="4"/>
                  </a:moveTo>
                  <a:lnTo>
                    <a:pt x="2" y="10"/>
                  </a:lnTo>
                  <a:lnTo>
                    <a:pt x="0" y="19"/>
                  </a:lnTo>
                  <a:lnTo>
                    <a:pt x="0" y="29"/>
                  </a:lnTo>
                  <a:lnTo>
                    <a:pt x="4" y="38"/>
                  </a:lnTo>
                  <a:lnTo>
                    <a:pt x="20" y="70"/>
                  </a:lnTo>
                  <a:lnTo>
                    <a:pt x="31" y="104"/>
                  </a:lnTo>
                  <a:lnTo>
                    <a:pt x="35" y="130"/>
                  </a:lnTo>
                  <a:lnTo>
                    <a:pt x="36" y="142"/>
                  </a:lnTo>
                  <a:lnTo>
                    <a:pt x="39" y="151"/>
                  </a:lnTo>
                  <a:lnTo>
                    <a:pt x="44" y="159"/>
                  </a:lnTo>
                  <a:lnTo>
                    <a:pt x="50" y="162"/>
                  </a:lnTo>
                  <a:lnTo>
                    <a:pt x="60" y="164"/>
                  </a:lnTo>
                  <a:lnTo>
                    <a:pt x="70" y="161"/>
                  </a:lnTo>
                  <a:lnTo>
                    <a:pt x="78" y="156"/>
                  </a:lnTo>
                  <a:lnTo>
                    <a:pt x="82" y="148"/>
                  </a:lnTo>
                  <a:lnTo>
                    <a:pt x="83" y="139"/>
                  </a:lnTo>
                  <a:lnTo>
                    <a:pt x="83" y="135"/>
                  </a:lnTo>
                  <a:lnTo>
                    <a:pt x="82" y="125"/>
                  </a:lnTo>
                  <a:lnTo>
                    <a:pt x="80" y="110"/>
                  </a:lnTo>
                  <a:lnTo>
                    <a:pt x="76" y="92"/>
                  </a:lnTo>
                  <a:lnTo>
                    <a:pt x="73" y="73"/>
                  </a:lnTo>
                  <a:lnTo>
                    <a:pt x="65" y="51"/>
                  </a:lnTo>
                  <a:lnTo>
                    <a:pt x="56" y="30"/>
                  </a:lnTo>
                  <a:lnTo>
                    <a:pt x="43" y="9"/>
                  </a:lnTo>
                  <a:lnTo>
                    <a:pt x="35" y="2"/>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1265" name="Freeform 1263"/>
            <p:cNvSpPr>
              <a:spLocks/>
            </p:cNvSpPr>
            <p:nvPr/>
          </p:nvSpPr>
          <p:spPr bwMode="auto">
            <a:xfrm>
              <a:off x="-622" y="777"/>
              <a:ext cx="137" cy="91"/>
            </a:xfrm>
            <a:custGeom>
              <a:avLst/>
              <a:gdLst>
                <a:gd name="T0" fmla="*/ 6 w 600"/>
                <a:gd name="T1" fmla="*/ 8 h 394"/>
                <a:gd name="T2" fmla="*/ 4 w 600"/>
                <a:gd name="T3" fmla="*/ 10 h 394"/>
                <a:gd name="T4" fmla="*/ 0 w 600"/>
                <a:gd name="T5" fmla="*/ 42 h 394"/>
                <a:gd name="T6" fmla="*/ 0 w 600"/>
                <a:gd name="T7" fmla="*/ 42 h 394"/>
                <a:gd name="T8" fmla="*/ 0 w 600"/>
                <a:gd name="T9" fmla="*/ 43 h 394"/>
                <a:gd name="T10" fmla="*/ 0 w 600"/>
                <a:gd name="T11" fmla="*/ 45 h 394"/>
                <a:gd name="T12" fmla="*/ 2 w 600"/>
                <a:gd name="T13" fmla="*/ 47 h 394"/>
                <a:gd name="T14" fmla="*/ 3 w 600"/>
                <a:gd name="T15" fmla="*/ 48 h 394"/>
                <a:gd name="T16" fmla="*/ 5 w 600"/>
                <a:gd name="T17" fmla="*/ 48 h 394"/>
                <a:gd name="T18" fmla="*/ 5 w 600"/>
                <a:gd name="T19" fmla="*/ 48 h 394"/>
                <a:gd name="T20" fmla="*/ 4 w 600"/>
                <a:gd name="T21" fmla="*/ 48 h 394"/>
                <a:gd name="T22" fmla="*/ 2 w 600"/>
                <a:gd name="T23" fmla="*/ 50 h 394"/>
                <a:gd name="T24" fmla="*/ 1 w 600"/>
                <a:gd name="T25" fmla="*/ 53 h 394"/>
                <a:gd name="T26" fmla="*/ 1 w 600"/>
                <a:gd name="T27" fmla="*/ 54 h 394"/>
                <a:gd name="T28" fmla="*/ 1 w 600"/>
                <a:gd name="T29" fmla="*/ 55 h 394"/>
                <a:gd name="T30" fmla="*/ 8 w 600"/>
                <a:gd name="T31" fmla="*/ 77 h 394"/>
                <a:gd name="T32" fmla="*/ 10 w 600"/>
                <a:gd name="T33" fmla="*/ 79 h 394"/>
                <a:gd name="T34" fmla="*/ 12 w 600"/>
                <a:gd name="T35" fmla="*/ 80 h 394"/>
                <a:gd name="T36" fmla="*/ 15 w 600"/>
                <a:gd name="T37" fmla="*/ 79 h 394"/>
                <a:gd name="T38" fmla="*/ 17 w 600"/>
                <a:gd name="T39" fmla="*/ 78 h 394"/>
                <a:gd name="T40" fmla="*/ 23 w 600"/>
                <a:gd name="T41" fmla="*/ 75 h 394"/>
                <a:gd name="T42" fmla="*/ 33 w 600"/>
                <a:gd name="T43" fmla="*/ 71 h 394"/>
                <a:gd name="T44" fmla="*/ 47 w 600"/>
                <a:gd name="T45" fmla="*/ 67 h 394"/>
                <a:gd name="T46" fmla="*/ 62 w 600"/>
                <a:gd name="T47" fmla="*/ 64 h 394"/>
                <a:gd name="T48" fmla="*/ 79 w 600"/>
                <a:gd name="T49" fmla="*/ 65 h 394"/>
                <a:gd name="T50" fmla="*/ 95 w 600"/>
                <a:gd name="T51" fmla="*/ 70 h 394"/>
                <a:gd name="T52" fmla="*/ 111 w 600"/>
                <a:gd name="T53" fmla="*/ 81 h 394"/>
                <a:gd name="T54" fmla="*/ 119 w 600"/>
                <a:gd name="T55" fmla="*/ 89 h 394"/>
                <a:gd name="T56" fmla="*/ 121 w 600"/>
                <a:gd name="T57" fmla="*/ 91 h 394"/>
                <a:gd name="T58" fmla="*/ 123 w 600"/>
                <a:gd name="T59" fmla="*/ 91 h 394"/>
                <a:gd name="T60" fmla="*/ 126 w 600"/>
                <a:gd name="T61" fmla="*/ 91 h 394"/>
                <a:gd name="T62" fmla="*/ 128 w 600"/>
                <a:gd name="T63" fmla="*/ 91 h 394"/>
                <a:gd name="T64" fmla="*/ 131 w 600"/>
                <a:gd name="T65" fmla="*/ 89 h 394"/>
                <a:gd name="T66" fmla="*/ 135 w 600"/>
                <a:gd name="T67" fmla="*/ 85 h 394"/>
                <a:gd name="T68" fmla="*/ 137 w 600"/>
                <a:gd name="T69" fmla="*/ 75 h 394"/>
                <a:gd name="T70" fmla="*/ 137 w 600"/>
                <a:gd name="T71" fmla="*/ 68 h 394"/>
                <a:gd name="T72" fmla="*/ 137 w 600"/>
                <a:gd name="T73" fmla="*/ 68 h 394"/>
                <a:gd name="T74" fmla="*/ 136 w 600"/>
                <a:gd name="T75" fmla="*/ 66 h 394"/>
                <a:gd name="T76" fmla="*/ 131 w 600"/>
                <a:gd name="T77" fmla="*/ 54 h 394"/>
                <a:gd name="T78" fmla="*/ 121 w 600"/>
                <a:gd name="T79" fmla="*/ 36 h 394"/>
                <a:gd name="T80" fmla="*/ 103 w 600"/>
                <a:gd name="T81" fmla="*/ 19 h 394"/>
                <a:gd name="T82" fmla="*/ 87 w 600"/>
                <a:gd name="T83" fmla="*/ 8 h 394"/>
                <a:gd name="T84" fmla="*/ 78 w 600"/>
                <a:gd name="T85" fmla="*/ 5 h 394"/>
                <a:gd name="T86" fmla="*/ 69 w 600"/>
                <a:gd name="T87" fmla="*/ 2 h 394"/>
                <a:gd name="T88" fmla="*/ 58 w 600"/>
                <a:gd name="T89" fmla="*/ 1 h 394"/>
                <a:gd name="T90" fmla="*/ 48 w 600"/>
                <a:gd name="T91" fmla="*/ 0 h 394"/>
                <a:gd name="T92" fmla="*/ 37 w 600"/>
                <a:gd name="T93" fmla="*/ 1 h 394"/>
                <a:gd name="T94" fmla="*/ 25 w 600"/>
                <a:gd name="T95" fmla="*/ 2 h 394"/>
                <a:gd name="T96" fmla="*/ 13 w 600"/>
                <a:gd name="T97" fmla="*/ 5 h 3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0"/>
                <a:gd name="T148" fmla="*/ 0 h 394"/>
                <a:gd name="T149" fmla="*/ 600 w 600"/>
                <a:gd name="T150" fmla="*/ 394 h 3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0" h="394">
                  <a:moveTo>
                    <a:pt x="32" y="30"/>
                  </a:moveTo>
                  <a:lnTo>
                    <a:pt x="25" y="33"/>
                  </a:lnTo>
                  <a:lnTo>
                    <a:pt x="20" y="38"/>
                  </a:lnTo>
                  <a:lnTo>
                    <a:pt x="16" y="43"/>
                  </a:lnTo>
                  <a:lnTo>
                    <a:pt x="15" y="50"/>
                  </a:lnTo>
                  <a:lnTo>
                    <a:pt x="0" y="182"/>
                  </a:lnTo>
                  <a:lnTo>
                    <a:pt x="0" y="183"/>
                  </a:lnTo>
                  <a:lnTo>
                    <a:pt x="0" y="185"/>
                  </a:lnTo>
                  <a:lnTo>
                    <a:pt x="0" y="190"/>
                  </a:lnTo>
                  <a:lnTo>
                    <a:pt x="2" y="194"/>
                  </a:lnTo>
                  <a:lnTo>
                    <a:pt x="4" y="199"/>
                  </a:lnTo>
                  <a:lnTo>
                    <a:pt x="7" y="203"/>
                  </a:lnTo>
                  <a:lnTo>
                    <a:pt x="9" y="204"/>
                  </a:lnTo>
                  <a:lnTo>
                    <a:pt x="13" y="206"/>
                  </a:lnTo>
                  <a:lnTo>
                    <a:pt x="17" y="207"/>
                  </a:lnTo>
                  <a:lnTo>
                    <a:pt x="20" y="208"/>
                  </a:lnTo>
                  <a:lnTo>
                    <a:pt x="19" y="208"/>
                  </a:lnTo>
                  <a:lnTo>
                    <a:pt x="12" y="212"/>
                  </a:lnTo>
                  <a:lnTo>
                    <a:pt x="8" y="217"/>
                  </a:lnTo>
                  <a:lnTo>
                    <a:pt x="6" y="224"/>
                  </a:lnTo>
                  <a:lnTo>
                    <a:pt x="4" y="230"/>
                  </a:lnTo>
                  <a:lnTo>
                    <a:pt x="4" y="232"/>
                  </a:lnTo>
                  <a:lnTo>
                    <a:pt x="4" y="234"/>
                  </a:lnTo>
                  <a:lnTo>
                    <a:pt x="4" y="235"/>
                  </a:lnTo>
                  <a:lnTo>
                    <a:pt x="6" y="238"/>
                  </a:lnTo>
                  <a:lnTo>
                    <a:pt x="34" y="328"/>
                  </a:lnTo>
                  <a:lnTo>
                    <a:pt x="37" y="333"/>
                  </a:lnTo>
                  <a:lnTo>
                    <a:pt x="39" y="337"/>
                  </a:lnTo>
                  <a:lnTo>
                    <a:pt x="43" y="341"/>
                  </a:lnTo>
                  <a:lnTo>
                    <a:pt x="48" y="343"/>
                  </a:lnTo>
                  <a:lnTo>
                    <a:pt x="54" y="345"/>
                  </a:lnTo>
                  <a:lnTo>
                    <a:pt x="59" y="345"/>
                  </a:lnTo>
                  <a:lnTo>
                    <a:pt x="64" y="343"/>
                  </a:lnTo>
                  <a:lnTo>
                    <a:pt x="69" y="341"/>
                  </a:lnTo>
                  <a:lnTo>
                    <a:pt x="75" y="338"/>
                  </a:lnTo>
                  <a:lnTo>
                    <a:pt x="85" y="332"/>
                  </a:lnTo>
                  <a:lnTo>
                    <a:pt x="101" y="324"/>
                  </a:lnTo>
                  <a:lnTo>
                    <a:pt x="121" y="315"/>
                  </a:lnTo>
                  <a:lnTo>
                    <a:pt x="146" y="306"/>
                  </a:lnTo>
                  <a:lnTo>
                    <a:pt x="173" y="297"/>
                  </a:lnTo>
                  <a:lnTo>
                    <a:pt x="205" y="288"/>
                  </a:lnTo>
                  <a:lnTo>
                    <a:pt x="237" y="281"/>
                  </a:lnTo>
                  <a:lnTo>
                    <a:pt x="272" y="277"/>
                  </a:lnTo>
                  <a:lnTo>
                    <a:pt x="307" y="276"/>
                  </a:lnTo>
                  <a:lnTo>
                    <a:pt x="345" y="280"/>
                  </a:lnTo>
                  <a:lnTo>
                    <a:pt x="382" y="288"/>
                  </a:lnTo>
                  <a:lnTo>
                    <a:pt x="418" y="301"/>
                  </a:lnTo>
                  <a:lnTo>
                    <a:pt x="455" y="321"/>
                  </a:lnTo>
                  <a:lnTo>
                    <a:pt x="488" y="349"/>
                  </a:lnTo>
                  <a:lnTo>
                    <a:pt x="521" y="384"/>
                  </a:lnTo>
                  <a:lnTo>
                    <a:pt x="523" y="386"/>
                  </a:lnTo>
                  <a:lnTo>
                    <a:pt x="526" y="389"/>
                  </a:lnTo>
                  <a:lnTo>
                    <a:pt x="530" y="392"/>
                  </a:lnTo>
                  <a:lnTo>
                    <a:pt x="534" y="393"/>
                  </a:lnTo>
                  <a:lnTo>
                    <a:pt x="539" y="394"/>
                  </a:lnTo>
                  <a:lnTo>
                    <a:pt x="544" y="394"/>
                  </a:lnTo>
                  <a:lnTo>
                    <a:pt x="550" y="394"/>
                  </a:lnTo>
                  <a:lnTo>
                    <a:pt x="556" y="393"/>
                  </a:lnTo>
                  <a:lnTo>
                    <a:pt x="561" y="392"/>
                  </a:lnTo>
                  <a:lnTo>
                    <a:pt x="568" y="388"/>
                  </a:lnTo>
                  <a:lnTo>
                    <a:pt x="574" y="385"/>
                  </a:lnTo>
                  <a:lnTo>
                    <a:pt x="579" y="380"/>
                  </a:lnTo>
                  <a:lnTo>
                    <a:pt x="591" y="366"/>
                  </a:lnTo>
                  <a:lnTo>
                    <a:pt x="598" y="347"/>
                  </a:lnTo>
                  <a:lnTo>
                    <a:pt x="600" y="324"/>
                  </a:lnTo>
                  <a:lnTo>
                    <a:pt x="599" y="295"/>
                  </a:lnTo>
                  <a:lnTo>
                    <a:pt x="599" y="294"/>
                  </a:lnTo>
                  <a:lnTo>
                    <a:pt x="598" y="293"/>
                  </a:lnTo>
                  <a:lnTo>
                    <a:pt x="595" y="284"/>
                  </a:lnTo>
                  <a:lnTo>
                    <a:pt x="587" y="263"/>
                  </a:lnTo>
                  <a:lnTo>
                    <a:pt x="574" y="233"/>
                  </a:lnTo>
                  <a:lnTo>
                    <a:pt x="555" y="196"/>
                  </a:lnTo>
                  <a:lnTo>
                    <a:pt x="529" y="157"/>
                  </a:lnTo>
                  <a:lnTo>
                    <a:pt x="495" y="118"/>
                  </a:lnTo>
                  <a:lnTo>
                    <a:pt x="453" y="81"/>
                  </a:lnTo>
                  <a:lnTo>
                    <a:pt x="402" y="47"/>
                  </a:lnTo>
                  <a:lnTo>
                    <a:pt x="383" y="36"/>
                  </a:lnTo>
                  <a:lnTo>
                    <a:pt x="363" y="29"/>
                  </a:lnTo>
                  <a:lnTo>
                    <a:pt x="343" y="21"/>
                  </a:lnTo>
                  <a:lnTo>
                    <a:pt x="322" y="14"/>
                  </a:lnTo>
                  <a:lnTo>
                    <a:pt x="300" y="9"/>
                  </a:lnTo>
                  <a:lnTo>
                    <a:pt x="278" y="5"/>
                  </a:lnTo>
                  <a:lnTo>
                    <a:pt x="255" y="3"/>
                  </a:lnTo>
                  <a:lnTo>
                    <a:pt x="232" y="0"/>
                  </a:lnTo>
                  <a:lnTo>
                    <a:pt x="209" y="0"/>
                  </a:lnTo>
                  <a:lnTo>
                    <a:pt x="185" y="0"/>
                  </a:lnTo>
                  <a:lnTo>
                    <a:pt x="160" y="3"/>
                  </a:lnTo>
                  <a:lnTo>
                    <a:pt x="136" y="5"/>
                  </a:lnTo>
                  <a:lnTo>
                    <a:pt x="110" y="10"/>
                  </a:lnTo>
                  <a:lnTo>
                    <a:pt x="85" y="16"/>
                  </a:lnTo>
                  <a:lnTo>
                    <a:pt x="58" y="22"/>
                  </a:lnTo>
                  <a:lnTo>
                    <a:pt x="32" y="30"/>
                  </a:lnTo>
                  <a:close/>
                </a:path>
              </a:pathLst>
            </a:custGeom>
            <a:solidFill>
              <a:srgbClr val="000000"/>
            </a:solidFill>
            <a:ln w="9525">
              <a:noFill/>
              <a:round/>
              <a:headEnd/>
              <a:tailEnd/>
            </a:ln>
          </p:spPr>
          <p:txBody>
            <a:bodyPr/>
            <a:lstStyle/>
            <a:p>
              <a:pPr rtl="0"/>
              <a:endParaRPr lang="en-US" sz="3800"/>
            </a:p>
          </p:txBody>
        </p:sp>
        <p:sp>
          <p:nvSpPr>
            <p:cNvPr id="1266" name="Freeform 1264"/>
            <p:cNvSpPr>
              <a:spLocks/>
            </p:cNvSpPr>
            <p:nvPr/>
          </p:nvSpPr>
          <p:spPr bwMode="auto">
            <a:xfrm>
              <a:off x="-610" y="788"/>
              <a:ext cx="114" cy="68"/>
            </a:xfrm>
            <a:custGeom>
              <a:avLst/>
              <a:gdLst>
                <a:gd name="T0" fmla="*/ 84 w 501"/>
                <a:gd name="T1" fmla="*/ 16 h 295"/>
                <a:gd name="T2" fmla="*/ 99 w 501"/>
                <a:gd name="T3" fmla="*/ 31 h 295"/>
                <a:gd name="T4" fmla="*/ 109 w 501"/>
                <a:gd name="T5" fmla="*/ 46 h 295"/>
                <a:gd name="T6" fmla="*/ 113 w 501"/>
                <a:gd name="T7" fmla="*/ 57 h 295"/>
                <a:gd name="T8" fmla="*/ 114 w 501"/>
                <a:gd name="T9" fmla="*/ 60 h 295"/>
                <a:gd name="T10" fmla="*/ 114 w 501"/>
                <a:gd name="T11" fmla="*/ 62 h 295"/>
                <a:gd name="T12" fmla="*/ 114 w 501"/>
                <a:gd name="T13" fmla="*/ 65 h 295"/>
                <a:gd name="T14" fmla="*/ 114 w 501"/>
                <a:gd name="T15" fmla="*/ 68 h 295"/>
                <a:gd name="T16" fmla="*/ 106 w 501"/>
                <a:gd name="T17" fmla="*/ 61 h 295"/>
                <a:gd name="T18" fmla="*/ 91 w 501"/>
                <a:gd name="T19" fmla="*/ 50 h 295"/>
                <a:gd name="T20" fmla="*/ 76 w 501"/>
                <a:gd name="T21" fmla="*/ 44 h 295"/>
                <a:gd name="T22" fmla="*/ 60 w 501"/>
                <a:gd name="T23" fmla="*/ 42 h 295"/>
                <a:gd name="T24" fmla="*/ 44 w 501"/>
                <a:gd name="T25" fmla="*/ 43 h 295"/>
                <a:gd name="T26" fmla="*/ 30 w 501"/>
                <a:gd name="T27" fmla="*/ 45 h 295"/>
                <a:gd name="T28" fmla="*/ 18 w 501"/>
                <a:gd name="T29" fmla="*/ 49 h 295"/>
                <a:gd name="T30" fmla="*/ 8 w 501"/>
                <a:gd name="T31" fmla="*/ 53 h 295"/>
                <a:gd name="T32" fmla="*/ 4 w 501"/>
                <a:gd name="T33" fmla="*/ 52 h 295"/>
                <a:gd name="T34" fmla="*/ 3 w 501"/>
                <a:gd name="T35" fmla="*/ 48 h 295"/>
                <a:gd name="T36" fmla="*/ 5 w 501"/>
                <a:gd name="T37" fmla="*/ 44 h 295"/>
                <a:gd name="T38" fmla="*/ 16 w 501"/>
                <a:gd name="T39" fmla="*/ 40 h 295"/>
                <a:gd name="T40" fmla="*/ 28 w 501"/>
                <a:gd name="T41" fmla="*/ 35 h 295"/>
                <a:gd name="T42" fmla="*/ 36 w 501"/>
                <a:gd name="T43" fmla="*/ 32 h 295"/>
                <a:gd name="T44" fmla="*/ 39 w 501"/>
                <a:gd name="T45" fmla="*/ 30 h 295"/>
                <a:gd name="T46" fmla="*/ 40 w 501"/>
                <a:gd name="T47" fmla="*/ 28 h 295"/>
                <a:gd name="T48" fmla="*/ 41 w 501"/>
                <a:gd name="T49" fmla="*/ 26 h 295"/>
                <a:gd name="T50" fmla="*/ 41 w 501"/>
                <a:gd name="T51" fmla="*/ 25 h 295"/>
                <a:gd name="T52" fmla="*/ 40 w 501"/>
                <a:gd name="T53" fmla="*/ 23 h 295"/>
                <a:gd name="T54" fmla="*/ 37 w 501"/>
                <a:gd name="T55" fmla="*/ 21 h 295"/>
                <a:gd name="T56" fmla="*/ 33 w 501"/>
                <a:gd name="T57" fmla="*/ 21 h 295"/>
                <a:gd name="T58" fmla="*/ 26 w 501"/>
                <a:gd name="T59" fmla="*/ 22 h 295"/>
                <a:gd name="T60" fmla="*/ 15 w 501"/>
                <a:gd name="T61" fmla="*/ 23 h 295"/>
                <a:gd name="T62" fmla="*/ 4 w 501"/>
                <a:gd name="T63" fmla="*/ 25 h 295"/>
                <a:gd name="T64" fmla="*/ 1 w 501"/>
                <a:gd name="T65" fmla="*/ 20 h 295"/>
                <a:gd name="T66" fmla="*/ 2 w 501"/>
                <a:gd name="T67" fmla="*/ 9 h 295"/>
                <a:gd name="T68" fmla="*/ 8 w 501"/>
                <a:gd name="T69" fmla="*/ 4 h 295"/>
                <a:gd name="T70" fmla="*/ 18 w 501"/>
                <a:gd name="T71" fmla="*/ 2 h 295"/>
                <a:gd name="T72" fmla="*/ 28 w 501"/>
                <a:gd name="T73" fmla="*/ 1 h 295"/>
                <a:gd name="T74" fmla="*/ 37 w 501"/>
                <a:gd name="T75" fmla="*/ 0 h 295"/>
                <a:gd name="T76" fmla="*/ 46 w 501"/>
                <a:gd name="T77" fmla="*/ 1 h 295"/>
                <a:gd name="T78" fmla="*/ 55 w 501"/>
                <a:gd name="T79" fmla="*/ 2 h 295"/>
                <a:gd name="T80" fmla="*/ 63 w 501"/>
                <a:gd name="T81" fmla="*/ 4 h 295"/>
                <a:gd name="T82" fmla="*/ 71 w 501"/>
                <a:gd name="T83" fmla="*/ 7 h 2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1"/>
                <a:gd name="T127" fmla="*/ 0 h 295"/>
                <a:gd name="T128" fmla="*/ 501 w 501"/>
                <a:gd name="T129" fmla="*/ 295 h 2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1" h="295">
                  <a:moveTo>
                    <a:pt x="328" y="41"/>
                  </a:moveTo>
                  <a:lnTo>
                    <a:pt x="371" y="69"/>
                  </a:lnTo>
                  <a:lnTo>
                    <a:pt x="407" y="102"/>
                  </a:lnTo>
                  <a:lnTo>
                    <a:pt x="437" y="135"/>
                  </a:lnTo>
                  <a:lnTo>
                    <a:pt x="461" y="169"/>
                  </a:lnTo>
                  <a:lnTo>
                    <a:pt x="478" y="201"/>
                  </a:lnTo>
                  <a:lnTo>
                    <a:pt x="489" y="227"/>
                  </a:lnTo>
                  <a:lnTo>
                    <a:pt x="497" y="246"/>
                  </a:lnTo>
                  <a:lnTo>
                    <a:pt x="500" y="255"/>
                  </a:lnTo>
                  <a:lnTo>
                    <a:pt x="501" y="260"/>
                  </a:lnTo>
                  <a:lnTo>
                    <a:pt x="501" y="264"/>
                  </a:lnTo>
                  <a:lnTo>
                    <a:pt x="501" y="269"/>
                  </a:lnTo>
                  <a:lnTo>
                    <a:pt x="501" y="273"/>
                  </a:lnTo>
                  <a:lnTo>
                    <a:pt x="501" y="282"/>
                  </a:lnTo>
                  <a:lnTo>
                    <a:pt x="500" y="288"/>
                  </a:lnTo>
                  <a:lnTo>
                    <a:pt x="499" y="293"/>
                  </a:lnTo>
                  <a:lnTo>
                    <a:pt x="497" y="295"/>
                  </a:lnTo>
                  <a:lnTo>
                    <a:pt x="466" y="263"/>
                  </a:lnTo>
                  <a:lnTo>
                    <a:pt x="433" y="238"/>
                  </a:lnTo>
                  <a:lnTo>
                    <a:pt x="401" y="217"/>
                  </a:lnTo>
                  <a:lnTo>
                    <a:pt x="366" y="202"/>
                  </a:lnTo>
                  <a:lnTo>
                    <a:pt x="332" y="191"/>
                  </a:lnTo>
                  <a:lnTo>
                    <a:pt x="297" y="185"/>
                  </a:lnTo>
                  <a:lnTo>
                    <a:pt x="262" y="182"/>
                  </a:lnTo>
                  <a:lnTo>
                    <a:pt x="228" y="182"/>
                  </a:lnTo>
                  <a:lnTo>
                    <a:pt x="195" y="185"/>
                  </a:lnTo>
                  <a:lnTo>
                    <a:pt x="163" y="190"/>
                  </a:lnTo>
                  <a:lnTo>
                    <a:pt x="133" y="197"/>
                  </a:lnTo>
                  <a:lnTo>
                    <a:pt x="106" y="204"/>
                  </a:lnTo>
                  <a:lnTo>
                    <a:pt x="79" y="214"/>
                  </a:lnTo>
                  <a:lnTo>
                    <a:pt x="56" y="223"/>
                  </a:lnTo>
                  <a:lnTo>
                    <a:pt x="37" y="230"/>
                  </a:lnTo>
                  <a:lnTo>
                    <a:pt x="20" y="238"/>
                  </a:lnTo>
                  <a:lnTo>
                    <a:pt x="16" y="227"/>
                  </a:lnTo>
                  <a:lnTo>
                    <a:pt x="13" y="217"/>
                  </a:lnTo>
                  <a:lnTo>
                    <a:pt x="11" y="207"/>
                  </a:lnTo>
                  <a:lnTo>
                    <a:pt x="7" y="197"/>
                  </a:lnTo>
                  <a:lnTo>
                    <a:pt x="22" y="190"/>
                  </a:lnTo>
                  <a:lnTo>
                    <a:pt x="44" y="181"/>
                  </a:lnTo>
                  <a:lnTo>
                    <a:pt x="70" y="172"/>
                  </a:lnTo>
                  <a:lnTo>
                    <a:pt x="98" y="161"/>
                  </a:lnTo>
                  <a:lnTo>
                    <a:pt x="122" y="151"/>
                  </a:lnTo>
                  <a:lnTo>
                    <a:pt x="145" y="143"/>
                  </a:lnTo>
                  <a:lnTo>
                    <a:pt x="159" y="138"/>
                  </a:lnTo>
                  <a:lnTo>
                    <a:pt x="164" y="135"/>
                  </a:lnTo>
                  <a:lnTo>
                    <a:pt x="171" y="132"/>
                  </a:lnTo>
                  <a:lnTo>
                    <a:pt x="174" y="126"/>
                  </a:lnTo>
                  <a:lnTo>
                    <a:pt x="177" y="120"/>
                  </a:lnTo>
                  <a:lnTo>
                    <a:pt x="178" y="113"/>
                  </a:lnTo>
                  <a:lnTo>
                    <a:pt x="178" y="112"/>
                  </a:lnTo>
                  <a:lnTo>
                    <a:pt x="178" y="109"/>
                  </a:lnTo>
                  <a:lnTo>
                    <a:pt x="178" y="108"/>
                  </a:lnTo>
                  <a:lnTo>
                    <a:pt x="178" y="107"/>
                  </a:lnTo>
                  <a:lnTo>
                    <a:pt x="174" y="99"/>
                  </a:lnTo>
                  <a:lnTo>
                    <a:pt x="168" y="93"/>
                  </a:lnTo>
                  <a:lnTo>
                    <a:pt x="161" y="89"/>
                  </a:lnTo>
                  <a:lnTo>
                    <a:pt x="152" y="89"/>
                  </a:lnTo>
                  <a:lnTo>
                    <a:pt x="147" y="90"/>
                  </a:lnTo>
                  <a:lnTo>
                    <a:pt x="134" y="91"/>
                  </a:lnTo>
                  <a:lnTo>
                    <a:pt x="115" y="94"/>
                  </a:lnTo>
                  <a:lnTo>
                    <a:pt x="92" y="96"/>
                  </a:lnTo>
                  <a:lnTo>
                    <a:pt x="66" y="100"/>
                  </a:lnTo>
                  <a:lnTo>
                    <a:pt x="42" y="104"/>
                  </a:lnTo>
                  <a:lnTo>
                    <a:pt x="18" y="107"/>
                  </a:lnTo>
                  <a:lnTo>
                    <a:pt x="0" y="109"/>
                  </a:lnTo>
                  <a:lnTo>
                    <a:pt x="3" y="86"/>
                  </a:lnTo>
                  <a:lnTo>
                    <a:pt x="5" y="63"/>
                  </a:lnTo>
                  <a:lnTo>
                    <a:pt x="8" y="41"/>
                  </a:lnTo>
                  <a:lnTo>
                    <a:pt x="9" y="24"/>
                  </a:lnTo>
                  <a:lnTo>
                    <a:pt x="33" y="17"/>
                  </a:lnTo>
                  <a:lnTo>
                    <a:pt x="55" y="12"/>
                  </a:lnTo>
                  <a:lnTo>
                    <a:pt x="78" y="8"/>
                  </a:lnTo>
                  <a:lnTo>
                    <a:pt x="99" y="4"/>
                  </a:lnTo>
                  <a:lnTo>
                    <a:pt x="121" y="3"/>
                  </a:lnTo>
                  <a:lnTo>
                    <a:pt x="142" y="0"/>
                  </a:lnTo>
                  <a:lnTo>
                    <a:pt x="163" y="0"/>
                  </a:lnTo>
                  <a:lnTo>
                    <a:pt x="182" y="0"/>
                  </a:lnTo>
                  <a:lnTo>
                    <a:pt x="203" y="3"/>
                  </a:lnTo>
                  <a:lnTo>
                    <a:pt x="221" y="5"/>
                  </a:lnTo>
                  <a:lnTo>
                    <a:pt x="241" y="8"/>
                  </a:lnTo>
                  <a:lnTo>
                    <a:pt x="259" y="13"/>
                  </a:lnTo>
                  <a:lnTo>
                    <a:pt x="277" y="18"/>
                  </a:lnTo>
                  <a:lnTo>
                    <a:pt x="294" y="25"/>
                  </a:lnTo>
                  <a:lnTo>
                    <a:pt x="311" y="31"/>
                  </a:lnTo>
                  <a:lnTo>
                    <a:pt x="328" y="41"/>
                  </a:lnTo>
                  <a:close/>
                </a:path>
              </a:pathLst>
            </a:custGeom>
            <a:solidFill>
              <a:srgbClr val="000000"/>
            </a:solidFill>
            <a:ln w="9525">
              <a:noFill/>
              <a:round/>
              <a:headEnd/>
              <a:tailEnd/>
            </a:ln>
          </p:spPr>
          <p:txBody>
            <a:bodyPr/>
            <a:lstStyle/>
            <a:p>
              <a:pPr rtl="0"/>
              <a:endParaRPr lang="en-US" sz="3800"/>
            </a:p>
          </p:txBody>
        </p:sp>
        <p:sp>
          <p:nvSpPr>
            <p:cNvPr id="1267" name="Freeform 1265"/>
            <p:cNvSpPr>
              <a:spLocks/>
            </p:cNvSpPr>
            <p:nvPr/>
          </p:nvSpPr>
          <p:spPr bwMode="auto">
            <a:xfrm>
              <a:off x="-390" y="923"/>
              <a:ext cx="18" cy="22"/>
            </a:xfrm>
            <a:custGeom>
              <a:avLst/>
              <a:gdLst>
                <a:gd name="T0" fmla="*/ 7 w 78"/>
                <a:gd name="T1" fmla="*/ 0 h 96"/>
                <a:gd name="T2" fmla="*/ 6 w 78"/>
                <a:gd name="T3" fmla="*/ 1 h 96"/>
                <a:gd name="T4" fmla="*/ 5 w 78"/>
                <a:gd name="T5" fmla="*/ 2 h 96"/>
                <a:gd name="T6" fmla="*/ 5 w 78"/>
                <a:gd name="T7" fmla="*/ 3 h 96"/>
                <a:gd name="T8" fmla="*/ 4 w 78"/>
                <a:gd name="T9" fmla="*/ 4 h 96"/>
                <a:gd name="T10" fmla="*/ 4 w 78"/>
                <a:gd name="T11" fmla="*/ 4 h 96"/>
                <a:gd name="T12" fmla="*/ 5 w 78"/>
                <a:gd name="T13" fmla="*/ 5 h 96"/>
                <a:gd name="T14" fmla="*/ 5 w 78"/>
                <a:gd name="T15" fmla="*/ 5 h 96"/>
                <a:gd name="T16" fmla="*/ 5 w 78"/>
                <a:gd name="T17" fmla="*/ 6 h 96"/>
                <a:gd name="T18" fmla="*/ 5 w 78"/>
                <a:gd name="T19" fmla="*/ 6 h 96"/>
                <a:gd name="T20" fmla="*/ 6 w 78"/>
                <a:gd name="T21" fmla="*/ 8 h 96"/>
                <a:gd name="T22" fmla="*/ 6 w 78"/>
                <a:gd name="T23" fmla="*/ 10 h 96"/>
                <a:gd name="T24" fmla="*/ 7 w 78"/>
                <a:gd name="T25" fmla="*/ 12 h 96"/>
                <a:gd name="T26" fmla="*/ 6 w 78"/>
                <a:gd name="T27" fmla="*/ 13 h 96"/>
                <a:gd name="T28" fmla="*/ 4 w 78"/>
                <a:gd name="T29" fmla="*/ 13 h 96"/>
                <a:gd name="T30" fmla="*/ 3 w 78"/>
                <a:gd name="T31" fmla="*/ 14 h 96"/>
                <a:gd name="T32" fmla="*/ 3 w 78"/>
                <a:gd name="T33" fmla="*/ 14 h 96"/>
                <a:gd name="T34" fmla="*/ 2 w 78"/>
                <a:gd name="T35" fmla="*/ 14 h 96"/>
                <a:gd name="T36" fmla="*/ 1 w 78"/>
                <a:gd name="T37" fmla="*/ 15 h 96"/>
                <a:gd name="T38" fmla="*/ 0 w 78"/>
                <a:gd name="T39" fmla="*/ 17 h 96"/>
                <a:gd name="T40" fmla="*/ 0 w 78"/>
                <a:gd name="T41" fmla="*/ 18 h 96"/>
                <a:gd name="T42" fmla="*/ 0 w 78"/>
                <a:gd name="T43" fmla="*/ 18 h 96"/>
                <a:gd name="T44" fmla="*/ 0 w 78"/>
                <a:gd name="T45" fmla="*/ 18 h 96"/>
                <a:gd name="T46" fmla="*/ 0 w 78"/>
                <a:gd name="T47" fmla="*/ 19 h 96"/>
                <a:gd name="T48" fmla="*/ 0 w 78"/>
                <a:gd name="T49" fmla="*/ 19 h 96"/>
                <a:gd name="T50" fmla="*/ 1 w 78"/>
                <a:gd name="T51" fmla="*/ 21 h 96"/>
                <a:gd name="T52" fmla="*/ 2 w 78"/>
                <a:gd name="T53" fmla="*/ 22 h 96"/>
                <a:gd name="T54" fmla="*/ 4 w 78"/>
                <a:gd name="T55" fmla="*/ 22 h 96"/>
                <a:gd name="T56" fmla="*/ 6 w 78"/>
                <a:gd name="T57" fmla="*/ 22 h 96"/>
                <a:gd name="T58" fmla="*/ 15 w 78"/>
                <a:gd name="T59" fmla="*/ 19 h 96"/>
                <a:gd name="T60" fmla="*/ 16 w 78"/>
                <a:gd name="T61" fmla="*/ 18 h 96"/>
                <a:gd name="T62" fmla="*/ 16 w 78"/>
                <a:gd name="T63" fmla="*/ 18 h 96"/>
                <a:gd name="T64" fmla="*/ 17 w 78"/>
                <a:gd name="T65" fmla="*/ 18 h 96"/>
                <a:gd name="T66" fmla="*/ 18 w 78"/>
                <a:gd name="T67" fmla="*/ 17 h 96"/>
                <a:gd name="T68" fmla="*/ 18 w 78"/>
                <a:gd name="T69" fmla="*/ 16 h 96"/>
                <a:gd name="T70" fmla="*/ 18 w 78"/>
                <a:gd name="T71" fmla="*/ 15 h 96"/>
                <a:gd name="T72" fmla="*/ 18 w 78"/>
                <a:gd name="T73" fmla="*/ 14 h 96"/>
                <a:gd name="T74" fmla="*/ 18 w 78"/>
                <a:gd name="T75" fmla="*/ 13 h 96"/>
                <a:gd name="T76" fmla="*/ 13 w 78"/>
                <a:gd name="T77" fmla="*/ 2 h 96"/>
                <a:gd name="T78" fmla="*/ 12 w 78"/>
                <a:gd name="T79" fmla="*/ 1 h 96"/>
                <a:gd name="T80" fmla="*/ 10 w 78"/>
                <a:gd name="T81" fmla="*/ 0 h 96"/>
                <a:gd name="T82" fmla="*/ 9 w 78"/>
                <a:gd name="T83" fmla="*/ 0 h 96"/>
                <a:gd name="T84" fmla="*/ 7 w 78"/>
                <a:gd name="T85" fmla="*/ 0 h 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96"/>
                <a:gd name="T131" fmla="*/ 78 w 78"/>
                <a:gd name="T132" fmla="*/ 96 h 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96">
                  <a:moveTo>
                    <a:pt x="31" y="1"/>
                  </a:moveTo>
                  <a:lnTo>
                    <a:pt x="26" y="4"/>
                  </a:lnTo>
                  <a:lnTo>
                    <a:pt x="22" y="8"/>
                  </a:lnTo>
                  <a:lnTo>
                    <a:pt x="21" y="13"/>
                  </a:lnTo>
                  <a:lnTo>
                    <a:pt x="19" y="18"/>
                  </a:lnTo>
                  <a:lnTo>
                    <a:pt x="19" y="19"/>
                  </a:lnTo>
                  <a:lnTo>
                    <a:pt x="21" y="22"/>
                  </a:lnTo>
                  <a:lnTo>
                    <a:pt x="21" y="23"/>
                  </a:lnTo>
                  <a:lnTo>
                    <a:pt x="21" y="26"/>
                  </a:lnTo>
                  <a:lnTo>
                    <a:pt x="22" y="28"/>
                  </a:lnTo>
                  <a:lnTo>
                    <a:pt x="25" y="35"/>
                  </a:lnTo>
                  <a:lnTo>
                    <a:pt x="28" y="43"/>
                  </a:lnTo>
                  <a:lnTo>
                    <a:pt x="32" y="53"/>
                  </a:lnTo>
                  <a:lnTo>
                    <a:pt x="26" y="56"/>
                  </a:lnTo>
                  <a:lnTo>
                    <a:pt x="19" y="58"/>
                  </a:lnTo>
                  <a:lnTo>
                    <a:pt x="14" y="60"/>
                  </a:lnTo>
                  <a:lnTo>
                    <a:pt x="13" y="60"/>
                  </a:lnTo>
                  <a:lnTo>
                    <a:pt x="8" y="62"/>
                  </a:lnTo>
                  <a:lnTo>
                    <a:pt x="4" y="66"/>
                  </a:lnTo>
                  <a:lnTo>
                    <a:pt x="1" y="73"/>
                  </a:lnTo>
                  <a:lnTo>
                    <a:pt x="0" y="78"/>
                  </a:lnTo>
                  <a:lnTo>
                    <a:pt x="0" y="79"/>
                  </a:lnTo>
                  <a:lnTo>
                    <a:pt x="0" y="80"/>
                  </a:lnTo>
                  <a:lnTo>
                    <a:pt x="0" y="82"/>
                  </a:lnTo>
                  <a:lnTo>
                    <a:pt x="1" y="83"/>
                  </a:lnTo>
                  <a:lnTo>
                    <a:pt x="5" y="90"/>
                  </a:lnTo>
                  <a:lnTo>
                    <a:pt x="10" y="95"/>
                  </a:lnTo>
                  <a:lnTo>
                    <a:pt x="18" y="96"/>
                  </a:lnTo>
                  <a:lnTo>
                    <a:pt x="25" y="96"/>
                  </a:lnTo>
                  <a:lnTo>
                    <a:pt x="65" y="83"/>
                  </a:lnTo>
                  <a:lnTo>
                    <a:pt x="69" y="80"/>
                  </a:lnTo>
                  <a:lnTo>
                    <a:pt x="71" y="79"/>
                  </a:lnTo>
                  <a:lnTo>
                    <a:pt x="74" y="77"/>
                  </a:lnTo>
                  <a:lnTo>
                    <a:pt x="77" y="73"/>
                  </a:lnTo>
                  <a:lnTo>
                    <a:pt x="78" y="69"/>
                  </a:lnTo>
                  <a:lnTo>
                    <a:pt x="78" y="65"/>
                  </a:lnTo>
                  <a:lnTo>
                    <a:pt x="78" y="61"/>
                  </a:lnTo>
                  <a:lnTo>
                    <a:pt x="77" y="57"/>
                  </a:lnTo>
                  <a:lnTo>
                    <a:pt x="56" y="10"/>
                  </a:lnTo>
                  <a:lnTo>
                    <a:pt x="52" y="5"/>
                  </a:lnTo>
                  <a:lnTo>
                    <a:pt x="45" y="1"/>
                  </a:lnTo>
                  <a:lnTo>
                    <a:pt x="39" y="0"/>
                  </a:lnTo>
                  <a:lnTo>
                    <a:pt x="31" y="1"/>
                  </a:lnTo>
                  <a:close/>
                </a:path>
              </a:pathLst>
            </a:custGeom>
            <a:solidFill>
              <a:srgbClr val="000000"/>
            </a:solidFill>
            <a:ln w="9525">
              <a:noFill/>
              <a:round/>
              <a:headEnd/>
              <a:tailEnd/>
            </a:ln>
          </p:spPr>
          <p:txBody>
            <a:bodyPr/>
            <a:lstStyle/>
            <a:p>
              <a:pPr rtl="0"/>
              <a:endParaRPr lang="en-US" sz="3800"/>
            </a:p>
          </p:txBody>
        </p:sp>
        <p:sp>
          <p:nvSpPr>
            <p:cNvPr id="1268" name="Freeform 1266"/>
            <p:cNvSpPr>
              <a:spLocks/>
            </p:cNvSpPr>
            <p:nvPr/>
          </p:nvSpPr>
          <p:spPr bwMode="auto">
            <a:xfrm>
              <a:off x="-415" y="919"/>
              <a:ext cx="8" cy="9"/>
            </a:xfrm>
            <a:custGeom>
              <a:avLst/>
              <a:gdLst>
                <a:gd name="T0" fmla="*/ 8 w 39"/>
                <a:gd name="T1" fmla="*/ 4 h 41"/>
                <a:gd name="T2" fmla="*/ 8 w 39"/>
                <a:gd name="T3" fmla="*/ 6 h 41"/>
                <a:gd name="T4" fmla="*/ 7 w 39"/>
                <a:gd name="T5" fmla="*/ 7 h 41"/>
                <a:gd name="T6" fmla="*/ 5 w 39"/>
                <a:gd name="T7" fmla="*/ 9 h 41"/>
                <a:gd name="T8" fmla="*/ 4 w 39"/>
                <a:gd name="T9" fmla="*/ 9 h 41"/>
                <a:gd name="T10" fmla="*/ 2 w 39"/>
                <a:gd name="T11" fmla="*/ 9 h 41"/>
                <a:gd name="T12" fmla="*/ 1 w 39"/>
                <a:gd name="T13" fmla="*/ 7 h 41"/>
                <a:gd name="T14" fmla="*/ 0 w 39"/>
                <a:gd name="T15" fmla="*/ 6 h 41"/>
                <a:gd name="T16" fmla="*/ 0 w 39"/>
                <a:gd name="T17" fmla="*/ 4 h 41"/>
                <a:gd name="T18" fmla="*/ 0 w 39"/>
                <a:gd name="T19" fmla="*/ 3 h 41"/>
                <a:gd name="T20" fmla="*/ 1 w 39"/>
                <a:gd name="T21" fmla="*/ 1 h 41"/>
                <a:gd name="T22" fmla="*/ 2 w 39"/>
                <a:gd name="T23" fmla="*/ 0 h 41"/>
                <a:gd name="T24" fmla="*/ 4 w 39"/>
                <a:gd name="T25" fmla="*/ 0 h 41"/>
                <a:gd name="T26" fmla="*/ 5 w 39"/>
                <a:gd name="T27" fmla="*/ 0 h 41"/>
                <a:gd name="T28" fmla="*/ 7 w 39"/>
                <a:gd name="T29" fmla="*/ 1 h 41"/>
                <a:gd name="T30" fmla="*/ 8 w 39"/>
                <a:gd name="T31" fmla="*/ 3 h 41"/>
                <a:gd name="T32" fmla="*/ 8 w 39"/>
                <a:gd name="T33" fmla="*/ 4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1"/>
                <a:gd name="T53" fmla="*/ 39 w 39"/>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1">
                  <a:moveTo>
                    <a:pt x="39" y="20"/>
                  </a:moveTo>
                  <a:lnTo>
                    <a:pt x="38" y="28"/>
                  </a:lnTo>
                  <a:lnTo>
                    <a:pt x="33" y="34"/>
                  </a:lnTo>
                  <a:lnTo>
                    <a:pt x="26" y="39"/>
                  </a:lnTo>
                  <a:lnTo>
                    <a:pt x="18" y="41"/>
                  </a:lnTo>
                  <a:lnTo>
                    <a:pt x="12" y="39"/>
                  </a:lnTo>
                  <a:lnTo>
                    <a:pt x="5" y="34"/>
                  </a:lnTo>
                  <a:lnTo>
                    <a:pt x="1" y="28"/>
                  </a:lnTo>
                  <a:lnTo>
                    <a:pt x="0" y="20"/>
                  </a:lnTo>
                  <a:lnTo>
                    <a:pt x="1" y="12"/>
                  </a:lnTo>
                  <a:lnTo>
                    <a:pt x="5" y="5"/>
                  </a:lnTo>
                  <a:lnTo>
                    <a:pt x="12" y="1"/>
                  </a:lnTo>
                  <a:lnTo>
                    <a:pt x="18" y="0"/>
                  </a:lnTo>
                  <a:lnTo>
                    <a:pt x="26" y="1"/>
                  </a:lnTo>
                  <a:lnTo>
                    <a:pt x="33" y="5"/>
                  </a:lnTo>
                  <a:lnTo>
                    <a:pt x="38" y="12"/>
                  </a:lnTo>
                  <a:lnTo>
                    <a:pt x="39" y="20"/>
                  </a:lnTo>
                  <a:close/>
                </a:path>
              </a:pathLst>
            </a:custGeom>
            <a:solidFill>
              <a:srgbClr val="000000"/>
            </a:solidFill>
            <a:ln w="9525">
              <a:noFill/>
              <a:round/>
              <a:headEnd/>
              <a:tailEnd/>
            </a:ln>
          </p:spPr>
          <p:txBody>
            <a:bodyPr/>
            <a:lstStyle/>
            <a:p>
              <a:pPr rtl="0"/>
              <a:endParaRPr lang="en-US" sz="3800"/>
            </a:p>
          </p:txBody>
        </p:sp>
        <p:sp>
          <p:nvSpPr>
            <p:cNvPr id="1269" name="Freeform 1267"/>
            <p:cNvSpPr>
              <a:spLocks/>
            </p:cNvSpPr>
            <p:nvPr/>
          </p:nvSpPr>
          <p:spPr bwMode="auto">
            <a:xfrm>
              <a:off x="-364" y="917"/>
              <a:ext cx="9" cy="9"/>
            </a:xfrm>
            <a:custGeom>
              <a:avLst/>
              <a:gdLst>
                <a:gd name="T0" fmla="*/ 9 w 40"/>
                <a:gd name="T1" fmla="*/ 5 h 40"/>
                <a:gd name="T2" fmla="*/ 9 w 40"/>
                <a:gd name="T3" fmla="*/ 7 h 40"/>
                <a:gd name="T4" fmla="*/ 8 w 40"/>
                <a:gd name="T5" fmla="*/ 8 h 40"/>
                <a:gd name="T6" fmla="*/ 7 w 40"/>
                <a:gd name="T7" fmla="*/ 9 h 40"/>
                <a:gd name="T8" fmla="*/ 5 w 40"/>
                <a:gd name="T9" fmla="*/ 9 h 40"/>
                <a:gd name="T10" fmla="*/ 3 w 40"/>
                <a:gd name="T11" fmla="*/ 9 h 40"/>
                <a:gd name="T12" fmla="*/ 2 w 40"/>
                <a:gd name="T13" fmla="*/ 8 h 40"/>
                <a:gd name="T14" fmla="*/ 0 w 40"/>
                <a:gd name="T15" fmla="*/ 7 h 40"/>
                <a:gd name="T16" fmla="*/ 0 w 40"/>
                <a:gd name="T17" fmla="*/ 5 h 40"/>
                <a:gd name="T18" fmla="*/ 0 w 40"/>
                <a:gd name="T19" fmla="*/ 3 h 40"/>
                <a:gd name="T20" fmla="*/ 2 w 40"/>
                <a:gd name="T21" fmla="*/ 2 h 40"/>
                <a:gd name="T22" fmla="*/ 3 w 40"/>
                <a:gd name="T23" fmla="*/ 0 h 40"/>
                <a:gd name="T24" fmla="*/ 5 w 40"/>
                <a:gd name="T25" fmla="*/ 0 h 40"/>
                <a:gd name="T26" fmla="*/ 7 w 40"/>
                <a:gd name="T27" fmla="*/ 0 h 40"/>
                <a:gd name="T28" fmla="*/ 8 w 40"/>
                <a:gd name="T29" fmla="*/ 2 h 40"/>
                <a:gd name="T30" fmla="*/ 9 w 40"/>
                <a:gd name="T31" fmla="*/ 3 h 40"/>
                <a:gd name="T32" fmla="*/ 9 w 40"/>
                <a:gd name="T33" fmla="*/ 5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0"/>
                <a:gd name="T53" fmla="*/ 40 w 40"/>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0">
                  <a:moveTo>
                    <a:pt x="40" y="21"/>
                  </a:moveTo>
                  <a:lnTo>
                    <a:pt x="39" y="29"/>
                  </a:lnTo>
                  <a:lnTo>
                    <a:pt x="35" y="34"/>
                  </a:lnTo>
                  <a:lnTo>
                    <a:pt x="29" y="39"/>
                  </a:lnTo>
                  <a:lnTo>
                    <a:pt x="21" y="40"/>
                  </a:lnTo>
                  <a:lnTo>
                    <a:pt x="13" y="39"/>
                  </a:lnTo>
                  <a:lnTo>
                    <a:pt x="7" y="34"/>
                  </a:lnTo>
                  <a:lnTo>
                    <a:pt x="1" y="29"/>
                  </a:lnTo>
                  <a:lnTo>
                    <a:pt x="0" y="21"/>
                  </a:lnTo>
                  <a:lnTo>
                    <a:pt x="1" y="13"/>
                  </a:lnTo>
                  <a:lnTo>
                    <a:pt x="7" y="7"/>
                  </a:lnTo>
                  <a:lnTo>
                    <a:pt x="13" y="1"/>
                  </a:lnTo>
                  <a:lnTo>
                    <a:pt x="21" y="0"/>
                  </a:lnTo>
                  <a:lnTo>
                    <a:pt x="29" y="1"/>
                  </a:lnTo>
                  <a:lnTo>
                    <a:pt x="35" y="7"/>
                  </a:lnTo>
                  <a:lnTo>
                    <a:pt x="39" y="13"/>
                  </a:lnTo>
                  <a:lnTo>
                    <a:pt x="40" y="21"/>
                  </a:lnTo>
                  <a:close/>
                </a:path>
              </a:pathLst>
            </a:custGeom>
            <a:solidFill>
              <a:srgbClr val="000000"/>
            </a:solidFill>
            <a:ln w="9525">
              <a:noFill/>
              <a:round/>
              <a:headEnd/>
              <a:tailEnd/>
            </a:ln>
          </p:spPr>
          <p:txBody>
            <a:bodyPr/>
            <a:lstStyle/>
            <a:p>
              <a:pPr rtl="0"/>
              <a:endParaRPr lang="en-US" sz="3800"/>
            </a:p>
          </p:txBody>
        </p:sp>
        <p:sp>
          <p:nvSpPr>
            <p:cNvPr id="1270" name="Freeform 1268"/>
            <p:cNvSpPr>
              <a:spLocks/>
            </p:cNvSpPr>
            <p:nvPr/>
          </p:nvSpPr>
          <p:spPr bwMode="auto">
            <a:xfrm>
              <a:off x="-531" y="951"/>
              <a:ext cx="86" cy="174"/>
            </a:xfrm>
            <a:custGeom>
              <a:avLst/>
              <a:gdLst>
                <a:gd name="T0" fmla="*/ 42 w 375"/>
                <a:gd name="T1" fmla="*/ 4 h 760"/>
                <a:gd name="T2" fmla="*/ 29 w 375"/>
                <a:gd name="T3" fmla="*/ 21 h 760"/>
                <a:gd name="T4" fmla="*/ 12 w 375"/>
                <a:gd name="T5" fmla="*/ 68 h 760"/>
                <a:gd name="T6" fmla="*/ 3 w 375"/>
                <a:gd name="T7" fmla="*/ 120 h 760"/>
                <a:gd name="T8" fmla="*/ 0 w 375"/>
                <a:gd name="T9" fmla="*/ 155 h 760"/>
                <a:gd name="T10" fmla="*/ 0 w 375"/>
                <a:gd name="T11" fmla="*/ 165 h 760"/>
                <a:gd name="T12" fmla="*/ 10 w 375"/>
                <a:gd name="T13" fmla="*/ 169 h 760"/>
                <a:gd name="T14" fmla="*/ 22 w 375"/>
                <a:gd name="T15" fmla="*/ 173 h 760"/>
                <a:gd name="T16" fmla="*/ 33 w 375"/>
                <a:gd name="T17" fmla="*/ 174 h 760"/>
                <a:gd name="T18" fmla="*/ 42 w 375"/>
                <a:gd name="T19" fmla="*/ 173 h 760"/>
                <a:gd name="T20" fmla="*/ 48 w 375"/>
                <a:gd name="T21" fmla="*/ 171 h 760"/>
                <a:gd name="T22" fmla="*/ 53 w 375"/>
                <a:gd name="T23" fmla="*/ 168 h 760"/>
                <a:gd name="T24" fmla="*/ 57 w 375"/>
                <a:gd name="T25" fmla="*/ 166 h 760"/>
                <a:gd name="T26" fmla="*/ 59 w 375"/>
                <a:gd name="T27" fmla="*/ 164 h 760"/>
                <a:gd name="T28" fmla="*/ 60 w 375"/>
                <a:gd name="T29" fmla="*/ 162 h 760"/>
                <a:gd name="T30" fmla="*/ 58 w 375"/>
                <a:gd name="T31" fmla="*/ 141 h 760"/>
                <a:gd name="T32" fmla="*/ 58 w 375"/>
                <a:gd name="T33" fmla="*/ 116 h 760"/>
                <a:gd name="T34" fmla="*/ 62 w 375"/>
                <a:gd name="T35" fmla="*/ 101 h 760"/>
                <a:gd name="T36" fmla="*/ 66 w 375"/>
                <a:gd name="T37" fmla="*/ 95 h 760"/>
                <a:gd name="T38" fmla="*/ 71 w 375"/>
                <a:gd name="T39" fmla="*/ 91 h 760"/>
                <a:gd name="T40" fmla="*/ 79 w 375"/>
                <a:gd name="T41" fmla="*/ 82 h 760"/>
                <a:gd name="T42" fmla="*/ 83 w 375"/>
                <a:gd name="T43" fmla="*/ 73 h 760"/>
                <a:gd name="T44" fmla="*/ 85 w 375"/>
                <a:gd name="T45" fmla="*/ 66 h 760"/>
                <a:gd name="T46" fmla="*/ 86 w 375"/>
                <a:gd name="T47" fmla="*/ 64 h 760"/>
                <a:gd name="T48" fmla="*/ 85 w 375"/>
                <a:gd name="T49" fmla="*/ 61 h 760"/>
                <a:gd name="T50" fmla="*/ 83 w 375"/>
                <a:gd name="T51" fmla="*/ 50 h 760"/>
                <a:gd name="T52" fmla="*/ 79 w 375"/>
                <a:gd name="T53" fmla="*/ 34 h 760"/>
                <a:gd name="T54" fmla="*/ 75 w 375"/>
                <a:gd name="T55" fmla="*/ 18 h 760"/>
                <a:gd name="T56" fmla="*/ 72 w 375"/>
                <a:gd name="T57" fmla="*/ 8 h 760"/>
                <a:gd name="T58" fmla="*/ 67 w 375"/>
                <a:gd name="T59" fmla="*/ 3 h 760"/>
                <a:gd name="T60" fmla="*/ 61 w 375"/>
                <a:gd name="T61" fmla="*/ 1 h 760"/>
                <a:gd name="T62" fmla="*/ 54 w 375"/>
                <a:gd name="T63" fmla="*/ 0 h 760"/>
                <a:gd name="T64" fmla="*/ 47 w 375"/>
                <a:gd name="T65" fmla="*/ 2 h 760"/>
                <a:gd name="T66" fmla="*/ 43 w 375"/>
                <a:gd name="T67" fmla="*/ 4 h 7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5"/>
                <a:gd name="T103" fmla="*/ 0 h 760"/>
                <a:gd name="T104" fmla="*/ 375 w 375"/>
                <a:gd name="T105" fmla="*/ 760 h 7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5" h="760">
                  <a:moveTo>
                    <a:pt x="185" y="17"/>
                  </a:moveTo>
                  <a:lnTo>
                    <a:pt x="182" y="18"/>
                  </a:lnTo>
                  <a:lnTo>
                    <a:pt x="180" y="19"/>
                  </a:lnTo>
                  <a:lnTo>
                    <a:pt x="125" y="92"/>
                  </a:lnTo>
                  <a:lnTo>
                    <a:pt x="82" y="189"/>
                  </a:lnTo>
                  <a:lnTo>
                    <a:pt x="51" y="299"/>
                  </a:lnTo>
                  <a:lnTo>
                    <a:pt x="28" y="414"/>
                  </a:lnTo>
                  <a:lnTo>
                    <a:pt x="13" y="522"/>
                  </a:lnTo>
                  <a:lnTo>
                    <a:pt x="5" y="613"/>
                  </a:lnTo>
                  <a:lnTo>
                    <a:pt x="2" y="678"/>
                  </a:lnTo>
                  <a:lnTo>
                    <a:pt x="0" y="708"/>
                  </a:lnTo>
                  <a:lnTo>
                    <a:pt x="0" y="719"/>
                  </a:lnTo>
                  <a:lnTo>
                    <a:pt x="12" y="726"/>
                  </a:lnTo>
                  <a:lnTo>
                    <a:pt x="43" y="739"/>
                  </a:lnTo>
                  <a:lnTo>
                    <a:pt x="72" y="748"/>
                  </a:lnTo>
                  <a:lnTo>
                    <a:pt x="98" y="754"/>
                  </a:lnTo>
                  <a:lnTo>
                    <a:pt x="121" y="758"/>
                  </a:lnTo>
                  <a:lnTo>
                    <a:pt x="143" y="760"/>
                  </a:lnTo>
                  <a:lnTo>
                    <a:pt x="164" y="758"/>
                  </a:lnTo>
                  <a:lnTo>
                    <a:pt x="181" y="756"/>
                  </a:lnTo>
                  <a:lnTo>
                    <a:pt x="198" y="750"/>
                  </a:lnTo>
                  <a:lnTo>
                    <a:pt x="211" y="747"/>
                  </a:lnTo>
                  <a:lnTo>
                    <a:pt x="223" y="740"/>
                  </a:lnTo>
                  <a:lnTo>
                    <a:pt x="233" y="734"/>
                  </a:lnTo>
                  <a:lnTo>
                    <a:pt x="242" y="728"/>
                  </a:lnTo>
                  <a:lnTo>
                    <a:pt x="249" y="723"/>
                  </a:lnTo>
                  <a:lnTo>
                    <a:pt x="253" y="719"/>
                  </a:lnTo>
                  <a:lnTo>
                    <a:pt x="257" y="715"/>
                  </a:lnTo>
                  <a:lnTo>
                    <a:pt x="258" y="714"/>
                  </a:lnTo>
                  <a:lnTo>
                    <a:pt x="263" y="706"/>
                  </a:lnTo>
                  <a:lnTo>
                    <a:pt x="262" y="698"/>
                  </a:lnTo>
                  <a:lnTo>
                    <a:pt x="253" y="618"/>
                  </a:lnTo>
                  <a:lnTo>
                    <a:pt x="251" y="554"/>
                  </a:lnTo>
                  <a:lnTo>
                    <a:pt x="255" y="505"/>
                  </a:lnTo>
                  <a:lnTo>
                    <a:pt x="262" y="467"/>
                  </a:lnTo>
                  <a:lnTo>
                    <a:pt x="271" y="442"/>
                  </a:lnTo>
                  <a:lnTo>
                    <a:pt x="280" y="425"/>
                  </a:lnTo>
                  <a:lnTo>
                    <a:pt x="287" y="417"/>
                  </a:lnTo>
                  <a:lnTo>
                    <a:pt x="289" y="415"/>
                  </a:lnTo>
                  <a:lnTo>
                    <a:pt x="310" y="399"/>
                  </a:lnTo>
                  <a:lnTo>
                    <a:pt x="327" y="380"/>
                  </a:lnTo>
                  <a:lnTo>
                    <a:pt x="343" y="359"/>
                  </a:lnTo>
                  <a:lnTo>
                    <a:pt x="353" y="338"/>
                  </a:lnTo>
                  <a:lnTo>
                    <a:pt x="362" y="319"/>
                  </a:lnTo>
                  <a:lnTo>
                    <a:pt x="369" y="302"/>
                  </a:lnTo>
                  <a:lnTo>
                    <a:pt x="372" y="290"/>
                  </a:lnTo>
                  <a:lnTo>
                    <a:pt x="374" y="285"/>
                  </a:lnTo>
                  <a:lnTo>
                    <a:pt x="375" y="281"/>
                  </a:lnTo>
                  <a:lnTo>
                    <a:pt x="374" y="277"/>
                  </a:lnTo>
                  <a:lnTo>
                    <a:pt x="372" y="268"/>
                  </a:lnTo>
                  <a:lnTo>
                    <a:pt x="367" y="248"/>
                  </a:lnTo>
                  <a:lnTo>
                    <a:pt x="362" y="220"/>
                  </a:lnTo>
                  <a:lnTo>
                    <a:pt x="354" y="185"/>
                  </a:lnTo>
                  <a:lnTo>
                    <a:pt x="345" y="148"/>
                  </a:lnTo>
                  <a:lnTo>
                    <a:pt x="337" y="112"/>
                  </a:lnTo>
                  <a:lnTo>
                    <a:pt x="328" y="78"/>
                  </a:lnTo>
                  <a:lnTo>
                    <a:pt x="319" y="49"/>
                  </a:lnTo>
                  <a:lnTo>
                    <a:pt x="313" y="35"/>
                  </a:lnTo>
                  <a:lnTo>
                    <a:pt x="305" y="23"/>
                  </a:lnTo>
                  <a:lnTo>
                    <a:pt x="294" y="13"/>
                  </a:lnTo>
                  <a:lnTo>
                    <a:pt x="281" y="6"/>
                  </a:lnTo>
                  <a:lnTo>
                    <a:pt x="266" y="3"/>
                  </a:lnTo>
                  <a:lnTo>
                    <a:pt x="250" y="0"/>
                  </a:lnTo>
                  <a:lnTo>
                    <a:pt x="234" y="1"/>
                  </a:lnTo>
                  <a:lnTo>
                    <a:pt x="220" y="4"/>
                  </a:lnTo>
                  <a:lnTo>
                    <a:pt x="207" y="8"/>
                  </a:lnTo>
                  <a:lnTo>
                    <a:pt x="197" y="12"/>
                  </a:lnTo>
                  <a:lnTo>
                    <a:pt x="189" y="16"/>
                  </a:lnTo>
                  <a:lnTo>
                    <a:pt x="185" y="17"/>
                  </a:lnTo>
                  <a:close/>
                </a:path>
              </a:pathLst>
            </a:custGeom>
            <a:solidFill>
              <a:srgbClr val="000000"/>
            </a:solidFill>
            <a:ln w="9525">
              <a:noFill/>
              <a:round/>
              <a:headEnd/>
              <a:tailEnd/>
            </a:ln>
          </p:spPr>
          <p:txBody>
            <a:bodyPr/>
            <a:lstStyle/>
            <a:p>
              <a:pPr rtl="0"/>
              <a:endParaRPr lang="en-US" sz="3800"/>
            </a:p>
          </p:txBody>
        </p:sp>
        <p:sp>
          <p:nvSpPr>
            <p:cNvPr id="1271" name="Freeform 1269"/>
            <p:cNvSpPr>
              <a:spLocks/>
            </p:cNvSpPr>
            <p:nvPr/>
          </p:nvSpPr>
          <p:spPr bwMode="auto">
            <a:xfrm>
              <a:off x="-522" y="960"/>
              <a:ext cx="67" cy="156"/>
            </a:xfrm>
            <a:custGeom>
              <a:avLst/>
              <a:gdLst>
                <a:gd name="T0" fmla="*/ 52 w 292"/>
                <a:gd name="T1" fmla="*/ 1 h 679"/>
                <a:gd name="T2" fmla="*/ 53 w 292"/>
                <a:gd name="T3" fmla="*/ 1 h 679"/>
                <a:gd name="T4" fmla="*/ 53 w 292"/>
                <a:gd name="T5" fmla="*/ 2 h 679"/>
                <a:gd name="T6" fmla="*/ 54 w 292"/>
                <a:gd name="T7" fmla="*/ 3 h 679"/>
                <a:gd name="T8" fmla="*/ 55 w 292"/>
                <a:gd name="T9" fmla="*/ 5 h 679"/>
                <a:gd name="T10" fmla="*/ 57 w 292"/>
                <a:gd name="T11" fmla="*/ 11 h 679"/>
                <a:gd name="T12" fmla="*/ 59 w 292"/>
                <a:gd name="T13" fmla="*/ 18 h 679"/>
                <a:gd name="T14" fmla="*/ 61 w 292"/>
                <a:gd name="T15" fmla="*/ 26 h 679"/>
                <a:gd name="T16" fmla="*/ 63 w 292"/>
                <a:gd name="T17" fmla="*/ 33 h 679"/>
                <a:gd name="T18" fmla="*/ 64 w 292"/>
                <a:gd name="T19" fmla="*/ 40 h 679"/>
                <a:gd name="T20" fmla="*/ 66 w 292"/>
                <a:gd name="T21" fmla="*/ 47 h 679"/>
                <a:gd name="T22" fmla="*/ 67 w 292"/>
                <a:gd name="T23" fmla="*/ 52 h 679"/>
                <a:gd name="T24" fmla="*/ 67 w 292"/>
                <a:gd name="T25" fmla="*/ 55 h 679"/>
                <a:gd name="T26" fmla="*/ 67 w 292"/>
                <a:gd name="T27" fmla="*/ 57 h 679"/>
                <a:gd name="T28" fmla="*/ 66 w 292"/>
                <a:gd name="T29" fmla="*/ 60 h 679"/>
                <a:gd name="T30" fmla="*/ 64 w 292"/>
                <a:gd name="T31" fmla="*/ 62 h 679"/>
                <a:gd name="T32" fmla="*/ 63 w 292"/>
                <a:gd name="T33" fmla="*/ 66 h 679"/>
                <a:gd name="T34" fmla="*/ 61 w 292"/>
                <a:gd name="T35" fmla="*/ 69 h 679"/>
                <a:gd name="T36" fmla="*/ 58 w 292"/>
                <a:gd name="T37" fmla="*/ 73 h 679"/>
                <a:gd name="T38" fmla="*/ 56 w 292"/>
                <a:gd name="T39" fmla="*/ 76 h 679"/>
                <a:gd name="T40" fmla="*/ 52 w 292"/>
                <a:gd name="T41" fmla="*/ 78 h 679"/>
                <a:gd name="T42" fmla="*/ 51 w 292"/>
                <a:gd name="T43" fmla="*/ 79 h 679"/>
                <a:gd name="T44" fmla="*/ 50 w 292"/>
                <a:gd name="T45" fmla="*/ 81 h 679"/>
                <a:gd name="T46" fmla="*/ 47 w 292"/>
                <a:gd name="T47" fmla="*/ 83 h 679"/>
                <a:gd name="T48" fmla="*/ 45 w 292"/>
                <a:gd name="T49" fmla="*/ 87 h 679"/>
                <a:gd name="T50" fmla="*/ 43 w 292"/>
                <a:gd name="T51" fmla="*/ 93 h 679"/>
                <a:gd name="T52" fmla="*/ 41 w 292"/>
                <a:gd name="T53" fmla="*/ 100 h 679"/>
                <a:gd name="T54" fmla="*/ 40 w 292"/>
                <a:gd name="T55" fmla="*/ 110 h 679"/>
                <a:gd name="T56" fmla="*/ 39 w 292"/>
                <a:gd name="T57" fmla="*/ 122 h 679"/>
                <a:gd name="T58" fmla="*/ 39 w 292"/>
                <a:gd name="T59" fmla="*/ 128 h 679"/>
                <a:gd name="T60" fmla="*/ 40 w 292"/>
                <a:gd name="T61" fmla="*/ 135 h 679"/>
                <a:gd name="T62" fmla="*/ 41 w 292"/>
                <a:gd name="T63" fmla="*/ 142 h 679"/>
                <a:gd name="T64" fmla="*/ 41 w 292"/>
                <a:gd name="T65" fmla="*/ 150 h 679"/>
                <a:gd name="T66" fmla="*/ 40 w 292"/>
                <a:gd name="T67" fmla="*/ 152 h 679"/>
                <a:gd name="T68" fmla="*/ 37 w 292"/>
                <a:gd name="T69" fmla="*/ 153 h 679"/>
                <a:gd name="T70" fmla="*/ 33 w 292"/>
                <a:gd name="T71" fmla="*/ 155 h 679"/>
                <a:gd name="T72" fmla="*/ 29 w 292"/>
                <a:gd name="T73" fmla="*/ 156 h 679"/>
                <a:gd name="T74" fmla="*/ 23 w 292"/>
                <a:gd name="T75" fmla="*/ 156 h 679"/>
                <a:gd name="T76" fmla="*/ 17 w 292"/>
                <a:gd name="T77" fmla="*/ 156 h 679"/>
                <a:gd name="T78" fmla="*/ 9 w 292"/>
                <a:gd name="T79" fmla="*/ 154 h 679"/>
                <a:gd name="T80" fmla="*/ 0 w 292"/>
                <a:gd name="T81" fmla="*/ 150 h 679"/>
                <a:gd name="T82" fmla="*/ 0 w 292"/>
                <a:gd name="T83" fmla="*/ 140 h 679"/>
                <a:gd name="T84" fmla="*/ 2 w 292"/>
                <a:gd name="T85" fmla="*/ 124 h 679"/>
                <a:gd name="T86" fmla="*/ 4 w 292"/>
                <a:gd name="T87" fmla="*/ 103 h 679"/>
                <a:gd name="T88" fmla="*/ 7 w 292"/>
                <a:gd name="T89" fmla="*/ 81 h 679"/>
                <a:gd name="T90" fmla="*/ 12 w 292"/>
                <a:gd name="T91" fmla="*/ 58 h 679"/>
                <a:gd name="T92" fmla="*/ 19 w 292"/>
                <a:gd name="T93" fmla="*/ 36 h 679"/>
                <a:gd name="T94" fmla="*/ 27 w 292"/>
                <a:gd name="T95" fmla="*/ 17 h 679"/>
                <a:gd name="T96" fmla="*/ 38 w 292"/>
                <a:gd name="T97" fmla="*/ 3 h 679"/>
                <a:gd name="T98" fmla="*/ 39 w 292"/>
                <a:gd name="T99" fmla="*/ 2 h 679"/>
                <a:gd name="T100" fmla="*/ 41 w 292"/>
                <a:gd name="T101" fmla="*/ 2 h 679"/>
                <a:gd name="T102" fmla="*/ 42 w 292"/>
                <a:gd name="T103" fmla="*/ 1 h 679"/>
                <a:gd name="T104" fmla="*/ 44 w 292"/>
                <a:gd name="T105" fmla="*/ 0 h 679"/>
                <a:gd name="T106" fmla="*/ 46 w 292"/>
                <a:gd name="T107" fmla="*/ 0 h 679"/>
                <a:gd name="T108" fmla="*/ 48 w 292"/>
                <a:gd name="T109" fmla="*/ 0 h 679"/>
                <a:gd name="T110" fmla="*/ 50 w 292"/>
                <a:gd name="T111" fmla="*/ 0 h 679"/>
                <a:gd name="T112" fmla="*/ 52 w 292"/>
                <a:gd name="T113" fmla="*/ 1 h 6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2"/>
                <a:gd name="T172" fmla="*/ 0 h 679"/>
                <a:gd name="T173" fmla="*/ 292 w 292"/>
                <a:gd name="T174" fmla="*/ 679 h 6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2" h="679">
                  <a:moveTo>
                    <a:pt x="225" y="3"/>
                  </a:moveTo>
                  <a:lnTo>
                    <a:pt x="229" y="5"/>
                  </a:lnTo>
                  <a:lnTo>
                    <a:pt x="233" y="8"/>
                  </a:lnTo>
                  <a:lnTo>
                    <a:pt x="236" y="15"/>
                  </a:lnTo>
                  <a:lnTo>
                    <a:pt x="240" y="22"/>
                  </a:lnTo>
                  <a:lnTo>
                    <a:pt x="248" y="47"/>
                  </a:lnTo>
                  <a:lnTo>
                    <a:pt x="256" y="77"/>
                  </a:lnTo>
                  <a:lnTo>
                    <a:pt x="264" y="111"/>
                  </a:lnTo>
                  <a:lnTo>
                    <a:pt x="273" y="145"/>
                  </a:lnTo>
                  <a:lnTo>
                    <a:pt x="279" y="176"/>
                  </a:lnTo>
                  <a:lnTo>
                    <a:pt x="286" y="204"/>
                  </a:lnTo>
                  <a:lnTo>
                    <a:pt x="290" y="227"/>
                  </a:lnTo>
                  <a:lnTo>
                    <a:pt x="292" y="240"/>
                  </a:lnTo>
                  <a:lnTo>
                    <a:pt x="290" y="247"/>
                  </a:lnTo>
                  <a:lnTo>
                    <a:pt x="286" y="259"/>
                  </a:lnTo>
                  <a:lnTo>
                    <a:pt x="281" y="272"/>
                  </a:lnTo>
                  <a:lnTo>
                    <a:pt x="274" y="288"/>
                  </a:lnTo>
                  <a:lnTo>
                    <a:pt x="265" y="302"/>
                  </a:lnTo>
                  <a:lnTo>
                    <a:pt x="253" y="318"/>
                  </a:lnTo>
                  <a:lnTo>
                    <a:pt x="242" y="331"/>
                  </a:lnTo>
                  <a:lnTo>
                    <a:pt x="227" y="341"/>
                  </a:lnTo>
                  <a:lnTo>
                    <a:pt x="223" y="344"/>
                  </a:lnTo>
                  <a:lnTo>
                    <a:pt x="216" y="351"/>
                  </a:lnTo>
                  <a:lnTo>
                    <a:pt x="207" y="363"/>
                  </a:lnTo>
                  <a:lnTo>
                    <a:pt x="196" y="380"/>
                  </a:lnTo>
                  <a:lnTo>
                    <a:pt x="187" y="405"/>
                  </a:lnTo>
                  <a:lnTo>
                    <a:pt x="178" y="437"/>
                  </a:lnTo>
                  <a:lnTo>
                    <a:pt x="173" y="479"/>
                  </a:lnTo>
                  <a:lnTo>
                    <a:pt x="170" y="530"/>
                  </a:lnTo>
                  <a:lnTo>
                    <a:pt x="171" y="557"/>
                  </a:lnTo>
                  <a:lnTo>
                    <a:pt x="173" y="587"/>
                  </a:lnTo>
                  <a:lnTo>
                    <a:pt x="177" y="619"/>
                  </a:lnTo>
                  <a:lnTo>
                    <a:pt x="180" y="655"/>
                  </a:lnTo>
                  <a:lnTo>
                    <a:pt x="173" y="661"/>
                  </a:lnTo>
                  <a:lnTo>
                    <a:pt x="161" y="668"/>
                  </a:lnTo>
                  <a:lnTo>
                    <a:pt x="145" y="674"/>
                  </a:lnTo>
                  <a:lnTo>
                    <a:pt x="126" y="678"/>
                  </a:lnTo>
                  <a:lnTo>
                    <a:pt x="101" y="679"/>
                  </a:lnTo>
                  <a:lnTo>
                    <a:pt x="72" y="677"/>
                  </a:lnTo>
                  <a:lnTo>
                    <a:pt x="39" y="669"/>
                  </a:lnTo>
                  <a:lnTo>
                    <a:pt x="0" y="655"/>
                  </a:lnTo>
                  <a:lnTo>
                    <a:pt x="2" y="609"/>
                  </a:lnTo>
                  <a:lnTo>
                    <a:pt x="7" y="539"/>
                  </a:lnTo>
                  <a:lnTo>
                    <a:pt x="17" y="450"/>
                  </a:lnTo>
                  <a:lnTo>
                    <a:pt x="32" y="353"/>
                  </a:lnTo>
                  <a:lnTo>
                    <a:pt x="53" y="251"/>
                  </a:lnTo>
                  <a:lnTo>
                    <a:pt x="82" y="156"/>
                  </a:lnTo>
                  <a:lnTo>
                    <a:pt x="118" y="73"/>
                  </a:lnTo>
                  <a:lnTo>
                    <a:pt x="165" y="11"/>
                  </a:lnTo>
                  <a:lnTo>
                    <a:pt x="170" y="8"/>
                  </a:lnTo>
                  <a:lnTo>
                    <a:pt x="177" y="7"/>
                  </a:lnTo>
                  <a:lnTo>
                    <a:pt x="184" y="4"/>
                  </a:lnTo>
                  <a:lnTo>
                    <a:pt x="192" y="2"/>
                  </a:lnTo>
                  <a:lnTo>
                    <a:pt x="201" y="0"/>
                  </a:lnTo>
                  <a:lnTo>
                    <a:pt x="209" y="0"/>
                  </a:lnTo>
                  <a:lnTo>
                    <a:pt x="217" y="0"/>
                  </a:lnTo>
                  <a:lnTo>
                    <a:pt x="225" y="3"/>
                  </a:lnTo>
                  <a:close/>
                </a:path>
              </a:pathLst>
            </a:custGeom>
            <a:solidFill>
              <a:srgbClr val="66FF33"/>
            </a:solidFill>
            <a:ln w="9525">
              <a:noFill/>
              <a:round/>
              <a:headEnd/>
              <a:tailEnd/>
            </a:ln>
          </p:spPr>
          <p:txBody>
            <a:bodyPr/>
            <a:lstStyle/>
            <a:p>
              <a:pPr rtl="0"/>
              <a:endParaRPr lang="en-US" sz="3800"/>
            </a:p>
          </p:txBody>
        </p:sp>
        <p:sp>
          <p:nvSpPr>
            <p:cNvPr id="1272" name="Freeform 1270"/>
            <p:cNvSpPr>
              <a:spLocks/>
            </p:cNvSpPr>
            <p:nvPr/>
          </p:nvSpPr>
          <p:spPr bwMode="auto">
            <a:xfrm>
              <a:off x="-480" y="933"/>
              <a:ext cx="18" cy="24"/>
            </a:xfrm>
            <a:custGeom>
              <a:avLst/>
              <a:gdLst>
                <a:gd name="T0" fmla="*/ 0 w 82"/>
                <a:gd name="T1" fmla="*/ 20 h 107"/>
                <a:gd name="T2" fmla="*/ 8 w 82"/>
                <a:gd name="T3" fmla="*/ 24 h 107"/>
                <a:gd name="T4" fmla="*/ 9 w 82"/>
                <a:gd name="T5" fmla="*/ 21 h 107"/>
                <a:gd name="T6" fmla="*/ 11 w 82"/>
                <a:gd name="T7" fmla="*/ 19 h 107"/>
                <a:gd name="T8" fmla="*/ 12 w 82"/>
                <a:gd name="T9" fmla="*/ 16 h 107"/>
                <a:gd name="T10" fmla="*/ 13 w 82"/>
                <a:gd name="T11" fmla="*/ 14 h 107"/>
                <a:gd name="T12" fmla="*/ 15 w 82"/>
                <a:gd name="T13" fmla="*/ 12 h 107"/>
                <a:gd name="T14" fmla="*/ 16 w 82"/>
                <a:gd name="T15" fmla="*/ 10 h 107"/>
                <a:gd name="T16" fmla="*/ 17 w 82"/>
                <a:gd name="T17" fmla="*/ 8 h 107"/>
                <a:gd name="T18" fmla="*/ 18 w 82"/>
                <a:gd name="T19" fmla="*/ 7 h 107"/>
                <a:gd name="T20" fmla="*/ 13 w 82"/>
                <a:gd name="T21" fmla="*/ 0 h 107"/>
                <a:gd name="T22" fmla="*/ 11 w 82"/>
                <a:gd name="T23" fmla="*/ 2 h 107"/>
                <a:gd name="T24" fmla="*/ 9 w 82"/>
                <a:gd name="T25" fmla="*/ 4 h 107"/>
                <a:gd name="T26" fmla="*/ 7 w 82"/>
                <a:gd name="T27" fmla="*/ 8 h 107"/>
                <a:gd name="T28" fmla="*/ 5 w 82"/>
                <a:gd name="T29" fmla="*/ 11 h 107"/>
                <a:gd name="T30" fmla="*/ 3 w 82"/>
                <a:gd name="T31" fmla="*/ 14 h 107"/>
                <a:gd name="T32" fmla="*/ 2 w 82"/>
                <a:gd name="T33" fmla="*/ 17 h 107"/>
                <a:gd name="T34" fmla="*/ 1 w 82"/>
                <a:gd name="T35" fmla="*/ 19 h 107"/>
                <a:gd name="T36" fmla="*/ 0 w 82"/>
                <a:gd name="T37" fmla="*/ 20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
                <a:gd name="T58" fmla="*/ 0 h 107"/>
                <a:gd name="T59" fmla="*/ 82 w 82"/>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 h="107">
                  <a:moveTo>
                    <a:pt x="0" y="91"/>
                  </a:moveTo>
                  <a:lnTo>
                    <a:pt x="37" y="107"/>
                  </a:lnTo>
                  <a:lnTo>
                    <a:pt x="42" y="95"/>
                  </a:lnTo>
                  <a:lnTo>
                    <a:pt x="49" y="84"/>
                  </a:lnTo>
                  <a:lnTo>
                    <a:pt x="54" y="72"/>
                  </a:lnTo>
                  <a:lnTo>
                    <a:pt x="60" y="61"/>
                  </a:lnTo>
                  <a:lnTo>
                    <a:pt x="67" y="52"/>
                  </a:lnTo>
                  <a:lnTo>
                    <a:pt x="73" y="43"/>
                  </a:lnTo>
                  <a:lnTo>
                    <a:pt x="79" y="37"/>
                  </a:lnTo>
                  <a:lnTo>
                    <a:pt x="82" y="33"/>
                  </a:lnTo>
                  <a:lnTo>
                    <a:pt x="58" y="0"/>
                  </a:lnTo>
                  <a:lnTo>
                    <a:pt x="49" y="9"/>
                  </a:lnTo>
                  <a:lnTo>
                    <a:pt x="40" y="20"/>
                  </a:lnTo>
                  <a:lnTo>
                    <a:pt x="30" y="34"/>
                  </a:lnTo>
                  <a:lnTo>
                    <a:pt x="23" y="47"/>
                  </a:lnTo>
                  <a:lnTo>
                    <a:pt x="15" y="61"/>
                  </a:lnTo>
                  <a:lnTo>
                    <a:pt x="8" y="74"/>
                  </a:lnTo>
                  <a:lnTo>
                    <a:pt x="3" y="85"/>
                  </a:lnTo>
                  <a:lnTo>
                    <a:pt x="0" y="91"/>
                  </a:lnTo>
                  <a:close/>
                </a:path>
              </a:pathLst>
            </a:custGeom>
            <a:solidFill>
              <a:srgbClr val="000000"/>
            </a:solidFill>
            <a:ln w="9525">
              <a:noFill/>
              <a:round/>
              <a:headEnd/>
              <a:tailEnd/>
            </a:ln>
          </p:spPr>
          <p:txBody>
            <a:bodyPr/>
            <a:lstStyle/>
            <a:p>
              <a:pPr rtl="0"/>
              <a:endParaRPr lang="en-US" sz="3800"/>
            </a:p>
          </p:txBody>
        </p:sp>
        <p:sp>
          <p:nvSpPr>
            <p:cNvPr id="1273" name="Freeform 1271"/>
            <p:cNvSpPr>
              <a:spLocks/>
            </p:cNvSpPr>
            <p:nvPr/>
          </p:nvSpPr>
          <p:spPr bwMode="auto">
            <a:xfrm>
              <a:off x="-374" y="1007"/>
              <a:ext cx="67" cy="65"/>
            </a:xfrm>
            <a:custGeom>
              <a:avLst/>
              <a:gdLst>
                <a:gd name="T0" fmla="*/ 2 w 292"/>
                <a:gd name="T1" fmla="*/ 2 h 284"/>
                <a:gd name="T2" fmla="*/ 0 w 292"/>
                <a:gd name="T3" fmla="*/ 3 h 284"/>
                <a:gd name="T4" fmla="*/ 0 w 292"/>
                <a:gd name="T5" fmla="*/ 5 h 284"/>
                <a:gd name="T6" fmla="*/ 0 w 292"/>
                <a:gd name="T7" fmla="*/ 8 h 284"/>
                <a:gd name="T8" fmla="*/ 2 w 292"/>
                <a:gd name="T9" fmla="*/ 9 h 284"/>
                <a:gd name="T10" fmla="*/ 58 w 292"/>
                <a:gd name="T11" fmla="*/ 64 h 284"/>
                <a:gd name="T12" fmla="*/ 59 w 292"/>
                <a:gd name="T13" fmla="*/ 65 h 284"/>
                <a:gd name="T14" fmla="*/ 61 w 292"/>
                <a:gd name="T15" fmla="*/ 65 h 284"/>
                <a:gd name="T16" fmla="*/ 64 w 292"/>
                <a:gd name="T17" fmla="*/ 65 h 284"/>
                <a:gd name="T18" fmla="*/ 65 w 292"/>
                <a:gd name="T19" fmla="*/ 64 h 284"/>
                <a:gd name="T20" fmla="*/ 67 w 292"/>
                <a:gd name="T21" fmla="*/ 62 h 284"/>
                <a:gd name="T22" fmla="*/ 67 w 292"/>
                <a:gd name="T23" fmla="*/ 60 h 284"/>
                <a:gd name="T24" fmla="*/ 67 w 292"/>
                <a:gd name="T25" fmla="*/ 58 h 284"/>
                <a:gd name="T26" fmla="*/ 65 w 292"/>
                <a:gd name="T27" fmla="*/ 56 h 284"/>
                <a:gd name="T28" fmla="*/ 9 w 292"/>
                <a:gd name="T29" fmla="*/ 2 h 284"/>
                <a:gd name="T30" fmla="*/ 8 w 292"/>
                <a:gd name="T31" fmla="*/ 0 h 284"/>
                <a:gd name="T32" fmla="*/ 5 w 292"/>
                <a:gd name="T33" fmla="*/ 0 h 284"/>
                <a:gd name="T34" fmla="*/ 3 w 292"/>
                <a:gd name="T35" fmla="*/ 0 h 284"/>
                <a:gd name="T36" fmla="*/ 2 w 292"/>
                <a:gd name="T37" fmla="*/ 2 h 2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2"/>
                <a:gd name="T58" fmla="*/ 0 h 284"/>
                <a:gd name="T59" fmla="*/ 292 w 292"/>
                <a:gd name="T60" fmla="*/ 284 h 2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2" h="284">
                  <a:moveTo>
                    <a:pt x="7" y="7"/>
                  </a:moveTo>
                  <a:lnTo>
                    <a:pt x="1" y="15"/>
                  </a:lnTo>
                  <a:lnTo>
                    <a:pt x="0" y="24"/>
                  </a:lnTo>
                  <a:lnTo>
                    <a:pt x="1" y="33"/>
                  </a:lnTo>
                  <a:lnTo>
                    <a:pt x="7" y="41"/>
                  </a:lnTo>
                  <a:lnTo>
                    <a:pt x="251" y="278"/>
                  </a:lnTo>
                  <a:lnTo>
                    <a:pt x="259" y="283"/>
                  </a:lnTo>
                  <a:lnTo>
                    <a:pt x="268" y="284"/>
                  </a:lnTo>
                  <a:lnTo>
                    <a:pt x="277" y="283"/>
                  </a:lnTo>
                  <a:lnTo>
                    <a:pt x="285" y="278"/>
                  </a:lnTo>
                  <a:lnTo>
                    <a:pt x="290" y="270"/>
                  </a:lnTo>
                  <a:lnTo>
                    <a:pt x="292" y="261"/>
                  </a:lnTo>
                  <a:lnTo>
                    <a:pt x="290" y="252"/>
                  </a:lnTo>
                  <a:lnTo>
                    <a:pt x="285" y="244"/>
                  </a:lnTo>
                  <a:lnTo>
                    <a:pt x="40" y="7"/>
                  </a:lnTo>
                  <a:lnTo>
                    <a:pt x="33" y="2"/>
                  </a:lnTo>
                  <a:lnTo>
                    <a:pt x="23" y="0"/>
                  </a:lnTo>
                  <a:lnTo>
                    <a:pt x="14" y="2"/>
                  </a:lnTo>
                  <a:lnTo>
                    <a:pt x="7" y="7"/>
                  </a:lnTo>
                  <a:close/>
                </a:path>
              </a:pathLst>
            </a:custGeom>
            <a:solidFill>
              <a:srgbClr val="000000"/>
            </a:solidFill>
            <a:ln w="9525">
              <a:noFill/>
              <a:round/>
              <a:headEnd/>
              <a:tailEnd/>
            </a:ln>
          </p:spPr>
          <p:txBody>
            <a:bodyPr/>
            <a:lstStyle/>
            <a:p>
              <a:pPr rtl="0"/>
              <a:endParaRPr lang="en-US" sz="3800"/>
            </a:p>
          </p:txBody>
        </p:sp>
        <p:sp>
          <p:nvSpPr>
            <p:cNvPr id="1274" name="Freeform 1272"/>
            <p:cNvSpPr>
              <a:spLocks/>
            </p:cNvSpPr>
            <p:nvPr/>
          </p:nvSpPr>
          <p:spPr bwMode="auto">
            <a:xfrm>
              <a:off x="-483" y="996"/>
              <a:ext cx="147" cy="82"/>
            </a:xfrm>
            <a:custGeom>
              <a:avLst/>
              <a:gdLst>
                <a:gd name="T0" fmla="*/ 2 w 640"/>
                <a:gd name="T1" fmla="*/ 1 h 359"/>
                <a:gd name="T2" fmla="*/ 0 w 640"/>
                <a:gd name="T3" fmla="*/ 4 h 359"/>
                <a:gd name="T4" fmla="*/ 0 w 640"/>
                <a:gd name="T5" fmla="*/ 7 h 359"/>
                <a:gd name="T6" fmla="*/ 2 w 640"/>
                <a:gd name="T7" fmla="*/ 11 h 359"/>
                <a:gd name="T8" fmla="*/ 5 w 640"/>
                <a:gd name="T9" fmla="*/ 18 h 359"/>
                <a:gd name="T10" fmla="*/ 9 w 640"/>
                <a:gd name="T11" fmla="*/ 27 h 359"/>
                <a:gd name="T12" fmla="*/ 16 w 640"/>
                <a:gd name="T13" fmla="*/ 37 h 359"/>
                <a:gd name="T14" fmla="*/ 24 w 640"/>
                <a:gd name="T15" fmla="*/ 48 h 359"/>
                <a:gd name="T16" fmla="*/ 35 w 640"/>
                <a:gd name="T17" fmla="*/ 58 h 359"/>
                <a:gd name="T18" fmla="*/ 47 w 640"/>
                <a:gd name="T19" fmla="*/ 67 h 359"/>
                <a:gd name="T20" fmla="*/ 59 w 640"/>
                <a:gd name="T21" fmla="*/ 74 h 359"/>
                <a:gd name="T22" fmla="*/ 69 w 640"/>
                <a:gd name="T23" fmla="*/ 77 h 359"/>
                <a:gd name="T24" fmla="*/ 79 w 640"/>
                <a:gd name="T25" fmla="*/ 80 h 359"/>
                <a:gd name="T26" fmla="*/ 90 w 640"/>
                <a:gd name="T27" fmla="*/ 82 h 359"/>
                <a:gd name="T28" fmla="*/ 102 w 640"/>
                <a:gd name="T29" fmla="*/ 82 h 359"/>
                <a:gd name="T30" fmla="*/ 113 w 640"/>
                <a:gd name="T31" fmla="*/ 81 h 359"/>
                <a:gd name="T32" fmla="*/ 125 w 640"/>
                <a:gd name="T33" fmla="*/ 79 h 359"/>
                <a:gd name="T34" fmla="*/ 138 w 640"/>
                <a:gd name="T35" fmla="*/ 76 h 359"/>
                <a:gd name="T36" fmla="*/ 146 w 640"/>
                <a:gd name="T37" fmla="*/ 73 h 359"/>
                <a:gd name="T38" fmla="*/ 147 w 640"/>
                <a:gd name="T39" fmla="*/ 70 h 359"/>
                <a:gd name="T40" fmla="*/ 146 w 640"/>
                <a:gd name="T41" fmla="*/ 67 h 359"/>
                <a:gd name="T42" fmla="*/ 143 w 640"/>
                <a:gd name="T43" fmla="*/ 66 h 359"/>
                <a:gd name="T44" fmla="*/ 135 w 640"/>
                <a:gd name="T45" fmla="*/ 67 h 359"/>
                <a:gd name="T46" fmla="*/ 124 w 640"/>
                <a:gd name="T47" fmla="*/ 70 h 359"/>
                <a:gd name="T48" fmla="*/ 113 w 640"/>
                <a:gd name="T49" fmla="*/ 72 h 359"/>
                <a:gd name="T50" fmla="*/ 102 w 640"/>
                <a:gd name="T51" fmla="*/ 73 h 359"/>
                <a:gd name="T52" fmla="*/ 91 w 640"/>
                <a:gd name="T53" fmla="*/ 73 h 359"/>
                <a:gd name="T54" fmla="*/ 82 w 640"/>
                <a:gd name="T55" fmla="*/ 71 h 359"/>
                <a:gd name="T56" fmla="*/ 72 w 640"/>
                <a:gd name="T57" fmla="*/ 69 h 359"/>
                <a:gd name="T58" fmla="*/ 63 w 640"/>
                <a:gd name="T59" fmla="*/ 66 h 359"/>
                <a:gd name="T60" fmla="*/ 52 w 640"/>
                <a:gd name="T61" fmla="*/ 60 h 359"/>
                <a:gd name="T62" fmla="*/ 41 w 640"/>
                <a:gd name="T63" fmla="*/ 51 h 359"/>
                <a:gd name="T64" fmla="*/ 31 w 640"/>
                <a:gd name="T65" fmla="*/ 41 h 359"/>
                <a:gd name="T66" fmla="*/ 23 w 640"/>
                <a:gd name="T67" fmla="*/ 31 h 359"/>
                <a:gd name="T68" fmla="*/ 17 w 640"/>
                <a:gd name="T69" fmla="*/ 22 h 359"/>
                <a:gd name="T70" fmla="*/ 13 w 640"/>
                <a:gd name="T71" fmla="*/ 14 h 359"/>
                <a:gd name="T72" fmla="*/ 10 w 640"/>
                <a:gd name="T73" fmla="*/ 7 h 359"/>
                <a:gd name="T74" fmla="*/ 9 w 640"/>
                <a:gd name="T75" fmla="*/ 4 h 359"/>
                <a:gd name="T76" fmla="*/ 8 w 640"/>
                <a:gd name="T77" fmla="*/ 2 h 359"/>
                <a:gd name="T78" fmla="*/ 5 w 640"/>
                <a:gd name="T79" fmla="*/ 0 h 3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0"/>
                <a:gd name="T121" fmla="*/ 0 h 359"/>
                <a:gd name="T122" fmla="*/ 640 w 640"/>
                <a:gd name="T123" fmla="*/ 359 h 3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0" h="359">
                  <a:moveTo>
                    <a:pt x="14" y="1"/>
                  </a:moveTo>
                  <a:lnTo>
                    <a:pt x="8" y="5"/>
                  </a:lnTo>
                  <a:lnTo>
                    <a:pt x="2" y="10"/>
                  </a:lnTo>
                  <a:lnTo>
                    <a:pt x="0" y="18"/>
                  </a:lnTo>
                  <a:lnTo>
                    <a:pt x="0" y="26"/>
                  </a:lnTo>
                  <a:lnTo>
                    <a:pt x="1" y="30"/>
                  </a:lnTo>
                  <a:lnTo>
                    <a:pt x="4" y="36"/>
                  </a:lnTo>
                  <a:lnTo>
                    <a:pt x="8" y="48"/>
                  </a:lnTo>
                  <a:lnTo>
                    <a:pt x="13" y="61"/>
                  </a:lnTo>
                  <a:lnTo>
                    <a:pt x="21" y="78"/>
                  </a:lnTo>
                  <a:lnTo>
                    <a:pt x="30" y="96"/>
                  </a:lnTo>
                  <a:lnTo>
                    <a:pt x="41" y="117"/>
                  </a:lnTo>
                  <a:lnTo>
                    <a:pt x="54" y="138"/>
                  </a:lnTo>
                  <a:lnTo>
                    <a:pt x="69" y="161"/>
                  </a:lnTo>
                  <a:lnTo>
                    <a:pt x="86" y="184"/>
                  </a:lnTo>
                  <a:lnTo>
                    <a:pt x="105" y="208"/>
                  </a:lnTo>
                  <a:lnTo>
                    <a:pt x="126" y="231"/>
                  </a:lnTo>
                  <a:lnTo>
                    <a:pt x="151" y="253"/>
                  </a:lnTo>
                  <a:lnTo>
                    <a:pt x="177" y="275"/>
                  </a:lnTo>
                  <a:lnTo>
                    <a:pt x="205" y="295"/>
                  </a:lnTo>
                  <a:lnTo>
                    <a:pt x="237" y="313"/>
                  </a:lnTo>
                  <a:lnTo>
                    <a:pt x="257" y="324"/>
                  </a:lnTo>
                  <a:lnTo>
                    <a:pt x="280" y="333"/>
                  </a:lnTo>
                  <a:lnTo>
                    <a:pt x="300" y="339"/>
                  </a:lnTo>
                  <a:lnTo>
                    <a:pt x="324" y="346"/>
                  </a:lnTo>
                  <a:lnTo>
                    <a:pt x="346" y="351"/>
                  </a:lnTo>
                  <a:lnTo>
                    <a:pt x="369" y="355"/>
                  </a:lnTo>
                  <a:lnTo>
                    <a:pt x="393" y="357"/>
                  </a:lnTo>
                  <a:lnTo>
                    <a:pt x="418" y="359"/>
                  </a:lnTo>
                  <a:lnTo>
                    <a:pt x="442" y="359"/>
                  </a:lnTo>
                  <a:lnTo>
                    <a:pt x="467" y="357"/>
                  </a:lnTo>
                  <a:lnTo>
                    <a:pt x="493" y="356"/>
                  </a:lnTo>
                  <a:lnTo>
                    <a:pt x="519" y="352"/>
                  </a:lnTo>
                  <a:lnTo>
                    <a:pt x="545" y="347"/>
                  </a:lnTo>
                  <a:lnTo>
                    <a:pt x="572" y="341"/>
                  </a:lnTo>
                  <a:lnTo>
                    <a:pt x="600" y="334"/>
                  </a:lnTo>
                  <a:lnTo>
                    <a:pt x="627" y="325"/>
                  </a:lnTo>
                  <a:lnTo>
                    <a:pt x="634" y="321"/>
                  </a:lnTo>
                  <a:lnTo>
                    <a:pt x="639" y="316"/>
                  </a:lnTo>
                  <a:lnTo>
                    <a:pt x="640" y="308"/>
                  </a:lnTo>
                  <a:lnTo>
                    <a:pt x="640" y="300"/>
                  </a:lnTo>
                  <a:lnTo>
                    <a:pt x="636" y="294"/>
                  </a:lnTo>
                  <a:lnTo>
                    <a:pt x="630" y="288"/>
                  </a:lnTo>
                  <a:lnTo>
                    <a:pt x="623" y="287"/>
                  </a:lnTo>
                  <a:lnTo>
                    <a:pt x="615" y="287"/>
                  </a:lnTo>
                  <a:lnTo>
                    <a:pt x="589" y="295"/>
                  </a:lnTo>
                  <a:lnTo>
                    <a:pt x="565" y="303"/>
                  </a:lnTo>
                  <a:lnTo>
                    <a:pt x="539" y="308"/>
                  </a:lnTo>
                  <a:lnTo>
                    <a:pt x="514" y="313"/>
                  </a:lnTo>
                  <a:lnTo>
                    <a:pt x="490" y="316"/>
                  </a:lnTo>
                  <a:lnTo>
                    <a:pt x="467" y="318"/>
                  </a:lnTo>
                  <a:lnTo>
                    <a:pt x="444" y="320"/>
                  </a:lnTo>
                  <a:lnTo>
                    <a:pt x="420" y="320"/>
                  </a:lnTo>
                  <a:lnTo>
                    <a:pt x="398" y="318"/>
                  </a:lnTo>
                  <a:lnTo>
                    <a:pt x="377" y="316"/>
                  </a:lnTo>
                  <a:lnTo>
                    <a:pt x="355" y="313"/>
                  </a:lnTo>
                  <a:lnTo>
                    <a:pt x="334" y="308"/>
                  </a:lnTo>
                  <a:lnTo>
                    <a:pt x="315" y="303"/>
                  </a:lnTo>
                  <a:lnTo>
                    <a:pt x="294" y="295"/>
                  </a:lnTo>
                  <a:lnTo>
                    <a:pt x="274" y="287"/>
                  </a:lnTo>
                  <a:lnTo>
                    <a:pt x="256" y="278"/>
                  </a:lnTo>
                  <a:lnTo>
                    <a:pt x="228" y="261"/>
                  </a:lnTo>
                  <a:lnTo>
                    <a:pt x="200" y="243"/>
                  </a:lnTo>
                  <a:lnTo>
                    <a:pt x="177" y="223"/>
                  </a:lnTo>
                  <a:lnTo>
                    <a:pt x="155" y="201"/>
                  </a:lnTo>
                  <a:lnTo>
                    <a:pt x="134" y="181"/>
                  </a:lnTo>
                  <a:lnTo>
                    <a:pt x="117" y="158"/>
                  </a:lnTo>
                  <a:lnTo>
                    <a:pt x="101" y="136"/>
                  </a:lnTo>
                  <a:lnTo>
                    <a:pt x="87" y="116"/>
                  </a:lnTo>
                  <a:lnTo>
                    <a:pt x="75" y="95"/>
                  </a:lnTo>
                  <a:lnTo>
                    <a:pt x="65" y="76"/>
                  </a:lnTo>
                  <a:lnTo>
                    <a:pt x="57" y="60"/>
                  </a:lnTo>
                  <a:lnTo>
                    <a:pt x="51" y="44"/>
                  </a:lnTo>
                  <a:lnTo>
                    <a:pt x="45" y="32"/>
                  </a:lnTo>
                  <a:lnTo>
                    <a:pt x="41" y="22"/>
                  </a:lnTo>
                  <a:lnTo>
                    <a:pt x="40" y="17"/>
                  </a:lnTo>
                  <a:lnTo>
                    <a:pt x="39" y="14"/>
                  </a:lnTo>
                  <a:lnTo>
                    <a:pt x="35" y="8"/>
                  </a:lnTo>
                  <a:lnTo>
                    <a:pt x="28" y="2"/>
                  </a:lnTo>
                  <a:lnTo>
                    <a:pt x="22" y="0"/>
                  </a:lnTo>
                  <a:lnTo>
                    <a:pt x="14" y="1"/>
                  </a:lnTo>
                  <a:close/>
                </a:path>
              </a:pathLst>
            </a:custGeom>
            <a:solidFill>
              <a:srgbClr val="000000"/>
            </a:solidFill>
            <a:ln w="9525">
              <a:noFill/>
              <a:round/>
              <a:headEnd/>
              <a:tailEnd/>
            </a:ln>
          </p:spPr>
          <p:txBody>
            <a:bodyPr/>
            <a:lstStyle/>
            <a:p>
              <a:pPr rtl="0"/>
              <a:endParaRPr lang="en-US" sz="3800"/>
            </a:p>
          </p:txBody>
        </p:sp>
        <p:sp>
          <p:nvSpPr>
            <p:cNvPr id="1275" name="Freeform 1273"/>
            <p:cNvSpPr>
              <a:spLocks/>
            </p:cNvSpPr>
            <p:nvPr/>
          </p:nvSpPr>
          <p:spPr bwMode="auto">
            <a:xfrm>
              <a:off x="-352" y="1041"/>
              <a:ext cx="44" cy="37"/>
            </a:xfrm>
            <a:custGeom>
              <a:avLst/>
              <a:gdLst>
                <a:gd name="T0" fmla="*/ 20 w 194"/>
                <a:gd name="T1" fmla="*/ 1 h 165"/>
                <a:gd name="T2" fmla="*/ 16 w 194"/>
                <a:gd name="T3" fmla="*/ 2 h 165"/>
                <a:gd name="T4" fmla="*/ 13 w 194"/>
                <a:gd name="T5" fmla="*/ 3 h 165"/>
                <a:gd name="T6" fmla="*/ 11 w 194"/>
                <a:gd name="T7" fmla="*/ 4 h 165"/>
                <a:gd name="T8" fmla="*/ 8 w 194"/>
                <a:gd name="T9" fmla="*/ 5 h 165"/>
                <a:gd name="T10" fmla="*/ 6 w 194"/>
                <a:gd name="T11" fmla="*/ 7 h 165"/>
                <a:gd name="T12" fmla="*/ 5 w 194"/>
                <a:gd name="T13" fmla="*/ 8 h 165"/>
                <a:gd name="T14" fmla="*/ 3 w 194"/>
                <a:gd name="T15" fmla="*/ 10 h 165"/>
                <a:gd name="T16" fmla="*/ 2 w 194"/>
                <a:gd name="T17" fmla="*/ 12 h 165"/>
                <a:gd name="T18" fmla="*/ 1 w 194"/>
                <a:gd name="T19" fmla="*/ 14 h 165"/>
                <a:gd name="T20" fmla="*/ 1 w 194"/>
                <a:gd name="T21" fmla="*/ 16 h 165"/>
                <a:gd name="T22" fmla="*/ 0 w 194"/>
                <a:gd name="T23" fmla="*/ 18 h 165"/>
                <a:gd name="T24" fmla="*/ 0 w 194"/>
                <a:gd name="T25" fmla="*/ 20 h 165"/>
                <a:gd name="T26" fmla="*/ 0 w 194"/>
                <a:gd name="T27" fmla="*/ 24 h 165"/>
                <a:gd name="T28" fmla="*/ 2 w 194"/>
                <a:gd name="T29" fmla="*/ 27 h 165"/>
                <a:gd name="T30" fmla="*/ 2 w 194"/>
                <a:gd name="T31" fmla="*/ 30 h 165"/>
                <a:gd name="T32" fmla="*/ 3 w 194"/>
                <a:gd name="T33" fmla="*/ 31 h 165"/>
                <a:gd name="T34" fmla="*/ 3 w 194"/>
                <a:gd name="T35" fmla="*/ 31 h 165"/>
                <a:gd name="T36" fmla="*/ 4 w 194"/>
                <a:gd name="T37" fmla="*/ 31 h 165"/>
                <a:gd name="T38" fmla="*/ 4 w 194"/>
                <a:gd name="T39" fmla="*/ 32 h 165"/>
                <a:gd name="T40" fmla="*/ 4 w 194"/>
                <a:gd name="T41" fmla="*/ 32 h 165"/>
                <a:gd name="T42" fmla="*/ 7 w 194"/>
                <a:gd name="T43" fmla="*/ 35 h 165"/>
                <a:gd name="T44" fmla="*/ 11 w 194"/>
                <a:gd name="T45" fmla="*/ 36 h 165"/>
                <a:gd name="T46" fmla="*/ 15 w 194"/>
                <a:gd name="T47" fmla="*/ 37 h 165"/>
                <a:gd name="T48" fmla="*/ 20 w 194"/>
                <a:gd name="T49" fmla="*/ 37 h 165"/>
                <a:gd name="T50" fmla="*/ 24 w 194"/>
                <a:gd name="T51" fmla="*/ 37 h 165"/>
                <a:gd name="T52" fmla="*/ 28 w 194"/>
                <a:gd name="T53" fmla="*/ 36 h 165"/>
                <a:gd name="T54" fmla="*/ 31 w 194"/>
                <a:gd name="T55" fmla="*/ 35 h 165"/>
                <a:gd name="T56" fmla="*/ 33 w 194"/>
                <a:gd name="T57" fmla="*/ 35 h 165"/>
                <a:gd name="T58" fmla="*/ 33 w 194"/>
                <a:gd name="T59" fmla="*/ 35 h 165"/>
                <a:gd name="T60" fmla="*/ 34 w 194"/>
                <a:gd name="T61" fmla="*/ 34 h 165"/>
                <a:gd name="T62" fmla="*/ 34 w 194"/>
                <a:gd name="T63" fmla="*/ 34 h 165"/>
                <a:gd name="T64" fmla="*/ 34 w 194"/>
                <a:gd name="T65" fmla="*/ 34 h 165"/>
                <a:gd name="T66" fmla="*/ 36 w 194"/>
                <a:gd name="T67" fmla="*/ 32 h 165"/>
                <a:gd name="T68" fmla="*/ 37 w 194"/>
                <a:gd name="T69" fmla="*/ 30 h 165"/>
                <a:gd name="T70" fmla="*/ 38 w 194"/>
                <a:gd name="T71" fmla="*/ 28 h 165"/>
                <a:gd name="T72" fmla="*/ 38 w 194"/>
                <a:gd name="T73" fmla="*/ 26 h 165"/>
                <a:gd name="T74" fmla="*/ 38 w 194"/>
                <a:gd name="T75" fmla="*/ 25 h 165"/>
                <a:gd name="T76" fmla="*/ 38 w 194"/>
                <a:gd name="T77" fmla="*/ 24 h 165"/>
                <a:gd name="T78" fmla="*/ 38 w 194"/>
                <a:gd name="T79" fmla="*/ 23 h 165"/>
                <a:gd name="T80" fmla="*/ 38 w 194"/>
                <a:gd name="T81" fmla="*/ 22 h 165"/>
                <a:gd name="T82" fmla="*/ 39 w 194"/>
                <a:gd name="T83" fmla="*/ 21 h 165"/>
                <a:gd name="T84" fmla="*/ 41 w 194"/>
                <a:gd name="T85" fmla="*/ 20 h 165"/>
                <a:gd name="T86" fmla="*/ 42 w 194"/>
                <a:gd name="T87" fmla="*/ 19 h 165"/>
                <a:gd name="T88" fmla="*/ 43 w 194"/>
                <a:gd name="T89" fmla="*/ 18 h 165"/>
                <a:gd name="T90" fmla="*/ 43 w 194"/>
                <a:gd name="T91" fmla="*/ 17 h 165"/>
                <a:gd name="T92" fmla="*/ 44 w 194"/>
                <a:gd name="T93" fmla="*/ 16 h 165"/>
                <a:gd name="T94" fmla="*/ 44 w 194"/>
                <a:gd name="T95" fmla="*/ 15 h 165"/>
                <a:gd name="T96" fmla="*/ 44 w 194"/>
                <a:gd name="T97" fmla="*/ 14 h 165"/>
                <a:gd name="T98" fmla="*/ 44 w 194"/>
                <a:gd name="T99" fmla="*/ 13 h 165"/>
                <a:gd name="T100" fmla="*/ 44 w 194"/>
                <a:gd name="T101" fmla="*/ 12 h 165"/>
                <a:gd name="T102" fmla="*/ 43 w 194"/>
                <a:gd name="T103" fmla="*/ 11 h 165"/>
                <a:gd name="T104" fmla="*/ 43 w 194"/>
                <a:gd name="T105" fmla="*/ 10 h 165"/>
                <a:gd name="T106" fmla="*/ 41 w 194"/>
                <a:gd name="T107" fmla="*/ 6 h 165"/>
                <a:gd name="T108" fmla="*/ 38 w 194"/>
                <a:gd name="T109" fmla="*/ 3 h 165"/>
                <a:gd name="T110" fmla="*/ 35 w 194"/>
                <a:gd name="T111" fmla="*/ 2 h 165"/>
                <a:gd name="T112" fmla="*/ 32 w 194"/>
                <a:gd name="T113" fmla="*/ 1 h 165"/>
                <a:gd name="T114" fmla="*/ 28 w 194"/>
                <a:gd name="T115" fmla="*/ 0 h 165"/>
                <a:gd name="T116" fmla="*/ 25 w 194"/>
                <a:gd name="T117" fmla="*/ 0 h 165"/>
                <a:gd name="T118" fmla="*/ 22 w 194"/>
                <a:gd name="T119" fmla="*/ 1 h 165"/>
                <a:gd name="T120" fmla="*/ 20 w 194"/>
                <a:gd name="T121" fmla="*/ 1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4"/>
                <a:gd name="T184" fmla="*/ 0 h 165"/>
                <a:gd name="T185" fmla="*/ 194 w 194"/>
                <a:gd name="T186" fmla="*/ 165 h 1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4" h="165">
                  <a:moveTo>
                    <a:pt x="86" y="5"/>
                  </a:moveTo>
                  <a:lnTo>
                    <a:pt x="72" y="8"/>
                  </a:lnTo>
                  <a:lnTo>
                    <a:pt x="59" y="12"/>
                  </a:lnTo>
                  <a:lnTo>
                    <a:pt x="47" y="17"/>
                  </a:lnTo>
                  <a:lnTo>
                    <a:pt x="37" y="22"/>
                  </a:lnTo>
                  <a:lnTo>
                    <a:pt x="27" y="29"/>
                  </a:lnTo>
                  <a:lnTo>
                    <a:pt x="20" y="37"/>
                  </a:lnTo>
                  <a:lnTo>
                    <a:pt x="13" y="44"/>
                  </a:lnTo>
                  <a:lnTo>
                    <a:pt x="8" y="53"/>
                  </a:lnTo>
                  <a:lnTo>
                    <a:pt x="4" y="63"/>
                  </a:lnTo>
                  <a:lnTo>
                    <a:pt x="3" y="70"/>
                  </a:lnTo>
                  <a:lnTo>
                    <a:pt x="0" y="79"/>
                  </a:lnTo>
                  <a:lnTo>
                    <a:pt x="0" y="87"/>
                  </a:lnTo>
                  <a:lnTo>
                    <a:pt x="1" y="106"/>
                  </a:lnTo>
                  <a:lnTo>
                    <a:pt x="7" y="121"/>
                  </a:lnTo>
                  <a:lnTo>
                    <a:pt x="10" y="133"/>
                  </a:lnTo>
                  <a:lnTo>
                    <a:pt x="14" y="138"/>
                  </a:lnTo>
                  <a:lnTo>
                    <a:pt x="14" y="139"/>
                  </a:lnTo>
                  <a:lnTo>
                    <a:pt x="16" y="139"/>
                  </a:lnTo>
                  <a:lnTo>
                    <a:pt x="16" y="141"/>
                  </a:lnTo>
                  <a:lnTo>
                    <a:pt x="16" y="142"/>
                  </a:lnTo>
                  <a:lnTo>
                    <a:pt x="31" y="155"/>
                  </a:lnTo>
                  <a:lnTo>
                    <a:pt x="48" y="161"/>
                  </a:lnTo>
                  <a:lnTo>
                    <a:pt x="68" y="165"/>
                  </a:lnTo>
                  <a:lnTo>
                    <a:pt x="89" y="165"/>
                  </a:lnTo>
                  <a:lnTo>
                    <a:pt x="107" y="163"/>
                  </a:lnTo>
                  <a:lnTo>
                    <a:pt x="124" y="160"/>
                  </a:lnTo>
                  <a:lnTo>
                    <a:pt x="137" y="156"/>
                  </a:lnTo>
                  <a:lnTo>
                    <a:pt x="145" y="154"/>
                  </a:lnTo>
                  <a:lnTo>
                    <a:pt x="147" y="154"/>
                  </a:lnTo>
                  <a:lnTo>
                    <a:pt x="148" y="152"/>
                  </a:lnTo>
                  <a:lnTo>
                    <a:pt x="151" y="152"/>
                  </a:lnTo>
                  <a:lnTo>
                    <a:pt x="152" y="151"/>
                  </a:lnTo>
                  <a:lnTo>
                    <a:pt x="160" y="143"/>
                  </a:lnTo>
                  <a:lnTo>
                    <a:pt x="165" y="134"/>
                  </a:lnTo>
                  <a:lnTo>
                    <a:pt x="168" y="125"/>
                  </a:lnTo>
                  <a:lnTo>
                    <a:pt x="169" y="115"/>
                  </a:lnTo>
                  <a:lnTo>
                    <a:pt x="169" y="111"/>
                  </a:lnTo>
                  <a:lnTo>
                    <a:pt x="168" y="106"/>
                  </a:lnTo>
                  <a:lnTo>
                    <a:pt x="168" y="102"/>
                  </a:lnTo>
                  <a:lnTo>
                    <a:pt x="167" y="96"/>
                  </a:lnTo>
                  <a:lnTo>
                    <a:pt x="174" y="94"/>
                  </a:lnTo>
                  <a:lnTo>
                    <a:pt x="181" y="90"/>
                  </a:lnTo>
                  <a:lnTo>
                    <a:pt x="186" y="86"/>
                  </a:lnTo>
                  <a:lnTo>
                    <a:pt x="189" y="81"/>
                  </a:lnTo>
                  <a:lnTo>
                    <a:pt x="191" y="77"/>
                  </a:lnTo>
                  <a:lnTo>
                    <a:pt x="193" y="72"/>
                  </a:lnTo>
                  <a:lnTo>
                    <a:pt x="194" y="68"/>
                  </a:lnTo>
                  <a:lnTo>
                    <a:pt x="194" y="63"/>
                  </a:lnTo>
                  <a:lnTo>
                    <a:pt x="194" y="57"/>
                  </a:lnTo>
                  <a:lnTo>
                    <a:pt x="193" y="52"/>
                  </a:lnTo>
                  <a:lnTo>
                    <a:pt x="191" y="47"/>
                  </a:lnTo>
                  <a:lnTo>
                    <a:pt x="190" y="43"/>
                  </a:lnTo>
                  <a:lnTo>
                    <a:pt x="181" y="27"/>
                  </a:lnTo>
                  <a:lnTo>
                    <a:pt x="168" y="14"/>
                  </a:lnTo>
                  <a:lnTo>
                    <a:pt x="155" y="7"/>
                  </a:lnTo>
                  <a:lnTo>
                    <a:pt x="141" y="3"/>
                  </a:lnTo>
                  <a:lnTo>
                    <a:pt x="125" y="0"/>
                  </a:lnTo>
                  <a:lnTo>
                    <a:pt x="111" y="0"/>
                  </a:lnTo>
                  <a:lnTo>
                    <a:pt x="98" y="3"/>
                  </a:lnTo>
                  <a:lnTo>
                    <a:pt x="86" y="5"/>
                  </a:lnTo>
                  <a:close/>
                </a:path>
              </a:pathLst>
            </a:custGeom>
            <a:solidFill>
              <a:srgbClr val="000000"/>
            </a:solidFill>
            <a:ln w="9525">
              <a:noFill/>
              <a:round/>
              <a:headEnd/>
              <a:tailEnd/>
            </a:ln>
          </p:spPr>
          <p:txBody>
            <a:bodyPr/>
            <a:lstStyle/>
            <a:p>
              <a:pPr rtl="0"/>
              <a:endParaRPr lang="en-US" sz="3800"/>
            </a:p>
          </p:txBody>
        </p:sp>
        <p:sp>
          <p:nvSpPr>
            <p:cNvPr id="1276" name="Freeform 1274"/>
            <p:cNvSpPr>
              <a:spLocks/>
            </p:cNvSpPr>
            <p:nvPr/>
          </p:nvSpPr>
          <p:spPr bwMode="auto">
            <a:xfrm>
              <a:off x="-341" y="1052"/>
              <a:ext cx="20" cy="15"/>
            </a:xfrm>
            <a:custGeom>
              <a:avLst/>
              <a:gdLst>
                <a:gd name="T0" fmla="*/ 0 w 89"/>
                <a:gd name="T1" fmla="*/ 8 h 69"/>
                <a:gd name="T2" fmla="*/ 0 w 89"/>
                <a:gd name="T3" fmla="*/ 8 h 69"/>
                <a:gd name="T4" fmla="*/ 0 w 89"/>
                <a:gd name="T5" fmla="*/ 7 h 69"/>
                <a:gd name="T6" fmla="*/ 0 w 89"/>
                <a:gd name="T7" fmla="*/ 6 h 69"/>
                <a:gd name="T8" fmla="*/ 1 w 89"/>
                <a:gd name="T9" fmla="*/ 6 h 69"/>
                <a:gd name="T10" fmla="*/ 1 w 89"/>
                <a:gd name="T11" fmla="*/ 5 h 69"/>
                <a:gd name="T12" fmla="*/ 2 w 89"/>
                <a:gd name="T13" fmla="*/ 4 h 69"/>
                <a:gd name="T14" fmla="*/ 4 w 89"/>
                <a:gd name="T15" fmla="*/ 3 h 69"/>
                <a:gd name="T16" fmla="*/ 5 w 89"/>
                <a:gd name="T17" fmla="*/ 2 h 69"/>
                <a:gd name="T18" fmla="*/ 6 w 89"/>
                <a:gd name="T19" fmla="*/ 2 h 69"/>
                <a:gd name="T20" fmla="*/ 8 w 89"/>
                <a:gd name="T21" fmla="*/ 2 h 69"/>
                <a:gd name="T22" fmla="*/ 9 w 89"/>
                <a:gd name="T23" fmla="*/ 1 h 69"/>
                <a:gd name="T24" fmla="*/ 11 w 89"/>
                <a:gd name="T25" fmla="*/ 1 h 69"/>
                <a:gd name="T26" fmla="*/ 11 w 89"/>
                <a:gd name="T27" fmla="*/ 1 h 69"/>
                <a:gd name="T28" fmla="*/ 11 w 89"/>
                <a:gd name="T29" fmla="*/ 1 h 69"/>
                <a:gd name="T30" fmla="*/ 11 w 89"/>
                <a:gd name="T31" fmla="*/ 1 h 69"/>
                <a:gd name="T32" fmla="*/ 11 w 89"/>
                <a:gd name="T33" fmla="*/ 1 h 69"/>
                <a:gd name="T34" fmla="*/ 13 w 89"/>
                <a:gd name="T35" fmla="*/ 0 h 69"/>
                <a:gd name="T36" fmla="*/ 15 w 89"/>
                <a:gd name="T37" fmla="*/ 0 h 69"/>
                <a:gd name="T38" fmla="*/ 18 w 89"/>
                <a:gd name="T39" fmla="*/ 0 h 69"/>
                <a:gd name="T40" fmla="*/ 20 w 89"/>
                <a:gd name="T41" fmla="*/ 1 h 69"/>
                <a:gd name="T42" fmla="*/ 19 w 89"/>
                <a:gd name="T43" fmla="*/ 2 h 69"/>
                <a:gd name="T44" fmla="*/ 18 w 89"/>
                <a:gd name="T45" fmla="*/ 2 h 69"/>
                <a:gd name="T46" fmla="*/ 18 w 89"/>
                <a:gd name="T47" fmla="*/ 2 h 69"/>
                <a:gd name="T48" fmla="*/ 18 w 89"/>
                <a:gd name="T49" fmla="*/ 2 h 69"/>
                <a:gd name="T50" fmla="*/ 16 w 89"/>
                <a:gd name="T51" fmla="*/ 2 h 69"/>
                <a:gd name="T52" fmla="*/ 15 w 89"/>
                <a:gd name="T53" fmla="*/ 3 h 69"/>
                <a:gd name="T54" fmla="*/ 14 w 89"/>
                <a:gd name="T55" fmla="*/ 4 h 69"/>
                <a:gd name="T56" fmla="*/ 14 w 89"/>
                <a:gd name="T57" fmla="*/ 5 h 69"/>
                <a:gd name="T58" fmla="*/ 14 w 89"/>
                <a:gd name="T59" fmla="*/ 6 h 69"/>
                <a:gd name="T60" fmla="*/ 14 w 89"/>
                <a:gd name="T61" fmla="*/ 6 h 69"/>
                <a:gd name="T62" fmla="*/ 13 w 89"/>
                <a:gd name="T63" fmla="*/ 7 h 69"/>
                <a:gd name="T64" fmla="*/ 13 w 89"/>
                <a:gd name="T65" fmla="*/ 7 h 69"/>
                <a:gd name="T66" fmla="*/ 13 w 89"/>
                <a:gd name="T67" fmla="*/ 8 h 69"/>
                <a:gd name="T68" fmla="*/ 14 w 89"/>
                <a:gd name="T69" fmla="*/ 8 h 69"/>
                <a:gd name="T70" fmla="*/ 14 w 89"/>
                <a:gd name="T71" fmla="*/ 9 h 69"/>
                <a:gd name="T72" fmla="*/ 15 w 89"/>
                <a:gd name="T73" fmla="*/ 10 h 69"/>
                <a:gd name="T74" fmla="*/ 15 w 89"/>
                <a:gd name="T75" fmla="*/ 11 h 69"/>
                <a:gd name="T76" fmla="*/ 16 w 89"/>
                <a:gd name="T77" fmla="*/ 12 h 69"/>
                <a:gd name="T78" fmla="*/ 16 w 89"/>
                <a:gd name="T79" fmla="*/ 13 h 69"/>
                <a:gd name="T80" fmla="*/ 16 w 89"/>
                <a:gd name="T81" fmla="*/ 14 h 69"/>
                <a:gd name="T82" fmla="*/ 14 w 89"/>
                <a:gd name="T83" fmla="*/ 14 h 69"/>
                <a:gd name="T84" fmla="*/ 12 w 89"/>
                <a:gd name="T85" fmla="*/ 15 h 69"/>
                <a:gd name="T86" fmla="*/ 9 w 89"/>
                <a:gd name="T87" fmla="*/ 15 h 69"/>
                <a:gd name="T88" fmla="*/ 7 w 89"/>
                <a:gd name="T89" fmla="*/ 15 h 69"/>
                <a:gd name="T90" fmla="*/ 6 w 89"/>
                <a:gd name="T91" fmla="*/ 15 h 69"/>
                <a:gd name="T92" fmla="*/ 4 w 89"/>
                <a:gd name="T93" fmla="*/ 15 h 69"/>
                <a:gd name="T94" fmla="*/ 2 w 89"/>
                <a:gd name="T95" fmla="*/ 15 h 69"/>
                <a:gd name="T96" fmla="*/ 2 w 89"/>
                <a:gd name="T97" fmla="*/ 14 h 69"/>
                <a:gd name="T98" fmla="*/ 1 w 89"/>
                <a:gd name="T99" fmla="*/ 13 h 69"/>
                <a:gd name="T100" fmla="*/ 1 w 89"/>
                <a:gd name="T101" fmla="*/ 12 h 69"/>
                <a:gd name="T102" fmla="*/ 0 w 89"/>
                <a:gd name="T103" fmla="*/ 10 h 69"/>
                <a:gd name="T104" fmla="*/ 0 w 89"/>
                <a:gd name="T105" fmla="*/ 8 h 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69"/>
                <a:gd name="T161" fmla="*/ 89 w 89"/>
                <a:gd name="T162" fmla="*/ 69 h 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69">
                  <a:moveTo>
                    <a:pt x="0" y="39"/>
                  </a:moveTo>
                  <a:lnTo>
                    <a:pt x="0" y="35"/>
                  </a:lnTo>
                  <a:lnTo>
                    <a:pt x="0" y="33"/>
                  </a:lnTo>
                  <a:lnTo>
                    <a:pt x="2" y="29"/>
                  </a:lnTo>
                  <a:lnTo>
                    <a:pt x="3" y="26"/>
                  </a:lnTo>
                  <a:lnTo>
                    <a:pt x="5" y="21"/>
                  </a:lnTo>
                  <a:lnTo>
                    <a:pt x="11" y="17"/>
                  </a:lnTo>
                  <a:lnTo>
                    <a:pt x="16" y="15"/>
                  </a:lnTo>
                  <a:lnTo>
                    <a:pt x="21" y="11"/>
                  </a:lnTo>
                  <a:lnTo>
                    <a:pt x="28" y="9"/>
                  </a:lnTo>
                  <a:lnTo>
                    <a:pt x="34" y="7"/>
                  </a:lnTo>
                  <a:lnTo>
                    <a:pt x="41" y="5"/>
                  </a:lnTo>
                  <a:lnTo>
                    <a:pt x="47" y="4"/>
                  </a:lnTo>
                  <a:lnTo>
                    <a:pt x="48" y="4"/>
                  </a:lnTo>
                  <a:lnTo>
                    <a:pt x="50" y="4"/>
                  </a:lnTo>
                  <a:lnTo>
                    <a:pt x="51" y="3"/>
                  </a:lnTo>
                  <a:lnTo>
                    <a:pt x="56" y="2"/>
                  </a:lnTo>
                  <a:lnTo>
                    <a:pt x="67" y="0"/>
                  </a:lnTo>
                  <a:lnTo>
                    <a:pt x="78" y="2"/>
                  </a:lnTo>
                  <a:lnTo>
                    <a:pt x="89" y="5"/>
                  </a:lnTo>
                  <a:lnTo>
                    <a:pt x="85" y="7"/>
                  </a:lnTo>
                  <a:lnTo>
                    <a:pt x="82" y="8"/>
                  </a:lnTo>
                  <a:lnTo>
                    <a:pt x="80" y="9"/>
                  </a:lnTo>
                  <a:lnTo>
                    <a:pt x="78" y="9"/>
                  </a:lnTo>
                  <a:lnTo>
                    <a:pt x="73" y="11"/>
                  </a:lnTo>
                  <a:lnTo>
                    <a:pt x="68" y="15"/>
                  </a:lnTo>
                  <a:lnTo>
                    <a:pt x="64" y="18"/>
                  </a:lnTo>
                  <a:lnTo>
                    <a:pt x="61" y="24"/>
                  </a:lnTo>
                  <a:lnTo>
                    <a:pt x="61" y="26"/>
                  </a:lnTo>
                  <a:lnTo>
                    <a:pt x="61" y="29"/>
                  </a:lnTo>
                  <a:lnTo>
                    <a:pt x="60" y="30"/>
                  </a:lnTo>
                  <a:lnTo>
                    <a:pt x="60" y="33"/>
                  </a:lnTo>
                  <a:lnTo>
                    <a:pt x="60" y="35"/>
                  </a:lnTo>
                  <a:lnTo>
                    <a:pt x="61" y="39"/>
                  </a:lnTo>
                  <a:lnTo>
                    <a:pt x="63" y="43"/>
                  </a:lnTo>
                  <a:lnTo>
                    <a:pt x="65" y="46"/>
                  </a:lnTo>
                  <a:lnTo>
                    <a:pt x="68" y="50"/>
                  </a:lnTo>
                  <a:lnTo>
                    <a:pt x="70" y="55"/>
                  </a:lnTo>
                  <a:lnTo>
                    <a:pt x="72" y="59"/>
                  </a:lnTo>
                  <a:lnTo>
                    <a:pt x="73" y="63"/>
                  </a:lnTo>
                  <a:lnTo>
                    <a:pt x="63" y="65"/>
                  </a:lnTo>
                  <a:lnTo>
                    <a:pt x="52" y="68"/>
                  </a:lnTo>
                  <a:lnTo>
                    <a:pt x="42" y="69"/>
                  </a:lnTo>
                  <a:lnTo>
                    <a:pt x="33" y="69"/>
                  </a:lnTo>
                  <a:lnTo>
                    <a:pt x="25" y="69"/>
                  </a:lnTo>
                  <a:lnTo>
                    <a:pt x="17" y="68"/>
                  </a:lnTo>
                  <a:lnTo>
                    <a:pt x="11" y="67"/>
                  </a:lnTo>
                  <a:lnTo>
                    <a:pt x="7" y="64"/>
                  </a:lnTo>
                  <a:lnTo>
                    <a:pt x="4" y="59"/>
                  </a:lnTo>
                  <a:lnTo>
                    <a:pt x="3" y="54"/>
                  </a:lnTo>
                  <a:lnTo>
                    <a:pt x="2" y="46"/>
                  </a:lnTo>
                  <a:lnTo>
                    <a:pt x="0" y="39"/>
                  </a:lnTo>
                  <a:close/>
                </a:path>
              </a:pathLst>
            </a:custGeom>
            <a:solidFill>
              <a:srgbClr val="F2BFB2"/>
            </a:solidFill>
            <a:ln w="9525">
              <a:noFill/>
              <a:round/>
              <a:headEnd/>
              <a:tailEnd/>
            </a:ln>
          </p:spPr>
          <p:txBody>
            <a:bodyPr/>
            <a:lstStyle/>
            <a:p>
              <a:pPr rtl="0"/>
              <a:endParaRPr lang="en-US" sz="3800"/>
            </a:p>
          </p:txBody>
        </p:sp>
      </p:grpSp>
      <p:grpSp>
        <p:nvGrpSpPr>
          <p:cNvPr id="1277" name="Group 1275"/>
          <p:cNvGrpSpPr>
            <a:grpSpLocks/>
          </p:cNvGrpSpPr>
          <p:nvPr/>
        </p:nvGrpSpPr>
        <p:grpSpPr bwMode="auto">
          <a:xfrm>
            <a:off x="4486275" y="2660650"/>
            <a:ext cx="833438" cy="954088"/>
            <a:chOff x="337" y="893"/>
            <a:chExt cx="525" cy="601"/>
          </a:xfrm>
        </p:grpSpPr>
        <p:sp>
          <p:nvSpPr>
            <p:cNvPr id="1278" name="Freeform 1276"/>
            <p:cNvSpPr>
              <a:spLocks/>
            </p:cNvSpPr>
            <p:nvPr/>
          </p:nvSpPr>
          <p:spPr bwMode="auto">
            <a:xfrm flipH="1">
              <a:off x="389" y="1329"/>
              <a:ext cx="158" cy="88"/>
            </a:xfrm>
            <a:custGeom>
              <a:avLst/>
              <a:gdLst>
                <a:gd name="T0" fmla="*/ 130 w 692"/>
                <a:gd name="T1" fmla="*/ 1 h 382"/>
                <a:gd name="T2" fmla="*/ 128 w 692"/>
                <a:gd name="T3" fmla="*/ 3 h 382"/>
                <a:gd name="T4" fmla="*/ 128 w 692"/>
                <a:gd name="T5" fmla="*/ 5 h 382"/>
                <a:gd name="T6" fmla="*/ 128 w 692"/>
                <a:gd name="T7" fmla="*/ 6 h 382"/>
                <a:gd name="T8" fmla="*/ 129 w 692"/>
                <a:gd name="T9" fmla="*/ 9 h 382"/>
                <a:gd name="T10" fmla="*/ 134 w 692"/>
                <a:gd name="T11" fmla="*/ 22 h 382"/>
                <a:gd name="T12" fmla="*/ 141 w 692"/>
                <a:gd name="T13" fmla="*/ 41 h 382"/>
                <a:gd name="T14" fmla="*/ 146 w 692"/>
                <a:gd name="T15" fmla="*/ 56 h 382"/>
                <a:gd name="T16" fmla="*/ 147 w 692"/>
                <a:gd name="T17" fmla="*/ 62 h 382"/>
                <a:gd name="T18" fmla="*/ 144 w 692"/>
                <a:gd name="T19" fmla="*/ 73 h 382"/>
                <a:gd name="T20" fmla="*/ 140 w 692"/>
                <a:gd name="T21" fmla="*/ 78 h 382"/>
                <a:gd name="T22" fmla="*/ 129 w 692"/>
                <a:gd name="T23" fmla="*/ 78 h 382"/>
                <a:gd name="T24" fmla="*/ 111 w 692"/>
                <a:gd name="T25" fmla="*/ 78 h 382"/>
                <a:gd name="T26" fmla="*/ 90 w 692"/>
                <a:gd name="T27" fmla="*/ 78 h 382"/>
                <a:gd name="T28" fmla="*/ 68 w 692"/>
                <a:gd name="T29" fmla="*/ 78 h 382"/>
                <a:gd name="T30" fmla="*/ 47 w 692"/>
                <a:gd name="T31" fmla="*/ 78 h 382"/>
                <a:gd name="T32" fmla="*/ 29 w 692"/>
                <a:gd name="T33" fmla="*/ 78 h 382"/>
                <a:gd name="T34" fmla="*/ 18 w 692"/>
                <a:gd name="T35" fmla="*/ 78 h 382"/>
                <a:gd name="T36" fmla="*/ 14 w 692"/>
                <a:gd name="T37" fmla="*/ 72 h 382"/>
                <a:gd name="T38" fmla="*/ 11 w 692"/>
                <a:gd name="T39" fmla="*/ 58 h 382"/>
                <a:gd name="T40" fmla="*/ 11 w 692"/>
                <a:gd name="T41" fmla="*/ 51 h 382"/>
                <a:gd name="T42" fmla="*/ 14 w 692"/>
                <a:gd name="T43" fmla="*/ 38 h 382"/>
                <a:gd name="T44" fmla="*/ 19 w 692"/>
                <a:gd name="T45" fmla="*/ 21 h 382"/>
                <a:gd name="T46" fmla="*/ 22 w 692"/>
                <a:gd name="T47" fmla="*/ 8 h 382"/>
                <a:gd name="T48" fmla="*/ 23 w 692"/>
                <a:gd name="T49" fmla="*/ 6 h 382"/>
                <a:gd name="T50" fmla="*/ 23 w 692"/>
                <a:gd name="T51" fmla="*/ 5 h 382"/>
                <a:gd name="T52" fmla="*/ 23 w 692"/>
                <a:gd name="T53" fmla="*/ 3 h 382"/>
                <a:gd name="T54" fmla="*/ 21 w 692"/>
                <a:gd name="T55" fmla="*/ 1 h 382"/>
                <a:gd name="T56" fmla="*/ 18 w 692"/>
                <a:gd name="T57" fmla="*/ 0 h 382"/>
                <a:gd name="T58" fmla="*/ 14 w 692"/>
                <a:gd name="T59" fmla="*/ 2 h 382"/>
                <a:gd name="T60" fmla="*/ 0 w 692"/>
                <a:gd name="T61" fmla="*/ 53 h 382"/>
                <a:gd name="T62" fmla="*/ 0 w 692"/>
                <a:gd name="T63" fmla="*/ 54 h 382"/>
                <a:gd name="T64" fmla="*/ 0 w 692"/>
                <a:gd name="T65" fmla="*/ 55 h 382"/>
                <a:gd name="T66" fmla="*/ 8 w 692"/>
                <a:gd name="T67" fmla="*/ 86 h 382"/>
                <a:gd name="T68" fmla="*/ 10 w 692"/>
                <a:gd name="T69" fmla="*/ 88 h 382"/>
                <a:gd name="T70" fmla="*/ 146 w 692"/>
                <a:gd name="T71" fmla="*/ 88 h 382"/>
                <a:gd name="T72" fmla="*/ 149 w 692"/>
                <a:gd name="T73" fmla="*/ 87 h 382"/>
                <a:gd name="T74" fmla="*/ 151 w 692"/>
                <a:gd name="T75" fmla="*/ 85 h 382"/>
                <a:gd name="T76" fmla="*/ 158 w 692"/>
                <a:gd name="T77" fmla="*/ 59 h 382"/>
                <a:gd name="T78" fmla="*/ 158 w 692"/>
                <a:gd name="T79" fmla="*/ 57 h 382"/>
                <a:gd name="T80" fmla="*/ 138 w 692"/>
                <a:gd name="T81" fmla="*/ 3 h 382"/>
                <a:gd name="T82" fmla="*/ 135 w 692"/>
                <a:gd name="T83" fmla="*/ 0 h 382"/>
                <a:gd name="T84" fmla="*/ 131 w 692"/>
                <a:gd name="T85" fmla="*/ 0 h 3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92"/>
                <a:gd name="T130" fmla="*/ 0 h 382"/>
                <a:gd name="T131" fmla="*/ 692 w 692"/>
                <a:gd name="T132" fmla="*/ 382 h 3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92" h="382">
                  <a:moveTo>
                    <a:pt x="575" y="1"/>
                  </a:moveTo>
                  <a:lnTo>
                    <a:pt x="569" y="5"/>
                  </a:lnTo>
                  <a:lnTo>
                    <a:pt x="564" y="9"/>
                  </a:lnTo>
                  <a:lnTo>
                    <a:pt x="562" y="15"/>
                  </a:lnTo>
                  <a:lnTo>
                    <a:pt x="560" y="22"/>
                  </a:lnTo>
                  <a:lnTo>
                    <a:pt x="560" y="23"/>
                  </a:lnTo>
                  <a:lnTo>
                    <a:pt x="562" y="26"/>
                  </a:lnTo>
                  <a:lnTo>
                    <a:pt x="562" y="27"/>
                  </a:lnTo>
                  <a:lnTo>
                    <a:pt x="562" y="29"/>
                  </a:lnTo>
                  <a:lnTo>
                    <a:pt x="566" y="39"/>
                  </a:lnTo>
                  <a:lnTo>
                    <a:pt x="575" y="63"/>
                  </a:lnTo>
                  <a:lnTo>
                    <a:pt x="588" y="97"/>
                  </a:lnTo>
                  <a:lnTo>
                    <a:pt x="602" y="137"/>
                  </a:lnTo>
                  <a:lnTo>
                    <a:pt x="618" y="178"/>
                  </a:lnTo>
                  <a:lnTo>
                    <a:pt x="632" y="214"/>
                  </a:lnTo>
                  <a:lnTo>
                    <a:pt x="641" y="242"/>
                  </a:lnTo>
                  <a:lnTo>
                    <a:pt x="646" y="255"/>
                  </a:lnTo>
                  <a:lnTo>
                    <a:pt x="642" y="269"/>
                  </a:lnTo>
                  <a:lnTo>
                    <a:pt x="636" y="292"/>
                  </a:lnTo>
                  <a:lnTo>
                    <a:pt x="629" y="317"/>
                  </a:lnTo>
                  <a:lnTo>
                    <a:pt x="624" y="338"/>
                  </a:lnTo>
                  <a:lnTo>
                    <a:pt x="614" y="338"/>
                  </a:lnTo>
                  <a:lnTo>
                    <a:pt x="593" y="338"/>
                  </a:lnTo>
                  <a:lnTo>
                    <a:pt x="564" y="338"/>
                  </a:lnTo>
                  <a:lnTo>
                    <a:pt x="529" y="338"/>
                  </a:lnTo>
                  <a:lnTo>
                    <a:pt x="488" y="338"/>
                  </a:lnTo>
                  <a:lnTo>
                    <a:pt x="443" y="338"/>
                  </a:lnTo>
                  <a:lnTo>
                    <a:pt x="395" y="338"/>
                  </a:lnTo>
                  <a:lnTo>
                    <a:pt x="347" y="338"/>
                  </a:lnTo>
                  <a:lnTo>
                    <a:pt x="298" y="338"/>
                  </a:lnTo>
                  <a:lnTo>
                    <a:pt x="250" y="338"/>
                  </a:lnTo>
                  <a:lnTo>
                    <a:pt x="205" y="338"/>
                  </a:lnTo>
                  <a:lnTo>
                    <a:pt x="164" y="338"/>
                  </a:lnTo>
                  <a:lnTo>
                    <a:pt x="129" y="338"/>
                  </a:lnTo>
                  <a:lnTo>
                    <a:pt x="100" y="338"/>
                  </a:lnTo>
                  <a:lnTo>
                    <a:pt x="79" y="338"/>
                  </a:lnTo>
                  <a:lnTo>
                    <a:pt x="69" y="338"/>
                  </a:lnTo>
                  <a:lnTo>
                    <a:pt x="62" y="313"/>
                  </a:lnTo>
                  <a:lnTo>
                    <a:pt x="55" y="281"/>
                  </a:lnTo>
                  <a:lnTo>
                    <a:pt x="48" y="251"/>
                  </a:lnTo>
                  <a:lnTo>
                    <a:pt x="44" y="235"/>
                  </a:lnTo>
                  <a:lnTo>
                    <a:pt x="47" y="223"/>
                  </a:lnTo>
                  <a:lnTo>
                    <a:pt x="55" y="199"/>
                  </a:lnTo>
                  <a:lnTo>
                    <a:pt x="62" y="165"/>
                  </a:lnTo>
                  <a:lnTo>
                    <a:pt x="73" y="127"/>
                  </a:lnTo>
                  <a:lnTo>
                    <a:pt x="83" y="91"/>
                  </a:lnTo>
                  <a:lnTo>
                    <a:pt x="92" y="58"/>
                  </a:lnTo>
                  <a:lnTo>
                    <a:pt x="98" y="36"/>
                  </a:lnTo>
                  <a:lnTo>
                    <a:pt x="100" y="27"/>
                  </a:lnTo>
                  <a:lnTo>
                    <a:pt x="101" y="26"/>
                  </a:lnTo>
                  <a:lnTo>
                    <a:pt x="101" y="24"/>
                  </a:lnTo>
                  <a:lnTo>
                    <a:pt x="101" y="23"/>
                  </a:lnTo>
                  <a:lnTo>
                    <a:pt x="101" y="22"/>
                  </a:lnTo>
                  <a:lnTo>
                    <a:pt x="100" y="15"/>
                  </a:lnTo>
                  <a:lnTo>
                    <a:pt x="98" y="9"/>
                  </a:lnTo>
                  <a:lnTo>
                    <a:pt x="92" y="3"/>
                  </a:lnTo>
                  <a:lnTo>
                    <a:pt x="86" y="1"/>
                  </a:lnTo>
                  <a:lnTo>
                    <a:pt x="77" y="0"/>
                  </a:lnTo>
                  <a:lnTo>
                    <a:pt x="69" y="2"/>
                  </a:lnTo>
                  <a:lnTo>
                    <a:pt x="62" y="9"/>
                  </a:lnTo>
                  <a:lnTo>
                    <a:pt x="59" y="16"/>
                  </a:lnTo>
                  <a:lnTo>
                    <a:pt x="0" y="229"/>
                  </a:lnTo>
                  <a:lnTo>
                    <a:pt x="0" y="231"/>
                  </a:lnTo>
                  <a:lnTo>
                    <a:pt x="0" y="234"/>
                  </a:lnTo>
                  <a:lnTo>
                    <a:pt x="0" y="236"/>
                  </a:lnTo>
                  <a:lnTo>
                    <a:pt x="0" y="239"/>
                  </a:lnTo>
                  <a:lnTo>
                    <a:pt x="30" y="365"/>
                  </a:lnTo>
                  <a:lnTo>
                    <a:pt x="33" y="372"/>
                  </a:lnTo>
                  <a:lnTo>
                    <a:pt x="38" y="377"/>
                  </a:lnTo>
                  <a:lnTo>
                    <a:pt x="43" y="381"/>
                  </a:lnTo>
                  <a:lnTo>
                    <a:pt x="51" y="382"/>
                  </a:lnTo>
                  <a:lnTo>
                    <a:pt x="641" y="382"/>
                  </a:lnTo>
                  <a:lnTo>
                    <a:pt x="647" y="381"/>
                  </a:lnTo>
                  <a:lnTo>
                    <a:pt x="654" y="378"/>
                  </a:lnTo>
                  <a:lnTo>
                    <a:pt x="659" y="373"/>
                  </a:lnTo>
                  <a:lnTo>
                    <a:pt x="662" y="367"/>
                  </a:lnTo>
                  <a:lnTo>
                    <a:pt x="690" y="260"/>
                  </a:lnTo>
                  <a:lnTo>
                    <a:pt x="692" y="256"/>
                  </a:lnTo>
                  <a:lnTo>
                    <a:pt x="692" y="253"/>
                  </a:lnTo>
                  <a:lnTo>
                    <a:pt x="692" y="249"/>
                  </a:lnTo>
                  <a:lnTo>
                    <a:pt x="690" y="247"/>
                  </a:lnTo>
                  <a:lnTo>
                    <a:pt x="603" y="14"/>
                  </a:lnTo>
                  <a:lnTo>
                    <a:pt x="599" y="6"/>
                  </a:lnTo>
                  <a:lnTo>
                    <a:pt x="592" y="1"/>
                  </a:lnTo>
                  <a:lnTo>
                    <a:pt x="584" y="0"/>
                  </a:lnTo>
                  <a:lnTo>
                    <a:pt x="575" y="1"/>
                  </a:lnTo>
                  <a:close/>
                </a:path>
              </a:pathLst>
            </a:custGeom>
            <a:solidFill>
              <a:srgbClr val="000000"/>
            </a:solidFill>
            <a:ln w="9525">
              <a:noFill/>
              <a:round/>
              <a:headEnd/>
              <a:tailEnd/>
            </a:ln>
          </p:spPr>
          <p:txBody>
            <a:bodyPr/>
            <a:lstStyle/>
            <a:p>
              <a:pPr rtl="0"/>
              <a:endParaRPr lang="en-US" sz="3800"/>
            </a:p>
          </p:txBody>
        </p:sp>
        <p:sp>
          <p:nvSpPr>
            <p:cNvPr id="1279" name="Freeform 1277"/>
            <p:cNvSpPr>
              <a:spLocks/>
            </p:cNvSpPr>
            <p:nvPr/>
          </p:nvSpPr>
          <p:spPr bwMode="auto">
            <a:xfrm flipH="1">
              <a:off x="372" y="1468"/>
              <a:ext cx="30" cy="21"/>
            </a:xfrm>
            <a:custGeom>
              <a:avLst/>
              <a:gdLst>
                <a:gd name="T0" fmla="*/ 0 w 130"/>
                <a:gd name="T1" fmla="*/ 10 h 93"/>
                <a:gd name="T2" fmla="*/ 0 w 130"/>
                <a:gd name="T3" fmla="*/ 10 h 93"/>
                <a:gd name="T4" fmla="*/ 0 w 130"/>
                <a:gd name="T5" fmla="*/ 10 h 93"/>
                <a:gd name="T6" fmla="*/ 0 w 130"/>
                <a:gd name="T7" fmla="*/ 10 h 93"/>
                <a:gd name="T8" fmla="*/ 0 w 130"/>
                <a:gd name="T9" fmla="*/ 10 h 93"/>
                <a:gd name="T10" fmla="*/ 0 w 130"/>
                <a:gd name="T11" fmla="*/ 12 h 93"/>
                <a:gd name="T12" fmla="*/ 1 w 130"/>
                <a:gd name="T13" fmla="*/ 14 h 93"/>
                <a:gd name="T14" fmla="*/ 2 w 130"/>
                <a:gd name="T15" fmla="*/ 16 h 93"/>
                <a:gd name="T16" fmla="*/ 4 w 130"/>
                <a:gd name="T17" fmla="*/ 17 h 93"/>
                <a:gd name="T18" fmla="*/ 6 w 130"/>
                <a:gd name="T19" fmla="*/ 19 h 93"/>
                <a:gd name="T20" fmla="*/ 9 w 130"/>
                <a:gd name="T21" fmla="*/ 20 h 93"/>
                <a:gd name="T22" fmla="*/ 12 w 130"/>
                <a:gd name="T23" fmla="*/ 21 h 93"/>
                <a:gd name="T24" fmla="*/ 15 w 130"/>
                <a:gd name="T25" fmla="*/ 21 h 93"/>
                <a:gd name="T26" fmla="*/ 18 w 130"/>
                <a:gd name="T27" fmla="*/ 21 h 93"/>
                <a:gd name="T28" fmla="*/ 21 w 130"/>
                <a:gd name="T29" fmla="*/ 21 h 93"/>
                <a:gd name="T30" fmla="*/ 23 w 130"/>
                <a:gd name="T31" fmla="*/ 20 h 93"/>
                <a:gd name="T32" fmla="*/ 25 w 130"/>
                <a:gd name="T33" fmla="*/ 19 h 93"/>
                <a:gd name="T34" fmla="*/ 27 w 130"/>
                <a:gd name="T35" fmla="*/ 17 h 93"/>
                <a:gd name="T36" fmla="*/ 29 w 130"/>
                <a:gd name="T37" fmla="*/ 16 h 93"/>
                <a:gd name="T38" fmla="*/ 30 w 130"/>
                <a:gd name="T39" fmla="*/ 14 h 93"/>
                <a:gd name="T40" fmla="*/ 30 w 130"/>
                <a:gd name="T41" fmla="*/ 12 h 93"/>
                <a:gd name="T42" fmla="*/ 30 w 130"/>
                <a:gd name="T43" fmla="*/ 9 h 93"/>
                <a:gd name="T44" fmla="*/ 29 w 130"/>
                <a:gd name="T45" fmla="*/ 7 h 93"/>
                <a:gd name="T46" fmla="*/ 28 w 130"/>
                <a:gd name="T47" fmla="*/ 5 h 93"/>
                <a:gd name="T48" fmla="*/ 27 w 130"/>
                <a:gd name="T49" fmla="*/ 4 h 93"/>
                <a:gd name="T50" fmla="*/ 24 w 130"/>
                <a:gd name="T51" fmla="*/ 2 h 93"/>
                <a:gd name="T52" fmla="*/ 22 w 130"/>
                <a:gd name="T53" fmla="*/ 1 h 93"/>
                <a:gd name="T54" fmla="*/ 19 w 130"/>
                <a:gd name="T55" fmla="*/ 0 h 93"/>
                <a:gd name="T56" fmla="*/ 16 w 130"/>
                <a:gd name="T57" fmla="*/ 0 h 93"/>
                <a:gd name="T58" fmla="*/ 13 w 130"/>
                <a:gd name="T59" fmla="*/ 0 h 93"/>
                <a:gd name="T60" fmla="*/ 10 w 130"/>
                <a:gd name="T61" fmla="*/ 0 h 93"/>
                <a:gd name="T62" fmla="*/ 7 w 130"/>
                <a:gd name="T63" fmla="*/ 1 h 93"/>
                <a:gd name="T64" fmla="*/ 5 w 130"/>
                <a:gd name="T65" fmla="*/ 2 h 93"/>
                <a:gd name="T66" fmla="*/ 3 w 130"/>
                <a:gd name="T67" fmla="*/ 4 h 93"/>
                <a:gd name="T68" fmla="*/ 2 w 130"/>
                <a:gd name="T69" fmla="*/ 5 h 93"/>
                <a:gd name="T70" fmla="*/ 1 w 130"/>
                <a:gd name="T71" fmla="*/ 7 h 93"/>
                <a:gd name="T72" fmla="*/ 0 w 130"/>
                <a:gd name="T73" fmla="*/ 10 h 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0"/>
                <a:gd name="T112" fmla="*/ 0 h 93"/>
                <a:gd name="T113" fmla="*/ 130 w 130"/>
                <a:gd name="T114" fmla="*/ 93 h 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0" h="93">
                  <a:moveTo>
                    <a:pt x="0" y="43"/>
                  </a:moveTo>
                  <a:lnTo>
                    <a:pt x="0" y="43"/>
                  </a:lnTo>
                  <a:lnTo>
                    <a:pt x="2" y="52"/>
                  </a:lnTo>
                  <a:lnTo>
                    <a:pt x="4" y="61"/>
                  </a:lnTo>
                  <a:lnTo>
                    <a:pt x="10" y="70"/>
                  </a:lnTo>
                  <a:lnTo>
                    <a:pt x="17" y="77"/>
                  </a:lnTo>
                  <a:lnTo>
                    <a:pt x="26" y="83"/>
                  </a:lnTo>
                  <a:lnTo>
                    <a:pt x="37" y="88"/>
                  </a:lnTo>
                  <a:lnTo>
                    <a:pt x="50" y="92"/>
                  </a:lnTo>
                  <a:lnTo>
                    <a:pt x="63" y="93"/>
                  </a:lnTo>
                  <a:lnTo>
                    <a:pt x="76" y="93"/>
                  </a:lnTo>
                  <a:lnTo>
                    <a:pt x="89" y="92"/>
                  </a:lnTo>
                  <a:lnTo>
                    <a:pt x="99" y="88"/>
                  </a:lnTo>
                  <a:lnTo>
                    <a:pt x="110" y="83"/>
                  </a:lnTo>
                  <a:lnTo>
                    <a:pt x="117" y="77"/>
                  </a:lnTo>
                  <a:lnTo>
                    <a:pt x="124" y="70"/>
                  </a:lnTo>
                  <a:lnTo>
                    <a:pt x="129" y="61"/>
                  </a:lnTo>
                  <a:lnTo>
                    <a:pt x="130" y="52"/>
                  </a:lnTo>
                  <a:lnTo>
                    <a:pt x="130" y="41"/>
                  </a:lnTo>
                  <a:lnTo>
                    <a:pt x="127" y="32"/>
                  </a:lnTo>
                  <a:lnTo>
                    <a:pt x="121" y="24"/>
                  </a:lnTo>
                  <a:lnTo>
                    <a:pt x="115" y="17"/>
                  </a:lnTo>
                  <a:lnTo>
                    <a:pt x="106" y="10"/>
                  </a:lnTo>
                  <a:lnTo>
                    <a:pt x="94" y="5"/>
                  </a:lnTo>
                  <a:lnTo>
                    <a:pt x="82" y="1"/>
                  </a:lnTo>
                  <a:lnTo>
                    <a:pt x="69" y="0"/>
                  </a:lnTo>
                  <a:lnTo>
                    <a:pt x="55" y="0"/>
                  </a:lnTo>
                  <a:lnTo>
                    <a:pt x="43" y="1"/>
                  </a:lnTo>
                  <a:lnTo>
                    <a:pt x="32" y="5"/>
                  </a:lnTo>
                  <a:lnTo>
                    <a:pt x="21" y="10"/>
                  </a:lnTo>
                  <a:lnTo>
                    <a:pt x="13" y="17"/>
                  </a:lnTo>
                  <a:lnTo>
                    <a:pt x="7" y="24"/>
                  </a:lnTo>
                  <a:lnTo>
                    <a:pt x="3" y="32"/>
                  </a:lnTo>
                  <a:lnTo>
                    <a:pt x="0" y="43"/>
                  </a:lnTo>
                  <a:close/>
                </a:path>
              </a:pathLst>
            </a:custGeom>
            <a:solidFill>
              <a:srgbClr val="000000"/>
            </a:solidFill>
            <a:ln w="9525">
              <a:noFill/>
              <a:round/>
              <a:headEnd/>
              <a:tailEnd/>
            </a:ln>
          </p:spPr>
          <p:txBody>
            <a:bodyPr/>
            <a:lstStyle/>
            <a:p>
              <a:pPr rtl="0"/>
              <a:endParaRPr lang="en-US" sz="3800"/>
            </a:p>
          </p:txBody>
        </p:sp>
        <p:sp>
          <p:nvSpPr>
            <p:cNvPr id="1280" name="Freeform 1278"/>
            <p:cNvSpPr>
              <a:spLocks/>
            </p:cNvSpPr>
            <p:nvPr/>
          </p:nvSpPr>
          <p:spPr bwMode="auto">
            <a:xfrm flipH="1">
              <a:off x="383" y="1332"/>
              <a:ext cx="43" cy="153"/>
            </a:xfrm>
            <a:custGeom>
              <a:avLst/>
              <a:gdLst>
                <a:gd name="T0" fmla="*/ 4 w 184"/>
                <a:gd name="T1" fmla="*/ 0 h 666"/>
                <a:gd name="T2" fmla="*/ 2 w 184"/>
                <a:gd name="T3" fmla="*/ 1 h 666"/>
                <a:gd name="T4" fmla="*/ 0 w 184"/>
                <a:gd name="T5" fmla="*/ 2 h 666"/>
                <a:gd name="T6" fmla="*/ 0 w 184"/>
                <a:gd name="T7" fmla="*/ 4 h 666"/>
                <a:gd name="T8" fmla="*/ 0 w 184"/>
                <a:gd name="T9" fmla="*/ 6 h 666"/>
                <a:gd name="T10" fmla="*/ 33 w 184"/>
                <a:gd name="T11" fmla="*/ 150 h 666"/>
                <a:gd name="T12" fmla="*/ 34 w 184"/>
                <a:gd name="T13" fmla="*/ 151 h 666"/>
                <a:gd name="T14" fmla="*/ 36 w 184"/>
                <a:gd name="T15" fmla="*/ 153 h 666"/>
                <a:gd name="T16" fmla="*/ 37 w 184"/>
                <a:gd name="T17" fmla="*/ 153 h 666"/>
                <a:gd name="T18" fmla="*/ 39 w 184"/>
                <a:gd name="T19" fmla="*/ 153 h 666"/>
                <a:gd name="T20" fmla="*/ 41 w 184"/>
                <a:gd name="T21" fmla="*/ 152 h 666"/>
                <a:gd name="T22" fmla="*/ 43 w 184"/>
                <a:gd name="T23" fmla="*/ 151 h 666"/>
                <a:gd name="T24" fmla="*/ 43 w 184"/>
                <a:gd name="T25" fmla="*/ 149 h 666"/>
                <a:gd name="T26" fmla="*/ 43 w 184"/>
                <a:gd name="T27" fmla="*/ 147 h 666"/>
                <a:gd name="T28" fmla="*/ 10 w 184"/>
                <a:gd name="T29" fmla="*/ 4 h 666"/>
                <a:gd name="T30" fmla="*/ 9 w 184"/>
                <a:gd name="T31" fmla="*/ 2 h 666"/>
                <a:gd name="T32" fmla="*/ 8 w 184"/>
                <a:gd name="T33" fmla="*/ 1 h 666"/>
                <a:gd name="T34" fmla="*/ 6 w 184"/>
                <a:gd name="T35" fmla="*/ 0 h 666"/>
                <a:gd name="T36" fmla="*/ 4 w 184"/>
                <a:gd name="T37" fmla="*/ 0 h 6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4"/>
                <a:gd name="T58" fmla="*/ 0 h 666"/>
                <a:gd name="T59" fmla="*/ 184 w 184"/>
                <a:gd name="T60" fmla="*/ 666 h 6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4" h="666">
                  <a:moveTo>
                    <a:pt x="17" y="0"/>
                  </a:moveTo>
                  <a:lnTo>
                    <a:pt x="9" y="4"/>
                  </a:lnTo>
                  <a:lnTo>
                    <a:pt x="2" y="9"/>
                  </a:lnTo>
                  <a:lnTo>
                    <a:pt x="0" y="17"/>
                  </a:lnTo>
                  <a:lnTo>
                    <a:pt x="0" y="26"/>
                  </a:lnTo>
                  <a:lnTo>
                    <a:pt x="141" y="651"/>
                  </a:lnTo>
                  <a:lnTo>
                    <a:pt x="145" y="659"/>
                  </a:lnTo>
                  <a:lnTo>
                    <a:pt x="152" y="664"/>
                  </a:lnTo>
                  <a:lnTo>
                    <a:pt x="160" y="666"/>
                  </a:lnTo>
                  <a:lnTo>
                    <a:pt x="169" y="666"/>
                  </a:lnTo>
                  <a:lnTo>
                    <a:pt x="177" y="662"/>
                  </a:lnTo>
                  <a:lnTo>
                    <a:pt x="182" y="657"/>
                  </a:lnTo>
                  <a:lnTo>
                    <a:pt x="184" y="649"/>
                  </a:lnTo>
                  <a:lnTo>
                    <a:pt x="184" y="640"/>
                  </a:lnTo>
                  <a:lnTo>
                    <a:pt x="43" y="17"/>
                  </a:lnTo>
                  <a:lnTo>
                    <a:pt x="39" y="9"/>
                  </a:lnTo>
                  <a:lnTo>
                    <a:pt x="34" y="3"/>
                  </a:lnTo>
                  <a:lnTo>
                    <a:pt x="26" y="0"/>
                  </a:lnTo>
                  <a:lnTo>
                    <a:pt x="17" y="0"/>
                  </a:lnTo>
                  <a:close/>
                </a:path>
              </a:pathLst>
            </a:custGeom>
            <a:solidFill>
              <a:srgbClr val="000000"/>
            </a:solidFill>
            <a:ln w="9525">
              <a:noFill/>
              <a:round/>
              <a:headEnd/>
              <a:tailEnd/>
            </a:ln>
          </p:spPr>
          <p:txBody>
            <a:bodyPr/>
            <a:lstStyle/>
            <a:p>
              <a:pPr rtl="0"/>
              <a:endParaRPr lang="en-US" sz="3800"/>
            </a:p>
          </p:txBody>
        </p:sp>
        <p:sp>
          <p:nvSpPr>
            <p:cNvPr id="1281" name="Freeform 1279"/>
            <p:cNvSpPr>
              <a:spLocks/>
            </p:cNvSpPr>
            <p:nvPr/>
          </p:nvSpPr>
          <p:spPr bwMode="auto">
            <a:xfrm flipH="1">
              <a:off x="337" y="1115"/>
              <a:ext cx="224" cy="225"/>
            </a:xfrm>
            <a:custGeom>
              <a:avLst/>
              <a:gdLst>
                <a:gd name="T0" fmla="*/ 201 w 983"/>
                <a:gd name="T1" fmla="*/ 8 h 985"/>
                <a:gd name="T2" fmla="*/ 201 w 983"/>
                <a:gd name="T3" fmla="*/ 8 h 985"/>
                <a:gd name="T4" fmla="*/ 199 w 983"/>
                <a:gd name="T5" fmla="*/ 16 h 985"/>
                <a:gd name="T6" fmla="*/ 188 w 983"/>
                <a:gd name="T7" fmla="*/ 61 h 985"/>
                <a:gd name="T8" fmla="*/ 173 w 983"/>
                <a:gd name="T9" fmla="*/ 122 h 985"/>
                <a:gd name="T10" fmla="*/ 161 w 983"/>
                <a:gd name="T11" fmla="*/ 167 h 985"/>
                <a:gd name="T12" fmla="*/ 158 w 983"/>
                <a:gd name="T13" fmla="*/ 179 h 985"/>
                <a:gd name="T14" fmla="*/ 154 w 983"/>
                <a:gd name="T15" fmla="*/ 186 h 985"/>
                <a:gd name="T16" fmla="*/ 151 w 983"/>
                <a:gd name="T17" fmla="*/ 190 h 985"/>
                <a:gd name="T18" fmla="*/ 149 w 983"/>
                <a:gd name="T19" fmla="*/ 191 h 985"/>
                <a:gd name="T20" fmla="*/ 147 w 983"/>
                <a:gd name="T21" fmla="*/ 192 h 985"/>
                <a:gd name="T22" fmla="*/ 147 w 983"/>
                <a:gd name="T23" fmla="*/ 192 h 985"/>
                <a:gd name="T24" fmla="*/ 146 w 983"/>
                <a:gd name="T25" fmla="*/ 192 h 985"/>
                <a:gd name="T26" fmla="*/ 144 w 983"/>
                <a:gd name="T27" fmla="*/ 191 h 985"/>
                <a:gd name="T28" fmla="*/ 139 w 983"/>
                <a:gd name="T29" fmla="*/ 191 h 985"/>
                <a:gd name="T30" fmla="*/ 124 w 983"/>
                <a:gd name="T31" fmla="*/ 192 h 985"/>
                <a:gd name="T32" fmla="*/ 105 w 983"/>
                <a:gd name="T33" fmla="*/ 193 h 985"/>
                <a:gd name="T34" fmla="*/ 84 w 983"/>
                <a:gd name="T35" fmla="*/ 193 h 985"/>
                <a:gd name="T36" fmla="*/ 61 w 983"/>
                <a:gd name="T37" fmla="*/ 195 h 985"/>
                <a:gd name="T38" fmla="*/ 40 w 983"/>
                <a:gd name="T39" fmla="*/ 196 h 985"/>
                <a:gd name="T40" fmla="*/ 23 w 983"/>
                <a:gd name="T41" fmla="*/ 197 h 985"/>
                <a:gd name="T42" fmla="*/ 12 w 983"/>
                <a:gd name="T43" fmla="*/ 199 h 985"/>
                <a:gd name="T44" fmla="*/ 5 w 983"/>
                <a:gd name="T45" fmla="*/ 202 h 985"/>
                <a:gd name="T46" fmla="*/ 1 w 983"/>
                <a:gd name="T47" fmla="*/ 208 h 985"/>
                <a:gd name="T48" fmla="*/ 0 w 983"/>
                <a:gd name="T49" fmla="*/ 214 h 985"/>
                <a:gd name="T50" fmla="*/ 1 w 983"/>
                <a:gd name="T51" fmla="*/ 220 h 985"/>
                <a:gd name="T52" fmla="*/ 3 w 983"/>
                <a:gd name="T53" fmla="*/ 224 h 985"/>
                <a:gd name="T54" fmla="*/ 5 w 983"/>
                <a:gd name="T55" fmla="*/ 225 h 985"/>
                <a:gd name="T56" fmla="*/ 160 w 983"/>
                <a:gd name="T57" fmla="*/ 225 h 985"/>
                <a:gd name="T58" fmla="*/ 161 w 983"/>
                <a:gd name="T59" fmla="*/ 225 h 985"/>
                <a:gd name="T60" fmla="*/ 161 w 983"/>
                <a:gd name="T61" fmla="*/ 225 h 985"/>
                <a:gd name="T62" fmla="*/ 176 w 983"/>
                <a:gd name="T63" fmla="*/ 221 h 985"/>
                <a:gd name="T64" fmla="*/ 185 w 983"/>
                <a:gd name="T65" fmla="*/ 213 h 985"/>
                <a:gd name="T66" fmla="*/ 190 w 983"/>
                <a:gd name="T67" fmla="*/ 205 h 985"/>
                <a:gd name="T68" fmla="*/ 191 w 983"/>
                <a:gd name="T69" fmla="*/ 198 h 985"/>
                <a:gd name="T70" fmla="*/ 191 w 983"/>
                <a:gd name="T71" fmla="*/ 198 h 985"/>
                <a:gd name="T72" fmla="*/ 191 w 983"/>
                <a:gd name="T73" fmla="*/ 198 h 985"/>
                <a:gd name="T74" fmla="*/ 224 w 983"/>
                <a:gd name="T75" fmla="*/ 10 h 985"/>
                <a:gd name="T76" fmla="*/ 224 w 983"/>
                <a:gd name="T77" fmla="*/ 8 h 985"/>
                <a:gd name="T78" fmla="*/ 222 w 983"/>
                <a:gd name="T79" fmla="*/ 5 h 985"/>
                <a:gd name="T80" fmla="*/ 220 w 983"/>
                <a:gd name="T81" fmla="*/ 3 h 985"/>
                <a:gd name="T82" fmla="*/ 217 w 983"/>
                <a:gd name="T83" fmla="*/ 1 h 985"/>
                <a:gd name="T84" fmla="*/ 215 w 983"/>
                <a:gd name="T85" fmla="*/ 0 h 985"/>
                <a:gd name="T86" fmla="*/ 211 w 983"/>
                <a:gd name="T87" fmla="*/ 0 h 985"/>
                <a:gd name="T88" fmla="*/ 206 w 983"/>
                <a:gd name="T89" fmla="*/ 2 h 985"/>
                <a:gd name="T90" fmla="*/ 203 w 983"/>
                <a:gd name="T91" fmla="*/ 5 h 985"/>
                <a:gd name="T92" fmla="*/ 201 w 983"/>
                <a:gd name="T93" fmla="*/ 7 h 9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3"/>
                <a:gd name="T142" fmla="*/ 0 h 985"/>
                <a:gd name="T143" fmla="*/ 983 w 983"/>
                <a:gd name="T144" fmla="*/ 985 h 9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3" h="985">
                  <a:moveTo>
                    <a:pt x="883" y="31"/>
                  </a:moveTo>
                  <a:lnTo>
                    <a:pt x="882" y="33"/>
                  </a:lnTo>
                  <a:lnTo>
                    <a:pt x="882" y="34"/>
                  </a:lnTo>
                  <a:lnTo>
                    <a:pt x="880" y="37"/>
                  </a:lnTo>
                  <a:lnTo>
                    <a:pt x="880" y="38"/>
                  </a:lnTo>
                  <a:lnTo>
                    <a:pt x="873" y="69"/>
                  </a:lnTo>
                  <a:lnTo>
                    <a:pt x="852" y="151"/>
                  </a:lnTo>
                  <a:lnTo>
                    <a:pt x="823" y="267"/>
                  </a:lnTo>
                  <a:lnTo>
                    <a:pt x="791" y="400"/>
                  </a:lnTo>
                  <a:lnTo>
                    <a:pt x="757" y="534"/>
                  </a:lnTo>
                  <a:lnTo>
                    <a:pt x="728" y="650"/>
                  </a:lnTo>
                  <a:lnTo>
                    <a:pt x="708" y="733"/>
                  </a:lnTo>
                  <a:lnTo>
                    <a:pt x="700" y="765"/>
                  </a:lnTo>
                  <a:lnTo>
                    <a:pt x="692" y="785"/>
                  </a:lnTo>
                  <a:lnTo>
                    <a:pt x="684" y="802"/>
                  </a:lnTo>
                  <a:lnTo>
                    <a:pt x="676" y="814"/>
                  </a:lnTo>
                  <a:lnTo>
                    <a:pt x="670" y="824"/>
                  </a:lnTo>
                  <a:lnTo>
                    <a:pt x="663" y="830"/>
                  </a:lnTo>
                  <a:lnTo>
                    <a:pt x="658" y="836"/>
                  </a:lnTo>
                  <a:lnTo>
                    <a:pt x="654" y="838"/>
                  </a:lnTo>
                  <a:lnTo>
                    <a:pt x="650" y="840"/>
                  </a:lnTo>
                  <a:lnTo>
                    <a:pt x="646" y="841"/>
                  </a:lnTo>
                  <a:lnTo>
                    <a:pt x="644" y="841"/>
                  </a:lnTo>
                  <a:lnTo>
                    <a:pt x="643" y="841"/>
                  </a:lnTo>
                  <a:lnTo>
                    <a:pt x="641" y="841"/>
                  </a:lnTo>
                  <a:lnTo>
                    <a:pt x="639" y="840"/>
                  </a:lnTo>
                  <a:lnTo>
                    <a:pt x="636" y="840"/>
                  </a:lnTo>
                  <a:lnTo>
                    <a:pt x="633" y="838"/>
                  </a:lnTo>
                  <a:lnTo>
                    <a:pt x="631" y="838"/>
                  </a:lnTo>
                  <a:lnTo>
                    <a:pt x="610" y="838"/>
                  </a:lnTo>
                  <a:lnTo>
                    <a:pt x="581" y="840"/>
                  </a:lnTo>
                  <a:lnTo>
                    <a:pt x="546" y="841"/>
                  </a:lnTo>
                  <a:lnTo>
                    <a:pt x="506" y="842"/>
                  </a:lnTo>
                  <a:lnTo>
                    <a:pt x="462" y="844"/>
                  </a:lnTo>
                  <a:lnTo>
                    <a:pt x="415" y="846"/>
                  </a:lnTo>
                  <a:lnTo>
                    <a:pt x="367" y="847"/>
                  </a:lnTo>
                  <a:lnTo>
                    <a:pt x="318" y="850"/>
                  </a:lnTo>
                  <a:lnTo>
                    <a:pt x="268" y="853"/>
                  </a:lnTo>
                  <a:lnTo>
                    <a:pt x="221" y="855"/>
                  </a:lnTo>
                  <a:lnTo>
                    <a:pt x="177" y="858"/>
                  </a:lnTo>
                  <a:lnTo>
                    <a:pt x="137" y="862"/>
                  </a:lnTo>
                  <a:lnTo>
                    <a:pt x="102" y="864"/>
                  </a:lnTo>
                  <a:lnTo>
                    <a:pt x="73" y="868"/>
                  </a:lnTo>
                  <a:lnTo>
                    <a:pt x="51" y="872"/>
                  </a:lnTo>
                  <a:lnTo>
                    <a:pt x="38" y="876"/>
                  </a:lnTo>
                  <a:lnTo>
                    <a:pt x="22" y="886"/>
                  </a:lnTo>
                  <a:lnTo>
                    <a:pt x="12" y="898"/>
                  </a:lnTo>
                  <a:lnTo>
                    <a:pt x="6" y="911"/>
                  </a:lnTo>
                  <a:lnTo>
                    <a:pt x="2" y="924"/>
                  </a:lnTo>
                  <a:lnTo>
                    <a:pt x="0" y="939"/>
                  </a:lnTo>
                  <a:lnTo>
                    <a:pt x="2" y="952"/>
                  </a:lnTo>
                  <a:lnTo>
                    <a:pt x="4" y="963"/>
                  </a:lnTo>
                  <a:lnTo>
                    <a:pt x="7" y="974"/>
                  </a:lnTo>
                  <a:lnTo>
                    <a:pt x="11" y="979"/>
                  </a:lnTo>
                  <a:lnTo>
                    <a:pt x="15" y="983"/>
                  </a:lnTo>
                  <a:lnTo>
                    <a:pt x="20" y="984"/>
                  </a:lnTo>
                  <a:lnTo>
                    <a:pt x="25" y="985"/>
                  </a:lnTo>
                  <a:lnTo>
                    <a:pt x="704" y="985"/>
                  </a:lnTo>
                  <a:lnTo>
                    <a:pt x="705" y="985"/>
                  </a:lnTo>
                  <a:lnTo>
                    <a:pt x="706" y="985"/>
                  </a:lnTo>
                  <a:lnTo>
                    <a:pt x="743" y="978"/>
                  </a:lnTo>
                  <a:lnTo>
                    <a:pt x="771" y="966"/>
                  </a:lnTo>
                  <a:lnTo>
                    <a:pt x="795" y="952"/>
                  </a:lnTo>
                  <a:lnTo>
                    <a:pt x="812" y="933"/>
                  </a:lnTo>
                  <a:lnTo>
                    <a:pt x="825" y="915"/>
                  </a:lnTo>
                  <a:lnTo>
                    <a:pt x="832" y="897"/>
                  </a:lnTo>
                  <a:lnTo>
                    <a:pt x="838" y="880"/>
                  </a:lnTo>
                  <a:lnTo>
                    <a:pt x="839" y="866"/>
                  </a:lnTo>
                  <a:lnTo>
                    <a:pt x="839" y="867"/>
                  </a:lnTo>
                  <a:lnTo>
                    <a:pt x="839" y="868"/>
                  </a:lnTo>
                  <a:lnTo>
                    <a:pt x="983" y="46"/>
                  </a:lnTo>
                  <a:lnTo>
                    <a:pt x="983" y="43"/>
                  </a:lnTo>
                  <a:lnTo>
                    <a:pt x="983" y="39"/>
                  </a:lnTo>
                  <a:lnTo>
                    <a:pt x="982" y="35"/>
                  </a:lnTo>
                  <a:lnTo>
                    <a:pt x="981" y="33"/>
                  </a:lnTo>
                  <a:lnTo>
                    <a:pt x="975" y="24"/>
                  </a:lnTo>
                  <a:lnTo>
                    <a:pt x="969" y="17"/>
                  </a:lnTo>
                  <a:lnTo>
                    <a:pt x="964" y="12"/>
                  </a:lnTo>
                  <a:lnTo>
                    <a:pt x="957" y="7"/>
                  </a:lnTo>
                  <a:lnTo>
                    <a:pt x="952" y="4"/>
                  </a:lnTo>
                  <a:lnTo>
                    <a:pt x="947" y="3"/>
                  </a:lnTo>
                  <a:lnTo>
                    <a:pt x="942" y="1"/>
                  </a:lnTo>
                  <a:lnTo>
                    <a:pt x="936" y="0"/>
                  </a:lnTo>
                  <a:lnTo>
                    <a:pt x="926" y="1"/>
                  </a:lnTo>
                  <a:lnTo>
                    <a:pt x="916" y="4"/>
                  </a:lnTo>
                  <a:lnTo>
                    <a:pt x="906" y="8"/>
                  </a:lnTo>
                  <a:lnTo>
                    <a:pt x="900" y="13"/>
                  </a:lnTo>
                  <a:lnTo>
                    <a:pt x="893" y="20"/>
                  </a:lnTo>
                  <a:lnTo>
                    <a:pt x="888" y="25"/>
                  </a:lnTo>
                  <a:lnTo>
                    <a:pt x="884" y="29"/>
                  </a:lnTo>
                  <a:lnTo>
                    <a:pt x="883" y="31"/>
                  </a:lnTo>
                  <a:close/>
                </a:path>
              </a:pathLst>
            </a:custGeom>
            <a:solidFill>
              <a:srgbClr val="000000"/>
            </a:solidFill>
            <a:ln w="9525">
              <a:noFill/>
              <a:round/>
              <a:headEnd/>
              <a:tailEnd/>
            </a:ln>
          </p:spPr>
          <p:txBody>
            <a:bodyPr/>
            <a:lstStyle/>
            <a:p>
              <a:pPr rtl="0"/>
              <a:endParaRPr lang="en-US" sz="3800"/>
            </a:p>
          </p:txBody>
        </p:sp>
        <p:sp>
          <p:nvSpPr>
            <p:cNvPr id="1282" name="Freeform 1280"/>
            <p:cNvSpPr>
              <a:spLocks/>
            </p:cNvSpPr>
            <p:nvPr/>
          </p:nvSpPr>
          <p:spPr bwMode="auto">
            <a:xfrm flipH="1">
              <a:off x="346" y="1124"/>
              <a:ext cx="207" cy="207"/>
            </a:xfrm>
            <a:custGeom>
              <a:avLst/>
              <a:gdLst>
                <a:gd name="T0" fmla="*/ 205 w 904"/>
                <a:gd name="T1" fmla="*/ 0 h 907"/>
                <a:gd name="T2" fmla="*/ 206 w 904"/>
                <a:gd name="T3" fmla="*/ 1 h 907"/>
                <a:gd name="T4" fmla="*/ 205 w 904"/>
                <a:gd name="T5" fmla="*/ 11 h 907"/>
                <a:gd name="T6" fmla="*/ 196 w 904"/>
                <a:gd name="T7" fmla="*/ 62 h 907"/>
                <a:gd name="T8" fmla="*/ 184 w 904"/>
                <a:gd name="T9" fmla="*/ 130 h 907"/>
                <a:gd name="T10" fmla="*/ 176 w 904"/>
                <a:gd name="T11" fmla="*/ 180 h 907"/>
                <a:gd name="T12" fmla="*/ 174 w 904"/>
                <a:gd name="T13" fmla="*/ 188 h 907"/>
                <a:gd name="T14" fmla="*/ 174 w 904"/>
                <a:gd name="T15" fmla="*/ 188 h 907"/>
                <a:gd name="T16" fmla="*/ 174 w 904"/>
                <a:gd name="T17" fmla="*/ 189 h 907"/>
                <a:gd name="T18" fmla="*/ 173 w 904"/>
                <a:gd name="T19" fmla="*/ 194 h 907"/>
                <a:gd name="T20" fmla="*/ 169 w 904"/>
                <a:gd name="T21" fmla="*/ 200 h 907"/>
                <a:gd name="T22" fmla="*/ 159 w 904"/>
                <a:gd name="T23" fmla="*/ 206 h 907"/>
                <a:gd name="T24" fmla="*/ 150 w 904"/>
                <a:gd name="T25" fmla="*/ 207 h 907"/>
                <a:gd name="T26" fmla="*/ 138 w 904"/>
                <a:gd name="T27" fmla="*/ 207 h 907"/>
                <a:gd name="T28" fmla="*/ 118 w 904"/>
                <a:gd name="T29" fmla="*/ 207 h 907"/>
                <a:gd name="T30" fmla="*/ 92 w 904"/>
                <a:gd name="T31" fmla="*/ 207 h 907"/>
                <a:gd name="T32" fmla="*/ 64 w 904"/>
                <a:gd name="T33" fmla="*/ 207 h 907"/>
                <a:gd name="T34" fmla="*/ 38 w 904"/>
                <a:gd name="T35" fmla="*/ 207 h 907"/>
                <a:gd name="T36" fmla="*/ 17 w 904"/>
                <a:gd name="T37" fmla="*/ 207 h 907"/>
                <a:gd name="T38" fmla="*/ 3 w 904"/>
                <a:gd name="T39" fmla="*/ 207 h 907"/>
                <a:gd name="T40" fmla="*/ 0 w 904"/>
                <a:gd name="T41" fmla="*/ 207 h 907"/>
                <a:gd name="T42" fmla="*/ 0 w 904"/>
                <a:gd name="T43" fmla="*/ 206 h 907"/>
                <a:gd name="T44" fmla="*/ 0 w 904"/>
                <a:gd name="T45" fmla="*/ 204 h 907"/>
                <a:gd name="T46" fmla="*/ 2 w 904"/>
                <a:gd name="T47" fmla="*/ 200 h 907"/>
                <a:gd name="T48" fmla="*/ 6 w 904"/>
                <a:gd name="T49" fmla="*/ 199 h 907"/>
                <a:gd name="T50" fmla="*/ 13 w 904"/>
                <a:gd name="T51" fmla="*/ 197 h 907"/>
                <a:gd name="T52" fmla="*/ 25 w 904"/>
                <a:gd name="T53" fmla="*/ 196 h 907"/>
                <a:gd name="T54" fmla="*/ 41 w 904"/>
                <a:gd name="T55" fmla="*/ 195 h 907"/>
                <a:gd name="T56" fmla="*/ 59 w 904"/>
                <a:gd name="T57" fmla="*/ 194 h 907"/>
                <a:gd name="T58" fmla="*/ 79 w 904"/>
                <a:gd name="T59" fmla="*/ 193 h 907"/>
                <a:gd name="T60" fmla="*/ 102 w 904"/>
                <a:gd name="T61" fmla="*/ 192 h 907"/>
                <a:gd name="T62" fmla="*/ 124 w 904"/>
                <a:gd name="T63" fmla="*/ 192 h 907"/>
                <a:gd name="T64" fmla="*/ 136 w 904"/>
                <a:gd name="T65" fmla="*/ 192 h 907"/>
                <a:gd name="T66" fmla="*/ 140 w 904"/>
                <a:gd name="T67" fmla="*/ 192 h 907"/>
                <a:gd name="T68" fmla="*/ 145 w 904"/>
                <a:gd name="T69" fmla="*/ 190 h 907"/>
                <a:gd name="T70" fmla="*/ 150 w 904"/>
                <a:gd name="T71" fmla="*/ 187 h 907"/>
                <a:gd name="T72" fmla="*/ 154 w 904"/>
                <a:gd name="T73" fmla="*/ 181 h 907"/>
                <a:gd name="T74" fmla="*/ 158 w 904"/>
                <a:gd name="T75" fmla="*/ 173 h 907"/>
                <a:gd name="T76" fmla="*/ 160 w 904"/>
                <a:gd name="T77" fmla="*/ 168 h 907"/>
                <a:gd name="T78" fmla="*/ 160 w 904"/>
                <a:gd name="T79" fmla="*/ 168 h 907"/>
                <a:gd name="T80" fmla="*/ 162 w 904"/>
                <a:gd name="T81" fmla="*/ 161 h 907"/>
                <a:gd name="T82" fmla="*/ 173 w 904"/>
                <a:gd name="T83" fmla="*/ 116 h 907"/>
                <a:gd name="T84" fmla="*/ 188 w 904"/>
                <a:gd name="T85" fmla="*/ 56 h 907"/>
                <a:gd name="T86" fmla="*/ 199 w 904"/>
                <a:gd name="T87" fmla="*/ 11 h 907"/>
                <a:gd name="T88" fmla="*/ 202 w 904"/>
                <a:gd name="T89" fmla="*/ 2 h 907"/>
                <a:gd name="T90" fmla="*/ 204 w 904"/>
                <a:gd name="T91" fmla="*/ 0 h 90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04"/>
                <a:gd name="T139" fmla="*/ 0 h 907"/>
                <a:gd name="T140" fmla="*/ 904 w 904"/>
                <a:gd name="T141" fmla="*/ 907 h 90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04" h="907">
                  <a:moveTo>
                    <a:pt x="896" y="0"/>
                  </a:moveTo>
                  <a:lnTo>
                    <a:pt x="897" y="1"/>
                  </a:lnTo>
                  <a:lnTo>
                    <a:pt x="900" y="3"/>
                  </a:lnTo>
                  <a:lnTo>
                    <a:pt x="901" y="5"/>
                  </a:lnTo>
                  <a:lnTo>
                    <a:pt x="904" y="8"/>
                  </a:lnTo>
                  <a:lnTo>
                    <a:pt x="897" y="47"/>
                  </a:lnTo>
                  <a:lnTo>
                    <a:pt x="880" y="142"/>
                  </a:lnTo>
                  <a:lnTo>
                    <a:pt x="857" y="272"/>
                  </a:lnTo>
                  <a:lnTo>
                    <a:pt x="831" y="421"/>
                  </a:lnTo>
                  <a:lnTo>
                    <a:pt x="805" y="569"/>
                  </a:lnTo>
                  <a:lnTo>
                    <a:pt x="783" y="698"/>
                  </a:lnTo>
                  <a:lnTo>
                    <a:pt x="767" y="789"/>
                  </a:lnTo>
                  <a:lnTo>
                    <a:pt x="761" y="823"/>
                  </a:lnTo>
                  <a:lnTo>
                    <a:pt x="761" y="824"/>
                  </a:lnTo>
                  <a:lnTo>
                    <a:pt x="761" y="825"/>
                  </a:lnTo>
                  <a:lnTo>
                    <a:pt x="761" y="829"/>
                  </a:lnTo>
                  <a:lnTo>
                    <a:pt x="760" y="838"/>
                  </a:lnTo>
                  <a:lnTo>
                    <a:pt x="756" y="850"/>
                  </a:lnTo>
                  <a:lnTo>
                    <a:pt x="748" y="863"/>
                  </a:lnTo>
                  <a:lnTo>
                    <a:pt x="736" y="877"/>
                  </a:lnTo>
                  <a:lnTo>
                    <a:pt x="719" y="890"/>
                  </a:lnTo>
                  <a:lnTo>
                    <a:pt x="695" y="901"/>
                  </a:lnTo>
                  <a:lnTo>
                    <a:pt x="663" y="907"/>
                  </a:lnTo>
                  <a:lnTo>
                    <a:pt x="656" y="907"/>
                  </a:lnTo>
                  <a:lnTo>
                    <a:pt x="635" y="907"/>
                  </a:lnTo>
                  <a:lnTo>
                    <a:pt x="604" y="907"/>
                  </a:lnTo>
                  <a:lnTo>
                    <a:pt x="562" y="907"/>
                  </a:lnTo>
                  <a:lnTo>
                    <a:pt x="514" y="907"/>
                  </a:lnTo>
                  <a:lnTo>
                    <a:pt x="459" y="907"/>
                  </a:lnTo>
                  <a:lnTo>
                    <a:pt x="402" y="907"/>
                  </a:lnTo>
                  <a:lnTo>
                    <a:pt x="342" y="907"/>
                  </a:lnTo>
                  <a:lnTo>
                    <a:pt x="281" y="907"/>
                  </a:lnTo>
                  <a:lnTo>
                    <a:pt x="223" y="907"/>
                  </a:lnTo>
                  <a:lnTo>
                    <a:pt x="167" y="907"/>
                  </a:lnTo>
                  <a:lnTo>
                    <a:pt x="116" y="907"/>
                  </a:lnTo>
                  <a:lnTo>
                    <a:pt x="73" y="907"/>
                  </a:lnTo>
                  <a:lnTo>
                    <a:pt x="38" y="907"/>
                  </a:lnTo>
                  <a:lnTo>
                    <a:pt x="13" y="907"/>
                  </a:lnTo>
                  <a:lnTo>
                    <a:pt x="2" y="907"/>
                  </a:lnTo>
                  <a:lnTo>
                    <a:pt x="2" y="905"/>
                  </a:lnTo>
                  <a:lnTo>
                    <a:pt x="2" y="903"/>
                  </a:lnTo>
                  <a:lnTo>
                    <a:pt x="0" y="901"/>
                  </a:lnTo>
                  <a:lnTo>
                    <a:pt x="0" y="900"/>
                  </a:lnTo>
                  <a:lnTo>
                    <a:pt x="2" y="892"/>
                  </a:lnTo>
                  <a:lnTo>
                    <a:pt x="4" y="885"/>
                  </a:lnTo>
                  <a:lnTo>
                    <a:pt x="9" y="877"/>
                  </a:lnTo>
                  <a:lnTo>
                    <a:pt x="17" y="872"/>
                  </a:lnTo>
                  <a:lnTo>
                    <a:pt x="25" y="870"/>
                  </a:lnTo>
                  <a:lnTo>
                    <a:pt x="39" y="867"/>
                  </a:lnTo>
                  <a:lnTo>
                    <a:pt x="58" y="864"/>
                  </a:lnTo>
                  <a:lnTo>
                    <a:pt x="82" y="862"/>
                  </a:lnTo>
                  <a:lnTo>
                    <a:pt x="110" y="860"/>
                  </a:lnTo>
                  <a:lnTo>
                    <a:pt x="142" y="858"/>
                  </a:lnTo>
                  <a:lnTo>
                    <a:pt x="178" y="855"/>
                  </a:lnTo>
                  <a:lnTo>
                    <a:pt x="217" y="853"/>
                  </a:lnTo>
                  <a:lnTo>
                    <a:pt x="259" y="850"/>
                  </a:lnTo>
                  <a:lnTo>
                    <a:pt x="302" y="849"/>
                  </a:lnTo>
                  <a:lnTo>
                    <a:pt x="347" y="846"/>
                  </a:lnTo>
                  <a:lnTo>
                    <a:pt x="396" y="845"/>
                  </a:lnTo>
                  <a:lnTo>
                    <a:pt x="444" y="842"/>
                  </a:lnTo>
                  <a:lnTo>
                    <a:pt x="492" y="841"/>
                  </a:lnTo>
                  <a:lnTo>
                    <a:pt x="541" y="840"/>
                  </a:lnTo>
                  <a:lnTo>
                    <a:pt x="589" y="838"/>
                  </a:lnTo>
                  <a:lnTo>
                    <a:pt x="596" y="841"/>
                  </a:lnTo>
                  <a:lnTo>
                    <a:pt x="604" y="842"/>
                  </a:lnTo>
                  <a:lnTo>
                    <a:pt x="613" y="842"/>
                  </a:lnTo>
                  <a:lnTo>
                    <a:pt x="622" y="840"/>
                  </a:lnTo>
                  <a:lnTo>
                    <a:pt x="632" y="834"/>
                  </a:lnTo>
                  <a:lnTo>
                    <a:pt x="643" y="828"/>
                  </a:lnTo>
                  <a:lnTo>
                    <a:pt x="653" y="819"/>
                  </a:lnTo>
                  <a:lnTo>
                    <a:pt x="662" y="807"/>
                  </a:lnTo>
                  <a:lnTo>
                    <a:pt x="672" y="794"/>
                  </a:lnTo>
                  <a:lnTo>
                    <a:pt x="682" y="777"/>
                  </a:lnTo>
                  <a:lnTo>
                    <a:pt x="689" y="760"/>
                  </a:lnTo>
                  <a:lnTo>
                    <a:pt x="698" y="739"/>
                  </a:lnTo>
                  <a:lnTo>
                    <a:pt x="698" y="738"/>
                  </a:lnTo>
                  <a:lnTo>
                    <a:pt x="698" y="737"/>
                  </a:lnTo>
                  <a:lnTo>
                    <a:pt x="706" y="706"/>
                  </a:lnTo>
                  <a:lnTo>
                    <a:pt x="726" y="625"/>
                  </a:lnTo>
                  <a:lnTo>
                    <a:pt x="754" y="510"/>
                  </a:lnTo>
                  <a:lnTo>
                    <a:pt x="787" y="379"/>
                  </a:lnTo>
                  <a:lnTo>
                    <a:pt x="819" y="246"/>
                  </a:lnTo>
                  <a:lnTo>
                    <a:pt x="849" y="130"/>
                  </a:lnTo>
                  <a:lnTo>
                    <a:pt x="869" y="47"/>
                  </a:lnTo>
                  <a:lnTo>
                    <a:pt x="878" y="13"/>
                  </a:lnTo>
                  <a:lnTo>
                    <a:pt x="882" y="8"/>
                  </a:lnTo>
                  <a:lnTo>
                    <a:pt x="887" y="4"/>
                  </a:lnTo>
                  <a:lnTo>
                    <a:pt x="892" y="1"/>
                  </a:lnTo>
                  <a:lnTo>
                    <a:pt x="896" y="0"/>
                  </a:lnTo>
                  <a:close/>
                </a:path>
              </a:pathLst>
            </a:custGeom>
            <a:solidFill>
              <a:srgbClr val="C0C0C0"/>
            </a:solidFill>
            <a:ln w="9525">
              <a:noFill/>
              <a:round/>
              <a:headEnd/>
              <a:tailEnd/>
            </a:ln>
          </p:spPr>
          <p:txBody>
            <a:bodyPr/>
            <a:lstStyle/>
            <a:p>
              <a:pPr rtl="0"/>
              <a:endParaRPr lang="en-US" sz="3800"/>
            </a:p>
          </p:txBody>
        </p:sp>
        <p:sp>
          <p:nvSpPr>
            <p:cNvPr id="1283" name="Freeform 1281"/>
            <p:cNvSpPr>
              <a:spLocks/>
            </p:cNvSpPr>
            <p:nvPr/>
          </p:nvSpPr>
          <p:spPr bwMode="auto">
            <a:xfrm flipH="1">
              <a:off x="774" y="1193"/>
              <a:ext cx="77" cy="290"/>
            </a:xfrm>
            <a:custGeom>
              <a:avLst/>
              <a:gdLst>
                <a:gd name="T0" fmla="*/ 70 w 338"/>
                <a:gd name="T1" fmla="*/ 0 h 1268"/>
                <a:gd name="T2" fmla="*/ 68 w 338"/>
                <a:gd name="T3" fmla="*/ 1 h 1268"/>
                <a:gd name="T4" fmla="*/ 64 w 338"/>
                <a:gd name="T5" fmla="*/ 3 h 1268"/>
                <a:gd name="T6" fmla="*/ 59 w 338"/>
                <a:gd name="T7" fmla="*/ 5 h 1268"/>
                <a:gd name="T8" fmla="*/ 53 w 338"/>
                <a:gd name="T9" fmla="*/ 8 h 1268"/>
                <a:gd name="T10" fmla="*/ 48 w 338"/>
                <a:gd name="T11" fmla="*/ 11 h 1268"/>
                <a:gd name="T12" fmla="*/ 43 w 338"/>
                <a:gd name="T13" fmla="*/ 15 h 1268"/>
                <a:gd name="T14" fmla="*/ 39 w 338"/>
                <a:gd name="T15" fmla="*/ 19 h 1268"/>
                <a:gd name="T16" fmla="*/ 37 w 338"/>
                <a:gd name="T17" fmla="*/ 24 h 1268"/>
                <a:gd name="T18" fmla="*/ 35 w 338"/>
                <a:gd name="T19" fmla="*/ 37 h 1268"/>
                <a:gd name="T20" fmla="*/ 31 w 338"/>
                <a:gd name="T21" fmla="*/ 65 h 1268"/>
                <a:gd name="T22" fmla="*/ 25 w 338"/>
                <a:gd name="T23" fmla="*/ 104 h 1268"/>
                <a:gd name="T24" fmla="*/ 19 w 338"/>
                <a:gd name="T25" fmla="*/ 148 h 1268"/>
                <a:gd name="T26" fmla="*/ 12 w 338"/>
                <a:gd name="T27" fmla="*/ 193 h 1268"/>
                <a:gd name="T28" fmla="*/ 7 w 338"/>
                <a:gd name="T29" fmla="*/ 234 h 1268"/>
                <a:gd name="T30" fmla="*/ 2 w 338"/>
                <a:gd name="T31" fmla="*/ 266 h 1268"/>
                <a:gd name="T32" fmla="*/ 0 w 338"/>
                <a:gd name="T33" fmla="*/ 284 h 1268"/>
                <a:gd name="T34" fmla="*/ 0 w 338"/>
                <a:gd name="T35" fmla="*/ 286 h 1268"/>
                <a:gd name="T36" fmla="*/ 1 w 338"/>
                <a:gd name="T37" fmla="*/ 288 h 1268"/>
                <a:gd name="T38" fmla="*/ 2 w 338"/>
                <a:gd name="T39" fmla="*/ 289 h 1268"/>
                <a:gd name="T40" fmla="*/ 4 w 338"/>
                <a:gd name="T41" fmla="*/ 290 h 1268"/>
                <a:gd name="T42" fmla="*/ 6 w 338"/>
                <a:gd name="T43" fmla="*/ 290 h 1268"/>
                <a:gd name="T44" fmla="*/ 8 w 338"/>
                <a:gd name="T45" fmla="*/ 289 h 1268"/>
                <a:gd name="T46" fmla="*/ 9 w 338"/>
                <a:gd name="T47" fmla="*/ 287 h 1268"/>
                <a:gd name="T48" fmla="*/ 10 w 338"/>
                <a:gd name="T49" fmla="*/ 285 h 1268"/>
                <a:gd name="T50" fmla="*/ 15 w 338"/>
                <a:gd name="T51" fmla="*/ 246 h 1268"/>
                <a:gd name="T52" fmla="*/ 21 w 338"/>
                <a:gd name="T53" fmla="*/ 204 h 1268"/>
                <a:gd name="T54" fmla="*/ 27 w 338"/>
                <a:gd name="T55" fmla="*/ 162 h 1268"/>
                <a:gd name="T56" fmla="*/ 33 w 338"/>
                <a:gd name="T57" fmla="*/ 121 h 1268"/>
                <a:gd name="T58" fmla="*/ 38 w 338"/>
                <a:gd name="T59" fmla="*/ 85 h 1268"/>
                <a:gd name="T60" fmla="*/ 42 w 338"/>
                <a:gd name="T61" fmla="*/ 56 h 1268"/>
                <a:gd name="T62" fmla="*/ 45 w 338"/>
                <a:gd name="T63" fmla="*/ 35 h 1268"/>
                <a:gd name="T64" fmla="*/ 46 w 338"/>
                <a:gd name="T65" fmla="*/ 26 h 1268"/>
                <a:gd name="T66" fmla="*/ 48 w 338"/>
                <a:gd name="T67" fmla="*/ 24 h 1268"/>
                <a:gd name="T68" fmla="*/ 50 w 338"/>
                <a:gd name="T69" fmla="*/ 22 h 1268"/>
                <a:gd name="T70" fmla="*/ 53 w 338"/>
                <a:gd name="T71" fmla="*/ 19 h 1268"/>
                <a:gd name="T72" fmla="*/ 57 w 338"/>
                <a:gd name="T73" fmla="*/ 17 h 1268"/>
                <a:gd name="T74" fmla="*/ 61 w 338"/>
                <a:gd name="T75" fmla="*/ 15 h 1268"/>
                <a:gd name="T76" fmla="*/ 65 w 338"/>
                <a:gd name="T77" fmla="*/ 13 h 1268"/>
                <a:gd name="T78" fmla="*/ 69 w 338"/>
                <a:gd name="T79" fmla="*/ 11 h 1268"/>
                <a:gd name="T80" fmla="*/ 73 w 338"/>
                <a:gd name="T81" fmla="*/ 10 h 1268"/>
                <a:gd name="T82" fmla="*/ 75 w 338"/>
                <a:gd name="T83" fmla="*/ 9 h 1268"/>
                <a:gd name="T84" fmla="*/ 76 w 338"/>
                <a:gd name="T85" fmla="*/ 7 h 1268"/>
                <a:gd name="T86" fmla="*/ 77 w 338"/>
                <a:gd name="T87" fmla="*/ 6 h 1268"/>
                <a:gd name="T88" fmla="*/ 77 w 338"/>
                <a:gd name="T89" fmla="*/ 3 h 1268"/>
                <a:gd name="T90" fmla="*/ 76 w 338"/>
                <a:gd name="T91" fmla="*/ 2 h 1268"/>
                <a:gd name="T92" fmla="*/ 74 w 338"/>
                <a:gd name="T93" fmla="*/ 0 h 1268"/>
                <a:gd name="T94" fmla="*/ 72 w 338"/>
                <a:gd name="T95" fmla="*/ 0 h 1268"/>
                <a:gd name="T96" fmla="*/ 70 w 338"/>
                <a:gd name="T97" fmla="*/ 0 h 12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8"/>
                <a:gd name="T148" fmla="*/ 0 h 1268"/>
                <a:gd name="T149" fmla="*/ 338 w 338"/>
                <a:gd name="T150" fmla="*/ 1268 h 12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8" h="1268">
                  <a:moveTo>
                    <a:pt x="309" y="1"/>
                  </a:moveTo>
                  <a:lnTo>
                    <a:pt x="297" y="5"/>
                  </a:lnTo>
                  <a:lnTo>
                    <a:pt x="279" y="12"/>
                  </a:lnTo>
                  <a:lnTo>
                    <a:pt x="257" y="22"/>
                  </a:lnTo>
                  <a:lnTo>
                    <a:pt x="234" y="34"/>
                  </a:lnTo>
                  <a:lnTo>
                    <a:pt x="210" y="48"/>
                  </a:lnTo>
                  <a:lnTo>
                    <a:pt x="188" y="64"/>
                  </a:lnTo>
                  <a:lnTo>
                    <a:pt x="173" y="83"/>
                  </a:lnTo>
                  <a:lnTo>
                    <a:pt x="162" y="103"/>
                  </a:lnTo>
                  <a:lnTo>
                    <a:pt x="152" y="160"/>
                  </a:lnTo>
                  <a:lnTo>
                    <a:pt x="134" y="285"/>
                  </a:lnTo>
                  <a:lnTo>
                    <a:pt x="109" y="454"/>
                  </a:lnTo>
                  <a:lnTo>
                    <a:pt x="82" y="648"/>
                  </a:lnTo>
                  <a:lnTo>
                    <a:pt x="54" y="846"/>
                  </a:lnTo>
                  <a:lnTo>
                    <a:pt x="30" y="1024"/>
                  </a:lnTo>
                  <a:lnTo>
                    <a:pt x="10" y="1163"/>
                  </a:lnTo>
                  <a:lnTo>
                    <a:pt x="0" y="1243"/>
                  </a:lnTo>
                  <a:lnTo>
                    <a:pt x="0" y="1251"/>
                  </a:lnTo>
                  <a:lnTo>
                    <a:pt x="4" y="1258"/>
                  </a:lnTo>
                  <a:lnTo>
                    <a:pt x="10" y="1264"/>
                  </a:lnTo>
                  <a:lnTo>
                    <a:pt x="18" y="1268"/>
                  </a:lnTo>
                  <a:lnTo>
                    <a:pt x="27" y="1266"/>
                  </a:lnTo>
                  <a:lnTo>
                    <a:pt x="35" y="1262"/>
                  </a:lnTo>
                  <a:lnTo>
                    <a:pt x="40" y="1256"/>
                  </a:lnTo>
                  <a:lnTo>
                    <a:pt x="43" y="1248"/>
                  </a:lnTo>
                  <a:lnTo>
                    <a:pt x="66" y="1075"/>
                  </a:lnTo>
                  <a:lnTo>
                    <a:pt x="92" y="891"/>
                  </a:lnTo>
                  <a:lnTo>
                    <a:pt x="118" y="707"/>
                  </a:lnTo>
                  <a:lnTo>
                    <a:pt x="143" y="530"/>
                  </a:lnTo>
                  <a:lnTo>
                    <a:pt x="165" y="372"/>
                  </a:lnTo>
                  <a:lnTo>
                    <a:pt x="183" y="244"/>
                  </a:lnTo>
                  <a:lnTo>
                    <a:pt x="197" y="155"/>
                  </a:lnTo>
                  <a:lnTo>
                    <a:pt x="204" y="114"/>
                  </a:lnTo>
                  <a:lnTo>
                    <a:pt x="209" y="105"/>
                  </a:lnTo>
                  <a:lnTo>
                    <a:pt x="219" y="95"/>
                  </a:lnTo>
                  <a:lnTo>
                    <a:pt x="234" y="84"/>
                  </a:lnTo>
                  <a:lnTo>
                    <a:pt x="249" y="74"/>
                  </a:lnTo>
                  <a:lnTo>
                    <a:pt x="268" y="65"/>
                  </a:lnTo>
                  <a:lnTo>
                    <a:pt x="287" y="57"/>
                  </a:lnTo>
                  <a:lnTo>
                    <a:pt x="305" y="49"/>
                  </a:lnTo>
                  <a:lnTo>
                    <a:pt x="322" y="43"/>
                  </a:lnTo>
                  <a:lnTo>
                    <a:pt x="330" y="39"/>
                  </a:lnTo>
                  <a:lnTo>
                    <a:pt x="335" y="32"/>
                  </a:lnTo>
                  <a:lnTo>
                    <a:pt x="338" y="25"/>
                  </a:lnTo>
                  <a:lnTo>
                    <a:pt x="336" y="15"/>
                  </a:lnTo>
                  <a:lnTo>
                    <a:pt x="333" y="8"/>
                  </a:lnTo>
                  <a:lnTo>
                    <a:pt x="326" y="2"/>
                  </a:lnTo>
                  <a:lnTo>
                    <a:pt x="318" y="0"/>
                  </a:lnTo>
                  <a:lnTo>
                    <a:pt x="309" y="1"/>
                  </a:lnTo>
                  <a:close/>
                </a:path>
              </a:pathLst>
            </a:custGeom>
            <a:solidFill>
              <a:srgbClr val="000000"/>
            </a:solidFill>
            <a:ln w="9525">
              <a:noFill/>
              <a:round/>
              <a:headEnd/>
              <a:tailEnd/>
            </a:ln>
          </p:spPr>
          <p:txBody>
            <a:bodyPr/>
            <a:lstStyle/>
            <a:p>
              <a:pPr rtl="0"/>
              <a:endParaRPr lang="en-US" sz="3800"/>
            </a:p>
          </p:txBody>
        </p:sp>
        <p:sp>
          <p:nvSpPr>
            <p:cNvPr id="1284" name="Freeform 1282"/>
            <p:cNvSpPr>
              <a:spLocks/>
            </p:cNvSpPr>
            <p:nvPr/>
          </p:nvSpPr>
          <p:spPr bwMode="auto">
            <a:xfrm flipH="1">
              <a:off x="713" y="1193"/>
              <a:ext cx="37" cy="288"/>
            </a:xfrm>
            <a:custGeom>
              <a:avLst/>
              <a:gdLst>
                <a:gd name="T0" fmla="*/ 1 w 165"/>
                <a:gd name="T1" fmla="*/ 3 h 1258"/>
                <a:gd name="T2" fmla="*/ 0 w 165"/>
                <a:gd name="T3" fmla="*/ 5 h 1258"/>
                <a:gd name="T4" fmla="*/ 0 w 165"/>
                <a:gd name="T5" fmla="*/ 7 h 1258"/>
                <a:gd name="T6" fmla="*/ 1 w 165"/>
                <a:gd name="T7" fmla="*/ 8 h 1258"/>
                <a:gd name="T8" fmla="*/ 2 w 165"/>
                <a:gd name="T9" fmla="*/ 10 h 1258"/>
                <a:gd name="T10" fmla="*/ 6 w 165"/>
                <a:gd name="T11" fmla="*/ 12 h 1258"/>
                <a:gd name="T12" fmla="*/ 10 w 165"/>
                <a:gd name="T13" fmla="*/ 14 h 1258"/>
                <a:gd name="T14" fmla="*/ 13 w 165"/>
                <a:gd name="T15" fmla="*/ 17 h 1258"/>
                <a:gd name="T16" fmla="*/ 17 w 165"/>
                <a:gd name="T17" fmla="*/ 20 h 1258"/>
                <a:gd name="T18" fmla="*/ 20 w 165"/>
                <a:gd name="T19" fmla="*/ 23 h 1258"/>
                <a:gd name="T20" fmla="*/ 23 w 165"/>
                <a:gd name="T21" fmla="*/ 25 h 1258"/>
                <a:gd name="T22" fmla="*/ 25 w 165"/>
                <a:gd name="T23" fmla="*/ 28 h 1258"/>
                <a:gd name="T24" fmla="*/ 26 w 165"/>
                <a:gd name="T25" fmla="*/ 30 h 1258"/>
                <a:gd name="T26" fmla="*/ 26 w 165"/>
                <a:gd name="T27" fmla="*/ 62 h 1258"/>
                <a:gd name="T28" fmla="*/ 27 w 165"/>
                <a:gd name="T29" fmla="*/ 128 h 1258"/>
                <a:gd name="T30" fmla="*/ 27 w 165"/>
                <a:gd name="T31" fmla="*/ 209 h 1258"/>
                <a:gd name="T32" fmla="*/ 27 w 165"/>
                <a:gd name="T33" fmla="*/ 283 h 1258"/>
                <a:gd name="T34" fmla="*/ 27 w 165"/>
                <a:gd name="T35" fmla="*/ 285 h 1258"/>
                <a:gd name="T36" fmla="*/ 29 w 165"/>
                <a:gd name="T37" fmla="*/ 286 h 1258"/>
                <a:gd name="T38" fmla="*/ 30 w 165"/>
                <a:gd name="T39" fmla="*/ 288 h 1258"/>
                <a:gd name="T40" fmla="*/ 32 w 165"/>
                <a:gd name="T41" fmla="*/ 288 h 1258"/>
                <a:gd name="T42" fmla="*/ 34 w 165"/>
                <a:gd name="T43" fmla="*/ 288 h 1258"/>
                <a:gd name="T44" fmla="*/ 36 w 165"/>
                <a:gd name="T45" fmla="*/ 286 h 1258"/>
                <a:gd name="T46" fmla="*/ 37 w 165"/>
                <a:gd name="T47" fmla="*/ 285 h 1258"/>
                <a:gd name="T48" fmla="*/ 37 w 165"/>
                <a:gd name="T49" fmla="*/ 283 h 1258"/>
                <a:gd name="T50" fmla="*/ 37 w 165"/>
                <a:gd name="T51" fmla="*/ 241 h 1258"/>
                <a:gd name="T52" fmla="*/ 37 w 165"/>
                <a:gd name="T53" fmla="*/ 157 h 1258"/>
                <a:gd name="T54" fmla="*/ 36 w 165"/>
                <a:gd name="T55" fmla="*/ 73 h 1258"/>
                <a:gd name="T56" fmla="*/ 36 w 165"/>
                <a:gd name="T57" fmla="*/ 30 h 1258"/>
                <a:gd name="T58" fmla="*/ 34 w 165"/>
                <a:gd name="T59" fmla="*/ 25 h 1258"/>
                <a:gd name="T60" fmla="*/ 31 w 165"/>
                <a:gd name="T61" fmla="*/ 20 h 1258"/>
                <a:gd name="T62" fmla="*/ 27 w 165"/>
                <a:gd name="T63" fmla="*/ 15 h 1258"/>
                <a:gd name="T64" fmla="*/ 22 w 165"/>
                <a:gd name="T65" fmla="*/ 11 h 1258"/>
                <a:gd name="T66" fmla="*/ 18 w 165"/>
                <a:gd name="T67" fmla="*/ 8 h 1258"/>
                <a:gd name="T68" fmla="*/ 13 w 165"/>
                <a:gd name="T69" fmla="*/ 5 h 1258"/>
                <a:gd name="T70" fmla="*/ 10 w 165"/>
                <a:gd name="T71" fmla="*/ 2 h 1258"/>
                <a:gd name="T72" fmla="*/ 7 w 165"/>
                <a:gd name="T73" fmla="*/ 1 h 1258"/>
                <a:gd name="T74" fmla="*/ 5 w 165"/>
                <a:gd name="T75" fmla="*/ 0 h 1258"/>
                <a:gd name="T76" fmla="*/ 4 w 165"/>
                <a:gd name="T77" fmla="*/ 0 h 1258"/>
                <a:gd name="T78" fmla="*/ 2 w 165"/>
                <a:gd name="T79" fmla="*/ 1 h 1258"/>
                <a:gd name="T80" fmla="*/ 1 w 165"/>
                <a:gd name="T81" fmla="*/ 3 h 12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5"/>
                <a:gd name="T124" fmla="*/ 0 h 1258"/>
                <a:gd name="T125" fmla="*/ 165 w 165"/>
                <a:gd name="T126" fmla="*/ 1258 h 12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5" h="1258">
                  <a:moveTo>
                    <a:pt x="3" y="12"/>
                  </a:moveTo>
                  <a:lnTo>
                    <a:pt x="0" y="20"/>
                  </a:lnTo>
                  <a:lnTo>
                    <a:pt x="0" y="29"/>
                  </a:lnTo>
                  <a:lnTo>
                    <a:pt x="4" y="37"/>
                  </a:lnTo>
                  <a:lnTo>
                    <a:pt x="11" y="42"/>
                  </a:lnTo>
                  <a:lnTo>
                    <a:pt x="26" y="51"/>
                  </a:lnTo>
                  <a:lnTo>
                    <a:pt x="43" y="62"/>
                  </a:lnTo>
                  <a:lnTo>
                    <a:pt x="60" y="75"/>
                  </a:lnTo>
                  <a:lnTo>
                    <a:pt x="77" y="86"/>
                  </a:lnTo>
                  <a:lnTo>
                    <a:pt x="91" y="99"/>
                  </a:lnTo>
                  <a:lnTo>
                    <a:pt x="103" y="111"/>
                  </a:lnTo>
                  <a:lnTo>
                    <a:pt x="111" y="123"/>
                  </a:lnTo>
                  <a:lnTo>
                    <a:pt x="115" y="133"/>
                  </a:lnTo>
                  <a:lnTo>
                    <a:pt x="117" y="270"/>
                  </a:lnTo>
                  <a:lnTo>
                    <a:pt x="120" y="561"/>
                  </a:lnTo>
                  <a:lnTo>
                    <a:pt x="121" y="915"/>
                  </a:lnTo>
                  <a:lnTo>
                    <a:pt x="121" y="1236"/>
                  </a:lnTo>
                  <a:lnTo>
                    <a:pt x="122" y="1245"/>
                  </a:lnTo>
                  <a:lnTo>
                    <a:pt x="128" y="1251"/>
                  </a:lnTo>
                  <a:lnTo>
                    <a:pt x="135" y="1256"/>
                  </a:lnTo>
                  <a:lnTo>
                    <a:pt x="143" y="1258"/>
                  </a:lnTo>
                  <a:lnTo>
                    <a:pt x="151" y="1256"/>
                  </a:lnTo>
                  <a:lnTo>
                    <a:pt x="159" y="1251"/>
                  </a:lnTo>
                  <a:lnTo>
                    <a:pt x="164" y="1243"/>
                  </a:lnTo>
                  <a:lnTo>
                    <a:pt x="165" y="1236"/>
                  </a:lnTo>
                  <a:lnTo>
                    <a:pt x="165" y="1052"/>
                  </a:lnTo>
                  <a:lnTo>
                    <a:pt x="164" y="685"/>
                  </a:lnTo>
                  <a:lnTo>
                    <a:pt x="161" y="317"/>
                  </a:lnTo>
                  <a:lnTo>
                    <a:pt x="159" y="129"/>
                  </a:lnTo>
                  <a:lnTo>
                    <a:pt x="152" y="108"/>
                  </a:lnTo>
                  <a:lnTo>
                    <a:pt x="139" y="88"/>
                  </a:lnTo>
                  <a:lnTo>
                    <a:pt x="121" y="67"/>
                  </a:lnTo>
                  <a:lnTo>
                    <a:pt x="100" y="49"/>
                  </a:lnTo>
                  <a:lnTo>
                    <a:pt x="79" y="33"/>
                  </a:lnTo>
                  <a:lnTo>
                    <a:pt x="59" y="20"/>
                  </a:lnTo>
                  <a:lnTo>
                    <a:pt x="43" y="10"/>
                  </a:lnTo>
                  <a:lnTo>
                    <a:pt x="31" y="3"/>
                  </a:lnTo>
                  <a:lnTo>
                    <a:pt x="24" y="0"/>
                  </a:lnTo>
                  <a:lnTo>
                    <a:pt x="16" y="2"/>
                  </a:lnTo>
                  <a:lnTo>
                    <a:pt x="8" y="6"/>
                  </a:lnTo>
                  <a:lnTo>
                    <a:pt x="3" y="12"/>
                  </a:lnTo>
                  <a:close/>
                </a:path>
              </a:pathLst>
            </a:custGeom>
            <a:solidFill>
              <a:srgbClr val="000000"/>
            </a:solidFill>
            <a:ln w="9525">
              <a:noFill/>
              <a:round/>
              <a:headEnd/>
              <a:tailEnd/>
            </a:ln>
          </p:spPr>
          <p:txBody>
            <a:bodyPr/>
            <a:lstStyle/>
            <a:p>
              <a:pPr rtl="0"/>
              <a:endParaRPr lang="en-US" sz="3800"/>
            </a:p>
          </p:txBody>
        </p:sp>
        <p:sp>
          <p:nvSpPr>
            <p:cNvPr id="1285" name="Freeform 1283"/>
            <p:cNvSpPr>
              <a:spLocks/>
            </p:cNvSpPr>
            <p:nvPr/>
          </p:nvSpPr>
          <p:spPr bwMode="auto">
            <a:xfrm flipH="1">
              <a:off x="500" y="1173"/>
              <a:ext cx="346" cy="78"/>
            </a:xfrm>
            <a:custGeom>
              <a:avLst/>
              <a:gdLst>
                <a:gd name="T0" fmla="*/ 12 w 1511"/>
                <a:gd name="T1" fmla="*/ 0 h 341"/>
                <a:gd name="T2" fmla="*/ 11 w 1511"/>
                <a:gd name="T3" fmla="*/ 1 h 341"/>
                <a:gd name="T4" fmla="*/ 10 w 1511"/>
                <a:gd name="T5" fmla="*/ 1 h 341"/>
                <a:gd name="T6" fmla="*/ 8 w 1511"/>
                <a:gd name="T7" fmla="*/ 2 h 341"/>
                <a:gd name="T8" fmla="*/ 7 w 1511"/>
                <a:gd name="T9" fmla="*/ 3 h 341"/>
                <a:gd name="T10" fmla="*/ 5 w 1511"/>
                <a:gd name="T11" fmla="*/ 4 h 341"/>
                <a:gd name="T12" fmla="*/ 3 w 1511"/>
                <a:gd name="T13" fmla="*/ 6 h 341"/>
                <a:gd name="T14" fmla="*/ 1 w 1511"/>
                <a:gd name="T15" fmla="*/ 8 h 341"/>
                <a:gd name="T16" fmla="*/ 0 w 1511"/>
                <a:gd name="T17" fmla="*/ 10 h 341"/>
                <a:gd name="T18" fmla="*/ 0 w 1511"/>
                <a:gd name="T19" fmla="*/ 13 h 341"/>
                <a:gd name="T20" fmla="*/ 1 w 1511"/>
                <a:gd name="T21" fmla="*/ 17 h 341"/>
                <a:gd name="T22" fmla="*/ 3 w 1511"/>
                <a:gd name="T23" fmla="*/ 20 h 341"/>
                <a:gd name="T24" fmla="*/ 6 w 1511"/>
                <a:gd name="T25" fmla="*/ 24 h 341"/>
                <a:gd name="T26" fmla="*/ 6 w 1511"/>
                <a:gd name="T27" fmla="*/ 24 h 341"/>
                <a:gd name="T28" fmla="*/ 7 w 1511"/>
                <a:gd name="T29" fmla="*/ 24 h 341"/>
                <a:gd name="T30" fmla="*/ 8 w 1511"/>
                <a:gd name="T31" fmla="*/ 25 h 341"/>
                <a:gd name="T32" fmla="*/ 8 w 1511"/>
                <a:gd name="T33" fmla="*/ 25 h 341"/>
                <a:gd name="T34" fmla="*/ 330 w 1511"/>
                <a:gd name="T35" fmla="*/ 78 h 341"/>
                <a:gd name="T36" fmla="*/ 330 w 1511"/>
                <a:gd name="T37" fmla="*/ 78 h 341"/>
                <a:gd name="T38" fmla="*/ 330 w 1511"/>
                <a:gd name="T39" fmla="*/ 78 h 341"/>
                <a:gd name="T40" fmla="*/ 331 w 1511"/>
                <a:gd name="T41" fmla="*/ 78 h 341"/>
                <a:gd name="T42" fmla="*/ 331 w 1511"/>
                <a:gd name="T43" fmla="*/ 78 h 341"/>
                <a:gd name="T44" fmla="*/ 332 w 1511"/>
                <a:gd name="T45" fmla="*/ 78 h 341"/>
                <a:gd name="T46" fmla="*/ 333 w 1511"/>
                <a:gd name="T47" fmla="*/ 78 h 341"/>
                <a:gd name="T48" fmla="*/ 335 w 1511"/>
                <a:gd name="T49" fmla="*/ 77 h 341"/>
                <a:gd name="T50" fmla="*/ 338 w 1511"/>
                <a:gd name="T51" fmla="*/ 76 h 341"/>
                <a:gd name="T52" fmla="*/ 340 w 1511"/>
                <a:gd name="T53" fmla="*/ 75 h 341"/>
                <a:gd name="T54" fmla="*/ 342 w 1511"/>
                <a:gd name="T55" fmla="*/ 74 h 341"/>
                <a:gd name="T56" fmla="*/ 344 w 1511"/>
                <a:gd name="T57" fmla="*/ 72 h 341"/>
                <a:gd name="T58" fmla="*/ 345 w 1511"/>
                <a:gd name="T59" fmla="*/ 69 h 341"/>
                <a:gd name="T60" fmla="*/ 346 w 1511"/>
                <a:gd name="T61" fmla="*/ 65 h 341"/>
                <a:gd name="T62" fmla="*/ 345 w 1511"/>
                <a:gd name="T63" fmla="*/ 61 h 341"/>
                <a:gd name="T64" fmla="*/ 342 w 1511"/>
                <a:gd name="T65" fmla="*/ 56 h 341"/>
                <a:gd name="T66" fmla="*/ 338 w 1511"/>
                <a:gd name="T67" fmla="*/ 52 h 341"/>
                <a:gd name="T68" fmla="*/ 338 w 1511"/>
                <a:gd name="T69" fmla="*/ 51 h 341"/>
                <a:gd name="T70" fmla="*/ 337 w 1511"/>
                <a:gd name="T71" fmla="*/ 51 h 341"/>
                <a:gd name="T72" fmla="*/ 336 w 1511"/>
                <a:gd name="T73" fmla="*/ 51 h 341"/>
                <a:gd name="T74" fmla="*/ 336 w 1511"/>
                <a:gd name="T75" fmla="*/ 50 h 341"/>
                <a:gd name="T76" fmla="*/ 14 w 1511"/>
                <a:gd name="T77" fmla="*/ 0 h 341"/>
                <a:gd name="T78" fmla="*/ 14 w 1511"/>
                <a:gd name="T79" fmla="*/ 0 h 341"/>
                <a:gd name="T80" fmla="*/ 13 w 1511"/>
                <a:gd name="T81" fmla="*/ 0 h 341"/>
                <a:gd name="T82" fmla="*/ 13 w 1511"/>
                <a:gd name="T83" fmla="*/ 0 h 341"/>
                <a:gd name="T84" fmla="*/ 12 w 1511"/>
                <a:gd name="T85" fmla="*/ 0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1"/>
                <a:gd name="T130" fmla="*/ 0 h 341"/>
                <a:gd name="T131" fmla="*/ 1511 w 1511"/>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1" h="341">
                  <a:moveTo>
                    <a:pt x="53" y="1"/>
                  </a:moveTo>
                  <a:lnTo>
                    <a:pt x="50" y="3"/>
                  </a:lnTo>
                  <a:lnTo>
                    <a:pt x="44" y="4"/>
                  </a:lnTo>
                  <a:lnTo>
                    <a:pt x="37" y="8"/>
                  </a:lnTo>
                  <a:lnTo>
                    <a:pt x="29" y="12"/>
                  </a:lnTo>
                  <a:lnTo>
                    <a:pt x="20" y="18"/>
                  </a:lnTo>
                  <a:lnTo>
                    <a:pt x="12" y="25"/>
                  </a:lnTo>
                  <a:lnTo>
                    <a:pt x="5" y="34"/>
                  </a:lnTo>
                  <a:lnTo>
                    <a:pt x="1" y="44"/>
                  </a:lnTo>
                  <a:lnTo>
                    <a:pt x="0" y="59"/>
                  </a:lnTo>
                  <a:lnTo>
                    <a:pt x="4" y="73"/>
                  </a:lnTo>
                  <a:lnTo>
                    <a:pt x="12" y="89"/>
                  </a:lnTo>
                  <a:lnTo>
                    <a:pt x="25" y="103"/>
                  </a:lnTo>
                  <a:lnTo>
                    <a:pt x="27" y="104"/>
                  </a:lnTo>
                  <a:lnTo>
                    <a:pt x="30" y="107"/>
                  </a:lnTo>
                  <a:lnTo>
                    <a:pt x="33" y="108"/>
                  </a:lnTo>
                  <a:lnTo>
                    <a:pt x="37" y="110"/>
                  </a:lnTo>
                  <a:lnTo>
                    <a:pt x="1439" y="341"/>
                  </a:lnTo>
                  <a:lnTo>
                    <a:pt x="1441" y="341"/>
                  </a:lnTo>
                  <a:lnTo>
                    <a:pt x="1443" y="341"/>
                  </a:lnTo>
                  <a:lnTo>
                    <a:pt x="1444" y="341"/>
                  </a:lnTo>
                  <a:lnTo>
                    <a:pt x="1446" y="341"/>
                  </a:lnTo>
                  <a:lnTo>
                    <a:pt x="1450" y="340"/>
                  </a:lnTo>
                  <a:lnTo>
                    <a:pt x="1456" y="339"/>
                  </a:lnTo>
                  <a:lnTo>
                    <a:pt x="1465" y="337"/>
                  </a:lnTo>
                  <a:lnTo>
                    <a:pt x="1474" y="333"/>
                  </a:lnTo>
                  <a:lnTo>
                    <a:pt x="1485" y="328"/>
                  </a:lnTo>
                  <a:lnTo>
                    <a:pt x="1494" y="322"/>
                  </a:lnTo>
                  <a:lnTo>
                    <a:pt x="1503" y="313"/>
                  </a:lnTo>
                  <a:lnTo>
                    <a:pt x="1508" y="301"/>
                  </a:lnTo>
                  <a:lnTo>
                    <a:pt x="1511" y="284"/>
                  </a:lnTo>
                  <a:lnTo>
                    <a:pt x="1507" y="266"/>
                  </a:lnTo>
                  <a:lnTo>
                    <a:pt x="1495" y="246"/>
                  </a:lnTo>
                  <a:lnTo>
                    <a:pt x="1478" y="227"/>
                  </a:lnTo>
                  <a:lnTo>
                    <a:pt x="1476" y="224"/>
                  </a:lnTo>
                  <a:lnTo>
                    <a:pt x="1473" y="223"/>
                  </a:lnTo>
                  <a:lnTo>
                    <a:pt x="1469" y="221"/>
                  </a:lnTo>
                  <a:lnTo>
                    <a:pt x="1467" y="220"/>
                  </a:lnTo>
                  <a:lnTo>
                    <a:pt x="63" y="1"/>
                  </a:lnTo>
                  <a:lnTo>
                    <a:pt x="60" y="0"/>
                  </a:lnTo>
                  <a:lnTo>
                    <a:pt x="57" y="0"/>
                  </a:lnTo>
                  <a:lnTo>
                    <a:pt x="56" y="0"/>
                  </a:lnTo>
                  <a:lnTo>
                    <a:pt x="53" y="1"/>
                  </a:lnTo>
                  <a:close/>
                </a:path>
              </a:pathLst>
            </a:custGeom>
            <a:solidFill>
              <a:srgbClr val="000000"/>
            </a:solidFill>
            <a:ln w="9525">
              <a:noFill/>
              <a:round/>
              <a:headEnd/>
              <a:tailEnd/>
            </a:ln>
          </p:spPr>
          <p:txBody>
            <a:bodyPr/>
            <a:lstStyle/>
            <a:p>
              <a:pPr rtl="0"/>
              <a:endParaRPr lang="en-US" sz="3800"/>
            </a:p>
          </p:txBody>
        </p:sp>
        <p:sp>
          <p:nvSpPr>
            <p:cNvPr id="1286" name="Freeform 1284"/>
            <p:cNvSpPr>
              <a:spLocks/>
            </p:cNvSpPr>
            <p:nvPr/>
          </p:nvSpPr>
          <p:spPr bwMode="auto">
            <a:xfrm flipH="1">
              <a:off x="510" y="1183"/>
              <a:ext cx="325" cy="58"/>
            </a:xfrm>
            <a:custGeom>
              <a:avLst/>
              <a:gdLst>
                <a:gd name="T0" fmla="*/ 0 w 1423"/>
                <a:gd name="T1" fmla="*/ 3 h 253"/>
                <a:gd name="T2" fmla="*/ 0 w 1423"/>
                <a:gd name="T3" fmla="*/ 3 h 253"/>
                <a:gd name="T4" fmla="*/ 0 w 1423"/>
                <a:gd name="T5" fmla="*/ 2 h 253"/>
                <a:gd name="T6" fmla="*/ 3 w 1423"/>
                <a:gd name="T7" fmla="*/ 1 h 253"/>
                <a:gd name="T8" fmla="*/ 5 w 1423"/>
                <a:gd name="T9" fmla="*/ 0 h 253"/>
                <a:gd name="T10" fmla="*/ 12 w 1423"/>
                <a:gd name="T11" fmla="*/ 1 h 253"/>
                <a:gd name="T12" fmla="*/ 25 w 1423"/>
                <a:gd name="T13" fmla="*/ 3 h 253"/>
                <a:gd name="T14" fmla="*/ 43 w 1423"/>
                <a:gd name="T15" fmla="*/ 6 h 253"/>
                <a:gd name="T16" fmla="*/ 66 w 1423"/>
                <a:gd name="T17" fmla="*/ 10 h 253"/>
                <a:gd name="T18" fmla="*/ 91 w 1423"/>
                <a:gd name="T19" fmla="*/ 14 h 253"/>
                <a:gd name="T20" fmla="*/ 119 w 1423"/>
                <a:gd name="T21" fmla="*/ 18 h 253"/>
                <a:gd name="T22" fmla="*/ 148 w 1423"/>
                <a:gd name="T23" fmla="*/ 23 h 253"/>
                <a:gd name="T24" fmla="*/ 177 w 1423"/>
                <a:gd name="T25" fmla="*/ 27 h 253"/>
                <a:gd name="T26" fmla="*/ 206 w 1423"/>
                <a:gd name="T27" fmla="*/ 32 h 253"/>
                <a:gd name="T28" fmla="*/ 234 w 1423"/>
                <a:gd name="T29" fmla="*/ 36 h 253"/>
                <a:gd name="T30" fmla="*/ 259 w 1423"/>
                <a:gd name="T31" fmla="*/ 40 h 253"/>
                <a:gd name="T32" fmla="*/ 282 w 1423"/>
                <a:gd name="T33" fmla="*/ 44 h 253"/>
                <a:gd name="T34" fmla="*/ 300 w 1423"/>
                <a:gd name="T35" fmla="*/ 47 h 253"/>
                <a:gd name="T36" fmla="*/ 313 w 1423"/>
                <a:gd name="T37" fmla="*/ 49 h 253"/>
                <a:gd name="T38" fmla="*/ 320 w 1423"/>
                <a:gd name="T39" fmla="*/ 50 h 253"/>
                <a:gd name="T40" fmla="*/ 323 w 1423"/>
                <a:gd name="T41" fmla="*/ 52 h 253"/>
                <a:gd name="T42" fmla="*/ 325 w 1423"/>
                <a:gd name="T43" fmla="*/ 55 h 253"/>
                <a:gd name="T44" fmla="*/ 325 w 1423"/>
                <a:gd name="T45" fmla="*/ 56 h 253"/>
                <a:gd name="T46" fmla="*/ 325 w 1423"/>
                <a:gd name="T47" fmla="*/ 56 h 253"/>
                <a:gd name="T48" fmla="*/ 324 w 1423"/>
                <a:gd name="T49" fmla="*/ 56 h 253"/>
                <a:gd name="T50" fmla="*/ 321 w 1423"/>
                <a:gd name="T51" fmla="*/ 57 h 253"/>
                <a:gd name="T52" fmla="*/ 318 w 1423"/>
                <a:gd name="T53" fmla="*/ 58 h 253"/>
                <a:gd name="T54" fmla="*/ 311 w 1423"/>
                <a:gd name="T55" fmla="*/ 56 h 253"/>
                <a:gd name="T56" fmla="*/ 298 w 1423"/>
                <a:gd name="T57" fmla="*/ 54 h 253"/>
                <a:gd name="T58" fmla="*/ 280 w 1423"/>
                <a:gd name="T59" fmla="*/ 51 h 253"/>
                <a:gd name="T60" fmla="*/ 258 w 1423"/>
                <a:gd name="T61" fmla="*/ 48 h 253"/>
                <a:gd name="T62" fmla="*/ 233 w 1423"/>
                <a:gd name="T63" fmla="*/ 44 h 253"/>
                <a:gd name="T64" fmla="*/ 205 w 1423"/>
                <a:gd name="T65" fmla="*/ 39 h 253"/>
                <a:gd name="T66" fmla="*/ 176 w 1423"/>
                <a:gd name="T67" fmla="*/ 34 h 253"/>
                <a:gd name="T68" fmla="*/ 146 w 1423"/>
                <a:gd name="T69" fmla="*/ 29 h 253"/>
                <a:gd name="T70" fmla="*/ 117 w 1423"/>
                <a:gd name="T71" fmla="*/ 24 h 253"/>
                <a:gd name="T72" fmla="*/ 90 w 1423"/>
                <a:gd name="T73" fmla="*/ 20 h 253"/>
                <a:gd name="T74" fmla="*/ 64 w 1423"/>
                <a:gd name="T75" fmla="*/ 16 h 253"/>
                <a:gd name="T76" fmla="*/ 42 w 1423"/>
                <a:gd name="T77" fmla="*/ 12 h 253"/>
                <a:gd name="T78" fmla="*/ 24 w 1423"/>
                <a:gd name="T79" fmla="*/ 9 h 253"/>
                <a:gd name="T80" fmla="*/ 10 w 1423"/>
                <a:gd name="T81" fmla="*/ 7 h 253"/>
                <a:gd name="T82" fmla="*/ 3 w 1423"/>
                <a:gd name="T83" fmla="*/ 6 h 253"/>
                <a:gd name="T84" fmla="*/ 1 w 1423"/>
                <a:gd name="T85" fmla="*/ 4 h 253"/>
                <a:gd name="T86" fmla="*/ 0 w 1423"/>
                <a:gd name="T87" fmla="*/ 3 h 2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3"/>
                <a:gd name="T133" fmla="*/ 0 h 253"/>
                <a:gd name="T134" fmla="*/ 1423 w 1423"/>
                <a:gd name="T135" fmla="*/ 253 h 2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3" h="253">
                  <a:moveTo>
                    <a:pt x="0" y="12"/>
                  </a:moveTo>
                  <a:lnTo>
                    <a:pt x="0" y="12"/>
                  </a:lnTo>
                  <a:lnTo>
                    <a:pt x="0" y="11"/>
                  </a:lnTo>
                  <a:lnTo>
                    <a:pt x="2" y="8"/>
                  </a:lnTo>
                  <a:lnTo>
                    <a:pt x="6" y="6"/>
                  </a:lnTo>
                  <a:lnTo>
                    <a:pt x="11" y="3"/>
                  </a:lnTo>
                  <a:lnTo>
                    <a:pt x="17" y="0"/>
                  </a:lnTo>
                  <a:lnTo>
                    <a:pt x="22" y="2"/>
                  </a:lnTo>
                  <a:lnTo>
                    <a:pt x="34" y="3"/>
                  </a:lnTo>
                  <a:lnTo>
                    <a:pt x="54" y="6"/>
                  </a:lnTo>
                  <a:lnTo>
                    <a:pt x="80" y="10"/>
                  </a:lnTo>
                  <a:lnTo>
                    <a:pt x="111" y="15"/>
                  </a:lnTo>
                  <a:lnTo>
                    <a:pt x="149" y="21"/>
                  </a:lnTo>
                  <a:lnTo>
                    <a:pt x="190" y="28"/>
                  </a:lnTo>
                  <a:lnTo>
                    <a:pt x="237" y="34"/>
                  </a:lnTo>
                  <a:lnTo>
                    <a:pt x="288" y="42"/>
                  </a:lnTo>
                  <a:lnTo>
                    <a:pt x="342" y="51"/>
                  </a:lnTo>
                  <a:lnTo>
                    <a:pt x="399" y="60"/>
                  </a:lnTo>
                  <a:lnTo>
                    <a:pt x="458" y="69"/>
                  </a:lnTo>
                  <a:lnTo>
                    <a:pt x="520" y="79"/>
                  </a:lnTo>
                  <a:lnTo>
                    <a:pt x="583" y="89"/>
                  </a:lnTo>
                  <a:lnTo>
                    <a:pt x="646" y="99"/>
                  </a:lnTo>
                  <a:lnTo>
                    <a:pt x="711" y="108"/>
                  </a:lnTo>
                  <a:lnTo>
                    <a:pt x="775" y="119"/>
                  </a:lnTo>
                  <a:lnTo>
                    <a:pt x="840" y="129"/>
                  </a:lnTo>
                  <a:lnTo>
                    <a:pt x="903" y="140"/>
                  </a:lnTo>
                  <a:lnTo>
                    <a:pt x="965" y="149"/>
                  </a:lnTo>
                  <a:lnTo>
                    <a:pt x="1023" y="158"/>
                  </a:lnTo>
                  <a:lnTo>
                    <a:pt x="1081" y="167"/>
                  </a:lnTo>
                  <a:lnTo>
                    <a:pt x="1135" y="176"/>
                  </a:lnTo>
                  <a:lnTo>
                    <a:pt x="1186" y="184"/>
                  </a:lnTo>
                  <a:lnTo>
                    <a:pt x="1233" y="190"/>
                  </a:lnTo>
                  <a:lnTo>
                    <a:pt x="1276" y="197"/>
                  </a:lnTo>
                  <a:lnTo>
                    <a:pt x="1312" y="203"/>
                  </a:lnTo>
                  <a:lnTo>
                    <a:pt x="1345" y="209"/>
                  </a:lnTo>
                  <a:lnTo>
                    <a:pt x="1371" y="213"/>
                  </a:lnTo>
                  <a:lnTo>
                    <a:pt x="1390" y="215"/>
                  </a:lnTo>
                  <a:lnTo>
                    <a:pt x="1403" y="217"/>
                  </a:lnTo>
                  <a:lnTo>
                    <a:pt x="1408" y="218"/>
                  </a:lnTo>
                  <a:lnTo>
                    <a:pt x="1416" y="227"/>
                  </a:lnTo>
                  <a:lnTo>
                    <a:pt x="1420" y="233"/>
                  </a:lnTo>
                  <a:lnTo>
                    <a:pt x="1423" y="240"/>
                  </a:lnTo>
                  <a:lnTo>
                    <a:pt x="1423" y="243"/>
                  </a:lnTo>
                  <a:lnTo>
                    <a:pt x="1420" y="245"/>
                  </a:lnTo>
                  <a:lnTo>
                    <a:pt x="1415" y="248"/>
                  </a:lnTo>
                  <a:lnTo>
                    <a:pt x="1407" y="250"/>
                  </a:lnTo>
                  <a:lnTo>
                    <a:pt x="1399" y="253"/>
                  </a:lnTo>
                  <a:lnTo>
                    <a:pt x="1394" y="252"/>
                  </a:lnTo>
                  <a:lnTo>
                    <a:pt x="1382" y="250"/>
                  </a:lnTo>
                  <a:lnTo>
                    <a:pt x="1363" y="246"/>
                  </a:lnTo>
                  <a:lnTo>
                    <a:pt x="1338" y="243"/>
                  </a:lnTo>
                  <a:lnTo>
                    <a:pt x="1306" y="237"/>
                  </a:lnTo>
                  <a:lnTo>
                    <a:pt x="1269" y="231"/>
                  </a:lnTo>
                  <a:lnTo>
                    <a:pt x="1228" y="224"/>
                  </a:lnTo>
                  <a:lnTo>
                    <a:pt x="1181" y="217"/>
                  </a:lnTo>
                  <a:lnTo>
                    <a:pt x="1130" y="209"/>
                  </a:lnTo>
                  <a:lnTo>
                    <a:pt x="1075" y="200"/>
                  </a:lnTo>
                  <a:lnTo>
                    <a:pt x="1018" y="190"/>
                  </a:lnTo>
                  <a:lnTo>
                    <a:pt x="960" y="180"/>
                  </a:lnTo>
                  <a:lnTo>
                    <a:pt x="897" y="170"/>
                  </a:lnTo>
                  <a:lnTo>
                    <a:pt x="835" y="159"/>
                  </a:lnTo>
                  <a:lnTo>
                    <a:pt x="770" y="149"/>
                  </a:lnTo>
                  <a:lnTo>
                    <a:pt x="706" y="138"/>
                  </a:lnTo>
                  <a:lnTo>
                    <a:pt x="641" y="128"/>
                  </a:lnTo>
                  <a:lnTo>
                    <a:pt x="578" y="118"/>
                  </a:lnTo>
                  <a:lnTo>
                    <a:pt x="514" y="106"/>
                  </a:lnTo>
                  <a:lnTo>
                    <a:pt x="453" y="97"/>
                  </a:lnTo>
                  <a:lnTo>
                    <a:pt x="393" y="86"/>
                  </a:lnTo>
                  <a:lnTo>
                    <a:pt x="336" y="77"/>
                  </a:lnTo>
                  <a:lnTo>
                    <a:pt x="281" y="68"/>
                  </a:lnTo>
                  <a:lnTo>
                    <a:pt x="230" y="59"/>
                  </a:lnTo>
                  <a:lnTo>
                    <a:pt x="182" y="51"/>
                  </a:lnTo>
                  <a:lnTo>
                    <a:pt x="141" y="45"/>
                  </a:lnTo>
                  <a:lnTo>
                    <a:pt x="103" y="38"/>
                  </a:lnTo>
                  <a:lnTo>
                    <a:pt x="71" y="33"/>
                  </a:lnTo>
                  <a:lnTo>
                    <a:pt x="45" y="29"/>
                  </a:lnTo>
                  <a:lnTo>
                    <a:pt x="25" y="25"/>
                  </a:lnTo>
                  <a:lnTo>
                    <a:pt x="12" y="24"/>
                  </a:lnTo>
                  <a:lnTo>
                    <a:pt x="7" y="23"/>
                  </a:lnTo>
                  <a:lnTo>
                    <a:pt x="4" y="19"/>
                  </a:lnTo>
                  <a:lnTo>
                    <a:pt x="2" y="16"/>
                  </a:lnTo>
                  <a:lnTo>
                    <a:pt x="0" y="13"/>
                  </a:lnTo>
                  <a:lnTo>
                    <a:pt x="0" y="12"/>
                  </a:lnTo>
                  <a:close/>
                </a:path>
              </a:pathLst>
            </a:custGeom>
            <a:solidFill>
              <a:srgbClr val="C0C0C0"/>
            </a:solidFill>
            <a:ln w="9525">
              <a:noFill/>
              <a:round/>
              <a:headEnd/>
              <a:tailEnd/>
            </a:ln>
          </p:spPr>
          <p:txBody>
            <a:bodyPr/>
            <a:lstStyle/>
            <a:p>
              <a:pPr rtl="0"/>
              <a:endParaRPr lang="en-US" sz="3800"/>
            </a:p>
          </p:txBody>
        </p:sp>
        <p:sp>
          <p:nvSpPr>
            <p:cNvPr id="1287" name="Freeform 1285"/>
            <p:cNvSpPr>
              <a:spLocks/>
            </p:cNvSpPr>
            <p:nvPr/>
          </p:nvSpPr>
          <p:spPr bwMode="auto">
            <a:xfrm flipH="1">
              <a:off x="502" y="1222"/>
              <a:ext cx="85" cy="120"/>
            </a:xfrm>
            <a:custGeom>
              <a:avLst/>
              <a:gdLst>
                <a:gd name="T0" fmla="*/ 2 w 372"/>
                <a:gd name="T1" fmla="*/ 1 h 522"/>
                <a:gd name="T2" fmla="*/ 0 w 372"/>
                <a:gd name="T3" fmla="*/ 2 h 522"/>
                <a:gd name="T4" fmla="*/ 0 w 372"/>
                <a:gd name="T5" fmla="*/ 4 h 522"/>
                <a:gd name="T6" fmla="*/ 0 w 372"/>
                <a:gd name="T7" fmla="*/ 6 h 522"/>
                <a:gd name="T8" fmla="*/ 1 w 372"/>
                <a:gd name="T9" fmla="*/ 8 h 522"/>
                <a:gd name="T10" fmla="*/ 76 w 372"/>
                <a:gd name="T11" fmla="*/ 118 h 522"/>
                <a:gd name="T12" fmla="*/ 77 w 372"/>
                <a:gd name="T13" fmla="*/ 119 h 522"/>
                <a:gd name="T14" fmla="*/ 79 w 372"/>
                <a:gd name="T15" fmla="*/ 120 h 522"/>
                <a:gd name="T16" fmla="*/ 81 w 372"/>
                <a:gd name="T17" fmla="*/ 120 h 522"/>
                <a:gd name="T18" fmla="*/ 83 w 372"/>
                <a:gd name="T19" fmla="*/ 119 h 522"/>
                <a:gd name="T20" fmla="*/ 84 w 372"/>
                <a:gd name="T21" fmla="*/ 117 h 522"/>
                <a:gd name="T22" fmla="*/ 85 w 372"/>
                <a:gd name="T23" fmla="*/ 116 h 522"/>
                <a:gd name="T24" fmla="*/ 85 w 372"/>
                <a:gd name="T25" fmla="*/ 114 h 522"/>
                <a:gd name="T26" fmla="*/ 84 w 372"/>
                <a:gd name="T27" fmla="*/ 112 h 522"/>
                <a:gd name="T28" fmla="*/ 9 w 372"/>
                <a:gd name="T29" fmla="*/ 2 h 522"/>
                <a:gd name="T30" fmla="*/ 7 w 372"/>
                <a:gd name="T31" fmla="*/ 1 h 522"/>
                <a:gd name="T32" fmla="*/ 6 w 372"/>
                <a:gd name="T33" fmla="*/ 0 h 522"/>
                <a:gd name="T34" fmla="*/ 4 w 372"/>
                <a:gd name="T35" fmla="*/ 0 h 522"/>
                <a:gd name="T36" fmla="*/ 2 w 372"/>
                <a:gd name="T37" fmla="*/ 1 h 5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2"/>
                <a:gd name="T58" fmla="*/ 0 h 522"/>
                <a:gd name="T59" fmla="*/ 372 w 372"/>
                <a:gd name="T60" fmla="*/ 522 h 5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2" h="522">
                  <a:moveTo>
                    <a:pt x="9" y="4"/>
                  </a:moveTo>
                  <a:lnTo>
                    <a:pt x="2" y="10"/>
                  </a:lnTo>
                  <a:lnTo>
                    <a:pt x="0" y="17"/>
                  </a:lnTo>
                  <a:lnTo>
                    <a:pt x="0" y="26"/>
                  </a:lnTo>
                  <a:lnTo>
                    <a:pt x="4" y="34"/>
                  </a:lnTo>
                  <a:lnTo>
                    <a:pt x="333" y="513"/>
                  </a:lnTo>
                  <a:lnTo>
                    <a:pt x="339" y="519"/>
                  </a:lnTo>
                  <a:lnTo>
                    <a:pt x="347" y="522"/>
                  </a:lnTo>
                  <a:lnTo>
                    <a:pt x="355" y="522"/>
                  </a:lnTo>
                  <a:lnTo>
                    <a:pt x="363" y="518"/>
                  </a:lnTo>
                  <a:lnTo>
                    <a:pt x="369" y="511"/>
                  </a:lnTo>
                  <a:lnTo>
                    <a:pt x="372" y="504"/>
                  </a:lnTo>
                  <a:lnTo>
                    <a:pt x="372" y="496"/>
                  </a:lnTo>
                  <a:lnTo>
                    <a:pt x="369" y="488"/>
                  </a:lnTo>
                  <a:lnTo>
                    <a:pt x="39" y="9"/>
                  </a:lnTo>
                  <a:lnTo>
                    <a:pt x="32" y="3"/>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1288" name="Freeform 1286"/>
            <p:cNvSpPr>
              <a:spLocks/>
            </p:cNvSpPr>
            <p:nvPr/>
          </p:nvSpPr>
          <p:spPr bwMode="auto">
            <a:xfrm flipH="1">
              <a:off x="703" y="1467"/>
              <a:ext cx="30" cy="22"/>
            </a:xfrm>
            <a:custGeom>
              <a:avLst/>
              <a:gdLst>
                <a:gd name="T0" fmla="*/ 0 w 130"/>
                <a:gd name="T1" fmla="*/ 11 h 95"/>
                <a:gd name="T2" fmla="*/ 0 w 130"/>
                <a:gd name="T3" fmla="*/ 13 h 95"/>
                <a:gd name="T4" fmla="*/ 1 w 130"/>
                <a:gd name="T5" fmla="*/ 15 h 95"/>
                <a:gd name="T6" fmla="*/ 2 w 130"/>
                <a:gd name="T7" fmla="*/ 17 h 95"/>
                <a:gd name="T8" fmla="*/ 4 w 130"/>
                <a:gd name="T9" fmla="*/ 19 h 95"/>
                <a:gd name="T10" fmla="*/ 6 w 130"/>
                <a:gd name="T11" fmla="*/ 20 h 95"/>
                <a:gd name="T12" fmla="*/ 9 w 130"/>
                <a:gd name="T13" fmla="*/ 21 h 95"/>
                <a:gd name="T14" fmla="*/ 12 w 130"/>
                <a:gd name="T15" fmla="*/ 22 h 95"/>
                <a:gd name="T16" fmla="*/ 15 w 130"/>
                <a:gd name="T17" fmla="*/ 22 h 95"/>
                <a:gd name="T18" fmla="*/ 18 w 130"/>
                <a:gd name="T19" fmla="*/ 22 h 95"/>
                <a:gd name="T20" fmla="*/ 21 w 130"/>
                <a:gd name="T21" fmla="*/ 21 h 95"/>
                <a:gd name="T22" fmla="*/ 24 w 130"/>
                <a:gd name="T23" fmla="*/ 20 h 95"/>
                <a:gd name="T24" fmla="*/ 26 w 130"/>
                <a:gd name="T25" fmla="*/ 19 h 95"/>
                <a:gd name="T26" fmla="*/ 27 w 130"/>
                <a:gd name="T27" fmla="*/ 17 h 95"/>
                <a:gd name="T28" fmla="*/ 29 w 130"/>
                <a:gd name="T29" fmla="*/ 15 h 95"/>
                <a:gd name="T30" fmla="*/ 30 w 130"/>
                <a:gd name="T31" fmla="*/ 13 h 95"/>
                <a:gd name="T32" fmla="*/ 30 w 130"/>
                <a:gd name="T33" fmla="*/ 11 h 95"/>
                <a:gd name="T34" fmla="*/ 30 w 130"/>
                <a:gd name="T35" fmla="*/ 9 h 95"/>
                <a:gd name="T36" fmla="*/ 29 w 130"/>
                <a:gd name="T37" fmla="*/ 6 h 95"/>
                <a:gd name="T38" fmla="*/ 27 w 130"/>
                <a:gd name="T39" fmla="*/ 5 h 95"/>
                <a:gd name="T40" fmla="*/ 26 w 130"/>
                <a:gd name="T41" fmla="*/ 3 h 95"/>
                <a:gd name="T42" fmla="*/ 24 w 130"/>
                <a:gd name="T43" fmla="*/ 2 h 95"/>
                <a:gd name="T44" fmla="*/ 21 w 130"/>
                <a:gd name="T45" fmla="*/ 1 h 95"/>
                <a:gd name="T46" fmla="*/ 18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9 h 95"/>
                <a:gd name="T64" fmla="*/ 0 w 130"/>
                <a:gd name="T65" fmla="*/ 11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8"/>
                  </a:moveTo>
                  <a:lnTo>
                    <a:pt x="1" y="57"/>
                  </a:lnTo>
                  <a:lnTo>
                    <a:pt x="5" y="66"/>
                  </a:lnTo>
                  <a:lnTo>
                    <a:pt x="10" y="74"/>
                  </a:lnTo>
                  <a:lnTo>
                    <a:pt x="18" y="81"/>
                  </a:lnTo>
                  <a:lnTo>
                    <a:pt x="27" y="87"/>
                  </a:lnTo>
                  <a:lnTo>
                    <a:pt x="39" y="91"/>
                  </a:lnTo>
                  <a:lnTo>
                    <a:pt x="52" y="94"/>
                  </a:lnTo>
                  <a:lnTo>
                    <a:pt x="65" y="95"/>
                  </a:lnTo>
                  <a:lnTo>
                    <a:pt x="78" y="94"/>
                  </a:lnTo>
                  <a:lnTo>
                    <a:pt x="91" y="91"/>
                  </a:lnTo>
                  <a:lnTo>
                    <a:pt x="103" y="87"/>
                  </a:lnTo>
                  <a:lnTo>
                    <a:pt x="112" y="81"/>
                  </a:lnTo>
                  <a:lnTo>
                    <a:pt x="119" y="74"/>
                  </a:lnTo>
                  <a:lnTo>
                    <a:pt x="125" y="66"/>
                  </a:lnTo>
                  <a:lnTo>
                    <a:pt x="129" y="57"/>
                  </a:lnTo>
                  <a:lnTo>
                    <a:pt x="130" y="48"/>
                  </a:lnTo>
                  <a:lnTo>
                    <a:pt x="129" y="38"/>
                  </a:lnTo>
                  <a:lnTo>
                    <a:pt x="125" y="28"/>
                  </a:lnTo>
                  <a:lnTo>
                    <a:pt x="119" y="21"/>
                  </a:lnTo>
                  <a:lnTo>
                    <a:pt x="112" y="14"/>
                  </a:lnTo>
                  <a:lnTo>
                    <a:pt x="103" y="8"/>
                  </a:lnTo>
                  <a:lnTo>
                    <a:pt x="91" y="4"/>
                  </a:lnTo>
                  <a:lnTo>
                    <a:pt x="78" y="1"/>
                  </a:lnTo>
                  <a:lnTo>
                    <a:pt x="65" y="0"/>
                  </a:lnTo>
                  <a:lnTo>
                    <a:pt x="52" y="1"/>
                  </a:lnTo>
                  <a:lnTo>
                    <a:pt x="39" y="4"/>
                  </a:lnTo>
                  <a:lnTo>
                    <a:pt x="27" y="8"/>
                  </a:lnTo>
                  <a:lnTo>
                    <a:pt x="18" y="14"/>
                  </a:lnTo>
                  <a:lnTo>
                    <a:pt x="10" y="21"/>
                  </a:lnTo>
                  <a:lnTo>
                    <a:pt x="5" y="28"/>
                  </a:lnTo>
                  <a:lnTo>
                    <a:pt x="1" y="38"/>
                  </a:lnTo>
                  <a:lnTo>
                    <a:pt x="0" y="48"/>
                  </a:lnTo>
                  <a:close/>
                </a:path>
              </a:pathLst>
            </a:custGeom>
            <a:solidFill>
              <a:srgbClr val="000000"/>
            </a:solidFill>
            <a:ln w="9525">
              <a:noFill/>
              <a:round/>
              <a:headEnd/>
              <a:tailEnd/>
            </a:ln>
          </p:spPr>
          <p:txBody>
            <a:bodyPr/>
            <a:lstStyle/>
            <a:p>
              <a:pPr rtl="0"/>
              <a:endParaRPr lang="en-US" sz="3800"/>
            </a:p>
          </p:txBody>
        </p:sp>
        <p:sp>
          <p:nvSpPr>
            <p:cNvPr id="1289" name="Freeform 1287"/>
            <p:cNvSpPr>
              <a:spLocks/>
            </p:cNvSpPr>
            <p:nvPr/>
          </p:nvSpPr>
          <p:spPr bwMode="auto">
            <a:xfrm flipH="1">
              <a:off x="352" y="1467"/>
              <a:ext cx="29" cy="22"/>
            </a:xfrm>
            <a:custGeom>
              <a:avLst/>
              <a:gdLst>
                <a:gd name="T0" fmla="*/ 0 w 130"/>
                <a:gd name="T1" fmla="*/ 11 h 94"/>
                <a:gd name="T2" fmla="*/ 0 w 130"/>
                <a:gd name="T3" fmla="*/ 13 h 94"/>
                <a:gd name="T4" fmla="*/ 1 w 130"/>
                <a:gd name="T5" fmla="*/ 15 h 94"/>
                <a:gd name="T6" fmla="*/ 2 w 130"/>
                <a:gd name="T7" fmla="*/ 17 h 94"/>
                <a:gd name="T8" fmla="*/ 4 w 130"/>
                <a:gd name="T9" fmla="*/ 19 h 94"/>
                <a:gd name="T10" fmla="*/ 6 w 130"/>
                <a:gd name="T11" fmla="*/ 20 h 94"/>
                <a:gd name="T12" fmla="*/ 9 w 130"/>
                <a:gd name="T13" fmla="*/ 21 h 94"/>
                <a:gd name="T14" fmla="*/ 12 w 130"/>
                <a:gd name="T15" fmla="*/ 22 h 94"/>
                <a:gd name="T16" fmla="*/ 15 w 130"/>
                <a:gd name="T17" fmla="*/ 22 h 94"/>
                <a:gd name="T18" fmla="*/ 17 w 130"/>
                <a:gd name="T19" fmla="*/ 22 h 94"/>
                <a:gd name="T20" fmla="*/ 20 w 130"/>
                <a:gd name="T21" fmla="*/ 21 h 94"/>
                <a:gd name="T22" fmla="*/ 23 w 130"/>
                <a:gd name="T23" fmla="*/ 20 h 94"/>
                <a:gd name="T24" fmla="*/ 25 w 130"/>
                <a:gd name="T25" fmla="*/ 19 h 94"/>
                <a:gd name="T26" fmla="*/ 27 w 130"/>
                <a:gd name="T27" fmla="*/ 17 h 94"/>
                <a:gd name="T28" fmla="*/ 28 w 130"/>
                <a:gd name="T29" fmla="*/ 15 h 94"/>
                <a:gd name="T30" fmla="*/ 29 w 130"/>
                <a:gd name="T31" fmla="*/ 13 h 94"/>
                <a:gd name="T32" fmla="*/ 29 w 130"/>
                <a:gd name="T33" fmla="*/ 11 h 94"/>
                <a:gd name="T34" fmla="*/ 29 w 130"/>
                <a:gd name="T35" fmla="*/ 8 h 94"/>
                <a:gd name="T36" fmla="*/ 28 w 130"/>
                <a:gd name="T37" fmla="*/ 7 h 94"/>
                <a:gd name="T38" fmla="*/ 27 w 130"/>
                <a:gd name="T39" fmla="*/ 4 h 94"/>
                <a:gd name="T40" fmla="*/ 25 w 130"/>
                <a:gd name="T41" fmla="*/ 3 h 94"/>
                <a:gd name="T42" fmla="*/ 23 w 130"/>
                <a:gd name="T43" fmla="*/ 2 h 94"/>
                <a:gd name="T44" fmla="*/ 20 w 130"/>
                <a:gd name="T45" fmla="*/ 1 h 94"/>
                <a:gd name="T46" fmla="*/ 17 w 130"/>
                <a:gd name="T47" fmla="*/ 0 h 94"/>
                <a:gd name="T48" fmla="*/ 15 w 130"/>
                <a:gd name="T49" fmla="*/ 0 h 94"/>
                <a:gd name="T50" fmla="*/ 12 w 130"/>
                <a:gd name="T51" fmla="*/ 0 h 94"/>
                <a:gd name="T52" fmla="*/ 9 w 130"/>
                <a:gd name="T53" fmla="*/ 1 h 94"/>
                <a:gd name="T54" fmla="*/ 6 w 130"/>
                <a:gd name="T55" fmla="*/ 2 h 94"/>
                <a:gd name="T56" fmla="*/ 4 w 130"/>
                <a:gd name="T57" fmla="*/ 3 h 94"/>
                <a:gd name="T58" fmla="*/ 2 w 130"/>
                <a:gd name="T59" fmla="*/ 4 h 94"/>
                <a:gd name="T60" fmla="*/ 1 w 130"/>
                <a:gd name="T61" fmla="*/ 7 h 94"/>
                <a:gd name="T62" fmla="*/ 0 w 130"/>
                <a:gd name="T63" fmla="*/ 8 h 94"/>
                <a:gd name="T64" fmla="*/ 0 w 130"/>
                <a:gd name="T65" fmla="*/ 11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4"/>
                <a:gd name="T101" fmla="*/ 130 w 130"/>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4">
                  <a:moveTo>
                    <a:pt x="0" y="47"/>
                  </a:moveTo>
                  <a:lnTo>
                    <a:pt x="2" y="57"/>
                  </a:lnTo>
                  <a:lnTo>
                    <a:pt x="6" y="65"/>
                  </a:lnTo>
                  <a:lnTo>
                    <a:pt x="11" y="74"/>
                  </a:lnTo>
                  <a:lnTo>
                    <a:pt x="19" y="81"/>
                  </a:lnTo>
                  <a:lnTo>
                    <a:pt x="28" y="86"/>
                  </a:lnTo>
                  <a:lnTo>
                    <a:pt x="39" y="90"/>
                  </a:lnTo>
                  <a:lnTo>
                    <a:pt x="52" y="92"/>
                  </a:lnTo>
                  <a:lnTo>
                    <a:pt x="65" y="94"/>
                  </a:lnTo>
                  <a:lnTo>
                    <a:pt x="78" y="92"/>
                  </a:lnTo>
                  <a:lnTo>
                    <a:pt x="91" y="90"/>
                  </a:lnTo>
                  <a:lnTo>
                    <a:pt x="102" y="86"/>
                  </a:lnTo>
                  <a:lnTo>
                    <a:pt x="112" y="81"/>
                  </a:lnTo>
                  <a:lnTo>
                    <a:pt x="120" y="74"/>
                  </a:lnTo>
                  <a:lnTo>
                    <a:pt x="125" y="65"/>
                  </a:lnTo>
                  <a:lnTo>
                    <a:pt x="129" y="57"/>
                  </a:lnTo>
                  <a:lnTo>
                    <a:pt x="130" y="47"/>
                  </a:lnTo>
                  <a:lnTo>
                    <a:pt x="129" y="36"/>
                  </a:lnTo>
                  <a:lnTo>
                    <a:pt x="125" y="28"/>
                  </a:lnTo>
                  <a:lnTo>
                    <a:pt x="120" y="19"/>
                  </a:lnTo>
                  <a:lnTo>
                    <a:pt x="112" y="13"/>
                  </a:lnTo>
                  <a:lnTo>
                    <a:pt x="102" y="8"/>
                  </a:lnTo>
                  <a:lnTo>
                    <a:pt x="91" y="4"/>
                  </a:lnTo>
                  <a:lnTo>
                    <a:pt x="78" y="1"/>
                  </a:lnTo>
                  <a:lnTo>
                    <a:pt x="65" y="0"/>
                  </a:lnTo>
                  <a:lnTo>
                    <a:pt x="52" y="1"/>
                  </a:lnTo>
                  <a:lnTo>
                    <a:pt x="39" y="4"/>
                  </a:lnTo>
                  <a:lnTo>
                    <a:pt x="28" y="8"/>
                  </a:lnTo>
                  <a:lnTo>
                    <a:pt x="19" y="13"/>
                  </a:lnTo>
                  <a:lnTo>
                    <a:pt x="11" y="19"/>
                  </a:lnTo>
                  <a:lnTo>
                    <a:pt x="6" y="28"/>
                  </a:lnTo>
                  <a:lnTo>
                    <a:pt x="2" y="36"/>
                  </a:lnTo>
                  <a:lnTo>
                    <a:pt x="0" y="47"/>
                  </a:lnTo>
                  <a:close/>
                </a:path>
              </a:pathLst>
            </a:custGeom>
            <a:solidFill>
              <a:srgbClr val="000000"/>
            </a:solidFill>
            <a:ln w="9525">
              <a:noFill/>
              <a:round/>
              <a:headEnd/>
              <a:tailEnd/>
            </a:ln>
          </p:spPr>
          <p:txBody>
            <a:bodyPr/>
            <a:lstStyle/>
            <a:p>
              <a:pPr rtl="0"/>
              <a:endParaRPr lang="en-US" sz="3800"/>
            </a:p>
          </p:txBody>
        </p:sp>
        <p:sp>
          <p:nvSpPr>
            <p:cNvPr id="1290" name="Freeform 1288"/>
            <p:cNvSpPr>
              <a:spLocks/>
            </p:cNvSpPr>
            <p:nvPr/>
          </p:nvSpPr>
          <p:spPr bwMode="auto">
            <a:xfrm flipH="1">
              <a:off x="833" y="1468"/>
              <a:ext cx="29" cy="21"/>
            </a:xfrm>
            <a:custGeom>
              <a:avLst/>
              <a:gdLst>
                <a:gd name="T0" fmla="*/ 0 w 130"/>
                <a:gd name="T1" fmla="*/ 10 h 95"/>
                <a:gd name="T2" fmla="*/ 0 w 130"/>
                <a:gd name="T3" fmla="*/ 13 h 95"/>
                <a:gd name="T4" fmla="*/ 1 w 130"/>
                <a:gd name="T5" fmla="*/ 15 h 95"/>
                <a:gd name="T6" fmla="*/ 2 w 130"/>
                <a:gd name="T7" fmla="*/ 16 h 95"/>
                <a:gd name="T8" fmla="*/ 4 w 130"/>
                <a:gd name="T9" fmla="*/ 18 h 95"/>
                <a:gd name="T10" fmla="*/ 6 w 130"/>
                <a:gd name="T11" fmla="*/ 19 h 95"/>
                <a:gd name="T12" fmla="*/ 9 w 130"/>
                <a:gd name="T13" fmla="*/ 20 h 95"/>
                <a:gd name="T14" fmla="*/ 12 w 130"/>
                <a:gd name="T15" fmla="*/ 21 h 95"/>
                <a:gd name="T16" fmla="*/ 15 w 130"/>
                <a:gd name="T17" fmla="*/ 21 h 95"/>
                <a:gd name="T18" fmla="*/ 17 w 130"/>
                <a:gd name="T19" fmla="*/ 21 h 95"/>
                <a:gd name="T20" fmla="*/ 20 w 130"/>
                <a:gd name="T21" fmla="*/ 20 h 95"/>
                <a:gd name="T22" fmla="*/ 23 w 130"/>
                <a:gd name="T23" fmla="*/ 19 h 95"/>
                <a:gd name="T24" fmla="*/ 25 w 130"/>
                <a:gd name="T25" fmla="*/ 18 h 95"/>
                <a:gd name="T26" fmla="*/ 27 w 130"/>
                <a:gd name="T27" fmla="*/ 16 h 95"/>
                <a:gd name="T28" fmla="*/ 28 w 130"/>
                <a:gd name="T29" fmla="*/ 15 h 95"/>
                <a:gd name="T30" fmla="*/ 29 w 130"/>
                <a:gd name="T31" fmla="*/ 13 h 95"/>
                <a:gd name="T32" fmla="*/ 29 w 130"/>
                <a:gd name="T33" fmla="*/ 10 h 95"/>
                <a:gd name="T34" fmla="*/ 29 w 130"/>
                <a:gd name="T35" fmla="*/ 8 h 95"/>
                <a:gd name="T36" fmla="*/ 28 w 130"/>
                <a:gd name="T37" fmla="*/ 6 h 95"/>
                <a:gd name="T38" fmla="*/ 27 w 130"/>
                <a:gd name="T39" fmla="*/ 5 h 95"/>
                <a:gd name="T40" fmla="*/ 25 w 130"/>
                <a:gd name="T41" fmla="*/ 3 h 95"/>
                <a:gd name="T42" fmla="*/ 23 w 130"/>
                <a:gd name="T43" fmla="*/ 2 h 95"/>
                <a:gd name="T44" fmla="*/ 20 w 130"/>
                <a:gd name="T45" fmla="*/ 1 h 95"/>
                <a:gd name="T46" fmla="*/ 17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8 h 95"/>
                <a:gd name="T64" fmla="*/ 0 w 130"/>
                <a:gd name="T65" fmla="*/ 10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7"/>
                  </a:moveTo>
                  <a:lnTo>
                    <a:pt x="1" y="57"/>
                  </a:lnTo>
                  <a:lnTo>
                    <a:pt x="5" y="66"/>
                  </a:lnTo>
                  <a:lnTo>
                    <a:pt x="10" y="74"/>
                  </a:lnTo>
                  <a:lnTo>
                    <a:pt x="18" y="80"/>
                  </a:lnTo>
                  <a:lnTo>
                    <a:pt x="27" y="87"/>
                  </a:lnTo>
                  <a:lnTo>
                    <a:pt x="39" y="91"/>
                  </a:lnTo>
                  <a:lnTo>
                    <a:pt x="52" y="93"/>
                  </a:lnTo>
                  <a:lnTo>
                    <a:pt x="65" y="95"/>
                  </a:lnTo>
                  <a:lnTo>
                    <a:pt x="78" y="93"/>
                  </a:lnTo>
                  <a:lnTo>
                    <a:pt x="91" y="91"/>
                  </a:lnTo>
                  <a:lnTo>
                    <a:pt x="101" y="87"/>
                  </a:lnTo>
                  <a:lnTo>
                    <a:pt x="112" y="80"/>
                  </a:lnTo>
                  <a:lnTo>
                    <a:pt x="120" y="74"/>
                  </a:lnTo>
                  <a:lnTo>
                    <a:pt x="125" y="66"/>
                  </a:lnTo>
                  <a:lnTo>
                    <a:pt x="129" y="57"/>
                  </a:lnTo>
                  <a:lnTo>
                    <a:pt x="130" y="47"/>
                  </a:lnTo>
                  <a:lnTo>
                    <a:pt x="129" y="38"/>
                  </a:lnTo>
                  <a:lnTo>
                    <a:pt x="125" y="28"/>
                  </a:lnTo>
                  <a:lnTo>
                    <a:pt x="120" y="21"/>
                  </a:lnTo>
                  <a:lnTo>
                    <a:pt x="112" y="13"/>
                  </a:lnTo>
                  <a:lnTo>
                    <a:pt x="101" y="8"/>
                  </a:lnTo>
                  <a:lnTo>
                    <a:pt x="91" y="4"/>
                  </a:lnTo>
                  <a:lnTo>
                    <a:pt x="78" y="1"/>
                  </a:lnTo>
                  <a:lnTo>
                    <a:pt x="65" y="0"/>
                  </a:lnTo>
                  <a:lnTo>
                    <a:pt x="52" y="1"/>
                  </a:lnTo>
                  <a:lnTo>
                    <a:pt x="39" y="4"/>
                  </a:lnTo>
                  <a:lnTo>
                    <a:pt x="27" y="8"/>
                  </a:lnTo>
                  <a:lnTo>
                    <a:pt x="18" y="13"/>
                  </a:lnTo>
                  <a:lnTo>
                    <a:pt x="10" y="21"/>
                  </a:lnTo>
                  <a:lnTo>
                    <a:pt x="5" y="28"/>
                  </a:lnTo>
                  <a:lnTo>
                    <a:pt x="1" y="38"/>
                  </a:lnTo>
                  <a:lnTo>
                    <a:pt x="0" y="47"/>
                  </a:lnTo>
                  <a:close/>
                </a:path>
              </a:pathLst>
            </a:custGeom>
            <a:solidFill>
              <a:srgbClr val="000000"/>
            </a:solidFill>
            <a:ln w="9525">
              <a:noFill/>
              <a:round/>
              <a:headEnd/>
              <a:tailEnd/>
            </a:ln>
          </p:spPr>
          <p:txBody>
            <a:bodyPr/>
            <a:lstStyle/>
            <a:p>
              <a:pPr rtl="0"/>
              <a:endParaRPr lang="en-US" sz="3800"/>
            </a:p>
          </p:txBody>
        </p:sp>
        <p:sp>
          <p:nvSpPr>
            <p:cNvPr id="1291" name="Freeform 1289"/>
            <p:cNvSpPr>
              <a:spLocks/>
            </p:cNvSpPr>
            <p:nvPr/>
          </p:nvSpPr>
          <p:spPr bwMode="auto">
            <a:xfrm flipH="1">
              <a:off x="363" y="1350"/>
              <a:ext cx="49" cy="134"/>
            </a:xfrm>
            <a:custGeom>
              <a:avLst/>
              <a:gdLst>
                <a:gd name="T0" fmla="*/ 4 w 218"/>
                <a:gd name="T1" fmla="*/ 0 h 582"/>
                <a:gd name="T2" fmla="*/ 2 w 218"/>
                <a:gd name="T3" fmla="*/ 1 h 582"/>
                <a:gd name="T4" fmla="*/ 1 w 218"/>
                <a:gd name="T5" fmla="*/ 3 h 582"/>
                <a:gd name="T6" fmla="*/ 0 w 218"/>
                <a:gd name="T7" fmla="*/ 5 h 582"/>
                <a:gd name="T8" fmla="*/ 0 w 218"/>
                <a:gd name="T9" fmla="*/ 7 h 582"/>
                <a:gd name="T10" fmla="*/ 39 w 218"/>
                <a:gd name="T11" fmla="*/ 130 h 582"/>
                <a:gd name="T12" fmla="*/ 40 w 218"/>
                <a:gd name="T13" fmla="*/ 132 h 582"/>
                <a:gd name="T14" fmla="*/ 42 w 218"/>
                <a:gd name="T15" fmla="*/ 133 h 582"/>
                <a:gd name="T16" fmla="*/ 44 w 218"/>
                <a:gd name="T17" fmla="*/ 134 h 582"/>
                <a:gd name="T18" fmla="*/ 46 w 218"/>
                <a:gd name="T19" fmla="*/ 134 h 582"/>
                <a:gd name="T20" fmla="*/ 47 w 218"/>
                <a:gd name="T21" fmla="*/ 133 h 582"/>
                <a:gd name="T22" fmla="*/ 49 w 218"/>
                <a:gd name="T23" fmla="*/ 131 h 582"/>
                <a:gd name="T24" fmla="*/ 49 w 218"/>
                <a:gd name="T25" fmla="*/ 129 h 582"/>
                <a:gd name="T26" fmla="*/ 49 w 218"/>
                <a:gd name="T27" fmla="*/ 127 h 582"/>
                <a:gd name="T28" fmla="*/ 10 w 218"/>
                <a:gd name="T29" fmla="*/ 4 h 582"/>
                <a:gd name="T30" fmla="*/ 9 w 218"/>
                <a:gd name="T31" fmla="*/ 2 h 582"/>
                <a:gd name="T32" fmla="*/ 7 w 218"/>
                <a:gd name="T33" fmla="*/ 1 h 582"/>
                <a:gd name="T34" fmla="*/ 6 w 218"/>
                <a:gd name="T35" fmla="*/ 0 h 582"/>
                <a:gd name="T36" fmla="*/ 4 w 218"/>
                <a:gd name="T37" fmla="*/ 0 h 5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582"/>
                <a:gd name="T59" fmla="*/ 218 w 218"/>
                <a:gd name="T60" fmla="*/ 582 h 5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582">
                  <a:moveTo>
                    <a:pt x="16" y="1"/>
                  </a:moveTo>
                  <a:lnTo>
                    <a:pt x="8" y="5"/>
                  </a:lnTo>
                  <a:lnTo>
                    <a:pt x="3" y="13"/>
                  </a:lnTo>
                  <a:lnTo>
                    <a:pt x="0" y="21"/>
                  </a:lnTo>
                  <a:lnTo>
                    <a:pt x="1" y="29"/>
                  </a:lnTo>
                  <a:lnTo>
                    <a:pt x="175" y="566"/>
                  </a:lnTo>
                  <a:lnTo>
                    <a:pt x="179" y="574"/>
                  </a:lnTo>
                  <a:lnTo>
                    <a:pt x="187" y="579"/>
                  </a:lnTo>
                  <a:lnTo>
                    <a:pt x="195" y="582"/>
                  </a:lnTo>
                  <a:lnTo>
                    <a:pt x="204" y="580"/>
                  </a:lnTo>
                  <a:lnTo>
                    <a:pt x="211" y="577"/>
                  </a:lnTo>
                  <a:lnTo>
                    <a:pt x="216" y="570"/>
                  </a:lnTo>
                  <a:lnTo>
                    <a:pt x="218" y="562"/>
                  </a:lnTo>
                  <a:lnTo>
                    <a:pt x="217" y="553"/>
                  </a:lnTo>
                  <a:lnTo>
                    <a:pt x="43" y="16"/>
                  </a:lnTo>
                  <a:lnTo>
                    <a:pt x="39" y="8"/>
                  </a:lnTo>
                  <a:lnTo>
                    <a:pt x="32" y="3"/>
                  </a:lnTo>
                  <a:lnTo>
                    <a:pt x="25" y="0"/>
                  </a:lnTo>
                  <a:lnTo>
                    <a:pt x="16" y="1"/>
                  </a:lnTo>
                  <a:close/>
                </a:path>
              </a:pathLst>
            </a:custGeom>
            <a:solidFill>
              <a:srgbClr val="000000"/>
            </a:solidFill>
            <a:ln w="9525">
              <a:noFill/>
              <a:round/>
              <a:headEnd/>
              <a:tailEnd/>
            </a:ln>
          </p:spPr>
          <p:txBody>
            <a:bodyPr/>
            <a:lstStyle/>
            <a:p>
              <a:pPr rtl="0"/>
              <a:endParaRPr lang="en-US" sz="3800"/>
            </a:p>
          </p:txBody>
        </p:sp>
        <p:sp>
          <p:nvSpPr>
            <p:cNvPr id="1292" name="Freeform 1290"/>
            <p:cNvSpPr>
              <a:spLocks/>
            </p:cNvSpPr>
            <p:nvPr/>
          </p:nvSpPr>
          <p:spPr bwMode="auto">
            <a:xfrm flipH="1">
              <a:off x="443" y="1364"/>
              <a:ext cx="49" cy="53"/>
            </a:xfrm>
            <a:custGeom>
              <a:avLst/>
              <a:gdLst>
                <a:gd name="T0" fmla="*/ 8 w 213"/>
                <a:gd name="T1" fmla="*/ 8 h 230"/>
                <a:gd name="T2" fmla="*/ 3 w 213"/>
                <a:gd name="T3" fmla="*/ 15 h 230"/>
                <a:gd name="T4" fmla="*/ 0 w 213"/>
                <a:gd name="T5" fmla="*/ 26 h 230"/>
                <a:gd name="T6" fmla="*/ 0 w 213"/>
                <a:gd name="T7" fmla="*/ 39 h 230"/>
                <a:gd name="T8" fmla="*/ 1 w 213"/>
                <a:gd name="T9" fmla="*/ 48 h 230"/>
                <a:gd name="T10" fmla="*/ 4 w 213"/>
                <a:gd name="T11" fmla="*/ 51 h 230"/>
                <a:gd name="T12" fmla="*/ 8 w 213"/>
                <a:gd name="T13" fmla="*/ 50 h 230"/>
                <a:gd name="T14" fmla="*/ 10 w 213"/>
                <a:gd name="T15" fmla="*/ 47 h 230"/>
                <a:gd name="T16" fmla="*/ 10 w 213"/>
                <a:gd name="T17" fmla="*/ 32 h 230"/>
                <a:gd name="T18" fmla="*/ 14 w 213"/>
                <a:gd name="T19" fmla="*/ 16 h 230"/>
                <a:gd name="T20" fmla="*/ 19 w 213"/>
                <a:gd name="T21" fmla="*/ 12 h 230"/>
                <a:gd name="T22" fmla="*/ 23 w 213"/>
                <a:gd name="T23" fmla="*/ 10 h 230"/>
                <a:gd name="T24" fmla="*/ 26 w 213"/>
                <a:gd name="T25" fmla="*/ 10 h 230"/>
                <a:gd name="T26" fmla="*/ 28 w 213"/>
                <a:gd name="T27" fmla="*/ 10 h 230"/>
                <a:gd name="T28" fmla="*/ 29 w 213"/>
                <a:gd name="T29" fmla="*/ 10 h 230"/>
                <a:gd name="T30" fmla="*/ 29 w 213"/>
                <a:gd name="T31" fmla="*/ 11 h 230"/>
                <a:gd name="T32" fmla="*/ 31 w 213"/>
                <a:gd name="T33" fmla="*/ 11 h 230"/>
                <a:gd name="T34" fmla="*/ 33 w 213"/>
                <a:gd name="T35" fmla="*/ 12 h 230"/>
                <a:gd name="T36" fmla="*/ 38 w 213"/>
                <a:gd name="T37" fmla="*/ 22 h 230"/>
                <a:gd name="T38" fmla="*/ 39 w 213"/>
                <a:gd name="T39" fmla="*/ 41 h 230"/>
                <a:gd name="T40" fmla="*/ 38 w 213"/>
                <a:gd name="T41" fmla="*/ 49 h 230"/>
                <a:gd name="T42" fmla="*/ 40 w 213"/>
                <a:gd name="T43" fmla="*/ 52 h 230"/>
                <a:gd name="T44" fmla="*/ 44 w 213"/>
                <a:gd name="T45" fmla="*/ 53 h 230"/>
                <a:gd name="T46" fmla="*/ 47 w 213"/>
                <a:gd name="T47" fmla="*/ 51 h 230"/>
                <a:gd name="T48" fmla="*/ 48 w 213"/>
                <a:gd name="T49" fmla="*/ 47 h 230"/>
                <a:gd name="T50" fmla="*/ 49 w 213"/>
                <a:gd name="T51" fmla="*/ 38 h 230"/>
                <a:gd name="T52" fmla="*/ 49 w 213"/>
                <a:gd name="T53" fmla="*/ 26 h 230"/>
                <a:gd name="T54" fmla="*/ 46 w 213"/>
                <a:gd name="T55" fmla="*/ 13 h 230"/>
                <a:gd name="T56" fmla="*/ 41 w 213"/>
                <a:gd name="T57" fmla="*/ 6 h 230"/>
                <a:gd name="T58" fmla="*/ 39 w 213"/>
                <a:gd name="T59" fmla="*/ 4 h 230"/>
                <a:gd name="T60" fmla="*/ 35 w 213"/>
                <a:gd name="T61" fmla="*/ 2 h 230"/>
                <a:gd name="T62" fmla="*/ 32 w 213"/>
                <a:gd name="T63" fmla="*/ 1 h 230"/>
                <a:gd name="T64" fmla="*/ 30 w 213"/>
                <a:gd name="T65" fmla="*/ 0 h 230"/>
                <a:gd name="T66" fmla="*/ 31 w 213"/>
                <a:gd name="T67" fmla="*/ 1 h 230"/>
                <a:gd name="T68" fmla="*/ 30 w 213"/>
                <a:gd name="T69" fmla="*/ 0 h 230"/>
                <a:gd name="T70" fmla="*/ 27 w 213"/>
                <a:gd name="T71" fmla="*/ 0 h 230"/>
                <a:gd name="T72" fmla="*/ 21 w 213"/>
                <a:gd name="T73" fmla="*/ 0 h 230"/>
                <a:gd name="T74" fmla="*/ 14 w 213"/>
                <a:gd name="T75" fmla="*/ 2 h 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3"/>
                <a:gd name="T115" fmla="*/ 0 h 230"/>
                <a:gd name="T116" fmla="*/ 213 w 213"/>
                <a:gd name="T117" fmla="*/ 230 h 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3" h="230">
                  <a:moveTo>
                    <a:pt x="46" y="21"/>
                  </a:moveTo>
                  <a:lnTo>
                    <a:pt x="33" y="34"/>
                  </a:lnTo>
                  <a:lnTo>
                    <a:pt x="22" y="49"/>
                  </a:lnTo>
                  <a:lnTo>
                    <a:pt x="13" y="67"/>
                  </a:lnTo>
                  <a:lnTo>
                    <a:pt x="6" y="88"/>
                  </a:lnTo>
                  <a:lnTo>
                    <a:pt x="2" y="113"/>
                  </a:lnTo>
                  <a:lnTo>
                    <a:pt x="0" y="139"/>
                  </a:lnTo>
                  <a:lnTo>
                    <a:pt x="0" y="169"/>
                  </a:lnTo>
                  <a:lnTo>
                    <a:pt x="1" y="200"/>
                  </a:lnTo>
                  <a:lnTo>
                    <a:pt x="3" y="209"/>
                  </a:lnTo>
                  <a:lnTo>
                    <a:pt x="9" y="216"/>
                  </a:lnTo>
                  <a:lnTo>
                    <a:pt x="16" y="220"/>
                  </a:lnTo>
                  <a:lnTo>
                    <a:pt x="24" y="221"/>
                  </a:lnTo>
                  <a:lnTo>
                    <a:pt x="33" y="218"/>
                  </a:lnTo>
                  <a:lnTo>
                    <a:pt x="40" y="213"/>
                  </a:lnTo>
                  <a:lnTo>
                    <a:pt x="44" y="205"/>
                  </a:lnTo>
                  <a:lnTo>
                    <a:pt x="45" y="196"/>
                  </a:lnTo>
                  <a:lnTo>
                    <a:pt x="44" y="139"/>
                  </a:lnTo>
                  <a:lnTo>
                    <a:pt x="49" y="97"/>
                  </a:lnTo>
                  <a:lnTo>
                    <a:pt x="61" y="71"/>
                  </a:lnTo>
                  <a:lnTo>
                    <a:pt x="74" y="56"/>
                  </a:lnTo>
                  <a:lnTo>
                    <a:pt x="81" y="51"/>
                  </a:lnTo>
                  <a:lnTo>
                    <a:pt x="91" y="47"/>
                  </a:lnTo>
                  <a:lnTo>
                    <a:pt x="98" y="44"/>
                  </a:lnTo>
                  <a:lnTo>
                    <a:pt x="106" y="44"/>
                  </a:lnTo>
                  <a:lnTo>
                    <a:pt x="113" y="44"/>
                  </a:lnTo>
                  <a:lnTo>
                    <a:pt x="118" y="44"/>
                  </a:lnTo>
                  <a:lnTo>
                    <a:pt x="122" y="45"/>
                  </a:lnTo>
                  <a:lnTo>
                    <a:pt x="123" y="45"/>
                  </a:lnTo>
                  <a:lnTo>
                    <a:pt x="124" y="45"/>
                  </a:lnTo>
                  <a:lnTo>
                    <a:pt x="126" y="45"/>
                  </a:lnTo>
                  <a:lnTo>
                    <a:pt x="126" y="47"/>
                  </a:lnTo>
                  <a:lnTo>
                    <a:pt x="127" y="47"/>
                  </a:lnTo>
                  <a:lnTo>
                    <a:pt x="133" y="48"/>
                  </a:lnTo>
                  <a:lnTo>
                    <a:pt x="140" y="51"/>
                  </a:lnTo>
                  <a:lnTo>
                    <a:pt x="145" y="54"/>
                  </a:lnTo>
                  <a:lnTo>
                    <a:pt x="150" y="60"/>
                  </a:lnTo>
                  <a:lnTo>
                    <a:pt x="165" y="94"/>
                  </a:lnTo>
                  <a:lnTo>
                    <a:pt x="170" y="135"/>
                  </a:lnTo>
                  <a:lnTo>
                    <a:pt x="169" y="176"/>
                  </a:lnTo>
                  <a:lnTo>
                    <a:pt x="166" y="204"/>
                  </a:lnTo>
                  <a:lnTo>
                    <a:pt x="166" y="213"/>
                  </a:lnTo>
                  <a:lnTo>
                    <a:pt x="169" y="221"/>
                  </a:lnTo>
                  <a:lnTo>
                    <a:pt x="175" y="226"/>
                  </a:lnTo>
                  <a:lnTo>
                    <a:pt x="183" y="230"/>
                  </a:lnTo>
                  <a:lnTo>
                    <a:pt x="192" y="229"/>
                  </a:lnTo>
                  <a:lnTo>
                    <a:pt x="200" y="226"/>
                  </a:lnTo>
                  <a:lnTo>
                    <a:pt x="205" y="220"/>
                  </a:lnTo>
                  <a:lnTo>
                    <a:pt x="209" y="212"/>
                  </a:lnTo>
                  <a:lnTo>
                    <a:pt x="210" y="203"/>
                  </a:lnTo>
                  <a:lnTo>
                    <a:pt x="211" y="186"/>
                  </a:lnTo>
                  <a:lnTo>
                    <a:pt x="213" y="165"/>
                  </a:lnTo>
                  <a:lnTo>
                    <a:pt x="213" y="139"/>
                  </a:lnTo>
                  <a:lnTo>
                    <a:pt x="211" y="112"/>
                  </a:lnTo>
                  <a:lnTo>
                    <a:pt x="206" y="83"/>
                  </a:lnTo>
                  <a:lnTo>
                    <a:pt x="198" y="57"/>
                  </a:lnTo>
                  <a:lnTo>
                    <a:pt x="185" y="34"/>
                  </a:lnTo>
                  <a:lnTo>
                    <a:pt x="180" y="27"/>
                  </a:lnTo>
                  <a:lnTo>
                    <a:pt x="175" y="22"/>
                  </a:lnTo>
                  <a:lnTo>
                    <a:pt x="169" y="17"/>
                  </a:lnTo>
                  <a:lnTo>
                    <a:pt x="162" y="12"/>
                  </a:lnTo>
                  <a:lnTo>
                    <a:pt x="154" y="9"/>
                  </a:lnTo>
                  <a:lnTo>
                    <a:pt x="146" y="6"/>
                  </a:lnTo>
                  <a:lnTo>
                    <a:pt x="139" y="4"/>
                  </a:lnTo>
                  <a:lnTo>
                    <a:pt x="131" y="2"/>
                  </a:lnTo>
                  <a:lnTo>
                    <a:pt x="132" y="2"/>
                  </a:lnTo>
                  <a:lnTo>
                    <a:pt x="133" y="2"/>
                  </a:lnTo>
                  <a:lnTo>
                    <a:pt x="133" y="4"/>
                  </a:lnTo>
                  <a:lnTo>
                    <a:pt x="135" y="4"/>
                  </a:lnTo>
                  <a:lnTo>
                    <a:pt x="132" y="2"/>
                  </a:lnTo>
                  <a:lnTo>
                    <a:pt x="126" y="1"/>
                  </a:lnTo>
                  <a:lnTo>
                    <a:pt x="117" y="0"/>
                  </a:lnTo>
                  <a:lnTo>
                    <a:pt x="105" y="0"/>
                  </a:lnTo>
                  <a:lnTo>
                    <a:pt x="91" y="1"/>
                  </a:lnTo>
                  <a:lnTo>
                    <a:pt x="76" y="4"/>
                  </a:lnTo>
                  <a:lnTo>
                    <a:pt x="61" y="10"/>
                  </a:lnTo>
                  <a:lnTo>
                    <a:pt x="46" y="21"/>
                  </a:lnTo>
                  <a:close/>
                </a:path>
              </a:pathLst>
            </a:custGeom>
            <a:solidFill>
              <a:srgbClr val="000000"/>
            </a:solidFill>
            <a:ln w="9525">
              <a:noFill/>
              <a:round/>
              <a:headEnd/>
              <a:tailEnd/>
            </a:ln>
          </p:spPr>
          <p:txBody>
            <a:bodyPr/>
            <a:lstStyle/>
            <a:p>
              <a:pPr rtl="0"/>
              <a:endParaRPr lang="en-US" sz="3800"/>
            </a:p>
          </p:txBody>
        </p:sp>
        <p:sp>
          <p:nvSpPr>
            <p:cNvPr id="1293" name="Freeform 1291"/>
            <p:cNvSpPr>
              <a:spLocks/>
            </p:cNvSpPr>
            <p:nvPr/>
          </p:nvSpPr>
          <p:spPr bwMode="auto">
            <a:xfrm flipH="1">
              <a:off x="541" y="1408"/>
              <a:ext cx="179" cy="66"/>
            </a:xfrm>
            <a:custGeom>
              <a:avLst/>
              <a:gdLst>
                <a:gd name="T0" fmla="*/ 1 w 778"/>
                <a:gd name="T1" fmla="*/ 60 h 286"/>
                <a:gd name="T2" fmla="*/ 0 w 778"/>
                <a:gd name="T3" fmla="*/ 66 h 286"/>
                <a:gd name="T4" fmla="*/ 179 w 778"/>
                <a:gd name="T5" fmla="*/ 66 h 286"/>
                <a:gd name="T6" fmla="*/ 178 w 778"/>
                <a:gd name="T7" fmla="*/ 60 h 286"/>
                <a:gd name="T8" fmla="*/ 176 w 778"/>
                <a:gd name="T9" fmla="*/ 54 h 286"/>
                <a:gd name="T10" fmla="*/ 174 w 778"/>
                <a:gd name="T11" fmla="*/ 47 h 286"/>
                <a:gd name="T12" fmla="*/ 171 w 778"/>
                <a:gd name="T13" fmla="*/ 41 h 286"/>
                <a:gd name="T14" fmla="*/ 168 w 778"/>
                <a:gd name="T15" fmla="*/ 36 h 286"/>
                <a:gd name="T16" fmla="*/ 164 w 778"/>
                <a:gd name="T17" fmla="*/ 31 h 286"/>
                <a:gd name="T18" fmla="*/ 159 w 778"/>
                <a:gd name="T19" fmla="*/ 26 h 286"/>
                <a:gd name="T20" fmla="*/ 154 w 778"/>
                <a:gd name="T21" fmla="*/ 21 h 286"/>
                <a:gd name="T22" fmla="*/ 148 w 778"/>
                <a:gd name="T23" fmla="*/ 17 h 286"/>
                <a:gd name="T24" fmla="*/ 142 w 778"/>
                <a:gd name="T25" fmla="*/ 13 h 286"/>
                <a:gd name="T26" fmla="*/ 136 w 778"/>
                <a:gd name="T27" fmla="*/ 10 h 286"/>
                <a:gd name="T28" fmla="*/ 129 w 778"/>
                <a:gd name="T29" fmla="*/ 7 h 286"/>
                <a:gd name="T30" fmla="*/ 121 w 778"/>
                <a:gd name="T31" fmla="*/ 4 h 286"/>
                <a:gd name="T32" fmla="*/ 114 w 778"/>
                <a:gd name="T33" fmla="*/ 3 h 286"/>
                <a:gd name="T34" fmla="*/ 106 w 778"/>
                <a:gd name="T35" fmla="*/ 1 h 286"/>
                <a:gd name="T36" fmla="*/ 98 w 778"/>
                <a:gd name="T37" fmla="*/ 0 h 286"/>
                <a:gd name="T38" fmla="*/ 90 w 778"/>
                <a:gd name="T39" fmla="*/ 0 h 286"/>
                <a:gd name="T40" fmla="*/ 82 w 778"/>
                <a:gd name="T41" fmla="*/ 0 h 286"/>
                <a:gd name="T42" fmla="*/ 74 w 778"/>
                <a:gd name="T43" fmla="*/ 1 h 286"/>
                <a:gd name="T44" fmla="*/ 66 w 778"/>
                <a:gd name="T45" fmla="*/ 3 h 286"/>
                <a:gd name="T46" fmla="*/ 58 w 778"/>
                <a:gd name="T47" fmla="*/ 4 h 286"/>
                <a:gd name="T48" fmla="*/ 51 w 778"/>
                <a:gd name="T49" fmla="*/ 7 h 286"/>
                <a:gd name="T50" fmla="*/ 44 w 778"/>
                <a:gd name="T51" fmla="*/ 10 h 286"/>
                <a:gd name="T52" fmla="*/ 38 w 778"/>
                <a:gd name="T53" fmla="*/ 13 h 286"/>
                <a:gd name="T54" fmla="*/ 31 w 778"/>
                <a:gd name="T55" fmla="*/ 17 h 286"/>
                <a:gd name="T56" fmla="*/ 26 w 778"/>
                <a:gd name="T57" fmla="*/ 21 h 286"/>
                <a:gd name="T58" fmla="*/ 20 w 778"/>
                <a:gd name="T59" fmla="*/ 26 h 286"/>
                <a:gd name="T60" fmla="*/ 15 w 778"/>
                <a:gd name="T61" fmla="*/ 31 h 286"/>
                <a:gd name="T62" fmla="*/ 11 w 778"/>
                <a:gd name="T63" fmla="*/ 36 h 286"/>
                <a:gd name="T64" fmla="*/ 8 w 778"/>
                <a:gd name="T65" fmla="*/ 42 h 286"/>
                <a:gd name="T66" fmla="*/ 5 w 778"/>
                <a:gd name="T67" fmla="*/ 48 h 286"/>
                <a:gd name="T68" fmla="*/ 3 w 778"/>
                <a:gd name="T69" fmla="*/ 54 h 286"/>
                <a:gd name="T70" fmla="*/ 1 w 778"/>
                <a:gd name="T71" fmla="*/ 60 h 2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8"/>
                <a:gd name="T109" fmla="*/ 0 h 286"/>
                <a:gd name="T110" fmla="*/ 778 w 778"/>
                <a:gd name="T111" fmla="*/ 286 h 2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8" h="286">
                  <a:moveTo>
                    <a:pt x="4" y="260"/>
                  </a:moveTo>
                  <a:lnTo>
                    <a:pt x="0" y="286"/>
                  </a:lnTo>
                  <a:lnTo>
                    <a:pt x="778" y="286"/>
                  </a:lnTo>
                  <a:lnTo>
                    <a:pt x="774" y="260"/>
                  </a:lnTo>
                  <a:lnTo>
                    <a:pt x="767" y="233"/>
                  </a:lnTo>
                  <a:lnTo>
                    <a:pt x="757" y="205"/>
                  </a:lnTo>
                  <a:lnTo>
                    <a:pt x="744" y="179"/>
                  </a:lnTo>
                  <a:lnTo>
                    <a:pt x="730" y="156"/>
                  </a:lnTo>
                  <a:lnTo>
                    <a:pt x="711" y="133"/>
                  </a:lnTo>
                  <a:lnTo>
                    <a:pt x="691" y="112"/>
                  </a:lnTo>
                  <a:lnTo>
                    <a:pt x="669" y="91"/>
                  </a:lnTo>
                  <a:lnTo>
                    <a:pt x="644" y="73"/>
                  </a:lnTo>
                  <a:lnTo>
                    <a:pt x="618" y="57"/>
                  </a:lnTo>
                  <a:lnTo>
                    <a:pt x="589" y="43"/>
                  </a:lnTo>
                  <a:lnTo>
                    <a:pt x="559" y="30"/>
                  </a:lnTo>
                  <a:lnTo>
                    <a:pt x="528" y="19"/>
                  </a:lnTo>
                  <a:lnTo>
                    <a:pt x="496" y="12"/>
                  </a:lnTo>
                  <a:lnTo>
                    <a:pt x="462" y="5"/>
                  </a:lnTo>
                  <a:lnTo>
                    <a:pt x="427" y="1"/>
                  </a:lnTo>
                  <a:lnTo>
                    <a:pt x="390" y="0"/>
                  </a:lnTo>
                  <a:lnTo>
                    <a:pt x="355" y="1"/>
                  </a:lnTo>
                  <a:lnTo>
                    <a:pt x="320" y="5"/>
                  </a:lnTo>
                  <a:lnTo>
                    <a:pt x="285" y="12"/>
                  </a:lnTo>
                  <a:lnTo>
                    <a:pt x="253" y="19"/>
                  </a:lnTo>
                  <a:lnTo>
                    <a:pt x="221" y="30"/>
                  </a:lnTo>
                  <a:lnTo>
                    <a:pt x="191" y="43"/>
                  </a:lnTo>
                  <a:lnTo>
                    <a:pt x="163" y="58"/>
                  </a:lnTo>
                  <a:lnTo>
                    <a:pt x="136" y="74"/>
                  </a:lnTo>
                  <a:lnTo>
                    <a:pt x="111" y="92"/>
                  </a:lnTo>
                  <a:lnTo>
                    <a:pt x="87" y="113"/>
                  </a:lnTo>
                  <a:lnTo>
                    <a:pt x="67" y="134"/>
                  </a:lnTo>
                  <a:lnTo>
                    <a:pt x="48" y="157"/>
                  </a:lnTo>
                  <a:lnTo>
                    <a:pt x="34" y="181"/>
                  </a:lnTo>
                  <a:lnTo>
                    <a:pt x="21" y="207"/>
                  </a:lnTo>
                  <a:lnTo>
                    <a:pt x="11" y="233"/>
                  </a:lnTo>
                  <a:lnTo>
                    <a:pt x="4" y="260"/>
                  </a:lnTo>
                  <a:close/>
                </a:path>
              </a:pathLst>
            </a:custGeom>
            <a:solidFill>
              <a:srgbClr val="000000"/>
            </a:solidFill>
            <a:ln w="9525">
              <a:noFill/>
              <a:round/>
              <a:headEnd/>
              <a:tailEnd/>
            </a:ln>
          </p:spPr>
          <p:txBody>
            <a:bodyPr/>
            <a:lstStyle/>
            <a:p>
              <a:pPr rtl="0"/>
              <a:endParaRPr lang="en-US" sz="3800"/>
            </a:p>
          </p:txBody>
        </p:sp>
        <p:sp>
          <p:nvSpPr>
            <p:cNvPr id="1294" name="Freeform 1292"/>
            <p:cNvSpPr>
              <a:spLocks/>
            </p:cNvSpPr>
            <p:nvPr/>
          </p:nvSpPr>
          <p:spPr bwMode="auto">
            <a:xfrm flipH="1">
              <a:off x="554" y="1418"/>
              <a:ext cx="153" cy="45"/>
            </a:xfrm>
            <a:custGeom>
              <a:avLst/>
              <a:gdLst>
                <a:gd name="T0" fmla="*/ 77 w 666"/>
                <a:gd name="T1" fmla="*/ 0 h 198"/>
                <a:gd name="T2" fmla="*/ 83 w 666"/>
                <a:gd name="T3" fmla="*/ 0 h 198"/>
                <a:gd name="T4" fmla="*/ 90 w 666"/>
                <a:gd name="T5" fmla="*/ 1 h 198"/>
                <a:gd name="T6" fmla="*/ 96 w 666"/>
                <a:gd name="T7" fmla="*/ 2 h 198"/>
                <a:gd name="T8" fmla="*/ 103 w 666"/>
                <a:gd name="T9" fmla="*/ 3 h 198"/>
                <a:gd name="T10" fmla="*/ 109 w 666"/>
                <a:gd name="T11" fmla="*/ 5 h 198"/>
                <a:gd name="T12" fmla="*/ 114 w 666"/>
                <a:gd name="T13" fmla="*/ 8 h 198"/>
                <a:gd name="T14" fmla="*/ 120 w 666"/>
                <a:gd name="T15" fmla="*/ 10 h 198"/>
                <a:gd name="T16" fmla="*/ 125 w 666"/>
                <a:gd name="T17" fmla="*/ 13 h 198"/>
                <a:gd name="T18" fmla="*/ 130 w 666"/>
                <a:gd name="T19" fmla="*/ 16 h 198"/>
                <a:gd name="T20" fmla="*/ 135 w 666"/>
                <a:gd name="T21" fmla="*/ 19 h 198"/>
                <a:gd name="T22" fmla="*/ 139 w 666"/>
                <a:gd name="T23" fmla="*/ 23 h 198"/>
                <a:gd name="T24" fmla="*/ 142 w 666"/>
                <a:gd name="T25" fmla="*/ 27 h 198"/>
                <a:gd name="T26" fmla="*/ 146 w 666"/>
                <a:gd name="T27" fmla="*/ 31 h 198"/>
                <a:gd name="T28" fmla="*/ 149 w 666"/>
                <a:gd name="T29" fmla="*/ 35 h 198"/>
                <a:gd name="T30" fmla="*/ 151 w 666"/>
                <a:gd name="T31" fmla="*/ 40 h 198"/>
                <a:gd name="T32" fmla="*/ 153 w 666"/>
                <a:gd name="T33" fmla="*/ 45 h 198"/>
                <a:gd name="T34" fmla="*/ 149 w 666"/>
                <a:gd name="T35" fmla="*/ 45 h 198"/>
                <a:gd name="T36" fmla="*/ 143 w 666"/>
                <a:gd name="T37" fmla="*/ 45 h 198"/>
                <a:gd name="T38" fmla="*/ 135 w 666"/>
                <a:gd name="T39" fmla="*/ 45 h 198"/>
                <a:gd name="T40" fmla="*/ 126 w 666"/>
                <a:gd name="T41" fmla="*/ 45 h 198"/>
                <a:gd name="T42" fmla="*/ 115 w 666"/>
                <a:gd name="T43" fmla="*/ 45 h 198"/>
                <a:gd name="T44" fmla="*/ 102 w 666"/>
                <a:gd name="T45" fmla="*/ 45 h 198"/>
                <a:gd name="T46" fmla="*/ 90 w 666"/>
                <a:gd name="T47" fmla="*/ 45 h 198"/>
                <a:gd name="T48" fmla="*/ 77 w 666"/>
                <a:gd name="T49" fmla="*/ 45 h 198"/>
                <a:gd name="T50" fmla="*/ 63 w 666"/>
                <a:gd name="T51" fmla="*/ 45 h 198"/>
                <a:gd name="T52" fmla="*/ 51 w 666"/>
                <a:gd name="T53" fmla="*/ 45 h 198"/>
                <a:gd name="T54" fmla="*/ 38 w 666"/>
                <a:gd name="T55" fmla="*/ 45 h 198"/>
                <a:gd name="T56" fmla="*/ 27 w 666"/>
                <a:gd name="T57" fmla="*/ 45 h 198"/>
                <a:gd name="T58" fmla="*/ 18 w 666"/>
                <a:gd name="T59" fmla="*/ 45 h 198"/>
                <a:gd name="T60" fmla="*/ 10 w 666"/>
                <a:gd name="T61" fmla="*/ 45 h 198"/>
                <a:gd name="T62" fmla="*/ 4 w 666"/>
                <a:gd name="T63" fmla="*/ 45 h 198"/>
                <a:gd name="T64" fmla="*/ 0 w 666"/>
                <a:gd name="T65" fmla="*/ 45 h 198"/>
                <a:gd name="T66" fmla="*/ 2 w 666"/>
                <a:gd name="T67" fmla="*/ 40 h 198"/>
                <a:gd name="T68" fmla="*/ 4 w 666"/>
                <a:gd name="T69" fmla="*/ 35 h 198"/>
                <a:gd name="T70" fmla="*/ 7 w 666"/>
                <a:gd name="T71" fmla="*/ 31 h 198"/>
                <a:gd name="T72" fmla="*/ 11 w 666"/>
                <a:gd name="T73" fmla="*/ 27 h 198"/>
                <a:gd name="T74" fmla="*/ 14 w 666"/>
                <a:gd name="T75" fmla="*/ 23 h 198"/>
                <a:gd name="T76" fmla="*/ 19 w 666"/>
                <a:gd name="T77" fmla="*/ 19 h 198"/>
                <a:gd name="T78" fmla="*/ 23 w 666"/>
                <a:gd name="T79" fmla="*/ 16 h 198"/>
                <a:gd name="T80" fmla="*/ 28 w 666"/>
                <a:gd name="T81" fmla="*/ 13 h 198"/>
                <a:gd name="T82" fmla="*/ 33 w 666"/>
                <a:gd name="T83" fmla="*/ 10 h 198"/>
                <a:gd name="T84" fmla="*/ 39 w 666"/>
                <a:gd name="T85" fmla="*/ 8 h 198"/>
                <a:gd name="T86" fmla="*/ 45 w 666"/>
                <a:gd name="T87" fmla="*/ 5 h 198"/>
                <a:gd name="T88" fmla="*/ 51 w 666"/>
                <a:gd name="T89" fmla="*/ 3 h 198"/>
                <a:gd name="T90" fmla="*/ 57 w 666"/>
                <a:gd name="T91" fmla="*/ 2 h 198"/>
                <a:gd name="T92" fmla="*/ 63 w 666"/>
                <a:gd name="T93" fmla="*/ 1 h 198"/>
                <a:gd name="T94" fmla="*/ 70 w 666"/>
                <a:gd name="T95" fmla="*/ 0 h 198"/>
                <a:gd name="T96" fmla="*/ 77 w 666"/>
                <a:gd name="T97" fmla="*/ 0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6"/>
                <a:gd name="T148" fmla="*/ 0 h 198"/>
                <a:gd name="T149" fmla="*/ 666 w 666"/>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6" h="198">
                  <a:moveTo>
                    <a:pt x="334" y="0"/>
                  </a:moveTo>
                  <a:lnTo>
                    <a:pt x="363" y="1"/>
                  </a:lnTo>
                  <a:lnTo>
                    <a:pt x="393" y="4"/>
                  </a:lnTo>
                  <a:lnTo>
                    <a:pt x="420" y="8"/>
                  </a:lnTo>
                  <a:lnTo>
                    <a:pt x="447" y="14"/>
                  </a:lnTo>
                  <a:lnTo>
                    <a:pt x="473" y="24"/>
                  </a:lnTo>
                  <a:lnTo>
                    <a:pt x="498" y="33"/>
                  </a:lnTo>
                  <a:lnTo>
                    <a:pt x="523" y="43"/>
                  </a:lnTo>
                  <a:lnTo>
                    <a:pt x="545" y="56"/>
                  </a:lnTo>
                  <a:lnTo>
                    <a:pt x="567" y="70"/>
                  </a:lnTo>
                  <a:lnTo>
                    <a:pt x="587" y="85"/>
                  </a:lnTo>
                  <a:lnTo>
                    <a:pt x="605" y="102"/>
                  </a:lnTo>
                  <a:lnTo>
                    <a:pt x="620" y="119"/>
                  </a:lnTo>
                  <a:lnTo>
                    <a:pt x="635" y="137"/>
                  </a:lnTo>
                  <a:lnTo>
                    <a:pt x="648" y="156"/>
                  </a:lnTo>
                  <a:lnTo>
                    <a:pt x="658" y="177"/>
                  </a:lnTo>
                  <a:lnTo>
                    <a:pt x="666" y="198"/>
                  </a:lnTo>
                  <a:lnTo>
                    <a:pt x="650" y="198"/>
                  </a:lnTo>
                  <a:lnTo>
                    <a:pt x="624" y="198"/>
                  </a:lnTo>
                  <a:lnTo>
                    <a:pt x="589" y="198"/>
                  </a:lnTo>
                  <a:lnTo>
                    <a:pt x="548" y="198"/>
                  </a:lnTo>
                  <a:lnTo>
                    <a:pt x="499" y="198"/>
                  </a:lnTo>
                  <a:lnTo>
                    <a:pt x="446" y="198"/>
                  </a:lnTo>
                  <a:lnTo>
                    <a:pt x="390" y="198"/>
                  </a:lnTo>
                  <a:lnTo>
                    <a:pt x="333" y="198"/>
                  </a:lnTo>
                  <a:lnTo>
                    <a:pt x="276" y="198"/>
                  </a:lnTo>
                  <a:lnTo>
                    <a:pt x="220" y="198"/>
                  </a:lnTo>
                  <a:lnTo>
                    <a:pt x="167" y="198"/>
                  </a:lnTo>
                  <a:lnTo>
                    <a:pt x="119" y="198"/>
                  </a:lnTo>
                  <a:lnTo>
                    <a:pt x="77" y="198"/>
                  </a:lnTo>
                  <a:lnTo>
                    <a:pt x="42" y="198"/>
                  </a:lnTo>
                  <a:lnTo>
                    <a:pt x="16" y="198"/>
                  </a:lnTo>
                  <a:lnTo>
                    <a:pt x="0" y="198"/>
                  </a:lnTo>
                  <a:lnTo>
                    <a:pt x="8" y="177"/>
                  </a:lnTo>
                  <a:lnTo>
                    <a:pt x="18" y="156"/>
                  </a:lnTo>
                  <a:lnTo>
                    <a:pt x="31" y="137"/>
                  </a:lnTo>
                  <a:lnTo>
                    <a:pt x="46" y="119"/>
                  </a:lnTo>
                  <a:lnTo>
                    <a:pt x="63" y="102"/>
                  </a:lnTo>
                  <a:lnTo>
                    <a:pt x="81" y="85"/>
                  </a:lnTo>
                  <a:lnTo>
                    <a:pt x="100" y="70"/>
                  </a:lnTo>
                  <a:lnTo>
                    <a:pt x="121" y="56"/>
                  </a:lnTo>
                  <a:lnTo>
                    <a:pt x="145" y="43"/>
                  </a:lnTo>
                  <a:lnTo>
                    <a:pt x="168" y="33"/>
                  </a:lnTo>
                  <a:lnTo>
                    <a:pt x="194" y="24"/>
                  </a:lnTo>
                  <a:lnTo>
                    <a:pt x="220" y="14"/>
                  </a:lnTo>
                  <a:lnTo>
                    <a:pt x="247" y="8"/>
                  </a:lnTo>
                  <a:lnTo>
                    <a:pt x="276" y="4"/>
                  </a:lnTo>
                  <a:lnTo>
                    <a:pt x="304" y="1"/>
                  </a:lnTo>
                  <a:lnTo>
                    <a:pt x="334" y="0"/>
                  </a:lnTo>
                  <a:close/>
                </a:path>
              </a:pathLst>
            </a:custGeom>
            <a:solidFill>
              <a:srgbClr val="C0C0C0"/>
            </a:solidFill>
            <a:ln w="9525">
              <a:noFill/>
              <a:round/>
              <a:headEnd/>
              <a:tailEnd/>
            </a:ln>
          </p:spPr>
          <p:txBody>
            <a:bodyPr/>
            <a:lstStyle/>
            <a:p>
              <a:pPr rtl="0"/>
              <a:endParaRPr lang="en-US" sz="3800"/>
            </a:p>
          </p:txBody>
        </p:sp>
        <p:sp>
          <p:nvSpPr>
            <p:cNvPr id="1295" name="Freeform 1293"/>
            <p:cNvSpPr>
              <a:spLocks/>
            </p:cNvSpPr>
            <p:nvPr/>
          </p:nvSpPr>
          <p:spPr bwMode="auto">
            <a:xfrm flipH="1">
              <a:off x="541" y="1463"/>
              <a:ext cx="179" cy="31"/>
            </a:xfrm>
            <a:custGeom>
              <a:avLst/>
              <a:gdLst>
                <a:gd name="T0" fmla="*/ 173 w 778"/>
                <a:gd name="T1" fmla="*/ 0 h 135"/>
                <a:gd name="T2" fmla="*/ 2 w 778"/>
                <a:gd name="T3" fmla="*/ 0 h 135"/>
                <a:gd name="T4" fmla="*/ 1 w 778"/>
                <a:gd name="T5" fmla="*/ 4 h 135"/>
                <a:gd name="T6" fmla="*/ 0 w 778"/>
                <a:gd name="T7" fmla="*/ 14 h 135"/>
                <a:gd name="T8" fmla="*/ 0 w 778"/>
                <a:gd name="T9" fmla="*/ 17 h 135"/>
                <a:gd name="T10" fmla="*/ 0 w 778"/>
                <a:gd name="T11" fmla="*/ 20 h 135"/>
                <a:gd name="T12" fmla="*/ 1 w 778"/>
                <a:gd name="T13" fmla="*/ 24 h 135"/>
                <a:gd name="T14" fmla="*/ 2 w 778"/>
                <a:gd name="T15" fmla="*/ 27 h 135"/>
                <a:gd name="T16" fmla="*/ 3 w 778"/>
                <a:gd name="T17" fmla="*/ 31 h 135"/>
                <a:gd name="T18" fmla="*/ 176 w 778"/>
                <a:gd name="T19" fmla="*/ 31 h 135"/>
                <a:gd name="T20" fmla="*/ 177 w 778"/>
                <a:gd name="T21" fmla="*/ 27 h 135"/>
                <a:gd name="T22" fmla="*/ 178 w 778"/>
                <a:gd name="T23" fmla="*/ 24 h 135"/>
                <a:gd name="T24" fmla="*/ 179 w 778"/>
                <a:gd name="T25" fmla="*/ 20 h 135"/>
                <a:gd name="T26" fmla="*/ 179 w 778"/>
                <a:gd name="T27" fmla="*/ 17 h 135"/>
                <a:gd name="T28" fmla="*/ 179 w 778"/>
                <a:gd name="T29" fmla="*/ 14 h 135"/>
                <a:gd name="T30" fmla="*/ 177 w 778"/>
                <a:gd name="T31" fmla="*/ 0 h 135"/>
                <a:gd name="T32" fmla="*/ 173 w 778"/>
                <a:gd name="T33" fmla="*/ 0 h 1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8"/>
                <a:gd name="T52" fmla="*/ 0 h 135"/>
                <a:gd name="T53" fmla="*/ 778 w 778"/>
                <a:gd name="T54" fmla="*/ 135 h 1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8" h="135">
                  <a:moveTo>
                    <a:pt x="752" y="1"/>
                  </a:moveTo>
                  <a:lnTo>
                    <a:pt x="7" y="1"/>
                  </a:lnTo>
                  <a:lnTo>
                    <a:pt x="4" y="19"/>
                  </a:lnTo>
                  <a:lnTo>
                    <a:pt x="0" y="62"/>
                  </a:lnTo>
                  <a:lnTo>
                    <a:pt x="0" y="76"/>
                  </a:lnTo>
                  <a:lnTo>
                    <a:pt x="2" y="89"/>
                  </a:lnTo>
                  <a:lnTo>
                    <a:pt x="4" y="104"/>
                  </a:lnTo>
                  <a:lnTo>
                    <a:pt x="7" y="118"/>
                  </a:lnTo>
                  <a:lnTo>
                    <a:pt x="11" y="135"/>
                  </a:lnTo>
                  <a:lnTo>
                    <a:pt x="767" y="135"/>
                  </a:lnTo>
                  <a:lnTo>
                    <a:pt x="771" y="118"/>
                  </a:lnTo>
                  <a:lnTo>
                    <a:pt x="774" y="104"/>
                  </a:lnTo>
                  <a:lnTo>
                    <a:pt x="776" y="89"/>
                  </a:lnTo>
                  <a:lnTo>
                    <a:pt x="778" y="76"/>
                  </a:lnTo>
                  <a:lnTo>
                    <a:pt x="778" y="62"/>
                  </a:lnTo>
                  <a:lnTo>
                    <a:pt x="771" y="0"/>
                  </a:lnTo>
                  <a:lnTo>
                    <a:pt x="752" y="1"/>
                  </a:lnTo>
                  <a:close/>
                </a:path>
              </a:pathLst>
            </a:custGeom>
            <a:solidFill>
              <a:srgbClr val="000000"/>
            </a:solidFill>
            <a:ln w="9525">
              <a:noFill/>
              <a:round/>
              <a:headEnd/>
              <a:tailEnd/>
            </a:ln>
          </p:spPr>
          <p:txBody>
            <a:bodyPr/>
            <a:lstStyle/>
            <a:p>
              <a:pPr rtl="0"/>
              <a:endParaRPr lang="en-US" sz="3800"/>
            </a:p>
          </p:txBody>
        </p:sp>
        <p:sp>
          <p:nvSpPr>
            <p:cNvPr id="1296" name="Freeform 1294"/>
            <p:cNvSpPr>
              <a:spLocks/>
            </p:cNvSpPr>
            <p:nvPr/>
          </p:nvSpPr>
          <p:spPr bwMode="auto">
            <a:xfrm flipH="1">
              <a:off x="551" y="1474"/>
              <a:ext cx="159" cy="10"/>
            </a:xfrm>
            <a:custGeom>
              <a:avLst/>
              <a:gdLst>
                <a:gd name="T0" fmla="*/ 159 w 689"/>
                <a:gd name="T1" fmla="*/ 0 h 46"/>
                <a:gd name="T2" fmla="*/ 159 w 689"/>
                <a:gd name="T3" fmla="*/ 2 h 46"/>
                <a:gd name="T4" fmla="*/ 159 w 689"/>
                <a:gd name="T5" fmla="*/ 3 h 46"/>
                <a:gd name="T6" fmla="*/ 159 w 689"/>
                <a:gd name="T7" fmla="*/ 3 h 46"/>
                <a:gd name="T8" fmla="*/ 159 w 689"/>
                <a:gd name="T9" fmla="*/ 4 h 46"/>
                <a:gd name="T10" fmla="*/ 159 w 689"/>
                <a:gd name="T11" fmla="*/ 5 h 46"/>
                <a:gd name="T12" fmla="*/ 159 w 689"/>
                <a:gd name="T13" fmla="*/ 7 h 46"/>
                <a:gd name="T14" fmla="*/ 159 w 689"/>
                <a:gd name="T15" fmla="*/ 8 h 46"/>
                <a:gd name="T16" fmla="*/ 158 w 689"/>
                <a:gd name="T17" fmla="*/ 10 h 46"/>
                <a:gd name="T18" fmla="*/ 155 w 689"/>
                <a:gd name="T19" fmla="*/ 10 h 46"/>
                <a:gd name="T20" fmla="*/ 150 w 689"/>
                <a:gd name="T21" fmla="*/ 10 h 46"/>
                <a:gd name="T22" fmla="*/ 141 w 689"/>
                <a:gd name="T23" fmla="*/ 10 h 46"/>
                <a:gd name="T24" fmla="*/ 131 w 689"/>
                <a:gd name="T25" fmla="*/ 10 h 46"/>
                <a:gd name="T26" fmla="*/ 120 w 689"/>
                <a:gd name="T27" fmla="*/ 10 h 46"/>
                <a:gd name="T28" fmla="*/ 107 w 689"/>
                <a:gd name="T29" fmla="*/ 10 h 46"/>
                <a:gd name="T30" fmla="*/ 93 w 689"/>
                <a:gd name="T31" fmla="*/ 10 h 46"/>
                <a:gd name="T32" fmla="*/ 79 w 689"/>
                <a:gd name="T33" fmla="*/ 10 h 46"/>
                <a:gd name="T34" fmla="*/ 66 w 689"/>
                <a:gd name="T35" fmla="*/ 10 h 46"/>
                <a:gd name="T36" fmla="*/ 52 w 689"/>
                <a:gd name="T37" fmla="*/ 10 h 46"/>
                <a:gd name="T38" fmla="*/ 39 w 689"/>
                <a:gd name="T39" fmla="*/ 10 h 46"/>
                <a:gd name="T40" fmla="*/ 27 w 689"/>
                <a:gd name="T41" fmla="*/ 10 h 46"/>
                <a:gd name="T42" fmla="*/ 18 w 689"/>
                <a:gd name="T43" fmla="*/ 10 h 46"/>
                <a:gd name="T44" fmla="*/ 9 w 689"/>
                <a:gd name="T45" fmla="*/ 10 h 46"/>
                <a:gd name="T46" fmla="*/ 3 w 689"/>
                <a:gd name="T47" fmla="*/ 10 h 46"/>
                <a:gd name="T48" fmla="*/ 0 w 689"/>
                <a:gd name="T49" fmla="*/ 10 h 46"/>
                <a:gd name="T50" fmla="*/ 0 w 689"/>
                <a:gd name="T51" fmla="*/ 8 h 46"/>
                <a:gd name="T52" fmla="*/ 0 w 689"/>
                <a:gd name="T53" fmla="*/ 7 h 46"/>
                <a:gd name="T54" fmla="*/ 0 w 689"/>
                <a:gd name="T55" fmla="*/ 5 h 46"/>
                <a:gd name="T56" fmla="*/ 0 w 689"/>
                <a:gd name="T57" fmla="*/ 4 h 46"/>
                <a:gd name="T58" fmla="*/ 0 w 689"/>
                <a:gd name="T59" fmla="*/ 3 h 46"/>
                <a:gd name="T60" fmla="*/ 0 w 689"/>
                <a:gd name="T61" fmla="*/ 3 h 46"/>
                <a:gd name="T62" fmla="*/ 0 w 689"/>
                <a:gd name="T63" fmla="*/ 2 h 46"/>
                <a:gd name="T64" fmla="*/ 0 w 689"/>
                <a:gd name="T65" fmla="*/ 0 h 46"/>
                <a:gd name="T66" fmla="*/ 3 w 689"/>
                <a:gd name="T67" fmla="*/ 0 h 46"/>
                <a:gd name="T68" fmla="*/ 9 w 689"/>
                <a:gd name="T69" fmla="*/ 0 h 46"/>
                <a:gd name="T70" fmla="*/ 17 w 689"/>
                <a:gd name="T71" fmla="*/ 0 h 46"/>
                <a:gd name="T72" fmla="*/ 27 w 689"/>
                <a:gd name="T73" fmla="*/ 0 h 46"/>
                <a:gd name="T74" fmla="*/ 39 w 689"/>
                <a:gd name="T75" fmla="*/ 0 h 46"/>
                <a:gd name="T76" fmla="*/ 52 w 689"/>
                <a:gd name="T77" fmla="*/ 0 h 46"/>
                <a:gd name="T78" fmla="*/ 65 w 689"/>
                <a:gd name="T79" fmla="*/ 0 h 46"/>
                <a:gd name="T80" fmla="*/ 79 w 689"/>
                <a:gd name="T81" fmla="*/ 0 h 46"/>
                <a:gd name="T82" fmla="*/ 93 w 689"/>
                <a:gd name="T83" fmla="*/ 0 h 46"/>
                <a:gd name="T84" fmla="*/ 107 w 689"/>
                <a:gd name="T85" fmla="*/ 0 h 46"/>
                <a:gd name="T86" fmla="*/ 120 w 689"/>
                <a:gd name="T87" fmla="*/ 0 h 46"/>
                <a:gd name="T88" fmla="*/ 132 w 689"/>
                <a:gd name="T89" fmla="*/ 0 h 46"/>
                <a:gd name="T90" fmla="*/ 141 w 689"/>
                <a:gd name="T91" fmla="*/ 0 h 46"/>
                <a:gd name="T92" fmla="*/ 150 w 689"/>
                <a:gd name="T93" fmla="*/ 0 h 46"/>
                <a:gd name="T94" fmla="*/ 156 w 689"/>
                <a:gd name="T95" fmla="*/ 0 h 46"/>
                <a:gd name="T96" fmla="*/ 159 w 689"/>
                <a:gd name="T97" fmla="*/ 0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9"/>
                <a:gd name="T148" fmla="*/ 0 h 46"/>
                <a:gd name="T149" fmla="*/ 689 w 689"/>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9" h="46">
                  <a:moveTo>
                    <a:pt x="687" y="0"/>
                  </a:moveTo>
                  <a:lnTo>
                    <a:pt x="689" y="7"/>
                  </a:lnTo>
                  <a:lnTo>
                    <a:pt x="689" y="12"/>
                  </a:lnTo>
                  <a:lnTo>
                    <a:pt x="689" y="16"/>
                  </a:lnTo>
                  <a:lnTo>
                    <a:pt x="689" y="17"/>
                  </a:lnTo>
                  <a:lnTo>
                    <a:pt x="689" y="25"/>
                  </a:lnTo>
                  <a:lnTo>
                    <a:pt x="687" y="31"/>
                  </a:lnTo>
                  <a:lnTo>
                    <a:pt x="687" y="39"/>
                  </a:lnTo>
                  <a:lnTo>
                    <a:pt x="686" y="46"/>
                  </a:lnTo>
                  <a:lnTo>
                    <a:pt x="673" y="46"/>
                  </a:lnTo>
                  <a:lnTo>
                    <a:pt x="648" y="46"/>
                  </a:lnTo>
                  <a:lnTo>
                    <a:pt x="612" y="46"/>
                  </a:lnTo>
                  <a:lnTo>
                    <a:pt x="569" y="46"/>
                  </a:lnTo>
                  <a:lnTo>
                    <a:pt x="518" y="46"/>
                  </a:lnTo>
                  <a:lnTo>
                    <a:pt x="464" y="46"/>
                  </a:lnTo>
                  <a:lnTo>
                    <a:pt x="404" y="46"/>
                  </a:lnTo>
                  <a:lnTo>
                    <a:pt x="344" y="46"/>
                  </a:lnTo>
                  <a:lnTo>
                    <a:pt x="284" y="46"/>
                  </a:lnTo>
                  <a:lnTo>
                    <a:pt x="224" y="46"/>
                  </a:lnTo>
                  <a:lnTo>
                    <a:pt x="170" y="46"/>
                  </a:lnTo>
                  <a:lnTo>
                    <a:pt x="119" y="46"/>
                  </a:lnTo>
                  <a:lnTo>
                    <a:pt x="76" y="46"/>
                  </a:lnTo>
                  <a:lnTo>
                    <a:pt x="40" y="46"/>
                  </a:lnTo>
                  <a:lnTo>
                    <a:pt x="15" y="46"/>
                  </a:lnTo>
                  <a:lnTo>
                    <a:pt x="2" y="46"/>
                  </a:lnTo>
                  <a:lnTo>
                    <a:pt x="1" y="39"/>
                  </a:lnTo>
                  <a:lnTo>
                    <a:pt x="1" y="31"/>
                  </a:lnTo>
                  <a:lnTo>
                    <a:pt x="0" y="24"/>
                  </a:lnTo>
                  <a:lnTo>
                    <a:pt x="0" y="17"/>
                  </a:lnTo>
                  <a:lnTo>
                    <a:pt x="0" y="16"/>
                  </a:lnTo>
                  <a:lnTo>
                    <a:pt x="0" y="12"/>
                  </a:lnTo>
                  <a:lnTo>
                    <a:pt x="0" y="7"/>
                  </a:lnTo>
                  <a:lnTo>
                    <a:pt x="1" y="0"/>
                  </a:lnTo>
                  <a:lnTo>
                    <a:pt x="14" y="0"/>
                  </a:lnTo>
                  <a:lnTo>
                    <a:pt x="40" y="0"/>
                  </a:lnTo>
                  <a:lnTo>
                    <a:pt x="75" y="0"/>
                  </a:lnTo>
                  <a:lnTo>
                    <a:pt x="118" y="0"/>
                  </a:lnTo>
                  <a:lnTo>
                    <a:pt x="169" y="0"/>
                  </a:lnTo>
                  <a:lnTo>
                    <a:pt x="224" y="0"/>
                  </a:lnTo>
                  <a:lnTo>
                    <a:pt x="283" y="0"/>
                  </a:lnTo>
                  <a:lnTo>
                    <a:pt x="344" y="0"/>
                  </a:lnTo>
                  <a:lnTo>
                    <a:pt x="405" y="0"/>
                  </a:lnTo>
                  <a:lnTo>
                    <a:pt x="464" y="0"/>
                  </a:lnTo>
                  <a:lnTo>
                    <a:pt x="520" y="0"/>
                  </a:lnTo>
                  <a:lnTo>
                    <a:pt x="570" y="0"/>
                  </a:lnTo>
                  <a:lnTo>
                    <a:pt x="613" y="0"/>
                  </a:lnTo>
                  <a:lnTo>
                    <a:pt x="648" y="0"/>
                  </a:lnTo>
                  <a:lnTo>
                    <a:pt x="674" y="0"/>
                  </a:lnTo>
                  <a:lnTo>
                    <a:pt x="687" y="0"/>
                  </a:lnTo>
                  <a:close/>
                </a:path>
              </a:pathLst>
            </a:custGeom>
            <a:solidFill>
              <a:srgbClr val="C0C0C0"/>
            </a:solidFill>
            <a:ln w="9525">
              <a:noFill/>
              <a:round/>
              <a:headEnd/>
              <a:tailEnd/>
            </a:ln>
          </p:spPr>
          <p:txBody>
            <a:bodyPr/>
            <a:lstStyle/>
            <a:p>
              <a:pPr rtl="0"/>
              <a:endParaRPr lang="en-US" sz="3800"/>
            </a:p>
          </p:txBody>
        </p:sp>
        <p:sp>
          <p:nvSpPr>
            <p:cNvPr id="1297" name="Freeform 1295"/>
            <p:cNvSpPr>
              <a:spLocks/>
            </p:cNvSpPr>
            <p:nvPr/>
          </p:nvSpPr>
          <p:spPr bwMode="auto">
            <a:xfrm flipH="1">
              <a:off x="438" y="1241"/>
              <a:ext cx="231" cy="239"/>
            </a:xfrm>
            <a:custGeom>
              <a:avLst/>
              <a:gdLst>
                <a:gd name="T0" fmla="*/ 167 w 1007"/>
                <a:gd name="T1" fmla="*/ 2 h 1042"/>
                <a:gd name="T2" fmla="*/ 166 w 1007"/>
                <a:gd name="T3" fmla="*/ 5 h 1042"/>
                <a:gd name="T4" fmla="*/ 166 w 1007"/>
                <a:gd name="T5" fmla="*/ 17 h 1042"/>
                <a:gd name="T6" fmla="*/ 149 w 1007"/>
                <a:gd name="T7" fmla="*/ 19 h 1042"/>
                <a:gd name="T8" fmla="*/ 122 w 1007"/>
                <a:gd name="T9" fmla="*/ 21 h 1042"/>
                <a:gd name="T10" fmla="*/ 92 w 1007"/>
                <a:gd name="T11" fmla="*/ 25 h 1042"/>
                <a:gd name="T12" fmla="*/ 64 w 1007"/>
                <a:gd name="T13" fmla="*/ 27 h 1042"/>
                <a:gd name="T14" fmla="*/ 45 w 1007"/>
                <a:gd name="T15" fmla="*/ 29 h 1042"/>
                <a:gd name="T16" fmla="*/ 32 w 1007"/>
                <a:gd name="T17" fmla="*/ 31 h 1042"/>
                <a:gd name="T18" fmla="*/ 22 w 1007"/>
                <a:gd name="T19" fmla="*/ 40 h 1042"/>
                <a:gd name="T20" fmla="*/ 18 w 1007"/>
                <a:gd name="T21" fmla="*/ 53 h 1042"/>
                <a:gd name="T22" fmla="*/ 14 w 1007"/>
                <a:gd name="T23" fmla="*/ 86 h 1042"/>
                <a:gd name="T24" fmla="*/ 5 w 1007"/>
                <a:gd name="T25" fmla="*/ 143 h 1042"/>
                <a:gd name="T26" fmla="*/ 0 w 1007"/>
                <a:gd name="T27" fmla="*/ 174 h 1042"/>
                <a:gd name="T28" fmla="*/ 0 w 1007"/>
                <a:gd name="T29" fmla="*/ 174 h 1042"/>
                <a:gd name="T30" fmla="*/ 0 w 1007"/>
                <a:gd name="T31" fmla="*/ 176 h 1042"/>
                <a:gd name="T32" fmla="*/ 2 w 1007"/>
                <a:gd name="T33" fmla="*/ 178 h 1042"/>
                <a:gd name="T34" fmla="*/ 10 w 1007"/>
                <a:gd name="T35" fmla="*/ 178 h 1042"/>
                <a:gd name="T36" fmla="*/ 34 w 1007"/>
                <a:gd name="T37" fmla="*/ 187 h 1042"/>
                <a:gd name="T38" fmla="*/ 65 w 1007"/>
                <a:gd name="T39" fmla="*/ 202 h 1042"/>
                <a:gd name="T40" fmla="*/ 94 w 1007"/>
                <a:gd name="T41" fmla="*/ 219 h 1042"/>
                <a:gd name="T42" fmla="*/ 116 w 1007"/>
                <a:gd name="T43" fmla="*/ 233 h 1042"/>
                <a:gd name="T44" fmla="*/ 125 w 1007"/>
                <a:gd name="T45" fmla="*/ 239 h 1042"/>
                <a:gd name="T46" fmla="*/ 128 w 1007"/>
                <a:gd name="T47" fmla="*/ 239 h 1042"/>
                <a:gd name="T48" fmla="*/ 131 w 1007"/>
                <a:gd name="T49" fmla="*/ 237 h 1042"/>
                <a:gd name="T50" fmla="*/ 131 w 1007"/>
                <a:gd name="T51" fmla="*/ 235 h 1042"/>
                <a:gd name="T52" fmla="*/ 131 w 1007"/>
                <a:gd name="T53" fmla="*/ 235 h 1042"/>
                <a:gd name="T54" fmla="*/ 124 w 1007"/>
                <a:gd name="T55" fmla="*/ 203 h 1042"/>
                <a:gd name="T56" fmla="*/ 113 w 1007"/>
                <a:gd name="T57" fmla="*/ 168 h 1042"/>
                <a:gd name="T58" fmla="*/ 101 w 1007"/>
                <a:gd name="T59" fmla="*/ 135 h 1042"/>
                <a:gd name="T60" fmla="*/ 89 w 1007"/>
                <a:gd name="T61" fmla="*/ 105 h 1042"/>
                <a:gd name="T62" fmla="*/ 81 w 1007"/>
                <a:gd name="T63" fmla="*/ 84 h 1042"/>
                <a:gd name="T64" fmla="*/ 90 w 1007"/>
                <a:gd name="T65" fmla="*/ 79 h 1042"/>
                <a:gd name="T66" fmla="*/ 115 w 1007"/>
                <a:gd name="T67" fmla="*/ 77 h 1042"/>
                <a:gd name="T68" fmla="*/ 145 w 1007"/>
                <a:gd name="T69" fmla="*/ 74 h 1042"/>
                <a:gd name="T70" fmla="*/ 175 w 1007"/>
                <a:gd name="T71" fmla="*/ 71 h 1042"/>
                <a:gd name="T72" fmla="*/ 200 w 1007"/>
                <a:gd name="T73" fmla="*/ 66 h 1042"/>
                <a:gd name="T74" fmla="*/ 217 w 1007"/>
                <a:gd name="T75" fmla="*/ 60 h 1042"/>
                <a:gd name="T76" fmla="*/ 228 w 1007"/>
                <a:gd name="T77" fmla="*/ 44 h 1042"/>
                <a:gd name="T78" fmla="*/ 231 w 1007"/>
                <a:gd name="T79" fmla="*/ 25 h 1042"/>
                <a:gd name="T80" fmla="*/ 231 w 1007"/>
                <a:gd name="T81" fmla="*/ 9 h 1042"/>
                <a:gd name="T82" fmla="*/ 230 w 1007"/>
                <a:gd name="T83" fmla="*/ 3 h 1042"/>
                <a:gd name="T84" fmla="*/ 227 w 1007"/>
                <a:gd name="T85" fmla="*/ 2 h 1042"/>
                <a:gd name="T86" fmla="*/ 169 w 1007"/>
                <a:gd name="T87" fmla="*/ 0 h 10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07"/>
                <a:gd name="T133" fmla="*/ 0 h 1042"/>
                <a:gd name="T134" fmla="*/ 1007 w 1007"/>
                <a:gd name="T135" fmla="*/ 1042 h 10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07" h="1042">
                  <a:moveTo>
                    <a:pt x="730" y="3"/>
                  </a:moveTo>
                  <a:lnTo>
                    <a:pt x="729" y="6"/>
                  </a:lnTo>
                  <a:lnTo>
                    <a:pt x="726" y="9"/>
                  </a:lnTo>
                  <a:lnTo>
                    <a:pt x="725" y="13"/>
                  </a:lnTo>
                  <a:lnTo>
                    <a:pt x="725" y="15"/>
                  </a:lnTo>
                  <a:lnTo>
                    <a:pt x="725" y="22"/>
                  </a:lnTo>
                  <a:lnTo>
                    <a:pt x="725" y="37"/>
                  </a:lnTo>
                  <a:lnTo>
                    <a:pt x="725" y="57"/>
                  </a:lnTo>
                  <a:lnTo>
                    <a:pt x="725" y="74"/>
                  </a:lnTo>
                  <a:lnTo>
                    <a:pt x="707" y="75"/>
                  </a:lnTo>
                  <a:lnTo>
                    <a:pt x="681" y="78"/>
                  </a:lnTo>
                  <a:lnTo>
                    <a:pt x="650" y="82"/>
                  </a:lnTo>
                  <a:lnTo>
                    <a:pt x="615" y="85"/>
                  </a:lnTo>
                  <a:lnTo>
                    <a:pt x="574" y="89"/>
                  </a:lnTo>
                  <a:lnTo>
                    <a:pt x="533" y="93"/>
                  </a:lnTo>
                  <a:lnTo>
                    <a:pt x="488" y="98"/>
                  </a:lnTo>
                  <a:lnTo>
                    <a:pt x="443" y="102"/>
                  </a:lnTo>
                  <a:lnTo>
                    <a:pt x="399" y="108"/>
                  </a:lnTo>
                  <a:lnTo>
                    <a:pt x="356" y="111"/>
                  </a:lnTo>
                  <a:lnTo>
                    <a:pt x="316" y="115"/>
                  </a:lnTo>
                  <a:lnTo>
                    <a:pt x="278" y="119"/>
                  </a:lnTo>
                  <a:lnTo>
                    <a:pt x="245" y="122"/>
                  </a:lnTo>
                  <a:lnTo>
                    <a:pt x="218" y="125"/>
                  </a:lnTo>
                  <a:lnTo>
                    <a:pt x="196" y="126"/>
                  </a:lnTo>
                  <a:lnTo>
                    <a:pt x="183" y="126"/>
                  </a:lnTo>
                  <a:lnTo>
                    <a:pt x="160" y="128"/>
                  </a:lnTo>
                  <a:lnTo>
                    <a:pt x="139" y="135"/>
                  </a:lnTo>
                  <a:lnTo>
                    <a:pt x="121" y="145"/>
                  </a:lnTo>
                  <a:lnTo>
                    <a:pt x="106" y="158"/>
                  </a:lnTo>
                  <a:lnTo>
                    <a:pt x="95" y="174"/>
                  </a:lnTo>
                  <a:lnTo>
                    <a:pt x="85" y="192"/>
                  </a:lnTo>
                  <a:lnTo>
                    <a:pt x="80" y="210"/>
                  </a:lnTo>
                  <a:lnTo>
                    <a:pt x="79" y="230"/>
                  </a:lnTo>
                  <a:lnTo>
                    <a:pt x="76" y="257"/>
                  </a:lnTo>
                  <a:lnTo>
                    <a:pt x="70" y="308"/>
                  </a:lnTo>
                  <a:lnTo>
                    <a:pt x="59" y="377"/>
                  </a:lnTo>
                  <a:lnTo>
                    <a:pt x="48" y="456"/>
                  </a:lnTo>
                  <a:lnTo>
                    <a:pt x="35" y="540"/>
                  </a:lnTo>
                  <a:lnTo>
                    <a:pt x="22" y="623"/>
                  </a:lnTo>
                  <a:lnTo>
                    <a:pt x="10" y="697"/>
                  </a:lnTo>
                  <a:lnTo>
                    <a:pt x="0" y="757"/>
                  </a:lnTo>
                  <a:lnTo>
                    <a:pt x="0" y="758"/>
                  </a:lnTo>
                  <a:lnTo>
                    <a:pt x="0" y="760"/>
                  </a:lnTo>
                  <a:lnTo>
                    <a:pt x="0" y="762"/>
                  </a:lnTo>
                  <a:lnTo>
                    <a:pt x="1" y="765"/>
                  </a:lnTo>
                  <a:lnTo>
                    <a:pt x="2" y="767"/>
                  </a:lnTo>
                  <a:lnTo>
                    <a:pt x="4" y="770"/>
                  </a:lnTo>
                  <a:lnTo>
                    <a:pt x="6" y="771"/>
                  </a:lnTo>
                  <a:lnTo>
                    <a:pt x="9" y="774"/>
                  </a:lnTo>
                  <a:lnTo>
                    <a:pt x="13" y="775"/>
                  </a:lnTo>
                  <a:lnTo>
                    <a:pt x="15" y="775"/>
                  </a:lnTo>
                  <a:lnTo>
                    <a:pt x="43" y="778"/>
                  </a:lnTo>
                  <a:lnTo>
                    <a:pt x="74" y="787"/>
                  </a:lnTo>
                  <a:lnTo>
                    <a:pt x="110" y="800"/>
                  </a:lnTo>
                  <a:lnTo>
                    <a:pt x="150" y="816"/>
                  </a:lnTo>
                  <a:lnTo>
                    <a:pt x="193" y="836"/>
                  </a:lnTo>
                  <a:lnTo>
                    <a:pt x="238" y="859"/>
                  </a:lnTo>
                  <a:lnTo>
                    <a:pt x="282" y="882"/>
                  </a:lnTo>
                  <a:lnTo>
                    <a:pt x="326" y="907"/>
                  </a:lnTo>
                  <a:lnTo>
                    <a:pt x="369" y="931"/>
                  </a:lnTo>
                  <a:lnTo>
                    <a:pt x="409" y="955"/>
                  </a:lnTo>
                  <a:lnTo>
                    <a:pt x="447" y="977"/>
                  </a:lnTo>
                  <a:lnTo>
                    <a:pt x="479" y="997"/>
                  </a:lnTo>
                  <a:lnTo>
                    <a:pt x="507" y="1015"/>
                  </a:lnTo>
                  <a:lnTo>
                    <a:pt x="527" y="1028"/>
                  </a:lnTo>
                  <a:lnTo>
                    <a:pt x="540" y="1036"/>
                  </a:lnTo>
                  <a:lnTo>
                    <a:pt x="546" y="1040"/>
                  </a:lnTo>
                  <a:lnTo>
                    <a:pt x="550" y="1042"/>
                  </a:lnTo>
                  <a:lnTo>
                    <a:pt x="555" y="1042"/>
                  </a:lnTo>
                  <a:lnTo>
                    <a:pt x="560" y="1042"/>
                  </a:lnTo>
                  <a:lnTo>
                    <a:pt x="564" y="1040"/>
                  </a:lnTo>
                  <a:lnTo>
                    <a:pt x="566" y="1037"/>
                  </a:lnTo>
                  <a:lnTo>
                    <a:pt x="569" y="1034"/>
                  </a:lnTo>
                  <a:lnTo>
                    <a:pt x="570" y="1030"/>
                  </a:lnTo>
                  <a:lnTo>
                    <a:pt x="570" y="1027"/>
                  </a:lnTo>
                  <a:lnTo>
                    <a:pt x="570" y="1025"/>
                  </a:lnTo>
                  <a:lnTo>
                    <a:pt x="570" y="1024"/>
                  </a:lnTo>
                  <a:lnTo>
                    <a:pt x="563" y="980"/>
                  </a:lnTo>
                  <a:lnTo>
                    <a:pt x="551" y="933"/>
                  </a:lnTo>
                  <a:lnTo>
                    <a:pt x="539" y="883"/>
                  </a:lnTo>
                  <a:lnTo>
                    <a:pt x="524" y="834"/>
                  </a:lnTo>
                  <a:lnTo>
                    <a:pt x="508" y="783"/>
                  </a:lnTo>
                  <a:lnTo>
                    <a:pt x="491" y="732"/>
                  </a:lnTo>
                  <a:lnTo>
                    <a:pt x="474" y="683"/>
                  </a:lnTo>
                  <a:lnTo>
                    <a:pt x="456" y="633"/>
                  </a:lnTo>
                  <a:lnTo>
                    <a:pt x="439" y="587"/>
                  </a:lnTo>
                  <a:lnTo>
                    <a:pt x="421" y="541"/>
                  </a:lnTo>
                  <a:lnTo>
                    <a:pt x="404" y="498"/>
                  </a:lnTo>
                  <a:lnTo>
                    <a:pt x="388" y="459"/>
                  </a:lnTo>
                  <a:lnTo>
                    <a:pt x="374" y="424"/>
                  </a:lnTo>
                  <a:lnTo>
                    <a:pt x="361" y="394"/>
                  </a:lnTo>
                  <a:lnTo>
                    <a:pt x="351" y="368"/>
                  </a:lnTo>
                  <a:lnTo>
                    <a:pt x="342" y="348"/>
                  </a:lnTo>
                  <a:lnTo>
                    <a:pt x="364" y="347"/>
                  </a:lnTo>
                  <a:lnTo>
                    <a:pt x="391" y="344"/>
                  </a:lnTo>
                  <a:lnTo>
                    <a:pt x="423" y="342"/>
                  </a:lnTo>
                  <a:lnTo>
                    <a:pt x="461" y="339"/>
                  </a:lnTo>
                  <a:lnTo>
                    <a:pt x="501" y="337"/>
                  </a:lnTo>
                  <a:lnTo>
                    <a:pt x="544" y="333"/>
                  </a:lnTo>
                  <a:lnTo>
                    <a:pt x="589" y="328"/>
                  </a:lnTo>
                  <a:lnTo>
                    <a:pt x="634" y="324"/>
                  </a:lnTo>
                  <a:lnTo>
                    <a:pt x="678" y="318"/>
                  </a:lnTo>
                  <a:lnTo>
                    <a:pt x="722" y="313"/>
                  </a:lnTo>
                  <a:lnTo>
                    <a:pt x="765" y="308"/>
                  </a:lnTo>
                  <a:lnTo>
                    <a:pt x="806" y="302"/>
                  </a:lnTo>
                  <a:lnTo>
                    <a:pt x="841" y="295"/>
                  </a:lnTo>
                  <a:lnTo>
                    <a:pt x="873" y="289"/>
                  </a:lnTo>
                  <a:lnTo>
                    <a:pt x="899" y="282"/>
                  </a:lnTo>
                  <a:lnTo>
                    <a:pt x="920" y="274"/>
                  </a:lnTo>
                  <a:lnTo>
                    <a:pt x="945" y="260"/>
                  </a:lnTo>
                  <a:lnTo>
                    <a:pt x="966" y="240"/>
                  </a:lnTo>
                  <a:lnTo>
                    <a:pt x="980" y="217"/>
                  </a:lnTo>
                  <a:lnTo>
                    <a:pt x="992" y="191"/>
                  </a:lnTo>
                  <a:lnTo>
                    <a:pt x="999" y="164"/>
                  </a:lnTo>
                  <a:lnTo>
                    <a:pt x="1005" y="136"/>
                  </a:lnTo>
                  <a:lnTo>
                    <a:pt x="1006" y="109"/>
                  </a:lnTo>
                  <a:lnTo>
                    <a:pt x="1007" y="84"/>
                  </a:lnTo>
                  <a:lnTo>
                    <a:pt x="1007" y="59"/>
                  </a:lnTo>
                  <a:lnTo>
                    <a:pt x="1006" y="40"/>
                  </a:lnTo>
                  <a:lnTo>
                    <a:pt x="1003" y="27"/>
                  </a:lnTo>
                  <a:lnTo>
                    <a:pt x="1003" y="20"/>
                  </a:lnTo>
                  <a:lnTo>
                    <a:pt x="1002" y="15"/>
                  </a:lnTo>
                  <a:lnTo>
                    <a:pt x="998" y="11"/>
                  </a:lnTo>
                  <a:lnTo>
                    <a:pt x="993" y="9"/>
                  </a:lnTo>
                  <a:lnTo>
                    <a:pt x="988" y="7"/>
                  </a:lnTo>
                  <a:lnTo>
                    <a:pt x="742" y="0"/>
                  </a:lnTo>
                  <a:lnTo>
                    <a:pt x="739" y="0"/>
                  </a:lnTo>
                  <a:lnTo>
                    <a:pt x="737" y="1"/>
                  </a:lnTo>
                  <a:lnTo>
                    <a:pt x="733" y="2"/>
                  </a:lnTo>
                  <a:lnTo>
                    <a:pt x="730" y="3"/>
                  </a:lnTo>
                  <a:close/>
                </a:path>
              </a:pathLst>
            </a:custGeom>
            <a:solidFill>
              <a:srgbClr val="000000"/>
            </a:solidFill>
            <a:ln w="9525">
              <a:noFill/>
              <a:round/>
              <a:headEnd/>
              <a:tailEnd/>
            </a:ln>
          </p:spPr>
          <p:txBody>
            <a:bodyPr/>
            <a:lstStyle/>
            <a:p>
              <a:pPr rtl="0"/>
              <a:endParaRPr lang="en-US" sz="3800"/>
            </a:p>
          </p:txBody>
        </p:sp>
        <p:sp>
          <p:nvSpPr>
            <p:cNvPr id="1298" name="Freeform 1296"/>
            <p:cNvSpPr>
              <a:spLocks/>
            </p:cNvSpPr>
            <p:nvPr/>
          </p:nvSpPr>
          <p:spPr bwMode="auto">
            <a:xfrm flipH="1">
              <a:off x="445" y="1249"/>
              <a:ext cx="215" cy="219"/>
            </a:xfrm>
            <a:custGeom>
              <a:avLst/>
              <a:gdLst>
                <a:gd name="T0" fmla="*/ 18 w 940"/>
                <a:gd name="T1" fmla="*/ 39 h 959"/>
                <a:gd name="T2" fmla="*/ 24 w 940"/>
                <a:gd name="T3" fmla="*/ 32 h 959"/>
                <a:gd name="T4" fmla="*/ 34 w 940"/>
                <a:gd name="T5" fmla="*/ 29 h 959"/>
                <a:gd name="T6" fmla="*/ 50 w 940"/>
                <a:gd name="T7" fmla="*/ 28 h 959"/>
                <a:gd name="T8" fmla="*/ 79 w 940"/>
                <a:gd name="T9" fmla="*/ 25 h 959"/>
                <a:gd name="T10" fmla="*/ 112 w 940"/>
                <a:gd name="T11" fmla="*/ 22 h 959"/>
                <a:gd name="T12" fmla="*/ 142 w 940"/>
                <a:gd name="T13" fmla="*/ 18 h 959"/>
                <a:gd name="T14" fmla="*/ 160 w 940"/>
                <a:gd name="T15" fmla="*/ 17 h 959"/>
                <a:gd name="T16" fmla="*/ 164 w 940"/>
                <a:gd name="T17" fmla="*/ 15 h 959"/>
                <a:gd name="T18" fmla="*/ 165 w 940"/>
                <a:gd name="T19" fmla="*/ 12 h 959"/>
                <a:gd name="T20" fmla="*/ 165 w 940"/>
                <a:gd name="T21" fmla="*/ 0 h 959"/>
                <a:gd name="T22" fmla="*/ 172 w 940"/>
                <a:gd name="T23" fmla="*/ 0 h 959"/>
                <a:gd name="T24" fmla="*/ 182 w 940"/>
                <a:gd name="T25" fmla="*/ 1 h 959"/>
                <a:gd name="T26" fmla="*/ 194 w 940"/>
                <a:gd name="T27" fmla="*/ 1 h 959"/>
                <a:gd name="T28" fmla="*/ 205 w 940"/>
                <a:gd name="T29" fmla="*/ 1 h 959"/>
                <a:gd name="T30" fmla="*/ 213 w 940"/>
                <a:gd name="T31" fmla="*/ 2 h 959"/>
                <a:gd name="T32" fmla="*/ 215 w 940"/>
                <a:gd name="T33" fmla="*/ 6 h 959"/>
                <a:gd name="T34" fmla="*/ 215 w 940"/>
                <a:gd name="T35" fmla="*/ 17 h 959"/>
                <a:gd name="T36" fmla="*/ 212 w 940"/>
                <a:gd name="T37" fmla="*/ 33 h 959"/>
                <a:gd name="T38" fmla="*/ 204 w 940"/>
                <a:gd name="T39" fmla="*/ 46 h 959"/>
                <a:gd name="T40" fmla="*/ 188 w 940"/>
                <a:gd name="T41" fmla="*/ 52 h 959"/>
                <a:gd name="T42" fmla="*/ 159 w 940"/>
                <a:gd name="T43" fmla="*/ 56 h 959"/>
                <a:gd name="T44" fmla="*/ 124 w 940"/>
                <a:gd name="T45" fmla="*/ 60 h 959"/>
                <a:gd name="T46" fmla="*/ 91 w 940"/>
                <a:gd name="T47" fmla="*/ 63 h 959"/>
                <a:gd name="T48" fmla="*/ 70 w 940"/>
                <a:gd name="T49" fmla="*/ 65 h 959"/>
                <a:gd name="T50" fmla="*/ 63 w 940"/>
                <a:gd name="T51" fmla="*/ 65 h 959"/>
                <a:gd name="T52" fmla="*/ 61 w 940"/>
                <a:gd name="T53" fmla="*/ 67 h 959"/>
                <a:gd name="T54" fmla="*/ 61 w 940"/>
                <a:gd name="T55" fmla="*/ 68 h 959"/>
                <a:gd name="T56" fmla="*/ 61 w 940"/>
                <a:gd name="T57" fmla="*/ 70 h 959"/>
                <a:gd name="T58" fmla="*/ 62 w 940"/>
                <a:gd name="T59" fmla="*/ 72 h 959"/>
                <a:gd name="T60" fmla="*/ 68 w 940"/>
                <a:gd name="T61" fmla="*/ 86 h 959"/>
                <a:gd name="T62" fmla="*/ 79 w 940"/>
                <a:gd name="T63" fmla="*/ 112 h 959"/>
                <a:gd name="T64" fmla="*/ 92 w 940"/>
                <a:gd name="T65" fmla="*/ 146 h 959"/>
                <a:gd name="T66" fmla="*/ 104 w 940"/>
                <a:gd name="T67" fmla="*/ 183 h 959"/>
                <a:gd name="T68" fmla="*/ 113 w 940"/>
                <a:gd name="T69" fmla="*/ 219 h 959"/>
                <a:gd name="T70" fmla="*/ 97 w 940"/>
                <a:gd name="T71" fmla="*/ 209 h 959"/>
                <a:gd name="T72" fmla="*/ 75 w 940"/>
                <a:gd name="T73" fmla="*/ 196 h 959"/>
                <a:gd name="T74" fmla="*/ 51 w 940"/>
                <a:gd name="T75" fmla="*/ 183 h 959"/>
                <a:gd name="T76" fmla="*/ 27 w 940"/>
                <a:gd name="T77" fmla="*/ 171 h 959"/>
                <a:gd name="T78" fmla="*/ 5 w 940"/>
                <a:gd name="T79" fmla="*/ 164 h 959"/>
                <a:gd name="T80" fmla="*/ 4 w 940"/>
                <a:gd name="T81" fmla="*/ 138 h 959"/>
                <a:gd name="T82" fmla="*/ 13 w 940"/>
                <a:gd name="T83" fmla="*/ 82 h 959"/>
                <a:gd name="T84" fmla="*/ 17 w 940"/>
                <a:gd name="T85" fmla="*/ 45 h 9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40"/>
                <a:gd name="T130" fmla="*/ 0 h 959"/>
                <a:gd name="T131" fmla="*/ 940 w 940"/>
                <a:gd name="T132" fmla="*/ 959 h 9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40" h="959">
                  <a:moveTo>
                    <a:pt x="76" y="198"/>
                  </a:moveTo>
                  <a:lnTo>
                    <a:pt x="78" y="185"/>
                  </a:lnTo>
                  <a:lnTo>
                    <a:pt x="80" y="172"/>
                  </a:lnTo>
                  <a:lnTo>
                    <a:pt x="86" y="159"/>
                  </a:lnTo>
                  <a:lnTo>
                    <a:pt x="93" y="148"/>
                  </a:lnTo>
                  <a:lnTo>
                    <a:pt x="104" y="139"/>
                  </a:lnTo>
                  <a:lnTo>
                    <a:pt x="115" y="133"/>
                  </a:lnTo>
                  <a:lnTo>
                    <a:pt x="131" y="128"/>
                  </a:lnTo>
                  <a:lnTo>
                    <a:pt x="148" y="126"/>
                  </a:lnTo>
                  <a:lnTo>
                    <a:pt x="164" y="126"/>
                  </a:lnTo>
                  <a:lnTo>
                    <a:pt x="188" y="124"/>
                  </a:lnTo>
                  <a:lnTo>
                    <a:pt x="219" y="121"/>
                  </a:lnTo>
                  <a:lnTo>
                    <a:pt x="257" y="119"/>
                  </a:lnTo>
                  <a:lnTo>
                    <a:pt x="300" y="115"/>
                  </a:lnTo>
                  <a:lnTo>
                    <a:pt x="346" y="109"/>
                  </a:lnTo>
                  <a:lnTo>
                    <a:pt x="394" y="106"/>
                  </a:lnTo>
                  <a:lnTo>
                    <a:pt x="443" y="100"/>
                  </a:lnTo>
                  <a:lnTo>
                    <a:pt x="491" y="95"/>
                  </a:lnTo>
                  <a:lnTo>
                    <a:pt x="538" y="90"/>
                  </a:lnTo>
                  <a:lnTo>
                    <a:pt x="581" y="86"/>
                  </a:lnTo>
                  <a:lnTo>
                    <a:pt x="621" y="81"/>
                  </a:lnTo>
                  <a:lnTo>
                    <a:pt x="655" y="78"/>
                  </a:lnTo>
                  <a:lnTo>
                    <a:pt x="681" y="74"/>
                  </a:lnTo>
                  <a:lnTo>
                    <a:pt x="699" y="73"/>
                  </a:lnTo>
                  <a:lnTo>
                    <a:pt x="708" y="72"/>
                  </a:lnTo>
                  <a:lnTo>
                    <a:pt x="715" y="70"/>
                  </a:lnTo>
                  <a:lnTo>
                    <a:pt x="719" y="66"/>
                  </a:lnTo>
                  <a:lnTo>
                    <a:pt x="721" y="61"/>
                  </a:lnTo>
                  <a:lnTo>
                    <a:pt x="723" y="56"/>
                  </a:lnTo>
                  <a:lnTo>
                    <a:pt x="723" y="51"/>
                  </a:lnTo>
                  <a:lnTo>
                    <a:pt x="723" y="35"/>
                  </a:lnTo>
                  <a:lnTo>
                    <a:pt x="723" y="17"/>
                  </a:lnTo>
                  <a:lnTo>
                    <a:pt x="723" y="0"/>
                  </a:lnTo>
                  <a:lnTo>
                    <a:pt x="729" y="0"/>
                  </a:lnTo>
                  <a:lnTo>
                    <a:pt x="738" y="1"/>
                  </a:lnTo>
                  <a:lnTo>
                    <a:pt x="751" y="1"/>
                  </a:lnTo>
                  <a:lnTo>
                    <a:pt x="764" y="1"/>
                  </a:lnTo>
                  <a:lnTo>
                    <a:pt x="780" y="3"/>
                  </a:lnTo>
                  <a:lnTo>
                    <a:pt x="797" y="3"/>
                  </a:lnTo>
                  <a:lnTo>
                    <a:pt x="814" y="3"/>
                  </a:lnTo>
                  <a:lnTo>
                    <a:pt x="832" y="4"/>
                  </a:lnTo>
                  <a:lnTo>
                    <a:pt x="850" y="4"/>
                  </a:lnTo>
                  <a:lnTo>
                    <a:pt x="867" y="5"/>
                  </a:lnTo>
                  <a:lnTo>
                    <a:pt x="882" y="5"/>
                  </a:lnTo>
                  <a:lnTo>
                    <a:pt x="898" y="5"/>
                  </a:lnTo>
                  <a:lnTo>
                    <a:pt x="911" y="7"/>
                  </a:lnTo>
                  <a:lnTo>
                    <a:pt x="923" y="7"/>
                  </a:lnTo>
                  <a:lnTo>
                    <a:pt x="932" y="7"/>
                  </a:lnTo>
                  <a:lnTo>
                    <a:pt x="937" y="7"/>
                  </a:lnTo>
                  <a:lnTo>
                    <a:pt x="938" y="16"/>
                  </a:lnTo>
                  <a:lnTo>
                    <a:pt x="938" y="26"/>
                  </a:lnTo>
                  <a:lnTo>
                    <a:pt x="940" y="38"/>
                  </a:lnTo>
                  <a:lnTo>
                    <a:pt x="940" y="52"/>
                  </a:lnTo>
                  <a:lnTo>
                    <a:pt x="940" y="74"/>
                  </a:lnTo>
                  <a:lnTo>
                    <a:pt x="937" y="98"/>
                  </a:lnTo>
                  <a:lnTo>
                    <a:pt x="933" y="121"/>
                  </a:lnTo>
                  <a:lnTo>
                    <a:pt x="928" y="143"/>
                  </a:lnTo>
                  <a:lnTo>
                    <a:pt x="919" y="165"/>
                  </a:lnTo>
                  <a:lnTo>
                    <a:pt x="907" y="185"/>
                  </a:lnTo>
                  <a:lnTo>
                    <a:pt x="893" y="201"/>
                  </a:lnTo>
                  <a:lnTo>
                    <a:pt x="873" y="212"/>
                  </a:lnTo>
                  <a:lnTo>
                    <a:pt x="850" y="220"/>
                  </a:lnTo>
                  <a:lnTo>
                    <a:pt x="820" y="228"/>
                  </a:lnTo>
                  <a:lnTo>
                    <a:pt x="782" y="234"/>
                  </a:lnTo>
                  <a:lnTo>
                    <a:pt x="739" y="241"/>
                  </a:lnTo>
                  <a:lnTo>
                    <a:pt x="693" y="247"/>
                  </a:lnTo>
                  <a:lnTo>
                    <a:pt x="643" y="254"/>
                  </a:lnTo>
                  <a:lnTo>
                    <a:pt x="593" y="259"/>
                  </a:lnTo>
                  <a:lnTo>
                    <a:pt x="542" y="264"/>
                  </a:lnTo>
                  <a:lnTo>
                    <a:pt x="492" y="270"/>
                  </a:lnTo>
                  <a:lnTo>
                    <a:pt x="444" y="273"/>
                  </a:lnTo>
                  <a:lnTo>
                    <a:pt x="400" y="276"/>
                  </a:lnTo>
                  <a:lnTo>
                    <a:pt x="361" y="280"/>
                  </a:lnTo>
                  <a:lnTo>
                    <a:pt x="329" y="283"/>
                  </a:lnTo>
                  <a:lnTo>
                    <a:pt x="304" y="284"/>
                  </a:lnTo>
                  <a:lnTo>
                    <a:pt x="287" y="285"/>
                  </a:lnTo>
                  <a:lnTo>
                    <a:pt x="281" y="285"/>
                  </a:lnTo>
                  <a:lnTo>
                    <a:pt x="277" y="285"/>
                  </a:lnTo>
                  <a:lnTo>
                    <a:pt x="273" y="286"/>
                  </a:lnTo>
                  <a:lnTo>
                    <a:pt x="270" y="289"/>
                  </a:lnTo>
                  <a:lnTo>
                    <a:pt x="268" y="293"/>
                  </a:lnTo>
                  <a:lnTo>
                    <a:pt x="266" y="294"/>
                  </a:lnTo>
                  <a:lnTo>
                    <a:pt x="266" y="297"/>
                  </a:lnTo>
                  <a:lnTo>
                    <a:pt x="265" y="298"/>
                  </a:lnTo>
                  <a:lnTo>
                    <a:pt x="265" y="301"/>
                  </a:lnTo>
                  <a:lnTo>
                    <a:pt x="265" y="302"/>
                  </a:lnTo>
                  <a:lnTo>
                    <a:pt x="266" y="305"/>
                  </a:lnTo>
                  <a:lnTo>
                    <a:pt x="266" y="306"/>
                  </a:lnTo>
                  <a:lnTo>
                    <a:pt x="266" y="309"/>
                  </a:lnTo>
                  <a:lnTo>
                    <a:pt x="269" y="314"/>
                  </a:lnTo>
                  <a:lnTo>
                    <a:pt x="274" y="327"/>
                  </a:lnTo>
                  <a:lnTo>
                    <a:pt x="284" y="348"/>
                  </a:lnTo>
                  <a:lnTo>
                    <a:pt x="296" y="375"/>
                  </a:lnTo>
                  <a:lnTo>
                    <a:pt x="310" y="409"/>
                  </a:lnTo>
                  <a:lnTo>
                    <a:pt x="326" y="448"/>
                  </a:lnTo>
                  <a:lnTo>
                    <a:pt x="344" y="491"/>
                  </a:lnTo>
                  <a:lnTo>
                    <a:pt x="362" y="538"/>
                  </a:lnTo>
                  <a:lnTo>
                    <a:pt x="382" y="588"/>
                  </a:lnTo>
                  <a:lnTo>
                    <a:pt x="401" y="640"/>
                  </a:lnTo>
                  <a:lnTo>
                    <a:pt x="420" y="694"/>
                  </a:lnTo>
                  <a:lnTo>
                    <a:pt x="438" y="749"/>
                  </a:lnTo>
                  <a:lnTo>
                    <a:pt x="456" y="803"/>
                  </a:lnTo>
                  <a:lnTo>
                    <a:pt x="472" y="857"/>
                  </a:lnTo>
                  <a:lnTo>
                    <a:pt x="485" y="909"/>
                  </a:lnTo>
                  <a:lnTo>
                    <a:pt x="496" y="959"/>
                  </a:lnTo>
                  <a:lnTo>
                    <a:pt x="477" y="946"/>
                  </a:lnTo>
                  <a:lnTo>
                    <a:pt x="453" y="932"/>
                  </a:lnTo>
                  <a:lnTo>
                    <a:pt x="426" y="916"/>
                  </a:lnTo>
                  <a:lnTo>
                    <a:pt x="396" y="898"/>
                  </a:lnTo>
                  <a:lnTo>
                    <a:pt x="364" y="879"/>
                  </a:lnTo>
                  <a:lnTo>
                    <a:pt x="330" y="859"/>
                  </a:lnTo>
                  <a:lnTo>
                    <a:pt x="295" y="840"/>
                  </a:lnTo>
                  <a:lnTo>
                    <a:pt x="260" y="820"/>
                  </a:lnTo>
                  <a:lnTo>
                    <a:pt x="223" y="801"/>
                  </a:lnTo>
                  <a:lnTo>
                    <a:pt x="187" y="782"/>
                  </a:lnTo>
                  <a:lnTo>
                    <a:pt x="151" y="765"/>
                  </a:lnTo>
                  <a:lnTo>
                    <a:pt x="117" y="750"/>
                  </a:lnTo>
                  <a:lnTo>
                    <a:pt x="84" y="737"/>
                  </a:lnTo>
                  <a:lnTo>
                    <a:pt x="53" y="726"/>
                  </a:lnTo>
                  <a:lnTo>
                    <a:pt x="24" y="719"/>
                  </a:lnTo>
                  <a:lnTo>
                    <a:pt x="0" y="713"/>
                  </a:lnTo>
                  <a:lnTo>
                    <a:pt x="6" y="668"/>
                  </a:lnTo>
                  <a:lnTo>
                    <a:pt x="17" y="603"/>
                  </a:lnTo>
                  <a:lnTo>
                    <a:pt x="30" y="523"/>
                  </a:lnTo>
                  <a:lnTo>
                    <a:pt x="43" y="439"/>
                  </a:lnTo>
                  <a:lnTo>
                    <a:pt x="56" y="357"/>
                  </a:lnTo>
                  <a:lnTo>
                    <a:pt x="66" y="284"/>
                  </a:lnTo>
                  <a:lnTo>
                    <a:pt x="74" y="228"/>
                  </a:lnTo>
                  <a:lnTo>
                    <a:pt x="76" y="198"/>
                  </a:lnTo>
                  <a:close/>
                </a:path>
              </a:pathLst>
            </a:custGeom>
            <a:solidFill>
              <a:srgbClr val="C0C0C0"/>
            </a:solidFill>
            <a:ln w="9525">
              <a:noFill/>
              <a:round/>
              <a:headEnd/>
              <a:tailEnd/>
            </a:ln>
          </p:spPr>
          <p:txBody>
            <a:bodyPr/>
            <a:lstStyle/>
            <a:p>
              <a:pPr rtl="0"/>
              <a:endParaRPr lang="en-US" sz="3800"/>
            </a:p>
          </p:txBody>
        </p:sp>
        <p:sp>
          <p:nvSpPr>
            <p:cNvPr id="1299" name="Freeform 1297"/>
            <p:cNvSpPr>
              <a:spLocks/>
            </p:cNvSpPr>
            <p:nvPr/>
          </p:nvSpPr>
          <p:spPr bwMode="auto">
            <a:xfrm flipH="1">
              <a:off x="439" y="1069"/>
              <a:ext cx="82" cy="190"/>
            </a:xfrm>
            <a:custGeom>
              <a:avLst/>
              <a:gdLst>
                <a:gd name="T0" fmla="*/ 11 w 357"/>
                <a:gd name="T1" fmla="*/ 2 h 828"/>
                <a:gd name="T2" fmla="*/ 8 w 357"/>
                <a:gd name="T3" fmla="*/ 4 h 828"/>
                <a:gd name="T4" fmla="*/ 6 w 357"/>
                <a:gd name="T5" fmla="*/ 7 h 828"/>
                <a:gd name="T6" fmla="*/ 4 w 357"/>
                <a:gd name="T7" fmla="*/ 10 h 828"/>
                <a:gd name="T8" fmla="*/ 2 w 357"/>
                <a:gd name="T9" fmla="*/ 19 h 828"/>
                <a:gd name="T10" fmla="*/ 0 w 357"/>
                <a:gd name="T11" fmla="*/ 40 h 828"/>
                <a:gd name="T12" fmla="*/ 1 w 357"/>
                <a:gd name="T13" fmla="*/ 64 h 828"/>
                <a:gd name="T14" fmla="*/ 5 w 357"/>
                <a:gd name="T15" fmla="*/ 90 h 828"/>
                <a:gd name="T16" fmla="*/ 10 w 357"/>
                <a:gd name="T17" fmla="*/ 103 h 828"/>
                <a:gd name="T18" fmla="*/ 13 w 357"/>
                <a:gd name="T19" fmla="*/ 115 h 828"/>
                <a:gd name="T20" fmla="*/ 17 w 357"/>
                <a:gd name="T21" fmla="*/ 135 h 828"/>
                <a:gd name="T22" fmla="*/ 19 w 357"/>
                <a:gd name="T23" fmla="*/ 162 h 828"/>
                <a:gd name="T24" fmla="*/ 18 w 357"/>
                <a:gd name="T25" fmla="*/ 177 h 828"/>
                <a:gd name="T26" fmla="*/ 19 w 357"/>
                <a:gd name="T27" fmla="*/ 178 h 828"/>
                <a:gd name="T28" fmla="*/ 19 w 357"/>
                <a:gd name="T29" fmla="*/ 179 h 828"/>
                <a:gd name="T30" fmla="*/ 21 w 357"/>
                <a:gd name="T31" fmla="*/ 181 h 828"/>
                <a:gd name="T32" fmla="*/ 25 w 357"/>
                <a:gd name="T33" fmla="*/ 184 h 828"/>
                <a:gd name="T34" fmla="*/ 30 w 357"/>
                <a:gd name="T35" fmla="*/ 187 h 828"/>
                <a:gd name="T36" fmla="*/ 38 w 357"/>
                <a:gd name="T37" fmla="*/ 189 h 828"/>
                <a:gd name="T38" fmla="*/ 47 w 357"/>
                <a:gd name="T39" fmla="*/ 190 h 828"/>
                <a:gd name="T40" fmla="*/ 59 w 357"/>
                <a:gd name="T41" fmla="*/ 189 h 828"/>
                <a:gd name="T42" fmla="*/ 72 w 357"/>
                <a:gd name="T43" fmla="*/ 185 h 828"/>
                <a:gd name="T44" fmla="*/ 81 w 357"/>
                <a:gd name="T45" fmla="*/ 181 h 828"/>
                <a:gd name="T46" fmla="*/ 82 w 357"/>
                <a:gd name="T47" fmla="*/ 179 h 828"/>
                <a:gd name="T48" fmla="*/ 82 w 357"/>
                <a:gd name="T49" fmla="*/ 171 h 828"/>
                <a:gd name="T50" fmla="*/ 79 w 357"/>
                <a:gd name="T51" fmla="*/ 131 h 828"/>
                <a:gd name="T52" fmla="*/ 69 w 357"/>
                <a:gd name="T53" fmla="*/ 75 h 828"/>
                <a:gd name="T54" fmla="*/ 51 w 357"/>
                <a:gd name="T55" fmla="*/ 23 h 828"/>
                <a:gd name="T56" fmla="*/ 37 w 357"/>
                <a:gd name="T57" fmla="*/ 4 h 828"/>
                <a:gd name="T58" fmla="*/ 36 w 357"/>
                <a:gd name="T59" fmla="*/ 4 h 828"/>
                <a:gd name="T60" fmla="*/ 35 w 357"/>
                <a:gd name="T61" fmla="*/ 4 h 828"/>
                <a:gd name="T62" fmla="*/ 31 w 357"/>
                <a:gd name="T63" fmla="*/ 2 h 828"/>
                <a:gd name="T64" fmla="*/ 24 w 357"/>
                <a:gd name="T65" fmla="*/ 0 h 828"/>
                <a:gd name="T66" fmla="*/ 16 w 357"/>
                <a:gd name="T67" fmla="*/ 0 h 8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7"/>
                <a:gd name="T103" fmla="*/ 0 h 828"/>
                <a:gd name="T104" fmla="*/ 357 w 357"/>
                <a:gd name="T105" fmla="*/ 828 h 8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7" h="828">
                  <a:moveTo>
                    <a:pt x="54" y="6"/>
                  </a:moveTo>
                  <a:lnTo>
                    <a:pt x="48" y="10"/>
                  </a:lnTo>
                  <a:lnTo>
                    <a:pt x="41" y="14"/>
                  </a:lnTo>
                  <a:lnTo>
                    <a:pt x="36" y="18"/>
                  </a:lnTo>
                  <a:lnTo>
                    <a:pt x="31" y="23"/>
                  </a:lnTo>
                  <a:lnTo>
                    <a:pt x="26" y="30"/>
                  </a:lnTo>
                  <a:lnTo>
                    <a:pt x="22" y="36"/>
                  </a:lnTo>
                  <a:lnTo>
                    <a:pt x="18" y="43"/>
                  </a:lnTo>
                  <a:lnTo>
                    <a:pt x="15" y="51"/>
                  </a:lnTo>
                  <a:lnTo>
                    <a:pt x="8" y="83"/>
                  </a:lnTo>
                  <a:lnTo>
                    <a:pt x="2" y="124"/>
                  </a:lnTo>
                  <a:lnTo>
                    <a:pt x="0" y="173"/>
                  </a:lnTo>
                  <a:lnTo>
                    <a:pt x="0" y="225"/>
                  </a:lnTo>
                  <a:lnTo>
                    <a:pt x="4" y="281"/>
                  </a:lnTo>
                  <a:lnTo>
                    <a:pt x="11" y="337"/>
                  </a:lnTo>
                  <a:lnTo>
                    <a:pt x="23" y="392"/>
                  </a:lnTo>
                  <a:lnTo>
                    <a:pt x="40" y="442"/>
                  </a:lnTo>
                  <a:lnTo>
                    <a:pt x="43" y="449"/>
                  </a:lnTo>
                  <a:lnTo>
                    <a:pt x="49" y="469"/>
                  </a:lnTo>
                  <a:lnTo>
                    <a:pt x="57" y="500"/>
                  </a:lnTo>
                  <a:lnTo>
                    <a:pt x="66" y="540"/>
                  </a:lnTo>
                  <a:lnTo>
                    <a:pt x="74" y="588"/>
                  </a:lnTo>
                  <a:lnTo>
                    <a:pt x="80" y="644"/>
                  </a:lnTo>
                  <a:lnTo>
                    <a:pt x="82" y="704"/>
                  </a:lnTo>
                  <a:lnTo>
                    <a:pt x="79" y="768"/>
                  </a:lnTo>
                  <a:lnTo>
                    <a:pt x="79" y="770"/>
                  </a:lnTo>
                  <a:lnTo>
                    <a:pt x="80" y="774"/>
                  </a:lnTo>
                  <a:lnTo>
                    <a:pt x="82" y="777"/>
                  </a:lnTo>
                  <a:lnTo>
                    <a:pt x="83" y="780"/>
                  </a:lnTo>
                  <a:lnTo>
                    <a:pt x="84" y="781"/>
                  </a:lnTo>
                  <a:lnTo>
                    <a:pt x="88" y="785"/>
                  </a:lnTo>
                  <a:lnTo>
                    <a:pt x="93" y="790"/>
                  </a:lnTo>
                  <a:lnTo>
                    <a:pt x="100" y="795"/>
                  </a:lnTo>
                  <a:lnTo>
                    <a:pt x="109" y="802"/>
                  </a:lnTo>
                  <a:lnTo>
                    <a:pt x="119" y="808"/>
                  </a:lnTo>
                  <a:lnTo>
                    <a:pt x="132" y="815"/>
                  </a:lnTo>
                  <a:lnTo>
                    <a:pt x="148" y="820"/>
                  </a:lnTo>
                  <a:lnTo>
                    <a:pt x="165" y="824"/>
                  </a:lnTo>
                  <a:lnTo>
                    <a:pt x="184" y="826"/>
                  </a:lnTo>
                  <a:lnTo>
                    <a:pt x="205" y="828"/>
                  </a:lnTo>
                  <a:lnTo>
                    <a:pt x="230" y="826"/>
                  </a:lnTo>
                  <a:lnTo>
                    <a:pt x="256" y="823"/>
                  </a:lnTo>
                  <a:lnTo>
                    <a:pt x="284" y="816"/>
                  </a:lnTo>
                  <a:lnTo>
                    <a:pt x="314" y="806"/>
                  </a:lnTo>
                  <a:lnTo>
                    <a:pt x="348" y="791"/>
                  </a:lnTo>
                  <a:lnTo>
                    <a:pt x="352" y="789"/>
                  </a:lnTo>
                  <a:lnTo>
                    <a:pt x="355" y="786"/>
                  </a:lnTo>
                  <a:lnTo>
                    <a:pt x="356" y="782"/>
                  </a:lnTo>
                  <a:lnTo>
                    <a:pt x="357" y="777"/>
                  </a:lnTo>
                  <a:lnTo>
                    <a:pt x="356" y="744"/>
                  </a:lnTo>
                  <a:lnTo>
                    <a:pt x="352" y="672"/>
                  </a:lnTo>
                  <a:lnTo>
                    <a:pt x="343" y="571"/>
                  </a:lnTo>
                  <a:lnTo>
                    <a:pt x="326" y="453"/>
                  </a:lnTo>
                  <a:lnTo>
                    <a:pt x="301" y="328"/>
                  </a:lnTo>
                  <a:lnTo>
                    <a:pt x="268" y="207"/>
                  </a:lnTo>
                  <a:lnTo>
                    <a:pt x="221" y="100"/>
                  </a:lnTo>
                  <a:lnTo>
                    <a:pt x="161" y="21"/>
                  </a:lnTo>
                  <a:lnTo>
                    <a:pt x="160" y="19"/>
                  </a:lnTo>
                  <a:lnTo>
                    <a:pt x="158" y="18"/>
                  </a:lnTo>
                  <a:lnTo>
                    <a:pt x="157" y="18"/>
                  </a:lnTo>
                  <a:lnTo>
                    <a:pt x="153" y="17"/>
                  </a:lnTo>
                  <a:lnTo>
                    <a:pt x="145" y="13"/>
                  </a:lnTo>
                  <a:lnTo>
                    <a:pt x="135" y="9"/>
                  </a:lnTo>
                  <a:lnTo>
                    <a:pt x="121" y="5"/>
                  </a:lnTo>
                  <a:lnTo>
                    <a:pt x="105" y="1"/>
                  </a:lnTo>
                  <a:lnTo>
                    <a:pt x="88" y="0"/>
                  </a:lnTo>
                  <a:lnTo>
                    <a:pt x="71" y="1"/>
                  </a:lnTo>
                  <a:lnTo>
                    <a:pt x="54" y="6"/>
                  </a:lnTo>
                  <a:close/>
                </a:path>
              </a:pathLst>
            </a:custGeom>
            <a:solidFill>
              <a:srgbClr val="000000"/>
            </a:solidFill>
            <a:ln w="9525">
              <a:noFill/>
              <a:round/>
              <a:headEnd/>
              <a:tailEnd/>
            </a:ln>
          </p:spPr>
          <p:txBody>
            <a:bodyPr/>
            <a:lstStyle/>
            <a:p>
              <a:pPr rtl="0"/>
              <a:endParaRPr lang="en-US" sz="3800"/>
            </a:p>
          </p:txBody>
        </p:sp>
        <p:sp>
          <p:nvSpPr>
            <p:cNvPr id="1300" name="Freeform 1298"/>
            <p:cNvSpPr>
              <a:spLocks/>
            </p:cNvSpPr>
            <p:nvPr/>
          </p:nvSpPr>
          <p:spPr bwMode="auto">
            <a:xfrm flipH="1">
              <a:off x="496" y="1245"/>
              <a:ext cx="0" cy="1"/>
            </a:xfrm>
            <a:custGeom>
              <a:avLst/>
              <a:gdLst>
                <a:gd name="T0" fmla="*/ 0 h 3"/>
                <a:gd name="T1" fmla="*/ 0 h 3"/>
                <a:gd name="T2" fmla="*/ 0 h 3"/>
                <a:gd name="T3" fmla="*/ 0 h 3"/>
                <a:gd name="T4" fmla="*/ 1 h 3"/>
                <a:gd name="T5" fmla="*/ 0 h 3"/>
                <a:gd name="T6" fmla="*/ 0 h 3"/>
                <a:gd name="T7" fmla="*/ 0 h 3"/>
                <a:gd name="T8" fmla="*/ 0 h 3"/>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h 3"/>
                <a:gd name="T19" fmla="*/ 3 h 3"/>
              </a:gdLst>
              <a:ahLst/>
              <a:cxnLst>
                <a:cxn ang="T9">
                  <a:pos x="0" y="T0"/>
                </a:cxn>
                <a:cxn ang="T10">
                  <a:pos x="0" y="T1"/>
                </a:cxn>
                <a:cxn ang="T11">
                  <a:pos x="0" y="T2"/>
                </a:cxn>
                <a:cxn ang="T12">
                  <a:pos x="0" y="T3"/>
                </a:cxn>
                <a:cxn ang="T13">
                  <a:pos x="0" y="T4"/>
                </a:cxn>
                <a:cxn ang="T14">
                  <a:pos x="0" y="T5"/>
                </a:cxn>
                <a:cxn ang="T15">
                  <a:pos x="0" y="T6"/>
                </a:cxn>
                <a:cxn ang="T16">
                  <a:pos x="0" y="T7"/>
                </a:cxn>
                <a:cxn ang="T17">
                  <a:pos x="0" y="T8"/>
                </a:cxn>
              </a:cxnLst>
              <a:rect l="0" t="T18" r="0" b="T19"/>
              <a:pathLst>
                <a:path h="3">
                  <a:moveTo>
                    <a:pt x="0" y="0"/>
                  </a:moveTo>
                  <a:lnTo>
                    <a:pt x="0" y="0"/>
                  </a:lnTo>
                  <a:lnTo>
                    <a:pt x="0" y="1"/>
                  </a:lnTo>
                  <a:lnTo>
                    <a:pt x="0" y="3"/>
                  </a:lnTo>
                  <a:lnTo>
                    <a:pt x="0" y="1"/>
                  </a:lnTo>
                  <a:lnTo>
                    <a:pt x="0" y="0"/>
                  </a:lnTo>
                  <a:close/>
                </a:path>
              </a:pathLst>
            </a:custGeom>
            <a:solidFill>
              <a:srgbClr val="000000"/>
            </a:solidFill>
            <a:ln w="9525">
              <a:noFill/>
              <a:round/>
              <a:headEnd/>
              <a:tailEnd/>
            </a:ln>
          </p:spPr>
          <p:txBody>
            <a:bodyPr/>
            <a:lstStyle/>
            <a:p>
              <a:pPr rtl="0"/>
              <a:endParaRPr lang="en-US" sz="3800"/>
            </a:p>
          </p:txBody>
        </p:sp>
        <p:sp>
          <p:nvSpPr>
            <p:cNvPr id="1301" name="Freeform 1299"/>
            <p:cNvSpPr>
              <a:spLocks/>
            </p:cNvSpPr>
            <p:nvPr/>
          </p:nvSpPr>
          <p:spPr bwMode="auto">
            <a:xfrm flipH="1">
              <a:off x="446" y="1076"/>
              <a:ext cx="67" cy="175"/>
            </a:xfrm>
            <a:custGeom>
              <a:avLst/>
              <a:gdLst>
                <a:gd name="T0" fmla="*/ 19 w 293"/>
                <a:gd name="T1" fmla="*/ 154 h 763"/>
                <a:gd name="T2" fmla="*/ 19 w 293"/>
                <a:gd name="T3" fmla="*/ 141 h 763"/>
                <a:gd name="T4" fmla="*/ 18 w 293"/>
                <a:gd name="T5" fmla="*/ 130 h 763"/>
                <a:gd name="T6" fmla="*/ 16 w 293"/>
                <a:gd name="T7" fmla="*/ 119 h 763"/>
                <a:gd name="T8" fmla="*/ 14 w 293"/>
                <a:gd name="T9" fmla="*/ 110 h 763"/>
                <a:gd name="T10" fmla="*/ 12 w 293"/>
                <a:gd name="T11" fmla="*/ 103 h 763"/>
                <a:gd name="T12" fmla="*/ 11 w 293"/>
                <a:gd name="T13" fmla="*/ 97 h 763"/>
                <a:gd name="T14" fmla="*/ 9 w 293"/>
                <a:gd name="T15" fmla="*/ 93 h 763"/>
                <a:gd name="T16" fmla="*/ 9 w 293"/>
                <a:gd name="T17" fmla="*/ 92 h 763"/>
                <a:gd name="T18" fmla="*/ 5 w 293"/>
                <a:gd name="T19" fmla="*/ 79 h 763"/>
                <a:gd name="T20" fmla="*/ 2 w 293"/>
                <a:gd name="T21" fmla="*/ 65 h 763"/>
                <a:gd name="T22" fmla="*/ 1 w 293"/>
                <a:gd name="T23" fmla="*/ 50 h 763"/>
                <a:gd name="T24" fmla="*/ 0 w 293"/>
                <a:gd name="T25" fmla="*/ 37 h 763"/>
                <a:gd name="T26" fmla="*/ 0 w 293"/>
                <a:gd name="T27" fmla="*/ 28 h 763"/>
                <a:gd name="T28" fmla="*/ 1 w 293"/>
                <a:gd name="T29" fmla="*/ 19 h 763"/>
                <a:gd name="T30" fmla="*/ 2 w 293"/>
                <a:gd name="T31" fmla="*/ 12 h 763"/>
                <a:gd name="T32" fmla="*/ 3 w 293"/>
                <a:gd name="T33" fmla="*/ 7 h 763"/>
                <a:gd name="T34" fmla="*/ 4 w 293"/>
                <a:gd name="T35" fmla="*/ 5 h 763"/>
                <a:gd name="T36" fmla="*/ 5 w 293"/>
                <a:gd name="T37" fmla="*/ 3 h 763"/>
                <a:gd name="T38" fmla="*/ 7 w 293"/>
                <a:gd name="T39" fmla="*/ 2 h 763"/>
                <a:gd name="T40" fmla="*/ 8 w 293"/>
                <a:gd name="T41" fmla="*/ 1 h 763"/>
                <a:gd name="T42" fmla="*/ 10 w 293"/>
                <a:gd name="T43" fmla="*/ 0 h 763"/>
                <a:gd name="T44" fmla="*/ 13 w 293"/>
                <a:gd name="T45" fmla="*/ 0 h 763"/>
                <a:gd name="T46" fmla="*/ 15 w 293"/>
                <a:gd name="T47" fmla="*/ 0 h 763"/>
                <a:gd name="T48" fmla="*/ 17 w 293"/>
                <a:gd name="T49" fmla="*/ 1 h 763"/>
                <a:gd name="T50" fmla="*/ 19 w 293"/>
                <a:gd name="T51" fmla="*/ 1 h 763"/>
                <a:gd name="T52" fmla="*/ 21 w 293"/>
                <a:gd name="T53" fmla="*/ 2 h 763"/>
                <a:gd name="T54" fmla="*/ 23 w 293"/>
                <a:gd name="T55" fmla="*/ 3 h 763"/>
                <a:gd name="T56" fmla="*/ 25 w 293"/>
                <a:gd name="T57" fmla="*/ 3 h 763"/>
                <a:gd name="T58" fmla="*/ 37 w 293"/>
                <a:gd name="T59" fmla="*/ 19 h 763"/>
                <a:gd name="T60" fmla="*/ 46 w 293"/>
                <a:gd name="T61" fmla="*/ 41 h 763"/>
                <a:gd name="T62" fmla="*/ 54 w 293"/>
                <a:gd name="T63" fmla="*/ 66 h 763"/>
                <a:gd name="T64" fmla="*/ 59 w 293"/>
                <a:gd name="T65" fmla="*/ 92 h 763"/>
                <a:gd name="T66" fmla="*/ 62 w 293"/>
                <a:gd name="T67" fmla="*/ 117 h 763"/>
                <a:gd name="T68" fmla="*/ 65 w 293"/>
                <a:gd name="T69" fmla="*/ 140 h 763"/>
                <a:gd name="T70" fmla="*/ 66 w 293"/>
                <a:gd name="T71" fmla="*/ 158 h 763"/>
                <a:gd name="T72" fmla="*/ 67 w 293"/>
                <a:gd name="T73" fmla="*/ 169 h 763"/>
                <a:gd name="T74" fmla="*/ 61 w 293"/>
                <a:gd name="T75" fmla="*/ 171 h 763"/>
                <a:gd name="T76" fmla="*/ 56 w 293"/>
                <a:gd name="T77" fmla="*/ 173 h 763"/>
                <a:gd name="T78" fmla="*/ 51 w 293"/>
                <a:gd name="T79" fmla="*/ 174 h 763"/>
                <a:gd name="T80" fmla="*/ 47 w 293"/>
                <a:gd name="T81" fmla="*/ 175 h 763"/>
                <a:gd name="T82" fmla="*/ 43 w 293"/>
                <a:gd name="T83" fmla="*/ 175 h 763"/>
                <a:gd name="T84" fmla="*/ 39 w 293"/>
                <a:gd name="T85" fmla="*/ 175 h 763"/>
                <a:gd name="T86" fmla="*/ 35 w 293"/>
                <a:gd name="T87" fmla="*/ 175 h 763"/>
                <a:gd name="T88" fmla="*/ 32 w 293"/>
                <a:gd name="T89" fmla="*/ 175 h 763"/>
                <a:gd name="T90" fmla="*/ 30 w 293"/>
                <a:gd name="T91" fmla="*/ 174 h 763"/>
                <a:gd name="T92" fmla="*/ 27 w 293"/>
                <a:gd name="T93" fmla="*/ 173 h 763"/>
                <a:gd name="T94" fmla="*/ 25 w 293"/>
                <a:gd name="T95" fmla="*/ 172 h 763"/>
                <a:gd name="T96" fmla="*/ 23 w 293"/>
                <a:gd name="T97" fmla="*/ 171 h 763"/>
                <a:gd name="T98" fmla="*/ 21 w 293"/>
                <a:gd name="T99" fmla="*/ 170 h 763"/>
                <a:gd name="T100" fmla="*/ 20 w 293"/>
                <a:gd name="T101" fmla="*/ 169 h 763"/>
                <a:gd name="T102" fmla="*/ 19 w 293"/>
                <a:gd name="T103" fmla="*/ 169 h 763"/>
                <a:gd name="T104" fmla="*/ 19 w 293"/>
                <a:gd name="T105" fmla="*/ 168 h 763"/>
                <a:gd name="T106" fmla="*/ 19 w 293"/>
                <a:gd name="T107" fmla="*/ 164 h 763"/>
                <a:gd name="T108" fmla="*/ 19 w 293"/>
                <a:gd name="T109" fmla="*/ 161 h 763"/>
                <a:gd name="T110" fmla="*/ 19 w 293"/>
                <a:gd name="T111" fmla="*/ 157 h 763"/>
                <a:gd name="T112" fmla="*/ 19 w 293"/>
                <a:gd name="T113" fmla="*/ 154 h 7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3"/>
                <a:gd name="T172" fmla="*/ 0 h 763"/>
                <a:gd name="T173" fmla="*/ 293 w 293"/>
                <a:gd name="T174" fmla="*/ 763 h 7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3" h="763">
                  <a:moveTo>
                    <a:pt x="83" y="671"/>
                  </a:moveTo>
                  <a:lnTo>
                    <a:pt x="82" y="616"/>
                  </a:lnTo>
                  <a:lnTo>
                    <a:pt x="77" y="565"/>
                  </a:lnTo>
                  <a:lnTo>
                    <a:pt x="69" y="520"/>
                  </a:lnTo>
                  <a:lnTo>
                    <a:pt x="61" y="481"/>
                  </a:lnTo>
                  <a:lnTo>
                    <a:pt x="54" y="448"/>
                  </a:lnTo>
                  <a:lnTo>
                    <a:pt x="46" y="422"/>
                  </a:lnTo>
                  <a:lnTo>
                    <a:pt x="41" y="405"/>
                  </a:lnTo>
                  <a:lnTo>
                    <a:pt x="38" y="399"/>
                  </a:lnTo>
                  <a:lnTo>
                    <a:pt x="21" y="343"/>
                  </a:lnTo>
                  <a:lnTo>
                    <a:pt x="9" y="283"/>
                  </a:lnTo>
                  <a:lnTo>
                    <a:pt x="3" y="220"/>
                  </a:lnTo>
                  <a:lnTo>
                    <a:pt x="0" y="161"/>
                  </a:lnTo>
                  <a:lnTo>
                    <a:pt x="2" y="122"/>
                  </a:lnTo>
                  <a:lnTo>
                    <a:pt x="4" y="85"/>
                  </a:lnTo>
                  <a:lnTo>
                    <a:pt x="8" y="54"/>
                  </a:lnTo>
                  <a:lnTo>
                    <a:pt x="15" y="29"/>
                  </a:lnTo>
                  <a:lnTo>
                    <a:pt x="18" y="21"/>
                  </a:lnTo>
                  <a:lnTo>
                    <a:pt x="22" y="13"/>
                  </a:lnTo>
                  <a:lnTo>
                    <a:pt x="29" y="8"/>
                  </a:lnTo>
                  <a:lnTo>
                    <a:pt x="35" y="4"/>
                  </a:lnTo>
                  <a:lnTo>
                    <a:pt x="44" y="2"/>
                  </a:lnTo>
                  <a:lnTo>
                    <a:pt x="55" y="0"/>
                  </a:lnTo>
                  <a:lnTo>
                    <a:pt x="65" y="2"/>
                  </a:lnTo>
                  <a:lnTo>
                    <a:pt x="76" y="3"/>
                  </a:lnTo>
                  <a:lnTo>
                    <a:pt x="85" y="6"/>
                  </a:lnTo>
                  <a:lnTo>
                    <a:pt x="94" y="8"/>
                  </a:lnTo>
                  <a:lnTo>
                    <a:pt x="102" y="11"/>
                  </a:lnTo>
                  <a:lnTo>
                    <a:pt x="108" y="13"/>
                  </a:lnTo>
                  <a:lnTo>
                    <a:pt x="160" y="84"/>
                  </a:lnTo>
                  <a:lnTo>
                    <a:pt x="202" y="179"/>
                  </a:lnTo>
                  <a:lnTo>
                    <a:pt x="234" y="287"/>
                  </a:lnTo>
                  <a:lnTo>
                    <a:pt x="258" y="401"/>
                  </a:lnTo>
                  <a:lnTo>
                    <a:pt x="273" y="512"/>
                  </a:lnTo>
                  <a:lnTo>
                    <a:pt x="284" y="610"/>
                  </a:lnTo>
                  <a:lnTo>
                    <a:pt x="290" y="688"/>
                  </a:lnTo>
                  <a:lnTo>
                    <a:pt x="293" y="735"/>
                  </a:lnTo>
                  <a:lnTo>
                    <a:pt x="268" y="745"/>
                  </a:lnTo>
                  <a:lnTo>
                    <a:pt x="246" y="753"/>
                  </a:lnTo>
                  <a:lnTo>
                    <a:pt x="225" y="758"/>
                  </a:lnTo>
                  <a:lnTo>
                    <a:pt x="206" y="762"/>
                  </a:lnTo>
                  <a:lnTo>
                    <a:pt x="187" y="763"/>
                  </a:lnTo>
                  <a:lnTo>
                    <a:pt x="171" y="763"/>
                  </a:lnTo>
                  <a:lnTo>
                    <a:pt x="155" y="763"/>
                  </a:lnTo>
                  <a:lnTo>
                    <a:pt x="142" y="761"/>
                  </a:lnTo>
                  <a:lnTo>
                    <a:pt x="130" y="758"/>
                  </a:lnTo>
                  <a:lnTo>
                    <a:pt x="119" y="755"/>
                  </a:lnTo>
                  <a:lnTo>
                    <a:pt x="109" y="751"/>
                  </a:lnTo>
                  <a:lnTo>
                    <a:pt x="102" y="746"/>
                  </a:lnTo>
                  <a:lnTo>
                    <a:pt x="94" y="742"/>
                  </a:lnTo>
                  <a:lnTo>
                    <a:pt x="89" y="738"/>
                  </a:lnTo>
                  <a:lnTo>
                    <a:pt x="85" y="735"/>
                  </a:lnTo>
                  <a:lnTo>
                    <a:pt x="81" y="732"/>
                  </a:lnTo>
                  <a:lnTo>
                    <a:pt x="82" y="716"/>
                  </a:lnTo>
                  <a:lnTo>
                    <a:pt x="82" y="701"/>
                  </a:lnTo>
                  <a:lnTo>
                    <a:pt x="83" y="685"/>
                  </a:lnTo>
                  <a:lnTo>
                    <a:pt x="83" y="671"/>
                  </a:lnTo>
                  <a:close/>
                </a:path>
              </a:pathLst>
            </a:custGeom>
            <a:solidFill>
              <a:srgbClr val="C0C0C0"/>
            </a:solidFill>
            <a:ln w="9525">
              <a:noFill/>
              <a:round/>
              <a:headEnd/>
              <a:tailEnd/>
            </a:ln>
          </p:spPr>
          <p:txBody>
            <a:bodyPr/>
            <a:lstStyle/>
            <a:p>
              <a:pPr rtl="0"/>
              <a:endParaRPr lang="en-US" sz="3800"/>
            </a:p>
          </p:txBody>
        </p:sp>
        <p:sp>
          <p:nvSpPr>
            <p:cNvPr id="1302" name="Freeform 1300"/>
            <p:cNvSpPr>
              <a:spLocks/>
            </p:cNvSpPr>
            <p:nvPr/>
          </p:nvSpPr>
          <p:spPr bwMode="auto">
            <a:xfrm flipH="1">
              <a:off x="494" y="1047"/>
              <a:ext cx="20" cy="27"/>
            </a:xfrm>
            <a:custGeom>
              <a:avLst/>
              <a:gdLst>
                <a:gd name="T0" fmla="*/ 0 w 90"/>
                <a:gd name="T1" fmla="*/ 8 h 118"/>
                <a:gd name="T2" fmla="*/ 1 w 90"/>
                <a:gd name="T3" fmla="*/ 9 h 118"/>
                <a:gd name="T4" fmla="*/ 2 w 90"/>
                <a:gd name="T5" fmla="*/ 11 h 118"/>
                <a:gd name="T6" fmla="*/ 4 w 90"/>
                <a:gd name="T7" fmla="*/ 13 h 118"/>
                <a:gd name="T8" fmla="*/ 5 w 90"/>
                <a:gd name="T9" fmla="*/ 16 h 118"/>
                <a:gd name="T10" fmla="*/ 7 w 90"/>
                <a:gd name="T11" fmla="*/ 19 h 118"/>
                <a:gd name="T12" fmla="*/ 8 w 90"/>
                <a:gd name="T13" fmla="*/ 21 h 118"/>
                <a:gd name="T14" fmla="*/ 10 w 90"/>
                <a:gd name="T15" fmla="*/ 24 h 118"/>
                <a:gd name="T16" fmla="*/ 11 w 90"/>
                <a:gd name="T17" fmla="*/ 27 h 118"/>
                <a:gd name="T18" fmla="*/ 20 w 90"/>
                <a:gd name="T19" fmla="*/ 23 h 118"/>
                <a:gd name="T20" fmla="*/ 19 w 90"/>
                <a:gd name="T21" fmla="*/ 21 h 118"/>
                <a:gd name="T22" fmla="*/ 18 w 90"/>
                <a:gd name="T23" fmla="*/ 19 h 118"/>
                <a:gd name="T24" fmla="*/ 16 w 90"/>
                <a:gd name="T25" fmla="*/ 16 h 118"/>
                <a:gd name="T26" fmla="*/ 15 w 90"/>
                <a:gd name="T27" fmla="*/ 12 h 118"/>
                <a:gd name="T28" fmla="*/ 12 w 90"/>
                <a:gd name="T29" fmla="*/ 8 h 118"/>
                <a:gd name="T30" fmla="*/ 10 w 90"/>
                <a:gd name="T31" fmla="*/ 5 h 118"/>
                <a:gd name="T32" fmla="*/ 8 w 90"/>
                <a:gd name="T33" fmla="*/ 2 h 118"/>
                <a:gd name="T34" fmla="*/ 6 w 90"/>
                <a:gd name="T35" fmla="*/ 0 h 118"/>
                <a:gd name="T36" fmla="*/ 0 w 90"/>
                <a:gd name="T37" fmla="*/ 8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118"/>
                <a:gd name="T59" fmla="*/ 90 w 90"/>
                <a:gd name="T60" fmla="*/ 118 h 1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118">
                  <a:moveTo>
                    <a:pt x="0" y="35"/>
                  </a:moveTo>
                  <a:lnTo>
                    <a:pt x="6" y="40"/>
                  </a:lnTo>
                  <a:lnTo>
                    <a:pt x="11" y="47"/>
                  </a:lnTo>
                  <a:lnTo>
                    <a:pt x="17" y="57"/>
                  </a:lnTo>
                  <a:lnTo>
                    <a:pt x="24" y="68"/>
                  </a:lnTo>
                  <a:lnTo>
                    <a:pt x="32" y="81"/>
                  </a:lnTo>
                  <a:lnTo>
                    <a:pt x="38" y="92"/>
                  </a:lnTo>
                  <a:lnTo>
                    <a:pt x="45" y="105"/>
                  </a:lnTo>
                  <a:lnTo>
                    <a:pt x="51" y="118"/>
                  </a:lnTo>
                  <a:lnTo>
                    <a:pt x="90" y="100"/>
                  </a:lnTo>
                  <a:lnTo>
                    <a:pt x="87" y="92"/>
                  </a:lnTo>
                  <a:lnTo>
                    <a:pt x="81" y="82"/>
                  </a:lnTo>
                  <a:lnTo>
                    <a:pt x="74" y="68"/>
                  </a:lnTo>
                  <a:lnTo>
                    <a:pt x="67" y="52"/>
                  </a:lnTo>
                  <a:lnTo>
                    <a:pt x="56" y="36"/>
                  </a:lnTo>
                  <a:lnTo>
                    <a:pt x="47" y="22"/>
                  </a:lnTo>
                  <a:lnTo>
                    <a:pt x="37" y="9"/>
                  </a:lnTo>
                  <a:lnTo>
                    <a:pt x="26" y="0"/>
                  </a:lnTo>
                  <a:lnTo>
                    <a:pt x="0" y="35"/>
                  </a:lnTo>
                  <a:close/>
                </a:path>
              </a:pathLst>
            </a:custGeom>
            <a:solidFill>
              <a:srgbClr val="000000"/>
            </a:solidFill>
            <a:ln w="9525">
              <a:noFill/>
              <a:round/>
              <a:headEnd/>
              <a:tailEnd/>
            </a:ln>
          </p:spPr>
          <p:txBody>
            <a:bodyPr/>
            <a:lstStyle/>
            <a:p>
              <a:pPr rtl="0"/>
              <a:endParaRPr lang="en-US" sz="3800"/>
            </a:p>
          </p:txBody>
        </p:sp>
        <p:sp>
          <p:nvSpPr>
            <p:cNvPr id="1303" name="Freeform 1301"/>
            <p:cNvSpPr>
              <a:spLocks/>
            </p:cNvSpPr>
            <p:nvPr/>
          </p:nvSpPr>
          <p:spPr bwMode="auto">
            <a:xfrm flipH="1">
              <a:off x="611" y="1129"/>
              <a:ext cx="74" cy="73"/>
            </a:xfrm>
            <a:custGeom>
              <a:avLst/>
              <a:gdLst>
                <a:gd name="T0" fmla="*/ 64 w 322"/>
                <a:gd name="T1" fmla="*/ 2 h 315"/>
                <a:gd name="T2" fmla="*/ 2 w 322"/>
                <a:gd name="T3" fmla="*/ 63 h 315"/>
                <a:gd name="T4" fmla="*/ 0 w 322"/>
                <a:gd name="T5" fmla="*/ 65 h 315"/>
                <a:gd name="T6" fmla="*/ 0 w 322"/>
                <a:gd name="T7" fmla="*/ 67 h 315"/>
                <a:gd name="T8" fmla="*/ 0 w 322"/>
                <a:gd name="T9" fmla="*/ 69 h 315"/>
                <a:gd name="T10" fmla="*/ 2 w 322"/>
                <a:gd name="T11" fmla="*/ 71 h 315"/>
                <a:gd name="T12" fmla="*/ 4 w 322"/>
                <a:gd name="T13" fmla="*/ 73 h 315"/>
                <a:gd name="T14" fmla="*/ 6 w 322"/>
                <a:gd name="T15" fmla="*/ 73 h 315"/>
                <a:gd name="T16" fmla="*/ 8 w 322"/>
                <a:gd name="T17" fmla="*/ 73 h 315"/>
                <a:gd name="T18" fmla="*/ 10 w 322"/>
                <a:gd name="T19" fmla="*/ 71 h 315"/>
                <a:gd name="T20" fmla="*/ 72 w 322"/>
                <a:gd name="T21" fmla="*/ 11 h 315"/>
                <a:gd name="T22" fmla="*/ 74 w 322"/>
                <a:gd name="T23" fmla="*/ 9 h 315"/>
                <a:gd name="T24" fmla="*/ 74 w 322"/>
                <a:gd name="T25" fmla="*/ 6 h 315"/>
                <a:gd name="T26" fmla="*/ 74 w 322"/>
                <a:gd name="T27" fmla="*/ 4 h 315"/>
                <a:gd name="T28" fmla="*/ 72 w 322"/>
                <a:gd name="T29" fmla="*/ 2 h 315"/>
                <a:gd name="T30" fmla="*/ 70 w 322"/>
                <a:gd name="T31" fmla="*/ 0 h 315"/>
                <a:gd name="T32" fmla="*/ 68 w 322"/>
                <a:gd name="T33" fmla="*/ 0 h 315"/>
                <a:gd name="T34" fmla="*/ 66 w 322"/>
                <a:gd name="T35" fmla="*/ 0 h 315"/>
                <a:gd name="T36" fmla="*/ 64 w 322"/>
                <a:gd name="T37" fmla="*/ 2 h 3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2"/>
                <a:gd name="T58" fmla="*/ 0 h 315"/>
                <a:gd name="T59" fmla="*/ 322 w 322"/>
                <a:gd name="T60" fmla="*/ 315 h 3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2" h="315">
                  <a:moveTo>
                    <a:pt x="279" y="8"/>
                  </a:moveTo>
                  <a:lnTo>
                    <a:pt x="8" y="270"/>
                  </a:lnTo>
                  <a:lnTo>
                    <a:pt x="2" y="279"/>
                  </a:lnTo>
                  <a:lnTo>
                    <a:pt x="0" y="288"/>
                  </a:lnTo>
                  <a:lnTo>
                    <a:pt x="2" y="298"/>
                  </a:lnTo>
                  <a:lnTo>
                    <a:pt x="7" y="307"/>
                  </a:lnTo>
                  <a:lnTo>
                    <a:pt x="16" y="313"/>
                  </a:lnTo>
                  <a:lnTo>
                    <a:pt x="26" y="315"/>
                  </a:lnTo>
                  <a:lnTo>
                    <a:pt x="36" y="313"/>
                  </a:lnTo>
                  <a:lnTo>
                    <a:pt x="45" y="307"/>
                  </a:lnTo>
                  <a:lnTo>
                    <a:pt x="314" y="46"/>
                  </a:lnTo>
                  <a:lnTo>
                    <a:pt x="320" y="37"/>
                  </a:lnTo>
                  <a:lnTo>
                    <a:pt x="322" y="26"/>
                  </a:lnTo>
                  <a:lnTo>
                    <a:pt x="320" y="17"/>
                  </a:lnTo>
                  <a:lnTo>
                    <a:pt x="315" y="8"/>
                  </a:lnTo>
                  <a:lnTo>
                    <a:pt x="306" y="1"/>
                  </a:lnTo>
                  <a:lnTo>
                    <a:pt x="297" y="0"/>
                  </a:lnTo>
                  <a:lnTo>
                    <a:pt x="288" y="1"/>
                  </a:lnTo>
                  <a:lnTo>
                    <a:pt x="279" y="8"/>
                  </a:lnTo>
                  <a:close/>
                </a:path>
              </a:pathLst>
            </a:custGeom>
            <a:solidFill>
              <a:srgbClr val="000000"/>
            </a:solidFill>
            <a:ln w="9525">
              <a:noFill/>
              <a:round/>
              <a:headEnd/>
              <a:tailEnd/>
            </a:ln>
          </p:spPr>
          <p:txBody>
            <a:bodyPr/>
            <a:lstStyle/>
            <a:p>
              <a:pPr rtl="0"/>
              <a:endParaRPr lang="en-US" sz="3800"/>
            </a:p>
          </p:txBody>
        </p:sp>
        <p:sp>
          <p:nvSpPr>
            <p:cNvPr id="1304" name="Freeform 1302"/>
            <p:cNvSpPr>
              <a:spLocks/>
            </p:cNvSpPr>
            <p:nvPr/>
          </p:nvSpPr>
          <p:spPr bwMode="auto">
            <a:xfrm flipH="1">
              <a:off x="490" y="1117"/>
              <a:ext cx="163" cy="91"/>
            </a:xfrm>
            <a:custGeom>
              <a:avLst/>
              <a:gdLst>
                <a:gd name="T0" fmla="*/ 153 w 708"/>
                <a:gd name="T1" fmla="*/ 4 h 397"/>
                <a:gd name="T2" fmla="*/ 151 w 708"/>
                <a:gd name="T3" fmla="*/ 8 h 397"/>
                <a:gd name="T4" fmla="*/ 148 w 708"/>
                <a:gd name="T5" fmla="*/ 15 h 397"/>
                <a:gd name="T6" fmla="*/ 144 w 708"/>
                <a:gd name="T7" fmla="*/ 24 h 397"/>
                <a:gd name="T8" fmla="*/ 137 w 708"/>
                <a:gd name="T9" fmla="*/ 35 h 397"/>
                <a:gd name="T10" fmla="*/ 129 w 708"/>
                <a:gd name="T11" fmla="*/ 46 h 397"/>
                <a:gd name="T12" fmla="*/ 118 w 708"/>
                <a:gd name="T13" fmla="*/ 56 h 397"/>
                <a:gd name="T14" fmla="*/ 105 w 708"/>
                <a:gd name="T15" fmla="*/ 66 h 397"/>
                <a:gd name="T16" fmla="*/ 93 w 708"/>
                <a:gd name="T17" fmla="*/ 73 h 397"/>
                <a:gd name="T18" fmla="*/ 83 w 708"/>
                <a:gd name="T19" fmla="*/ 77 h 397"/>
                <a:gd name="T20" fmla="*/ 72 w 708"/>
                <a:gd name="T21" fmla="*/ 79 h 397"/>
                <a:gd name="T22" fmla="*/ 61 w 708"/>
                <a:gd name="T23" fmla="*/ 81 h 397"/>
                <a:gd name="T24" fmla="*/ 50 w 708"/>
                <a:gd name="T25" fmla="*/ 81 h 397"/>
                <a:gd name="T26" fmla="*/ 38 w 708"/>
                <a:gd name="T27" fmla="*/ 80 h 397"/>
                <a:gd name="T28" fmla="*/ 26 w 708"/>
                <a:gd name="T29" fmla="*/ 78 h 397"/>
                <a:gd name="T30" fmla="*/ 13 w 708"/>
                <a:gd name="T31" fmla="*/ 75 h 397"/>
                <a:gd name="T32" fmla="*/ 4 w 708"/>
                <a:gd name="T33" fmla="*/ 73 h 397"/>
                <a:gd name="T34" fmla="*/ 1 w 708"/>
                <a:gd name="T35" fmla="*/ 75 h 397"/>
                <a:gd name="T36" fmla="*/ 0 w 708"/>
                <a:gd name="T37" fmla="*/ 78 h 397"/>
                <a:gd name="T38" fmla="*/ 2 w 708"/>
                <a:gd name="T39" fmla="*/ 82 h 397"/>
                <a:gd name="T40" fmla="*/ 10 w 708"/>
                <a:gd name="T41" fmla="*/ 85 h 397"/>
                <a:gd name="T42" fmla="*/ 24 w 708"/>
                <a:gd name="T43" fmla="*/ 88 h 397"/>
                <a:gd name="T44" fmla="*/ 37 w 708"/>
                <a:gd name="T45" fmla="*/ 90 h 397"/>
                <a:gd name="T46" fmla="*/ 50 w 708"/>
                <a:gd name="T47" fmla="*/ 91 h 397"/>
                <a:gd name="T48" fmla="*/ 63 w 708"/>
                <a:gd name="T49" fmla="*/ 91 h 397"/>
                <a:gd name="T50" fmla="*/ 75 w 708"/>
                <a:gd name="T51" fmla="*/ 89 h 397"/>
                <a:gd name="T52" fmla="*/ 86 w 708"/>
                <a:gd name="T53" fmla="*/ 86 h 397"/>
                <a:gd name="T54" fmla="*/ 97 w 708"/>
                <a:gd name="T55" fmla="*/ 82 h 397"/>
                <a:gd name="T56" fmla="*/ 111 w 708"/>
                <a:gd name="T57" fmla="*/ 75 h 397"/>
                <a:gd name="T58" fmla="*/ 125 w 708"/>
                <a:gd name="T59" fmla="*/ 64 h 397"/>
                <a:gd name="T60" fmla="*/ 136 w 708"/>
                <a:gd name="T61" fmla="*/ 53 h 397"/>
                <a:gd name="T62" fmla="*/ 146 w 708"/>
                <a:gd name="T63" fmla="*/ 41 h 397"/>
                <a:gd name="T64" fmla="*/ 153 w 708"/>
                <a:gd name="T65" fmla="*/ 30 h 397"/>
                <a:gd name="T66" fmla="*/ 158 w 708"/>
                <a:gd name="T67" fmla="*/ 19 h 397"/>
                <a:gd name="T68" fmla="*/ 161 w 708"/>
                <a:gd name="T69" fmla="*/ 12 h 397"/>
                <a:gd name="T70" fmla="*/ 163 w 708"/>
                <a:gd name="T71" fmla="*/ 7 h 397"/>
                <a:gd name="T72" fmla="*/ 163 w 708"/>
                <a:gd name="T73" fmla="*/ 4 h 397"/>
                <a:gd name="T74" fmla="*/ 161 w 708"/>
                <a:gd name="T75" fmla="*/ 1 h 397"/>
                <a:gd name="T76" fmla="*/ 157 w 708"/>
                <a:gd name="T77" fmla="*/ 0 h 397"/>
                <a:gd name="T78" fmla="*/ 154 w 708"/>
                <a:gd name="T79" fmla="*/ 2 h 3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8"/>
                <a:gd name="T121" fmla="*/ 0 h 397"/>
                <a:gd name="T122" fmla="*/ 708 w 708"/>
                <a:gd name="T123" fmla="*/ 397 h 3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8" h="397">
                  <a:moveTo>
                    <a:pt x="665" y="15"/>
                  </a:moveTo>
                  <a:lnTo>
                    <a:pt x="664" y="17"/>
                  </a:lnTo>
                  <a:lnTo>
                    <a:pt x="662" y="24"/>
                  </a:lnTo>
                  <a:lnTo>
                    <a:pt x="658" y="36"/>
                  </a:lnTo>
                  <a:lnTo>
                    <a:pt x="652" y="49"/>
                  </a:lnTo>
                  <a:lnTo>
                    <a:pt x="645" y="66"/>
                  </a:lnTo>
                  <a:lnTo>
                    <a:pt x="636" y="85"/>
                  </a:lnTo>
                  <a:lnTo>
                    <a:pt x="624" y="106"/>
                  </a:lnTo>
                  <a:lnTo>
                    <a:pt x="611" y="128"/>
                  </a:lnTo>
                  <a:lnTo>
                    <a:pt x="595" y="151"/>
                  </a:lnTo>
                  <a:lnTo>
                    <a:pt x="578" y="176"/>
                  </a:lnTo>
                  <a:lnTo>
                    <a:pt x="559" y="200"/>
                  </a:lnTo>
                  <a:lnTo>
                    <a:pt x="537" y="224"/>
                  </a:lnTo>
                  <a:lnTo>
                    <a:pt x="512" y="246"/>
                  </a:lnTo>
                  <a:lnTo>
                    <a:pt x="486" y="269"/>
                  </a:lnTo>
                  <a:lnTo>
                    <a:pt x="456" y="289"/>
                  </a:lnTo>
                  <a:lnTo>
                    <a:pt x="425" y="308"/>
                  </a:lnTo>
                  <a:lnTo>
                    <a:pt x="404" y="318"/>
                  </a:lnTo>
                  <a:lnTo>
                    <a:pt x="382" y="327"/>
                  </a:lnTo>
                  <a:lnTo>
                    <a:pt x="360" y="334"/>
                  </a:lnTo>
                  <a:lnTo>
                    <a:pt x="337" y="340"/>
                  </a:lnTo>
                  <a:lnTo>
                    <a:pt x="314" y="345"/>
                  </a:lnTo>
                  <a:lnTo>
                    <a:pt x="290" y="349"/>
                  </a:lnTo>
                  <a:lnTo>
                    <a:pt x="266" y="352"/>
                  </a:lnTo>
                  <a:lnTo>
                    <a:pt x="242" y="353"/>
                  </a:lnTo>
                  <a:lnTo>
                    <a:pt x="216" y="353"/>
                  </a:lnTo>
                  <a:lnTo>
                    <a:pt x="191" y="352"/>
                  </a:lnTo>
                  <a:lnTo>
                    <a:pt x="165" y="351"/>
                  </a:lnTo>
                  <a:lnTo>
                    <a:pt x="139" y="347"/>
                  </a:lnTo>
                  <a:lnTo>
                    <a:pt x="112" y="342"/>
                  </a:lnTo>
                  <a:lnTo>
                    <a:pt x="84" y="335"/>
                  </a:lnTo>
                  <a:lnTo>
                    <a:pt x="57" y="328"/>
                  </a:lnTo>
                  <a:lnTo>
                    <a:pt x="28" y="319"/>
                  </a:lnTo>
                  <a:lnTo>
                    <a:pt x="19" y="318"/>
                  </a:lnTo>
                  <a:lnTo>
                    <a:pt x="12" y="321"/>
                  </a:lnTo>
                  <a:lnTo>
                    <a:pt x="5" y="326"/>
                  </a:lnTo>
                  <a:lnTo>
                    <a:pt x="1" y="332"/>
                  </a:lnTo>
                  <a:lnTo>
                    <a:pt x="0" y="342"/>
                  </a:lnTo>
                  <a:lnTo>
                    <a:pt x="2" y="349"/>
                  </a:lnTo>
                  <a:lnTo>
                    <a:pt x="8" y="357"/>
                  </a:lnTo>
                  <a:lnTo>
                    <a:pt x="14" y="361"/>
                  </a:lnTo>
                  <a:lnTo>
                    <a:pt x="44" y="370"/>
                  </a:lnTo>
                  <a:lnTo>
                    <a:pt x="75" y="378"/>
                  </a:lnTo>
                  <a:lnTo>
                    <a:pt x="104" y="384"/>
                  </a:lnTo>
                  <a:lnTo>
                    <a:pt x="134" y="390"/>
                  </a:lnTo>
                  <a:lnTo>
                    <a:pt x="162" y="394"/>
                  </a:lnTo>
                  <a:lnTo>
                    <a:pt x="191" y="396"/>
                  </a:lnTo>
                  <a:lnTo>
                    <a:pt x="218" y="397"/>
                  </a:lnTo>
                  <a:lnTo>
                    <a:pt x="246" y="397"/>
                  </a:lnTo>
                  <a:lnTo>
                    <a:pt x="273" y="395"/>
                  </a:lnTo>
                  <a:lnTo>
                    <a:pt x="299" y="392"/>
                  </a:lnTo>
                  <a:lnTo>
                    <a:pt x="325" y="388"/>
                  </a:lnTo>
                  <a:lnTo>
                    <a:pt x="350" y="382"/>
                  </a:lnTo>
                  <a:lnTo>
                    <a:pt x="374" y="375"/>
                  </a:lnTo>
                  <a:lnTo>
                    <a:pt x="399" y="366"/>
                  </a:lnTo>
                  <a:lnTo>
                    <a:pt x="422" y="357"/>
                  </a:lnTo>
                  <a:lnTo>
                    <a:pt x="446" y="345"/>
                  </a:lnTo>
                  <a:lnTo>
                    <a:pt x="481" y="326"/>
                  </a:lnTo>
                  <a:lnTo>
                    <a:pt x="512" y="304"/>
                  </a:lnTo>
                  <a:lnTo>
                    <a:pt x="542" y="280"/>
                  </a:lnTo>
                  <a:lnTo>
                    <a:pt x="568" y="256"/>
                  </a:lnTo>
                  <a:lnTo>
                    <a:pt x="591" y="230"/>
                  </a:lnTo>
                  <a:lnTo>
                    <a:pt x="613" y="204"/>
                  </a:lnTo>
                  <a:lnTo>
                    <a:pt x="632" y="178"/>
                  </a:lnTo>
                  <a:lnTo>
                    <a:pt x="649" y="153"/>
                  </a:lnTo>
                  <a:lnTo>
                    <a:pt x="663" y="129"/>
                  </a:lnTo>
                  <a:lnTo>
                    <a:pt x="675" y="106"/>
                  </a:lnTo>
                  <a:lnTo>
                    <a:pt x="685" y="85"/>
                  </a:lnTo>
                  <a:lnTo>
                    <a:pt x="693" y="67"/>
                  </a:lnTo>
                  <a:lnTo>
                    <a:pt x="698" y="53"/>
                  </a:lnTo>
                  <a:lnTo>
                    <a:pt x="703" y="40"/>
                  </a:lnTo>
                  <a:lnTo>
                    <a:pt x="706" y="32"/>
                  </a:lnTo>
                  <a:lnTo>
                    <a:pt x="707" y="28"/>
                  </a:lnTo>
                  <a:lnTo>
                    <a:pt x="708" y="19"/>
                  </a:lnTo>
                  <a:lnTo>
                    <a:pt x="706" y="11"/>
                  </a:lnTo>
                  <a:lnTo>
                    <a:pt x="701" y="4"/>
                  </a:lnTo>
                  <a:lnTo>
                    <a:pt x="693" y="0"/>
                  </a:lnTo>
                  <a:lnTo>
                    <a:pt x="684" y="0"/>
                  </a:lnTo>
                  <a:lnTo>
                    <a:pt x="676" y="3"/>
                  </a:lnTo>
                  <a:lnTo>
                    <a:pt x="669" y="8"/>
                  </a:lnTo>
                  <a:lnTo>
                    <a:pt x="665" y="15"/>
                  </a:lnTo>
                  <a:close/>
                </a:path>
              </a:pathLst>
            </a:custGeom>
            <a:solidFill>
              <a:srgbClr val="000000"/>
            </a:solidFill>
            <a:ln w="9525">
              <a:noFill/>
              <a:round/>
              <a:headEnd/>
              <a:tailEnd/>
            </a:ln>
          </p:spPr>
          <p:txBody>
            <a:bodyPr/>
            <a:lstStyle/>
            <a:p>
              <a:pPr rtl="0"/>
              <a:endParaRPr lang="en-US" sz="3800"/>
            </a:p>
          </p:txBody>
        </p:sp>
        <p:sp>
          <p:nvSpPr>
            <p:cNvPr id="1305" name="Freeform 1303"/>
            <p:cNvSpPr>
              <a:spLocks/>
            </p:cNvSpPr>
            <p:nvPr/>
          </p:nvSpPr>
          <p:spPr bwMode="auto">
            <a:xfrm flipH="1">
              <a:off x="635" y="1167"/>
              <a:ext cx="49" cy="41"/>
            </a:xfrm>
            <a:custGeom>
              <a:avLst/>
              <a:gdLst>
                <a:gd name="T0" fmla="*/ 1 w 215"/>
                <a:gd name="T1" fmla="*/ 11 h 181"/>
                <a:gd name="T2" fmla="*/ 1 w 215"/>
                <a:gd name="T3" fmla="*/ 12 h 181"/>
                <a:gd name="T4" fmla="*/ 0 w 215"/>
                <a:gd name="T5" fmla="*/ 13 h 181"/>
                <a:gd name="T6" fmla="*/ 0 w 215"/>
                <a:gd name="T7" fmla="*/ 14 h 181"/>
                <a:gd name="T8" fmla="*/ 0 w 215"/>
                <a:gd name="T9" fmla="*/ 15 h 181"/>
                <a:gd name="T10" fmla="*/ 0 w 215"/>
                <a:gd name="T11" fmla="*/ 16 h 181"/>
                <a:gd name="T12" fmla="*/ 0 w 215"/>
                <a:gd name="T13" fmla="*/ 17 h 181"/>
                <a:gd name="T14" fmla="*/ 1 w 215"/>
                <a:gd name="T15" fmla="*/ 19 h 181"/>
                <a:gd name="T16" fmla="*/ 1 w 215"/>
                <a:gd name="T17" fmla="*/ 20 h 181"/>
                <a:gd name="T18" fmla="*/ 2 w 215"/>
                <a:gd name="T19" fmla="*/ 21 h 181"/>
                <a:gd name="T20" fmla="*/ 4 w 215"/>
                <a:gd name="T21" fmla="*/ 22 h 181"/>
                <a:gd name="T22" fmla="*/ 5 w 215"/>
                <a:gd name="T23" fmla="*/ 23 h 181"/>
                <a:gd name="T24" fmla="*/ 7 w 215"/>
                <a:gd name="T25" fmla="*/ 24 h 181"/>
                <a:gd name="T26" fmla="*/ 7 w 215"/>
                <a:gd name="T27" fmla="*/ 25 h 181"/>
                <a:gd name="T28" fmla="*/ 7 w 215"/>
                <a:gd name="T29" fmla="*/ 26 h 181"/>
                <a:gd name="T30" fmla="*/ 6 w 215"/>
                <a:gd name="T31" fmla="*/ 27 h 181"/>
                <a:gd name="T32" fmla="*/ 6 w 215"/>
                <a:gd name="T33" fmla="*/ 28 h 181"/>
                <a:gd name="T34" fmla="*/ 7 w 215"/>
                <a:gd name="T35" fmla="*/ 31 h 181"/>
                <a:gd name="T36" fmla="*/ 8 w 215"/>
                <a:gd name="T37" fmla="*/ 33 h 181"/>
                <a:gd name="T38" fmla="*/ 9 w 215"/>
                <a:gd name="T39" fmla="*/ 35 h 181"/>
                <a:gd name="T40" fmla="*/ 11 w 215"/>
                <a:gd name="T41" fmla="*/ 37 h 181"/>
                <a:gd name="T42" fmla="*/ 11 w 215"/>
                <a:gd name="T43" fmla="*/ 37 h 181"/>
                <a:gd name="T44" fmla="*/ 12 w 215"/>
                <a:gd name="T45" fmla="*/ 38 h 181"/>
                <a:gd name="T46" fmla="*/ 12 w 215"/>
                <a:gd name="T47" fmla="*/ 38 h 181"/>
                <a:gd name="T48" fmla="*/ 13 w 215"/>
                <a:gd name="T49" fmla="*/ 38 h 181"/>
                <a:gd name="T50" fmla="*/ 15 w 215"/>
                <a:gd name="T51" fmla="*/ 39 h 181"/>
                <a:gd name="T52" fmla="*/ 18 w 215"/>
                <a:gd name="T53" fmla="*/ 40 h 181"/>
                <a:gd name="T54" fmla="*/ 22 w 215"/>
                <a:gd name="T55" fmla="*/ 40 h 181"/>
                <a:gd name="T56" fmla="*/ 27 w 215"/>
                <a:gd name="T57" fmla="*/ 41 h 181"/>
                <a:gd name="T58" fmla="*/ 32 w 215"/>
                <a:gd name="T59" fmla="*/ 41 h 181"/>
                <a:gd name="T60" fmla="*/ 37 w 215"/>
                <a:gd name="T61" fmla="*/ 40 h 181"/>
                <a:gd name="T62" fmla="*/ 41 w 215"/>
                <a:gd name="T63" fmla="*/ 38 h 181"/>
                <a:gd name="T64" fmla="*/ 45 w 215"/>
                <a:gd name="T65" fmla="*/ 35 h 181"/>
                <a:gd name="T66" fmla="*/ 45 w 215"/>
                <a:gd name="T67" fmla="*/ 35 h 181"/>
                <a:gd name="T68" fmla="*/ 45 w 215"/>
                <a:gd name="T69" fmla="*/ 34 h 181"/>
                <a:gd name="T70" fmla="*/ 45 w 215"/>
                <a:gd name="T71" fmla="*/ 34 h 181"/>
                <a:gd name="T72" fmla="*/ 45 w 215"/>
                <a:gd name="T73" fmla="*/ 34 h 181"/>
                <a:gd name="T74" fmla="*/ 46 w 215"/>
                <a:gd name="T75" fmla="*/ 33 h 181"/>
                <a:gd name="T76" fmla="*/ 47 w 215"/>
                <a:gd name="T77" fmla="*/ 30 h 181"/>
                <a:gd name="T78" fmla="*/ 48 w 215"/>
                <a:gd name="T79" fmla="*/ 26 h 181"/>
                <a:gd name="T80" fmla="*/ 49 w 215"/>
                <a:gd name="T81" fmla="*/ 21 h 181"/>
                <a:gd name="T82" fmla="*/ 49 w 215"/>
                <a:gd name="T83" fmla="*/ 19 h 181"/>
                <a:gd name="T84" fmla="*/ 49 w 215"/>
                <a:gd name="T85" fmla="*/ 17 h 181"/>
                <a:gd name="T86" fmla="*/ 48 w 215"/>
                <a:gd name="T87" fmla="*/ 15 h 181"/>
                <a:gd name="T88" fmla="*/ 47 w 215"/>
                <a:gd name="T89" fmla="*/ 13 h 181"/>
                <a:gd name="T90" fmla="*/ 46 w 215"/>
                <a:gd name="T91" fmla="*/ 11 h 181"/>
                <a:gd name="T92" fmla="*/ 44 w 215"/>
                <a:gd name="T93" fmla="*/ 9 h 181"/>
                <a:gd name="T94" fmla="*/ 42 w 215"/>
                <a:gd name="T95" fmla="*/ 7 h 181"/>
                <a:gd name="T96" fmla="*/ 40 w 215"/>
                <a:gd name="T97" fmla="*/ 5 h 181"/>
                <a:gd name="T98" fmla="*/ 37 w 215"/>
                <a:gd name="T99" fmla="*/ 4 h 181"/>
                <a:gd name="T100" fmla="*/ 34 w 215"/>
                <a:gd name="T101" fmla="*/ 3 h 181"/>
                <a:gd name="T102" fmla="*/ 31 w 215"/>
                <a:gd name="T103" fmla="*/ 2 h 181"/>
                <a:gd name="T104" fmla="*/ 27 w 215"/>
                <a:gd name="T105" fmla="*/ 1 h 181"/>
                <a:gd name="T106" fmla="*/ 24 w 215"/>
                <a:gd name="T107" fmla="*/ 1 h 181"/>
                <a:gd name="T108" fmla="*/ 21 w 215"/>
                <a:gd name="T109" fmla="*/ 0 h 181"/>
                <a:gd name="T110" fmla="*/ 18 w 215"/>
                <a:gd name="T111" fmla="*/ 0 h 181"/>
                <a:gd name="T112" fmla="*/ 14 w 215"/>
                <a:gd name="T113" fmla="*/ 1 h 181"/>
                <a:gd name="T114" fmla="*/ 10 w 215"/>
                <a:gd name="T115" fmla="*/ 2 h 181"/>
                <a:gd name="T116" fmla="*/ 7 w 215"/>
                <a:gd name="T117" fmla="*/ 4 h 181"/>
                <a:gd name="T118" fmla="*/ 4 w 215"/>
                <a:gd name="T119" fmla="*/ 7 h 181"/>
                <a:gd name="T120" fmla="*/ 1 w 215"/>
                <a:gd name="T121" fmla="*/ 11 h 1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5"/>
                <a:gd name="T184" fmla="*/ 0 h 181"/>
                <a:gd name="T185" fmla="*/ 215 w 215"/>
                <a:gd name="T186" fmla="*/ 181 h 1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5" h="181">
                  <a:moveTo>
                    <a:pt x="5" y="47"/>
                  </a:moveTo>
                  <a:lnTo>
                    <a:pt x="4" y="51"/>
                  </a:lnTo>
                  <a:lnTo>
                    <a:pt x="1" y="56"/>
                  </a:lnTo>
                  <a:lnTo>
                    <a:pt x="0" y="61"/>
                  </a:lnTo>
                  <a:lnTo>
                    <a:pt x="0" y="67"/>
                  </a:lnTo>
                  <a:lnTo>
                    <a:pt x="0" y="72"/>
                  </a:lnTo>
                  <a:lnTo>
                    <a:pt x="1" y="77"/>
                  </a:lnTo>
                  <a:lnTo>
                    <a:pt x="3" y="82"/>
                  </a:lnTo>
                  <a:lnTo>
                    <a:pt x="5" y="87"/>
                  </a:lnTo>
                  <a:lnTo>
                    <a:pt x="9" y="93"/>
                  </a:lnTo>
                  <a:lnTo>
                    <a:pt x="16" y="98"/>
                  </a:lnTo>
                  <a:lnTo>
                    <a:pt x="22" y="102"/>
                  </a:lnTo>
                  <a:lnTo>
                    <a:pt x="31" y="104"/>
                  </a:lnTo>
                  <a:lnTo>
                    <a:pt x="30" y="109"/>
                  </a:lnTo>
                  <a:lnTo>
                    <a:pt x="29" y="115"/>
                  </a:lnTo>
                  <a:lnTo>
                    <a:pt x="27" y="120"/>
                  </a:lnTo>
                  <a:lnTo>
                    <a:pt x="27" y="125"/>
                  </a:lnTo>
                  <a:lnTo>
                    <a:pt x="29" y="136"/>
                  </a:lnTo>
                  <a:lnTo>
                    <a:pt x="33" y="146"/>
                  </a:lnTo>
                  <a:lnTo>
                    <a:pt x="38" y="155"/>
                  </a:lnTo>
                  <a:lnTo>
                    <a:pt x="47" y="164"/>
                  </a:lnTo>
                  <a:lnTo>
                    <a:pt x="49" y="165"/>
                  </a:lnTo>
                  <a:lnTo>
                    <a:pt x="51" y="167"/>
                  </a:lnTo>
                  <a:lnTo>
                    <a:pt x="53" y="168"/>
                  </a:lnTo>
                  <a:lnTo>
                    <a:pt x="55" y="168"/>
                  </a:lnTo>
                  <a:lnTo>
                    <a:pt x="64" y="171"/>
                  </a:lnTo>
                  <a:lnTo>
                    <a:pt x="78" y="175"/>
                  </a:lnTo>
                  <a:lnTo>
                    <a:pt x="98" y="178"/>
                  </a:lnTo>
                  <a:lnTo>
                    <a:pt x="118" y="181"/>
                  </a:lnTo>
                  <a:lnTo>
                    <a:pt x="139" y="180"/>
                  </a:lnTo>
                  <a:lnTo>
                    <a:pt x="161" y="177"/>
                  </a:lnTo>
                  <a:lnTo>
                    <a:pt x="181" y="168"/>
                  </a:lnTo>
                  <a:lnTo>
                    <a:pt x="196" y="155"/>
                  </a:lnTo>
                  <a:lnTo>
                    <a:pt x="198" y="154"/>
                  </a:lnTo>
                  <a:lnTo>
                    <a:pt x="198" y="152"/>
                  </a:lnTo>
                  <a:lnTo>
                    <a:pt x="199" y="152"/>
                  </a:lnTo>
                  <a:lnTo>
                    <a:pt x="199" y="151"/>
                  </a:lnTo>
                  <a:lnTo>
                    <a:pt x="203" y="145"/>
                  </a:lnTo>
                  <a:lnTo>
                    <a:pt x="208" y="132"/>
                  </a:lnTo>
                  <a:lnTo>
                    <a:pt x="212" y="115"/>
                  </a:lnTo>
                  <a:lnTo>
                    <a:pt x="215" y="94"/>
                  </a:lnTo>
                  <a:lnTo>
                    <a:pt x="215" y="85"/>
                  </a:lnTo>
                  <a:lnTo>
                    <a:pt x="213" y="76"/>
                  </a:lnTo>
                  <a:lnTo>
                    <a:pt x="211" y="68"/>
                  </a:lnTo>
                  <a:lnTo>
                    <a:pt x="207" y="59"/>
                  </a:lnTo>
                  <a:lnTo>
                    <a:pt x="200" y="48"/>
                  </a:lnTo>
                  <a:lnTo>
                    <a:pt x="194" y="39"/>
                  </a:lnTo>
                  <a:lnTo>
                    <a:pt x="185" y="31"/>
                  </a:lnTo>
                  <a:lnTo>
                    <a:pt x="174" y="24"/>
                  </a:lnTo>
                  <a:lnTo>
                    <a:pt x="163" y="18"/>
                  </a:lnTo>
                  <a:lnTo>
                    <a:pt x="150" y="13"/>
                  </a:lnTo>
                  <a:lnTo>
                    <a:pt x="135" y="9"/>
                  </a:lnTo>
                  <a:lnTo>
                    <a:pt x="120" y="5"/>
                  </a:lnTo>
                  <a:lnTo>
                    <a:pt x="107" y="3"/>
                  </a:lnTo>
                  <a:lnTo>
                    <a:pt x="92" y="0"/>
                  </a:lnTo>
                  <a:lnTo>
                    <a:pt x="77" y="0"/>
                  </a:lnTo>
                  <a:lnTo>
                    <a:pt x="60" y="3"/>
                  </a:lnTo>
                  <a:lnTo>
                    <a:pt x="44" y="8"/>
                  </a:lnTo>
                  <a:lnTo>
                    <a:pt x="29" y="16"/>
                  </a:lnTo>
                  <a:lnTo>
                    <a:pt x="16" y="29"/>
                  </a:lnTo>
                  <a:lnTo>
                    <a:pt x="5" y="47"/>
                  </a:lnTo>
                  <a:close/>
                </a:path>
              </a:pathLst>
            </a:custGeom>
            <a:solidFill>
              <a:srgbClr val="000000"/>
            </a:solidFill>
            <a:ln w="9525">
              <a:noFill/>
              <a:round/>
              <a:headEnd/>
              <a:tailEnd/>
            </a:ln>
          </p:spPr>
          <p:txBody>
            <a:bodyPr/>
            <a:lstStyle/>
            <a:p>
              <a:pPr rtl="0"/>
              <a:endParaRPr lang="en-US" sz="3800"/>
            </a:p>
          </p:txBody>
        </p:sp>
        <p:sp>
          <p:nvSpPr>
            <p:cNvPr id="1306" name="Freeform 1304"/>
            <p:cNvSpPr>
              <a:spLocks/>
            </p:cNvSpPr>
            <p:nvPr/>
          </p:nvSpPr>
          <p:spPr bwMode="auto">
            <a:xfrm flipH="1">
              <a:off x="648" y="1179"/>
              <a:ext cx="22" cy="17"/>
            </a:xfrm>
            <a:custGeom>
              <a:avLst/>
              <a:gdLst>
                <a:gd name="T0" fmla="*/ 10 w 99"/>
                <a:gd name="T1" fmla="*/ 0 h 74"/>
                <a:gd name="T2" fmla="*/ 10 w 99"/>
                <a:gd name="T3" fmla="*/ 1 h 74"/>
                <a:gd name="T4" fmla="*/ 10 w 99"/>
                <a:gd name="T5" fmla="*/ 1 h 74"/>
                <a:gd name="T6" fmla="*/ 10 w 99"/>
                <a:gd name="T7" fmla="*/ 1 h 74"/>
                <a:gd name="T8" fmla="*/ 10 w 99"/>
                <a:gd name="T9" fmla="*/ 1 h 74"/>
                <a:gd name="T10" fmla="*/ 12 w 99"/>
                <a:gd name="T11" fmla="*/ 1 h 74"/>
                <a:gd name="T12" fmla="*/ 14 w 99"/>
                <a:gd name="T13" fmla="*/ 1 h 74"/>
                <a:gd name="T14" fmla="*/ 15 w 99"/>
                <a:gd name="T15" fmla="*/ 2 h 74"/>
                <a:gd name="T16" fmla="*/ 17 w 99"/>
                <a:gd name="T17" fmla="*/ 2 h 74"/>
                <a:gd name="T18" fmla="*/ 18 w 99"/>
                <a:gd name="T19" fmla="*/ 3 h 74"/>
                <a:gd name="T20" fmla="*/ 20 w 99"/>
                <a:gd name="T21" fmla="*/ 4 h 74"/>
                <a:gd name="T22" fmla="*/ 21 w 99"/>
                <a:gd name="T23" fmla="*/ 5 h 74"/>
                <a:gd name="T24" fmla="*/ 22 w 99"/>
                <a:gd name="T25" fmla="*/ 6 h 74"/>
                <a:gd name="T26" fmla="*/ 22 w 99"/>
                <a:gd name="T27" fmla="*/ 7 h 74"/>
                <a:gd name="T28" fmla="*/ 22 w 99"/>
                <a:gd name="T29" fmla="*/ 8 h 74"/>
                <a:gd name="T30" fmla="*/ 22 w 99"/>
                <a:gd name="T31" fmla="*/ 9 h 74"/>
                <a:gd name="T32" fmla="*/ 22 w 99"/>
                <a:gd name="T33" fmla="*/ 9 h 74"/>
                <a:gd name="T34" fmla="*/ 22 w 99"/>
                <a:gd name="T35" fmla="*/ 11 h 74"/>
                <a:gd name="T36" fmla="*/ 22 w 99"/>
                <a:gd name="T37" fmla="*/ 13 h 74"/>
                <a:gd name="T38" fmla="*/ 21 w 99"/>
                <a:gd name="T39" fmla="*/ 14 h 74"/>
                <a:gd name="T40" fmla="*/ 21 w 99"/>
                <a:gd name="T41" fmla="*/ 15 h 74"/>
                <a:gd name="T42" fmla="*/ 20 w 99"/>
                <a:gd name="T43" fmla="*/ 16 h 74"/>
                <a:gd name="T44" fmla="*/ 18 w 99"/>
                <a:gd name="T45" fmla="*/ 17 h 74"/>
                <a:gd name="T46" fmla="*/ 16 w 99"/>
                <a:gd name="T47" fmla="*/ 17 h 74"/>
                <a:gd name="T48" fmla="*/ 14 w 99"/>
                <a:gd name="T49" fmla="*/ 17 h 74"/>
                <a:gd name="T50" fmla="*/ 12 w 99"/>
                <a:gd name="T51" fmla="*/ 17 h 74"/>
                <a:gd name="T52" fmla="*/ 9 w 99"/>
                <a:gd name="T53" fmla="*/ 17 h 74"/>
                <a:gd name="T54" fmla="*/ 7 w 99"/>
                <a:gd name="T55" fmla="*/ 16 h 74"/>
                <a:gd name="T56" fmla="*/ 4 w 99"/>
                <a:gd name="T57" fmla="*/ 15 h 74"/>
                <a:gd name="T58" fmla="*/ 5 w 99"/>
                <a:gd name="T59" fmla="*/ 14 h 74"/>
                <a:gd name="T60" fmla="*/ 5 w 99"/>
                <a:gd name="T61" fmla="*/ 13 h 74"/>
                <a:gd name="T62" fmla="*/ 6 w 99"/>
                <a:gd name="T63" fmla="*/ 12 h 74"/>
                <a:gd name="T64" fmla="*/ 6 w 99"/>
                <a:gd name="T65" fmla="*/ 11 h 74"/>
                <a:gd name="T66" fmla="*/ 7 w 99"/>
                <a:gd name="T67" fmla="*/ 10 h 74"/>
                <a:gd name="T68" fmla="*/ 7 w 99"/>
                <a:gd name="T69" fmla="*/ 9 h 74"/>
                <a:gd name="T70" fmla="*/ 7 w 99"/>
                <a:gd name="T71" fmla="*/ 9 h 74"/>
                <a:gd name="T72" fmla="*/ 7 w 99"/>
                <a:gd name="T73" fmla="*/ 7 h 74"/>
                <a:gd name="T74" fmla="*/ 7 w 99"/>
                <a:gd name="T75" fmla="*/ 7 h 74"/>
                <a:gd name="T76" fmla="*/ 7 w 99"/>
                <a:gd name="T77" fmla="*/ 6 h 74"/>
                <a:gd name="T78" fmla="*/ 7 w 99"/>
                <a:gd name="T79" fmla="*/ 6 h 74"/>
                <a:gd name="T80" fmla="*/ 7 w 99"/>
                <a:gd name="T81" fmla="*/ 6 h 74"/>
                <a:gd name="T82" fmla="*/ 6 w 99"/>
                <a:gd name="T83" fmla="*/ 4 h 74"/>
                <a:gd name="T84" fmla="*/ 6 w 99"/>
                <a:gd name="T85" fmla="*/ 3 h 74"/>
                <a:gd name="T86" fmla="*/ 4 w 99"/>
                <a:gd name="T87" fmla="*/ 2 h 74"/>
                <a:gd name="T88" fmla="*/ 3 w 99"/>
                <a:gd name="T89" fmla="*/ 2 h 74"/>
                <a:gd name="T90" fmla="*/ 3 w 99"/>
                <a:gd name="T91" fmla="*/ 2 h 74"/>
                <a:gd name="T92" fmla="*/ 2 w 99"/>
                <a:gd name="T93" fmla="*/ 1 h 74"/>
                <a:gd name="T94" fmla="*/ 1 w 99"/>
                <a:gd name="T95" fmla="*/ 1 h 74"/>
                <a:gd name="T96" fmla="*/ 0 w 99"/>
                <a:gd name="T97" fmla="*/ 1 h 74"/>
                <a:gd name="T98" fmla="*/ 2 w 99"/>
                <a:gd name="T99" fmla="*/ 0 h 74"/>
                <a:gd name="T100" fmla="*/ 3 w 99"/>
                <a:gd name="T101" fmla="*/ 0 h 74"/>
                <a:gd name="T102" fmla="*/ 4 w 99"/>
                <a:gd name="T103" fmla="*/ 0 h 74"/>
                <a:gd name="T104" fmla="*/ 6 w 99"/>
                <a:gd name="T105" fmla="*/ 0 h 74"/>
                <a:gd name="T106" fmla="*/ 7 w 99"/>
                <a:gd name="T107" fmla="*/ 0 h 74"/>
                <a:gd name="T108" fmla="*/ 8 w 99"/>
                <a:gd name="T109" fmla="*/ 0 h 74"/>
                <a:gd name="T110" fmla="*/ 9 w 99"/>
                <a:gd name="T111" fmla="*/ 0 h 74"/>
                <a:gd name="T112" fmla="*/ 10 w 99"/>
                <a:gd name="T113" fmla="*/ 0 h 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9"/>
                <a:gd name="T172" fmla="*/ 0 h 74"/>
                <a:gd name="T173" fmla="*/ 99 w 99"/>
                <a:gd name="T174" fmla="*/ 74 h 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9" h="74">
                  <a:moveTo>
                    <a:pt x="43" y="2"/>
                  </a:moveTo>
                  <a:lnTo>
                    <a:pt x="45" y="3"/>
                  </a:lnTo>
                  <a:lnTo>
                    <a:pt x="46" y="3"/>
                  </a:lnTo>
                  <a:lnTo>
                    <a:pt x="47" y="3"/>
                  </a:lnTo>
                  <a:lnTo>
                    <a:pt x="54" y="5"/>
                  </a:lnTo>
                  <a:lnTo>
                    <a:pt x="62" y="6"/>
                  </a:lnTo>
                  <a:lnTo>
                    <a:pt x="69" y="7"/>
                  </a:lnTo>
                  <a:lnTo>
                    <a:pt x="76" y="10"/>
                  </a:lnTo>
                  <a:lnTo>
                    <a:pt x="82" y="14"/>
                  </a:lnTo>
                  <a:lnTo>
                    <a:pt x="89" y="16"/>
                  </a:lnTo>
                  <a:lnTo>
                    <a:pt x="93" y="22"/>
                  </a:lnTo>
                  <a:lnTo>
                    <a:pt x="97" y="27"/>
                  </a:lnTo>
                  <a:lnTo>
                    <a:pt x="98" y="29"/>
                  </a:lnTo>
                  <a:lnTo>
                    <a:pt x="99" y="33"/>
                  </a:lnTo>
                  <a:lnTo>
                    <a:pt x="99" y="37"/>
                  </a:lnTo>
                  <a:lnTo>
                    <a:pt x="99" y="40"/>
                  </a:lnTo>
                  <a:lnTo>
                    <a:pt x="99" y="49"/>
                  </a:lnTo>
                  <a:lnTo>
                    <a:pt x="97" y="55"/>
                  </a:lnTo>
                  <a:lnTo>
                    <a:pt x="95" y="62"/>
                  </a:lnTo>
                  <a:lnTo>
                    <a:pt x="93" y="67"/>
                  </a:lnTo>
                  <a:lnTo>
                    <a:pt x="88" y="70"/>
                  </a:lnTo>
                  <a:lnTo>
                    <a:pt x="81" y="72"/>
                  </a:lnTo>
                  <a:lnTo>
                    <a:pt x="73" y="74"/>
                  </a:lnTo>
                  <a:lnTo>
                    <a:pt x="63" y="74"/>
                  </a:lnTo>
                  <a:lnTo>
                    <a:pt x="52" y="72"/>
                  </a:lnTo>
                  <a:lnTo>
                    <a:pt x="42" y="72"/>
                  </a:lnTo>
                  <a:lnTo>
                    <a:pt x="30" y="70"/>
                  </a:lnTo>
                  <a:lnTo>
                    <a:pt x="20" y="67"/>
                  </a:lnTo>
                  <a:lnTo>
                    <a:pt x="21" y="63"/>
                  </a:lnTo>
                  <a:lnTo>
                    <a:pt x="23" y="58"/>
                  </a:lnTo>
                  <a:lnTo>
                    <a:pt x="25" y="53"/>
                  </a:lnTo>
                  <a:lnTo>
                    <a:pt x="28" y="48"/>
                  </a:lnTo>
                  <a:lnTo>
                    <a:pt x="30" y="45"/>
                  </a:lnTo>
                  <a:lnTo>
                    <a:pt x="32" y="41"/>
                  </a:lnTo>
                  <a:lnTo>
                    <a:pt x="33" y="37"/>
                  </a:lnTo>
                  <a:lnTo>
                    <a:pt x="33" y="32"/>
                  </a:lnTo>
                  <a:lnTo>
                    <a:pt x="33" y="29"/>
                  </a:lnTo>
                  <a:lnTo>
                    <a:pt x="33" y="28"/>
                  </a:lnTo>
                  <a:lnTo>
                    <a:pt x="33" y="26"/>
                  </a:lnTo>
                  <a:lnTo>
                    <a:pt x="32" y="24"/>
                  </a:lnTo>
                  <a:lnTo>
                    <a:pt x="29" y="19"/>
                  </a:lnTo>
                  <a:lnTo>
                    <a:pt x="25" y="14"/>
                  </a:lnTo>
                  <a:lnTo>
                    <a:pt x="20" y="10"/>
                  </a:lnTo>
                  <a:lnTo>
                    <a:pt x="15" y="7"/>
                  </a:lnTo>
                  <a:lnTo>
                    <a:pt x="13" y="7"/>
                  </a:lnTo>
                  <a:lnTo>
                    <a:pt x="10" y="6"/>
                  </a:lnTo>
                  <a:lnTo>
                    <a:pt x="6" y="6"/>
                  </a:lnTo>
                  <a:lnTo>
                    <a:pt x="0" y="5"/>
                  </a:lnTo>
                  <a:lnTo>
                    <a:pt x="7" y="2"/>
                  </a:lnTo>
                  <a:lnTo>
                    <a:pt x="13" y="0"/>
                  </a:lnTo>
                  <a:lnTo>
                    <a:pt x="20" y="0"/>
                  </a:lnTo>
                  <a:lnTo>
                    <a:pt x="26" y="0"/>
                  </a:lnTo>
                  <a:lnTo>
                    <a:pt x="32" y="0"/>
                  </a:lnTo>
                  <a:lnTo>
                    <a:pt x="37" y="1"/>
                  </a:lnTo>
                  <a:lnTo>
                    <a:pt x="41" y="1"/>
                  </a:lnTo>
                  <a:lnTo>
                    <a:pt x="43" y="2"/>
                  </a:lnTo>
                  <a:close/>
                </a:path>
              </a:pathLst>
            </a:custGeom>
            <a:solidFill>
              <a:srgbClr val="C0C0C0"/>
            </a:solidFill>
            <a:ln w="9525">
              <a:noFill/>
              <a:round/>
              <a:headEnd/>
              <a:tailEnd/>
            </a:ln>
          </p:spPr>
          <p:txBody>
            <a:bodyPr/>
            <a:lstStyle/>
            <a:p>
              <a:pPr rtl="0"/>
              <a:endParaRPr lang="en-US" sz="3800"/>
            </a:p>
          </p:txBody>
        </p:sp>
        <p:sp>
          <p:nvSpPr>
            <p:cNvPr id="1307" name="Freeform 1305"/>
            <p:cNvSpPr>
              <a:spLocks/>
            </p:cNvSpPr>
            <p:nvPr/>
          </p:nvSpPr>
          <p:spPr bwMode="auto">
            <a:xfrm flipH="1">
              <a:off x="472" y="1105"/>
              <a:ext cx="56" cy="58"/>
            </a:xfrm>
            <a:custGeom>
              <a:avLst/>
              <a:gdLst>
                <a:gd name="T0" fmla="*/ 27 w 245"/>
                <a:gd name="T1" fmla="*/ 0 h 256"/>
                <a:gd name="T2" fmla="*/ 0 w 245"/>
                <a:gd name="T3" fmla="*/ 36 h 256"/>
                <a:gd name="T4" fmla="*/ 29 w 245"/>
                <a:gd name="T5" fmla="*/ 58 h 256"/>
                <a:gd name="T6" fmla="*/ 56 w 245"/>
                <a:gd name="T7" fmla="*/ 20 h 256"/>
                <a:gd name="T8" fmla="*/ 27 w 245"/>
                <a:gd name="T9" fmla="*/ 0 h 256"/>
                <a:gd name="T10" fmla="*/ 0 60000 65536"/>
                <a:gd name="T11" fmla="*/ 0 60000 65536"/>
                <a:gd name="T12" fmla="*/ 0 60000 65536"/>
                <a:gd name="T13" fmla="*/ 0 60000 65536"/>
                <a:gd name="T14" fmla="*/ 0 60000 65536"/>
                <a:gd name="T15" fmla="*/ 0 w 245"/>
                <a:gd name="T16" fmla="*/ 0 h 256"/>
                <a:gd name="T17" fmla="*/ 245 w 245"/>
                <a:gd name="T18" fmla="*/ 256 h 256"/>
              </a:gdLst>
              <a:ahLst/>
              <a:cxnLst>
                <a:cxn ang="T10">
                  <a:pos x="T0" y="T1"/>
                </a:cxn>
                <a:cxn ang="T11">
                  <a:pos x="T2" y="T3"/>
                </a:cxn>
                <a:cxn ang="T12">
                  <a:pos x="T4" y="T5"/>
                </a:cxn>
                <a:cxn ang="T13">
                  <a:pos x="T6" y="T7"/>
                </a:cxn>
                <a:cxn ang="T14">
                  <a:pos x="T8" y="T9"/>
                </a:cxn>
              </a:cxnLst>
              <a:rect l="T15" t="T16" r="T17" b="T18"/>
              <a:pathLst>
                <a:path w="245" h="256">
                  <a:moveTo>
                    <a:pt x="117" y="0"/>
                  </a:moveTo>
                  <a:lnTo>
                    <a:pt x="0" y="157"/>
                  </a:lnTo>
                  <a:lnTo>
                    <a:pt x="128" y="256"/>
                  </a:lnTo>
                  <a:lnTo>
                    <a:pt x="245" y="89"/>
                  </a:lnTo>
                  <a:lnTo>
                    <a:pt x="117" y="0"/>
                  </a:lnTo>
                  <a:close/>
                </a:path>
              </a:pathLst>
            </a:custGeom>
            <a:solidFill>
              <a:srgbClr val="C0C0C0"/>
            </a:solidFill>
            <a:ln w="9525">
              <a:noFill/>
              <a:round/>
              <a:headEnd/>
              <a:tailEnd/>
            </a:ln>
          </p:spPr>
          <p:txBody>
            <a:bodyPr/>
            <a:lstStyle/>
            <a:p>
              <a:pPr rtl="0"/>
              <a:endParaRPr lang="en-US" sz="3800"/>
            </a:p>
          </p:txBody>
        </p:sp>
        <p:sp>
          <p:nvSpPr>
            <p:cNvPr id="1308" name="Freeform 1306"/>
            <p:cNvSpPr>
              <a:spLocks/>
            </p:cNvSpPr>
            <p:nvPr/>
          </p:nvSpPr>
          <p:spPr bwMode="auto">
            <a:xfrm flipH="1">
              <a:off x="468" y="1101"/>
              <a:ext cx="63" cy="66"/>
            </a:xfrm>
            <a:custGeom>
              <a:avLst/>
              <a:gdLst>
                <a:gd name="T0" fmla="*/ 62 w 277"/>
                <a:gd name="T1" fmla="*/ 21 h 287"/>
                <a:gd name="T2" fmla="*/ 60 w 277"/>
                <a:gd name="T3" fmla="*/ 20 h 287"/>
                <a:gd name="T4" fmla="*/ 59 w 277"/>
                <a:gd name="T5" fmla="*/ 20 h 287"/>
                <a:gd name="T6" fmla="*/ 58 w 277"/>
                <a:gd name="T7" fmla="*/ 21 h 287"/>
                <a:gd name="T8" fmla="*/ 57 w 277"/>
                <a:gd name="T9" fmla="*/ 22 h 287"/>
                <a:gd name="T10" fmla="*/ 56 w 277"/>
                <a:gd name="T11" fmla="*/ 23 h 287"/>
                <a:gd name="T12" fmla="*/ 53 w 277"/>
                <a:gd name="T13" fmla="*/ 26 h 287"/>
                <a:gd name="T14" fmla="*/ 50 w 277"/>
                <a:gd name="T15" fmla="*/ 32 h 287"/>
                <a:gd name="T16" fmla="*/ 45 w 277"/>
                <a:gd name="T17" fmla="*/ 37 h 287"/>
                <a:gd name="T18" fmla="*/ 41 w 277"/>
                <a:gd name="T19" fmla="*/ 44 h 287"/>
                <a:gd name="T20" fmla="*/ 37 w 277"/>
                <a:gd name="T21" fmla="*/ 49 h 287"/>
                <a:gd name="T22" fmla="*/ 34 w 277"/>
                <a:gd name="T23" fmla="*/ 54 h 287"/>
                <a:gd name="T24" fmla="*/ 32 w 277"/>
                <a:gd name="T25" fmla="*/ 57 h 287"/>
                <a:gd name="T26" fmla="*/ 30 w 277"/>
                <a:gd name="T27" fmla="*/ 56 h 287"/>
                <a:gd name="T28" fmla="*/ 27 w 277"/>
                <a:gd name="T29" fmla="*/ 53 h 287"/>
                <a:gd name="T30" fmla="*/ 24 w 277"/>
                <a:gd name="T31" fmla="*/ 51 h 287"/>
                <a:gd name="T32" fmla="*/ 20 w 277"/>
                <a:gd name="T33" fmla="*/ 48 h 287"/>
                <a:gd name="T34" fmla="*/ 17 w 277"/>
                <a:gd name="T35" fmla="*/ 45 h 287"/>
                <a:gd name="T36" fmla="*/ 14 w 277"/>
                <a:gd name="T37" fmla="*/ 43 h 287"/>
                <a:gd name="T38" fmla="*/ 11 w 277"/>
                <a:gd name="T39" fmla="*/ 41 h 287"/>
                <a:gd name="T40" fmla="*/ 9 w 277"/>
                <a:gd name="T41" fmla="*/ 39 h 287"/>
                <a:gd name="T42" fmla="*/ 11 w 277"/>
                <a:gd name="T43" fmla="*/ 36 h 287"/>
                <a:gd name="T44" fmla="*/ 14 w 277"/>
                <a:gd name="T45" fmla="*/ 32 h 287"/>
                <a:gd name="T46" fmla="*/ 18 w 277"/>
                <a:gd name="T47" fmla="*/ 26 h 287"/>
                <a:gd name="T48" fmla="*/ 23 w 277"/>
                <a:gd name="T49" fmla="*/ 20 h 287"/>
                <a:gd name="T50" fmla="*/ 27 w 277"/>
                <a:gd name="T51" fmla="*/ 15 h 287"/>
                <a:gd name="T52" fmla="*/ 30 w 277"/>
                <a:gd name="T53" fmla="*/ 10 h 287"/>
                <a:gd name="T54" fmla="*/ 33 w 277"/>
                <a:gd name="T55" fmla="*/ 7 h 287"/>
                <a:gd name="T56" fmla="*/ 33 w 277"/>
                <a:gd name="T57" fmla="*/ 6 h 287"/>
                <a:gd name="T58" fmla="*/ 34 w 277"/>
                <a:gd name="T59" fmla="*/ 5 h 287"/>
                <a:gd name="T60" fmla="*/ 34 w 277"/>
                <a:gd name="T61" fmla="*/ 5 h 287"/>
                <a:gd name="T62" fmla="*/ 34 w 277"/>
                <a:gd name="T63" fmla="*/ 4 h 287"/>
                <a:gd name="T64" fmla="*/ 34 w 277"/>
                <a:gd name="T65" fmla="*/ 4 h 287"/>
                <a:gd name="T66" fmla="*/ 34 w 277"/>
                <a:gd name="T67" fmla="*/ 3 h 287"/>
                <a:gd name="T68" fmla="*/ 34 w 277"/>
                <a:gd name="T69" fmla="*/ 2 h 287"/>
                <a:gd name="T70" fmla="*/ 33 w 277"/>
                <a:gd name="T71" fmla="*/ 1 h 287"/>
                <a:gd name="T72" fmla="*/ 33 w 277"/>
                <a:gd name="T73" fmla="*/ 0 h 287"/>
                <a:gd name="T74" fmla="*/ 31 w 277"/>
                <a:gd name="T75" fmla="*/ 0 h 287"/>
                <a:gd name="T76" fmla="*/ 30 w 277"/>
                <a:gd name="T77" fmla="*/ 0 h 287"/>
                <a:gd name="T78" fmla="*/ 29 w 277"/>
                <a:gd name="T79" fmla="*/ 0 h 287"/>
                <a:gd name="T80" fmla="*/ 28 w 277"/>
                <a:gd name="T81" fmla="*/ 1 h 287"/>
                <a:gd name="T82" fmla="*/ 1 w 277"/>
                <a:gd name="T83" fmla="*/ 38 h 287"/>
                <a:gd name="T84" fmla="*/ 0 w 277"/>
                <a:gd name="T85" fmla="*/ 39 h 287"/>
                <a:gd name="T86" fmla="*/ 0 w 277"/>
                <a:gd name="T87" fmla="*/ 40 h 287"/>
                <a:gd name="T88" fmla="*/ 0 w 277"/>
                <a:gd name="T89" fmla="*/ 41 h 287"/>
                <a:gd name="T90" fmla="*/ 2 w 277"/>
                <a:gd name="T91" fmla="*/ 43 h 287"/>
                <a:gd name="T92" fmla="*/ 30 w 277"/>
                <a:gd name="T93" fmla="*/ 66 h 287"/>
                <a:gd name="T94" fmla="*/ 31 w 277"/>
                <a:gd name="T95" fmla="*/ 66 h 287"/>
                <a:gd name="T96" fmla="*/ 32 w 277"/>
                <a:gd name="T97" fmla="*/ 66 h 287"/>
                <a:gd name="T98" fmla="*/ 33 w 277"/>
                <a:gd name="T99" fmla="*/ 66 h 287"/>
                <a:gd name="T100" fmla="*/ 33 w 277"/>
                <a:gd name="T101" fmla="*/ 66 h 287"/>
                <a:gd name="T102" fmla="*/ 34 w 277"/>
                <a:gd name="T103" fmla="*/ 66 h 287"/>
                <a:gd name="T104" fmla="*/ 35 w 277"/>
                <a:gd name="T105" fmla="*/ 66 h 287"/>
                <a:gd name="T106" fmla="*/ 35 w 277"/>
                <a:gd name="T107" fmla="*/ 65 h 287"/>
                <a:gd name="T108" fmla="*/ 36 w 277"/>
                <a:gd name="T109" fmla="*/ 65 h 287"/>
                <a:gd name="T110" fmla="*/ 63 w 277"/>
                <a:gd name="T111" fmla="*/ 26 h 287"/>
                <a:gd name="T112" fmla="*/ 63 w 277"/>
                <a:gd name="T113" fmla="*/ 25 h 287"/>
                <a:gd name="T114" fmla="*/ 63 w 277"/>
                <a:gd name="T115" fmla="*/ 23 h 287"/>
                <a:gd name="T116" fmla="*/ 63 w 277"/>
                <a:gd name="T117" fmla="*/ 22 h 287"/>
                <a:gd name="T118" fmla="*/ 62 w 277"/>
                <a:gd name="T119" fmla="*/ 21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7"/>
                <a:gd name="T181" fmla="*/ 0 h 287"/>
                <a:gd name="T182" fmla="*/ 277 w 277"/>
                <a:gd name="T183" fmla="*/ 287 h 2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7" h="287">
                  <a:moveTo>
                    <a:pt x="272" y="91"/>
                  </a:moveTo>
                  <a:lnTo>
                    <a:pt x="265" y="88"/>
                  </a:lnTo>
                  <a:lnTo>
                    <a:pt x="259" y="88"/>
                  </a:lnTo>
                  <a:lnTo>
                    <a:pt x="254" y="91"/>
                  </a:lnTo>
                  <a:lnTo>
                    <a:pt x="249" y="95"/>
                  </a:lnTo>
                  <a:lnTo>
                    <a:pt x="245" y="100"/>
                  </a:lnTo>
                  <a:lnTo>
                    <a:pt x="234" y="115"/>
                  </a:lnTo>
                  <a:lnTo>
                    <a:pt x="219" y="137"/>
                  </a:lnTo>
                  <a:lnTo>
                    <a:pt x="200" y="162"/>
                  </a:lnTo>
                  <a:lnTo>
                    <a:pt x="182" y="190"/>
                  </a:lnTo>
                  <a:lnTo>
                    <a:pt x="164" y="214"/>
                  </a:lnTo>
                  <a:lnTo>
                    <a:pt x="150" y="235"/>
                  </a:lnTo>
                  <a:lnTo>
                    <a:pt x="141" y="248"/>
                  </a:lnTo>
                  <a:lnTo>
                    <a:pt x="132" y="242"/>
                  </a:lnTo>
                  <a:lnTo>
                    <a:pt x="119" y="232"/>
                  </a:lnTo>
                  <a:lnTo>
                    <a:pt x="104" y="221"/>
                  </a:lnTo>
                  <a:lnTo>
                    <a:pt x="90" y="209"/>
                  </a:lnTo>
                  <a:lnTo>
                    <a:pt x="74" y="197"/>
                  </a:lnTo>
                  <a:lnTo>
                    <a:pt x="60" y="186"/>
                  </a:lnTo>
                  <a:lnTo>
                    <a:pt x="48" y="177"/>
                  </a:lnTo>
                  <a:lnTo>
                    <a:pt x="39" y="170"/>
                  </a:lnTo>
                  <a:lnTo>
                    <a:pt x="48" y="157"/>
                  </a:lnTo>
                  <a:lnTo>
                    <a:pt x="63" y="137"/>
                  </a:lnTo>
                  <a:lnTo>
                    <a:pt x="81" y="114"/>
                  </a:lnTo>
                  <a:lnTo>
                    <a:pt x="99" y="89"/>
                  </a:lnTo>
                  <a:lnTo>
                    <a:pt x="117" y="66"/>
                  </a:lnTo>
                  <a:lnTo>
                    <a:pt x="133" y="45"/>
                  </a:lnTo>
                  <a:lnTo>
                    <a:pt x="143" y="31"/>
                  </a:lnTo>
                  <a:lnTo>
                    <a:pt x="147" y="26"/>
                  </a:lnTo>
                  <a:lnTo>
                    <a:pt x="148" y="23"/>
                  </a:lnTo>
                  <a:lnTo>
                    <a:pt x="150" y="20"/>
                  </a:lnTo>
                  <a:lnTo>
                    <a:pt x="151" y="19"/>
                  </a:lnTo>
                  <a:lnTo>
                    <a:pt x="151" y="16"/>
                  </a:lnTo>
                  <a:lnTo>
                    <a:pt x="151" y="13"/>
                  </a:lnTo>
                  <a:lnTo>
                    <a:pt x="150" y="9"/>
                  </a:lnTo>
                  <a:lnTo>
                    <a:pt x="147" y="5"/>
                  </a:lnTo>
                  <a:lnTo>
                    <a:pt x="145" y="2"/>
                  </a:lnTo>
                  <a:lnTo>
                    <a:pt x="138" y="0"/>
                  </a:lnTo>
                  <a:lnTo>
                    <a:pt x="132" y="0"/>
                  </a:lnTo>
                  <a:lnTo>
                    <a:pt x="126" y="2"/>
                  </a:lnTo>
                  <a:lnTo>
                    <a:pt x="121" y="6"/>
                  </a:lnTo>
                  <a:lnTo>
                    <a:pt x="3" y="164"/>
                  </a:lnTo>
                  <a:lnTo>
                    <a:pt x="0" y="169"/>
                  </a:lnTo>
                  <a:lnTo>
                    <a:pt x="0" y="175"/>
                  </a:lnTo>
                  <a:lnTo>
                    <a:pt x="2" y="180"/>
                  </a:lnTo>
                  <a:lnTo>
                    <a:pt x="7" y="186"/>
                  </a:lnTo>
                  <a:lnTo>
                    <a:pt x="134" y="285"/>
                  </a:lnTo>
                  <a:lnTo>
                    <a:pt x="137" y="286"/>
                  </a:lnTo>
                  <a:lnTo>
                    <a:pt x="141" y="287"/>
                  </a:lnTo>
                  <a:lnTo>
                    <a:pt x="143" y="287"/>
                  </a:lnTo>
                  <a:lnTo>
                    <a:pt x="147" y="287"/>
                  </a:lnTo>
                  <a:lnTo>
                    <a:pt x="150" y="287"/>
                  </a:lnTo>
                  <a:lnTo>
                    <a:pt x="152" y="286"/>
                  </a:lnTo>
                  <a:lnTo>
                    <a:pt x="155" y="283"/>
                  </a:lnTo>
                  <a:lnTo>
                    <a:pt x="158" y="281"/>
                  </a:lnTo>
                  <a:lnTo>
                    <a:pt x="275" y="114"/>
                  </a:lnTo>
                  <a:lnTo>
                    <a:pt x="277" y="108"/>
                  </a:lnTo>
                  <a:lnTo>
                    <a:pt x="277" y="101"/>
                  </a:lnTo>
                  <a:lnTo>
                    <a:pt x="276" y="96"/>
                  </a:lnTo>
                  <a:lnTo>
                    <a:pt x="272" y="91"/>
                  </a:lnTo>
                  <a:close/>
                </a:path>
              </a:pathLst>
            </a:custGeom>
            <a:solidFill>
              <a:srgbClr val="000000"/>
            </a:solidFill>
            <a:ln w="9525">
              <a:noFill/>
              <a:round/>
              <a:headEnd/>
              <a:tailEnd/>
            </a:ln>
          </p:spPr>
          <p:txBody>
            <a:bodyPr/>
            <a:lstStyle/>
            <a:p>
              <a:pPr rtl="0"/>
              <a:endParaRPr lang="en-US" sz="3800"/>
            </a:p>
          </p:txBody>
        </p:sp>
        <p:sp>
          <p:nvSpPr>
            <p:cNvPr id="1309" name="Freeform 1307"/>
            <p:cNvSpPr>
              <a:spLocks/>
            </p:cNvSpPr>
            <p:nvPr/>
          </p:nvSpPr>
          <p:spPr bwMode="auto">
            <a:xfrm flipH="1">
              <a:off x="442" y="974"/>
              <a:ext cx="199" cy="140"/>
            </a:xfrm>
            <a:custGeom>
              <a:avLst/>
              <a:gdLst>
                <a:gd name="T0" fmla="*/ 172 w 867"/>
                <a:gd name="T1" fmla="*/ 3 h 610"/>
                <a:gd name="T2" fmla="*/ 165 w 867"/>
                <a:gd name="T3" fmla="*/ 7 h 610"/>
                <a:gd name="T4" fmla="*/ 155 w 867"/>
                <a:gd name="T5" fmla="*/ 12 h 610"/>
                <a:gd name="T6" fmla="*/ 147 w 867"/>
                <a:gd name="T7" fmla="*/ 16 h 610"/>
                <a:gd name="T8" fmla="*/ 145 w 867"/>
                <a:gd name="T9" fmla="*/ 18 h 610"/>
                <a:gd name="T10" fmla="*/ 144 w 867"/>
                <a:gd name="T11" fmla="*/ 19 h 610"/>
                <a:gd name="T12" fmla="*/ 144 w 867"/>
                <a:gd name="T13" fmla="*/ 23 h 610"/>
                <a:gd name="T14" fmla="*/ 144 w 867"/>
                <a:gd name="T15" fmla="*/ 33 h 610"/>
                <a:gd name="T16" fmla="*/ 143 w 867"/>
                <a:gd name="T17" fmla="*/ 38 h 610"/>
                <a:gd name="T18" fmla="*/ 139 w 867"/>
                <a:gd name="T19" fmla="*/ 41 h 610"/>
                <a:gd name="T20" fmla="*/ 136 w 867"/>
                <a:gd name="T21" fmla="*/ 40 h 610"/>
                <a:gd name="T22" fmla="*/ 133 w 867"/>
                <a:gd name="T23" fmla="*/ 33 h 610"/>
                <a:gd name="T24" fmla="*/ 130 w 867"/>
                <a:gd name="T25" fmla="*/ 26 h 610"/>
                <a:gd name="T26" fmla="*/ 128 w 867"/>
                <a:gd name="T27" fmla="*/ 22 h 610"/>
                <a:gd name="T28" fmla="*/ 127 w 867"/>
                <a:gd name="T29" fmla="*/ 21 h 610"/>
                <a:gd name="T30" fmla="*/ 125 w 867"/>
                <a:gd name="T31" fmla="*/ 19 h 610"/>
                <a:gd name="T32" fmla="*/ 98 w 867"/>
                <a:gd name="T33" fmla="*/ 14 h 610"/>
                <a:gd name="T34" fmla="*/ 98 w 867"/>
                <a:gd name="T35" fmla="*/ 14 h 610"/>
                <a:gd name="T36" fmla="*/ 97 w 867"/>
                <a:gd name="T37" fmla="*/ 14 h 610"/>
                <a:gd name="T38" fmla="*/ 86 w 867"/>
                <a:gd name="T39" fmla="*/ 16 h 610"/>
                <a:gd name="T40" fmla="*/ 73 w 867"/>
                <a:gd name="T41" fmla="*/ 20 h 610"/>
                <a:gd name="T42" fmla="*/ 61 w 867"/>
                <a:gd name="T43" fmla="*/ 26 h 610"/>
                <a:gd name="T44" fmla="*/ 49 w 867"/>
                <a:gd name="T45" fmla="*/ 32 h 610"/>
                <a:gd name="T46" fmla="*/ 38 w 867"/>
                <a:gd name="T47" fmla="*/ 38 h 610"/>
                <a:gd name="T48" fmla="*/ 29 w 867"/>
                <a:gd name="T49" fmla="*/ 44 h 610"/>
                <a:gd name="T50" fmla="*/ 23 w 867"/>
                <a:gd name="T51" fmla="*/ 48 h 610"/>
                <a:gd name="T52" fmla="*/ 20 w 867"/>
                <a:gd name="T53" fmla="*/ 50 h 610"/>
                <a:gd name="T54" fmla="*/ 21 w 867"/>
                <a:gd name="T55" fmla="*/ 50 h 610"/>
                <a:gd name="T56" fmla="*/ 21 w 867"/>
                <a:gd name="T57" fmla="*/ 50 h 610"/>
                <a:gd name="T58" fmla="*/ 12 w 867"/>
                <a:gd name="T59" fmla="*/ 56 h 610"/>
                <a:gd name="T60" fmla="*/ 6 w 867"/>
                <a:gd name="T61" fmla="*/ 64 h 610"/>
                <a:gd name="T62" fmla="*/ 2 w 867"/>
                <a:gd name="T63" fmla="*/ 72 h 610"/>
                <a:gd name="T64" fmla="*/ 0 w 867"/>
                <a:gd name="T65" fmla="*/ 76 h 610"/>
                <a:gd name="T66" fmla="*/ 0 w 867"/>
                <a:gd name="T67" fmla="*/ 78 h 610"/>
                <a:gd name="T68" fmla="*/ 1 w 867"/>
                <a:gd name="T69" fmla="*/ 80 h 610"/>
                <a:gd name="T70" fmla="*/ 45 w 867"/>
                <a:gd name="T71" fmla="*/ 139 h 610"/>
                <a:gd name="T72" fmla="*/ 48 w 867"/>
                <a:gd name="T73" fmla="*/ 140 h 610"/>
                <a:gd name="T74" fmla="*/ 50 w 867"/>
                <a:gd name="T75" fmla="*/ 139 h 610"/>
                <a:gd name="T76" fmla="*/ 59 w 867"/>
                <a:gd name="T77" fmla="*/ 137 h 610"/>
                <a:gd name="T78" fmla="*/ 72 w 867"/>
                <a:gd name="T79" fmla="*/ 131 h 610"/>
                <a:gd name="T80" fmla="*/ 89 w 867"/>
                <a:gd name="T81" fmla="*/ 123 h 610"/>
                <a:gd name="T82" fmla="*/ 108 w 867"/>
                <a:gd name="T83" fmla="*/ 111 h 610"/>
                <a:gd name="T84" fmla="*/ 127 w 867"/>
                <a:gd name="T85" fmla="*/ 97 h 610"/>
                <a:gd name="T86" fmla="*/ 145 w 867"/>
                <a:gd name="T87" fmla="*/ 79 h 610"/>
                <a:gd name="T88" fmla="*/ 160 w 867"/>
                <a:gd name="T89" fmla="*/ 58 h 610"/>
                <a:gd name="T90" fmla="*/ 167 w 867"/>
                <a:gd name="T91" fmla="*/ 45 h 610"/>
                <a:gd name="T92" fmla="*/ 173 w 867"/>
                <a:gd name="T93" fmla="*/ 41 h 610"/>
                <a:gd name="T94" fmla="*/ 181 w 867"/>
                <a:gd name="T95" fmla="*/ 36 h 610"/>
                <a:gd name="T96" fmla="*/ 187 w 867"/>
                <a:gd name="T97" fmla="*/ 33 h 610"/>
                <a:gd name="T98" fmla="*/ 190 w 867"/>
                <a:gd name="T99" fmla="*/ 31 h 610"/>
                <a:gd name="T100" fmla="*/ 193 w 867"/>
                <a:gd name="T101" fmla="*/ 27 h 610"/>
                <a:gd name="T102" fmla="*/ 197 w 867"/>
                <a:gd name="T103" fmla="*/ 23 h 610"/>
                <a:gd name="T104" fmla="*/ 199 w 867"/>
                <a:gd name="T105" fmla="*/ 18 h 610"/>
                <a:gd name="T106" fmla="*/ 199 w 867"/>
                <a:gd name="T107" fmla="*/ 13 h 610"/>
                <a:gd name="T108" fmla="*/ 198 w 867"/>
                <a:gd name="T109" fmla="*/ 10 h 610"/>
                <a:gd name="T110" fmla="*/ 196 w 867"/>
                <a:gd name="T111" fmla="*/ 6 h 610"/>
                <a:gd name="T112" fmla="*/ 192 w 867"/>
                <a:gd name="T113" fmla="*/ 3 h 610"/>
                <a:gd name="T114" fmla="*/ 186 w 867"/>
                <a:gd name="T115" fmla="*/ 0 h 610"/>
                <a:gd name="T116" fmla="*/ 178 w 867"/>
                <a:gd name="T117" fmla="*/ 0 h 6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7"/>
                <a:gd name="T178" fmla="*/ 0 h 610"/>
                <a:gd name="T179" fmla="*/ 867 w 867"/>
                <a:gd name="T180" fmla="*/ 610 h 61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7" h="610">
                  <a:moveTo>
                    <a:pt x="755" y="9"/>
                  </a:moveTo>
                  <a:lnTo>
                    <a:pt x="750" y="11"/>
                  </a:lnTo>
                  <a:lnTo>
                    <a:pt x="736" y="19"/>
                  </a:lnTo>
                  <a:lnTo>
                    <a:pt x="717" y="30"/>
                  </a:lnTo>
                  <a:lnTo>
                    <a:pt x="695" y="41"/>
                  </a:lnTo>
                  <a:lnTo>
                    <a:pt x="675" y="53"/>
                  </a:lnTo>
                  <a:lnTo>
                    <a:pt x="655" y="62"/>
                  </a:lnTo>
                  <a:lnTo>
                    <a:pt x="642" y="70"/>
                  </a:lnTo>
                  <a:lnTo>
                    <a:pt x="637" y="73"/>
                  </a:lnTo>
                  <a:lnTo>
                    <a:pt x="633" y="77"/>
                  </a:lnTo>
                  <a:lnTo>
                    <a:pt x="629" y="80"/>
                  </a:lnTo>
                  <a:lnTo>
                    <a:pt x="628" y="84"/>
                  </a:lnTo>
                  <a:lnTo>
                    <a:pt x="626" y="90"/>
                  </a:lnTo>
                  <a:lnTo>
                    <a:pt x="626" y="99"/>
                  </a:lnTo>
                  <a:lnTo>
                    <a:pt x="628" y="119"/>
                  </a:lnTo>
                  <a:lnTo>
                    <a:pt x="628" y="143"/>
                  </a:lnTo>
                  <a:lnTo>
                    <a:pt x="628" y="160"/>
                  </a:lnTo>
                  <a:lnTo>
                    <a:pt x="623" y="165"/>
                  </a:lnTo>
                  <a:lnTo>
                    <a:pt x="615" y="170"/>
                  </a:lnTo>
                  <a:lnTo>
                    <a:pt x="607" y="178"/>
                  </a:lnTo>
                  <a:lnTo>
                    <a:pt x="598" y="186"/>
                  </a:lnTo>
                  <a:lnTo>
                    <a:pt x="591" y="173"/>
                  </a:lnTo>
                  <a:lnTo>
                    <a:pt x="585" y="159"/>
                  </a:lnTo>
                  <a:lnTo>
                    <a:pt x="578" y="143"/>
                  </a:lnTo>
                  <a:lnTo>
                    <a:pt x="571" y="129"/>
                  </a:lnTo>
                  <a:lnTo>
                    <a:pt x="565" y="114"/>
                  </a:lnTo>
                  <a:lnTo>
                    <a:pt x="560" y="104"/>
                  </a:lnTo>
                  <a:lnTo>
                    <a:pt x="556" y="96"/>
                  </a:lnTo>
                  <a:lnTo>
                    <a:pt x="555" y="93"/>
                  </a:lnTo>
                  <a:lnTo>
                    <a:pt x="552" y="90"/>
                  </a:lnTo>
                  <a:lnTo>
                    <a:pt x="550" y="87"/>
                  </a:lnTo>
                  <a:lnTo>
                    <a:pt x="546" y="84"/>
                  </a:lnTo>
                  <a:lnTo>
                    <a:pt x="541" y="83"/>
                  </a:lnTo>
                  <a:lnTo>
                    <a:pt x="426" y="62"/>
                  </a:lnTo>
                  <a:lnTo>
                    <a:pt x="425" y="62"/>
                  </a:lnTo>
                  <a:lnTo>
                    <a:pt x="424" y="62"/>
                  </a:lnTo>
                  <a:lnTo>
                    <a:pt x="422" y="62"/>
                  </a:lnTo>
                  <a:lnTo>
                    <a:pt x="398" y="65"/>
                  </a:lnTo>
                  <a:lnTo>
                    <a:pt x="373" y="70"/>
                  </a:lnTo>
                  <a:lnTo>
                    <a:pt x="346" y="78"/>
                  </a:lnTo>
                  <a:lnTo>
                    <a:pt x="318" y="87"/>
                  </a:lnTo>
                  <a:lnTo>
                    <a:pt x="291" y="99"/>
                  </a:lnTo>
                  <a:lnTo>
                    <a:pt x="264" y="112"/>
                  </a:lnTo>
                  <a:lnTo>
                    <a:pt x="238" y="125"/>
                  </a:lnTo>
                  <a:lnTo>
                    <a:pt x="212" y="139"/>
                  </a:lnTo>
                  <a:lnTo>
                    <a:pt x="187" y="153"/>
                  </a:lnTo>
                  <a:lnTo>
                    <a:pt x="165" y="166"/>
                  </a:lnTo>
                  <a:lnTo>
                    <a:pt x="144" y="179"/>
                  </a:lnTo>
                  <a:lnTo>
                    <a:pt x="126" y="191"/>
                  </a:lnTo>
                  <a:lnTo>
                    <a:pt x="112" y="201"/>
                  </a:lnTo>
                  <a:lnTo>
                    <a:pt x="100" y="209"/>
                  </a:lnTo>
                  <a:lnTo>
                    <a:pt x="92" y="214"/>
                  </a:lnTo>
                  <a:lnTo>
                    <a:pt x="88" y="217"/>
                  </a:lnTo>
                  <a:lnTo>
                    <a:pt x="90" y="216"/>
                  </a:lnTo>
                  <a:lnTo>
                    <a:pt x="91" y="216"/>
                  </a:lnTo>
                  <a:lnTo>
                    <a:pt x="71" y="228"/>
                  </a:lnTo>
                  <a:lnTo>
                    <a:pt x="53" y="243"/>
                  </a:lnTo>
                  <a:lnTo>
                    <a:pt x="39" y="261"/>
                  </a:lnTo>
                  <a:lnTo>
                    <a:pt x="26" y="280"/>
                  </a:lnTo>
                  <a:lnTo>
                    <a:pt x="15" y="298"/>
                  </a:lnTo>
                  <a:lnTo>
                    <a:pt x="8" y="313"/>
                  </a:lnTo>
                  <a:lnTo>
                    <a:pt x="2" y="324"/>
                  </a:lnTo>
                  <a:lnTo>
                    <a:pt x="1" y="329"/>
                  </a:lnTo>
                  <a:lnTo>
                    <a:pt x="0" y="333"/>
                  </a:lnTo>
                  <a:lnTo>
                    <a:pt x="0" y="338"/>
                  </a:lnTo>
                  <a:lnTo>
                    <a:pt x="1" y="343"/>
                  </a:lnTo>
                  <a:lnTo>
                    <a:pt x="4" y="347"/>
                  </a:lnTo>
                  <a:lnTo>
                    <a:pt x="191" y="601"/>
                  </a:lnTo>
                  <a:lnTo>
                    <a:pt x="195" y="605"/>
                  </a:lnTo>
                  <a:lnTo>
                    <a:pt x="200" y="609"/>
                  </a:lnTo>
                  <a:lnTo>
                    <a:pt x="207" y="610"/>
                  </a:lnTo>
                  <a:lnTo>
                    <a:pt x="212" y="609"/>
                  </a:lnTo>
                  <a:lnTo>
                    <a:pt x="220" y="606"/>
                  </a:lnTo>
                  <a:lnTo>
                    <a:pt x="234" y="602"/>
                  </a:lnTo>
                  <a:lnTo>
                    <a:pt x="255" y="595"/>
                  </a:lnTo>
                  <a:lnTo>
                    <a:pt x="282" y="584"/>
                  </a:lnTo>
                  <a:lnTo>
                    <a:pt x="314" y="570"/>
                  </a:lnTo>
                  <a:lnTo>
                    <a:pt x="350" y="554"/>
                  </a:lnTo>
                  <a:lnTo>
                    <a:pt x="389" y="535"/>
                  </a:lnTo>
                  <a:lnTo>
                    <a:pt x="429" y="511"/>
                  </a:lnTo>
                  <a:lnTo>
                    <a:pt x="472" y="485"/>
                  </a:lnTo>
                  <a:lnTo>
                    <a:pt x="513" y="455"/>
                  </a:lnTo>
                  <a:lnTo>
                    <a:pt x="555" y="423"/>
                  </a:lnTo>
                  <a:lnTo>
                    <a:pt x="595" y="386"/>
                  </a:lnTo>
                  <a:lnTo>
                    <a:pt x="632" y="345"/>
                  </a:lnTo>
                  <a:lnTo>
                    <a:pt x="665" y="300"/>
                  </a:lnTo>
                  <a:lnTo>
                    <a:pt x="695" y="252"/>
                  </a:lnTo>
                  <a:lnTo>
                    <a:pt x="720" y="200"/>
                  </a:lnTo>
                  <a:lnTo>
                    <a:pt x="727" y="196"/>
                  </a:lnTo>
                  <a:lnTo>
                    <a:pt x="740" y="188"/>
                  </a:lnTo>
                  <a:lnTo>
                    <a:pt x="755" y="178"/>
                  </a:lnTo>
                  <a:lnTo>
                    <a:pt x="773" y="168"/>
                  </a:lnTo>
                  <a:lnTo>
                    <a:pt x="790" y="157"/>
                  </a:lnTo>
                  <a:lnTo>
                    <a:pt x="805" y="148"/>
                  </a:lnTo>
                  <a:lnTo>
                    <a:pt x="815" y="142"/>
                  </a:lnTo>
                  <a:lnTo>
                    <a:pt x="819" y="139"/>
                  </a:lnTo>
                  <a:lnTo>
                    <a:pt x="827" y="134"/>
                  </a:lnTo>
                  <a:lnTo>
                    <a:pt x="834" y="127"/>
                  </a:lnTo>
                  <a:lnTo>
                    <a:pt x="842" y="119"/>
                  </a:lnTo>
                  <a:lnTo>
                    <a:pt x="850" y="110"/>
                  </a:lnTo>
                  <a:lnTo>
                    <a:pt x="857" y="101"/>
                  </a:lnTo>
                  <a:lnTo>
                    <a:pt x="862" y="90"/>
                  </a:lnTo>
                  <a:lnTo>
                    <a:pt x="866" y="79"/>
                  </a:lnTo>
                  <a:lnTo>
                    <a:pt x="867" y="66"/>
                  </a:lnTo>
                  <a:lnTo>
                    <a:pt x="867" y="58"/>
                  </a:lnTo>
                  <a:lnTo>
                    <a:pt x="866" y="50"/>
                  </a:lnTo>
                  <a:lnTo>
                    <a:pt x="863" y="44"/>
                  </a:lnTo>
                  <a:lnTo>
                    <a:pt x="859" y="36"/>
                  </a:lnTo>
                  <a:lnTo>
                    <a:pt x="854" y="28"/>
                  </a:lnTo>
                  <a:lnTo>
                    <a:pt x="846" y="19"/>
                  </a:lnTo>
                  <a:lnTo>
                    <a:pt x="836" y="11"/>
                  </a:lnTo>
                  <a:lnTo>
                    <a:pt x="824" y="5"/>
                  </a:lnTo>
                  <a:lnTo>
                    <a:pt x="810" y="1"/>
                  </a:lnTo>
                  <a:lnTo>
                    <a:pt x="794" y="0"/>
                  </a:lnTo>
                  <a:lnTo>
                    <a:pt x="776" y="2"/>
                  </a:lnTo>
                  <a:lnTo>
                    <a:pt x="755" y="9"/>
                  </a:lnTo>
                  <a:close/>
                </a:path>
              </a:pathLst>
            </a:custGeom>
            <a:solidFill>
              <a:srgbClr val="000000"/>
            </a:solidFill>
            <a:ln w="9525">
              <a:noFill/>
              <a:round/>
              <a:headEnd/>
              <a:tailEnd/>
            </a:ln>
          </p:spPr>
          <p:txBody>
            <a:bodyPr/>
            <a:lstStyle/>
            <a:p>
              <a:pPr rtl="0"/>
              <a:endParaRPr lang="en-US" sz="3800"/>
            </a:p>
          </p:txBody>
        </p:sp>
        <p:sp>
          <p:nvSpPr>
            <p:cNvPr id="1310" name="Freeform 1308"/>
            <p:cNvSpPr>
              <a:spLocks/>
            </p:cNvSpPr>
            <p:nvPr/>
          </p:nvSpPr>
          <p:spPr bwMode="auto">
            <a:xfrm flipH="1">
              <a:off x="452" y="983"/>
              <a:ext cx="179" cy="121"/>
            </a:xfrm>
            <a:custGeom>
              <a:avLst/>
              <a:gdLst>
                <a:gd name="T0" fmla="*/ 169 w 786"/>
                <a:gd name="T1" fmla="*/ 0 h 528"/>
                <a:gd name="T2" fmla="*/ 174 w 786"/>
                <a:gd name="T3" fmla="*/ 0 h 528"/>
                <a:gd name="T4" fmla="*/ 176 w 786"/>
                <a:gd name="T5" fmla="*/ 1 h 528"/>
                <a:gd name="T6" fmla="*/ 178 w 786"/>
                <a:gd name="T7" fmla="*/ 3 h 528"/>
                <a:gd name="T8" fmla="*/ 179 w 786"/>
                <a:gd name="T9" fmla="*/ 6 h 528"/>
                <a:gd name="T10" fmla="*/ 178 w 786"/>
                <a:gd name="T11" fmla="*/ 10 h 528"/>
                <a:gd name="T12" fmla="*/ 175 w 786"/>
                <a:gd name="T13" fmla="*/ 13 h 528"/>
                <a:gd name="T14" fmla="*/ 173 w 786"/>
                <a:gd name="T15" fmla="*/ 15 h 528"/>
                <a:gd name="T16" fmla="*/ 171 w 786"/>
                <a:gd name="T17" fmla="*/ 16 h 528"/>
                <a:gd name="T18" fmla="*/ 165 w 786"/>
                <a:gd name="T19" fmla="*/ 20 h 528"/>
                <a:gd name="T20" fmla="*/ 156 w 786"/>
                <a:gd name="T21" fmla="*/ 25 h 528"/>
                <a:gd name="T22" fmla="*/ 150 w 786"/>
                <a:gd name="T23" fmla="*/ 30 h 528"/>
                <a:gd name="T24" fmla="*/ 148 w 786"/>
                <a:gd name="T25" fmla="*/ 31 h 528"/>
                <a:gd name="T26" fmla="*/ 147 w 786"/>
                <a:gd name="T27" fmla="*/ 32 h 528"/>
                <a:gd name="T28" fmla="*/ 143 w 786"/>
                <a:gd name="T29" fmla="*/ 43 h 528"/>
                <a:gd name="T30" fmla="*/ 130 w 786"/>
                <a:gd name="T31" fmla="*/ 61 h 528"/>
                <a:gd name="T32" fmla="*/ 115 w 786"/>
                <a:gd name="T33" fmla="*/ 77 h 528"/>
                <a:gd name="T34" fmla="*/ 99 w 786"/>
                <a:gd name="T35" fmla="*/ 90 h 528"/>
                <a:gd name="T36" fmla="*/ 82 w 786"/>
                <a:gd name="T37" fmla="*/ 101 h 528"/>
                <a:gd name="T38" fmla="*/ 67 w 786"/>
                <a:gd name="T39" fmla="*/ 110 h 528"/>
                <a:gd name="T40" fmla="*/ 53 w 786"/>
                <a:gd name="T41" fmla="*/ 116 h 528"/>
                <a:gd name="T42" fmla="*/ 43 w 786"/>
                <a:gd name="T43" fmla="*/ 120 h 528"/>
                <a:gd name="T44" fmla="*/ 37 w 786"/>
                <a:gd name="T45" fmla="*/ 118 h 528"/>
                <a:gd name="T46" fmla="*/ 26 w 786"/>
                <a:gd name="T47" fmla="*/ 103 h 528"/>
                <a:gd name="T48" fmla="*/ 13 w 786"/>
                <a:gd name="T49" fmla="*/ 85 h 528"/>
                <a:gd name="T50" fmla="*/ 3 w 786"/>
                <a:gd name="T51" fmla="*/ 71 h 528"/>
                <a:gd name="T52" fmla="*/ 1 w 786"/>
                <a:gd name="T53" fmla="*/ 65 h 528"/>
                <a:gd name="T54" fmla="*/ 4 w 786"/>
                <a:gd name="T55" fmla="*/ 60 h 528"/>
                <a:gd name="T56" fmla="*/ 8 w 786"/>
                <a:gd name="T57" fmla="*/ 55 h 528"/>
                <a:gd name="T58" fmla="*/ 13 w 786"/>
                <a:gd name="T59" fmla="*/ 50 h 528"/>
                <a:gd name="T60" fmla="*/ 15 w 786"/>
                <a:gd name="T61" fmla="*/ 49 h 528"/>
                <a:gd name="T62" fmla="*/ 15 w 786"/>
                <a:gd name="T63" fmla="*/ 49 h 528"/>
                <a:gd name="T64" fmla="*/ 16 w 786"/>
                <a:gd name="T65" fmla="*/ 48 h 528"/>
                <a:gd name="T66" fmla="*/ 20 w 786"/>
                <a:gd name="T67" fmla="*/ 45 h 528"/>
                <a:gd name="T68" fmla="*/ 27 w 786"/>
                <a:gd name="T69" fmla="*/ 41 h 528"/>
                <a:gd name="T70" fmla="*/ 36 w 786"/>
                <a:gd name="T71" fmla="*/ 35 h 528"/>
                <a:gd name="T72" fmla="*/ 47 w 786"/>
                <a:gd name="T73" fmla="*/ 29 h 528"/>
                <a:gd name="T74" fmla="*/ 59 w 786"/>
                <a:gd name="T75" fmla="*/ 23 h 528"/>
                <a:gd name="T76" fmla="*/ 71 w 786"/>
                <a:gd name="T77" fmla="*/ 18 h 528"/>
                <a:gd name="T78" fmla="*/ 82 w 786"/>
                <a:gd name="T79" fmla="*/ 15 h 528"/>
                <a:gd name="T80" fmla="*/ 88 w 786"/>
                <a:gd name="T81" fmla="*/ 15 h 528"/>
                <a:gd name="T82" fmla="*/ 94 w 786"/>
                <a:gd name="T83" fmla="*/ 16 h 528"/>
                <a:gd name="T84" fmla="*/ 101 w 786"/>
                <a:gd name="T85" fmla="*/ 17 h 528"/>
                <a:gd name="T86" fmla="*/ 108 w 786"/>
                <a:gd name="T87" fmla="*/ 18 h 528"/>
                <a:gd name="T88" fmla="*/ 111 w 786"/>
                <a:gd name="T89" fmla="*/ 21 h 528"/>
                <a:gd name="T90" fmla="*/ 114 w 786"/>
                <a:gd name="T91" fmla="*/ 28 h 528"/>
                <a:gd name="T92" fmla="*/ 118 w 786"/>
                <a:gd name="T93" fmla="*/ 36 h 528"/>
                <a:gd name="T94" fmla="*/ 121 w 786"/>
                <a:gd name="T95" fmla="*/ 42 h 528"/>
                <a:gd name="T96" fmla="*/ 122 w 786"/>
                <a:gd name="T97" fmla="*/ 44 h 528"/>
                <a:gd name="T98" fmla="*/ 123 w 786"/>
                <a:gd name="T99" fmla="*/ 45 h 528"/>
                <a:gd name="T100" fmla="*/ 125 w 786"/>
                <a:gd name="T101" fmla="*/ 45 h 528"/>
                <a:gd name="T102" fmla="*/ 127 w 786"/>
                <a:gd name="T103" fmla="*/ 45 h 528"/>
                <a:gd name="T104" fmla="*/ 141 w 786"/>
                <a:gd name="T105" fmla="*/ 33 h 528"/>
                <a:gd name="T106" fmla="*/ 142 w 786"/>
                <a:gd name="T107" fmla="*/ 32 h 528"/>
                <a:gd name="T108" fmla="*/ 143 w 786"/>
                <a:gd name="T109" fmla="*/ 30 h 528"/>
                <a:gd name="T110" fmla="*/ 143 w 786"/>
                <a:gd name="T111" fmla="*/ 24 h 528"/>
                <a:gd name="T112" fmla="*/ 142 w 786"/>
                <a:gd name="T113" fmla="*/ 14 h 528"/>
                <a:gd name="T114" fmla="*/ 148 w 786"/>
                <a:gd name="T115" fmla="*/ 11 h 528"/>
                <a:gd name="T116" fmla="*/ 156 w 786"/>
                <a:gd name="T117" fmla="*/ 7 h 528"/>
                <a:gd name="T118" fmla="*/ 163 w 786"/>
                <a:gd name="T119" fmla="*/ 3 h 528"/>
                <a:gd name="T120" fmla="*/ 166 w 786"/>
                <a:gd name="T121" fmla="*/ 1 h 5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86"/>
                <a:gd name="T184" fmla="*/ 0 h 528"/>
                <a:gd name="T185" fmla="*/ 786 w 786"/>
                <a:gd name="T186" fmla="*/ 528 h 5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86" h="528">
                  <a:moveTo>
                    <a:pt x="731" y="5"/>
                  </a:moveTo>
                  <a:lnTo>
                    <a:pt x="743" y="1"/>
                  </a:lnTo>
                  <a:lnTo>
                    <a:pt x="754" y="0"/>
                  </a:lnTo>
                  <a:lnTo>
                    <a:pt x="762" y="1"/>
                  </a:lnTo>
                  <a:lnTo>
                    <a:pt x="770" y="4"/>
                  </a:lnTo>
                  <a:lnTo>
                    <a:pt x="775" y="6"/>
                  </a:lnTo>
                  <a:lnTo>
                    <a:pt x="779" y="10"/>
                  </a:lnTo>
                  <a:lnTo>
                    <a:pt x="782" y="14"/>
                  </a:lnTo>
                  <a:lnTo>
                    <a:pt x="783" y="17"/>
                  </a:lnTo>
                  <a:lnTo>
                    <a:pt x="786" y="26"/>
                  </a:lnTo>
                  <a:lnTo>
                    <a:pt x="786" y="35"/>
                  </a:lnTo>
                  <a:lnTo>
                    <a:pt x="782" y="44"/>
                  </a:lnTo>
                  <a:lnTo>
                    <a:pt x="775" y="52"/>
                  </a:lnTo>
                  <a:lnTo>
                    <a:pt x="769" y="58"/>
                  </a:lnTo>
                  <a:lnTo>
                    <a:pt x="764" y="64"/>
                  </a:lnTo>
                  <a:lnTo>
                    <a:pt x="758" y="66"/>
                  </a:lnTo>
                  <a:lnTo>
                    <a:pt x="757" y="67"/>
                  </a:lnTo>
                  <a:lnTo>
                    <a:pt x="753" y="70"/>
                  </a:lnTo>
                  <a:lnTo>
                    <a:pt x="741" y="78"/>
                  </a:lnTo>
                  <a:lnTo>
                    <a:pt x="725" y="88"/>
                  </a:lnTo>
                  <a:lnTo>
                    <a:pt x="705" y="99"/>
                  </a:lnTo>
                  <a:lnTo>
                    <a:pt x="686" y="110"/>
                  </a:lnTo>
                  <a:lnTo>
                    <a:pt x="670" y="121"/>
                  </a:lnTo>
                  <a:lnTo>
                    <a:pt x="657" y="129"/>
                  </a:lnTo>
                  <a:lnTo>
                    <a:pt x="653" y="131"/>
                  </a:lnTo>
                  <a:lnTo>
                    <a:pt x="650" y="134"/>
                  </a:lnTo>
                  <a:lnTo>
                    <a:pt x="648" y="135"/>
                  </a:lnTo>
                  <a:lnTo>
                    <a:pt x="647" y="138"/>
                  </a:lnTo>
                  <a:lnTo>
                    <a:pt x="645" y="140"/>
                  </a:lnTo>
                  <a:lnTo>
                    <a:pt x="626" y="186"/>
                  </a:lnTo>
                  <a:lnTo>
                    <a:pt x="601" y="228"/>
                  </a:lnTo>
                  <a:lnTo>
                    <a:pt x="572" y="267"/>
                  </a:lnTo>
                  <a:lnTo>
                    <a:pt x="541" y="303"/>
                  </a:lnTo>
                  <a:lnTo>
                    <a:pt x="507" y="336"/>
                  </a:lnTo>
                  <a:lnTo>
                    <a:pt x="472" y="367"/>
                  </a:lnTo>
                  <a:lnTo>
                    <a:pt x="436" y="394"/>
                  </a:lnTo>
                  <a:lnTo>
                    <a:pt x="398" y="419"/>
                  </a:lnTo>
                  <a:lnTo>
                    <a:pt x="362" y="441"/>
                  </a:lnTo>
                  <a:lnTo>
                    <a:pt x="327" y="462"/>
                  </a:lnTo>
                  <a:lnTo>
                    <a:pt x="293" y="479"/>
                  </a:lnTo>
                  <a:lnTo>
                    <a:pt x="262" y="493"/>
                  </a:lnTo>
                  <a:lnTo>
                    <a:pt x="233" y="506"/>
                  </a:lnTo>
                  <a:lnTo>
                    <a:pt x="208" y="515"/>
                  </a:lnTo>
                  <a:lnTo>
                    <a:pt x="189" y="523"/>
                  </a:lnTo>
                  <a:lnTo>
                    <a:pt x="173" y="528"/>
                  </a:lnTo>
                  <a:lnTo>
                    <a:pt x="162" y="513"/>
                  </a:lnTo>
                  <a:lnTo>
                    <a:pt x="142" y="485"/>
                  </a:lnTo>
                  <a:lnTo>
                    <a:pt x="115" y="449"/>
                  </a:lnTo>
                  <a:lnTo>
                    <a:pt x="86" y="410"/>
                  </a:lnTo>
                  <a:lnTo>
                    <a:pt x="56" y="369"/>
                  </a:lnTo>
                  <a:lnTo>
                    <a:pt x="30" y="334"/>
                  </a:lnTo>
                  <a:lnTo>
                    <a:pt x="11" y="308"/>
                  </a:lnTo>
                  <a:lnTo>
                    <a:pt x="0" y="294"/>
                  </a:lnTo>
                  <a:lnTo>
                    <a:pt x="6" y="285"/>
                  </a:lnTo>
                  <a:lnTo>
                    <a:pt x="11" y="273"/>
                  </a:lnTo>
                  <a:lnTo>
                    <a:pt x="19" y="261"/>
                  </a:lnTo>
                  <a:lnTo>
                    <a:pt x="26" y="250"/>
                  </a:lnTo>
                  <a:lnTo>
                    <a:pt x="36" y="238"/>
                  </a:lnTo>
                  <a:lnTo>
                    <a:pt x="45" y="228"/>
                  </a:lnTo>
                  <a:lnTo>
                    <a:pt x="55" y="218"/>
                  </a:lnTo>
                  <a:lnTo>
                    <a:pt x="67" y="212"/>
                  </a:lnTo>
                  <a:lnTo>
                    <a:pt x="68" y="212"/>
                  </a:lnTo>
                  <a:lnTo>
                    <a:pt x="68" y="211"/>
                  </a:lnTo>
                  <a:lnTo>
                    <a:pt x="71" y="209"/>
                  </a:lnTo>
                  <a:lnTo>
                    <a:pt x="77" y="204"/>
                  </a:lnTo>
                  <a:lnTo>
                    <a:pt x="89" y="196"/>
                  </a:lnTo>
                  <a:lnTo>
                    <a:pt x="102" y="187"/>
                  </a:lnTo>
                  <a:lnTo>
                    <a:pt x="119" y="177"/>
                  </a:lnTo>
                  <a:lnTo>
                    <a:pt x="138" y="165"/>
                  </a:lnTo>
                  <a:lnTo>
                    <a:pt x="160" y="152"/>
                  </a:lnTo>
                  <a:lnTo>
                    <a:pt x="184" y="138"/>
                  </a:lnTo>
                  <a:lnTo>
                    <a:pt x="207" y="125"/>
                  </a:lnTo>
                  <a:lnTo>
                    <a:pt x="233" y="112"/>
                  </a:lnTo>
                  <a:lnTo>
                    <a:pt x="259" y="99"/>
                  </a:lnTo>
                  <a:lnTo>
                    <a:pt x="285" y="88"/>
                  </a:lnTo>
                  <a:lnTo>
                    <a:pt x="311" y="78"/>
                  </a:lnTo>
                  <a:lnTo>
                    <a:pt x="336" y="71"/>
                  </a:lnTo>
                  <a:lnTo>
                    <a:pt x="359" y="66"/>
                  </a:lnTo>
                  <a:lnTo>
                    <a:pt x="381" y="64"/>
                  </a:lnTo>
                  <a:lnTo>
                    <a:pt x="387" y="64"/>
                  </a:lnTo>
                  <a:lnTo>
                    <a:pt x="397" y="66"/>
                  </a:lnTo>
                  <a:lnTo>
                    <a:pt x="411" y="69"/>
                  </a:lnTo>
                  <a:lnTo>
                    <a:pt x="427" y="71"/>
                  </a:lnTo>
                  <a:lnTo>
                    <a:pt x="444" y="74"/>
                  </a:lnTo>
                  <a:lnTo>
                    <a:pt x="461" y="77"/>
                  </a:lnTo>
                  <a:lnTo>
                    <a:pt x="474" y="79"/>
                  </a:lnTo>
                  <a:lnTo>
                    <a:pt x="483" y="80"/>
                  </a:lnTo>
                  <a:lnTo>
                    <a:pt x="487" y="90"/>
                  </a:lnTo>
                  <a:lnTo>
                    <a:pt x="493" y="104"/>
                  </a:lnTo>
                  <a:lnTo>
                    <a:pt x="502" y="121"/>
                  </a:lnTo>
                  <a:lnTo>
                    <a:pt x="510" y="139"/>
                  </a:lnTo>
                  <a:lnTo>
                    <a:pt x="519" y="157"/>
                  </a:lnTo>
                  <a:lnTo>
                    <a:pt x="526" y="172"/>
                  </a:lnTo>
                  <a:lnTo>
                    <a:pt x="531" y="182"/>
                  </a:lnTo>
                  <a:lnTo>
                    <a:pt x="532" y="186"/>
                  </a:lnTo>
                  <a:lnTo>
                    <a:pt x="535" y="190"/>
                  </a:lnTo>
                  <a:lnTo>
                    <a:pt x="537" y="194"/>
                  </a:lnTo>
                  <a:lnTo>
                    <a:pt x="541" y="196"/>
                  </a:lnTo>
                  <a:lnTo>
                    <a:pt x="546" y="198"/>
                  </a:lnTo>
                  <a:lnTo>
                    <a:pt x="550" y="198"/>
                  </a:lnTo>
                  <a:lnTo>
                    <a:pt x="556" y="198"/>
                  </a:lnTo>
                  <a:lnTo>
                    <a:pt x="559" y="196"/>
                  </a:lnTo>
                  <a:lnTo>
                    <a:pt x="563" y="194"/>
                  </a:lnTo>
                  <a:lnTo>
                    <a:pt x="619" y="146"/>
                  </a:lnTo>
                  <a:lnTo>
                    <a:pt x="622" y="143"/>
                  </a:lnTo>
                  <a:lnTo>
                    <a:pt x="624" y="139"/>
                  </a:lnTo>
                  <a:lnTo>
                    <a:pt x="626" y="135"/>
                  </a:lnTo>
                  <a:lnTo>
                    <a:pt x="626" y="130"/>
                  </a:lnTo>
                  <a:lnTo>
                    <a:pt x="626" y="122"/>
                  </a:lnTo>
                  <a:lnTo>
                    <a:pt x="626" y="103"/>
                  </a:lnTo>
                  <a:lnTo>
                    <a:pt x="624" y="80"/>
                  </a:lnTo>
                  <a:lnTo>
                    <a:pt x="624" y="62"/>
                  </a:lnTo>
                  <a:lnTo>
                    <a:pt x="635" y="57"/>
                  </a:lnTo>
                  <a:lnTo>
                    <a:pt x="649" y="49"/>
                  </a:lnTo>
                  <a:lnTo>
                    <a:pt x="666" y="40"/>
                  </a:lnTo>
                  <a:lnTo>
                    <a:pt x="684" y="30"/>
                  </a:lnTo>
                  <a:lnTo>
                    <a:pt x="702" y="21"/>
                  </a:lnTo>
                  <a:lnTo>
                    <a:pt x="717" y="13"/>
                  </a:lnTo>
                  <a:lnTo>
                    <a:pt x="727" y="8"/>
                  </a:lnTo>
                  <a:lnTo>
                    <a:pt x="731" y="5"/>
                  </a:lnTo>
                  <a:close/>
                </a:path>
              </a:pathLst>
            </a:custGeom>
            <a:solidFill>
              <a:srgbClr val="C0C0C0"/>
            </a:solidFill>
            <a:ln w="9525">
              <a:noFill/>
              <a:round/>
              <a:headEnd/>
              <a:tailEnd/>
            </a:ln>
          </p:spPr>
          <p:txBody>
            <a:bodyPr/>
            <a:lstStyle/>
            <a:p>
              <a:pPr rtl="0"/>
              <a:endParaRPr lang="en-US" sz="3800"/>
            </a:p>
          </p:txBody>
        </p:sp>
        <p:sp>
          <p:nvSpPr>
            <p:cNvPr id="1311" name="Freeform 1309"/>
            <p:cNvSpPr>
              <a:spLocks/>
            </p:cNvSpPr>
            <p:nvPr/>
          </p:nvSpPr>
          <p:spPr bwMode="auto">
            <a:xfrm flipH="1">
              <a:off x="474" y="893"/>
              <a:ext cx="200" cy="167"/>
            </a:xfrm>
            <a:custGeom>
              <a:avLst/>
              <a:gdLst>
                <a:gd name="T0" fmla="*/ 196 w 872"/>
                <a:gd name="T1" fmla="*/ 91 h 726"/>
                <a:gd name="T2" fmla="*/ 199 w 872"/>
                <a:gd name="T3" fmla="*/ 82 h 726"/>
                <a:gd name="T4" fmla="*/ 197 w 872"/>
                <a:gd name="T5" fmla="*/ 66 h 726"/>
                <a:gd name="T6" fmla="*/ 193 w 872"/>
                <a:gd name="T7" fmla="*/ 41 h 726"/>
                <a:gd name="T8" fmla="*/ 192 w 872"/>
                <a:gd name="T9" fmla="*/ 41 h 726"/>
                <a:gd name="T10" fmla="*/ 186 w 872"/>
                <a:gd name="T11" fmla="*/ 50 h 726"/>
                <a:gd name="T12" fmla="*/ 181 w 872"/>
                <a:gd name="T13" fmla="*/ 62 h 726"/>
                <a:gd name="T14" fmla="*/ 179 w 872"/>
                <a:gd name="T15" fmla="*/ 49 h 726"/>
                <a:gd name="T16" fmla="*/ 179 w 872"/>
                <a:gd name="T17" fmla="*/ 32 h 726"/>
                <a:gd name="T18" fmla="*/ 175 w 872"/>
                <a:gd name="T19" fmla="*/ 20 h 726"/>
                <a:gd name="T20" fmla="*/ 172 w 872"/>
                <a:gd name="T21" fmla="*/ 14 h 726"/>
                <a:gd name="T22" fmla="*/ 172 w 872"/>
                <a:gd name="T23" fmla="*/ 20 h 726"/>
                <a:gd name="T24" fmla="*/ 167 w 872"/>
                <a:gd name="T25" fmla="*/ 31 h 726"/>
                <a:gd name="T26" fmla="*/ 156 w 872"/>
                <a:gd name="T27" fmla="*/ 39 h 726"/>
                <a:gd name="T28" fmla="*/ 149 w 872"/>
                <a:gd name="T29" fmla="*/ 43 h 726"/>
                <a:gd name="T30" fmla="*/ 148 w 872"/>
                <a:gd name="T31" fmla="*/ 44 h 726"/>
                <a:gd name="T32" fmla="*/ 148 w 872"/>
                <a:gd name="T33" fmla="*/ 39 h 726"/>
                <a:gd name="T34" fmla="*/ 144 w 872"/>
                <a:gd name="T35" fmla="*/ 20 h 726"/>
                <a:gd name="T36" fmla="*/ 135 w 872"/>
                <a:gd name="T37" fmla="*/ 0 h 726"/>
                <a:gd name="T38" fmla="*/ 134 w 872"/>
                <a:gd name="T39" fmla="*/ 10 h 726"/>
                <a:gd name="T40" fmla="*/ 130 w 872"/>
                <a:gd name="T41" fmla="*/ 27 h 726"/>
                <a:gd name="T42" fmla="*/ 120 w 872"/>
                <a:gd name="T43" fmla="*/ 37 h 726"/>
                <a:gd name="T44" fmla="*/ 117 w 872"/>
                <a:gd name="T45" fmla="*/ 41 h 726"/>
                <a:gd name="T46" fmla="*/ 113 w 872"/>
                <a:gd name="T47" fmla="*/ 14 h 726"/>
                <a:gd name="T48" fmla="*/ 108 w 872"/>
                <a:gd name="T49" fmla="*/ 12 h 726"/>
                <a:gd name="T50" fmla="*/ 103 w 872"/>
                <a:gd name="T51" fmla="*/ 29 h 726"/>
                <a:gd name="T52" fmla="*/ 94 w 872"/>
                <a:gd name="T53" fmla="*/ 42 h 726"/>
                <a:gd name="T54" fmla="*/ 86 w 872"/>
                <a:gd name="T55" fmla="*/ 52 h 726"/>
                <a:gd name="T56" fmla="*/ 83 w 872"/>
                <a:gd name="T57" fmla="*/ 46 h 726"/>
                <a:gd name="T58" fmla="*/ 81 w 872"/>
                <a:gd name="T59" fmla="*/ 25 h 726"/>
                <a:gd name="T60" fmla="*/ 83 w 872"/>
                <a:gd name="T61" fmla="*/ 16 h 726"/>
                <a:gd name="T62" fmla="*/ 74 w 872"/>
                <a:gd name="T63" fmla="*/ 25 h 726"/>
                <a:gd name="T64" fmla="*/ 58 w 872"/>
                <a:gd name="T65" fmla="*/ 44 h 726"/>
                <a:gd name="T66" fmla="*/ 51 w 872"/>
                <a:gd name="T67" fmla="*/ 66 h 726"/>
                <a:gd name="T68" fmla="*/ 50 w 872"/>
                <a:gd name="T69" fmla="*/ 75 h 726"/>
                <a:gd name="T70" fmla="*/ 46 w 872"/>
                <a:gd name="T71" fmla="*/ 72 h 726"/>
                <a:gd name="T72" fmla="*/ 39 w 872"/>
                <a:gd name="T73" fmla="*/ 62 h 726"/>
                <a:gd name="T74" fmla="*/ 36 w 872"/>
                <a:gd name="T75" fmla="*/ 53 h 726"/>
                <a:gd name="T76" fmla="*/ 27 w 872"/>
                <a:gd name="T77" fmla="*/ 64 h 726"/>
                <a:gd name="T78" fmla="*/ 19 w 872"/>
                <a:gd name="T79" fmla="*/ 82 h 726"/>
                <a:gd name="T80" fmla="*/ 18 w 872"/>
                <a:gd name="T81" fmla="*/ 104 h 726"/>
                <a:gd name="T82" fmla="*/ 17 w 872"/>
                <a:gd name="T83" fmla="*/ 108 h 726"/>
                <a:gd name="T84" fmla="*/ 11 w 872"/>
                <a:gd name="T85" fmla="*/ 94 h 726"/>
                <a:gd name="T86" fmla="*/ 4 w 872"/>
                <a:gd name="T87" fmla="*/ 77 h 726"/>
                <a:gd name="T88" fmla="*/ 2 w 872"/>
                <a:gd name="T89" fmla="*/ 81 h 726"/>
                <a:gd name="T90" fmla="*/ 0 w 872"/>
                <a:gd name="T91" fmla="*/ 108 h 726"/>
                <a:gd name="T92" fmla="*/ 5 w 872"/>
                <a:gd name="T93" fmla="*/ 135 h 726"/>
                <a:gd name="T94" fmla="*/ 12 w 872"/>
                <a:gd name="T95" fmla="*/ 146 h 726"/>
                <a:gd name="T96" fmla="*/ 21 w 872"/>
                <a:gd name="T97" fmla="*/ 155 h 726"/>
                <a:gd name="T98" fmla="*/ 30 w 872"/>
                <a:gd name="T99" fmla="*/ 160 h 726"/>
                <a:gd name="T100" fmla="*/ 39 w 872"/>
                <a:gd name="T101" fmla="*/ 164 h 726"/>
                <a:gd name="T102" fmla="*/ 43 w 872"/>
                <a:gd name="T103" fmla="*/ 167 h 726"/>
                <a:gd name="T104" fmla="*/ 167 w 872"/>
                <a:gd name="T105" fmla="*/ 131 h 726"/>
                <a:gd name="T106" fmla="*/ 194 w 872"/>
                <a:gd name="T107" fmla="*/ 93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2"/>
                <a:gd name="T163" fmla="*/ 0 h 726"/>
                <a:gd name="T164" fmla="*/ 872 w 872"/>
                <a:gd name="T165" fmla="*/ 726 h 7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2" h="726">
                  <a:moveTo>
                    <a:pt x="847" y="406"/>
                  </a:moveTo>
                  <a:lnTo>
                    <a:pt x="848" y="403"/>
                  </a:lnTo>
                  <a:lnTo>
                    <a:pt x="854" y="397"/>
                  </a:lnTo>
                  <a:lnTo>
                    <a:pt x="859" y="387"/>
                  </a:lnTo>
                  <a:lnTo>
                    <a:pt x="865" y="372"/>
                  </a:lnTo>
                  <a:lnTo>
                    <a:pt x="869" y="355"/>
                  </a:lnTo>
                  <a:lnTo>
                    <a:pt x="872" y="335"/>
                  </a:lnTo>
                  <a:lnTo>
                    <a:pt x="868" y="311"/>
                  </a:lnTo>
                  <a:lnTo>
                    <a:pt x="860" y="285"/>
                  </a:lnTo>
                  <a:lnTo>
                    <a:pt x="845" y="236"/>
                  </a:lnTo>
                  <a:lnTo>
                    <a:pt x="841" y="200"/>
                  </a:lnTo>
                  <a:lnTo>
                    <a:pt x="842" y="178"/>
                  </a:lnTo>
                  <a:lnTo>
                    <a:pt x="843" y="171"/>
                  </a:lnTo>
                  <a:lnTo>
                    <a:pt x="842" y="173"/>
                  </a:lnTo>
                  <a:lnTo>
                    <a:pt x="837" y="180"/>
                  </a:lnTo>
                  <a:lnTo>
                    <a:pt x="830" y="189"/>
                  </a:lnTo>
                  <a:lnTo>
                    <a:pt x="821" y="202"/>
                  </a:lnTo>
                  <a:lnTo>
                    <a:pt x="813" y="217"/>
                  </a:lnTo>
                  <a:lnTo>
                    <a:pt x="804" y="234"/>
                  </a:lnTo>
                  <a:lnTo>
                    <a:pt x="796" y="253"/>
                  </a:lnTo>
                  <a:lnTo>
                    <a:pt x="791" y="271"/>
                  </a:lnTo>
                  <a:lnTo>
                    <a:pt x="789" y="263"/>
                  </a:lnTo>
                  <a:lnTo>
                    <a:pt x="783" y="242"/>
                  </a:lnTo>
                  <a:lnTo>
                    <a:pt x="780" y="212"/>
                  </a:lnTo>
                  <a:lnTo>
                    <a:pt x="782" y="177"/>
                  </a:lnTo>
                  <a:lnTo>
                    <a:pt x="783" y="157"/>
                  </a:lnTo>
                  <a:lnTo>
                    <a:pt x="782" y="138"/>
                  </a:lnTo>
                  <a:lnTo>
                    <a:pt x="777" y="118"/>
                  </a:lnTo>
                  <a:lnTo>
                    <a:pt x="772" y="100"/>
                  </a:lnTo>
                  <a:lnTo>
                    <a:pt x="764" y="85"/>
                  </a:lnTo>
                  <a:lnTo>
                    <a:pt x="759" y="72"/>
                  </a:lnTo>
                  <a:lnTo>
                    <a:pt x="754" y="64"/>
                  </a:lnTo>
                  <a:lnTo>
                    <a:pt x="752" y="61"/>
                  </a:lnTo>
                  <a:lnTo>
                    <a:pt x="752" y="65"/>
                  </a:lnTo>
                  <a:lnTo>
                    <a:pt x="751" y="73"/>
                  </a:lnTo>
                  <a:lnTo>
                    <a:pt x="748" y="86"/>
                  </a:lnTo>
                  <a:lnTo>
                    <a:pt x="743" y="102"/>
                  </a:lnTo>
                  <a:lnTo>
                    <a:pt x="737" y="118"/>
                  </a:lnTo>
                  <a:lnTo>
                    <a:pt x="726" y="135"/>
                  </a:lnTo>
                  <a:lnTo>
                    <a:pt x="712" y="150"/>
                  </a:lnTo>
                  <a:lnTo>
                    <a:pt x="695" y="161"/>
                  </a:lnTo>
                  <a:lnTo>
                    <a:pt x="678" y="169"/>
                  </a:lnTo>
                  <a:lnTo>
                    <a:pt x="665" y="176"/>
                  </a:lnTo>
                  <a:lnTo>
                    <a:pt x="656" y="182"/>
                  </a:lnTo>
                  <a:lnTo>
                    <a:pt x="651" y="186"/>
                  </a:lnTo>
                  <a:lnTo>
                    <a:pt x="647" y="189"/>
                  </a:lnTo>
                  <a:lnTo>
                    <a:pt x="646" y="191"/>
                  </a:lnTo>
                  <a:lnTo>
                    <a:pt x="646" y="193"/>
                  </a:lnTo>
                  <a:lnTo>
                    <a:pt x="646" y="187"/>
                  </a:lnTo>
                  <a:lnTo>
                    <a:pt x="644" y="171"/>
                  </a:lnTo>
                  <a:lnTo>
                    <a:pt x="642" y="148"/>
                  </a:lnTo>
                  <a:lnTo>
                    <a:pt x="637" y="120"/>
                  </a:lnTo>
                  <a:lnTo>
                    <a:pt x="630" y="87"/>
                  </a:lnTo>
                  <a:lnTo>
                    <a:pt x="620" y="56"/>
                  </a:lnTo>
                  <a:lnTo>
                    <a:pt x="607" y="26"/>
                  </a:lnTo>
                  <a:lnTo>
                    <a:pt x="590" y="0"/>
                  </a:lnTo>
                  <a:lnTo>
                    <a:pt x="590" y="5"/>
                  </a:lnTo>
                  <a:lnTo>
                    <a:pt x="587" y="20"/>
                  </a:lnTo>
                  <a:lnTo>
                    <a:pt x="585" y="42"/>
                  </a:lnTo>
                  <a:lnTo>
                    <a:pt x="581" y="65"/>
                  </a:lnTo>
                  <a:lnTo>
                    <a:pt x="574" y="91"/>
                  </a:lnTo>
                  <a:lnTo>
                    <a:pt x="566" y="116"/>
                  </a:lnTo>
                  <a:lnTo>
                    <a:pt x="556" y="135"/>
                  </a:lnTo>
                  <a:lnTo>
                    <a:pt x="544" y="147"/>
                  </a:lnTo>
                  <a:lnTo>
                    <a:pt x="525" y="161"/>
                  </a:lnTo>
                  <a:lnTo>
                    <a:pt x="513" y="172"/>
                  </a:lnTo>
                  <a:lnTo>
                    <a:pt x="509" y="177"/>
                  </a:lnTo>
                  <a:lnTo>
                    <a:pt x="508" y="180"/>
                  </a:lnTo>
                  <a:lnTo>
                    <a:pt x="507" y="159"/>
                  </a:lnTo>
                  <a:lnTo>
                    <a:pt x="500" y="113"/>
                  </a:lnTo>
                  <a:lnTo>
                    <a:pt x="491" y="62"/>
                  </a:lnTo>
                  <a:lnTo>
                    <a:pt x="479" y="31"/>
                  </a:lnTo>
                  <a:lnTo>
                    <a:pt x="478" y="36"/>
                  </a:lnTo>
                  <a:lnTo>
                    <a:pt x="473" y="52"/>
                  </a:lnTo>
                  <a:lnTo>
                    <a:pt x="466" y="75"/>
                  </a:lnTo>
                  <a:lnTo>
                    <a:pt x="457" y="100"/>
                  </a:lnTo>
                  <a:lnTo>
                    <a:pt x="447" y="128"/>
                  </a:lnTo>
                  <a:lnTo>
                    <a:pt x="435" y="152"/>
                  </a:lnTo>
                  <a:lnTo>
                    <a:pt x="423" y="172"/>
                  </a:lnTo>
                  <a:lnTo>
                    <a:pt x="412" y="182"/>
                  </a:lnTo>
                  <a:lnTo>
                    <a:pt x="392" y="197"/>
                  </a:lnTo>
                  <a:lnTo>
                    <a:pt x="380" y="213"/>
                  </a:lnTo>
                  <a:lnTo>
                    <a:pt x="375" y="228"/>
                  </a:lnTo>
                  <a:lnTo>
                    <a:pt x="374" y="234"/>
                  </a:lnTo>
                  <a:lnTo>
                    <a:pt x="370" y="224"/>
                  </a:lnTo>
                  <a:lnTo>
                    <a:pt x="360" y="198"/>
                  </a:lnTo>
                  <a:lnTo>
                    <a:pt x="352" y="165"/>
                  </a:lnTo>
                  <a:lnTo>
                    <a:pt x="349" y="134"/>
                  </a:lnTo>
                  <a:lnTo>
                    <a:pt x="354" y="108"/>
                  </a:lnTo>
                  <a:lnTo>
                    <a:pt x="357" y="87"/>
                  </a:lnTo>
                  <a:lnTo>
                    <a:pt x="360" y="74"/>
                  </a:lnTo>
                  <a:lnTo>
                    <a:pt x="361" y="69"/>
                  </a:lnTo>
                  <a:lnTo>
                    <a:pt x="356" y="74"/>
                  </a:lnTo>
                  <a:lnTo>
                    <a:pt x="341" y="89"/>
                  </a:lnTo>
                  <a:lnTo>
                    <a:pt x="321" y="109"/>
                  </a:lnTo>
                  <a:lnTo>
                    <a:pt x="297" y="134"/>
                  </a:lnTo>
                  <a:lnTo>
                    <a:pt x="274" y="164"/>
                  </a:lnTo>
                  <a:lnTo>
                    <a:pt x="252" y="193"/>
                  </a:lnTo>
                  <a:lnTo>
                    <a:pt x="236" y="221"/>
                  </a:lnTo>
                  <a:lnTo>
                    <a:pt x="228" y="247"/>
                  </a:lnTo>
                  <a:lnTo>
                    <a:pt x="223" y="286"/>
                  </a:lnTo>
                  <a:lnTo>
                    <a:pt x="221" y="311"/>
                  </a:lnTo>
                  <a:lnTo>
                    <a:pt x="219" y="323"/>
                  </a:lnTo>
                  <a:lnTo>
                    <a:pt x="219" y="327"/>
                  </a:lnTo>
                  <a:lnTo>
                    <a:pt x="217" y="325"/>
                  </a:lnTo>
                  <a:lnTo>
                    <a:pt x="210" y="320"/>
                  </a:lnTo>
                  <a:lnTo>
                    <a:pt x="200" y="311"/>
                  </a:lnTo>
                  <a:lnTo>
                    <a:pt x="189" y="299"/>
                  </a:lnTo>
                  <a:lnTo>
                    <a:pt x="179" y="285"/>
                  </a:lnTo>
                  <a:lnTo>
                    <a:pt x="169" y="268"/>
                  </a:lnTo>
                  <a:lnTo>
                    <a:pt x="162" y="249"/>
                  </a:lnTo>
                  <a:lnTo>
                    <a:pt x="159" y="226"/>
                  </a:lnTo>
                  <a:lnTo>
                    <a:pt x="156" y="230"/>
                  </a:lnTo>
                  <a:lnTo>
                    <a:pt x="146" y="242"/>
                  </a:lnTo>
                  <a:lnTo>
                    <a:pt x="133" y="258"/>
                  </a:lnTo>
                  <a:lnTo>
                    <a:pt x="119" y="280"/>
                  </a:lnTo>
                  <a:lnTo>
                    <a:pt x="104" y="303"/>
                  </a:lnTo>
                  <a:lnTo>
                    <a:pt x="91" y="329"/>
                  </a:lnTo>
                  <a:lnTo>
                    <a:pt x="81" y="357"/>
                  </a:lnTo>
                  <a:lnTo>
                    <a:pt x="78" y="381"/>
                  </a:lnTo>
                  <a:lnTo>
                    <a:pt x="78" y="424"/>
                  </a:lnTo>
                  <a:lnTo>
                    <a:pt x="78" y="453"/>
                  </a:lnTo>
                  <a:lnTo>
                    <a:pt x="78" y="469"/>
                  </a:lnTo>
                  <a:lnTo>
                    <a:pt x="78" y="474"/>
                  </a:lnTo>
                  <a:lnTo>
                    <a:pt x="75" y="469"/>
                  </a:lnTo>
                  <a:lnTo>
                    <a:pt x="68" y="454"/>
                  </a:lnTo>
                  <a:lnTo>
                    <a:pt x="59" y="435"/>
                  </a:lnTo>
                  <a:lnTo>
                    <a:pt x="49" y="410"/>
                  </a:lnTo>
                  <a:lnTo>
                    <a:pt x="37" y="384"/>
                  </a:lnTo>
                  <a:lnTo>
                    <a:pt x="27" y="359"/>
                  </a:lnTo>
                  <a:lnTo>
                    <a:pt x="19" y="336"/>
                  </a:lnTo>
                  <a:lnTo>
                    <a:pt x="15" y="319"/>
                  </a:lnTo>
                  <a:lnTo>
                    <a:pt x="14" y="327"/>
                  </a:lnTo>
                  <a:lnTo>
                    <a:pt x="10" y="350"/>
                  </a:lnTo>
                  <a:lnTo>
                    <a:pt x="5" y="384"/>
                  </a:lnTo>
                  <a:lnTo>
                    <a:pt x="1" y="424"/>
                  </a:lnTo>
                  <a:lnTo>
                    <a:pt x="0" y="470"/>
                  </a:lnTo>
                  <a:lnTo>
                    <a:pt x="1" y="514"/>
                  </a:lnTo>
                  <a:lnTo>
                    <a:pt x="7" y="554"/>
                  </a:lnTo>
                  <a:lnTo>
                    <a:pt x="20" y="588"/>
                  </a:lnTo>
                  <a:lnTo>
                    <a:pt x="29" y="604"/>
                  </a:lnTo>
                  <a:lnTo>
                    <a:pt x="40" y="620"/>
                  </a:lnTo>
                  <a:lnTo>
                    <a:pt x="52" y="635"/>
                  </a:lnTo>
                  <a:lnTo>
                    <a:pt x="63" y="649"/>
                  </a:lnTo>
                  <a:lnTo>
                    <a:pt x="76" y="663"/>
                  </a:lnTo>
                  <a:lnTo>
                    <a:pt x="91" y="673"/>
                  </a:lnTo>
                  <a:lnTo>
                    <a:pt x="104" y="683"/>
                  </a:lnTo>
                  <a:lnTo>
                    <a:pt x="118" y="690"/>
                  </a:lnTo>
                  <a:lnTo>
                    <a:pt x="131" y="696"/>
                  </a:lnTo>
                  <a:lnTo>
                    <a:pt x="145" y="702"/>
                  </a:lnTo>
                  <a:lnTo>
                    <a:pt x="157" y="708"/>
                  </a:lnTo>
                  <a:lnTo>
                    <a:pt x="169" y="713"/>
                  </a:lnTo>
                  <a:lnTo>
                    <a:pt x="178" y="718"/>
                  </a:lnTo>
                  <a:lnTo>
                    <a:pt x="184" y="722"/>
                  </a:lnTo>
                  <a:lnTo>
                    <a:pt x="189" y="725"/>
                  </a:lnTo>
                  <a:lnTo>
                    <a:pt x="191" y="726"/>
                  </a:lnTo>
                  <a:lnTo>
                    <a:pt x="673" y="487"/>
                  </a:lnTo>
                  <a:lnTo>
                    <a:pt x="729" y="571"/>
                  </a:lnTo>
                  <a:lnTo>
                    <a:pt x="798" y="519"/>
                  </a:lnTo>
                  <a:lnTo>
                    <a:pt x="794" y="450"/>
                  </a:lnTo>
                  <a:lnTo>
                    <a:pt x="847" y="406"/>
                  </a:lnTo>
                  <a:close/>
                </a:path>
              </a:pathLst>
            </a:custGeom>
            <a:solidFill>
              <a:srgbClr val="C0C0C0"/>
            </a:solidFill>
            <a:ln w="12700">
              <a:solidFill>
                <a:srgbClr val="12121C"/>
              </a:solidFill>
              <a:round/>
              <a:headEnd/>
              <a:tailEnd/>
            </a:ln>
          </p:spPr>
          <p:txBody>
            <a:bodyPr/>
            <a:lstStyle/>
            <a:p>
              <a:pPr rtl="0"/>
              <a:endParaRPr lang="en-US" sz="3800"/>
            </a:p>
          </p:txBody>
        </p:sp>
        <p:sp>
          <p:nvSpPr>
            <p:cNvPr id="1312" name="Freeform 1310"/>
            <p:cNvSpPr>
              <a:spLocks/>
            </p:cNvSpPr>
            <p:nvPr/>
          </p:nvSpPr>
          <p:spPr bwMode="auto">
            <a:xfrm flipH="1">
              <a:off x="462" y="988"/>
              <a:ext cx="23" cy="15"/>
            </a:xfrm>
            <a:custGeom>
              <a:avLst/>
              <a:gdLst>
                <a:gd name="T0" fmla="*/ 5 w 100"/>
                <a:gd name="T1" fmla="*/ 10 h 63"/>
                <a:gd name="T2" fmla="*/ 0 w 100"/>
                <a:gd name="T3" fmla="*/ 12 h 63"/>
                <a:gd name="T4" fmla="*/ 14 w 100"/>
                <a:gd name="T5" fmla="*/ 15 h 63"/>
                <a:gd name="T6" fmla="*/ 15 w 100"/>
                <a:gd name="T7" fmla="*/ 11 h 63"/>
                <a:gd name="T8" fmla="*/ 15 w 100"/>
                <a:gd name="T9" fmla="*/ 11 h 63"/>
                <a:gd name="T10" fmla="*/ 14 w 100"/>
                <a:gd name="T11" fmla="*/ 11 h 63"/>
                <a:gd name="T12" fmla="*/ 12 w 100"/>
                <a:gd name="T13" fmla="*/ 11 h 63"/>
                <a:gd name="T14" fmla="*/ 11 w 100"/>
                <a:gd name="T15" fmla="*/ 10 h 63"/>
                <a:gd name="T16" fmla="*/ 13 w 100"/>
                <a:gd name="T17" fmla="*/ 9 h 63"/>
                <a:gd name="T18" fmla="*/ 15 w 100"/>
                <a:gd name="T19" fmla="*/ 8 h 63"/>
                <a:gd name="T20" fmla="*/ 17 w 100"/>
                <a:gd name="T21" fmla="*/ 7 h 63"/>
                <a:gd name="T22" fmla="*/ 19 w 100"/>
                <a:gd name="T23" fmla="*/ 6 h 63"/>
                <a:gd name="T24" fmla="*/ 20 w 100"/>
                <a:gd name="T25" fmla="*/ 5 h 63"/>
                <a:gd name="T26" fmla="*/ 22 w 100"/>
                <a:gd name="T27" fmla="*/ 4 h 63"/>
                <a:gd name="T28" fmla="*/ 23 w 100"/>
                <a:gd name="T29" fmla="*/ 4 h 63"/>
                <a:gd name="T30" fmla="*/ 23 w 100"/>
                <a:gd name="T31" fmla="*/ 3 h 63"/>
                <a:gd name="T32" fmla="*/ 21 w 100"/>
                <a:gd name="T33" fmla="*/ 0 h 63"/>
                <a:gd name="T34" fmla="*/ 5 w 100"/>
                <a:gd name="T35" fmla="*/ 10 h 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
                <a:gd name="T55" fmla="*/ 0 h 63"/>
                <a:gd name="T56" fmla="*/ 100 w 100"/>
                <a:gd name="T57" fmla="*/ 63 h 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 h="63">
                  <a:moveTo>
                    <a:pt x="20" y="40"/>
                  </a:moveTo>
                  <a:lnTo>
                    <a:pt x="0" y="52"/>
                  </a:lnTo>
                  <a:lnTo>
                    <a:pt x="63" y="63"/>
                  </a:lnTo>
                  <a:lnTo>
                    <a:pt x="65" y="48"/>
                  </a:lnTo>
                  <a:lnTo>
                    <a:pt x="64" y="48"/>
                  </a:lnTo>
                  <a:lnTo>
                    <a:pt x="60" y="46"/>
                  </a:lnTo>
                  <a:lnTo>
                    <a:pt x="54" y="45"/>
                  </a:lnTo>
                  <a:lnTo>
                    <a:pt x="47" y="44"/>
                  </a:lnTo>
                  <a:lnTo>
                    <a:pt x="55" y="39"/>
                  </a:lnTo>
                  <a:lnTo>
                    <a:pt x="64" y="35"/>
                  </a:lnTo>
                  <a:lnTo>
                    <a:pt x="73" y="29"/>
                  </a:lnTo>
                  <a:lnTo>
                    <a:pt x="82" y="24"/>
                  </a:lnTo>
                  <a:lnTo>
                    <a:pt x="89" y="20"/>
                  </a:lnTo>
                  <a:lnTo>
                    <a:pt x="95" y="16"/>
                  </a:lnTo>
                  <a:lnTo>
                    <a:pt x="99" y="15"/>
                  </a:lnTo>
                  <a:lnTo>
                    <a:pt x="100" y="14"/>
                  </a:lnTo>
                  <a:lnTo>
                    <a:pt x="93" y="0"/>
                  </a:lnTo>
                  <a:lnTo>
                    <a:pt x="20" y="40"/>
                  </a:lnTo>
                  <a:close/>
                </a:path>
              </a:pathLst>
            </a:custGeom>
            <a:solidFill>
              <a:srgbClr val="000000"/>
            </a:solidFill>
            <a:ln w="9525">
              <a:noFill/>
              <a:round/>
              <a:headEnd/>
              <a:tailEnd/>
            </a:ln>
          </p:spPr>
          <p:txBody>
            <a:bodyPr/>
            <a:lstStyle/>
            <a:p>
              <a:pPr rtl="0"/>
              <a:endParaRPr lang="en-US" sz="3800"/>
            </a:p>
          </p:txBody>
        </p:sp>
        <p:sp>
          <p:nvSpPr>
            <p:cNvPr id="1313" name="Freeform 1311"/>
            <p:cNvSpPr>
              <a:spLocks/>
            </p:cNvSpPr>
            <p:nvPr/>
          </p:nvSpPr>
          <p:spPr bwMode="auto">
            <a:xfrm flipH="1">
              <a:off x="611" y="1425"/>
              <a:ext cx="36" cy="34"/>
            </a:xfrm>
            <a:custGeom>
              <a:avLst/>
              <a:gdLst>
                <a:gd name="T0" fmla="*/ 36 w 155"/>
                <a:gd name="T1" fmla="*/ 17 h 147"/>
                <a:gd name="T2" fmla="*/ 36 w 155"/>
                <a:gd name="T3" fmla="*/ 20 h 147"/>
                <a:gd name="T4" fmla="*/ 34 w 155"/>
                <a:gd name="T5" fmla="*/ 23 h 147"/>
                <a:gd name="T6" fmla="*/ 33 w 155"/>
                <a:gd name="T7" fmla="*/ 26 h 147"/>
                <a:gd name="T8" fmla="*/ 31 w 155"/>
                <a:gd name="T9" fmla="*/ 29 h 147"/>
                <a:gd name="T10" fmla="*/ 28 w 155"/>
                <a:gd name="T11" fmla="*/ 31 h 147"/>
                <a:gd name="T12" fmla="*/ 25 w 155"/>
                <a:gd name="T13" fmla="*/ 33 h 147"/>
                <a:gd name="T14" fmla="*/ 22 w 155"/>
                <a:gd name="T15" fmla="*/ 34 h 147"/>
                <a:gd name="T16" fmla="*/ 18 w 155"/>
                <a:gd name="T17" fmla="*/ 34 h 147"/>
                <a:gd name="T18" fmla="*/ 14 w 155"/>
                <a:gd name="T19" fmla="*/ 34 h 147"/>
                <a:gd name="T20" fmla="*/ 11 w 155"/>
                <a:gd name="T21" fmla="*/ 33 h 147"/>
                <a:gd name="T22" fmla="*/ 8 w 155"/>
                <a:gd name="T23" fmla="*/ 31 h 147"/>
                <a:gd name="T24" fmla="*/ 5 w 155"/>
                <a:gd name="T25" fmla="*/ 29 h 147"/>
                <a:gd name="T26" fmla="*/ 3 w 155"/>
                <a:gd name="T27" fmla="*/ 26 h 147"/>
                <a:gd name="T28" fmla="*/ 1 w 155"/>
                <a:gd name="T29" fmla="*/ 23 h 147"/>
                <a:gd name="T30" fmla="*/ 0 w 155"/>
                <a:gd name="T31" fmla="*/ 20 h 147"/>
                <a:gd name="T32" fmla="*/ 0 w 155"/>
                <a:gd name="T33" fmla="*/ 17 h 147"/>
                <a:gd name="T34" fmla="*/ 0 w 155"/>
                <a:gd name="T35" fmla="*/ 14 h 147"/>
                <a:gd name="T36" fmla="*/ 1 w 155"/>
                <a:gd name="T37" fmla="*/ 10 h 147"/>
                <a:gd name="T38" fmla="*/ 3 w 155"/>
                <a:gd name="T39" fmla="*/ 7 h 147"/>
                <a:gd name="T40" fmla="*/ 5 w 155"/>
                <a:gd name="T41" fmla="*/ 5 h 147"/>
                <a:gd name="T42" fmla="*/ 8 w 155"/>
                <a:gd name="T43" fmla="*/ 3 h 147"/>
                <a:gd name="T44" fmla="*/ 11 w 155"/>
                <a:gd name="T45" fmla="*/ 1 h 147"/>
                <a:gd name="T46" fmla="*/ 14 w 155"/>
                <a:gd name="T47" fmla="*/ 0 h 147"/>
                <a:gd name="T48" fmla="*/ 18 w 155"/>
                <a:gd name="T49" fmla="*/ 0 h 147"/>
                <a:gd name="T50" fmla="*/ 22 w 155"/>
                <a:gd name="T51" fmla="*/ 0 h 147"/>
                <a:gd name="T52" fmla="*/ 25 w 155"/>
                <a:gd name="T53" fmla="*/ 1 h 147"/>
                <a:gd name="T54" fmla="*/ 28 w 155"/>
                <a:gd name="T55" fmla="*/ 3 h 147"/>
                <a:gd name="T56" fmla="*/ 31 w 155"/>
                <a:gd name="T57" fmla="*/ 5 h 147"/>
                <a:gd name="T58" fmla="*/ 33 w 155"/>
                <a:gd name="T59" fmla="*/ 7 h 147"/>
                <a:gd name="T60" fmla="*/ 34 w 155"/>
                <a:gd name="T61" fmla="*/ 10 h 147"/>
                <a:gd name="T62" fmla="*/ 36 w 155"/>
                <a:gd name="T63" fmla="*/ 14 h 147"/>
                <a:gd name="T64" fmla="*/ 36 w 155"/>
                <a:gd name="T65" fmla="*/ 17 h 1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5"/>
                <a:gd name="T100" fmla="*/ 0 h 147"/>
                <a:gd name="T101" fmla="*/ 155 w 155"/>
                <a:gd name="T102" fmla="*/ 147 h 1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5" h="147">
                  <a:moveTo>
                    <a:pt x="155" y="73"/>
                  </a:moveTo>
                  <a:lnTo>
                    <a:pt x="153" y="87"/>
                  </a:lnTo>
                  <a:lnTo>
                    <a:pt x="148" y="101"/>
                  </a:lnTo>
                  <a:lnTo>
                    <a:pt x="142" y="114"/>
                  </a:lnTo>
                  <a:lnTo>
                    <a:pt x="132" y="125"/>
                  </a:lnTo>
                  <a:lnTo>
                    <a:pt x="121" y="134"/>
                  </a:lnTo>
                  <a:lnTo>
                    <a:pt x="108" y="141"/>
                  </a:lnTo>
                  <a:lnTo>
                    <a:pt x="93" y="146"/>
                  </a:lnTo>
                  <a:lnTo>
                    <a:pt x="78" y="147"/>
                  </a:lnTo>
                  <a:lnTo>
                    <a:pt x="62" y="146"/>
                  </a:lnTo>
                  <a:lnTo>
                    <a:pt x="48" y="141"/>
                  </a:lnTo>
                  <a:lnTo>
                    <a:pt x="35" y="134"/>
                  </a:lnTo>
                  <a:lnTo>
                    <a:pt x="23" y="125"/>
                  </a:lnTo>
                  <a:lnTo>
                    <a:pt x="13" y="114"/>
                  </a:lnTo>
                  <a:lnTo>
                    <a:pt x="6" y="101"/>
                  </a:lnTo>
                  <a:lnTo>
                    <a:pt x="1" y="87"/>
                  </a:lnTo>
                  <a:lnTo>
                    <a:pt x="0" y="73"/>
                  </a:lnTo>
                  <a:lnTo>
                    <a:pt x="1" y="59"/>
                  </a:lnTo>
                  <a:lnTo>
                    <a:pt x="6" y="44"/>
                  </a:lnTo>
                  <a:lnTo>
                    <a:pt x="13" y="32"/>
                  </a:lnTo>
                  <a:lnTo>
                    <a:pt x="23" y="21"/>
                  </a:lnTo>
                  <a:lnTo>
                    <a:pt x="35" y="13"/>
                  </a:lnTo>
                  <a:lnTo>
                    <a:pt x="48" y="5"/>
                  </a:lnTo>
                  <a:lnTo>
                    <a:pt x="62" y="1"/>
                  </a:lnTo>
                  <a:lnTo>
                    <a:pt x="78" y="0"/>
                  </a:lnTo>
                  <a:lnTo>
                    <a:pt x="93" y="1"/>
                  </a:lnTo>
                  <a:lnTo>
                    <a:pt x="108" y="5"/>
                  </a:lnTo>
                  <a:lnTo>
                    <a:pt x="121" y="13"/>
                  </a:lnTo>
                  <a:lnTo>
                    <a:pt x="132" y="21"/>
                  </a:lnTo>
                  <a:lnTo>
                    <a:pt x="142" y="32"/>
                  </a:lnTo>
                  <a:lnTo>
                    <a:pt x="148" y="44"/>
                  </a:lnTo>
                  <a:lnTo>
                    <a:pt x="153" y="59"/>
                  </a:lnTo>
                  <a:lnTo>
                    <a:pt x="155" y="73"/>
                  </a:lnTo>
                  <a:close/>
                </a:path>
              </a:pathLst>
            </a:custGeom>
            <a:solidFill>
              <a:srgbClr val="000000"/>
            </a:solidFill>
            <a:ln w="9525">
              <a:noFill/>
              <a:round/>
              <a:headEnd/>
              <a:tailEnd/>
            </a:ln>
          </p:spPr>
          <p:txBody>
            <a:bodyPr/>
            <a:lstStyle/>
            <a:p>
              <a:pPr rtl="0"/>
              <a:endParaRPr lang="en-US" sz="3800"/>
            </a:p>
          </p:txBody>
        </p:sp>
        <p:sp>
          <p:nvSpPr>
            <p:cNvPr id="1314" name="Freeform 1312"/>
            <p:cNvSpPr>
              <a:spLocks/>
            </p:cNvSpPr>
            <p:nvPr/>
          </p:nvSpPr>
          <p:spPr bwMode="auto">
            <a:xfrm flipH="1">
              <a:off x="588" y="1056"/>
              <a:ext cx="17" cy="18"/>
            </a:xfrm>
            <a:custGeom>
              <a:avLst/>
              <a:gdLst>
                <a:gd name="T0" fmla="*/ 1 w 74"/>
                <a:gd name="T1" fmla="*/ 3 h 79"/>
                <a:gd name="T2" fmla="*/ 0 w 74"/>
                <a:gd name="T3" fmla="*/ 15 h 79"/>
                <a:gd name="T4" fmla="*/ 0 w 74"/>
                <a:gd name="T5" fmla="*/ 15 h 79"/>
                <a:gd name="T6" fmla="*/ 0 w 74"/>
                <a:gd name="T7" fmla="*/ 16 h 79"/>
                <a:gd name="T8" fmla="*/ 0 w 74"/>
                <a:gd name="T9" fmla="*/ 17 h 79"/>
                <a:gd name="T10" fmla="*/ 1 w 74"/>
                <a:gd name="T11" fmla="*/ 17 h 79"/>
                <a:gd name="T12" fmla="*/ 1 w 74"/>
                <a:gd name="T13" fmla="*/ 18 h 79"/>
                <a:gd name="T14" fmla="*/ 2 w 74"/>
                <a:gd name="T15" fmla="*/ 18 h 79"/>
                <a:gd name="T16" fmla="*/ 3 w 74"/>
                <a:gd name="T17" fmla="*/ 18 h 79"/>
                <a:gd name="T18" fmla="*/ 3 w 74"/>
                <a:gd name="T19" fmla="*/ 18 h 79"/>
                <a:gd name="T20" fmla="*/ 14 w 74"/>
                <a:gd name="T21" fmla="*/ 17 h 79"/>
                <a:gd name="T22" fmla="*/ 15 w 74"/>
                <a:gd name="T23" fmla="*/ 17 h 79"/>
                <a:gd name="T24" fmla="*/ 16 w 74"/>
                <a:gd name="T25" fmla="*/ 16 h 79"/>
                <a:gd name="T26" fmla="*/ 17 w 74"/>
                <a:gd name="T27" fmla="*/ 15 h 79"/>
                <a:gd name="T28" fmla="*/ 17 w 74"/>
                <a:gd name="T29" fmla="*/ 14 h 79"/>
                <a:gd name="T30" fmla="*/ 17 w 74"/>
                <a:gd name="T31" fmla="*/ 13 h 79"/>
                <a:gd name="T32" fmla="*/ 16 w 74"/>
                <a:gd name="T33" fmla="*/ 12 h 79"/>
                <a:gd name="T34" fmla="*/ 15 w 74"/>
                <a:gd name="T35" fmla="*/ 11 h 79"/>
                <a:gd name="T36" fmla="*/ 14 w 74"/>
                <a:gd name="T37" fmla="*/ 11 h 79"/>
                <a:gd name="T38" fmla="*/ 13 w 74"/>
                <a:gd name="T39" fmla="*/ 11 h 79"/>
                <a:gd name="T40" fmla="*/ 11 w 74"/>
                <a:gd name="T41" fmla="*/ 11 h 79"/>
                <a:gd name="T42" fmla="*/ 9 w 74"/>
                <a:gd name="T43" fmla="*/ 11 h 79"/>
                <a:gd name="T44" fmla="*/ 6 w 74"/>
                <a:gd name="T45" fmla="*/ 12 h 79"/>
                <a:gd name="T46" fmla="*/ 7 w 74"/>
                <a:gd name="T47" fmla="*/ 9 h 79"/>
                <a:gd name="T48" fmla="*/ 7 w 74"/>
                <a:gd name="T49" fmla="*/ 6 h 79"/>
                <a:gd name="T50" fmla="*/ 7 w 74"/>
                <a:gd name="T51" fmla="*/ 4 h 79"/>
                <a:gd name="T52" fmla="*/ 7 w 74"/>
                <a:gd name="T53" fmla="*/ 3 h 79"/>
                <a:gd name="T54" fmla="*/ 7 w 74"/>
                <a:gd name="T55" fmla="*/ 3 h 79"/>
                <a:gd name="T56" fmla="*/ 7 w 74"/>
                <a:gd name="T57" fmla="*/ 3 h 79"/>
                <a:gd name="T58" fmla="*/ 7 w 74"/>
                <a:gd name="T59" fmla="*/ 3 h 79"/>
                <a:gd name="T60" fmla="*/ 7 w 74"/>
                <a:gd name="T61" fmla="*/ 3 h 79"/>
                <a:gd name="T62" fmla="*/ 7 w 74"/>
                <a:gd name="T63" fmla="*/ 2 h 79"/>
                <a:gd name="T64" fmla="*/ 6 w 74"/>
                <a:gd name="T65" fmla="*/ 1 h 79"/>
                <a:gd name="T66" fmla="*/ 6 w 74"/>
                <a:gd name="T67" fmla="*/ 0 h 79"/>
                <a:gd name="T68" fmla="*/ 4 w 74"/>
                <a:gd name="T69" fmla="*/ 0 h 79"/>
                <a:gd name="T70" fmla="*/ 3 w 74"/>
                <a:gd name="T71" fmla="*/ 0 h 79"/>
                <a:gd name="T72" fmla="*/ 2 w 74"/>
                <a:gd name="T73" fmla="*/ 1 h 79"/>
                <a:gd name="T74" fmla="*/ 1 w 74"/>
                <a:gd name="T75" fmla="*/ 1 h 79"/>
                <a:gd name="T76" fmla="*/ 1 w 74"/>
                <a:gd name="T77" fmla="*/ 3 h 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79"/>
                <a:gd name="T119" fmla="*/ 74 w 74"/>
                <a:gd name="T120" fmla="*/ 79 h 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79">
                  <a:moveTo>
                    <a:pt x="3" y="12"/>
                  </a:moveTo>
                  <a:lnTo>
                    <a:pt x="0" y="64"/>
                  </a:lnTo>
                  <a:lnTo>
                    <a:pt x="0" y="66"/>
                  </a:lnTo>
                  <a:lnTo>
                    <a:pt x="0" y="69"/>
                  </a:lnTo>
                  <a:lnTo>
                    <a:pt x="2" y="73"/>
                  </a:lnTo>
                  <a:lnTo>
                    <a:pt x="3" y="75"/>
                  </a:lnTo>
                  <a:lnTo>
                    <a:pt x="6" y="77"/>
                  </a:lnTo>
                  <a:lnTo>
                    <a:pt x="9" y="78"/>
                  </a:lnTo>
                  <a:lnTo>
                    <a:pt x="11" y="79"/>
                  </a:lnTo>
                  <a:lnTo>
                    <a:pt x="14" y="79"/>
                  </a:lnTo>
                  <a:lnTo>
                    <a:pt x="62" y="74"/>
                  </a:lnTo>
                  <a:lnTo>
                    <a:pt x="67" y="73"/>
                  </a:lnTo>
                  <a:lnTo>
                    <a:pt x="71" y="69"/>
                  </a:lnTo>
                  <a:lnTo>
                    <a:pt x="74" y="65"/>
                  </a:lnTo>
                  <a:lnTo>
                    <a:pt x="74" y="60"/>
                  </a:lnTo>
                  <a:lnTo>
                    <a:pt x="72" y="55"/>
                  </a:lnTo>
                  <a:lnTo>
                    <a:pt x="68" y="51"/>
                  </a:lnTo>
                  <a:lnTo>
                    <a:pt x="65" y="48"/>
                  </a:lnTo>
                  <a:lnTo>
                    <a:pt x="59" y="47"/>
                  </a:lnTo>
                  <a:lnTo>
                    <a:pt x="57" y="47"/>
                  </a:lnTo>
                  <a:lnTo>
                    <a:pt x="49" y="48"/>
                  </a:lnTo>
                  <a:lnTo>
                    <a:pt x="39" y="49"/>
                  </a:lnTo>
                  <a:lnTo>
                    <a:pt x="28" y="51"/>
                  </a:lnTo>
                  <a:lnTo>
                    <a:pt x="29" y="39"/>
                  </a:lnTo>
                  <a:lnTo>
                    <a:pt x="29" y="26"/>
                  </a:lnTo>
                  <a:lnTo>
                    <a:pt x="31" y="18"/>
                  </a:lnTo>
                  <a:lnTo>
                    <a:pt x="31" y="14"/>
                  </a:lnTo>
                  <a:lnTo>
                    <a:pt x="31" y="13"/>
                  </a:lnTo>
                  <a:lnTo>
                    <a:pt x="29" y="8"/>
                  </a:lnTo>
                  <a:lnTo>
                    <a:pt x="27" y="4"/>
                  </a:lnTo>
                  <a:lnTo>
                    <a:pt x="24" y="1"/>
                  </a:lnTo>
                  <a:lnTo>
                    <a:pt x="19" y="0"/>
                  </a:lnTo>
                  <a:lnTo>
                    <a:pt x="14" y="0"/>
                  </a:lnTo>
                  <a:lnTo>
                    <a:pt x="9" y="3"/>
                  </a:lnTo>
                  <a:lnTo>
                    <a:pt x="5" y="6"/>
                  </a:lnTo>
                  <a:lnTo>
                    <a:pt x="3" y="12"/>
                  </a:lnTo>
                  <a:close/>
                </a:path>
              </a:pathLst>
            </a:custGeom>
            <a:solidFill>
              <a:srgbClr val="000000"/>
            </a:solidFill>
            <a:ln w="9525">
              <a:noFill/>
              <a:round/>
              <a:headEnd/>
              <a:tailEnd/>
            </a:ln>
          </p:spPr>
          <p:txBody>
            <a:bodyPr/>
            <a:lstStyle/>
            <a:p>
              <a:pPr rtl="0"/>
              <a:endParaRPr lang="en-US" sz="3800"/>
            </a:p>
          </p:txBody>
        </p:sp>
        <p:sp>
          <p:nvSpPr>
            <p:cNvPr id="1315" name="Freeform 1313"/>
            <p:cNvSpPr>
              <a:spLocks/>
            </p:cNvSpPr>
            <p:nvPr/>
          </p:nvSpPr>
          <p:spPr bwMode="auto">
            <a:xfrm flipH="1">
              <a:off x="563" y="1072"/>
              <a:ext cx="20" cy="12"/>
            </a:xfrm>
            <a:custGeom>
              <a:avLst/>
              <a:gdLst>
                <a:gd name="T0" fmla="*/ 15 w 83"/>
                <a:gd name="T1" fmla="*/ 0 h 56"/>
                <a:gd name="T2" fmla="*/ 1 w 83"/>
                <a:gd name="T3" fmla="*/ 6 h 56"/>
                <a:gd name="T4" fmla="*/ 0 w 83"/>
                <a:gd name="T5" fmla="*/ 7 h 56"/>
                <a:gd name="T6" fmla="*/ 0 w 83"/>
                <a:gd name="T7" fmla="*/ 8 h 56"/>
                <a:gd name="T8" fmla="*/ 0 w 83"/>
                <a:gd name="T9" fmla="*/ 9 h 56"/>
                <a:gd name="T10" fmla="*/ 0 w 83"/>
                <a:gd name="T11" fmla="*/ 11 h 56"/>
                <a:gd name="T12" fmla="*/ 1 w 83"/>
                <a:gd name="T13" fmla="*/ 11 h 56"/>
                <a:gd name="T14" fmla="*/ 2 w 83"/>
                <a:gd name="T15" fmla="*/ 12 h 56"/>
                <a:gd name="T16" fmla="*/ 3 w 83"/>
                <a:gd name="T17" fmla="*/ 12 h 56"/>
                <a:gd name="T18" fmla="*/ 5 w 83"/>
                <a:gd name="T19" fmla="*/ 12 h 56"/>
                <a:gd name="T20" fmla="*/ 18 w 83"/>
                <a:gd name="T21" fmla="*/ 6 h 56"/>
                <a:gd name="T22" fmla="*/ 19 w 83"/>
                <a:gd name="T23" fmla="*/ 5 h 56"/>
                <a:gd name="T24" fmla="*/ 20 w 83"/>
                <a:gd name="T25" fmla="*/ 4 h 56"/>
                <a:gd name="T26" fmla="*/ 20 w 83"/>
                <a:gd name="T27" fmla="*/ 3 h 56"/>
                <a:gd name="T28" fmla="*/ 20 w 83"/>
                <a:gd name="T29" fmla="*/ 2 h 56"/>
                <a:gd name="T30" fmla="*/ 19 w 83"/>
                <a:gd name="T31" fmla="*/ 1 h 56"/>
                <a:gd name="T32" fmla="*/ 18 w 83"/>
                <a:gd name="T33" fmla="*/ 0 h 56"/>
                <a:gd name="T34" fmla="*/ 17 w 83"/>
                <a:gd name="T35" fmla="*/ 0 h 56"/>
                <a:gd name="T36" fmla="*/ 15 w 83"/>
                <a:gd name="T37" fmla="*/ 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56"/>
                <a:gd name="T59" fmla="*/ 83 w 83"/>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56">
                  <a:moveTo>
                    <a:pt x="63" y="2"/>
                  </a:moveTo>
                  <a:lnTo>
                    <a:pt x="6" y="30"/>
                  </a:lnTo>
                  <a:lnTo>
                    <a:pt x="2" y="33"/>
                  </a:lnTo>
                  <a:lnTo>
                    <a:pt x="0" y="38"/>
                  </a:lnTo>
                  <a:lnTo>
                    <a:pt x="0" y="43"/>
                  </a:lnTo>
                  <a:lnTo>
                    <a:pt x="1" y="49"/>
                  </a:lnTo>
                  <a:lnTo>
                    <a:pt x="4" y="52"/>
                  </a:lnTo>
                  <a:lnTo>
                    <a:pt x="9" y="55"/>
                  </a:lnTo>
                  <a:lnTo>
                    <a:pt x="14" y="56"/>
                  </a:lnTo>
                  <a:lnTo>
                    <a:pt x="19" y="55"/>
                  </a:lnTo>
                  <a:lnTo>
                    <a:pt x="76" y="26"/>
                  </a:lnTo>
                  <a:lnTo>
                    <a:pt x="80" y="22"/>
                  </a:lnTo>
                  <a:lnTo>
                    <a:pt x="83" y="19"/>
                  </a:lnTo>
                  <a:lnTo>
                    <a:pt x="83" y="13"/>
                  </a:lnTo>
                  <a:lnTo>
                    <a:pt x="82" y="8"/>
                  </a:lnTo>
                  <a:lnTo>
                    <a:pt x="79" y="3"/>
                  </a:lnTo>
                  <a:lnTo>
                    <a:pt x="74" y="0"/>
                  </a:lnTo>
                  <a:lnTo>
                    <a:pt x="69" y="0"/>
                  </a:lnTo>
                  <a:lnTo>
                    <a:pt x="63" y="2"/>
                  </a:lnTo>
                  <a:close/>
                </a:path>
              </a:pathLst>
            </a:custGeom>
            <a:solidFill>
              <a:srgbClr val="000000"/>
            </a:solidFill>
            <a:ln w="9525">
              <a:noFill/>
              <a:round/>
              <a:headEnd/>
              <a:tailEnd/>
            </a:ln>
          </p:spPr>
          <p:txBody>
            <a:bodyPr/>
            <a:lstStyle/>
            <a:p>
              <a:pPr rtl="0"/>
              <a:endParaRPr lang="en-US" sz="3800"/>
            </a:p>
          </p:txBody>
        </p:sp>
        <p:sp>
          <p:nvSpPr>
            <p:cNvPr id="1316" name="Freeform 1314"/>
            <p:cNvSpPr>
              <a:spLocks/>
            </p:cNvSpPr>
            <p:nvPr/>
          </p:nvSpPr>
          <p:spPr bwMode="auto">
            <a:xfrm flipH="1">
              <a:off x="566" y="1045"/>
              <a:ext cx="11" cy="11"/>
            </a:xfrm>
            <a:custGeom>
              <a:avLst/>
              <a:gdLst>
                <a:gd name="T0" fmla="*/ 11 w 48"/>
                <a:gd name="T1" fmla="*/ 5 h 49"/>
                <a:gd name="T2" fmla="*/ 11 w 48"/>
                <a:gd name="T3" fmla="*/ 7 h 49"/>
                <a:gd name="T4" fmla="*/ 10 w 48"/>
                <a:gd name="T5" fmla="*/ 9 h 49"/>
                <a:gd name="T6" fmla="*/ 8 w 48"/>
                <a:gd name="T7" fmla="*/ 10 h 49"/>
                <a:gd name="T8" fmla="*/ 6 w 48"/>
                <a:gd name="T9" fmla="*/ 11 h 49"/>
                <a:gd name="T10" fmla="*/ 4 w 48"/>
                <a:gd name="T11" fmla="*/ 10 h 49"/>
                <a:gd name="T12" fmla="*/ 2 w 48"/>
                <a:gd name="T13" fmla="*/ 9 h 49"/>
                <a:gd name="T14" fmla="*/ 1 w 48"/>
                <a:gd name="T15" fmla="*/ 7 h 49"/>
                <a:gd name="T16" fmla="*/ 0 w 48"/>
                <a:gd name="T17" fmla="*/ 5 h 49"/>
                <a:gd name="T18" fmla="*/ 1 w 48"/>
                <a:gd name="T19" fmla="*/ 3 h 49"/>
                <a:gd name="T20" fmla="*/ 2 w 48"/>
                <a:gd name="T21" fmla="*/ 2 h 49"/>
                <a:gd name="T22" fmla="*/ 4 w 48"/>
                <a:gd name="T23" fmla="*/ 0 h 49"/>
                <a:gd name="T24" fmla="*/ 6 w 48"/>
                <a:gd name="T25" fmla="*/ 0 h 49"/>
                <a:gd name="T26" fmla="*/ 8 w 48"/>
                <a:gd name="T27" fmla="*/ 0 h 49"/>
                <a:gd name="T28" fmla="*/ 10 w 48"/>
                <a:gd name="T29" fmla="*/ 2 h 49"/>
                <a:gd name="T30" fmla="*/ 11 w 48"/>
                <a:gd name="T31" fmla="*/ 3 h 49"/>
                <a:gd name="T32" fmla="*/ 11 w 48"/>
                <a:gd name="T33" fmla="*/ 5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9"/>
                <a:gd name="T53" fmla="*/ 48 w 48"/>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9">
                  <a:moveTo>
                    <a:pt x="48" y="24"/>
                  </a:moveTo>
                  <a:lnTo>
                    <a:pt x="47" y="33"/>
                  </a:lnTo>
                  <a:lnTo>
                    <a:pt x="42" y="41"/>
                  </a:lnTo>
                  <a:lnTo>
                    <a:pt x="34" y="46"/>
                  </a:lnTo>
                  <a:lnTo>
                    <a:pt x="25" y="49"/>
                  </a:lnTo>
                  <a:lnTo>
                    <a:pt x="16" y="46"/>
                  </a:lnTo>
                  <a:lnTo>
                    <a:pt x="8" y="41"/>
                  </a:lnTo>
                  <a:lnTo>
                    <a:pt x="3" y="33"/>
                  </a:lnTo>
                  <a:lnTo>
                    <a:pt x="0" y="24"/>
                  </a:lnTo>
                  <a:lnTo>
                    <a:pt x="3" y="15"/>
                  </a:lnTo>
                  <a:lnTo>
                    <a:pt x="8" y="7"/>
                  </a:lnTo>
                  <a:lnTo>
                    <a:pt x="16" y="2"/>
                  </a:lnTo>
                  <a:lnTo>
                    <a:pt x="25" y="0"/>
                  </a:lnTo>
                  <a:lnTo>
                    <a:pt x="34" y="2"/>
                  </a:lnTo>
                  <a:lnTo>
                    <a:pt x="42" y="7"/>
                  </a:lnTo>
                  <a:lnTo>
                    <a:pt x="47" y="15"/>
                  </a:lnTo>
                  <a:lnTo>
                    <a:pt x="48" y="24"/>
                  </a:lnTo>
                  <a:close/>
                </a:path>
              </a:pathLst>
            </a:custGeom>
            <a:solidFill>
              <a:srgbClr val="000000"/>
            </a:solidFill>
            <a:ln w="9525">
              <a:noFill/>
              <a:round/>
              <a:headEnd/>
              <a:tailEnd/>
            </a:ln>
          </p:spPr>
          <p:txBody>
            <a:bodyPr/>
            <a:lstStyle/>
            <a:p>
              <a:pPr rtl="0"/>
              <a:endParaRPr lang="en-US" sz="3800"/>
            </a:p>
          </p:txBody>
        </p:sp>
      </p:grpSp>
      <p:grpSp>
        <p:nvGrpSpPr>
          <p:cNvPr id="1317" name="Group 1315"/>
          <p:cNvGrpSpPr>
            <a:grpSpLocks/>
          </p:cNvGrpSpPr>
          <p:nvPr/>
        </p:nvGrpSpPr>
        <p:grpSpPr bwMode="auto">
          <a:xfrm>
            <a:off x="7712075" y="2652713"/>
            <a:ext cx="833438" cy="954087"/>
            <a:chOff x="-263" y="1968"/>
            <a:chExt cx="525" cy="601"/>
          </a:xfrm>
        </p:grpSpPr>
        <p:sp>
          <p:nvSpPr>
            <p:cNvPr id="1318" name="Freeform 1316"/>
            <p:cNvSpPr>
              <a:spLocks/>
            </p:cNvSpPr>
            <p:nvPr/>
          </p:nvSpPr>
          <p:spPr bwMode="auto">
            <a:xfrm flipH="1">
              <a:off x="-211" y="2404"/>
              <a:ext cx="158" cy="88"/>
            </a:xfrm>
            <a:custGeom>
              <a:avLst/>
              <a:gdLst>
                <a:gd name="T0" fmla="*/ 130 w 692"/>
                <a:gd name="T1" fmla="*/ 1 h 382"/>
                <a:gd name="T2" fmla="*/ 128 w 692"/>
                <a:gd name="T3" fmla="*/ 3 h 382"/>
                <a:gd name="T4" fmla="*/ 128 w 692"/>
                <a:gd name="T5" fmla="*/ 5 h 382"/>
                <a:gd name="T6" fmla="*/ 128 w 692"/>
                <a:gd name="T7" fmla="*/ 6 h 382"/>
                <a:gd name="T8" fmla="*/ 129 w 692"/>
                <a:gd name="T9" fmla="*/ 9 h 382"/>
                <a:gd name="T10" fmla="*/ 134 w 692"/>
                <a:gd name="T11" fmla="*/ 22 h 382"/>
                <a:gd name="T12" fmla="*/ 141 w 692"/>
                <a:gd name="T13" fmla="*/ 41 h 382"/>
                <a:gd name="T14" fmla="*/ 146 w 692"/>
                <a:gd name="T15" fmla="*/ 56 h 382"/>
                <a:gd name="T16" fmla="*/ 147 w 692"/>
                <a:gd name="T17" fmla="*/ 62 h 382"/>
                <a:gd name="T18" fmla="*/ 144 w 692"/>
                <a:gd name="T19" fmla="*/ 73 h 382"/>
                <a:gd name="T20" fmla="*/ 140 w 692"/>
                <a:gd name="T21" fmla="*/ 78 h 382"/>
                <a:gd name="T22" fmla="*/ 129 w 692"/>
                <a:gd name="T23" fmla="*/ 78 h 382"/>
                <a:gd name="T24" fmla="*/ 111 w 692"/>
                <a:gd name="T25" fmla="*/ 78 h 382"/>
                <a:gd name="T26" fmla="*/ 90 w 692"/>
                <a:gd name="T27" fmla="*/ 78 h 382"/>
                <a:gd name="T28" fmla="*/ 68 w 692"/>
                <a:gd name="T29" fmla="*/ 78 h 382"/>
                <a:gd name="T30" fmla="*/ 47 w 692"/>
                <a:gd name="T31" fmla="*/ 78 h 382"/>
                <a:gd name="T32" fmla="*/ 29 w 692"/>
                <a:gd name="T33" fmla="*/ 78 h 382"/>
                <a:gd name="T34" fmla="*/ 18 w 692"/>
                <a:gd name="T35" fmla="*/ 78 h 382"/>
                <a:gd name="T36" fmla="*/ 14 w 692"/>
                <a:gd name="T37" fmla="*/ 72 h 382"/>
                <a:gd name="T38" fmla="*/ 11 w 692"/>
                <a:gd name="T39" fmla="*/ 58 h 382"/>
                <a:gd name="T40" fmla="*/ 11 w 692"/>
                <a:gd name="T41" fmla="*/ 51 h 382"/>
                <a:gd name="T42" fmla="*/ 14 w 692"/>
                <a:gd name="T43" fmla="*/ 38 h 382"/>
                <a:gd name="T44" fmla="*/ 19 w 692"/>
                <a:gd name="T45" fmla="*/ 21 h 382"/>
                <a:gd name="T46" fmla="*/ 22 w 692"/>
                <a:gd name="T47" fmla="*/ 8 h 382"/>
                <a:gd name="T48" fmla="*/ 23 w 692"/>
                <a:gd name="T49" fmla="*/ 6 h 382"/>
                <a:gd name="T50" fmla="*/ 23 w 692"/>
                <a:gd name="T51" fmla="*/ 5 h 382"/>
                <a:gd name="T52" fmla="*/ 23 w 692"/>
                <a:gd name="T53" fmla="*/ 3 h 382"/>
                <a:gd name="T54" fmla="*/ 21 w 692"/>
                <a:gd name="T55" fmla="*/ 1 h 382"/>
                <a:gd name="T56" fmla="*/ 18 w 692"/>
                <a:gd name="T57" fmla="*/ 0 h 382"/>
                <a:gd name="T58" fmla="*/ 14 w 692"/>
                <a:gd name="T59" fmla="*/ 2 h 382"/>
                <a:gd name="T60" fmla="*/ 0 w 692"/>
                <a:gd name="T61" fmla="*/ 53 h 382"/>
                <a:gd name="T62" fmla="*/ 0 w 692"/>
                <a:gd name="T63" fmla="*/ 54 h 382"/>
                <a:gd name="T64" fmla="*/ 0 w 692"/>
                <a:gd name="T65" fmla="*/ 55 h 382"/>
                <a:gd name="T66" fmla="*/ 8 w 692"/>
                <a:gd name="T67" fmla="*/ 86 h 382"/>
                <a:gd name="T68" fmla="*/ 10 w 692"/>
                <a:gd name="T69" fmla="*/ 88 h 382"/>
                <a:gd name="T70" fmla="*/ 146 w 692"/>
                <a:gd name="T71" fmla="*/ 88 h 382"/>
                <a:gd name="T72" fmla="*/ 149 w 692"/>
                <a:gd name="T73" fmla="*/ 87 h 382"/>
                <a:gd name="T74" fmla="*/ 151 w 692"/>
                <a:gd name="T75" fmla="*/ 85 h 382"/>
                <a:gd name="T76" fmla="*/ 158 w 692"/>
                <a:gd name="T77" fmla="*/ 59 h 382"/>
                <a:gd name="T78" fmla="*/ 158 w 692"/>
                <a:gd name="T79" fmla="*/ 57 h 382"/>
                <a:gd name="T80" fmla="*/ 138 w 692"/>
                <a:gd name="T81" fmla="*/ 3 h 382"/>
                <a:gd name="T82" fmla="*/ 135 w 692"/>
                <a:gd name="T83" fmla="*/ 0 h 382"/>
                <a:gd name="T84" fmla="*/ 131 w 692"/>
                <a:gd name="T85" fmla="*/ 0 h 3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92"/>
                <a:gd name="T130" fmla="*/ 0 h 382"/>
                <a:gd name="T131" fmla="*/ 692 w 692"/>
                <a:gd name="T132" fmla="*/ 382 h 3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92" h="382">
                  <a:moveTo>
                    <a:pt x="575" y="1"/>
                  </a:moveTo>
                  <a:lnTo>
                    <a:pt x="569" y="5"/>
                  </a:lnTo>
                  <a:lnTo>
                    <a:pt x="564" y="9"/>
                  </a:lnTo>
                  <a:lnTo>
                    <a:pt x="562" y="15"/>
                  </a:lnTo>
                  <a:lnTo>
                    <a:pt x="560" y="22"/>
                  </a:lnTo>
                  <a:lnTo>
                    <a:pt x="560" y="23"/>
                  </a:lnTo>
                  <a:lnTo>
                    <a:pt x="562" y="26"/>
                  </a:lnTo>
                  <a:lnTo>
                    <a:pt x="562" y="27"/>
                  </a:lnTo>
                  <a:lnTo>
                    <a:pt x="562" y="29"/>
                  </a:lnTo>
                  <a:lnTo>
                    <a:pt x="566" y="39"/>
                  </a:lnTo>
                  <a:lnTo>
                    <a:pt x="575" y="63"/>
                  </a:lnTo>
                  <a:lnTo>
                    <a:pt x="588" y="97"/>
                  </a:lnTo>
                  <a:lnTo>
                    <a:pt x="602" y="137"/>
                  </a:lnTo>
                  <a:lnTo>
                    <a:pt x="618" y="178"/>
                  </a:lnTo>
                  <a:lnTo>
                    <a:pt x="632" y="214"/>
                  </a:lnTo>
                  <a:lnTo>
                    <a:pt x="641" y="242"/>
                  </a:lnTo>
                  <a:lnTo>
                    <a:pt x="646" y="255"/>
                  </a:lnTo>
                  <a:lnTo>
                    <a:pt x="642" y="269"/>
                  </a:lnTo>
                  <a:lnTo>
                    <a:pt x="636" y="292"/>
                  </a:lnTo>
                  <a:lnTo>
                    <a:pt x="629" y="317"/>
                  </a:lnTo>
                  <a:lnTo>
                    <a:pt x="624" y="338"/>
                  </a:lnTo>
                  <a:lnTo>
                    <a:pt x="614" y="338"/>
                  </a:lnTo>
                  <a:lnTo>
                    <a:pt x="593" y="338"/>
                  </a:lnTo>
                  <a:lnTo>
                    <a:pt x="564" y="338"/>
                  </a:lnTo>
                  <a:lnTo>
                    <a:pt x="529" y="338"/>
                  </a:lnTo>
                  <a:lnTo>
                    <a:pt x="488" y="338"/>
                  </a:lnTo>
                  <a:lnTo>
                    <a:pt x="443" y="338"/>
                  </a:lnTo>
                  <a:lnTo>
                    <a:pt x="395" y="338"/>
                  </a:lnTo>
                  <a:lnTo>
                    <a:pt x="347" y="338"/>
                  </a:lnTo>
                  <a:lnTo>
                    <a:pt x="298" y="338"/>
                  </a:lnTo>
                  <a:lnTo>
                    <a:pt x="250" y="338"/>
                  </a:lnTo>
                  <a:lnTo>
                    <a:pt x="205" y="338"/>
                  </a:lnTo>
                  <a:lnTo>
                    <a:pt x="164" y="338"/>
                  </a:lnTo>
                  <a:lnTo>
                    <a:pt x="129" y="338"/>
                  </a:lnTo>
                  <a:lnTo>
                    <a:pt x="100" y="338"/>
                  </a:lnTo>
                  <a:lnTo>
                    <a:pt x="79" y="338"/>
                  </a:lnTo>
                  <a:lnTo>
                    <a:pt x="69" y="338"/>
                  </a:lnTo>
                  <a:lnTo>
                    <a:pt x="62" y="313"/>
                  </a:lnTo>
                  <a:lnTo>
                    <a:pt x="55" y="281"/>
                  </a:lnTo>
                  <a:lnTo>
                    <a:pt x="48" y="251"/>
                  </a:lnTo>
                  <a:lnTo>
                    <a:pt x="44" y="235"/>
                  </a:lnTo>
                  <a:lnTo>
                    <a:pt x="47" y="223"/>
                  </a:lnTo>
                  <a:lnTo>
                    <a:pt x="55" y="199"/>
                  </a:lnTo>
                  <a:lnTo>
                    <a:pt x="62" y="165"/>
                  </a:lnTo>
                  <a:lnTo>
                    <a:pt x="73" y="127"/>
                  </a:lnTo>
                  <a:lnTo>
                    <a:pt x="83" y="91"/>
                  </a:lnTo>
                  <a:lnTo>
                    <a:pt x="92" y="58"/>
                  </a:lnTo>
                  <a:lnTo>
                    <a:pt x="98" y="36"/>
                  </a:lnTo>
                  <a:lnTo>
                    <a:pt x="100" y="27"/>
                  </a:lnTo>
                  <a:lnTo>
                    <a:pt x="101" y="26"/>
                  </a:lnTo>
                  <a:lnTo>
                    <a:pt x="101" y="24"/>
                  </a:lnTo>
                  <a:lnTo>
                    <a:pt x="101" y="23"/>
                  </a:lnTo>
                  <a:lnTo>
                    <a:pt x="101" y="22"/>
                  </a:lnTo>
                  <a:lnTo>
                    <a:pt x="100" y="15"/>
                  </a:lnTo>
                  <a:lnTo>
                    <a:pt x="98" y="9"/>
                  </a:lnTo>
                  <a:lnTo>
                    <a:pt x="92" y="3"/>
                  </a:lnTo>
                  <a:lnTo>
                    <a:pt x="86" y="1"/>
                  </a:lnTo>
                  <a:lnTo>
                    <a:pt x="77" y="0"/>
                  </a:lnTo>
                  <a:lnTo>
                    <a:pt x="69" y="2"/>
                  </a:lnTo>
                  <a:lnTo>
                    <a:pt x="62" y="9"/>
                  </a:lnTo>
                  <a:lnTo>
                    <a:pt x="59" y="16"/>
                  </a:lnTo>
                  <a:lnTo>
                    <a:pt x="0" y="229"/>
                  </a:lnTo>
                  <a:lnTo>
                    <a:pt x="0" y="231"/>
                  </a:lnTo>
                  <a:lnTo>
                    <a:pt x="0" y="234"/>
                  </a:lnTo>
                  <a:lnTo>
                    <a:pt x="0" y="236"/>
                  </a:lnTo>
                  <a:lnTo>
                    <a:pt x="0" y="239"/>
                  </a:lnTo>
                  <a:lnTo>
                    <a:pt x="30" y="365"/>
                  </a:lnTo>
                  <a:lnTo>
                    <a:pt x="33" y="372"/>
                  </a:lnTo>
                  <a:lnTo>
                    <a:pt x="38" y="377"/>
                  </a:lnTo>
                  <a:lnTo>
                    <a:pt x="43" y="381"/>
                  </a:lnTo>
                  <a:lnTo>
                    <a:pt x="51" y="382"/>
                  </a:lnTo>
                  <a:lnTo>
                    <a:pt x="641" y="382"/>
                  </a:lnTo>
                  <a:lnTo>
                    <a:pt x="647" y="381"/>
                  </a:lnTo>
                  <a:lnTo>
                    <a:pt x="654" y="378"/>
                  </a:lnTo>
                  <a:lnTo>
                    <a:pt x="659" y="373"/>
                  </a:lnTo>
                  <a:lnTo>
                    <a:pt x="662" y="367"/>
                  </a:lnTo>
                  <a:lnTo>
                    <a:pt x="690" y="260"/>
                  </a:lnTo>
                  <a:lnTo>
                    <a:pt x="692" y="256"/>
                  </a:lnTo>
                  <a:lnTo>
                    <a:pt x="692" y="253"/>
                  </a:lnTo>
                  <a:lnTo>
                    <a:pt x="692" y="249"/>
                  </a:lnTo>
                  <a:lnTo>
                    <a:pt x="690" y="247"/>
                  </a:lnTo>
                  <a:lnTo>
                    <a:pt x="603" y="14"/>
                  </a:lnTo>
                  <a:lnTo>
                    <a:pt x="599" y="6"/>
                  </a:lnTo>
                  <a:lnTo>
                    <a:pt x="592" y="1"/>
                  </a:lnTo>
                  <a:lnTo>
                    <a:pt x="584" y="0"/>
                  </a:lnTo>
                  <a:lnTo>
                    <a:pt x="575" y="1"/>
                  </a:lnTo>
                  <a:close/>
                </a:path>
              </a:pathLst>
            </a:custGeom>
            <a:solidFill>
              <a:srgbClr val="000000"/>
            </a:solidFill>
            <a:ln w="9525">
              <a:noFill/>
              <a:round/>
              <a:headEnd/>
              <a:tailEnd/>
            </a:ln>
          </p:spPr>
          <p:txBody>
            <a:bodyPr/>
            <a:lstStyle/>
            <a:p>
              <a:pPr rtl="0"/>
              <a:endParaRPr lang="en-US" sz="3800"/>
            </a:p>
          </p:txBody>
        </p:sp>
        <p:sp>
          <p:nvSpPr>
            <p:cNvPr id="1319" name="Freeform 1317"/>
            <p:cNvSpPr>
              <a:spLocks/>
            </p:cNvSpPr>
            <p:nvPr/>
          </p:nvSpPr>
          <p:spPr bwMode="auto">
            <a:xfrm flipH="1">
              <a:off x="-228" y="2543"/>
              <a:ext cx="30" cy="21"/>
            </a:xfrm>
            <a:custGeom>
              <a:avLst/>
              <a:gdLst>
                <a:gd name="T0" fmla="*/ 0 w 130"/>
                <a:gd name="T1" fmla="*/ 10 h 93"/>
                <a:gd name="T2" fmla="*/ 0 w 130"/>
                <a:gd name="T3" fmla="*/ 10 h 93"/>
                <a:gd name="T4" fmla="*/ 0 w 130"/>
                <a:gd name="T5" fmla="*/ 10 h 93"/>
                <a:gd name="T6" fmla="*/ 0 w 130"/>
                <a:gd name="T7" fmla="*/ 10 h 93"/>
                <a:gd name="T8" fmla="*/ 0 w 130"/>
                <a:gd name="T9" fmla="*/ 10 h 93"/>
                <a:gd name="T10" fmla="*/ 0 w 130"/>
                <a:gd name="T11" fmla="*/ 12 h 93"/>
                <a:gd name="T12" fmla="*/ 1 w 130"/>
                <a:gd name="T13" fmla="*/ 14 h 93"/>
                <a:gd name="T14" fmla="*/ 2 w 130"/>
                <a:gd name="T15" fmla="*/ 16 h 93"/>
                <a:gd name="T16" fmla="*/ 4 w 130"/>
                <a:gd name="T17" fmla="*/ 17 h 93"/>
                <a:gd name="T18" fmla="*/ 6 w 130"/>
                <a:gd name="T19" fmla="*/ 19 h 93"/>
                <a:gd name="T20" fmla="*/ 9 w 130"/>
                <a:gd name="T21" fmla="*/ 20 h 93"/>
                <a:gd name="T22" fmla="*/ 12 w 130"/>
                <a:gd name="T23" fmla="*/ 21 h 93"/>
                <a:gd name="T24" fmla="*/ 15 w 130"/>
                <a:gd name="T25" fmla="*/ 21 h 93"/>
                <a:gd name="T26" fmla="*/ 18 w 130"/>
                <a:gd name="T27" fmla="*/ 21 h 93"/>
                <a:gd name="T28" fmla="*/ 21 w 130"/>
                <a:gd name="T29" fmla="*/ 21 h 93"/>
                <a:gd name="T30" fmla="*/ 23 w 130"/>
                <a:gd name="T31" fmla="*/ 20 h 93"/>
                <a:gd name="T32" fmla="*/ 25 w 130"/>
                <a:gd name="T33" fmla="*/ 19 h 93"/>
                <a:gd name="T34" fmla="*/ 27 w 130"/>
                <a:gd name="T35" fmla="*/ 17 h 93"/>
                <a:gd name="T36" fmla="*/ 29 w 130"/>
                <a:gd name="T37" fmla="*/ 16 h 93"/>
                <a:gd name="T38" fmla="*/ 30 w 130"/>
                <a:gd name="T39" fmla="*/ 14 h 93"/>
                <a:gd name="T40" fmla="*/ 30 w 130"/>
                <a:gd name="T41" fmla="*/ 12 h 93"/>
                <a:gd name="T42" fmla="*/ 30 w 130"/>
                <a:gd name="T43" fmla="*/ 9 h 93"/>
                <a:gd name="T44" fmla="*/ 29 w 130"/>
                <a:gd name="T45" fmla="*/ 7 h 93"/>
                <a:gd name="T46" fmla="*/ 28 w 130"/>
                <a:gd name="T47" fmla="*/ 5 h 93"/>
                <a:gd name="T48" fmla="*/ 27 w 130"/>
                <a:gd name="T49" fmla="*/ 4 h 93"/>
                <a:gd name="T50" fmla="*/ 24 w 130"/>
                <a:gd name="T51" fmla="*/ 2 h 93"/>
                <a:gd name="T52" fmla="*/ 22 w 130"/>
                <a:gd name="T53" fmla="*/ 1 h 93"/>
                <a:gd name="T54" fmla="*/ 19 w 130"/>
                <a:gd name="T55" fmla="*/ 0 h 93"/>
                <a:gd name="T56" fmla="*/ 16 w 130"/>
                <a:gd name="T57" fmla="*/ 0 h 93"/>
                <a:gd name="T58" fmla="*/ 13 w 130"/>
                <a:gd name="T59" fmla="*/ 0 h 93"/>
                <a:gd name="T60" fmla="*/ 10 w 130"/>
                <a:gd name="T61" fmla="*/ 0 h 93"/>
                <a:gd name="T62" fmla="*/ 7 w 130"/>
                <a:gd name="T63" fmla="*/ 1 h 93"/>
                <a:gd name="T64" fmla="*/ 5 w 130"/>
                <a:gd name="T65" fmla="*/ 2 h 93"/>
                <a:gd name="T66" fmla="*/ 3 w 130"/>
                <a:gd name="T67" fmla="*/ 4 h 93"/>
                <a:gd name="T68" fmla="*/ 2 w 130"/>
                <a:gd name="T69" fmla="*/ 5 h 93"/>
                <a:gd name="T70" fmla="*/ 1 w 130"/>
                <a:gd name="T71" fmla="*/ 7 h 93"/>
                <a:gd name="T72" fmla="*/ 0 w 130"/>
                <a:gd name="T73" fmla="*/ 10 h 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0"/>
                <a:gd name="T112" fmla="*/ 0 h 93"/>
                <a:gd name="T113" fmla="*/ 130 w 130"/>
                <a:gd name="T114" fmla="*/ 93 h 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0" h="93">
                  <a:moveTo>
                    <a:pt x="0" y="43"/>
                  </a:moveTo>
                  <a:lnTo>
                    <a:pt x="0" y="43"/>
                  </a:lnTo>
                  <a:lnTo>
                    <a:pt x="2" y="52"/>
                  </a:lnTo>
                  <a:lnTo>
                    <a:pt x="4" y="61"/>
                  </a:lnTo>
                  <a:lnTo>
                    <a:pt x="10" y="70"/>
                  </a:lnTo>
                  <a:lnTo>
                    <a:pt x="17" y="77"/>
                  </a:lnTo>
                  <a:lnTo>
                    <a:pt x="26" y="83"/>
                  </a:lnTo>
                  <a:lnTo>
                    <a:pt x="37" y="88"/>
                  </a:lnTo>
                  <a:lnTo>
                    <a:pt x="50" y="92"/>
                  </a:lnTo>
                  <a:lnTo>
                    <a:pt x="63" y="93"/>
                  </a:lnTo>
                  <a:lnTo>
                    <a:pt x="76" y="93"/>
                  </a:lnTo>
                  <a:lnTo>
                    <a:pt x="89" y="92"/>
                  </a:lnTo>
                  <a:lnTo>
                    <a:pt x="99" y="88"/>
                  </a:lnTo>
                  <a:lnTo>
                    <a:pt x="110" y="83"/>
                  </a:lnTo>
                  <a:lnTo>
                    <a:pt x="117" y="77"/>
                  </a:lnTo>
                  <a:lnTo>
                    <a:pt x="124" y="70"/>
                  </a:lnTo>
                  <a:lnTo>
                    <a:pt x="129" y="61"/>
                  </a:lnTo>
                  <a:lnTo>
                    <a:pt x="130" y="52"/>
                  </a:lnTo>
                  <a:lnTo>
                    <a:pt x="130" y="41"/>
                  </a:lnTo>
                  <a:lnTo>
                    <a:pt x="127" y="32"/>
                  </a:lnTo>
                  <a:lnTo>
                    <a:pt x="121" y="24"/>
                  </a:lnTo>
                  <a:lnTo>
                    <a:pt x="115" y="17"/>
                  </a:lnTo>
                  <a:lnTo>
                    <a:pt x="106" y="10"/>
                  </a:lnTo>
                  <a:lnTo>
                    <a:pt x="94" y="5"/>
                  </a:lnTo>
                  <a:lnTo>
                    <a:pt x="82" y="1"/>
                  </a:lnTo>
                  <a:lnTo>
                    <a:pt x="69" y="0"/>
                  </a:lnTo>
                  <a:lnTo>
                    <a:pt x="55" y="0"/>
                  </a:lnTo>
                  <a:lnTo>
                    <a:pt x="43" y="1"/>
                  </a:lnTo>
                  <a:lnTo>
                    <a:pt x="32" y="5"/>
                  </a:lnTo>
                  <a:lnTo>
                    <a:pt x="21" y="10"/>
                  </a:lnTo>
                  <a:lnTo>
                    <a:pt x="13" y="17"/>
                  </a:lnTo>
                  <a:lnTo>
                    <a:pt x="7" y="24"/>
                  </a:lnTo>
                  <a:lnTo>
                    <a:pt x="3" y="32"/>
                  </a:lnTo>
                  <a:lnTo>
                    <a:pt x="0" y="43"/>
                  </a:lnTo>
                  <a:close/>
                </a:path>
              </a:pathLst>
            </a:custGeom>
            <a:solidFill>
              <a:srgbClr val="000000"/>
            </a:solidFill>
            <a:ln w="9525">
              <a:noFill/>
              <a:round/>
              <a:headEnd/>
              <a:tailEnd/>
            </a:ln>
          </p:spPr>
          <p:txBody>
            <a:bodyPr/>
            <a:lstStyle/>
            <a:p>
              <a:pPr rtl="0"/>
              <a:endParaRPr lang="en-US" sz="3800"/>
            </a:p>
          </p:txBody>
        </p:sp>
        <p:sp>
          <p:nvSpPr>
            <p:cNvPr id="1320" name="Freeform 1318"/>
            <p:cNvSpPr>
              <a:spLocks/>
            </p:cNvSpPr>
            <p:nvPr/>
          </p:nvSpPr>
          <p:spPr bwMode="auto">
            <a:xfrm flipH="1">
              <a:off x="-217" y="2407"/>
              <a:ext cx="43" cy="153"/>
            </a:xfrm>
            <a:custGeom>
              <a:avLst/>
              <a:gdLst>
                <a:gd name="T0" fmla="*/ 4 w 184"/>
                <a:gd name="T1" fmla="*/ 0 h 666"/>
                <a:gd name="T2" fmla="*/ 2 w 184"/>
                <a:gd name="T3" fmla="*/ 1 h 666"/>
                <a:gd name="T4" fmla="*/ 0 w 184"/>
                <a:gd name="T5" fmla="*/ 2 h 666"/>
                <a:gd name="T6" fmla="*/ 0 w 184"/>
                <a:gd name="T7" fmla="*/ 4 h 666"/>
                <a:gd name="T8" fmla="*/ 0 w 184"/>
                <a:gd name="T9" fmla="*/ 6 h 666"/>
                <a:gd name="T10" fmla="*/ 33 w 184"/>
                <a:gd name="T11" fmla="*/ 150 h 666"/>
                <a:gd name="T12" fmla="*/ 34 w 184"/>
                <a:gd name="T13" fmla="*/ 151 h 666"/>
                <a:gd name="T14" fmla="*/ 36 w 184"/>
                <a:gd name="T15" fmla="*/ 153 h 666"/>
                <a:gd name="T16" fmla="*/ 37 w 184"/>
                <a:gd name="T17" fmla="*/ 153 h 666"/>
                <a:gd name="T18" fmla="*/ 39 w 184"/>
                <a:gd name="T19" fmla="*/ 153 h 666"/>
                <a:gd name="T20" fmla="*/ 41 w 184"/>
                <a:gd name="T21" fmla="*/ 152 h 666"/>
                <a:gd name="T22" fmla="*/ 43 w 184"/>
                <a:gd name="T23" fmla="*/ 151 h 666"/>
                <a:gd name="T24" fmla="*/ 43 w 184"/>
                <a:gd name="T25" fmla="*/ 149 h 666"/>
                <a:gd name="T26" fmla="*/ 43 w 184"/>
                <a:gd name="T27" fmla="*/ 147 h 666"/>
                <a:gd name="T28" fmla="*/ 10 w 184"/>
                <a:gd name="T29" fmla="*/ 4 h 666"/>
                <a:gd name="T30" fmla="*/ 9 w 184"/>
                <a:gd name="T31" fmla="*/ 2 h 666"/>
                <a:gd name="T32" fmla="*/ 8 w 184"/>
                <a:gd name="T33" fmla="*/ 1 h 666"/>
                <a:gd name="T34" fmla="*/ 6 w 184"/>
                <a:gd name="T35" fmla="*/ 0 h 666"/>
                <a:gd name="T36" fmla="*/ 4 w 184"/>
                <a:gd name="T37" fmla="*/ 0 h 6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4"/>
                <a:gd name="T58" fmla="*/ 0 h 666"/>
                <a:gd name="T59" fmla="*/ 184 w 184"/>
                <a:gd name="T60" fmla="*/ 666 h 6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4" h="666">
                  <a:moveTo>
                    <a:pt x="17" y="0"/>
                  </a:moveTo>
                  <a:lnTo>
                    <a:pt x="9" y="4"/>
                  </a:lnTo>
                  <a:lnTo>
                    <a:pt x="2" y="9"/>
                  </a:lnTo>
                  <a:lnTo>
                    <a:pt x="0" y="17"/>
                  </a:lnTo>
                  <a:lnTo>
                    <a:pt x="0" y="26"/>
                  </a:lnTo>
                  <a:lnTo>
                    <a:pt x="141" y="651"/>
                  </a:lnTo>
                  <a:lnTo>
                    <a:pt x="145" y="659"/>
                  </a:lnTo>
                  <a:lnTo>
                    <a:pt x="152" y="664"/>
                  </a:lnTo>
                  <a:lnTo>
                    <a:pt x="160" y="666"/>
                  </a:lnTo>
                  <a:lnTo>
                    <a:pt x="169" y="666"/>
                  </a:lnTo>
                  <a:lnTo>
                    <a:pt x="177" y="662"/>
                  </a:lnTo>
                  <a:lnTo>
                    <a:pt x="182" y="657"/>
                  </a:lnTo>
                  <a:lnTo>
                    <a:pt x="184" y="649"/>
                  </a:lnTo>
                  <a:lnTo>
                    <a:pt x="184" y="640"/>
                  </a:lnTo>
                  <a:lnTo>
                    <a:pt x="43" y="17"/>
                  </a:lnTo>
                  <a:lnTo>
                    <a:pt x="39" y="9"/>
                  </a:lnTo>
                  <a:lnTo>
                    <a:pt x="34" y="3"/>
                  </a:lnTo>
                  <a:lnTo>
                    <a:pt x="26" y="0"/>
                  </a:lnTo>
                  <a:lnTo>
                    <a:pt x="17" y="0"/>
                  </a:lnTo>
                  <a:close/>
                </a:path>
              </a:pathLst>
            </a:custGeom>
            <a:solidFill>
              <a:srgbClr val="000000"/>
            </a:solidFill>
            <a:ln w="9525">
              <a:noFill/>
              <a:round/>
              <a:headEnd/>
              <a:tailEnd/>
            </a:ln>
          </p:spPr>
          <p:txBody>
            <a:bodyPr/>
            <a:lstStyle/>
            <a:p>
              <a:pPr rtl="0"/>
              <a:endParaRPr lang="en-US" sz="3800"/>
            </a:p>
          </p:txBody>
        </p:sp>
        <p:sp>
          <p:nvSpPr>
            <p:cNvPr id="1321" name="Freeform 1319"/>
            <p:cNvSpPr>
              <a:spLocks/>
            </p:cNvSpPr>
            <p:nvPr/>
          </p:nvSpPr>
          <p:spPr bwMode="auto">
            <a:xfrm flipH="1">
              <a:off x="-263" y="2190"/>
              <a:ext cx="224" cy="225"/>
            </a:xfrm>
            <a:custGeom>
              <a:avLst/>
              <a:gdLst>
                <a:gd name="T0" fmla="*/ 201 w 983"/>
                <a:gd name="T1" fmla="*/ 8 h 985"/>
                <a:gd name="T2" fmla="*/ 201 w 983"/>
                <a:gd name="T3" fmla="*/ 8 h 985"/>
                <a:gd name="T4" fmla="*/ 199 w 983"/>
                <a:gd name="T5" fmla="*/ 16 h 985"/>
                <a:gd name="T6" fmla="*/ 188 w 983"/>
                <a:gd name="T7" fmla="*/ 61 h 985"/>
                <a:gd name="T8" fmla="*/ 173 w 983"/>
                <a:gd name="T9" fmla="*/ 122 h 985"/>
                <a:gd name="T10" fmla="*/ 161 w 983"/>
                <a:gd name="T11" fmla="*/ 167 h 985"/>
                <a:gd name="T12" fmla="*/ 158 w 983"/>
                <a:gd name="T13" fmla="*/ 179 h 985"/>
                <a:gd name="T14" fmla="*/ 154 w 983"/>
                <a:gd name="T15" fmla="*/ 186 h 985"/>
                <a:gd name="T16" fmla="*/ 151 w 983"/>
                <a:gd name="T17" fmla="*/ 190 h 985"/>
                <a:gd name="T18" fmla="*/ 149 w 983"/>
                <a:gd name="T19" fmla="*/ 191 h 985"/>
                <a:gd name="T20" fmla="*/ 147 w 983"/>
                <a:gd name="T21" fmla="*/ 192 h 985"/>
                <a:gd name="T22" fmla="*/ 147 w 983"/>
                <a:gd name="T23" fmla="*/ 192 h 985"/>
                <a:gd name="T24" fmla="*/ 146 w 983"/>
                <a:gd name="T25" fmla="*/ 192 h 985"/>
                <a:gd name="T26" fmla="*/ 144 w 983"/>
                <a:gd name="T27" fmla="*/ 191 h 985"/>
                <a:gd name="T28" fmla="*/ 139 w 983"/>
                <a:gd name="T29" fmla="*/ 191 h 985"/>
                <a:gd name="T30" fmla="*/ 124 w 983"/>
                <a:gd name="T31" fmla="*/ 192 h 985"/>
                <a:gd name="T32" fmla="*/ 105 w 983"/>
                <a:gd name="T33" fmla="*/ 193 h 985"/>
                <a:gd name="T34" fmla="*/ 84 w 983"/>
                <a:gd name="T35" fmla="*/ 193 h 985"/>
                <a:gd name="T36" fmla="*/ 61 w 983"/>
                <a:gd name="T37" fmla="*/ 195 h 985"/>
                <a:gd name="T38" fmla="*/ 40 w 983"/>
                <a:gd name="T39" fmla="*/ 196 h 985"/>
                <a:gd name="T40" fmla="*/ 23 w 983"/>
                <a:gd name="T41" fmla="*/ 197 h 985"/>
                <a:gd name="T42" fmla="*/ 12 w 983"/>
                <a:gd name="T43" fmla="*/ 199 h 985"/>
                <a:gd name="T44" fmla="*/ 5 w 983"/>
                <a:gd name="T45" fmla="*/ 202 h 985"/>
                <a:gd name="T46" fmla="*/ 1 w 983"/>
                <a:gd name="T47" fmla="*/ 208 h 985"/>
                <a:gd name="T48" fmla="*/ 0 w 983"/>
                <a:gd name="T49" fmla="*/ 214 h 985"/>
                <a:gd name="T50" fmla="*/ 1 w 983"/>
                <a:gd name="T51" fmla="*/ 220 h 985"/>
                <a:gd name="T52" fmla="*/ 3 w 983"/>
                <a:gd name="T53" fmla="*/ 224 h 985"/>
                <a:gd name="T54" fmla="*/ 5 w 983"/>
                <a:gd name="T55" fmla="*/ 225 h 985"/>
                <a:gd name="T56" fmla="*/ 160 w 983"/>
                <a:gd name="T57" fmla="*/ 225 h 985"/>
                <a:gd name="T58" fmla="*/ 161 w 983"/>
                <a:gd name="T59" fmla="*/ 225 h 985"/>
                <a:gd name="T60" fmla="*/ 161 w 983"/>
                <a:gd name="T61" fmla="*/ 225 h 985"/>
                <a:gd name="T62" fmla="*/ 176 w 983"/>
                <a:gd name="T63" fmla="*/ 221 h 985"/>
                <a:gd name="T64" fmla="*/ 185 w 983"/>
                <a:gd name="T65" fmla="*/ 213 h 985"/>
                <a:gd name="T66" fmla="*/ 190 w 983"/>
                <a:gd name="T67" fmla="*/ 205 h 985"/>
                <a:gd name="T68" fmla="*/ 191 w 983"/>
                <a:gd name="T69" fmla="*/ 198 h 985"/>
                <a:gd name="T70" fmla="*/ 191 w 983"/>
                <a:gd name="T71" fmla="*/ 198 h 985"/>
                <a:gd name="T72" fmla="*/ 191 w 983"/>
                <a:gd name="T73" fmla="*/ 198 h 985"/>
                <a:gd name="T74" fmla="*/ 224 w 983"/>
                <a:gd name="T75" fmla="*/ 10 h 985"/>
                <a:gd name="T76" fmla="*/ 224 w 983"/>
                <a:gd name="T77" fmla="*/ 8 h 985"/>
                <a:gd name="T78" fmla="*/ 222 w 983"/>
                <a:gd name="T79" fmla="*/ 5 h 985"/>
                <a:gd name="T80" fmla="*/ 220 w 983"/>
                <a:gd name="T81" fmla="*/ 3 h 985"/>
                <a:gd name="T82" fmla="*/ 217 w 983"/>
                <a:gd name="T83" fmla="*/ 1 h 985"/>
                <a:gd name="T84" fmla="*/ 215 w 983"/>
                <a:gd name="T85" fmla="*/ 0 h 985"/>
                <a:gd name="T86" fmla="*/ 211 w 983"/>
                <a:gd name="T87" fmla="*/ 0 h 985"/>
                <a:gd name="T88" fmla="*/ 206 w 983"/>
                <a:gd name="T89" fmla="*/ 2 h 985"/>
                <a:gd name="T90" fmla="*/ 203 w 983"/>
                <a:gd name="T91" fmla="*/ 5 h 985"/>
                <a:gd name="T92" fmla="*/ 201 w 983"/>
                <a:gd name="T93" fmla="*/ 7 h 9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3"/>
                <a:gd name="T142" fmla="*/ 0 h 985"/>
                <a:gd name="T143" fmla="*/ 983 w 983"/>
                <a:gd name="T144" fmla="*/ 985 h 9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3" h="985">
                  <a:moveTo>
                    <a:pt x="883" y="31"/>
                  </a:moveTo>
                  <a:lnTo>
                    <a:pt x="882" y="33"/>
                  </a:lnTo>
                  <a:lnTo>
                    <a:pt x="882" y="34"/>
                  </a:lnTo>
                  <a:lnTo>
                    <a:pt x="880" y="37"/>
                  </a:lnTo>
                  <a:lnTo>
                    <a:pt x="880" y="38"/>
                  </a:lnTo>
                  <a:lnTo>
                    <a:pt x="873" y="69"/>
                  </a:lnTo>
                  <a:lnTo>
                    <a:pt x="852" y="151"/>
                  </a:lnTo>
                  <a:lnTo>
                    <a:pt x="823" y="267"/>
                  </a:lnTo>
                  <a:lnTo>
                    <a:pt x="791" y="400"/>
                  </a:lnTo>
                  <a:lnTo>
                    <a:pt x="757" y="534"/>
                  </a:lnTo>
                  <a:lnTo>
                    <a:pt x="728" y="650"/>
                  </a:lnTo>
                  <a:lnTo>
                    <a:pt x="708" y="733"/>
                  </a:lnTo>
                  <a:lnTo>
                    <a:pt x="700" y="765"/>
                  </a:lnTo>
                  <a:lnTo>
                    <a:pt x="692" y="785"/>
                  </a:lnTo>
                  <a:lnTo>
                    <a:pt x="684" y="802"/>
                  </a:lnTo>
                  <a:lnTo>
                    <a:pt x="676" y="814"/>
                  </a:lnTo>
                  <a:lnTo>
                    <a:pt x="670" y="824"/>
                  </a:lnTo>
                  <a:lnTo>
                    <a:pt x="663" y="830"/>
                  </a:lnTo>
                  <a:lnTo>
                    <a:pt x="658" y="836"/>
                  </a:lnTo>
                  <a:lnTo>
                    <a:pt x="654" y="838"/>
                  </a:lnTo>
                  <a:lnTo>
                    <a:pt x="650" y="840"/>
                  </a:lnTo>
                  <a:lnTo>
                    <a:pt x="646" y="841"/>
                  </a:lnTo>
                  <a:lnTo>
                    <a:pt x="644" y="841"/>
                  </a:lnTo>
                  <a:lnTo>
                    <a:pt x="643" y="841"/>
                  </a:lnTo>
                  <a:lnTo>
                    <a:pt x="641" y="841"/>
                  </a:lnTo>
                  <a:lnTo>
                    <a:pt x="639" y="840"/>
                  </a:lnTo>
                  <a:lnTo>
                    <a:pt x="636" y="840"/>
                  </a:lnTo>
                  <a:lnTo>
                    <a:pt x="633" y="838"/>
                  </a:lnTo>
                  <a:lnTo>
                    <a:pt x="631" y="838"/>
                  </a:lnTo>
                  <a:lnTo>
                    <a:pt x="610" y="838"/>
                  </a:lnTo>
                  <a:lnTo>
                    <a:pt x="581" y="840"/>
                  </a:lnTo>
                  <a:lnTo>
                    <a:pt x="546" y="841"/>
                  </a:lnTo>
                  <a:lnTo>
                    <a:pt x="506" y="842"/>
                  </a:lnTo>
                  <a:lnTo>
                    <a:pt x="462" y="844"/>
                  </a:lnTo>
                  <a:lnTo>
                    <a:pt x="415" y="846"/>
                  </a:lnTo>
                  <a:lnTo>
                    <a:pt x="367" y="847"/>
                  </a:lnTo>
                  <a:lnTo>
                    <a:pt x="318" y="850"/>
                  </a:lnTo>
                  <a:lnTo>
                    <a:pt x="268" y="853"/>
                  </a:lnTo>
                  <a:lnTo>
                    <a:pt x="221" y="855"/>
                  </a:lnTo>
                  <a:lnTo>
                    <a:pt x="177" y="858"/>
                  </a:lnTo>
                  <a:lnTo>
                    <a:pt x="137" y="862"/>
                  </a:lnTo>
                  <a:lnTo>
                    <a:pt x="102" y="864"/>
                  </a:lnTo>
                  <a:lnTo>
                    <a:pt x="73" y="868"/>
                  </a:lnTo>
                  <a:lnTo>
                    <a:pt x="51" y="872"/>
                  </a:lnTo>
                  <a:lnTo>
                    <a:pt x="38" y="876"/>
                  </a:lnTo>
                  <a:lnTo>
                    <a:pt x="22" y="886"/>
                  </a:lnTo>
                  <a:lnTo>
                    <a:pt x="12" y="898"/>
                  </a:lnTo>
                  <a:lnTo>
                    <a:pt x="6" y="911"/>
                  </a:lnTo>
                  <a:lnTo>
                    <a:pt x="2" y="924"/>
                  </a:lnTo>
                  <a:lnTo>
                    <a:pt x="0" y="939"/>
                  </a:lnTo>
                  <a:lnTo>
                    <a:pt x="2" y="952"/>
                  </a:lnTo>
                  <a:lnTo>
                    <a:pt x="4" y="963"/>
                  </a:lnTo>
                  <a:lnTo>
                    <a:pt x="7" y="974"/>
                  </a:lnTo>
                  <a:lnTo>
                    <a:pt x="11" y="979"/>
                  </a:lnTo>
                  <a:lnTo>
                    <a:pt x="15" y="983"/>
                  </a:lnTo>
                  <a:lnTo>
                    <a:pt x="20" y="984"/>
                  </a:lnTo>
                  <a:lnTo>
                    <a:pt x="25" y="985"/>
                  </a:lnTo>
                  <a:lnTo>
                    <a:pt x="704" y="985"/>
                  </a:lnTo>
                  <a:lnTo>
                    <a:pt x="705" y="985"/>
                  </a:lnTo>
                  <a:lnTo>
                    <a:pt x="706" y="985"/>
                  </a:lnTo>
                  <a:lnTo>
                    <a:pt x="743" y="978"/>
                  </a:lnTo>
                  <a:lnTo>
                    <a:pt x="771" y="966"/>
                  </a:lnTo>
                  <a:lnTo>
                    <a:pt x="795" y="952"/>
                  </a:lnTo>
                  <a:lnTo>
                    <a:pt x="812" y="933"/>
                  </a:lnTo>
                  <a:lnTo>
                    <a:pt x="825" y="915"/>
                  </a:lnTo>
                  <a:lnTo>
                    <a:pt x="832" y="897"/>
                  </a:lnTo>
                  <a:lnTo>
                    <a:pt x="838" y="880"/>
                  </a:lnTo>
                  <a:lnTo>
                    <a:pt x="839" y="866"/>
                  </a:lnTo>
                  <a:lnTo>
                    <a:pt x="839" y="867"/>
                  </a:lnTo>
                  <a:lnTo>
                    <a:pt x="839" y="868"/>
                  </a:lnTo>
                  <a:lnTo>
                    <a:pt x="983" y="46"/>
                  </a:lnTo>
                  <a:lnTo>
                    <a:pt x="983" y="43"/>
                  </a:lnTo>
                  <a:lnTo>
                    <a:pt x="983" y="39"/>
                  </a:lnTo>
                  <a:lnTo>
                    <a:pt x="982" y="35"/>
                  </a:lnTo>
                  <a:lnTo>
                    <a:pt x="981" y="33"/>
                  </a:lnTo>
                  <a:lnTo>
                    <a:pt x="975" y="24"/>
                  </a:lnTo>
                  <a:lnTo>
                    <a:pt x="969" y="17"/>
                  </a:lnTo>
                  <a:lnTo>
                    <a:pt x="964" y="12"/>
                  </a:lnTo>
                  <a:lnTo>
                    <a:pt x="957" y="7"/>
                  </a:lnTo>
                  <a:lnTo>
                    <a:pt x="952" y="4"/>
                  </a:lnTo>
                  <a:lnTo>
                    <a:pt x="947" y="3"/>
                  </a:lnTo>
                  <a:lnTo>
                    <a:pt x="942" y="1"/>
                  </a:lnTo>
                  <a:lnTo>
                    <a:pt x="936" y="0"/>
                  </a:lnTo>
                  <a:lnTo>
                    <a:pt x="926" y="1"/>
                  </a:lnTo>
                  <a:lnTo>
                    <a:pt x="916" y="4"/>
                  </a:lnTo>
                  <a:lnTo>
                    <a:pt x="906" y="8"/>
                  </a:lnTo>
                  <a:lnTo>
                    <a:pt x="900" y="13"/>
                  </a:lnTo>
                  <a:lnTo>
                    <a:pt x="893" y="20"/>
                  </a:lnTo>
                  <a:lnTo>
                    <a:pt x="888" y="25"/>
                  </a:lnTo>
                  <a:lnTo>
                    <a:pt x="884" y="29"/>
                  </a:lnTo>
                  <a:lnTo>
                    <a:pt x="883" y="31"/>
                  </a:lnTo>
                  <a:close/>
                </a:path>
              </a:pathLst>
            </a:custGeom>
            <a:solidFill>
              <a:srgbClr val="000000"/>
            </a:solidFill>
            <a:ln w="9525">
              <a:noFill/>
              <a:round/>
              <a:headEnd/>
              <a:tailEnd/>
            </a:ln>
          </p:spPr>
          <p:txBody>
            <a:bodyPr/>
            <a:lstStyle/>
            <a:p>
              <a:pPr rtl="0"/>
              <a:endParaRPr lang="en-US" sz="3800"/>
            </a:p>
          </p:txBody>
        </p:sp>
        <p:sp>
          <p:nvSpPr>
            <p:cNvPr id="1322" name="Freeform 1320"/>
            <p:cNvSpPr>
              <a:spLocks/>
            </p:cNvSpPr>
            <p:nvPr/>
          </p:nvSpPr>
          <p:spPr bwMode="auto">
            <a:xfrm flipH="1">
              <a:off x="-254" y="2199"/>
              <a:ext cx="207" cy="207"/>
            </a:xfrm>
            <a:custGeom>
              <a:avLst/>
              <a:gdLst>
                <a:gd name="T0" fmla="*/ 205 w 904"/>
                <a:gd name="T1" fmla="*/ 0 h 907"/>
                <a:gd name="T2" fmla="*/ 206 w 904"/>
                <a:gd name="T3" fmla="*/ 1 h 907"/>
                <a:gd name="T4" fmla="*/ 205 w 904"/>
                <a:gd name="T5" fmla="*/ 11 h 907"/>
                <a:gd name="T6" fmla="*/ 196 w 904"/>
                <a:gd name="T7" fmla="*/ 62 h 907"/>
                <a:gd name="T8" fmla="*/ 184 w 904"/>
                <a:gd name="T9" fmla="*/ 130 h 907"/>
                <a:gd name="T10" fmla="*/ 176 w 904"/>
                <a:gd name="T11" fmla="*/ 180 h 907"/>
                <a:gd name="T12" fmla="*/ 174 w 904"/>
                <a:gd name="T13" fmla="*/ 188 h 907"/>
                <a:gd name="T14" fmla="*/ 174 w 904"/>
                <a:gd name="T15" fmla="*/ 188 h 907"/>
                <a:gd name="T16" fmla="*/ 174 w 904"/>
                <a:gd name="T17" fmla="*/ 189 h 907"/>
                <a:gd name="T18" fmla="*/ 173 w 904"/>
                <a:gd name="T19" fmla="*/ 194 h 907"/>
                <a:gd name="T20" fmla="*/ 169 w 904"/>
                <a:gd name="T21" fmla="*/ 200 h 907"/>
                <a:gd name="T22" fmla="*/ 159 w 904"/>
                <a:gd name="T23" fmla="*/ 206 h 907"/>
                <a:gd name="T24" fmla="*/ 150 w 904"/>
                <a:gd name="T25" fmla="*/ 207 h 907"/>
                <a:gd name="T26" fmla="*/ 138 w 904"/>
                <a:gd name="T27" fmla="*/ 207 h 907"/>
                <a:gd name="T28" fmla="*/ 118 w 904"/>
                <a:gd name="T29" fmla="*/ 207 h 907"/>
                <a:gd name="T30" fmla="*/ 92 w 904"/>
                <a:gd name="T31" fmla="*/ 207 h 907"/>
                <a:gd name="T32" fmla="*/ 64 w 904"/>
                <a:gd name="T33" fmla="*/ 207 h 907"/>
                <a:gd name="T34" fmla="*/ 38 w 904"/>
                <a:gd name="T35" fmla="*/ 207 h 907"/>
                <a:gd name="T36" fmla="*/ 17 w 904"/>
                <a:gd name="T37" fmla="*/ 207 h 907"/>
                <a:gd name="T38" fmla="*/ 3 w 904"/>
                <a:gd name="T39" fmla="*/ 207 h 907"/>
                <a:gd name="T40" fmla="*/ 0 w 904"/>
                <a:gd name="T41" fmla="*/ 207 h 907"/>
                <a:gd name="T42" fmla="*/ 0 w 904"/>
                <a:gd name="T43" fmla="*/ 206 h 907"/>
                <a:gd name="T44" fmla="*/ 0 w 904"/>
                <a:gd name="T45" fmla="*/ 204 h 907"/>
                <a:gd name="T46" fmla="*/ 2 w 904"/>
                <a:gd name="T47" fmla="*/ 200 h 907"/>
                <a:gd name="T48" fmla="*/ 6 w 904"/>
                <a:gd name="T49" fmla="*/ 199 h 907"/>
                <a:gd name="T50" fmla="*/ 13 w 904"/>
                <a:gd name="T51" fmla="*/ 197 h 907"/>
                <a:gd name="T52" fmla="*/ 25 w 904"/>
                <a:gd name="T53" fmla="*/ 196 h 907"/>
                <a:gd name="T54" fmla="*/ 41 w 904"/>
                <a:gd name="T55" fmla="*/ 195 h 907"/>
                <a:gd name="T56" fmla="*/ 59 w 904"/>
                <a:gd name="T57" fmla="*/ 194 h 907"/>
                <a:gd name="T58" fmla="*/ 79 w 904"/>
                <a:gd name="T59" fmla="*/ 193 h 907"/>
                <a:gd name="T60" fmla="*/ 102 w 904"/>
                <a:gd name="T61" fmla="*/ 192 h 907"/>
                <a:gd name="T62" fmla="*/ 124 w 904"/>
                <a:gd name="T63" fmla="*/ 192 h 907"/>
                <a:gd name="T64" fmla="*/ 136 w 904"/>
                <a:gd name="T65" fmla="*/ 192 h 907"/>
                <a:gd name="T66" fmla="*/ 140 w 904"/>
                <a:gd name="T67" fmla="*/ 192 h 907"/>
                <a:gd name="T68" fmla="*/ 145 w 904"/>
                <a:gd name="T69" fmla="*/ 190 h 907"/>
                <a:gd name="T70" fmla="*/ 150 w 904"/>
                <a:gd name="T71" fmla="*/ 187 h 907"/>
                <a:gd name="T72" fmla="*/ 154 w 904"/>
                <a:gd name="T73" fmla="*/ 181 h 907"/>
                <a:gd name="T74" fmla="*/ 158 w 904"/>
                <a:gd name="T75" fmla="*/ 173 h 907"/>
                <a:gd name="T76" fmla="*/ 160 w 904"/>
                <a:gd name="T77" fmla="*/ 168 h 907"/>
                <a:gd name="T78" fmla="*/ 160 w 904"/>
                <a:gd name="T79" fmla="*/ 168 h 907"/>
                <a:gd name="T80" fmla="*/ 162 w 904"/>
                <a:gd name="T81" fmla="*/ 161 h 907"/>
                <a:gd name="T82" fmla="*/ 173 w 904"/>
                <a:gd name="T83" fmla="*/ 116 h 907"/>
                <a:gd name="T84" fmla="*/ 188 w 904"/>
                <a:gd name="T85" fmla="*/ 56 h 907"/>
                <a:gd name="T86" fmla="*/ 199 w 904"/>
                <a:gd name="T87" fmla="*/ 11 h 907"/>
                <a:gd name="T88" fmla="*/ 202 w 904"/>
                <a:gd name="T89" fmla="*/ 2 h 907"/>
                <a:gd name="T90" fmla="*/ 204 w 904"/>
                <a:gd name="T91" fmla="*/ 0 h 90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04"/>
                <a:gd name="T139" fmla="*/ 0 h 907"/>
                <a:gd name="T140" fmla="*/ 904 w 904"/>
                <a:gd name="T141" fmla="*/ 907 h 90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04" h="907">
                  <a:moveTo>
                    <a:pt x="896" y="0"/>
                  </a:moveTo>
                  <a:lnTo>
                    <a:pt x="897" y="1"/>
                  </a:lnTo>
                  <a:lnTo>
                    <a:pt x="900" y="3"/>
                  </a:lnTo>
                  <a:lnTo>
                    <a:pt x="901" y="5"/>
                  </a:lnTo>
                  <a:lnTo>
                    <a:pt x="904" y="8"/>
                  </a:lnTo>
                  <a:lnTo>
                    <a:pt x="897" y="47"/>
                  </a:lnTo>
                  <a:lnTo>
                    <a:pt x="880" y="142"/>
                  </a:lnTo>
                  <a:lnTo>
                    <a:pt x="857" y="272"/>
                  </a:lnTo>
                  <a:lnTo>
                    <a:pt x="831" y="421"/>
                  </a:lnTo>
                  <a:lnTo>
                    <a:pt x="805" y="569"/>
                  </a:lnTo>
                  <a:lnTo>
                    <a:pt x="783" y="698"/>
                  </a:lnTo>
                  <a:lnTo>
                    <a:pt x="767" y="789"/>
                  </a:lnTo>
                  <a:lnTo>
                    <a:pt x="761" y="823"/>
                  </a:lnTo>
                  <a:lnTo>
                    <a:pt x="761" y="824"/>
                  </a:lnTo>
                  <a:lnTo>
                    <a:pt x="761" y="825"/>
                  </a:lnTo>
                  <a:lnTo>
                    <a:pt x="761" y="829"/>
                  </a:lnTo>
                  <a:lnTo>
                    <a:pt x="760" y="838"/>
                  </a:lnTo>
                  <a:lnTo>
                    <a:pt x="756" y="850"/>
                  </a:lnTo>
                  <a:lnTo>
                    <a:pt x="748" y="863"/>
                  </a:lnTo>
                  <a:lnTo>
                    <a:pt x="736" y="877"/>
                  </a:lnTo>
                  <a:lnTo>
                    <a:pt x="719" y="890"/>
                  </a:lnTo>
                  <a:lnTo>
                    <a:pt x="695" y="901"/>
                  </a:lnTo>
                  <a:lnTo>
                    <a:pt x="663" y="907"/>
                  </a:lnTo>
                  <a:lnTo>
                    <a:pt x="656" y="907"/>
                  </a:lnTo>
                  <a:lnTo>
                    <a:pt x="635" y="907"/>
                  </a:lnTo>
                  <a:lnTo>
                    <a:pt x="604" y="907"/>
                  </a:lnTo>
                  <a:lnTo>
                    <a:pt x="562" y="907"/>
                  </a:lnTo>
                  <a:lnTo>
                    <a:pt x="514" y="907"/>
                  </a:lnTo>
                  <a:lnTo>
                    <a:pt x="459" y="907"/>
                  </a:lnTo>
                  <a:lnTo>
                    <a:pt x="402" y="907"/>
                  </a:lnTo>
                  <a:lnTo>
                    <a:pt x="342" y="907"/>
                  </a:lnTo>
                  <a:lnTo>
                    <a:pt x="281" y="907"/>
                  </a:lnTo>
                  <a:lnTo>
                    <a:pt x="223" y="907"/>
                  </a:lnTo>
                  <a:lnTo>
                    <a:pt x="167" y="907"/>
                  </a:lnTo>
                  <a:lnTo>
                    <a:pt x="116" y="907"/>
                  </a:lnTo>
                  <a:lnTo>
                    <a:pt x="73" y="907"/>
                  </a:lnTo>
                  <a:lnTo>
                    <a:pt x="38" y="907"/>
                  </a:lnTo>
                  <a:lnTo>
                    <a:pt x="13" y="907"/>
                  </a:lnTo>
                  <a:lnTo>
                    <a:pt x="2" y="907"/>
                  </a:lnTo>
                  <a:lnTo>
                    <a:pt x="2" y="905"/>
                  </a:lnTo>
                  <a:lnTo>
                    <a:pt x="2" y="903"/>
                  </a:lnTo>
                  <a:lnTo>
                    <a:pt x="0" y="901"/>
                  </a:lnTo>
                  <a:lnTo>
                    <a:pt x="0" y="900"/>
                  </a:lnTo>
                  <a:lnTo>
                    <a:pt x="2" y="892"/>
                  </a:lnTo>
                  <a:lnTo>
                    <a:pt x="4" y="885"/>
                  </a:lnTo>
                  <a:lnTo>
                    <a:pt x="9" y="877"/>
                  </a:lnTo>
                  <a:lnTo>
                    <a:pt x="17" y="872"/>
                  </a:lnTo>
                  <a:lnTo>
                    <a:pt x="25" y="870"/>
                  </a:lnTo>
                  <a:lnTo>
                    <a:pt x="39" y="867"/>
                  </a:lnTo>
                  <a:lnTo>
                    <a:pt x="58" y="864"/>
                  </a:lnTo>
                  <a:lnTo>
                    <a:pt x="82" y="862"/>
                  </a:lnTo>
                  <a:lnTo>
                    <a:pt x="110" y="860"/>
                  </a:lnTo>
                  <a:lnTo>
                    <a:pt x="142" y="858"/>
                  </a:lnTo>
                  <a:lnTo>
                    <a:pt x="178" y="855"/>
                  </a:lnTo>
                  <a:lnTo>
                    <a:pt x="217" y="853"/>
                  </a:lnTo>
                  <a:lnTo>
                    <a:pt x="259" y="850"/>
                  </a:lnTo>
                  <a:lnTo>
                    <a:pt x="302" y="849"/>
                  </a:lnTo>
                  <a:lnTo>
                    <a:pt x="347" y="846"/>
                  </a:lnTo>
                  <a:lnTo>
                    <a:pt x="396" y="845"/>
                  </a:lnTo>
                  <a:lnTo>
                    <a:pt x="444" y="842"/>
                  </a:lnTo>
                  <a:lnTo>
                    <a:pt x="492" y="841"/>
                  </a:lnTo>
                  <a:lnTo>
                    <a:pt x="541" y="840"/>
                  </a:lnTo>
                  <a:lnTo>
                    <a:pt x="589" y="838"/>
                  </a:lnTo>
                  <a:lnTo>
                    <a:pt x="596" y="841"/>
                  </a:lnTo>
                  <a:lnTo>
                    <a:pt x="604" y="842"/>
                  </a:lnTo>
                  <a:lnTo>
                    <a:pt x="613" y="842"/>
                  </a:lnTo>
                  <a:lnTo>
                    <a:pt x="622" y="840"/>
                  </a:lnTo>
                  <a:lnTo>
                    <a:pt x="632" y="834"/>
                  </a:lnTo>
                  <a:lnTo>
                    <a:pt x="643" y="828"/>
                  </a:lnTo>
                  <a:lnTo>
                    <a:pt x="653" y="819"/>
                  </a:lnTo>
                  <a:lnTo>
                    <a:pt x="662" y="807"/>
                  </a:lnTo>
                  <a:lnTo>
                    <a:pt x="672" y="794"/>
                  </a:lnTo>
                  <a:lnTo>
                    <a:pt x="682" y="777"/>
                  </a:lnTo>
                  <a:lnTo>
                    <a:pt x="689" y="760"/>
                  </a:lnTo>
                  <a:lnTo>
                    <a:pt x="698" y="739"/>
                  </a:lnTo>
                  <a:lnTo>
                    <a:pt x="698" y="738"/>
                  </a:lnTo>
                  <a:lnTo>
                    <a:pt x="698" y="737"/>
                  </a:lnTo>
                  <a:lnTo>
                    <a:pt x="706" y="706"/>
                  </a:lnTo>
                  <a:lnTo>
                    <a:pt x="726" y="625"/>
                  </a:lnTo>
                  <a:lnTo>
                    <a:pt x="754" y="510"/>
                  </a:lnTo>
                  <a:lnTo>
                    <a:pt x="787" y="379"/>
                  </a:lnTo>
                  <a:lnTo>
                    <a:pt x="819" y="246"/>
                  </a:lnTo>
                  <a:lnTo>
                    <a:pt x="849" y="130"/>
                  </a:lnTo>
                  <a:lnTo>
                    <a:pt x="869" y="47"/>
                  </a:lnTo>
                  <a:lnTo>
                    <a:pt x="878" y="13"/>
                  </a:lnTo>
                  <a:lnTo>
                    <a:pt x="882" y="8"/>
                  </a:lnTo>
                  <a:lnTo>
                    <a:pt x="887" y="4"/>
                  </a:lnTo>
                  <a:lnTo>
                    <a:pt x="892" y="1"/>
                  </a:lnTo>
                  <a:lnTo>
                    <a:pt x="896" y="0"/>
                  </a:lnTo>
                  <a:close/>
                </a:path>
              </a:pathLst>
            </a:custGeom>
            <a:solidFill>
              <a:srgbClr val="F7661E"/>
            </a:solidFill>
            <a:ln w="9525">
              <a:noFill/>
              <a:round/>
              <a:headEnd/>
              <a:tailEnd/>
            </a:ln>
          </p:spPr>
          <p:txBody>
            <a:bodyPr/>
            <a:lstStyle/>
            <a:p>
              <a:pPr rtl="0"/>
              <a:endParaRPr lang="en-US" sz="3800"/>
            </a:p>
          </p:txBody>
        </p:sp>
        <p:sp>
          <p:nvSpPr>
            <p:cNvPr id="1323" name="Freeform 1321"/>
            <p:cNvSpPr>
              <a:spLocks/>
            </p:cNvSpPr>
            <p:nvPr/>
          </p:nvSpPr>
          <p:spPr bwMode="auto">
            <a:xfrm flipH="1">
              <a:off x="174" y="2268"/>
              <a:ext cx="77" cy="290"/>
            </a:xfrm>
            <a:custGeom>
              <a:avLst/>
              <a:gdLst>
                <a:gd name="T0" fmla="*/ 70 w 338"/>
                <a:gd name="T1" fmla="*/ 0 h 1268"/>
                <a:gd name="T2" fmla="*/ 68 w 338"/>
                <a:gd name="T3" fmla="*/ 1 h 1268"/>
                <a:gd name="T4" fmla="*/ 64 w 338"/>
                <a:gd name="T5" fmla="*/ 3 h 1268"/>
                <a:gd name="T6" fmla="*/ 59 w 338"/>
                <a:gd name="T7" fmla="*/ 5 h 1268"/>
                <a:gd name="T8" fmla="*/ 53 w 338"/>
                <a:gd name="T9" fmla="*/ 8 h 1268"/>
                <a:gd name="T10" fmla="*/ 48 w 338"/>
                <a:gd name="T11" fmla="*/ 11 h 1268"/>
                <a:gd name="T12" fmla="*/ 43 w 338"/>
                <a:gd name="T13" fmla="*/ 15 h 1268"/>
                <a:gd name="T14" fmla="*/ 39 w 338"/>
                <a:gd name="T15" fmla="*/ 19 h 1268"/>
                <a:gd name="T16" fmla="*/ 37 w 338"/>
                <a:gd name="T17" fmla="*/ 24 h 1268"/>
                <a:gd name="T18" fmla="*/ 35 w 338"/>
                <a:gd name="T19" fmla="*/ 37 h 1268"/>
                <a:gd name="T20" fmla="*/ 31 w 338"/>
                <a:gd name="T21" fmla="*/ 65 h 1268"/>
                <a:gd name="T22" fmla="*/ 25 w 338"/>
                <a:gd name="T23" fmla="*/ 104 h 1268"/>
                <a:gd name="T24" fmla="*/ 19 w 338"/>
                <a:gd name="T25" fmla="*/ 148 h 1268"/>
                <a:gd name="T26" fmla="*/ 12 w 338"/>
                <a:gd name="T27" fmla="*/ 193 h 1268"/>
                <a:gd name="T28" fmla="*/ 7 w 338"/>
                <a:gd name="T29" fmla="*/ 234 h 1268"/>
                <a:gd name="T30" fmla="*/ 2 w 338"/>
                <a:gd name="T31" fmla="*/ 266 h 1268"/>
                <a:gd name="T32" fmla="*/ 0 w 338"/>
                <a:gd name="T33" fmla="*/ 284 h 1268"/>
                <a:gd name="T34" fmla="*/ 0 w 338"/>
                <a:gd name="T35" fmla="*/ 286 h 1268"/>
                <a:gd name="T36" fmla="*/ 1 w 338"/>
                <a:gd name="T37" fmla="*/ 288 h 1268"/>
                <a:gd name="T38" fmla="*/ 2 w 338"/>
                <a:gd name="T39" fmla="*/ 289 h 1268"/>
                <a:gd name="T40" fmla="*/ 4 w 338"/>
                <a:gd name="T41" fmla="*/ 290 h 1268"/>
                <a:gd name="T42" fmla="*/ 6 w 338"/>
                <a:gd name="T43" fmla="*/ 290 h 1268"/>
                <a:gd name="T44" fmla="*/ 8 w 338"/>
                <a:gd name="T45" fmla="*/ 289 h 1268"/>
                <a:gd name="T46" fmla="*/ 9 w 338"/>
                <a:gd name="T47" fmla="*/ 287 h 1268"/>
                <a:gd name="T48" fmla="*/ 10 w 338"/>
                <a:gd name="T49" fmla="*/ 285 h 1268"/>
                <a:gd name="T50" fmla="*/ 15 w 338"/>
                <a:gd name="T51" fmla="*/ 246 h 1268"/>
                <a:gd name="T52" fmla="*/ 21 w 338"/>
                <a:gd name="T53" fmla="*/ 204 h 1268"/>
                <a:gd name="T54" fmla="*/ 27 w 338"/>
                <a:gd name="T55" fmla="*/ 162 h 1268"/>
                <a:gd name="T56" fmla="*/ 33 w 338"/>
                <a:gd name="T57" fmla="*/ 121 h 1268"/>
                <a:gd name="T58" fmla="*/ 38 w 338"/>
                <a:gd name="T59" fmla="*/ 85 h 1268"/>
                <a:gd name="T60" fmla="*/ 42 w 338"/>
                <a:gd name="T61" fmla="*/ 56 h 1268"/>
                <a:gd name="T62" fmla="*/ 45 w 338"/>
                <a:gd name="T63" fmla="*/ 35 h 1268"/>
                <a:gd name="T64" fmla="*/ 46 w 338"/>
                <a:gd name="T65" fmla="*/ 26 h 1268"/>
                <a:gd name="T66" fmla="*/ 48 w 338"/>
                <a:gd name="T67" fmla="*/ 24 h 1268"/>
                <a:gd name="T68" fmla="*/ 50 w 338"/>
                <a:gd name="T69" fmla="*/ 22 h 1268"/>
                <a:gd name="T70" fmla="*/ 53 w 338"/>
                <a:gd name="T71" fmla="*/ 19 h 1268"/>
                <a:gd name="T72" fmla="*/ 57 w 338"/>
                <a:gd name="T73" fmla="*/ 17 h 1268"/>
                <a:gd name="T74" fmla="*/ 61 w 338"/>
                <a:gd name="T75" fmla="*/ 15 h 1268"/>
                <a:gd name="T76" fmla="*/ 65 w 338"/>
                <a:gd name="T77" fmla="*/ 13 h 1268"/>
                <a:gd name="T78" fmla="*/ 69 w 338"/>
                <a:gd name="T79" fmla="*/ 11 h 1268"/>
                <a:gd name="T80" fmla="*/ 73 w 338"/>
                <a:gd name="T81" fmla="*/ 10 h 1268"/>
                <a:gd name="T82" fmla="*/ 75 w 338"/>
                <a:gd name="T83" fmla="*/ 9 h 1268"/>
                <a:gd name="T84" fmla="*/ 76 w 338"/>
                <a:gd name="T85" fmla="*/ 7 h 1268"/>
                <a:gd name="T86" fmla="*/ 77 w 338"/>
                <a:gd name="T87" fmla="*/ 6 h 1268"/>
                <a:gd name="T88" fmla="*/ 77 w 338"/>
                <a:gd name="T89" fmla="*/ 3 h 1268"/>
                <a:gd name="T90" fmla="*/ 76 w 338"/>
                <a:gd name="T91" fmla="*/ 2 h 1268"/>
                <a:gd name="T92" fmla="*/ 74 w 338"/>
                <a:gd name="T93" fmla="*/ 0 h 1268"/>
                <a:gd name="T94" fmla="*/ 72 w 338"/>
                <a:gd name="T95" fmla="*/ 0 h 1268"/>
                <a:gd name="T96" fmla="*/ 70 w 338"/>
                <a:gd name="T97" fmla="*/ 0 h 12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8"/>
                <a:gd name="T148" fmla="*/ 0 h 1268"/>
                <a:gd name="T149" fmla="*/ 338 w 338"/>
                <a:gd name="T150" fmla="*/ 1268 h 12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8" h="1268">
                  <a:moveTo>
                    <a:pt x="309" y="1"/>
                  </a:moveTo>
                  <a:lnTo>
                    <a:pt x="297" y="5"/>
                  </a:lnTo>
                  <a:lnTo>
                    <a:pt x="279" y="12"/>
                  </a:lnTo>
                  <a:lnTo>
                    <a:pt x="257" y="22"/>
                  </a:lnTo>
                  <a:lnTo>
                    <a:pt x="234" y="34"/>
                  </a:lnTo>
                  <a:lnTo>
                    <a:pt x="210" y="48"/>
                  </a:lnTo>
                  <a:lnTo>
                    <a:pt x="188" y="64"/>
                  </a:lnTo>
                  <a:lnTo>
                    <a:pt x="173" y="83"/>
                  </a:lnTo>
                  <a:lnTo>
                    <a:pt x="162" y="103"/>
                  </a:lnTo>
                  <a:lnTo>
                    <a:pt x="152" y="160"/>
                  </a:lnTo>
                  <a:lnTo>
                    <a:pt x="134" y="285"/>
                  </a:lnTo>
                  <a:lnTo>
                    <a:pt x="109" y="454"/>
                  </a:lnTo>
                  <a:lnTo>
                    <a:pt x="82" y="648"/>
                  </a:lnTo>
                  <a:lnTo>
                    <a:pt x="54" y="846"/>
                  </a:lnTo>
                  <a:lnTo>
                    <a:pt x="30" y="1024"/>
                  </a:lnTo>
                  <a:lnTo>
                    <a:pt x="10" y="1163"/>
                  </a:lnTo>
                  <a:lnTo>
                    <a:pt x="0" y="1243"/>
                  </a:lnTo>
                  <a:lnTo>
                    <a:pt x="0" y="1251"/>
                  </a:lnTo>
                  <a:lnTo>
                    <a:pt x="4" y="1258"/>
                  </a:lnTo>
                  <a:lnTo>
                    <a:pt x="10" y="1264"/>
                  </a:lnTo>
                  <a:lnTo>
                    <a:pt x="18" y="1268"/>
                  </a:lnTo>
                  <a:lnTo>
                    <a:pt x="27" y="1266"/>
                  </a:lnTo>
                  <a:lnTo>
                    <a:pt x="35" y="1262"/>
                  </a:lnTo>
                  <a:lnTo>
                    <a:pt x="40" y="1256"/>
                  </a:lnTo>
                  <a:lnTo>
                    <a:pt x="43" y="1248"/>
                  </a:lnTo>
                  <a:lnTo>
                    <a:pt x="66" y="1075"/>
                  </a:lnTo>
                  <a:lnTo>
                    <a:pt x="92" y="891"/>
                  </a:lnTo>
                  <a:lnTo>
                    <a:pt x="118" y="707"/>
                  </a:lnTo>
                  <a:lnTo>
                    <a:pt x="143" y="530"/>
                  </a:lnTo>
                  <a:lnTo>
                    <a:pt x="165" y="372"/>
                  </a:lnTo>
                  <a:lnTo>
                    <a:pt x="183" y="244"/>
                  </a:lnTo>
                  <a:lnTo>
                    <a:pt x="197" y="155"/>
                  </a:lnTo>
                  <a:lnTo>
                    <a:pt x="204" y="114"/>
                  </a:lnTo>
                  <a:lnTo>
                    <a:pt x="209" y="105"/>
                  </a:lnTo>
                  <a:lnTo>
                    <a:pt x="219" y="95"/>
                  </a:lnTo>
                  <a:lnTo>
                    <a:pt x="234" y="84"/>
                  </a:lnTo>
                  <a:lnTo>
                    <a:pt x="249" y="74"/>
                  </a:lnTo>
                  <a:lnTo>
                    <a:pt x="268" y="65"/>
                  </a:lnTo>
                  <a:lnTo>
                    <a:pt x="287" y="57"/>
                  </a:lnTo>
                  <a:lnTo>
                    <a:pt x="305" y="49"/>
                  </a:lnTo>
                  <a:lnTo>
                    <a:pt x="322" y="43"/>
                  </a:lnTo>
                  <a:lnTo>
                    <a:pt x="330" y="39"/>
                  </a:lnTo>
                  <a:lnTo>
                    <a:pt x="335" y="32"/>
                  </a:lnTo>
                  <a:lnTo>
                    <a:pt x="338" y="25"/>
                  </a:lnTo>
                  <a:lnTo>
                    <a:pt x="336" y="15"/>
                  </a:lnTo>
                  <a:lnTo>
                    <a:pt x="333" y="8"/>
                  </a:lnTo>
                  <a:lnTo>
                    <a:pt x="326" y="2"/>
                  </a:lnTo>
                  <a:lnTo>
                    <a:pt x="318" y="0"/>
                  </a:lnTo>
                  <a:lnTo>
                    <a:pt x="309" y="1"/>
                  </a:lnTo>
                  <a:close/>
                </a:path>
              </a:pathLst>
            </a:custGeom>
            <a:solidFill>
              <a:srgbClr val="000000"/>
            </a:solidFill>
            <a:ln w="9525">
              <a:noFill/>
              <a:round/>
              <a:headEnd/>
              <a:tailEnd/>
            </a:ln>
          </p:spPr>
          <p:txBody>
            <a:bodyPr/>
            <a:lstStyle/>
            <a:p>
              <a:pPr rtl="0"/>
              <a:endParaRPr lang="en-US" sz="3800"/>
            </a:p>
          </p:txBody>
        </p:sp>
        <p:sp>
          <p:nvSpPr>
            <p:cNvPr id="1324" name="Freeform 1322"/>
            <p:cNvSpPr>
              <a:spLocks/>
            </p:cNvSpPr>
            <p:nvPr/>
          </p:nvSpPr>
          <p:spPr bwMode="auto">
            <a:xfrm flipH="1">
              <a:off x="113" y="2268"/>
              <a:ext cx="37" cy="288"/>
            </a:xfrm>
            <a:custGeom>
              <a:avLst/>
              <a:gdLst>
                <a:gd name="T0" fmla="*/ 1 w 165"/>
                <a:gd name="T1" fmla="*/ 3 h 1258"/>
                <a:gd name="T2" fmla="*/ 0 w 165"/>
                <a:gd name="T3" fmla="*/ 5 h 1258"/>
                <a:gd name="T4" fmla="*/ 0 w 165"/>
                <a:gd name="T5" fmla="*/ 7 h 1258"/>
                <a:gd name="T6" fmla="*/ 1 w 165"/>
                <a:gd name="T7" fmla="*/ 8 h 1258"/>
                <a:gd name="T8" fmla="*/ 2 w 165"/>
                <a:gd name="T9" fmla="*/ 10 h 1258"/>
                <a:gd name="T10" fmla="*/ 6 w 165"/>
                <a:gd name="T11" fmla="*/ 12 h 1258"/>
                <a:gd name="T12" fmla="*/ 10 w 165"/>
                <a:gd name="T13" fmla="*/ 14 h 1258"/>
                <a:gd name="T14" fmla="*/ 13 w 165"/>
                <a:gd name="T15" fmla="*/ 17 h 1258"/>
                <a:gd name="T16" fmla="*/ 17 w 165"/>
                <a:gd name="T17" fmla="*/ 20 h 1258"/>
                <a:gd name="T18" fmla="*/ 20 w 165"/>
                <a:gd name="T19" fmla="*/ 23 h 1258"/>
                <a:gd name="T20" fmla="*/ 23 w 165"/>
                <a:gd name="T21" fmla="*/ 25 h 1258"/>
                <a:gd name="T22" fmla="*/ 25 w 165"/>
                <a:gd name="T23" fmla="*/ 28 h 1258"/>
                <a:gd name="T24" fmla="*/ 26 w 165"/>
                <a:gd name="T25" fmla="*/ 30 h 1258"/>
                <a:gd name="T26" fmla="*/ 26 w 165"/>
                <a:gd name="T27" fmla="*/ 62 h 1258"/>
                <a:gd name="T28" fmla="*/ 27 w 165"/>
                <a:gd name="T29" fmla="*/ 128 h 1258"/>
                <a:gd name="T30" fmla="*/ 27 w 165"/>
                <a:gd name="T31" fmla="*/ 209 h 1258"/>
                <a:gd name="T32" fmla="*/ 27 w 165"/>
                <a:gd name="T33" fmla="*/ 283 h 1258"/>
                <a:gd name="T34" fmla="*/ 27 w 165"/>
                <a:gd name="T35" fmla="*/ 285 h 1258"/>
                <a:gd name="T36" fmla="*/ 29 w 165"/>
                <a:gd name="T37" fmla="*/ 286 h 1258"/>
                <a:gd name="T38" fmla="*/ 30 w 165"/>
                <a:gd name="T39" fmla="*/ 288 h 1258"/>
                <a:gd name="T40" fmla="*/ 32 w 165"/>
                <a:gd name="T41" fmla="*/ 288 h 1258"/>
                <a:gd name="T42" fmla="*/ 34 w 165"/>
                <a:gd name="T43" fmla="*/ 288 h 1258"/>
                <a:gd name="T44" fmla="*/ 36 w 165"/>
                <a:gd name="T45" fmla="*/ 286 h 1258"/>
                <a:gd name="T46" fmla="*/ 37 w 165"/>
                <a:gd name="T47" fmla="*/ 285 h 1258"/>
                <a:gd name="T48" fmla="*/ 37 w 165"/>
                <a:gd name="T49" fmla="*/ 283 h 1258"/>
                <a:gd name="T50" fmla="*/ 37 w 165"/>
                <a:gd name="T51" fmla="*/ 241 h 1258"/>
                <a:gd name="T52" fmla="*/ 37 w 165"/>
                <a:gd name="T53" fmla="*/ 157 h 1258"/>
                <a:gd name="T54" fmla="*/ 36 w 165"/>
                <a:gd name="T55" fmla="*/ 73 h 1258"/>
                <a:gd name="T56" fmla="*/ 36 w 165"/>
                <a:gd name="T57" fmla="*/ 30 h 1258"/>
                <a:gd name="T58" fmla="*/ 34 w 165"/>
                <a:gd name="T59" fmla="*/ 25 h 1258"/>
                <a:gd name="T60" fmla="*/ 31 w 165"/>
                <a:gd name="T61" fmla="*/ 20 h 1258"/>
                <a:gd name="T62" fmla="*/ 27 w 165"/>
                <a:gd name="T63" fmla="*/ 15 h 1258"/>
                <a:gd name="T64" fmla="*/ 22 w 165"/>
                <a:gd name="T65" fmla="*/ 11 h 1258"/>
                <a:gd name="T66" fmla="*/ 18 w 165"/>
                <a:gd name="T67" fmla="*/ 8 h 1258"/>
                <a:gd name="T68" fmla="*/ 13 w 165"/>
                <a:gd name="T69" fmla="*/ 5 h 1258"/>
                <a:gd name="T70" fmla="*/ 10 w 165"/>
                <a:gd name="T71" fmla="*/ 2 h 1258"/>
                <a:gd name="T72" fmla="*/ 7 w 165"/>
                <a:gd name="T73" fmla="*/ 1 h 1258"/>
                <a:gd name="T74" fmla="*/ 5 w 165"/>
                <a:gd name="T75" fmla="*/ 0 h 1258"/>
                <a:gd name="T76" fmla="*/ 4 w 165"/>
                <a:gd name="T77" fmla="*/ 0 h 1258"/>
                <a:gd name="T78" fmla="*/ 2 w 165"/>
                <a:gd name="T79" fmla="*/ 1 h 1258"/>
                <a:gd name="T80" fmla="*/ 1 w 165"/>
                <a:gd name="T81" fmla="*/ 3 h 12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5"/>
                <a:gd name="T124" fmla="*/ 0 h 1258"/>
                <a:gd name="T125" fmla="*/ 165 w 165"/>
                <a:gd name="T126" fmla="*/ 1258 h 12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5" h="1258">
                  <a:moveTo>
                    <a:pt x="3" y="12"/>
                  </a:moveTo>
                  <a:lnTo>
                    <a:pt x="0" y="20"/>
                  </a:lnTo>
                  <a:lnTo>
                    <a:pt x="0" y="29"/>
                  </a:lnTo>
                  <a:lnTo>
                    <a:pt x="4" y="37"/>
                  </a:lnTo>
                  <a:lnTo>
                    <a:pt x="11" y="42"/>
                  </a:lnTo>
                  <a:lnTo>
                    <a:pt x="26" y="51"/>
                  </a:lnTo>
                  <a:lnTo>
                    <a:pt x="43" y="62"/>
                  </a:lnTo>
                  <a:lnTo>
                    <a:pt x="60" y="75"/>
                  </a:lnTo>
                  <a:lnTo>
                    <a:pt x="77" y="86"/>
                  </a:lnTo>
                  <a:lnTo>
                    <a:pt x="91" y="99"/>
                  </a:lnTo>
                  <a:lnTo>
                    <a:pt x="103" y="111"/>
                  </a:lnTo>
                  <a:lnTo>
                    <a:pt x="111" y="123"/>
                  </a:lnTo>
                  <a:lnTo>
                    <a:pt x="115" y="133"/>
                  </a:lnTo>
                  <a:lnTo>
                    <a:pt x="117" y="270"/>
                  </a:lnTo>
                  <a:lnTo>
                    <a:pt x="120" y="561"/>
                  </a:lnTo>
                  <a:lnTo>
                    <a:pt x="121" y="915"/>
                  </a:lnTo>
                  <a:lnTo>
                    <a:pt x="121" y="1236"/>
                  </a:lnTo>
                  <a:lnTo>
                    <a:pt x="122" y="1245"/>
                  </a:lnTo>
                  <a:lnTo>
                    <a:pt x="128" y="1251"/>
                  </a:lnTo>
                  <a:lnTo>
                    <a:pt x="135" y="1256"/>
                  </a:lnTo>
                  <a:lnTo>
                    <a:pt x="143" y="1258"/>
                  </a:lnTo>
                  <a:lnTo>
                    <a:pt x="151" y="1256"/>
                  </a:lnTo>
                  <a:lnTo>
                    <a:pt x="159" y="1251"/>
                  </a:lnTo>
                  <a:lnTo>
                    <a:pt x="164" y="1243"/>
                  </a:lnTo>
                  <a:lnTo>
                    <a:pt x="165" y="1236"/>
                  </a:lnTo>
                  <a:lnTo>
                    <a:pt x="165" y="1052"/>
                  </a:lnTo>
                  <a:lnTo>
                    <a:pt x="164" y="685"/>
                  </a:lnTo>
                  <a:lnTo>
                    <a:pt x="161" y="317"/>
                  </a:lnTo>
                  <a:lnTo>
                    <a:pt x="159" y="129"/>
                  </a:lnTo>
                  <a:lnTo>
                    <a:pt x="152" y="108"/>
                  </a:lnTo>
                  <a:lnTo>
                    <a:pt x="139" y="88"/>
                  </a:lnTo>
                  <a:lnTo>
                    <a:pt x="121" y="67"/>
                  </a:lnTo>
                  <a:lnTo>
                    <a:pt x="100" y="49"/>
                  </a:lnTo>
                  <a:lnTo>
                    <a:pt x="79" y="33"/>
                  </a:lnTo>
                  <a:lnTo>
                    <a:pt x="59" y="20"/>
                  </a:lnTo>
                  <a:lnTo>
                    <a:pt x="43" y="10"/>
                  </a:lnTo>
                  <a:lnTo>
                    <a:pt x="31" y="3"/>
                  </a:lnTo>
                  <a:lnTo>
                    <a:pt x="24" y="0"/>
                  </a:lnTo>
                  <a:lnTo>
                    <a:pt x="16" y="2"/>
                  </a:lnTo>
                  <a:lnTo>
                    <a:pt x="8" y="6"/>
                  </a:lnTo>
                  <a:lnTo>
                    <a:pt x="3" y="12"/>
                  </a:lnTo>
                  <a:close/>
                </a:path>
              </a:pathLst>
            </a:custGeom>
            <a:solidFill>
              <a:srgbClr val="000000"/>
            </a:solidFill>
            <a:ln w="9525">
              <a:noFill/>
              <a:round/>
              <a:headEnd/>
              <a:tailEnd/>
            </a:ln>
          </p:spPr>
          <p:txBody>
            <a:bodyPr/>
            <a:lstStyle/>
            <a:p>
              <a:pPr rtl="0"/>
              <a:endParaRPr lang="en-US" sz="3800"/>
            </a:p>
          </p:txBody>
        </p:sp>
        <p:sp>
          <p:nvSpPr>
            <p:cNvPr id="1325" name="Freeform 1323"/>
            <p:cNvSpPr>
              <a:spLocks/>
            </p:cNvSpPr>
            <p:nvPr/>
          </p:nvSpPr>
          <p:spPr bwMode="auto">
            <a:xfrm flipH="1">
              <a:off x="-100" y="2248"/>
              <a:ext cx="346" cy="78"/>
            </a:xfrm>
            <a:custGeom>
              <a:avLst/>
              <a:gdLst>
                <a:gd name="T0" fmla="*/ 12 w 1511"/>
                <a:gd name="T1" fmla="*/ 0 h 341"/>
                <a:gd name="T2" fmla="*/ 11 w 1511"/>
                <a:gd name="T3" fmla="*/ 1 h 341"/>
                <a:gd name="T4" fmla="*/ 10 w 1511"/>
                <a:gd name="T5" fmla="*/ 1 h 341"/>
                <a:gd name="T6" fmla="*/ 8 w 1511"/>
                <a:gd name="T7" fmla="*/ 2 h 341"/>
                <a:gd name="T8" fmla="*/ 7 w 1511"/>
                <a:gd name="T9" fmla="*/ 3 h 341"/>
                <a:gd name="T10" fmla="*/ 5 w 1511"/>
                <a:gd name="T11" fmla="*/ 4 h 341"/>
                <a:gd name="T12" fmla="*/ 3 w 1511"/>
                <a:gd name="T13" fmla="*/ 6 h 341"/>
                <a:gd name="T14" fmla="*/ 1 w 1511"/>
                <a:gd name="T15" fmla="*/ 8 h 341"/>
                <a:gd name="T16" fmla="*/ 0 w 1511"/>
                <a:gd name="T17" fmla="*/ 10 h 341"/>
                <a:gd name="T18" fmla="*/ 0 w 1511"/>
                <a:gd name="T19" fmla="*/ 13 h 341"/>
                <a:gd name="T20" fmla="*/ 1 w 1511"/>
                <a:gd name="T21" fmla="*/ 17 h 341"/>
                <a:gd name="T22" fmla="*/ 3 w 1511"/>
                <a:gd name="T23" fmla="*/ 20 h 341"/>
                <a:gd name="T24" fmla="*/ 6 w 1511"/>
                <a:gd name="T25" fmla="*/ 24 h 341"/>
                <a:gd name="T26" fmla="*/ 6 w 1511"/>
                <a:gd name="T27" fmla="*/ 24 h 341"/>
                <a:gd name="T28" fmla="*/ 7 w 1511"/>
                <a:gd name="T29" fmla="*/ 24 h 341"/>
                <a:gd name="T30" fmla="*/ 8 w 1511"/>
                <a:gd name="T31" fmla="*/ 25 h 341"/>
                <a:gd name="T32" fmla="*/ 8 w 1511"/>
                <a:gd name="T33" fmla="*/ 25 h 341"/>
                <a:gd name="T34" fmla="*/ 330 w 1511"/>
                <a:gd name="T35" fmla="*/ 78 h 341"/>
                <a:gd name="T36" fmla="*/ 330 w 1511"/>
                <a:gd name="T37" fmla="*/ 78 h 341"/>
                <a:gd name="T38" fmla="*/ 330 w 1511"/>
                <a:gd name="T39" fmla="*/ 78 h 341"/>
                <a:gd name="T40" fmla="*/ 331 w 1511"/>
                <a:gd name="T41" fmla="*/ 78 h 341"/>
                <a:gd name="T42" fmla="*/ 331 w 1511"/>
                <a:gd name="T43" fmla="*/ 78 h 341"/>
                <a:gd name="T44" fmla="*/ 332 w 1511"/>
                <a:gd name="T45" fmla="*/ 78 h 341"/>
                <a:gd name="T46" fmla="*/ 333 w 1511"/>
                <a:gd name="T47" fmla="*/ 78 h 341"/>
                <a:gd name="T48" fmla="*/ 335 w 1511"/>
                <a:gd name="T49" fmla="*/ 77 h 341"/>
                <a:gd name="T50" fmla="*/ 338 w 1511"/>
                <a:gd name="T51" fmla="*/ 76 h 341"/>
                <a:gd name="T52" fmla="*/ 340 w 1511"/>
                <a:gd name="T53" fmla="*/ 75 h 341"/>
                <a:gd name="T54" fmla="*/ 342 w 1511"/>
                <a:gd name="T55" fmla="*/ 74 h 341"/>
                <a:gd name="T56" fmla="*/ 344 w 1511"/>
                <a:gd name="T57" fmla="*/ 72 h 341"/>
                <a:gd name="T58" fmla="*/ 345 w 1511"/>
                <a:gd name="T59" fmla="*/ 69 h 341"/>
                <a:gd name="T60" fmla="*/ 346 w 1511"/>
                <a:gd name="T61" fmla="*/ 65 h 341"/>
                <a:gd name="T62" fmla="*/ 345 w 1511"/>
                <a:gd name="T63" fmla="*/ 61 h 341"/>
                <a:gd name="T64" fmla="*/ 342 w 1511"/>
                <a:gd name="T65" fmla="*/ 56 h 341"/>
                <a:gd name="T66" fmla="*/ 338 w 1511"/>
                <a:gd name="T67" fmla="*/ 52 h 341"/>
                <a:gd name="T68" fmla="*/ 338 w 1511"/>
                <a:gd name="T69" fmla="*/ 51 h 341"/>
                <a:gd name="T70" fmla="*/ 337 w 1511"/>
                <a:gd name="T71" fmla="*/ 51 h 341"/>
                <a:gd name="T72" fmla="*/ 336 w 1511"/>
                <a:gd name="T73" fmla="*/ 51 h 341"/>
                <a:gd name="T74" fmla="*/ 336 w 1511"/>
                <a:gd name="T75" fmla="*/ 50 h 341"/>
                <a:gd name="T76" fmla="*/ 14 w 1511"/>
                <a:gd name="T77" fmla="*/ 0 h 341"/>
                <a:gd name="T78" fmla="*/ 14 w 1511"/>
                <a:gd name="T79" fmla="*/ 0 h 341"/>
                <a:gd name="T80" fmla="*/ 13 w 1511"/>
                <a:gd name="T81" fmla="*/ 0 h 341"/>
                <a:gd name="T82" fmla="*/ 13 w 1511"/>
                <a:gd name="T83" fmla="*/ 0 h 341"/>
                <a:gd name="T84" fmla="*/ 12 w 1511"/>
                <a:gd name="T85" fmla="*/ 0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1"/>
                <a:gd name="T130" fmla="*/ 0 h 341"/>
                <a:gd name="T131" fmla="*/ 1511 w 1511"/>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1" h="341">
                  <a:moveTo>
                    <a:pt x="53" y="1"/>
                  </a:moveTo>
                  <a:lnTo>
                    <a:pt x="50" y="3"/>
                  </a:lnTo>
                  <a:lnTo>
                    <a:pt x="44" y="4"/>
                  </a:lnTo>
                  <a:lnTo>
                    <a:pt x="37" y="8"/>
                  </a:lnTo>
                  <a:lnTo>
                    <a:pt x="29" y="12"/>
                  </a:lnTo>
                  <a:lnTo>
                    <a:pt x="20" y="18"/>
                  </a:lnTo>
                  <a:lnTo>
                    <a:pt x="12" y="25"/>
                  </a:lnTo>
                  <a:lnTo>
                    <a:pt x="5" y="34"/>
                  </a:lnTo>
                  <a:lnTo>
                    <a:pt x="1" y="44"/>
                  </a:lnTo>
                  <a:lnTo>
                    <a:pt x="0" y="59"/>
                  </a:lnTo>
                  <a:lnTo>
                    <a:pt x="4" y="73"/>
                  </a:lnTo>
                  <a:lnTo>
                    <a:pt x="12" y="89"/>
                  </a:lnTo>
                  <a:lnTo>
                    <a:pt x="25" y="103"/>
                  </a:lnTo>
                  <a:lnTo>
                    <a:pt x="27" y="104"/>
                  </a:lnTo>
                  <a:lnTo>
                    <a:pt x="30" y="107"/>
                  </a:lnTo>
                  <a:lnTo>
                    <a:pt x="33" y="108"/>
                  </a:lnTo>
                  <a:lnTo>
                    <a:pt x="37" y="110"/>
                  </a:lnTo>
                  <a:lnTo>
                    <a:pt x="1439" y="341"/>
                  </a:lnTo>
                  <a:lnTo>
                    <a:pt x="1441" y="341"/>
                  </a:lnTo>
                  <a:lnTo>
                    <a:pt x="1443" y="341"/>
                  </a:lnTo>
                  <a:lnTo>
                    <a:pt x="1444" y="341"/>
                  </a:lnTo>
                  <a:lnTo>
                    <a:pt x="1446" y="341"/>
                  </a:lnTo>
                  <a:lnTo>
                    <a:pt x="1450" y="340"/>
                  </a:lnTo>
                  <a:lnTo>
                    <a:pt x="1456" y="339"/>
                  </a:lnTo>
                  <a:lnTo>
                    <a:pt x="1465" y="337"/>
                  </a:lnTo>
                  <a:lnTo>
                    <a:pt x="1474" y="333"/>
                  </a:lnTo>
                  <a:lnTo>
                    <a:pt x="1485" y="328"/>
                  </a:lnTo>
                  <a:lnTo>
                    <a:pt x="1494" y="322"/>
                  </a:lnTo>
                  <a:lnTo>
                    <a:pt x="1503" y="313"/>
                  </a:lnTo>
                  <a:lnTo>
                    <a:pt x="1508" y="301"/>
                  </a:lnTo>
                  <a:lnTo>
                    <a:pt x="1511" y="284"/>
                  </a:lnTo>
                  <a:lnTo>
                    <a:pt x="1507" y="266"/>
                  </a:lnTo>
                  <a:lnTo>
                    <a:pt x="1495" y="246"/>
                  </a:lnTo>
                  <a:lnTo>
                    <a:pt x="1478" y="227"/>
                  </a:lnTo>
                  <a:lnTo>
                    <a:pt x="1476" y="224"/>
                  </a:lnTo>
                  <a:lnTo>
                    <a:pt x="1473" y="223"/>
                  </a:lnTo>
                  <a:lnTo>
                    <a:pt x="1469" y="221"/>
                  </a:lnTo>
                  <a:lnTo>
                    <a:pt x="1467" y="220"/>
                  </a:lnTo>
                  <a:lnTo>
                    <a:pt x="63" y="1"/>
                  </a:lnTo>
                  <a:lnTo>
                    <a:pt x="60" y="0"/>
                  </a:lnTo>
                  <a:lnTo>
                    <a:pt x="57" y="0"/>
                  </a:lnTo>
                  <a:lnTo>
                    <a:pt x="56" y="0"/>
                  </a:lnTo>
                  <a:lnTo>
                    <a:pt x="53" y="1"/>
                  </a:lnTo>
                  <a:close/>
                </a:path>
              </a:pathLst>
            </a:custGeom>
            <a:solidFill>
              <a:srgbClr val="000000"/>
            </a:solidFill>
            <a:ln w="9525">
              <a:noFill/>
              <a:round/>
              <a:headEnd/>
              <a:tailEnd/>
            </a:ln>
          </p:spPr>
          <p:txBody>
            <a:bodyPr/>
            <a:lstStyle/>
            <a:p>
              <a:pPr rtl="0"/>
              <a:endParaRPr lang="en-US" sz="3800"/>
            </a:p>
          </p:txBody>
        </p:sp>
        <p:sp>
          <p:nvSpPr>
            <p:cNvPr id="1326" name="Freeform 1324"/>
            <p:cNvSpPr>
              <a:spLocks/>
            </p:cNvSpPr>
            <p:nvPr/>
          </p:nvSpPr>
          <p:spPr bwMode="auto">
            <a:xfrm flipH="1">
              <a:off x="-90" y="2258"/>
              <a:ext cx="325" cy="58"/>
            </a:xfrm>
            <a:custGeom>
              <a:avLst/>
              <a:gdLst>
                <a:gd name="T0" fmla="*/ 0 w 1423"/>
                <a:gd name="T1" fmla="*/ 3 h 253"/>
                <a:gd name="T2" fmla="*/ 0 w 1423"/>
                <a:gd name="T3" fmla="*/ 3 h 253"/>
                <a:gd name="T4" fmla="*/ 0 w 1423"/>
                <a:gd name="T5" fmla="*/ 2 h 253"/>
                <a:gd name="T6" fmla="*/ 3 w 1423"/>
                <a:gd name="T7" fmla="*/ 1 h 253"/>
                <a:gd name="T8" fmla="*/ 5 w 1423"/>
                <a:gd name="T9" fmla="*/ 0 h 253"/>
                <a:gd name="T10" fmla="*/ 12 w 1423"/>
                <a:gd name="T11" fmla="*/ 1 h 253"/>
                <a:gd name="T12" fmla="*/ 25 w 1423"/>
                <a:gd name="T13" fmla="*/ 3 h 253"/>
                <a:gd name="T14" fmla="*/ 43 w 1423"/>
                <a:gd name="T15" fmla="*/ 6 h 253"/>
                <a:gd name="T16" fmla="*/ 66 w 1423"/>
                <a:gd name="T17" fmla="*/ 10 h 253"/>
                <a:gd name="T18" fmla="*/ 91 w 1423"/>
                <a:gd name="T19" fmla="*/ 14 h 253"/>
                <a:gd name="T20" fmla="*/ 119 w 1423"/>
                <a:gd name="T21" fmla="*/ 18 h 253"/>
                <a:gd name="T22" fmla="*/ 148 w 1423"/>
                <a:gd name="T23" fmla="*/ 23 h 253"/>
                <a:gd name="T24" fmla="*/ 177 w 1423"/>
                <a:gd name="T25" fmla="*/ 27 h 253"/>
                <a:gd name="T26" fmla="*/ 206 w 1423"/>
                <a:gd name="T27" fmla="*/ 32 h 253"/>
                <a:gd name="T28" fmla="*/ 234 w 1423"/>
                <a:gd name="T29" fmla="*/ 36 h 253"/>
                <a:gd name="T30" fmla="*/ 259 w 1423"/>
                <a:gd name="T31" fmla="*/ 40 h 253"/>
                <a:gd name="T32" fmla="*/ 282 w 1423"/>
                <a:gd name="T33" fmla="*/ 44 h 253"/>
                <a:gd name="T34" fmla="*/ 300 w 1423"/>
                <a:gd name="T35" fmla="*/ 47 h 253"/>
                <a:gd name="T36" fmla="*/ 313 w 1423"/>
                <a:gd name="T37" fmla="*/ 49 h 253"/>
                <a:gd name="T38" fmla="*/ 320 w 1423"/>
                <a:gd name="T39" fmla="*/ 50 h 253"/>
                <a:gd name="T40" fmla="*/ 323 w 1423"/>
                <a:gd name="T41" fmla="*/ 52 h 253"/>
                <a:gd name="T42" fmla="*/ 325 w 1423"/>
                <a:gd name="T43" fmla="*/ 55 h 253"/>
                <a:gd name="T44" fmla="*/ 325 w 1423"/>
                <a:gd name="T45" fmla="*/ 56 h 253"/>
                <a:gd name="T46" fmla="*/ 325 w 1423"/>
                <a:gd name="T47" fmla="*/ 56 h 253"/>
                <a:gd name="T48" fmla="*/ 324 w 1423"/>
                <a:gd name="T49" fmla="*/ 56 h 253"/>
                <a:gd name="T50" fmla="*/ 321 w 1423"/>
                <a:gd name="T51" fmla="*/ 57 h 253"/>
                <a:gd name="T52" fmla="*/ 318 w 1423"/>
                <a:gd name="T53" fmla="*/ 58 h 253"/>
                <a:gd name="T54" fmla="*/ 311 w 1423"/>
                <a:gd name="T55" fmla="*/ 56 h 253"/>
                <a:gd name="T56" fmla="*/ 298 w 1423"/>
                <a:gd name="T57" fmla="*/ 54 h 253"/>
                <a:gd name="T58" fmla="*/ 280 w 1423"/>
                <a:gd name="T59" fmla="*/ 51 h 253"/>
                <a:gd name="T60" fmla="*/ 258 w 1423"/>
                <a:gd name="T61" fmla="*/ 48 h 253"/>
                <a:gd name="T62" fmla="*/ 233 w 1423"/>
                <a:gd name="T63" fmla="*/ 44 h 253"/>
                <a:gd name="T64" fmla="*/ 205 w 1423"/>
                <a:gd name="T65" fmla="*/ 39 h 253"/>
                <a:gd name="T66" fmla="*/ 176 w 1423"/>
                <a:gd name="T67" fmla="*/ 34 h 253"/>
                <a:gd name="T68" fmla="*/ 146 w 1423"/>
                <a:gd name="T69" fmla="*/ 29 h 253"/>
                <a:gd name="T70" fmla="*/ 117 w 1423"/>
                <a:gd name="T71" fmla="*/ 24 h 253"/>
                <a:gd name="T72" fmla="*/ 90 w 1423"/>
                <a:gd name="T73" fmla="*/ 20 h 253"/>
                <a:gd name="T74" fmla="*/ 64 w 1423"/>
                <a:gd name="T75" fmla="*/ 16 h 253"/>
                <a:gd name="T76" fmla="*/ 42 w 1423"/>
                <a:gd name="T77" fmla="*/ 12 h 253"/>
                <a:gd name="T78" fmla="*/ 24 w 1423"/>
                <a:gd name="T79" fmla="*/ 9 h 253"/>
                <a:gd name="T80" fmla="*/ 10 w 1423"/>
                <a:gd name="T81" fmla="*/ 7 h 253"/>
                <a:gd name="T82" fmla="*/ 3 w 1423"/>
                <a:gd name="T83" fmla="*/ 6 h 253"/>
                <a:gd name="T84" fmla="*/ 1 w 1423"/>
                <a:gd name="T85" fmla="*/ 4 h 253"/>
                <a:gd name="T86" fmla="*/ 0 w 1423"/>
                <a:gd name="T87" fmla="*/ 3 h 2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3"/>
                <a:gd name="T133" fmla="*/ 0 h 253"/>
                <a:gd name="T134" fmla="*/ 1423 w 1423"/>
                <a:gd name="T135" fmla="*/ 253 h 2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3" h="253">
                  <a:moveTo>
                    <a:pt x="0" y="12"/>
                  </a:moveTo>
                  <a:lnTo>
                    <a:pt x="0" y="12"/>
                  </a:lnTo>
                  <a:lnTo>
                    <a:pt x="0" y="11"/>
                  </a:lnTo>
                  <a:lnTo>
                    <a:pt x="2" y="8"/>
                  </a:lnTo>
                  <a:lnTo>
                    <a:pt x="6" y="6"/>
                  </a:lnTo>
                  <a:lnTo>
                    <a:pt x="11" y="3"/>
                  </a:lnTo>
                  <a:lnTo>
                    <a:pt x="17" y="0"/>
                  </a:lnTo>
                  <a:lnTo>
                    <a:pt x="22" y="2"/>
                  </a:lnTo>
                  <a:lnTo>
                    <a:pt x="34" y="3"/>
                  </a:lnTo>
                  <a:lnTo>
                    <a:pt x="54" y="6"/>
                  </a:lnTo>
                  <a:lnTo>
                    <a:pt x="80" y="10"/>
                  </a:lnTo>
                  <a:lnTo>
                    <a:pt x="111" y="15"/>
                  </a:lnTo>
                  <a:lnTo>
                    <a:pt x="149" y="21"/>
                  </a:lnTo>
                  <a:lnTo>
                    <a:pt x="190" y="28"/>
                  </a:lnTo>
                  <a:lnTo>
                    <a:pt x="237" y="34"/>
                  </a:lnTo>
                  <a:lnTo>
                    <a:pt x="288" y="42"/>
                  </a:lnTo>
                  <a:lnTo>
                    <a:pt x="342" y="51"/>
                  </a:lnTo>
                  <a:lnTo>
                    <a:pt x="399" y="60"/>
                  </a:lnTo>
                  <a:lnTo>
                    <a:pt x="458" y="69"/>
                  </a:lnTo>
                  <a:lnTo>
                    <a:pt x="520" y="79"/>
                  </a:lnTo>
                  <a:lnTo>
                    <a:pt x="583" y="89"/>
                  </a:lnTo>
                  <a:lnTo>
                    <a:pt x="646" y="99"/>
                  </a:lnTo>
                  <a:lnTo>
                    <a:pt x="711" y="108"/>
                  </a:lnTo>
                  <a:lnTo>
                    <a:pt x="775" y="119"/>
                  </a:lnTo>
                  <a:lnTo>
                    <a:pt x="840" y="129"/>
                  </a:lnTo>
                  <a:lnTo>
                    <a:pt x="903" y="140"/>
                  </a:lnTo>
                  <a:lnTo>
                    <a:pt x="965" y="149"/>
                  </a:lnTo>
                  <a:lnTo>
                    <a:pt x="1023" y="158"/>
                  </a:lnTo>
                  <a:lnTo>
                    <a:pt x="1081" y="167"/>
                  </a:lnTo>
                  <a:lnTo>
                    <a:pt x="1135" y="176"/>
                  </a:lnTo>
                  <a:lnTo>
                    <a:pt x="1186" y="184"/>
                  </a:lnTo>
                  <a:lnTo>
                    <a:pt x="1233" y="190"/>
                  </a:lnTo>
                  <a:lnTo>
                    <a:pt x="1276" y="197"/>
                  </a:lnTo>
                  <a:lnTo>
                    <a:pt x="1312" y="203"/>
                  </a:lnTo>
                  <a:lnTo>
                    <a:pt x="1345" y="209"/>
                  </a:lnTo>
                  <a:lnTo>
                    <a:pt x="1371" y="213"/>
                  </a:lnTo>
                  <a:lnTo>
                    <a:pt x="1390" y="215"/>
                  </a:lnTo>
                  <a:lnTo>
                    <a:pt x="1403" y="217"/>
                  </a:lnTo>
                  <a:lnTo>
                    <a:pt x="1408" y="218"/>
                  </a:lnTo>
                  <a:lnTo>
                    <a:pt x="1416" y="227"/>
                  </a:lnTo>
                  <a:lnTo>
                    <a:pt x="1420" y="233"/>
                  </a:lnTo>
                  <a:lnTo>
                    <a:pt x="1423" y="240"/>
                  </a:lnTo>
                  <a:lnTo>
                    <a:pt x="1423" y="243"/>
                  </a:lnTo>
                  <a:lnTo>
                    <a:pt x="1420" y="245"/>
                  </a:lnTo>
                  <a:lnTo>
                    <a:pt x="1415" y="248"/>
                  </a:lnTo>
                  <a:lnTo>
                    <a:pt x="1407" y="250"/>
                  </a:lnTo>
                  <a:lnTo>
                    <a:pt x="1399" y="253"/>
                  </a:lnTo>
                  <a:lnTo>
                    <a:pt x="1394" y="252"/>
                  </a:lnTo>
                  <a:lnTo>
                    <a:pt x="1382" y="250"/>
                  </a:lnTo>
                  <a:lnTo>
                    <a:pt x="1363" y="246"/>
                  </a:lnTo>
                  <a:lnTo>
                    <a:pt x="1338" y="243"/>
                  </a:lnTo>
                  <a:lnTo>
                    <a:pt x="1306" y="237"/>
                  </a:lnTo>
                  <a:lnTo>
                    <a:pt x="1269" y="231"/>
                  </a:lnTo>
                  <a:lnTo>
                    <a:pt x="1228" y="224"/>
                  </a:lnTo>
                  <a:lnTo>
                    <a:pt x="1181" y="217"/>
                  </a:lnTo>
                  <a:lnTo>
                    <a:pt x="1130" y="209"/>
                  </a:lnTo>
                  <a:lnTo>
                    <a:pt x="1075" y="200"/>
                  </a:lnTo>
                  <a:lnTo>
                    <a:pt x="1018" y="190"/>
                  </a:lnTo>
                  <a:lnTo>
                    <a:pt x="960" y="180"/>
                  </a:lnTo>
                  <a:lnTo>
                    <a:pt x="897" y="170"/>
                  </a:lnTo>
                  <a:lnTo>
                    <a:pt x="835" y="159"/>
                  </a:lnTo>
                  <a:lnTo>
                    <a:pt x="770" y="149"/>
                  </a:lnTo>
                  <a:lnTo>
                    <a:pt x="706" y="138"/>
                  </a:lnTo>
                  <a:lnTo>
                    <a:pt x="641" y="128"/>
                  </a:lnTo>
                  <a:lnTo>
                    <a:pt x="578" y="118"/>
                  </a:lnTo>
                  <a:lnTo>
                    <a:pt x="514" y="106"/>
                  </a:lnTo>
                  <a:lnTo>
                    <a:pt x="453" y="97"/>
                  </a:lnTo>
                  <a:lnTo>
                    <a:pt x="393" y="86"/>
                  </a:lnTo>
                  <a:lnTo>
                    <a:pt x="336" y="77"/>
                  </a:lnTo>
                  <a:lnTo>
                    <a:pt x="281" y="68"/>
                  </a:lnTo>
                  <a:lnTo>
                    <a:pt x="230" y="59"/>
                  </a:lnTo>
                  <a:lnTo>
                    <a:pt x="182" y="51"/>
                  </a:lnTo>
                  <a:lnTo>
                    <a:pt x="141" y="45"/>
                  </a:lnTo>
                  <a:lnTo>
                    <a:pt x="103" y="38"/>
                  </a:lnTo>
                  <a:lnTo>
                    <a:pt x="71" y="33"/>
                  </a:lnTo>
                  <a:lnTo>
                    <a:pt x="45" y="29"/>
                  </a:lnTo>
                  <a:lnTo>
                    <a:pt x="25" y="25"/>
                  </a:lnTo>
                  <a:lnTo>
                    <a:pt x="12" y="24"/>
                  </a:lnTo>
                  <a:lnTo>
                    <a:pt x="7" y="23"/>
                  </a:lnTo>
                  <a:lnTo>
                    <a:pt x="4" y="19"/>
                  </a:lnTo>
                  <a:lnTo>
                    <a:pt x="2" y="16"/>
                  </a:lnTo>
                  <a:lnTo>
                    <a:pt x="0" y="13"/>
                  </a:lnTo>
                  <a:lnTo>
                    <a:pt x="0" y="12"/>
                  </a:lnTo>
                  <a:close/>
                </a:path>
              </a:pathLst>
            </a:custGeom>
            <a:solidFill>
              <a:srgbClr val="F4CE9E"/>
            </a:solidFill>
            <a:ln w="9525">
              <a:noFill/>
              <a:round/>
              <a:headEnd/>
              <a:tailEnd/>
            </a:ln>
          </p:spPr>
          <p:txBody>
            <a:bodyPr/>
            <a:lstStyle/>
            <a:p>
              <a:pPr rtl="0"/>
              <a:endParaRPr lang="en-US" sz="3800"/>
            </a:p>
          </p:txBody>
        </p:sp>
        <p:sp>
          <p:nvSpPr>
            <p:cNvPr id="1327" name="Freeform 1325"/>
            <p:cNvSpPr>
              <a:spLocks/>
            </p:cNvSpPr>
            <p:nvPr/>
          </p:nvSpPr>
          <p:spPr bwMode="auto">
            <a:xfrm flipH="1">
              <a:off x="-98" y="2297"/>
              <a:ext cx="85" cy="120"/>
            </a:xfrm>
            <a:custGeom>
              <a:avLst/>
              <a:gdLst>
                <a:gd name="T0" fmla="*/ 2 w 372"/>
                <a:gd name="T1" fmla="*/ 1 h 522"/>
                <a:gd name="T2" fmla="*/ 0 w 372"/>
                <a:gd name="T3" fmla="*/ 2 h 522"/>
                <a:gd name="T4" fmla="*/ 0 w 372"/>
                <a:gd name="T5" fmla="*/ 4 h 522"/>
                <a:gd name="T6" fmla="*/ 0 w 372"/>
                <a:gd name="T7" fmla="*/ 6 h 522"/>
                <a:gd name="T8" fmla="*/ 1 w 372"/>
                <a:gd name="T9" fmla="*/ 8 h 522"/>
                <a:gd name="T10" fmla="*/ 76 w 372"/>
                <a:gd name="T11" fmla="*/ 118 h 522"/>
                <a:gd name="T12" fmla="*/ 77 w 372"/>
                <a:gd name="T13" fmla="*/ 119 h 522"/>
                <a:gd name="T14" fmla="*/ 79 w 372"/>
                <a:gd name="T15" fmla="*/ 120 h 522"/>
                <a:gd name="T16" fmla="*/ 81 w 372"/>
                <a:gd name="T17" fmla="*/ 120 h 522"/>
                <a:gd name="T18" fmla="*/ 83 w 372"/>
                <a:gd name="T19" fmla="*/ 119 h 522"/>
                <a:gd name="T20" fmla="*/ 84 w 372"/>
                <a:gd name="T21" fmla="*/ 117 h 522"/>
                <a:gd name="T22" fmla="*/ 85 w 372"/>
                <a:gd name="T23" fmla="*/ 116 h 522"/>
                <a:gd name="T24" fmla="*/ 85 w 372"/>
                <a:gd name="T25" fmla="*/ 114 h 522"/>
                <a:gd name="T26" fmla="*/ 84 w 372"/>
                <a:gd name="T27" fmla="*/ 112 h 522"/>
                <a:gd name="T28" fmla="*/ 9 w 372"/>
                <a:gd name="T29" fmla="*/ 2 h 522"/>
                <a:gd name="T30" fmla="*/ 7 w 372"/>
                <a:gd name="T31" fmla="*/ 1 h 522"/>
                <a:gd name="T32" fmla="*/ 6 w 372"/>
                <a:gd name="T33" fmla="*/ 0 h 522"/>
                <a:gd name="T34" fmla="*/ 4 w 372"/>
                <a:gd name="T35" fmla="*/ 0 h 522"/>
                <a:gd name="T36" fmla="*/ 2 w 372"/>
                <a:gd name="T37" fmla="*/ 1 h 5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2"/>
                <a:gd name="T58" fmla="*/ 0 h 522"/>
                <a:gd name="T59" fmla="*/ 372 w 372"/>
                <a:gd name="T60" fmla="*/ 522 h 5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2" h="522">
                  <a:moveTo>
                    <a:pt x="9" y="4"/>
                  </a:moveTo>
                  <a:lnTo>
                    <a:pt x="2" y="10"/>
                  </a:lnTo>
                  <a:lnTo>
                    <a:pt x="0" y="17"/>
                  </a:lnTo>
                  <a:lnTo>
                    <a:pt x="0" y="26"/>
                  </a:lnTo>
                  <a:lnTo>
                    <a:pt x="4" y="34"/>
                  </a:lnTo>
                  <a:lnTo>
                    <a:pt x="333" y="513"/>
                  </a:lnTo>
                  <a:lnTo>
                    <a:pt x="339" y="519"/>
                  </a:lnTo>
                  <a:lnTo>
                    <a:pt x="347" y="522"/>
                  </a:lnTo>
                  <a:lnTo>
                    <a:pt x="355" y="522"/>
                  </a:lnTo>
                  <a:lnTo>
                    <a:pt x="363" y="518"/>
                  </a:lnTo>
                  <a:lnTo>
                    <a:pt x="369" y="511"/>
                  </a:lnTo>
                  <a:lnTo>
                    <a:pt x="372" y="504"/>
                  </a:lnTo>
                  <a:lnTo>
                    <a:pt x="372" y="496"/>
                  </a:lnTo>
                  <a:lnTo>
                    <a:pt x="369" y="488"/>
                  </a:lnTo>
                  <a:lnTo>
                    <a:pt x="39" y="9"/>
                  </a:lnTo>
                  <a:lnTo>
                    <a:pt x="32" y="3"/>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1328" name="Freeform 1326"/>
            <p:cNvSpPr>
              <a:spLocks/>
            </p:cNvSpPr>
            <p:nvPr/>
          </p:nvSpPr>
          <p:spPr bwMode="auto">
            <a:xfrm flipH="1">
              <a:off x="103" y="2542"/>
              <a:ext cx="30" cy="22"/>
            </a:xfrm>
            <a:custGeom>
              <a:avLst/>
              <a:gdLst>
                <a:gd name="T0" fmla="*/ 0 w 130"/>
                <a:gd name="T1" fmla="*/ 11 h 95"/>
                <a:gd name="T2" fmla="*/ 0 w 130"/>
                <a:gd name="T3" fmla="*/ 13 h 95"/>
                <a:gd name="T4" fmla="*/ 1 w 130"/>
                <a:gd name="T5" fmla="*/ 15 h 95"/>
                <a:gd name="T6" fmla="*/ 2 w 130"/>
                <a:gd name="T7" fmla="*/ 17 h 95"/>
                <a:gd name="T8" fmla="*/ 4 w 130"/>
                <a:gd name="T9" fmla="*/ 19 h 95"/>
                <a:gd name="T10" fmla="*/ 6 w 130"/>
                <a:gd name="T11" fmla="*/ 20 h 95"/>
                <a:gd name="T12" fmla="*/ 9 w 130"/>
                <a:gd name="T13" fmla="*/ 21 h 95"/>
                <a:gd name="T14" fmla="*/ 12 w 130"/>
                <a:gd name="T15" fmla="*/ 22 h 95"/>
                <a:gd name="T16" fmla="*/ 15 w 130"/>
                <a:gd name="T17" fmla="*/ 22 h 95"/>
                <a:gd name="T18" fmla="*/ 18 w 130"/>
                <a:gd name="T19" fmla="*/ 22 h 95"/>
                <a:gd name="T20" fmla="*/ 21 w 130"/>
                <a:gd name="T21" fmla="*/ 21 h 95"/>
                <a:gd name="T22" fmla="*/ 24 w 130"/>
                <a:gd name="T23" fmla="*/ 20 h 95"/>
                <a:gd name="T24" fmla="*/ 26 w 130"/>
                <a:gd name="T25" fmla="*/ 19 h 95"/>
                <a:gd name="T26" fmla="*/ 27 w 130"/>
                <a:gd name="T27" fmla="*/ 17 h 95"/>
                <a:gd name="T28" fmla="*/ 29 w 130"/>
                <a:gd name="T29" fmla="*/ 15 h 95"/>
                <a:gd name="T30" fmla="*/ 30 w 130"/>
                <a:gd name="T31" fmla="*/ 13 h 95"/>
                <a:gd name="T32" fmla="*/ 30 w 130"/>
                <a:gd name="T33" fmla="*/ 11 h 95"/>
                <a:gd name="T34" fmla="*/ 30 w 130"/>
                <a:gd name="T35" fmla="*/ 9 h 95"/>
                <a:gd name="T36" fmla="*/ 29 w 130"/>
                <a:gd name="T37" fmla="*/ 6 h 95"/>
                <a:gd name="T38" fmla="*/ 27 w 130"/>
                <a:gd name="T39" fmla="*/ 5 h 95"/>
                <a:gd name="T40" fmla="*/ 26 w 130"/>
                <a:gd name="T41" fmla="*/ 3 h 95"/>
                <a:gd name="T42" fmla="*/ 24 w 130"/>
                <a:gd name="T43" fmla="*/ 2 h 95"/>
                <a:gd name="T44" fmla="*/ 21 w 130"/>
                <a:gd name="T45" fmla="*/ 1 h 95"/>
                <a:gd name="T46" fmla="*/ 18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9 h 95"/>
                <a:gd name="T64" fmla="*/ 0 w 130"/>
                <a:gd name="T65" fmla="*/ 11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8"/>
                  </a:moveTo>
                  <a:lnTo>
                    <a:pt x="1" y="57"/>
                  </a:lnTo>
                  <a:lnTo>
                    <a:pt x="5" y="66"/>
                  </a:lnTo>
                  <a:lnTo>
                    <a:pt x="10" y="74"/>
                  </a:lnTo>
                  <a:lnTo>
                    <a:pt x="18" y="81"/>
                  </a:lnTo>
                  <a:lnTo>
                    <a:pt x="27" y="87"/>
                  </a:lnTo>
                  <a:lnTo>
                    <a:pt x="39" y="91"/>
                  </a:lnTo>
                  <a:lnTo>
                    <a:pt x="52" y="94"/>
                  </a:lnTo>
                  <a:lnTo>
                    <a:pt x="65" y="95"/>
                  </a:lnTo>
                  <a:lnTo>
                    <a:pt x="78" y="94"/>
                  </a:lnTo>
                  <a:lnTo>
                    <a:pt x="91" y="91"/>
                  </a:lnTo>
                  <a:lnTo>
                    <a:pt x="103" y="87"/>
                  </a:lnTo>
                  <a:lnTo>
                    <a:pt x="112" y="81"/>
                  </a:lnTo>
                  <a:lnTo>
                    <a:pt x="119" y="74"/>
                  </a:lnTo>
                  <a:lnTo>
                    <a:pt x="125" y="66"/>
                  </a:lnTo>
                  <a:lnTo>
                    <a:pt x="129" y="57"/>
                  </a:lnTo>
                  <a:lnTo>
                    <a:pt x="130" y="48"/>
                  </a:lnTo>
                  <a:lnTo>
                    <a:pt x="129" y="38"/>
                  </a:lnTo>
                  <a:lnTo>
                    <a:pt x="125" y="28"/>
                  </a:lnTo>
                  <a:lnTo>
                    <a:pt x="119" y="21"/>
                  </a:lnTo>
                  <a:lnTo>
                    <a:pt x="112" y="14"/>
                  </a:lnTo>
                  <a:lnTo>
                    <a:pt x="103" y="8"/>
                  </a:lnTo>
                  <a:lnTo>
                    <a:pt x="91" y="4"/>
                  </a:lnTo>
                  <a:lnTo>
                    <a:pt x="78" y="1"/>
                  </a:lnTo>
                  <a:lnTo>
                    <a:pt x="65" y="0"/>
                  </a:lnTo>
                  <a:lnTo>
                    <a:pt x="52" y="1"/>
                  </a:lnTo>
                  <a:lnTo>
                    <a:pt x="39" y="4"/>
                  </a:lnTo>
                  <a:lnTo>
                    <a:pt x="27" y="8"/>
                  </a:lnTo>
                  <a:lnTo>
                    <a:pt x="18" y="14"/>
                  </a:lnTo>
                  <a:lnTo>
                    <a:pt x="10" y="21"/>
                  </a:lnTo>
                  <a:lnTo>
                    <a:pt x="5" y="28"/>
                  </a:lnTo>
                  <a:lnTo>
                    <a:pt x="1" y="38"/>
                  </a:lnTo>
                  <a:lnTo>
                    <a:pt x="0" y="48"/>
                  </a:lnTo>
                  <a:close/>
                </a:path>
              </a:pathLst>
            </a:custGeom>
            <a:solidFill>
              <a:srgbClr val="000000"/>
            </a:solidFill>
            <a:ln w="9525">
              <a:noFill/>
              <a:round/>
              <a:headEnd/>
              <a:tailEnd/>
            </a:ln>
          </p:spPr>
          <p:txBody>
            <a:bodyPr/>
            <a:lstStyle/>
            <a:p>
              <a:pPr rtl="0"/>
              <a:endParaRPr lang="en-US" sz="3800"/>
            </a:p>
          </p:txBody>
        </p:sp>
        <p:sp>
          <p:nvSpPr>
            <p:cNvPr id="1329" name="Freeform 1327"/>
            <p:cNvSpPr>
              <a:spLocks/>
            </p:cNvSpPr>
            <p:nvPr/>
          </p:nvSpPr>
          <p:spPr bwMode="auto">
            <a:xfrm flipH="1">
              <a:off x="-248" y="2542"/>
              <a:ext cx="29" cy="22"/>
            </a:xfrm>
            <a:custGeom>
              <a:avLst/>
              <a:gdLst>
                <a:gd name="T0" fmla="*/ 0 w 130"/>
                <a:gd name="T1" fmla="*/ 11 h 94"/>
                <a:gd name="T2" fmla="*/ 0 w 130"/>
                <a:gd name="T3" fmla="*/ 13 h 94"/>
                <a:gd name="T4" fmla="*/ 1 w 130"/>
                <a:gd name="T5" fmla="*/ 15 h 94"/>
                <a:gd name="T6" fmla="*/ 2 w 130"/>
                <a:gd name="T7" fmla="*/ 17 h 94"/>
                <a:gd name="T8" fmla="*/ 4 w 130"/>
                <a:gd name="T9" fmla="*/ 19 h 94"/>
                <a:gd name="T10" fmla="*/ 6 w 130"/>
                <a:gd name="T11" fmla="*/ 20 h 94"/>
                <a:gd name="T12" fmla="*/ 9 w 130"/>
                <a:gd name="T13" fmla="*/ 21 h 94"/>
                <a:gd name="T14" fmla="*/ 12 w 130"/>
                <a:gd name="T15" fmla="*/ 22 h 94"/>
                <a:gd name="T16" fmla="*/ 15 w 130"/>
                <a:gd name="T17" fmla="*/ 22 h 94"/>
                <a:gd name="T18" fmla="*/ 17 w 130"/>
                <a:gd name="T19" fmla="*/ 22 h 94"/>
                <a:gd name="T20" fmla="*/ 20 w 130"/>
                <a:gd name="T21" fmla="*/ 21 h 94"/>
                <a:gd name="T22" fmla="*/ 23 w 130"/>
                <a:gd name="T23" fmla="*/ 20 h 94"/>
                <a:gd name="T24" fmla="*/ 25 w 130"/>
                <a:gd name="T25" fmla="*/ 19 h 94"/>
                <a:gd name="T26" fmla="*/ 27 w 130"/>
                <a:gd name="T27" fmla="*/ 17 h 94"/>
                <a:gd name="T28" fmla="*/ 28 w 130"/>
                <a:gd name="T29" fmla="*/ 15 h 94"/>
                <a:gd name="T30" fmla="*/ 29 w 130"/>
                <a:gd name="T31" fmla="*/ 13 h 94"/>
                <a:gd name="T32" fmla="*/ 29 w 130"/>
                <a:gd name="T33" fmla="*/ 11 h 94"/>
                <a:gd name="T34" fmla="*/ 29 w 130"/>
                <a:gd name="T35" fmla="*/ 8 h 94"/>
                <a:gd name="T36" fmla="*/ 28 w 130"/>
                <a:gd name="T37" fmla="*/ 7 h 94"/>
                <a:gd name="T38" fmla="*/ 27 w 130"/>
                <a:gd name="T39" fmla="*/ 4 h 94"/>
                <a:gd name="T40" fmla="*/ 25 w 130"/>
                <a:gd name="T41" fmla="*/ 3 h 94"/>
                <a:gd name="T42" fmla="*/ 23 w 130"/>
                <a:gd name="T43" fmla="*/ 2 h 94"/>
                <a:gd name="T44" fmla="*/ 20 w 130"/>
                <a:gd name="T45" fmla="*/ 1 h 94"/>
                <a:gd name="T46" fmla="*/ 17 w 130"/>
                <a:gd name="T47" fmla="*/ 0 h 94"/>
                <a:gd name="T48" fmla="*/ 15 w 130"/>
                <a:gd name="T49" fmla="*/ 0 h 94"/>
                <a:gd name="T50" fmla="*/ 12 w 130"/>
                <a:gd name="T51" fmla="*/ 0 h 94"/>
                <a:gd name="T52" fmla="*/ 9 w 130"/>
                <a:gd name="T53" fmla="*/ 1 h 94"/>
                <a:gd name="T54" fmla="*/ 6 w 130"/>
                <a:gd name="T55" fmla="*/ 2 h 94"/>
                <a:gd name="T56" fmla="*/ 4 w 130"/>
                <a:gd name="T57" fmla="*/ 3 h 94"/>
                <a:gd name="T58" fmla="*/ 2 w 130"/>
                <a:gd name="T59" fmla="*/ 4 h 94"/>
                <a:gd name="T60" fmla="*/ 1 w 130"/>
                <a:gd name="T61" fmla="*/ 7 h 94"/>
                <a:gd name="T62" fmla="*/ 0 w 130"/>
                <a:gd name="T63" fmla="*/ 8 h 94"/>
                <a:gd name="T64" fmla="*/ 0 w 130"/>
                <a:gd name="T65" fmla="*/ 11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4"/>
                <a:gd name="T101" fmla="*/ 130 w 130"/>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4">
                  <a:moveTo>
                    <a:pt x="0" y="47"/>
                  </a:moveTo>
                  <a:lnTo>
                    <a:pt x="2" y="57"/>
                  </a:lnTo>
                  <a:lnTo>
                    <a:pt x="6" y="65"/>
                  </a:lnTo>
                  <a:lnTo>
                    <a:pt x="11" y="74"/>
                  </a:lnTo>
                  <a:lnTo>
                    <a:pt x="19" y="81"/>
                  </a:lnTo>
                  <a:lnTo>
                    <a:pt x="28" y="86"/>
                  </a:lnTo>
                  <a:lnTo>
                    <a:pt x="39" y="90"/>
                  </a:lnTo>
                  <a:lnTo>
                    <a:pt x="52" y="92"/>
                  </a:lnTo>
                  <a:lnTo>
                    <a:pt x="65" y="94"/>
                  </a:lnTo>
                  <a:lnTo>
                    <a:pt x="78" y="92"/>
                  </a:lnTo>
                  <a:lnTo>
                    <a:pt x="91" y="90"/>
                  </a:lnTo>
                  <a:lnTo>
                    <a:pt x="102" y="86"/>
                  </a:lnTo>
                  <a:lnTo>
                    <a:pt x="112" y="81"/>
                  </a:lnTo>
                  <a:lnTo>
                    <a:pt x="120" y="74"/>
                  </a:lnTo>
                  <a:lnTo>
                    <a:pt x="125" y="65"/>
                  </a:lnTo>
                  <a:lnTo>
                    <a:pt x="129" y="57"/>
                  </a:lnTo>
                  <a:lnTo>
                    <a:pt x="130" y="47"/>
                  </a:lnTo>
                  <a:lnTo>
                    <a:pt x="129" y="36"/>
                  </a:lnTo>
                  <a:lnTo>
                    <a:pt x="125" y="28"/>
                  </a:lnTo>
                  <a:lnTo>
                    <a:pt x="120" y="19"/>
                  </a:lnTo>
                  <a:lnTo>
                    <a:pt x="112" y="13"/>
                  </a:lnTo>
                  <a:lnTo>
                    <a:pt x="102" y="8"/>
                  </a:lnTo>
                  <a:lnTo>
                    <a:pt x="91" y="4"/>
                  </a:lnTo>
                  <a:lnTo>
                    <a:pt x="78" y="1"/>
                  </a:lnTo>
                  <a:lnTo>
                    <a:pt x="65" y="0"/>
                  </a:lnTo>
                  <a:lnTo>
                    <a:pt x="52" y="1"/>
                  </a:lnTo>
                  <a:lnTo>
                    <a:pt x="39" y="4"/>
                  </a:lnTo>
                  <a:lnTo>
                    <a:pt x="28" y="8"/>
                  </a:lnTo>
                  <a:lnTo>
                    <a:pt x="19" y="13"/>
                  </a:lnTo>
                  <a:lnTo>
                    <a:pt x="11" y="19"/>
                  </a:lnTo>
                  <a:lnTo>
                    <a:pt x="6" y="28"/>
                  </a:lnTo>
                  <a:lnTo>
                    <a:pt x="2" y="36"/>
                  </a:lnTo>
                  <a:lnTo>
                    <a:pt x="0" y="47"/>
                  </a:lnTo>
                  <a:close/>
                </a:path>
              </a:pathLst>
            </a:custGeom>
            <a:solidFill>
              <a:srgbClr val="000000"/>
            </a:solidFill>
            <a:ln w="9525">
              <a:noFill/>
              <a:round/>
              <a:headEnd/>
              <a:tailEnd/>
            </a:ln>
          </p:spPr>
          <p:txBody>
            <a:bodyPr/>
            <a:lstStyle/>
            <a:p>
              <a:pPr rtl="0"/>
              <a:endParaRPr lang="en-US" sz="3800"/>
            </a:p>
          </p:txBody>
        </p:sp>
        <p:sp>
          <p:nvSpPr>
            <p:cNvPr id="1330" name="Freeform 1328"/>
            <p:cNvSpPr>
              <a:spLocks/>
            </p:cNvSpPr>
            <p:nvPr/>
          </p:nvSpPr>
          <p:spPr bwMode="auto">
            <a:xfrm flipH="1">
              <a:off x="233" y="2543"/>
              <a:ext cx="29" cy="21"/>
            </a:xfrm>
            <a:custGeom>
              <a:avLst/>
              <a:gdLst>
                <a:gd name="T0" fmla="*/ 0 w 130"/>
                <a:gd name="T1" fmla="*/ 10 h 95"/>
                <a:gd name="T2" fmla="*/ 0 w 130"/>
                <a:gd name="T3" fmla="*/ 13 h 95"/>
                <a:gd name="T4" fmla="*/ 1 w 130"/>
                <a:gd name="T5" fmla="*/ 15 h 95"/>
                <a:gd name="T6" fmla="*/ 2 w 130"/>
                <a:gd name="T7" fmla="*/ 16 h 95"/>
                <a:gd name="T8" fmla="*/ 4 w 130"/>
                <a:gd name="T9" fmla="*/ 18 h 95"/>
                <a:gd name="T10" fmla="*/ 6 w 130"/>
                <a:gd name="T11" fmla="*/ 19 h 95"/>
                <a:gd name="T12" fmla="*/ 9 w 130"/>
                <a:gd name="T13" fmla="*/ 20 h 95"/>
                <a:gd name="T14" fmla="*/ 12 w 130"/>
                <a:gd name="T15" fmla="*/ 21 h 95"/>
                <a:gd name="T16" fmla="*/ 15 w 130"/>
                <a:gd name="T17" fmla="*/ 21 h 95"/>
                <a:gd name="T18" fmla="*/ 17 w 130"/>
                <a:gd name="T19" fmla="*/ 21 h 95"/>
                <a:gd name="T20" fmla="*/ 20 w 130"/>
                <a:gd name="T21" fmla="*/ 20 h 95"/>
                <a:gd name="T22" fmla="*/ 23 w 130"/>
                <a:gd name="T23" fmla="*/ 19 h 95"/>
                <a:gd name="T24" fmla="*/ 25 w 130"/>
                <a:gd name="T25" fmla="*/ 18 h 95"/>
                <a:gd name="T26" fmla="*/ 27 w 130"/>
                <a:gd name="T27" fmla="*/ 16 h 95"/>
                <a:gd name="T28" fmla="*/ 28 w 130"/>
                <a:gd name="T29" fmla="*/ 15 h 95"/>
                <a:gd name="T30" fmla="*/ 29 w 130"/>
                <a:gd name="T31" fmla="*/ 13 h 95"/>
                <a:gd name="T32" fmla="*/ 29 w 130"/>
                <a:gd name="T33" fmla="*/ 10 h 95"/>
                <a:gd name="T34" fmla="*/ 29 w 130"/>
                <a:gd name="T35" fmla="*/ 8 h 95"/>
                <a:gd name="T36" fmla="*/ 28 w 130"/>
                <a:gd name="T37" fmla="*/ 6 h 95"/>
                <a:gd name="T38" fmla="*/ 27 w 130"/>
                <a:gd name="T39" fmla="*/ 5 h 95"/>
                <a:gd name="T40" fmla="*/ 25 w 130"/>
                <a:gd name="T41" fmla="*/ 3 h 95"/>
                <a:gd name="T42" fmla="*/ 23 w 130"/>
                <a:gd name="T43" fmla="*/ 2 h 95"/>
                <a:gd name="T44" fmla="*/ 20 w 130"/>
                <a:gd name="T45" fmla="*/ 1 h 95"/>
                <a:gd name="T46" fmla="*/ 17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8 h 95"/>
                <a:gd name="T64" fmla="*/ 0 w 130"/>
                <a:gd name="T65" fmla="*/ 10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7"/>
                  </a:moveTo>
                  <a:lnTo>
                    <a:pt x="1" y="57"/>
                  </a:lnTo>
                  <a:lnTo>
                    <a:pt x="5" y="66"/>
                  </a:lnTo>
                  <a:lnTo>
                    <a:pt x="10" y="74"/>
                  </a:lnTo>
                  <a:lnTo>
                    <a:pt x="18" y="80"/>
                  </a:lnTo>
                  <a:lnTo>
                    <a:pt x="27" y="87"/>
                  </a:lnTo>
                  <a:lnTo>
                    <a:pt x="39" y="91"/>
                  </a:lnTo>
                  <a:lnTo>
                    <a:pt x="52" y="93"/>
                  </a:lnTo>
                  <a:lnTo>
                    <a:pt x="65" y="95"/>
                  </a:lnTo>
                  <a:lnTo>
                    <a:pt x="78" y="93"/>
                  </a:lnTo>
                  <a:lnTo>
                    <a:pt x="91" y="91"/>
                  </a:lnTo>
                  <a:lnTo>
                    <a:pt x="101" y="87"/>
                  </a:lnTo>
                  <a:lnTo>
                    <a:pt x="112" y="80"/>
                  </a:lnTo>
                  <a:lnTo>
                    <a:pt x="120" y="74"/>
                  </a:lnTo>
                  <a:lnTo>
                    <a:pt x="125" y="66"/>
                  </a:lnTo>
                  <a:lnTo>
                    <a:pt x="129" y="57"/>
                  </a:lnTo>
                  <a:lnTo>
                    <a:pt x="130" y="47"/>
                  </a:lnTo>
                  <a:lnTo>
                    <a:pt x="129" y="38"/>
                  </a:lnTo>
                  <a:lnTo>
                    <a:pt x="125" y="28"/>
                  </a:lnTo>
                  <a:lnTo>
                    <a:pt x="120" y="21"/>
                  </a:lnTo>
                  <a:lnTo>
                    <a:pt x="112" y="13"/>
                  </a:lnTo>
                  <a:lnTo>
                    <a:pt x="101" y="8"/>
                  </a:lnTo>
                  <a:lnTo>
                    <a:pt x="91" y="4"/>
                  </a:lnTo>
                  <a:lnTo>
                    <a:pt x="78" y="1"/>
                  </a:lnTo>
                  <a:lnTo>
                    <a:pt x="65" y="0"/>
                  </a:lnTo>
                  <a:lnTo>
                    <a:pt x="52" y="1"/>
                  </a:lnTo>
                  <a:lnTo>
                    <a:pt x="39" y="4"/>
                  </a:lnTo>
                  <a:lnTo>
                    <a:pt x="27" y="8"/>
                  </a:lnTo>
                  <a:lnTo>
                    <a:pt x="18" y="13"/>
                  </a:lnTo>
                  <a:lnTo>
                    <a:pt x="10" y="21"/>
                  </a:lnTo>
                  <a:lnTo>
                    <a:pt x="5" y="28"/>
                  </a:lnTo>
                  <a:lnTo>
                    <a:pt x="1" y="38"/>
                  </a:lnTo>
                  <a:lnTo>
                    <a:pt x="0" y="47"/>
                  </a:lnTo>
                  <a:close/>
                </a:path>
              </a:pathLst>
            </a:custGeom>
            <a:solidFill>
              <a:srgbClr val="000000"/>
            </a:solidFill>
            <a:ln w="9525">
              <a:noFill/>
              <a:round/>
              <a:headEnd/>
              <a:tailEnd/>
            </a:ln>
          </p:spPr>
          <p:txBody>
            <a:bodyPr/>
            <a:lstStyle/>
            <a:p>
              <a:pPr rtl="0"/>
              <a:endParaRPr lang="en-US" sz="3800"/>
            </a:p>
          </p:txBody>
        </p:sp>
        <p:sp>
          <p:nvSpPr>
            <p:cNvPr id="1331" name="Freeform 1329"/>
            <p:cNvSpPr>
              <a:spLocks/>
            </p:cNvSpPr>
            <p:nvPr/>
          </p:nvSpPr>
          <p:spPr bwMode="auto">
            <a:xfrm flipH="1">
              <a:off x="-237" y="2425"/>
              <a:ext cx="49" cy="134"/>
            </a:xfrm>
            <a:custGeom>
              <a:avLst/>
              <a:gdLst>
                <a:gd name="T0" fmla="*/ 4 w 218"/>
                <a:gd name="T1" fmla="*/ 0 h 582"/>
                <a:gd name="T2" fmla="*/ 2 w 218"/>
                <a:gd name="T3" fmla="*/ 1 h 582"/>
                <a:gd name="T4" fmla="*/ 1 w 218"/>
                <a:gd name="T5" fmla="*/ 3 h 582"/>
                <a:gd name="T6" fmla="*/ 0 w 218"/>
                <a:gd name="T7" fmla="*/ 5 h 582"/>
                <a:gd name="T8" fmla="*/ 0 w 218"/>
                <a:gd name="T9" fmla="*/ 7 h 582"/>
                <a:gd name="T10" fmla="*/ 39 w 218"/>
                <a:gd name="T11" fmla="*/ 130 h 582"/>
                <a:gd name="T12" fmla="*/ 40 w 218"/>
                <a:gd name="T13" fmla="*/ 132 h 582"/>
                <a:gd name="T14" fmla="*/ 42 w 218"/>
                <a:gd name="T15" fmla="*/ 133 h 582"/>
                <a:gd name="T16" fmla="*/ 44 w 218"/>
                <a:gd name="T17" fmla="*/ 134 h 582"/>
                <a:gd name="T18" fmla="*/ 46 w 218"/>
                <a:gd name="T19" fmla="*/ 134 h 582"/>
                <a:gd name="T20" fmla="*/ 47 w 218"/>
                <a:gd name="T21" fmla="*/ 133 h 582"/>
                <a:gd name="T22" fmla="*/ 49 w 218"/>
                <a:gd name="T23" fmla="*/ 131 h 582"/>
                <a:gd name="T24" fmla="*/ 49 w 218"/>
                <a:gd name="T25" fmla="*/ 129 h 582"/>
                <a:gd name="T26" fmla="*/ 49 w 218"/>
                <a:gd name="T27" fmla="*/ 127 h 582"/>
                <a:gd name="T28" fmla="*/ 10 w 218"/>
                <a:gd name="T29" fmla="*/ 4 h 582"/>
                <a:gd name="T30" fmla="*/ 9 w 218"/>
                <a:gd name="T31" fmla="*/ 2 h 582"/>
                <a:gd name="T32" fmla="*/ 7 w 218"/>
                <a:gd name="T33" fmla="*/ 1 h 582"/>
                <a:gd name="T34" fmla="*/ 6 w 218"/>
                <a:gd name="T35" fmla="*/ 0 h 582"/>
                <a:gd name="T36" fmla="*/ 4 w 218"/>
                <a:gd name="T37" fmla="*/ 0 h 5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582"/>
                <a:gd name="T59" fmla="*/ 218 w 218"/>
                <a:gd name="T60" fmla="*/ 582 h 5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582">
                  <a:moveTo>
                    <a:pt x="16" y="1"/>
                  </a:moveTo>
                  <a:lnTo>
                    <a:pt x="8" y="5"/>
                  </a:lnTo>
                  <a:lnTo>
                    <a:pt x="3" y="13"/>
                  </a:lnTo>
                  <a:lnTo>
                    <a:pt x="0" y="21"/>
                  </a:lnTo>
                  <a:lnTo>
                    <a:pt x="1" y="29"/>
                  </a:lnTo>
                  <a:lnTo>
                    <a:pt x="175" y="566"/>
                  </a:lnTo>
                  <a:lnTo>
                    <a:pt x="179" y="574"/>
                  </a:lnTo>
                  <a:lnTo>
                    <a:pt x="187" y="579"/>
                  </a:lnTo>
                  <a:lnTo>
                    <a:pt x="195" y="582"/>
                  </a:lnTo>
                  <a:lnTo>
                    <a:pt x="204" y="580"/>
                  </a:lnTo>
                  <a:lnTo>
                    <a:pt x="211" y="577"/>
                  </a:lnTo>
                  <a:lnTo>
                    <a:pt x="216" y="570"/>
                  </a:lnTo>
                  <a:lnTo>
                    <a:pt x="218" y="562"/>
                  </a:lnTo>
                  <a:lnTo>
                    <a:pt x="217" y="553"/>
                  </a:lnTo>
                  <a:lnTo>
                    <a:pt x="43" y="16"/>
                  </a:lnTo>
                  <a:lnTo>
                    <a:pt x="39" y="8"/>
                  </a:lnTo>
                  <a:lnTo>
                    <a:pt x="32" y="3"/>
                  </a:lnTo>
                  <a:lnTo>
                    <a:pt x="25" y="0"/>
                  </a:lnTo>
                  <a:lnTo>
                    <a:pt x="16" y="1"/>
                  </a:lnTo>
                  <a:close/>
                </a:path>
              </a:pathLst>
            </a:custGeom>
            <a:solidFill>
              <a:srgbClr val="000000"/>
            </a:solidFill>
            <a:ln w="9525">
              <a:noFill/>
              <a:round/>
              <a:headEnd/>
              <a:tailEnd/>
            </a:ln>
          </p:spPr>
          <p:txBody>
            <a:bodyPr/>
            <a:lstStyle/>
            <a:p>
              <a:pPr rtl="0"/>
              <a:endParaRPr lang="en-US" sz="3800"/>
            </a:p>
          </p:txBody>
        </p:sp>
        <p:sp>
          <p:nvSpPr>
            <p:cNvPr id="1332" name="Freeform 1330"/>
            <p:cNvSpPr>
              <a:spLocks/>
            </p:cNvSpPr>
            <p:nvPr/>
          </p:nvSpPr>
          <p:spPr bwMode="auto">
            <a:xfrm flipH="1">
              <a:off x="-157" y="2439"/>
              <a:ext cx="49" cy="53"/>
            </a:xfrm>
            <a:custGeom>
              <a:avLst/>
              <a:gdLst>
                <a:gd name="T0" fmla="*/ 8 w 213"/>
                <a:gd name="T1" fmla="*/ 8 h 230"/>
                <a:gd name="T2" fmla="*/ 3 w 213"/>
                <a:gd name="T3" fmla="*/ 15 h 230"/>
                <a:gd name="T4" fmla="*/ 0 w 213"/>
                <a:gd name="T5" fmla="*/ 26 h 230"/>
                <a:gd name="T6" fmla="*/ 0 w 213"/>
                <a:gd name="T7" fmla="*/ 39 h 230"/>
                <a:gd name="T8" fmla="*/ 1 w 213"/>
                <a:gd name="T9" fmla="*/ 48 h 230"/>
                <a:gd name="T10" fmla="*/ 4 w 213"/>
                <a:gd name="T11" fmla="*/ 51 h 230"/>
                <a:gd name="T12" fmla="*/ 8 w 213"/>
                <a:gd name="T13" fmla="*/ 50 h 230"/>
                <a:gd name="T14" fmla="*/ 10 w 213"/>
                <a:gd name="T15" fmla="*/ 47 h 230"/>
                <a:gd name="T16" fmla="*/ 10 w 213"/>
                <a:gd name="T17" fmla="*/ 32 h 230"/>
                <a:gd name="T18" fmla="*/ 14 w 213"/>
                <a:gd name="T19" fmla="*/ 16 h 230"/>
                <a:gd name="T20" fmla="*/ 19 w 213"/>
                <a:gd name="T21" fmla="*/ 12 h 230"/>
                <a:gd name="T22" fmla="*/ 23 w 213"/>
                <a:gd name="T23" fmla="*/ 10 h 230"/>
                <a:gd name="T24" fmla="*/ 26 w 213"/>
                <a:gd name="T25" fmla="*/ 10 h 230"/>
                <a:gd name="T26" fmla="*/ 28 w 213"/>
                <a:gd name="T27" fmla="*/ 10 h 230"/>
                <a:gd name="T28" fmla="*/ 29 w 213"/>
                <a:gd name="T29" fmla="*/ 10 h 230"/>
                <a:gd name="T30" fmla="*/ 29 w 213"/>
                <a:gd name="T31" fmla="*/ 11 h 230"/>
                <a:gd name="T32" fmla="*/ 31 w 213"/>
                <a:gd name="T33" fmla="*/ 11 h 230"/>
                <a:gd name="T34" fmla="*/ 33 w 213"/>
                <a:gd name="T35" fmla="*/ 12 h 230"/>
                <a:gd name="T36" fmla="*/ 38 w 213"/>
                <a:gd name="T37" fmla="*/ 22 h 230"/>
                <a:gd name="T38" fmla="*/ 39 w 213"/>
                <a:gd name="T39" fmla="*/ 41 h 230"/>
                <a:gd name="T40" fmla="*/ 38 w 213"/>
                <a:gd name="T41" fmla="*/ 49 h 230"/>
                <a:gd name="T42" fmla="*/ 40 w 213"/>
                <a:gd name="T43" fmla="*/ 52 h 230"/>
                <a:gd name="T44" fmla="*/ 44 w 213"/>
                <a:gd name="T45" fmla="*/ 53 h 230"/>
                <a:gd name="T46" fmla="*/ 47 w 213"/>
                <a:gd name="T47" fmla="*/ 51 h 230"/>
                <a:gd name="T48" fmla="*/ 48 w 213"/>
                <a:gd name="T49" fmla="*/ 47 h 230"/>
                <a:gd name="T50" fmla="*/ 49 w 213"/>
                <a:gd name="T51" fmla="*/ 38 h 230"/>
                <a:gd name="T52" fmla="*/ 49 w 213"/>
                <a:gd name="T53" fmla="*/ 26 h 230"/>
                <a:gd name="T54" fmla="*/ 46 w 213"/>
                <a:gd name="T55" fmla="*/ 13 h 230"/>
                <a:gd name="T56" fmla="*/ 41 w 213"/>
                <a:gd name="T57" fmla="*/ 6 h 230"/>
                <a:gd name="T58" fmla="*/ 39 w 213"/>
                <a:gd name="T59" fmla="*/ 4 h 230"/>
                <a:gd name="T60" fmla="*/ 35 w 213"/>
                <a:gd name="T61" fmla="*/ 2 h 230"/>
                <a:gd name="T62" fmla="*/ 32 w 213"/>
                <a:gd name="T63" fmla="*/ 1 h 230"/>
                <a:gd name="T64" fmla="*/ 30 w 213"/>
                <a:gd name="T65" fmla="*/ 0 h 230"/>
                <a:gd name="T66" fmla="*/ 31 w 213"/>
                <a:gd name="T67" fmla="*/ 1 h 230"/>
                <a:gd name="T68" fmla="*/ 30 w 213"/>
                <a:gd name="T69" fmla="*/ 0 h 230"/>
                <a:gd name="T70" fmla="*/ 27 w 213"/>
                <a:gd name="T71" fmla="*/ 0 h 230"/>
                <a:gd name="T72" fmla="*/ 21 w 213"/>
                <a:gd name="T73" fmla="*/ 0 h 230"/>
                <a:gd name="T74" fmla="*/ 14 w 213"/>
                <a:gd name="T75" fmla="*/ 2 h 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3"/>
                <a:gd name="T115" fmla="*/ 0 h 230"/>
                <a:gd name="T116" fmla="*/ 213 w 213"/>
                <a:gd name="T117" fmla="*/ 230 h 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3" h="230">
                  <a:moveTo>
                    <a:pt x="46" y="21"/>
                  </a:moveTo>
                  <a:lnTo>
                    <a:pt x="33" y="34"/>
                  </a:lnTo>
                  <a:lnTo>
                    <a:pt x="22" y="49"/>
                  </a:lnTo>
                  <a:lnTo>
                    <a:pt x="13" y="67"/>
                  </a:lnTo>
                  <a:lnTo>
                    <a:pt x="6" y="88"/>
                  </a:lnTo>
                  <a:lnTo>
                    <a:pt x="2" y="113"/>
                  </a:lnTo>
                  <a:lnTo>
                    <a:pt x="0" y="139"/>
                  </a:lnTo>
                  <a:lnTo>
                    <a:pt x="0" y="169"/>
                  </a:lnTo>
                  <a:lnTo>
                    <a:pt x="1" y="200"/>
                  </a:lnTo>
                  <a:lnTo>
                    <a:pt x="3" y="209"/>
                  </a:lnTo>
                  <a:lnTo>
                    <a:pt x="9" y="216"/>
                  </a:lnTo>
                  <a:lnTo>
                    <a:pt x="16" y="220"/>
                  </a:lnTo>
                  <a:lnTo>
                    <a:pt x="24" y="221"/>
                  </a:lnTo>
                  <a:lnTo>
                    <a:pt x="33" y="218"/>
                  </a:lnTo>
                  <a:lnTo>
                    <a:pt x="40" y="213"/>
                  </a:lnTo>
                  <a:lnTo>
                    <a:pt x="44" y="205"/>
                  </a:lnTo>
                  <a:lnTo>
                    <a:pt x="45" y="196"/>
                  </a:lnTo>
                  <a:lnTo>
                    <a:pt x="44" y="139"/>
                  </a:lnTo>
                  <a:lnTo>
                    <a:pt x="49" y="97"/>
                  </a:lnTo>
                  <a:lnTo>
                    <a:pt x="61" y="71"/>
                  </a:lnTo>
                  <a:lnTo>
                    <a:pt x="74" y="56"/>
                  </a:lnTo>
                  <a:lnTo>
                    <a:pt x="81" y="51"/>
                  </a:lnTo>
                  <a:lnTo>
                    <a:pt x="91" y="47"/>
                  </a:lnTo>
                  <a:lnTo>
                    <a:pt x="98" y="44"/>
                  </a:lnTo>
                  <a:lnTo>
                    <a:pt x="106" y="44"/>
                  </a:lnTo>
                  <a:lnTo>
                    <a:pt x="113" y="44"/>
                  </a:lnTo>
                  <a:lnTo>
                    <a:pt x="118" y="44"/>
                  </a:lnTo>
                  <a:lnTo>
                    <a:pt x="122" y="45"/>
                  </a:lnTo>
                  <a:lnTo>
                    <a:pt x="123" y="45"/>
                  </a:lnTo>
                  <a:lnTo>
                    <a:pt x="124" y="45"/>
                  </a:lnTo>
                  <a:lnTo>
                    <a:pt x="126" y="45"/>
                  </a:lnTo>
                  <a:lnTo>
                    <a:pt x="126" y="47"/>
                  </a:lnTo>
                  <a:lnTo>
                    <a:pt x="127" y="47"/>
                  </a:lnTo>
                  <a:lnTo>
                    <a:pt x="133" y="48"/>
                  </a:lnTo>
                  <a:lnTo>
                    <a:pt x="140" y="51"/>
                  </a:lnTo>
                  <a:lnTo>
                    <a:pt x="145" y="54"/>
                  </a:lnTo>
                  <a:lnTo>
                    <a:pt x="150" y="60"/>
                  </a:lnTo>
                  <a:lnTo>
                    <a:pt x="165" y="94"/>
                  </a:lnTo>
                  <a:lnTo>
                    <a:pt x="170" y="135"/>
                  </a:lnTo>
                  <a:lnTo>
                    <a:pt x="169" y="176"/>
                  </a:lnTo>
                  <a:lnTo>
                    <a:pt x="166" y="204"/>
                  </a:lnTo>
                  <a:lnTo>
                    <a:pt x="166" y="213"/>
                  </a:lnTo>
                  <a:lnTo>
                    <a:pt x="169" y="221"/>
                  </a:lnTo>
                  <a:lnTo>
                    <a:pt x="175" y="226"/>
                  </a:lnTo>
                  <a:lnTo>
                    <a:pt x="183" y="230"/>
                  </a:lnTo>
                  <a:lnTo>
                    <a:pt x="192" y="229"/>
                  </a:lnTo>
                  <a:lnTo>
                    <a:pt x="200" y="226"/>
                  </a:lnTo>
                  <a:lnTo>
                    <a:pt x="205" y="220"/>
                  </a:lnTo>
                  <a:lnTo>
                    <a:pt x="209" y="212"/>
                  </a:lnTo>
                  <a:lnTo>
                    <a:pt x="210" y="203"/>
                  </a:lnTo>
                  <a:lnTo>
                    <a:pt x="211" y="186"/>
                  </a:lnTo>
                  <a:lnTo>
                    <a:pt x="213" y="165"/>
                  </a:lnTo>
                  <a:lnTo>
                    <a:pt x="213" y="139"/>
                  </a:lnTo>
                  <a:lnTo>
                    <a:pt x="211" y="112"/>
                  </a:lnTo>
                  <a:lnTo>
                    <a:pt x="206" y="83"/>
                  </a:lnTo>
                  <a:lnTo>
                    <a:pt x="198" y="57"/>
                  </a:lnTo>
                  <a:lnTo>
                    <a:pt x="185" y="34"/>
                  </a:lnTo>
                  <a:lnTo>
                    <a:pt x="180" y="27"/>
                  </a:lnTo>
                  <a:lnTo>
                    <a:pt x="175" y="22"/>
                  </a:lnTo>
                  <a:lnTo>
                    <a:pt x="169" y="17"/>
                  </a:lnTo>
                  <a:lnTo>
                    <a:pt x="162" y="12"/>
                  </a:lnTo>
                  <a:lnTo>
                    <a:pt x="154" y="9"/>
                  </a:lnTo>
                  <a:lnTo>
                    <a:pt x="146" y="6"/>
                  </a:lnTo>
                  <a:lnTo>
                    <a:pt x="139" y="4"/>
                  </a:lnTo>
                  <a:lnTo>
                    <a:pt x="131" y="2"/>
                  </a:lnTo>
                  <a:lnTo>
                    <a:pt x="132" y="2"/>
                  </a:lnTo>
                  <a:lnTo>
                    <a:pt x="133" y="2"/>
                  </a:lnTo>
                  <a:lnTo>
                    <a:pt x="133" y="4"/>
                  </a:lnTo>
                  <a:lnTo>
                    <a:pt x="135" y="4"/>
                  </a:lnTo>
                  <a:lnTo>
                    <a:pt x="132" y="2"/>
                  </a:lnTo>
                  <a:lnTo>
                    <a:pt x="126" y="1"/>
                  </a:lnTo>
                  <a:lnTo>
                    <a:pt x="117" y="0"/>
                  </a:lnTo>
                  <a:lnTo>
                    <a:pt x="105" y="0"/>
                  </a:lnTo>
                  <a:lnTo>
                    <a:pt x="91" y="1"/>
                  </a:lnTo>
                  <a:lnTo>
                    <a:pt x="76" y="4"/>
                  </a:lnTo>
                  <a:lnTo>
                    <a:pt x="61" y="10"/>
                  </a:lnTo>
                  <a:lnTo>
                    <a:pt x="46" y="21"/>
                  </a:lnTo>
                  <a:close/>
                </a:path>
              </a:pathLst>
            </a:custGeom>
            <a:solidFill>
              <a:srgbClr val="000000"/>
            </a:solidFill>
            <a:ln w="9525">
              <a:noFill/>
              <a:round/>
              <a:headEnd/>
              <a:tailEnd/>
            </a:ln>
          </p:spPr>
          <p:txBody>
            <a:bodyPr/>
            <a:lstStyle/>
            <a:p>
              <a:pPr rtl="0"/>
              <a:endParaRPr lang="en-US" sz="3800"/>
            </a:p>
          </p:txBody>
        </p:sp>
        <p:sp>
          <p:nvSpPr>
            <p:cNvPr id="1333" name="Freeform 1331"/>
            <p:cNvSpPr>
              <a:spLocks/>
            </p:cNvSpPr>
            <p:nvPr/>
          </p:nvSpPr>
          <p:spPr bwMode="auto">
            <a:xfrm flipH="1">
              <a:off x="-59" y="2483"/>
              <a:ext cx="179" cy="66"/>
            </a:xfrm>
            <a:custGeom>
              <a:avLst/>
              <a:gdLst>
                <a:gd name="T0" fmla="*/ 1 w 778"/>
                <a:gd name="T1" fmla="*/ 60 h 286"/>
                <a:gd name="T2" fmla="*/ 0 w 778"/>
                <a:gd name="T3" fmla="*/ 66 h 286"/>
                <a:gd name="T4" fmla="*/ 179 w 778"/>
                <a:gd name="T5" fmla="*/ 66 h 286"/>
                <a:gd name="T6" fmla="*/ 178 w 778"/>
                <a:gd name="T7" fmla="*/ 60 h 286"/>
                <a:gd name="T8" fmla="*/ 176 w 778"/>
                <a:gd name="T9" fmla="*/ 54 h 286"/>
                <a:gd name="T10" fmla="*/ 174 w 778"/>
                <a:gd name="T11" fmla="*/ 47 h 286"/>
                <a:gd name="T12" fmla="*/ 171 w 778"/>
                <a:gd name="T13" fmla="*/ 41 h 286"/>
                <a:gd name="T14" fmla="*/ 168 w 778"/>
                <a:gd name="T15" fmla="*/ 36 h 286"/>
                <a:gd name="T16" fmla="*/ 164 w 778"/>
                <a:gd name="T17" fmla="*/ 31 h 286"/>
                <a:gd name="T18" fmla="*/ 159 w 778"/>
                <a:gd name="T19" fmla="*/ 26 h 286"/>
                <a:gd name="T20" fmla="*/ 154 w 778"/>
                <a:gd name="T21" fmla="*/ 21 h 286"/>
                <a:gd name="T22" fmla="*/ 148 w 778"/>
                <a:gd name="T23" fmla="*/ 17 h 286"/>
                <a:gd name="T24" fmla="*/ 142 w 778"/>
                <a:gd name="T25" fmla="*/ 13 h 286"/>
                <a:gd name="T26" fmla="*/ 136 w 778"/>
                <a:gd name="T27" fmla="*/ 10 h 286"/>
                <a:gd name="T28" fmla="*/ 129 w 778"/>
                <a:gd name="T29" fmla="*/ 7 h 286"/>
                <a:gd name="T30" fmla="*/ 121 w 778"/>
                <a:gd name="T31" fmla="*/ 4 h 286"/>
                <a:gd name="T32" fmla="*/ 114 w 778"/>
                <a:gd name="T33" fmla="*/ 3 h 286"/>
                <a:gd name="T34" fmla="*/ 106 w 778"/>
                <a:gd name="T35" fmla="*/ 1 h 286"/>
                <a:gd name="T36" fmla="*/ 98 w 778"/>
                <a:gd name="T37" fmla="*/ 0 h 286"/>
                <a:gd name="T38" fmla="*/ 90 w 778"/>
                <a:gd name="T39" fmla="*/ 0 h 286"/>
                <a:gd name="T40" fmla="*/ 82 w 778"/>
                <a:gd name="T41" fmla="*/ 0 h 286"/>
                <a:gd name="T42" fmla="*/ 74 w 778"/>
                <a:gd name="T43" fmla="*/ 1 h 286"/>
                <a:gd name="T44" fmla="*/ 66 w 778"/>
                <a:gd name="T45" fmla="*/ 3 h 286"/>
                <a:gd name="T46" fmla="*/ 58 w 778"/>
                <a:gd name="T47" fmla="*/ 4 h 286"/>
                <a:gd name="T48" fmla="*/ 51 w 778"/>
                <a:gd name="T49" fmla="*/ 7 h 286"/>
                <a:gd name="T50" fmla="*/ 44 w 778"/>
                <a:gd name="T51" fmla="*/ 10 h 286"/>
                <a:gd name="T52" fmla="*/ 38 w 778"/>
                <a:gd name="T53" fmla="*/ 13 h 286"/>
                <a:gd name="T54" fmla="*/ 31 w 778"/>
                <a:gd name="T55" fmla="*/ 17 h 286"/>
                <a:gd name="T56" fmla="*/ 26 w 778"/>
                <a:gd name="T57" fmla="*/ 21 h 286"/>
                <a:gd name="T58" fmla="*/ 20 w 778"/>
                <a:gd name="T59" fmla="*/ 26 h 286"/>
                <a:gd name="T60" fmla="*/ 15 w 778"/>
                <a:gd name="T61" fmla="*/ 31 h 286"/>
                <a:gd name="T62" fmla="*/ 11 w 778"/>
                <a:gd name="T63" fmla="*/ 36 h 286"/>
                <a:gd name="T64" fmla="*/ 8 w 778"/>
                <a:gd name="T65" fmla="*/ 42 h 286"/>
                <a:gd name="T66" fmla="*/ 5 w 778"/>
                <a:gd name="T67" fmla="*/ 48 h 286"/>
                <a:gd name="T68" fmla="*/ 3 w 778"/>
                <a:gd name="T69" fmla="*/ 54 h 286"/>
                <a:gd name="T70" fmla="*/ 1 w 778"/>
                <a:gd name="T71" fmla="*/ 60 h 2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8"/>
                <a:gd name="T109" fmla="*/ 0 h 286"/>
                <a:gd name="T110" fmla="*/ 778 w 778"/>
                <a:gd name="T111" fmla="*/ 286 h 2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8" h="286">
                  <a:moveTo>
                    <a:pt x="4" y="260"/>
                  </a:moveTo>
                  <a:lnTo>
                    <a:pt x="0" y="286"/>
                  </a:lnTo>
                  <a:lnTo>
                    <a:pt x="778" y="286"/>
                  </a:lnTo>
                  <a:lnTo>
                    <a:pt x="774" y="260"/>
                  </a:lnTo>
                  <a:lnTo>
                    <a:pt x="767" y="233"/>
                  </a:lnTo>
                  <a:lnTo>
                    <a:pt x="757" y="205"/>
                  </a:lnTo>
                  <a:lnTo>
                    <a:pt x="744" y="179"/>
                  </a:lnTo>
                  <a:lnTo>
                    <a:pt x="730" y="156"/>
                  </a:lnTo>
                  <a:lnTo>
                    <a:pt x="711" y="133"/>
                  </a:lnTo>
                  <a:lnTo>
                    <a:pt x="691" y="112"/>
                  </a:lnTo>
                  <a:lnTo>
                    <a:pt x="669" y="91"/>
                  </a:lnTo>
                  <a:lnTo>
                    <a:pt x="644" y="73"/>
                  </a:lnTo>
                  <a:lnTo>
                    <a:pt x="618" y="57"/>
                  </a:lnTo>
                  <a:lnTo>
                    <a:pt x="589" y="43"/>
                  </a:lnTo>
                  <a:lnTo>
                    <a:pt x="559" y="30"/>
                  </a:lnTo>
                  <a:lnTo>
                    <a:pt x="528" y="19"/>
                  </a:lnTo>
                  <a:lnTo>
                    <a:pt x="496" y="12"/>
                  </a:lnTo>
                  <a:lnTo>
                    <a:pt x="462" y="5"/>
                  </a:lnTo>
                  <a:lnTo>
                    <a:pt x="427" y="1"/>
                  </a:lnTo>
                  <a:lnTo>
                    <a:pt x="390" y="0"/>
                  </a:lnTo>
                  <a:lnTo>
                    <a:pt x="355" y="1"/>
                  </a:lnTo>
                  <a:lnTo>
                    <a:pt x="320" y="5"/>
                  </a:lnTo>
                  <a:lnTo>
                    <a:pt x="285" y="12"/>
                  </a:lnTo>
                  <a:lnTo>
                    <a:pt x="253" y="19"/>
                  </a:lnTo>
                  <a:lnTo>
                    <a:pt x="221" y="30"/>
                  </a:lnTo>
                  <a:lnTo>
                    <a:pt x="191" y="43"/>
                  </a:lnTo>
                  <a:lnTo>
                    <a:pt x="163" y="58"/>
                  </a:lnTo>
                  <a:lnTo>
                    <a:pt x="136" y="74"/>
                  </a:lnTo>
                  <a:lnTo>
                    <a:pt x="111" y="92"/>
                  </a:lnTo>
                  <a:lnTo>
                    <a:pt x="87" y="113"/>
                  </a:lnTo>
                  <a:lnTo>
                    <a:pt x="67" y="134"/>
                  </a:lnTo>
                  <a:lnTo>
                    <a:pt x="48" y="157"/>
                  </a:lnTo>
                  <a:lnTo>
                    <a:pt x="34" y="181"/>
                  </a:lnTo>
                  <a:lnTo>
                    <a:pt x="21" y="207"/>
                  </a:lnTo>
                  <a:lnTo>
                    <a:pt x="11" y="233"/>
                  </a:lnTo>
                  <a:lnTo>
                    <a:pt x="4" y="260"/>
                  </a:lnTo>
                  <a:close/>
                </a:path>
              </a:pathLst>
            </a:custGeom>
            <a:solidFill>
              <a:srgbClr val="000000"/>
            </a:solidFill>
            <a:ln w="9525">
              <a:noFill/>
              <a:round/>
              <a:headEnd/>
              <a:tailEnd/>
            </a:ln>
          </p:spPr>
          <p:txBody>
            <a:bodyPr/>
            <a:lstStyle/>
            <a:p>
              <a:pPr rtl="0"/>
              <a:endParaRPr lang="en-US" sz="3800"/>
            </a:p>
          </p:txBody>
        </p:sp>
        <p:sp>
          <p:nvSpPr>
            <p:cNvPr id="1334" name="Freeform 1332"/>
            <p:cNvSpPr>
              <a:spLocks/>
            </p:cNvSpPr>
            <p:nvPr/>
          </p:nvSpPr>
          <p:spPr bwMode="auto">
            <a:xfrm flipH="1">
              <a:off x="-46" y="2493"/>
              <a:ext cx="153" cy="45"/>
            </a:xfrm>
            <a:custGeom>
              <a:avLst/>
              <a:gdLst>
                <a:gd name="T0" fmla="*/ 77 w 666"/>
                <a:gd name="T1" fmla="*/ 0 h 198"/>
                <a:gd name="T2" fmla="*/ 83 w 666"/>
                <a:gd name="T3" fmla="*/ 0 h 198"/>
                <a:gd name="T4" fmla="*/ 90 w 666"/>
                <a:gd name="T5" fmla="*/ 1 h 198"/>
                <a:gd name="T6" fmla="*/ 96 w 666"/>
                <a:gd name="T7" fmla="*/ 2 h 198"/>
                <a:gd name="T8" fmla="*/ 103 w 666"/>
                <a:gd name="T9" fmla="*/ 3 h 198"/>
                <a:gd name="T10" fmla="*/ 109 w 666"/>
                <a:gd name="T11" fmla="*/ 5 h 198"/>
                <a:gd name="T12" fmla="*/ 114 w 666"/>
                <a:gd name="T13" fmla="*/ 8 h 198"/>
                <a:gd name="T14" fmla="*/ 120 w 666"/>
                <a:gd name="T15" fmla="*/ 10 h 198"/>
                <a:gd name="T16" fmla="*/ 125 w 666"/>
                <a:gd name="T17" fmla="*/ 13 h 198"/>
                <a:gd name="T18" fmla="*/ 130 w 666"/>
                <a:gd name="T19" fmla="*/ 16 h 198"/>
                <a:gd name="T20" fmla="*/ 135 w 666"/>
                <a:gd name="T21" fmla="*/ 19 h 198"/>
                <a:gd name="T22" fmla="*/ 139 w 666"/>
                <a:gd name="T23" fmla="*/ 23 h 198"/>
                <a:gd name="T24" fmla="*/ 142 w 666"/>
                <a:gd name="T25" fmla="*/ 27 h 198"/>
                <a:gd name="T26" fmla="*/ 146 w 666"/>
                <a:gd name="T27" fmla="*/ 31 h 198"/>
                <a:gd name="T28" fmla="*/ 149 w 666"/>
                <a:gd name="T29" fmla="*/ 35 h 198"/>
                <a:gd name="T30" fmla="*/ 151 w 666"/>
                <a:gd name="T31" fmla="*/ 40 h 198"/>
                <a:gd name="T32" fmla="*/ 153 w 666"/>
                <a:gd name="T33" fmla="*/ 45 h 198"/>
                <a:gd name="T34" fmla="*/ 149 w 666"/>
                <a:gd name="T35" fmla="*/ 45 h 198"/>
                <a:gd name="T36" fmla="*/ 143 w 666"/>
                <a:gd name="T37" fmla="*/ 45 h 198"/>
                <a:gd name="T38" fmla="*/ 135 w 666"/>
                <a:gd name="T39" fmla="*/ 45 h 198"/>
                <a:gd name="T40" fmla="*/ 126 w 666"/>
                <a:gd name="T41" fmla="*/ 45 h 198"/>
                <a:gd name="T42" fmla="*/ 115 w 666"/>
                <a:gd name="T43" fmla="*/ 45 h 198"/>
                <a:gd name="T44" fmla="*/ 102 w 666"/>
                <a:gd name="T45" fmla="*/ 45 h 198"/>
                <a:gd name="T46" fmla="*/ 90 w 666"/>
                <a:gd name="T47" fmla="*/ 45 h 198"/>
                <a:gd name="T48" fmla="*/ 77 w 666"/>
                <a:gd name="T49" fmla="*/ 45 h 198"/>
                <a:gd name="T50" fmla="*/ 63 w 666"/>
                <a:gd name="T51" fmla="*/ 45 h 198"/>
                <a:gd name="T52" fmla="*/ 51 w 666"/>
                <a:gd name="T53" fmla="*/ 45 h 198"/>
                <a:gd name="T54" fmla="*/ 38 w 666"/>
                <a:gd name="T55" fmla="*/ 45 h 198"/>
                <a:gd name="T56" fmla="*/ 27 w 666"/>
                <a:gd name="T57" fmla="*/ 45 h 198"/>
                <a:gd name="T58" fmla="*/ 18 w 666"/>
                <a:gd name="T59" fmla="*/ 45 h 198"/>
                <a:gd name="T60" fmla="*/ 10 w 666"/>
                <a:gd name="T61" fmla="*/ 45 h 198"/>
                <a:gd name="T62" fmla="*/ 4 w 666"/>
                <a:gd name="T63" fmla="*/ 45 h 198"/>
                <a:gd name="T64" fmla="*/ 0 w 666"/>
                <a:gd name="T65" fmla="*/ 45 h 198"/>
                <a:gd name="T66" fmla="*/ 2 w 666"/>
                <a:gd name="T67" fmla="*/ 40 h 198"/>
                <a:gd name="T68" fmla="*/ 4 w 666"/>
                <a:gd name="T69" fmla="*/ 35 h 198"/>
                <a:gd name="T70" fmla="*/ 7 w 666"/>
                <a:gd name="T71" fmla="*/ 31 h 198"/>
                <a:gd name="T72" fmla="*/ 11 w 666"/>
                <a:gd name="T73" fmla="*/ 27 h 198"/>
                <a:gd name="T74" fmla="*/ 14 w 666"/>
                <a:gd name="T75" fmla="*/ 23 h 198"/>
                <a:gd name="T76" fmla="*/ 19 w 666"/>
                <a:gd name="T77" fmla="*/ 19 h 198"/>
                <a:gd name="T78" fmla="*/ 23 w 666"/>
                <a:gd name="T79" fmla="*/ 16 h 198"/>
                <a:gd name="T80" fmla="*/ 28 w 666"/>
                <a:gd name="T81" fmla="*/ 13 h 198"/>
                <a:gd name="T82" fmla="*/ 33 w 666"/>
                <a:gd name="T83" fmla="*/ 10 h 198"/>
                <a:gd name="T84" fmla="*/ 39 w 666"/>
                <a:gd name="T85" fmla="*/ 8 h 198"/>
                <a:gd name="T86" fmla="*/ 45 w 666"/>
                <a:gd name="T87" fmla="*/ 5 h 198"/>
                <a:gd name="T88" fmla="*/ 51 w 666"/>
                <a:gd name="T89" fmla="*/ 3 h 198"/>
                <a:gd name="T90" fmla="*/ 57 w 666"/>
                <a:gd name="T91" fmla="*/ 2 h 198"/>
                <a:gd name="T92" fmla="*/ 63 w 666"/>
                <a:gd name="T93" fmla="*/ 1 h 198"/>
                <a:gd name="T94" fmla="*/ 70 w 666"/>
                <a:gd name="T95" fmla="*/ 0 h 198"/>
                <a:gd name="T96" fmla="*/ 77 w 666"/>
                <a:gd name="T97" fmla="*/ 0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6"/>
                <a:gd name="T148" fmla="*/ 0 h 198"/>
                <a:gd name="T149" fmla="*/ 666 w 666"/>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6" h="198">
                  <a:moveTo>
                    <a:pt x="334" y="0"/>
                  </a:moveTo>
                  <a:lnTo>
                    <a:pt x="363" y="1"/>
                  </a:lnTo>
                  <a:lnTo>
                    <a:pt x="393" y="4"/>
                  </a:lnTo>
                  <a:lnTo>
                    <a:pt x="420" y="8"/>
                  </a:lnTo>
                  <a:lnTo>
                    <a:pt x="447" y="14"/>
                  </a:lnTo>
                  <a:lnTo>
                    <a:pt x="473" y="24"/>
                  </a:lnTo>
                  <a:lnTo>
                    <a:pt x="498" y="33"/>
                  </a:lnTo>
                  <a:lnTo>
                    <a:pt x="523" y="43"/>
                  </a:lnTo>
                  <a:lnTo>
                    <a:pt x="545" y="56"/>
                  </a:lnTo>
                  <a:lnTo>
                    <a:pt x="567" y="70"/>
                  </a:lnTo>
                  <a:lnTo>
                    <a:pt x="587" y="85"/>
                  </a:lnTo>
                  <a:lnTo>
                    <a:pt x="605" y="102"/>
                  </a:lnTo>
                  <a:lnTo>
                    <a:pt x="620" y="119"/>
                  </a:lnTo>
                  <a:lnTo>
                    <a:pt x="635" y="137"/>
                  </a:lnTo>
                  <a:lnTo>
                    <a:pt x="648" y="156"/>
                  </a:lnTo>
                  <a:lnTo>
                    <a:pt x="658" y="177"/>
                  </a:lnTo>
                  <a:lnTo>
                    <a:pt x="666" y="198"/>
                  </a:lnTo>
                  <a:lnTo>
                    <a:pt x="650" y="198"/>
                  </a:lnTo>
                  <a:lnTo>
                    <a:pt x="624" y="198"/>
                  </a:lnTo>
                  <a:lnTo>
                    <a:pt x="589" y="198"/>
                  </a:lnTo>
                  <a:lnTo>
                    <a:pt x="548" y="198"/>
                  </a:lnTo>
                  <a:lnTo>
                    <a:pt x="499" y="198"/>
                  </a:lnTo>
                  <a:lnTo>
                    <a:pt x="446" y="198"/>
                  </a:lnTo>
                  <a:lnTo>
                    <a:pt x="390" y="198"/>
                  </a:lnTo>
                  <a:lnTo>
                    <a:pt x="333" y="198"/>
                  </a:lnTo>
                  <a:lnTo>
                    <a:pt x="276" y="198"/>
                  </a:lnTo>
                  <a:lnTo>
                    <a:pt x="220" y="198"/>
                  </a:lnTo>
                  <a:lnTo>
                    <a:pt x="167" y="198"/>
                  </a:lnTo>
                  <a:lnTo>
                    <a:pt x="119" y="198"/>
                  </a:lnTo>
                  <a:lnTo>
                    <a:pt x="77" y="198"/>
                  </a:lnTo>
                  <a:lnTo>
                    <a:pt x="42" y="198"/>
                  </a:lnTo>
                  <a:lnTo>
                    <a:pt x="16" y="198"/>
                  </a:lnTo>
                  <a:lnTo>
                    <a:pt x="0" y="198"/>
                  </a:lnTo>
                  <a:lnTo>
                    <a:pt x="8" y="177"/>
                  </a:lnTo>
                  <a:lnTo>
                    <a:pt x="18" y="156"/>
                  </a:lnTo>
                  <a:lnTo>
                    <a:pt x="31" y="137"/>
                  </a:lnTo>
                  <a:lnTo>
                    <a:pt x="46" y="119"/>
                  </a:lnTo>
                  <a:lnTo>
                    <a:pt x="63" y="102"/>
                  </a:lnTo>
                  <a:lnTo>
                    <a:pt x="81" y="85"/>
                  </a:lnTo>
                  <a:lnTo>
                    <a:pt x="100" y="70"/>
                  </a:lnTo>
                  <a:lnTo>
                    <a:pt x="121" y="56"/>
                  </a:lnTo>
                  <a:lnTo>
                    <a:pt x="145" y="43"/>
                  </a:lnTo>
                  <a:lnTo>
                    <a:pt x="168" y="33"/>
                  </a:lnTo>
                  <a:lnTo>
                    <a:pt x="194" y="24"/>
                  </a:lnTo>
                  <a:lnTo>
                    <a:pt x="220" y="14"/>
                  </a:lnTo>
                  <a:lnTo>
                    <a:pt x="247" y="8"/>
                  </a:lnTo>
                  <a:lnTo>
                    <a:pt x="276" y="4"/>
                  </a:lnTo>
                  <a:lnTo>
                    <a:pt x="304" y="1"/>
                  </a:lnTo>
                  <a:lnTo>
                    <a:pt x="334" y="0"/>
                  </a:lnTo>
                  <a:close/>
                </a:path>
              </a:pathLst>
            </a:custGeom>
            <a:solidFill>
              <a:srgbClr val="FFFFFF"/>
            </a:solidFill>
            <a:ln w="9525">
              <a:noFill/>
              <a:round/>
              <a:headEnd/>
              <a:tailEnd/>
            </a:ln>
          </p:spPr>
          <p:txBody>
            <a:bodyPr/>
            <a:lstStyle/>
            <a:p>
              <a:pPr rtl="0"/>
              <a:endParaRPr lang="en-US" sz="3800"/>
            </a:p>
          </p:txBody>
        </p:sp>
        <p:sp>
          <p:nvSpPr>
            <p:cNvPr id="1335" name="Freeform 1333"/>
            <p:cNvSpPr>
              <a:spLocks/>
            </p:cNvSpPr>
            <p:nvPr/>
          </p:nvSpPr>
          <p:spPr bwMode="auto">
            <a:xfrm flipH="1">
              <a:off x="-59" y="2538"/>
              <a:ext cx="179" cy="31"/>
            </a:xfrm>
            <a:custGeom>
              <a:avLst/>
              <a:gdLst>
                <a:gd name="T0" fmla="*/ 173 w 778"/>
                <a:gd name="T1" fmla="*/ 0 h 135"/>
                <a:gd name="T2" fmla="*/ 2 w 778"/>
                <a:gd name="T3" fmla="*/ 0 h 135"/>
                <a:gd name="T4" fmla="*/ 1 w 778"/>
                <a:gd name="T5" fmla="*/ 4 h 135"/>
                <a:gd name="T6" fmla="*/ 0 w 778"/>
                <a:gd name="T7" fmla="*/ 14 h 135"/>
                <a:gd name="T8" fmla="*/ 0 w 778"/>
                <a:gd name="T9" fmla="*/ 17 h 135"/>
                <a:gd name="T10" fmla="*/ 0 w 778"/>
                <a:gd name="T11" fmla="*/ 20 h 135"/>
                <a:gd name="T12" fmla="*/ 1 w 778"/>
                <a:gd name="T13" fmla="*/ 24 h 135"/>
                <a:gd name="T14" fmla="*/ 2 w 778"/>
                <a:gd name="T15" fmla="*/ 27 h 135"/>
                <a:gd name="T16" fmla="*/ 3 w 778"/>
                <a:gd name="T17" fmla="*/ 31 h 135"/>
                <a:gd name="T18" fmla="*/ 176 w 778"/>
                <a:gd name="T19" fmla="*/ 31 h 135"/>
                <a:gd name="T20" fmla="*/ 177 w 778"/>
                <a:gd name="T21" fmla="*/ 27 h 135"/>
                <a:gd name="T22" fmla="*/ 178 w 778"/>
                <a:gd name="T23" fmla="*/ 24 h 135"/>
                <a:gd name="T24" fmla="*/ 179 w 778"/>
                <a:gd name="T25" fmla="*/ 20 h 135"/>
                <a:gd name="T26" fmla="*/ 179 w 778"/>
                <a:gd name="T27" fmla="*/ 17 h 135"/>
                <a:gd name="T28" fmla="*/ 179 w 778"/>
                <a:gd name="T29" fmla="*/ 14 h 135"/>
                <a:gd name="T30" fmla="*/ 177 w 778"/>
                <a:gd name="T31" fmla="*/ 0 h 135"/>
                <a:gd name="T32" fmla="*/ 173 w 778"/>
                <a:gd name="T33" fmla="*/ 0 h 1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8"/>
                <a:gd name="T52" fmla="*/ 0 h 135"/>
                <a:gd name="T53" fmla="*/ 778 w 778"/>
                <a:gd name="T54" fmla="*/ 135 h 1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8" h="135">
                  <a:moveTo>
                    <a:pt x="752" y="1"/>
                  </a:moveTo>
                  <a:lnTo>
                    <a:pt x="7" y="1"/>
                  </a:lnTo>
                  <a:lnTo>
                    <a:pt x="4" y="19"/>
                  </a:lnTo>
                  <a:lnTo>
                    <a:pt x="0" y="62"/>
                  </a:lnTo>
                  <a:lnTo>
                    <a:pt x="0" y="76"/>
                  </a:lnTo>
                  <a:lnTo>
                    <a:pt x="2" y="89"/>
                  </a:lnTo>
                  <a:lnTo>
                    <a:pt x="4" y="104"/>
                  </a:lnTo>
                  <a:lnTo>
                    <a:pt x="7" y="118"/>
                  </a:lnTo>
                  <a:lnTo>
                    <a:pt x="11" y="135"/>
                  </a:lnTo>
                  <a:lnTo>
                    <a:pt x="767" y="135"/>
                  </a:lnTo>
                  <a:lnTo>
                    <a:pt x="771" y="118"/>
                  </a:lnTo>
                  <a:lnTo>
                    <a:pt x="774" y="104"/>
                  </a:lnTo>
                  <a:lnTo>
                    <a:pt x="776" y="89"/>
                  </a:lnTo>
                  <a:lnTo>
                    <a:pt x="778" y="76"/>
                  </a:lnTo>
                  <a:lnTo>
                    <a:pt x="778" y="62"/>
                  </a:lnTo>
                  <a:lnTo>
                    <a:pt x="771" y="0"/>
                  </a:lnTo>
                  <a:lnTo>
                    <a:pt x="752" y="1"/>
                  </a:lnTo>
                  <a:close/>
                </a:path>
              </a:pathLst>
            </a:custGeom>
            <a:solidFill>
              <a:srgbClr val="000000"/>
            </a:solidFill>
            <a:ln w="9525">
              <a:noFill/>
              <a:round/>
              <a:headEnd/>
              <a:tailEnd/>
            </a:ln>
          </p:spPr>
          <p:txBody>
            <a:bodyPr/>
            <a:lstStyle/>
            <a:p>
              <a:pPr rtl="0"/>
              <a:endParaRPr lang="en-US" sz="3800"/>
            </a:p>
          </p:txBody>
        </p:sp>
        <p:sp>
          <p:nvSpPr>
            <p:cNvPr id="1336" name="Freeform 1334"/>
            <p:cNvSpPr>
              <a:spLocks/>
            </p:cNvSpPr>
            <p:nvPr/>
          </p:nvSpPr>
          <p:spPr bwMode="auto">
            <a:xfrm flipH="1">
              <a:off x="-49" y="2549"/>
              <a:ext cx="159" cy="10"/>
            </a:xfrm>
            <a:custGeom>
              <a:avLst/>
              <a:gdLst>
                <a:gd name="T0" fmla="*/ 159 w 689"/>
                <a:gd name="T1" fmla="*/ 0 h 46"/>
                <a:gd name="T2" fmla="*/ 159 w 689"/>
                <a:gd name="T3" fmla="*/ 2 h 46"/>
                <a:gd name="T4" fmla="*/ 159 w 689"/>
                <a:gd name="T5" fmla="*/ 3 h 46"/>
                <a:gd name="T6" fmla="*/ 159 w 689"/>
                <a:gd name="T7" fmla="*/ 3 h 46"/>
                <a:gd name="T8" fmla="*/ 159 w 689"/>
                <a:gd name="T9" fmla="*/ 4 h 46"/>
                <a:gd name="T10" fmla="*/ 159 w 689"/>
                <a:gd name="T11" fmla="*/ 5 h 46"/>
                <a:gd name="T12" fmla="*/ 159 w 689"/>
                <a:gd name="T13" fmla="*/ 7 h 46"/>
                <a:gd name="T14" fmla="*/ 159 w 689"/>
                <a:gd name="T15" fmla="*/ 8 h 46"/>
                <a:gd name="T16" fmla="*/ 158 w 689"/>
                <a:gd name="T17" fmla="*/ 10 h 46"/>
                <a:gd name="T18" fmla="*/ 155 w 689"/>
                <a:gd name="T19" fmla="*/ 10 h 46"/>
                <a:gd name="T20" fmla="*/ 150 w 689"/>
                <a:gd name="T21" fmla="*/ 10 h 46"/>
                <a:gd name="T22" fmla="*/ 141 w 689"/>
                <a:gd name="T23" fmla="*/ 10 h 46"/>
                <a:gd name="T24" fmla="*/ 131 w 689"/>
                <a:gd name="T25" fmla="*/ 10 h 46"/>
                <a:gd name="T26" fmla="*/ 120 w 689"/>
                <a:gd name="T27" fmla="*/ 10 h 46"/>
                <a:gd name="T28" fmla="*/ 107 w 689"/>
                <a:gd name="T29" fmla="*/ 10 h 46"/>
                <a:gd name="T30" fmla="*/ 93 w 689"/>
                <a:gd name="T31" fmla="*/ 10 h 46"/>
                <a:gd name="T32" fmla="*/ 79 w 689"/>
                <a:gd name="T33" fmla="*/ 10 h 46"/>
                <a:gd name="T34" fmla="*/ 66 w 689"/>
                <a:gd name="T35" fmla="*/ 10 h 46"/>
                <a:gd name="T36" fmla="*/ 52 w 689"/>
                <a:gd name="T37" fmla="*/ 10 h 46"/>
                <a:gd name="T38" fmla="*/ 39 w 689"/>
                <a:gd name="T39" fmla="*/ 10 h 46"/>
                <a:gd name="T40" fmla="*/ 27 w 689"/>
                <a:gd name="T41" fmla="*/ 10 h 46"/>
                <a:gd name="T42" fmla="*/ 18 w 689"/>
                <a:gd name="T43" fmla="*/ 10 h 46"/>
                <a:gd name="T44" fmla="*/ 9 w 689"/>
                <a:gd name="T45" fmla="*/ 10 h 46"/>
                <a:gd name="T46" fmla="*/ 3 w 689"/>
                <a:gd name="T47" fmla="*/ 10 h 46"/>
                <a:gd name="T48" fmla="*/ 0 w 689"/>
                <a:gd name="T49" fmla="*/ 10 h 46"/>
                <a:gd name="T50" fmla="*/ 0 w 689"/>
                <a:gd name="T51" fmla="*/ 8 h 46"/>
                <a:gd name="T52" fmla="*/ 0 w 689"/>
                <a:gd name="T53" fmla="*/ 7 h 46"/>
                <a:gd name="T54" fmla="*/ 0 w 689"/>
                <a:gd name="T55" fmla="*/ 5 h 46"/>
                <a:gd name="T56" fmla="*/ 0 w 689"/>
                <a:gd name="T57" fmla="*/ 4 h 46"/>
                <a:gd name="T58" fmla="*/ 0 w 689"/>
                <a:gd name="T59" fmla="*/ 3 h 46"/>
                <a:gd name="T60" fmla="*/ 0 w 689"/>
                <a:gd name="T61" fmla="*/ 3 h 46"/>
                <a:gd name="T62" fmla="*/ 0 w 689"/>
                <a:gd name="T63" fmla="*/ 2 h 46"/>
                <a:gd name="T64" fmla="*/ 0 w 689"/>
                <a:gd name="T65" fmla="*/ 0 h 46"/>
                <a:gd name="T66" fmla="*/ 3 w 689"/>
                <a:gd name="T67" fmla="*/ 0 h 46"/>
                <a:gd name="T68" fmla="*/ 9 w 689"/>
                <a:gd name="T69" fmla="*/ 0 h 46"/>
                <a:gd name="T70" fmla="*/ 17 w 689"/>
                <a:gd name="T71" fmla="*/ 0 h 46"/>
                <a:gd name="T72" fmla="*/ 27 w 689"/>
                <a:gd name="T73" fmla="*/ 0 h 46"/>
                <a:gd name="T74" fmla="*/ 39 w 689"/>
                <a:gd name="T75" fmla="*/ 0 h 46"/>
                <a:gd name="T76" fmla="*/ 52 w 689"/>
                <a:gd name="T77" fmla="*/ 0 h 46"/>
                <a:gd name="T78" fmla="*/ 65 w 689"/>
                <a:gd name="T79" fmla="*/ 0 h 46"/>
                <a:gd name="T80" fmla="*/ 79 w 689"/>
                <a:gd name="T81" fmla="*/ 0 h 46"/>
                <a:gd name="T82" fmla="*/ 93 w 689"/>
                <a:gd name="T83" fmla="*/ 0 h 46"/>
                <a:gd name="T84" fmla="*/ 107 w 689"/>
                <a:gd name="T85" fmla="*/ 0 h 46"/>
                <a:gd name="T86" fmla="*/ 120 w 689"/>
                <a:gd name="T87" fmla="*/ 0 h 46"/>
                <a:gd name="T88" fmla="*/ 132 w 689"/>
                <a:gd name="T89" fmla="*/ 0 h 46"/>
                <a:gd name="T90" fmla="*/ 141 w 689"/>
                <a:gd name="T91" fmla="*/ 0 h 46"/>
                <a:gd name="T92" fmla="*/ 150 w 689"/>
                <a:gd name="T93" fmla="*/ 0 h 46"/>
                <a:gd name="T94" fmla="*/ 156 w 689"/>
                <a:gd name="T95" fmla="*/ 0 h 46"/>
                <a:gd name="T96" fmla="*/ 159 w 689"/>
                <a:gd name="T97" fmla="*/ 0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9"/>
                <a:gd name="T148" fmla="*/ 0 h 46"/>
                <a:gd name="T149" fmla="*/ 689 w 689"/>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9" h="46">
                  <a:moveTo>
                    <a:pt x="687" y="0"/>
                  </a:moveTo>
                  <a:lnTo>
                    <a:pt x="689" y="7"/>
                  </a:lnTo>
                  <a:lnTo>
                    <a:pt x="689" y="12"/>
                  </a:lnTo>
                  <a:lnTo>
                    <a:pt x="689" y="16"/>
                  </a:lnTo>
                  <a:lnTo>
                    <a:pt x="689" y="17"/>
                  </a:lnTo>
                  <a:lnTo>
                    <a:pt x="689" y="25"/>
                  </a:lnTo>
                  <a:lnTo>
                    <a:pt x="687" y="31"/>
                  </a:lnTo>
                  <a:lnTo>
                    <a:pt x="687" y="39"/>
                  </a:lnTo>
                  <a:lnTo>
                    <a:pt x="686" y="46"/>
                  </a:lnTo>
                  <a:lnTo>
                    <a:pt x="673" y="46"/>
                  </a:lnTo>
                  <a:lnTo>
                    <a:pt x="648" y="46"/>
                  </a:lnTo>
                  <a:lnTo>
                    <a:pt x="612" y="46"/>
                  </a:lnTo>
                  <a:lnTo>
                    <a:pt x="569" y="46"/>
                  </a:lnTo>
                  <a:lnTo>
                    <a:pt x="518" y="46"/>
                  </a:lnTo>
                  <a:lnTo>
                    <a:pt x="464" y="46"/>
                  </a:lnTo>
                  <a:lnTo>
                    <a:pt x="404" y="46"/>
                  </a:lnTo>
                  <a:lnTo>
                    <a:pt x="344" y="46"/>
                  </a:lnTo>
                  <a:lnTo>
                    <a:pt x="284" y="46"/>
                  </a:lnTo>
                  <a:lnTo>
                    <a:pt x="224" y="46"/>
                  </a:lnTo>
                  <a:lnTo>
                    <a:pt x="170" y="46"/>
                  </a:lnTo>
                  <a:lnTo>
                    <a:pt x="119" y="46"/>
                  </a:lnTo>
                  <a:lnTo>
                    <a:pt x="76" y="46"/>
                  </a:lnTo>
                  <a:lnTo>
                    <a:pt x="40" y="46"/>
                  </a:lnTo>
                  <a:lnTo>
                    <a:pt x="15" y="46"/>
                  </a:lnTo>
                  <a:lnTo>
                    <a:pt x="2" y="46"/>
                  </a:lnTo>
                  <a:lnTo>
                    <a:pt x="1" y="39"/>
                  </a:lnTo>
                  <a:lnTo>
                    <a:pt x="1" y="31"/>
                  </a:lnTo>
                  <a:lnTo>
                    <a:pt x="0" y="24"/>
                  </a:lnTo>
                  <a:lnTo>
                    <a:pt x="0" y="17"/>
                  </a:lnTo>
                  <a:lnTo>
                    <a:pt x="0" y="16"/>
                  </a:lnTo>
                  <a:lnTo>
                    <a:pt x="0" y="12"/>
                  </a:lnTo>
                  <a:lnTo>
                    <a:pt x="0" y="7"/>
                  </a:lnTo>
                  <a:lnTo>
                    <a:pt x="1" y="0"/>
                  </a:lnTo>
                  <a:lnTo>
                    <a:pt x="14" y="0"/>
                  </a:lnTo>
                  <a:lnTo>
                    <a:pt x="40" y="0"/>
                  </a:lnTo>
                  <a:lnTo>
                    <a:pt x="75" y="0"/>
                  </a:lnTo>
                  <a:lnTo>
                    <a:pt x="118" y="0"/>
                  </a:lnTo>
                  <a:lnTo>
                    <a:pt x="169" y="0"/>
                  </a:lnTo>
                  <a:lnTo>
                    <a:pt x="224" y="0"/>
                  </a:lnTo>
                  <a:lnTo>
                    <a:pt x="283" y="0"/>
                  </a:lnTo>
                  <a:lnTo>
                    <a:pt x="344" y="0"/>
                  </a:lnTo>
                  <a:lnTo>
                    <a:pt x="405" y="0"/>
                  </a:lnTo>
                  <a:lnTo>
                    <a:pt x="464" y="0"/>
                  </a:lnTo>
                  <a:lnTo>
                    <a:pt x="520" y="0"/>
                  </a:lnTo>
                  <a:lnTo>
                    <a:pt x="570" y="0"/>
                  </a:lnTo>
                  <a:lnTo>
                    <a:pt x="613" y="0"/>
                  </a:lnTo>
                  <a:lnTo>
                    <a:pt x="648" y="0"/>
                  </a:lnTo>
                  <a:lnTo>
                    <a:pt x="674" y="0"/>
                  </a:lnTo>
                  <a:lnTo>
                    <a:pt x="687" y="0"/>
                  </a:lnTo>
                  <a:close/>
                </a:path>
              </a:pathLst>
            </a:custGeom>
            <a:solidFill>
              <a:srgbClr val="FCBC9E"/>
            </a:solidFill>
            <a:ln w="9525">
              <a:noFill/>
              <a:round/>
              <a:headEnd/>
              <a:tailEnd/>
            </a:ln>
          </p:spPr>
          <p:txBody>
            <a:bodyPr/>
            <a:lstStyle/>
            <a:p>
              <a:pPr rtl="0"/>
              <a:endParaRPr lang="en-US" sz="3800"/>
            </a:p>
          </p:txBody>
        </p:sp>
        <p:sp>
          <p:nvSpPr>
            <p:cNvPr id="1337" name="Freeform 1335"/>
            <p:cNvSpPr>
              <a:spLocks/>
            </p:cNvSpPr>
            <p:nvPr/>
          </p:nvSpPr>
          <p:spPr bwMode="auto">
            <a:xfrm flipH="1">
              <a:off x="-162" y="2316"/>
              <a:ext cx="231" cy="239"/>
            </a:xfrm>
            <a:custGeom>
              <a:avLst/>
              <a:gdLst>
                <a:gd name="T0" fmla="*/ 167 w 1007"/>
                <a:gd name="T1" fmla="*/ 2 h 1042"/>
                <a:gd name="T2" fmla="*/ 166 w 1007"/>
                <a:gd name="T3" fmla="*/ 5 h 1042"/>
                <a:gd name="T4" fmla="*/ 166 w 1007"/>
                <a:gd name="T5" fmla="*/ 17 h 1042"/>
                <a:gd name="T6" fmla="*/ 149 w 1007"/>
                <a:gd name="T7" fmla="*/ 19 h 1042"/>
                <a:gd name="T8" fmla="*/ 122 w 1007"/>
                <a:gd name="T9" fmla="*/ 21 h 1042"/>
                <a:gd name="T10" fmla="*/ 92 w 1007"/>
                <a:gd name="T11" fmla="*/ 25 h 1042"/>
                <a:gd name="T12" fmla="*/ 64 w 1007"/>
                <a:gd name="T13" fmla="*/ 27 h 1042"/>
                <a:gd name="T14" fmla="*/ 45 w 1007"/>
                <a:gd name="T15" fmla="*/ 29 h 1042"/>
                <a:gd name="T16" fmla="*/ 32 w 1007"/>
                <a:gd name="T17" fmla="*/ 31 h 1042"/>
                <a:gd name="T18" fmla="*/ 22 w 1007"/>
                <a:gd name="T19" fmla="*/ 40 h 1042"/>
                <a:gd name="T20" fmla="*/ 18 w 1007"/>
                <a:gd name="T21" fmla="*/ 53 h 1042"/>
                <a:gd name="T22" fmla="*/ 14 w 1007"/>
                <a:gd name="T23" fmla="*/ 86 h 1042"/>
                <a:gd name="T24" fmla="*/ 5 w 1007"/>
                <a:gd name="T25" fmla="*/ 143 h 1042"/>
                <a:gd name="T26" fmla="*/ 0 w 1007"/>
                <a:gd name="T27" fmla="*/ 174 h 1042"/>
                <a:gd name="T28" fmla="*/ 0 w 1007"/>
                <a:gd name="T29" fmla="*/ 174 h 1042"/>
                <a:gd name="T30" fmla="*/ 0 w 1007"/>
                <a:gd name="T31" fmla="*/ 176 h 1042"/>
                <a:gd name="T32" fmla="*/ 2 w 1007"/>
                <a:gd name="T33" fmla="*/ 178 h 1042"/>
                <a:gd name="T34" fmla="*/ 10 w 1007"/>
                <a:gd name="T35" fmla="*/ 178 h 1042"/>
                <a:gd name="T36" fmla="*/ 34 w 1007"/>
                <a:gd name="T37" fmla="*/ 187 h 1042"/>
                <a:gd name="T38" fmla="*/ 65 w 1007"/>
                <a:gd name="T39" fmla="*/ 202 h 1042"/>
                <a:gd name="T40" fmla="*/ 94 w 1007"/>
                <a:gd name="T41" fmla="*/ 219 h 1042"/>
                <a:gd name="T42" fmla="*/ 116 w 1007"/>
                <a:gd name="T43" fmla="*/ 233 h 1042"/>
                <a:gd name="T44" fmla="*/ 125 w 1007"/>
                <a:gd name="T45" fmla="*/ 239 h 1042"/>
                <a:gd name="T46" fmla="*/ 128 w 1007"/>
                <a:gd name="T47" fmla="*/ 239 h 1042"/>
                <a:gd name="T48" fmla="*/ 131 w 1007"/>
                <a:gd name="T49" fmla="*/ 237 h 1042"/>
                <a:gd name="T50" fmla="*/ 131 w 1007"/>
                <a:gd name="T51" fmla="*/ 235 h 1042"/>
                <a:gd name="T52" fmla="*/ 131 w 1007"/>
                <a:gd name="T53" fmla="*/ 235 h 1042"/>
                <a:gd name="T54" fmla="*/ 124 w 1007"/>
                <a:gd name="T55" fmla="*/ 203 h 1042"/>
                <a:gd name="T56" fmla="*/ 113 w 1007"/>
                <a:gd name="T57" fmla="*/ 168 h 1042"/>
                <a:gd name="T58" fmla="*/ 101 w 1007"/>
                <a:gd name="T59" fmla="*/ 135 h 1042"/>
                <a:gd name="T60" fmla="*/ 89 w 1007"/>
                <a:gd name="T61" fmla="*/ 105 h 1042"/>
                <a:gd name="T62" fmla="*/ 81 w 1007"/>
                <a:gd name="T63" fmla="*/ 84 h 1042"/>
                <a:gd name="T64" fmla="*/ 90 w 1007"/>
                <a:gd name="T65" fmla="*/ 79 h 1042"/>
                <a:gd name="T66" fmla="*/ 115 w 1007"/>
                <a:gd name="T67" fmla="*/ 77 h 1042"/>
                <a:gd name="T68" fmla="*/ 145 w 1007"/>
                <a:gd name="T69" fmla="*/ 74 h 1042"/>
                <a:gd name="T70" fmla="*/ 175 w 1007"/>
                <a:gd name="T71" fmla="*/ 71 h 1042"/>
                <a:gd name="T72" fmla="*/ 200 w 1007"/>
                <a:gd name="T73" fmla="*/ 66 h 1042"/>
                <a:gd name="T74" fmla="*/ 217 w 1007"/>
                <a:gd name="T75" fmla="*/ 60 h 1042"/>
                <a:gd name="T76" fmla="*/ 228 w 1007"/>
                <a:gd name="T77" fmla="*/ 44 h 1042"/>
                <a:gd name="T78" fmla="*/ 231 w 1007"/>
                <a:gd name="T79" fmla="*/ 25 h 1042"/>
                <a:gd name="T80" fmla="*/ 231 w 1007"/>
                <a:gd name="T81" fmla="*/ 9 h 1042"/>
                <a:gd name="T82" fmla="*/ 230 w 1007"/>
                <a:gd name="T83" fmla="*/ 3 h 1042"/>
                <a:gd name="T84" fmla="*/ 227 w 1007"/>
                <a:gd name="T85" fmla="*/ 2 h 1042"/>
                <a:gd name="T86" fmla="*/ 169 w 1007"/>
                <a:gd name="T87" fmla="*/ 0 h 10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07"/>
                <a:gd name="T133" fmla="*/ 0 h 1042"/>
                <a:gd name="T134" fmla="*/ 1007 w 1007"/>
                <a:gd name="T135" fmla="*/ 1042 h 10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07" h="1042">
                  <a:moveTo>
                    <a:pt x="730" y="3"/>
                  </a:moveTo>
                  <a:lnTo>
                    <a:pt x="729" y="6"/>
                  </a:lnTo>
                  <a:lnTo>
                    <a:pt x="726" y="9"/>
                  </a:lnTo>
                  <a:lnTo>
                    <a:pt x="725" y="13"/>
                  </a:lnTo>
                  <a:lnTo>
                    <a:pt x="725" y="15"/>
                  </a:lnTo>
                  <a:lnTo>
                    <a:pt x="725" y="22"/>
                  </a:lnTo>
                  <a:lnTo>
                    <a:pt x="725" y="37"/>
                  </a:lnTo>
                  <a:lnTo>
                    <a:pt x="725" y="57"/>
                  </a:lnTo>
                  <a:lnTo>
                    <a:pt x="725" y="74"/>
                  </a:lnTo>
                  <a:lnTo>
                    <a:pt x="707" y="75"/>
                  </a:lnTo>
                  <a:lnTo>
                    <a:pt x="681" y="78"/>
                  </a:lnTo>
                  <a:lnTo>
                    <a:pt x="650" y="82"/>
                  </a:lnTo>
                  <a:lnTo>
                    <a:pt x="615" y="85"/>
                  </a:lnTo>
                  <a:lnTo>
                    <a:pt x="574" y="89"/>
                  </a:lnTo>
                  <a:lnTo>
                    <a:pt x="533" y="93"/>
                  </a:lnTo>
                  <a:lnTo>
                    <a:pt x="488" y="98"/>
                  </a:lnTo>
                  <a:lnTo>
                    <a:pt x="443" y="102"/>
                  </a:lnTo>
                  <a:lnTo>
                    <a:pt x="399" y="108"/>
                  </a:lnTo>
                  <a:lnTo>
                    <a:pt x="356" y="111"/>
                  </a:lnTo>
                  <a:lnTo>
                    <a:pt x="316" y="115"/>
                  </a:lnTo>
                  <a:lnTo>
                    <a:pt x="278" y="119"/>
                  </a:lnTo>
                  <a:lnTo>
                    <a:pt x="245" y="122"/>
                  </a:lnTo>
                  <a:lnTo>
                    <a:pt x="218" y="125"/>
                  </a:lnTo>
                  <a:lnTo>
                    <a:pt x="196" y="126"/>
                  </a:lnTo>
                  <a:lnTo>
                    <a:pt x="183" y="126"/>
                  </a:lnTo>
                  <a:lnTo>
                    <a:pt x="160" y="128"/>
                  </a:lnTo>
                  <a:lnTo>
                    <a:pt x="139" y="135"/>
                  </a:lnTo>
                  <a:lnTo>
                    <a:pt x="121" y="145"/>
                  </a:lnTo>
                  <a:lnTo>
                    <a:pt x="106" y="158"/>
                  </a:lnTo>
                  <a:lnTo>
                    <a:pt x="95" y="174"/>
                  </a:lnTo>
                  <a:lnTo>
                    <a:pt x="85" y="192"/>
                  </a:lnTo>
                  <a:lnTo>
                    <a:pt x="80" y="210"/>
                  </a:lnTo>
                  <a:lnTo>
                    <a:pt x="79" y="230"/>
                  </a:lnTo>
                  <a:lnTo>
                    <a:pt x="76" y="257"/>
                  </a:lnTo>
                  <a:lnTo>
                    <a:pt x="70" y="308"/>
                  </a:lnTo>
                  <a:lnTo>
                    <a:pt x="59" y="377"/>
                  </a:lnTo>
                  <a:lnTo>
                    <a:pt x="48" y="456"/>
                  </a:lnTo>
                  <a:lnTo>
                    <a:pt x="35" y="540"/>
                  </a:lnTo>
                  <a:lnTo>
                    <a:pt x="22" y="623"/>
                  </a:lnTo>
                  <a:lnTo>
                    <a:pt x="10" y="697"/>
                  </a:lnTo>
                  <a:lnTo>
                    <a:pt x="0" y="757"/>
                  </a:lnTo>
                  <a:lnTo>
                    <a:pt x="0" y="758"/>
                  </a:lnTo>
                  <a:lnTo>
                    <a:pt x="0" y="760"/>
                  </a:lnTo>
                  <a:lnTo>
                    <a:pt x="0" y="762"/>
                  </a:lnTo>
                  <a:lnTo>
                    <a:pt x="1" y="765"/>
                  </a:lnTo>
                  <a:lnTo>
                    <a:pt x="2" y="767"/>
                  </a:lnTo>
                  <a:lnTo>
                    <a:pt x="4" y="770"/>
                  </a:lnTo>
                  <a:lnTo>
                    <a:pt x="6" y="771"/>
                  </a:lnTo>
                  <a:lnTo>
                    <a:pt x="9" y="774"/>
                  </a:lnTo>
                  <a:lnTo>
                    <a:pt x="13" y="775"/>
                  </a:lnTo>
                  <a:lnTo>
                    <a:pt x="15" y="775"/>
                  </a:lnTo>
                  <a:lnTo>
                    <a:pt x="43" y="778"/>
                  </a:lnTo>
                  <a:lnTo>
                    <a:pt x="74" y="787"/>
                  </a:lnTo>
                  <a:lnTo>
                    <a:pt x="110" y="800"/>
                  </a:lnTo>
                  <a:lnTo>
                    <a:pt x="150" y="816"/>
                  </a:lnTo>
                  <a:lnTo>
                    <a:pt x="193" y="836"/>
                  </a:lnTo>
                  <a:lnTo>
                    <a:pt x="238" y="859"/>
                  </a:lnTo>
                  <a:lnTo>
                    <a:pt x="282" y="882"/>
                  </a:lnTo>
                  <a:lnTo>
                    <a:pt x="326" y="907"/>
                  </a:lnTo>
                  <a:lnTo>
                    <a:pt x="369" y="931"/>
                  </a:lnTo>
                  <a:lnTo>
                    <a:pt x="409" y="955"/>
                  </a:lnTo>
                  <a:lnTo>
                    <a:pt x="447" y="977"/>
                  </a:lnTo>
                  <a:lnTo>
                    <a:pt x="479" y="997"/>
                  </a:lnTo>
                  <a:lnTo>
                    <a:pt x="507" y="1015"/>
                  </a:lnTo>
                  <a:lnTo>
                    <a:pt x="527" y="1028"/>
                  </a:lnTo>
                  <a:lnTo>
                    <a:pt x="540" y="1036"/>
                  </a:lnTo>
                  <a:lnTo>
                    <a:pt x="546" y="1040"/>
                  </a:lnTo>
                  <a:lnTo>
                    <a:pt x="550" y="1042"/>
                  </a:lnTo>
                  <a:lnTo>
                    <a:pt x="555" y="1042"/>
                  </a:lnTo>
                  <a:lnTo>
                    <a:pt x="560" y="1042"/>
                  </a:lnTo>
                  <a:lnTo>
                    <a:pt x="564" y="1040"/>
                  </a:lnTo>
                  <a:lnTo>
                    <a:pt x="566" y="1037"/>
                  </a:lnTo>
                  <a:lnTo>
                    <a:pt x="569" y="1034"/>
                  </a:lnTo>
                  <a:lnTo>
                    <a:pt x="570" y="1030"/>
                  </a:lnTo>
                  <a:lnTo>
                    <a:pt x="570" y="1027"/>
                  </a:lnTo>
                  <a:lnTo>
                    <a:pt x="570" y="1025"/>
                  </a:lnTo>
                  <a:lnTo>
                    <a:pt x="570" y="1024"/>
                  </a:lnTo>
                  <a:lnTo>
                    <a:pt x="563" y="980"/>
                  </a:lnTo>
                  <a:lnTo>
                    <a:pt x="551" y="933"/>
                  </a:lnTo>
                  <a:lnTo>
                    <a:pt x="539" y="883"/>
                  </a:lnTo>
                  <a:lnTo>
                    <a:pt x="524" y="834"/>
                  </a:lnTo>
                  <a:lnTo>
                    <a:pt x="508" y="783"/>
                  </a:lnTo>
                  <a:lnTo>
                    <a:pt x="491" y="732"/>
                  </a:lnTo>
                  <a:lnTo>
                    <a:pt x="474" y="683"/>
                  </a:lnTo>
                  <a:lnTo>
                    <a:pt x="456" y="633"/>
                  </a:lnTo>
                  <a:lnTo>
                    <a:pt x="439" y="587"/>
                  </a:lnTo>
                  <a:lnTo>
                    <a:pt x="421" y="541"/>
                  </a:lnTo>
                  <a:lnTo>
                    <a:pt x="404" y="498"/>
                  </a:lnTo>
                  <a:lnTo>
                    <a:pt x="388" y="459"/>
                  </a:lnTo>
                  <a:lnTo>
                    <a:pt x="374" y="424"/>
                  </a:lnTo>
                  <a:lnTo>
                    <a:pt x="361" y="394"/>
                  </a:lnTo>
                  <a:lnTo>
                    <a:pt x="351" y="368"/>
                  </a:lnTo>
                  <a:lnTo>
                    <a:pt x="342" y="348"/>
                  </a:lnTo>
                  <a:lnTo>
                    <a:pt x="364" y="347"/>
                  </a:lnTo>
                  <a:lnTo>
                    <a:pt x="391" y="344"/>
                  </a:lnTo>
                  <a:lnTo>
                    <a:pt x="423" y="342"/>
                  </a:lnTo>
                  <a:lnTo>
                    <a:pt x="461" y="339"/>
                  </a:lnTo>
                  <a:lnTo>
                    <a:pt x="501" y="337"/>
                  </a:lnTo>
                  <a:lnTo>
                    <a:pt x="544" y="333"/>
                  </a:lnTo>
                  <a:lnTo>
                    <a:pt x="589" y="328"/>
                  </a:lnTo>
                  <a:lnTo>
                    <a:pt x="634" y="324"/>
                  </a:lnTo>
                  <a:lnTo>
                    <a:pt x="678" y="318"/>
                  </a:lnTo>
                  <a:lnTo>
                    <a:pt x="722" y="313"/>
                  </a:lnTo>
                  <a:lnTo>
                    <a:pt x="765" y="308"/>
                  </a:lnTo>
                  <a:lnTo>
                    <a:pt x="806" y="302"/>
                  </a:lnTo>
                  <a:lnTo>
                    <a:pt x="841" y="295"/>
                  </a:lnTo>
                  <a:lnTo>
                    <a:pt x="873" y="289"/>
                  </a:lnTo>
                  <a:lnTo>
                    <a:pt x="899" y="282"/>
                  </a:lnTo>
                  <a:lnTo>
                    <a:pt x="920" y="274"/>
                  </a:lnTo>
                  <a:lnTo>
                    <a:pt x="945" y="260"/>
                  </a:lnTo>
                  <a:lnTo>
                    <a:pt x="966" y="240"/>
                  </a:lnTo>
                  <a:lnTo>
                    <a:pt x="980" y="217"/>
                  </a:lnTo>
                  <a:lnTo>
                    <a:pt x="992" y="191"/>
                  </a:lnTo>
                  <a:lnTo>
                    <a:pt x="999" y="164"/>
                  </a:lnTo>
                  <a:lnTo>
                    <a:pt x="1005" y="136"/>
                  </a:lnTo>
                  <a:lnTo>
                    <a:pt x="1006" y="109"/>
                  </a:lnTo>
                  <a:lnTo>
                    <a:pt x="1007" y="84"/>
                  </a:lnTo>
                  <a:lnTo>
                    <a:pt x="1007" y="59"/>
                  </a:lnTo>
                  <a:lnTo>
                    <a:pt x="1006" y="40"/>
                  </a:lnTo>
                  <a:lnTo>
                    <a:pt x="1003" y="27"/>
                  </a:lnTo>
                  <a:lnTo>
                    <a:pt x="1003" y="20"/>
                  </a:lnTo>
                  <a:lnTo>
                    <a:pt x="1002" y="15"/>
                  </a:lnTo>
                  <a:lnTo>
                    <a:pt x="998" y="11"/>
                  </a:lnTo>
                  <a:lnTo>
                    <a:pt x="993" y="9"/>
                  </a:lnTo>
                  <a:lnTo>
                    <a:pt x="988" y="7"/>
                  </a:lnTo>
                  <a:lnTo>
                    <a:pt x="742" y="0"/>
                  </a:lnTo>
                  <a:lnTo>
                    <a:pt x="739" y="0"/>
                  </a:lnTo>
                  <a:lnTo>
                    <a:pt x="737" y="1"/>
                  </a:lnTo>
                  <a:lnTo>
                    <a:pt x="733" y="2"/>
                  </a:lnTo>
                  <a:lnTo>
                    <a:pt x="730" y="3"/>
                  </a:lnTo>
                  <a:close/>
                </a:path>
              </a:pathLst>
            </a:custGeom>
            <a:solidFill>
              <a:srgbClr val="000000"/>
            </a:solidFill>
            <a:ln w="9525">
              <a:noFill/>
              <a:round/>
              <a:headEnd/>
              <a:tailEnd/>
            </a:ln>
          </p:spPr>
          <p:txBody>
            <a:bodyPr/>
            <a:lstStyle/>
            <a:p>
              <a:pPr rtl="0"/>
              <a:endParaRPr lang="en-US" sz="3800"/>
            </a:p>
          </p:txBody>
        </p:sp>
        <p:sp>
          <p:nvSpPr>
            <p:cNvPr id="1338" name="Freeform 1336"/>
            <p:cNvSpPr>
              <a:spLocks/>
            </p:cNvSpPr>
            <p:nvPr/>
          </p:nvSpPr>
          <p:spPr bwMode="auto">
            <a:xfrm flipH="1">
              <a:off x="-155" y="2324"/>
              <a:ext cx="215" cy="219"/>
            </a:xfrm>
            <a:custGeom>
              <a:avLst/>
              <a:gdLst>
                <a:gd name="T0" fmla="*/ 18 w 940"/>
                <a:gd name="T1" fmla="*/ 39 h 959"/>
                <a:gd name="T2" fmla="*/ 24 w 940"/>
                <a:gd name="T3" fmla="*/ 32 h 959"/>
                <a:gd name="T4" fmla="*/ 34 w 940"/>
                <a:gd name="T5" fmla="*/ 29 h 959"/>
                <a:gd name="T6" fmla="*/ 50 w 940"/>
                <a:gd name="T7" fmla="*/ 28 h 959"/>
                <a:gd name="T8" fmla="*/ 79 w 940"/>
                <a:gd name="T9" fmla="*/ 25 h 959"/>
                <a:gd name="T10" fmla="*/ 112 w 940"/>
                <a:gd name="T11" fmla="*/ 22 h 959"/>
                <a:gd name="T12" fmla="*/ 142 w 940"/>
                <a:gd name="T13" fmla="*/ 18 h 959"/>
                <a:gd name="T14" fmla="*/ 160 w 940"/>
                <a:gd name="T15" fmla="*/ 17 h 959"/>
                <a:gd name="T16" fmla="*/ 164 w 940"/>
                <a:gd name="T17" fmla="*/ 15 h 959"/>
                <a:gd name="T18" fmla="*/ 165 w 940"/>
                <a:gd name="T19" fmla="*/ 12 h 959"/>
                <a:gd name="T20" fmla="*/ 165 w 940"/>
                <a:gd name="T21" fmla="*/ 0 h 959"/>
                <a:gd name="T22" fmla="*/ 172 w 940"/>
                <a:gd name="T23" fmla="*/ 0 h 959"/>
                <a:gd name="T24" fmla="*/ 182 w 940"/>
                <a:gd name="T25" fmla="*/ 1 h 959"/>
                <a:gd name="T26" fmla="*/ 194 w 940"/>
                <a:gd name="T27" fmla="*/ 1 h 959"/>
                <a:gd name="T28" fmla="*/ 205 w 940"/>
                <a:gd name="T29" fmla="*/ 1 h 959"/>
                <a:gd name="T30" fmla="*/ 213 w 940"/>
                <a:gd name="T31" fmla="*/ 2 h 959"/>
                <a:gd name="T32" fmla="*/ 215 w 940"/>
                <a:gd name="T33" fmla="*/ 6 h 959"/>
                <a:gd name="T34" fmla="*/ 215 w 940"/>
                <a:gd name="T35" fmla="*/ 17 h 959"/>
                <a:gd name="T36" fmla="*/ 212 w 940"/>
                <a:gd name="T37" fmla="*/ 33 h 959"/>
                <a:gd name="T38" fmla="*/ 204 w 940"/>
                <a:gd name="T39" fmla="*/ 46 h 959"/>
                <a:gd name="T40" fmla="*/ 188 w 940"/>
                <a:gd name="T41" fmla="*/ 52 h 959"/>
                <a:gd name="T42" fmla="*/ 159 w 940"/>
                <a:gd name="T43" fmla="*/ 56 h 959"/>
                <a:gd name="T44" fmla="*/ 124 w 940"/>
                <a:gd name="T45" fmla="*/ 60 h 959"/>
                <a:gd name="T46" fmla="*/ 91 w 940"/>
                <a:gd name="T47" fmla="*/ 63 h 959"/>
                <a:gd name="T48" fmla="*/ 70 w 940"/>
                <a:gd name="T49" fmla="*/ 65 h 959"/>
                <a:gd name="T50" fmla="*/ 63 w 940"/>
                <a:gd name="T51" fmla="*/ 65 h 959"/>
                <a:gd name="T52" fmla="*/ 61 w 940"/>
                <a:gd name="T53" fmla="*/ 67 h 959"/>
                <a:gd name="T54" fmla="*/ 61 w 940"/>
                <a:gd name="T55" fmla="*/ 68 h 959"/>
                <a:gd name="T56" fmla="*/ 61 w 940"/>
                <a:gd name="T57" fmla="*/ 70 h 959"/>
                <a:gd name="T58" fmla="*/ 62 w 940"/>
                <a:gd name="T59" fmla="*/ 72 h 959"/>
                <a:gd name="T60" fmla="*/ 68 w 940"/>
                <a:gd name="T61" fmla="*/ 86 h 959"/>
                <a:gd name="T62" fmla="*/ 79 w 940"/>
                <a:gd name="T63" fmla="*/ 112 h 959"/>
                <a:gd name="T64" fmla="*/ 92 w 940"/>
                <a:gd name="T65" fmla="*/ 146 h 959"/>
                <a:gd name="T66" fmla="*/ 104 w 940"/>
                <a:gd name="T67" fmla="*/ 183 h 959"/>
                <a:gd name="T68" fmla="*/ 113 w 940"/>
                <a:gd name="T69" fmla="*/ 219 h 959"/>
                <a:gd name="T70" fmla="*/ 97 w 940"/>
                <a:gd name="T71" fmla="*/ 209 h 959"/>
                <a:gd name="T72" fmla="*/ 75 w 940"/>
                <a:gd name="T73" fmla="*/ 196 h 959"/>
                <a:gd name="T74" fmla="*/ 51 w 940"/>
                <a:gd name="T75" fmla="*/ 183 h 959"/>
                <a:gd name="T76" fmla="*/ 27 w 940"/>
                <a:gd name="T77" fmla="*/ 171 h 959"/>
                <a:gd name="T78" fmla="*/ 5 w 940"/>
                <a:gd name="T79" fmla="*/ 164 h 959"/>
                <a:gd name="T80" fmla="*/ 4 w 940"/>
                <a:gd name="T81" fmla="*/ 138 h 959"/>
                <a:gd name="T82" fmla="*/ 13 w 940"/>
                <a:gd name="T83" fmla="*/ 82 h 959"/>
                <a:gd name="T84" fmla="*/ 17 w 940"/>
                <a:gd name="T85" fmla="*/ 45 h 9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40"/>
                <a:gd name="T130" fmla="*/ 0 h 959"/>
                <a:gd name="T131" fmla="*/ 940 w 940"/>
                <a:gd name="T132" fmla="*/ 959 h 9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40" h="959">
                  <a:moveTo>
                    <a:pt x="76" y="198"/>
                  </a:moveTo>
                  <a:lnTo>
                    <a:pt x="78" y="185"/>
                  </a:lnTo>
                  <a:lnTo>
                    <a:pt x="80" y="172"/>
                  </a:lnTo>
                  <a:lnTo>
                    <a:pt x="86" y="159"/>
                  </a:lnTo>
                  <a:lnTo>
                    <a:pt x="93" y="148"/>
                  </a:lnTo>
                  <a:lnTo>
                    <a:pt x="104" y="139"/>
                  </a:lnTo>
                  <a:lnTo>
                    <a:pt x="115" y="133"/>
                  </a:lnTo>
                  <a:lnTo>
                    <a:pt x="131" y="128"/>
                  </a:lnTo>
                  <a:lnTo>
                    <a:pt x="148" y="126"/>
                  </a:lnTo>
                  <a:lnTo>
                    <a:pt x="164" y="126"/>
                  </a:lnTo>
                  <a:lnTo>
                    <a:pt x="188" y="124"/>
                  </a:lnTo>
                  <a:lnTo>
                    <a:pt x="219" y="121"/>
                  </a:lnTo>
                  <a:lnTo>
                    <a:pt x="257" y="119"/>
                  </a:lnTo>
                  <a:lnTo>
                    <a:pt x="300" y="115"/>
                  </a:lnTo>
                  <a:lnTo>
                    <a:pt x="346" y="109"/>
                  </a:lnTo>
                  <a:lnTo>
                    <a:pt x="394" y="106"/>
                  </a:lnTo>
                  <a:lnTo>
                    <a:pt x="443" y="100"/>
                  </a:lnTo>
                  <a:lnTo>
                    <a:pt x="491" y="95"/>
                  </a:lnTo>
                  <a:lnTo>
                    <a:pt x="538" y="90"/>
                  </a:lnTo>
                  <a:lnTo>
                    <a:pt x="581" y="86"/>
                  </a:lnTo>
                  <a:lnTo>
                    <a:pt x="621" y="81"/>
                  </a:lnTo>
                  <a:lnTo>
                    <a:pt x="655" y="78"/>
                  </a:lnTo>
                  <a:lnTo>
                    <a:pt x="681" y="74"/>
                  </a:lnTo>
                  <a:lnTo>
                    <a:pt x="699" y="73"/>
                  </a:lnTo>
                  <a:lnTo>
                    <a:pt x="708" y="72"/>
                  </a:lnTo>
                  <a:lnTo>
                    <a:pt x="715" y="70"/>
                  </a:lnTo>
                  <a:lnTo>
                    <a:pt x="719" y="66"/>
                  </a:lnTo>
                  <a:lnTo>
                    <a:pt x="721" y="61"/>
                  </a:lnTo>
                  <a:lnTo>
                    <a:pt x="723" y="56"/>
                  </a:lnTo>
                  <a:lnTo>
                    <a:pt x="723" y="51"/>
                  </a:lnTo>
                  <a:lnTo>
                    <a:pt x="723" y="35"/>
                  </a:lnTo>
                  <a:lnTo>
                    <a:pt x="723" y="17"/>
                  </a:lnTo>
                  <a:lnTo>
                    <a:pt x="723" y="0"/>
                  </a:lnTo>
                  <a:lnTo>
                    <a:pt x="729" y="0"/>
                  </a:lnTo>
                  <a:lnTo>
                    <a:pt x="738" y="1"/>
                  </a:lnTo>
                  <a:lnTo>
                    <a:pt x="751" y="1"/>
                  </a:lnTo>
                  <a:lnTo>
                    <a:pt x="764" y="1"/>
                  </a:lnTo>
                  <a:lnTo>
                    <a:pt x="780" y="3"/>
                  </a:lnTo>
                  <a:lnTo>
                    <a:pt x="797" y="3"/>
                  </a:lnTo>
                  <a:lnTo>
                    <a:pt x="814" y="3"/>
                  </a:lnTo>
                  <a:lnTo>
                    <a:pt x="832" y="4"/>
                  </a:lnTo>
                  <a:lnTo>
                    <a:pt x="850" y="4"/>
                  </a:lnTo>
                  <a:lnTo>
                    <a:pt x="867" y="5"/>
                  </a:lnTo>
                  <a:lnTo>
                    <a:pt x="882" y="5"/>
                  </a:lnTo>
                  <a:lnTo>
                    <a:pt x="898" y="5"/>
                  </a:lnTo>
                  <a:lnTo>
                    <a:pt x="911" y="7"/>
                  </a:lnTo>
                  <a:lnTo>
                    <a:pt x="923" y="7"/>
                  </a:lnTo>
                  <a:lnTo>
                    <a:pt x="932" y="7"/>
                  </a:lnTo>
                  <a:lnTo>
                    <a:pt x="937" y="7"/>
                  </a:lnTo>
                  <a:lnTo>
                    <a:pt x="938" y="16"/>
                  </a:lnTo>
                  <a:lnTo>
                    <a:pt x="938" y="26"/>
                  </a:lnTo>
                  <a:lnTo>
                    <a:pt x="940" y="38"/>
                  </a:lnTo>
                  <a:lnTo>
                    <a:pt x="940" y="52"/>
                  </a:lnTo>
                  <a:lnTo>
                    <a:pt x="940" y="74"/>
                  </a:lnTo>
                  <a:lnTo>
                    <a:pt x="937" y="98"/>
                  </a:lnTo>
                  <a:lnTo>
                    <a:pt x="933" y="121"/>
                  </a:lnTo>
                  <a:lnTo>
                    <a:pt x="928" y="143"/>
                  </a:lnTo>
                  <a:lnTo>
                    <a:pt x="919" y="165"/>
                  </a:lnTo>
                  <a:lnTo>
                    <a:pt x="907" y="185"/>
                  </a:lnTo>
                  <a:lnTo>
                    <a:pt x="893" y="201"/>
                  </a:lnTo>
                  <a:lnTo>
                    <a:pt x="873" y="212"/>
                  </a:lnTo>
                  <a:lnTo>
                    <a:pt x="850" y="220"/>
                  </a:lnTo>
                  <a:lnTo>
                    <a:pt x="820" y="228"/>
                  </a:lnTo>
                  <a:lnTo>
                    <a:pt x="782" y="234"/>
                  </a:lnTo>
                  <a:lnTo>
                    <a:pt x="739" y="241"/>
                  </a:lnTo>
                  <a:lnTo>
                    <a:pt x="693" y="247"/>
                  </a:lnTo>
                  <a:lnTo>
                    <a:pt x="643" y="254"/>
                  </a:lnTo>
                  <a:lnTo>
                    <a:pt x="593" y="259"/>
                  </a:lnTo>
                  <a:lnTo>
                    <a:pt x="542" y="264"/>
                  </a:lnTo>
                  <a:lnTo>
                    <a:pt x="492" y="270"/>
                  </a:lnTo>
                  <a:lnTo>
                    <a:pt x="444" y="273"/>
                  </a:lnTo>
                  <a:lnTo>
                    <a:pt x="400" y="276"/>
                  </a:lnTo>
                  <a:lnTo>
                    <a:pt x="361" y="280"/>
                  </a:lnTo>
                  <a:lnTo>
                    <a:pt x="329" y="283"/>
                  </a:lnTo>
                  <a:lnTo>
                    <a:pt x="304" y="284"/>
                  </a:lnTo>
                  <a:lnTo>
                    <a:pt x="287" y="285"/>
                  </a:lnTo>
                  <a:lnTo>
                    <a:pt x="281" y="285"/>
                  </a:lnTo>
                  <a:lnTo>
                    <a:pt x="277" y="285"/>
                  </a:lnTo>
                  <a:lnTo>
                    <a:pt x="273" y="286"/>
                  </a:lnTo>
                  <a:lnTo>
                    <a:pt x="270" y="289"/>
                  </a:lnTo>
                  <a:lnTo>
                    <a:pt x="268" y="293"/>
                  </a:lnTo>
                  <a:lnTo>
                    <a:pt x="266" y="294"/>
                  </a:lnTo>
                  <a:lnTo>
                    <a:pt x="266" y="297"/>
                  </a:lnTo>
                  <a:lnTo>
                    <a:pt x="265" y="298"/>
                  </a:lnTo>
                  <a:lnTo>
                    <a:pt x="265" y="301"/>
                  </a:lnTo>
                  <a:lnTo>
                    <a:pt x="265" y="302"/>
                  </a:lnTo>
                  <a:lnTo>
                    <a:pt x="266" y="305"/>
                  </a:lnTo>
                  <a:lnTo>
                    <a:pt x="266" y="306"/>
                  </a:lnTo>
                  <a:lnTo>
                    <a:pt x="266" y="309"/>
                  </a:lnTo>
                  <a:lnTo>
                    <a:pt x="269" y="314"/>
                  </a:lnTo>
                  <a:lnTo>
                    <a:pt x="274" y="327"/>
                  </a:lnTo>
                  <a:lnTo>
                    <a:pt x="284" y="348"/>
                  </a:lnTo>
                  <a:lnTo>
                    <a:pt x="296" y="375"/>
                  </a:lnTo>
                  <a:lnTo>
                    <a:pt x="310" y="409"/>
                  </a:lnTo>
                  <a:lnTo>
                    <a:pt x="326" y="448"/>
                  </a:lnTo>
                  <a:lnTo>
                    <a:pt x="344" y="491"/>
                  </a:lnTo>
                  <a:lnTo>
                    <a:pt x="362" y="538"/>
                  </a:lnTo>
                  <a:lnTo>
                    <a:pt x="382" y="588"/>
                  </a:lnTo>
                  <a:lnTo>
                    <a:pt x="401" y="640"/>
                  </a:lnTo>
                  <a:lnTo>
                    <a:pt x="420" y="694"/>
                  </a:lnTo>
                  <a:lnTo>
                    <a:pt x="438" y="749"/>
                  </a:lnTo>
                  <a:lnTo>
                    <a:pt x="456" y="803"/>
                  </a:lnTo>
                  <a:lnTo>
                    <a:pt x="472" y="857"/>
                  </a:lnTo>
                  <a:lnTo>
                    <a:pt x="485" y="909"/>
                  </a:lnTo>
                  <a:lnTo>
                    <a:pt x="496" y="959"/>
                  </a:lnTo>
                  <a:lnTo>
                    <a:pt x="477" y="946"/>
                  </a:lnTo>
                  <a:lnTo>
                    <a:pt x="453" y="932"/>
                  </a:lnTo>
                  <a:lnTo>
                    <a:pt x="426" y="916"/>
                  </a:lnTo>
                  <a:lnTo>
                    <a:pt x="396" y="898"/>
                  </a:lnTo>
                  <a:lnTo>
                    <a:pt x="364" y="879"/>
                  </a:lnTo>
                  <a:lnTo>
                    <a:pt x="330" y="859"/>
                  </a:lnTo>
                  <a:lnTo>
                    <a:pt x="295" y="840"/>
                  </a:lnTo>
                  <a:lnTo>
                    <a:pt x="260" y="820"/>
                  </a:lnTo>
                  <a:lnTo>
                    <a:pt x="223" y="801"/>
                  </a:lnTo>
                  <a:lnTo>
                    <a:pt x="187" y="782"/>
                  </a:lnTo>
                  <a:lnTo>
                    <a:pt x="151" y="765"/>
                  </a:lnTo>
                  <a:lnTo>
                    <a:pt x="117" y="750"/>
                  </a:lnTo>
                  <a:lnTo>
                    <a:pt x="84" y="737"/>
                  </a:lnTo>
                  <a:lnTo>
                    <a:pt x="53" y="726"/>
                  </a:lnTo>
                  <a:lnTo>
                    <a:pt x="24" y="719"/>
                  </a:lnTo>
                  <a:lnTo>
                    <a:pt x="0" y="713"/>
                  </a:lnTo>
                  <a:lnTo>
                    <a:pt x="6" y="668"/>
                  </a:lnTo>
                  <a:lnTo>
                    <a:pt x="17" y="603"/>
                  </a:lnTo>
                  <a:lnTo>
                    <a:pt x="30" y="523"/>
                  </a:lnTo>
                  <a:lnTo>
                    <a:pt x="43" y="439"/>
                  </a:lnTo>
                  <a:lnTo>
                    <a:pt x="56" y="357"/>
                  </a:lnTo>
                  <a:lnTo>
                    <a:pt x="66" y="284"/>
                  </a:lnTo>
                  <a:lnTo>
                    <a:pt x="74" y="228"/>
                  </a:lnTo>
                  <a:lnTo>
                    <a:pt x="76" y="198"/>
                  </a:lnTo>
                  <a:close/>
                </a:path>
              </a:pathLst>
            </a:custGeom>
            <a:solidFill>
              <a:srgbClr val="44A8B5"/>
            </a:solidFill>
            <a:ln w="9525">
              <a:noFill/>
              <a:round/>
              <a:headEnd/>
              <a:tailEnd/>
            </a:ln>
          </p:spPr>
          <p:txBody>
            <a:bodyPr/>
            <a:lstStyle/>
            <a:p>
              <a:pPr rtl="0"/>
              <a:endParaRPr lang="en-US" sz="3800"/>
            </a:p>
          </p:txBody>
        </p:sp>
        <p:sp>
          <p:nvSpPr>
            <p:cNvPr id="1339" name="Freeform 1337"/>
            <p:cNvSpPr>
              <a:spLocks/>
            </p:cNvSpPr>
            <p:nvPr/>
          </p:nvSpPr>
          <p:spPr bwMode="auto">
            <a:xfrm flipH="1">
              <a:off x="-161" y="2144"/>
              <a:ext cx="82" cy="190"/>
            </a:xfrm>
            <a:custGeom>
              <a:avLst/>
              <a:gdLst>
                <a:gd name="T0" fmla="*/ 11 w 357"/>
                <a:gd name="T1" fmla="*/ 2 h 828"/>
                <a:gd name="T2" fmla="*/ 8 w 357"/>
                <a:gd name="T3" fmla="*/ 4 h 828"/>
                <a:gd name="T4" fmla="*/ 6 w 357"/>
                <a:gd name="T5" fmla="*/ 7 h 828"/>
                <a:gd name="T6" fmla="*/ 4 w 357"/>
                <a:gd name="T7" fmla="*/ 10 h 828"/>
                <a:gd name="T8" fmla="*/ 2 w 357"/>
                <a:gd name="T9" fmla="*/ 19 h 828"/>
                <a:gd name="T10" fmla="*/ 0 w 357"/>
                <a:gd name="T11" fmla="*/ 40 h 828"/>
                <a:gd name="T12" fmla="*/ 1 w 357"/>
                <a:gd name="T13" fmla="*/ 64 h 828"/>
                <a:gd name="T14" fmla="*/ 5 w 357"/>
                <a:gd name="T15" fmla="*/ 90 h 828"/>
                <a:gd name="T16" fmla="*/ 10 w 357"/>
                <a:gd name="T17" fmla="*/ 103 h 828"/>
                <a:gd name="T18" fmla="*/ 13 w 357"/>
                <a:gd name="T19" fmla="*/ 115 h 828"/>
                <a:gd name="T20" fmla="*/ 17 w 357"/>
                <a:gd name="T21" fmla="*/ 135 h 828"/>
                <a:gd name="T22" fmla="*/ 19 w 357"/>
                <a:gd name="T23" fmla="*/ 162 h 828"/>
                <a:gd name="T24" fmla="*/ 18 w 357"/>
                <a:gd name="T25" fmla="*/ 177 h 828"/>
                <a:gd name="T26" fmla="*/ 19 w 357"/>
                <a:gd name="T27" fmla="*/ 178 h 828"/>
                <a:gd name="T28" fmla="*/ 19 w 357"/>
                <a:gd name="T29" fmla="*/ 179 h 828"/>
                <a:gd name="T30" fmla="*/ 21 w 357"/>
                <a:gd name="T31" fmla="*/ 181 h 828"/>
                <a:gd name="T32" fmla="*/ 25 w 357"/>
                <a:gd name="T33" fmla="*/ 184 h 828"/>
                <a:gd name="T34" fmla="*/ 30 w 357"/>
                <a:gd name="T35" fmla="*/ 187 h 828"/>
                <a:gd name="T36" fmla="*/ 38 w 357"/>
                <a:gd name="T37" fmla="*/ 189 h 828"/>
                <a:gd name="T38" fmla="*/ 47 w 357"/>
                <a:gd name="T39" fmla="*/ 190 h 828"/>
                <a:gd name="T40" fmla="*/ 59 w 357"/>
                <a:gd name="T41" fmla="*/ 189 h 828"/>
                <a:gd name="T42" fmla="*/ 72 w 357"/>
                <a:gd name="T43" fmla="*/ 185 h 828"/>
                <a:gd name="T44" fmla="*/ 81 w 357"/>
                <a:gd name="T45" fmla="*/ 181 h 828"/>
                <a:gd name="T46" fmla="*/ 82 w 357"/>
                <a:gd name="T47" fmla="*/ 179 h 828"/>
                <a:gd name="T48" fmla="*/ 82 w 357"/>
                <a:gd name="T49" fmla="*/ 171 h 828"/>
                <a:gd name="T50" fmla="*/ 79 w 357"/>
                <a:gd name="T51" fmla="*/ 131 h 828"/>
                <a:gd name="T52" fmla="*/ 69 w 357"/>
                <a:gd name="T53" fmla="*/ 75 h 828"/>
                <a:gd name="T54" fmla="*/ 51 w 357"/>
                <a:gd name="T55" fmla="*/ 23 h 828"/>
                <a:gd name="T56" fmla="*/ 37 w 357"/>
                <a:gd name="T57" fmla="*/ 4 h 828"/>
                <a:gd name="T58" fmla="*/ 36 w 357"/>
                <a:gd name="T59" fmla="*/ 4 h 828"/>
                <a:gd name="T60" fmla="*/ 35 w 357"/>
                <a:gd name="T61" fmla="*/ 4 h 828"/>
                <a:gd name="T62" fmla="*/ 31 w 357"/>
                <a:gd name="T63" fmla="*/ 2 h 828"/>
                <a:gd name="T64" fmla="*/ 24 w 357"/>
                <a:gd name="T65" fmla="*/ 0 h 828"/>
                <a:gd name="T66" fmla="*/ 16 w 357"/>
                <a:gd name="T67" fmla="*/ 0 h 8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7"/>
                <a:gd name="T103" fmla="*/ 0 h 828"/>
                <a:gd name="T104" fmla="*/ 357 w 357"/>
                <a:gd name="T105" fmla="*/ 828 h 8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7" h="828">
                  <a:moveTo>
                    <a:pt x="54" y="6"/>
                  </a:moveTo>
                  <a:lnTo>
                    <a:pt x="48" y="10"/>
                  </a:lnTo>
                  <a:lnTo>
                    <a:pt x="41" y="14"/>
                  </a:lnTo>
                  <a:lnTo>
                    <a:pt x="36" y="18"/>
                  </a:lnTo>
                  <a:lnTo>
                    <a:pt x="31" y="23"/>
                  </a:lnTo>
                  <a:lnTo>
                    <a:pt x="26" y="30"/>
                  </a:lnTo>
                  <a:lnTo>
                    <a:pt x="22" y="36"/>
                  </a:lnTo>
                  <a:lnTo>
                    <a:pt x="18" y="43"/>
                  </a:lnTo>
                  <a:lnTo>
                    <a:pt x="15" y="51"/>
                  </a:lnTo>
                  <a:lnTo>
                    <a:pt x="8" y="83"/>
                  </a:lnTo>
                  <a:lnTo>
                    <a:pt x="2" y="124"/>
                  </a:lnTo>
                  <a:lnTo>
                    <a:pt x="0" y="173"/>
                  </a:lnTo>
                  <a:lnTo>
                    <a:pt x="0" y="225"/>
                  </a:lnTo>
                  <a:lnTo>
                    <a:pt x="4" y="281"/>
                  </a:lnTo>
                  <a:lnTo>
                    <a:pt x="11" y="337"/>
                  </a:lnTo>
                  <a:lnTo>
                    <a:pt x="23" y="392"/>
                  </a:lnTo>
                  <a:lnTo>
                    <a:pt x="40" y="442"/>
                  </a:lnTo>
                  <a:lnTo>
                    <a:pt x="43" y="449"/>
                  </a:lnTo>
                  <a:lnTo>
                    <a:pt x="49" y="469"/>
                  </a:lnTo>
                  <a:lnTo>
                    <a:pt x="57" y="500"/>
                  </a:lnTo>
                  <a:lnTo>
                    <a:pt x="66" y="540"/>
                  </a:lnTo>
                  <a:lnTo>
                    <a:pt x="74" y="588"/>
                  </a:lnTo>
                  <a:lnTo>
                    <a:pt x="80" y="644"/>
                  </a:lnTo>
                  <a:lnTo>
                    <a:pt x="82" y="704"/>
                  </a:lnTo>
                  <a:lnTo>
                    <a:pt x="79" y="768"/>
                  </a:lnTo>
                  <a:lnTo>
                    <a:pt x="79" y="770"/>
                  </a:lnTo>
                  <a:lnTo>
                    <a:pt x="80" y="774"/>
                  </a:lnTo>
                  <a:lnTo>
                    <a:pt x="82" y="777"/>
                  </a:lnTo>
                  <a:lnTo>
                    <a:pt x="83" y="780"/>
                  </a:lnTo>
                  <a:lnTo>
                    <a:pt x="84" y="781"/>
                  </a:lnTo>
                  <a:lnTo>
                    <a:pt x="88" y="785"/>
                  </a:lnTo>
                  <a:lnTo>
                    <a:pt x="93" y="790"/>
                  </a:lnTo>
                  <a:lnTo>
                    <a:pt x="100" y="795"/>
                  </a:lnTo>
                  <a:lnTo>
                    <a:pt x="109" y="802"/>
                  </a:lnTo>
                  <a:lnTo>
                    <a:pt x="119" y="808"/>
                  </a:lnTo>
                  <a:lnTo>
                    <a:pt x="132" y="815"/>
                  </a:lnTo>
                  <a:lnTo>
                    <a:pt x="148" y="820"/>
                  </a:lnTo>
                  <a:lnTo>
                    <a:pt x="165" y="824"/>
                  </a:lnTo>
                  <a:lnTo>
                    <a:pt x="184" y="826"/>
                  </a:lnTo>
                  <a:lnTo>
                    <a:pt x="205" y="828"/>
                  </a:lnTo>
                  <a:lnTo>
                    <a:pt x="230" y="826"/>
                  </a:lnTo>
                  <a:lnTo>
                    <a:pt x="256" y="823"/>
                  </a:lnTo>
                  <a:lnTo>
                    <a:pt x="284" y="816"/>
                  </a:lnTo>
                  <a:lnTo>
                    <a:pt x="314" y="806"/>
                  </a:lnTo>
                  <a:lnTo>
                    <a:pt x="348" y="791"/>
                  </a:lnTo>
                  <a:lnTo>
                    <a:pt x="352" y="789"/>
                  </a:lnTo>
                  <a:lnTo>
                    <a:pt x="355" y="786"/>
                  </a:lnTo>
                  <a:lnTo>
                    <a:pt x="356" y="782"/>
                  </a:lnTo>
                  <a:lnTo>
                    <a:pt x="357" y="777"/>
                  </a:lnTo>
                  <a:lnTo>
                    <a:pt x="356" y="744"/>
                  </a:lnTo>
                  <a:lnTo>
                    <a:pt x="352" y="672"/>
                  </a:lnTo>
                  <a:lnTo>
                    <a:pt x="343" y="571"/>
                  </a:lnTo>
                  <a:lnTo>
                    <a:pt x="326" y="453"/>
                  </a:lnTo>
                  <a:lnTo>
                    <a:pt x="301" y="328"/>
                  </a:lnTo>
                  <a:lnTo>
                    <a:pt x="268" y="207"/>
                  </a:lnTo>
                  <a:lnTo>
                    <a:pt x="221" y="100"/>
                  </a:lnTo>
                  <a:lnTo>
                    <a:pt x="161" y="21"/>
                  </a:lnTo>
                  <a:lnTo>
                    <a:pt x="160" y="19"/>
                  </a:lnTo>
                  <a:lnTo>
                    <a:pt x="158" y="18"/>
                  </a:lnTo>
                  <a:lnTo>
                    <a:pt x="157" y="18"/>
                  </a:lnTo>
                  <a:lnTo>
                    <a:pt x="153" y="17"/>
                  </a:lnTo>
                  <a:lnTo>
                    <a:pt x="145" y="13"/>
                  </a:lnTo>
                  <a:lnTo>
                    <a:pt x="135" y="9"/>
                  </a:lnTo>
                  <a:lnTo>
                    <a:pt x="121" y="5"/>
                  </a:lnTo>
                  <a:lnTo>
                    <a:pt x="105" y="1"/>
                  </a:lnTo>
                  <a:lnTo>
                    <a:pt x="88" y="0"/>
                  </a:lnTo>
                  <a:lnTo>
                    <a:pt x="71" y="1"/>
                  </a:lnTo>
                  <a:lnTo>
                    <a:pt x="54" y="6"/>
                  </a:lnTo>
                  <a:close/>
                </a:path>
              </a:pathLst>
            </a:custGeom>
            <a:solidFill>
              <a:srgbClr val="000000"/>
            </a:solidFill>
            <a:ln w="9525">
              <a:noFill/>
              <a:round/>
              <a:headEnd/>
              <a:tailEnd/>
            </a:ln>
          </p:spPr>
          <p:txBody>
            <a:bodyPr/>
            <a:lstStyle/>
            <a:p>
              <a:pPr rtl="0"/>
              <a:endParaRPr lang="en-US" sz="3800"/>
            </a:p>
          </p:txBody>
        </p:sp>
        <p:sp>
          <p:nvSpPr>
            <p:cNvPr id="1340" name="Freeform 1338"/>
            <p:cNvSpPr>
              <a:spLocks/>
            </p:cNvSpPr>
            <p:nvPr/>
          </p:nvSpPr>
          <p:spPr bwMode="auto">
            <a:xfrm flipH="1">
              <a:off x="-104" y="2320"/>
              <a:ext cx="0" cy="1"/>
            </a:xfrm>
            <a:custGeom>
              <a:avLst/>
              <a:gdLst>
                <a:gd name="T0" fmla="*/ 0 h 3"/>
                <a:gd name="T1" fmla="*/ 0 h 3"/>
                <a:gd name="T2" fmla="*/ 0 h 3"/>
                <a:gd name="T3" fmla="*/ 0 h 3"/>
                <a:gd name="T4" fmla="*/ 1 h 3"/>
                <a:gd name="T5" fmla="*/ 0 h 3"/>
                <a:gd name="T6" fmla="*/ 0 h 3"/>
                <a:gd name="T7" fmla="*/ 0 h 3"/>
                <a:gd name="T8" fmla="*/ 0 h 3"/>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h 3"/>
                <a:gd name="T19" fmla="*/ 3 h 3"/>
              </a:gdLst>
              <a:ahLst/>
              <a:cxnLst>
                <a:cxn ang="T9">
                  <a:pos x="0" y="T0"/>
                </a:cxn>
                <a:cxn ang="T10">
                  <a:pos x="0" y="T1"/>
                </a:cxn>
                <a:cxn ang="T11">
                  <a:pos x="0" y="T2"/>
                </a:cxn>
                <a:cxn ang="T12">
                  <a:pos x="0" y="T3"/>
                </a:cxn>
                <a:cxn ang="T13">
                  <a:pos x="0" y="T4"/>
                </a:cxn>
                <a:cxn ang="T14">
                  <a:pos x="0" y="T5"/>
                </a:cxn>
                <a:cxn ang="T15">
                  <a:pos x="0" y="T6"/>
                </a:cxn>
                <a:cxn ang="T16">
                  <a:pos x="0" y="T7"/>
                </a:cxn>
                <a:cxn ang="T17">
                  <a:pos x="0" y="T8"/>
                </a:cxn>
              </a:cxnLst>
              <a:rect l="0" t="T18" r="0" b="T19"/>
              <a:pathLst>
                <a:path h="3">
                  <a:moveTo>
                    <a:pt x="0" y="0"/>
                  </a:moveTo>
                  <a:lnTo>
                    <a:pt x="0" y="0"/>
                  </a:lnTo>
                  <a:lnTo>
                    <a:pt x="0" y="1"/>
                  </a:lnTo>
                  <a:lnTo>
                    <a:pt x="0" y="3"/>
                  </a:lnTo>
                  <a:lnTo>
                    <a:pt x="0" y="1"/>
                  </a:lnTo>
                  <a:lnTo>
                    <a:pt x="0" y="0"/>
                  </a:lnTo>
                  <a:close/>
                </a:path>
              </a:pathLst>
            </a:custGeom>
            <a:solidFill>
              <a:srgbClr val="000000"/>
            </a:solidFill>
            <a:ln w="9525">
              <a:noFill/>
              <a:round/>
              <a:headEnd/>
              <a:tailEnd/>
            </a:ln>
          </p:spPr>
          <p:txBody>
            <a:bodyPr/>
            <a:lstStyle/>
            <a:p>
              <a:pPr rtl="0"/>
              <a:endParaRPr lang="en-US" sz="3800"/>
            </a:p>
          </p:txBody>
        </p:sp>
        <p:sp>
          <p:nvSpPr>
            <p:cNvPr id="1341" name="Freeform 1339"/>
            <p:cNvSpPr>
              <a:spLocks/>
            </p:cNvSpPr>
            <p:nvPr/>
          </p:nvSpPr>
          <p:spPr bwMode="auto">
            <a:xfrm flipH="1">
              <a:off x="-154" y="2151"/>
              <a:ext cx="67" cy="175"/>
            </a:xfrm>
            <a:custGeom>
              <a:avLst/>
              <a:gdLst>
                <a:gd name="T0" fmla="*/ 19 w 293"/>
                <a:gd name="T1" fmla="*/ 154 h 763"/>
                <a:gd name="T2" fmla="*/ 19 w 293"/>
                <a:gd name="T3" fmla="*/ 141 h 763"/>
                <a:gd name="T4" fmla="*/ 18 w 293"/>
                <a:gd name="T5" fmla="*/ 130 h 763"/>
                <a:gd name="T6" fmla="*/ 16 w 293"/>
                <a:gd name="T7" fmla="*/ 119 h 763"/>
                <a:gd name="T8" fmla="*/ 14 w 293"/>
                <a:gd name="T9" fmla="*/ 110 h 763"/>
                <a:gd name="T10" fmla="*/ 12 w 293"/>
                <a:gd name="T11" fmla="*/ 103 h 763"/>
                <a:gd name="T12" fmla="*/ 11 w 293"/>
                <a:gd name="T13" fmla="*/ 97 h 763"/>
                <a:gd name="T14" fmla="*/ 9 w 293"/>
                <a:gd name="T15" fmla="*/ 93 h 763"/>
                <a:gd name="T16" fmla="*/ 9 w 293"/>
                <a:gd name="T17" fmla="*/ 92 h 763"/>
                <a:gd name="T18" fmla="*/ 5 w 293"/>
                <a:gd name="T19" fmla="*/ 79 h 763"/>
                <a:gd name="T20" fmla="*/ 2 w 293"/>
                <a:gd name="T21" fmla="*/ 65 h 763"/>
                <a:gd name="T22" fmla="*/ 1 w 293"/>
                <a:gd name="T23" fmla="*/ 50 h 763"/>
                <a:gd name="T24" fmla="*/ 0 w 293"/>
                <a:gd name="T25" fmla="*/ 37 h 763"/>
                <a:gd name="T26" fmla="*/ 0 w 293"/>
                <a:gd name="T27" fmla="*/ 28 h 763"/>
                <a:gd name="T28" fmla="*/ 1 w 293"/>
                <a:gd name="T29" fmla="*/ 19 h 763"/>
                <a:gd name="T30" fmla="*/ 2 w 293"/>
                <a:gd name="T31" fmla="*/ 12 h 763"/>
                <a:gd name="T32" fmla="*/ 3 w 293"/>
                <a:gd name="T33" fmla="*/ 7 h 763"/>
                <a:gd name="T34" fmla="*/ 4 w 293"/>
                <a:gd name="T35" fmla="*/ 5 h 763"/>
                <a:gd name="T36" fmla="*/ 5 w 293"/>
                <a:gd name="T37" fmla="*/ 3 h 763"/>
                <a:gd name="T38" fmla="*/ 7 w 293"/>
                <a:gd name="T39" fmla="*/ 2 h 763"/>
                <a:gd name="T40" fmla="*/ 8 w 293"/>
                <a:gd name="T41" fmla="*/ 1 h 763"/>
                <a:gd name="T42" fmla="*/ 10 w 293"/>
                <a:gd name="T43" fmla="*/ 0 h 763"/>
                <a:gd name="T44" fmla="*/ 13 w 293"/>
                <a:gd name="T45" fmla="*/ 0 h 763"/>
                <a:gd name="T46" fmla="*/ 15 w 293"/>
                <a:gd name="T47" fmla="*/ 0 h 763"/>
                <a:gd name="T48" fmla="*/ 17 w 293"/>
                <a:gd name="T49" fmla="*/ 1 h 763"/>
                <a:gd name="T50" fmla="*/ 19 w 293"/>
                <a:gd name="T51" fmla="*/ 1 h 763"/>
                <a:gd name="T52" fmla="*/ 21 w 293"/>
                <a:gd name="T53" fmla="*/ 2 h 763"/>
                <a:gd name="T54" fmla="*/ 23 w 293"/>
                <a:gd name="T55" fmla="*/ 3 h 763"/>
                <a:gd name="T56" fmla="*/ 25 w 293"/>
                <a:gd name="T57" fmla="*/ 3 h 763"/>
                <a:gd name="T58" fmla="*/ 37 w 293"/>
                <a:gd name="T59" fmla="*/ 19 h 763"/>
                <a:gd name="T60" fmla="*/ 46 w 293"/>
                <a:gd name="T61" fmla="*/ 41 h 763"/>
                <a:gd name="T62" fmla="*/ 54 w 293"/>
                <a:gd name="T63" fmla="*/ 66 h 763"/>
                <a:gd name="T64" fmla="*/ 59 w 293"/>
                <a:gd name="T65" fmla="*/ 92 h 763"/>
                <a:gd name="T66" fmla="*/ 62 w 293"/>
                <a:gd name="T67" fmla="*/ 117 h 763"/>
                <a:gd name="T68" fmla="*/ 65 w 293"/>
                <a:gd name="T69" fmla="*/ 140 h 763"/>
                <a:gd name="T70" fmla="*/ 66 w 293"/>
                <a:gd name="T71" fmla="*/ 158 h 763"/>
                <a:gd name="T72" fmla="*/ 67 w 293"/>
                <a:gd name="T73" fmla="*/ 169 h 763"/>
                <a:gd name="T74" fmla="*/ 61 w 293"/>
                <a:gd name="T75" fmla="*/ 171 h 763"/>
                <a:gd name="T76" fmla="*/ 56 w 293"/>
                <a:gd name="T77" fmla="*/ 173 h 763"/>
                <a:gd name="T78" fmla="*/ 51 w 293"/>
                <a:gd name="T79" fmla="*/ 174 h 763"/>
                <a:gd name="T80" fmla="*/ 47 w 293"/>
                <a:gd name="T81" fmla="*/ 175 h 763"/>
                <a:gd name="T82" fmla="*/ 43 w 293"/>
                <a:gd name="T83" fmla="*/ 175 h 763"/>
                <a:gd name="T84" fmla="*/ 39 w 293"/>
                <a:gd name="T85" fmla="*/ 175 h 763"/>
                <a:gd name="T86" fmla="*/ 35 w 293"/>
                <a:gd name="T87" fmla="*/ 175 h 763"/>
                <a:gd name="T88" fmla="*/ 32 w 293"/>
                <a:gd name="T89" fmla="*/ 175 h 763"/>
                <a:gd name="T90" fmla="*/ 30 w 293"/>
                <a:gd name="T91" fmla="*/ 174 h 763"/>
                <a:gd name="T92" fmla="*/ 27 w 293"/>
                <a:gd name="T93" fmla="*/ 173 h 763"/>
                <a:gd name="T94" fmla="*/ 25 w 293"/>
                <a:gd name="T95" fmla="*/ 172 h 763"/>
                <a:gd name="T96" fmla="*/ 23 w 293"/>
                <a:gd name="T97" fmla="*/ 171 h 763"/>
                <a:gd name="T98" fmla="*/ 21 w 293"/>
                <a:gd name="T99" fmla="*/ 170 h 763"/>
                <a:gd name="T100" fmla="*/ 20 w 293"/>
                <a:gd name="T101" fmla="*/ 169 h 763"/>
                <a:gd name="T102" fmla="*/ 19 w 293"/>
                <a:gd name="T103" fmla="*/ 169 h 763"/>
                <a:gd name="T104" fmla="*/ 19 w 293"/>
                <a:gd name="T105" fmla="*/ 168 h 763"/>
                <a:gd name="T106" fmla="*/ 19 w 293"/>
                <a:gd name="T107" fmla="*/ 164 h 763"/>
                <a:gd name="T108" fmla="*/ 19 w 293"/>
                <a:gd name="T109" fmla="*/ 161 h 763"/>
                <a:gd name="T110" fmla="*/ 19 w 293"/>
                <a:gd name="T111" fmla="*/ 157 h 763"/>
                <a:gd name="T112" fmla="*/ 19 w 293"/>
                <a:gd name="T113" fmla="*/ 154 h 7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3"/>
                <a:gd name="T172" fmla="*/ 0 h 763"/>
                <a:gd name="T173" fmla="*/ 293 w 293"/>
                <a:gd name="T174" fmla="*/ 763 h 7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3" h="763">
                  <a:moveTo>
                    <a:pt x="83" y="671"/>
                  </a:moveTo>
                  <a:lnTo>
                    <a:pt x="82" y="616"/>
                  </a:lnTo>
                  <a:lnTo>
                    <a:pt x="77" y="565"/>
                  </a:lnTo>
                  <a:lnTo>
                    <a:pt x="69" y="520"/>
                  </a:lnTo>
                  <a:lnTo>
                    <a:pt x="61" y="481"/>
                  </a:lnTo>
                  <a:lnTo>
                    <a:pt x="54" y="448"/>
                  </a:lnTo>
                  <a:lnTo>
                    <a:pt x="46" y="422"/>
                  </a:lnTo>
                  <a:lnTo>
                    <a:pt x="41" y="405"/>
                  </a:lnTo>
                  <a:lnTo>
                    <a:pt x="38" y="399"/>
                  </a:lnTo>
                  <a:lnTo>
                    <a:pt x="21" y="343"/>
                  </a:lnTo>
                  <a:lnTo>
                    <a:pt x="9" y="283"/>
                  </a:lnTo>
                  <a:lnTo>
                    <a:pt x="3" y="220"/>
                  </a:lnTo>
                  <a:lnTo>
                    <a:pt x="0" y="161"/>
                  </a:lnTo>
                  <a:lnTo>
                    <a:pt x="2" y="122"/>
                  </a:lnTo>
                  <a:lnTo>
                    <a:pt x="4" y="85"/>
                  </a:lnTo>
                  <a:lnTo>
                    <a:pt x="8" y="54"/>
                  </a:lnTo>
                  <a:lnTo>
                    <a:pt x="15" y="29"/>
                  </a:lnTo>
                  <a:lnTo>
                    <a:pt x="18" y="21"/>
                  </a:lnTo>
                  <a:lnTo>
                    <a:pt x="22" y="13"/>
                  </a:lnTo>
                  <a:lnTo>
                    <a:pt x="29" y="8"/>
                  </a:lnTo>
                  <a:lnTo>
                    <a:pt x="35" y="4"/>
                  </a:lnTo>
                  <a:lnTo>
                    <a:pt x="44" y="2"/>
                  </a:lnTo>
                  <a:lnTo>
                    <a:pt x="55" y="0"/>
                  </a:lnTo>
                  <a:lnTo>
                    <a:pt x="65" y="2"/>
                  </a:lnTo>
                  <a:lnTo>
                    <a:pt x="76" y="3"/>
                  </a:lnTo>
                  <a:lnTo>
                    <a:pt x="85" y="6"/>
                  </a:lnTo>
                  <a:lnTo>
                    <a:pt x="94" y="8"/>
                  </a:lnTo>
                  <a:lnTo>
                    <a:pt x="102" y="11"/>
                  </a:lnTo>
                  <a:lnTo>
                    <a:pt x="108" y="13"/>
                  </a:lnTo>
                  <a:lnTo>
                    <a:pt x="160" y="84"/>
                  </a:lnTo>
                  <a:lnTo>
                    <a:pt x="202" y="179"/>
                  </a:lnTo>
                  <a:lnTo>
                    <a:pt x="234" y="287"/>
                  </a:lnTo>
                  <a:lnTo>
                    <a:pt x="258" y="401"/>
                  </a:lnTo>
                  <a:lnTo>
                    <a:pt x="273" y="512"/>
                  </a:lnTo>
                  <a:lnTo>
                    <a:pt x="284" y="610"/>
                  </a:lnTo>
                  <a:lnTo>
                    <a:pt x="290" y="688"/>
                  </a:lnTo>
                  <a:lnTo>
                    <a:pt x="293" y="735"/>
                  </a:lnTo>
                  <a:lnTo>
                    <a:pt x="268" y="745"/>
                  </a:lnTo>
                  <a:lnTo>
                    <a:pt x="246" y="753"/>
                  </a:lnTo>
                  <a:lnTo>
                    <a:pt x="225" y="758"/>
                  </a:lnTo>
                  <a:lnTo>
                    <a:pt x="206" y="762"/>
                  </a:lnTo>
                  <a:lnTo>
                    <a:pt x="187" y="763"/>
                  </a:lnTo>
                  <a:lnTo>
                    <a:pt x="171" y="763"/>
                  </a:lnTo>
                  <a:lnTo>
                    <a:pt x="155" y="763"/>
                  </a:lnTo>
                  <a:lnTo>
                    <a:pt x="142" y="761"/>
                  </a:lnTo>
                  <a:lnTo>
                    <a:pt x="130" y="758"/>
                  </a:lnTo>
                  <a:lnTo>
                    <a:pt x="119" y="755"/>
                  </a:lnTo>
                  <a:lnTo>
                    <a:pt x="109" y="751"/>
                  </a:lnTo>
                  <a:lnTo>
                    <a:pt x="102" y="746"/>
                  </a:lnTo>
                  <a:lnTo>
                    <a:pt x="94" y="742"/>
                  </a:lnTo>
                  <a:lnTo>
                    <a:pt x="89" y="738"/>
                  </a:lnTo>
                  <a:lnTo>
                    <a:pt x="85" y="735"/>
                  </a:lnTo>
                  <a:lnTo>
                    <a:pt x="81" y="732"/>
                  </a:lnTo>
                  <a:lnTo>
                    <a:pt x="82" y="716"/>
                  </a:lnTo>
                  <a:lnTo>
                    <a:pt x="82" y="701"/>
                  </a:lnTo>
                  <a:lnTo>
                    <a:pt x="83" y="685"/>
                  </a:lnTo>
                  <a:lnTo>
                    <a:pt x="83" y="671"/>
                  </a:lnTo>
                  <a:close/>
                </a:path>
              </a:pathLst>
            </a:custGeom>
            <a:solidFill>
              <a:srgbClr val="0A3AFF"/>
            </a:solidFill>
            <a:ln w="9525">
              <a:noFill/>
              <a:round/>
              <a:headEnd/>
              <a:tailEnd/>
            </a:ln>
          </p:spPr>
          <p:txBody>
            <a:bodyPr/>
            <a:lstStyle/>
            <a:p>
              <a:pPr rtl="0"/>
              <a:endParaRPr lang="en-US" sz="3800"/>
            </a:p>
          </p:txBody>
        </p:sp>
        <p:sp>
          <p:nvSpPr>
            <p:cNvPr id="1342" name="Freeform 1340"/>
            <p:cNvSpPr>
              <a:spLocks/>
            </p:cNvSpPr>
            <p:nvPr/>
          </p:nvSpPr>
          <p:spPr bwMode="auto">
            <a:xfrm flipH="1">
              <a:off x="-106" y="2122"/>
              <a:ext cx="20" cy="27"/>
            </a:xfrm>
            <a:custGeom>
              <a:avLst/>
              <a:gdLst>
                <a:gd name="T0" fmla="*/ 0 w 90"/>
                <a:gd name="T1" fmla="*/ 8 h 118"/>
                <a:gd name="T2" fmla="*/ 1 w 90"/>
                <a:gd name="T3" fmla="*/ 9 h 118"/>
                <a:gd name="T4" fmla="*/ 2 w 90"/>
                <a:gd name="T5" fmla="*/ 11 h 118"/>
                <a:gd name="T6" fmla="*/ 4 w 90"/>
                <a:gd name="T7" fmla="*/ 13 h 118"/>
                <a:gd name="T8" fmla="*/ 5 w 90"/>
                <a:gd name="T9" fmla="*/ 16 h 118"/>
                <a:gd name="T10" fmla="*/ 7 w 90"/>
                <a:gd name="T11" fmla="*/ 19 h 118"/>
                <a:gd name="T12" fmla="*/ 8 w 90"/>
                <a:gd name="T13" fmla="*/ 21 h 118"/>
                <a:gd name="T14" fmla="*/ 10 w 90"/>
                <a:gd name="T15" fmla="*/ 24 h 118"/>
                <a:gd name="T16" fmla="*/ 11 w 90"/>
                <a:gd name="T17" fmla="*/ 27 h 118"/>
                <a:gd name="T18" fmla="*/ 20 w 90"/>
                <a:gd name="T19" fmla="*/ 23 h 118"/>
                <a:gd name="T20" fmla="*/ 19 w 90"/>
                <a:gd name="T21" fmla="*/ 21 h 118"/>
                <a:gd name="T22" fmla="*/ 18 w 90"/>
                <a:gd name="T23" fmla="*/ 19 h 118"/>
                <a:gd name="T24" fmla="*/ 16 w 90"/>
                <a:gd name="T25" fmla="*/ 16 h 118"/>
                <a:gd name="T26" fmla="*/ 15 w 90"/>
                <a:gd name="T27" fmla="*/ 12 h 118"/>
                <a:gd name="T28" fmla="*/ 12 w 90"/>
                <a:gd name="T29" fmla="*/ 8 h 118"/>
                <a:gd name="T30" fmla="*/ 10 w 90"/>
                <a:gd name="T31" fmla="*/ 5 h 118"/>
                <a:gd name="T32" fmla="*/ 8 w 90"/>
                <a:gd name="T33" fmla="*/ 2 h 118"/>
                <a:gd name="T34" fmla="*/ 6 w 90"/>
                <a:gd name="T35" fmla="*/ 0 h 118"/>
                <a:gd name="T36" fmla="*/ 0 w 90"/>
                <a:gd name="T37" fmla="*/ 8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118"/>
                <a:gd name="T59" fmla="*/ 90 w 90"/>
                <a:gd name="T60" fmla="*/ 118 h 1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118">
                  <a:moveTo>
                    <a:pt x="0" y="35"/>
                  </a:moveTo>
                  <a:lnTo>
                    <a:pt x="6" y="40"/>
                  </a:lnTo>
                  <a:lnTo>
                    <a:pt x="11" y="47"/>
                  </a:lnTo>
                  <a:lnTo>
                    <a:pt x="17" y="57"/>
                  </a:lnTo>
                  <a:lnTo>
                    <a:pt x="24" y="68"/>
                  </a:lnTo>
                  <a:lnTo>
                    <a:pt x="32" y="81"/>
                  </a:lnTo>
                  <a:lnTo>
                    <a:pt x="38" y="92"/>
                  </a:lnTo>
                  <a:lnTo>
                    <a:pt x="45" y="105"/>
                  </a:lnTo>
                  <a:lnTo>
                    <a:pt x="51" y="118"/>
                  </a:lnTo>
                  <a:lnTo>
                    <a:pt x="90" y="100"/>
                  </a:lnTo>
                  <a:lnTo>
                    <a:pt x="87" y="92"/>
                  </a:lnTo>
                  <a:lnTo>
                    <a:pt x="81" y="82"/>
                  </a:lnTo>
                  <a:lnTo>
                    <a:pt x="74" y="68"/>
                  </a:lnTo>
                  <a:lnTo>
                    <a:pt x="67" y="52"/>
                  </a:lnTo>
                  <a:lnTo>
                    <a:pt x="56" y="36"/>
                  </a:lnTo>
                  <a:lnTo>
                    <a:pt x="47" y="22"/>
                  </a:lnTo>
                  <a:lnTo>
                    <a:pt x="37" y="9"/>
                  </a:lnTo>
                  <a:lnTo>
                    <a:pt x="26" y="0"/>
                  </a:lnTo>
                  <a:lnTo>
                    <a:pt x="0" y="35"/>
                  </a:lnTo>
                  <a:close/>
                </a:path>
              </a:pathLst>
            </a:custGeom>
            <a:solidFill>
              <a:srgbClr val="000000"/>
            </a:solidFill>
            <a:ln w="9525">
              <a:noFill/>
              <a:round/>
              <a:headEnd/>
              <a:tailEnd/>
            </a:ln>
          </p:spPr>
          <p:txBody>
            <a:bodyPr/>
            <a:lstStyle/>
            <a:p>
              <a:pPr rtl="0"/>
              <a:endParaRPr lang="en-US" sz="3800"/>
            </a:p>
          </p:txBody>
        </p:sp>
        <p:sp>
          <p:nvSpPr>
            <p:cNvPr id="1343" name="Freeform 1341"/>
            <p:cNvSpPr>
              <a:spLocks/>
            </p:cNvSpPr>
            <p:nvPr/>
          </p:nvSpPr>
          <p:spPr bwMode="auto">
            <a:xfrm flipH="1">
              <a:off x="11" y="2204"/>
              <a:ext cx="74" cy="73"/>
            </a:xfrm>
            <a:custGeom>
              <a:avLst/>
              <a:gdLst>
                <a:gd name="T0" fmla="*/ 64 w 322"/>
                <a:gd name="T1" fmla="*/ 2 h 315"/>
                <a:gd name="T2" fmla="*/ 2 w 322"/>
                <a:gd name="T3" fmla="*/ 63 h 315"/>
                <a:gd name="T4" fmla="*/ 0 w 322"/>
                <a:gd name="T5" fmla="*/ 65 h 315"/>
                <a:gd name="T6" fmla="*/ 0 w 322"/>
                <a:gd name="T7" fmla="*/ 67 h 315"/>
                <a:gd name="T8" fmla="*/ 0 w 322"/>
                <a:gd name="T9" fmla="*/ 69 h 315"/>
                <a:gd name="T10" fmla="*/ 2 w 322"/>
                <a:gd name="T11" fmla="*/ 71 h 315"/>
                <a:gd name="T12" fmla="*/ 4 w 322"/>
                <a:gd name="T13" fmla="*/ 73 h 315"/>
                <a:gd name="T14" fmla="*/ 6 w 322"/>
                <a:gd name="T15" fmla="*/ 73 h 315"/>
                <a:gd name="T16" fmla="*/ 8 w 322"/>
                <a:gd name="T17" fmla="*/ 73 h 315"/>
                <a:gd name="T18" fmla="*/ 10 w 322"/>
                <a:gd name="T19" fmla="*/ 71 h 315"/>
                <a:gd name="T20" fmla="*/ 72 w 322"/>
                <a:gd name="T21" fmla="*/ 11 h 315"/>
                <a:gd name="T22" fmla="*/ 74 w 322"/>
                <a:gd name="T23" fmla="*/ 9 h 315"/>
                <a:gd name="T24" fmla="*/ 74 w 322"/>
                <a:gd name="T25" fmla="*/ 6 h 315"/>
                <a:gd name="T26" fmla="*/ 74 w 322"/>
                <a:gd name="T27" fmla="*/ 4 h 315"/>
                <a:gd name="T28" fmla="*/ 72 w 322"/>
                <a:gd name="T29" fmla="*/ 2 h 315"/>
                <a:gd name="T30" fmla="*/ 70 w 322"/>
                <a:gd name="T31" fmla="*/ 0 h 315"/>
                <a:gd name="T32" fmla="*/ 68 w 322"/>
                <a:gd name="T33" fmla="*/ 0 h 315"/>
                <a:gd name="T34" fmla="*/ 66 w 322"/>
                <a:gd name="T35" fmla="*/ 0 h 315"/>
                <a:gd name="T36" fmla="*/ 64 w 322"/>
                <a:gd name="T37" fmla="*/ 2 h 3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2"/>
                <a:gd name="T58" fmla="*/ 0 h 315"/>
                <a:gd name="T59" fmla="*/ 322 w 322"/>
                <a:gd name="T60" fmla="*/ 315 h 3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2" h="315">
                  <a:moveTo>
                    <a:pt x="279" y="8"/>
                  </a:moveTo>
                  <a:lnTo>
                    <a:pt x="8" y="270"/>
                  </a:lnTo>
                  <a:lnTo>
                    <a:pt x="2" y="279"/>
                  </a:lnTo>
                  <a:lnTo>
                    <a:pt x="0" y="288"/>
                  </a:lnTo>
                  <a:lnTo>
                    <a:pt x="2" y="298"/>
                  </a:lnTo>
                  <a:lnTo>
                    <a:pt x="7" y="307"/>
                  </a:lnTo>
                  <a:lnTo>
                    <a:pt x="16" y="313"/>
                  </a:lnTo>
                  <a:lnTo>
                    <a:pt x="26" y="315"/>
                  </a:lnTo>
                  <a:lnTo>
                    <a:pt x="36" y="313"/>
                  </a:lnTo>
                  <a:lnTo>
                    <a:pt x="45" y="307"/>
                  </a:lnTo>
                  <a:lnTo>
                    <a:pt x="314" y="46"/>
                  </a:lnTo>
                  <a:lnTo>
                    <a:pt x="320" y="37"/>
                  </a:lnTo>
                  <a:lnTo>
                    <a:pt x="322" y="26"/>
                  </a:lnTo>
                  <a:lnTo>
                    <a:pt x="320" y="17"/>
                  </a:lnTo>
                  <a:lnTo>
                    <a:pt x="315" y="8"/>
                  </a:lnTo>
                  <a:lnTo>
                    <a:pt x="306" y="1"/>
                  </a:lnTo>
                  <a:lnTo>
                    <a:pt x="297" y="0"/>
                  </a:lnTo>
                  <a:lnTo>
                    <a:pt x="288" y="1"/>
                  </a:lnTo>
                  <a:lnTo>
                    <a:pt x="279" y="8"/>
                  </a:lnTo>
                  <a:close/>
                </a:path>
              </a:pathLst>
            </a:custGeom>
            <a:solidFill>
              <a:srgbClr val="000000"/>
            </a:solidFill>
            <a:ln w="9525">
              <a:noFill/>
              <a:round/>
              <a:headEnd/>
              <a:tailEnd/>
            </a:ln>
          </p:spPr>
          <p:txBody>
            <a:bodyPr/>
            <a:lstStyle/>
            <a:p>
              <a:pPr rtl="0"/>
              <a:endParaRPr lang="en-US" sz="3800"/>
            </a:p>
          </p:txBody>
        </p:sp>
        <p:sp>
          <p:nvSpPr>
            <p:cNvPr id="1344" name="Freeform 1342"/>
            <p:cNvSpPr>
              <a:spLocks/>
            </p:cNvSpPr>
            <p:nvPr/>
          </p:nvSpPr>
          <p:spPr bwMode="auto">
            <a:xfrm flipH="1">
              <a:off x="-110" y="2192"/>
              <a:ext cx="163" cy="91"/>
            </a:xfrm>
            <a:custGeom>
              <a:avLst/>
              <a:gdLst>
                <a:gd name="T0" fmla="*/ 153 w 708"/>
                <a:gd name="T1" fmla="*/ 4 h 397"/>
                <a:gd name="T2" fmla="*/ 151 w 708"/>
                <a:gd name="T3" fmla="*/ 8 h 397"/>
                <a:gd name="T4" fmla="*/ 148 w 708"/>
                <a:gd name="T5" fmla="*/ 15 h 397"/>
                <a:gd name="T6" fmla="*/ 144 w 708"/>
                <a:gd name="T7" fmla="*/ 24 h 397"/>
                <a:gd name="T8" fmla="*/ 137 w 708"/>
                <a:gd name="T9" fmla="*/ 35 h 397"/>
                <a:gd name="T10" fmla="*/ 129 w 708"/>
                <a:gd name="T11" fmla="*/ 46 h 397"/>
                <a:gd name="T12" fmla="*/ 118 w 708"/>
                <a:gd name="T13" fmla="*/ 56 h 397"/>
                <a:gd name="T14" fmla="*/ 105 w 708"/>
                <a:gd name="T15" fmla="*/ 66 h 397"/>
                <a:gd name="T16" fmla="*/ 93 w 708"/>
                <a:gd name="T17" fmla="*/ 73 h 397"/>
                <a:gd name="T18" fmla="*/ 83 w 708"/>
                <a:gd name="T19" fmla="*/ 77 h 397"/>
                <a:gd name="T20" fmla="*/ 72 w 708"/>
                <a:gd name="T21" fmla="*/ 79 h 397"/>
                <a:gd name="T22" fmla="*/ 61 w 708"/>
                <a:gd name="T23" fmla="*/ 81 h 397"/>
                <a:gd name="T24" fmla="*/ 50 w 708"/>
                <a:gd name="T25" fmla="*/ 81 h 397"/>
                <a:gd name="T26" fmla="*/ 38 w 708"/>
                <a:gd name="T27" fmla="*/ 80 h 397"/>
                <a:gd name="T28" fmla="*/ 26 w 708"/>
                <a:gd name="T29" fmla="*/ 78 h 397"/>
                <a:gd name="T30" fmla="*/ 13 w 708"/>
                <a:gd name="T31" fmla="*/ 75 h 397"/>
                <a:gd name="T32" fmla="*/ 4 w 708"/>
                <a:gd name="T33" fmla="*/ 73 h 397"/>
                <a:gd name="T34" fmla="*/ 1 w 708"/>
                <a:gd name="T35" fmla="*/ 75 h 397"/>
                <a:gd name="T36" fmla="*/ 0 w 708"/>
                <a:gd name="T37" fmla="*/ 78 h 397"/>
                <a:gd name="T38" fmla="*/ 2 w 708"/>
                <a:gd name="T39" fmla="*/ 82 h 397"/>
                <a:gd name="T40" fmla="*/ 10 w 708"/>
                <a:gd name="T41" fmla="*/ 85 h 397"/>
                <a:gd name="T42" fmla="*/ 24 w 708"/>
                <a:gd name="T43" fmla="*/ 88 h 397"/>
                <a:gd name="T44" fmla="*/ 37 w 708"/>
                <a:gd name="T45" fmla="*/ 90 h 397"/>
                <a:gd name="T46" fmla="*/ 50 w 708"/>
                <a:gd name="T47" fmla="*/ 91 h 397"/>
                <a:gd name="T48" fmla="*/ 63 w 708"/>
                <a:gd name="T49" fmla="*/ 91 h 397"/>
                <a:gd name="T50" fmla="*/ 75 w 708"/>
                <a:gd name="T51" fmla="*/ 89 h 397"/>
                <a:gd name="T52" fmla="*/ 86 w 708"/>
                <a:gd name="T53" fmla="*/ 86 h 397"/>
                <a:gd name="T54" fmla="*/ 97 w 708"/>
                <a:gd name="T55" fmla="*/ 82 h 397"/>
                <a:gd name="T56" fmla="*/ 111 w 708"/>
                <a:gd name="T57" fmla="*/ 75 h 397"/>
                <a:gd name="T58" fmla="*/ 125 w 708"/>
                <a:gd name="T59" fmla="*/ 64 h 397"/>
                <a:gd name="T60" fmla="*/ 136 w 708"/>
                <a:gd name="T61" fmla="*/ 53 h 397"/>
                <a:gd name="T62" fmla="*/ 146 w 708"/>
                <a:gd name="T63" fmla="*/ 41 h 397"/>
                <a:gd name="T64" fmla="*/ 153 w 708"/>
                <a:gd name="T65" fmla="*/ 30 h 397"/>
                <a:gd name="T66" fmla="*/ 158 w 708"/>
                <a:gd name="T67" fmla="*/ 19 h 397"/>
                <a:gd name="T68" fmla="*/ 161 w 708"/>
                <a:gd name="T69" fmla="*/ 12 h 397"/>
                <a:gd name="T70" fmla="*/ 163 w 708"/>
                <a:gd name="T71" fmla="*/ 7 h 397"/>
                <a:gd name="T72" fmla="*/ 163 w 708"/>
                <a:gd name="T73" fmla="*/ 4 h 397"/>
                <a:gd name="T74" fmla="*/ 161 w 708"/>
                <a:gd name="T75" fmla="*/ 1 h 397"/>
                <a:gd name="T76" fmla="*/ 157 w 708"/>
                <a:gd name="T77" fmla="*/ 0 h 397"/>
                <a:gd name="T78" fmla="*/ 154 w 708"/>
                <a:gd name="T79" fmla="*/ 2 h 3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8"/>
                <a:gd name="T121" fmla="*/ 0 h 397"/>
                <a:gd name="T122" fmla="*/ 708 w 708"/>
                <a:gd name="T123" fmla="*/ 397 h 3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8" h="397">
                  <a:moveTo>
                    <a:pt x="665" y="15"/>
                  </a:moveTo>
                  <a:lnTo>
                    <a:pt x="664" y="17"/>
                  </a:lnTo>
                  <a:lnTo>
                    <a:pt x="662" y="24"/>
                  </a:lnTo>
                  <a:lnTo>
                    <a:pt x="658" y="36"/>
                  </a:lnTo>
                  <a:lnTo>
                    <a:pt x="652" y="49"/>
                  </a:lnTo>
                  <a:lnTo>
                    <a:pt x="645" y="66"/>
                  </a:lnTo>
                  <a:lnTo>
                    <a:pt x="636" y="85"/>
                  </a:lnTo>
                  <a:lnTo>
                    <a:pt x="624" y="106"/>
                  </a:lnTo>
                  <a:lnTo>
                    <a:pt x="611" y="128"/>
                  </a:lnTo>
                  <a:lnTo>
                    <a:pt x="595" y="151"/>
                  </a:lnTo>
                  <a:lnTo>
                    <a:pt x="578" y="176"/>
                  </a:lnTo>
                  <a:lnTo>
                    <a:pt x="559" y="200"/>
                  </a:lnTo>
                  <a:lnTo>
                    <a:pt x="537" y="224"/>
                  </a:lnTo>
                  <a:lnTo>
                    <a:pt x="512" y="246"/>
                  </a:lnTo>
                  <a:lnTo>
                    <a:pt x="486" y="269"/>
                  </a:lnTo>
                  <a:lnTo>
                    <a:pt x="456" y="289"/>
                  </a:lnTo>
                  <a:lnTo>
                    <a:pt x="425" y="308"/>
                  </a:lnTo>
                  <a:lnTo>
                    <a:pt x="404" y="318"/>
                  </a:lnTo>
                  <a:lnTo>
                    <a:pt x="382" y="327"/>
                  </a:lnTo>
                  <a:lnTo>
                    <a:pt x="360" y="334"/>
                  </a:lnTo>
                  <a:lnTo>
                    <a:pt x="337" y="340"/>
                  </a:lnTo>
                  <a:lnTo>
                    <a:pt x="314" y="345"/>
                  </a:lnTo>
                  <a:lnTo>
                    <a:pt x="290" y="349"/>
                  </a:lnTo>
                  <a:lnTo>
                    <a:pt x="266" y="352"/>
                  </a:lnTo>
                  <a:lnTo>
                    <a:pt x="242" y="353"/>
                  </a:lnTo>
                  <a:lnTo>
                    <a:pt x="216" y="353"/>
                  </a:lnTo>
                  <a:lnTo>
                    <a:pt x="191" y="352"/>
                  </a:lnTo>
                  <a:lnTo>
                    <a:pt x="165" y="351"/>
                  </a:lnTo>
                  <a:lnTo>
                    <a:pt x="139" y="347"/>
                  </a:lnTo>
                  <a:lnTo>
                    <a:pt x="112" y="342"/>
                  </a:lnTo>
                  <a:lnTo>
                    <a:pt x="84" y="335"/>
                  </a:lnTo>
                  <a:lnTo>
                    <a:pt x="57" y="328"/>
                  </a:lnTo>
                  <a:lnTo>
                    <a:pt x="28" y="319"/>
                  </a:lnTo>
                  <a:lnTo>
                    <a:pt x="19" y="318"/>
                  </a:lnTo>
                  <a:lnTo>
                    <a:pt x="12" y="321"/>
                  </a:lnTo>
                  <a:lnTo>
                    <a:pt x="5" y="326"/>
                  </a:lnTo>
                  <a:lnTo>
                    <a:pt x="1" y="332"/>
                  </a:lnTo>
                  <a:lnTo>
                    <a:pt x="0" y="342"/>
                  </a:lnTo>
                  <a:lnTo>
                    <a:pt x="2" y="349"/>
                  </a:lnTo>
                  <a:lnTo>
                    <a:pt x="8" y="357"/>
                  </a:lnTo>
                  <a:lnTo>
                    <a:pt x="14" y="361"/>
                  </a:lnTo>
                  <a:lnTo>
                    <a:pt x="44" y="370"/>
                  </a:lnTo>
                  <a:lnTo>
                    <a:pt x="75" y="378"/>
                  </a:lnTo>
                  <a:lnTo>
                    <a:pt x="104" y="384"/>
                  </a:lnTo>
                  <a:lnTo>
                    <a:pt x="134" y="390"/>
                  </a:lnTo>
                  <a:lnTo>
                    <a:pt x="162" y="394"/>
                  </a:lnTo>
                  <a:lnTo>
                    <a:pt x="191" y="396"/>
                  </a:lnTo>
                  <a:lnTo>
                    <a:pt x="218" y="397"/>
                  </a:lnTo>
                  <a:lnTo>
                    <a:pt x="246" y="397"/>
                  </a:lnTo>
                  <a:lnTo>
                    <a:pt x="273" y="395"/>
                  </a:lnTo>
                  <a:lnTo>
                    <a:pt x="299" y="392"/>
                  </a:lnTo>
                  <a:lnTo>
                    <a:pt x="325" y="388"/>
                  </a:lnTo>
                  <a:lnTo>
                    <a:pt x="350" y="382"/>
                  </a:lnTo>
                  <a:lnTo>
                    <a:pt x="374" y="375"/>
                  </a:lnTo>
                  <a:lnTo>
                    <a:pt x="399" y="366"/>
                  </a:lnTo>
                  <a:lnTo>
                    <a:pt x="422" y="357"/>
                  </a:lnTo>
                  <a:lnTo>
                    <a:pt x="446" y="345"/>
                  </a:lnTo>
                  <a:lnTo>
                    <a:pt x="481" y="326"/>
                  </a:lnTo>
                  <a:lnTo>
                    <a:pt x="512" y="304"/>
                  </a:lnTo>
                  <a:lnTo>
                    <a:pt x="542" y="280"/>
                  </a:lnTo>
                  <a:lnTo>
                    <a:pt x="568" y="256"/>
                  </a:lnTo>
                  <a:lnTo>
                    <a:pt x="591" y="230"/>
                  </a:lnTo>
                  <a:lnTo>
                    <a:pt x="613" y="204"/>
                  </a:lnTo>
                  <a:lnTo>
                    <a:pt x="632" y="178"/>
                  </a:lnTo>
                  <a:lnTo>
                    <a:pt x="649" y="153"/>
                  </a:lnTo>
                  <a:lnTo>
                    <a:pt x="663" y="129"/>
                  </a:lnTo>
                  <a:lnTo>
                    <a:pt x="675" y="106"/>
                  </a:lnTo>
                  <a:lnTo>
                    <a:pt x="685" y="85"/>
                  </a:lnTo>
                  <a:lnTo>
                    <a:pt x="693" y="67"/>
                  </a:lnTo>
                  <a:lnTo>
                    <a:pt x="698" y="53"/>
                  </a:lnTo>
                  <a:lnTo>
                    <a:pt x="703" y="40"/>
                  </a:lnTo>
                  <a:lnTo>
                    <a:pt x="706" y="32"/>
                  </a:lnTo>
                  <a:lnTo>
                    <a:pt x="707" y="28"/>
                  </a:lnTo>
                  <a:lnTo>
                    <a:pt x="708" y="19"/>
                  </a:lnTo>
                  <a:lnTo>
                    <a:pt x="706" y="11"/>
                  </a:lnTo>
                  <a:lnTo>
                    <a:pt x="701" y="4"/>
                  </a:lnTo>
                  <a:lnTo>
                    <a:pt x="693" y="0"/>
                  </a:lnTo>
                  <a:lnTo>
                    <a:pt x="684" y="0"/>
                  </a:lnTo>
                  <a:lnTo>
                    <a:pt x="676" y="3"/>
                  </a:lnTo>
                  <a:lnTo>
                    <a:pt x="669" y="8"/>
                  </a:lnTo>
                  <a:lnTo>
                    <a:pt x="665" y="15"/>
                  </a:lnTo>
                  <a:close/>
                </a:path>
              </a:pathLst>
            </a:custGeom>
            <a:solidFill>
              <a:srgbClr val="000000"/>
            </a:solidFill>
            <a:ln w="9525">
              <a:noFill/>
              <a:round/>
              <a:headEnd/>
              <a:tailEnd/>
            </a:ln>
          </p:spPr>
          <p:txBody>
            <a:bodyPr/>
            <a:lstStyle/>
            <a:p>
              <a:pPr rtl="0"/>
              <a:endParaRPr lang="en-US" sz="3800"/>
            </a:p>
          </p:txBody>
        </p:sp>
        <p:sp>
          <p:nvSpPr>
            <p:cNvPr id="1345" name="Freeform 1343"/>
            <p:cNvSpPr>
              <a:spLocks/>
            </p:cNvSpPr>
            <p:nvPr/>
          </p:nvSpPr>
          <p:spPr bwMode="auto">
            <a:xfrm flipH="1">
              <a:off x="35" y="2242"/>
              <a:ext cx="49" cy="41"/>
            </a:xfrm>
            <a:custGeom>
              <a:avLst/>
              <a:gdLst>
                <a:gd name="T0" fmla="*/ 1 w 215"/>
                <a:gd name="T1" fmla="*/ 11 h 181"/>
                <a:gd name="T2" fmla="*/ 1 w 215"/>
                <a:gd name="T3" fmla="*/ 12 h 181"/>
                <a:gd name="T4" fmla="*/ 0 w 215"/>
                <a:gd name="T5" fmla="*/ 13 h 181"/>
                <a:gd name="T6" fmla="*/ 0 w 215"/>
                <a:gd name="T7" fmla="*/ 14 h 181"/>
                <a:gd name="T8" fmla="*/ 0 w 215"/>
                <a:gd name="T9" fmla="*/ 15 h 181"/>
                <a:gd name="T10" fmla="*/ 0 w 215"/>
                <a:gd name="T11" fmla="*/ 16 h 181"/>
                <a:gd name="T12" fmla="*/ 0 w 215"/>
                <a:gd name="T13" fmla="*/ 17 h 181"/>
                <a:gd name="T14" fmla="*/ 1 w 215"/>
                <a:gd name="T15" fmla="*/ 19 h 181"/>
                <a:gd name="T16" fmla="*/ 1 w 215"/>
                <a:gd name="T17" fmla="*/ 20 h 181"/>
                <a:gd name="T18" fmla="*/ 2 w 215"/>
                <a:gd name="T19" fmla="*/ 21 h 181"/>
                <a:gd name="T20" fmla="*/ 4 w 215"/>
                <a:gd name="T21" fmla="*/ 22 h 181"/>
                <a:gd name="T22" fmla="*/ 5 w 215"/>
                <a:gd name="T23" fmla="*/ 23 h 181"/>
                <a:gd name="T24" fmla="*/ 7 w 215"/>
                <a:gd name="T25" fmla="*/ 24 h 181"/>
                <a:gd name="T26" fmla="*/ 7 w 215"/>
                <a:gd name="T27" fmla="*/ 25 h 181"/>
                <a:gd name="T28" fmla="*/ 7 w 215"/>
                <a:gd name="T29" fmla="*/ 26 h 181"/>
                <a:gd name="T30" fmla="*/ 6 w 215"/>
                <a:gd name="T31" fmla="*/ 27 h 181"/>
                <a:gd name="T32" fmla="*/ 6 w 215"/>
                <a:gd name="T33" fmla="*/ 28 h 181"/>
                <a:gd name="T34" fmla="*/ 7 w 215"/>
                <a:gd name="T35" fmla="*/ 31 h 181"/>
                <a:gd name="T36" fmla="*/ 8 w 215"/>
                <a:gd name="T37" fmla="*/ 33 h 181"/>
                <a:gd name="T38" fmla="*/ 9 w 215"/>
                <a:gd name="T39" fmla="*/ 35 h 181"/>
                <a:gd name="T40" fmla="*/ 11 w 215"/>
                <a:gd name="T41" fmla="*/ 37 h 181"/>
                <a:gd name="T42" fmla="*/ 11 w 215"/>
                <a:gd name="T43" fmla="*/ 37 h 181"/>
                <a:gd name="T44" fmla="*/ 12 w 215"/>
                <a:gd name="T45" fmla="*/ 38 h 181"/>
                <a:gd name="T46" fmla="*/ 12 w 215"/>
                <a:gd name="T47" fmla="*/ 38 h 181"/>
                <a:gd name="T48" fmla="*/ 13 w 215"/>
                <a:gd name="T49" fmla="*/ 38 h 181"/>
                <a:gd name="T50" fmla="*/ 15 w 215"/>
                <a:gd name="T51" fmla="*/ 39 h 181"/>
                <a:gd name="T52" fmla="*/ 18 w 215"/>
                <a:gd name="T53" fmla="*/ 40 h 181"/>
                <a:gd name="T54" fmla="*/ 22 w 215"/>
                <a:gd name="T55" fmla="*/ 40 h 181"/>
                <a:gd name="T56" fmla="*/ 27 w 215"/>
                <a:gd name="T57" fmla="*/ 41 h 181"/>
                <a:gd name="T58" fmla="*/ 32 w 215"/>
                <a:gd name="T59" fmla="*/ 41 h 181"/>
                <a:gd name="T60" fmla="*/ 37 w 215"/>
                <a:gd name="T61" fmla="*/ 40 h 181"/>
                <a:gd name="T62" fmla="*/ 41 w 215"/>
                <a:gd name="T63" fmla="*/ 38 h 181"/>
                <a:gd name="T64" fmla="*/ 45 w 215"/>
                <a:gd name="T65" fmla="*/ 35 h 181"/>
                <a:gd name="T66" fmla="*/ 45 w 215"/>
                <a:gd name="T67" fmla="*/ 35 h 181"/>
                <a:gd name="T68" fmla="*/ 45 w 215"/>
                <a:gd name="T69" fmla="*/ 34 h 181"/>
                <a:gd name="T70" fmla="*/ 45 w 215"/>
                <a:gd name="T71" fmla="*/ 34 h 181"/>
                <a:gd name="T72" fmla="*/ 45 w 215"/>
                <a:gd name="T73" fmla="*/ 34 h 181"/>
                <a:gd name="T74" fmla="*/ 46 w 215"/>
                <a:gd name="T75" fmla="*/ 33 h 181"/>
                <a:gd name="T76" fmla="*/ 47 w 215"/>
                <a:gd name="T77" fmla="*/ 30 h 181"/>
                <a:gd name="T78" fmla="*/ 48 w 215"/>
                <a:gd name="T79" fmla="*/ 26 h 181"/>
                <a:gd name="T80" fmla="*/ 49 w 215"/>
                <a:gd name="T81" fmla="*/ 21 h 181"/>
                <a:gd name="T82" fmla="*/ 49 w 215"/>
                <a:gd name="T83" fmla="*/ 19 h 181"/>
                <a:gd name="T84" fmla="*/ 49 w 215"/>
                <a:gd name="T85" fmla="*/ 17 h 181"/>
                <a:gd name="T86" fmla="*/ 48 w 215"/>
                <a:gd name="T87" fmla="*/ 15 h 181"/>
                <a:gd name="T88" fmla="*/ 47 w 215"/>
                <a:gd name="T89" fmla="*/ 13 h 181"/>
                <a:gd name="T90" fmla="*/ 46 w 215"/>
                <a:gd name="T91" fmla="*/ 11 h 181"/>
                <a:gd name="T92" fmla="*/ 44 w 215"/>
                <a:gd name="T93" fmla="*/ 9 h 181"/>
                <a:gd name="T94" fmla="*/ 42 w 215"/>
                <a:gd name="T95" fmla="*/ 7 h 181"/>
                <a:gd name="T96" fmla="*/ 40 w 215"/>
                <a:gd name="T97" fmla="*/ 5 h 181"/>
                <a:gd name="T98" fmla="*/ 37 w 215"/>
                <a:gd name="T99" fmla="*/ 4 h 181"/>
                <a:gd name="T100" fmla="*/ 34 w 215"/>
                <a:gd name="T101" fmla="*/ 3 h 181"/>
                <a:gd name="T102" fmla="*/ 31 w 215"/>
                <a:gd name="T103" fmla="*/ 2 h 181"/>
                <a:gd name="T104" fmla="*/ 27 w 215"/>
                <a:gd name="T105" fmla="*/ 1 h 181"/>
                <a:gd name="T106" fmla="*/ 24 w 215"/>
                <a:gd name="T107" fmla="*/ 1 h 181"/>
                <a:gd name="T108" fmla="*/ 21 w 215"/>
                <a:gd name="T109" fmla="*/ 0 h 181"/>
                <a:gd name="T110" fmla="*/ 18 w 215"/>
                <a:gd name="T111" fmla="*/ 0 h 181"/>
                <a:gd name="T112" fmla="*/ 14 w 215"/>
                <a:gd name="T113" fmla="*/ 1 h 181"/>
                <a:gd name="T114" fmla="*/ 10 w 215"/>
                <a:gd name="T115" fmla="*/ 2 h 181"/>
                <a:gd name="T116" fmla="*/ 7 w 215"/>
                <a:gd name="T117" fmla="*/ 4 h 181"/>
                <a:gd name="T118" fmla="*/ 4 w 215"/>
                <a:gd name="T119" fmla="*/ 7 h 181"/>
                <a:gd name="T120" fmla="*/ 1 w 215"/>
                <a:gd name="T121" fmla="*/ 11 h 1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5"/>
                <a:gd name="T184" fmla="*/ 0 h 181"/>
                <a:gd name="T185" fmla="*/ 215 w 215"/>
                <a:gd name="T186" fmla="*/ 181 h 1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5" h="181">
                  <a:moveTo>
                    <a:pt x="5" y="47"/>
                  </a:moveTo>
                  <a:lnTo>
                    <a:pt x="4" y="51"/>
                  </a:lnTo>
                  <a:lnTo>
                    <a:pt x="1" y="56"/>
                  </a:lnTo>
                  <a:lnTo>
                    <a:pt x="0" y="61"/>
                  </a:lnTo>
                  <a:lnTo>
                    <a:pt x="0" y="67"/>
                  </a:lnTo>
                  <a:lnTo>
                    <a:pt x="0" y="72"/>
                  </a:lnTo>
                  <a:lnTo>
                    <a:pt x="1" y="77"/>
                  </a:lnTo>
                  <a:lnTo>
                    <a:pt x="3" y="82"/>
                  </a:lnTo>
                  <a:lnTo>
                    <a:pt x="5" y="87"/>
                  </a:lnTo>
                  <a:lnTo>
                    <a:pt x="9" y="93"/>
                  </a:lnTo>
                  <a:lnTo>
                    <a:pt x="16" y="98"/>
                  </a:lnTo>
                  <a:lnTo>
                    <a:pt x="22" y="102"/>
                  </a:lnTo>
                  <a:lnTo>
                    <a:pt x="31" y="104"/>
                  </a:lnTo>
                  <a:lnTo>
                    <a:pt x="30" y="109"/>
                  </a:lnTo>
                  <a:lnTo>
                    <a:pt x="29" y="115"/>
                  </a:lnTo>
                  <a:lnTo>
                    <a:pt x="27" y="120"/>
                  </a:lnTo>
                  <a:lnTo>
                    <a:pt x="27" y="125"/>
                  </a:lnTo>
                  <a:lnTo>
                    <a:pt x="29" y="136"/>
                  </a:lnTo>
                  <a:lnTo>
                    <a:pt x="33" y="146"/>
                  </a:lnTo>
                  <a:lnTo>
                    <a:pt x="38" y="155"/>
                  </a:lnTo>
                  <a:lnTo>
                    <a:pt x="47" y="164"/>
                  </a:lnTo>
                  <a:lnTo>
                    <a:pt x="49" y="165"/>
                  </a:lnTo>
                  <a:lnTo>
                    <a:pt x="51" y="167"/>
                  </a:lnTo>
                  <a:lnTo>
                    <a:pt x="53" y="168"/>
                  </a:lnTo>
                  <a:lnTo>
                    <a:pt x="55" y="168"/>
                  </a:lnTo>
                  <a:lnTo>
                    <a:pt x="64" y="171"/>
                  </a:lnTo>
                  <a:lnTo>
                    <a:pt x="78" y="175"/>
                  </a:lnTo>
                  <a:lnTo>
                    <a:pt x="98" y="178"/>
                  </a:lnTo>
                  <a:lnTo>
                    <a:pt x="118" y="181"/>
                  </a:lnTo>
                  <a:lnTo>
                    <a:pt x="139" y="180"/>
                  </a:lnTo>
                  <a:lnTo>
                    <a:pt x="161" y="177"/>
                  </a:lnTo>
                  <a:lnTo>
                    <a:pt x="181" y="168"/>
                  </a:lnTo>
                  <a:lnTo>
                    <a:pt x="196" y="155"/>
                  </a:lnTo>
                  <a:lnTo>
                    <a:pt x="198" y="154"/>
                  </a:lnTo>
                  <a:lnTo>
                    <a:pt x="198" y="152"/>
                  </a:lnTo>
                  <a:lnTo>
                    <a:pt x="199" y="152"/>
                  </a:lnTo>
                  <a:lnTo>
                    <a:pt x="199" y="151"/>
                  </a:lnTo>
                  <a:lnTo>
                    <a:pt x="203" y="145"/>
                  </a:lnTo>
                  <a:lnTo>
                    <a:pt x="208" y="132"/>
                  </a:lnTo>
                  <a:lnTo>
                    <a:pt x="212" y="115"/>
                  </a:lnTo>
                  <a:lnTo>
                    <a:pt x="215" y="94"/>
                  </a:lnTo>
                  <a:lnTo>
                    <a:pt x="215" y="85"/>
                  </a:lnTo>
                  <a:lnTo>
                    <a:pt x="213" y="76"/>
                  </a:lnTo>
                  <a:lnTo>
                    <a:pt x="211" y="68"/>
                  </a:lnTo>
                  <a:lnTo>
                    <a:pt x="207" y="59"/>
                  </a:lnTo>
                  <a:lnTo>
                    <a:pt x="200" y="48"/>
                  </a:lnTo>
                  <a:lnTo>
                    <a:pt x="194" y="39"/>
                  </a:lnTo>
                  <a:lnTo>
                    <a:pt x="185" y="31"/>
                  </a:lnTo>
                  <a:lnTo>
                    <a:pt x="174" y="24"/>
                  </a:lnTo>
                  <a:lnTo>
                    <a:pt x="163" y="18"/>
                  </a:lnTo>
                  <a:lnTo>
                    <a:pt x="150" y="13"/>
                  </a:lnTo>
                  <a:lnTo>
                    <a:pt x="135" y="9"/>
                  </a:lnTo>
                  <a:lnTo>
                    <a:pt x="120" y="5"/>
                  </a:lnTo>
                  <a:lnTo>
                    <a:pt x="107" y="3"/>
                  </a:lnTo>
                  <a:lnTo>
                    <a:pt x="92" y="0"/>
                  </a:lnTo>
                  <a:lnTo>
                    <a:pt x="77" y="0"/>
                  </a:lnTo>
                  <a:lnTo>
                    <a:pt x="60" y="3"/>
                  </a:lnTo>
                  <a:lnTo>
                    <a:pt x="44" y="8"/>
                  </a:lnTo>
                  <a:lnTo>
                    <a:pt x="29" y="16"/>
                  </a:lnTo>
                  <a:lnTo>
                    <a:pt x="16" y="29"/>
                  </a:lnTo>
                  <a:lnTo>
                    <a:pt x="5" y="47"/>
                  </a:lnTo>
                  <a:close/>
                </a:path>
              </a:pathLst>
            </a:custGeom>
            <a:solidFill>
              <a:srgbClr val="000000"/>
            </a:solidFill>
            <a:ln w="9525">
              <a:noFill/>
              <a:round/>
              <a:headEnd/>
              <a:tailEnd/>
            </a:ln>
          </p:spPr>
          <p:txBody>
            <a:bodyPr/>
            <a:lstStyle/>
            <a:p>
              <a:pPr rtl="0"/>
              <a:endParaRPr lang="en-US" sz="3800"/>
            </a:p>
          </p:txBody>
        </p:sp>
        <p:sp>
          <p:nvSpPr>
            <p:cNvPr id="1346" name="Freeform 1344"/>
            <p:cNvSpPr>
              <a:spLocks/>
            </p:cNvSpPr>
            <p:nvPr/>
          </p:nvSpPr>
          <p:spPr bwMode="auto">
            <a:xfrm flipH="1">
              <a:off x="48" y="2254"/>
              <a:ext cx="22" cy="17"/>
            </a:xfrm>
            <a:custGeom>
              <a:avLst/>
              <a:gdLst>
                <a:gd name="T0" fmla="*/ 10 w 99"/>
                <a:gd name="T1" fmla="*/ 0 h 74"/>
                <a:gd name="T2" fmla="*/ 10 w 99"/>
                <a:gd name="T3" fmla="*/ 1 h 74"/>
                <a:gd name="T4" fmla="*/ 10 w 99"/>
                <a:gd name="T5" fmla="*/ 1 h 74"/>
                <a:gd name="T6" fmla="*/ 10 w 99"/>
                <a:gd name="T7" fmla="*/ 1 h 74"/>
                <a:gd name="T8" fmla="*/ 10 w 99"/>
                <a:gd name="T9" fmla="*/ 1 h 74"/>
                <a:gd name="T10" fmla="*/ 12 w 99"/>
                <a:gd name="T11" fmla="*/ 1 h 74"/>
                <a:gd name="T12" fmla="*/ 14 w 99"/>
                <a:gd name="T13" fmla="*/ 1 h 74"/>
                <a:gd name="T14" fmla="*/ 15 w 99"/>
                <a:gd name="T15" fmla="*/ 2 h 74"/>
                <a:gd name="T16" fmla="*/ 17 w 99"/>
                <a:gd name="T17" fmla="*/ 2 h 74"/>
                <a:gd name="T18" fmla="*/ 18 w 99"/>
                <a:gd name="T19" fmla="*/ 3 h 74"/>
                <a:gd name="T20" fmla="*/ 20 w 99"/>
                <a:gd name="T21" fmla="*/ 4 h 74"/>
                <a:gd name="T22" fmla="*/ 21 w 99"/>
                <a:gd name="T23" fmla="*/ 5 h 74"/>
                <a:gd name="T24" fmla="*/ 22 w 99"/>
                <a:gd name="T25" fmla="*/ 6 h 74"/>
                <a:gd name="T26" fmla="*/ 22 w 99"/>
                <a:gd name="T27" fmla="*/ 7 h 74"/>
                <a:gd name="T28" fmla="*/ 22 w 99"/>
                <a:gd name="T29" fmla="*/ 8 h 74"/>
                <a:gd name="T30" fmla="*/ 22 w 99"/>
                <a:gd name="T31" fmla="*/ 9 h 74"/>
                <a:gd name="T32" fmla="*/ 22 w 99"/>
                <a:gd name="T33" fmla="*/ 9 h 74"/>
                <a:gd name="T34" fmla="*/ 22 w 99"/>
                <a:gd name="T35" fmla="*/ 11 h 74"/>
                <a:gd name="T36" fmla="*/ 22 w 99"/>
                <a:gd name="T37" fmla="*/ 13 h 74"/>
                <a:gd name="T38" fmla="*/ 21 w 99"/>
                <a:gd name="T39" fmla="*/ 14 h 74"/>
                <a:gd name="T40" fmla="*/ 21 w 99"/>
                <a:gd name="T41" fmla="*/ 15 h 74"/>
                <a:gd name="T42" fmla="*/ 20 w 99"/>
                <a:gd name="T43" fmla="*/ 16 h 74"/>
                <a:gd name="T44" fmla="*/ 18 w 99"/>
                <a:gd name="T45" fmla="*/ 17 h 74"/>
                <a:gd name="T46" fmla="*/ 16 w 99"/>
                <a:gd name="T47" fmla="*/ 17 h 74"/>
                <a:gd name="T48" fmla="*/ 14 w 99"/>
                <a:gd name="T49" fmla="*/ 17 h 74"/>
                <a:gd name="T50" fmla="*/ 12 w 99"/>
                <a:gd name="T51" fmla="*/ 17 h 74"/>
                <a:gd name="T52" fmla="*/ 9 w 99"/>
                <a:gd name="T53" fmla="*/ 17 h 74"/>
                <a:gd name="T54" fmla="*/ 7 w 99"/>
                <a:gd name="T55" fmla="*/ 16 h 74"/>
                <a:gd name="T56" fmla="*/ 4 w 99"/>
                <a:gd name="T57" fmla="*/ 15 h 74"/>
                <a:gd name="T58" fmla="*/ 5 w 99"/>
                <a:gd name="T59" fmla="*/ 14 h 74"/>
                <a:gd name="T60" fmla="*/ 5 w 99"/>
                <a:gd name="T61" fmla="*/ 13 h 74"/>
                <a:gd name="T62" fmla="*/ 6 w 99"/>
                <a:gd name="T63" fmla="*/ 12 h 74"/>
                <a:gd name="T64" fmla="*/ 6 w 99"/>
                <a:gd name="T65" fmla="*/ 11 h 74"/>
                <a:gd name="T66" fmla="*/ 7 w 99"/>
                <a:gd name="T67" fmla="*/ 10 h 74"/>
                <a:gd name="T68" fmla="*/ 7 w 99"/>
                <a:gd name="T69" fmla="*/ 9 h 74"/>
                <a:gd name="T70" fmla="*/ 7 w 99"/>
                <a:gd name="T71" fmla="*/ 9 h 74"/>
                <a:gd name="T72" fmla="*/ 7 w 99"/>
                <a:gd name="T73" fmla="*/ 7 h 74"/>
                <a:gd name="T74" fmla="*/ 7 w 99"/>
                <a:gd name="T75" fmla="*/ 7 h 74"/>
                <a:gd name="T76" fmla="*/ 7 w 99"/>
                <a:gd name="T77" fmla="*/ 6 h 74"/>
                <a:gd name="T78" fmla="*/ 7 w 99"/>
                <a:gd name="T79" fmla="*/ 6 h 74"/>
                <a:gd name="T80" fmla="*/ 7 w 99"/>
                <a:gd name="T81" fmla="*/ 6 h 74"/>
                <a:gd name="T82" fmla="*/ 6 w 99"/>
                <a:gd name="T83" fmla="*/ 4 h 74"/>
                <a:gd name="T84" fmla="*/ 6 w 99"/>
                <a:gd name="T85" fmla="*/ 3 h 74"/>
                <a:gd name="T86" fmla="*/ 4 w 99"/>
                <a:gd name="T87" fmla="*/ 2 h 74"/>
                <a:gd name="T88" fmla="*/ 3 w 99"/>
                <a:gd name="T89" fmla="*/ 2 h 74"/>
                <a:gd name="T90" fmla="*/ 3 w 99"/>
                <a:gd name="T91" fmla="*/ 2 h 74"/>
                <a:gd name="T92" fmla="*/ 2 w 99"/>
                <a:gd name="T93" fmla="*/ 1 h 74"/>
                <a:gd name="T94" fmla="*/ 1 w 99"/>
                <a:gd name="T95" fmla="*/ 1 h 74"/>
                <a:gd name="T96" fmla="*/ 0 w 99"/>
                <a:gd name="T97" fmla="*/ 1 h 74"/>
                <a:gd name="T98" fmla="*/ 2 w 99"/>
                <a:gd name="T99" fmla="*/ 0 h 74"/>
                <a:gd name="T100" fmla="*/ 3 w 99"/>
                <a:gd name="T101" fmla="*/ 0 h 74"/>
                <a:gd name="T102" fmla="*/ 4 w 99"/>
                <a:gd name="T103" fmla="*/ 0 h 74"/>
                <a:gd name="T104" fmla="*/ 6 w 99"/>
                <a:gd name="T105" fmla="*/ 0 h 74"/>
                <a:gd name="T106" fmla="*/ 7 w 99"/>
                <a:gd name="T107" fmla="*/ 0 h 74"/>
                <a:gd name="T108" fmla="*/ 8 w 99"/>
                <a:gd name="T109" fmla="*/ 0 h 74"/>
                <a:gd name="T110" fmla="*/ 9 w 99"/>
                <a:gd name="T111" fmla="*/ 0 h 74"/>
                <a:gd name="T112" fmla="*/ 10 w 99"/>
                <a:gd name="T113" fmla="*/ 0 h 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9"/>
                <a:gd name="T172" fmla="*/ 0 h 74"/>
                <a:gd name="T173" fmla="*/ 99 w 99"/>
                <a:gd name="T174" fmla="*/ 74 h 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9" h="74">
                  <a:moveTo>
                    <a:pt x="43" y="2"/>
                  </a:moveTo>
                  <a:lnTo>
                    <a:pt x="45" y="3"/>
                  </a:lnTo>
                  <a:lnTo>
                    <a:pt x="46" y="3"/>
                  </a:lnTo>
                  <a:lnTo>
                    <a:pt x="47" y="3"/>
                  </a:lnTo>
                  <a:lnTo>
                    <a:pt x="54" y="5"/>
                  </a:lnTo>
                  <a:lnTo>
                    <a:pt x="62" y="6"/>
                  </a:lnTo>
                  <a:lnTo>
                    <a:pt x="69" y="7"/>
                  </a:lnTo>
                  <a:lnTo>
                    <a:pt x="76" y="10"/>
                  </a:lnTo>
                  <a:lnTo>
                    <a:pt x="82" y="14"/>
                  </a:lnTo>
                  <a:lnTo>
                    <a:pt x="89" y="16"/>
                  </a:lnTo>
                  <a:lnTo>
                    <a:pt x="93" y="22"/>
                  </a:lnTo>
                  <a:lnTo>
                    <a:pt x="97" y="27"/>
                  </a:lnTo>
                  <a:lnTo>
                    <a:pt x="98" y="29"/>
                  </a:lnTo>
                  <a:lnTo>
                    <a:pt x="99" y="33"/>
                  </a:lnTo>
                  <a:lnTo>
                    <a:pt x="99" y="37"/>
                  </a:lnTo>
                  <a:lnTo>
                    <a:pt x="99" y="40"/>
                  </a:lnTo>
                  <a:lnTo>
                    <a:pt x="99" y="49"/>
                  </a:lnTo>
                  <a:lnTo>
                    <a:pt x="97" y="55"/>
                  </a:lnTo>
                  <a:lnTo>
                    <a:pt x="95" y="62"/>
                  </a:lnTo>
                  <a:lnTo>
                    <a:pt x="93" y="67"/>
                  </a:lnTo>
                  <a:lnTo>
                    <a:pt x="88" y="70"/>
                  </a:lnTo>
                  <a:lnTo>
                    <a:pt x="81" y="72"/>
                  </a:lnTo>
                  <a:lnTo>
                    <a:pt x="73" y="74"/>
                  </a:lnTo>
                  <a:lnTo>
                    <a:pt x="63" y="74"/>
                  </a:lnTo>
                  <a:lnTo>
                    <a:pt x="52" y="72"/>
                  </a:lnTo>
                  <a:lnTo>
                    <a:pt x="42" y="72"/>
                  </a:lnTo>
                  <a:lnTo>
                    <a:pt x="30" y="70"/>
                  </a:lnTo>
                  <a:lnTo>
                    <a:pt x="20" y="67"/>
                  </a:lnTo>
                  <a:lnTo>
                    <a:pt x="21" y="63"/>
                  </a:lnTo>
                  <a:lnTo>
                    <a:pt x="23" y="58"/>
                  </a:lnTo>
                  <a:lnTo>
                    <a:pt x="25" y="53"/>
                  </a:lnTo>
                  <a:lnTo>
                    <a:pt x="28" y="48"/>
                  </a:lnTo>
                  <a:lnTo>
                    <a:pt x="30" y="45"/>
                  </a:lnTo>
                  <a:lnTo>
                    <a:pt x="32" y="41"/>
                  </a:lnTo>
                  <a:lnTo>
                    <a:pt x="33" y="37"/>
                  </a:lnTo>
                  <a:lnTo>
                    <a:pt x="33" y="32"/>
                  </a:lnTo>
                  <a:lnTo>
                    <a:pt x="33" y="29"/>
                  </a:lnTo>
                  <a:lnTo>
                    <a:pt x="33" y="28"/>
                  </a:lnTo>
                  <a:lnTo>
                    <a:pt x="33" y="26"/>
                  </a:lnTo>
                  <a:lnTo>
                    <a:pt x="32" y="24"/>
                  </a:lnTo>
                  <a:lnTo>
                    <a:pt x="29" y="19"/>
                  </a:lnTo>
                  <a:lnTo>
                    <a:pt x="25" y="14"/>
                  </a:lnTo>
                  <a:lnTo>
                    <a:pt x="20" y="10"/>
                  </a:lnTo>
                  <a:lnTo>
                    <a:pt x="15" y="7"/>
                  </a:lnTo>
                  <a:lnTo>
                    <a:pt x="13" y="7"/>
                  </a:lnTo>
                  <a:lnTo>
                    <a:pt x="10" y="6"/>
                  </a:lnTo>
                  <a:lnTo>
                    <a:pt x="6" y="6"/>
                  </a:lnTo>
                  <a:lnTo>
                    <a:pt x="0" y="5"/>
                  </a:lnTo>
                  <a:lnTo>
                    <a:pt x="7" y="2"/>
                  </a:lnTo>
                  <a:lnTo>
                    <a:pt x="13" y="0"/>
                  </a:lnTo>
                  <a:lnTo>
                    <a:pt x="20" y="0"/>
                  </a:lnTo>
                  <a:lnTo>
                    <a:pt x="26" y="0"/>
                  </a:lnTo>
                  <a:lnTo>
                    <a:pt x="32" y="0"/>
                  </a:lnTo>
                  <a:lnTo>
                    <a:pt x="37" y="1"/>
                  </a:lnTo>
                  <a:lnTo>
                    <a:pt x="41" y="1"/>
                  </a:lnTo>
                  <a:lnTo>
                    <a:pt x="43" y="2"/>
                  </a:lnTo>
                  <a:close/>
                </a:path>
              </a:pathLst>
            </a:custGeom>
            <a:solidFill>
              <a:srgbClr val="F2BFB2"/>
            </a:solidFill>
            <a:ln w="9525">
              <a:noFill/>
              <a:round/>
              <a:headEnd/>
              <a:tailEnd/>
            </a:ln>
          </p:spPr>
          <p:txBody>
            <a:bodyPr/>
            <a:lstStyle/>
            <a:p>
              <a:pPr rtl="0"/>
              <a:endParaRPr lang="en-US" sz="3800"/>
            </a:p>
          </p:txBody>
        </p:sp>
        <p:sp>
          <p:nvSpPr>
            <p:cNvPr id="1347" name="Freeform 1345"/>
            <p:cNvSpPr>
              <a:spLocks/>
            </p:cNvSpPr>
            <p:nvPr/>
          </p:nvSpPr>
          <p:spPr bwMode="auto">
            <a:xfrm flipH="1">
              <a:off x="-128" y="2180"/>
              <a:ext cx="56" cy="58"/>
            </a:xfrm>
            <a:custGeom>
              <a:avLst/>
              <a:gdLst>
                <a:gd name="T0" fmla="*/ 27 w 245"/>
                <a:gd name="T1" fmla="*/ 0 h 256"/>
                <a:gd name="T2" fmla="*/ 0 w 245"/>
                <a:gd name="T3" fmla="*/ 36 h 256"/>
                <a:gd name="T4" fmla="*/ 29 w 245"/>
                <a:gd name="T5" fmla="*/ 58 h 256"/>
                <a:gd name="T6" fmla="*/ 56 w 245"/>
                <a:gd name="T7" fmla="*/ 20 h 256"/>
                <a:gd name="T8" fmla="*/ 27 w 245"/>
                <a:gd name="T9" fmla="*/ 0 h 256"/>
                <a:gd name="T10" fmla="*/ 0 60000 65536"/>
                <a:gd name="T11" fmla="*/ 0 60000 65536"/>
                <a:gd name="T12" fmla="*/ 0 60000 65536"/>
                <a:gd name="T13" fmla="*/ 0 60000 65536"/>
                <a:gd name="T14" fmla="*/ 0 60000 65536"/>
                <a:gd name="T15" fmla="*/ 0 w 245"/>
                <a:gd name="T16" fmla="*/ 0 h 256"/>
                <a:gd name="T17" fmla="*/ 245 w 245"/>
                <a:gd name="T18" fmla="*/ 256 h 256"/>
              </a:gdLst>
              <a:ahLst/>
              <a:cxnLst>
                <a:cxn ang="T10">
                  <a:pos x="T0" y="T1"/>
                </a:cxn>
                <a:cxn ang="T11">
                  <a:pos x="T2" y="T3"/>
                </a:cxn>
                <a:cxn ang="T12">
                  <a:pos x="T4" y="T5"/>
                </a:cxn>
                <a:cxn ang="T13">
                  <a:pos x="T6" y="T7"/>
                </a:cxn>
                <a:cxn ang="T14">
                  <a:pos x="T8" y="T9"/>
                </a:cxn>
              </a:cxnLst>
              <a:rect l="T15" t="T16" r="T17" b="T18"/>
              <a:pathLst>
                <a:path w="245" h="256">
                  <a:moveTo>
                    <a:pt x="117" y="0"/>
                  </a:moveTo>
                  <a:lnTo>
                    <a:pt x="0" y="157"/>
                  </a:lnTo>
                  <a:lnTo>
                    <a:pt x="128" y="256"/>
                  </a:lnTo>
                  <a:lnTo>
                    <a:pt x="245" y="89"/>
                  </a:lnTo>
                  <a:lnTo>
                    <a:pt x="117" y="0"/>
                  </a:lnTo>
                  <a:close/>
                </a:path>
              </a:pathLst>
            </a:custGeom>
            <a:solidFill>
              <a:srgbClr val="0A3AFF"/>
            </a:solidFill>
            <a:ln w="9525">
              <a:noFill/>
              <a:round/>
              <a:headEnd/>
              <a:tailEnd/>
            </a:ln>
          </p:spPr>
          <p:txBody>
            <a:bodyPr/>
            <a:lstStyle/>
            <a:p>
              <a:pPr rtl="0"/>
              <a:endParaRPr lang="en-US" sz="3800"/>
            </a:p>
          </p:txBody>
        </p:sp>
        <p:sp>
          <p:nvSpPr>
            <p:cNvPr id="1348" name="Freeform 1346"/>
            <p:cNvSpPr>
              <a:spLocks/>
            </p:cNvSpPr>
            <p:nvPr/>
          </p:nvSpPr>
          <p:spPr bwMode="auto">
            <a:xfrm flipH="1">
              <a:off x="-132" y="2176"/>
              <a:ext cx="63" cy="66"/>
            </a:xfrm>
            <a:custGeom>
              <a:avLst/>
              <a:gdLst>
                <a:gd name="T0" fmla="*/ 62 w 277"/>
                <a:gd name="T1" fmla="*/ 21 h 287"/>
                <a:gd name="T2" fmla="*/ 60 w 277"/>
                <a:gd name="T3" fmla="*/ 20 h 287"/>
                <a:gd name="T4" fmla="*/ 59 w 277"/>
                <a:gd name="T5" fmla="*/ 20 h 287"/>
                <a:gd name="T6" fmla="*/ 58 w 277"/>
                <a:gd name="T7" fmla="*/ 21 h 287"/>
                <a:gd name="T8" fmla="*/ 57 w 277"/>
                <a:gd name="T9" fmla="*/ 22 h 287"/>
                <a:gd name="T10" fmla="*/ 56 w 277"/>
                <a:gd name="T11" fmla="*/ 23 h 287"/>
                <a:gd name="T12" fmla="*/ 53 w 277"/>
                <a:gd name="T13" fmla="*/ 26 h 287"/>
                <a:gd name="T14" fmla="*/ 50 w 277"/>
                <a:gd name="T15" fmla="*/ 32 h 287"/>
                <a:gd name="T16" fmla="*/ 45 w 277"/>
                <a:gd name="T17" fmla="*/ 37 h 287"/>
                <a:gd name="T18" fmla="*/ 41 w 277"/>
                <a:gd name="T19" fmla="*/ 44 h 287"/>
                <a:gd name="T20" fmla="*/ 37 w 277"/>
                <a:gd name="T21" fmla="*/ 49 h 287"/>
                <a:gd name="T22" fmla="*/ 34 w 277"/>
                <a:gd name="T23" fmla="*/ 54 h 287"/>
                <a:gd name="T24" fmla="*/ 32 w 277"/>
                <a:gd name="T25" fmla="*/ 57 h 287"/>
                <a:gd name="T26" fmla="*/ 30 w 277"/>
                <a:gd name="T27" fmla="*/ 56 h 287"/>
                <a:gd name="T28" fmla="*/ 27 w 277"/>
                <a:gd name="T29" fmla="*/ 53 h 287"/>
                <a:gd name="T30" fmla="*/ 24 w 277"/>
                <a:gd name="T31" fmla="*/ 51 h 287"/>
                <a:gd name="T32" fmla="*/ 20 w 277"/>
                <a:gd name="T33" fmla="*/ 48 h 287"/>
                <a:gd name="T34" fmla="*/ 17 w 277"/>
                <a:gd name="T35" fmla="*/ 45 h 287"/>
                <a:gd name="T36" fmla="*/ 14 w 277"/>
                <a:gd name="T37" fmla="*/ 43 h 287"/>
                <a:gd name="T38" fmla="*/ 11 w 277"/>
                <a:gd name="T39" fmla="*/ 41 h 287"/>
                <a:gd name="T40" fmla="*/ 9 w 277"/>
                <a:gd name="T41" fmla="*/ 39 h 287"/>
                <a:gd name="T42" fmla="*/ 11 w 277"/>
                <a:gd name="T43" fmla="*/ 36 h 287"/>
                <a:gd name="T44" fmla="*/ 14 w 277"/>
                <a:gd name="T45" fmla="*/ 32 h 287"/>
                <a:gd name="T46" fmla="*/ 18 w 277"/>
                <a:gd name="T47" fmla="*/ 26 h 287"/>
                <a:gd name="T48" fmla="*/ 23 w 277"/>
                <a:gd name="T49" fmla="*/ 20 h 287"/>
                <a:gd name="T50" fmla="*/ 27 w 277"/>
                <a:gd name="T51" fmla="*/ 15 h 287"/>
                <a:gd name="T52" fmla="*/ 30 w 277"/>
                <a:gd name="T53" fmla="*/ 10 h 287"/>
                <a:gd name="T54" fmla="*/ 33 w 277"/>
                <a:gd name="T55" fmla="*/ 7 h 287"/>
                <a:gd name="T56" fmla="*/ 33 w 277"/>
                <a:gd name="T57" fmla="*/ 6 h 287"/>
                <a:gd name="T58" fmla="*/ 34 w 277"/>
                <a:gd name="T59" fmla="*/ 5 h 287"/>
                <a:gd name="T60" fmla="*/ 34 w 277"/>
                <a:gd name="T61" fmla="*/ 5 h 287"/>
                <a:gd name="T62" fmla="*/ 34 w 277"/>
                <a:gd name="T63" fmla="*/ 4 h 287"/>
                <a:gd name="T64" fmla="*/ 34 w 277"/>
                <a:gd name="T65" fmla="*/ 4 h 287"/>
                <a:gd name="T66" fmla="*/ 34 w 277"/>
                <a:gd name="T67" fmla="*/ 3 h 287"/>
                <a:gd name="T68" fmla="*/ 34 w 277"/>
                <a:gd name="T69" fmla="*/ 2 h 287"/>
                <a:gd name="T70" fmla="*/ 33 w 277"/>
                <a:gd name="T71" fmla="*/ 1 h 287"/>
                <a:gd name="T72" fmla="*/ 33 w 277"/>
                <a:gd name="T73" fmla="*/ 0 h 287"/>
                <a:gd name="T74" fmla="*/ 31 w 277"/>
                <a:gd name="T75" fmla="*/ 0 h 287"/>
                <a:gd name="T76" fmla="*/ 30 w 277"/>
                <a:gd name="T77" fmla="*/ 0 h 287"/>
                <a:gd name="T78" fmla="*/ 29 w 277"/>
                <a:gd name="T79" fmla="*/ 0 h 287"/>
                <a:gd name="T80" fmla="*/ 28 w 277"/>
                <a:gd name="T81" fmla="*/ 1 h 287"/>
                <a:gd name="T82" fmla="*/ 1 w 277"/>
                <a:gd name="T83" fmla="*/ 38 h 287"/>
                <a:gd name="T84" fmla="*/ 0 w 277"/>
                <a:gd name="T85" fmla="*/ 39 h 287"/>
                <a:gd name="T86" fmla="*/ 0 w 277"/>
                <a:gd name="T87" fmla="*/ 40 h 287"/>
                <a:gd name="T88" fmla="*/ 0 w 277"/>
                <a:gd name="T89" fmla="*/ 41 h 287"/>
                <a:gd name="T90" fmla="*/ 2 w 277"/>
                <a:gd name="T91" fmla="*/ 43 h 287"/>
                <a:gd name="T92" fmla="*/ 30 w 277"/>
                <a:gd name="T93" fmla="*/ 66 h 287"/>
                <a:gd name="T94" fmla="*/ 31 w 277"/>
                <a:gd name="T95" fmla="*/ 66 h 287"/>
                <a:gd name="T96" fmla="*/ 32 w 277"/>
                <a:gd name="T97" fmla="*/ 66 h 287"/>
                <a:gd name="T98" fmla="*/ 33 w 277"/>
                <a:gd name="T99" fmla="*/ 66 h 287"/>
                <a:gd name="T100" fmla="*/ 33 w 277"/>
                <a:gd name="T101" fmla="*/ 66 h 287"/>
                <a:gd name="T102" fmla="*/ 34 w 277"/>
                <a:gd name="T103" fmla="*/ 66 h 287"/>
                <a:gd name="T104" fmla="*/ 35 w 277"/>
                <a:gd name="T105" fmla="*/ 66 h 287"/>
                <a:gd name="T106" fmla="*/ 35 w 277"/>
                <a:gd name="T107" fmla="*/ 65 h 287"/>
                <a:gd name="T108" fmla="*/ 36 w 277"/>
                <a:gd name="T109" fmla="*/ 65 h 287"/>
                <a:gd name="T110" fmla="*/ 63 w 277"/>
                <a:gd name="T111" fmla="*/ 26 h 287"/>
                <a:gd name="T112" fmla="*/ 63 w 277"/>
                <a:gd name="T113" fmla="*/ 25 h 287"/>
                <a:gd name="T114" fmla="*/ 63 w 277"/>
                <a:gd name="T115" fmla="*/ 23 h 287"/>
                <a:gd name="T116" fmla="*/ 63 w 277"/>
                <a:gd name="T117" fmla="*/ 22 h 287"/>
                <a:gd name="T118" fmla="*/ 62 w 277"/>
                <a:gd name="T119" fmla="*/ 21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7"/>
                <a:gd name="T181" fmla="*/ 0 h 287"/>
                <a:gd name="T182" fmla="*/ 277 w 277"/>
                <a:gd name="T183" fmla="*/ 287 h 2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7" h="287">
                  <a:moveTo>
                    <a:pt x="272" y="91"/>
                  </a:moveTo>
                  <a:lnTo>
                    <a:pt x="265" y="88"/>
                  </a:lnTo>
                  <a:lnTo>
                    <a:pt x="259" y="88"/>
                  </a:lnTo>
                  <a:lnTo>
                    <a:pt x="254" y="91"/>
                  </a:lnTo>
                  <a:lnTo>
                    <a:pt x="249" y="95"/>
                  </a:lnTo>
                  <a:lnTo>
                    <a:pt x="245" y="100"/>
                  </a:lnTo>
                  <a:lnTo>
                    <a:pt x="234" y="115"/>
                  </a:lnTo>
                  <a:lnTo>
                    <a:pt x="219" y="137"/>
                  </a:lnTo>
                  <a:lnTo>
                    <a:pt x="200" y="162"/>
                  </a:lnTo>
                  <a:lnTo>
                    <a:pt x="182" y="190"/>
                  </a:lnTo>
                  <a:lnTo>
                    <a:pt x="164" y="214"/>
                  </a:lnTo>
                  <a:lnTo>
                    <a:pt x="150" y="235"/>
                  </a:lnTo>
                  <a:lnTo>
                    <a:pt x="141" y="248"/>
                  </a:lnTo>
                  <a:lnTo>
                    <a:pt x="132" y="242"/>
                  </a:lnTo>
                  <a:lnTo>
                    <a:pt x="119" y="232"/>
                  </a:lnTo>
                  <a:lnTo>
                    <a:pt x="104" y="221"/>
                  </a:lnTo>
                  <a:lnTo>
                    <a:pt x="90" y="209"/>
                  </a:lnTo>
                  <a:lnTo>
                    <a:pt x="74" y="197"/>
                  </a:lnTo>
                  <a:lnTo>
                    <a:pt x="60" y="186"/>
                  </a:lnTo>
                  <a:lnTo>
                    <a:pt x="48" y="177"/>
                  </a:lnTo>
                  <a:lnTo>
                    <a:pt x="39" y="170"/>
                  </a:lnTo>
                  <a:lnTo>
                    <a:pt x="48" y="157"/>
                  </a:lnTo>
                  <a:lnTo>
                    <a:pt x="63" y="137"/>
                  </a:lnTo>
                  <a:lnTo>
                    <a:pt x="81" y="114"/>
                  </a:lnTo>
                  <a:lnTo>
                    <a:pt x="99" y="89"/>
                  </a:lnTo>
                  <a:lnTo>
                    <a:pt x="117" y="66"/>
                  </a:lnTo>
                  <a:lnTo>
                    <a:pt x="133" y="45"/>
                  </a:lnTo>
                  <a:lnTo>
                    <a:pt x="143" y="31"/>
                  </a:lnTo>
                  <a:lnTo>
                    <a:pt x="147" y="26"/>
                  </a:lnTo>
                  <a:lnTo>
                    <a:pt x="148" y="23"/>
                  </a:lnTo>
                  <a:lnTo>
                    <a:pt x="150" y="20"/>
                  </a:lnTo>
                  <a:lnTo>
                    <a:pt x="151" y="19"/>
                  </a:lnTo>
                  <a:lnTo>
                    <a:pt x="151" y="16"/>
                  </a:lnTo>
                  <a:lnTo>
                    <a:pt x="151" y="13"/>
                  </a:lnTo>
                  <a:lnTo>
                    <a:pt x="150" y="9"/>
                  </a:lnTo>
                  <a:lnTo>
                    <a:pt x="147" y="5"/>
                  </a:lnTo>
                  <a:lnTo>
                    <a:pt x="145" y="2"/>
                  </a:lnTo>
                  <a:lnTo>
                    <a:pt x="138" y="0"/>
                  </a:lnTo>
                  <a:lnTo>
                    <a:pt x="132" y="0"/>
                  </a:lnTo>
                  <a:lnTo>
                    <a:pt x="126" y="2"/>
                  </a:lnTo>
                  <a:lnTo>
                    <a:pt x="121" y="6"/>
                  </a:lnTo>
                  <a:lnTo>
                    <a:pt x="3" y="164"/>
                  </a:lnTo>
                  <a:lnTo>
                    <a:pt x="0" y="169"/>
                  </a:lnTo>
                  <a:lnTo>
                    <a:pt x="0" y="175"/>
                  </a:lnTo>
                  <a:lnTo>
                    <a:pt x="2" y="180"/>
                  </a:lnTo>
                  <a:lnTo>
                    <a:pt x="7" y="186"/>
                  </a:lnTo>
                  <a:lnTo>
                    <a:pt x="134" y="285"/>
                  </a:lnTo>
                  <a:lnTo>
                    <a:pt x="137" y="286"/>
                  </a:lnTo>
                  <a:lnTo>
                    <a:pt x="141" y="287"/>
                  </a:lnTo>
                  <a:lnTo>
                    <a:pt x="143" y="287"/>
                  </a:lnTo>
                  <a:lnTo>
                    <a:pt x="147" y="287"/>
                  </a:lnTo>
                  <a:lnTo>
                    <a:pt x="150" y="287"/>
                  </a:lnTo>
                  <a:lnTo>
                    <a:pt x="152" y="286"/>
                  </a:lnTo>
                  <a:lnTo>
                    <a:pt x="155" y="283"/>
                  </a:lnTo>
                  <a:lnTo>
                    <a:pt x="158" y="281"/>
                  </a:lnTo>
                  <a:lnTo>
                    <a:pt x="275" y="114"/>
                  </a:lnTo>
                  <a:lnTo>
                    <a:pt x="277" y="108"/>
                  </a:lnTo>
                  <a:lnTo>
                    <a:pt x="277" y="101"/>
                  </a:lnTo>
                  <a:lnTo>
                    <a:pt x="276" y="96"/>
                  </a:lnTo>
                  <a:lnTo>
                    <a:pt x="272" y="91"/>
                  </a:lnTo>
                  <a:close/>
                </a:path>
              </a:pathLst>
            </a:custGeom>
            <a:solidFill>
              <a:srgbClr val="000000"/>
            </a:solidFill>
            <a:ln w="9525">
              <a:noFill/>
              <a:round/>
              <a:headEnd/>
              <a:tailEnd/>
            </a:ln>
          </p:spPr>
          <p:txBody>
            <a:bodyPr/>
            <a:lstStyle/>
            <a:p>
              <a:pPr rtl="0"/>
              <a:endParaRPr lang="en-US" sz="3800"/>
            </a:p>
          </p:txBody>
        </p:sp>
        <p:sp>
          <p:nvSpPr>
            <p:cNvPr id="1349" name="Freeform 1347"/>
            <p:cNvSpPr>
              <a:spLocks/>
            </p:cNvSpPr>
            <p:nvPr/>
          </p:nvSpPr>
          <p:spPr bwMode="auto">
            <a:xfrm flipH="1">
              <a:off x="-158" y="2049"/>
              <a:ext cx="199" cy="140"/>
            </a:xfrm>
            <a:custGeom>
              <a:avLst/>
              <a:gdLst>
                <a:gd name="T0" fmla="*/ 172 w 867"/>
                <a:gd name="T1" fmla="*/ 3 h 610"/>
                <a:gd name="T2" fmla="*/ 165 w 867"/>
                <a:gd name="T3" fmla="*/ 7 h 610"/>
                <a:gd name="T4" fmla="*/ 155 w 867"/>
                <a:gd name="T5" fmla="*/ 12 h 610"/>
                <a:gd name="T6" fmla="*/ 147 w 867"/>
                <a:gd name="T7" fmla="*/ 16 h 610"/>
                <a:gd name="T8" fmla="*/ 145 w 867"/>
                <a:gd name="T9" fmla="*/ 18 h 610"/>
                <a:gd name="T10" fmla="*/ 144 w 867"/>
                <a:gd name="T11" fmla="*/ 19 h 610"/>
                <a:gd name="T12" fmla="*/ 144 w 867"/>
                <a:gd name="T13" fmla="*/ 23 h 610"/>
                <a:gd name="T14" fmla="*/ 144 w 867"/>
                <a:gd name="T15" fmla="*/ 33 h 610"/>
                <a:gd name="T16" fmla="*/ 143 w 867"/>
                <a:gd name="T17" fmla="*/ 38 h 610"/>
                <a:gd name="T18" fmla="*/ 139 w 867"/>
                <a:gd name="T19" fmla="*/ 41 h 610"/>
                <a:gd name="T20" fmla="*/ 136 w 867"/>
                <a:gd name="T21" fmla="*/ 40 h 610"/>
                <a:gd name="T22" fmla="*/ 133 w 867"/>
                <a:gd name="T23" fmla="*/ 33 h 610"/>
                <a:gd name="T24" fmla="*/ 130 w 867"/>
                <a:gd name="T25" fmla="*/ 26 h 610"/>
                <a:gd name="T26" fmla="*/ 128 w 867"/>
                <a:gd name="T27" fmla="*/ 22 h 610"/>
                <a:gd name="T28" fmla="*/ 127 w 867"/>
                <a:gd name="T29" fmla="*/ 21 h 610"/>
                <a:gd name="T30" fmla="*/ 125 w 867"/>
                <a:gd name="T31" fmla="*/ 19 h 610"/>
                <a:gd name="T32" fmla="*/ 98 w 867"/>
                <a:gd name="T33" fmla="*/ 14 h 610"/>
                <a:gd name="T34" fmla="*/ 98 w 867"/>
                <a:gd name="T35" fmla="*/ 14 h 610"/>
                <a:gd name="T36" fmla="*/ 97 w 867"/>
                <a:gd name="T37" fmla="*/ 14 h 610"/>
                <a:gd name="T38" fmla="*/ 86 w 867"/>
                <a:gd name="T39" fmla="*/ 16 h 610"/>
                <a:gd name="T40" fmla="*/ 73 w 867"/>
                <a:gd name="T41" fmla="*/ 20 h 610"/>
                <a:gd name="T42" fmla="*/ 61 w 867"/>
                <a:gd name="T43" fmla="*/ 26 h 610"/>
                <a:gd name="T44" fmla="*/ 49 w 867"/>
                <a:gd name="T45" fmla="*/ 32 h 610"/>
                <a:gd name="T46" fmla="*/ 38 w 867"/>
                <a:gd name="T47" fmla="*/ 38 h 610"/>
                <a:gd name="T48" fmla="*/ 29 w 867"/>
                <a:gd name="T49" fmla="*/ 44 h 610"/>
                <a:gd name="T50" fmla="*/ 23 w 867"/>
                <a:gd name="T51" fmla="*/ 48 h 610"/>
                <a:gd name="T52" fmla="*/ 20 w 867"/>
                <a:gd name="T53" fmla="*/ 50 h 610"/>
                <a:gd name="T54" fmla="*/ 21 w 867"/>
                <a:gd name="T55" fmla="*/ 50 h 610"/>
                <a:gd name="T56" fmla="*/ 21 w 867"/>
                <a:gd name="T57" fmla="*/ 50 h 610"/>
                <a:gd name="T58" fmla="*/ 12 w 867"/>
                <a:gd name="T59" fmla="*/ 56 h 610"/>
                <a:gd name="T60" fmla="*/ 6 w 867"/>
                <a:gd name="T61" fmla="*/ 64 h 610"/>
                <a:gd name="T62" fmla="*/ 2 w 867"/>
                <a:gd name="T63" fmla="*/ 72 h 610"/>
                <a:gd name="T64" fmla="*/ 0 w 867"/>
                <a:gd name="T65" fmla="*/ 76 h 610"/>
                <a:gd name="T66" fmla="*/ 0 w 867"/>
                <a:gd name="T67" fmla="*/ 78 h 610"/>
                <a:gd name="T68" fmla="*/ 1 w 867"/>
                <a:gd name="T69" fmla="*/ 80 h 610"/>
                <a:gd name="T70" fmla="*/ 45 w 867"/>
                <a:gd name="T71" fmla="*/ 139 h 610"/>
                <a:gd name="T72" fmla="*/ 48 w 867"/>
                <a:gd name="T73" fmla="*/ 140 h 610"/>
                <a:gd name="T74" fmla="*/ 50 w 867"/>
                <a:gd name="T75" fmla="*/ 139 h 610"/>
                <a:gd name="T76" fmla="*/ 59 w 867"/>
                <a:gd name="T77" fmla="*/ 137 h 610"/>
                <a:gd name="T78" fmla="*/ 72 w 867"/>
                <a:gd name="T79" fmla="*/ 131 h 610"/>
                <a:gd name="T80" fmla="*/ 89 w 867"/>
                <a:gd name="T81" fmla="*/ 123 h 610"/>
                <a:gd name="T82" fmla="*/ 108 w 867"/>
                <a:gd name="T83" fmla="*/ 111 h 610"/>
                <a:gd name="T84" fmla="*/ 127 w 867"/>
                <a:gd name="T85" fmla="*/ 97 h 610"/>
                <a:gd name="T86" fmla="*/ 145 w 867"/>
                <a:gd name="T87" fmla="*/ 79 h 610"/>
                <a:gd name="T88" fmla="*/ 160 w 867"/>
                <a:gd name="T89" fmla="*/ 58 h 610"/>
                <a:gd name="T90" fmla="*/ 167 w 867"/>
                <a:gd name="T91" fmla="*/ 45 h 610"/>
                <a:gd name="T92" fmla="*/ 173 w 867"/>
                <a:gd name="T93" fmla="*/ 41 h 610"/>
                <a:gd name="T94" fmla="*/ 181 w 867"/>
                <a:gd name="T95" fmla="*/ 36 h 610"/>
                <a:gd name="T96" fmla="*/ 187 w 867"/>
                <a:gd name="T97" fmla="*/ 33 h 610"/>
                <a:gd name="T98" fmla="*/ 190 w 867"/>
                <a:gd name="T99" fmla="*/ 31 h 610"/>
                <a:gd name="T100" fmla="*/ 193 w 867"/>
                <a:gd name="T101" fmla="*/ 27 h 610"/>
                <a:gd name="T102" fmla="*/ 197 w 867"/>
                <a:gd name="T103" fmla="*/ 23 h 610"/>
                <a:gd name="T104" fmla="*/ 199 w 867"/>
                <a:gd name="T105" fmla="*/ 18 h 610"/>
                <a:gd name="T106" fmla="*/ 199 w 867"/>
                <a:gd name="T107" fmla="*/ 13 h 610"/>
                <a:gd name="T108" fmla="*/ 198 w 867"/>
                <a:gd name="T109" fmla="*/ 10 h 610"/>
                <a:gd name="T110" fmla="*/ 196 w 867"/>
                <a:gd name="T111" fmla="*/ 6 h 610"/>
                <a:gd name="T112" fmla="*/ 192 w 867"/>
                <a:gd name="T113" fmla="*/ 3 h 610"/>
                <a:gd name="T114" fmla="*/ 186 w 867"/>
                <a:gd name="T115" fmla="*/ 0 h 610"/>
                <a:gd name="T116" fmla="*/ 178 w 867"/>
                <a:gd name="T117" fmla="*/ 0 h 6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7"/>
                <a:gd name="T178" fmla="*/ 0 h 610"/>
                <a:gd name="T179" fmla="*/ 867 w 867"/>
                <a:gd name="T180" fmla="*/ 610 h 61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7" h="610">
                  <a:moveTo>
                    <a:pt x="755" y="9"/>
                  </a:moveTo>
                  <a:lnTo>
                    <a:pt x="750" y="11"/>
                  </a:lnTo>
                  <a:lnTo>
                    <a:pt x="736" y="19"/>
                  </a:lnTo>
                  <a:lnTo>
                    <a:pt x="717" y="30"/>
                  </a:lnTo>
                  <a:lnTo>
                    <a:pt x="695" y="41"/>
                  </a:lnTo>
                  <a:lnTo>
                    <a:pt x="675" y="53"/>
                  </a:lnTo>
                  <a:lnTo>
                    <a:pt x="655" y="62"/>
                  </a:lnTo>
                  <a:lnTo>
                    <a:pt x="642" y="70"/>
                  </a:lnTo>
                  <a:lnTo>
                    <a:pt x="637" y="73"/>
                  </a:lnTo>
                  <a:lnTo>
                    <a:pt x="633" y="77"/>
                  </a:lnTo>
                  <a:lnTo>
                    <a:pt x="629" y="80"/>
                  </a:lnTo>
                  <a:lnTo>
                    <a:pt x="628" y="84"/>
                  </a:lnTo>
                  <a:lnTo>
                    <a:pt x="626" y="90"/>
                  </a:lnTo>
                  <a:lnTo>
                    <a:pt x="626" y="99"/>
                  </a:lnTo>
                  <a:lnTo>
                    <a:pt x="628" y="119"/>
                  </a:lnTo>
                  <a:lnTo>
                    <a:pt x="628" y="143"/>
                  </a:lnTo>
                  <a:lnTo>
                    <a:pt x="628" y="160"/>
                  </a:lnTo>
                  <a:lnTo>
                    <a:pt x="623" y="165"/>
                  </a:lnTo>
                  <a:lnTo>
                    <a:pt x="615" y="170"/>
                  </a:lnTo>
                  <a:lnTo>
                    <a:pt x="607" y="178"/>
                  </a:lnTo>
                  <a:lnTo>
                    <a:pt x="598" y="186"/>
                  </a:lnTo>
                  <a:lnTo>
                    <a:pt x="591" y="173"/>
                  </a:lnTo>
                  <a:lnTo>
                    <a:pt x="585" y="159"/>
                  </a:lnTo>
                  <a:lnTo>
                    <a:pt x="578" y="143"/>
                  </a:lnTo>
                  <a:lnTo>
                    <a:pt x="571" y="129"/>
                  </a:lnTo>
                  <a:lnTo>
                    <a:pt x="565" y="114"/>
                  </a:lnTo>
                  <a:lnTo>
                    <a:pt x="560" y="104"/>
                  </a:lnTo>
                  <a:lnTo>
                    <a:pt x="556" y="96"/>
                  </a:lnTo>
                  <a:lnTo>
                    <a:pt x="555" y="93"/>
                  </a:lnTo>
                  <a:lnTo>
                    <a:pt x="552" y="90"/>
                  </a:lnTo>
                  <a:lnTo>
                    <a:pt x="550" y="87"/>
                  </a:lnTo>
                  <a:lnTo>
                    <a:pt x="546" y="84"/>
                  </a:lnTo>
                  <a:lnTo>
                    <a:pt x="541" y="83"/>
                  </a:lnTo>
                  <a:lnTo>
                    <a:pt x="426" y="62"/>
                  </a:lnTo>
                  <a:lnTo>
                    <a:pt x="425" y="62"/>
                  </a:lnTo>
                  <a:lnTo>
                    <a:pt x="424" y="62"/>
                  </a:lnTo>
                  <a:lnTo>
                    <a:pt x="422" y="62"/>
                  </a:lnTo>
                  <a:lnTo>
                    <a:pt x="398" y="65"/>
                  </a:lnTo>
                  <a:lnTo>
                    <a:pt x="373" y="70"/>
                  </a:lnTo>
                  <a:lnTo>
                    <a:pt x="346" y="78"/>
                  </a:lnTo>
                  <a:lnTo>
                    <a:pt x="318" y="87"/>
                  </a:lnTo>
                  <a:lnTo>
                    <a:pt x="291" y="99"/>
                  </a:lnTo>
                  <a:lnTo>
                    <a:pt x="264" y="112"/>
                  </a:lnTo>
                  <a:lnTo>
                    <a:pt x="238" y="125"/>
                  </a:lnTo>
                  <a:lnTo>
                    <a:pt x="212" y="139"/>
                  </a:lnTo>
                  <a:lnTo>
                    <a:pt x="187" y="153"/>
                  </a:lnTo>
                  <a:lnTo>
                    <a:pt x="165" y="166"/>
                  </a:lnTo>
                  <a:lnTo>
                    <a:pt x="144" y="179"/>
                  </a:lnTo>
                  <a:lnTo>
                    <a:pt x="126" y="191"/>
                  </a:lnTo>
                  <a:lnTo>
                    <a:pt x="112" y="201"/>
                  </a:lnTo>
                  <a:lnTo>
                    <a:pt x="100" y="209"/>
                  </a:lnTo>
                  <a:lnTo>
                    <a:pt x="92" y="214"/>
                  </a:lnTo>
                  <a:lnTo>
                    <a:pt x="88" y="217"/>
                  </a:lnTo>
                  <a:lnTo>
                    <a:pt x="90" y="216"/>
                  </a:lnTo>
                  <a:lnTo>
                    <a:pt x="91" y="216"/>
                  </a:lnTo>
                  <a:lnTo>
                    <a:pt x="71" y="228"/>
                  </a:lnTo>
                  <a:lnTo>
                    <a:pt x="53" y="243"/>
                  </a:lnTo>
                  <a:lnTo>
                    <a:pt x="39" y="261"/>
                  </a:lnTo>
                  <a:lnTo>
                    <a:pt x="26" y="280"/>
                  </a:lnTo>
                  <a:lnTo>
                    <a:pt x="15" y="298"/>
                  </a:lnTo>
                  <a:lnTo>
                    <a:pt x="8" y="313"/>
                  </a:lnTo>
                  <a:lnTo>
                    <a:pt x="2" y="324"/>
                  </a:lnTo>
                  <a:lnTo>
                    <a:pt x="1" y="329"/>
                  </a:lnTo>
                  <a:lnTo>
                    <a:pt x="0" y="333"/>
                  </a:lnTo>
                  <a:lnTo>
                    <a:pt x="0" y="338"/>
                  </a:lnTo>
                  <a:lnTo>
                    <a:pt x="1" y="343"/>
                  </a:lnTo>
                  <a:lnTo>
                    <a:pt x="4" y="347"/>
                  </a:lnTo>
                  <a:lnTo>
                    <a:pt x="191" y="601"/>
                  </a:lnTo>
                  <a:lnTo>
                    <a:pt x="195" y="605"/>
                  </a:lnTo>
                  <a:lnTo>
                    <a:pt x="200" y="609"/>
                  </a:lnTo>
                  <a:lnTo>
                    <a:pt x="207" y="610"/>
                  </a:lnTo>
                  <a:lnTo>
                    <a:pt x="212" y="609"/>
                  </a:lnTo>
                  <a:lnTo>
                    <a:pt x="220" y="606"/>
                  </a:lnTo>
                  <a:lnTo>
                    <a:pt x="234" y="602"/>
                  </a:lnTo>
                  <a:lnTo>
                    <a:pt x="255" y="595"/>
                  </a:lnTo>
                  <a:lnTo>
                    <a:pt x="282" y="584"/>
                  </a:lnTo>
                  <a:lnTo>
                    <a:pt x="314" y="570"/>
                  </a:lnTo>
                  <a:lnTo>
                    <a:pt x="350" y="554"/>
                  </a:lnTo>
                  <a:lnTo>
                    <a:pt x="389" y="535"/>
                  </a:lnTo>
                  <a:lnTo>
                    <a:pt x="429" y="511"/>
                  </a:lnTo>
                  <a:lnTo>
                    <a:pt x="472" y="485"/>
                  </a:lnTo>
                  <a:lnTo>
                    <a:pt x="513" y="455"/>
                  </a:lnTo>
                  <a:lnTo>
                    <a:pt x="555" y="423"/>
                  </a:lnTo>
                  <a:lnTo>
                    <a:pt x="595" y="386"/>
                  </a:lnTo>
                  <a:lnTo>
                    <a:pt x="632" y="345"/>
                  </a:lnTo>
                  <a:lnTo>
                    <a:pt x="665" y="300"/>
                  </a:lnTo>
                  <a:lnTo>
                    <a:pt x="695" y="252"/>
                  </a:lnTo>
                  <a:lnTo>
                    <a:pt x="720" y="200"/>
                  </a:lnTo>
                  <a:lnTo>
                    <a:pt x="727" y="196"/>
                  </a:lnTo>
                  <a:lnTo>
                    <a:pt x="740" y="188"/>
                  </a:lnTo>
                  <a:lnTo>
                    <a:pt x="755" y="178"/>
                  </a:lnTo>
                  <a:lnTo>
                    <a:pt x="773" y="168"/>
                  </a:lnTo>
                  <a:lnTo>
                    <a:pt x="790" y="157"/>
                  </a:lnTo>
                  <a:lnTo>
                    <a:pt x="805" y="148"/>
                  </a:lnTo>
                  <a:lnTo>
                    <a:pt x="815" y="142"/>
                  </a:lnTo>
                  <a:lnTo>
                    <a:pt x="819" y="139"/>
                  </a:lnTo>
                  <a:lnTo>
                    <a:pt x="827" y="134"/>
                  </a:lnTo>
                  <a:lnTo>
                    <a:pt x="834" y="127"/>
                  </a:lnTo>
                  <a:lnTo>
                    <a:pt x="842" y="119"/>
                  </a:lnTo>
                  <a:lnTo>
                    <a:pt x="850" y="110"/>
                  </a:lnTo>
                  <a:lnTo>
                    <a:pt x="857" y="101"/>
                  </a:lnTo>
                  <a:lnTo>
                    <a:pt x="862" y="90"/>
                  </a:lnTo>
                  <a:lnTo>
                    <a:pt x="866" y="79"/>
                  </a:lnTo>
                  <a:lnTo>
                    <a:pt x="867" y="66"/>
                  </a:lnTo>
                  <a:lnTo>
                    <a:pt x="867" y="58"/>
                  </a:lnTo>
                  <a:lnTo>
                    <a:pt x="866" y="50"/>
                  </a:lnTo>
                  <a:lnTo>
                    <a:pt x="863" y="44"/>
                  </a:lnTo>
                  <a:lnTo>
                    <a:pt x="859" y="36"/>
                  </a:lnTo>
                  <a:lnTo>
                    <a:pt x="854" y="28"/>
                  </a:lnTo>
                  <a:lnTo>
                    <a:pt x="846" y="19"/>
                  </a:lnTo>
                  <a:lnTo>
                    <a:pt x="836" y="11"/>
                  </a:lnTo>
                  <a:lnTo>
                    <a:pt x="824" y="5"/>
                  </a:lnTo>
                  <a:lnTo>
                    <a:pt x="810" y="1"/>
                  </a:lnTo>
                  <a:lnTo>
                    <a:pt x="794" y="0"/>
                  </a:lnTo>
                  <a:lnTo>
                    <a:pt x="776" y="2"/>
                  </a:lnTo>
                  <a:lnTo>
                    <a:pt x="755" y="9"/>
                  </a:lnTo>
                  <a:close/>
                </a:path>
              </a:pathLst>
            </a:custGeom>
            <a:solidFill>
              <a:srgbClr val="000000"/>
            </a:solidFill>
            <a:ln w="9525">
              <a:noFill/>
              <a:round/>
              <a:headEnd/>
              <a:tailEnd/>
            </a:ln>
          </p:spPr>
          <p:txBody>
            <a:bodyPr/>
            <a:lstStyle/>
            <a:p>
              <a:pPr rtl="0"/>
              <a:endParaRPr lang="en-US" sz="3800"/>
            </a:p>
          </p:txBody>
        </p:sp>
        <p:sp>
          <p:nvSpPr>
            <p:cNvPr id="1350" name="Freeform 1348"/>
            <p:cNvSpPr>
              <a:spLocks/>
            </p:cNvSpPr>
            <p:nvPr/>
          </p:nvSpPr>
          <p:spPr bwMode="auto">
            <a:xfrm flipH="1">
              <a:off x="-148" y="2058"/>
              <a:ext cx="179" cy="121"/>
            </a:xfrm>
            <a:custGeom>
              <a:avLst/>
              <a:gdLst>
                <a:gd name="T0" fmla="*/ 169 w 786"/>
                <a:gd name="T1" fmla="*/ 0 h 528"/>
                <a:gd name="T2" fmla="*/ 174 w 786"/>
                <a:gd name="T3" fmla="*/ 0 h 528"/>
                <a:gd name="T4" fmla="*/ 176 w 786"/>
                <a:gd name="T5" fmla="*/ 1 h 528"/>
                <a:gd name="T6" fmla="*/ 178 w 786"/>
                <a:gd name="T7" fmla="*/ 3 h 528"/>
                <a:gd name="T8" fmla="*/ 179 w 786"/>
                <a:gd name="T9" fmla="*/ 6 h 528"/>
                <a:gd name="T10" fmla="*/ 178 w 786"/>
                <a:gd name="T11" fmla="*/ 10 h 528"/>
                <a:gd name="T12" fmla="*/ 175 w 786"/>
                <a:gd name="T13" fmla="*/ 13 h 528"/>
                <a:gd name="T14" fmla="*/ 173 w 786"/>
                <a:gd name="T15" fmla="*/ 15 h 528"/>
                <a:gd name="T16" fmla="*/ 171 w 786"/>
                <a:gd name="T17" fmla="*/ 16 h 528"/>
                <a:gd name="T18" fmla="*/ 165 w 786"/>
                <a:gd name="T19" fmla="*/ 20 h 528"/>
                <a:gd name="T20" fmla="*/ 156 w 786"/>
                <a:gd name="T21" fmla="*/ 25 h 528"/>
                <a:gd name="T22" fmla="*/ 150 w 786"/>
                <a:gd name="T23" fmla="*/ 30 h 528"/>
                <a:gd name="T24" fmla="*/ 148 w 786"/>
                <a:gd name="T25" fmla="*/ 31 h 528"/>
                <a:gd name="T26" fmla="*/ 147 w 786"/>
                <a:gd name="T27" fmla="*/ 32 h 528"/>
                <a:gd name="T28" fmla="*/ 143 w 786"/>
                <a:gd name="T29" fmla="*/ 43 h 528"/>
                <a:gd name="T30" fmla="*/ 130 w 786"/>
                <a:gd name="T31" fmla="*/ 61 h 528"/>
                <a:gd name="T32" fmla="*/ 115 w 786"/>
                <a:gd name="T33" fmla="*/ 77 h 528"/>
                <a:gd name="T34" fmla="*/ 99 w 786"/>
                <a:gd name="T35" fmla="*/ 90 h 528"/>
                <a:gd name="T36" fmla="*/ 82 w 786"/>
                <a:gd name="T37" fmla="*/ 101 h 528"/>
                <a:gd name="T38" fmla="*/ 67 w 786"/>
                <a:gd name="T39" fmla="*/ 110 h 528"/>
                <a:gd name="T40" fmla="*/ 53 w 786"/>
                <a:gd name="T41" fmla="*/ 116 h 528"/>
                <a:gd name="T42" fmla="*/ 43 w 786"/>
                <a:gd name="T43" fmla="*/ 120 h 528"/>
                <a:gd name="T44" fmla="*/ 37 w 786"/>
                <a:gd name="T45" fmla="*/ 118 h 528"/>
                <a:gd name="T46" fmla="*/ 26 w 786"/>
                <a:gd name="T47" fmla="*/ 103 h 528"/>
                <a:gd name="T48" fmla="*/ 13 w 786"/>
                <a:gd name="T49" fmla="*/ 85 h 528"/>
                <a:gd name="T50" fmla="*/ 3 w 786"/>
                <a:gd name="T51" fmla="*/ 71 h 528"/>
                <a:gd name="T52" fmla="*/ 1 w 786"/>
                <a:gd name="T53" fmla="*/ 65 h 528"/>
                <a:gd name="T54" fmla="*/ 4 w 786"/>
                <a:gd name="T55" fmla="*/ 60 h 528"/>
                <a:gd name="T56" fmla="*/ 8 w 786"/>
                <a:gd name="T57" fmla="*/ 55 h 528"/>
                <a:gd name="T58" fmla="*/ 13 w 786"/>
                <a:gd name="T59" fmla="*/ 50 h 528"/>
                <a:gd name="T60" fmla="*/ 15 w 786"/>
                <a:gd name="T61" fmla="*/ 49 h 528"/>
                <a:gd name="T62" fmla="*/ 15 w 786"/>
                <a:gd name="T63" fmla="*/ 49 h 528"/>
                <a:gd name="T64" fmla="*/ 16 w 786"/>
                <a:gd name="T65" fmla="*/ 48 h 528"/>
                <a:gd name="T66" fmla="*/ 20 w 786"/>
                <a:gd name="T67" fmla="*/ 45 h 528"/>
                <a:gd name="T68" fmla="*/ 27 w 786"/>
                <a:gd name="T69" fmla="*/ 41 h 528"/>
                <a:gd name="T70" fmla="*/ 36 w 786"/>
                <a:gd name="T71" fmla="*/ 35 h 528"/>
                <a:gd name="T72" fmla="*/ 47 w 786"/>
                <a:gd name="T73" fmla="*/ 29 h 528"/>
                <a:gd name="T74" fmla="*/ 59 w 786"/>
                <a:gd name="T75" fmla="*/ 23 h 528"/>
                <a:gd name="T76" fmla="*/ 71 w 786"/>
                <a:gd name="T77" fmla="*/ 18 h 528"/>
                <a:gd name="T78" fmla="*/ 82 w 786"/>
                <a:gd name="T79" fmla="*/ 15 h 528"/>
                <a:gd name="T80" fmla="*/ 88 w 786"/>
                <a:gd name="T81" fmla="*/ 15 h 528"/>
                <a:gd name="T82" fmla="*/ 94 w 786"/>
                <a:gd name="T83" fmla="*/ 16 h 528"/>
                <a:gd name="T84" fmla="*/ 101 w 786"/>
                <a:gd name="T85" fmla="*/ 17 h 528"/>
                <a:gd name="T86" fmla="*/ 108 w 786"/>
                <a:gd name="T87" fmla="*/ 18 h 528"/>
                <a:gd name="T88" fmla="*/ 111 w 786"/>
                <a:gd name="T89" fmla="*/ 21 h 528"/>
                <a:gd name="T90" fmla="*/ 114 w 786"/>
                <a:gd name="T91" fmla="*/ 28 h 528"/>
                <a:gd name="T92" fmla="*/ 118 w 786"/>
                <a:gd name="T93" fmla="*/ 36 h 528"/>
                <a:gd name="T94" fmla="*/ 121 w 786"/>
                <a:gd name="T95" fmla="*/ 42 h 528"/>
                <a:gd name="T96" fmla="*/ 122 w 786"/>
                <a:gd name="T97" fmla="*/ 44 h 528"/>
                <a:gd name="T98" fmla="*/ 123 w 786"/>
                <a:gd name="T99" fmla="*/ 45 h 528"/>
                <a:gd name="T100" fmla="*/ 125 w 786"/>
                <a:gd name="T101" fmla="*/ 45 h 528"/>
                <a:gd name="T102" fmla="*/ 127 w 786"/>
                <a:gd name="T103" fmla="*/ 45 h 528"/>
                <a:gd name="T104" fmla="*/ 141 w 786"/>
                <a:gd name="T105" fmla="*/ 33 h 528"/>
                <a:gd name="T106" fmla="*/ 142 w 786"/>
                <a:gd name="T107" fmla="*/ 32 h 528"/>
                <a:gd name="T108" fmla="*/ 143 w 786"/>
                <a:gd name="T109" fmla="*/ 30 h 528"/>
                <a:gd name="T110" fmla="*/ 143 w 786"/>
                <a:gd name="T111" fmla="*/ 24 h 528"/>
                <a:gd name="T112" fmla="*/ 142 w 786"/>
                <a:gd name="T113" fmla="*/ 14 h 528"/>
                <a:gd name="T114" fmla="*/ 148 w 786"/>
                <a:gd name="T115" fmla="*/ 11 h 528"/>
                <a:gd name="T116" fmla="*/ 156 w 786"/>
                <a:gd name="T117" fmla="*/ 7 h 528"/>
                <a:gd name="T118" fmla="*/ 163 w 786"/>
                <a:gd name="T119" fmla="*/ 3 h 528"/>
                <a:gd name="T120" fmla="*/ 166 w 786"/>
                <a:gd name="T121" fmla="*/ 1 h 5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86"/>
                <a:gd name="T184" fmla="*/ 0 h 528"/>
                <a:gd name="T185" fmla="*/ 786 w 786"/>
                <a:gd name="T186" fmla="*/ 528 h 5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86" h="528">
                  <a:moveTo>
                    <a:pt x="731" y="5"/>
                  </a:moveTo>
                  <a:lnTo>
                    <a:pt x="743" y="1"/>
                  </a:lnTo>
                  <a:lnTo>
                    <a:pt x="754" y="0"/>
                  </a:lnTo>
                  <a:lnTo>
                    <a:pt x="762" y="1"/>
                  </a:lnTo>
                  <a:lnTo>
                    <a:pt x="770" y="4"/>
                  </a:lnTo>
                  <a:lnTo>
                    <a:pt x="775" y="6"/>
                  </a:lnTo>
                  <a:lnTo>
                    <a:pt x="779" y="10"/>
                  </a:lnTo>
                  <a:lnTo>
                    <a:pt x="782" y="14"/>
                  </a:lnTo>
                  <a:lnTo>
                    <a:pt x="783" y="17"/>
                  </a:lnTo>
                  <a:lnTo>
                    <a:pt x="786" y="26"/>
                  </a:lnTo>
                  <a:lnTo>
                    <a:pt x="786" y="35"/>
                  </a:lnTo>
                  <a:lnTo>
                    <a:pt x="782" y="44"/>
                  </a:lnTo>
                  <a:lnTo>
                    <a:pt x="775" y="52"/>
                  </a:lnTo>
                  <a:lnTo>
                    <a:pt x="769" y="58"/>
                  </a:lnTo>
                  <a:lnTo>
                    <a:pt x="764" y="64"/>
                  </a:lnTo>
                  <a:lnTo>
                    <a:pt x="758" y="66"/>
                  </a:lnTo>
                  <a:lnTo>
                    <a:pt x="757" y="67"/>
                  </a:lnTo>
                  <a:lnTo>
                    <a:pt x="753" y="70"/>
                  </a:lnTo>
                  <a:lnTo>
                    <a:pt x="741" y="78"/>
                  </a:lnTo>
                  <a:lnTo>
                    <a:pt x="725" y="88"/>
                  </a:lnTo>
                  <a:lnTo>
                    <a:pt x="705" y="99"/>
                  </a:lnTo>
                  <a:lnTo>
                    <a:pt x="686" y="110"/>
                  </a:lnTo>
                  <a:lnTo>
                    <a:pt x="670" y="121"/>
                  </a:lnTo>
                  <a:lnTo>
                    <a:pt x="657" y="129"/>
                  </a:lnTo>
                  <a:lnTo>
                    <a:pt x="653" y="131"/>
                  </a:lnTo>
                  <a:lnTo>
                    <a:pt x="650" y="134"/>
                  </a:lnTo>
                  <a:lnTo>
                    <a:pt x="648" y="135"/>
                  </a:lnTo>
                  <a:lnTo>
                    <a:pt x="647" y="138"/>
                  </a:lnTo>
                  <a:lnTo>
                    <a:pt x="645" y="140"/>
                  </a:lnTo>
                  <a:lnTo>
                    <a:pt x="626" y="186"/>
                  </a:lnTo>
                  <a:lnTo>
                    <a:pt x="601" y="228"/>
                  </a:lnTo>
                  <a:lnTo>
                    <a:pt x="572" y="267"/>
                  </a:lnTo>
                  <a:lnTo>
                    <a:pt x="541" y="303"/>
                  </a:lnTo>
                  <a:lnTo>
                    <a:pt x="507" y="336"/>
                  </a:lnTo>
                  <a:lnTo>
                    <a:pt x="472" y="367"/>
                  </a:lnTo>
                  <a:lnTo>
                    <a:pt x="436" y="394"/>
                  </a:lnTo>
                  <a:lnTo>
                    <a:pt x="398" y="419"/>
                  </a:lnTo>
                  <a:lnTo>
                    <a:pt x="362" y="441"/>
                  </a:lnTo>
                  <a:lnTo>
                    <a:pt x="327" y="462"/>
                  </a:lnTo>
                  <a:lnTo>
                    <a:pt x="293" y="479"/>
                  </a:lnTo>
                  <a:lnTo>
                    <a:pt x="262" y="493"/>
                  </a:lnTo>
                  <a:lnTo>
                    <a:pt x="233" y="506"/>
                  </a:lnTo>
                  <a:lnTo>
                    <a:pt x="208" y="515"/>
                  </a:lnTo>
                  <a:lnTo>
                    <a:pt x="189" y="523"/>
                  </a:lnTo>
                  <a:lnTo>
                    <a:pt x="173" y="528"/>
                  </a:lnTo>
                  <a:lnTo>
                    <a:pt x="162" y="513"/>
                  </a:lnTo>
                  <a:lnTo>
                    <a:pt x="142" y="485"/>
                  </a:lnTo>
                  <a:lnTo>
                    <a:pt x="115" y="449"/>
                  </a:lnTo>
                  <a:lnTo>
                    <a:pt x="86" y="410"/>
                  </a:lnTo>
                  <a:lnTo>
                    <a:pt x="56" y="369"/>
                  </a:lnTo>
                  <a:lnTo>
                    <a:pt x="30" y="334"/>
                  </a:lnTo>
                  <a:lnTo>
                    <a:pt x="11" y="308"/>
                  </a:lnTo>
                  <a:lnTo>
                    <a:pt x="0" y="294"/>
                  </a:lnTo>
                  <a:lnTo>
                    <a:pt x="6" y="285"/>
                  </a:lnTo>
                  <a:lnTo>
                    <a:pt x="11" y="273"/>
                  </a:lnTo>
                  <a:lnTo>
                    <a:pt x="19" y="261"/>
                  </a:lnTo>
                  <a:lnTo>
                    <a:pt x="26" y="250"/>
                  </a:lnTo>
                  <a:lnTo>
                    <a:pt x="36" y="238"/>
                  </a:lnTo>
                  <a:lnTo>
                    <a:pt x="45" y="228"/>
                  </a:lnTo>
                  <a:lnTo>
                    <a:pt x="55" y="218"/>
                  </a:lnTo>
                  <a:lnTo>
                    <a:pt x="67" y="212"/>
                  </a:lnTo>
                  <a:lnTo>
                    <a:pt x="68" y="212"/>
                  </a:lnTo>
                  <a:lnTo>
                    <a:pt x="68" y="211"/>
                  </a:lnTo>
                  <a:lnTo>
                    <a:pt x="71" y="209"/>
                  </a:lnTo>
                  <a:lnTo>
                    <a:pt x="77" y="204"/>
                  </a:lnTo>
                  <a:lnTo>
                    <a:pt x="89" y="196"/>
                  </a:lnTo>
                  <a:lnTo>
                    <a:pt x="102" y="187"/>
                  </a:lnTo>
                  <a:lnTo>
                    <a:pt x="119" y="177"/>
                  </a:lnTo>
                  <a:lnTo>
                    <a:pt x="138" y="165"/>
                  </a:lnTo>
                  <a:lnTo>
                    <a:pt x="160" y="152"/>
                  </a:lnTo>
                  <a:lnTo>
                    <a:pt x="184" y="138"/>
                  </a:lnTo>
                  <a:lnTo>
                    <a:pt x="207" y="125"/>
                  </a:lnTo>
                  <a:lnTo>
                    <a:pt x="233" y="112"/>
                  </a:lnTo>
                  <a:lnTo>
                    <a:pt x="259" y="99"/>
                  </a:lnTo>
                  <a:lnTo>
                    <a:pt x="285" y="88"/>
                  </a:lnTo>
                  <a:lnTo>
                    <a:pt x="311" y="78"/>
                  </a:lnTo>
                  <a:lnTo>
                    <a:pt x="336" y="71"/>
                  </a:lnTo>
                  <a:lnTo>
                    <a:pt x="359" y="66"/>
                  </a:lnTo>
                  <a:lnTo>
                    <a:pt x="381" y="64"/>
                  </a:lnTo>
                  <a:lnTo>
                    <a:pt x="387" y="64"/>
                  </a:lnTo>
                  <a:lnTo>
                    <a:pt x="397" y="66"/>
                  </a:lnTo>
                  <a:lnTo>
                    <a:pt x="411" y="69"/>
                  </a:lnTo>
                  <a:lnTo>
                    <a:pt x="427" y="71"/>
                  </a:lnTo>
                  <a:lnTo>
                    <a:pt x="444" y="74"/>
                  </a:lnTo>
                  <a:lnTo>
                    <a:pt x="461" y="77"/>
                  </a:lnTo>
                  <a:lnTo>
                    <a:pt x="474" y="79"/>
                  </a:lnTo>
                  <a:lnTo>
                    <a:pt x="483" y="80"/>
                  </a:lnTo>
                  <a:lnTo>
                    <a:pt x="487" y="90"/>
                  </a:lnTo>
                  <a:lnTo>
                    <a:pt x="493" y="104"/>
                  </a:lnTo>
                  <a:lnTo>
                    <a:pt x="502" y="121"/>
                  </a:lnTo>
                  <a:lnTo>
                    <a:pt x="510" y="139"/>
                  </a:lnTo>
                  <a:lnTo>
                    <a:pt x="519" y="157"/>
                  </a:lnTo>
                  <a:lnTo>
                    <a:pt x="526" y="172"/>
                  </a:lnTo>
                  <a:lnTo>
                    <a:pt x="531" y="182"/>
                  </a:lnTo>
                  <a:lnTo>
                    <a:pt x="532" y="186"/>
                  </a:lnTo>
                  <a:lnTo>
                    <a:pt x="535" y="190"/>
                  </a:lnTo>
                  <a:lnTo>
                    <a:pt x="537" y="194"/>
                  </a:lnTo>
                  <a:lnTo>
                    <a:pt x="541" y="196"/>
                  </a:lnTo>
                  <a:lnTo>
                    <a:pt x="546" y="198"/>
                  </a:lnTo>
                  <a:lnTo>
                    <a:pt x="550" y="198"/>
                  </a:lnTo>
                  <a:lnTo>
                    <a:pt x="556" y="198"/>
                  </a:lnTo>
                  <a:lnTo>
                    <a:pt x="559" y="196"/>
                  </a:lnTo>
                  <a:lnTo>
                    <a:pt x="563" y="194"/>
                  </a:lnTo>
                  <a:lnTo>
                    <a:pt x="619" y="146"/>
                  </a:lnTo>
                  <a:lnTo>
                    <a:pt x="622" y="143"/>
                  </a:lnTo>
                  <a:lnTo>
                    <a:pt x="624" y="139"/>
                  </a:lnTo>
                  <a:lnTo>
                    <a:pt x="626" y="135"/>
                  </a:lnTo>
                  <a:lnTo>
                    <a:pt x="626" y="130"/>
                  </a:lnTo>
                  <a:lnTo>
                    <a:pt x="626" y="122"/>
                  </a:lnTo>
                  <a:lnTo>
                    <a:pt x="626" y="103"/>
                  </a:lnTo>
                  <a:lnTo>
                    <a:pt x="624" y="80"/>
                  </a:lnTo>
                  <a:lnTo>
                    <a:pt x="624" y="62"/>
                  </a:lnTo>
                  <a:lnTo>
                    <a:pt x="635" y="57"/>
                  </a:lnTo>
                  <a:lnTo>
                    <a:pt x="649" y="49"/>
                  </a:lnTo>
                  <a:lnTo>
                    <a:pt x="666" y="40"/>
                  </a:lnTo>
                  <a:lnTo>
                    <a:pt x="684" y="30"/>
                  </a:lnTo>
                  <a:lnTo>
                    <a:pt x="702" y="21"/>
                  </a:lnTo>
                  <a:lnTo>
                    <a:pt x="717" y="13"/>
                  </a:lnTo>
                  <a:lnTo>
                    <a:pt x="727" y="8"/>
                  </a:lnTo>
                  <a:lnTo>
                    <a:pt x="731" y="5"/>
                  </a:lnTo>
                  <a:close/>
                </a:path>
              </a:pathLst>
            </a:custGeom>
            <a:solidFill>
              <a:srgbClr val="F2BFB2"/>
            </a:solidFill>
            <a:ln w="9525">
              <a:noFill/>
              <a:round/>
              <a:headEnd/>
              <a:tailEnd/>
            </a:ln>
          </p:spPr>
          <p:txBody>
            <a:bodyPr/>
            <a:lstStyle/>
            <a:p>
              <a:pPr rtl="0"/>
              <a:endParaRPr lang="en-US" sz="3800"/>
            </a:p>
          </p:txBody>
        </p:sp>
        <p:sp>
          <p:nvSpPr>
            <p:cNvPr id="1351" name="Freeform 1349"/>
            <p:cNvSpPr>
              <a:spLocks/>
            </p:cNvSpPr>
            <p:nvPr/>
          </p:nvSpPr>
          <p:spPr bwMode="auto">
            <a:xfrm flipH="1">
              <a:off x="-126" y="1968"/>
              <a:ext cx="200" cy="167"/>
            </a:xfrm>
            <a:custGeom>
              <a:avLst/>
              <a:gdLst>
                <a:gd name="T0" fmla="*/ 196 w 872"/>
                <a:gd name="T1" fmla="*/ 91 h 726"/>
                <a:gd name="T2" fmla="*/ 199 w 872"/>
                <a:gd name="T3" fmla="*/ 82 h 726"/>
                <a:gd name="T4" fmla="*/ 197 w 872"/>
                <a:gd name="T5" fmla="*/ 66 h 726"/>
                <a:gd name="T6" fmla="*/ 193 w 872"/>
                <a:gd name="T7" fmla="*/ 41 h 726"/>
                <a:gd name="T8" fmla="*/ 192 w 872"/>
                <a:gd name="T9" fmla="*/ 41 h 726"/>
                <a:gd name="T10" fmla="*/ 186 w 872"/>
                <a:gd name="T11" fmla="*/ 50 h 726"/>
                <a:gd name="T12" fmla="*/ 181 w 872"/>
                <a:gd name="T13" fmla="*/ 62 h 726"/>
                <a:gd name="T14" fmla="*/ 179 w 872"/>
                <a:gd name="T15" fmla="*/ 49 h 726"/>
                <a:gd name="T16" fmla="*/ 179 w 872"/>
                <a:gd name="T17" fmla="*/ 32 h 726"/>
                <a:gd name="T18" fmla="*/ 175 w 872"/>
                <a:gd name="T19" fmla="*/ 20 h 726"/>
                <a:gd name="T20" fmla="*/ 172 w 872"/>
                <a:gd name="T21" fmla="*/ 14 h 726"/>
                <a:gd name="T22" fmla="*/ 172 w 872"/>
                <a:gd name="T23" fmla="*/ 20 h 726"/>
                <a:gd name="T24" fmla="*/ 167 w 872"/>
                <a:gd name="T25" fmla="*/ 31 h 726"/>
                <a:gd name="T26" fmla="*/ 156 w 872"/>
                <a:gd name="T27" fmla="*/ 39 h 726"/>
                <a:gd name="T28" fmla="*/ 149 w 872"/>
                <a:gd name="T29" fmla="*/ 43 h 726"/>
                <a:gd name="T30" fmla="*/ 148 w 872"/>
                <a:gd name="T31" fmla="*/ 44 h 726"/>
                <a:gd name="T32" fmla="*/ 148 w 872"/>
                <a:gd name="T33" fmla="*/ 39 h 726"/>
                <a:gd name="T34" fmla="*/ 144 w 872"/>
                <a:gd name="T35" fmla="*/ 20 h 726"/>
                <a:gd name="T36" fmla="*/ 135 w 872"/>
                <a:gd name="T37" fmla="*/ 0 h 726"/>
                <a:gd name="T38" fmla="*/ 134 w 872"/>
                <a:gd name="T39" fmla="*/ 10 h 726"/>
                <a:gd name="T40" fmla="*/ 130 w 872"/>
                <a:gd name="T41" fmla="*/ 27 h 726"/>
                <a:gd name="T42" fmla="*/ 120 w 872"/>
                <a:gd name="T43" fmla="*/ 37 h 726"/>
                <a:gd name="T44" fmla="*/ 117 w 872"/>
                <a:gd name="T45" fmla="*/ 41 h 726"/>
                <a:gd name="T46" fmla="*/ 113 w 872"/>
                <a:gd name="T47" fmla="*/ 14 h 726"/>
                <a:gd name="T48" fmla="*/ 108 w 872"/>
                <a:gd name="T49" fmla="*/ 12 h 726"/>
                <a:gd name="T50" fmla="*/ 103 w 872"/>
                <a:gd name="T51" fmla="*/ 29 h 726"/>
                <a:gd name="T52" fmla="*/ 94 w 872"/>
                <a:gd name="T53" fmla="*/ 42 h 726"/>
                <a:gd name="T54" fmla="*/ 86 w 872"/>
                <a:gd name="T55" fmla="*/ 52 h 726"/>
                <a:gd name="T56" fmla="*/ 83 w 872"/>
                <a:gd name="T57" fmla="*/ 46 h 726"/>
                <a:gd name="T58" fmla="*/ 81 w 872"/>
                <a:gd name="T59" fmla="*/ 25 h 726"/>
                <a:gd name="T60" fmla="*/ 83 w 872"/>
                <a:gd name="T61" fmla="*/ 16 h 726"/>
                <a:gd name="T62" fmla="*/ 74 w 872"/>
                <a:gd name="T63" fmla="*/ 25 h 726"/>
                <a:gd name="T64" fmla="*/ 58 w 872"/>
                <a:gd name="T65" fmla="*/ 44 h 726"/>
                <a:gd name="T66" fmla="*/ 51 w 872"/>
                <a:gd name="T67" fmla="*/ 66 h 726"/>
                <a:gd name="T68" fmla="*/ 50 w 872"/>
                <a:gd name="T69" fmla="*/ 75 h 726"/>
                <a:gd name="T70" fmla="*/ 46 w 872"/>
                <a:gd name="T71" fmla="*/ 72 h 726"/>
                <a:gd name="T72" fmla="*/ 39 w 872"/>
                <a:gd name="T73" fmla="*/ 62 h 726"/>
                <a:gd name="T74" fmla="*/ 36 w 872"/>
                <a:gd name="T75" fmla="*/ 53 h 726"/>
                <a:gd name="T76" fmla="*/ 27 w 872"/>
                <a:gd name="T77" fmla="*/ 64 h 726"/>
                <a:gd name="T78" fmla="*/ 19 w 872"/>
                <a:gd name="T79" fmla="*/ 82 h 726"/>
                <a:gd name="T80" fmla="*/ 18 w 872"/>
                <a:gd name="T81" fmla="*/ 104 h 726"/>
                <a:gd name="T82" fmla="*/ 17 w 872"/>
                <a:gd name="T83" fmla="*/ 108 h 726"/>
                <a:gd name="T84" fmla="*/ 11 w 872"/>
                <a:gd name="T85" fmla="*/ 94 h 726"/>
                <a:gd name="T86" fmla="*/ 4 w 872"/>
                <a:gd name="T87" fmla="*/ 77 h 726"/>
                <a:gd name="T88" fmla="*/ 2 w 872"/>
                <a:gd name="T89" fmla="*/ 81 h 726"/>
                <a:gd name="T90" fmla="*/ 0 w 872"/>
                <a:gd name="T91" fmla="*/ 108 h 726"/>
                <a:gd name="T92" fmla="*/ 5 w 872"/>
                <a:gd name="T93" fmla="*/ 135 h 726"/>
                <a:gd name="T94" fmla="*/ 12 w 872"/>
                <a:gd name="T95" fmla="*/ 146 h 726"/>
                <a:gd name="T96" fmla="*/ 21 w 872"/>
                <a:gd name="T97" fmla="*/ 155 h 726"/>
                <a:gd name="T98" fmla="*/ 30 w 872"/>
                <a:gd name="T99" fmla="*/ 160 h 726"/>
                <a:gd name="T100" fmla="*/ 39 w 872"/>
                <a:gd name="T101" fmla="*/ 164 h 726"/>
                <a:gd name="T102" fmla="*/ 43 w 872"/>
                <a:gd name="T103" fmla="*/ 167 h 726"/>
                <a:gd name="T104" fmla="*/ 167 w 872"/>
                <a:gd name="T105" fmla="*/ 131 h 726"/>
                <a:gd name="T106" fmla="*/ 194 w 872"/>
                <a:gd name="T107" fmla="*/ 93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2"/>
                <a:gd name="T163" fmla="*/ 0 h 726"/>
                <a:gd name="T164" fmla="*/ 872 w 872"/>
                <a:gd name="T165" fmla="*/ 726 h 7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2" h="726">
                  <a:moveTo>
                    <a:pt x="847" y="406"/>
                  </a:moveTo>
                  <a:lnTo>
                    <a:pt x="848" y="403"/>
                  </a:lnTo>
                  <a:lnTo>
                    <a:pt x="854" y="397"/>
                  </a:lnTo>
                  <a:lnTo>
                    <a:pt x="859" y="387"/>
                  </a:lnTo>
                  <a:lnTo>
                    <a:pt x="865" y="372"/>
                  </a:lnTo>
                  <a:lnTo>
                    <a:pt x="869" y="355"/>
                  </a:lnTo>
                  <a:lnTo>
                    <a:pt x="872" y="335"/>
                  </a:lnTo>
                  <a:lnTo>
                    <a:pt x="868" y="311"/>
                  </a:lnTo>
                  <a:lnTo>
                    <a:pt x="860" y="285"/>
                  </a:lnTo>
                  <a:lnTo>
                    <a:pt x="845" y="236"/>
                  </a:lnTo>
                  <a:lnTo>
                    <a:pt x="841" y="200"/>
                  </a:lnTo>
                  <a:lnTo>
                    <a:pt x="842" y="178"/>
                  </a:lnTo>
                  <a:lnTo>
                    <a:pt x="843" y="171"/>
                  </a:lnTo>
                  <a:lnTo>
                    <a:pt x="842" y="173"/>
                  </a:lnTo>
                  <a:lnTo>
                    <a:pt x="837" y="180"/>
                  </a:lnTo>
                  <a:lnTo>
                    <a:pt x="830" y="189"/>
                  </a:lnTo>
                  <a:lnTo>
                    <a:pt x="821" y="202"/>
                  </a:lnTo>
                  <a:lnTo>
                    <a:pt x="813" y="217"/>
                  </a:lnTo>
                  <a:lnTo>
                    <a:pt x="804" y="234"/>
                  </a:lnTo>
                  <a:lnTo>
                    <a:pt x="796" y="253"/>
                  </a:lnTo>
                  <a:lnTo>
                    <a:pt x="791" y="271"/>
                  </a:lnTo>
                  <a:lnTo>
                    <a:pt x="789" y="263"/>
                  </a:lnTo>
                  <a:lnTo>
                    <a:pt x="783" y="242"/>
                  </a:lnTo>
                  <a:lnTo>
                    <a:pt x="780" y="212"/>
                  </a:lnTo>
                  <a:lnTo>
                    <a:pt x="782" y="177"/>
                  </a:lnTo>
                  <a:lnTo>
                    <a:pt x="783" y="157"/>
                  </a:lnTo>
                  <a:lnTo>
                    <a:pt x="782" y="138"/>
                  </a:lnTo>
                  <a:lnTo>
                    <a:pt x="777" y="118"/>
                  </a:lnTo>
                  <a:lnTo>
                    <a:pt x="772" y="100"/>
                  </a:lnTo>
                  <a:lnTo>
                    <a:pt x="764" y="85"/>
                  </a:lnTo>
                  <a:lnTo>
                    <a:pt x="759" y="72"/>
                  </a:lnTo>
                  <a:lnTo>
                    <a:pt x="754" y="64"/>
                  </a:lnTo>
                  <a:lnTo>
                    <a:pt x="752" y="61"/>
                  </a:lnTo>
                  <a:lnTo>
                    <a:pt x="752" y="65"/>
                  </a:lnTo>
                  <a:lnTo>
                    <a:pt x="751" y="73"/>
                  </a:lnTo>
                  <a:lnTo>
                    <a:pt x="748" y="86"/>
                  </a:lnTo>
                  <a:lnTo>
                    <a:pt x="743" y="102"/>
                  </a:lnTo>
                  <a:lnTo>
                    <a:pt x="737" y="118"/>
                  </a:lnTo>
                  <a:lnTo>
                    <a:pt x="726" y="135"/>
                  </a:lnTo>
                  <a:lnTo>
                    <a:pt x="712" y="150"/>
                  </a:lnTo>
                  <a:lnTo>
                    <a:pt x="695" y="161"/>
                  </a:lnTo>
                  <a:lnTo>
                    <a:pt x="678" y="169"/>
                  </a:lnTo>
                  <a:lnTo>
                    <a:pt x="665" y="176"/>
                  </a:lnTo>
                  <a:lnTo>
                    <a:pt x="656" y="182"/>
                  </a:lnTo>
                  <a:lnTo>
                    <a:pt x="651" y="186"/>
                  </a:lnTo>
                  <a:lnTo>
                    <a:pt x="647" y="189"/>
                  </a:lnTo>
                  <a:lnTo>
                    <a:pt x="646" y="191"/>
                  </a:lnTo>
                  <a:lnTo>
                    <a:pt x="646" y="193"/>
                  </a:lnTo>
                  <a:lnTo>
                    <a:pt x="646" y="187"/>
                  </a:lnTo>
                  <a:lnTo>
                    <a:pt x="644" y="171"/>
                  </a:lnTo>
                  <a:lnTo>
                    <a:pt x="642" y="148"/>
                  </a:lnTo>
                  <a:lnTo>
                    <a:pt x="637" y="120"/>
                  </a:lnTo>
                  <a:lnTo>
                    <a:pt x="630" y="87"/>
                  </a:lnTo>
                  <a:lnTo>
                    <a:pt x="620" y="56"/>
                  </a:lnTo>
                  <a:lnTo>
                    <a:pt x="607" y="26"/>
                  </a:lnTo>
                  <a:lnTo>
                    <a:pt x="590" y="0"/>
                  </a:lnTo>
                  <a:lnTo>
                    <a:pt x="590" y="5"/>
                  </a:lnTo>
                  <a:lnTo>
                    <a:pt x="587" y="20"/>
                  </a:lnTo>
                  <a:lnTo>
                    <a:pt x="585" y="42"/>
                  </a:lnTo>
                  <a:lnTo>
                    <a:pt x="581" y="65"/>
                  </a:lnTo>
                  <a:lnTo>
                    <a:pt x="574" y="91"/>
                  </a:lnTo>
                  <a:lnTo>
                    <a:pt x="566" y="116"/>
                  </a:lnTo>
                  <a:lnTo>
                    <a:pt x="556" y="135"/>
                  </a:lnTo>
                  <a:lnTo>
                    <a:pt x="544" y="147"/>
                  </a:lnTo>
                  <a:lnTo>
                    <a:pt x="525" y="161"/>
                  </a:lnTo>
                  <a:lnTo>
                    <a:pt x="513" y="172"/>
                  </a:lnTo>
                  <a:lnTo>
                    <a:pt x="509" y="177"/>
                  </a:lnTo>
                  <a:lnTo>
                    <a:pt x="508" y="180"/>
                  </a:lnTo>
                  <a:lnTo>
                    <a:pt x="507" y="159"/>
                  </a:lnTo>
                  <a:lnTo>
                    <a:pt x="500" y="113"/>
                  </a:lnTo>
                  <a:lnTo>
                    <a:pt x="491" y="62"/>
                  </a:lnTo>
                  <a:lnTo>
                    <a:pt x="479" y="31"/>
                  </a:lnTo>
                  <a:lnTo>
                    <a:pt x="478" y="36"/>
                  </a:lnTo>
                  <a:lnTo>
                    <a:pt x="473" y="52"/>
                  </a:lnTo>
                  <a:lnTo>
                    <a:pt x="466" y="75"/>
                  </a:lnTo>
                  <a:lnTo>
                    <a:pt x="457" y="100"/>
                  </a:lnTo>
                  <a:lnTo>
                    <a:pt x="447" y="128"/>
                  </a:lnTo>
                  <a:lnTo>
                    <a:pt x="435" y="152"/>
                  </a:lnTo>
                  <a:lnTo>
                    <a:pt x="423" y="172"/>
                  </a:lnTo>
                  <a:lnTo>
                    <a:pt x="412" y="182"/>
                  </a:lnTo>
                  <a:lnTo>
                    <a:pt x="392" y="197"/>
                  </a:lnTo>
                  <a:lnTo>
                    <a:pt x="380" y="213"/>
                  </a:lnTo>
                  <a:lnTo>
                    <a:pt x="375" y="228"/>
                  </a:lnTo>
                  <a:lnTo>
                    <a:pt x="374" y="234"/>
                  </a:lnTo>
                  <a:lnTo>
                    <a:pt x="370" y="224"/>
                  </a:lnTo>
                  <a:lnTo>
                    <a:pt x="360" y="198"/>
                  </a:lnTo>
                  <a:lnTo>
                    <a:pt x="352" y="165"/>
                  </a:lnTo>
                  <a:lnTo>
                    <a:pt x="349" y="134"/>
                  </a:lnTo>
                  <a:lnTo>
                    <a:pt x="354" y="108"/>
                  </a:lnTo>
                  <a:lnTo>
                    <a:pt x="357" y="87"/>
                  </a:lnTo>
                  <a:lnTo>
                    <a:pt x="360" y="74"/>
                  </a:lnTo>
                  <a:lnTo>
                    <a:pt x="361" y="69"/>
                  </a:lnTo>
                  <a:lnTo>
                    <a:pt x="356" y="74"/>
                  </a:lnTo>
                  <a:lnTo>
                    <a:pt x="341" y="89"/>
                  </a:lnTo>
                  <a:lnTo>
                    <a:pt x="321" y="109"/>
                  </a:lnTo>
                  <a:lnTo>
                    <a:pt x="297" y="134"/>
                  </a:lnTo>
                  <a:lnTo>
                    <a:pt x="274" y="164"/>
                  </a:lnTo>
                  <a:lnTo>
                    <a:pt x="252" y="193"/>
                  </a:lnTo>
                  <a:lnTo>
                    <a:pt x="236" y="221"/>
                  </a:lnTo>
                  <a:lnTo>
                    <a:pt x="228" y="247"/>
                  </a:lnTo>
                  <a:lnTo>
                    <a:pt x="223" y="286"/>
                  </a:lnTo>
                  <a:lnTo>
                    <a:pt x="221" y="311"/>
                  </a:lnTo>
                  <a:lnTo>
                    <a:pt x="219" y="323"/>
                  </a:lnTo>
                  <a:lnTo>
                    <a:pt x="219" y="327"/>
                  </a:lnTo>
                  <a:lnTo>
                    <a:pt x="217" y="325"/>
                  </a:lnTo>
                  <a:lnTo>
                    <a:pt x="210" y="320"/>
                  </a:lnTo>
                  <a:lnTo>
                    <a:pt x="200" y="311"/>
                  </a:lnTo>
                  <a:lnTo>
                    <a:pt x="189" y="299"/>
                  </a:lnTo>
                  <a:lnTo>
                    <a:pt x="179" y="285"/>
                  </a:lnTo>
                  <a:lnTo>
                    <a:pt x="169" y="268"/>
                  </a:lnTo>
                  <a:lnTo>
                    <a:pt x="162" y="249"/>
                  </a:lnTo>
                  <a:lnTo>
                    <a:pt x="159" y="226"/>
                  </a:lnTo>
                  <a:lnTo>
                    <a:pt x="156" y="230"/>
                  </a:lnTo>
                  <a:lnTo>
                    <a:pt x="146" y="242"/>
                  </a:lnTo>
                  <a:lnTo>
                    <a:pt x="133" y="258"/>
                  </a:lnTo>
                  <a:lnTo>
                    <a:pt x="119" y="280"/>
                  </a:lnTo>
                  <a:lnTo>
                    <a:pt x="104" y="303"/>
                  </a:lnTo>
                  <a:lnTo>
                    <a:pt x="91" y="329"/>
                  </a:lnTo>
                  <a:lnTo>
                    <a:pt x="81" y="357"/>
                  </a:lnTo>
                  <a:lnTo>
                    <a:pt x="78" y="381"/>
                  </a:lnTo>
                  <a:lnTo>
                    <a:pt x="78" y="424"/>
                  </a:lnTo>
                  <a:lnTo>
                    <a:pt x="78" y="453"/>
                  </a:lnTo>
                  <a:lnTo>
                    <a:pt x="78" y="469"/>
                  </a:lnTo>
                  <a:lnTo>
                    <a:pt x="78" y="474"/>
                  </a:lnTo>
                  <a:lnTo>
                    <a:pt x="75" y="469"/>
                  </a:lnTo>
                  <a:lnTo>
                    <a:pt x="68" y="454"/>
                  </a:lnTo>
                  <a:lnTo>
                    <a:pt x="59" y="435"/>
                  </a:lnTo>
                  <a:lnTo>
                    <a:pt x="49" y="410"/>
                  </a:lnTo>
                  <a:lnTo>
                    <a:pt x="37" y="384"/>
                  </a:lnTo>
                  <a:lnTo>
                    <a:pt x="27" y="359"/>
                  </a:lnTo>
                  <a:lnTo>
                    <a:pt x="19" y="336"/>
                  </a:lnTo>
                  <a:lnTo>
                    <a:pt x="15" y="319"/>
                  </a:lnTo>
                  <a:lnTo>
                    <a:pt x="14" y="327"/>
                  </a:lnTo>
                  <a:lnTo>
                    <a:pt x="10" y="350"/>
                  </a:lnTo>
                  <a:lnTo>
                    <a:pt x="5" y="384"/>
                  </a:lnTo>
                  <a:lnTo>
                    <a:pt x="1" y="424"/>
                  </a:lnTo>
                  <a:lnTo>
                    <a:pt x="0" y="470"/>
                  </a:lnTo>
                  <a:lnTo>
                    <a:pt x="1" y="514"/>
                  </a:lnTo>
                  <a:lnTo>
                    <a:pt x="7" y="554"/>
                  </a:lnTo>
                  <a:lnTo>
                    <a:pt x="20" y="588"/>
                  </a:lnTo>
                  <a:lnTo>
                    <a:pt x="29" y="604"/>
                  </a:lnTo>
                  <a:lnTo>
                    <a:pt x="40" y="620"/>
                  </a:lnTo>
                  <a:lnTo>
                    <a:pt x="52" y="635"/>
                  </a:lnTo>
                  <a:lnTo>
                    <a:pt x="63" y="649"/>
                  </a:lnTo>
                  <a:lnTo>
                    <a:pt x="76" y="663"/>
                  </a:lnTo>
                  <a:lnTo>
                    <a:pt x="91" y="673"/>
                  </a:lnTo>
                  <a:lnTo>
                    <a:pt x="104" y="683"/>
                  </a:lnTo>
                  <a:lnTo>
                    <a:pt x="118" y="690"/>
                  </a:lnTo>
                  <a:lnTo>
                    <a:pt x="131" y="696"/>
                  </a:lnTo>
                  <a:lnTo>
                    <a:pt x="145" y="702"/>
                  </a:lnTo>
                  <a:lnTo>
                    <a:pt x="157" y="708"/>
                  </a:lnTo>
                  <a:lnTo>
                    <a:pt x="169" y="713"/>
                  </a:lnTo>
                  <a:lnTo>
                    <a:pt x="178" y="718"/>
                  </a:lnTo>
                  <a:lnTo>
                    <a:pt x="184" y="722"/>
                  </a:lnTo>
                  <a:lnTo>
                    <a:pt x="189" y="725"/>
                  </a:lnTo>
                  <a:lnTo>
                    <a:pt x="191" y="726"/>
                  </a:lnTo>
                  <a:lnTo>
                    <a:pt x="673" y="487"/>
                  </a:lnTo>
                  <a:lnTo>
                    <a:pt x="729" y="571"/>
                  </a:lnTo>
                  <a:lnTo>
                    <a:pt x="798" y="519"/>
                  </a:lnTo>
                  <a:lnTo>
                    <a:pt x="794" y="450"/>
                  </a:lnTo>
                  <a:lnTo>
                    <a:pt x="847" y="406"/>
                  </a:lnTo>
                  <a:close/>
                </a:path>
              </a:pathLst>
            </a:custGeom>
            <a:solidFill>
              <a:srgbClr val="FFFF00"/>
            </a:solidFill>
            <a:ln w="12700">
              <a:solidFill>
                <a:srgbClr val="000000"/>
              </a:solidFill>
              <a:round/>
              <a:headEnd/>
              <a:tailEnd/>
            </a:ln>
          </p:spPr>
          <p:txBody>
            <a:bodyPr/>
            <a:lstStyle/>
            <a:p>
              <a:pPr rtl="0"/>
              <a:endParaRPr lang="en-US" sz="3800"/>
            </a:p>
          </p:txBody>
        </p:sp>
        <p:sp>
          <p:nvSpPr>
            <p:cNvPr id="1352" name="Freeform 1350"/>
            <p:cNvSpPr>
              <a:spLocks/>
            </p:cNvSpPr>
            <p:nvPr/>
          </p:nvSpPr>
          <p:spPr bwMode="auto">
            <a:xfrm flipH="1">
              <a:off x="-138" y="2063"/>
              <a:ext cx="23" cy="15"/>
            </a:xfrm>
            <a:custGeom>
              <a:avLst/>
              <a:gdLst>
                <a:gd name="T0" fmla="*/ 5 w 100"/>
                <a:gd name="T1" fmla="*/ 10 h 63"/>
                <a:gd name="T2" fmla="*/ 0 w 100"/>
                <a:gd name="T3" fmla="*/ 12 h 63"/>
                <a:gd name="T4" fmla="*/ 14 w 100"/>
                <a:gd name="T5" fmla="*/ 15 h 63"/>
                <a:gd name="T6" fmla="*/ 15 w 100"/>
                <a:gd name="T7" fmla="*/ 11 h 63"/>
                <a:gd name="T8" fmla="*/ 15 w 100"/>
                <a:gd name="T9" fmla="*/ 11 h 63"/>
                <a:gd name="T10" fmla="*/ 14 w 100"/>
                <a:gd name="T11" fmla="*/ 11 h 63"/>
                <a:gd name="T12" fmla="*/ 12 w 100"/>
                <a:gd name="T13" fmla="*/ 11 h 63"/>
                <a:gd name="T14" fmla="*/ 11 w 100"/>
                <a:gd name="T15" fmla="*/ 10 h 63"/>
                <a:gd name="T16" fmla="*/ 13 w 100"/>
                <a:gd name="T17" fmla="*/ 9 h 63"/>
                <a:gd name="T18" fmla="*/ 15 w 100"/>
                <a:gd name="T19" fmla="*/ 8 h 63"/>
                <a:gd name="T20" fmla="*/ 17 w 100"/>
                <a:gd name="T21" fmla="*/ 7 h 63"/>
                <a:gd name="T22" fmla="*/ 19 w 100"/>
                <a:gd name="T23" fmla="*/ 6 h 63"/>
                <a:gd name="T24" fmla="*/ 20 w 100"/>
                <a:gd name="T25" fmla="*/ 5 h 63"/>
                <a:gd name="T26" fmla="*/ 22 w 100"/>
                <a:gd name="T27" fmla="*/ 4 h 63"/>
                <a:gd name="T28" fmla="*/ 23 w 100"/>
                <a:gd name="T29" fmla="*/ 4 h 63"/>
                <a:gd name="T30" fmla="*/ 23 w 100"/>
                <a:gd name="T31" fmla="*/ 3 h 63"/>
                <a:gd name="T32" fmla="*/ 21 w 100"/>
                <a:gd name="T33" fmla="*/ 0 h 63"/>
                <a:gd name="T34" fmla="*/ 5 w 100"/>
                <a:gd name="T35" fmla="*/ 10 h 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
                <a:gd name="T55" fmla="*/ 0 h 63"/>
                <a:gd name="T56" fmla="*/ 100 w 100"/>
                <a:gd name="T57" fmla="*/ 63 h 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 h="63">
                  <a:moveTo>
                    <a:pt x="20" y="40"/>
                  </a:moveTo>
                  <a:lnTo>
                    <a:pt x="0" y="52"/>
                  </a:lnTo>
                  <a:lnTo>
                    <a:pt x="63" y="63"/>
                  </a:lnTo>
                  <a:lnTo>
                    <a:pt x="65" y="48"/>
                  </a:lnTo>
                  <a:lnTo>
                    <a:pt x="64" y="48"/>
                  </a:lnTo>
                  <a:lnTo>
                    <a:pt x="60" y="46"/>
                  </a:lnTo>
                  <a:lnTo>
                    <a:pt x="54" y="45"/>
                  </a:lnTo>
                  <a:lnTo>
                    <a:pt x="47" y="44"/>
                  </a:lnTo>
                  <a:lnTo>
                    <a:pt x="55" y="39"/>
                  </a:lnTo>
                  <a:lnTo>
                    <a:pt x="64" y="35"/>
                  </a:lnTo>
                  <a:lnTo>
                    <a:pt x="73" y="29"/>
                  </a:lnTo>
                  <a:lnTo>
                    <a:pt x="82" y="24"/>
                  </a:lnTo>
                  <a:lnTo>
                    <a:pt x="89" y="20"/>
                  </a:lnTo>
                  <a:lnTo>
                    <a:pt x="95" y="16"/>
                  </a:lnTo>
                  <a:lnTo>
                    <a:pt x="99" y="15"/>
                  </a:lnTo>
                  <a:lnTo>
                    <a:pt x="100" y="14"/>
                  </a:lnTo>
                  <a:lnTo>
                    <a:pt x="93" y="0"/>
                  </a:lnTo>
                  <a:lnTo>
                    <a:pt x="20" y="40"/>
                  </a:lnTo>
                  <a:close/>
                </a:path>
              </a:pathLst>
            </a:custGeom>
            <a:solidFill>
              <a:srgbClr val="000000"/>
            </a:solidFill>
            <a:ln w="9525">
              <a:noFill/>
              <a:round/>
              <a:headEnd/>
              <a:tailEnd/>
            </a:ln>
          </p:spPr>
          <p:txBody>
            <a:bodyPr/>
            <a:lstStyle/>
            <a:p>
              <a:pPr rtl="0"/>
              <a:endParaRPr lang="en-US" sz="3800"/>
            </a:p>
          </p:txBody>
        </p:sp>
        <p:sp>
          <p:nvSpPr>
            <p:cNvPr id="1353" name="Freeform 1351"/>
            <p:cNvSpPr>
              <a:spLocks/>
            </p:cNvSpPr>
            <p:nvPr/>
          </p:nvSpPr>
          <p:spPr bwMode="auto">
            <a:xfrm flipH="1">
              <a:off x="11" y="2500"/>
              <a:ext cx="36" cy="34"/>
            </a:xfrm>
            <a:custGeom>
              <a:avLst/>
              <a:gdLst>
                <a:gd name="T0" fmla="*/ 36 w 155"/>
                <a:gd name="T1" fmla="*/ 17 h 147"/>
                <a:gd name="T2" fmla="*/ 36 w 155"/>
                <a:gd name="T3" fmla="*/ 20 h 147"/>
                <a:gd name="T4" fmla="*/ 34 w 155"/>
                <a:gd name="T5" fmla="*/ 23 h 147"/>
                <a:gd name="T6" fmla="*/ 33 w 155"/>
                <a:gd name="T7" fmla="*/ 26 h 147"/>
                <a:gd name="T8" fmla="*/ 31 w 155"/>
                <a:gd name="T9" fmla="*/ 29 h 147"/>
                <a:gd name="T10" fmla="*/ 28 w 155"/>
                <a:gd name="T11" fmla="*/ 31 h 147"/>
                <a:gd name="T12" fmla="*/ 25 w 155"/>
                <a:gd name="T13" fmla="*/ 33 h 147"/>
                <a:gd name="T14" fmla="*/ 22 w 155"/>
                <a:gd name="T15" fmla="*/ 34 h 147"/>
                <a:gd name="T16" fmla="*/ 18 w 155"/>
                <a:gd name="T17" fmla="*/ 34 h 147"/>
                <a:gd name="T18" fmla="*/ 14 w 155"/>
                <a:gd name="T19" fmla="*/ 34 h 147"/>
                <a:gd name="T20" fmla="*/ 11 w 155"/>
                <a:gd name="T21" fmla="*/ 33 h 147"/>
                <a:gd name="T22" fmla="*/ 8 w 155"/>
                <a:gd name="T23" fmla="*/ 31 h 147"/>
                <a:gd name="T24" fmla="*/ 5 w 155"/>
                <a:gd name="T25" fmla="*/ 29 h 147"/>
                <a:gd name="T26" fmla="*/ 3 w 155"/>
                <a:gd name="T27" fmla="*/ 26 h 147"/>
                <a:gd name="T28" fmla="*/ 1 w 155"/>
                <a:gd name="T29" fmla="*/ 23 h 147"/>
                <a:gd name="T30" fmla="*/ 0 w 155"/>
                <a:gd name="T31" fmla="*/ 20 h 147"/>
                <a:gd name="T32" fmla="*/ 0 w 155"/>
                <a:gd name="T33" fmla="*/ 17 h 147"/>
                <a:gd name="T34" fmla="*/ 0 w 155"/>
                <a:gd name="T35" fmla="*/ 14 h 147"/>
                <a:gd name="T36" fmla="*/ 1 w 155"/>
                <a:gd name="T37" fmla="*/ 10 h 147"/>
                <a:gd name="T38" fmla="*/ 3 w 155"/>
                <a:gd name="T39" fmla="*/ 7 h 147"/>
                <a:gd name="T40" fmla="*/ 5 w 155"/>
                <a:gd name="T41" fmla="*/ 5 h 147"/>
                <a:gd name="T42" fmla="*/ 8 w 155"/>
                <a:gd name="T43" fmla="*/ 3 h 147"/>
                <a:gd name="T44" fmla="*/ 11 w 155"/>
                <a:gd name="T45" fmla="*/ 1 h 147"/>
                <a:gd name="T46" fmla="*/ 14 w 155"/>
                <a:gd name="T47" fmla="*/ 0 h 147"/>
                <a:gd name="T48" fmla="*/ 18 w 155"/>
                <a:gd name="T49" fmla="*/ 0 h 147"/>
                <a:gd name="T50" fmla="*/ 22 w 155"/>
                <a:gd name="T51" fmla="*/ 0 h 147"/>
                <a:gd name="T52" fmla="*/ 25 w 155"/>
                <a:gd name="T53" fmla="*/ 1 h 147"/>
                <a:gd name="T54" fmla="*/ 28 w 155"/>
                <a:gd name="T55" fmla="*/ 3 h 147"/>
                <a:gd name="T56" fmla="*/ 31 w 155"/>
                <a:gd name="T57" fmla="*/ 5 h 147"/>
                <a:gd name="T58" fmla="*/ 33 w 155"/>
                <a:gd name="T59" fmla="*/ 7 h 147"/>
                <a:gd name="T60" fmla="*/ 34 w 155"/>
                <a:gd name="T61" fmla="*/ 10 h 147"/>
                <a:gd name="T62" fmla="*/ 36 w 155"/>
                <a:gd name="T63" fmla="*/ 14 h 147"/>
                <a:gd name="T64" fmla="*/ 36 w 155"/>
                <a:gd name="T65" fmla="*/ 17 h 1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5"/>
                <a:gd name="T100" fmla="*/ 0 h 147"/>
                <a:gd name="T101" fmla="*/ 155 w 155"/>
                <a:gd name="T102" fmla="*/ 147 h 1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5" h="147">
                  <a:moveTo>
                    <a:pt x="155" y="73"/>
                  </a:moveTo>
                  <a:lnTo>
                    <a:pt x="153" y="87"/>
                  </a:lnTo>
                  <a:lnTo>
                    <a:pt x="148" y="101"/>
                  </a:lnTo>
                  <a:lnTo>
                    <a:pt x="142" y="114"/>
                  </a:lnTo>
                  <a:lnTo>
                    <a:pt x="132" y="125"/>
                  </a:lnTo>
                  <a:lnTo>
                    <a:pt x="121" y="134"/>
                  </a:lnTo>
                  <a:lnTo>
                    <a:pt x="108" y="141"/>
                  </a:lnTo>
                  <a:lnTo>
                    <a:pt x="93" y="146"/>
                  </a:lnTo>
                  <a:lnTo>
                    <a:pt x="78" y="147"/>
                  </a:lnTo>
                  <a:lnTo>
                    <a:pt x="62" y="146"/>
                  </a:lnTo>
                  <a:lnTo>
                    <a:pt x="48" y="141"/>
                  </a:lnTo>
                  <a:lnTo>
                    <a:pt x="35" y="134"/>
                  </a:lnTo>
                  <a:lnTo>
                    <a:pt x="23" y="125"/>
                  </a:lnTo>
                  <a:lnTo>
                    <a:pt x="13" y="114"/>
                  </a:lnTo>
                  <a:lnTo>
                    <a:pt x="6" y="101"/>
                  </a:lnTo>
                  <a:lnTo>
                    <a:pt x="1" y="87"/>
                  </a:lnTo>
                  <a:lnTo>
                    <a:pt x="0" y="73"/>
                  </a:lnTo>
                  <a:lnTo>
                    <a:pt x="1" y="59"/>
                  </a:lnTo>
                  <a:lnTo>
                    <a:pt x="6" y="44"/>
                  </a:lnTo>
                  <a:lnTo>
                    <a:pt x="13" y="32"/>
                  </a:lnTo>
                  <a:lnTo>
                    <a:pt x="23" y="21"/>
                  </a:lnTo>
                  <a:lnTo>
                    <a:pt x="35" y="13"/>
                  </a:lnTo>
                  <a:lnTo>
                    <a:pt x="48" y="5"/>
                  </a:lnTo>
                  <a:lnTo>
                    <a:pt x="62" y="1"/>
                  </a:lnTo>
                  <a:lnTo>
                    <a:pt x="78" y="0"/>
                  </a:lnTo>
                  <a:lnTo>
                    <a:pt x="93" y="1"/>
                  </a:lnTo>
                  <a:lnTo>
                    <a:pt x="108" y="5"/>
                  </a:lnTo>
                  <a:lnTo>
                    <a:pt x="121" y="13"/>
                  </a:lnTo>
                  <a:lnTo>
                    <a:pt x="132" y="21"/>
                  </a:lnTo>
                  <a:lnTo>
                    <a:pt x="142" y="32"/>
                  </a:lnTo>
                  <a:lnTo>
                    <a:pt x="148" y="44"/>
                  </a:lnTo>
                  <a:lnTo>
                    <a:pt x="153" y="59"/>
                  </a:lnTo>
                  <a:lnTo>
                    <a:pt x="155" y="73"/>
                  </a:lnTo>
                  <a:close/>
                </a:path>
              </a:pathLst>
            </a:custGeom>
            <a:solidFill>
              <a:srgbClr val="000000"/>
            </a:solidFill>
            <a:ln w="9525">
              <a:noFill/>
              <a:round/>
              <a:headEnd/>
              <a:tailEnd/>
            </a:ln>
          </p:spPr>
          <p:txBody>
            <a:bodyPr/>
            <a:lstStyle/>
            <a:p>
              <a:pPr rtl="0"/>
              <a:endParaRPr lang="en-US" sz="3800"/>
            </a:p>
          </p:txBody>
        </p:sp>
        <p:sp>
          <p:nvSpPr>
            <p:cNvPr id="1354" name="Freeform 1352"/>
            <p:cNvSpPr>
              <a:spLocks/>
            </p:cNvSpPr>
            <p:nvPr/>
          </p:nvSpPr>
          <p:spPr bwMode="auto">
            <a:xfrm flipH="1">
              <a:off x="-12" y="2131"/>
              <a:ext cx="17" cy="18"/>
            </a:xfrm>
            <a:custGeom>
              <a:avLst/>
              <a:gdLst>
                <a:gd name="T0" fmla="*/ 1 w 74"/>
                <a:gd name="T1" fmla="*/ 3 h 79"/>
                <a:gd name="T2" fmla="*/ 0 w 74"/>
                <a:gd name="T3" fmla="*/ 15 h 79"/>
                <a:gd name="T4" fmla="*/ 0 w 74"/>
                <a:gd name="T5" fmla="*/ 15 h 79"/>
                <a:gd name="T6" fmla="*/ 0 w 74"/>
                <a:gd name="T7" fmla="*/ 16 h 79"/>
                <a:gd name="T8" fmla="*/ 0 w 74"/>
                <a:gd name="T9" fmla="*/ 17 h 79"/>
                <a:gd name="T10" fmla="*/ 1 w 74"/>
                <a:gd name="T11" fmla="*/ 17 h 79"/>
                <a:gd name="T12" fmla="*/ 1 w 74"/>
                <a:gd name="T13" fmla="*/ 18 h 79"/>
                <a:gd name="T14" fmla="*/ 2 w 74"/>
                <a:gd name="T15" fmla="*/ 18 h 79"/>
                <a:gd name="T16" fmla="*/ 3 w 74"/>
                <a:gd name="T17" fmla="*/ 18 h 79"/>
                <a:gd name="T18" fmla="*/ 3 w 74"/>
                <a:gd name="T19" fmla="*/ 18 h 79"/>
                <a:gd name="T20" fmla="*/ 14 w 74"/>
                <a:gd name="T21" fmla="*/ 17 h 79"/>
                <a:gd name="T22" fmla="*/ 15 w 74"/>
                <a:gd name="T23" fmla="*/ 17 h 79"/>
                <a:gd name="T24" fmla="*/ 16 w 74"/>
                <a:gd name="T25" fmla="*/ 16 h 79"/>
                <a:gd name="T26" fmla="*/ 17 w 74"/>
                <a:gd name="T27" fmla="*/ 15 h 79"/>
                <a:gd name="T28" fmla="*/ 17 w 74"/>
                <a:gd name="T29" fmla="*/ 14 h 79"/>
                <a:gd name="T30" fmla="*/ 17 w 74"/>
                <a:gd name="T31" fmla="*/ 13 h 79"/>
                <a:gd name="T32" fmla="*/ 16 w 74"/>
                <a:gd name="T33" fmla="*/ 12 h 79"/>
                <a:gd name="T34" fmla="*/ 15 w 74"/>
                <a:gd name="T35" fmla="*/ 11 h 79"/>
                <a:gd name="T36" fmla="*/ 14 w 74"/>
                <a:gd name="T37" fmla="*/ 11 h 79"/>
                <a:gd name="T38" fmla="*/ 13 w 74"/>
                <a:gd name="T39" fmla="*/ 11 h 79"/>
                <a:gd name="T40" fmla="*/ 11 w 74"/>
                <a:gd name="T41" fmla="*/ 11 h 79"/>
                <a:gd name="T42" fmla="*/ 9 w 74"/>
                <a:gd name="T43" fmla="*/ 11 h 79"/>
                <a:gd name="T44" fmla="*/ 6 w 74"/>
                <a:gd name="T45" fmla="*/ 12 h 79"/>
                <a:gd name="T46" fmla="*/ 7 w 74"/>
                <a:gd name="T47" fmla="*/ 9 h 79"/>
                <a:gd name="T48" fmla="*/ 7 w 74"/>
                <a:gd name="T49" fmla="*/ 6 h 79"/>
                <a:gd name="T50" fmla="*/ 7 w 74"/>
                <a:gd name="T51" fmla="*/ 4 h 79"/>
                <a:gd name="T52" fmla="*/ 7 w 74"/>
                <a:gd name="T53" fmla="*/ 3 h 79"/>
                <a:gd name="T54" fmla="*/ 7 w 74"/>
                <a:gd name="T55" fmla="*/ 3 h 79"/>
                <a:gd name="T56" fmla="*/ 7 w 74"/>
                <a:gd name="T57" fmla="*/ 3 h 79"/>
                <a:gd name="T58" fmla="*/ 7 w 74"/>
                <a:gd name="T59" fmla="*/ 3 h 79"/>
                <a:gd name="T60" fmla="*/ 7 w 74"/>
                <a:gd name="T61" fmla="*/ 3 h 79"/>
                <a:gd name="T62" fmla="*/ 7 w 74"/>
                <a:gd name="T63" fmla="*/ 2 h 79"/>
                <a:gd name="T64" fmla="*/ 6 w 74"/>
                <a:gd name="T65" fmla="*/ 1 h 79"/>
                <a:gd name="T66" fmla="*/ 6 w 74"/>
                <a:gd name="T67" fmla="*/ 0 h 79"/>
                <a:gd name="T68" fmla="*/ 4 w 74"/>
                <a:gd name="T69" fmla="*/ 0 h 79"/>
                <a:gd name="T70" fmla="*/ 3 w 74"/>
                <a:gd name="T71" fmla="*/ 0 h 79"/>
                <a:gd name="T72" fmla="*/ 2 w 74"/>
                <a:gd name="T73" fmla="*/ 1 h 79"/>
                <a:gd name="T74" fmla="*/ 1 w 74"/>
                <a:gd name="T75" fmla="*/ 1 h 79"/>
                <a:gd name="T76" fmla="*/ 1 w 74"/>
                <a:gd name="T77" fmla="*/ 3 h 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79"/>
                <a:gd name="T119" fmla="*/ 74 w 74"/>
                <a:gd name="T120" fmla="*/ 79 h 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79">
                  <a:moveTo>
                    <a:pt x="3" y="12"/>
                  </a:moveTo>
                  <a:lnTo>
                    <a:pt x="0" y="64"/>
                  </a:lnTo>
                  <a:lnTo>
                    <a:pt x="0" y="66"/>
                  </a:lnTo>
                  <a:lnTo>
                    <a:pt x="0" y="69"/>
                  </a:lnTo>
                  <a:lnTo>
                    <a:pt x="2" y="73"/>
                  </a:lnTo>
                  <a:lnTo>
                    <a:pt x="3" y="75"/>
                  </a:lnTo>
                  <a:lnTo>
                    <a:pt x="6" y="77"/>
                  </a:lnTo>
                  <a:lnTo>
                    <a:pt x="9" y="78"/>
                  </a:lnTo>
                  <a:lnTo>
                    <a:pt x="11" y="79"/>
                  </a:lnTo>
                  <a:lnTo>
                    <a:pt x="14" y="79"/>
                  </a:lnTo>
                  <a:lnTo>
                    <a:pt x="62" y="74"/>
                  </a:lnTo>
                  <a:lnTo>
                    <a:pt x="67" y="73"/>
                  </a:lnTo>
                  <a:lnTo>
                    <a:pt x="71" y="69"/>
                  </a:lnTo>
                  <a:lnTo>
                    <a:pt x="74" y="65"/>
                  </a:lnTo>
                  <a:lnTo>
                    <a:pt x="74" y="60"/>
                  </a:lnTo>
                  <a:lnTo>
                    <a:pt x="72" y="55"/>
                  </a:lnTo>
                  <a:lnTo>
                    <a:pt x="68" y="51"/>
                  </a:lnTo>
                  <a:lnTo>
                    <a:pt x="65" y="48"/>
                  </a:lnTo>
                  <a:lnTo>
                    <a:pt x="59" y="47"/>
                  </a:lnTo>
                  <a:lnTo>
                    <a:pt x="57" y="47"/>
                  </a:lnTo>
                  <a:lnTo>
                    <a:pt x="49" y="48"/>
                  </a:lnTo>
                  <a:lnTo>
                    <a:pt x="39" y="49"/>
                  </a:lnTo>
                  <a:lnTo>
                    <a:pt x="28" y="51"/>
                  </a:lnTo>
                  <a:lnTo>
                    <a:pt x="29" y="39"/>
                  </a:lnTo>
                  <a:lnTo>
                    <a:pt x="29" y="26"/>
                  </a:lnTo>
                  <a:lnTo>
                    <a:pt x="31" y="18"/>
                  </a:lnTo>
                  <a:lnTo>
                    <a:pt x="31" y="14"/>
                  </a:lnTo>
                  <a:lnTo>
                    <a:pt x="31" y="13"/>
                  </a:lnTo>
                  <a:lnTo>
                    <a:pt x="29" y="8"/>
                  </a:lnTo>
                  <a:lnTo>
                    <a:pt x="27" y="4"/>
                  </a:lnTo>
                  <a:lnTo>
                    <a:pt x="24" y="1"/>
                  </a:lnTo>
                  <a:lnTo>
                    <a:pt x="19" y="0"/>
                  </a:lnTo>
                  <a:lnTo>
                    <a:pt x="14" y="0"/>
                  </a:lnTo>
                  <a:lnTo>
                    <a:pt x="9" y="3"/>
                  </a:lnTo>
                  <a:lnTo>
                    <a:pt x="5" y="6"/>
                  </a:lnTo>
                  <a:lnTo>
                    <a:pt x="3" y="12"/>
                  </a:lnTo>
                  <a:close/>
                </a:path>
              </a:pathLst>
            </a:custGeom>
            <a:solidFill>
              <a:srgbClr val="000000"/>
            </a:solidFill>
            <a:ln w="9525">
              <a:noFill/>
              <a:round/>
              <a:headEnd/>
              <a:tailEnd/>
            </a:ln>
          </p:spPr>
          <p:txBody>
            <a:bodyPr/>
            <a:lstStyle/>
            <a:p>
              <a:pPr rtl="0"/>
              <a:endParaRPr lang="en-US" sz="3800"/>
            </a:p>
          </p:txBody>
        </p:sp>
        <p:sp>
          <p:nvSpPr>
            <p:cNvPr id="1355" name="Freeform 1353"/>
            <p:cNvSpPr>
              <a:spLocks/>
            </p:cNvSpPr>
            <p:nvPr/>
          </p:nvSpPr>
          <p:spPr bwMode="auto">
            <a:xfrm flipH="1">
              <a:off x="-37" y="2147"/>
              <a:ext cx="20" cy="12"/>
            </a:xfrm>
            <a:custGeom>
              <a:avLst/>
              <a:gdLst>
                <a:gd name="T0" fmla="*/ 15 w 83"/>
                <a:gd name="T1" fmla="*/ 0 h 56"/>
                <a:gd name="T2" fmla="*/ 1 w 83"/>
                <a:gd name="T3" fmla="*/ 6 h 56"/>
                <a:gd name="T4" fmla="*/ 0 w 83"/>
                <a:gd name="T5" fmla="*/ 7 h 56"/>
                <a:gd name="T6" fmla="*/ 0 w 83"/>
                <a:gd name="T7" fmla="*/ 8 h 56"/>
                <a:gd name="T8" fmla="*/ 0 w 83"/>
                <a:gd name="T9" fmla="*/ 9 h 56"/>
                <a:gd name="T10" fmla="*/ 0 w 83"/>
                <a:gd name="T11" fmla="*/ 11 h 56"/>
                <a:gd name="T12" fmla="*/ 1 w 83"/>
                <a:gd name="T13" fmla="*/ 11 h 56"/>
                <a:gd name="T14" fmla="*/ 2 w 83"/>
                <a:gd name="T15" fmla="*/ 12 h 56"/>
                <a:gd name="T16" fmla="*/ 3 w 83"/>
                <a:gd name="T17" fmla="*/ 12 h 56"/>
                <a:gd name="T18" fmla="*/ 5 w 83"/>
                <a:gd name="T19" fmla="*/ 12 h 56"/>
                <a:gd name="T20" fmla="*/ 18 w 83"/>
                <a:gd name="T21" fmla="*/ 6 h 56"/>
                <a:gd name="T22" fmla="*/ 19 w 83"/>
                <a:gd name="T23" fmla="*/ 5 h 56"/>
                <a:gd name="T24" fmla="*/ 20 w 83"/>
                <a:gd name="T25" fmla="*/ 4 h 56"/>
                <a:gd name="T26" fmla="*/ 20 w 83"/>
                <a:gd name="T27" fmla="*/ 3 h 56"/>
                <a:gd name="T28" fmla="*/ 20 w 83"/>
                <a:gd name="T29" fmla="*/ 2 h 56"/>
                <a:gd name="T30" fmla="*/ 19 w 83"/>
                <a:gd name="T31" fmla="*/ 1 h 56"/>
                <a:gd name="T32" fmla="*/ 18 w 83"/>
                <a:gd name="T33" fmla="*/ 0 h 56"/>
                <a:gd name="T34" fmla="*/ 17 w 83"/>
                <a:gd name="T35" fmla="*/ 0 h 56"/>
                <a:gd name="T36" fmla="*/ 15 w 83"/>
                <a:gd name="T37" fmla="*/ 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56"/>
                <a:gd name="T59" fmla="*/ 83 w 83"/>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56">
                  <a:moveTo>
                    <a:pt x="63" y="2"/>
                  </a:moveTo>
                  <a:lnTo>
                    <a:pt x="6" y="30"/>
                  </a:lnTo>
                  <a:lnTo>
                    <a:pt x="2" y="33"/>
                  </a:lnTo>
                  <a:lnTo>
                    <a:pt x="0" y="38"/>
                  </a:lnTo>
                  <a:lnTo>
                    <a:pt x="0" y="43"/>
                  </a:lnTo>
                  <a:lnTo>
                    <a:pt x="1" y="49"/>
                  </a:lnTo>
                  <a:lnTo>
                    <a:pt x="4" y="52"/>
                  </a:lnTo>
                  <a:lnTo>
                    <a:pt x="9" y="55"/>
                  </a:lnTo>
                  <a:lnTo>
                    <a:pt x="14" y="56"/>
                  </a:lnTo>
                  <a:lnTo>
                    <a:pt x="19" y="55"/>
                  </a:lnTo>
                  <a:lnTo>
                    <a:pt x="76" y="26"/>
                  </a:lnTo>
                  <a:lnTo>
                    <a:pt x="80" y="22"/>
                  </a:lnTo>
                  <a:lnTo>
                    <a:pt x="83" y="19"/>
                  </a:lnTo>
                  <a:lnTo>
                    <a:pt x="83" y="13"/>
                  </a:lnTo>
                  <a:lnTo>
                    <a:pt x="82" y="8"/>
                  </a:lnTo>
                  <a:lnTo>
                    <a:pt x="79" y="3"/>
                  </a:lnTo>
                  <a:lnTo>
                    <a:pt x="74" y="0"/>
                  </a:lnTo>
                  <a:lnTo>
                    <a:pt x="69" y="0"/>
                  </a:lnTo>
                  <a:lnTo>
                    <a:pt x="63" y="2"/>
                  </a:lnTo>
                  <a:close/>
                </a:path>
              </a:pathLst>
            </a:custGeom>
            <a:solidFill>
              <a:srgbClr val="000000"/>
            </a:solidFill>
            <a:ln w="9525">
              <a:noFill/>
              <a:round/>
              <a:headEnd/>
              <a:tailEnd/>
            </a:ln>
          </p:spPr>
          <p:txBody>
            <a:bodyPr/>
            <a:lstStyle/>
            <a:p>
              <a:pPr rtl="0"/>
              <a:endParaRPr lang="en-US" sz="3800"/>
            </a:p>
          </p:txBody>
        </p:sp>
        <p:sp>
          <p:nvSpPr>
            <p:cNvPr id="1356" name="Freeform 1354"/>
            <p:cNvSpPr>
              <a:spLocks/>
            </p:cNvSpPr>
            <p:nvPr/>
          </p:nvSpPr>
          <p:spPr bwMode="auto">
            <a:xfrm flipH="1">
              <a:off x="-34" y="2120"/>
              <a:ext cx="11" cy="11"/>
            </a:xfrm>
            <a:custGeom>
              <a:avLst/>
              <a:gdLst>
                <a:gd name="T0" fmla="*/ 11 w 48"/>
                <a:gd name="T1" fmla="*/ 5 h 49"/>
                <a:gd name="T2" fmla="*/ 11 w 48"/>
                <a:gd name="T3" fmla="*/ 7 h 49"/>
                <a:gd name="T4" fmla="*/ 10 w 48"/>
                <a:gd name="T5" fmla="*/ 9 h 49"/>
                <a:gd name="T6" fmla="*/ 8 w 48"/>
                <a:gd name="T7" fmla="*/ 10 h 49"/>
                <a:gd name="T8" fmla="*/ 6 w 48"/>
                <a:gd name="T9" fmla="*/ 11 h 49"/>
                <a:gd name="T10" fmla="*/ 4 w 48"/>
                <a:gd name="T11" fmla="*/ 10 h 49"/>
                <a:gd name="T12" fmla="*/ 2 w 48"/>
                <a:gd name="T13" fmla="*/ 9 h 49"/>
                <a:gd name="T14" fmla="*/ 1 w 48"/>
                <a:gd name="T15" fmla="*/ 7 h 49"/>
                <a:gd name="T16" fmla="*/ 0 w 48"/>
                <a:gd name="T17" fmla="*/ 5 h 49"/>
                <a:gd name="T18" fmla="*/ 1 w 48"/>
                <a:gd name="T19" fmla="*/ 3 h 49"/>
                <a:gd name="T20" fmla="*/ 2 w 48"/>
                <a:gd name="T21" fmla="*/ 2 h 49"/>
                <a:gd name="T22" fmla="*/ 4 w 48"/>
                <a:gd name="T23" fmla="*/ 0 h 49"/>
                <a:gd name="T24" fmla="*/ 6 w 48"/>
                <a:gd name="T25" fmla="*/ 0 h 49"/>
                <a:gd name="T26" fmla="*/ 8 w 48"/>
                <a:gd name="T27" fmla="*/ 0 h 49"/>
                <a:gd name="T28" fmla="*/ 10 w 48"/>
                <a:gd name="T29" fmla="*/ 2 h 49"/>
                <a:gd name="T30" fmla="*/ 11 w 48"/>
                <a:gd name="T31" fmla="*/ 3 h 49"/>
                <a:gd name="T32" fmla="*/ 11 w 48"/>
                <a:gd name="T33" fmla="*/ 5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9"/>
                <a:gd name="T53" fmla="*/ 48 w 48"/>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9">
                  <a:moveTo>
                    <a:pt x="48" y="24"/>
                  </a:moveTo>
                  <a:lnTo>
                    <a:pt x="47" y="33"/>
                  </a:lnTo>
                  <a:lnTo>
                    <a:pt x="42" y="41"/>
                  </a:lnTo>
                  <a:lnTo>
                    <a:pt x="34" y="46"/>
                  </a:lnTo>
                  <a:lnTo>
                    <a:pt x="25" y="49"/>
                  </a:lnTo>
                  <a:lnTo>
                    <a:pt x="16" y="46"/>
                  </a:lnTo>
                  <a:lnTo>
                    <a:pt x="8" y="41"/>
                  </a:lnTo>
                  <a:lnTo>
                    <a:pt x="3" y="33"/>
                  </a:lnTo>
                  <a:lnTo>
                    <a:pt x="0" y="24"/>
                  </a:lnTo>
                  <a:lnTo>
                    <a:pt x="3" y="15"/>
                  </a:lnTo>
                  <a:lnTo>
                    <a:pt x="8" y="7"/>
                  </a:lnTo>
                  <a:lnTo>
                    <a:pt x="16" y="2"/>
                  </a:lnTo>
                  <a:lnTo>
                    <a:pt x="25" y="0"/>
                  </a:lnTo>
                  <a:lnTo>
                    <a:pt x="34" y="2"/>
                  </a:lnTo>
                  <a:lnTo>
                    <a:pt x="42" y="7"/>
                  </a:lnTo>
                  <a:lnTo>
                    <a:pt x="47" y="15"/>
                  </a:lnTo>
                  <a:lnTo>
                    <a:pt x="48" y="24"/>
                  </a:lnTo>
                  <a:close/>
                </a:path>
              </a:pathLst>
            </a:custGeom>
            <a:solidFill>
              <a:srgbClr val="000000"/>
            </a:solidFill>
            <a:ln w="9525">
              <a:noFill/>
              <a:round/>
              <a:headEnd/>
              <a:tailEnd/>
            </a:ln>
          </p:spPr>
          <p:txBody>
            <a:bodyPr/>
            <a:lstStyle/>
            <a:p>
              <a:pPr rtl="0"/>
              <a:endParaRPr lang="en-US" sz="3800"/>
            </a:p>
          </p:txBody>
        </p:sp>
      </p:grpSp>
      <p:grpSp>
        <p:nvGrpSpPr>
          <p:cNvPr id="1357" name="Group 1355"/>
          <p:cNvGrpSpPr>
            <a:grpSpLocks/>
          </p:cNvGrpSpPr>
          <p:nvPr/>
        </p:nvGrpSpPr>
        <p:grpSpPr bwMode="auto">
          <a:xfrm>
            <a:off x="1306513" y="3838575"/>
            <a:ext cx="833437" cy="954088"/>
            <a:chOff x="-707" y="3567"/>
            <a:chExt cx="525" cy="601"/>
          </a:xfrm>
        </p:grpSpPr>
        <p:sp>
          <p:nvSpPr>
            <p:cNvPr id="1358" name="Freeform 1356"/>
            <p:cNvSpPr>
              <a:spLocks/>
            </p:cNvSpPr>
            <p:nvPr/>
          </p:nvSpPr>
          <p:spPr bwMode="auto">
            <a:xfrm flipH="1">
              <a:off x="-655" y="4003"/>
              <a:ext cx="158" cy="88"/>
            </a:xfrm>
            <a:custGeom>
              <a:avLst/>
              <a:gdLst>
                <a:gd name="T0" fmla="*/ 130 w 692"/>
                <a:gd name="T1" fmla="*/ 1 h 382"/>
                <a:gd name="T2" fmla="*/ 128 w 692"/>
                <a:gd name="T3" fmla="*/ 3 h 382"/>
                <a:gd name="T4" fmla="*/ 128 w 692"/>
                <a:gd name="T5" fmla="*/ 5 h 382"/>
                <a:gd name="T6" fmla="*/ 128 w 692"/>
                <a:gd name="T7" fmla="*/ 6 h 382"/>
                <a:gd name="T8" fmla="*/ 129 w 692"/>
                <a:gd name="T9" fmla="*/ 9 h 382"/>
                <a:gd name="T10" fmla="*/ 134 w 692"/>
                <a:gd name="T11" fmla="*/ 22 h 382"/>
                <a:gd name="T12" fmla="*/ 141 w 692"/>
                <a:gd name="T13" fmla="*/ 41 h 382"/>
                <a:gd name="T14" fmla="*/ 146 w 692"/>
                <a:gd name="T15" fmla="*/ 56 h 382"/>
                <a:gd name="T16" fmla="*/ 147 w 692"/>
                <a:gd name="T17" fmla="*/ 62 h 382"/>
                <a:gd name="T18" fmla="*/ 144 w 692"/>
                <a:gd name="T19" fmla="*/ 73 h 382"/>
                <a:gd name="T20" fmla="*/ 140 w 692"/>
                <a:gd name="T21" fmla="*/ 78 h 382"/>
                <a:gd name="T22" fmla="*/ 129 w 692"/>
                <a:gd name="T23" fmla="*/ 78 h 382"/>
                <a:gd name="T24" fmla="*/ 111 w 692"/>
                <a:gd name="T25" fmla="*/ 78 h 382"/>
                <a:gd name="T26" fmla="*/ 90 w 692"/>
                <a:gd name="T27" fmla="*/ 78 h 382"/>
                <a:gd name="T28" fmla="*/ 68 w 692"/>
                <a:gd name="T29" fmla="*/ 78 h 382"/>
                <a:gd name="T30" fmla="*/ 47 w 692"/>
                <a:gd name="T31" fmla="*/ 78 h 382"/>
                <a:gd name="T32" fmla="*/ 29 w 692"/>
                <a:gd name="T33" fmla="*/ 78 h 382"/>
                <a:gd name="T34" fmla="*/ 18 w 692"/>
                <a:gd name="T35" fmla="*/ 78 h 382"/>
                <a:gd name="T36" fmla="*/ 14 w 692"/>
                <a:gd name="T37" fmla="*/ 72 h 382"/>
                <a:gd name="T38" fmla="*/ 11 w 692"/>
                <a:gd name="T39" fmla="*/ 58 h 382"/>
                <a:gd name="T40" fmla="*/ 11 w 692"/>
                <a:gd name="T41" fmla="*/ 51 h 382"/>
                <a:gd name="T42" fmla="*/ 14 w 692"/>
                <a:gd name="T43" fmla="*/ 38 h 382"/>
                <a:gd name="T44" fmla="*/ 19 w 692"/>
                <a:gd name="T45" fmla="*/ 21 h 382"/>
                <a:gd name="T46" fmla="*/ 22 w 692"/>
                <a:gd name="T47" fmla="*/ 8 h 382"/>
                <a:gd name="T48" fmla="*/ 23 w 692"/>
                <a:gd name="T49" fmla="*/ 6 h 382"/>
                <a:gd name="T50" fmla="*/ 23 w 692"/>
                <a:gd name="T51" fmla="*/ 5 h 382"/>
                <a:gd name="T52" fmla="*/ 23 w 692"/>
                <a:gd name="T53" fmla="*/ 3 h 382"/>
                <a:gd name="T54" fmla="*/ 21 w 692"/>
                <a:gd name="T55" fmla="*/ 1 h 382"/>
                <a:gd name="T56" fmla="*/ 18 w 692"/>
                <a:gd name="T57" fmla="*/ 0 h 382"/>
                <a:gd name="T58" fmla="*/ 14 w 692"/>
                <a:gd name="T59" fmla="*/ 2 h 382"/>
                <a:gd name="T60" fmla="*/ 0 w 692"/>
                <a:gd name="T61" fmla="*/ 53 h 382"/>
                <a:gd name="T62" fmla="*/ 0 w 692"/>
                <a:gd name="T63" fmla="*/ 54 h 382"/>
                <a:gd name="T64" fmla="*/ 0 w 692"/>
                <a:gd name="T65" fmla="*/ 55 h 382"/>
                <a:gd name="T66" fmla="*/ 8 w 692"/>
                <a:gd name="T67" fmla="*/ 86 h 382"/>
                <a:gd name="T68" fmla="*/ 10 w 692"/>
                <a:gd name="T69" fmla="*/ 88 h 382"/>
                <a:gd name="T70" fmla="*/ 146 w 692"/>
                <a:gd name="T71" fmla="*/ 88 h 382"/>
                <a:gd name="T72" fmla="*/ 149 w 692"/>
                <a:gd name="T73" fmla="*/ 87 h 382"/>
                <a:gd name="T74" fmla="*/ 151 w 692"/>
                <a:gd name="T75" fmla="*/ 85 h 382"/>
                <a:gd name="T76" fmla="*/ 158 w 692"/>
                <a:gd name="T77" fmla="*/ 59 h 382"/>
                <a:gd name="T78" fmla="*/ 158 w 692"/>
                <a:gd name="T79" fmla="*/ 57 h 382"/>
                <a:gd name="T80" fmla="*/ 138 w 692"/>
                <a:gd name="T81" fmla="*/ 3 h 382"/>
                <a:gd name="T82" fmla="*/ 135 w 692"/>
                <a:gd name="T83" fmla="*/ 0 h 382"/>
                <a:gd name="T84" fmla="*/ 131 w 692"/>
                <a:gd name="T85" fmla="*/ 0 h 3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92"/>
                <a:gd name="T130" fmla="*/ 0 h 382"/>
                <a:gd name="T131" fmla="*/ 692 w 692"/>
                <a:gd name="T132" fmla="*/ 382 h 3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92" h="382">
                  <a:moveTo>
                    <a:pt x="575" y="1"/>
                  </a:moveTo>
                  <a:lnTo>
                    <a:pt x="569" y="5"/>
                  </a:lnTo>
                  <a:lnTo>
                    <a:pt x="564" y="9"/>
                  </a:lnTo>
                  <a:lnTo>
                    <a:pt x="562" y="15"/>
                  </a:lnTo>
                  <a:lnTo>
                    <a:pt x="560" y="22"/>
                  </a:lnTo>
                  <a:lnTo>
                    <a:pt x="560" y="23"/>
                  </a:lnTo>
                  <a:lnTo>
                    <a:pt x="562" y="26"/>
                  </a:lnTo>
                  <a:lnTo>
                    <a:pt x="562" y="27"/>
                  </a:lnTo>
                  <a:lnTo>
                    <a:pt x="562" y="29"/>
                  </a:lnTo>
                  <a:lnTo>
                    <a:pt x="566" y="39"/>
                  </a:lnTo>
                  <a:lnTo>
                    <a:pt x="575" y="63"/>
                  </a:lnTo>
                  <a:lnTo>
                    <a:pt x="588" y="97"/>
                  </a:lnTo>
                  <a:lnTo>
                    <a:pt x="602" y="137"/>
                  </a:lnTo>
                  <a:lnTo>
                    <a:pt x="618" y="178"/>
                  </a:lnTo>
                  <a:lnTo>
                    <a:pt x="632" y="214"/>
                  </a:lnTo>
                  <a:lnTo>
                    <a:pt x="641" y="242"/>
                  </a:lnTo>
                  <a:lnTo>
                    <a:pt x="646" y="255"/>
                  </a:lnTo>
                  <a:lnTo>
                    <a:pt x="642" y="269"/>
                  </a:lnTo>
                  <a:lnTo>
                    <a:pt x="636" y="292"/>
                  </a:lnTo>
                  <a:lnTo>
                    <a:pt x="629" y="317"/>
                  </a:lnTo>
                  <a:lnTo>
                    <a:pt x="624" y="338"/>
                  </a:lnTo>
                  <a:lnTo>
                    <a:pt x="614" y="338"/>
                  </a:lnTo>
                  <a:lnTo>
                    <a:pt x="593" y="338"/>
                  </a:lnTo>
                  <a:lnTo>
                    <a:pt x="564" y="338"/>
                  </a:lnTo>
                  <a:lnTo>
                    <a:pt x="529" y="338"/>
                  </a:lnTo>
                  <a:lnTo>
                    <a:pt x="488" y="338"/>
                  </a:lnTo>
                  <a:lnTo>
                    <a:pt x="443" y="338"/>
                  </a:lnTo>
                  <a:lnTo>
                    <a:pt x="395" y="338"/>
                  </a:lnTo>
                  <a:lnTo>
                    <a:pt x="347" y="338"/>
                  </a:lnTo>
                  <a:lnTo>
                    <a:pt x="298" y="338"/>
                  </a:lnTo>
                  <a:lnTo>
                    <a:pt x="250" y="338"/>
                  </a:lnTo>
                  <a:lnTo>
                    <a:pt x="205" y="338"/>
                  </a:lnTo>
                  <a:lnTo>
                    <a:pt x="164" y="338"/>
                  </a:lnTo>
                  <a:lnTo>
                    <a:pt x="129" y="338"/>
                  </a:lnTo>
                  <a:lnTo>
                    <a:pt x="100" y="338"/>
                  </a:lnTo>
                  <a:lnTo>
                    <a:pt x="79" y="338"/>
                  </a:lnTo>
                  <a:lnTo>
                    <a:pt x="69" y="338"/>
                  </a:lnTo>
                  <a:lnTo>
                    <a:pt x="62" y="313"/>
                  </a:lnTo>
                  <a:lnTo>
                    <a:pt x="55" y="281"/>
                  </a:lnTo>
                  <a:lnTo>
                    <a:pt x="48" y="251"/>
                  </a:lnTo>
                  <a:lnTo>
                    <a:pt x="44" y="235"/>
                  </a:lnTo>
                  <a:lnTo>
                    <a:pt x="47" y="223"/>
                  </a:lnTo>
                  <a:lnTo>
                    <a:pt x="55" y="199"/>
                  </a:lnTo>
                  <a:lnTo>
                    <a:pt x="62" y="165"/>
                  </a:lnTo>
                  <a:lnTo>
                    <a:pt x="73" y="127"/>
                  </a:lnTo>
                  <a:lnTo>
                    <a:pt x="83" y="91"/>
                  </a:lnTo>
                  <a:lnTo>
                    <a:pt x="92" y="58"/>
                  </a:lnTo>
                  <a:lnTo>
                    <a:pt x="98" y="36"/>
                  </a:lnTo>
                  <a:lnTo>
                    <a:pt x="100" y="27"/>
                  </a:lnTo>
                  <a:lnTo>
                    <a:pt x="101" y="26"/>
                  </a:lnTo>
                  <a:lnTo>
                    <a:pt x="101" y="24"/>
                  </a:lnTo>
                  <a:lnTo>
                    <a:pt x="101" y="23"/>
                  </a:lnTo>
                  <a:lnTo>
                    <a:pt x="101" y="22"/>
                  </a:lnTo>
                  <a:lnTo>
                    <a:pt x="100" y="15"/>
                  </a:lnTo>
                  <a:lnTo>
                    <a:pt x="98" y="9"/>
                  </a:lnTo>
                  <a:lnTo>
                    <a:pt x="92" y="3"/>
                  </a:lnTo>
                  <a:lnTo>
                    <a:pt x="86" y="1"/>
                  </a:lnTo>
                  <a:lnTo>
                    <a:pt x="77" y="0"/>
                  </a:lnTo>
                  <a:lnTo>
                    <a:pt x="69" y="2"/>
                  </a:lnTo>
                  <a:lnTo>
                    <a:pt x="62" y="9"/>
                  </a:lnTo>
                  <a:lnTo>
                    <a:pt x="59" y="16"/>
                  </a:lnTo>
                  <a:lnTo>
                    <a:pt x="0" y="229"/>
                  </a:lnTo>
                  <a:lnTo>
                    <a:pt x="0" y="231"/>
                  </a:lnTo>
                  <a:lnTo>
                    <a:pt x="0" y="234"/>
                  </a:lnTo>
                  <a:lnTo>
                    <a:pt x="0" y="236"/>
                  </a:lnTo>
                  <a:lnTo>
                    <a:pt x="0" y="239"/>
                  </a:lnTo>
                  <a:lnTo>
                    <a:pt x="30" y="365"/>
                  </a:lnTo>
                  <a:lnTo>
                    <a:pt x="33" y="372"/>
                  </a:lnTo>
                  <a:lnTo>
                    <a:pt x="38" y="377"/>
                  </a:lnTo>
                  <a:lnTo>
                    <a:pt x="43" y="381"/>
                  </a:lnTo>
                  <a:lnTo>
                    <a:pt x="51" y="382"/>
                  </a:lnTo>
                  <a:lnTo>
                    <a:pt x="641" y="382"/>
                  </a:lnTo>
                  <a:lnTo>
                    <a:pt x="647" y="381"/>
                  </a:lnTo>
                  <a:lnTo>
                    <a:pt x="654" y="378"/>
                  </a:lnTo>
                  <a:lnTo>
                    <a:pt x="659" y="373"/>
                  </a:lnTo>
                  <a:lnTo>
                    <a:pt x="662" y="367"/>
                  </a:lnTo>
                  <a:lnTo>
                    <a:pt x="690" y="260"/>
                  </a:lnTo>
                  <a:lnTo>
                    <a:pt x="692" y="256"/>
                  </a:lnTo>
                  <a:lnTo>
                    <a:pt x="692" y="253"/>
                  </a:lnTo>
                  <a:lnTo>
                    <a:pt x="692" y="249"/>
                  </a:lnTo>
                  <a:lnTo>
                    <a:pt x="690" y="247"/>
                  </a:lnTo>
                  <a:lnTo>
                    <a:pt x="603" y="14"/>
                  </a:lnTo>
                  <a:lnTo>
                    <a:pt x="599" y="6"/>
                  </a:lnTo>
                  <a:lnTo>
                    <a:pt x="592" y="1"/>
                  </a:lnTo>
                  <a:lnTo>
                    <a:pt x="584" y="0"/>
                  </a:lnTo>
                  <a:lnTo>
                    <a:pt x="575" y="1"/>
                  </a:lnTo>
                  <a:close/>
                </a:path>
              </a:pathLst>
            </a:custGeom>
            <a:solidFill>
              <a:srgbClr val="000000"/>
            </a:solidFill>
            <a:ln w="9525">
              <a:noFill/>
              <a:round/>
              <a:headEnd/>
              <a:tailEnd/>
            </a:ln>
          </p:spPr>
          <p:txBody>
            <a:bodyPr/>
            <a:lstStyle/>
            <a:p>
              <a:pPr rtl="0"/>
              <a:endParaRPr lang="en-US" sz="3800"/>
            </a:p>
          </p:txBody>
        </p:sp>
        <p:sp>
          <p:nvSpPr>
            <p:cNvPr id="1359" name="Freeform 1357"/>
            <p:cNvSpPr>
              <a:spLocks/>
            </p:cNvSpPr>
            <p:nvPr/>
          </p:nvSpPr>
          <p:spPr bwMode="auto">
            <a:xfrm flipH="1">
              <a:off x="-672" y="4142"/>
              <a:ext cx="30" cy="21"/>
            </a:xfrm>
            <a:custGeom>
              <a:avLst/>
              <a:gdLst>
                <a:gd name="T0" fmla="*/ 0 w 130"/>
                <a:gd name="T1" fmla="*/ 10 h 93"/>
                <a:gd name="T2" fmla="*/ 0 w 130"/>
                <a:gd name="T3" fmla="*/ 10 h 93"/>
                <a:gd name="T4" fmla="*/ 0 w 130"/>
                <a:gd name="T5" fmla="*/ 10 h 93"/>
                <a:gd name="T6" fmla="*/ 0 w 130"/>
                <a:gd name="T7" fmla="*/ 10 h 93"/>
                <a:gd name="T8" fmla="*/ 0 w 130"/>
                <a:gd name="T9" fmla="*/ 10 h 93"/>
                <a:gd name="T10" fmla="*/ 0 w 130"/>
                <a:gd name="T11" fmla="*/ 12 h 93"/>
                <a:gd name="T12" fmla="*/ 1 w 130"/>
                <a:gd name="T13" fmla="*/ 14 h 93"/>
                <a:gd name="T14" fmla="*/ 2 w 130"/>
                <a:gd name="T15" fmla="*/ 16 h 93"/>
                <a:gd name="T16" fmla="*/ 4 w 130"/>
                <a:gd name="T17" fmla="*/ 17 h 93"/>
                <a:gd name="T18" fmla="*/ 6 w 130"/>
                <a:gd name="T19" fmla="*/ 19 h 93"/>
                <a:gd name="T20" fmla="*/ 9 w 130"/>
                <a:gd name="T21" fmla="*/ 20 h 93"/>
                <a:gd name="T22" fmla="*/ 12 w 130"/>
                <a:gd name="T23" fmla="*/ 21 h 93"/>
                <a:gd name="T24" fmla="*/ 15 w 130"/>
                <a:gd name="T25" fmla="*/ 21 h 93"/>
                <a:gd name="T26" fmla="*/ 18 w 130"/>
                <a:gd name="T27" fmla="*/ 21 h 93"/>
                <a:gd name="T28" fmla="*/ 21 w 130"/>
                <a:gd name="T29" fmla="*/ 21 h 93"/>
                <a:gd name="T30" fmla="*/ 23 w 130"/>
                <a:gd name="T31" fmla="*/ 20 h 93"/>
                <a:gd name="T32" fmla="*/ 25 w 130"/>
                <a:gd name="T33" fmla="*/ 19 h 93"/>
                <a:gd name="T34" fmla="*/ 27 w 130"/>
                <a:gd name="T35" fmla="*/ 17 h 93"/>
                <a:gd name="T36" fmla="*/ 29 w 130"/>
                <a:gd name="T37" fmla="*/ 16 h 93"/>
                <a:gd name="T38" fmla="*/ 30 w 130"/>
                <a:gd name="T39" fmla="*/ 14 h 93"/>
                <a:gd name="T40" fmla="*/ 30 w 130"/>
                <a:gd name="T41" fmla="*/ 12 h 93"/>
                <a:gd name="T42" fmla="*/ 30 w 130"/>
                <a:gd name="T43" fmla="*/ 9 h 93"/>
                <a:gd name="T44" fmla="*/ 29 w 130"/>
                <a:gd name="T45" fmla="*/ 7 h 93"/>
                <a:gd name="T46" fmla="*/ 28 w 130"/>
                <a:gd name="T47" fmla="*/ 5 h 93"/>
                <a:gd name="T48" fmla="*/ 27 w 130"/>
                <a:gd name="T49" fmla="*/ 4 h 93"/>
                <a:gd name="T50" fmla="*/ 24 w 130"/>
                <a:gd name="T51" fmla="*/ 2 h 93"/>
                <a:gd name="T52" fmla="*/ 22 w 130"/>
                <a:gd name="T53" fmla="*/ 1 h 93"/>
                <a:gd name="T54" fmla="*/ 19 w 130"/>
                <a:gd name="T55" fmla="*/ 0 h 93"/>
                <a:gd name="T56" fmla="*/ 16 w 130"/>
                <a:gd name="T57" fmla="*/ 0 h 93"/>
                <a:gd name="T58" fmla="*/ 13 w 130"/>
                <a:gd name="T59" fmla="*/ 0 h 93"/>
                <a:gd name="T60" fmla="*/ 10 w 130"/>
                <a:gd name="T61" fmla="*/ 0 h 93"/>
                <a:gd name="T62" fmla="*/ 7 w 130"/>
                <a:gd name="T63" fmla="*/ 1 h 93"/>
                <a:gd name="T64" fmla="*/ 5 w 130"/>
                <a:gd name="T65" fmla="*/ 2 h 93"/>
                <a:gd name="T66" fmla="*/ 3 w 130"/>
                <a:gd name="T67" fmla="*/ 4 h 93"/>
                <a:gd name="T68" fmla="*/ 2 w 130"/>
                <a:gd name="T69" fmla="*/ 5 h 93"/>
                <a:gd name="T70" fmla="*/ 1 w 130"/>
                <a:gd name="T71" fmla="*/ 7 h 93"/>
                <a:gd name="T72" fmla="*/ 0 w 130"/>
                <a:gd name="T73" fmla="*/ 10 h 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0"/>
                <a:gd name="T112" fmla="*/ 0 h 93"/>
                <a:gd name="T113" fmla="*/ 130 w 130"/>
                <a:gd name="T114" fmla="*/ 93 h 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0" h="93">
                  <a:moveTo>
                    <a:pt x="0" y="43"/>
                  </a:moveTo>
                  <a:lnTo>
                    <a:pt x="0" y="43"/>
                  </a:lnTo>
                  <a:lnTo>
                    <a:pt x="2" y="52"/>
                  </a:lnTo>
                  <a:lnTo>
                    <a:pt x="4" y="61"/>
                  </a:lnTo>
                  <a:lnTo>
                    <a:pt x="10" y="70"/>
                  </a:lnTo>
                  <a:lnTo>
                    <a:pt x="17" y="77"/>
                  </a:lnTo>
                  <a:lnTo>
                    <a:pt x="26" y="83"/>
                  </a:lnTo>
                  <a:lnTo>
                    <a:pt x="37" y="88"/>
                  </a:lnTo>
                  <a:lnTo>
                    <a:pt x="50" y="92"/>
                  </a:lnTo>
                  <a:lnTo>
                    <a:pt x="63" y="93"/>
                  </a:lnTo>
                  <a:lnTo>
                    <a:pt x="76" y="93"/>
                  </a:lnTo>
                  <a:lnTo>
                    <a:pt x="89" y="92"/>
                  </a:lnTo>
                  <a:lnTo>
                    <a:pt x="99" y="88"/>
                  </a:lnTo>
                  <a:lnTo>
                    <a:pt x="110" y="83"/>
                  </a:lnTo>
                  <a:lnTo>
                    <a:pt x="117" y="77"/>
                  </a:lnTo>
                  <a:lnTo>
                    <a:pt x="124" y="70"/>
                  </a:lnTo>
                  <a:lnTo>
                    <a:pt x="129" y="61"/>
                  </a:lnTo>
                  <a:lnTo>
                    <a:pt x="130" y="52"/>
                  </a:lnTo>
                  <a:lnTo>
                    <a:pt x="130" y="41"/>
                  </a:lnTo>
                  <a:lnTo>
                    <a:pt x="127" y="32"/>
                  </a:lnTo>
                  <a:lnTo>
                    <a:pt x="121" y="24"/>
                  </a:lnTo>
                  <a:lnTo>
                    <a:pt x="115" y="17"/>
                  </a:lnTo>
                  <a:lnTo>
                    <a:pt x="106" y="10"/>
                  </a:lnTo>
                  <a:lnTo>
                    <a:pt x="94" y="5"/>
                  </a:lnTo>
                  <a:lnTo>
                    <a:pt x="82" y="1"/>
                  </a:lnTo>
                  <a:lnTo>
                    <a:pt x="69" y="0"/>
                  </a:lnTo>
                  <a:lnTo>
                    <a:pt x="55" y="0"/>
                  </a:lnTo>
                  <a:lnTo>
                    <a:pt x="43" y="1"/>
                  </a:lnTo>
                  <a:lnTo>
                    <a:pt x="32" y="5"/>
                  </a:lnTo>
                  <a:lnTo>
                    <a:pt x="21" y="10"/>
                  </a:lnTo>
                  <a:lnTo>
                    <a:pt x="13" y="17"/>
                  </a:lnTo>
                  <a:lnTo>
                    <a:pt x="7" y="24"/>
                  </a:lnTo>
                  <a:lnTo>
                    <a:pt x="3" y="32"/>
                  </a:lnTo>
                  <a:lnTo>
                    <a:pt x="0" y="43"/>
                  </a:lnTo>
                  <a:close/>
                </a:path>
              </a:pathLst>
            </a:custGeom>
            <a:solidFill>
              <a:srgbClr val="000000"/>
            </a:solidFill>
            <a:ln w="9525">
              <a:noFill/>
              <a:round/>
              <a:headEnd/>
              <a:tailEnd/>
            </a:ln>
          </p:spPr>
          <p:txBody>
            <a:bodyPr/>
            <a:lstStyle/>
            <a:p>
              <a:pPr rtl="0"/>
              <a:endParaRPr lang="en-US" sz="3800"/>
            </a:p>
          </p:txBody>
        </p:sp>
        <p:sp>
          <p:nvSpPr>
            <p:cNvPr id="1360" name="Freeform 1358"/>
            <p:cNvSpPr>
              <a:spLocks/>
            </p:cNvSpPr>
            <p:nvPr/>
          </p:nvSpPr>
          <p:spPr bwMode="auto">
            <a:xfrm flipH="1">
              <a:off x="-661" y="4006"/>
              <a:ext cx="43" cy="153"/>
            </a:xfrm>
            <a:custGeom>
              <a:avLst/>
              <a:gdLst>
                <a:gd name="T0" fmla="*/ 4 w 184"/>
                <a:gd name="T1" fmla="*/ 0 h 666"/>
                <a:gd name="T2" fmla="*/ 2 w 184"/>
                <a:gd name="T3" fmla="*/ 1 h 666"/>
                <a:gd name="T4" fmla="*/ 0 w 184"/>
                <a:gd name="T5" fmla="*/ 2 h 666"/>
                <a:gd name="T6" fmla="*/ 0 w 184"/>
                <a:gd name="T7" fmla="*/ 4 h 666"/>
                <a:gd name="T8" fmla="*/ 0 w 184"/>
                <a:gd name="T9" fmla="*/ 6 h 666"/>
                <a:gd name="T10" fmla="*/ 33 w 184"/>
                <a:gd name="T11" fmla="*/ 150 h 666"/>
                <a:gd name="T12" fmla="*/ 34 w 184"/>
                <a:gd name="T13" fmla="*/ 151 h 666"/>
                <a:gd name="T14" fmla="*/ 36 w 184"/>
                <a:gd name="T15" fmla="*/ 153 h 666"/>
                <a:gd name="T16" fmla="*/ 37 w 184"/>
                <a:gd name="T17" fmla="*/ 153 h 666"/>
                <a:gd name="T18" fmla="*/ 39 w 184"/>
                <a:gd name="T19" fmla="*/ 153 h 666"/>
                <a:gd name="T20" fmla="*/ 41 w 184"/>
                <a:gd name="T21" fmla="*/ 152 h 666"/>
                <a:gd name="T22" fmla="*/ 43 w 184"/>
                <a:gd name="T23" fmla="*/ 151 h 666"/>
                <a:gd name="T24" fmla="*/ 43 w 184"/>
                <a:gd name="T25" fmla="*/ 149 h 666"/>
                <a:gd name="T26" fmla="*/ 43 w 184"/>
                <a:gd name="T27" fmla="*/ 147 h 666"/>
                <a:gd name="T28" fmla="*/ 10 w 184"/>
                <a:gd name="T29" fmla="*/ 4 h 666"/>
                <a:gd name="T30" fmla="*/ 9 w 184"/>
                <a:gd name="T31" fmla="*/ 2 h 666"/>
                <a:gd name="T32" fmla="*/ 8 w 184"/>
                <a:gd name="T33" fmla="*/ 1 h 666"/>
                <a:gd name="T34" fmla="*/ 6 w 184"/>
                <a:gd name="T35" fmla="*/ 0 h 666"/>
                <a:gd name="T36" fmla="*/ 4 w 184"/>
                <a:gd name="T37" fmla="*/ 0 h 6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4"/>
                <a:gd name="T58" fmla="*/ 0 h 666"/>
                <a:gd name="T59" fmla="*/ 184 w 184"/>
                <a:gd name="T60" fmla="*/ 666 h 6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4" h="666">
                  <a:moveTo>
                    <a:pt x="17" y="0"/>
                  </a:moveTo>
                  <a:lnTo>
                    <a:pt x="9" y="4"/>
                  </a:lnTo>
                  <a:lnTo>
                    <a:pt x="2" y="9"/>
                  </a:lnTo>
                  <a:lnTo>
                    <a:pt x="0" y="17"/>
                  </a:lnTo>
                  <a:lnTo>
                    <a:pt x="0" y="26"/>
                  </a:lnTo>
                  <a:lnTo>
                    <a:pt x="141" y="651"/>
                  </a:lnTo>
                  <a:lnTo>
                    <a:pt x="145" y="659"/>
                  </a:lnTo>
                  <a:lnTo>
                    <a:pt x="152" y="664"/>
                  </a:lnTo>
                  <a:lnTo>
                    <a:pt x="160" y="666"/>
                  </a:lnTo>
                  <a:lnTo>
                    <a:pt x="169" y="666"/>
                  </a:lnTo>
                  <a:lnTo>
                    <a:pt x="177" y="662"/>
                  </a:lnTo>
                  <a:lnTo>
                    <a:pt x="182" y="657"/>
                  </a:lnTo>
                  <a:lnTo>
                    <a:pt x="184" y="649"/>
                  </a:lnTo>
                  <a:lnTo>
                    <a:pt x="184" y="640"/>
                  </a:lnTo>
                  <a:lnTo>
                    <a:pt x="43" y="17"/>
                  </a:lnTo>
                  <a:lnTo>
                    <a:pt x="39" y="9"/>
                  </a:lnTo>
                  <a:lnTo>
                    <a:pt x="34" y="3"/>
                  </a:lnTo>
                  <a:lnTo>
                    <a:pt x="26" y="0"/>
                  </a:lnTo>
                  <a:lnTo>
                    <a:pt x="17" y="0"/>
                  </a:lnTo>
                  <a:close/>
                </a:path>
              </a:pathLst>
            </a:custGeom>
            <a:solidFill>
              <a:srgbClr val="000000"/>
            </a:solidFill>
            <a:ln w="9525">
              <a:noFill/>
              <a:round/>
              <a:headEnd/>
              <a:tailEnd/>
            </a:ln>
          </p:spPr>
          <p:txBody>
            <a:bodyPr/>
            <a:lstStyle/>
            <a:p>
              <a:pPr rtl="0"/>
              <a:endParaRPr lang="en-US" sz="3800"/>
            </a:p>
          </p:txBody>
        </p:sp>
        <p:sp>
          <p:nvSpPr>
            <p:cNvPr id="1361" name="Freeform 1359"/>
            <p:cNvSpPr>
              <a:spLocks/>
            </p:cNvSpPr>
            <p:nvPr/>
          </p:nvSpPr>
          <p:spPr bwMode="auto">
            <a:xfrm flipH="1">
              <a:off x="-707" y="3789"/>
              <a:ext cx="224" cy="225"/>
            </a:xfrm>
            <a:custGeom>
              <a:avLst/>
              <a:gdLst>
                <a:gd name="T0" fmla="*/ 201 w 983"/>
                <a:gd name="T1" fmla="*/ 8 h 985"/>
                <a:gd name="T2" fmla="*/ 201 w 983"/>
                <a:gd name="T3" fmla="*/ 8 h 985"/>
                <a:gd name="T4" fmla="*/ 199 w 983"/>
                <a:gd name="T5" fmla="*/ 16 h 985"/>
                <a:gd name="T6" fmla="*/ 188 w 983"/>
                <a:gd name="T7" fmla="*/ 61 h 985"/>
                <a:gd name="T8" fmla="*/ 173 w 983"/>
                <a:gd name="T9" fmla="*/ 122 h 985"/>
                <a:gd name="T10" fmla="*/ 161 w 983"/>
                <a:gd name="T11" fmla="*/ 167 h 985"/>
                <a:gd name="T12" fmla="*/ 158 w 983"/>
                <a:gd name="T13" fmla="*/ 179 h 985"/>
                <a:gd name="T14" fmla="*/ 154 w 983"/>
                <a:gd name="T15" fmla="*/ 186 h 985"/>
                <a:gd name="T16" fmla="*/ 151 w 983"/>
                <a:gd name="T17" fmla="*/ 190 h 985"/>
                <a:gd name="T18" fmla="*/ 149 w 983"/>
                <a:gd name="T19" fmla="*/ 191 h 985"/>
                <a:gd name="T20" fmla="*/ 147 w 983"/>
                <a:gd name="T21" fmla="*/ 192 h 985"/>
                <a:gd name="T22" fmla="*/ 147 w 983"/>
                <a:gd name="T23" fmla="*/ 192 h 985"/>
                <a:gd name="T24" fmla="*/ 146 w 983"/>
                <a:gd name="T25" fmla="*/ 192 h 985"/>
                <a:gd name="T26" fmla="*/ 144 w 983"/>
                <a:gd name="T27" fmla="*/ 191 h 985"/>
                <a:gd name="T28" fmla="*/ 139 w 983"/>
                <a:gd name="T29" fmla="*/ 191 h 985"/>
                <a:gd name="T30" fmla="*/ 124 w 983"/>
                <a:gd name="T31" fmla="*/ 192 h 985"/>
                <a:gd name="T32" fmla="*/ 105 w 983"/>
                <a:gd name="T33" fmla="*/ 193 h 985"/>
                <a:gd name="T34" fmla="*/ 84 w 983"/>
                <a:gd name="T35" fmla="*/ 193 h 985"/>
                <a:gd name="T36" fmla="*/ 61 w 983"/>
                <a:gd name="T37" fmla="*/ 195 h 985"/>
                <a:gd name="T38" fmla="*/ 40 w 983"/>
                <a:gd name="T39" fmla="*/ 196 h 985"/>
                <a:gd name="T40" fmla="*/ 23 w 983"/>
                <a:gd name="T41" fmla="*/ 197 h 985"/>
                <a:gd name="T42" fmla="*/ 12 w 983"/>
                <a:gd name="T43" fmla="*/ 199 h 985"/>
                <a:gd name="T44" fmla="*/ 5 w 983"/>
                <a:gd name="T45" fmla="*/ 202 h 985"/>
                <a:gd name="T46" fmla="*/ 1 w 983"/>
                <a:gd name="T47" fmla="*/ 208 h 985"/>
                <a:gd name="T48" fmla="*/ 0 w 983"/>
                <a:gd name="T49" fmla="*/ 214 h 985"/>
                <a:gd name="T50" fmla="*/ 1 w 983"/>
                <a:gd name="T51" fmla="*/ 220 h 985"/>
                <a:gd name="T52" fmla="*/ 3 w 983"/>
                <a:gd name="T53" fmla="*/ 224 h 985"/>
                <a:gd name="T54" fmla="*/ 5 w 983"/>
                <a:gd name="T55" fmla="*/ 225 h 985"/>
                <a:gd name="T56" fmla="*/ 160 w 983"/>
                <a:gd name="T57" fmla="*/ 225 h 985"/>
                <a:gd name="T58" fmla="*/ 161 w 983"/>
                <a:gd name="T59" fmla="*/ 225 h 985"/>
                <a:gd name="T60" fmla="*/ 161 w 983"/>
                <a:gd name="T61" fmla="*/ 225 h 985"/>
                <a:gd name="T62" fmla="*/ 176 w 983"/>
                <a:gd name="T63" fmla="*/ 221 h 985"/>
                <a:gd name="T64" fmla="*/ 185 w 983"/>
                <a:gd name="T65" fmla="*/ 213 h 985"/>
                <a:gd name="T66" fmla="*/ 190 w 983"/>
                <a:gd name="T67" fmla="*/ 205 h 985"/>
                <a:gd name="T68" fmla="*/ 191 w 983"/>
                <a:gd name="T69" fmla="*/ 198 h 985"/>
                <a:gd name="T70" fmla="*/ 191 w 983"/>
                <a:gd name="T71" fmla="*/ 198 h 985"/>
                <a:gd name="T72" fmla="*/ 191 w 983"/>
                <a:gd name="T73" fmla="*/ 198 h 985"/>
                <a:gd name="T74" fmla="*/ 224 w 983"/>
                <a:gd name="T75" fmla="*/ 10 h 985"/>
                <a:gd name="T76" fmla="*/ 224 w 983"/>
                <a:gd name="T77" fmla="*/ 8 h 985"/>
                <a:gd name="T78" fmla="*/ 222 w 983"/>
                <a:gd name="T79" fmla="*/ 5 h 985"/>
                <a:gd name="T80" fmla="*/ 220 w 983"/>
                <a:gd name="T81" fmla="*/ 3 h 985"/>
                <a:gd name="T82" fmla="*/ 217 w 983"/>
                <a:gd name="T83" fmla="*/ 1 h 985"/>
                <a:gd name="T84" fmla="*/ 215 w 983"/>
                <a:gd name="T85" fmla="*/ 0 h 985"/>
                <a:gd name="T86" fmla="*/ 211 w 983"/>
                <a:gd name="T87" fmla="*/ 0 h 985"/>
                <a:gd name="T88" fmla="*/ 206 w 983"/>
                <a:gd name="T89" fmla="*/ 2 h 985"/>
                <a:gd name="T90" fmla="*/ 203 w 983"/>
                <a:gd name="T91" fmla="*/ 5 h 985"/>
                <a:gd name="T92" fmla="*/ 201 w 983"/>
                <a:gd name="T93" fmla="*/ 7 h 9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3"/>
                <a:gd name="T142" fmla="*/ 0 h 985"/>
                <a:gd name="T143" fmla="*/ 983 w 983"/>
                <a:gd name="T144" fmla="*/ 985 h 9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3" h="985">
                  <a:moveTo>
                    <a:pt x="883" y="31"/>
                  </a:moveTo>
                  <a:lnTo>
                    <a:pt x="882" y="33"/>
                  </a:lnTo>
                  <a:lnTo>
                    <a:pt x="882" y="34"/>
                  </a:lnTo>
                  <a:lnTo>
                    <a:pt x="880" y="37"/>
                  </a:lnTo>
                  <a:lnTo>
                    <a:pt x="880" y="38"/>
                  </a:lnTo>
                  <a:lnTo>
                    <a:pt x="873" y="69"/>
                  </a:lnTo>
                  <a:lnTo>
                    <a:pt x="852" y="151"/>
                  </a:lnTo>
                  <a:lnTo>
                    <a:pt x="823" y="267"/>
                  </a:lnTo>
                  <a:lnTo>
                    <a:pt x="791" y="400"/>
                  </a:lnTo>
                  <a:lnTo>
                    <a:pt x="757" y="534"/>
                  </a:lnTo>
                  <a:lnTo>
                    <a:pt x="728" y="650"/>
                  </a:lnTo>
                  <a:lnTo>
                    <a:pt x="708" y="733"/>
                  </a:lnTo>
                  <a:lnTo>
                    <a:pt x="700" y="765"/>
                  </a:lnTo>
                  <a:lnTo>
                    <a:pt x="692" y="785"/>
                  </a:lnTo>
                  <a:lnTo>
                    <a:pt x="684" y="802"/>
                  </a:lnTo>
                  <a:lnTo>
                    <a:pt x="676" y="814"/>
                  </a:lnTo>
                  <a:lnTo>
                    <a:pt x="670" y="824"/>
                  </a:lnTo>
                  <a:lnTo>
                    <a:pt x="663" y="830"/>
                  </a:lnTo>
                  <a:lnTo>
                    <a:pt x="658" y="836"/>
                  </a:lnTo>
                  <a:lnTo>
                    <a:pt x="654" y="838"/>
                  </a:lnTo>
                  <a:lnTo>
                    <a:pt x="650" y="840"/>
                  </a:lnTo>
                  <a:lnTo>
                    <a:pt x="646" y="841"/>
                  </a:lnTo>
                  <a:lnTo>
                    <a:pt x="644" y="841"/>
                  </a:lnTo>
                  <a:lnTo>
                    <a:pt x="643" y="841"/>
                  </a:lnTo>
                  <a:lnTo>
                    <a:pt x="641" y="841"/>
                  </a:lnTo>
                  <a:lnTo>
                    <a:pt x="639" y="840"/>
                  </a:lnTo>
                  <a:lnTo>
                    <a:pt x="636" y="840"/>
                  </a:lnTo>
                  <a:lnTo>
                    <a:pt x="633" y="838"/>
                  </a:lnTo>
                  <a:lnTo>
                    <a:pt x="631" y="838"/>
                  </a:lnTo>
                  <a:lnTo>
                    <a:pt x="610" y="838"/>
                  </a:lnTo>
                  <a:lnTo>
                    <a:pt x="581" y="840"/>
                  </a:lnTo>
                  <a:lnTo>
                    <a:pt x="546" y="841"/>
                  </a:lnTo>
                  <a:lnTo>
                    <a:pt x="506" y="842"/>
                  </a:lnTo>
                  <a:lnTo>
                    <a:pt x="462" y="844"/>
                  </a:lnTo>
                  <a:lnTo>
                    <a:pt x="415" y="846"/>
                  </a:lnTo>
                  <a:lnTo>
                    <a:pt x="367" y="847"/>
                  </a:lnTo>
                  <a:lnTo>
                    <a:pt x="318" y="850"/>
                  </a:lnTo>
                  <a:lnTo>
                    <a:pt x="268" y="853"/>
                  </a:lnTo>
                  <a:lnTo>
                    <a:pt x="221" y="855"/>
                  </a:lnTo>
                  <a:lnTo>
                    <a:pt x="177" y="858"/>
                  </a:lnTo>
                  <a:lnTo>
                    <a:pt x="137" y="862"/>
                  </a:lnTo>
                  <a:lnTo>
                    <a:pt x="102" y="864"/>
                  </a:lnTo>
                  <a:lnTo>
                    <a:pt x="73" y="868"/>
                  </a:lnTo>
                  <a:lnTo>
                    <a:pt x="51" y="872"/>
                  </a:lnTo>
                  <a:lnTo>
                    <a:pt x="38" y="876"/>
                  </a:lnTo>
                  <a:lnTo>
                    <a:pt x="22" y="886"/>
                  </a:lnTo>
                  <a:lnTo>
                    <a:pt x="12" y="898"/>
                  </a:lnTo>
                  <a:lnTo>
                    <a:pt x="6" y="911"/>
                  </a:lnTo>
                  <a:lnTo>
                    <a:pt x="2" y="924"/>
                  </a:lnTo>
                  <a:lnTo>
                    <a:pt x="0" y="939"/>
                  </a:lnTo>
                  <a:lnTo>
                    <a:pt x="2" y="952"/>
                  </a:lnTo>
                  <a:lnTo>
                    <a:pt x="4" y="963"/>
                  </a:lnTo>
                  <a:lnTo>
                    <a:pt x="7" y="974"/>
                  </a:lnTo>
                  <a:lnTo>
                    <a:pt x="11" y="979"/>
                  </a:lnTo>
                  <a:lnTo>
                    <a:pt x="15" y="983"/>
                  </a:lnTo>
                  <a:lnTo>
                    <a:pt x="20" y="984"/>
                  </a:lnTo>
                  <a:lnTo>
                    <a:pt x="25" y="985"/>
                  </a:lnTo>
                  <a:lnTo>
                    <a:pt x="704" y="985"/>
                  </a:lnTo>
                  <a:lnTo>
                    <a:pt x="705" y="985"/>
                  </a:lnTo>
                  <a:lnTo>
                    <a:pt x="706" y="985"/>
                  </a:lnTo>
                  <a:lnTo>
                    <a:pt x="743" y="978"/>
                  </a:lnTo>
                  <a:lnTo>
                    <a:pt x="771" y="966"/>
                  </a:lnTo>
                  <a:lnTo>
                    <a:pt x="795" y="952"/>
                  </a:lnTo>
                  <a:lnTo>
                    <a:pt x="812" y="933"/>
                  </a:lnTo>
                  <a:lnTo>
                    <a:pt x="825" y="915"/>
                  </a:lnTo>
                  <a:lnTo>
                    <a:pt x="832" y="897"/>
                  </a:lnTo>
                  <a:lnTo>
                    <a:pt x="838" y="880"/>
                  </a:lnTo>
                  <a:lnTo>
                    <a:pt x="839" y="866"/>
                  </a:lnTo>
                  <a:lnTo>
                    <a:pt x="839" y="867"/>
                  </a:lnTo>
                  <a:lnTo>
                    <a:pt x="839" y="868"/>
                  </a:lnTo>
                  <a:lnTo>
                    <a:pt x="983" y="46"/>
                  </a:lnTo>
                  <a:lnTo>
                    <a:pt x="983" y="43"/>
                  </a:lnTo>
                  <a:lnTo>
                    <a:pt x="983" y="39"/>
                  </a:lnTo>
                  <a:lnTo>
                    <a:pt x="982" y="35"/>
                  </a:lnTo>
                  <a:lnTo>
                    <a:pt x="981" y="33"/>
                  </a:lnTo>
                  <a:lnTo>
                    <a:pt x="975" y="24"/>
                  </a:lnTo>
                  <a:lnTo>
                    <a:pt x="969" y="17"/>
                  </a:lnTo>
                  <a:lnTo>
                    <a:pt x="964" y="12"/>
                  </a:lnTo>
                  <a:lnTo>
                    <a:pt x="957" y="7"/>
                  </a:lnTo>
                  <a:lnTo>
                    <a:pt x="952" y="4"/>
                  </a:lnTo>
                  <a:lnTo>
                    <a:pt x="947" y="3"/>
                  </a:lnTo>
                  <a:lnTo>
                    <a:pt x="942" y="1"/>
                  </a:lnTo>
                  <a:lnTo>
                    <a:pt x="936" y="0"/>
                  </a:lnTo>
                  <a:lnTo>
                    <a:pt x="926" y="1"/>
                  </a:lnTo>
                  <a:lnTo>
                    <a:pt x="916" y="4"/>
                  </a:lnTo>
                  <a:lnTo>
                    <a:pt x="906" y="8"/>
                  </a:lnTo>
                  <a:lnTo>
                    <a:pt x="900" y="13"/>
                  </a:lnTo>
                  <a:lnTo>
                    <a:pt x="893" y="20"/>
                  </a:lnTo>
                  <a:lnTo>
                    <a:pt x="888" y="25"/>
                  </a:lnTo>
                  <a:lnTo>
                    <a:pt x="884" y="29"/>
                  </a:lnTo>
                  <a:lnTo>
                    <a:pt x="883" y="31"/>
                  </a:lnTo>
                  <a:close/>
                </a:path>
              </a:pathLst>
            </a:custGeom>
            <a:solidFill>
              <a:srgbClr val="000000"/>
            </a:solidFill>
            <a:ln w="9525">
              <a:noFill/>
              <a:round/>
              <a:headEnd/>
              <a:tailEnd/>
            </a:ln>
          </p:spPr>
          <p:txBody>
            <a:bodyPr/>
            <a:lstStyle/>
            <a:p>
              <a:pPr rtl="0"/>
              <a:endParaRPr lang="en-US" sz="3800"/>
            </a:p>
          </p:txBody>
        </p:sp>
        <p:sp>
          <p:nvSpPr>
            <p:cNvPr id="1362" name="Freeform 1360"/>
            <p:cNvSpPr>
              <a:spLocks/>
            </p:cNvSpPr>
            <p:nvPr/>
          </p:nvSpPr>
          <p:spPr bwMode="auto">
            <a:xfrm flipH="1">
              <a:off x="-698" y="3798"/>
              <a:ext cx="207" cy="207"/>
            </a:xfrm>
            <a:custGeom>
              <a:avLst/>
              <a:gdLst>
                <a:gd name="T0" fmla="*/ 205 w 904"/>
                <a:gd name="T1" fmla="*/ 0 h 907"/>
                <a:gd name="T2" fmla="*/ 206 w 904"/>
                <a:gd name="T3" fmla="*/ 1 h 907"/>
                <a:gd name="T4" fmla="*/ 205 w 904"/>
                <a:gd name="T5" fmla="*/ 11 h 907"/>
                <a:gd name="T6" fmla="*/ 196 w 904"/>
                <a:gd name="T7" fmla="*/ 62 h 907"/>
                <a:gd name="T8" fmla="*/ 184 w 904"/>
                <a:gd name="T9" fmla="*/ 130 h 907"/>
                <a:gd name="T10" fmla="*/ 176 w 904"/>
                <a:gd name="T11" fmla="*/ 180 h 907"/>
                <a:gd name="T12" fmla="*/ 174 w 904"/>
                <a:gd name="T13" fmla="*/ 188 h 907"/>
                <a:gd name="T14" fmla="*/ 174 w 904"/>
                <a:gd name="T15" fmla="*/ 188 h 907"/>
                <a:gd name="T16" fmla="*/ 174 w 904"/>
                <a:gd name="T17" fmla="*/ 189 h 907"/>
                <a:gd name="T18" fmla="*/ 173 w 904"/>
                <a:gd name="T19" fmla="*/ 194 h 907"/>
                <a:gd name="T20" fmla="*/ 169 w 904"/>
                <a:gd name="T21" fmla="*/ 200 h 907"/>
                <a:gd name="T22" fmla="*/ 159 w 904"/>
                <a:gd name="T23" fmla="*/ 206 h 907"/>
                <a:gd name="T24" fmla="*/ 150 w 904"/>
                <a:gd name="T25" fmla="*/ 207 h 907"/>
                <a:gd name="T26" fmla="*/ 138 w 904"/>
                <a:gd name="T27" fmla="*/ 207 h 907"/>
                <a:gd name="T28" fmla="*/ 118 w 904"/>
                <a:gd name="T29" fmla="*/ 207 h 907"/>
                <a:gd name="T30" fmla="*/ 92 w 904"/>
                <a:gd name="T31" fmla="*/ 207 h 907"/>
                <a:gd name="T32" fmla="*/ 64 w 904"/>
                <a:gd name="T33" fmla="*/ 207 h 907"/>
                <a:gd name="T34" fmla="*/ 38 w 904"/>
                <a:gd name="T35" fmla="*/ 207 h 907"/>
                <a:gd name="T36" fmla="*/ 17 w 904"/>
                <a:gd name="T37" fmla="*/ 207 h 907"/>
                <a:gd name="T38" fmla="*/ 3 w 904"/>
                <a:gd name="T39" fmla="*/ 207 h 907"/>
                <a:gd name="T40" fmla="*/ 0 w 904"/>
                <a:gd name="T41" fmla="*/ 207 h 907"/>
                <a:gd name="T42" fmla="*/ 0 w 904"/>
                <a:gd name="T43" fmla="*/ 206 h 907"/>
                <a:gd name="T44" fmla="*/ 0 w 904"/>
                <a:gd name="T45" fmla="*/ 204 h 907"/>
                <a:gd name="T46" fmla="*/ 2 w 904"/>
                <a:gd name="T47" fmla="*/ 200 h 907"/>
                <a:gd name="T48" fmla="*/ 6 w 904"/>
                <a:gd name="T49" fmla="*/ 199 h 907"/>
                <a:gd name="T50" fmla="*/ 13 w 904"/>
                <a:gd name="T51" fmla="*/ 197 h 907"/>
                <a:gd name="T52" fmla="*/ 25 w 904"/>
                <a:gd name="T53" fmla="*/ 196 h 907"/>
                <a:gd name="T54" fmla="*/ 41 w 904"/>
                <a:gd name="T55" fmla="*/ 195 h 907"/>
                <a:gd name="T56" fmla="*/ 59 w 904"/>
                <a:gd name="T57" fmla="*/ 194 h 907"/>
                <a:gd name="T58" fmla="*/ 79 w 904"/>
                <a:gd name="T59" fmla="*/ 193 h 907"/>
                <a:gd name="T60" fmla="*/ 102 w 904"/>
                <a:gd name="T61" fmla="*/ 192 h 907"/>
                <a:gd name="T62" fmla="*/ 124 w 904"/>
                <a:gd name="T63" fmla="*/ 192 h 907"/>
                <a:gd name="T64" fmla="*/ 136 w 904"/>
                <a:gd name="T65" fmla="*/ 192 h 907"/>
                <a:gd name="T66" fmla="*/ 140 w 904"/>
                <a:gd name="T67" fmla="*/ 192 h 907"/>
                <a:gd name="T68" fmla="*/ 145 w 904"/>
                <a:gd name="T69" fmla="*/ 190 h 907"/>
                <a:gd name="T70" fmla="*/ 150 w 904"/>
                <a:gd name="T71" fmla="*/ 187 h 907"/>
                <a:gd name="T72" fmla="*/ 154 w 904"/>
                <a:gd name="T73" fmla="*/ 181 h 907"/>
                <a:gd name="T74" fmla="*/ 158 w 904"/>
                <a:gd name="T75" fmla="*/ 173 h 907"/>
                <a:gd name="T76" fmla="*/ 160 w 904"/>
                <a:gd name="T77" fmla="*/ 168 h 907"/>
                <a:gd name="T78" fmla="*/ 160 w 904"/>
                <a:gd name="T79" fmla="*/ 168 h 907"/>
                <a:gd name="T80" fmla="*/ 162 w 904"/>
                <a:gd name="T81" fmla="*/ 161 h 907"/>
                <a:gd name="T82" fmla="*/ 173 w 904"/>
                <a:gd name="T83" fmla="*/ 116 h 907"/>
                <a:gd name="T84" fmla="*/ 188 w 904"/>
                <a:gd name="T85" fmla="*/ 56 h 907"/>
                <a:gd name="T86" fmla="*/ 199 w 904"/>
                <a:gd name="T87" fmla="*/ 11 h 907"/>
                <a:gd name="T88" fmla="*/ 202 w 904"/>
                <a:gd name="T89" fmla="*/ 2 h 907"/>
                <a:gd name="T90" fmla="*/ 204 w 904"/>
                <a:gd name="T91" fmla="*/ 0 h 90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04"/>
                <a:gd name="T139" fmla="*/ 0 h 907"/>
                <a:gd name="T140" fmla="*/ 904 w 904"/>
                <a:gd name="T141" fmla="*/ 907 h 90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04" h="907">
                  <a:moveTo>
                    <a:pt x="896" y="0"/>
                  </a:moveTo>
                  <a:lnTo>
                    <a:pt x="897" y="1"/>
                  </a:lnTo>
                  <a:lnTo>
                    <a:pt x="900" y="3"/>
                  </a:lnTo>
                  <a:lnTo>
                    <a:pt x="901" y="5"/>
                  </a:lnTo>
                  <a:lnTo>
                    <a:pt x="904" y="8"/>
                  </a:lnTo>
                  <a:lnTo>
                    <a:pt x="897" y="47"/>
                  </a:lnTo>
                  <a:lnTo>
                    <a:pt x="880" y="142"/>
                  </a:lnTo>
                  <a:lnTo>
                    <a:pt x="857" y="272"/>
                  </a:lnTo>
                  <a:lnTo>
                    <a:pt x="831" y="421"/>
                  </a:lnTo>
                  <a:lnTo>
                    <a:pt x="805" y="569"/>
                  </a:lnTo>
                  <a:lnTo>
                    <a:pt x="783" y="698"/>
                  </a:lnTo>
                  <a:lnTo>
                    <a:pt x="767" y="789"/>
                  </a:lnTo>
                  <a:lnTo>
                    <a:pt x="761" y="823"/>
                  </a:lnTo>
                  <a:lnTo>
                    <a:pt x="761" y="824"/>
                  </a:lnTo>
                  <a:lnTo>
                    <a:pt x="761" y="825"/>
                  </a:lnTo>
                  <a:lnTo>
                    <a:pt x="761" y="829"/>
                  </a:lnTo>
                  <a:lnTo>
                    <a:pt x="760" y="838"/>
                  </a:lnTo>
                  <a:lnTo>
                    <a:pt x="756" y="850"/>
                  </a:lnTo>
                  <a:lnTo>
                    <a:pt x="748" y="863"/>
                  </a:lnTo>
                  <a:lnTo>
                    <a:pt x="736" y="877"/>
                  </a:lnTo>
                  <a:lnTo>
                    <a:pt x="719" y="890"/>
                  </a:lnTo>
                  <a:lnTo>
                    <a:pt x="695" y="901"/>
                  </a:lnTo>
                  <a:lnTo>
                    <a:pt x="663" y="907"/>
                  </a:lnTo>
                  <a:lnTo>
                    <a:pt x="656" y="907"/>
                  </a:lnTo>
                  <a:lnTo>
                    <a:pt x="635" y="907"/>
                  </a:lnTo>
                  <a:lnTo>
                    <a:pt x="604" y="907"/>
                  </a:lnTo>
                  <a:lnTo>
                    <a:pt x="562" y="907"/>
                  </a:lnTo>
                  <a:lnTo>
                    <a:pt x="514" y="907"/>
                  </a:lnTo>
                  <a:lnTo>
                    <a:pt x="459" y="907"/>
                  </a:lnTo>
                  <a:lnTo>
                    <a:pt x="402" y="907"/>
                  </a:lnTo>
                  <a:lnTo>
                    <a:pt x="342" y="907"/>
                  </a:lnTo>
                  <a:lnTo>
                    <a:pt x="281" y="907"/>
                  </a:lnTo>
                  <a:lnTo>
                    <a:pt x="223" y="907"/>
                  </a:lnTo>
                  <a:lnTo>
                    <a:pt x="167" y="907"/>
                  </a:lnTo>
                  <a:lnTo>
                    <a:pt x="116" y="907"/>
                  </a:lnTo>
                  <a:lnTo>
                    <a:pt x="73" y="907"/>
                  </a:lnTo>
                  <a:lnTo>
                    <a:pt x="38" y="907"/>
                  </a:lnTo>
                  <a:lnTo>
                    <a:pt x="13" y="907"/>
                  </a:lnTo>
                  <a:lnTo>
                    <a:pt x="2" y="907"/>
                  </a:lnTo>
                  <a:lnTo>
                    <a:pt x="2" y="905"/>
                  </a:lnTo>
                  <a:lnTo>
                    <a:pt x="2" y="903"/>
                  </a:lnTo>
                  <a:lnTo>
                    <a:pt x="0" y="901"/>
                  </a:lnTo>
                  <a:lnTo>
                    <a:pt x="0" y="900"/>
                  </a:lnTo>
                  <a:lnTo>
                    <a:pt x="2" y="892"/>
                  </a:lnTo>
                  <a:lnTo>
                    <a:pt x="4" y="885"/>
                  </a:lnTo>
                  <a:lnTo>
                    <a:pt x="9" y="877"/>
                  </a:lnTo>
                  <a:lnTo>
                    <a:pt x="17" y="872"/>
                  </a:lnTo>
                  <a:lnTo>
                    <a:pt x="25" y="870"/>
                  </a:lnTo>
                  <a:lnTo>
                    <a:pt x="39" y="867"/>
                  </a:lnTo>
                  <a:lnTo>
                    <a:pt x="58" y="864"/>
                  </a:lnTo>
                  <a:lnTo>
                    <a:pt x="82" y="862"/>
                  </a:lnTo>
                  <a:lnTo>
                    <a:pt x="110" y="860"/>
                  </a:lnTo>
                  <a:lnTo>
                    <a:pt x="142" y="858"/>
                  </a:lnTo>
                  <a:lnTo>
                    <a:pt x="178" y="855"/>
                  </a:lnTo>
                  <a:lnTo>
                    <a:pt x="217" y="853"/>
                  </a:lnTo>
                  <a:lnTo>
                    <a:pt x="259" y="850"/>
                  </a:lnTo>
                  <a:lnTo>
                    <a:pt x="302" y="849"/>
                  </a:lnTo>
                  <a:lnTo>
                    <a:pt x="347" y="846"/>
                  </a:lnTo>
                  <a:lnTo>
                    <a:pt x="396" y="845"/>
                  </a:lnTo>
                  <a:lnTo>
                    <a:pt x="444" y="842"/>
                  </a:lnTo>
                  <a:lnTo>
                    <a:pt x="492" y="841"/>
                  </a:lnTo>
                  <a:lnTo>
                    <a:pt x="541" y="840"/>
                  </a:lnTo>
                  <a:lnTo>
                    <a:pt x="589" y="838"/>
                  </a:lnTo>
                  <a:lnTo>
                    <a:pt x="596" y="841"/>
                  </a:lnTo>
                  <a:lnTo>
                    <a:pt x="604" y="842"/>
                  </a:lnTo>
                  <a:lnTo>
                    <a:pt x="613" y="842"/>
                  </a:lnTo>
                  <a:lnTo>
                    <a:pt x="622" y="840"/>
                  </a:lnTo>
                  <a:lnTo>
                    <a:pt x="632" y="834"/>
                  </a:lnTo>
                  <a:lnTo>
                    <a:pt x="643" y="828"/>
                  </a:lnTo>
                  <a:lnTo>
                    <a:pt x="653" y="819"/>
                  </a:lnTo>
                  <a:lnTo>
                    <a:pt x="662" y="807"/>
                  </a:lnTo>
                  <a:lnTo>
                    <a:pt x="672" y="794"/>
                  </a:lnTo>
                  <a:lnTo>
                    <a:pt x="682" y="777"/>
                  </a:lnTo>
                  <a:lnTo>
                    <a:pt x="689" y="760"/>
                  </a:lnTo>
                  <a:lnTo>
                    <a:pt x="698" y="739"/>
                  </a:lnTo>
                  <a:lnTo>
                    <a:pt x="698" y="738"/>
                  </a:lnTo>
                  <a:lnTo>
                    <a:pt x="698" y="737"/>
                  </a:lnTo>
                  <a:lnTo>
                    <a:pt x="706" y="706"/>
                  </a:lnTo>
                  <a:lnTo>
                    <a:pt x="726" y="625"/>
                  </a:lnTo>
                  <a:lnTo>
                    <a:pt x="754" y="510"/>
                  </a:lnTo>
                  <a:lnTo>
                    <a:pt x="787" y="379"/>
                  </a:lnTo>
                  <a:lnTo>
                    <a:pt x="819" y="246"/>
                  </a:lnTo>
                  <a:lnTo>
                    <a:pt x="849" y="130"/>
                  </a:lnTo>
                  <a:lnTo>
                    <a:pt x="869" y="47"/>
                  </a:lnTo>
                  <a:lnTo>
                    <a:pt x="878" y="13"/>
                  </a:lnTo>
                  <a:lnTo>
                    <a:pt x="882" y="8"/>
                  </a:lnTo>
                  <a:lnTo>
                    <a:pt x="887" y="4"/>
                  </a:lnTo>
                  <a:lnTo>
                    <a:pt x="892" y="1"/>
                  </a:lnTo>
                  <a:lnTo>
                    <a:pt x="896" y="0"/>
                  </a:lnTo>
                  <a:close/>
                </a:path>
              </a:pathLst>
            </a:custGeom>
            <a:solidFill>
              <a:srgbClr val="F7661E"/>
            </a:solidFill>
            <a:ln w="9525">
              <a:noFill/>
              <a:round/>
              <a:headEnd/>
              <a:tailEnd/>
            </a:ln>
          </p:spPr>
          <p:txBody>
            <a:bodyPr/>
            <a:lstStyle/>
            <a:p>
              <a:pPr rtl="0"/>
              <a:endParaRPr lang="en-US" sz="3800"/>
            </a:p>
          </p:txBody>
        </p:sp>
        <p:sp>
          <p:nvSpPr>
            <p:cNvPr id="1363" name="Freeform 1361"/>
            <p:cNvSpPr>
              <a:spLocks/>
            </p:cNvSpPr>
            <p:nvPr/>
          </p:nvSpPr>
          <p:spPr bwMode="auto">
            <a:xfrm flipH="1">
              <a:off x="-270" y="3867"/>
              <a:ext cx="77" cy="290"/>
            </a:xfrm>
            <a:custGeom>
              <a:avLst/>
              <a:gdLst>
                <a:gd name="T0" fmla="*/ 70 w 338"/>
                <a:gd name="T1" fmla="*/ 0 h 1268"/>
                <a:gd name="T2" fmla="*/ 68 w 338"/>
                <a:gd name="T3" fmla="*/ 1 h 1268"/>
                <a:gd name="T4" fmla="*/ 64 w 338"/>
                <a:gd name="T5" fmla="*/ 3 h 1268"/>
                <a:gd name="T6" fmla="*/ 59 w 338"/>
                <a:gd name="T7" fmla="*/ 5 h 1268"/>
                <a:gd name="T8" fmla="*/ 53 w 338"/>
                <a:gd name="T9" fmla="*/ 8 h 1268"/>
                <a:gd name="T10" fmla="*/ 48 w 338"/>
                <a:gd name="T11" fmla="*/ 11 h 1268"/>
                <a:gd name="T12" fmla="*/ 43 w 338"/>
                <a:gd name="T13" fmla="*/ 15 h 1268"/>
                <a:gd name="T14" fmla="*/ 39 w 338"/>
                <a:gd name="T15" fmla="*/ 19 h 1268"/>
                <a:gd name="T16" fmla="*/ 37 w 338"/>
                <a:gd name="T17" fmla="*/ 24 h 1268"/>
                <a:gd name="T18" fmla="*/ 35 w 338"/>
                <a:gd name="T19" fmla="*/ 37 h 1268"/>
                <a:gd name="T20" fmla="*/ 31 w 338"/>
                <a:gd name="T21" fmla="*/ 65 h 1268"/>
                <a:gd name="T22" fmla="*/ 25 w 338"/>
                <a:gd name="T23" fmla="*/ 104 h 1268"/>
                <a:gd name="T24" fmla="*/ 19 w 338"/>
                <a:gd name="T25" fmla="*/ 148 h 1268"/>
                <a:gd name="T26" fmla="*/ 12 w 338"/>
                <a:gd name="T27" fmla="*/ 193 h 1268"/>
                <a:gd name="T28" fmla="*/ 7 w 338"/>
                <a:gd name="T29" fmla="*/ 234 h 1268"/>
                <a:gd name="T30" fmla="*/ 2 w 338"/>
                <a:gd name="T31" fmla="*/ 266 h 1268"/>
                <a:gd name="T32" fmla="*/ 0 w 338"/>
                <a:gd name="T33" fmla="*/ 284 h 1268"/>
                <a:gd name="T34" fmla="*/ 0 w 338"/>
                <a:gd name="T35" fmla="*/ 286 h 1268"/>
                <a:gd name="T36" fmla="*/ 1 w 338"/>
                <a:gd name="T37" fmla="*/ 288 h 1268"/>
                <a:gd name="T38" fmla="*/ 2 w 338"/>
                <a:gd name="T39" fmla="*/ 289 h 1268"/>
                <a:gd name="T40" fmla="*/ 4 w 338"/>
                <a:gd name="T41" fmla="*/ 290 h 1268"/>
                <a:gd name="T42" fmla="*/ 6 w 338"/>
                <a:gd name="T43" fmla="*/ 290 h 1268"/>
                <a:gd name="T44" fmla="*/ 8 w 338"/>
                <a:gd name="T45" fmla="*/ 289 h 1268"/>
                <a:gd name="T46" fmla="*/ 9 w 338"/>
                <a:gd name="T47" fmla="*/ 287 h 1268"/>
                <a:gd name="T48" fmla="*/ 10 w 338"/>
                <a:gd name="T49" fmla="*/ 285 h 1268"/>
                <a:gd name="T50" fmla="*/ 15 w 338"/>
                <a:gd name="T51" fmla="*/ 246 h 1268"/>
                <a:gd name="T52" fmla="*/ 21 w 338"/>
                <a:gd name="T53" fmla="*/ 204 h 1268"/>
                <a:gd name="T54" fmla="*/ 27 w 338"/>
                <a:gd name="T55" fmla="*/ 162 h 1268"/>
                <a:gd name="T56" fmla="*/ 33 w 338"/>
                <a:gd name="T57" fmla="*/ 121 h 1268"/>
                <a:gd name="T58" fmla="*/ 38 w 338"/>
                <a:gd name="T59" fmla="*/ 85 h 1268"/>
                <a:gd name="T60" fmla="*/ 42 w 338"/>
                <a:gd name="T61" fmla="*/ 56 h 1268"/>
                <a:gd name="T62" fmla="*/ 45 w 338"/>
                <a:gd name="T63" fmla="*/ 35 h 1268"/>
                <a:gd name="T64" fmla="*/ 46 w 338"/>
                <a:gd name="T65" fmla="*/ 26 h 1268"/>
                <a:gd name="T66" fmla="*/ 48 w 338"/>
                <a:gd name="T67" fmla="*/ 24 h 1268"/>
                <a:gd name="T68" fmla="*/ 50 w 338"/>
                <a:gd name="T69" fmla="*/ 22 h 1268"/>
                <a:gd name="T70" fmla="*/ 53 w 338"/>
                <a:gd name="T71" fmla="*/ 19 h 1268"/>
                <a:gd name="T72" fmla="*/ 57 w 338"/>
                <a:gd name="T73" fmla="*/ 17 h 1268"/>
                <a:gd name="T74" fmla="*/ 61 w 338"/>
                <a:gd name="T75" fmla="*/ 15 h 1268"/>
                <a:gd name="T76" fmla="*/ 65 w 338"/>
                <a:gd name="T77" fmla="*/ 13 h 1268"/>
                <a:gd name="T78" fmla="*/ 69 w 338"/>
                <a:gd name="T79" fmla="*/ 11 h 1268"/>
                <a:gd name="T80" fmla="*/ 73 w 338"/>
                <a:gd name="T81" fmla="*/ 10 h 1268"/>
                <a:gd name="T82" fmla="*/ 75 w 338"/>
                <a:gd name="T83" fmla="*/ 9 h 1268"/>
                <a:gd name="T84" fmla="*/ 76 w 338"/>
                <a:gd name="T85" fmla="*/ 7 h 1268"/>
                <a:gd name="T86" fmla="*/ 77 w 338"/>
                <a:gd name="T87" fmla="*/ 6 h 1268"/>
                <a:gd name="T88" fmla="*/ 77 w 338"/>
                <a:gd name="T89" fmla="*/ 3 h 1268"/>
                <a:gd name="T90" fmla="*/ 76 w 338"/>
                <a:gd name="T91" fmla="*/ 2 h 1268"/>
                <a:gd name="T92" fmla="*/ 74 w 338"/>
                <a:gd name="T93" fmla="*/ 0 h 1268"/>
                <a:gd name="T94" fmla="*/ 72 w 338"/>
                <a:gd name="T95" fmla="*/ 0 h 1268"/>
                <a:gd name="T96" fmla="*/ 70 w 338"/>
                <a:gd name="T97" fmla="*/ 0 h 12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8"/>
                <a:gd name="T148" fmla="*/ 0 h 1268"/>
                <a:gd name="T149" fmla="*/ 338 w 338"/>
                <a:gd name="T150" fmla="*/ 1268 h 12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8" h="1268">
                  <a:moveTo>
                    <a:pt x="309" y="1"/>
                  </a:moveTo>
                  <a:lnTo>
                    <a:pt x="297" y="5"/>
                  </a:lnTo>
                  <a:lnTo>
                    <a:pt x="279" y="12"/>
                  </a:lnTo>
                  <a:lnTo>
                    <a:pt x="257" y="22"/>
                  </a:lnTo>
                  <a:lnTo>
                    <a:pt x="234" y="34"/>
                  </a:lnTo>
                  <a:lnTo>
                    <a:pt x="210" y="48"/>
                  </a:lnTo>
                  <a:lnTo>
                    <a:pt x="188" y="64"/>
                  </a:lnTo>
                  <a:lnTo>
                    <a:pt x="173" y="83"/>
                  </a:lnTo>
                  <a:lnTo>
                    <a:pt x="162" y="103"/>
                  </a:lnTo>
                  <a:lnTo>
                    <a:pt x="152" y="160"/>
                  </a:lnTo>
                  <a:lnTo>
                    <a:pt x="134" y="285"/>
                  </a:lnTo>
                  <a:lnTo>
                    <a:pt x="109" y="454"/>
                  </a:lnTo>
                  <a:lnTo>
                    <a:pt x="82" y="648"/>
                  </a:lnTo>
                  <a:lnTo>
                    <a:pt x="54" y="846"/>
                  </a:lnTo>
                  <a:lnTo>
                    <a:pt x="30" y="1024"/>
                  </a:lnTo>
                  <a:lnTo>
                    <a:pt x="10" y="1163"/>
                  </a:lnTo>
                  <a:lnTo>
                    <a:pt x="0" y="1243"/>
                  </a:lnTo>
                  <a:lnTo>
                    <a:pt x="0" y="1251"/>
                  </a:lnTo>
                  <a:lnTo>
                    <a:pt x="4" y="1258"/>
                  </a:lnTo>
                  <a:lnTo>
                    <a:pt x="10" y="1264"/>
                  </a:lnTo>
                  <a:lnTo>
                    <a:pt x="18" y="1268"/>
                  </a:lnTo>
                  <a:lnTo>
                    <a:pt x="27" y="1266"/>
                  </a:lnTo>
                  <a:lnTo>
                    <a:pt x="35" y="1262"/>
                  </a:lnTo>
                  <a:lnTo>
                    <a:pt x="40" y="1256"/>
                  </a:lnTo>
                  <a:lnTo>
                    <a:pt x="43" y="1248"/>
                  </a:lnTo>
                  <a:lnTo>
                    <a:pt x="66" y="1075"/>
                  </a:lnTo>
                  <a:lnTo>
                    <a:pt x="92" y="891"/>
                  </a:lnTo>
                  <a:lnTo>
                    <a:pt x="118" y="707"/>
                  </a:lnTo>
                  <a:lnTo>
                    <a:pt x="143" y="530"/>
                  </a:lnTo>
                  <a:lnTo>
                    <a:pt x="165" y="372"/>
                  </a:lnTo>
                  <a:lnTo>
                    <a:pt x="183" y="244"/>
                  </a:lnTo>
                  <a:lnTo>
                    <a:pt x="197" y="155"/>
                  </a:lnTo>
                  <a:lnTo>
                    <a:pt x="204" y="114"/>
                  </a:lnTo>
                  <a:lnTo>
                    <a:pt x="209" y="105"/>
                  </a:lnTo>
                  <a:lnTo>
                    <a:pt x="219" y="95"/>
                  </a:lnTo>
                  <a:lnTo>
                    <a:pt x="234" y="84"/>
                  </a:lnTo>
                  <a:lnTo>
                    <a:pt x="249" y="74"/>
                  </a:lnTo>
                  <a:lnTo>
                    <a:pt x="268" y="65"/>
                  </a:lnTo>
                  <a:lnTo>
                    <a:pt x="287" y="57"/>
                  </a:lnTo>
                  <a:lnTo>
                    <a:pt x="305" y="49"/>
                  </a:lnTo>
                  <a:lnTo>
                    <a:pt x="322" y="43"/>
                  </a:lnTo>
                  <a:lnTo>
                    <a:pt x="330" y="39"/>
                  </a:lnTo>
                  <a:lnTo>
                    <a:pt x="335" y="32"/>
                  </a:lnTo>
                  <a:lnTo>
                    <a:pt x="338" y="25"/>
                  </a:lnTo>
                  <a:lnTo>
                    <a:pt x="336" y="15"/>
                  </a:lnTo>
                  <a:lnTo>
                    <a:pt x="333" y="8"/>
                  </a:lnTo>
                  <a:lnTo>
                    <a:pt x="326" y="2"/>
                  </a:lnTo>
                  <a:lnTo>
                    <a:pt x="318" y="0"/>
                  </a:lnTo>
                  <a:lnTo>
                    <a:pt x="309" y="1"/>
                  </a:lnTo>
                  <a:close/>
                </a:path>
              </a:pathLst>
            </a:custGeom>
            <a:solidFill>
              <a:srgbClr val="000000"/>
            </a:solidFill>
            <a:ln w="9525">
              <a:noFill/>
              <a:round/>
              <a:headEnd/>
              <a:tailEnd/>
            </a:ln>
          </p:spPr>
          <p:txBody>
            <a:bodyPr/>
            <a:lstStyle/>
            <a:p>
              <a:pPr rtl="0"/>
              <a:endParaRPr lang="en-US" sz="3800"/>
            </a:p>
          </p:txBody>
        </p:sp>
        <p:sp>
          <p:nvSpPr>
            <p:cNvPr id="1364" name="Freeform 1362"/>
            <p:cNvSpPr>
              <a:spLocks/>
            </p:cNvSpPr>
            <p:nvPr/>
          </p:nvSpPr>
          <p:spPr bwMode="auto">
            <a:xfrm flipH="1">
              <a:off x="-331" y="3867"/>
              <a:ext cx="37" cy="288"/>
            </a:xfrm>
            <a:custGeom>
              <a:avLst/>
              <a:gdLst>
                <a:gd name="T0" fmla="*/ 1 w 165"/>
                <a:gd name="T1" fmla="*/ 3 h 1258"/>
                <a:gd name="T2" fmla="*/ 0 w 165"/>
                <a:gd name="T3" fmla="*/ 5 h 1258"/>
                <a:gd name="T4" fmla="*/ 0 w 165"/>
                <a:gd name="T5" fmla="*/ 7 h 1258"/>
                <a:gd name="T6" fmla="*/ 1 w 165"/>
                <a:gd name="T7" fmla="*/ 8 h 1258"/>
                <a:gd name="T8" fmla="*/ 2 w 165"/>
                <a:gd name="T9" fmla="*/ 10 h 1258"/>
                <a:gd name="T10" fmla="*/ 6 w 165"/>
                <a:gd name="T11" fmla="*/ 12 h 1258"/>
                <a:gd name="T12" fmla="*/ 10 w 165"/>
                <a:gd name="T13" fmla="*/ 14 h 1258"/>
                <a:gd name="T14" fmla="*/ 13 w 165"/>
                <a:gd name="T15" fmla="*/ 17 h 1258"/>
                <a:gd name="T16" fmla="*/ 17 w 165"/>
                <a:gd name="T17" fmla="*/ 20 h 1258"/>
                <a:gd name="T18" fmla="*/ 20 w 165"/>
                <a:gd name="T19" fmla="*/ 23 h 1258"/>
                <a:gd name="T20" fmla="*/ 23 w 165"/>
                <a:gd name="T21" fmla="*/ 25 h 1258"/>
                <a:gd name="T22" fmla="*/ 25 w 165"/>
                <a:gd name="T23" fmla="*/ 28 h 1258"/>
                <a:gd name="T24" fmla="*/ 26 w 165"/>
                <a:gd name="T25" fmla="*/ 30 h 1258"/>
                <a:gd name="T26" fmla="*/ 26 w 165"/>
                <a:gd name="T27" fmla="*/ 62 h 1258"/>
                <a:gd name="T28" fmla="*/ 27 w 165"/>
                <a:gd name="T29" fmla="*/ 128 h 1258"/>
                <a:gd name="T30" fmla="*/ 27 w 165"/>
                <a:gd name="T31" fmla="*/ 209 h 1258"/>
                <a:gd name="T32" fmla="*/ 27 w 165"/>
                <a:gd name="T33" fmla="*/ 283 h 1258"/>
                <a:gd name="T34" fmla="*/ 27 w 165"/>
                <a:gd name="T35" fmla="*/ 285 h 1258"/>
                <a:gd name="T36" fmla="*/ 29 w 165"/>
                <a:gd name="T37" fmla="*/ 286 h 1258"/>
                <a:gd name="T38" fmla="*/ 30 w 165"/>
                <a:gd name="T39" fmla="*/ 288 h 1258"/>
                <a:gd name="T40" fmla="*/ 32 w 165"/>
                <a:gd name="T41" fmla="*/ 288 h 1258"/>
                <a:gd name="T42" fmla="*/ 34 w 165"/>
                <a:gd name="T43" fmla="*/ 288 h 1258"/>
                <a:gd name="T44" fmla="*/ 36 w 165"/>
                <a:gd name="T45" fmla="*/ 286 h 1258"/>
                <a:gd name="T46" fmla="*/ 37 w 165"/>
                <a:gd name="T47" fmla="*/ 285 h 1258"/>
                <a:gd name="T48" fmla="*/ 37 w 165"/>
                <a:gd name="T49" fmla="*/ 283 h 1258"/>
                <a:gd name="T50" fmla="*/ 37 w 165"/>
                <a:gd name="T51" fmla="*/ 241 h 1258"/>
                <a:gd name="T52" fmla="*/ 37 w 165"/>
                <a:gd name="T53" fmla="*/ 157 h 1258"/>
                <a:gd name="T54" fmla="*/ 36 w 165"/>
                <a:gd name="T55" fmla="*/ 73 h 1258"/>
                <a:gd name="T56" fmla="*/ 36 w 165"/>
                <a:gd name="T57" fmla="*/ 30 h 1258"/>
                <a:gd name="T58" fmla="*/ 34 w 165"/>
                <a:gd name="T59" fmla="*/ 25 h 1258"/>
                <a:gd name="T60" fmla="*/ 31 w 165"/>
                <a:gd name="T61" fmla="*/ 20 h 1258"/>
                <a:gd name="T62" fmla="*/ 27 w 165"/>
                <a:gd name="T63" fmla="*/ 15 h 1258"/>
                <a:gd name="T64" fmla="*/ 22 w 165"/>
                <a:gd name="T65" fmla="*/ 11 h 1258"/>
                <a:gd name="T66" fmla="*/ 18 w 165"/>
                <a:gd name="T67" fmla="*/ 8 h 1258"/>
                <a:gd name="T68" fmla="*/ 13 w 165"/>
                <a:gd name="T69" fmla="*/ 5 h 1258"/>
                <a:gd name="T70" fmla="*/ 10 w 165"/>
                <a:gd name="T71" fmla="*/ 2 h 1258"/>
                <a:gd name="T72" fmla="*/ 7 w 165"/>
                <a:gd name="T73" fmla="*/ 1 h 1258"/>
                <a:gd name="T74" fmla="*/ 5 w 165"/>
                <a:gd name="T75" fmla="*/ 0 h 1258"/>
                <a:gd name="T76" fmla="*/ 4 w 165"/>
                <a:gd name="T77" fmla="*/ 0 h 1258"/>
                <a:gd name="T78" fmla="*/ 2 w 165"/>
                <a:gd name="T79" fmla="*/ 1 h 1258"/>
                <a:gd name="T80" fmla="*/ 1 w 165"/>
                <a:gd name="T81" fmla="*/ 3 h 12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5"/>
                <a:gd name="T124" fmla="*/ 0 h 1258"/>
                <a:gd name="T125" fmla="*/ 165 w 165"/>
                <a:gd name="T126" fmla="*/ 1258 h 12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5" h="1258">
                  <a:moveTo>
                    <a:pt x="3" y="12"/>
                  </a:moveTo>
                  <a:lnTo>
                    <a:pt x="0" y="20"/>
                  </a:lnTo>
                  <a:lnTo>
                    <a:pt x="0" y="29"/>
                  </a:lnTo>
                  <a:lnTo>
                    <a:pt x="4" y="37"/>
                  </a:lnTo>
                  <a:lnTo>
                    <a:pt x="11" y="42"/>
                  </a:lnTo>
                  <a:lnTo>
                    <a:pt x="26" y="51"/>
                  </a:lnTo>
                  <a:lnTo>
                    <a:pt x="43" y="62"/>
                  </a:lnTo>
                  <a:lnTo>
                    <a:pt x="60" y="75"/>
                  </a:lnTo>
                  <a:lnTo>
                    <a:pt x="77" y="86"/>
                  </a:lnTo>
                  <a:lnTo>
                    <a:pt x="91" y="99"/>
                  </a:lnTo>
                  <a:lnTo>
                    <a:pt x="103" y="111"/>
                  </a:lnTo>
                  <a:lnTo>
                    <a:pt x="111" y="123"/>
                  </a:lnTo>
                  <a:lnTo>
                    <a:pt x="115" y="133"/>
                  </a:lnTo>
                  <a:lnTo>
                    <a:pt x="117" y="270"/>
                  </a:lnTo>
                  <a:lnTo>
                    <a:pt x="120" y="561"/>
                  </a:lnTo>
                  <a:lnTo>
                    <a:pt x="121" y="915"/>
                  </a:lnTo>
                  <a:lnTo>
                    <a:pt x="121" y="1236"/>
                  </a:lnTo>
                  <a:lnTo>
                    <a:pt x="122" y="1245"/>
                  </a:lnTo>
                  <a:lnTo>
                    <a:pt x="128" y="1251"/>
                  </a:lnTo>
                  <a:lnTo>
                    <a:pt x="135" y="1256"/>
                  </a:lnTo>
                  <a:lnTo>
                    <a:pt x="143" y="1258"/>
                  </a:lnTo>
                  <a:lnTo>
                    <a:pt x="151" y="1256"/>
                  </a:lnTo>
                  <a:lnTo>
                    <a:pt x="159" y="1251"/>
                  </a:lnTo>
                  <a:lnTo>
                    <a:pt x="164" y="1243"/>
                  </a:lnTo>
                  <a:lnTo>
                    <a:pt x="165" y="1236"/>
                  </a:lnTo>
                  <a:lnTo>
                    <a:pt x="165" y="1052"/>
                  </a:lnTo>
                  <a:lnTo>
                    <a:pt x="164" y="685"/>
                  </a:lnTo>
                  <a:lnTo>
                    <a:pt x="161" y="317"/>
                  </a:lnTo>
                  <a:lnTo>
                    <a:pt x="159" y="129"/>
                  </a:lnTo>
                  <a:lnTo>
                    <a:pt x="152" y="108"/>
                  </a:lnTo>
                  <a:lnTo>
                    <a:pt x="139" y="88"/>
                  </a:lnTo>
                  <a:lnTo>
                    <a:pt x="121" y="67"/>
                  </a:lnTo>
                  <a:lnTo>
                    <a:pt x="100" y="49"/>
                  </a:lnTo>
                  <a:lnTo>
                    <a:pt x="79" y="33"/>
                  </a:lnTo>
                  <a:lnTo>
                    <a:pt x="59" y="20"/>
                  </a:lnTo>
                  <a:lnTo>
                    <a:pt x="43" y="10"/>
                  </a:lnTo>
                  <a:lnTo>
                    <a:pt x="31" y="3"/>
                  </a:lnTo>
                  <a:lnTo>
                    <a:pt x="24" y="0"/>
                  </a:lnTo>
                  <a:lnTo>
                    <a:pt x="16" y="2"/>
                  </a:lnTo>
                  <a:lnTo>
                    <a:pt x="8" y="6"/>
                  </a:lnTo>
                  <a:lnTo>
                    <a:pt x="3" y="12"/>
                  </a:lnTo>
                  <a:close/>
                </a:path>
              </a:pathLst>
            </a:custGeom>
            <a:solidFill>
              <a:srgbClr val="000000"/>
            </a:solidFill>
            <a:ln w="9525">
              <a:noFill/>
              <a:round/>
              <a:headEnd/>
              <a:tailEnd/>
            </a:ln>
          </p:spPr>
          <p:txBody>
            <a:bodyPr/>
            <a:lstStyle/>
            <a:p>
              <a:pPr rtl="0"/>
              <a:endParaRPr lang="en-US" sz="3800"/>
            </a:p>
          </p:txBody>
        </p:sp>
        <p:sp>
          <p:nvSpPr>
            <p:cNvPr id="1365" name="Freeform 1363"/>
            <p:cNvSpPr>
              <a:spLocks/>
            </p:cNvSpPr>
            <p:nvPr/>
          </p:nvSpPr>
          <p:spPr bwMode="auto">
            <a:xfrm flipH="1">
              <a:off x="-544" y="3847"/>
              <a:ext cx="346" cy="78"/>
            </a:xfrm>
            <a:custGeom>
              <a:avLst/>
              <a:gdLst>
                <a:gd name="T0" fmla="*/ 12 w 1511"/>
                <a:gd name="T1" fmla="*/ 0 h 341"/>
                <a:gd name="T2" fmla="*/ 11 w 1511"/>
                <a:gd name="T3" fmla="*/ 1 h 341"/>
                <a:gd name="T4" fmla="*/ 10 w 1511"/>
                <a:gd name="T5" fmla="*/ 1 h 341"/>
                <a:gd name="T6" fmla="*/ 8 w 1511"/>
                <a:gd name="T7" fmla="*/ 2 h 341"/>
                <a:gd name="T8" fmla="*/ 7 w 1511"/>
                <a:gd name="T9" fmla="*/ 3 h 341"/>
                <a:gd name="T10" fmla="*/ 5 w 1511"/>
                <a:gd name="T11" fmla="*/ 4 h 341"/>
                <a:gd name="T12" fmla="*/ 3 w 1511"/>
                <a:gd name="T13" fmla="*/ 6 h 341"/>
                <a:gd name="T14" fmla="*/ 1 w 1511"/>
                <a:gd name="T15" fmla="*/ 8 h 341"/>
                <a:gd name="T16" fmla="*/ 0 w 1511"/>
                <a:gd name="T17" fmla="*/ 10 h 341"/>
                <a:gd name="T18" fmla="*/ 0 w 1511"/>
                <a:gd name="T19" fmla="*/ 13 h 341"/>
                <a:gd name="T20" fmla="*/ 1 w 1511"/>
                <a:gd name="T21" fmla="*/ 17 h 341"/>
                <a:gd name="T22" fmla="*/ 3 w 1511"/>
                <a:gd name="T23" fmla="*/ 20 h 341"/>
                <a:gd name="T24" fmla="*/ 6 w 1511"/>
                <a:gd name="T25" fmla="*/ 24 h 341"/>
                <a:gd name="T26" fmla="*/ 6 w 1511"/>
                <a:gd name="T27" fmla="*/ 24 h 341"/>
                <a:gd name="T28" fmla="*/ 7 w 1511"/>
                <a:gd name="T29" fmla="*/ 24 h 341"/>
                <a:gd name="T30" fmla="*/ 8 w 1511"/>
                <a:gd name="T31" fmla="*/ 25 h 341"/>
                <a:gd name="T32" fmla="*/ 8 w 1511"/>
                <a:gd name="T33" fmla="*/ 25 h 341"/>
                <a:gd name="T34" fmla="*/ 330 w 1511"/>
                <a:gd name="T35" fmla="*/ 78 h 341"/>
                <a:gd name="T36" fmla="*/ 330 w 1511"/>
                <a:gd name="T37" fmla="*/ 78 h 341"/>
                <a:gd name="T38" fmla="*/ 330 w 1511"/>
                <a:gd name="T39" fmla="*/ 78 h 341"/>
                <a:gd name="T40" fmla="*/ 331 w 1511"/>
                <a:gd name="T41" fmla="*/ 78 h 341"/>
                <a:gd name="T42" fmla="*/ 331 w 1511"/>
                <a:gd name="T43" fmla="*/ 78 h 341"/>
                <a:gd name="T44" fmla="*/ 332 w 1511"/>
                <a:gd name="T45" fmla="*/ 78 h 341"/>
                <a:gd name="T46" fmla="*/ 333 w 1511"/>
                <a:gd name="T47" fmla="*/ 78 h 341"/>
                <a:gd name="T48" fmla="*/ 335 w 1511"/>
                <a:gd name="T49" fmla="*/ 77 h 341"/>
                <a:gd name="T50" fmla="*/ 338 w 1511"/>
                <a:gd name="T51" fmla="*/ 76 h 341"/>
                <a:gd name="T52" fmla="*/ 340 w 1511"/>
                <a:gd name="T53" fmla="*/ 75 h 341"/>
                <a:gd name="T54" fmla="*/ 342 w 1511"/>
                <a:gd name="T55" fmla="*/ 74 h 341"/>
                <a:gd name="T56" fmla="*/ 344 w 1511"/>
                <a:gd name="T57" fmla="*/ 72 h 341"/>
                <a:gd name="T58" fmla="*/ 345 w 1511"/>
                <a:gd name="T59" fmla="*/ 69 h 341"/>
                <a:gd name="T60" fmla="*/ 346 w 1511"/>
                <a:gd name="T61" fmla="*/ 65 h 341"/>
                <a:gd name="T62" fmla="*/ 345 w 1511"/>
                <a:gd name="T63" fmla="*/ 61 h 341"/>
                <a:gd name="T64" fmla="*/ 342 w 1511"/>
                <a:gd name="T65" fmla="*/ 56 h 341"/>
                <a:gd name="T66" fmla="*/ 338 w 1511"/>
                <a:gd name="T67" fmla="*/ 52 h 341"/>
                <a:gd name="T68" fmla="*/ 338 w 1511"/>
                <a:gd name="T69" fmla="*/ 51 h 341"/>
                <a:gd name="T70" fmla="*/ 337 w 1511"/>
                <a:gd name="T71" fmla="*/ 51 h 341"/>
                <a:gd name="T72" fmla="*/ 336 w 1511"/>
                <a:gd name="T73" fmla="*/ 51 h 341"/>
                <a:gd name="T74" fmla="*/ 336 w 1511"/>
                <a:gd name="T75" fmla="*/ 50 h 341"/>
                <a:gd name="T76" fmla="*/ 14 w 1511"/>
                <a:gd name="T77" fmla="*/ 0 h 341"/>
                <a:gd name="T78" fmla="*/ 14 w 1511"/>
                <a:gd name="T79" fmla="*/ 0 h 341"/>
                <a:gd name="T80" fmla="*/ 13 w 1511"/>
                <a:gd name="T81" fmla="*/ 0 h 341"/>
                <a:gd name="T82" fmla="*/ 13 w 1511"/>
                <a:gd name="T83" fmla="*/ 0 h 341"/>
                <a:gd name="T84" fmla="*/ 12 w 1511"/>
                <a:gd name="T85" fmla="*/ 0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1"/>
                <a:gd name="T130" fmla="*/ 0 h 341"/>
                <a:gd name="T131" fmla="*/ 1511 w 1511"/>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1" h="341">
                  <a:moveTo>
                    <a:pt x="53" y="1"/>
                  </a:moveTo>
                  <a:lnTo>
                    <a:pt x="50" y="3"/>
                  </a:lnTo>
                  <a:lnTo>
                    <a:pt x="44" y="4"/>
                  </a:lnTo>
                  <a:lnTo>
                    <a:pt x="37" y="8"/>
                  </a:lnTo>
                  <a:lnTo>
                    <a:pt x="29" y="12"/>
                  </a:lnTo>
                  <a:lnTo>
                    <a:pt x="20" y="18"/>
                  </a:lnTo>
                  <a:lnTo>
                    <a:pt x="12" y="25"/>
                  </a:lnTo>
                  <a:lnTo>
                    <a:pt x="5" y="34"/>
                  </a:lnTo>
                  <a:lnTo>
                    <a:pt x="1" y="44"/>
                  </a:lnTo>
                  <a:lnTo>
                    <a:pt x="0" y="59"/>
                  </a:lnTo>
                  <a:lnTo>
                    <a:pt x="4" y="73"/>
                  </a:lnTo>
                  <a:lnTo>
                    <a:pt x="12" y="89"/>
                  </a:lnTo>
                  <a:lnTo>
                    <a:pt x="25" y="103"/>
                  </a:lnTo>
                  <a:lnTo>
                    <a:pt x="27" y="104"/>
                  </a:lnTo>
                  <a:lnTo>
                    <a:pt x="30" y="107"/>
                  </a:lnTo>
                  <a:lnTo>
                    <a:pt x="33" y="108"/>
                  </a:lnTo>
                  <a:lnTo>
                    <a:pt x="37" y="110"/>
                  </a:lnTo>
                  <a:lnTo>
                    <a:pt x="1439" y="341"/>
                  </a:lnTo>
                  <a:lnTo>
                    <a:pt x="1441" y="341"/>
                  </a:lnTo>
                  <a:lnTo>
                    <a:pt x="1443" y="341"/>
                  </a:lnTo>
                  <a:lnTo>
                    <a:pt x="1444" y="341"/>
                  </a:lnTo>
                  <a:lnTo>
                    <a:pt x="1446" y="341"/>
                  </a:lnTo>
                  <a:lnTo>
                    <a:pt x="1450" y="340"/>
                  </a:lnTo>
                  <a:lnTo>
                    <a:pt x="1456" y="339"/>
                  </a:lnTo>
                  <a:lnTo>
                    <a:pt x="1465" y="337"/>
                  </a:lnTo>
                  <a:lnTo>
                    <a:pt x="1474" y="333"/>
                  </a:lnTo>
                  <a:lnTo>
                    <a:pt x="1485" y="328"/>
                  </a:lnTo>
                  <a:lnTo>
                    <a:pt x="1494" y="322"/>
                  </a:lnTo>
                  <a:lnTo>
                    <a:pt x="1503" y="313"/>
                  </a:lnTo>
                  <a:lnTo>
                    <a:pt x="1508" y="301"/>
                  </a:lnTo>
                  <a:lnTo>
                    <a:pt x="1511" y="284"/>
                  </a:lnTo>
                  <a:lnTo>
                    <a:pt x="1507" y="266"/>
                  </a:lnTo>
                  <a:lnTo>
                    <a:pt x="1495" y="246"/>
                  </a:lnTo>
                  <a:lnTo>
                    <a:pt x="1478" y="227"/>
                  </a:lnTo>
                  <a:lnTo>
                    <a:pt x="1476" y="224"/>
                  </a:lnTo>
                  <a:lnTo>
                    <a:pt x="1473" y="223"/>
                  </a:lnTo>
                  <a:lnTo>
                    <a:pt x="1469" y="221"/>
                  </a:lnTo>
                  <a:lnTo>
                    <a:pt x="1467" y="220"/>
                  </a:lnTo>
                  <a:lnTo>
                    <a:pt x="63" y="1"/>
                  </a:lnTo>
                  <a:lnTo>
                    <a:pt x="60" y="0"/>
                  </a:lnTo>
                  <a:lnTo>
                    <a:pt x="57" y="0"/>
                  </a:lnTo>
                  <a:lnTo>
                    <a:pt x="56" y="0"/>
                  </a:lnTo>
                  <a:lnTo>
                    <a:pt x="53" y="1"/>
                  </a:lnTo>
                  <a:close/>
                </a:path>
              </a:pathLst>
            </a:custGeom>
            <a:solidFill>
              <a:srgbClr val="000000"/>
            </a:solidFill>
            <a:ln w="9525">
              <a:noFill/>
              <a:round/>
              <a:headEnd/>
              <a:tailEnd/>
            </a:ln>
          </p:spPr>
          <p:txBody>
            <a:bodyPr/>
            <a:lstStyle/>
            <a:p>
              <a:pPr rtl="0"/>
              <a:endParaRPr lang="en-US" sz="3800"/>
            </a:p>
          </p:txBody>
        </p:sp>
        <p:sp>
          <p:nvSpPr>
            <p:cNvPr id="1366" name="Freeform 1364"/>
            <p:cNvSpPr>
              <a:spLocks/>
            </p:cNvSpPr>
            <p:nvPr/>
          </p:nvSpPr>
          <p:spPr bwMode="auto">
            <a:xfrm flipH="1">
              <a:off x="-534" y="3857"/>
              <a:ext cx="325" cy="58"/>
            </a:xfrm>
            <a:custGeom>
              <a:avLst/>
              <a:gdLst>
                <a:gd name="T0" fmla="*/ 0 w 1423"/>
                <a:gd name="T1" fmla="*/ 3 h 253"/>
                <a:gd name="T2" fmla="*/ 0 w 1423"/>
                <a:gd name="T3" fmla="*/ 3 h 253"/>
                <a:gd name="T4" fmla="*/ 0 w 1423"/>
                <a:gd name="T5" fmla="*/ 2 h 253"/>
                <a:gd name="T6" fmla="*/ 3 w 1423"/>
                <a:gd name="T7" fmla="*/ 1 h 253"/>
                <a:gd name="T8" fmla="*/ 5 w 1423"/>
                <a:gd name="T9" fmla="*/ 0 h 253"/>
                <a:gd name="T10" fmla="*/ 12 w 1423"/>
                <a:gd name="T11" fmla="*/ 1 h 253"/>
                <a:gd name="T12" fmla="*/ 25 w 1423"/>
                <a:gd name="T13" fmla="*/ 3 h 253"/>
                <a:gd name="T14" fmla="*/ 43 w 1423"/>
                <a:gd name="T15" fmla="*/ 6 h 253"/>
                <a:gd name="T16" fmla="*/ 66 w 1423"/>
                <a:gd name="T17" fmla="*/ 10 h 253"/>
                <a:gd name="T18" fmla="*/ 91 w 1423"/>
                <a:gd name="T19" fmla="*/ 14 h 253"/>
                <a:gd name="T20" fmla="*/ 119 w 1423"/>
                <a:gd name="T21" fmla="*/ 18 h 253"/>
                <a:gd name="T22" fmla="*/ 148 w 1423"/>
                <a:gd name="T23" fmla="*/ 23 h 253"/>
                <a:gd name="T24" fmla="*/ 177 w 1423"/>
                <a:gd name="T25" fmla="*/ 27 h 253"/>
                <a:gd name="T26" fmla="*/ 206 w 1423"/>
                <a:gd name="T27" fmla="*/ 32 h 253"/>
                <a:gd name="T28" fmla="*/ 234 w 1423"/>
                <a:gd name="T29" fmla="*/ 36 h 253"/>
                <a:gd name="T30" fmla="*/ 259 w 1423"/>
                <a:gd name="T31" fmla="*/ 40 h 253"/>
                <a:gd name="T32" fmla="*/ 282 w 1423"/>
                <a:gd name="T33" fmla="*/ 44 h 253"/>
                <a:gd name="T34" fmla="*/ 300 w 1423"/>
                <a:gd name="T35" fmla="*/ 47 h 253"/>
                <a:gd name="T36" fmla="*/ 313 w 1423"/>
                <a:gd name="T37" fmla="*/ 49 h 253"/>
                <a:gd name="T38" fmla="*/ 320 w 1423"/>
                <a:gd name="T39" fmla="*/ 50 h 253"/>
                <a:gd name="T40" fmla="*/ 323 w 1423"/>
                <a:gd name="T41" fmla="*/ 52 h 253"/>
                <a:gd name="T42" fmla="*/ 325 w 1423"/>
                <a:gd name="T43" fmla="*/ 55 h 253"/>
                <a:gd name="T44" fmla="*/ 325 w 1423"/>
                <a:gd name="T45" fmla="*/ 56 h 253"/>
                <a:gd name="T46" fmla="*/ 325 w 1423"/>
                <a:gd name="T47" fmla="*/ 56 h 253"/>
                <a:gd name="T48" fmla="*/ 324 w 1423"/>
                <a:gd name="T49" fmla="*/ 56 h 253"/>
                <a:gd name="T50" fmla="*/ 321 w 1423"/>
                <a:gd name="T51" fmla="*/ 57 h 253"/>
                <a:gd name="T52" fmla="*/ 318 w 1423"/>
                <a:gd name="T53" fmla="*/ 58 h 253"/>
                <a:gd name="T54" fmla="*/ 311 w 1423"/>
                <a:gd name="T55" fmla="*/ 56 h 253"/>
                <a:gd name="T56" fmla="*/ 298 w 1423"/>
                <a:gd name="T57" fmla="*/ 54 h 253"/>
                <a:gd name="T58" fmla="*/ 280 w 1423"/>
                <a:gd name="T59" fmla="*/ 51 h 253"/>
                <a:gd name="T60" fmla="*/ 258 w 1423"/>
                <a:gd name="T61" fmla="*/ 48 h 253"/>
                <a:gd name="T62" fmla="*/ 233 w 1423"/>
                <a:gd name="T63" fmla="*/ 44 h 253"/>
                <a:gd name="T64" fmla="*/ 205 w 1423"/>
                <a:gd name="T65" fmla="*/ 39 h 253"/>
                <a:gd name="T66" fmla="*/ 176 w 1423"/>
                <a:gd name="T67" fmla="*/ 34 h 253"/>
                <a:gd name="T68" fmla="*/ 146 w 1423"/>
                <a:gd name="T69" fmla="*/ 29 h 253"/>
                <a:gd name="T70" fmla="*/ 117 w 1423"/>
                <a:gd name="T71" fmla="*/ 24 h 253"/>
                <a:gd name="T72" fmla="*/ 90 w 1423"/>
                <a:gd name="T73" fmla="*/ 20 h 253"/>
                <a:gd name="T74" fmla="*/ 64 w 1423"/>
                <a:gd name="T75" fmla="*/ 16 h 253"/>
                <a:gd name="T76" fmla="*/ 42 w 1423"/>
                <a:gd name="T77" fmla="*/ 12 h 253"/>
                <a:gd name="T78" fmla="*/ 24 w 1423"/>
                <a:gd name="T79" fmla="*/ 9 h 253"/>
                <a:gd name="T80" fmla="*/ 10 w 1423"/>
                <a:gd name="T81" fmla="*/ 7 h 253"/>
                <a:gd name="T82" fmla="*/ 3 w 1423"/>
                <a:gd name="T83" fmla="*/ 6 h 253"/>
                <a:gd name="T84" fmla="*/ 1 w 1423"/>
                <a:gd name="T85" fmla="*/ 4 h 253"/>
                <a:gd name="T86" fmla="*/ 0 w 1423"/>
                <a:gd name="T87" fmla="*/ 3 h 2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3"/>
                <a:gd name="T133" fmla="*/ 0 h 253"/>
                <a:gd name="T134" fmla="*/ 1423 w 1423"/>
                <a:gd name="T135" fmla="*/ 253 h 2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3" h="253">
                  <a:moveTo>
                    <a:pt x="0" y="12"/>
                  </a:moveTo>
                  <a:lnTo>
                    <a:pt x="0" y="12"/>
                  </a:lnTo>
                  <a:lnTo>
                    <a:pt x="0" y="11"/>
                  </a:lnTo>
                  <a:lnTo>
                    <a:pt x="2" y="8"/>
                  </a:lnTo>
                  <a:lnTo>
                    <a:pt x="6" y="6"/>
                  </a:lnTo>
                  <a:lnTo>
                    <a:pt x="11" y="3"/>
                  </a:lnTo>
                  <a:lnTo>
                    <a:pt x="17" y="0"/>
                  </a:lnTo>
                  <a:lnTo>
                    <a:pt x="22" y="2"/>
                  </a:lnTo>
                  <a:lnTo>
                    <a:pt x="34" y="3"/>
                  </a:lnTo>
                  <a:lnTo>
                    <a:pt x="54" y="6"/>
                  </a:lnTo>
                  <a:lnTo>
                    <a:pt x="80" y="10"/>
                  </a:lnTo>
                  <a:lnTo>
                    <a:pt x="111" y="15"/>
                  </a:lnTo>
                  <a:lnTo>
                    <a:pt x="149" y="21"/>
                  </a:lnTo>
                  <a:lnTo>
                    <a:pt x="190" y="28"/>
                  </a:lnTo>
                  <a:lnTo>
                    <a:pt x="237" y="34"/>
                  </a:lnTo>
                  <a:lnTo>
                    <a:pt x="288" y="42"/>
                  </a:lnTo>
                  <a:lnTo>
                    <a:pt x="342" y="51"/>
                  </a:lnTo>
                  <a:lnTo>
                    <a:pt x="399" y="60"/>
                  </a:lnTo>
                  <a:lnTo>
                    <a:pt x="458" y="69"/>
                  </a:lnTo>
                  <a:lnTo>
                    <a:pt x="520" y="79"/>
                  </a:lnTo>
                  <a:lnTo>
                    <a:pt x="583" y="89"/>
                  </a:lnTo>
                  <a:lnTo>
                    <a:pt x="646" y="99"/>
                  </a:lnTo>
                  <a:lnTo>
                    <a:pt x="711" y="108"/>
                  </a:lnTo>
                  <a:lnTo>
                    <a:pt x="775" y="119"/>
                  </a:lnTo>
                  <a:lnTo>
                    <a:pt x="840" y="129"/>
                  </a:lnTo>
                  <a:lnTo>
                    <a:pt x="903" y="140"/>
                  </a:lnTo>
                  <a:lnTo>
                    <a:pt x="965" y="149"/>
                  </a:lnTo>
                  <a:lnTo>
                    <a:pt x="1023" y="158"/>
                  </a:lnTo>
                  <a:lnTo>
                    <a:pt x="1081" y="167"/>
                  </a:lnTo>
                  <a:lnTo>
                    <a:pt x="1135" y="176"/>
                  </a:lnTo>
                  <a:lnTo>
                    <a:pt x="1186" y="184"/>
                  </a:lnTo>
                  <a:lnTo>
                    <a:pt x="1233" y="190"/>
                  </a:lnTo>
                  <a:lnTo>
                    <a:pt x="1276" y="197"/>
                  </a:lnTo>
                  <a:lnTo>
                    <a:pt x="1312" y="203"/>
                  </a:lnTo>
                  <a:lnTo>
                    <a:pt x="1345" y="209"/>
                  </a:lnTo>
                  <a:lnTo>
                    <a:pt x="1371" y="213"/>
                  </a:lnTo>
                  <a:lnTo>
                    <a:pt x="1390" y="215"/>
                  </a:lnTo>
                  <a:lnTo>
                    <a:pt x="1403" y="217"/>
                  </a:lnTo>
                  <a:lnTo>
                    <a:pt x="1408" y="218"/>
                  </a:lnTo>
                  <a:lnTo>
                    <a:pt x="1416" y="227"/>
                  </a:lnTo>
                  <a:lnTo>
                    <a:pt x="1420" y="233"/>
                  </a:lnTo>
                  <a:lnTo>
                    <a:pt x="1423" y="240"/>
                  </a:lnTo>
                  <a:lnTo>
                    <a:pt x="1423" y="243"/>
                  </a:lnTo>
                  <a:lnTo>
                    <a:pt x="1420" y="245"/>
                  </a:lnTo>
                  <a:lnTo>
                    <a:pt x="1415" y="248"/>
                  </a:lnTo>
                  <a:lnTo>
                    <a:pt x="1407" y="250"/>
                  </a:lnTo>
                  <a:lnTo>
                    <a:pt x="1399" y="253"/>
                  </a:lnTo>
                  <a:lnTo>
                    <a:pt x="1394" y="252"/>
                  </a:lnTo>
                  <a:lnTo>
                    <a:pt x="1382" y="250"/>
                  </a:lnTo>
                  <a:lnTo>
                    <a:pt x="1363" y="246"/>
                  </a:lnTo>
                  <a:lnTo>
                    <a:pt x="1338" y="243"/>
                  </a:lnTo>
                  <a:lnTo>
                    <a:pt x="1306" y="237"/>
                  </a:lnTo>
                  <a:lnTo>
                    <a:pt x="1269" y="231"/>
                  </a:lnTo>
                  <a:lnTo>
                    <a:pt x="1228" y="224"/>
                  </a:lnTo>
                  <a:lnTo>
                    <a:pt x="1181" y="217"/>
                  </a:lnTo>
                  <a:lnTo>
                    <a:pt x="1130" y="209"/>
                  </a:lnTo>
                  <a:lnTo>
                    <a:pt x="1075" y="200"/>
                  </a:lnTo>
                  <a:lnTo>
                    <a:pt x="1018" y="190"/>
                  </a:lnTo>
                  <a:lnTo>
                    <a:pt x="960" y="180"/>
                  </a:lnTo>
                  <a:lnTo>
                    <a:pt x="897" y="170"/>
                  </a:lnTo>
                  <a:lnTo>
                    <a:pt x="835" y="159"/>
                  </a:lnTo>
                  <a:lnTo>
                    <a:pt x="770" y="149"/>
                  </a:lnTo>
                  <a:lnTo>
                    <a:pt x="706" y="138"/>
                  </a:lnTo>
                  <a:lnTo>
                    <a:pt x="641" y="128"/>
                  </a:lnTo>
                  <a:lnTo>
                    <a:pt x="578" y="118"/>
                  </a:lnTo>
                  <a:lnTo>
                    <a:pt x="514" y="106"/>
                  </a:lnTo>
                  <a:lnTo>
                    <a:pt x="453" y="97"/>
                  </a:lnTo>
                  <a:lnTo>
                    <a:pt x="393" y="86"/>
                  </a:lnTo>
                  <a:lnTo>
                    <a:pt x="336" y="77"/>
                  </a:lnTo>
                  <a:lnTo>
                    <a:pt x="281" y="68"/>
                  </a:lnTo>
                  <a:lnTo>
                    <a:pt x="230" y="59"/>
                  </a:lnTo>
                  <a:lnTo>
                    <a:pt x="182" y="51"/>
                  </a:lnTo>
                  <a:lnTo>
                    <a:pt x="141" y="45"/>
                  </a:lnTo>
                  <a:lnTo>
                    <a:pt x="103" y="38"/>
                  </a:lnTo>
                  <a:lnTo>
                    <a:pt x="71" y="33"/>
                  </a:lnTo>
                  <a:lnTo>
                    <a:pt x="45" y="29"/>
                  </a:lnTo>
                  <a:lnTo>
                    <a:pt x="25" y="25"/>
                  </a:lnTo>
                  <a:lnTo>
                    <a:pt x="12" y="24"/>
                  </a:lnTo>
                  <a:lnTo>
                    <a:pt x="7" y="23"/>
                  </a:lnTo>
                  <a:lnTo>
                    <a:pt x="4" y="19"/>
                  </a:lnTo>
                  <a:lnTo>
                    <a:pt x="2" y="16"/>
                  </a:lnTo>
                  <a:lnTo>
                    <a:pt x="0" y="13"/>
                  </a:lnTo>
                  <a:lnTo>
                    <a:pt x="0" y="12"/>
                  </a:lnTo>
                  <a:close/>
                </a:path>
              </a:pathLst>
            </a:custGeom>
            <a:solidFill>
              <a:srgbClr val="F4CE9E"/>
            </a:solidFill>
            <a:ln w="9525">
              <a:noFill/>
              <a:round/>
              <a:headEnd/>
              <a:tailEnd/>
            </a:ln>
          </p:spPr>
          <p:txBody>
            <a:bodyPr/>
            <a:lstStyle/>
            <a:p>
              <a:pPr rtl="0"/>
              <a:endParaRPr lang="en-US" sz="3800"/>
            </a:p>
          </p:txBody>
        </p:sp>
        <p:sp>
          <p:nvSpPr>
            <p:cNvPr id="1367" name="Freeform 1365"/>
            <p:cNvSpPr>
              <a:spLocks/>
            </p:cNvSpPr>
            <p:nvPr/>
          </p:nvSpPr>
          <p:spPr bwMode="auto">
            <a:xfrm flipH="1">
              <a:off x="-542" y="3896"/>
              <a:ext cx="85" cy="120"/>
            </a:xfrm>
            <a:custGeom>
              <a:avLst/>
              <a:gdLst>
                <a:gd name="T0" fmla="*/ 2 w 372"/>
                <a:gd name="T1" fmla="*/ 1 h 522"/>
                <a:gd name="T2" fmla="*/ 0 w 372"/>
                <a:gd name="T3" fmla="*/ 2 h 522"/>
                <a:gd name="T4" fmla="*/ 0 w 372"/>
                <a:gd name="T5" fmla="*/ 4 h 522"/>
                <a:gd name="T6" fmla="*/ 0 w 372"/>
                <a:gd name="T7" fmla="*/ 6 h 522"/>
                <a:gd name="T8" fmla="*/ 1 w 372"/>
                <a:gd name="T9" fmla="*/ 8 h 522"/>
                <a:gd name="T10" fmla="*/ 76 w 372"/>
                <a:gd name="T11" fmla="*/ 118 h 522"/>
                <a:gd name="T12" fmla="*/ 77 w 372"/>
                <a:gd name="T13" fmla="*/ 119 h 522"/>
                <a:gd name="T14" fmla="*/ 79 w 372"/>
                <a:gd name="T15" fmla="*/ 120 h 522"/>
                <a:gd name="T16" fmla="*/ 81 w 372"/>
                <a:gd name="T17" fmla="*/ 120 h 522"/>
                <a:gd name="T18" fmla="*/ 83 w 372"/>
                <a:gd name="T19" fmla="*/ 119 h 522"/>
                <a:gd name="T20" fmla="*/ 84 w 372"/>
                <a:gd name="T21" fmla="*/ 117 h 522"/>
                <a:gd name="T22" fmla="*/ 85 w 372"/>
                <a:gd name="T23" fmla="*/ 116 h 522"/>
                <a:gd name="T24" fmla="*/ 85 w 372"/>
                <a:gd name="T25" fmla="*/ 114 h 522"/>
                <a:gd name="T26" fmla="*/ 84 w 372"/>
                <a:gd name="T27" fmla="*/ 112 h 522"/>
                <a:gd name="T28" fmla="*/ 9 w 372"/>
                <a:gd name="T29" fmla="*/ 2 h 522"/>
                <a:gd name="T30" fmla="*/ 7 w 372"/>
                <a:gd name="T31" fmla="*/ 1 h 522"/>
                <a:gd name="T32" fmla="*/ 6 w 372"/>
                <a:gd name="T33" fmla="*/ 0 h 522"/>
                <a:gd name="T34" fmla="*/ 4 w 372"/>
                <a:gd name="T35" fmla="*/ 0 h 522"/>
                <a:gd name="T36" fmla="*/ 2 w 372"/>
                <a:gd name="T37" fmla="*/ 1 h 5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2"/>
                <a:gd name="T58" fmla="*/ 0 h 522"/>
                <a:gd name="T59" fmla="*/ 372 w 372"/>
                <a:gd name="T60" fmla="*/ 522 h 5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2" h="522">
                  <a:moveTo>
                    <a:pt x="9" y="4"/>
                  </a:moveTo>
                  <a:lnTo>
                    <a:pt x="2" y="10"/>
                  </a:lnTo>
                  <a:lnTo>
                    <a:pt x="0" y="17"/>
                  </a:lnTo>
                  <a:lnTo>
                    <a:pt x="0" y="26"/>
                  </a:lnTo>
                  <a:lnTo>
                    <a:pt x="4" y="34"/>
                  </a:lnTo>
                  <a:lnTo>
                    <a:pt x="333" y="513"/>
                  </a:lnTo>
                  <a:lnTo>
                    <a:pt x="339" y="519"/>
                  </a:lnTo>
                  <a:lnTo>
                    <a:pt x="347" y="522"/>
                  </a:lnTo>
                  <a:lnTo>
                    <a:pt x="355" y="522"/>
                  </a:lnTo>
                  <a:lnTo>
                    <a:pt x="363" y="518"/>
                  </a:lnTo>
                  <a:lnTo>
                    <a:pt x="369" y="511"/>
                  </a:lnTo>
                  <a:lnTo>
                    <a:pt x="372" y="504"/>
                  </a:lnTo>
                  <a:lnTo>
                    <a:pt x="372" y="496"/>
                  </a:lnTo>
                  <a:lnTo>
                    <a:pt x="369" y="488"/>
                  </a:lnTo>
                  <a:lnTo>
                    <a:pt x="39" y="9"/>
                  </a:lnTo>
                  <a:lnTo>
                    <a:pt x="32" y="3"/>
                  </a:lnTo>
                  <a:lnTo>
                    <a:pt x="26" y="0"/>
                  </a:lnTo>
                  <a:lnTo>
                    <a:pt x="17" y="0"/>
                  </a:lnTo>
                  <a:lnTo>
                    <a:pt x="9" y="4"/>
                  </a:lnTo>
                  <a:close/>
                </a:path>
              </a:pathLst>
            </a:custGeom>
            <a:solidFill>
              <a:srgbClr val="000000"/>
            </a:solidFill>
            <a:ln w="9525">
              <a:noFill/>
              <a:round/>
              <a:headEnd/>
              <a:tailEnd/>
            </a:ln>
          </p:spPr>
          <p:txBody>
            <a:bodyPr/>
            <a:lstStyle/>
            <a:p>
              <a:pPr rtl="0"/>
              <a:endParaRPr lang="en-US" sz="3800"/>
            </a:p>
          </p:txBody>
        </p:sp>
        <p:sp>
          <p:nvSpPr>
            <p:cNvPr id="1368" name="Freeform 1366"/>
            <p:cNvSpPr>
              <a:spLocks/>
            </p:cNvSpPr>
            <p:nvPr/>
          </p:nvSpPr>
          <p:spPr bwMode="auto">
            <a:xfrm flipH="1">
              <a:off x="-341" y="4141"/>
              <a:ext cx="30" cy="22"/>
            </a:xfrm>
            <a:custGeom>
              <a:avLst/>
              <a:gdLst>
                <a:gd name="T0" fmla="*/ 0 w 130"/>
                <a:gd name="T1" fmla="*/ 11 h 95"/>
                <a:gd name="T2" fmla="*/ 0 w 130"/>
                <a:gd name="T3" fmla="*/ 13 h 95"/>
                <a:gd name="T4" fmla="*/ 1 w 130"/>
                <a:gd name="T5" fmla="*/ 15 h 95"/>
                <a:gd name="T6" fmla="*/ 2 w 130"/>
                <a:gd name="T7" fmla="*/ 17 h 95"/>
                <a:gd name="T8" fmla="*/ 4 w 130"/>
                <a:gd name="T9" fmla="*/ 19 h 95"/>
                <a:gd name="T10" fmla="*/ 6 w 130"/>
                <a:gd name="T11" fmla="*/ 20 h 95"/>
                <a:gd name="T12" fmla="*/ 9 w 130"/>
                <a:gd name="T13" fmla="*/ 21 h 95"/>
                <a:gd name="T14" fmla="*/ 12 w 130"/>
                <a:gd name="T15" fmla="*/ 22 h 95"/>
                <a:gd name="T16" fmla="*/ 15 w 130"/>
                <a:gd name="T17" fmla="*/ 22 h 95"/>
                <a:gd name="T18" fmla="*/ 18 w 130"/>
                <a:gd name="T19" fmla="*/ 22 h 95"/>
                <a:gd name="T20" fmla="*/ 21 w 130"/>
                <a:gd name="T21" fmla="*/ 21 h 95"/>
                <a:gd name="T22" fmla="*/ 24 w 130"/>
                <a:gd name="T23" fmla="*/ 20 h 95"/>
                <a:gd name="T24" fmla="*/ 26 w 130"/>
                <a:gd name="T25" fmla="*/ 19 h 95"/>
                <a:gd name="T26" fmla="*/ 27 w 130"/>
                <a:gd name="T27" fmla="*/ 17 h 95"/>
                <a:gd name="T28" fmla="*/ 29 w 130"/>
                <a:gd name="T29" fmla="*/ 15 h 95"/>
                <a:gd name="T30" fmla="*/ 30 w 130"/>
                <a:gd name="T31" fmla="*/ 13 h 95"/>
                <a:gd name="T32" fmla="*/ 30 w 130"/>
                <a:gd name="T33" fmla="*/ 11 h 95"/>
                <a:gd name="T34" fmla="*/ 30 w 130"/>
                <a:gd name="T35" fmla="*/ 9 h 95"/>
                <a:gd name="T36" fmla="*/ 29 w 130"/>
                <a:gd name="T37" fmla="*/ 6 h 95"/>
                <a:gd name="T38" fmla="*/ 27 w 130"/>
                <a:gd name="T39" fmla="*/ 5 h 95"/>
                <a:gd name="T40" fmla="*/ 26 w 130"/>
                <a:gd name="T41" fmla="*/ 3 h 95"/>
                <a:gd name="T42" fmla="*/ 24 w 130"/>
                <a:gd name="T43" fmla="*/ 2 h 95"/>
                <a:gd name="T44" fmla="*/ 21 w 130"/>
                <a:gd name="T45" fmla="*/ 1 h 95"/>
                <a:gd name="T46" fmla="*/ 18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9 h 95"/>
                <a:gd name="T64" fmla="*/ 0 w 130"/>
                <a:gd name="T65" fmla="*/ 11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8"/>
                  </a:moveTo>
                  <a:lnTo>
                    <a:pt x="1" y="57"/>
                  </a:lnTo>
                  <a:lnTo>
                    <a:pt x="5" y="66"/>
                  </a:lnTo>
                  <a:lnTo>
                    <a:pt x="10" y="74"/>
                  </a:lnTo>
                  <a:lnTo>
                    <a:pt x="18" y="81"/>
                  </a:lnTo>
                  <a:lnTo>
                    <a:pt x="27" y="87"/>
                  </a:lnTo>
                  <a:lnTo>
                    <a:pt x="39" y="91"/>
                  </a:lnTo>
                  <a:lnTo>
                    <a:pt x="52" y="94"/>
                  </a:lnTo>
                  <a:lnTo>
                    <a:pt x="65" y="95"/>
                  </a:lnTo>
                  <a:lnTo>
                    <a:pt x="78" y="94"/>
                  </a:lnTo>
                  <a:lnTo>
                    <a:pt x="91" y="91"/>
                  </a:lnTo>
                  <a:lnTo>
                    <a:pt x="103" y="87"/>
                  </a:lnTo>
                  <a:lnTo>
                    <a:pt x="112" y="81"/>
                  </a:lnTo>
                  <a:lnTo>
                    <a:pt x="119" y="74"/>
                  </a:lnTo>
                  <a:lnTo>
                    <a:pt x="125" y="66"/>
                  </a:lnTo>
                  <a:lnTo>
                    <a:pt x="129" y="57"/>
                  </a:lnTo>
                  <a:lnTo>
                    <a:pt x="130" y="48"/>
                  </a:lnTo>
                  <a:lnTo>
                    <a:pt x="129" y="38"/>
                  </a:lnTo>
                  <a:lnTo>
                    <a:pt x="125" y="28"/>
                  </a:lnTo>
                  <a:lnTo>
                    <a:pt x="119" y="21"/>
                  </a:lnTo>
                  <a:lnTo>
                    <a:pt x="112" y="14"/>
                  </a:lnTo>
                  <a:lnTo>
                    <a:pt x="103" y="8"/>
                  </a:lnTo>
                  <a:lnTo>
                    <a:pt x="91" y="4"/>
                  </a:lnTo>
                  <a:lnTo>
                    <a:pt x="78" y="1"/>
                  </a:lnTo>
                  <a:lnTo>
                    <a:pt x="65" y="0"/>
                  </a:lnTo>
                  <a:lnTo>
                    <a:pt x="52" y="1"/>
                  </a:lnTo>
                  <a:lnTo>
                    <a:pt x="39" y="4"/>
                  </a:lnTo>
                  <a:lnTo>
                    <a:pt x="27" y="8"/>
                  </a:lnTo>
                  <a:lnTo>
                    <a:pt x="18" y="14"/>
                  </a:lnTo>
                  <a:lnTo>
                    <a:pt x="10" y="21"/>
                  </a:lnTo>
                  <a:lnTo>
                    <a:pt x="5" y="28"/>
                  </a:lnTo>
                  <a:lnTo>
                    <a:pt x="1" y="38"/>
                  </a:lnTo>
                  <a:lnTo>
                    <a:pt x="0" y="48"/>
                  </a:lnTo>
                  <a:close/>
                </a:path>
              </a:pathLst>
            </a:custGeom>
            <a:solidFill>
              <a:srgbClr val="000000"/>
            </a:solidFill>
            <a:ln w="9525">
              <a:noFill/>
              <a:round/>
              <a:headEnd/>
              <a:tailEnd/>
            </a:ln>
          </p:spPr>
          <p:txBody>
            <a:bodyPr/>
            <a:lstStyle/>
            <a:p>
              <a:pPr rtl="0"/>
              <a:endParaRPr lang="en-US" sz="3800"/>
            </a:p>
          </p:txBody>
        </p:sp>
        <p:sp>
          <p:nvSpPr>
            <p:cNvPr id="1369" name="Freeform 1367"/>
            <p:cNvSpPr>
              <a:spLocks/>
            </p:cNvSpPr>
            <p:nvPr/>
          </p:nvSpPr>
          <p:spPr bwMode="auto">
            <a:xfrm flipH="1">
              <a:off x="-692" y="4141"/>
              <a:ext cx="29" cy="22"/>
            </a:xfrm>
            <a:custGeom>
              <a:avLst/>
              <a:gdLst>
                <a:gd name="T0" fmla="*/ 0 w 130"/>
                <a:gd name="T1" fmla="*/ 11 h 94"/>
                <a:gd name="T2" fmla="*/ 0 w 130"/>
                <a:gd name="T3" fmla="*/ 13 h 94"/>
                <a:gd name="T4" fmla="*/ 1 w 130"/>
                <a:gd name="T5" fmla="*/ 15 h 94"/>
                <a:gd name="T6" fmla="*/ 2 w 130"/>
                <a:gd name="T7" fmla="*/ 17 h 94"/>
                <a:gd name="T8" fmla="*/ 4 w 130"/>
                <a:gd name="T9" fmla="*/ 19 h 94"/>
                <a:gd name="T10" fmla="*/ 6 w 130"/>
                <a:gd name="T11" fmla="*/ 20 h 94"/>
                <a:gd name="T12" fmla="*/ 9 w 130"/>
                <a:gd name="T13" fmla="*/ 21 h 94"/>
                <a:gd name="T14" fmla="*/ 12 w 130"/>
                <a:gd name="T15" fmla="*/ 22 h 94"/>
                <a:gd name="T16" fmla="*/ 15 w 130"/>
                <a:gd name="T17" fmla="*/ 22 h 94"/>
                <a:gd name="T18" fmla="*/ 17 w 130"/>
                <a:gd name="T19" fmla="*/ 22 h 94"/>
                <a:gd name="T20" fmla="*/ 20 w 130"/>
                <a:gd name="T21" fmla="*/ 21 h 94"/>
                <a:gd name="T22" fmla="*/ 23 w 130"/>
                <a:gd name="T23" fmla="*/ 20 h 94"/>
                <a:gd name="T24" fmla="*/ 25 w 130"/>
                <a:gd name="T25" fmla="*/ 19 h 94"/>
                <a:gd name="T26" fmla="*/ 27 w 130"/>
                <a:gd name="T27" fmla="*/ 17 h 94"/>
                <a:gd name="T28" fmla="*/ 28 w 130"/>
                <a:gd name="T29" fmla="*/ 15 h 94"/>
                <a:gd name="T30" fmla="*/ 29 w 130"/>
                <a:gd name="T31" fmla="*/ 13 h 94"/>
                <a:gd name="T32" fmla="*/ 29 w 130"/>
                <a:gd name="T33" fmla="*/ 11 h 94"/>
                <a:gd name="T34" fmla="*/ 29 w 130"/>
                <a:gd name="T35" fmla="*/ 8 h 94"/>
                <a:gd name="T36" fmla="*/ 28 w 130"/>
                <a:gd name="T37" fmla="*/ 7 h 94"/>
                <a:gd name="T38" fmla="*/ 27 w 130"/>
                <a:gd name="T39" fmla="*/ 4 h 94"/>
                <a:gd name="T40" fmla="*/ 25 w 130"/>
                <a:gd name="T41" fmla="*/ 3 h 94"/>
                <a:gd name="T42" fmla="*/ 23 w 130"/>
                <a:gd name="T43" fmla="*/ 2 h 94"/>
                <a:gd name="T44" fmla="*/ 20 w 130"/>
                <a:gd name="T45" fmla="*/ 1 h 94"/>
                <a:gd name="T46" fmla="*/ 17 w 130"/>
                <a:gd name="T47" fmla="*/ 0 h 94"/>
                <a:gd name="T48" fmla="*/ 15 w 130"/>
                <a:gd name="T49" fmla="*/ 0 h 94"/>
                <a:gd name="T50" fmla="*/ 12 w 130"/>
                <a:gd name="T51" fmla="*/ 0 h 94"/>
                <a:gd name="T52" fmla="*/ 9 w 130"/>
                <a:gd name="T53" fmla="*/ 1 h 94"/>
                <a:gd name="T54" fmla="*/ 6 w 130"/>
                <a:gd name="T55" fmla="*/ 2 h 94"/>
                <a:gd name="T56" fmla="*/ 4 w 130"/>
                <a:gd name="T57" fmla="*/ 3 h 94"/>
                <a:gd name="T58" fmla="*/ 2 w 130"/>
                <a:gd name="T59" fmla="*/ 4 h 94"/>
                <a:gd name="T60" fmla="*/ 1 w 130"/>
                <a:gd name="T61" fmla="*/ 7 h 94"/>
                <a:gd name="T62" fmla="*/ 0 w 130"/>
                <a:gd name="T63" fmla="*/ 8 h 94"/>
                <a:gd name="T64" fmla="*/ 0 w 130"/>
                <a:gd name="T65" fmla="*/ 11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4"/>
                <a:gd name="T101" fmla="*/ 130 w 130"/>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4">
                  <a:moveTo>
                    <a:pt x="0" y="47"/>
                  </a:moveTo>
                  <a:lnTo>
                    <a:pt x="2" y="57"/>
                  </a:lnTo>
                  <a:lnTo>
                    <a:pt x="6" y="65"/>
                  </a:lnTo>
                  <a:lnTo>
                    <a:pt x="11" y="74"/>
                  </a:lnTo>
                  <a:lnTo>
                    <a:pt x="19" y="81"/>
                  </a:lnTo>
                  <a:lnTo>
                    <a:pt x="28" y="86"/>
                  </a:lnTo>
                  <a:lnTo>
                    <a:pt x="39" y="90"/>
                  </a:lnTo>
                  <a:lnTo>
                    <a:pt x="52" y="92"/>
                  </a:lnTo>
                  <a:lnTo>
                    <a:pt x="65" y="94"/>
                  </a:lnTo>
                  <a:lnTo>
                    <a:pt x="78" y="92"/>
                  </a:lnTo>
                  <a:lnTo>
                    <a:pt x="91" y="90"/>
                  </a:lnTo>
                  <a:lnTo>
                    <a:pt x="102" y="86"/>
                  </a:lnTo>
                  <a:lnTo>
                    <a:pt x="112" y="81"/>
                  </a:lnTo>
                  <a:lnTo>
                    <a:pt x="120" y="74"/>
                  </a:lnTo>
                  <a:lnTo>
                    <a:pt x="125" y="65"/>
                  </a:lnTo>
                  <a:lnTo>
                    <a:pt x="129" y="57"/>
                  </a:lnTo>
                  <a:lnTo>
                    <a:pt x="130" y="47"/>
                  </a:lnTo>
                  <a:lnTo>
                    <a:pt x="129" y="36"/>
                  </a:lnTo>
                  <a:lnTo>
                    <a:pt x="125" y="28"/>
                  </a:lnTo>
                  <a:lnTo>
                    <a:pt x="120" y="19"/>
                  </a:lnTo>
                  <a:lnTo>
                    <a:pt x="112" y="13"/>
                  </a:lnTo>
                  <a:lnTo>
                    <a:pt x="102" y="8"/>
                  </a:lnTo>
                  <a:lnTo>
                    <a:pt x="91" y="4"/>
                  </a:lnTo>
                  <a:lnTo>
                    <a:pt x="78" y="1"/>
                  </a:lnTo>
                  <a:lnTo>
                    <a:pt x="65" y="0"/>
                  </a:lnTo>
                  <a:lnTo>
                    <a:pt x="52" y="1"/>
                  </a:lnTo>
                  <a:lnTo>
                    <a:pt x="39" y="4"/>
                  </a:lnTo>
                  <a:lnTo>
                    <a:pt x="28" y="8"/>
                  </a:lnTo>
                  <a:lnTo>
                    <a:pt x="19" y="13"/>
                  </a:lnTo>
                  <a:lnTo>
                    <a:pt x="11" y="19"/>
                  </a:lnTo>
                  <a:lnTo>
                    <a:pt x="6" y="28"/>
                  </a:lnTo>
                  <a:lnTo>
                    <a:pt x="2" y="36"/>
                  </a:lnTo>
                  <a:lnTo>
                    <a:pt x="0" y="47"/>
                  </a:lnTo>
                  <a:close/>
                </a:path>
              </a:pathLst>
            </a:custGeom>
            <a:solidFill>
              <a:srgbClr val="000000"/>
            </a:solidFill>
            <a:ln w="9525">
              <a:noFill/>
              <a:round/>
              <a:headEnd/>
              <a:tailEnd/>
            </a:ln>
          </p:spPr>
          <p:txBody>
            <a:bodyPr/>
            <a:lstStyle/>
            <a:p>
              <a:pPr rtl="0"/>
              <a:endParaRPr lang="en-US" sz="3800"/>
            </a:p>
          </p:txBody>
        </p:sp>
        <p:sp>
          <p:nvSpPr>
            <p:cNvPr id="1370" name="Freeform 1368"/>
            <p:cNvSpPr>
              <a:spLocks/>
            </p:cNvSpPr>
            <p:nvPr/>
          </p:nvSpPr>
          <p:spPr bwMode="auto">
            <a:xfrm flipH="1">
              <a:off x="-211" y="4142"/>
              <a:ext cx="29" cy="21"/>
            </a:xfrm>
            <a:custGeom>
              <a:avLst/>
              <a:gdLst>
                <a:gd name="T0" fmla="*/ 0 w 130"/>
                <a:gd name="T1" fmla="*/ 10 h 95"/>
                <a:gd name="T2" fmla="*/ 0 w 130"/>
                <a:gd name="T3" fmla="*/ 13 h 95"/>
                <a:gd name="T4" fmla="*/ 1 w 130"/>
                <a:gd name="T5" fmla="*/ 15 h 95"/>
                <a:gd name="T6" fmla="*/ 2 w 130"/>
                <a:gd name="T7" fmla="*/ 16 h 95"/>
                <a:gd name="T8" fmla="*/ 4 w 130"/>
                <a:gd name="T9" fmla="*/ 18 h 95"/>
                <a:gd name="T10" fmla="*/ 6 w 130"/>
                <a:gd name="T11" fmla="*/ 19 h 95"/>
                <a:gd name="T12" fmla="*/ 9 w 130"/>
                <a:gd name="T13" fmla="*/ 20 h 95"/>
                <a:gd name="T14" fmla="*/ 12 w 130"/>
                <a:gd name="T15" fmla="*/ 21 h 95"/>
                <a:gd name="T16" fmla="*/ 15 w 130"/>
                <a:gd name="T17" fmla="*/ 21 h 95"/>
                <a:gd name="T18" fmla="*/ 17 w 130"/>
                <a:gd name="T19" fmla="*/ 21 h 95"/>
                <a:gd name="T20" fmla="*/ 20 w 130"/>
                <a:gd name="T21" fmla="*/ 20 h 95"/>
                <a:gd name="T22" fmla="*/ 23 w 130"/>
                <a:gd name="T23" fmla="*/ 19 h 95"/>
                <a:gd name="T24" fmla="*/ 25 w 130"/>
                <a:gd name="T25" fmla="*/ 18 h 95"/>
                <a:gd name="T26" fmla="*/ 27 w 130"/>
                <a:gd name="T27" fmla="*/ 16 h 95"/>
                <a:gd name="T28" fmla="*/ 28 w 130"/>
                <a:gd name="T29" fmla="*/ 15 h 95"/>
                <a:gd name="T30" fmla="*/ 29 w 130"/>
                <a:gd name="T31" fmla="*/ 13 h 95"/>
                <a:gd name="T32" fmla="*/ 29 w 130"/>
                <a:gd name="T33" fmla="*/ 10 h 95"/>
                <a:gd name="T34" fmla="*/ 29 w 130"/>
                <a:gd name="T35" fmla="*/ 8 h 95"/>
                <a:gd name="T36" fmla="*/ 28 w 130"/>
                <a:gd name="T37" fmla="*/ 6 h 95"/>
                <a:gd name="T38" fmla="*/ 27 w 130"/>
                <a:gd name="T39" fmla="*/ 5 h 95"/>
                <a:gd name="T40" fmla="*/ 25 w 130"/>
                <a:gd name="T41" fmla="*/ 3 h 95"/>
                <a:gd name="T42" fmla="*/ 23 w 130"/>
                <a:gd name="T43" fmla="*/ 2 h 95"/>
                <a:gd name="T44" fmla="*/ 20 w 130"/>
                <a:gd name="T45" fmla="*/ 1 h 95"/>
                <a:gd name="T46" fmla="*/ 17 w 130"/>
                <a:gd name="T47" fmla="*/ 0 h 95"/>
                <a:gd name="T48" fmla="*/ 15 w 130"/>
                <a:gd name="T49" fmla="*/ 0 h 95"/>
                <a:gd name="T50" fmla="*/ 12 w 130"/>
                <a:gd name="T51" fmla="*/ 0 h 95"/>
                <a:gd name="T52" fmla="*/ 9 w 130"/>
                <a:gd name="T53" fmla="*/ 1 h 95"/>
                <a:gd name="T54" fmla="*/ 6 w 130"/>
                <a:gd name="T55" fmla="*/ 2 h 95"/>
                <a:gd name="T56" fmla="*/ 4 w 130"/>
                <a:gd name="T57" fmla="*/ 3 h 95"/>
                <a:gd name="T58" fmla="*/ 2 w 130"/>
                <a:gd name="T59" fmla="*/ 5 h 95"/>
                <a:gd name="T60" fmla="*/ 1 w 130"/>
                <a:gd name="T61" fmla="*/ 6 h 95"/>
                <a:gd name="T62" fmla="*/ 0 w 130"/>
                <a:gd name="T63" fmla="*/ 8 h 95"/>
                <a:gd name="T64" fmla="*/ 0 w 130"/>
                <a:gd name="T65" fmla="*/ 10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95"/>
                <a:gd name="T101" fmla="*/ 130 w 130"/>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95">
                  <a:moveTo>
                    <a:pt x="0" y="47"/>
                  </a:moveTo>
                  <a:lnTo>
                    <a:pt x="1" y="57"/>
                  </a:lnTo>
                  <a:lnTo>
                    <a:pt x="5" y="66"/>
                  </a:lnTo>
                  <a:lnTo>
                    <a:pt x="10" y="74"/>
                  </a:lnTo>
                  <a:lnTo>
                    <a:pt x="18" y="80"/>
                  </a:lnTo>
                  <a:lnTo>
                    <a:pt x="27" y="87"/>
                  </a:lnTo>
                  <a:lnTo>
                    <a:pt x="39" y="91"/>
                  </a:lnTo>
                  <a:lnTo>
                    <a:pt x="52" y="93"/>
                  </a:lnTo>
                  <a:lnTo>
                    <a:pt x="65" y="95"/>
                  </a:lnTo>
                  <a:lnTo>
                    <a:pt x="78" y="93"/>
                  </a:lnTo>
                  <a:lnTo>
                    <a:pt x="91" y="91"/>
                  </a:lnTo>
                  <a:lnTo>
                    <a:pt x="101" y="87"/>
                  </a:lnTo>
                  <a:lnTo>
                    <a:pt x="112" y="80"/>
                  </a:lnTo>
                  <a:lnTo>
                    <a:pt x="120" y="74"/>
                  </a:lnTo>
                  <a:lnTo>
                    <a:pt x="125" y="66"/>
                  </a:lnTo>
                  <a:lnTo>
                    <a:pt x="129" y="57"/>
                  </a:lnTo>
                  <a:lnTo>
                    <a:pt x="130" y="47"/>
                  </a:lnTo>
                  <a:lnTo>
                    <a:pt x="129" y="38"/>
                  </a:lnTo>
                  <a:lnTo>
                    <a:pt x="125" y="28"/>
                  </a:lnTo>
                  <a:lnTo>
                    <a:pt x="120" y="21"/>
                  </a:lnTo>
                  <a:lnTo>
                    <a:pt x="112" y="13"/>
                  </a:lnTo>
                  <a:lnTo>
                    <a:pt x="101" y="8"/>
                  </a:lnTo>
                  <a:lnTo>
                    <a:pt x="91" y="4"/>
                  </a:lnTo>
                  <a:lnTo>
                    <a:pt x="78" y="1"/>
                  </a:lnTo>
                  <a:lnTo>
                    <a:pt x="65" y="0"/>
                  </a:lnTo>
                  <a:lnTo>
                    <a:pt x="52" y="1"/>
                  </a:lnTo>
                  <a:lnTo>
                    <a:pt x="39" y="4"/>
                  </a:lnTo>
                  <a:lnTo>
                    <a:pt x="27" y="8"/>
                  </a:lnTo>
                  <a:lnTo>
                    <a:pt x="18" y="13"/>
                  </a:lnTo>
                  <a:lnTo>
                    <a:pt x="10" y="21"/>
                  </a:lnTo>
                  <a:lnTo>
                    <a:pt x="5" y="28"/>
                  </a:lnTo>
                  <a:lnTo>
                    <a:pt x="1" y="38"/>
                  </a:lnTo>
                  <a:lnTo>
                    <a:pt x="0" y="47"/>
                  </a:lnTo>
                  <a:close/>
                </a:path>
              </a:pathLst>
            </a:custGeom>
            <a:solidFill>
              <a:srgbClr val="000000"/>
            </a:solidFill>
            <a:ln w="9525">
              <a:noFill/>
              <a:round/>
              <a:headEnd/>
              <a:tailEnd/>
            </a:ln>
          </p:spPr>
          <p:txBody>
            <a:bodyPr/>
            <a:lstStyle/>
            <a:p>
              <a:pPr rtl="0"/>
              <a:endParaRPr lang="en-US" sz="3800"/>
            </a:p>
          </p:txBody>
        </p:sp>
        <p:sp>
          <p:nvSpPr>
            <p:cNvPr id="1371" name="Freeform 1369"/>
            <p:cNvSpPr>
              <a:spLocks/>
            </p:cNvSpPr>
            <p:nvPr/>
          </p:nvSpPr>
          <p:spPr bwMode="auto">
            <a:xfrm flipH="1">
              <a:off x="-681" y="4024"/>
              <a:ext cx="49" cy="134"/>
            </a:xfrm>
            <a:custGeom>
              <a:avLst/>
              <a:gdLst>
                <a:gd name="T0" fmla="*/ 4 w 218"/>
                <a:gd name="T1" fmla="*/ 0 h 582"/>
                <a:gd name="T2" fmla="*/ 2 w 218"/>
                <a:gd name="T3" fmla="*/ 1 h 582"/>
                <a:gd name="T4" fmla="*/ 1 w 218"/>
                <a:gd name="T5" fmla="*/ 3 h 582"/>
                <a:gd name="T6" fmla="*/ 0 w 218"/>
                <a:gd name="T7" fmla="*/ 5 h 582"/>
                <a:gd name="T8" fmla="*/ 0 w 218"/>
                <a:gd name="T9" fmla="*/ 7 h 582"/>
                <a:gd name="T10" fmla="*/ 39 w 218"/>
                <a:gd name="T11" fmla="*/ 130 h 582"/>
                <a:gd name="T12" fmla="*/ 40 w 218"/>
                <a:gd name="T13" fmla="*/ 132 h 582"/>
                <a:gd name="T14" fmla="*/ 42 w 218"/>
                <a:gd name="T15" fmla="*/ 133 h 582"/>
                <a:gd name="T16" fmla="*/ 44 w 218"/>
                <a:gd name="T17" fmla="*/ 134 h 582"/>
                <a:gd name="T18" fmla="*/ 46 w 218"/>
                <a:gd name="T19" fmla="*/ 134 h 582"/>
                <a:gd name="T20" fmla="*/ 47 w 218"/>
                <a:gd name="T21" fmla="*/ 133 h 582"/>
                <a:gd name="T22" fmla="*/ 49 w 218"/>
                <a:gd name="T23" fmla="*/ 131 h 582"/>
                <a:gd name="T24" fmla="*/ 49 w 218"/>
                <a:gd name="T25" fmla="*/ 129 h 582"/>
                <a:gd name="T26" fmla="*/ 49 w 218"/>
                <a:gd name="T27" fmla="*/ 127 h 582"/>
                <a:gd name="T28" fmla="*/ 10 w 218"/>
                <a:gd name="T29" fmla="*/ 4 h 582"/>
                <a:gd name="T30" fmla="*/ 9 w 218"/>
                <a:gd name="T31" fmla="*/ 2 h 582"/>
                <a:gd name="T32" fmla="*/ 7 w 218"/>
                <a:gd name="T33" fmla="*/ 1 h 582"/>
                <a:gd name="T34" fmla="*/ 6 w 218"/>
                <a:gd name="T35" fmla="*/ 0 h 582"/>
                <a:gd name="T36" fmla="*/ 4 w 218"/>
                <a:gd name="T37" fmla="*/ 0 h 5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582"/>
                <a:gd name="T59" fmla="*/ 218 w 218"/>
                <a:gd name="T60" fmla="*/ 582 h 5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582">
                  <a:moveTo>
                    <a:pt x="16" y="1"/>
                  </a:moveTo>
                  <a:lnTo>
                    <a:pt x="8" y="5"/>
                  </a:lnTo>
                  <a:lnTo>
                    <a:pt x="3" y="13"/>
                  </a:lnTo>
                  <a:lnTo>
                    <a:pt x="0" y="21"/>
                  </a:lnTo>
                  <a:lnTo>
                    <a:pt x="1" y="29"/>
                  </a:lnTo>
                  <a:lnTo>
                    <a:pt x="175" y="566"/>
                  </a:lnTo>
                  <a:lnTo>
                    <a:pt x="179" y="574"/>
                  </a:lnTo>
                  <a:lnTo>
                    <a:pt x="187" y="579"/>
                  </a:lnTo>
                  <a:lnTo>
                    <a:pt x="195" y="582"/>
                  </a:lnTo>
                  <a:lnTo>
                    <a:pt x="204" y="580"/>
                  </a:lnTo>
                  <a:lnTo>
                    <a:pt x="211" y="577"/>
                  </a:lnTo>
                  <a:lnTo>
                    <a:pt x="216" y="570"/>
                  </a:lnTo>
                  <a:lnTo>
                    <a:pt x="218" y="562"/>
                  </a:lnTo>
                  <a:lnTo>
                    <a:pt x="217" y="553"/>
                  </a:lnTo>
                  <a:lnTo>
                    <a:pt x="43" y="16"/>
                  </a:lnTo>
                  <a:lnTo>
                    <a:pt x="39" y="8"/>
                  </a:lnTo>
                  <a:lnTo>
                    <a:pt x="32" y="3"/>
                  </a:lnTo>
                  <a:lnTo>
                    <a:pt x="25" y="0"/>
                  </a:lnTo>
                  <a:lnTo>
                    <a:pt x="16" y="1"/>
                  </a:lnTo>
                  <a:close/>
                </a:path>
              </a:pathLst>
            </a:custGeom>
            <a:solidFill>
              <a:srgbClr val="000000"/>
            </a:solidFill>
            <a:ln w="9525">
              <a:noFill/>
              <a:round/>
              <a:headEnd/>
              <a:tailEnd/>
            </a:ln>
          </p:spPr>
          <p:txBody>
            <a:bodyPr/>
            <a:lstStyle/>
            <a:p>
              <a:pPr rtl="0"/>
              <a:endParaRPr lang="en-US" sz="3800"/>
            </a:p>
          </p:txBody>
        </p:sp>
        <p:sp>
          <p:nvSpPr>
            <p:cNvPr id="1372" name="Freeform 1370"/>
            <p:cNvSpPr>
              <a:spLocks/>
            </p:cNvSpPr>
            <p:nvPr/>
          </p:nvSpPr>
          <p:spPr bwMode="auto">
            <a:xfrm flipH="1">
              <a:off x="-601" y="4038"/>
              <a:ext cx="49" cy="53"/>
            </a:xfrm>
            <a:custGeom>
              <a:avLst/>
              <a:gdLst>
                <a:gd name="T0" fmla="*/ 8 w 213"/>
                <a:gd name="T1" fmla="*/ 8 h 230"/>
                <a:gd name="T2" fmla="*/ 3 w 213"/>
                <a:gd name="T3" fmla="*/ 15 h 230"/>
                <a:gd name="T4" fmla="*/ 0 w 213"/>
                <a:gd name="T5" fmla="*/ 26 h 230"/>
                <a:gd name="T6" fmla="*/ 0 w 213"/>
                <a:gd name="T7" fmla="*/ 39 h 230"/>
                <a:gd name="T8" fmla="*/ 1 w 213"/>
                <a:gd name="T9" fmla="*/ 48 h 230"/>
                <a:gd name="T10" fmla="*/ 4 w 213"/>
                <a:gd name="T11" fmla="*/ 51 h 230"/>
                <a:gd name="T12" fmla="*/ 8 w 213"/>
                <a:gd name="T13" fmla="*/ 50 h 230"/>
                <a:gd name="T14" fmla="*/ 10 w 213"/>
                <a:gd name="T15" fmla="*/ 47 h 230"/>
                <a:gd name="T16" fmla="*/ 10 w 213"/>
                <a:gd name="T17" fmla="*/ 32 h 230"/>
                <a:gd name="T18" fmla="*/ 14 w 213"/>
                <a:gd name="T19" fmla="*/ 16 h 230"/>
                <a:gd name="T20" fmla="*/ 19 w 213"/>
                <a:gd name="T21" fmla="*/ 12 h 230"/>
                <a:gd name="T22" fmla="*/ 23 w 213"/>
                <a:gd name="T23" fmla="*/ 10 h 230"/>
                <a:gd name="T24" fmla="*/ 26 w 213"/>
                <a:gd name="T25" fmla="*/ 10 h 230"/>
                <a:gd name="T26" fmla="*/ 28 w 213"/>
                <a:gd name="T27" fmla="*/ 10 h 230"/>
                <a:gd name="T28" fmla="*/ 29 w 213"/>
                <a:gd name="T29" fmla="*/ 10 h 230"/>
                <a:gd name="T30" fmla="*/ 29 w 213"/>
                <a:gd name="T31" fmla="*/ 11 h 230"/>
                <a:gd name="T32" fmla="*/ 31 w 213"/>
                <a:gd name="T33" fmla="*/ 11 h 230"/>
                <a:gd name="T34" fmla="*/ 33 w 213"/>
                <a:gd name="T35" fmla="*/ 12 h 230"/>
                <a:gd name="T36" fmla="*/ 38 w 213"/>
                <a:gd name="T37" fmla="*/ 22 h 230"/>
                <a:gd name="T38" fmla="*/ 39 w 213"/>
                <a:gd name="T39" fmla="*/ 41 h 230"/>
                <a:gd name="T40" fmla="*/ 38 w 213"/>
                <a:gd name="T41" fmla="*/ 49 h 230"/>
                <a:gd name="T42" fmla="*/ 40 w 213"/>
                <a:gd name="T43" fmla="*/ 52 h 230"/>
                <a:gd name="T44" fmla="*/ 44 w 213"/>
                <a:gd name="T45" fmla="*/ 53 h 230"/>
                <a:gd name="T46" fmla="*/ 47 w 213"/>
                <a:gd name="T47" fmla="*/ 51 h 230"/>
                <a:gd name="T48" fmla="*/ 48 w 213"/>
                <a:gd name="T49" fmla="*/ 47 h 230"/>
                <a:gd name="T50" fmla="*/ 49 w 213"/>
                <a:gd name="T51" fmla="*/ 38 h 230"/>
                <a:gd name="T52" fmla="*/ 49 w 213"/>
                <a:gd name="T53" fmla="*/ 26 h 230"/>
                <a:gd name="T54" fmla="*/ 46 w 213"/>
                <a:gd name="T55" fmla="*/ 13 h 230"/>
                <a:gd name="T56" fmla="*/ 41 w 213"/>
                <a:gd name="T57" fmla="*/ 6 h 230"/>
                <a:gd name="T58" fmla="*/ 39 w 213"/>
                <a:gd name="T59" fmla="*/ 4 h 230"/>
                <a:gd name="T60" fmla="*/ 35 w 213"/>
                <a:gd name="T61" fmla="*/ 2 h 230"/>
                <a:gd name="T62" fmla="*/ 32 w 213"/>
                <a:gd name="T63" fmla="*/ 1 h 230"/>
                <a:gd name="T64" fmla="*/ 30 w 213"/>
                <a:gd name="T65" fmla="*/ 0 h 230"/>
                <a:gd name="T66" fmla="*/ 31 w 213"/>
                <a:gd name="T67" fmla="*/ 1 h 230"/>
                <a:gd name="T68" fmla="*/ 30 w 213"/>
                <a:gd name="T69" fmla="*/ 0 h 230"/>
                <a:gd name="T70" fmla="*/ 27 w 213"/>
                <a:gd name="T71" fmla="*/ 0 h 230"/>
                <a:gd name="T72" fmla="*/ 21 w 213"/>
                <a:gd name="T73" fmla="*/ 0 h 230"/>
                <a:gd name="T74" fmla="*/ 14 w 213"/>
                <a:gd name="T75" fmla="*/ 2 h 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3"/>
                <a:gd name="T115" fmla="*/ 0 h 230"/>
                <a:gd name="T116" fmla="*/ 213 w 213"/>
                <a:gd name="T117" fmla="*/ 230 h 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3" h="230">
                  <a:moveTo>
                    <a:pt x="46" y="21"/>
                  </a:moveTo>
                  <a:lnTo>
                    <a:pt x="33" y="34"/>
                  </a:lnTo>
                  <a:lnTo>
                    <a:pt x="22" y="49"/>
                  </a:lnTo>
                  <a:lnTo>
                    <a:pt x="13" y="67"/>
                  </a:lnTo>
                  <a:lnTo>
                    <a:pt x="6" y="88"/>
                  </a:lnTo>
                  <a:lnTo>
                    <a:pt x="2" y="113"/>
                  </a:lnTo>
                  <a:lnTo>
                    <a:pt x="0" y="139"/>
                  </a:lnTo>
                  <a:lnTo>
                    <a:pt x="0" y="169"/>
                  </a:lnTo>
                  <a:lnTo>
                    <a:pt x="1" y="200"/>
                  </a:lnTo>
                  <a:lnTo>
                    <a:pt x="3" y="209"/>
                  </a:lnTo>
                  <a:lnTo>
                    <a:pt x="9" y="216"/>
                  </a:lnTo>
                  <a:lnTo>
                    <a:pt x="16" y="220"/>
                  </a:lnTo>
                  <a:lnTo>
                    <a:pt x="24" y="221"/>
                  </a:lnTo>
                  <a:lnTo>
                    <a:pt x="33" y="218"/>
                  </a:lnTo>
                  <a:lnTo>
                    <a:pt x="40" y="213"/>
                  </a:lnTo>
                  <a:lnTo>
                    <a:pt x="44" y="205"/>
                  </a:lnTo>
                  <a:lnTo>
                    <a:pt x="45" y="196"/>
                  </a:lnTo>
                  <a:lnTo>
                    <a:pt x="44" y="139"/>
                  </a:lnTo>
                  <a:lnTo>
                    <a:pt x="49" y="97"/>
                  </a:lnTo>
                  <a:lnTo>
                    <a:pt x="61" y="71"/>
                  </a:lnTo>
                  <a:lnTo>
                    <a:pt x="74" y="56"/>
                  </a:lnTo>
                  <a:lnTo>
                    <a:pt x="81" y="51"/>
                  </a:lnTo>
                  <a:lnTo>
                    <a:pt x="91" y="47"/>
                  </a:lnTo>
                  <a:lnTo>
                    <a:pt x="98" y="44"/>
                  </a:lnTo>
                  <a:lnTo>
                    <a:pt x="106" y="44"/>
                  </a:lnTo>
                  <a:lnTo>
                    <a:pt x="113" y="44"/>
                  </a:lnTo>
                  <a:lnTo>
                    <a:pt x="118" y="44"/>
                  </a:lnTo>
                  <a:lnTo>
                    <a:pt x="122" y="45"/>
                  </a:lnTo>
                  <a:lnTo>
                    <a:pt x="123" y="45"/>
                  </a:lnTo>
                  <a:lnTo>
                    <a:pt x="124" y="45"/>
                  </a:lnTo>
                  <a:lnTo>
                    <a:pt x="126" y="45"/>
                  </a:lnTo>
                  <a:lnTo>
                    <a:pt x="126" y="47"/>
                  </a:lnTo>
                  <a:lnTo>
                    <a:pt x="127" y="47"/>
                  </a:lnTo>
                  <a:lnTo>
                    <a:pt x="133" y="48"/>
                  </a:lnTo>
                  <a:lnTo>
                    <a:pt x="140" y="51"/>
                  </a:lnTo>
                  <a:lnTo>
                    <a:pt x="145" y="54"/>
                  </a:lnTo>
                  <a:lnTo>
                    <a:pt x="150" y="60"/>
                  </a:lnTo>
                  <a:lnTo>
                    <a:pt x="165" y="94"/>
                  </a:lnTo>
                  <a:lnTo>
                    <a:pt x="170" y="135"/>
                  </a:lnTo>
                  <a:lnTo>
                    <a:pt x="169" y="176"/>
                  </a:lnTo>
                  <a:lnTo>
                    <a:pt x="166" y="204"/>
                  </a:lnTo>
                  <a:lnTo>
                    <a:pt x="166" y="213"/>
                  </a:lnTo>
                  <a:lnTo>
                    <a:pt x="169" y="221"/>
                  </a:lnTo>
                  <a:lnTo>
                    <a:pt x="175" y="226"/>
                  </a:lnTo>
                  <a:lnTo>
                    <a:pt x="183" y="230"/>
                  </a:lnTo>
                  <a:lnTo>
                    <a:pt x="192" y="229"/>
                  </a:lnTo>
                  <a:lnTo>
                    <a:pt x="200" y="226"/>
                  </a:lnTo>
                  <a:lnTo>
                    <a:pt x="205" y="220"/>
                  </a:lnTo>
                  <a:lnTo>
                    <a:pt x="209" y="212"/>
                  </a:lnTo>
                  <a:lnTo>
                    <a:pt x="210" y="203"/>
                  </a:lnTo>
                  <a:lnTo>
                    <a:pt x="211" y="186"/>
                  </a:lnTo>
                  <a:lnTo>
                    <a:pt x="213" y="165"/>
                  </a:lnTo>
                  <a:lnTo>
                    <a:pt x="213" y="139"/>
                  </a:lnTo>
                  <a:lnTo>
                    <a:pt x="211" y="112"/>
                  </a:lnTo>
                  <a:lnTo>
                    <a:pt x="206" y="83"/>
                  </a:lnTo>
                  <a:lnTo>
                    <a:pt x="198" y="57"/>
                  </a:lnTo>
                  <a:lnTo>
                    <a:pt x="185" y="34"/>
                  </a:lnTo>
                  <a:lnTo>
                    <a:pt x="180" y="27"/>
                  </a:lnTo>
                  <a:lnTo>
                    <a:pt x="175" y="22"/>
                  </a:lnTo>
                  <a:lnTo>
                    <a:pt x="169" y="17"/>
                  </a:lnTo>
                  <a:lnTo>
                    <a:pt x="162" y="12"/>
                  </a:lnTo>
                  <a:lnTo>
                    <a:pt x="154" y="9"/>
                  </a:lnTo>
                  <a:lnTo>
                    <a:pt x="146" y="6"/>
                  </a:lnTo>
                  <a:lnTo>
                    <a:pt x="139" y="4"/>
                  </a:lnTo>
                  <a:lnTo>
                    <a:pt x="131" y="2"/>
                  </a:lnTo>
                  <a:lnTo>
                    <a:pt x="132" y="2"/>
                  </a:lnTo>
                  <a:lnTo>
                    <a:pt x="133" y="2"/>
                  </a:lnTo>
                  <a:lnTo>
                    <a:pt x="133" y="4"/>
                  </a:lnTo>
                  <a:lnTo>
                    <a:pt x="135" y="4"/>
                  </a:lnTo>
                  <a:lnTo>
                    <a:pt x="132" y="2"/>
                  </a:lnTo>
                  <a:lnTo>
                    <a:pt x="126" y="1"/>
                  </a:lnTo>
                  <a:lnTo>
                    <a:pt x="117" y="0"/>
                  </a:lnTo>
                  <a:lnTo>
                    <a:pt x="105" y="0"/>
                  </a:lnTo>
                  <a:lnTo>
                    <a:pt x="91" y="1"/>
                  </a:lnTo>
                  <a:lnTo>
                    <a:pt x="76" y="4"/>
                  </a:lnTo>
                  <a:lnTo>
                    <a:pt x="61" y="10"/>
                  </a:lnTo>
                  <a:lnTo>
                    <a:pt x="46" y="21"/>
                  </a:lnTo>
                  <a:close/>
                </a:path>
              </a:pathLst>
            </a:custGeom>
            <a:solidFill>
              <a:srgbClr val="000000"/>
            </a:solidFill>
            <a:ln w="9525">
              <a:noFill/>
              <a:round/>
              <a:headEnd/>
              <a:tailEnd/>
            </a:ln>
          </p:spPr>
          <p:txBody>
            <a:bodyPr/>
            <a:lstStyle/>
            <a:p>
              <a:pPr rtl="0"/>
              <a:endParaRPr lang="en-US" sz="3800"/>
            </a:p>
          </p:txBody>
        </p:sp>
        <p:sp>
          <p:nvSpPr>
            <p:cNvPr id="1373" name="Freeform 1371"/>
            <p:cNvSpPr>
              <a:spLocks/>
            </p:cNvSpPr>
            <p:nvPr/>
          </p:nvSpPr>
          <p:spPr bwMode="auto">
            <a:xfrm flipH="1">
              <a:off x="-503" y="4082"/>
              <a:ext cx="179" cy="66"/>
            </a:xfrm>
            <a:custGeom>
              <a:avLst/>
              <a:gdLst>
                <a:gd name="T0" fmla="*/ 1 w 778"/>
                <a:gd name="T1" fmla="*/ 60 h 286"/>
                <a:gd name="T2" fmla="*/ 0 w 778"/>
                <a:gd name="T3" fmla="*/ 66 h 286"/>
                <a:gd name="T4" fmla="*/ 179 w 778"/>
                <a:gd name="T5" fmla="*/ 66 h 286"/>
                <a:gd name="T6" fmla="*/ 178 w 778"/>
                <a:gd name="T7" fmla="*/ 60 h 286"/>
                <a:gd name="T8" fmla="*/ 176 w 778"/>
                <a:gd name="T9" fmla="*/ 54 h 286"/>
                <a:gd name="T10" fmla="*/ 174 w 778"/>
                <a:gd name="T11" fmla="*/ 47 h 286"/>
                <a:gd name="T12" fmla="*/ 171 w 778"/>
                <a:gd name="T13" fmla="*/ 41 h 286"/>
                <a:gd name="T14" fmla="*/ 168 w 778"/>
                <a:gd name="T15" fmla="*/ 36 h 286"/>
                <a:gd name="T16" fmla="*/ 164 w 778"/>
                <a:gd name="T17" fmla="*/ 31 h 286"/>
                <a:gd name="T18" fmla="*/ 159 w 778"/>
                <a:gd name="T19" fmla="*/ 26 h 286"/>
                <a:gd name="T20" fmla="*/ 154 w 778"/>
                <a:gd name="T21" fmla="*/ 21 h 286"/>
                <a:gd name="T22" fmla="*/ 148 w 778"/>
                <a:gd name="T23" fmla="*/ 17 h 286"/>
                <a:gd name="T24" fmla="*/ 142 w 778"/>
                <a:gd name="T25" fmla="*/ 13 h 286"/>
                <a:gd name="T26" fmla="*/ 136 w 778"/>
                <a:gd name="T27" fmla="*/ 10 h 286"/>
                <a:gd name="T28" fmla="*/ 129 w 778"/>
                <a:gd name="T29" fmla="*/ 7 h 286"/>
                <a:gd name="T30" fmla="*/ 121 w 778"/>
                <a:gd name="T31" fmla="*/ 4 h 286"/>
                <a:gd name="T32" fmla="*/ 114 w 778"/>
                <a:gd name="T33" fmla="*/ 3 h 286"/>
                <a:gd name="T34" fmla="*/ 106 w 778"/>
                <a:gd name="T35" fmla="*/ 1 h 286"/>
                <a:gd name="T36" fmla="*/ 98 w 778"/>
                <a:gd name="T37" fmla="*/ 0 h 286"/>
                <a:gd name="T38" fmla="*/ 90 w 778"/>
                <a:gd name="T39" fmla="*/ 0 h 286"/>
                <a:gd name="T40" fmla="*/ 82 w 778"/>
                <a:gd name="T41" fmla="*/ 0 h 286"/>
                <a:gd name="T42" fmla="*/ 74 w 778"/>
                <a:gd name="T43" fmla="*/ 1 h 286"/>
                <a:gd name="T44" fmla="*/ 66 w 778"/>
                <a:gd name="T45" fmla="*/ 3 h 286"/>
                <a:gd name="T46" fmla="*/ 58 w 778"/>
                <a:gd name="T47" fmla="*/ 4 h 286"/>
                <a:gd name="T48" fmla="*/ 51 w 778"/>
                <a:gd name="T49" fmla="*/ 7 h 286"/>
                <a:gd name="T50" fmla="*/ 44 w 778"/>
                <a:gd name="T51" fmla="*/ 10 h 286"/>
                <a:gd name="T52" fmla="*/ 38 w 778"/>
                <a:gd name="T53" fmla="*/ 13 h 286"/>
                <a:gd name="T54" fmla="*/ 31 w 778"/>
                <a:gd name="T55" fmla="*/ 17 h 286"/>
                <a:gd name="T56" fmla="*/ 26 w 778"/>
                <a:gd name="T57" fmla="*/ 21 h 286"/>
                <a:gd name="T58" fmla="*/ 20 w 778"/>
                <a:gd name="T59" fmla="*/ 26 h 286"/>
                <a:gd name="T60" fmla="*/ 15 w 778"/>
                <a:gd name="T61" fmla="*/ 31 h 286"/>
                <a:gd name="T62" fmla="*/ 11 w 778"/>
                <a:gd name="T63" fmla="*/ 36 h 286"/>
                <a:gd name="T64" fmla="*/ 8 w 778"/>
                <a:gd name="T65" fmla="*/ 42 h 286"/>
                <a:gd name="T66" fmla="*/ 5 w 778"/>
                <a:gd name="T67" fmla="*/ 48 h 286"/>
                <a:gd name="T68" fmla="*/ 3 w 778"/>
                <a:gd name="T69" fmla="*/ 54 h 286"/>
                <a:gd name="T70" fmla="*/ 1 w 778"/>
                <a:gd name="T71" fmla="*/ 60 h 2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8"/>
                <a:gd name="T109" fmla="*/ 0 h 286"/>
                <a:gd name="T110" fmla="*/ 778 w 778"/>
                <a:gd name="T111" fmla="*/ 286 h 2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8" h="286">
                  <a:moveTo>
                    <a:pt x="4" y="260"/>
                  </a:moveTo>
                  <a:lnTo>
                    <a:pt x="0" y="286"/>
                  </a:lnTo>
                  <a:lnTo>
                    <a:pt x="778" y="286"/>
                  </a:lnTo>
                  <a:lnTo>
                    <a:pt x="774" y="260"/>
                  </a:lnTo>
                  <a:lnTo>
                    <a:pt x="767" y="233"/>
                  </a:lnTo>
                  <a:lnTo>
                    <a:pt x="757" y="205"/>
                  </a:lnTo>
                  <a:lnTo>
                    <a:pt x="744" y="179"/>
                  </a:lnTo>
                  <a:lnTo>
                    <a:pt x="730" y="156"/>
                  </a:lnTo>
                  <a:lnTo>
                    <a:pt x="711" y="133"/>
                  </a:lnTo>
                  <a:lnTo>
                    <a:pt x="691" y="112"/>
                  </a:lnTo>
                  <a:lnTo>
                    <a:pt x="669" y="91"/>
                  </a:lnTo>
                  <a:lnTo>
                    <a:pt x="644" y="73"/>
                  </a:lnTo>
                  <a:lnTo>
                    <a:pt x="618" y="57"/>
                  </a:lnTo>
                  <a:lnTo>
                    <a:pt x="589" y="43"/>
                  </a:lnTo>
                  <a:lnTo>
                    <a:pt x="559" y="30"/>
                  </a:lnTo>
                  <a:lnTo>
                    <a:pt x="528" y="19"/>
                  </a:lnTo>
                  <a:lnTo>
                    <a:pt x="496" y="12"/>
                  </a:lnTo>
                  <a:lnTo>
                    <a:pt x="462" y="5"/>
                  </a:lnTo>
                  <a:lnTo>
                    <a:pt x="427" y="1"/>
                  </a:lnTo>
                  <a:lnTo>
                    <a:pt x="390" y="0"/>
                  </a:lnTo>
                  <a:lnTo>
                    <a:pt x="355" y="1"/>
                  </a:lnTo>
                  <a:lnTo>
                    <a:pt x="320" y="5"/>
                  </a:lnTo>
                  <a:lnTo>
                    <a:pt x="285" y="12"/>
                  </a:lnTo>
                  <a:lnTo>
                    <a:pt x="253" y="19"/>
                  </a:lnTo>
                  <a:lnTo>
                    <a:pt x="221" y="30"/>
                  </a:lnTo>
                  <a:lnTo>
                    <a:pt x="191" y="43"/>
                  </a:lnTo>
                  <a:lnTo>
                    <a:pt x="163" y="58"/>
                  </a:lnTo>
                  <a:lnTo>
                    <a:pt x="136" y="74"/>
                  </a:lnTo>
                  <a:lnTo>
                    <a:pt x="111" y="92"/>
                  </a:lnTo>
                  <a:lnTo>
                    <a:pt x="87" y="113"/>
                  </a:lnTo>
                  <a:lnTo>
                    <a:pt x="67" y="134"/>
                  </a:lnTo>
                  <a:lnTo>
                    <a:pt x="48" y="157"/>
                  </a:lnTo>
                  <a:lnTo>
                    <a:pt x="34" y="181"/>
                  </a:lnTo>
                  <a:lnTo>
                    <a:pt x="21" y="207"/>
                  </a:lnTo>
                  <a:lnTo>
                    <a:pt x="11" y="233"/>
                  </a:lnTo>
                  <a:lnTo>
                    <a:pt x="4" y="260"/>
                  </a:lnTo>
                  <a:close/>
                </a:path>
              </a:pathLst>
            </a:custGeom>
            <a:solidFill>
              <a:srgbClr val="000000"/>
            </a:solidFill>
            <a:ln w="9525">
              <a:noFill/>
              <a:round/>
              <a:headEnd/>
              <a:tailEnd/>
            </a:ln>
          </p:spPr>
          <p:txBody>
            <a:bodyPr/>
            <a:lstStyle/>
            <a:p>
              <a:pPr rtl="0"/>
              <a:endParaRPr lang="en-US" sz="3800"/>
            </a:p>
          </p:txBody>
        </p:sp>
        <p:sp>
          <p:nvSpPr>
            <p:cNvPr id="1374" name="Freeform 1372"/>
            <p:cNvSpPr>
              <a:spLocks/>
            </p:cNvSpPr>
            <p:nvPr/>
          </p:nvSpPr>
          <p:spPr bwMode="auto">
            <a:xfrm flipH="1">
              <a:off x="-490" y="4092"/>
              <a:ext cx="153" cy="45"/>
            </a:xfrm>
            <a:custGeom>
              <a:avLst/>
              <a:gdLst>
                <a:gd name="T0" fmla="*/ 77 w 666"/>
                <a:gd name="T1" fmla="*/ 0 h 198"/>
                <a:gd name="T2" fmla="*/ 83 w 666"/>
                <a:gd name="T3" fmla="*/ 0 h 198"/>
                <a:gd name="T4" fmla="*/ 90 w 666"/>
                <a:gd name="T5" fmla="*/ 1 h 198"/>
                <a:gd name="T6" fmla="*/ 96 w 666"/>
                <a:gd name="T7" fmla="*/ 2 h 198"/>
                <a:gd name="T8" fmla="*/ 103 w 666"/>
                <a:gd name="T9" fmla="*/ 3 h 198"/>
                <a:gd name="T10" fmla="*/ 109 w 666"/>
                <a:gd name="T11" fmla="*/ 5 h 198"/>
                <a:gd name="T12" fmla="*/ 114 w 666"/>
                <a:gd name="T13" fmla="*/ 8 h 198"/>
                <a:gd name="T14" fmla="*/ 120 w 666"/>
                <a:gd name="T15" fmla="*/ 10 h 198"/>
                <a:gd name="T16" fmla="*/ 125 w 666"/>
                <a:gd name="T17" fmla="*/ 13 h 198"/>
                <a:gd name="T18" fmla="*/ 130 w 666"/>
                <a:gd name="T19" fmla="*/ 16 h 198"/>
                <a:gd name="T20" fmla="*/ 135 w 666"/>
                <a:gd name="T21" fmla="*/ 19 h 198"/>
                <a:gd name="T22" fmla="*/ 139 w 666"/>
                <a:gd name="T23" fmla="*/ 23 h 198"/>
                <a:gd name="T24" fmla="*/ 142 w 666"/>
                <a:gd name="T25" fmla="*/ 27 h 198"/>
                <a:gd name="T26" fmla="*/ 146 w 666"/>
                <a:gd name="T27" fmla="*/ 31 h 198"/>
                <a:gd name="T28" fmla="*/ 149 w 666"/>
                <a:gd name="T29" fmla="*/ 35 h 198"/>
                <a:gd name="T30" fmla="*/ 151 w 666"/>
                <a:gd name="T31" fmla="*/ 40 h 198"/>
                <a:gd name="T32" fmla="*/ 153 w 666"/>
                <a:gd name="T33" fmla="*/ 45 h 198"/>
                <a:gd name="T34" fmla="*/ 149 w 666"/>
                <a:gd name="T35" fmla="*/ 45 h 198"/>
                <a:gd name="T36" fmla="*/ 143 w 666"/>
                <a:gd name="T37" fmla="*/ 45 h 198"/>
                <a:gd name="T38" fmla="*/ 135 w 666"/>
                <a:gd name="T39" fmla="*/ 45 h 198"/>
                <a:gd name="T40" fmla="*/ 126 w 666"/>
                <a:gd name="T41" fmla="*/ 45 h 198"/>
                <a:gd name="T42" fmla="*/ 115 w 666"/>
                <a:gd name="T43" fmla="*/ 45 h 198"/>
                <a:gd name="T44" fmla="*/ 102 w 666"/>
                <a:gd name="T45" fmla="*/ 45 h 198"/>
                <a:gd name="T46" fmla="*/ 90 w 666"/>
                <a:gd name="T47" fmla="*/ 45 h 198"/>
                <a:gd name="T48" fmla="*/ 77 w 666"/>
                <a:gd name="T49" fmla="*/ 45 h 198"/>
                <a:gd name="T50" fmla="*/ 63 w 666"/>
                <a:gd name="T51" fmla="*/ 45 h 198"/>
                <a:gd name="T52" fmla="*/ 51 w 666"/>
                <a:gd name="T53" fmla="*/ 45 h 198"/>
                <a:gd name="T54" fmla="*/ 38 w 666"/>
                <a:gd name="T55" fmla="*/ 45 h 198"/>
                <a:gd name="T56" fmla="*/ 27 w 666"/>
                <a:gd name="T57" fmla="*/ 45 h 198"/>
                <a:gd name="T58" fmla="*/ 18 w 666"/>
                <a:gd name="T59" fmla="*/ 45 h 198"/>
                <a:gd name="T60" fmla="*/ 10 w 666"/>
                <a:gd name="T61" fmla="*/ 45 h 198"/>
                <a:gd name="T62" fmla="*/ 4 w 666"/>
                <a:gd name="T63" fmla="*/ 45 h 198"/>
                <a:gd name="T64" fmla="*/ 0 w 666"/>
                <a:gd name="T65" fmla="*/ 45 h 198"/>
                <a:gd name="T66" fmla="*/ 2 w 666"/>
                <a:gd name="T67" fmla="*/ 40 h 198"/>
                <a:gd name="T68" fmla="*/ 4 w 666"/>
                <a:gd name="T69" fmla="*/ 35 h 198"/>
                <a:gd name="T70" fmla="*/ 7 w 666"/>
                <a:gd name="T71" fmla="*/ 31 h 198"/>
                <a:gd name="T72" fmla="*/ 11 w 666"/>
                <a:gd name="T73" fmla="*/ 27 h 198"/>
                <a:gd name="T74" fmla="*/ 14 w 666"/>
                <a:gd name="T75" fmla="*/ 23 h 198"/>
                <a:gd name="T76" fmla="*/ 19 w 666"/>
                <a:gd name="T77" fmla="*/ 19 h 198"/>
                <a:gd name="T78" fmla="*/ 23 w 666"/>
                <a:gd name="T79" fmla="*/ 16 h 198"/>
                <a:gd name="T80" fmla="*/ 28 w 666"/>
                <a:gd name="T81" fmla="*/ 13 h 198"/>
                <a:gd name="T82" fmla="*/ 33 w 666"/>
                <a:gd name="T83" fmla="*/ 10 h 198"/>
                <a:gd name="T84" fmla="*/ 39 w 666"/>
                <a:gd name="T85" fmla="*/ 8 h 198"/>
                <a:gd name="T86" fmla="*/ 45 w 666"/>
                <a:gd name="T87" fmla="*/ 5 h 198"/>
                <a:gd name="T88" fmla="*/ 51 w 666"/>
                <a:gd name="T89" fmla="*/ 3 h 198"/>
                <a:gd name="T90" fmla="*/ 57 w 666"/>
                <a:gd name="T91" fmla="*/ 2 h 198"/>
                <a:gd name="T92" fmla="*/ 63 w 666"/>
                <a:gd name="T93" fmla="*/ 1 h 198"/>
                <a:gd name="T94" fmla="*/ 70 w 666"/>
                <a:gd name="T95" fmla="*/ 0 h 198"/>
                <a:gd name="T96" fmla="*/ 77 w 666"/>
                <a:gd name="T97" fmla="*/ 0 h 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6"/>
                <a:gd name="T148" fmla="*/ 0 h 198"/>
                <a:gd name="T149" fmla="*/ 666 w 666"/>
                <a:gd name="T150" fmla="*/ 198 h 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6" h="198">
                  <a:moveTo>
                    <a:pt x="334" y="0"/>
                  </a:moveTo>
                  <a:lnTo>
                    <a:pt x="363" y="1"/>
                  </a:lnTo>
                  <a:lnTo>
                    <a:pt x="393" y="4"/>
                  </a:lnTo>
                  <a:lnTo>
                    <a:pt x="420" y="8"/>
                  </a:lnTo>
                  <a:lnTo>
                    <a:pt x="447" y="14"/>
                  </a:lnTo>
                  <a:lnTo>
                    <a:pt x="473" y="24"/>
                  </a:lnTo>
                  <a:lnTo>
                    <a:pt x="498" y="33"/>
                  </a:lnTo>
                  <a:lnTo>
                    <a:pt x="523" y="43"/>
                  </a:lnTo>
                  <a:lnTo>
                    <a:pt x="545" y="56"/>
                  </a:lnTo>
                  <a:lnTo>
                    <a:pt x="567" y="70"/>
                  </a:lnTo>
                  <a:lnTo>
                    <a:pt x="587" y="85"/>
                  </a:lnTo>
                  <a:lnTo>
                    <a:pt x="605" y="102"/>
                  </a:lnTo>
                  <a:lnTo>
                    <a:pt x="620" y="119"/>
                  </a:lnTo>
                  <a:lnTo>
                    <a:pt x="635" y="137"/>
                  </a:lnTo>
                  <a:lnTo>
                    <a:pt x="648" y="156"/>
                  </a:lnTo>
                  <a:lnTo>
                    <a:pt x="658" y="177"/>
                  </a:lnTo>
                  <a:lnTo>
                    <a:pt x="666" y="198"/>
                  </a:lnTo>
                  <a:lnTo>
                    <a:pt x="650" y="198"/>
                  </a:lnTo>
                  <a:lnTo>
                    <a:pt x="624" y="198"/>
                  </a:lnTo>
                  <a:lnTo>
                    <a:pt x="589" y="198"/>
                  </a:lnTo>
                  <a:lnTo>
                    <a:pt x="548" y="198"/>
                  </a:lnTo>
                  <a:lnTo>
                    <a:pt x="499" y="198"/>
                  </a:lnTo>
                  <a:lnTo>
                    <a:pt x="446" y="198"/>
                  </a:lnTo>
                  <a:lnTo>
                    <a:pt x="390" y="198"/>
                  </a:lnTo>
                  <a:lnTo>
                    <a:pt x="333" y="198"/>
                  </a:lnTo>
                  <a:lnTo>
                    <a:pt x="276" y="198"/>
                  </a:lnTo>
                  <a:lnTo>
                    <a:pt x="220" y="198"/>
                  </a:lnTo>
                  <a:lnTo>
                    <a:pt x="167" y="198"/>
                  </a:lnTo>
                  <a:lnTo>
                    <a:pt x="119" y="198"/>
                  </a:lnTo>
                  <a:lnTo>
                    <a:pt x="77" y="198"/>
                  </a:lnTo>
                  <a:lnTo>
                    <a:pt x="42" y="198"/>
                  </a:lnTo>
                  <a:lnTo>
                    <a:pt x="16" y="198"/>
                  </a:lnTo>
                  <a:lnTo>
                    <a:pt x="0" y="198"/>
                  </a:lnTo>
                  <a:lnTo>
                    <a:pt x="8" y="177"/>
                  </a:lnTo>
                  <a:lnTo>
                    <a:pt x="18" y="156"/>
                  </a:lnTo>
                  <a:lnTo>
                    <a:pt x="31" y="137"/>
                  </a:lnTo>
                  <a:lnTo>
                    <a:pt x="46" y="119"/>
                  </a:lnTo>
                  <a:lnTo>
                    <a:pt x="63" y="102"/>
                  </a:lnTo>
                  <a:lnTo>
                    <a:pt x="81" y="85"/>
                  </a:lnTo>
                  <a:lnTo>
                    <a:pt x="100" y="70"/>
                  </a:lnTo>
                  <a:lnTo>
                    <a:pt x="121" y="56"/>
                  </a:lnTo>
                  <a:lnTo>
                    <a:pt x="145" y="43"/>
                  </a:lnTo>
                  <a:lnTo>
                    <a:pt x="168" y="33"/>
                  </a:lnTo>
                  <a:lnTo>
                    <a:pt x="194" y="24"/>
                  </a:lnTo>
                  <a:lnTo>
                    <a:pt x="220" y="14"/>
                  </a:lnTo>
                  <a:lnTo>
                    <a:pt x="247" y="8"/>
                  </a:lnTo>
                  <a:lnTo>
                    <a:pt x="276" y="4"/>
                  </a:lnTo>
                  <a:lnTo>
                    <a:pt x="304" y="1"/>
                  </a:lnTo>
                  <a:lnTo>
                    <a:pt x="334" y="0"/>
                  </a:lnTo>
                  <a:close/>
                </a:path>
              </a:pathLst>
            </a:custGeom>
            <a:solidFill>
              <a:srgbClr val="FFFFFF"/>
            </a:solidFill>
            <a:ln w="9525">
              <a:noFill/>
              <a:round/>
              <a:headEnd/>
              <a:tailEnd/>
            </a:ln>
          </p:spPr>
          <p:txBody>
            <a:bodyPr/>
            <a:lstStyle/>
            <a:p>
              <a:pPr rtl="0"/>
              <a:endParaRPr lang="en-US" sz="3800"/>
            </a:p>
          </p:txBody>
        </p:sp>
        <p:sp>
          <p:nvSpPr>
            <p:cNvPr id="1375" name="Freeform 1373"/>
            <p:cNvSpPr>
              <a:spLocks/>
            </p:cNvSpPr>
            <p:nvPr/>
          </p:nvSpPr>
          <p:spPr bwMode="auto">
            <a:xfrm flipH="1">
              <a:off x="-503" y="4137"/>
              <a:ext cx="179" cy="31"/>
            </a:xfrm>
            <a:custGeom>
              <a:avLst/>
              <a:gdLst>
                <a:gd name="T0" fmla="*/ 173 w 778"/>
                <a:gd name="T1" fmla="*/ 0 h 135"/>
                <a:gd name="T2" fmla="*/ 2 w 778"/>
                <a:gd name="T3" fmla="*/ 0 h 135"/>
                <a:gd name="T4" fmla="*/ 1 w 778"/>
                <a:gd name="T5" fmla="*/ 4 h 135"/>
                <a:gd name="T6" fmla="*/ 0 w 778"/>
                <a:gd name="T7" fmla="*/ 14 h 135"/>
                <a:gd name="T8" fmla="*/ 0 w 778"/>
                <a:gd name="T9" fmla="*/ 17 h 135"/>
                <a:gd name="T10" fmla="*/ 0 w 778"/>
                <a:gd name="T11" fmla="*/ 20 h 135"/>
                <a:gd name="T12" fmla="*/ 1 w 778"/>
                <a:gd name="T13" fmla="*/ 24 h 135"/>
                <a:gd name="T14" fmla="*/ 2 w 778"/>
                <a:gd name="T15" fmla="*/ 27 h 135"/>
                <a:gd name="T16" fmla="*/ 3 w 778"/>
                <a:gd name="T17" fmla="*/ 31 h 135"/>
                <a:gd name="T18" fmla="*/ 176 w 778"/>
                <a:gd name="T19" fmla="*/ 31 h 135"/>
                <a:gd name="T20" fmla="*/ 177 w 778"/>
                <a:gd name="T21" fmla="*/ 27 h 135"/>
                <a:gd name="T22" fmla="*/ 178 w 778"/>
                <a:gd name="T23" fmla="*/ 24 h 135"/>
                <a:gd name="T24" fmla="*/ 179 w 778"/>
                <a:gd name="T25" fmla="*/ 20 h 135"/>
                <a:gd name="T26" fmla="*/ 179 w 778"/>
                <a:gd name="T27" fmla="*/ 17 h 135"/>
                <a:gd name="T28" fmla="*/ 179 w 778"/>
                <a:gd name="T29" fmla="*/ 14 h 135"/>
                <a:gd name="T30" fmla="*/ 177 w 778"/>
                <a:gd name="T31" fmla="*/ 0 h 135"/>
                <a:gd name="T32" fmla="*/ 173 w 778"/>
                <a:gd name="T33" fmla="*/ 0 h 1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8"/>
                <a:gd name="T52" fmla="*/ 0 h 135"/>
                <a:gd name="T53" fmla="*/ 778 w 778"/>
                <a:gd name="T54" fmla="*/ 135 h 1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8" h="135">
                  <a:moveTo>
                    <a:pt x="752" y="1"/>
                  </a:moveTo>
                  <a:lnTo>
                    <a:pt x="7" y="1"/>
                  </a:lnTo>
                  <a:lnTo>
                    <a:pt x="4" y="19"/>
                  </a:lnTo>
                  <a:lnTo>
                    <a:pt x="0" y="62"/>
                  </a:lnTo>
                  <a:lnTo>
                    <a:pt x="0" y="76"/>
                  </a:lnTo>
                  <a:lnTo>
                    <a:pt x="2" y="89"/>
                  </a:lnTo>
                  <a:lnTo>
                    <a:pt x="4" y="104"/>
                  </a:lnTo>
                  <a:lnTo>
                    <a:pt x="7" y="118"/>
                  </a:lnTo>
                  <a:lnTo>
                    <a:pt x="11" y="135"/>
                  </a:lnTo>
                  <a:lnTo>
                    <a:pt x="767" y="135"/>
                  </a:lnTo>
                  <a:lnTo>
                    <a:pt x="771" y="118"/>
                  </a:lnTo>
                  <a:lnTo>
                    <a:pt x="774" y="104"/>
                  </a:lnTo>
                  <a:lnTo>
                    <a:pt x="776" y="89"/>
                  </a:lnTo>
                  <a:lnTo>
                    <a:pt x="778" y="76"/>
                  </a:lnTo>
                  <a:lnTo>
                    <a:pt x="778" y="62"/>
                  </a:lnTo>
                  <a:lnTo>
                    <a:pt x="771" y="0"/>
                  </a:lnTo>
                  <a:lnTo>
                    <a:pt x="752" y="1"/>
                  </a:lnTo>
                  <a:close/>
                </a:path>
              </a:pathLst>
            </a:custGeom>
            <a:solidFill>
              <a:srgbClr val="000000"/>
            </a:solidFill>
            <a:ln w="9525">
              <a:noFill/>
              <a:round/>
              <a:headEnd/>
              <a:tailEnd/>
            </a:ln>
          </p:spPr>
          <p:txBody>
            <a:bodyPr/>
            <a:lstStyle/>
            <a:p>
              <a:pPr rtl="0"/>
              <a:endParaRPr lang="en-US" sz="3800"/>
            </a:p>
          </p:txBody>
        </p:sp>
        <p:sp>
          <p:nvSpPr>
            <p:cNvPr id="1376" name="Freeform 1374"/>
            <p:cNvSpPr>
              <a:spLocks/>
            </p:cNvSpPr>
            <p:nvPr/>
          </p:nvSpPr>
          <p:spPr bwMode="auto">
            <a:xfrm flipH="1">
              <a:off x="-493" y="4148"/>
              <a:ext cx="159" cy="10"/>
            </a:xfrm>
            <a:custGeom>
              <a:avLst/>
              <a:gdLst>
                <a:gd name="T0" fmla="*/ 159 w 689"/>
                <a:gd name="T1" fmla="*/ 0 h 46"/>
                <a:gd name="T2" fmla="*/ 159 w 689"/>
                <a:gd name="T3" fmla="*/ 2 h 46"/>
                <a:gd name="T4" fmla="*/ 159 w 689"/>
                <a:gd name="T5" fmla="*/ 3 h 46"/>
                <a:gd name="T6" fmla="*/ 159 w 689"/>
                <a:gd name="T7" fmla="*/ 3 h 46"/>
                <a:gd name="T8" fmla="*/ 159 w 689"/>
                <a:gd name="T9" fmla="*/ 4 h 46"/>
                <a:gd name="T10" fmla="*/ 159 w 689"/>
                <a:gd name="T11" fmla="*/ 5 h 46"/>
                <a:gd name="T12" fmla="*/ 159 w 689"/>
                <a:gd name="T13" fmla="*/ 7 h 46"/>
                <a:gd name="T14" fmla="*/ 159 w 689"/>
                <a:gd name="T15" fmla="*/ 8 h 46"/>
                <a:gd name="T16" fmla="*/ 158 w 689"/>
                <a:gd name="T17" fmla="*/ 10 h 46"/>
                <a:gd name="T18" fmla="*/ 155 w 689"/>
                <a:gd name="T19" fmla="*/ 10 h 46"/>
                <a:gd name="T20" fmla="*/ 150 w 689"/>
                <a:gd name="T21" fmla="*/ 10 h 46"/>
                <a:gd name="T22" fmla="*/ 141 w 689"/>
                <a:gd name="T23" fmla="*/ 10 h 46"/>
                <a:gd name="T24" fmla="*/ 131 w 689"/>
                <a:gd name="T25" fmla="*/ 10 h 46"/>
                <a:gd name="T26" fmla="*/ 120 w 689"/>
                <a:gd name="T27" fmla="*/ 10 h 46"/>
                <a:gd name="T28" fmla="*/ 107 w 689"/>
                <a:gd name="T29" fmla="*/ 10 h 46"/>
                <a:gd name="T30" fmla="*/ 93 w 689"/>
                <a:gd name="T31" fmla="*/ 10 h 46"/>
                <a:gd name="T32" fmla="*/ 79 w 689"/>
                <a:gd name="T33" fmla="*/ 10 h 46"/>
                <a:gd name="T34" fmla="*/ 66 w 689"/>
                <a:gd name="T35" fmla="*/ 10 h 46"/>
                <a:gd name="T36" fmla="*/ 52 w 689"/>
                <a:gd name="T37" fmla="*/ 10 h 46"/>
                <a:gd name="T38" fmla="*/ 39 w 689"/>
                <a:gd name="T39" fmla="*/ 10 h 46"/>
                <a:gd name="T40" fmla="*/ 27 w 689"/>
                <a:gd name="T41" fmla="*/ 10 h 46"/>
                <a:gd name="T42" fmla="*/ 18 w 689"/>
                <a:gd name="T43" fmla="*/ 10 h 46"/>
                <a:gd name="T44" fmla="*/ 9 w 689"/>
                <a:gd name="T45" fmla="*/ 10 h 46"/>
                <a:gd name="T46" fmla="*/ 3 w 689"/>
                <a:gd name="T47" fmla="*/ 10 h 46"/>
                <a:gd name="T48" fmla="*/ 0 w 689"/>
                <a:gd name="T49" fmla="*/ 10 h 46"/>
                <a:gd name="T50" fmla="*/ 0 w 689"/>
                <a:gd name="T51" fmla="*/ 8 h 46"/>
                <a:gd name="T52" fmla="*/ 0 w 689"/>
                <a:gd name="T53" fmla="*/ 7 h 46"/>
                <a:gd name="T54" fmla="*/ 0 w 689"/>
                <a:gd name="T55" fmla="*/ 5 h 46"/>
                <a:gd name="T56" fmla="*/ 0 w 689"/>
                <a:gd name="T57" fmla="*/ 4 h 46"/>
                <a:gd name="T58" fmla="*/ 0 w 689"/>
                <a:gd name="T59" fmla="*/ 3 h 46"/>
                <a:gd name="T60" fmla="*/ 0 w 689"/>
                <a:gd name="T61" fmla="*/ 3 h 46"/>
                <a:gd name="T62" fmla="*/ 0 w 689"/>
                <a:gd name="T63" fmla="*/ 2 h 46"/>
                <a:gd name="T64" fmla="*/ 0 w 689"/>
                <a:gd name="T65" fmla="*/ 0 h 46"/>
                <a:gd name="T66" fmla="*/ 3 w 689"/>
                <a:gd name="T67" fmla="*/ 0 h 46"/>
                <a:gd name="T68" fmla="*/ 9 w 689"/>
                <a:gd name="T69" fmla="*/ 0 h 46"/>
                <a:gd name="T70" fmla="*/ 17 w 689"/>
                <a:gd name="T71" fmla="*/ 0 h 46"/>
                <a:gd name="T72" fmla="*/ 27 w 689"/>
                <a:gd name="T73" fmla="*/ 0 h 46"/>
                <a:gd name="T74" fmla="*/ 39 w 689"/>
                <a:gd name="T75" fmla="*/ 0 h 46"/>
                <a:gd name="T76" fmla="*/ 52 w 689"/>
                <a:gd name="T77" fmla="*/ 0 h 46"/>
                <a:gd name="T78" fmla="*/ 65 w 689"/>
                <a:gd name="T79" fmla="*/ 0 h 46"/>
                <a:gd name="T80" fmla="*/ 79 w 689"/>
                <a:gd name="T81" fmla="*/ 0 h 46"/>
                <a:gd name="T82" fmla="*/ 93 w 689"/>
                <a:gd name="T83" fmla="*/ 0 h 46"/>
                <a:gd name="T84" fmla="*/ 107 w 689"/>
                <a:gd name="T85" fmla="*/ 0 h 46"/>
                <a:gd name="T86" fmla="*/ 120 w 689"/>
                <a:gd name="T87" fmla="*/ 0 h 46"/>
                <a:gd name="T88" fmla="*/ 132 w 689"/>
                <a:gd name="T89" fmla="*/ 0 h 46"/>
                <a:gd name="T90" fmla="*/ 141 w 689"/>
                <a:gd name="T91" fmla="*/ 0 h 46"/>
                <a:gd name="T92" fmla="*/ 150 w 689"/>
                <a:gd name="T93" fmla="*/ 0 h 46"/>
                <a:gd name="T94" fmla="*/ 156 w 689"/>
                <a:gd name="T95" fmla="*/ 0 h 46"/>
                <a:gd name="T96" fmla="*/ 159 w 689"/>
                <a:gd name="T97" fmla="*/ 0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9"/>
                <a:gd name="T148" fmla="*/ 0 h 46"/>
                <a:gd name="T149" fmla="*/ 689 w 689"/>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9" h="46">
                  <a:moveTo>
                    <a:pt x="687" y="0"/>
                  </a:moveTo>
                  <a:lnTo>
                    <a:pt x="689" y="7"/>
                  </a:lnTo>
                  <a:lnTo>
                    <a:pt x="689" y="12"/>
                  </a:lnTo>
                  <a:lnTo>
                    <a:pt x="689" y="16"/>
                  </a:lnTo>
                  <a:lnTo>
                    <a:pt x="689" y="17"/>
                  </a:lnTo>
                  <a:lnTo>
                    <a:pt x="689" y="25"/>
                  </a:lnTo>
                  <a:lnTo>
                    <a:pt x="687" y="31"/>
                  </a:lnTo>
                  <a:lnTo>
                    <a:pt x="687" y="39"/>
                  </a:lnTo>
                  <a:lnTo>
                    <a:pt x="686" y="46"/>
                  </a:lnTo>
                  <a:lnTo>
                    <a:pt x="673" y="46"/>
                  </a:lnTo>
                  <a:lnTo>
                    <a:pt x="648" y="46"/>
                  </a:lnTo>
                  <a:lnTo>
                    <a:pt x="612" y="46"/>
                  </a:lnTo>
                  <a:lnTo>
                    <a:pt x="569" y="46"/>
                  </a:lnTo>
                  <a:lnTo>
                    <a:pt x="518" y="46"/>
                  </a:lnTo>
                  <a:lnTo>
                    <a:pt x="464" y="46"/>
                  </a:lnTo>
                  <a:lnTo>
                    <a:pt x="404" y="46"/>
                  </a:lnTo>
                  <a:lnTo>
                    <a:pt x="344" y="46"/>
                  </a:lnTo>
                  <a:lnTo>
                    <a:pt x="284" y="46"/>
                  </a:lnTo>
                  <a:lnTo>
                    <a:pt x="224" y="46"/>
                  </a:lnTo>
                  <a:lnTo>
                    <a:pt x="170" y="46"/>
                  </a:lnTo>
                  <a:lnTo>
                    <a:pt x="119" y="46"/>
                  </a:lnTo>
                  <a:lnTo>
                    <a:pt x="76" y="46"/>
                  </a:lnTo>
                  <a:lnTo>
                    <a:pt x="40" y="46"/>
                  </a:lnTo>
                  <a:lnTo>
                    <a:pt x="15" y="46"/>
                  </a:lnTo>
                  <a:lnTo>
                    <a:pt x="2" y="46"/>
                  </a:lnTo>
                  <a:lnTo>
                    <a:pt x="1" y="39"/>
                  </a:lnTo>
                  <a:lnTo>
                    <a:pt x="1" y="31"/>
                  </a:lnTo>
                  <a:lnTo>
                    <a:pt x="0" y="24"/>
                  </a:lnTo>
                  <a:lnTo>
                    <a:pt x="0" y="17"/>
                  </a:lnTo>
                  <a:lnTo>
                    <a:pt x="0" y="16"/>
                  </a:lnTo>
                  <a:lnTo>
                    <a:pt x="0" y="12"/>
                  </a:lnTo>
                  <a:lnTo>
                    <a:pt x="0" y="7"/>
                  </a:lnTo>
                  <a:lnTo>
                    <a:pt x="1" y="0"/>
                  </a:lnTo>
                  <a:lnTo>
                    <a:pt x="14" y="0"/>
                  </a:lnTo>
                  <a:lnTo>
                    <a:pt x="40" y="0"/>
                  </a:lnTo>
                  <a:lnTo>
                    <a:pt x="75" y="0"/>
                  </a:lnTo>
                  <a:lnTo>
                    <a:pt x="118" y="0"/>
                  </a:lnTo>
                  <a:lnTo>
                    <a:pt x="169" y="0"/>
                  </a:lnTo>
                  <a:lnTo>
                    <a:pt x="224" y="0"/>
                  </a:lnTo>
                  <a:lnTo>
                    <a:pt x="283" y="0"/>
                  </a:lnTo>
                  <a:lnTo>
                    <a:pt x="344" y="0"/>
                  </a:lnTo>
                  <a:lnTo>
                    <a:pt x="405" y="0"/>
                  </a:lnTo>
                  <a:lnTo>
                    <a:pt x="464" y="0"/>
                  </a:lnTo>
                  <a:lnTo>
                    <a:pt x="520" y="0"/>
                  </a:lnTo>
                  <a:lnTo>
                    <a:pt x="570" y="0"/>
                  </a:lnTo>
                  <a:lnTo>
                    <a:pt x="613" y="0"/>
                  </a:lnTo>
                  <a:lnTo>
                    <a:pt x="648" y="0"/>
                  </a:lnTo>
                  <a:lnTo>
                    <a:pt x="674" y="0"/>
                  </a:lnTo>
                  <a:lnTo>
                    <a:pt x="687" y="0"/>
                  </a:lnTo>
                  <a:close/>
                </a:path>
              </a:pathLst>
            </a:custGeom>
            <a:solidFill>
              <a:srgbClr val="FCBC9E"/>
            </a:solidFill>
            <a:ln w="9525">
              <a:noFill/>
              <a:round/>
              <a:headEnd/>
              <a:tailEnd/>
            </a:ln>
          </p:spPr>
          <p:txBody>
            <a:bodyPr/>
            <a:lstStyle/>
            <a:p>
              <a:pPr rtl="0"/>
              <a:endParaRPr lang="en-US" sz="3800"/>
            </a:p>
          </p:txBody>
        </p:sp>
        <p:sp>
          <p:nvSpPr>
            <p:cNvPr id="1377" name="Freeform 1375"/>
            <p:cNvSpPr>
              <a:spLocks/>
            </p:cNvSpPr>
            <p:nvPr/>
          </p:nvSpPr>
          <p:spPr bwMode="auto">
            <a:xfrm flipH="1">
              <a:off x="-606" y="3915"/>
              <a:ext cx="231" cy="239"/>
            </a:xfrm>
            <a:custGeom>
              <a:avLst/>
              <a:gdLst>
                <a:gd name="T0" fmla="*/ 167 w 1007"/>
                <a:gd name="T1" fmla="*/ 2 h 1042"/>
                <a:gd name="T2" fmla="*/ 166 w 1007"/>
                <a:gd name="T3" fmla="*/ 5 h 1042"/>
                <a:gd name="T4" fmla="*/ 166 w 1007"/>
                <a:gd name="T5" fmla="*/ 17 h 1042"/>
                <a:gd name="T6" fmla="*/ 149 w 1007"/>
                <a:gd name="T7" fmla="*/ 19 h 1042"/>
                <a:gd name="T8" fmla="*/ 122 w 1007"/>
                <a:gd name="T9" fmla="*/ 21 h 1042"/>
                <a:gd name="T10" fmla="*/ 92 w 1007"/>
                <a:gd name="T11" fmla="*/ 25 h 1042"/>
                <a:gd name="T12" fmla="*/ 64 w 1007"/>
                <a:gd name="T13" fmla="*/ 27 h 1042"/>
                <a:gd name="T14" fmla="*/ 45 w 1007"/>
                <a:gd name="T15" fmla="*/ 29 h 1042"/>
                <a:gd name="T16" fmla="*/ 32 w 1007"/>
                <a:gd name="T17" fmla="*/ 31 h 1042"/>
                <a:gd name="T18" fmla="*/ 22 w 1007"/>
                <a:gd name="T19" fmla="*/ 40 h 1042"/>
                <a:gd name="T20" fmla="*/ 18 w 1007"/>
                <a:gd name="T21" fmla="*/ 53 h 1042"/>
                <a:gd name="T22" fmla="*/ 14 w 1007"/>
                <a:gd name="T23" fmla="*/ 86 h 1042"/>
                <a:gd name="T24" fmla="*/ 5 w 1007"/>
                <a:gd name="T25" fmla="*/ 143 h 1042"/>
                <a:gd name="T26" fmla="*/ 0 w 1007"/>
                <a:gd name="T27" fmla="*/ 174 h 1042"/>
                <a:gd name="T28" fmla="*/ 0 w 1007"/>
                <a:gd name="T29" fmla="*/ 174 h 1042"/>
                <a:gd name="T30" fmla="*/ 0 w 1007"/>
                <a:gd name="T31" fmla="*/ 176 h 1042"/>
                <a:gd name="T32" fmla="*/ 2 w 1007"/>
                <a:gd name="T33" fmla="*/ 178 h 1042"/>
                <a:gd name="T34" fmla="*/ 10 w 1007"/>
                <a:gd name="T35" fmla="*/ 178 h 1042"/>
                <a:gd name="T36" fmla="*/ 34 w 1007"/>
                <a:gd name="T37" fmla="*/ 187 h 1042"/>
                <a:gd name="T38" fmla="*/ 65 w 1007"/>
                <a:gd name="T39" fmla="*/ 202 h 1042"/>
                <a:gd name="T40" fmla="*/ 94 w 1007"/>
                <a:gd name="T41" fmla="*/ 219 h 1042"/>
                <a:gd name="T42" fmla="*/ 116 w 1007"/>
                <a:gd name="T43" fmla="*/ 233 h 1042"/>
                <a:gd name="T44" fmla="*/ 125 w 1007"/>
                <a:gd name="T45" fmla="*/ 239 h 1042"/>
                <a:gd name="T46" fmla="*/ 128 w 1007"/>
                <a:gd name="T47" fmla="*/ 239 h 1042"/>
                <a:gd name="T48" fmla="*/ 131 w 1007"/>
                <a:gd name="T49" fmla="*/ 237 h 1042"/>
                <a:gd name="T50" fmla="*/ 131 w 1007"/>
                <a:gd name="T51" fmla="*/ 235 h 1042"/>
                <a:gd name="T52" fmla="*/ 131 w 1007"/>
                <a:gd name="T53" fmla="*/ 235 h 1042"/>
                <a:gd name="T54" fmla="*/ 124 w 1007"/>
                <a:gd name="T55" fmla="*/ 203 h 1042"/>
                <a:gd name="T56" fmla="*/ 113 w 1007"/>
                <a:gd name="T57" fmla="*/ 168 h 1042"/>
                <a:gd name="T58" fmla="*/ 101 w 1007"/>
                <a:gd name="T59" fmla="*/ 135 h 1042"/>
                <a:gd name="T60" fmla="*/ 89 w 1007"/>
                <a:gd name="T61" fmla="*/ 105 h 1042"/>
                <a:gd name="T62" fmla="*/ 81 w 1007"/>
                <a:gd name="T63" fmla="*/ 84 h 1042"/>
                <a:gd name="T64" fmla="*/ 90 w 1007"/>
                <a:gd name="T65" fmla="*/ 79 h 1042"/>
                <a:gd name="T66" fmla="*/ 115 w 1007"/>
                <a:gd name="T67" fmla="*/ 77 h 1042"/>
                <a:gd name="T68" fmla="*/ 145 w 1007"/>
                <a:gd name="T69" fmla="*/ 74 h 1042"/>
                <a:gd name="T70" fmla="*/ 175 w 1007"/>
                <a:gd name="T71" fmla="*/ 71 h 1042"/>
                <a:gd name="T72" fmla="*/ 200 w 1007"/>
                <a:gd name="T73" fmla="*/ 66 h 1042"/>
                <a:gd name="T74" fmla="*/ 217 w 1007"/>
                <a:gd name="T75" fmla="*/ 60 h 1042"/>
                <a:gd name="T76" fmla="*/ 228 w 1007"/>
                <a:gd name="T77" fmla="*/ 44 h 1042"/>
                <a:gd name="T78" fmla="*/ 231 w 1007"/>
                <a:gd name="T79" fmla="*/ 25 h 1042"/>
                <a:gd name="T80" fmla="*/ 231 w 1007"/>
                <a:gd name="T81" fmla="*/ 9 h 1042"/>
                <a:gd name="T82" fmla="*/ 230 w 1007"/>
                <a:gd name="T83" fmla="*/ 3 h 1042"/>
                <a:gd name="T84" fmla="*/ 227 w 1007"/>
                <a:gd name="T85" fmla="*/ 2 h 1042"/>
                <a:gd name="T86" fmla="*/ 169 w 1007"/>
                <a:gd name="T87" fmla="*/ 0 h 10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07"/>
                <a:gd name="T133" fmla="*/ 0 h 1042"/>
                <a:gd name="T134" fmla="*/ 1007 w 1007"/>
                <a:gd name="T135" fmla="*/ 1042 h 10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07" h="1042">
                  <a:moveTo>
                    <a:pt x="730" y="3"/>
                  </a:moveTo>
                  <a:lnTo>
                    <a:pt x="729" y="6"/>
                  </a:lnTo>
                  <a:lnTo>
                    <a:pt x="726" y="9"/>
                  </a:lnTo>
                  <a:lnTo>
                    <a:pt x="725" y="13"/>
                  </a:lnTo>
                  <a:lnTo>
                    <a:pt x="725" y="15"/>
                  </a:lnTo>
                  <a:lnTo>
                    <a:pt x="725" y="22"/>
                  </a:lnTo>
                  <a:lnTo>
                    <a:pt x="725" y="37"/>
                  </a:lnTo>
                  <a:lnTo>
                    <a:pt x="725" y="57"/>
                  </a:lnTo>
                  <a:lnTo>
                    <a:pt x="725" y="74"/>
                  </a:lnTo>
                  <a:lnTo>
                    <a:pt x="707" y="75"/>
                  </a:lnTo>
                  <a:lnTo>
                    <a:pt x="681" y="78"/>
                  </a:lnTo>
                  <a:lnTo>
                    <a:pt x="650" y="82"/>
                  </a:lnTo>
                  <a:lnTo>
                    <a:pt x="615" y="85"/>
                  </a:lnTo>
                  <a:lnTo>
                    <a:pt x="574" y="89"/>
                  </a:lnTo>
                  <a:lnTo>
                    <a:pt x="533" y="93"/>
                  </a:lnTo>
                  <a:lnTo>
                    <a:pt x="488" y="98"/>
                  </a:lnTo>
                  <a:lnTo>
                    <a:pt x="443" y="102"/>
                  </a:lnTo>
                  <a:lnTo>
                    <a:pt x="399" y="108"/>
                  </a:lnTo>
                  <a:lnTo>
                    <a:pt x="356" y="111"/>
                  </a:lnTo>
                  <a:lnTo>
                    <a:pt x="316" y="115"/>
                  </a:lnTo>
                  <a:lnTo>
                    <a:pt x="278" y="119"/>
                  </a:lnTo>
                  <a:lnTo>
                    <a:pt x="245" y="122"/>
                  </a:lnTo>
                  <a:lnTo>
                    <a:pt x="218" y="125"/>
                  </a:lnTo>
                  <a:lnTo>
                    <a:pt x="196" y="126"/>
                  </a:lnTo>
                  <a:lnTo>
                    <a:pt x="183" y="126"/>
                  </a:lnTo>
                  <a:lnTo>
                    <a:pt x="160" y="128"/>
                  </a:lnTo>
                  <a:lnTo>
                    <a:pt x="139" y="135"/>
                  </a:lnTo>
                  <a:lnTo>
                    <a:pt x="121" y="145"/>
                  </a:lnTo>
                  <a:lnTo>
                    <a:pt x="106" y="158"/>
                  </a:lnTo>
                  <a:lnTo>
                    <a:pt x="95" y="174"/>
                  </a:lnTo>
                  <a:lnTo>
                    <a:pt x="85" y="192"/>
                  </a:lnTo>
                  <a:lnTo>
                    <a:pt x="80" y="210"/>
                  </a:lnTo>
                  <a:lnTo>
                    <a:pt x="79" y="230"/>
                  </a:lnTo>
                  <a:lnTo>
                    <a:pt x="76" y="257"/>
                  </a:lnTo>
                  <a:lnTo>
                    <a:pt x="70" y="308"/>
                  </a:lnTo>
                  <a:lnTo>
                    <a:pt x="59" y="377"/>
                  </a:lnTo>
                  <a:lnTo>
                    <a:pt x="48" y="456"/>
                  </a:lnTo>
                  <a:lnTo>
                    <a:pt x="35" y="540"/>
                  </a:lnTo>
                  <a:lnTo>
                    <a:pt x="22" y="623"/>
                  </a:lnTo>
                  <a:lnTo>
                    <a:pt x="10" y="697"/>
                  </a:lnTo>
                  <a:lnTo>
                    <a:pt x="0" y="757"/>
                  </a:lnTo>
                  <a:lnTo>
                    <a:pt x="0" y="758"/>
                  </a:lnTo>
                  <a:lnTo>
                    <a:pt x="0" y="760"/>
                  </a:lnTo>
                  <a:lnTo>
                    <a:pt x="0" y="762"/>
                  </a:lnTo>
                  <a:lnTo>
                    <a:pt x="1" y="765"/>
                  </a:lnTo>
                  <a:lnTo>
                    <a:pt x="2" y="767"/>
                  </a:lnTo>
                  <a:lnTo>
                    <a:pt x="4" y="770"/>
                  </a:lnTo>
                  <a:lnTo>
                    <a:pt x="6" y="771"/>
                  </a:lnTo>
                  <a:lnTo>
                    <a:pt x="9" y="774"/>
                  </a:lnTo>
                  <a:lnTo>
                    <a:pt x="13" y="775"/>
                  </a:lnTo>
                  <a:lnTo>
                    <a:pt x="15" y="775"/>
                  </a:lnTo>
                  <a:lnTo>
                    <a:pt x="43" y="778"/>
                  </a:lnTo>
                  <a:lnTo>
                    <a:pt x="74" y="787"/>
                  </a:lnTo>
                  <a:lnTo>
                    <a:pt x="110" y="800"/>
                  </a:lnTo>
                  <a:lnTo>
                    <a:pt x="150" y="816"/>
                  </a:lnTo>
                  <a:lnTo>
                    <a:pt x="193" y="836"/>
                  </a:lnTo>
                  <a:lnTo>
                    <a:pt x="238" y="859"/>
                  </a:lnTo>
                  <a:lnTo>
                    <a:pt x="282" y="882"/>
                  </a:lnTo>
                  <a:lnTo>
                    <a:pt x="326" y="907"/>
                  </a:lnTo>
                  <a:lnTo>
                    <a:pt x="369" y="931"/>
                  </a:lnTo>
                  <a:lnTo>
                    <a:pt x="409" y="955"/>
                  </a:lnTo>
                  <a:lnTo>
                    <a:pt x="447" y="977"/>
                  </a:lnTo>
                  <a:lnTo>
                    <a:pt x="479" y="997"/>
                  </a:lnTo>
                  <a:lnTo>
                    <a:pt x="507" y="1015"/>
                  </a:lnTo>
                  <a:lnTo>
                    <a:pt x="527" y="1028"/>
                  </a:lnTo>
                  <a:lnTo>
                    <a:pt x="540" y="1036"/>
                  </a:lnTo>
                  <a:lnTo>
                    <a:pt x="546" y="1040"/>
                  </a:lnTo>
                  <a:lnTo>
                    <a:pt x="550" y="1042"/>
                  </a:lnTo>
                  <a:lnTo>
                    <a:pt x="555" y="1042"/>
                  </a:lnTo>
                  <a:lnTo>
                    <a:pt x="560" y="1042"/>
                  </a:lnTo>
                  <a:lnTo>
                    <a:pt x="564" y="1040"/>
                  </a:lnTo>
                  <a:lnTo>
                    <a:pt x="566" y="1037"/>
                  </a:lnTo>
                  <a:lnTo>
                    <a:pt x="569" y="1034"/>
                  </a:lnTo>
                  <a:lnTo>
                    <a:pt x="570" y="1030"/>
                  </a:lnTo>
                  <a:lnTo>
                    <a:pt x="570" y="1027"/>
                  </a:lnTo>
                  <a:lnTo>
                    <a:pt x="570" y="1025"/>
                  </a:lnTo>
                  <a:lnTo>
                    <a:pt x="570" y="1024"/>
                  </a:lnTo>
                  <a:lnTo>
                    <a:pt x="563" y="980"/>
                  </a:lnTo>
                  <a:lnTo>
                    <a:pt x="551" y="933"/>
                  </a:lnTo>
                  <a:lnTo>
                    <a:pt x="539" y="883"/>
                  </a:lnTo>
                  <a:lnTo>
                    <a:pt x="524" y="834"/>
                  </a:lnTo>
                  <a:lnTo>
                    <a:pt x="508" y="783"/>
                  </a:lnTo>
                  <a:lnTo>
                    <a:pt x="491" y="732"/>
                  </a:lnTo>
                  <a:lnTo>
                    <a:pt x="474" y="683"/>
                  </a:lnTo>
                  <a:lnTo>
                    <a:pt x="456" y="633"/>
                  </a:lnTo>
                  <a:lnTo>
                    <a:pt x="439" y="587"/>
                  </a:lnTo>
                  <a:lnTo>
                    <a:pt x="421" y="541"/>
                  </a:lnTo>
                  <a:lnTo>
                    <a:pt x="404" y="498"/>
                  </a:lnTo>
                  <a:lnTo>
                    <a:pt x="388" y="459"/>
                  </a:lnTo>
                  <a:lnTo>
                    <a:pt x="374" y="424"/>
                  </a:lnTo>
                  <a:lnTo>
                    <a:pt x="361" y="394"/>
                  </a:lnTo>
                  <a:lnTo>
                    <a:pt x="351" y="368"/>
                  </a:lnTo>
                  <a:lnTo>
                    <a:pt x="342" y="348"/>
                  </a:lnTo>
                  <a:lnTo>
                    <a:pt x="364" y="347"/>
                  </a:lnTo>
                  <a:lnTo>
                    <a:pt x="391" y="344"/>
                  </a:lnTo>
                  <a:lnTo>
                    <a:pt x="423" y="342"/>
                  </a:lnTo>
                  <a:lnTo>
                    <a:pt x="461" y="339"/>
                  </a:lnTo>
                  <a:lnTo>
                    <a:pt x="501" y="337"/>
                  </a:lnTo>
                  <a:lnTo>
                    <a:pt x="544" y="333"/>
                  </a:lnTo>
                  <a:lnTo>
                    <a:pt x="589" y="328"/>
                  </a:lnTo>
                  <a:lnTo>
                    <a:pt x="634" y="324"/>
                  </a:lnTo>
                  <a:lnTo>
                    <a:pt x="678" y="318"/>
                  </a:lnTo>
                  <a:lnTo>
                    <a:pt x="722" y="313"/>
                  </a:lnTo>
                  <a:lnTo>
                    <a:pt x="765" y="308"/>
                  </a:lnTo>
                  <a:lnTo>
                    <a:pt x="806" y="302"/>
                  </a:lnTo>
                  <a:lnTo>
                    <a:pt x="841" y="295"/>
                  </a:lnTo>
                  <a:lnTo>
                    <a:pt x="873" y="289"/>
                  </a:lnTo>
                  <a:lnTo>
                    <a:pt x="899" y="282"/>
                  </a:lnTo>
                  <a:lnTo>
                    <a:pt x="920" y="274"/>
                  </a:lnTo>
                  <a:lnTo>
                    <a:pt x="945" y="260"/>
                  </a:lnTo>
                  <a:lnTo>
                    <a:pt x="966" y="240"/>
                  </a:lnTo>
                  <a:lnTo>
                    <a:pt x="980" y="217"/>
                  </a:lnTo>
                  <a:lnTo>
                    <a:pt x="992" y="191"/>
                  </a:lnTo>
                  <a:lnTo>
                    <a:pt x="999" y="164"/>
                  </a:lnTo>
                  <a:lnTo>
                    <a:pt x="1005" y="136"/>
                  </a:lnTo>
                  <a:lnTo>
                    <a:pt x="1006" y="109"/>
                  </a:lnTo>
                  <a:lnTo>
                    <a:pt x="1007" y="84"/>
                  </a:lnTo>
                  <a:lnTo>
                    <a:pt x="1007" y="59"/>
                  </a:lnTo>
                  <a:lnTo>
                    <a:pt x="1006" y="40"/>
                  </a:lnTo>
                  <a:lnTo>
                    <a:pt x="1003" y="27"/>
                  </a:lnTo>
                  <a:lnTo>
                    <a:pt x="1003" y="20"/>
                  </a:lnTo>
                  <a:lnTo>
                    <a:pt x="1002" y="15"/>
                  </a:lnTo>
                  <a:lnTo>
                    <a:pt x="998" y="11"/>
                  </a:lnTo>
                  <a:lnTo>
                    <a:pt x="993" y="9"/>
                  </a:lnTo>
                  <a:lnTo>
                    <a:pt x="988" y="7"/>
                  </a:lnTo>
                  <a:lnTo>
                    <a:pt x="742" y="0"/>
                  </a:lnTo>
                  <a:lnTo>
                    <a:pt x="739" y="0"/>
                  </a:lnTo>
                  <a:lnTo>
                    <a:pt x="737" y="1"/>
                  </a:lnTo>
                  <a:lnTo>
                    <a:pt x="733" y="2"/>
                  </a:lnTo>
                  <a:lnTo>
                    <a:pt x="730" y="3"/>
                  </a:lnTo>
                  <a:close/>
                </a:path>
              </a:pathLst>
            </a:custGeom>
            <a:solidFill>
              <a:srgbClr val="000000"/>
            </a:solidFill>
            <a:ln w="9525">
              <a:noFill/>
              <a:round/>
              <a:headEnd/>
              <a:tailEnd/>
            </a:ln>
          </p:spPr>
          <p:txBody>
            <a:bodyPr/>
            <a:lstStyle/>
            <a:p>
              <a:pPr rtl="0"/>
              <a:endParaRPr lang="en-US" sz="3800"/>
            </a:p>
          </p:txBody>
        </p:sp>
        <p:sp>
          <p:nvSpPr>
            <p:cNvPr id="1378" name="Freeform 1376"/>
            <p:cNvSpPr>
              <a:spLocks/>
            </p:cNvSpPr>
            <p:nvPr/>
          </p:nvSpPr>
          <p:spPr bwMode="auto">
            <a:xfrm flipH="1">
              <a:off x="-599" y="3923"/>
              <a:ext cx="215" cy="219"/>
            </a:xfrm>
            <a:custGeom>
              <a:avLst/>
              <a:gdLst>
                <a:gd name="T0" fmla="*/ 18 w 940"/>
                <a:gd name="T1" fmla="*/ 39 h 959"/>
                <a:gd name="T2" fmla="*/ 24 w 940"/>
                <a:gd name="T3" fmla="*/ 32 h 959"/>
                <a:gd name="T4" fmla="*/ 34 w 940"/>
                <a:gd name="T5" fmla="*/ 29 h 959"/>
                <a:gd name="T6" fmla="*/ 50 w 940"/>
                <a:gd name="T7" fmla="*/ 28 h 959"/>
                <a:gd name="T8" fmla="*/ 79 w 940"/>
                <a:gd name="T9" fmla="*/ 25 h 959"/>
                <a:gd name="T10" fmla="*/ 112 w 940"/>
                <a:gd name="T11" fmla="*/ 22 h 959"/>
                <a:gd name="T12" fmla="*/ 142 w 940"/>
                <a:gd name="T13" fmla="*/ 18 h 959"/>
                <a:gd name="T14" fmla="*/ 160 w 940"/>
                <a:gd name="T15" fmla="*/ 17 h 959"/>
                <a:gd name="T16" fmla="*/ 164 w 940"/>
                <a:gd name="T17" fmla="*/ 15 h 959"/>
                <a:gd name="T18" fmla="*/ 165 w 940"/>
                <a:gd name="T19" fmla="*/ 12 h 959"/>
                <a:gd name="T20" fmla="*/ 165 w 940"/>
                <a:gd name="T21" fmla="*/ 0 h 959"/>
                <a:gd name="T22" fmla="*/ 172 w 940"/>
                <a:gd name="T23" fmla="*/ 0 h 959"/>
                <a:gd name="T24" fmla="*/ 182 w 940"/>
                <a:gd name="T25" fmla="*/ 1 h 959"/>
                <a:gd name="T26" fmla="*/ 194 w 940"/>
                <a:gd name="T27" fmla="*/ 1 h 959"/>
                <a:gd name="T28" fmla="*/ 205 w 940"/>
                <a:gd name="T29" fmla="*/ 1 h 959"/>
                <a:gd name="T30" fmla="*/ 213 w 940"/>
                <a:gd name="T31" fmla="*/ 2 h 959"/>
                <a:gd name="T32" fmla="*/ 215 w 940"/>
                <a:gd name="T33" fmla="*/ 6 h 959"/>
                <a:gd name="T34" fmla="*/ 215 w 940"/>
                <a:gd name="T35" fmla="*/ 17 h 959"/>
                <a:gd name="T36" fmla="*/ 212 w 940"/>
                <a:gd name="T37" fmla="*/ 33 h 959"/>
                <a:gd name="T38" fmla="*/ 204 w 940"/>
                <a:gd name="T39" fmla="*/ 46 h 959"/>
                <a:gd name="T40" fmla="*/ 188 w 940"/>
                <a:gd name="T41" fmla="*/ 52 h 959"/>
                <a:gd name="T42" fmla="*/ 159 w 940"/>
                <a:gd name="T43" fmla="*/ 56 h 959"/>
                <a:gd name="T44" fmla="*/ 124 w 940"/>
                <a:gd name="T45" fmla="*/ 60 h 959"/>
                <a:gd name="T46" fmla="*/ 91 w 940"/>
                <a:gd name="T47" fmla="*/ 63 h 959"/>
                <a:gd name="T48" fmla="*/ 70 w 940"/>
                <a:gd name="T49" fmla="*/ 65 h 959"/>
                <a:gd name="T50" fmla="*/ 63 w 940"/>
                <a:gd name="T51" fmla="*/ 65 h 959"/>
                <a:gd name="T52" fmla="*/ 61 w 940"/>
                <a:gd name="T53" fmla="*/ 67 h 959"/>
                <a:gd name="T54" fmla="*/ 61 w 940"/>
                <a:gd name="T55" fmla="*/ 68 h 959"/>
                <a:gd name="T56" fmla="*/ 61 w 940"/>
                <a:gd name="T57" fmla="*/ 70 h 959"/>
                <a:gd name="T58" fmla="*/ 62 w 940"/>
                <a:gd name="T59" fmla="*/ 72 h 959"/>
                <a:gd name="T60" fmla="*/ 68 w 940"/>
                <a:gd name="T61" fmla="*/ 86 h 959"/>
                <a:gd name="T62" fmla="*/ 79 w 940"/>
                <a:gd name="T63" fmla="*/ 112 h 959"/>
                <a:gd name="T64" fmla="*/ 92 w 940"/>
                <a:gd name="T65" fmla="*/ 146 h 959"/>
                <a:gd name="T66" fmla="*/ 104 w 940"/>
                <a:gd name="T67" fmla="*/ 183 h 959"/>
                <a:gd name="T68" fmla="*/ 113 w 940"/>
                <a:gd name="T69" fmla="*/ 219 h 959"/>
                <a:gd name="T70" fmla="*/ 97 w 940"/>
                <a:gd name="T71" fmla="*/ 209 h 959"/>
                <a:gd name="T72" fmla="*/ 75 w 940"/>
                <a:gd name="T73" fmla="*/ 196 h 959"/>
                <a:gd name="T74" fmla="*/ 51 w 940"/>
                <a:gd name="T75" fmla="*/ 183 h 959"/>
                <a:gd name="T76" fmla="*/ 27 w 940"/>
                <a:gd name="T77" fmla="*/ 171 h 959"/>
                <a:gd name="T78" fmla="*/ 5 w 940"/>
                <a:gd name="T79" fmla="*/ 164 h 959"/>
                <a:gd name="T80" fmla="*/ 4 w 940"/>
                <a:gd name="T81" fmla="*/ 138 h 959"/>
                <a:gd name="T82" fmla="*/ 13 w 940"/>
                <a:gd name="T83" fmla="*/ 82 h 959"/>
                <a:gd name="T84" fmla="*/ 17 w 940"/>
                <a:gd name="T85" fmla="*/ 45 h 9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40"/>
                <a:gd name="T130" fmla="*/ 0 h 959"/>
                <a:gd name="T131" fmla="*/ 940 w 940"/>
                <a:gd name="T132" fmla="*/ 959 h 9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40" h="959">
                  <a:moveTo>
                    <a:pt x="76" y="198"/>
                  </a:moveTo>
                  <a:lnTo>
                    <a:pt x="78" y="185"/>
                  </a:lnTo>
                  <a:lnTo>
                    <a:pt x="80" y="172"/>
                  </a:lnTo>
                  <a:lnTo>
                    <a:pt x="86" y="159"/>
                  </a:lnTo>
                  <a:lnTo>
                    <a:pt x="93" y="148"/>
                  </a:lnTo>
                  <a:lnTo>
                    <a:pt x="104" y="139"/>
                  </a:lnTo>
                  <a:lnTo>
                    <a:pt x="115" y="133"/>
                  </a:lnTo>
                  <a:lnTo>
                    <a:pt x="131" y="128"/>
                  </a:lnTo>
                  <a:lnTo>
                    <a:pt x="148" y="126"/>
                  </a:lnTo>
                  <a:lnTo>
                    <a:pt x="164" y="126"/>
                  </a:lnTo>
                  <a:lnTo>
                    <a:pt x="188" y="124"/>
                  </a:lnTo>
                  <a:lnTo>
                    <a:pt x="219" y="121"/>
                  </a:lnTo>
                  <a:lnTo>
                    <a:pt x="257" y="119"/>
                  </a:lnTo>
                  <a:lnTo>
                    <a:pt x="300" y="115"/>
                  </a:lnTo>
                  <a:lnTo>
                    <a:pt x="346" y="109"/>
                  </a:lnTo>
                  <a:lnTo>
                    <a:pt x="394" y="106"/>
                  </a:lnTo>
                  <a:lnTo>
                    <a:pt x="443" y="100"/>
                  </a:lnTo>
                  <a:lnTo>
                    <a:pt x="491" y="95"/>
                  </a:lnTo>
                  <a:lnTo>
                    <a:pt x="538" y="90"/>
                  </a:lnTo>
                  <a:lnTo>
                    <a:pt x="581" y="86"/>
                  </a:lnTo>
                  <a:lnTo>
                    <a:pt x="621" y="81"/>
                  </a:lnTo>
                  <a:lnTo>
                    <a:pt x="655" y="78"/>
                  </a:lnTo>
                  <a:lnTo>
                    <a:pt x="681" y="74"/>
                  </a:lnTo>
                  <a:lnTo>
                    <a:pt x="699" y="73"/>
                  </a:lnTo>
                  <a:lnTo>
                    <a:pt x="708" y="72"/>
                  </a:lnTo>
                  <a:lnTo>
                    <a:pt x="715" y="70"/>
                  </a:lnTo>
                  <a:lnTo>
                    <a:pt x="719" y="66"/>
                  </a:lnTo>
                  <a:lnTo>
                    <a:pt x="721" y="61"/>
                  </a:lnTo>
                  <a:lnTo>
                    <a:pt x="723" y="56"/>
                  </a:lnTo>
                  <a:lnTo>
                    <a:pt x="723" y="51"/>
                  </a:lnTo>
                  <a:lnTo>
                    <a:pt x="723" y="35"/>
                  </a:lnTo>
                  <a:lnTo>
                    <a:pt x="723" y="17"/>
                  </a:lnTo>
                  <a:lnTo>
                    <a:pt x="723" y="0"/>
                  </a:lnTo>
                  <a:lnTo>
                    <a:pt x="729" y="0"/>
                  </a:lnTo>
                  <a:lnTo>
                    <a:pt x="738" y="1"/>
                  </a:lnTo>
                  <a:lnTo>
                    <a:pt x="751" y="1"/>
                  </a:lnTo>
                  <a:lnTo>
                    <a:pt x="764" y="1"/>
                  </a:lnTo>
                  <a:lnTo>
                    <a:pt x="780" y="3"/>
                  </a:lnTo>
                  <a:lnTo>
                    <a:pt x="797" y="3"/>
                  </a:lnTo>
                  <a:lnTo>
                    <a:pt x="814" y="3"/>
                  </a:lnTo>
                  <a:lnTo>
                    <a:pt x="832" y="4"/>
                  </a:lnTo>
                  <a:lnTo>
                    <a:pt x="850" y="4"/>
                  </a:lnTo>
                  <a:lnTo>
                    <a:pt x="867" y="5"/>
                  </a:lnTo>
                  <a:lnTo>
                    <a:pt x="882" y="5"/>
                  </a:lnTo>
                  <a:lnTo>
                    <a:pt x="898" y="5"/>
                  </a:lnTo>
                  <a:lnTo>
                    <a:pt x="911" y="7"/>
                  </a:lnTo>
                  <a:lnTo>
                    <a:pt x="923" y="7"/>
                  </a:lnTo>
                  <a:lnTo>
                    <a:pt x="932" y="7"/>
                  </a:lnTo>
                  <a:lnTo>
                    <a:pt x="937" y="7"/>
                  </a:lnTo>
                  <a:lnTo>
                    <a:pt x="938" y="16"/>
                  </a:lnTo>
                  <a:lnTo>
                    <a:pt x="938" y="26"/>
                  </a:lnTo>
                  <a:lnTo>
                    <a:pt x="940" y="38"/>
                  </a:lnTo>
                  <a:lnTo>
                    <a:pt x="940" y="52"/>
                  </a:lnTo>
                  <a:lnTo>
                    <a:pt x="940" y="74"/>
                  </a:lnTo>
                  <a:lnTo>
                    <a:pt x="937" y="98"/>
                  </a:lnTo>
                  <a:lnTo>
                    <a:pt x="933" y="121"/>
                  </a:lnTo>
                  <a:lnTo>
                    <a:pt x="928" y="143"/>
                  </a:lnTo>
                  <a:lnTo>
                    <a:pt x="919" y="165"/>
                  </a:lnTo>
                  <a:lnTo>
                    <a:pt x="907" y="185"/>
                  </a:lnTo>
                  <a:lnTo>
                    <a:pt x="893" y="201"/>
                  </a:lnTo>
                  <a:lnTo>
                    <a:pt x="873" y="212"/>
                  </a:lnTo>
                  <a:lnTo>
                    <a:pt x="850" y="220"/>
                  </a:lnTo>
                  <a:lnTo>
                    <a:pt x="820" y="228"/>
                  </a:lnTo>
                  <a:lnTo>
                    <a:pt x="782" y="234"/>
                  </a:lnTo>
                  <a:lnTo>
                    <a:pt x="739" y="241"/>
                  </a:lnTo>
                  <a:lnTo>
                    <a:pt x="693" y="247"/>
                  </a:lnTo>
                  <a:lnTo>
                    <a:pt x="643" y="254"/>
                  </a:lnTo>
                  <a:lnTo>
                    <a:pt x="593" y="259"/>
                  </a:lnTo>
                  <a:lnTo>
                    <a:pt x="542" y="264"/>
                  </a:lnTo>
                  <a:lnTo>
                    <a:pt x="492" y="270"/>
                  </a:lnTo>
                  <a:lnTo>
                    <a:pt x="444" y="273"/>
                  </a:lnTo>
                  <a:lnTo>
                    <a:pt x="400" y="276"/>
                  </a:lnTo>
                  <a:lnTo>
                    <a:pt x="361" y="280"/>
                  </a:lnTo>
                  <a:lnTo>
                    <a:pt x="329" y="283"/>
                  </a:lnTo>
                  <a:lnTo>
                    <a:pt x="304" y="284"/>
                  </a:lnTo>
                  <a:lnTo>
                    <a:pt x="287" y="285"/>
                  </a:lnTo>
                  <a:lnTo>
                    <a:pt x="281" y="285"/>
                  </a:lnTo>
                  <a:lnTo>
                    <a:pt x="277" y="285"/>
                  </a:lnTo>
                  <a:lnTo>
                    <a:pt x="273" y="286"/>
                  </a:lnTo>
                  <a:lnTo>
                    <a:pt x="270" y="289"/>
                  </a:lnTo>
                  <a:lnTo>
                    <a:pt x="268" y="293"/>
                  </a:lnTo>
                  <a:lnTo>
                    <a:pt x="266" y="294"/>
                  </a:lnTo>
                  <a:lnTo>
                    <a:pt x="266" y="297"/>
                  </a:lnTo>
                  <a:lnTo>
                    <a:pt x="265" y="298"/>
                  </a:lnTo>
                  <a:lnTo>
                    <a:pt x="265" y="301"/>
                  </a:lnTo>
                  <a:lnTo>
                    <a:pt x="265" y="302"/>
                  </a:lnTo>
                  <a:lnTo>
                    <a:pt x="266" y="305"/>
                  </a:lnTo>
                  <a:lnTo>
                    <a:pt x="266" y="306"/>
                  </a:lnTo>
                  <a:lnTo>
                    <a:pt x="266" y="309"/>
                  </a:lnTo>
                  <a:lnTo>
                    <a:pt x="269" y="314"/>
                  </a:lnTo>
                  <a:lnTo>
                    <a:pt x="274" y="327"/>
                  </a:lnTo>
                  <a:lnTo>
                    <a:pt x="284" y="348"/>
                  </a:lnTo>
                  <a:lnTo>
                    <a:pt x="296" y="375"/>
                  </a:lnTo>
                  <a:lnTo>
                    <a:pt x="310" y="409"/>
                  </a:lnTo>
                  <a:lnTo>
                    <a:pt x="326" y="448"/>
                  </a:lnTo>
                  <a:lnTo>
                    <a:pt x="344" y="491"/>
                  </a:lnTo>
                  <a:lnTo>
                    <a:pt x="362" y="538"/>
                  </a:lnTo>
                  <a:lnTo>
                    <a:pt x="382" y="588"/>
                  </a:lnTo>
                  <a:lnTo>
                    <a:pt x="401" y="640"/>
                  </a:lnTo>
                  <a:lnTo>
                    <a:pt x="420" y="694"/>
                  </a:lnTo>
                  <a:lnTo>
                    <a:pt x="438" y="749"/>
                  </a:lnTo>
                  <a:lnTo>
                    <a:pt x="456" y="803"/>
                  </a:lnTo>
                  <a:lnTo>
                    <a:pt x="472" y="857"/>
                  </a:lnTo>
                  <a:lnTo>
                    <a:pt x="485" y="909"/>
                  </a:lnTo>
                  <a:lnTo>
                    <a:pt x="496" y="959"/>
                  </a:lnTo>
                  <a:lnTo>
                    <a:pt x="477" y="946"/>
                  </a:lnTo>
                  <a:lnTo>
                    <a:pt x="453" y="932"/>
                  </a:lnTo>
                  <a:lnTo>
                    <a:pt x="426" y="916"/>
                  </a:lnTo>
                  <a:lnTo>
                    <a:pt x="396" y="898"/>
                  </a:lnTo>
                  <a:lnTo>
                    <a:pt x="364" y="879"/>
                  </a:lnTo>
                  <a:lnTo>
                    <a:pt x="330" y="859"/>
                  </a:lnTo>
                  <a:lnTo>
                    <a:pt x="295" y="840"/>
                  </a:lnTo>
                  <a:lnTo>
                    <a:pt x="260" y="820"/>
                  </a:lnTo>
                  <a:lnTo>
                    <a:pt x="223" y="801"/>
                  </a:lnTo>
                  <a:lnTo>
                    <a:pt x="187" y="782"/>
                  </a:lnTo>
                  <a:lnTo>
                    <a:pt x="151" y="765"/>
                  </a:lnTo>
                  <a:lnTo>
                    <a:pt x="117" y="750"/>
                  </a:lnTo>
                  <a:lnTo>
                    <a:pt x="84" y="737"/>
                  </a:lnTo>
                  <a:lnTo>
                    <a:pt x="53" y="726"/>
                  </a:lnTo>
                  <a:lnTo>
                    <a:pt x="24" y="719"/>
                  </a:lnTo>
                  <a:lnTo>
                    <a:pt x="0" y="713"/>
                  </a:lnTo>
                  <a:lnTo>
                    <a:pt x="6" y="668"/>
                  </a:lnTo>
                  <a:lnTo>
                    <a:pt x="17" y="603"/>
                  </a:lnTo>
                  <a:lnTo>
                    <a:pt x="30" y="523"/>
                  </a:lnTo>
                  <a:lnTo>
                    <a:pt x="43" y="439"/>
                  </a:lnTo>
                  <a:lnTo>
                    <a:pt x="56" y="357"/>
                  </a:lnTo>
                  <a:lnTo>
                    <a:pt x="66" y="284"/>
                  </a:lnTo>
                  <a:lnTo>
                    <a:pt x="74" y="228"/>
                  </a:lnTo>
                  <a:lnTo>
                    <a:pt x="76" y="198"/>
                  </a:lnTo>
                  <a:close/>
                </a:path>
              </a:pathLst>
            </a:custGeom>
            <a:solidFill>
              <a:srgbClr val="B4E5FE"/>
            </a:solidFill>
            <a:ln w="9525">
              <a:noFill/>
              <a:round/>
              <a:headEnd/>
              <a:tailEnd/>
            </a:ln>
          </p:spPr>
          <p:txBody>
            <a:bodyPr/>
            <a:lstStyle/>
            <a:p>
              <a:pPr rtl="0"/>
              <a:endParaRPr lang="en-US" sz="3800"/>
            </a:p>
          </p:txBody>
        </p:sp>
        <p:sp>
          <p:nvSpPr>
            <p:cNvPr id="1379" name="Freeform 1377"/>
            <p:cNvSpPr>
              <a:spLocks/>
            </p:cNvSpPr>
            <p:nvPr/>
          </p:nvSpPr>
          <p:spPr bwMode="auto">
            <a:xfrm flipH="1">
              <a:off x="-605" y="3743"/>
              <a:ext cx="82" cy="190"/>
            </a:xfrm>
            <a:custGeom>
              <a:avLst/>
              <a:gdLst>
                <a:gd name="T0" fmla="*/ 11 w 357"/>
                <a:gd name="T1" fmla="*/ 2 h 828"/>
                <a:gd name="T2" fmla="*/ 8 w 357"/>
                <a:gd name="T3" fmla="*/ 4 h 828"/>
                <a:gd name="T4" fmla="*/ 6 w 357"/>
                <a:gd name="T5" fmla="*/ 7 h 828"/>
                <a:gd name="T6" fmla="*/ 4 w 357"/>
                <a:gd name="T7" fmla="*/ 10 h 828"/>
                <a:gd name="T8" fmla="*/ 2 w 357"/>
                <a:gd name="T9" fmla="*/ 19 h 828"/>
                <a:gd name="T10" fmla="*/ 0 w 357"/>
                <a:gd name="T11" fmla="*/ 40 h 828"/>
                <a:gd name="T12" fmla="*/ 1 w 357"/>
                <a:gd name="T13" fmla="*/ 64 h 828"/>
                <a:gd name="T14" fmla="*/ 5 w 357"/>
                <a:gd name="T15" fmla="*/ 90 h 828"/>
                <a:gd name="T16" fmla="*/ 10 w 357"/>
                <a:gd name="T17" fmla="*/ 103 h 828"/>
                <a:gd name="T18" fmla="*/ 13 w 357"/>
                <a:gd name="T19" fmla="*/ 115 h 828"/>
                <a:gd name="T20" fmla="*/ 17 w 357"/>
                <a:gd name="T21" fmla="*/ 135 h 828"/>
                <a:gd name="T22" fmla="*/ 19 w 357"/>
                <a:gd name="T23" fmla="*/ 162 h 828"/>
                <a:gd name="T24" fmla="*/ 18 w 357"/>
                <a:gd name="T25" fmla="*/ 177 h 828"/>
                <a:gd name="T26" fmla="*/ 19 w 357"/>
                <a:gd name="T27" fmla="*/ 178 h 828"/>
                <a:gd name="T28" fmla="*/ 19 w 357"/>
                <a:gd name="T29" fmla="*/ 179 h 828"/>
                <a:gd name="T30" fmla="*/ 21 w 357"/>
                <a:gd name="T31" fmla="*/ 181 h 828"/>
                <a:gd name="T32" fmla="*/ 25 w 357"/>
                <a:gd name="T33" fmla="*/ 184 h 828"/>
                <a:gd name="T34" fmla="*/ 30 w 357"/>
                <a:gd name="T35" fmla="*/ 187 h 828"/>
                <a:gd name="T36" fmla="*/ 38 w 357"/>
                <a:gd name="T37" fmla="*/ 189 h 828"/>
                <a:gd name="T38" fmla="*/ 47 w 357"/>
                <a:gd name="T39" fmla="*/ 190 h 828"/>
                <a:gd name="T40" fmla="*/ 59 w 357"/>
                <a:gd name="T41" fmla="*/ 189 h 828"/>
                <a:gd name="T42" fmla="*/ 72 w 357"/>
                <a:gd name="T43" fmla="*/ 185 h 828"/>
                <a:gd name="T44" fmla="*/ 81 w 357"/>
                <a:gd name="T45" fmla="*/ 181 h 828"/>
                <a:gd name="T46" fmla="*/ 82 w 357"/>
                <a:gd name="T47" fmla="*/ 179 h 828"/>
                <a:gd name="T48" fmla="*/ 82 w 357"/>
                <a:gd name="T49" fmla="*/ 171 h 828"/>
                <a:gd name="T50" fmla="*/ 79 w 357"/>
                <a:gd name="T51" fmla="*/ 131 h 828"/>
                <a:gd name="T52" fmla="*/ 69 w 357"/>
                <a:gd name="T53" fmla="*/ 75 h 828"/>
                <a:gd name="T54" fmla="*/ 51 w 357"/>
                <a:gd name="T55" fmla="*/ 23 h 828"/>
                <a:gd name="T56" fmla="*/ 37 w 357"/>
                <a:gd name="T57" fmla="*/ 4 h 828"/>
                <a:gd name="T58" fmla="*/ 36 w 357"/>
                <a:gd name="T59" fmla="*/ 4 h 828"/>
                <a:gd name="T60" fmla="*/ 35 w 357"/>
                <a:gd name="T61" fmla="*/ 4 h 828"/>
                <a:gd name="T62" fmla="*/ 31 w 357"/>
                <a:gd name="T63" fmla="*/ 2 h 828"/>
                <a:gd name="T64" fmla="*/ 24 w 357"/>
                <a:gd name="T65" fmla="*/ 0 h 828"/>
                <a:gd name="T66" fmla="*/ 16 w 357"/>
                <a:gd name="T67" fmla="*/ 0 h 8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7"/>
                <a:gd name="T103" fmla="*/ 0 h 828"/>
                <a:gd name="T104" fmla="*/ 357 w 357"/>
                <a:gd name="T105" fmla="*/ 828 h 8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7" h="828">
                  <a:moveTo>
                    <a:pt x="54" y="6"/>
                  </a:moveTo>
                  <a:lnTo>
                    <a:pt x="48" y="10"/>
                  </a:lnTo>
                  <a:lnTo>
                    <a:pt x="41" y="14"/>
                  </a:lnTo>
                  <a:lnTo>
                    <a:pt x="36" y="18"/>
                  </a:lnTo>
                  <a:lnTo>
                    <a:pt x="31" y="23"/>
                  </a:lnTo>
                  <a:lnTo>
                    <a:pt x="26" y="30"/>
                  </a:lnTo>
                  <a:lnTo>
                    <a:pt x="22" y="36"/>
                  </a:lnTo>
                  <a:lnTo>
                    <a:pt x="18" y="43"/>
                  </a:lnTo>
                  <a:lnTo>
                    <a:pt x="15" y="51"/>
                  </a:lnTo>
                  <a:lnTo>
                    <a:pt x="8" y="83"/>
                  </a:lnTo>
                  <a:lnTo>
                    <a:pt x="2" y="124"/>
                  </a:lnTo>
                  <a:lnTo>
                    <a:pt x="0" y="173"/>
                  </a:lnTo>
                  <a:lnTo>
                    <a:pt x="0" y="225"/>
                  </a:lnTo>
                  <a:lnTo>
                    <a:pt x="4" y="281"/>
                  </a:lnTo>
                  <a:lnTo>
                    <a:pt x="11" y="337"/>
                  </a:lnTo>
                  <a:lnTo>
                    <a:pt x="23" y="392"/>
                  </a:lnTo>
                  <a:lnTo>
                    <a:pt x="40" y="442"/>
                  </a:lnTo>
                  <a:lnTo>
                    <a:pt x="43" y="449"/>
                  </a:lnTo>
                  <a:lnTo>
                    <a:pt x="49" y="469"/>
                  </a:lnTo>
                  <a:lnTo>
                    <a:pt x="57" y="500"/>
                  </a:lnTo>
                  <a:lnTo>
                    <a:pt x="66" y="540"/>
                  </a:lnTo>
                  <a:lnTo>
                    <a:pt x="74" y="588"/>
                  </a:lnTo>
                  <a:lnTo>
                    <a:pt x="80" y="644"/>
                  </a:lnTo>
                  <a:lnTo>
                    <a:pt x="82" y="704"/>
                  </a:lnTo>
                  <a:lnTo>
                    <a:pt x="79" y="768"/>
                  </a:lnTo>
                  <a:lnTo>
                    <a:pt x="79" y="770"/>
                  </a:lnTo>
                  <a:lnTo>
                    <a:pt x="80" y="774"/>
                  </a:lnTo>
                  <a:lnTo>
                    <a:pt x="82" y="777"/>
                  </a:lnTo>
                  <a:lnTo>
                    <a:pt x="83" y="780"/>
                  </a:lnTo>
                  <a:lnTo>
                    <a:pt x="84" y="781"/>
                  </a:lnTo>
                  <a:lnTo>
                    <a:pt x="88" y="785"/>
                  </a:lnTo>
                  <a:lnTo>
                    <a:pt x="93" y="790"/>
                  </a:lnTo>
                  <a:lnTo>
                    <a:pt x="100" y="795"/>
                  </a:lnTo>
                  <a:lnTo>
                    <a:pt x="109" y="802"/>
                  </a:lnTo>
                  <a:lnTo>
                    <a:pt x="119" y="808"/>
                  </a:lnTo>
                  <a:lnTo>
                    <a:pt x="132" y="815"/>
                  </a:lnTo>
                  <a:lnTo>
                    <a:pt x="148" y="820"/>
                  </a:lnTo>
                  <a:lnTo>
                    <a:pt x="165" y="824"/>
                  </a:lnTo>
                  <a:lnTo>
                    <a:pt x="184" y="826"/>
                  </a:lnTo>
                  <a:lnTo>
                    <a:pt x="205" y="828"/>
                  </a:lnTo>
                  <a:lnTo>
                    <a:pt x="230" y="826"/>
                  </a:lnTo>
                  <a:lnTo>
                    <a:pt x="256" y="823"/>
                  </a:lnTo>
                  <a:lnTo>
                    <a:pt x="284" y="816"/>
                  </a:lnTo>
                  <a:lnTo>
                    <a:pt x="314" y="806"/>
                  </a:lnTo>
                  <a:lnTo>
                    <a:pt x="348" y="791"/>
                  </a:lnTo>
                  <a:lnTo>
                    <a:pt x="352" y="789"/>
                  </a:lnTo>
                  <a:lnTo>
                    <a:pt x="355" y="786"/>
                  </a:lnTo>
                  <a:lnTo>
                    <a:pt x="356" y="782"/>
                  </a:lnTo>
                  <a:lnTo>
                    <a:pt x="357" y="777"/>
                  </a:lnTo>
                  <a:lnTo>
                    <a:pt x="356" y="744"/>
                  </a:lnTo>
                  <a:lnTo>
                    <a:pt x="352" y="672"/>
                  </a:lnTo>
                  <a:lnTo>
                    <a:pt x="343" y="571"/>
                  </a:lnTo>
                  <a:lnTo>
                    <a:pt x="326" y="453"/>
                  </a:lnTo>
                  <a:lnTo>
                    <a:pt x="301" y="328"/>
                  </a:lnTo>
                  <a:lnTo>
                    <a:pt x="268" y="207"/>
                  </a:lnTo>
                  <a:lnTo>
                    <a:pt x="221" y="100"/>
                  </a:lnTo>
                  <a:lnTo>
                    <a:pt x="161" y="21"/>
                  </a:lnTo>
                  <a:lnTo>
                    <a:pt x="160" y="19"/>
                  </a:lnTo>
                  <a:lnTo>
                    <a:pt x="158" y="18"/>
                  </a:lnTo>
                  <a:lnTo>
                    <a:pt x="157" y="18"/>
                  </a:lnTo>
                  <a:lnTo>
                    <a:pt x="153" y="17"/>
                  </a:lnTo>
                  <a:lnTo>
                    <a:pt x="145" y="13"/>
                  </a:lnTo>
                  <a:lnTo>
                    <a:pt x="135" y="9"/>
                  </a:lnTo>
                  <a:lnTo>
                    <a:pt x="121" y="5"/>
                  </a:lnTo>
                  <a:lnTo>
                    <a:pt x="105" y="1"/>
                  </a:lnTo>
                  <a:lnTo>
                    <a:pt x="88" y="0"/>
                  </a:lnTo>
                  <a:lnTo>
                    <a:pt x="71" y="1"/>
                  </a:lnTo>
                  <a:lnTo>
                    <a:pt x="54" y="6"/>
                  </a:lnTo>
                  <a:close/>
                </a:path>
              </a:pathLst>
            </a:custGeom>
            <a:solidFill>
              <a:srgbClr val="000000"/>
            </a:solidFill>
            <a:ln w="9525">
              <a:noFill/>
              <a:round/>
              <a:headEnd/>
              <a:tailEnd/>
            </a:ln>
          </p:spPr>
          <p:txBody>
            <a:bodyPr/>
            <a:lstStyle/>
            <a:p>
              <a:pPr rtl="0"/>
              <a:endParaRPr lang="en-US" sz="3800"/>
            </a:p>
          </p:txBody>
        </p:sp>
        <p:sp>
          <p:nvSpPr>
            <p:cNvPr id="1380" name="Freeform 1378"/>
            <p:cNvSpPr>
              <a:spLocks/>
            </p:cNvSpPr>
            <p:nvPr/>
          </p:nvSpPr>
          <p:spPr bwMode="auto">
            <a:xfrm flipH="1">
              <a:off x="-548" y="3919"/>
              <a:ext cx="0" cy="1"/>
            </a:xfrm>
            <a:custGeom>
              <a:avLst/>
              <a:gdLst>
                <a:gd name="T0" fmla="*/ 0 h 3"/>
                <a:gd name="T1" fmla="*/ 0 h 3"/>
                <a:gd name="T2" fmla="*/ 0 h 3"/>
                <a:gd name="T3" fmla="*/ 0 h 3"/>
                <a:gd name="T4" fmla="*/ 1 h 3"/>
                <a:gd name="T5" fmla="*/ 0 h 3"/>
                <a:gd name="T6" fmla="*/ 0 h 3"/>
                <a:gd name="T7" fmla="*/ 0 h 3"/>
                <a:gd name="T8" fmla="*/ 0 h 3"/>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h 3"/>
                <a:gd name="T19" fmla="*/ 3 h 3"/>
              </a:gdLst>
              <a:ahLst/>
              <a:cxnLst>
                <a:cxn ang="T9">
                  <a:pos x="0" y="T0"/>
                </a:cxn>
                <a:cxn ang="T10">
                  <a:pos x="0" y="T1"/>
                </a:cxn>
                <a:cxn ang="T11">
                  <a:pos x="0" y="T2"/>
                </a:cxn>
                <a:cxn ang="T12">
                  <a:pos x="0" y="T3"/>
                </a:cxn>
                <a:cxn ang="T13">
                  <a:pos x="0" y="T4"/>
                </a:cxn>
                <a:cxn ang="T14">
                  <a:pos x="0" y="T5"/>
                </a:cxn>
                <a:cxn ang="T15">
                  <a:pos x="0" y="T6"/>
                </a:cxn>
                <a:cxn ang="T16">
                  <a:pos x="0" y="T7"/>
                </a:cxn>
                <a:cxn ang="T17">
                  <a:pos x="0" y="T8"/>
                </a:cxn>
              </a:cxnLst>
              <a:rect l="0" t="T18" r="0" b="T19"/>
              <a:pathLst>
                <a:path h="3">
                  <a:moveTo>
                    <a:pt x="0" y="0"/>
                  </a:moveTo>
                  <a:lnTo>
                    <a:pt x="0" y="0"/>
                  </a:lnTo>
                  <a:lnTo>
                    <a:pt x="0" y="1"/>
                  </a:lnTo>
                  <a:lnTo>
                    <a:pt x="0" y="3"/>
                  </a:lnTo>
                  <a:lnTo>
                    <a:pt x="0" y="1"/>
                  </a:lnTo>
                  <a:lnTo>
                    <a:pt x="0" y="0"/>
                  </a:lnTo>
                  <a:close/>
                </a:path>
              </a:pathLst>
            </a:custGeom>
            <a:solidFill>
              <a:srgbClr val="000000"/>
            </a:solidFill>
            <a:ln w="9525">
              <a:noFill/>
              <a:round/>
              <a:headEnd/>
              <a:tailEnd/>
            </a:ln>
          </p:spPr>
          <p:txBody>
            <a:bodyPr/>
            <a:lstStyle/>
            <a:p>
              <a:pPr rtl="0"/>
              <a:endParaRPr lang="en-US" sz="3800"/>
            </a:p>
          </p:txBody>
        </p:sp>
        <p:sp>
          <p:nvSpPr>
            <p:cNvPr id="1381" name="Freeform 1379"/>
            <p:cNvSpPr>
              <a:spLocks/>
            </p:cNvSpPr>
            <p:nvPr/>
          </p:nvSpPr>
          <p:spPr bwMode="auto">
            <a:xfrm flipH="1">
              <a:off x="-598" y="3750"/>
              <a:ext cx="67" cy="175"/>
            </a:xfrm>
            <a:custGeom>
              <a:avLst/>
              <a:gdLst>
                <a:gd name="T0" fmla="*/ 19 w 293"/>
                <a:gd name="T1" fmla="*/ 154 h 763"/>
                <a:gd name="T2" fmla="*/ 19 w 293"/>
                <a:gd name="T3" fmla="*/ 141 h 763"/>
                <a:gd name="T4" fmla="*/ 18 w 293"/>
                <a:gd name="T5" fmla="*/ 130 h 763"/>
                <a:gd name="T6" fmla="*/ 16 w 293"/>
                <a:gd name="T7" fmla="*/ 119 h 763"/>
                <a:gd name="T8" fmla="*/ 14 w 293"/>
                <a:gd name="T9" fmla="*/ 110 h 763"/>
                <a:gd name="T10" fmla="*/ 12 w 293"/>
                <a:gd name="T11" fmla="*/ 103 h 763"/>
                <a:gd name="T12" fmla="*/ 11 w 293"/>
                <a:gd name="T13" fmla="*/ 97 h 763"/>
                <a:gd name="T14" fmla="*/ 9 w 293"/>
                <a:gd name="T15" fmla="*/ 93 h 763"/>
                <a:gd name="T16" fmla="*/ 9 w 293"/>
                <a:gd name="T17" fmla="*/ 92 h 763"/>
                <a:gd name="T18" fmla="*/ 5 w 293"/>
                <a:gd name="T19" fmla="*/ 79 h 763"/>
                <a:gd name="T20" fmla="*/ 2 w 293"/>
                <a:gd name="T21" fmla="*/ 65 h 763"/>
                <a:gd name="T22" fmla="*/ 1 w 293"/>
                <a:gd name="T23" fmla="*/ 50 h 763"/>
                <a:gd name="T24" fmla="*/ 0 w 293"/>
                <a:gd name="T25" fmla="*/ 37 h 763"/>
                <a:gd name="T26" fmla="*/ 0 w 293"/>
                <a:gd name="T27" fmla="*/ 28 h 763"/>
                <a:gd name="T28" fmla="*/ 1 w 293"/>
                <a:gd name="T29" fmla="*/ 19 h 763"/>
                <a:gd name="T30" fmla="*/ 2 w 293"/>
                <a:gd name="T31" fmla="*/ 12 h 763"/>
                <a:gd name="T32" fmla="*/ 3 w 293"/>
                <a:gd name="T33" fmla="*/ 7 h 763"/>
                <a:gd name="T34" fmla="*/ 4 w 293"/>
                <a:gd name="T35" fmla="*/ 5 h 763"/>
                <a:gd name="T36" fmla="*/ 5 w 293"/>
                <a:gd name="T37" fmla="*/ 3 h 763"/>
                <a:gd name="T38" fmla="*/ 7 w 293"/>
                <a:gd name="T39" fmla="*/ 2 h 763"/>
                <a:gd name="T40" fmla="*/ 8 w 293"/>
                <a:gd name="T41" fmla="*/ 1 h 763"/>
                <a:gd name="T42" fmla="*/ 10 w 293"/>
                <a:gd name="T43" fmla="*/ 0 h 763"/>
                <a:gd name="T44" fmla="*/ 13 w 293"/>
                <a:gd name="T45" fmla="*/ 0 h 763"/>
                <a:gd name="T46" fmla="*/ 15 w 293"/>
                <a:gd name="T47" fmla="*/ 0 h 763"/>
                <a:gd name="T48" fmla="*/ 17 w 293"/>
                <a:gd name="T49" fmla="*/ 1 h 763"/>
                <a:gd name="T50" fmla="*/ 19 w 293"/>
                <a:gd name="T51" fmla="*/ 1 h 763"/>
                <a:gd name="T52" fmla="*/ 21 w 293"/>
                <a:gd name="T53" fmla="*/ 2 h 763"/>
                <a:gd name="T54" fmla="*/ 23 w 293"/>
                <a:gd name="T55" fmla="*/ 3 h 763"/>
                <a:gd name="T56" fmla="*/ 25 w 293"/>
                <a:gd name="T57" fmla="*/ 3 h 763"/>
                <a:gd name="T58" fmla="*/ 37 w 293"/>
                <a:gd name="T59" fmla="*/ 19 h 763"/>
                <a:gd name="T60" fmla="*/ 46 w 293"/>
                <a:gd name="T61" fmla="*/ 41 h 763"/>
                <a:gd name="T62" fmla="*/ 54 w 293"/>
                <a:gd name="T63" fmla="*/ 66 h 763"/>
                <a:gd name="T64" fmla="*/ 59 w 293"/>
                <a:gd name="T65" fmla="*/ 92 h 763"/>
                <a:gd name="T66" fmla="*/ 62 w 293"/>
                <a:gd name="T67" fmla="*/ 117 h 763"/>
                <a:gd name="T68" fmla="*/ 65 w 293"/>
                <a:gd name="T69" fmla="*/ 140 h 763"/>
                <a:gd name="T70" fmla="*/ 66 w 293"/>
                <a:gd name="T71" fmla="*/ 158 h 763"/>
                <a:gd name="T72" fmla="*/ 67 w 293"/>
                <a:gd name="T73" fmla="*/ 169 h 763"/>
                <a:gd name="T74" fmla="*/ 61 w 293"/>
                <a:gd name="T75" fmla="*/ 171 h 763"/>
                <a:gd name="T76" fmla="*/ 56 w 293"/>
                <a:gd name="T77" fmla="*/ 173 h 763"/>
                <a:gd name="T78" fmla="*/ 51 w 293"/>
                <a:gd name="T79" fmla="*/ 174 h 763"/>
                <a:gd name="T80" fmla="*/ 47 w 293"/>
                <a:gd name="T81" fmla="*/ 175 h 763"/>
                <a:gd name="T82" fmla="*/ 43 w 293"/>
                <a:gd name="T83" fmla="*/ 175 h 763"/>
                <a:gd name="T84" fmla="*/ 39 w 293"/>
                <a:gd name="T85" fmla="*/ 175 h 763"/>
                <a:gd name="T86" fmla="*/ 35 w 293"/>
                <a:gd name="T87" fmla="*/ 175 h 763"/>
                <a:gd name="T88" fmla="*/ 32 w 293"/>
                <a:gd name="T89" fmla="*/ 175 h 763"/>
                <a:gd name="T90" fmla="*/ 30 w 293"/>
                <a:gd name="T91" fmla="*/ 174 h 763"/>
                <a:gd name="T92" fmla="*/ 27 w 293"/>
                <a:gd name="T93" fmla="*/ 173 h 763"/>
                <a:gd name="T94" fmla="*/ 25 w 293"/>
                <a:gd name="T95" fmla="*/ 172 h 763"/>
                <a:gd name="T96" fmla="*/ 23 w 293"/>
                <a:gd name="T97" fmla="*/ 171 h 763"/>
                <a:gd name="T98" fmla="*/ 21 w 293"/>
                <a:gd name="T99" fmla="*/ 170 h 763"/>
                <a:gd name="T100" fmla="*/ 20 w 293"/>
                <a:gd name="T101" fmla="*/ 169 h 763"/>
                <a:gd name="T102" fmla="*/ 19 w 293"/>
                <a:gd name="T103" fmla="*/ 169 h 763"/>
                <a:gd name="T104" fmla="*/ 19 w 293"/>
                <a:gd name="T105" fmla="*/ 168 h 763"/>
                <a:gd name="T106" fmla="*/ 19 w 293"/>
                <a:gd name="T107" fmla="*/ 164 h 763"/>
                <a:gd name="T108" fmla="*/ 19 w 293"/>
                <a:gd name="T109" fmla="*/ 161 h 763"/>
                <a:gd name="T110" fmla="*/ 19 w 293"/>
                <a:gd name="T111" fmla="*/ 157 h 763"/>
                <a:gd name="T112" fmla="*/ 19 w 293"/>
                <a:gd name="T113" fmla="*/ 154 h 7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3"/>
                <a:gd name="T172" fmla="*/ 0 h 763"/>
                <a:gd name="T173" fmla="*/ 293 w 293"/>
                <a:gd name="T174" fmla="*/ 763 h 7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3" h="763">
                  <a:moveTo>
                    <a:pt x="83" y="671"/>
                  </a:moveTo>
                  <a:lnTo>
                    <a:pt x="82" y="616"/>
                  </a:lnTo>
                  <a:lnTo>
                    <a:pt x="77" y="565"/>
                  </a:lnTo>
                  <a:lnTo>
                    <a:pt x="69" y="520"/>
                  </a:lnTo>
                  <a:lnTo>
                    <a:pt x="61" y="481"/>
                  </a:lnTo>
                  <a:lnTo>
                    <a:pt x="54" y="448"/>
                  </a:lnTo>
                  <a:lnTo>
                    <a:pt x="46" y="422"/>
                  </a:lnTo>
                  <a:lnTo>
                    <a:pt x="41" y="405"/>
                  </a:lnTo>
                  <a:lnTo>
                    <a:pt x="38" y="399"/>
                  </a:lnTo>
                  <a:lnTo>
                    <a:pt x="21" y="343"/>
                  </a:lnTo>
                  <a:lnTo>
                    <a:pt x="9" y="283"/>
                  </a:lnTo>
                  <a:lnTo>
                    <a:pt x="3" y="220"/>
                  </a:lnTo>
                  <a:lnTo>
                    <a:pt x="0" y="161"/>
                  </a:lnTo>
                  <a:lnTo>
                    <a:pt x="2" y="122"/>
                  </a:lnTo>
                  <a:lnTo>
                    <a:pt x="4" y="85"/>
                  </a:lnTo>
                  <a:lnTo>
                    <a:pt x="8" y="54"/>
                  </a:lnTo>
                  <a:lnTo>
                    <a:pt x="15" y="29"/>
                  </a:lnTo>
                  <a:lnTo>
                    <a:pt x="18" y="21"/>
                  </a:lnTo>
                  <a:lnTo>
                    <a:pt x="22" y="13"/>
                  </a:lnTo>
                  <a:lnTo>
                    <a:pt x="29" y="8"/>
                  </a:lnTo>
                  <a:lnTo>
                    <a:pt x="35" y="4"/>
                  </a:lnTo>
                  <a:lnTo>
                    <a:pt x="44" y="2"/>
                  </a:lnTo>
                  <a:lnTo>
                    <a:pt x="55" y="0"/>
                  </a:lnTo>
                  <a:lnTo>
                    <a:pt x="65" y="2"/>
                  </a:lnTo>
                  <a:lnTo>
                    <a:pt x="76" y="3"/>
                  </a:lnTo>
                  <a:lnTo>
                    <a:pt x="85" y="6"/>
                  </a:lnTo>
                  <a:lnTo>
                    <a:pt x="94" y="8"/>
                  </a:lnTo>
                  <a:lnTo>
                    <a:pt x="102" y="11"/>
                  </a:lnTo>
                  <a:lnTo>
                    <a:pt x="108" y="13"/>
                  </a:lnTo>
                  <a:lnTo>
                    <a:pt x="160" y="84"/>
                  </a:lnTo>
                  <a:lnTo>
                    <a:pt x="202" y="179"/>
                  </a:lnTo>
                  <a:lnTo>
                    <a:pt x="234" y="287"/>
                  </a:lnTo>
                  <a:lnTo>
                    <a:pt x="258" y="401"/>
                  </a:lnTo>
                  <a:lnTo>
                    <a:pt x="273" y="512"/>
                  </a:lnTo>
                  <a:lnTo>
                    <a:pt x="284" y="610"/>
                  </a:lnTo>
                  <a:lnTo>
                    <a:pt x="290" y="688"/>
                  </a:lnTo>
                  <a:lnTo>
                    <a:pt x="293" y="735"/>
                  </a:lnTo>
                  <a:lnTo>
                    <a:pt x="268" y="745"/>
                  </a:lnTo>
                  <a:lnTo>
                    <a:pt x="246" y="753"/>
                  </a:lnTo>
                  <a:lnTo>
                    <a:pt x="225" y="758"/>
                  </a:lnTo>
                  <a:lnTo>
                    <a:pt x="206" y="762"/>
                  </a:lnTo>
                  <a:lnTo>
                    <a:pt x="187" y="763"/>
                  </a:lnTo>
                  <a:lnTo>
                    <a:pt x="171" y="763"/>
                  </a:lnTo>
                  <a:lnTo>
                    <a:pt x="155" y="763"/>
                  </a:lnTo>
                  <a:lnTo>
                    <a:pt x="142" y="761"/>
                  </a:lnTo>
                  <a:lnTo>
                    <a:pt x="130" y="758"/>
                  </a:lnTo>
                  <a:lnTo>
                    <a:pt x="119" y="755"/>
                  </a:lnTo>
                  <a:lnTo>
                    <a:pt x="109" y="751"/>
                  </a:lnTo>
                  <a:lnTo>
                    <a:pt x="102" y="746"/>
                  </a:lnTo>
                  <a:lnTo>
                    <a:pt x="94" y="742"/>
                  </a:lnTo>
                  <a:lnTo>
                    <a:pt x="89" y="738"/>
                  </a:lnTo>
                  <a:lnTo>
                    <a:pt x="85" y="735"/>
                  </a:lnTo>
                  <a:lnTo>
                    <a:pt x="81" y="732"/>
                  </a:lnTo>
                  <a:lnTo>
                    <a:pt x="82" y="716"/>
                  </a:lnTo>
                  <a:lnTo>
                    <a:pt x="82" y="701"/>
                  </a:lnTo>
                  <a:lnTo>
                    <a:pt x="83" y="685"/>
                  </a:lnTo>
                  <a:lnTo>
                    <a:pt x="83" y="671"/>
                  </a:lnTo>
                  <a:close/>
                </a:path>
              </a:pathLst>
            </a:custGeom>
            <a:solidFill>
              <a:srgbClr val="FF0000"/>
            </a:solidFill>
            <a:ln w="9525">
              <a:noFill/>
              <a:round/>
              <a:headEnd/>
              <a:tailEnd/>
            </a:ln>
          </p:spPr>
          <p:txBody>
            <a:bodyPr/>
            <a:lstStyle/>
            <a:p>
              <a:pPr rtl="0"/>
              <a:endParaRPr lang="en-US" sz="3800"/>
            </a:p>
          </p:txBody>
        </p:sp>
        <p:sp>
          <p:nvSpPr>
            <p:cNvPr id="1382" name="Freeform 1380"/>
            <p:cNvSpPr>
              <a:spLocks/>
            </p:cNvSpPr>
            <p:nvPr/>
          </p:nvSpPr>
          <p:spPr bwMode="auto">
            <a:xfrm flipH="1">
              <a:off x="-550" y="3721"/>
              <a:ext cx="20" cy="27"/>
            </a:xfrm>
            <a:custGeom>
              <a:avLst/>
              <a:gdLst>
                <a:gd name="T0" fmla="*/ 0 w 90"/>
                <a:gd name="T1" fmla="*/ 8 h 118"/>
                <a:gd name="T2" fmla="*/ 1 w 90"/>
                <a:gd name="T3" fmla="*/ 9 h 118"/>
                <a:gd name="T4" fmla="*/ 2 w 90"/>
                <a:gd name="T5" fmla="*/ 11 h 118"/>
                <a:gd name="T6" fmla="*/ 4 w 90"/>
                <a:gd name="T7" fmla="*/ 13 h 118"/>
                <a:gd name="T8" fmla="*/ 5 w 90"/>
                <a:gd name="T9" fmla="*/ 16 h 118"/>
                <a:gd name="T10" fmla="*/ 7 w 90"/>
                <a:gd name="T11" fmla="*/ 19 h 118"/>
                <a:gd name="T12" fmla="*/ 8 w 90"/>
                <a:gd name="T13" fmla="*/ 21 h 118"/>
                <a:gd name="T14" fmla="*/ 10 w 90"/>
                <a:gd name="T15" fmla="*/ 24 h 118"/>
                <a:gd name="T16" fmla="*/ 11 w 90"/>
                <a:gd name="T17" fmla="*/ 27 h 118"/>
                <a:gd name="T18" fmla="*/ 20 w 90"/>
                <a:gd name="T19" fmla="*/ 23 h 118"/>
                <a:gd name="T20" fmla="*/ 19 w 90"/>
                <a:gd name="T21" fmla="*/ 21 h 118"/>
                <a:gd name="T22" fmla="*/ 18 w 90"/>
                <a:gd name="T23" fmla="*/ 19 h 118"/>
                <a:gd name="T24" fmla="*/ 16 w 90"/>
                <a:gd name="T25" fmla="*/ 16 h 118"/>
                <a:gd name="T26" fmla="*/ 15 w 90"/>
                <a:gd name="T27" fmla="*/ 12 h 118"/>
                <a:gd name="T28" fmla="*/ 12 w 90"/>
                <a:gd name="T29" fmla="*/ 8 h 118"/>
                <a:gd name="T30" fmla="*/ 10 w 90"/>
                <a:gd name="T31" fmla="*/ 5 h 118"/>
                <a:gd name="T32" fmla="*/ 8 w 90"/>
                <a:gd name="T33" fmla="*/ 2 h 118"/>
                <a:gd name="T34" fmla="*/ 6 w 90"/>
                <a:gd name="T35" fmla="*/ 0 h 118"/>
                <a:gd name="T36" fmla="*/ 0 w 90"/>
                <a:gd name="T37" fmla="*/ 8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118"/>
                <a:gd name="T59" fmla="*/ 90 w 90"/>
                <a:gd name="T60" fmla="*/ 118 h 1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118">
                  <a:moveTo>
                    <a:pt x="0" y="35"/>
                  </a:moveTo>
                  <a:lnTo>
                    <a:pt x="6" y="40"/>
                  </a:lnTo>
                  <a:lnTo>
                    <a:pt x="11" y="47"/>
                  </a:lnTo>
                  <a:lnTo>
                    <a:pt x="17" y="57"/>
                  </a:lnTo>
                  <a:lnTo>
                    <a:pt x="24" y="68"/>
                  </a:lnTo>
                  <a:lnTo>
                    <a:pt x="32" y="81"/>
                  </a:lnTo>
                  <a:lnTo>
                    <a:pt x="38" y="92"/>
                  </a:lnTo>
                  <a:lnTo>
                    <a:pt x="45" y="105"/>
                  </a:lnTo>
                  <a:lnTo>
                    <a:pt x="51" y="118"/>
                  </a:lnTo>
                  <a:lnTo>
                    <a:pt x="90" y="100"/>
                  </a:lnTo>
                  <a:lnTo>
                    <a:pt x="87" y="92"/>
                  </a:lnTo>
                  <a:lnTo>
                    <a:pt x="81" y="82"/>
                  </a:lnTo>
                  <a:lnTo>
                    <a:pt x="74" y="68"/>
                  </a:lnTo>
                  <a:lnTo>
                    <a:pt x="67" y="52"/>
                  </a:lnTo>
                  <a:lnTo>
                    <a:pt x="56" y="36"/>
                  </a:lnTo>
                  <a:lnTo>
                    <a:pt x="47" y="22"/>
                  </a:lnTo>
                  <a:lnTo>
                    <a:pt x="37" y="9"/>
                  </a:lnTo>
                  <a:lnTo>
                    <a:pt x="26" y="0"/>
                  </a:lnTo>
                  <a:lnTo>
                    <a:pt x="0" y="35"/>
                  </a:lnTo>
                  <a:close/>
                </a:path>
              </a:pathLst>
            </a:custGeom>
            <a:solidFill>
              <a:srgbClr val="000000"/>
            </a:solidFill>
            <a:ln w="9525">
              <a:noFill/>
              <a:round/>
              <a:headEnd/>
              <a:tailEnd/>
            </a:ln>
          </p:spPr>
          <p:txBody>
            <a:bodyPr/>
            <a:lstStyle/>
            <a:p>
              <a:pPr rtl="0"/>
              <a:endParaRPr lang="en-US" sz="3800"/>
            </a:p>
          </p:txBody>
        </p:sp>
        <p:sp>
          <p:nvSpPr>
            <p:cNvPr id="1383" name="Freeform 1381"/>
            <p:cNvSpPr>
              <a:spLocks/>
            </p:cNvSpPr>
            <p:nvPr/>
          </p:nvSpPr>
          <p:spPr bwMode="auto">
            <a:xfrm flipH="1">
              <a:off x="-433" y="3803"/>
              <a:ext cx="74" cy="73"/>
            </a:xfrm>
            <a:custGeom>
              <a:avLst/>
              <a:gdLst>
                <a:gd name="T0" fmla="*/ 64 w 322"/>
                <a:gd name="T1" fmla="*/ 2 h 315"/>
                <a:gd name="T2" fmla="*/ 2 w 322"/>
                <a:gd name="T3" fmla="*/ 63 h 315"/>
                <a:gd name="T4" fmla="*/ 0 w 322"/>
                <a:gd name="T5" fmla="*/ 65 h 315"/>
                <a:gd name="T6" fmla="*/ 0 w 322"/>
                <a:gd name="T7" fmla="*/ 67 h 315"/>
                <a:gd name="T8" fmla="*/ 0 w 322"/>
                <a:gd name="T9" fmla="*/ 69 h 315"/>
                <a:gd name="T10" fmla="*/ 2 w 322"/>
                <a:gd name="T11" fmla="*/ 71 h 315"/>
                <a:gd name="T12" fmla="*/ 4 w 322"/>
                <a:gd name="T13" fmla="*/ 73 h 315"/>
                <a:gd name="T14" fmla="*/ 6 w 322"/>
                <a:gd name="T15" fmla="*/ 73 h 315"/>
                <a:gd name="T16" fmla="*/ 8 w 322"/>
                <a:gd name="T17" fmla="*/ 73 h 315"/>
                <a:gd name="T18" fmla="*/ 10 w 322"/>
                <a:gd name="T19" fmla="*/ 71 h 315"/>
                <a:gd name="T20" fmla="*/ 72 w 322"/>
                <a:gd name="T21" fmla="*/ 11 h 315"/>
                <a:gd name="T22" fmla="*/ 74 w 322"/>
                <a:gd name="T23" fmla="*/ 9 h 315"/>
                <a:gd name="T24" fmla="*/ 74 w 322"/>
                <a:gd name="T25" fmla="*/ 6 h 315"/>
                <a:gd name="T26" fmla="*/ 74 w 322"/>
                <a:gd name="T27" fmla="*/ 4 h 315"/>
                <a:gd name="T28" fmla="*/ 72 w 322"/>
                <a:gd name="T29" fmla="*/ 2 h 315"/>
                <a:gd name="T30" fmla="*/ 70 w 322"/>
                <a:gd name="T31" fmla="*/ 0 h 315"/>
                <a:gd name="T32" fmla="*/ 68 w 322"/>
                <a:gd name="T33" fmla="*/ 0 h 315"/>
                <a:gd name="T34" fmla="*/ 66 w 322"/>
                <a:gd name="T35" fmla="*/ 0 h 315"/>
                <a:gd name="T36" fmla="*/ 64 w 322"/>
                <a:gd name="T37" fmla="*/ 2 h 3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2"/>
                <a:gd name="T58" fmla="*/ 0 h 315"/>
                <a:gd name="T59" fmla="*/ 322 w 322"/>
                <a:gd name="T60" fmla="*/ 315 h 3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2" h="315">
                  <a:moveTo>
                    <a:pt x="279" y="8"/>
                  </a:moveTo>
                  <a:lnTo>
                    <a:pt x="8" y="270"/>
                  </a:lnTo>
                  <a:lnTo>
                    <a:pt x="2" y="279"/>
                  </a:lnTo>
                  <a:lnTo>
                    <a:pt x="0" y="288"/>
                  </a:lnTo>
                  <a:lnTo>
                    <a:pt x="2" y="298"/>
                  </a:lnTo>
                  <a:lnTo>
                    <a:pt x="7" y="307"/>
                  </a:lnTo>
                  <a:lnTo>
                    <a:pt x="16" y="313"/>
                  </a:lnTo>
                  <a:lnTo>
                    <a:pt x="26" y="315"/>
                  </a:lnTo>
                  <a:lnTo>
                    <a:pt x="36" y="313"/>
                  </a:lnTo>
                  <a:lnTo>
                    <a:pt x="45" y="307"/>
                  </a:lnTo>
                  <a:lnTo>
                    <a:pt x="314" y="46"/>
                  </a:lnTo>
                  <a:lnTo>
                    <a:pt x="320" y="37"/>
                  </a:lnTo>
                  <a:lnTo>
                    <a:pt x="322" y="26"/>
                  </a:lnTo>
                  <a:lnTo>
                    <a:pt x="320" y="17"/>
                  </a:lnTo>
                  <a:lnTo>
                    <a:pt x="315" y="8"/>
                  </a:lnTo>
                  <a:lnTo>
                    <a:pt x="306" y="1"/>
                  </a:lnTo>
                  <a:lnTo>
                    <a:pt x="297" y="0"/>
                  </a:lnTo>
                  <a:lnTo>
                    <a:pt x="288" y="1"/>
                  </a:lnTo>
                  <a:lnTo>
                    <a:pt x="279" y="8"/>
                  </a:lnTo>
                  <a:close/>
                </a:path>
              </a:pathLst>
            </a:custGeom>
            <a:solidFill>
              <a:srgbClr val="000000"/>
            </a:solidFill>
            <a:ln w="9525">
              <a:noFill/>
              <a:round/>
              <a:headEnd/>
              <a:tailEnd/>
            </a:ln>
          </p:spPr>
          <p:txBody>
            <a:bodyPr/>
            <a:lstStyle/>
            <a:p>
              <a:pPr rtl="0"/>
              <a:endParaRPr lang="en-US" sz="3800"/>
            </a:p>
          </p:txBody>
        </p:sp>
        <p:sp>
          <p:nvSpPr>
            <p:cNvPr id="1384" name="Freeform 1382"/>
            <p:cNvSpPr>
              <a:spLocks/>
            </p:cNvSpPr>
            <p:nvPr/>
          </p:nvSpPr>
          <p:spPr bwMode="auto">
            <a:xfrm flipH="1">
              <a:off x="-554" y="3791"/>
              <a:ext cx="163" cy="91"/>
            </a:xfrm>
            <a:custGeom>
              <a:avLst/>
              <a:gdLst>
                <a:gd name="T0" fmla="*/ 153 w 708"/>
                <a:gd name="T1" fmla="*/ 4 h 397"/>
                <a:gd name="T2" fmla="*/ 151 w 708"/>
                <a:gd name="T3" fmla="*/ 8 h 397"/>
                <a:gd name="T4" fmla="*/ 148 w 708"/>
                <a:gd name="T5" fmla="*/ 15 h 397"/>
                <a:gd name="T6" fmla="*/ 144 w 708"/>
                <a:gd name="T7" fmla="*/ 24 h 397"/>
                <a:gd name="T8" fmla="*/ 137 w 708"/>
                <a:gd name="T9" fmla="*/ 35 h 397"/>
                <a:gd name="T10" fmla="*/ 129 w 708"/>
                <a:gd name="T11" fmla="*/ 46 h 397"/>
                <a:gd name="T12" fmla="*/ 118 w 708"/>
                <a:gd name="T13" fmla="*/ 56 h 397"/>
                <a:gd name="T14" fmla="*/ 105 w 708"/>
                <a:gd name="T15" fmla="*/ 66 h 397"/>
                <a:gd name="T16" fmla="*/ 93 w 708"/>
                <a:gd name="T17" fmla="*/ 73 h 397"/>
                <a:gd name="T18" fmla="*/ 83 w 708"/>
                <a:gd name="T19" fmla="*/ 77 h 397"/>
                <a:gd name="T20" fmla="*/ 72 w 708"/>
                <a:gd name="T21" fmla="*/ 79 h 397"/>
                <a:gd name="T22" fmla="*/ 61 w 708"/>
                <a:gd name="T23" fmla="*/ 81 h 397"/>
                <a:gd name="T24" fmla="*/ 50 w 708"/>
                <a:gd name="T25" fmla="*/ 81 h 397"/>
                <a:gd name="T26" fmla="*/ 38 w 708"/>
                <a:gd name="T27" fmla="*/ 80 h 397"/>
                <a:gd name="T28" fmla="*/ 26 w 708"/>
                <a:gd name="T29" fmla="*/ 78 h 397"/>
                <a:gd name="T30" fmla="*/ 13 w 708"/>
                <a:gd name="T31" fmla="*/ 75 h 397"/>
                <a:gd name="T32" fmla="*/ 4 w 708"/>
                <a:gd name="T33" fmla="*/ 73 h 397"/>
                <a:gd name="T34" fmla="*/ 1 w 708"/>
                <a:gd name="T35" fmla="*/ 75 h 397"/>
                <a:gd name="T36" fmla="*/ 0 w 708"/>
                <a:gd name="T37" fmla="*/ 78 h 397"/>
                <a:gd name="T38" fmla="*/ 2 w 708"/>
                <a:gd name="T39" fmla="*/ 82 h 397"/>
                <a:gd name="T40" fmla="*/ 10 w 708"/>
                <a:gd name="T41" fmla="*/ 85 h 397"/>
                <a:gd name="T42" fmla="*/ 24 w 708"/>
                <a:gd name="T43" fmla="*/ 88 h 397"/>
                <a:gd name="T44" fmla="*/ 37 w 708"/>
                <a:gd name="T45" fmla="*/ 90 h 397"/>
                <a:gd name="T46" fmla="*/ 50 w 708"/>
                <a:gd name="T47" fmla="*/ 91 h 397"/>
                <a:gd name="T48" fmla="*/ 63 w 708"/>
                <a:gd name="T49" fmla="*/ 91 h 397"/>
                <a:gd name="T50" fmla="*/ 75 w 708"/>
                <a:gd name="T51" fmla="*/ 89 h 397"/>
                <a:gd name="T52" fmla="*/ 86 w 708"/>
                <a:gd name="T53" fmla="*/ 86 h 397"/>
                <a:gd name="T54" fmla="*/ 97 w 708"/>
                <a:gd name="T55" fmla="*/ 82 h 397"/>
                <a:gd name="T56" fmla="*/ 111 w 708"/>
                <a:gd name="T57" fmla="*/ 75 h 397"/>
                <a:gd name="T58" fmla="*/ 125 w 708"/>
                <a:gd name="T59" fmla="*/ 64 h 397"/>
                <a:gd name="T60" fmla="*/ 136 w 708"/>
                <a:gd name="T61" fmla="*/ 53 h 397"/>
                <a:gd name="T62" fmla="*/ 146 w 708"/>
                <a:gd name="T63" fmla="*/ 41 h 397"/>
                <a:gd name="T64" fmla="*/ 153 w 708"/>
                <a:gd name="T65" fmla="*/ 30 h 397"/>
                <a:gd name="T66" fmla="*/ 158 w 708"/>
                <a:gd name="T67" fmla="*/ 19 h 397"/>
                <a:gd name="T68" fmla="*/ 161 w 708"/>
                <a:gd name="T69" fmla="*/ 12 h 397"/>
                <a:gd name="T70" fmla="*/ 163 w 708"/>
                <a:gd name="T71" fmla="*/ 7 h 397"/>
                <a:gd name="T72" fmla="*/ 163 w 708"/>
                <a:gd name="T73" fmla="*/ 4 h 397"/>
                <a:gd name="T74" fmla="*/ 161 w 708"/>
                <a:gd name="T75" fmla="*/ 1 h 397"/>
                <a:gd name="T76" fmla="*/ 157 w 708"/>
                <a:gd name="T77" fmla="*/ 0 h 397"/>
                <a:gd name="T78" fmla="*/ 154 w 708"/>
                <a:gd name="T79" fmla="*/ 2 h 3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8"/>
                <a:gd name="T121" fmla="*/ 0 h 397"/>
                <a:gd name="T122" fmla="*/ 708 w 708"/>
                <a:gd name="T123" fmla="*/ 397 h 3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8" h="397">
                  <a:moveTo>
                    <a:pt x="665" y="15"/>
                  </a:moveTo>
                  <a:lnTo>
                    <a:pt x="664" y="17"/>
                  </a:lnTo>
                  <a:lnTo>
                    <a:pt x="662" y="24"/>
                  </a:lnTo>
                  <a:lnTo>
                    <a:pt x="658" y="36"/>
                  </a:lnTo>
                  <a:lnTo>
                    <a:pt x="652" y="49"/>
                  </a:lnTo>
                  <a:lnTo>
                    <a:pt x="645" y="66"/>
                  </a:lnTo>
                  <a:lnTo>
                    <a:pt x="636" y="85"/>
                  </a:lnTo>
                  <a:lnTo>
                    <a:pt x="624" y="106"/>
                  </a:lnTo>
                  <a:lnTo>
                    <a:pt x="611" y="128"/>
                  </a:lnTo>
                  <a:lnTo>
                    <a:pt x="595" y="151"/>
                  </a:lnTo>
                  <a:lnTo>
                    <a:pt x="578" y="176"/>
                  </a:lnTo>
                  <a:lnTo>
                    <a:pt x="559" y="200"/>
                  </a:lnTo>
                  <a:lnTo>
                    <a:pt x="537" y="224"/>
                  </a:lnTo>
                  <a:lnTo>
                    <a:pt x="512" y="246"/>
                  </a:lnTo>
                  <a:lnTo>
                    <a:pt x="486" y="269"/>
                  </a:lnTo>
                  <a:lnTo>
                    <a:pt x="456" y="289"/>
                  </a:lnTo>
                  <a:lnTo>
                    <a:pt x="425" y="308"/>
                  </a:lnTo>
                  <a:lnTo>
                    <a:pt x="404" y="318"/>
                  </a:lnTo>
                  <a:lnTo>
                    <a:pt x="382" y="327"/>
                  </a:lnTo>
                  <a:lnTo>
                    <a:pt x="360" y="334"/>
                  </a:lnTo>
                  <a:lnTo>
                    <a:pt x="337" y="340"/>
                  </a:lnTo>
                  <a:lnTo>
                    <a:pt x="314" y="345"/>
                  </a:lnTo>
                  <a:lnTo>
                    <a:pt x="290" y="349"/>
                  </a:lnTo>
                  <a:lnTo>
                    <a:pt x="266" y="352"/>
                  </a:lnTo>
                  <a:lnTo>
                    <a:pt x="242" y="353"/>
                  </a:lnTo>
                  <a:lnTo>
                    <a:pt x="216" y="353"/>
                  </a:lnTo>
                  <a:lnTo>
                    <a:pt x="191" y="352"/>
                  </a:lnTo>
                  <a:lnTo>
                    <a:pt x="165" y="351"/>
                  </a:lnTo>
                  <a:lnTo>
                    <a:pt x="139" y="347"/>
                  </a:lnTo>
                  <a:lnTo>
                    <a:pt x="112" y="342"/>
                  </a:lnTo>
                  <a:lnTo>
                    <a:pt x="84" y="335"/>
                  </a:lnTo>
                  <a:lnTo>
                    <a:pt x="57" y="328"/>
                  </a:lnTo>
                  <a:lnTo>
                    <a:pt x="28" y="319"/>
                  </a:lnTo>
                  <a:lnTo>
                    <a:pt x="19" y="318"/>
                  </a:lnTo>
                  <a:lnTo>
                    <a:pt x="12" y="321"/>
                  </a:lnTo>
                  <a:lnTo>
                    <a:pt x="5" y="326"/>
                  </a:lnTo>
                  <a:lnTo>
                    <a:pt x="1" y="332"/>
                  </a:lnTo>
                  <a:lnTo>
                    <a:pt x="0" y="342"/>
                  </a:lnTo>
                  <a:lnTo>
                    <a:pt x="2" y="349"/>
                  </a:lnTo>
                  <a:lnTo>
                    <a:pt x="8" y="357"/>
                  </a:lnTo>
                  <a:lnTo>
                    <a:pt x="14" y="361"/>
                  </a:lnTo>
                  <a:lnTo>
                    <a:pt x="44" y="370"/>
                  </a:lnTo>
                  <a:lnTo>
                    <a:pt x="75" y="378"/>
                  </a:lnTo>
                  <a:lnTo>
                    <a:pt x="104" y="384"/>
                  </a:lnTo>
                  <a:lnTo>
                    <a:pt x="134" y="390"/>
                  </a:lnTo>
                  <a:lnTo>
                    <a:pt x="162" y="394"/>
                  </a:lnTo>
                  <a:lnTo>
                    <a:pt x="191" y="396"/>
                  </a:lnTo>
                  <a:lnTo>
                    <a:pt x="218" y="397"/>
                  </a:lnTo>
                  <a:lnTo>
                    <a:pt x="246" y="397"/>
                  </a:lnTo>
                  <a:lnTo>
                    <a:pt x="273" y="395"/>
                  </a:lnTo>
                  <a:lnTo>
                    <a:pt x="299" y="392"/>
                  </a:lnTo>
                  <a:lnTo>
                    <a:pt x="325" y="388"/>
                  </a:lnTo>
                  <a:lnTo>
                    <a:pt x="350" y="382"/>
                  </a:lnTo>
                  <a:lnTo>
                    <a:pt x="374" y="375"/>
                  </a:lnTo>
                  <a:lnTo>
                    <a:pt x="399" y="366"/>
                  </a:lnTo>
                  <a:lnTo>
                    <a:pt x="422" y="357"/>
                  </a:lnTo>
                  <a:lnTo>
                    <a:pt x="446" y="345"/>
                  </a:lnTo>
                  <a:lnTo>
                    <a:pt x="481" y="326"/>
                  </a:lnTo>
                  <a:lnTo>
                    <a:pt x="512" y="304"/>
                  </a:lnTo>
                  <a:lnTo>
                    <a:pt x="542" y="280"/>
                  </a:lnTo>
                  <a:lnTo>
                    <a:pt x="568" y="256"/>
                  </a:lnTo>
                  <a:lnTo>
                    <a:pt x="591" y="230"/>
                  </a:lnTo>
                  <a:lnTo>
                    <a:pt x="613" y="204"/>
                  </a:lnTo>
                  <a:lnTo>
                    <a:pt x="632" y="178"/>
                  </a:lnTo>
                  <a:lnTo>
                    <a:pt x="649" y="153"/>
                  </a:lnTo>
                  <a:lnTo>
                    <a:pt x="663" y="129"/>
                  </a:lnTo>
                  <a:lnTo>
                    <a:pt x="675" y="106"/>
                  </a:lnTo>
                  <a:lnTo>
                    <a:pt x="685" y="85"/>
                  </a:lnTo>
                  <a:lnTo>
                    <a:pt x="693" y="67"/>
                  </a:lnTo>
                  <a:lnTo>
                    <a:pt x="698" y="53"/>
                  </a:lnTo>
                  <a:lnTo>
                    <a:pt x="703" y="40"/>
                  </a:lnTo>
                  <a:lnTo>
                    <a:pt x="706" y="32"/>
                  </a:lnTo>
                  <a:lnTo>
                    <a:pt x="707" y="28"/>
                  </a:lnTo>
                  <a:lnTo>
                    <a:pt x="708" y="19"/>
                  </a:lnTo>
                  <a:lnTo>
                    <a:pt x="706" y="11"/>
                  </a:lnTo>
                  <a:lnTo>
                    <a:pt x="701" y="4"/>
                  </a:lnTo>
                  <a:lnTo>
                    <a:pt x="693" y="0"/>
                  </a:lnTo>
                  <a:lnTo>
                    <a:pt x="684" y="0"/>
                  </a:lnTo>
                  <a:lnTo>
                    <a:pt x="676" y="3"/>
                  </a:lnTo>
                  <a:lnTo>
                    <a:pt x="669" y="8"/>
                  </a:lnTo>
                  <a:lnTo>
                    <a:pt x="665" y="15"/>
                  </a:lnTo>
                  <a:close/>
                </a:path>
              </a:pathLst>
            </a:custGeom>
            <a:solidFill>
              <a:srgbClr val="000000"/>
            </a:solidFill>
            <a:ln w="9525">
              <a:noFill/>
              <a:round/>
              <a:headEnd/>
              <a:tailEnd/>
            </a:ln>
          </p:spPr>
          <p:txBody>
            <a:bodyPr/>
            <a:lstStyle/>
            <a:p>
              <a:pPr rtl="0"/>
              <a:endParaRPr lang="en-US" sz="3800"/>
            </a:p>
          </p:txBody>
        </p:sp>
        <p:sp>
          <p:nvSpPr>
            <p:cNvPr id="1385" name="Freeform 1383"/>
            <p:cNvSpPr>
              <a:spLocks/>
            </p:cNvSpPr>
            <p:nvPr/>
          </p:nvSpPr>
          <p:spPr bwMode="auto">
            <a:xfrm flipH="1">
              <a:off x="-409" y="3841"/>
              <a:ext cx="49" cy="41"/>
            </a:xfrm>
            <a:custGeom>
              <a:avLst/>
              <a:gdLst>
                <a:gd name="T0" fmla="*/ 1 w 215"/>
                <a:gd name="T1" fmla="*/ 11 h 181"/>
                <a:gd name="T2" fmla="*/ 1 w 215"/>
                <a:gd name="T3" fmla="*/ 12 h 181"/>
                <a:gd name="T4" fmla="*/ 0 w 215"/>
                <a:gd name="T5" fmla="*/ 13 h 181"/>
                <a:gd name="T6" fmla="*/ 0 w 215"/>
                <a:gd name="T7" fmla="*/ 14 h 181"/>
                <a:gd name="T8" fmla="*/ 0 w 215"/>
                <a:gd name="T9" fmla="*/ 15 h 181"/>
                <a:gd name="T10" fmla="*/ 0 w 215"/>
                <a:gd name="T11" fmla="*/ 16 h 181"/>
                <a:gd name="T12" fmla="*/ 0 w 215"/>
                <a:gd name="T13" fmla="*/ 17 h 181"/>
                <a:gd name="T14" fmla="*/ 1 w 215"/>
                <a:gd name="T15" fmla="*/ 19 h 181"/>
                <a:gd name="T16" fmla="*/ 1 w 215"/>
                <a:gd name="T17" fmla="*/ 20 h 181"/>
                <a:gd name="T18" fmla="*/ 2 w 215"/>
                <a:gd name="T19" fmla="*/ 21 h 181"/>
                <a:gd name="T20" fmla="*/ 4 w 215"/>
                <a:gd name="T21" fmla="*/ 22 h 181"/>
                <a:gd name="T22" fmla="*/ 5 w 215"/>
                <a:gd name="T23" fmla="*/ 23 h 181"/>
                <a:gd name="T24" fmla="*/ 7 w 215"/>
                <a:gd name="T25" fmla="*/ 24 h 181"/>
                <a:gd name="T26" fmla="*/ 7 w 215"/>
                <a:gd name="T27" fmla="*/ 25 h 181"/>
                <a:gd name="T28" fmla="*/ 7 w 215"/>
                <a:gd name="T29" fmla="*/ 26 h 181"/>
                <a:gd name="T30" fmla="*/ 6 w 215"/>
                <a:gd name="T31" fmla="*/ 27 h 181"/>
                <a:gd name="T32" fmla="*/ 6 w 215"/>
                <a:gd name="T33" fmla="*/ 28 h 181"/>
                <a:gd name="T34" fmla="*/ 7 w 215"/>
                <a:gd name="T35" fmla="*/ 31 h 181"/>
                <a:gd name="T36" fmla="*/ 8 w 215"/>
                <a:gd name="T37" fmla="*/ 33 h 181"/>
                <a:gd name="T38" fmla="*/ 9 w 215"/>
                <a:gd name="T39" fmla="*/ 35 h 181"/>
                <a:gd name="T40" fmla="*/ 11 w 215"/>
                <a:gd name="T41" fmla="*/ 37 h 181"/>
                <a:gd name="T42" fmla="*/ 11 w 215"/>
                <a:gd name="T43" fmla="*/ 37 h 181"/>
                <a:gd name="T44" fmla="*/ 12 w 215"/>
                <a:gd name="T45" fmla="*/ 38 h 181"/>
                <a:gd name="T46" fmla="*/ 12 w 215"/>
                <a:gd name="T47" fmla="*/ 38 h 181"/>
                <a:gd name="T48" fmla="*/ 13 w 215"/>
                <a:gd name="T49" fmla="*/ 38 h 181"/>
                <a:gd name="T50" fmla="*/ 15 w 215"/>
                <a:gd name="T51" fmla="*/ 39 h 181"/>
                <a:gd name="T52" fmla="*/ 18 w 215"/>
                <a:gd name="T53" fmla="*/ 40 h 181"/>
                <a:gd name="T54" fmla="*/ 22 w 215"/>
                <a:gd name="T55" fmla="*/ 40 h 181"/>
                <a:gd name="T56" fmla="*/ 27 w 215"/>
                <a:gd name="T57" fmla="*/ 41 h 181"/>
                <a:gd name="T58" fmla="*/ 32 w 215"/>
                <a:gd name="T59" fmla="*/ 41 h 181"/>
                <a:gd name="T60" fmla="*/ 37 w 215"/>
                <a:gd name="T61" fmla="*/ 40 h 181"/>
                <a:gd name="T62" fmla="*/ 41 w 215"/>
                <a:gd name="T63" fmla="*/ 38 h 181"/>
                <a:gd name="T64" fmla="*/ 45 w 215"/>
                <a:gd name="T65" fmla="*/ 35 h 181"/>
                <a:gd name="T66" fmla="*/ 45 w 215"/>
                <a:gd name="T67" fmla="*/ 35 h 181"/>
                <a:gd name="T68" fmla="*/ 45 w 215"/>
                <a:gd name="T69" fmla="*/ 34 h 181"/>
                <a:gd name="T70" fmla="*/ 45 w 215"/>
                <a:gd name="T71" fmla="*/ 34 h 181"/>
                <a:gd name="T72" fmla="*/ 45 w 215"/>
                <a:gd name="T73" fmla="*/ 34 h 181"/>
                <a:gd name="T74" fmla="*/ 46 w 215"/>
                <a:gd name="T75" fmla="*/ 33 h 181"/>
                <a:gd name="T76" fmla="*/ 47 w 215"/>
                <a:gd name="T77" fmla="*/ 30 h 181"/>
                <a:gd name="T78" fmla="*/ 48 w 215"/>
                <a:gd name="T79" fmla="*/ 26 h 181"/>
                <a:gd name="T80" fmla="*/ 49 w 215"/>
                <a:gd name="T81" fmla="*/ 21 h 181"/>
                <a:gd name="T82" fmla="*/ 49 w 215"/>
                <a:gd name="T83" fmla="*/ 19 h 181"/>
                <a:gd name="T84" fmla="*/ 49 w 215"/>
                <a:gd name="T85" fmla="*/ 17 h 181"/>
                <a:gd name="T86" fmla="*/ 48 w 215"/>
                <a:gd name="T87" fmla="*/ 15 h 181"/>
                <a:gd name="T88" fmla="*/ 47 w 215"/>
                <a:gd name="T89" fmla="*/ 13 h 181"/>
                <a:gd name="T90" fmla="*/ 46 w 215"/>
                <a:gd name="T91" fmla="*/ 11 h 181"/>
                <a:gd name="T92" fmla="*/ 44 w 215"/>
                <a:gd name="T93" fmla="*/ 9 h 181"/>
                <a:gd name="T94" fmla="*/ 42 w 215"/>
                <a:gd name="T95" fmla="*/ 7 h 181"/>
                <a:gd name="T96" fmla="*/ 40 w 215"/>
                <a:gd name="T97" fmla="*/ 5 h 181"/>
                <a:gd name="T98" fmla="*/ 37 w 215"/>
                <a:gd name="T99" fmla="*/ 4 h 181"/>
                <a:gd name="T100" fmla="*/ 34 w 215"/>
                <a:gd name="T101" fmla="*/ 3 h 181"/>
                <a:gd name="T102" fmla="*/ 31 w 215"/>
                <a:gd name="T103" fmla="*/ 2 h 181"/>
                <a:gd name="T104" fmla="*/ 27 w 215"/>
                <a:gd name="T105" fmla="*/ 1 h 181"/>
                <a:gd name="T106" fmla="*/ 24 w 215"/>
                <a:gd name="T107" fmla="*/ 1 h 181"/>
                <a:gd name="T108" fmla="*/ 21 w 215"/>
                <a:gd name="T109" fmla="*/ 0 h 181"/>
                <a:gd name="T110" fmla="*/ 18 w 215"/>
                <a:gd name="T111" fmla="*/ 0 h 181"/>
                <a:gd name="T112" fmla="*/ 14 w 215"/>
                <a:gd name="T113" fmla="*/ 1 h 181"/>
                <a:gd name="T114" fmla="*/ 10 w 215"/>
                <a:gd name="T115" fmla="*/ 2 h 181"/>
                <a:gd name="T116" fmla="*/ 7 w 215"/>
                <a:gd name="T117" fmla="*/ 4 h 181"/>
                <a:gd name="T118" fmla="*/ 4 w 215"/>
                <a:gd name="T119" fmla="*/ 7 h 181"/>
                <a:gd name="T120" fmla="*/ 1 w 215"/>
                <a:gd name="T121" fmla="*/ 11 h 1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5"/>
                <a:gd name="T184" fmla="*/ 0 h 181"/>
                <a:gd name="T185" fmla="*/ 215 w 215"/>
                <a:gd name="T186" fmla="*/ 181 h 1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5" h="181">
                  <a:moveTo>
                    <a:pt x="5" y="47"/>
                  </a:moveTo>
                  <a:lnTo>
                    <a:pt x="4" y="51"/>
                  </a:lnTo>
                  <a:lnTo>
                    <a:pt x="1" y="56"/>
                  </a:lnTo>
                  <a:lnTo>
                    <a:pt x="0" y="61"/>
                  </a:lnTo>
                  <a:lnTo>
                    <a:pt x="0" y="67"/>
                  </a:lnTo>
                  <a:lnTo>
                    <a:pt x="0" y="72"/>
                  </a:lnTo>
                  <a:lnTo>
                    <a:pt x="1" y="77"/>
                  </a:lnTo>
                  <a:lnTo>
                    <a:pt x="3" y="82"/>
                  </a:lnTo>
                  <a:lnTo>
                    <a:pt x="5" y="87"/>
                  </a:lnTo>
                  <a:lnTo>
                    <a:pt x="9" y="93"/>
                  </a:lnTo>
                  <a:lnTo>
                    <a:pt x="16" y="98"/>
                  </a:lnTo>
                  <a:lnTo>
                    <a:pt x="22" y="102"/>
                  </a:lnTo>
                  <a:lnTo>
                    <a:pt x="31" y="104"/>
                  </a:lnTo>
                  <a:lnTo>
                    <a:pt x="30" y="109"/>
                  </a:lnTo>
                  <a:lnTo>
                    <a:pt x="29" y="115"/>
                  </a:lnTo>
                  <a:lnTo>
                    <a:pt x="27" y="120"/>
                  </a:lnTo>
                  <a:lnTo>
                    <a:pt x="27" y="125"/>
                  </a:lnTo>
                  <a:lnTo>
                    <a:pt x="29" y="136"/>
                  </a:lnTo>
                  <a:lnTo>
                    <a:pt x="33" y="146"/>
                  </a:lnTo>
                  <a:lnTo>
                    <a:pt x="38" y="155"/>
                  </a:lnTo>
                  <a:lnTo>
                    <a:pt x="47" y="164"/>
                  </a:lnTo>
                  <a:lnTo>
                    <a:pt x="49" y="165"/>
                  </a:lnTo>
                  <a:lnTo>
                    <a:pt x="51" y="167"/>
                  </a:lnTo>
                  <a:lnTo>
                    <a:pt x="53" y="168"/>
                  </a:lnTo>
                  <a:lnTo>
                    <a:pt x="55" y="168"/>
                  </a:lnTo>
                  <a:lnTo>
                    <a:pt x="64" y="171"/>
                  </a:lnTo>
                  <a:lnTo>
                    <a:pt x="78" y="175"/>
                  </a:lnTo>
                  <a:lnTo>
                    <a:pt x="98" y="178"/>
                  </a:lnTo>
                  <a:lnTo>
                    <a:pt x="118" y="181"/>
                  </a:lnTo>
                  <a:lnTo>
                    <a:pt x="139" y="180"/>
                  </a:lnTo>
                  <a:lnTo>
                    <a:pt x="161" y="177"/>
                  </a:lnTo>
                  <a:lnTo>
                    <a:pt x="181" y="168"/>
                  </a:lnTo>
                  <a:lnTo>
                    <a:pt x="196" y="155"/>
                  </a:lnTo>
                  <a:lnTo>
                    <a:pt x="198" y="154"/>
                  </a:lnTo>
                  <a:lnTo>
                    <a:pt x="198" y="152"/>
                  </a:lnTo>
                  <a:lnTo>
                    <a:pt x="199" y="152"/>
                  </a:lnTo>
                  <a:lnTo>
                    <a:pt x="199" y="151"/>
                  </a:lnTo>
                  <a:lnTo>
                    <a:pt x="203" y="145"/>
                  </a:lnTo>
                  <a:lnTo>
                    <a:pt x="208" y="132"/>
                  </a:lnTo>
                  <a:lnTo>
                    <a:pt x="212" y="115"/>
                  </a:lnTo>
                  <a:lnTo>
                    <a:pt x="215" y="94"/>
                  </a:lnTo>
                  <a:lnTo>
                    <a:pt x="215" y="85"/>
                  </a:lnTo>
                  <a:lnTo>
                    <a:pt x="213" y="76"/>
                  </a:lnTo>
                  <a:lnTo>
                    <a:pt x="211" y="68"/>
                  </a:lnTo>
                  <a:lnTo>
                    <a:pt x="207" y="59"/>
                  </a:lnTo>
                  <a:lnTo>
                    <a:pt x="200" y="48"/>
                  </a:lnTo>
                  <a:lnTo>
                    <a:pt x="194" y="39"/>
                  </a:lnTo>
                  <a:lnTo>
                    <a:pt x="185" y="31"/>
                  </a:lnTo>
                  <a:lnTo>
                    <a:pt x="174" y="24"/>
                  </a:lnTo>
                  <a:lnTo>
                    <a:pt x="163" y="18"/>
                  </a:lnTo>
                  <a:lnTo>
                    <a:pt x="150" y="13"/>
                  </a:lnTo>
                  <a:lnTo>
                    <a:pt x="135" y="9"/>
                  </a:lnTo>
                  <a:lnTo>
                    <a:pt x="120" y="5"/>
                  </a:lnTo>
                  <a:lnTo>
                    <a:pt x="107" y="3"/>
                  </a:lnTo>
                  <a:lnTo>
                    <a:pt x="92" y="0"/>
                  </a:lnTo>
                  <a:lnTo>
                    <a:pt x="77" y="0"/>
                  </a:lnTo>
                  <a:lnTo>
                    <a:pt x="60" y="3"/>
                  </a:lnTo>
                  <a:lnTo>
                    <a:pt x="44" y="8"/>
                  </a:lnTo>
                  <a:lnTo>
                    <a:pt x="29" y="16"/>
                  </a:lnTo>
                  <a:lnTo>
                    <a:pt x="16" y="29"/>
                  </a:lnTo>
                  <a:lnTo>
                    <a:pt x="5" y="47"/>
                  </a:lnTo>
                  <a:close/>
                </a:path>
              </a:pathLst>
            </a:custGeom>
            <a:solidFill>
              <a:srgbClr val="000000"/>
            </a:solidFill>
            <a:ln w="9525">
              <a:noFill/>
              <a:round/>
              <a:headEnd/>
              <a:tailEnd/>
            </a:ln>
          </p:spPr>
          <p:txBody>
            <a:bodyPr/>
            <a:lstStyle/>
            <a:p>
              <a:pPr rtl="0"/>
              <a:endParaRPr lang="en-US" sz="3800"/>
            </a:p>
          </p:txBody>
        </p:sp>
        <p:sp>
          <p:nvSpPr>
            <p:cNvPr id="1386" name="Freeform 1384"/>
            <p:cNvSpPr>
              <a:spLocks/>
            </p:cNvSpPr>
            <p:nvPr/>
          </p:nvSpPr>
          <p:spPr bwMode="auto">
            <a:xfrm flipH="1">
              <a:off x="-396" y="3853"/>
              <a:ext cx="22" cy="17"/>
            </a:xfrm>
            <a:custGeom>
              <a:avLst/>
              <a:gdLst>
                <a:gd name="T0" fmla="*/ 10 w 99"/>
                <a:gd name="T1" fmla="*/ 0 h 74"/>
                <a:gd name="T2" fmla="*/ 10 w 99"/>
                <a:gd name="T3" fmla="*/ 1 h 74"/>
                <a:gd name="T4" fmla="*/ 10 w 99"/>
                <a:gd name="T5" fmla="*/ 1 h 74"/>
                <a:gd name="T6" fmla="*/ 10 w 99"/>
                <a:gd name="T7" fmla="*/ 1 h 74"/>
                <a:gd name="T8" fmla="*/ 10 w 99"/>
                <a:gd name="T9" fmla="*/ 1 h 74"/>
                <a:gd name="T10" fmla="*/ 12 w 99"/>
                <a:gd name="T11" fmla="*/ 1 h 74"/>
                <a:gd name="T12" fmla="*/ 14 w 99"/>
                <a:gd name="T13" fmla="*/ 1 h 74"/>
                <a:gd name="T14" fmla="*/ 15 w 99"/>
                <a:gd name="T15" fmla="*/ 2 h 74"/>
                <a:gd name="T16" fmla="*/ 17 w 99"/>
                <a:gd name="T17" fmla="*/ 2 h 74"/>
                <a:gd name="T18" fmla="*/ 18 w 99"/>
                <a:gd name="T19" fmla="*/ 3 h 74"/>
                <a:gd name="T20" fmla="*/ 20 w 99"/>
                <a:gd name="T21" fmla="*/ 4 h 74"/>
                <a:gd name="T22" fmla="*/ 21 w 99"/>
                <a:gd name="T23" fmla="*/ 5 h 74"/>
                <a:gd name="T24" fmla="*/ 22 w 99"/>
                <a:gd name="T25" fmla="*/ 6 h 74"/>
                <a:gd name="T26" fmla="*/ 22 w 99"/>
                <a:gd name="T27" fmla="*/ 7 h 74"/>
                <a:gd name="T28" fmla="*/ 22 w 99"/>
                <a:gd name="T29" fmla="*/ 8 h 74"/>
                <a:gd name="T30" fmla="*/ 22 w 99"/>
                <a:gd name="T31" fmla="*/ 9 h 74"/>
                <a:gd name="T32" fmla="*/ 22 w 99"/>
                <a:gd name="T33" fmla="*/ 9 h 74"/>
                <a:gd name="T34" fmla="*/ 22 w 99"/>
                <a:gd name="T35" fmla="*/ 11 h 74"/>
                <a:gd name="T36" fmla="*/ 22 w 99"/>
                <a:gd name="T37" fmla="*/ 13 h 74"/>
                <a:gd name="T38" fmla="*/ 21 w 99"/>
                <a:gd name="T39" fmla="*/ 14 h 74"/>
                <a:gd name="T40" fmla="*/ 21 w 99"/>
                <a:gd name="T41" fmla="*/ 15 h 74"/>
                <a:gd name="T42" fmla="*/ 20 w 99"/>
                <a:gd name="T43" fmla="*/ 16 h 74"/>
                <a:gd name="T44" fmla="*/ 18 w 99"/>
                <a:gd name="T45" fmla="*/ 17 h 74"/>
                <a:gd name="T46" fmla="*/ 16 w 99"/>
                <a:gd name="T47" fmla="*/ 17 h 74"/>
                <a:gd name="T48" fmla="*/ 14 w 99"/>
                <a:gd name="T49" fmla="*/ 17 h 74"/>
                <a:gd name="T50" fmla="*/ 12 w 99"/>
                <a:gd name="T51" fmla="*/ 17 h 74"/>
                <a:gd name="T52" fmla="*/ 9 w 99"/>
                <a:gd name="T53" fmla="*/ 17 h 74"/>
                <a:gd name="T54" fmla="*/ 7 w 99"/>
                <a:gd name="T55" fmla="*/ 16 h 74"/>
                <a:gd name="T56" fmla="*/ 4 w 99"/>
                <a:gd name="T57" fmla="*/ 15 h 74"/>
                <a:gd name="T58" fmla="*/ 5 w 99"/>
                <a:gd name="T59" fmla="*/ 14 h 74"/>
                <a:gd name="T60" fmla="*/ 5 w 99"/>
                <a:gd name="T61" fmla="*/ 13 h 74"/>
                <a:gd name="T62" fmla="*/ 6 w 99"/>
                <a:gd name="T63" fmla="*/ 12 h 74"/>
                <a:gd name="T64" fmla="*/ 6 w 99"/>
                <a:gd name="T65" fmla="*/ 11 h 74"/>
                <a:gd name="T66" fmla="*/ 7 w 99"/>
                <a:gd name="T67" fmla="*/ 10 h 74"/>
                <a:gd name="T68" fmla="*/ 7 w 99"/>
                <a:gd name="T69" fmla="*/ 9 h 74"/>
                <a:gd name="T70" fmla="*/ 7 w 99"/>
                <a:gd name="T71" fmla="*/ 9 h 74"/>
                <a:gd name="T72" fmla="*/ 7 w 99"/>
                <a:gd name="T73" fmla="*/ 7 h 74"/>
                <a:gd name="T74" fmla="*/ 7 w 99"/>
                <a:gd name="T75" fmla="*/ 7 h 74"/>
                <a:gd name="T76" fmla="*/ 7 w 99"/>
                <a:gd name="T77" fmla="*/ 6 h 74"/>
                <a:gd name="T78" fmla="*/ 7 w 99"/>
                <a:gd name="T79" fmla="*/ 6 h 74"/>
                <a:gd name="T80" fmla="*/ 7 w 99"/>
                <a:gd name="T81" fmla="*/ 6 h 74"/>
                <a:gd name="T82" fmla="*/ 6 w 99"/>
                <a:gd name="T83" fmla="*/ 4 h 74"/>
                <a:gd name="T84" fmla="*/ 6 w 99"/>
                <a:gd name="T85" fmla="*/ 3 h 74"/>
                <a:gd name="T86" fmla="*/ 4 w 99"/>
                <a:gd name="T87" fmla="*/ 2 h 74"/>
                <a:gd name="T88" fmla="*/ 3 w 99"/>
                <a:gd name="T89" fmla="*/ 2 h 74"/>
                <a:gd name="T90" fmla="*/ 3 w 99"/>
                <a:gd name="T91" fmla="*/ 2 h 74"/>
                <a:gd name="T92" fmla="*/ 2 w 99"/>
                <a:gd name="T93" fmla="*/ 1 h 74"/>
                <a:gd name="T94" fmla="*/ 1 w 99"/>
                <a:gd name="T95" fmla="*/ 1 h 74"/>
                <a:gd name="T96" fmla="*/ 0 w 99"/>
                <a:gd name="T97" fmla="*/ 1 h 74"/>
                <a:gd name="T98" fmla="*/ 2 w 99"/>
                <a:gd name="T99" fmla="*/ 0 h 74"/>
                <a:gd name="T100" fmla="*/ 3 w 99"/>
                <a:gd name="T101" fmla="*/ 0 h 74"/>
                <a:gd name="T102" fmla="*/ 4 w 99"/>
                <a:gd name="T103" fmla="*/ 0 h 74"/>
                <a:gd name="T104" fmla="*/ 6 w 99"/>
                <a:gd name="T105" fmla="*/ 0 h 74"/>
                <a:gd name="T106" fmla="*/ 7 w 99"/>
                <a:gd name="T107" fmla="*/ 0 h 74"/>
                <a:gd name="T108" fmla="*/ 8 w 99"/>
                <a:gd name="T109" fmla="*/ 0 h 74"/>
                <a:gd name="T110" fmla="*/ 9 w 99"/>
                <a:gd name="T111" fmla="*/ 0 h 74"/>
                <a:gd name="T112" fmla="*/ 10 w 99"/>
                <a:gd name="T113" fmla="*/ 0 h 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9"/>
                <a:gd name="T172" fmla="*/ 0 h 74"/>
                <a:gd name="T173" fmla="*/ 99 w 99"/>
                <a:gd name="T174" fmla="*/ 74 h 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9" h="74">
                  <a:moveTo>
                    <a:pt x="43" y="2"/>
                  </a:moveTo>
                  <a:lnTo>
                    <a:pt x="45" y="3"/>
                  </a:lnTo>
                  <a:lnTo>
                    <a:pt x="46" y="3"/>
                  </a:lnTo>
                  <a:lnTo>
                    <a:pt x="47" y="3"/>
                  </a:lnTo>
                  <a:lnTo>
                    <a:pt x="54" y="5"/>
                  </a:lnTo>
                  <a:lnTo>
                    <a:pt x="62" y="6"/>
                  </a:lnTo>
                  <a:lnTo>
                    <a:pt x="69" y="7"/>
                  </a:lnTo>
                  <a:lnTo>
                    <a:pt x="76" y="10"/>
                  </a:lnTo>
                  <a:lnTo>
                    <a:pt x="82" y="14"/>
                  </a:lnTo>
                  <a:lnTo>
                    <a:pt x="89" y="16"/>
                  </a:lnTo>
                  <a:lnTo>
                    <a:pt x="93" y="22"/>
                  </a:lnTo>
                  <a:lnTo>
                    <a:pt x="97" y="27"/>
                  </a:lnTo>
                  <a:lnTo>
                    <a:pt x="98" y="29"/>
                  </a:lnTo>
                  <a:lnTo>
                    <a:pt x="99" y="33"/>
                  </a:lnTo>
                  <a:lnTo>
                    <a:pt x="99" y="37"/>
                  </a:lnTo>
                  <a:lnTo>
                    <a:pt x="99" y="40"/>
                  </a:lnTo>
                  <a:lnTo>
                    <a:pt x="99" y="49"/>
                  </a:lnTo>
                  <a:lnTo>
                    <a:pt x="97" y="55"/>
                  </a:lnTo>
                  <a:lnTo>
                    <a:pt x="95" y="62"/>
                  </a:lnTo>
                  <a:lnTo>
                    <a:pt x="93" y="67"/>
                  </a:lnTo>
                  <a:lnTo>
                    <a:pt x="88" y="70"/>
                  </a:lnTo>
                  <a:lnTo>
                    <a:pt x="81" y="72"/>
                  </a:lnTo>
                  <a:lnTo>
                    <a:pt x="73" y="74"/>
                  </a:lnTo>
                  <a:lnTo>
                    <a:pt x="63" y="74"/>
                  </a:lnTo>
                  <a:lnTo>
                    <a:pt x="52" y="72"/>
                  </a:lnTo>
                  <a:lnTo>
                    <a:pt x="42" y="72"/>
                  </a:lnTo>
                  <a:lnTo>
                    <a:pt x="30" y="70"/>
                  </a:lnTo>
                  <a:lnTo>
                    <a:pt x="20" y="67"/>
                  </a:lnTo>
                  <a:lnTo>
                    <a:pt x="21" y="63"/>
                  </a:lnTo>
                  <a:lnTo>
                    <a:pt x="23" y="58"/>
                  </a:lnTo>
                  <a:lnTo>
                    <a:pt x="25" y="53"/>
                  </a:lnTo>
                  <a:lnTo>
                    <a:pt x="28" y="48"/>
                  </a:lnTo>
                  <a:lnTo>
                    <a:pt x="30" y="45"/>
                  </a:lnTo>
                  <a:lnTo>
                    <a:pt x="32" y="41"/>
                  </a:lnTo>
                  <a:lnTo>
                    <a:pt x="33" y="37"/>
                  </a:lnTo>
                  <a:lnTo>
                    <a:pt x="33" y="32"/>
                  </a:lnTo>
                  <a:lnTo>
                    <a:pt x="33" y="29"/>
                  </a:lnTo>
                  <a:lnTo>
                    <a:pt x="33" y="28"/>
                  </a:lnTo>
                  <a:lnTo>
                    <a:pt x="33" y="26"/>
                  </a:lnTo>
                  <a:lnTo>
                    <a:pt x="32" y="24"/>
                  </a:lnTo>
                  <a:lnTo>
                    <a:pt x="29" y="19"/>
                  </a:lnTo>
                  <a:lnTo>
                    <a:pt x="25" y="14"/>
                  </a:lnTo>
                  <a:lnTo>
                    <a:pt x="20" y="10"/>
                  </a:lnTo>
                  <a:lnTo>
                    <a:pt x="15" y="7"/>
                  </a:lnTo>
                  <a:lnTo>
                    <a:pt x="13" y="7"/>
                  </a:lnTo>
                  <a:lnTo>
                    <a:pt x="10" y="6"/>
                  </a:lnTo>
                  <a:lnTo>
                    <a:pt x="6" y="6"/>
                  </a:lnTo>
                  <a:lnTo>
                    <a:pt x="0" y="5"/>
                  </a:lnTo>
                  <a:lnTo>
                    <a:pt x="7" y="2"/>
                  </a:lnTo>
                  <a:lnTo>
                    <a:pt x="13" y="0"/>
                  </a:lnTo>
                  <a:lnTo>
                    <a:pt x="20" y="0"/>
                  </a:lnTo>
                  <a:lnTo>
                    <a:pt x="26" y="0"/>
                  </a:lnTo>
                  <a:lnTo>
                    <a:pt x="32" y="0"/>
                  </a:lnTo>
                  <a:lnTo>
                    <a:pt x="37" y="1"/>
                  </a:lnTo>
                  <a:lnTo>
                    <a:pt x="41" y="1"/>
                  </a:lnTo>
                  <a:lnTo>
                    <a:pt x="43" y="2"/>
                  </a:lnTo>
                  <a:close/>
                </a:path>
              </a:pathLst>
            </a:custGeom>
            <a:solidFill>
              <a:srgbClr val="F2BFB2"/>
            </a:solidFill>
            <a:ln w="9525">
              <a:noFill/>
              <a:round/>
              <a:headEnd/>
              <a:tailEnd/>
            </a:ln>
          </p:spPr>
          <p:txBody>
            <a:bodyPr/>
            <a:lstStyle/>
            <a:p>
              <a:pPr rtl="0"/>
              <a:endParaRPr lang="en-US" sz="3800"/>
            </a:p>
          </p:txBody>
        </p:sp>
        <p:sp>
          <p:nvSpPr>
            <p:cNvPr id="1387" name="Freeform 1385"/>
            <p:cNvSpPr>
              <a:spLocks/>
            </p:cNvSpPr>
            <p:nvPr/>
          </p:nvSpPr>
          <p:spPr bwMode="auto">
            <a:xfrm flipH="1">
              <a:off x="-572" y="3779"/>
              <a:ext cx="56" cy="58"/>
            </a:xfrm>
            <a:custGeom>
              <a:avLst/>
              <a:gdLst>
                <a:gd name="T0" fmla="*/ 27 w 245"/>
                <a:gd name="T1" fmla="*/ 0 h 256"/>
                <a:gd name="T2" fmla="*/ 0 w 245"/>
                <a:gd name="T3" fmla="*/ 36 h 256"/>
                <a:gd name="T4" fmla="*/ 29 w 245"/>
                <a:gd name="T5" fmla="*/ 58 h 256"/>
                <a:gd name="T6" fmla="*/ 56 w 245"/>
                <a:gd name="T7" fmla="*/ 20 h 256"/>
                <a:gd name="T8" fmla="*/ 27 w 245"/>
                <a:gd name="T9" fmla="*/ 0 h 256"/>
                <a:gd name="T10" fmla="*/ 0 60000 65536"/>
                <a:gd name="T11" fmla="*/ 0 60000 65536"/>
                <a:gd name="T12" fmla="*/ 0 60000 65536"/>
                <a:gd name="T13" fmla="*/ 0 60000 65536"/>
                <a:gd name="T14" fmla="*/ 0 60000 65536"/>
                <a:gd name="T15" fmla="*/ 0 w 245"/>
                <a:gd name="T16" fmla="*/ 0 h 256"/>
                <a:gd name="T17" fmla="*/ 245 w 245"/>
                <a:gd name="T18" fmla="*/ 256 h 256"/>
              </a:gdLst>
              <a:ahLst/>
              <a:cxnLst>
                <a:cxn ang="T10">
                  <a:pos x="T0" y="T1"/>
                </a:cxn>
                <a:cxn ang="T11">
                  <a:pos x="T2" y="T3"/>
                </a:cxn>
                <a:cxn ang="T12">
                  <a:pos x="T4" y="T5"/>
                </a:cxn>
                <a:cxn ang="T13">
                  <a:pos x="T6" y="T7"/>
                </a:cxn>
                <a:cxn ang="T14">
                  <a:pos x="T8" y="T9"/>
                </a:cxn>
              </a:cxnLst>
              <a:rect l="T15" t="T16" r="T17" b="T18"/>
              <a:pathLst>
                <a:path w="245" h="256">
                  <a:moveTo>
                    <a:pt x="117" y="0"/>
                  </a:moveTo>
                  <a:lnTo>
                    <a:pt x="0" y="157"/>
                  </a:lnTo>
                  <a:lnTo>
                    <a:pt x="128" y="256"/>
                  </a:lnTo>
                  <a:lnTo>
                    <a:pt x="245" y="89"/>
                  </a:lnTo>
                  <a:lnTo>
                    <a:pt x="117" y="0"/>
                  </a:lnTo>
                  <a:close/>
                </a:path>
              </a:pathLst>
            </a:custGeom>
            <a:solidFill>
              <a:srgbClr val="FF0000"/>
            </a:solidFill>
            <a:ln w="9525">
              <a:noFill/>
              <a:round/>
              <a:headEnd/>
              <a:tailEnd/>
            </a:ln>
          </p:spPr>
          <p:txBody>
            <a:bodyPr/>
            <a:lstStyle/>
            <a:p>
              <a:pPr rtl="0"/>
              <a:endParaRPr lang="en-US" sz="3800"/>
            </a:p>
          </p:txBody>
        </p:sp>
        <p:sp>
          <p:nvSpPr>
            <p:cNvPr id="1388" name="Freeform 1386"/>
            <p:cNvSpPr>
              <a:spLocks/>
            </p:cNvSpPr>
            <p:nvPr/>
          </p:nvSpPr>
          <p:spPr bwMode="auto">
            <a:xfrm flipH="1">
              <a:off x="-576" y="3775"/>
              <a:ext cx="63" cy="66"/>
            </a:xfrm>
            <a:custGeom>
              <a:avLst/>
              <a:gdLst>
                <a:gd name="T0" fmla="*/ 62 w 277"/>
                <a:gd name="T1" fmla="*/ 21 h 287"/>
                <a:gd name="T2" fmla="*/ 60 w 277"/>
                <a:gd name="T3" fmla="*/ 20 h 287"/>
                <a:gd name="T4" fmla="*/ 59 w 277"/>
                <a:gd name="T5" fmla="*/ 20 h 287"/>
                <a:gd name="T6" fmla="*/ 58 w 277"/>
                <a:gd name="T7" fmla="*/ 21 h 287"/>
                <a:gd name="T8" fmla="*/ 57 w 277"/>
                <a:gd name="T9" fmla="*/ 22 h 287"/>
                <a:gd name="T10" fmla="*/ 56 w 277"/>
                <a:gd name="T11" fmla="*/ 23 h 287"/>
                <a:gd name="T12" fmla="*/ 53 w 277"/>
                <a:gd name="T13" fmla="*/ 26 h 287"/>
                <a:gd name="T14" fmla="*/ 50 w 277"/>
                <a:gd name="T15" fmla="*/ 32 h 287"/>
                <a:gd name="T16" fmla="*/ 45 w 277"/>
                <a:gd name="T17" fmla="*/ 37 h 287"/>
                <a:gd name="T18" fmla="*/ 41 w 277"/>
                <a:gd name="T19" fmla="*/ 44 h 287"/>
                <a:gd name="T20" fmla="*/ 37 w 277"/>
                <a:gd name="T21" fmla="*/ 49 h 287"/>
                <a:gd name="T22" fmla="*/ 34 w 277"/>
                <a:gd name="T23" fmla="*/ 54 h 287"/>
                <a:gd name="T24" fmla="*/ 32 w 277"/>
                <a:gd name="T25" fmla="*/ 57 h 287"/>
                <a:gd name="T26" fmla="*/ 30 w 277"/>
                <a:gd name="T27" fmla="*/ 56 h 287"/>
                <a:gd name="T28" fmla="*/ 27 w 277"/>
                <a:gd name="T29" fmla="*/ 53 h 287"/>
                <a:gd name="T30" fmla="*/ 24 w 277"/>
                <a:gd name="T31" fmla="*/ 51 h 287"/>
                <a:gd name="T32" fmla="*/ 20 w 277"/>
                <a:gd name="T33" fmla="*/ 48 h 287"/>
                <a:gd name="T34" fmla="*/ 17 w 277"/>
                <a:gd name="T35" fmla="*/ 45 h 287"/>
                <a:gd name="T36" fmla="*/ 14 w 277"/>
                <a:gd name="T37" fmla="*/ 43 h 287"/>
                <a:gd name="T38" fmla="*/ 11 w 277"/>
                <a:gd name="T39" fmla="*/ 41 h 287"/>
                <a:gd name="T40" fmla="*/ 9 w 277"/>
                <a:gd name="T41" fmla="*/ 39 h 287"/>
                <a:gd name="T42" fmla="*/ 11 w 277"/>
                <a:gd name="T43" fmla="*/ 36 h 287"/>
                <a:gd name="T44" fmla="*/ 14 w 277"/>
                <a:gd name="T45" fmla="*/ 32 h 287"/>
                <a:gd name="T46" fmla="*/ 18 w 277"/>
                <a:gd name="T47" fmla="*/ 26 h 287"/>
                <a:gd name="T48" fmla="*/ 23 w 277"/>
                <a:gd name="T49" fmla="*/ 20 h 287"/>
                <a:gd name="T50" fmla="*/ 27 w 277"/>
                <a:gd name="T51" fmla="*/ 15 h 287"/>
                <a:gd name="T52" fmla="*/ 30 w 277"/>
                <a:gd name="T53" fmla="*/ 10 h 287"/>
                <a:gd name="T54" fmla="*/ 33 w 277"/>
                <a:gd name="T55" fmla="*/ 7 h 287"/>
                <a:gd name="T56" fmla="*/ 33 w 277"/>
                <a:gd name="T57" fmla="*/ 6 h 287"/>
                <a:gd name="T58" fmla="*/ 34 w 277"/>
                <a:gd name="T59" fmla="*/ 5 h 287"/>
                <a:gd name="T60" fmla="*/ 34 w 277"/>
                <a:gd name="T61" fmla="*/ 5 h 287"/>
                <a:gd name="T62" fmla="*/ 34 w 277"/>
                <a:gd name="T63" fmla="*/ 4 h 287"/>
                <a:gd name="T64" fmla="*/ 34 w 277"/>
                <a:gd name="T65" fmla="*/ 4 h 287"/>
                <a:gd name="T66" fmla="*/ 34 w 277"/>
                <a:gd name="T67" fmla="*/ 3 h 287"/>
                <a:gd name="T68" fmla="*/ 34 w 277"/>
                <a:gd name="T69" fmla="*/ 2 h 287"/>
                <a:gd name="T70" fmla="*/ 33 w 277"/>
                <a:gd name="T71" fmla="*/ 1 h 287"/>
                <a:gd name="T72" fmla="*/ 33 w 277"/>
                <a:gd name="T73" fmla="*/ 0 h 287"/>
                <a:gd name="T74" fmla="*/ 31 w 277"/>
                <a:gd name="T75" fmla="*/ 0 h 287"/>
                <a:gd name="T76" fmla="*/ 30 w 277"/>
                <a:gd name="T77" fmla="*/ 0 h 287"/>
                <a:gd name="T78" fmla="*/ 29 w 277"/>
                <a:gd name="T79" fmla="*/ 0 h 287"/>
                <a:gd name="T80" fmla="*/ 28 w 277"/>
                <a:gd name="T81" fmla="*/ 1 h 287"/>
                <a:gd name="T82" fmla="*/ 1 w 277"/>
                <a:gd name="T83" fmla="*/ 38 h 287"/>
                <a:gd name="T84" fmla="*/ 0 w 277"/>
                <a:gd name="T85" fmla="*/ 39 h 287"/>
                <a:gd name="T86" fmla="*/ 0 w 277"/>
                <a:gd name="T87" fmla="*/ 40 h 287"/>
                <a:gd name="T88" fmla="*/ 0 w 277"/>
                <a:gd name="T89" fmla="*/ 41 h 287"/>
                <a:gd name="T90" fmla="*/ 2 w 277"/>
                <a:gd name="T91" fmla="*/ 43 h 287"/>
                <a:gd name="T92" fmla="*/ 30 w 277"/>
                <a:gd name="T93" fmla="*/ 66 h 287"/>
                <a:gd name="T94" fmla="*/ 31 w 277"/>
                <a:gd name="T95" fmla="*/ 66 h 287"/>
                <a:gd name="T96" fmla="*/ 32 w 277"/>
                <a:gd name="T97" fmla="*/ 66 h 287"/>
                <a:gd name="T98" fmla="*/ 33 w 277"/>
                <a:gd name="T99" fmla="*/ 66 h 287"/>
                <a:gd name="T100" fmla="*/ 33 w 277"/>
                <a:gd name="T101" fmla="*/ 66 h 287"/>
                <a:gd name="T102" fmla="*/ 34 w 277"/>
                <a:gd name="T103" fmla="*/ 66 h 287"/>
                <a:gd name="T104" fmla="*/ 35 w 277"/>
                <a:gd name="T105" fmla="*/ 66 h 287"/>
                <a:gd name="T106" fmla="*/ 35 w 277"/>
                <a:gd name="T107" fmla="*/ 65 h 287"/>
                <a:gd name="T108" fmla="*/ 36 w 277"/>
                <a:gd name="T109" fmla="*/ 65 h 287"/>
                <a:gd name="T110" fmla="*/ 63 w 277"/>
                <a:gd name="T111" fmla="*/ 26 h 287"/>
                <a:gd name="T112" fmla="*/ 63 w 277"/>
                <a:gd name="T113" fmla="*/ 25 h 287"/>
                <a:gd name="T114" fmla="*/ 63 w 277"/>
                <a:gd name="T115" fmla="*/ 23 h 287"/>
                <a:gd name="T116" fmla="*/ 63 w 277"/>
                <a:gd name="T117" fmla="*/ 22 h 287"/>
                <a:gd name="T118" fmla="*/ 62 w 277"/>
                <a:gd name="T119" fmla="*/ 21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7"/>
                <a:gd name="T181" fmla="*/ 0 h 287"/>
                <a:gd name="T182" fmla="*/ 277 w 277"/>
                <a:gd name="T183" fmla="*/ 287 h 2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7" h="287">
                  <a:moveTo>
                    <a:pt x="272" y="91"/>
                  </a:moveTo>
                  <a:lnTo>
                    <a:pt x="265" y="88"/>
                  </a:lnTo>
                  <a:lnTo>
                    <a:pt x="259" y="88"/>
                  </a:lnTo>
                  <a:lnTo>
                    <a:pt x="254" y="91"/>
                  </a:lnTo>
                  <a:lnTo>
                    <a:pt x="249" y="95"/>
                  </a:lnTo>
                  <a:lnTo>
                    <a:pt x="245" y="100"/>
                  </a:lnTo>
                  <a:lnTo>
                    <a:pt x="234" y="115"/>
                  </a:lnTo>
                  <a:lnTo>
                    <a:pt x="219" y="137"/>
                  </a:lnTo>
                  <a:lnTo>
                    <a:pt x="200" y="162"/>
                  </a:lnTo>
                  <a:lnTo>
                    <a:pt x="182" y="190"/>
                  </a:lnTo>
                  <a:lnTo>
                    <a:pt x="164" y="214"/>
                  </a:lnTo>
                  <a:lnTo>
                    <a:pt x="150" y="235"/>
                  </a:lnTo>
                  <a:lnTo>
                    <a:pt x="141" y="248"/>
                  </a:lnTo>
                  <a:lnTo>
                    <a:pt x="132" y="242"/>
                  </a:lnTo>
                  <a:lnTo>
                    <a:pt x="119" y="232"/>
                  </a:lnTo>
                  <a:lnTo>
                    <a:pt x="104" y="221"/>
                  </a:lnTo>
                  <a:lnTo>
                    <a:pt x="90" y="209"/>
                  </a:lnTo>
                  <a:lnTo>
                    <a:pt x="74" y="197"/>
                  </a:lnTo>
                  <a:lnTo>
                    <a:pt x="60" y="186"/>
                  </a:lnTo>
                  <a:lnTo>
                    <a:pt x="48" y="177"/>
                  </a:lnTo>
                  <a:lnTo>
                    <a:pt x="39" y="170"/>
                  </a:lnTo>
                  <a:lnTo>
                    <a:pt x="48" y="157"/>
                  </a:lnTo>
                  <a:lnTo>
                    <a:pt x="63" y="137"/>
                  </a:lnTo>
                  <a:lnTo>
                    <a:pt x="81" y="114"/>
                  </a:lnTo>
                  <a:lnTo>
                    <a:pt x="99" y="89"/>
                  </a:lnTo>
                  <a:lnTo>
                    <a:pt x="117" y="66"/>
                  </a:lnTo>
                  <a:lnTo>
                    <a:pt x="133" y="45"/>
                  </a:lnTo>
                  <a:lnTo>
                    <a:pt x="143" y="31"/>
                  </a:lnTo>
                  <a:lnTo>
                    <a:pt x="147" y="26"/>
                  </a:lnTo>
                  <a:lnTo>
                    <a:pt x="148" y="23"/>
                  </a:lnTo>
                  <a:lnTo>
                    <a:pt x="150" y="20"/>
                  </a:lnTo>
                  <a:lnTo>
                    <a:pt x="151" y="19"/>
                  </a:lnTo>
                  <a:lnTo>
                    <a:pt x="151" y="16"/>
                  </a:lnTo>
                  <a:lnTo>
                    <a:pt x="151" y="13"/>
                  </a:lnTo>
                  <a:lnTo>
                    <a:pt x="150" y="9"/>
                  </a:lnTo>
                  <a:lnTo>
                    <a:pt x="147" y="5"/>
                  </a:lnTo>
                  <a:lnTo>
                    <a:pt x="145" y="2"/>
                  </a:lnTo>
                  <a:lnTo>
                    <a:pt x="138" y="0"/>
                  </a:lnTo>
                  <a:lnTo>
                    <a:pt x="132" y="0"/>
                  </a:lnTo>
                  <a:lnTo>
                    <a:pt x="126" y="2"/>
                  </a:lnTo>
                  <a:lnTo>
                    <a:pt x="121" y="6"/>
                  </a:lnTo>
                  <a:lnTo>
                    <a:pt x="3" y="164"/>
                  </a:lnTo>
                  <a:lnTo>
                    <a:pt x="0" y="169"/>
                  </a:lnTo>
                  <a:lnTo>
                    <a:pt x="0" y="175"/>
                  </a:lnTo>
                  <a:lnTo>
                    <a:pt x="2" y="180"/>
                  </a:lnTo>
                  <a:lnTo>
                    <a:pt x="7" y="186"/>
                  </a:lnTo>
                  <a:lnTo>
                    <a:pt x="134" y="285"/>
                  </a:lnTo>
                  <a:lnTo>
                    <a:pt x="137" y="286"/>
                  </a:lnTo>
                  <a:lnTo>
                    <a:pt x="141" y="287"/>
                  </a:lnTo>
                  <a:lnTo>
                    <a:pt x="143" y="287"/>
                  </a:lnTo>
                  <a:lnTo>
                    <a:pt x="147" y="287"/>
                  </a:lnTo>
                  <a:lnTo>
                    <a:pt x="150" y="287"/>
                  </a:lnTo>
                  <a:lnTo>
                    <a:pt x="152" y="286"/>
                  </a:lnTo>
                  <a:lnTo>
                    <a:pt x="155" y="283"/>
                  </a:lnTo>
                  <a:lnTo>
                    <a:pt x="158" y="281"/>
                  </a:lnTo>
                  <a:lnTo>
                    <a:pt x="275" y="114"/>
                  </a:lnTo>
                  <a:lnTo>
                    <a:pt x="277" y="108"/>
                  </a:lnTo>
                  <a:lnTo>
                    <a:pt x="277" y="101"/>
                  </a:lnTo>
                  <a:lnTo>
                    <a:pt x="276" y="96"/>
                  </a:lnTo>
                  <a:lnTo>
                    <a:pt x="272" y="91"/>
                  </a:lnTo>
                  <a:close/>
                </a:path>
              </a:pathLst>
            </a:custGeom>
            <a:solidFill>
              <a:srgbClr val="000000"/>
            </a:solidFill>
            <a:ln w="9525">
              <a:noFill/>
              <a:round/>
              <a:headEnd/>
              <a:tailEnd/>
            </a:ln>
          </p:spPr>
          <p:txBody>
            <a:bodyPr/>
            <a:lstStyle/>
            <a:p>
              <a:pPr rtl="0"/>
              <a:endParaRPr lang="en-US" sz="3800"/>
            </a:p>
          </p:txBody>
        </p:sp>
        <p:sp>
          <p:nvSpPr>
            <p:cNvPr id="1389" name="Freeform 1387"/>
            <p:cNvSpPr>
              <a:spLocks/>
            </p:cNvSpPr>
            <p:nvPr/>
          </p:nvSpPr>
          <p:spPr bwMode="auto">
            <a:xfrm flipH="1">
              <a:off x="-602" y="3648"/>
              <a:ext cx="199" cy="140"/>
            </a:xfrm>
            <a:custGeom>
              <a:avLst/>
              <a:gdLst>
                <a:gd name="T0" fmla="*/ 172 w 867"/>
                <a:gd name="T1" fmla="*/ 3 h 610"/>
                <a:gd name="T2" fmla="*/ 165 w 867"/>
                <a:gd name="T3" fmla="*/ 7 h 610"/>
                <a:gd name="T4" fmla="*/ 155 w 867"/>
                <a:gd name="T5" fmla="*/ 12 h 610"/>
                <a:gd name="T6" fmla="*/ 147 w 867"/>
                <a:gd name="T7" fmla="*/ 16 h 610"/>
                <a:gd name="T8" fmla="*/ 145 w 867"/>
                <a:gd name="T9" fmla="*/ 18 h 610"/>
                <a:gd name="T10" fmla="*/ 144 w 867"/>
                <a:gd name="T11" fmla="*/ 19 h 610"/>
                <a:gd name="T12" fmla="*/ 144 w 867"/>
                <a:gd name="T13" fmla="*/ 23 h 610"/>
                <a:gd name="T14" fmla="*/ 144 w 867"/>
                <a:gd name="T15" fmla="*/ 33 h 610"/>
                <a:gd name="T16" fmla="*/ 143 w 867"/>
                <a:gd name="T17" fmla="*/ 38 h 610"/>
                <a:gd name="T18" fmla="*/ 139 w 867"/>
                <a:gd name="T19" fmla="*/ 41 h 610"/>
                <a:gd name="T20" fmla="*/ 136 w 867"/>
                <a:gd name="T21" fmla="*/ 40 h 610"/>
                <a:gd name="T22" fmla="*/ 133 w 867"/>
                <a:gd name="T23" fmla="*/ 33 h 610"/>
                <a:gd name="T24" fmla="*/ 130 w 867"/>
                <a:gd name="T25" fmla="*/ 26 h 610"/>
                <a:gd name="T26" fmla="*/ 128 w 867"/>
                <a:gd name="T27" fmla="*/ 22 h 610"/>
                <a:gd name="T28" fmla="*/ 127 w 867"/>
                <a:gd name="T29" fmla="*/ 21 h 610"/>
                <a:gd name="T30" fmla="*/ 125 w 867"/>
                <a:gd name="T31" fmla="*/ 19 h 610"/>
                <a:gd name="T32" fmla="*/ 98 w 867"/>
                <a:gd name="T33" fmla="*/ 14 h 610"/>
                <a:gd name="T34" fmla="*/ 98 w 867"/>
                <a:gd name="T35" fmla="*/ 14 h 610"/>
                <a:gd name="T36" fmla="*/ 97 w 867"/>
                <a:gd name="T37" fmla="*/ 14 h 610"/>
                <a:gd name="T38" fmla="*/ 86 w 867"/>
                <a:gd name="T39" fmla="*/ 16 h 610"/>
                <a:gd name="T40" fmla="*/ 73 w 867"/>
                <a:gd name="T41" fmla="*/ 20 h 610"/>
                <a:gd name="T42" fmla="*/ 61 w 867"/>
                <a:gd name="T43" fmla="*/ 26 h 610"/>
                <a:gd name="T44" fmla="*/ 49 w 867"/>
                <a:gd name="T45" fmla="*/ 32 h 610"/>
                <a:gd name="T46" fmla="*/ 38 w 867"/>
                <a:gd name="T47" fmla="*/ 38 h 610"/>
                <a:gd name="T48" fmla="*/ 29 w 867"/>
                <a:gd name="T49" fmla="*/ 44 h 610"/>
                <a:gd name="T50" fmla="*/ 23 w 867"/>
                <a:gd name="T51" fmla="*/ 48 h 610"/>
                <a:gd name="T52" fmla="*/ 20 w 867"/>
                <a:gd name="T53" fmla="*/ 50 h 610"/>
                <a:gd name="T54" fmla="*/ 21 w 867"/>
                <a:gd name="T55" fmla="*/ 50 h 610"/>
                <a:gd name="T56" fmla="*/ 21 w 867"/>
                <a:gd name="T57" fmla="*/ 50 h 610"/>
                <a:gd name="T58" fmla="*/ 12 w 867"/>
                <a:gd name="T59" fmla="*/ 56 h 610"/>
                <a:gd name="T60" fmla="*/ 6 w 867"/>
                <a:gd name="T61" fmla="*/ 64 h 610"/>
                <a:gd name="T62" fmla="*/ 2 w 867"/>
                <a:gd name="T63" fmla="*/ 72 h 610"/>
                <a:gd name="T64" fmla="*/ 0 w 867"/>
                <a:gd name="T65" fmla="*/ 76 h 610"/>
                <a:gd name="T66" fmla="*/ 0 w 867"/>
                <a:gd name="T67" fmla="*/ 78 h 610"/>
                <a:gd name="T68" fmla="*/ 1 w 867"/>
                <a:gd name="T69" fmla="*/ 80 h 610"/>
                <a:gd name="T70" fmla="*/ 45 w 867"/>
                <a:gd name="T71" fmla="*/ 139 h 610"/>
                <a:gd name="T72" fmla="*/ 48 w 867"/>
                <a:gd name="T73" fmla="*/ 140 h 610"/>
                <a:gd name="T74" fmla="*/ 50 w 867"/>
                <a:gd name="T75" fmla="*/ 139 h 610"/>
                <a:gd name="T76" fmla="*/ 59 w 867"/>
                <a:gd name="T77" fmla="*/ 137 h 610"/>
                <a:gd name="T78" fmla="*/ 72 w 867"/>
                <a:gd name="T79" fmla="*/ 131 h 610"/>
                <a:gd name="T80" fmla="*/ 89 w 867"/>
                <a:gd name="T81" fmla="*/ 123 h 610"/>
                <a:gd name="T82" fmla="*/ 108 w 867"/>
                <a:gd name="T83" fmla="*/ 111 h 610"/>
                <a:gd name="T84" fmla="*/ 127 w 867"/>
                <a:gd name="T85" fmla="*/ 97 h 610"/>
                <a:gd name="T86" fmla="*/ 145 w 867"/>
                <a:gd name="T87" fmla="*/ 79 h 610"/>
                <a:gd name="T88" fmla="*/ 160 w 867"/>
                <a:gd name="T89" fmla="*/ 58 h 610"/>
                <a:gd name="T90" fmla="*/ 167 w 867"/>
                <a:gd name="T91" fmla="*/ 45 h 610"/>
                <a:gd name="T92" fmla="*/ 173 w 867"/>
                <a:gd name="T93" fmla="*/ 41 h 610"/>
                <a:gd name="T94" fmla="*/ 181 w 867"/>
                <a:gd name="T95" fmla="*/ 36 h 610"/>
                <a:gd name="T96" fmla="*/ 187 w 867"/>
                <a:gd name="T97" fmla="*/ 33 h 610"/>
                <a:gd name="T98" fmla="*/ 190 w 867"/>
                <a:gd name="T99" fmla="*/ 31 h 610"/>
                <a:gd name="T100" fmla="*/ 193 w 867"/>
                <a:gd name="T101" fmla="*/ 27 h 610"/>
                <a:gd name="T102" fmla="*/ 197 w 867"/>
                <a:gd name="T103" fmla="*/ 23 h 610"/>
                <a:gd name="T104" fmla="*/ 199 w 867"/>
                <a:gd name="T105" fmla="*/ 18 h 610"/>
                <a:gd name="T106" fmla="*/ 199 w 867"/>
                <a:gd name="T107" fmla="*/ 13 h 610"/>
                <a:gd name="T108" fmla="*/ 198 w 867"/>
                <a:gd name="T109" fmla="*/ 10 h 610"/>
                <a:gd name="T110" fmla="*/ 196 w 867"/>
                <a:gd name="T111" fmla="*/ 6 h 610"/>
                <a:gd name="T112" fmla="*/ 192 w 867"/>
                <a:gd name="T113" fmla="*/ 3 h 610"/>
                <a:gd name="T114" fmla="*/ 186 w 867"/>
                <a:gd name="T115" fmla="*/ 0 h 610"/>
                <a:gd name="T116" fmla="*/ 178 w 867"/>
                <a:gd name="T117" fmla="*/ 0 h 6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7"/>
                <a:gd name="T178" fmla="*/ 0 h 610"/>
                <a:gd name="T179" fmla="*/ 867 w 867"/>
                <a:gd name="T180" fmla="*/ 610 h 61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7" h="610">
                  <a:moveTo>
                    <a:pt x="755" y="9"/>
                  </a:moveTo>
                  <a:lnTo>
                    <a:pt x="750" y="11"/>
                  </a:lnTo>
                  <a:lnTo>
                    <a:pt x="736" y="19"/>
                  </a:lnTo>
                  <a:lnTo>
                    <a:pt x="717" y="30"/>
                  </a:lnTo>
                  <a:lnTo>
                    <a:pt x="695" y="41"/>
                  </a:lnTo>
                  <a:lnTo>
                    <a:pt x="675" y="53"/>
                  </a:lnTo>
                  <a:lnTo>
                    <a:pt x="655" y="62"/>
                  </a:lnTo>
                  <a:lnTo>
                    <a:pt x="642" y="70"/>
                  </a:lnTo>
                  <a:lnTo>
                    <a:pt x="637" y="73"/>
                  </a:lnTo>
                  <a:lnTo>
                    <a:pt x="633" y="77"/>
                  </a:lnTo>
                  <a:lnTo>
                    <a:pt x="629" y="80"/>
                  </a:lnTo>
                  <a:lnTo>
                    <a:pt x="628" y="84"/>
                  </a:lnTo>
                  <a:lnTo>
                    <a:pt x="626" y="90"/>
                  </a:lnTo>
                  <a:lnTo>
                    <a:pt x="626" y="99"/>
                  </a:lnTo>
                  <a:lnTo>
                    <a:pt x="628" y="119"/>
                  </a:lnTo>
                  <a:lnTo>
                    <a:pt x="628" y="143"/>
                  </a:lnTo>
                  <a:lnTo>
                    <a:pt x="628" y="160"/>
                  </a:lnTo>
                  <a:lnTo>
                    <a:pt x="623" y="165"/>
                  </a:lnTo>
                  <a:lnTo>
                    <a:pt x="615" y="170"/>
                  </a:lnTo>
                  <a:lnTo>
                    <a:pt x="607" y="178"/>
                  </a:lnTo>
                  <a:lnTo>
                    <a:pt x="598" y="186"/>
                  </a:lnTo>
                  <a:lnTo>
                    <a:pt x="591" y="173"/>
                  </a:lnTo>
                  <a:lnTo>
                    <a:pt x="585" y="159"/>
                  </a:lnTo>
                  <a:lnTo>
                    <a:pt x="578" y="143"/>
                  </a:lnTo>
                  <a:lnTo>
                    <a:pt x="571" y="129"/>
                  </a:lnTo>
                  <a:lnTo>
                    <a:pt x="565" y="114"/>
                  </a:lnTo>
                  <a:lnTo>
                    <a:pt x="560" y="104"/>
                  </a:lnTo>
                  <a:lnTo>
                    <a:pt x="556" y="96"/>
                  </a:lnTo>
                  <a:lnTo>
                    <a:pt x="555" y="93"/>
                  </a:lnTo>
                  <a:lnTo>
                    <a:pt x="552" y="90"/>
                  </a:lnTo>
                  <a:lnTo>
                    <a:pt x="550" y="87"/>
                  </a:lnTo>
                  <a:lnTo>
                    <a:pt x="546" y="84"/>
                  </a:lnTo>
                  <a:lnTo>
                    <a:pt x="541" y="83"/>
                  </a:lnTo>
                  <a:lnTo>
                    <a:pt x="426" y="62"/>
                  </a:lnTo>
                  <a:lnTo>
                    <a:pt x="425" y="62"/>
                  </a:lnTo>
                  <a:lnTo>
                    <a:pt x="424" y="62"/>
                  </a:lnTo>
                  <a:lnTo>
                    <a:pt x="422" y="62"/>
                  </a:lnTo>
                  <a:lnTo>
                    <a:pt x="398" y="65"/>
                  </a:lnTo>
                  <a:lnTo>
                    <a:pt x="373" y="70"/>
                  </a:lnTo>
                  <a:lnTo>
                    <a:pt x="346" y="78"/>
                  </a:lnTo>
                  <a:lnTo>
                    <a:pt x="318" y="87"/>
                  </a:lnTo>
                  <a:lnTo>
                    <a:pt x="291" y="99"/>
                  </a:lnTo>
                  <a:lnTo>
                    <a:pt x="264" y="112"/>
                  </a:lnTo>
                  <a:lnTo>
                    <a:pt x="238" y="125"/>
                  </a:lnTo>
                  <a:lnTo>
                    <a:pt x="212" y="139"/>
                  </a:lnTo>
                  <a:lnTo>
                    <a:pt x="187" y="153"/>
                  </a:lnTo>
                  <a:lnTo>
                    <a:pt x="165" y="166"/>
                  </a:lnTo>
                  <a:lnTo>
                    <a:pt x="144" y="179"/>
                  </a:lnTo>
                  <a:lnTo>
                    <a:pt x="126" y="191"/>
                  </a:lnTo>
                  <a:lnTo>
                    <a:pt x="112" y="201"/>
                  </a:lnTo>
                  <a:lnTo>
                    <a:pt x="100" y="209"/>
                  </a:lnTo>
                  <a:lnTo>
                    <a:pt x="92" y="214"/>
                  </a:lnTo>
                  <a:lnTo>
                    <a:pt x="88" y="217"/>
                  </a:lnTo>
                  <a:lnTo>
                    <a:pt x="90" y="216"/>
                  </a:lnTo>
                  <a:lnTo>
                    <a:pt x="91" y="216"/>
                  </a:lnTo>
                  <a:lnTo>
                    <a:pt x="71" y="228"/>
                  </a:lnTo>
                  <a:lnTo>
                    <a:pt x="53" y="243"/>
                  </a:lnTo>
                  <a:lnTo>
                    <a:pt x="39" y="261"/>
                  </a:lnTo>
                  <a:lnTo>
                    <a:pt x="26" y="280"/>
                  </a:lnTo>
                  <a:lnTo>
                    <a:pt x="15" y="298"/>
                  </a:lnTo>
                  <a:lnTo>
                    <a:pt x="8" y="313"/>
                  </a:lnTo>
                  <a:lnTo>
                    <a:pt x="2" y="324"/>
                  </a:lnTo>
                  <a:lnTo>
                    <a:pt x="1" y="329"/>
                  </a:lnTo>
                  <a:lnTo>
                    <a:pt x="0" y="333"/>
                  </a:lnTo>
                  <a:lnTo>
                    <a:pt x="0" y="338"/>
                  </a:lnTo>
                  <a:lnTo>
                    <a:pt x="1" y="343"/>
                  </a:lnTo>
                  <a:lnTo>
                    <a:pt x="4" y="347"/>
                  </a:lnTo>
                  <a:lnTo>
                    <a:pt x="191" y="601"/>
                  </a:lnTo>
                  <a:lnTo>
                    <a:pt x="195" y="605"/>
                  </a:lnTo>
                  <a:lnTo>
                    <a:pt x="200" y="609"/>
                  </a:lnTo>
                  <a:lnTo>
                    <a:pt x="207" y="610"/>
                  </a:lnTo>
                  <a:lnTo>
                    <a:pt x="212" y="609"/>
                  </a:lnTo>
                  <a:lnTo>
                    <a:pt x="220" y="606"/>
                  </a:lnTo>
                  <a:lnTo>
                    <a:pt x="234" y="602"/>
                  </a:lnTo>
                  <a:lnTo>
                    <a:pt x="255" y="595"/>
                  </a:lnTo>
                  <a:lnTo>
                    <a:pt x="282" y="584"/>
                  </a:lnTo>
                  <a:lnTo>
                    <a:pt x="314" y="570"/>
                  </a:lnTo>
                  <a:lnTo>
                    <a:pt x="350" y="554"/>
                  </a:lnTo>
                  <a:lnTo>
                    <a:pt x="389" y="535"/>
                  </a:lnTo>
                  <a:lnTo>
                    <a:pt x="429" y="511"/>
                  </a:lnTo>
                  <a:lnTo>
                    <a:pt x="472" y="485"/>
                  </a:lnTo>
                  <a:lnTo>
                    <a:pt x="513" y="455"/>
                  </a:lnTo>
                  <a:lnTo>
                    <a:pt x="555" y="423"/>
                  </a:lnTo>
                  <a:lnTo>
                    <a:pt x="595" y="386"/>
                  </a:lnTo>
                  <a:lnTo>
                    <a:pt x="632" y="345"/>
                  </a:lnTo>
                  <a:lnTo>
                    <a:pt x="665" y="300"/>
                  </a:lnTo>
                  <a:lnTo>
                    <a:pt x="695" y="252"/>
                  </a:lnTo>
                  <a:lnTo>
                    <a:pt x="720" y="200"/>
                  </a:lnTo>
                  <a:lnTo>
                    <a:pt x="727" y="196"/>
                  </a:lnTo>
                  <a:lnTo>
                    <a:pt x="740" y="188"/>
                  </a:lnTo>
                  <a:lnTo>
                    <a:pt x="755" y="178"/>
                  </a:lnTo>
                  <a:lnTo>
                    <a:pt x="773" y="168"/>
                  </a:lnTo>
                  <a:lnTo>
                    <a:pt x="790" y="157"/>
                  </a:lnTo>
                  <a:lnTo>
                    <a:pt x="805" y="148"/>
                  </a:lnTo>
                  <a:lnTo>
                    <a:pt x="815" y="142"/>
                  </a:lnTo>
                  <a:lnTo>
                    <a:pt x="819" y="139"/>
                  </a:lnTo>
                  <a:lnTo>
                    <a:pt x="827" y="134"/>
                  </a:lnTo>
                  <a:lnTo>
                    <a:pt x="834" y="127"/>
                  </a:lnTo>
                  <a:lnTo>
                    <a:pt x="842" y="119"/>
                  </a:lnTo>
                  <a:lnTo>
                    <a:pt x="850" y="110"/>
                  </a:lnTo>
                  <a:lnTo>
                    <a:pt x="857" y="101"/>
                  </a:lnTo>
                  <a:lnTo>
                    <a:pt x="862" y="90"/>
                  </a:lnTo>
                  <a:lnTo>
                    <a:pt x="866" y="79"/>
                  </a:lnTo>
                  <a:lnTo>
                    <a:pt x="867" y="66"/>
                  </a:lnTo>
                  <a:lnTo>
                    <a:pt x="867" y="58"/>
                  </a:lnTo>
                  <a:lnTo>
                    <a:pt x="866" y="50"/>
                  </a:lnTo>
                  <a:lnTo>
                    <a:pt x="863" y="44"/>
                  </a:lnTo>
                  <a:lnTo>
                    <a:pt x="859" y="36"/>
                  </a:lnTo>
                  <a:lnTo>
                    <a:pt x="854" y="28"/>
                  </a:lnTo>
                  <a:lnTo>
                    <a:pt x="846" y="19"/>
                  </a:lnTo>
                  <a:lnTo>
                    <a:pt x="836" y="11"/>
                  </a:lnTo>
                  <a:lnTo>
                    <a:pt x="824" y="5"/>
                  </a:lnTo>
                  <a:lnTo>
                    <a:pt x="810" y="1"/>
                  </a:lnTo>
                  <a:lnTo>
                    <a:pt x="794" y="0"/>
                  </a:lnTo>
                  <a:lnTo>
                    <a:pt x="776" y="2"/>
                  </a:lnTo>
                  <a:lnTo>
                    <a:pt x="755" y="9"/>
                  </a:lnTo>
                  <a:close/>
                </a:path>
              </a:pathLst>
            </a:custGeom>
            <a:solidFill>
              <a:srgbClr val="000000"/>
            </a:solidFill>
            <a:ln w="9525">
              <a:noFill/>
              <a:round/>
              <a:headEnd/>
              <a:tailEnd/>
            </a:ln>
          </p:spPr>
          <p:txBody>
            <a:bodyPr/>
            <a:lstStyle/>
            <a:p>
              <a:pPr rtl="0"/>
              <a:endParaRPr lang="en-US" sz="3800"/>
            </a:p>
          </p:txBody>
        </p:sp>
        <p:sp>
          <p:nvSpPr>
            <p:cNvPr id="1390" name="Freeform 1388"/>
            <p:cNvSpPr>
              <a:spLocks/>
            </p:cNvSpPr>
            <p:nvPr/>
          </p:nvSpPr>
          <p:spPr bwMode="auto">
            <a:xfrm flipH="1">
              <a:off x="-592" y="3657"/>
              <a:ext cx="179" cy="121"/>
            </a:xfrm>
            <a:custGeom>
              <a:avLst/>
              <a:gdLst>
                <a:gd name="T0" fmla="*/ 169 w 786"/>
                <a:gd name="T1" fmla="*/ 0 h 528"/>
                <a:gd name="T2" fmla="*/ 174 w 786"/>
                <a:gd name="T3" fmla="*/ 0 h 528"/>
                <a:gd name="T4" fmla="*/ 176 w 786"/>
                <a:gd name="T5" fmla="*/ 1 h 528"/>
                <a:gd name="T6" fmla="*/ 178 w 786"/>
                <a:gd name="T7" fmla="*/ 3 h 528"/>
                <a:gd name="T8" fmla="*/ 179 w 786"/>
                <a:gd name="T9" fmla="*/ 6 h 528"/>
                <a:gd name="T10" fmla="*/ 178 w 786"/>
                <a:gd name="T11" fmla="*/ 10 h 528"/>
                <a:gd name="T12" fmla="*/ 175 w 786"/>
                <a:gd name="T13" fmla="*/ 13 h 528"/>
                <a:gd name="T14" fmla="*/ 173 w 786"/>
                <a:gd name="T15" fmla="*/ 15 h 528"/>
                <a:gd name="T16" fmla="*/ 171 w 786"/>
                <a:gd name="T17" fmla="*/ 16 h 528"/>
                <a:gd name="T18" fmla="*/ 165 w 786"/>
                <a:gd name="T19" fmla="*/ 20 h 528"/>
                <a:gd name="T20" fmla="*/ 156 w 786"/>
                <a:gd name="T21" fmla="*/ 25 h 528"/>
                <a:gd name="T22" fmla="*/ 150 w 786"/>
                <a:gd name="T23" fmla="*/ 30 h 528"/>
                <a:gd name="T24" fmla="*/ 148 w 786"/>
                <a:gd name="T25" fmla="*/ 31 h 528"/>
                <a:gd name="T26" fmla="*/ 147 w 786"/>
                <a:gd name="T27" fmla="*/ 32 h 528"/>
                <a:gd name="T28" fmla="*/ 143 w 786"/>
                <a:gd name="T29" fmla="*/ 43 h 528"/>
                <a:gd name="T30" fmla="*/ 130 w 786"/>
                <a:gd name="T31" fmla="*/ 61 h 528"/>
                <a:gd name="T32" fmla="*/ 115 w 786"/>
                <a:gd name="T33" fmla="*/ 77 h 528"/>
                <a:gd name="T34" fmla="*/ 99 w 786"/>
                <a:gd name="T35" fmla="*/ 90 h 528"/>
                <a:gd name="T36" fmla="*/ 82 w 786"/>
                <a:gd name="T37" fmla="*/ 101 h 528"/>
                <a:gd name="T38" fmla="*/ 67 w 786"/>
                <a:gd name="T39" fmla="*/ 110 h 528"/>
                <a:gd name="T40" fmla="*/ 53 w 786"/>
                <a:gd name="T41" fmla="*/ 116 h 528"/>
                <a:gd name="T42" fmla="*/ 43 w 786"/>
                <a:gd name="T43" fmla="*/ 120 h 528"/>
                <a:gd name="T44" fmla="*/ 37 w 786"/>
                <a:gd name="T45" fmla="*/ 118 h 528"/>
                <a:gd name="T46" fmla="*/ 26 w 786"/>
                <a:gd name="T47" fmla="*/ 103 h 528"/>
                <a:gd name="T48" fmla="*/ 13 w 786"/>
                <a:gd name="T49" fmla="*/ 85 h 528"/>
                <a:gd name="T50" fmla="*/ 3 w 786"/>
                <a:gd name="T51" fmla="*/ 71 h 528"/>
                <a:gd name="T52" fmla="*/ 1 w 786"/>
                <a:gd name="T53" fmla="*/ 65 h 528"/>
                <a:gd name="T54" fmla="*/ 4 w 786"/>
                <a:gd name="T55" fmla="*/ 60 h 528"/>
                <a:gd name="T56" fmla="*/ 8 w 786"/>
                <a:gd name="T57" fmla="*/ 55 h 528"/>
                <a:gd name="T58" fmla="*/ 13 w 786"/>
                <a:gd name="T59" fmla="*/ 50 h 528"/>
                <a:gd name="T60" fmla="*/ 15 w 786"/>
                <a:gd name="T61" fmla="*/ 49 h 528"/>
                <a:gd name="T62" fmla="*/ 15 w 786"/>
                <a:gd name="T63" fmla="*/ 49 h 528"/>
                <a:gd name="T64" fmla="*/ 16 w 786"/>
                <a:gd name="T65" fmla="*/ 48 h 528"/>
                <a:gd name="T66" fmla="*/ 20 w 786"/>
                <a:gd name="T67" fmla="*/ 45 h 528"/>
                <a:gd name="T68" fmla="*/ 27 w 786"/>
                <a:gd name="T69" fmla="*/ 41 h 528"/>
                <a:gd name="T70" fmla="*/ 36 w 786"/>
                <a:gd name="T71" fmla="*/ 35 h 528"/>
                <a:gd name="T72" fmla="*/ 47 w 786"/>
                <a:gd name="T73" fmla="*/ 29 h 528"/>
                <a:gd name="T74" fmla="*/ 59 w 786"/>
                <a:gd name="T75" fmla="*/ 23 h 528"/>
                <a:gd name="T76" fmla="*/ 71 w 786"/>
                <a:gd name="T77" fmla="*/ 18 h 528"/>
                <a:gd name="T78" fmla="*/ 82 w 786"/>
                <a:gd name="T79" fmla="*/ 15 h 528"/>
                <a:gd name="T80" fmla="*/ 88 w 786"/>
                <a:gd name="T81" fmla="*/ 15 h 528"/>
                <a:gd name="T82" fmla="*/ 94 w 786"/>
                <a:gd name="T83" fmla="*/ 16 h 528"/>
                <a:gd name="T84" fmla="*/ 101 w 786"/>
                <a:gd name="T85" fmla="*/ 17 h 528"/>
                <a:gd name="T86" fmla="*/ 108 w 786"/>
                <a:gd name="T87" fmla="*/ 18 h 528"/>
                <a:gd name="T88" fmla="*/ 111 w 786"/>
                <a:gd name="T89" fmla="*/ 21 h 528"/>
                <a:gd name="T90" fmla="*/ 114 w 786"/>
                <a:gd name="T91" fmla="*/ 28 h 528"/>
                <a:gd name="T92" fmla="*/ 118 w 786"/>
                <a:gd name="T93" fmla="*/ 36 h 528"/>
                <a:gd name="T94" fmla="*/ 121 w 786"/>
                <a:gd name="T95" fmla="*/ 42 h 528"/>
                <a:gd name="T96" fmla="*/ 122 w 786"/>
                <a:gd name="T97" fmla="*/ 44 h 528"/>
                <a:gd name="T98" fmla="*/ 123 w 786"/>
                <a:gd name="T99" fmla="*/ 45 h 528"/>
                <a:gd name="T100" fmla="*/ 125 w 786"/>
                <a:gd name="T101" fmla="*/ 45 h 528"/>
                <a:gd name="T102" fmla="*/ 127 w 786"/>
                <a:gd name="T103" fmla="*/ 45 h 528"/>
                <a:gd name="T104" fmla="*/ 141 w 786"/>
                <a:gd name="T105" fmla="*/ 33 h 528"/>
                <a:gd name="T106" fmla="*/ 142 w 786"/>
                <a:gd name="T107" fmla="*/ 32 h 528"/>
                <a:gd name="T108" fmla="*/ 143 w 786"/>
                <a:gd name="T109" fmla="*/ 30 h 528"/>
                <a:gd name="T110" fmla="*/ 143 w 786"/>
                <a:gd name="T111" fmla="*/ 24 h 528"/>
                <a:gd name="T112" fmla="*/ 142 w 786"/>
                <a:gd name="T113" fmla="*/ 14 h 528"/>
                <a:gd name="T114" fmla="*/ 148 w 786"/>
                <a:gd name="T115" fmla="*/ 11 h 528"/>
                <a:gd name="T116" fmla="*/ 156 w 786"/>
                <a:gd name="T117" fmla="*/ 7 h 528"/>
                <a:gd name="T118" fmla="*/ 163 w 786"/>
                <a:gd name="T119" fmla="*/ 3 h 528"/>
                <a:gd name="T120" fmla="*/ 166 w 786"/>
                <a:gd name="T121" fmla="*/ 1 h 5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86"/>
                <a:gd name="T184" fmla="*/ 0 h 528"/>
                <a:gd name="T185" fmla="*/ 786 w 786"/>
                <a:gd name="T186" fmla="*/ 528 h 5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86" h="528">
                  <a:moveTo>
                    <a:pt x="731" y="5"/>
                  </a:moveTo>
                  <a:lnTo>
                    <a:pt x="743" y="1"/>
                  </a:lnTo>
                  <a:lnTo>
                    <a:pt x="754" y="0"/>
                  </a:lnTo>
                  <a:lnTo>
                    <a:pt x="762" y="1"/>
                  </a:lnTo>
                  <a:lnTo>
                    <a:pt x="770" y="4"/>
                  </a:lnTo>
                  <a:lnTo>
                    <a:pt x="775" y="6"/>
                  </a:lnTo>
                  <a:lnTo>
                    <a:pt x="779" y="10"/>
                  </a:lnTo>
                  <a:lnTo>
                    <a:pt x="782" y="14"/>
                  </a:lnTo>
                  <a:lnTo>
                    <a:pt x="783" y="17"/>
                  </a:lnTo>
                  <a:lnTo>
                    <a:pt x="786" y="26"/>
                  </a:lnTo>
                  <a:lnTo>
                    <a:pt x="786" y="35"/>
                  </a:lnTo>
                  <a:lnTo>
                    <a:pt x="782" y="44"/>
                  </a:lnTo>
                  <a:lnTo>
                    <a:pt x="775" y="52"/>
                  </a:lnTo>
                  <a:lnTo>
                    <a:pt x="769" y="58"/>
                  </a:lnTo>
                  <a:lnTo>
                    <a:pt x="764" y="64"/>
                  </a:lnTo>
                  <a:lnTo>
                    <a:pt x="758" y="66"/>
                  </a:lnTo>
                  <a:lnTo>
                    <a:pt x="757" y="67"/>
                  </a:lnTo>
                  <a:lnTo>
                    <a:pt x="753" y="70"/>
                  </a:lnTo>
                  <a:lnTo>
                    <a:pt x="741" y="78"/>
                  </a:lnTo>
                  <a:lnTo>
                    <a:pt x="725" y="88"/>
                  </a:lnTo>
                  <a:lnTo>
                    <a:pt x="705" y="99"/>
                  </a:lnTo>
                  <a:lnTo>
                    <a:pt x="686" y="110"/>
                  </a:lnTo>
                  <a:lnTo>
                    <a:pt x="670" y="121"/>
                  </a:lnTo>
                  <a:lnTo>
                    <a:pt x="657" y="129"/>
                  </a:lnTo>
                  <a:lnTo>
                    <a:pt x="653" y="131"/>
                  </a:lnTo>
                  <a:lnTo>
                    <a:pt x="650" y="134"/>
                  </a:lnTo>
                  <a:lnTo>
                    <a:pt x="648" y="135"/>
                  </a:lnTo>
                  <a:lnTo>
                    <a:pt x="647" y="138"/>
                  </a:lnTo>
                  <a:lnTo>
                    <a:pt x="645" y="140"/>
                  </a:lnTo>
                  <a:lnTo>
                    <a:pt x="626" y="186"/>
                  </a:lnTo>
                  <a:lnTo>
                    <a:pt x="601" y="228"/>
                  </a:lnTo>
                  <a:lnTo>
                    <a:pt x="572" y="267"/>
                  </a:lnTo>
                  <a:lnTo>
                    <a:pt x="541" y="303"/>
                  </a:lnTo>
                  <a:lnTo>
                    <a:pt x="507" y="336"/>
                  </a:lnTo>
                  <a:lnTo>
                    <a:pt x="472" y="367"/>
                  </a:lnTo>
                  <a:lnTo>
                    <a:pt x="436" y="394"/>
                  </a:lnTo>
                  <a:lnTo>
                    <a:pt x="398" y="419"/>
                  </a:lnTo>
                  <a:lnTo>
                    <a:pt x="362" y="441"/>
                  </a:lnTo>
                  <a:lnTo>
                    <a:pt x="327" y="462"/>
                  </a:lnTo>
                  <a:lnTo>
                    <a:pt x="293" y="479"/>
                  </a:lnTo>
                  <a:lnTo>
                    <a:pt x="262" y="493"/>
                  </a:lnTo>
                  <a:lnTo>
                    <a:pt x="233" y="506"/>
                  </a:lnTo>
                  <a:lnTo>
                    <a:pt x="208" y="515"/>
                  </a:lnTo>
                  <a:lnTo>
                    <a:pt x="189" y="523"/>
                  </a:lnTo>
                  <a:lnTo>
                    <a:pt x="173" y="528"/>
                  </a:lnTo>
                  <a:lnTo>
                    <a:pt x="162" y="513"/>
                  </a:lnTo>
                  <a:lnTo>
                    <a:pt x="142" y="485"/>
                  </a:lnTo>
                  <a:lnTo>
                    <a:pt x="115" y="449"/>
                  </a:lnTo>
                  <a:lnTo>
                    <a:pt x="86" y="410"/>
                  </a:lnTo>
                  <a:lnTo>
                    <a:pt x="56" y="369"/>
                  </a:lnTo>
                  <a:lnTo>
                    <a:pt x="30" y="334"/>
                  </a:lnTo>
                  <a:lnTo>
                    <a:pt x="11" y="308"/>
                  </a:lnTo>
                  <a:lnTo>
                    <a:pt x="0" y="294"/>
                  </a:lnTo>
                  <a:lnTo>
                    <a:pt x="6" y="285"/>
                  </a:lnTo>
                  <a:lnTo>
                    <a:pt x="11" y="273"/>
                  </a:lnTo>
                  <a:lnTo>
                    <a:pt x="19" y="261"/>
                  </a:lnTo>
                  <a:lnTo>
                    <a:pt x="26" y="250"/>
                  </a:lnTo>
                  <a:lnTo>
                    <a:pt x="36" y="238"/>
                  </a:lnTo>
                  <a:lnTo>
                    <a:pt x="45" y="228"/>
                  </a:lnTo>
                  <a:lnTo>
                    <a:pt x="55" y="218"/>
                  </a:lnTo>
                  <a:lnTo>
                    <a:pt x="67" y="212"/>
                  </a:lnTo>
                  <a:lnTo>
                    <a:pt x="68" y="212"/>
                  </a:lnTo>
                  <a:lnTo>
                    <a:pt x="68" y="211"/>
                  </a:lnTo>
                  <a:lnTo>
                    <a:pt x="71" y="209"/>
                  </a:lnTo>
                  <a:lnTo>
                    <a:pt x="77" y="204"/>
                  </a:lnTo>
                  <a:lnTo>
                    <a:pt x="89" y="196"/>
                  </a:lnTo>
                  <a:lnTo>
                    <a:pt x="102" y="187"/>
                  </a:lnTo>
                  <a:lnTo>
                    <a:pt x="119" y="177"/>
                  </a:lnTo>
                  <a:lnTo>
                    <a:pt x="138" y="165"/>
                  </a:lnTo>
                  <a:lnTo>
                    <a:pt x="160" y="152"/>
                  </a:lnTo>
                  <a:lnTo>
                    <a:pt x="184" y="138"/>
                  </a:lnTo>
                  <a:lnTo>
                    <a:pt x="207" y="125"/>
                  </a:lnTo>
                  <a:lnTo>
                    <a:pt x="233" y="112"/>
                  </a:lnTo>
                  <a:lnTo>
                    <a:pt x="259" y="99"/>
                  </a:lnTo>
                  <a:lnTo>
                    <a:pt x="285" y="88"/>
                  </a:lnTo>
                  <a:lnTo>
                    <a:pt x="311" y="78"/>
                  </a:lnTo>
                  <a:lnTo>
                    <a:pt x="336" y="71"/>
                  </a:lnTo>
                  <a:lnTo>
                    <a:pt x="359" y="66"/>
                  </a:lnTo>
                  <a:lnTo>
                    <a:pt x="381" y="64"/>
                  </a:lnTo>
                  <a:lnTo>
                    <a:pt x="387" y="64"/>
                  </a:lnTo>
                  <a:lnTo>
                    <a:pt x="397" y="66"/>
                  </a:lnTo>
                  <a:lnTo>
                    <a:pt x="411" y="69"/>
                  </a:lnTo>
                  <a:lnTo>
                    <a:pt x="427" y="71"/>
                  </a:lnTo>
                  <a:lnTo>
                    <a:pt x="444" y="74"/>
                  </a:lnTo>
                  <a:lnTo>
                    <a:pt x="461" y="77"/>
                  </a:lnTo>
                  <a:lnTo>
                    <a:pt x="474" y="79"/>
                  </a:lnTo>
                  <a:lnTo>
                    <a:pt x="483" y="80"/>
                  </a:lnTo>
                  <a:lnTo>
                    <a:pt x="487" y="90"/>
                  </a:lnTo>
                  <a:lnTo>
                    <a:pt x="493" y="104"/>
                  </a:lnTo>
                  <a:lnTo>
                    <a:pt x="502" y="121"/>
                  </a:lnTo>
                  <a:lnTo>
                    <a:pt x="510" y="139"/>
                  </a:lnTo>
                  <a:lnTo>
                    <a:pt x="519" y="157"/>
                  </a:lnTo>
                  <a:lnTo>
                    <a:pt x="526" y="172"/>
                  </a:lnTo>
                  <a:lnTo>
                    <a:pt x="531" y="182"/>
                  </a:lnTo>
                  <a:lnTo>
                    <a:pt x="532" y="186"/>
                  </a:lnTo>
                  <a:lnTo>
                    <a:pt x="535" y="190"/>
                  </a:lnTo>
                  <a:lnTo>
                    <a:pt x="537" y="194"/>
                  </a:lnTo>
                  <a:lnTo>
                    <a:pt x="541" y="196"/>
                  </a:lnTo>
                  <a:lnTo>
                    <a:pt x="546" y="198"/>
                  </a:lnTo>
                  <a:lnTo>
                    <a:pt x="550" y="198"/>
                  </a:lnTo>
                  <a:lnTo>
                    <a:pt x="556" y="198"/>
                  </a:lnTo>
                  <a:lnTo>
                    <a:pt x="559" y="196"/>
                  </a:lnTo>
                  <a:lnTo>
                    <a:pt x="563" y="194"/>
                  </a:lnTo>
                  <a:lnTo>
                    <a:pt x="619" y="146"/>
                  </a:lnTo>
                  <a:lnTo>
                    <a:pt x="622" y="143"/>
                  </a:lnTo>
                  <a:lnTo>
                    <a:pt x="624" y="139"/>
                  </a:lnTo>
                  <a:lnTo>
                    <a:pt x="626" y="135"/>
                  </a:lnTo>
                  <a:lnTo>
                    <a:pt x="626" y="130"/>
                  </a:lnTo>
                  <a:lnTo>
                    <a:pt x="626" y="122"/>
                  </a:lnTo>
                  <a:lnTo>
                    <a:pt x="626" y="103"/>
                  </a:lnTo>
                  <a:lnTo>
                    <a:pt x="624" y="80"/>
                  </a:lnTo>
                  <a:lnTo>
                    <a:pt x="624" y="62"/>
                  </a:lnTo>
                  <a:lnTo>
                    <a:pt x="635" y="57"/>
                  </a:lnTo>
                  <a:lnTo>
                    <a:pt x="649" y="49"/>
                  </a:lnTo>
                  <a:lnTo>
                    <a:pt x="666" y="40"/>
                  </a:lnTo>
                  <a:lnTo>
                    <a:pt x="684" y="30"/>
                  </a:lnTo>
                  <a:lnTo>
                    <a:pt x="702" y="21"/>
                  </a:lnTo>
                  <a:lnTo>
                    <a:pt x="717" y="13"/>
                  </a:lnTo>
                  <a:lnTo>
                    <a:pt x="727" y="8"/>
                  </a:lnTo>
                  <a:lnTo>
                    <a:pt x="731" y="5"/>
                  </a:lnTo>
                  <a:close/>
                </a:path>
              </a:pathLst>
            </a:custGeom>
            <a:solidFill>
              <a:srgbClr val="996633"/>
            </a:solidFill>
            <a:ln w="9525">
              <a:noFill/>
              <a:round/>
              <a:headEnd/>
              <a:tailEnd/>
            </a:ln>
          </p:spPr>
          <p:txBody>
            <a:bodyPr/>
            <a:lstStyle/>
            <a:p>
              <a:pPr rtl="0"/>
              <a:endParaRPr lang="en-US" sz="3800"/>
            </a:p>
          </p:txBody>
        </p:sp>
        <p:sp>
          <p:nvSpPr>
            <p:cNvPr id="1391" name="Freeform 1389"/>
            <p:cNvSpPr>
              <a:spLocks/>
            </p:cNvSpPr>
            <p:nvPr/>
          </p:nvSpPr>
          <p:spPr bwMode="auto">
            <a:xfrm flipH="1">
              <a:off x="-570" y="3567"/>
              <a:ext cx="200" cy="167"/>
            </a:xfrm>
            <a:custGeom>
              <a:avLst/>
              <a:gdLst>
                <a:gd name="T0" fmla="*/ 196 w 872"/>
                <a:gd name="T1" fmla="*/ 91 h 726"/>
                <a:gd name="T2" fmla="*/ 199 w 872"/>
                <a:gd name="T3" fmla="*/ 82 h 726"/>
                <a:gd name="T4" fmla="*/ 197 w 872"/>
                <a:gd name="T5" fmla="*/ 66 h 726"/>
                <a:gd name="T6" fmla="*/ 193 w 872"/>
                <a:gd name="T7" fmla="*/ 41 h 726"/>
                <a:gd name="T8" fmla="*/ 192 w 872"/>
                <a:gd name="T9" fmla="*/ 41 h 726"/>
                <a:gd name="T10" fmla="*/ 186 w 872"/>
                <a:gd name="T11" fmla="*/ 50 h 726"/>
                <a:gd name="T12" fmla="*/ 181 w 872"/>
                <a:gd name="T13" fmla="*/ 62 h 726"/>
                <a:gd name="T14" fmla="*/ 179 w 872"/>
                <a:gd name="T15" fmla="*/ 49 h 726"/>
                <a:gd name="T16" fmla="*/ 179 w 872"/>
                <a:gd name="T17" fmla="*/ 32 h 726"/>
                <a:gd name="T18" fmla="*/ 175 w 872"/>
                <a:gd name="T19" fmla="*/ 20 h 726"/>
                <a:gd name="T20" fmla="*/ 172 w 872"/>
                <a:gd name="T21" fmla="*/ 14 h 726"/>
                <a:gd name="T22" fmla="*/ 172 w 872"/>
                <a:gd name="T23" fmla="*/ 20 h 726"/>
                <a:gd name="T24" fmla="*/ 167 w 872"/>
                <a:gd name="T25" fmla="*/ 31 h 726"/>
                <a:gd name="T26" fmla="*/ 156 w 872"/>
                <a:gd name="T27" fmla="*/ 39 h 726"/>
                <a:gd name="T28" fmla="*/ 149 w 872"/>
                <a:gd name="T29" fmla="*/ 43 h 726"/>
                <a:gd name="T30" fmla="*/ 148 w 872"/>
                <a:gd name="T31" fmla="*/ 44 h 726"/>
                <a:gd name="T32" fmla="*/ 148 w 872"/>
                <a:gd name="T33" fmla="*/ 39 h 726"/>
                <a:gd name="T34" fmla="*/ 144 w 872"/>
                <a:gd name="T35" fmla="*/ 20 h 726"/>
                <a:gd name="T36" fmla="*/ 135 w 872"/>
                <a:gd name="T37" fmla="*/ 0 h 726"/>
                <a:gd name="T38" fmla="*/ 134 w 872"/>
                <a:gd name="T39" fmla="*/ 10 h 726"/>
                <a:gd name="T40" fmla="*/ 130 w 872"/>
                <a:gd name="T41" fmla="*/ 27 h 726"/>
                <a:gd name="T42" fmla="*/ 120 w 872"/>
                <a:gd name="T43" fmla="*/ 37 h 726"/>
                <a:gd name="T44" fmla="*/ 117 w 872"/>
                <a:gd name="T45" fmla="*/ 41 h 726"/>
                <a:gd name="T46" fmla="*/ 113 w 872"/>
                <a:gd name="T47" fmla="*/ 14 h 726"/>
                <a:gd name="T48" fmla="*/ 108 w 872"/>
                <a:gd name="T49" fmla="*/ 12 h 726"/>
                <a:gd name="T50" fmla="*/ 103 w 872"/>
                <a:gd name="T51" fmla="*/ 29 h 726"/>
                <a:gd name="T52" fmla="*/ 94 w 872"/>
                <a:gd name="T53" fmla="*/ 42 h 726"/>
                <a:gd name="T54" fmla="*/ 86 w 872"/>
                <a:gd name="T55" fmla="*/ 52 h 726"/>
                <a:gd name="T56" fmla="*/ 83 w 872"/>
                <a:gd name="T57" fmla="*/ 46 h 726"/>
                <a:gd name="T58" fmla="*/ 81 w 872"/>
                <a:gd name="T59" fmla="*/ 25 h 726"/>
                <a:gd name="T60" fmla="*/ 83 w 872"/>
                <a:gd name="T61" fmla="*/ 16 h 726"/>
                <a:gd name="T62" fmla="*/ 74 w 872"/>
                <a:gd name="T63" fmla="*/ 25 h 726"/>
                <a:gd name="T64" fmla="*/ 58 w 872"/>
                <a:gd name="T65" fmla="*/ 44 h 726"/>
                <a:gd name="T66" fmla="*/ 51 w 872"/>
                <a:gd name="T67" fmla="*/ 66 h 726"/>
                <a:gd name="T68" fmla="*/ 50 w 872"/>
                <a:gd name="T69" fmla="*/ 75 h 726"/>
                <a:gd name="T70" fmla="*/ 46 w 872"/>
                <a:gd name="T71" fmla="*/ 72 h 726"/>
                <a:gd name="T72" fmla="*/ 39 w 872"/>
                <a:gd name="T73" fmla="*/ 62 h 726"/>
                <a:gd name="T74" fmla="*/ 36 w 872"/>
                <a:gd name="T75" fmla="*/ 53 h 726"/>
                <a:gd name="T76" fmla="*/ 27 w 872"/>
                <a:gd name="T77" fmla="*/ 64 h 726"/>
                <a:gd name="T78" fmla="*/ 19 w 872"/>
                <a:gd name="T79" fmla="*/ 82 h 726"/>
                <a:gd name="T80" fmla="*/ 18 w 872"/>
                <a:gd name="T81" fmla="*/ 104 h 726"/>
                <a:gd name="T82" fmla="*/ 17 w 872"/>
                <a:gd name="T83" fmla="*/ 108 h 726"/>
                <a:gd name="T84" fmla="*/ 11 w 872"/>
                <a:gd name="T85" fmla="*/ 94 h 726"/>
                <a:gd name="T86" fmla="*/ 4 w 872"/>
                <a:gd name="T87" fmla="*/ 77 h 726"/>
                <a:gd name="T88" fmla="*/ 2 w 872"/>
                <a:gd name="T89" fmla="*/ 81 h 726"/>
                <a:gd name="T90" fmla="*/ 0 w 872"/>
                <a:gd name="T91" fmla="*/ 108 h 726"/>
                <a:gd name="T92" fmla="*/ 5 w 872"/>
                <a:gd name="T93" fmla="*/ 135 h 726"/>
                <a:gd name="T94" fmla="*/ 12 w 872"/>
                <a:gd name="T95" fmla="*/ 146 h 726"/>
                <a:gd name="T96" fmla="*/ 21 w 872"/>
                <a:gd name="T97" fmla="*/ 155 h 726"/>
                <a:gd name="T98" fmla="*/ 30 w 872"/>
                <a:gd name="T99" fmla="*/ 160 h 726"/>
                <a:gd name="T100" fmla="*/ 39 w 872"/>
                <a:gd name="T101" fmla="*/ 164 h 726"/>
                <a:gd name="T102" fmla="*/ 43 w 872"/>
                <a:gd name="T103" fmla="*/ 167 h 726"/>
                <a:gd name="T104" fmla="*/ 167 w 872"/>
                <a:gd name="T105" fmla="*/ 131 h 726"/>
                <a:gd name="T106" fmla="*/ 194 w 872"/>
                <a:gd name="T107" fmla="*/ 93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2"/>
                <a:gd name="T163" fmla="*/ 0 h 726"/>
                <a:gd name="T164" fmla="*/ 872 w 872"/>
                <a:gd name="T165" fmla="*/ 726 h 7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2" h="726">
                  <a:moveTo>
                    <a:pt x="847" y="406"/>
                  </a:moveTo>
                  <a:lnTo>
                    <a:pt x="848" y="403"/>
                  </a:lnTo>
                  <a:lnTo>
                    <a:pt x="854" y="397"/>
                  </a:lnTo>
                  <a:lnTo>
                    <a:pt x="859" y="387"/>
                  </a:lnTo>
                  <a:lnTo>
                    <a:pt x="865" y="372"/>
                  </a:lnTo>
                  <a:lnTo>
                    <a:pt x="869" y="355"/>
                  </a:lnTo>
                  <a:lnTo>
                    <a:pt x="872" y="335"/>
                  </a:lnTo>
                  <a:lnTo>
                    <a:pt x="868" y="311"/>
                  </a:lnTo>
                  <a:lnTo>
                    <a:pt x="860" y="285"/>
                  </a:lnTo>
                  <a:lnTo>
                    <a:pt x="845" y="236"/>
                  </a:lnTo>
                  <a:lnTo>
                    <a:pt x="841" y="200"/>
                  </a:lnTo>
                  <a:lnTo>
                    <a:pt x="842" y="178"/>
                  </a:lnTo>
                  <a:lnTo>
                    <a:pt x="843" y="171"/>
                  </a:lnTo>
                  <a:lnTo>
                    <a:pt x="842" y="173"/>
                  </a:lnTo>
                  <a:lnTo>
                    <a:pt x="837" y="180"/>
                  </a:lnTo>
                  <a:lnTo>
                    <a:pt x="830" y="189"/>
                  </a:lnTo>
                  <a:lnTo>
                    <a:pt x="821" y="202"/>
                  </a:lnTo>
                  <a:lnTo>
                    <a:pt x="813" y="217"/>
                  </a:lnTo>
                  <a:lnTo>
                    <a:pt x="804" y="234"/>
                  </a:lnTo>
                  <a:lnTo>
                    <a:pt x="796" y="253"/>
                  </a:lnTo>
                  <a:lnTo>
                    <a:pt x="791" y="271"/>
                  </a:lnTo>
                  <a:lnTo>
                    <a:pt x="789" y="263"/>
                  </a:lnTo>
                  <a:lnTo>
                    <a:pt x="783" y="242"/>
                  </a:lnTo>
                  <a:lnTo>
                    <a:pt x="780" y="212"/>
                  </a:lnTo>
                  <a:lnTo>
                    <a:pt x="782" y="177"/>
                  </a:lnTo>
                  <a:lnTo>
                    <a:pt x="783" y="157"/>
                  </a:lnTo>
                  <a:lnTo>
                    <a:pt x="782" y="138"/>
                  </a:lnTo>
                  <a:lnTo>
                    <a:pt x="777" y="118"/>
                  </a:lnTo>
                  <a:lnTo>
                    <a:pt x="772" y="100"/>
                  </a:lnTo>
                  <a:lnTo>
                    <a:pt x="764" y="85"/>
                  </a:lnTo>
                  <a:lnTo>
                    <a:pt x="759" y="72"/>
                  </a:lnTo>
                  <a:lnTo>
                    <a:pt x="754" y="64"/>
                  </a:lnTo>
                  <a:lnTo>
                    <a:pt x="752" y="61"/>
                  </a:lnTo>
                  <a:lnTo>
                    <a:pt x="752" y="65"/>
                  </a:lnTo>
                  <a:lnTo>
                    <a:pt x="751" y="73"/>
                  </a:lnTo>
                  <a:lnTo>
                    <a:pt x="748" y="86"/>
                  </a:lnTo>
                  <a:lnTo>
                    <a:pt x="743" y="102"/>
                  </a:lnTo>
                  <a:lnTo>
                    <a:pt x="737" y="118"/>
                  </a:lnTo>
                  <a:lnTo>
                    <a:pt x="726" y="135"/>
                  </a:lnTo>
                  <a:lnTo>
                    <a:pt x="712" y="150"/>
                  </a:lnTo>
                  <a:lnTo>
                    <a:pt x="695" y="161"/>
                  </a:lnTo>
                  <a:lnTo>
                    <a:pt x="678" y="169"/>
                  </a:lnTo>
                  <a:lnTo>
                    <a:pt x="665" y="176"/>
                  </a:lnTo>
                  <a:lnTo>
                    <a:pt x="656" y="182"/>
                  </a:lnTo>
                  <a:lnTo>
                    <a:pt x="651" y="186"/>
                  </a:lnTo>
                  <a:lnTo>
                    <a:pt x="647" y="189"/>
                  </a:lnTo>
                  <a:lnTo>
                    <a:pt x="646" y="191"/>
                  </a:lnTo>
                  <a:lnTo>
                    <a:pt x="646" y="193"/>
                  </a:lnTo>
                  <a:lnTo>
                    <a:pt x="646" y="187"/>
                  </a:lnTo>
                  <a:lnTo>
                    <a:pt x="644" y="171"/>
                  </a:lnTo>
                  <a:lnTo>
                    <a:pt x="642" y="148"/>
                  </a:lnTo>
                  <a:lnTo>
                    <a:pt x="637" y="120"/>
                  </a:lnTo>
                  <a:lnTo>
                    <a:pt x="630" y="87"/>
                  </a:lnTo>
                  <a:lnTo>
                    <a:pt x="620" y="56"/>
                  </a:lnTo>
                  <a:lnTo>
                    <a:pt x="607" y="26"/>
                  </a:lnTo>
                  <a:lnTo>
                    <a:pt x="590" y="0"/>
                  </a:lnTo>
                  <a:lnTo>
                    <a:pt x="590" y="5"/>
                  </a:lnTo>
                  <a:lnTo>
                    <a:pt x="587" y="20"/>
                  </a:lnTo>
                  <a:lnTo>
                    <a:pt x="585" y="42"/>
                  </a:lnTo>
                  <a:lnTo>
                    <a:pt x="581" y="65"/>
                  </a:lnTo>
                  <a:lnTo>
                    <a:pt x="574" y="91"/>
                  </a:lnTo>
                  <a:lnTo>
                    <a:pt x="566" y="116"/>
                  </a:lnTo>
                  <a:lnTo>
                    <a:pt x="556" y="135"/>
                  </a:lnTo>
                  <a:lnTo>
                    <a:pt x="544" y="147"/>
                  </a:lnTo>
                  <a:lnTo>
                    <a:pt x="525" y="161"/>
                  </a:lnTo>
                  <a:lnTo>
                    <a:pt x="513" y="172"/>
                  </a:lnTo>
                  <a:lnTo>
                    <a:pt x="509" y="177"/>
                  </a:lnTo>
                  <a:lnTo>
                    <a:pt x="508" y="180"/>
                  </a:lnTo>
                  <a:lnTo>
                    <a:pt x="507" y="159"/>
                  </a:lnTo>
                  <a:lnTo>
                    <a:pt x="500" y="113"/>
                  </a:lnTo>
                  <a:lnTo>
                    <a:pt x="491" y="62"/>
                  </a:lnTo>
                  <a:lnTo>
                    <a:pt x="479" y="31"/>
                  </a:lnTo>
                  <a:lnTo>
                    <a:pt x="478" y="36"/>
                  </a:lnTo>
                  <a:lnTo>
                    <a:pt x="473" y="52"/>
                  </a:lnTo>
                  <a:lnTo>
                    <a:pt x="466" y="75"/>
                  </a:lnTo>
                  <a:lnTo>
                    <a:pt x="457" y="100"/>
                  </a:lnTo>
                  <a:lnTo>
                    <a:pt x="447" y="128"/>
                  </a:lnTo>
                  <a:lnTo>
                    <a:pt x="435" y="152"/>
                  </a:lnTo>
                  <a:lnTo>
                    <a:pt x="423" y="172"/>
                  </a:lnTo>
                  <a:lnTo>
                    <a:pt x="412" y="182"/>
                  </a:lnTo>
                  <a:lnTo>
                    <a:pt x="392" y="197"/>
                  </a:lnTo>
                  <a:lnTo>
                    <a:pt x="380" y="213"/>
                  </a:lnTo>
                  <a:lnTo>
                    <a:pt x="375" y="228"/>
                  </a:lnTo>
                  <a:lnTo>
                    <a:pt x="374" y="234"/>
                  </a:lnTo>
                  <a:lnTo>
                    <a:pt x="370" y="224"/>
                  </a:lnTo>
                  <a:lnTo>
                    <a:pt x="360" y="198"/>
                  </a:lnTo>
                  <a:lnTo>
                    <a:pt x="352" y="165"/>
                  </a:lnTo>
                  <a:lnTo>
                    <a:pt x="349" y="134"/>
                  </a:lnTo>
                  <a:lnTo>
                    <a:pt x="354" y="108"/>
                  </a:lnTo>
                  <a:lnTo>
                    <a:pt x="357" y="87"/>
                  </a:lnTo>
                  <a:lnTo>
                    <a:pt x="360" y="74"/>
                  </a:lnTo>
                  <a:lnTo>
                    <a:pt x="361" y="69"/>
                  </a:lnTo>
                  <a:lnTo>
                    <a:pt x="356" y="74"/>
                  </a:lnTo>
                  <a:lnTo>
                    <a:pt x="341" y="89"/>
                  </a:lnTo>
                  <a:lnTo>
                    <a:pt x="321" y="109"/>
                  </a:lnTo>
                  <a:lnTo>
                    <a:pt x="297" y="134"/>
                  </a:lnTo>
                  <a:lnTo>
                    <a:pt x="274" y="164"/>
                  </a:lnTo>
                  <a:lnTo>
                    <a:pt x="252" y="193"/>
                  </a:lnTo>
                  <a:lnTo>
                    <a:pt x="236" y="221"/>
                  </a:lnTo>
                  <a:lnTo>
                    <a:pt x="228" y="247"/>
                  </a:lnTo>
                  <a:lnTo>
                    <a:pt x="223" y="286"/>
                  </a:lnTo>
                  <a:lnTo>
                    <a:pt x="221" y="311"/>
                  </a:lnTo>
                  <a:lnTo>
                    <a:pt x="219" y="323"/>
                  </a:lnTo>
                  <a:lnTo>
                    <a:pt x="219" y="327"/>
                  </a:lnTo>
                  <a:lnTo>
                    <a:pt x="217" y="325"/>
                  </a:lnTo>
                  <a:lnTo>
                    <a:pt x="210" y="320"/>
                  </a:lnTo>
                  <a:lnTo>
                    <a:pt x="200" y="311"/>
                  </a:lnTo>
                  <a:lnTo>
                    <a:pt x="189" y="299"/>
                  </a:lnTo>
                  <a:lnTo>
                    <a:pt x="179" y="285"/>
                  </a:lnTo>
                  <a:lnTo>
                    <a:pt x="169" y="268"/>
                  </a:lnTo>
                  <a:lnTo>
                    <a:pt x="162" y="249"/>
                  </a:lnTo>
                  <a:lnTo>
                    <a:pt x="159" y="226"/>
                  </a:lnTo>
                  <a:lnTo>
                    <a:pt x="156" y="230"/>
                  </a:lnTo>
                  <a:lnTo>
                    <a:pt x="146" y="242"/>
                  </a:lnTo>
                  <a:lnTo>
                    <a:pt x="133" y="258"/>
                  </a:lnTo>
                  <a:lnTo>
                    <a:pt x="119" y="280"/>
                  </a:lnTo>
                  <a:lnTo>
                    <a:pt x="104" y="303"/>
                  </a:lnTo>
                  <a:lnTo>
                    <a:pt x="91" y="329"/>
                  </a:lnTo>
                  <a:lnTo>
                    <a:pt x="81" y="357"/>
                  </a:lnTo>
                  <a:lnTo>
                    <a:pt x="78" y="381"/>
                  </a:lnTo>
                  <a:lnTo>
                    <a:pt x="78" y="424"/>
                  </a:lnTo>
                  <a:lnTo>
                    <a:pt x="78" y="453"/>
                  </a:lnTo>
                  <a:lnTo>
                    <a:pt x="78" y="469"/>
                  </a:lnTo>
                  <a:lnTo>
                    <a:pt x="78" y="474"/>
                  </a:lnTo>
                  <a:lnTo>
                    <a:pt x="75" y="469"/>
                  </a:lnTo>
                  <a:lnTo>
                    <a:pt x="68" y="454"/>
                  </a:lnTo>
                  <a:lnTo>
                    <a:pt x="59" y="435"/>
                  </a:lnTo>
                  <a:lnTo>
                    <a:pt x="49" y="410"/>
                  </a:lnTo>
                  <a:lnTo>
                    <a:pt x="37" y="384"/>
                  </a:lnTo>
                  <a:lnTo>
                    <a:pt x="27" y="359"/>
                  </a:lnTo>
                  <a:lnTo>
                    <a:pt x="19" y="336"/>
                  </a:lnTo>
                  <a:lnTo>
                    <a:pt x="15" y="319"/>
                  </a:lnTo>
                  <a:lnTo>
                    <a:pt x="14" y="327"/>
                  </a:lnTo>
                  <a:lnTo>
                    <a:pt x="10" y="350"/>
                  </a:lnTo>
                  <a:lnTo>
                    <a:pt x="5" y="384"/>
                  </a:lnTo>
                  <a:lnTo>
                    <a:pt x="1" y="424"/>
                  </a:lnTo>
                  <a:lnTo>
                    <a:pt x="0" y="470"/>
                  </a:lnTo>
                  <a:lnTo>
                    <a:pt x="1" y="514"/>
                  </a:lnTo>
                  <a:lnTo>
                    <a:pt x="7" y="554"/>
                  </a:lnTo>
                  <a:lnTo>
                    <a:pt x="20" y="588"/>
                  </a:lnTo>
                  <a:lnTo>
                    <a:pt x="29" y="604"/>
                  </a:lnTo>
                  <a:lnTo>
                    <a:pt x="40" y="620"/>
                  </a:lnTo>
                  <a:lnTo>
                    <a:pt x="52" y="635"/>
                  </a:lnTo>
                  <a:lnTo>
                    <a:pt x="63" y="649"/>
                  </a:lnTo>
                  <a:lnTo>
                    <a:pt x="76" y="663"/>
                  </a:lnTo>
                  <a:lnTo>
                    <a:pt x="91" y="673"/>
                  </a:lnTo>
                  <a:lnTo>
                    <a:pt x="104" y="683"/>
                  </a:lnTo>
                  <a:lnTo>
                    <a:pt x="118" y="690"/>
                  </a:lnTo>
                  <a:lnTo>
                    <a:pt x="131" y="696"/>
                  </a:lnTo>
                  <a:lnTo>
                    <a:pt x="145" y="702"/>
                  </a:lnTo>
                  <a:lnTo>
                    <a:pt x="157" y="708"/>
                  </a:lnTo>
                  <a:lnTo>
                    <a:pt x="169" y="713"/>
                  </a:lnTo>
                  <a:lnTo>
                    <a:pt x="178" y="718"/>
                  </a:lnTo>
                  <a:lnTo>
                    <a:pt x="184" y="722"/>
                  </a:lnTo>
                  <a:lnTo>
                    <a:pt x="189" y="725"/>
                  </a:lnTo>
                  <a:lnTo>
                    <a:pt x="191" y="726"/>
                  </a:lnTo>
                  <a:lnTo>
                    <a:pt x="673" y="487"/>
                  </a:lnTo>
                  <a:lnTo>
                    <a:pt x="729" y="571"/>
                  </a:lnTo>
                  <a:lnTo>
                    <a:pt x="798" y="519"/>
                  </a:lnTo>
                  <a:lnTo>
                    <a:pt x="794" y="450"/>
                  </a:lnTo>
                  <a:lnTo>
                    <a:pt x="847" y="406"/>
                  </a:lnTo>
                  <a:close/>
                </a:path>
              </a:pathLst>
            </a:custGeom>
            <a:solidFill>
              <a:srgbClr val="000000"/>
            </a:solidFill>
            <a:ln w="9525">
              <a:noFill/>
              <a:round/>
              <a:headEnd/>
              <a:tailEnd/>
            </a:ln>
          </p:spPr>
          <p:txBody>
            <a:bodyPr/>
            <a:lstStyle/>
            <a:p>
              <a:pPr rtl="0"/>
              <a:endParaRPr lang="en-US" sz="3800"/>
            </a:p>
          </p:txBody>
        </p:sp>
        <p:sp>
          <p:nvSpPr>
            <p:cNvPr id="1392" name="Freeform 1390"/>
            <p:cNvSpPr>
              <a:spLocks/>
            </p:cNvSpPr>
            <p:nvPr/>
          </p:nvSpPr>
          <p:spPr bwMode="auto">
            <a:xfrm flipH="1">
              <a:off x="-582" y="3662"/>
              <a:ext cx="23" cy="15"/>
            </a:xfrm>
            <a:custGeom>
              <a:avLst/>
              <a:gdLst>
                <a:gd name="T0" fmla="*/ 5 w 100"/>
                <a:gd name="T1" fmla="*/ 10 h 63"/>
                <a:gd name="T2" fmla="*/ 0 w 100"/>
                <a:gd name="T3" fmla="*/ 12 h 63"/>
                <a:gd name="T4" fmla="*/ 14 w 100"/>
                <a:gd name="T5" fmla="*/ 15 h 63"/>
                <a:gd name="T6" fmla="*/ 15 w 100"/>
                <a:gd name="T7" fmla="*/ 11 h 63"/>
                <a:gd name="T8" fmla="*/ 15 w 100"/>
                <a:gd name="T9" fmla="*/ 11 h 63"/>
                <a:gd name="T10" fmla="*/ 14 w 100"/>
                <a:gd name="T11" fmla="*/ 11 h 63"/>
                <a:gd name="T12" fmla="*/ 12 w 100"/>
                <a:gd name="T13" fmla="*/ 11 h 63"/>
                <a:gd name="T14" fmla="*/ 11 w 100"/>
                <a:gd name="T15" fmla="*/ 10 h 63"/>
                <a:gd name="T16" fmla="*/ 13 w 100"/>
                <a:gd name="T17" fmla="*/ 9 h 63"/>
                <a:gd name="T18" fmla="*/ 15 w 100"/>
                <a:gd name="T19" fmla="*/ 8 h 63"/>
                <a:gd name="T20" fmla="*/ 17 w 100"/>
                <a:gd name="T21" fmla="*/ 7 h 63"/>
                <a:gd name="T22" fmla="*/ 19 w 100"/>
                <a:gd name="T23" fmla="*/ 6 h 63"/>
                <a:gd name="T24" fmla="*/ 20 w 100"/>
                <a:gd name="T25" fmla="*/ 5 h 63"/>
                <a:gd name="T26" fmla="*/ 22 w 100"/>
                <a:gd name="T27" fmla="*/ 4 h 63"/>
                <a:gd name="T28" fmla="*/ 23 w 100"/>
                <a:gd name="T29" fmla="*/ 4 h 63"/>
                <a:gd name="T30" fmla="*/ 23 w 100"/>
                <a:gd name="T31" fmla="*/ 3 h 63"/>
                <a:gd name="T32" fmla="*/ 21 w 100"/>
                <a:gd name="T33" fmla="*/ 0 h 63"/>
                <a:gd name="T34" fmla="*/ 5 w 100"/>
                <a:gd name="T35" fmla="*/ 10 h 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
                <a:gd name="T55" fmla="*/ 0 h 63"/>
                <a:gd name="T56" fmla="*/ 100 w 100"/>
                <a:gd name="T57" fmla="*/ 63 h 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 h="63">
                  <a:moveTo>
                    <a:pt x="20" y="40"/>
                  </a:moveTo>
                  <a:lnTo>
                    <a:pt x="0" y="52"/>
                  </a:lnTo>
                  <a:lnTo>
                    <a:pt x="63" y="63"/>
                  </a:lnTo>
                  <a:lnTo>
                    <a:pt x="65" y="48"/>
                  </a:lnTo>
                  <a:lnTo>
                    <a:pt x="64" y="48"/>
                  </a:lnTo>
                  <a:lnTo>
                    <a:pt x="60" y="46"/>
                  </a:lnTo>
                  <a:lnTo>
                    <a:pt x="54" y="45"/>
                  </a:lnTo>
                  <a:lnTo>
                    <a:pt x="47" y="44"/>
                  </a:lnTo>
                  <a:lnTo>
                    <a:pt x="55" y="39"/>
                  </a:lnTo>
                  <a:lnTo>
                    <a:pt x="64" y="35"/>
                  </a:lnTo>
                  <a:lnTo>
                    <a:pt x="73" y="29"/>
                  </a:lnTo>
                  <a:lnTo>
                    <a:pt x="82" y="24"/>
                  </a:lnTo>
                  <a:lnTo>
                    <a:pt x="89" y="20"/>
                  </a:lnTo>
                  <a:lnTo>
                    <a:pt x="95" y="16"/>
                  </a:lnTo>
                  <a:lnTo>
                    <a:pt x="99" y="15"/>
                  </a:lnTo>
                  <a:lnTo>
                    <a:pt x="100" y="14"/>
                  </a:lnTo>
                  <a:lnTo>
                    <a:pt x="93" y="0"/>
                  </a:lnTo>
                  <a:lnTo>
                    <a:pt x="20" y="40"/>
                  </a:lnTo>
                  <a:close/>
                </a:path>
              </a:pathLst>
            </a:custGeom>
            <a:solidFill>
              <a:srgbClr val="000000"/>
            </a:solidFill>
            <a:ln w="9525">
              <a:noFill/>
              <a:round/>
              <a:headEnd/>
              <a:tailEnd/>
            </a:ln>
          </p:spPr>
          <p:txBody>
            <a:bodyPr/>
            <a:lstStyle/>
            <a:p>
              <a:pPr rtl="0"/>
              <a:endParaRPr lang="en-US" sz="3800"/>
            </a:p>
          </p:txBody>
        </p:sp>
        <p:sp>
          <p:nvSpPr>
            <p:cNvPr id="1393" name="Freeform 1391"/>
            <p:cNvSpPr>
              <a:spLocks/>
            </p:cNvSpPr>
            <p:nvPr/>
          </p:nvSpPr>
          <p:spPr bwMode="auto">
            <a:xfrm flipH="1">
              <a:off x="-433" y="4099"/>
              <a:ext cx="36" cy="34"/>
            </a:xfrm>
            <a:custGeom>
              <a:avLst/>
              <a:gdLst>
                <a:gd name="T0" fmla="*/ 36 w 155"/>
                <a:gd name="T1" fmla="*/ 17 h 147"/>
                <a:gd name="T2" fmla="*/ 36 w 155"/>
                <a:gd name="T3" fmla="*/ 20 h 147"/>
                <a:gd name="T4" fmla="*/ 34 w 155"/>
                <a:gd name="T5" fmla="*/ 23 h 147"/>
                <a:gd name="T6" fmla="*/ 33 w 155"/>
                <a:gd name="T7" fmla="*/ 26 h 147"/>
                <a:gd name="T8" fmla="*/ 31 w 155"/>
                <a:gd name="T9" fmla="*/ 29 h 147"/>
                <a:gd name="T10" fmla="*/ 28 w 155"/>
                <a:gd name="T11" fmla="*/ 31 h 147"/>
                <a:gd name="T12" fmla="*/ 25 w 155"/>
                <a:gd name="T13" fmla="*/ 33 h 147"/>
                <a:gd name="T14" fmla="*/ 22 w 155"/>
                <a:gd name="T15" fmla="*/ 34 h 147"/>
                <a:gd name="T16" fmla="*/ 18 w 155"/>
                <a:gd name="T17" fmla="*/ 34 h 147"/>
                <a:gd name="T18" fmla="*/ 14 w 155"/>
                <a:gd name="T19" fmla="*/ 34 h 147"/>
                <a:gd name="T20" fmla="*/ 11 w 155"/>
                <a:gd name="T21" fmla="*/ 33 h 147"/>
                <a:gd name="T22" fmla="*/ 8 w 155"/>
                <a:gd name="T23" fmla="*/ 31 h 147"/>
                <a:gd name="T24" fmla="*/ 5 w 155"/>
                <a:gd name="T25" fmla="*/ 29 h 147"/>
                <a:gd name="T26" fmla="*/ 3 w 155"/>
                <a:gd name="T27" fmla="*/ 26 h 147"/>
                <a:gd name="T28" fmla="*/ 1 w 155"/>
                <a:gd name="T29" fmla="*/ 23 h 147"/>
                <a:gd name="T30" fmla="*/ 0 w 155"/>
                <a:gd name="T31" fmla="*/ 20 h 147"/>
                <a:gd name="T32" fmla="*/ 0 w 155"/>
                <a:gd name="T33" fmla="*/ 17 h 147"/>
                <a:gd name="T34" fmla="*/ 0 w 155"/>
                <a:gd name="T35" fmla="*/ 14 h 147"/>
                <a:gd name="T36" fmla="*/ 1 w 155"/>
                <a:gd name="T37" fmla="*/ 10 h 147"/>
                <a:gd name="T38" fmla="*/ 3 w 155"/>
                <a:gd name="T39" fmla="*/ 7 h 147"/>
                <a:gd name="T40" fmla="*/ 5 w 155"/>
                <a:gd name="T41" fmla="*/ 5 h 147"/>
                <a:gd name="T42" fmla="*/ 8 w 155"/>
                <a:gd name="T43" fmla="*/ 3 h 147"/>
                <a:gd name="T44" fmla="*/ 11 w 155"/>
                <a:gd name="T45" fmla="*/ 1 h 147"/>
                <a:gd name="T46" fmla="*/ 14 w 155"/>
                <a:gd name="T47" fmla="*/ 0 h 147"/>
                <a:gd name="T48" fmla="*/ 18 w 155"/>
                <a:gd name="T49" fmla="*/ 0 h 147"/>
                <a:gd name="T50" fmla="*/ 22 w 155"/>
                <a:gd name="T51" fmla="*/ 0 h 147"/>
                <a:gd name="T52" fmla="*/ 25 w 155"/>
                <a:gd name="T53" fmla="*/ 1 h 147"/>
                <a:gd name="T54" fmla="*/ 28 w 155"/>
                <a:gd name="T55" fmla="*/ 3 h 147"/>
                <a:gd name="T56" fmla="*/ 31 w 155"/>
                <a:gd name="T57" fmla="*/ 5 h 147"/>
                <a:gd name="T58" fmla="*/ 33 w 155"/>
                <a:gd name="T59" fmla="*/ 7 h 147"/>
                <a:gd name="T60" fmla="*/ 34 w 155"/>
                <a:gd name="T61" fmla="*/ 10 h 147"/>
                <a:gd name="T62" fmla="*/ 36 w 155"/>
                <a:gd name="T63" fmla="*/ 14 h 147"/>
                <a:gd name="T64" fmla="*/ 36 w 155"/>
                <a:gd name="T65" fmla="*/ 17 h 1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5"/>
                <a:gd name="T100" fmla="*/ 0 h 147"/>
                <a:gd name="T101" fmla="*/ 155 w 155"/>
                <a:gd name="T102" fmla="*/ 147 h 1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5" h="147">
                  <a:moveTo>
                    <a:pt x="155" y="73"/>
                  </a:moveTo>
                  <a:lnTo>
                    <a:pt x="153" y="87"/>
                  </a:lnTo>
                  <a:lnTo>
                    <a:pt x="148" y="101"/>
                  </a:lnTo>
                  <a:lnTo>
                    <a:pt x="142" y="114"/>
                  </a:lnTo>
                  <a:lnTo>
                    <a:pt x="132" y="125"/>
                  </a:lnTo>
                  <a:lnTo>
                    <a:pt x="121" y="134"/>
                  </a:lnTo>
                  <a:lnTo>
                    <a:pt x="108" y="141"/>
                  </a:lnTo>
                  <a:lnTo>
                    <a:pt x="93" y="146"/>
                  </a:lnTo>
                  <a:lnTo>
                    <a:pt x="78" y="147"/>
                  </a:lnTo>
                  <a:lnTo>
                    <a:pt x="62" y="146"/>
                  </a:lnTo>
                  <a:lnTo>
                    <a:pt x="48" y="141"/>
                  </a:lnTo>
                  <a:lnTo>
                    <a:pt x="35" y="134"/>
                  </a:lnTo>
                  <a:lnTo>
                    <a:pt x="23" y="125"/>
                  </a:lnTo>
                  <a:lnTo>
                    <a:pt x="13" y="114"/>
                  </a:lnTo>
                  <a:lnTo>
                    <a:pt x="6" y="101"/>
                  </a:lnTo>
                  <a:lnTo>
                    <a:pt x="1" y="87"/>
                  </a:lnTo>
                  <a:lnTo>
                    <a:pt x="0" y="73"/>
                  </a:lnTo>
                  <a:lnTo>
                    <a:pt x="1" y="59"/>
                  </a:lnTo>
                  <a:lnTo>
                    <a:pt x="6" y="44"/>
                  </a:lnTo>
                  <a:lnTo>
                    <a:pt x="13" y="32"/>
                  </a:lnTo>
                  <a:lnTo>
                    <a:pt x="23" y="21"/>
                  </a:lnTo>
                  <a:lnTo>
                    <a:pt x="35" y="13"/>
                  </a:lnTo>
                  <a:lnTo>
                    <a:pt x="48" y="5"/>
                  </a:lnTo>
                  <a:lnTo>
                    <a:pt x="62" y="1"/>
                  </a:lnTo>
                  <a:lnTo>
                    <a:pt x="78" y="0"/>
                  </a:lnTo>
                  <a:lnTo>
                    <a:pt x="93" y="1"/>
                  </a:lnTo>
                  <a:lnTo>
                    <a:pt x="108" y="5"/>
                  </a:lnTo>
                  <a:lnTo>
                    <a:pt x="121" y="13"/>
                  </a:lnTo>
                  <a:lnTo>
                    <a:pt x="132" y="21"/>
                  </a:lnTo>
                  <a:lnTo>
                    <a:pt x="142" y="32"/>
                  </a:lnTo>
                  <a:lnTo>
                    <a:pt x="148" y="44"/>
                  </a:lnTo>
                  <a:lnTo>
                    <a:pt x="153" y="59"/>
                  </a:lnTo>
                  <a:lnTo>
                    <a:pt x="155" y="73"/>
                  </a:lnTo>
                  <a:close/>
                </a:path>
              </a:pathLst>
            </a:custGeom>
            <a:solidFill>
              <a:srgbClr val="000000"/>
            </a:solidFill>
            <a:ln w="9525">
              <a:noFill/>
              <a:round/>
              <a:headEnd/>
              <a:tailEnd/>
            </a:ln>
          </p:spPr>
          <p:txBody>
            <a:bodyPr/>
            <a:lstStyle/>
            <a:p>
              <a:pPr rtl="0"/>
              <a:endParaRPr lang="en-US" sz="3800"/>
            </a:p>
          </p:txBody>
        </p:sp>
        <p:sp>
          <p:nvSpPr>
            <p:cNvPr id="1394" name="Freeform 1392"/>
            <p:cNvSpPr>
              <a:spLocks/>
            </p:cNvSpPr>
            <p:nvPr/>
          </p:nvSpPr>
          <p:spPr bwMode="auto">
            <a:xfrm flipH="1">
              <a:off x="-456" y="3730"/>
              <a:ext cx="17" cy="18"/>
            </a:xfrm>
            <a:custGeom>
              <a:avLst/>
              <a:gdLst>
                <a:gd name="T0" fmla="*/ 1 w 74"/>
                <a:gd name="T1" fmla="*/ 3 h 79"/>
                <a:gd name="T2" fmla="*/ 0 w 74"/>
                <a:gd name="T3" fmla="*/ 15 h 79"/>
                <a:gd name="T4" fmla="*/ 0 w 74"/>
                <a:gd name="T5" fmla="*/ 15 h 79"/>
                <a:gd name="T6" fmla="*/ 0 w 74"/>
                <a:gd name="T7" fmla="*/ 16 h 79"/>
                <a:gd name="T8" fmla="*/ 0 w 74"/>
                <a:gd name="T9" fmla="*/ 17 h 79"/>
                <a:gd name="T10" fmla="*/ 1 w 74"/>
                <a:gd name="T11" fmla="*/ 17 h 79"/>
                <a:gd name="T12" fmla="*/ 1 w 74"/>
                <a:gd name="T13" fmla="*/ 18 h 79"/>
                <a:gd name="T14" fmla="*/ 2 w 74"/>
                <a:gd name="T15" fmla="*/ 18 h 79"/>
                <a:gd name="T16" fmla="*/ 3 w 74"/>
                <a:gd name="T17" fmla="*/ 18 h 79"/>
                <a:gd name="T18" fmla="*/ 3 w 74"/>
                <a:gd name="T19" fmla="*/ 18 h 79"/>
                <a:gd name="T20" fmla="*/ 14 w 74"/>
                <a:gd name="T21" fmla="*/ 17 h 79"/>
                <a:gd name="T22" fmla="*/ 15 w 74"/>
                <a:gd name="T23" fmla="*/ 17 h 79"/>
                <a:gd name="T24" fmla="*/ 16 w 74"/>
                <a:gd name="T25" fmla="*/ 16 h 79"/>
                <a:gd name="T26" fmla="*/ 17 w 74"/>
                <a:gd name="T27" fmla="*/ 15 h 79"/>
                <a:gd name="T28" fmla="*/ 17 w 74"/>
                <a:gd name="T29" fmla="*/ 14 h 79"/>
                <a:gd name="T30" fmla="*/ 17 w 74"/>
                <a:gd name="T31" fmla="*/ 13 h 79"/>
                <a:gd name="T32" fmla="*/ 16 w 74"/>
                <a:gd name="T33" fmla="*/ 12 h 79"/>
                <a:gd name="T34" fmla="*/ 15 w 74"/>
                <a:gd name="T35" fmla="*/ 11 h 79"/>
                <a:gd name="T36" fmla="*/ 14 w 74"/>
                <a:gd name="T37" fmla="*/ 11 h 79"/>
                <a:gd name="T38" fmla="*/ 13 w 74"/>
                <a:gd name="T39" fmla="*/ 11 h 79"/>
                <a:gd name="T40" fmla="*/ 11 w 74"/>
                <a:gd name="T41" fmla="*/ 11 h 79"/>
                <a:gd name="T42" fmla="*/ 9 w 74"/>
                <a:gd name="T43" fmla="*/ 11 h 79"/>
                <a:gd name="T44" fmla="*/ 6 w 74"/>
                <a:gd name="T45" fmla="*/ 12 h 79"/>
                <a:gd name="T46" fmla="*/ 7 w 74"/>
                <a:gd name="T47" fmla="*/ 9 h 79"/>
                <a:gd name="T48" fmla="*/ 7 w 74"/>
                <a:gd name="T49" fmla="*/ 6 h 79"/>
                <a:gd name="T50" fmla="*/ 7 w 74"/>
                <a:gd name="T51" fmla="*/ 4 h 79"/>
                <a:gd name="T52" fmla="*/ 7 w 74"/>
                <a:gd name="T53" fmla="*/ 3 h 79"/>
                <a:gd name="T54" fmla="*/ 7 w 74"/>
                <a:gd name="T55" fmla="*/ 3 h 79"/>
                <a:gd name="T56" fmla="*/ 7 w 74"/>
                <a:gd name="T57" fmla="*/ 3 h 79"/>
                <a:gd name="T58" fmla="*/ 7 w 74"/>
                <a:gd name="T59" fmla="*/ 3 h 79"/>
                <a:gd name="T60" fmla="*/ 7 w 74"/>
                <a:gd name="T61" fmla="*/ 3 h 79"/>
                <a:gd name="T62" fmla="*/ 7 w 74"/>
                <a:gd name="T63" fmla="*/ 2 h 79"/>
                <a:gd name="T64" fmla="*/ 6 w 74"/>
                <a:gd name="T65" fmla="*/ 1 h 79"/>
                <a:gd name="T66" fmla="*/ 6 w 74"/>
                <a:gd name="T67" fmla="*/ 0 h 79"/>
                <a:gd name="T68" fmla="*/ 4 w 74"/>
                <a:gd name="T69" fmla="*/ 0 h 79"/>
                <a:gd name="T70" fmla="*/ 3 w 74"/>
                <a:gd name="T71" fmla="*/ 0 h 79"/>
                <a:gd name="T72" fmla="*/ 2 w 74"/>
                <a:gd name="T73" fmla="*/ 1 h 79"/>
                <a:gd name="T74" fmla="*/ 1 w 74"/>
                <a:gd name="T75" fmla="*/ 1 h 79"/>
                <a:gd name="T76" fmla="*/ 1 w 74"/>
                <a:gd name="T77" fmla="*/ 3 h 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79"/>
                <a:gd name="T119" fmla="*/ 74 w 74"/>
                <a:gd name="T120" fmla="*/ 79 h 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79">
                  <a:moveTo>
                    <a:pt x="3" y="12"/>
                  </a:moveTo>
                  <a:lnTo>
                    <a:pt x="0" y="64"/>
                  </a:lnTo>
                  <a:lnTo>
                    <a:pt x="0" y="66"/>
                  </a:lnTo>
                  <a:lnTo>
                    <a:pt x="0" y="69"/>
                  </a:lnTo>
                  <a:lnTo>
                    <a:pt x="2" y="73"/>
                  </a:lnTo>
                  <a:lnTo>
                    <a:pt x="3" y="75"/>
                  </a:lnTo>
                  <a:lnTo>
                    <a:pt x="6" y="77"/>
                  </a:lnTo>
                  <a:lnTo>
                    <a:pt x="9" y="78"/>
                  </a:lnTo>
                  <a:lnTo>
                    <a:pt x="11" y="79"/>
                  </a:lnTo>
                  <a:lnTo>
                    <a:pt x="14" y="79"/>
                  </a:lnTo>
                  <a:lnTo>
                    <a:pt x="62" y="74"/>
                  </a:lnTo>
                  <a:lnTo>
                    <a:pt x="67" y="73"/>
                  </a:lnTo>
                  <a:lnTo>
                    <a:pt x="71" y="69"/>
                  </a:lnTo>
                  <a:lnTo>
                    <a:pt x="74" y="65"/>
                  </a:lnTo>
                  <a:lnTo>
                    <a:pt x="74" y="60"/>
                  </a:lnTo>
                  <a:lnTo>
                    <a:pt x="72" y="55"/>
                  </a:lnTo>
                  <a:lnTo>
                    <a:pt x="68" y="51"/>
                  </a:lnTo>
                  <a:lnTo>
                    <a:pt x="65" y="48"/>
                  </a:lnTo>
                  <a:lnTo>
                    <a:pt x="59" y="47"/>
                  </a:lnTo>
                  <a:lnTo>
                    <a:pt x="57" y="47"/>
                  </a:lnTo>
                  <a:lnTo>
                    <a:pt x="49" y="48"/>
                  </a:lnTo>
                  <a:lnTo>
                    <a:pt x="39" y="49"/>
                  </a:lnTo>
                  <a:lnTo>
                    <a:pt x="28" y="51"/>
                  </a:lnTo>
                  <a:lnTo>
                    <a:pt x="29" y="39"/>
                  </a:lnTo>
                  <a:lnTo>
                    <a:pt x="29" y="26"/>
                  </a:lnTo>
                  <a:lnTo>
                    <a:pt x="31" y="18"/>
                  </a:lnTo>
                  <a:lnTo>
                    <a:pt x="31" y="14"/>
                  </a:lnTo>
                  <a:lnTo>
                    <a:pt x="31" y="13"/>
                  </a:lnTo>
                  <a:lnTo>
                    <a:pt x="29" y="8"/>
                  </a:lnTo>
                  <a:lnTo>
                    <a:pt x="27" y="4"/>
                  </a:lnTo>
                  <a:lnTo>
                    <a:pt x="24" y="1"/>
                  </a:lnTo>
                  <a:lnTo>
                    <a:pt x="19" y="0"/>
                  </a:lnTo>
                  <a:lnTo>
                    <a:pt x="14" y="0"/>
                  </a:lnTo>
                  <a:lnTo>
                    <a:pt x="9" y="3"/>
                  </a:lnTo>
                  <a:lnTo>
                    <a:pt x="5" y="6"/>
                  </a:lnTo>
                  <a:lnTo>
                    <a:pt x="3" y="12"/>
                  </a:lnTo>
                  <a:close/>
                </a:path>
              </a:pathLst>
            </a:custGeom>
            <a:solidFill>
              <a:srgbClr val="000000"/>
            </a:solidFill>
            <a:ln w="9525">
              <a:noFill/>
              <a:round/>
              <a:headEnd/>
              <a:tailEnd/>
            </a:ln>
          </p:spPr>
          <p:txBody>
            <a:bodyPr/>
            <a:lstStyle/>
            <a:p>
              <a:pPr rtl="0"/>
              <a:endParaRPr lang="en-US" sz="3800"/>
            </a:p>
          </p:txBody>
        </p:sp>
        <p:sp>
          <p:nvSpPr>
            <p:cNvPr id="1395" name="Freeform 1393"/>
            <p:cNvSpPr>
              <a:spLocks/>
            </p:cNvSpPr>
            <p:nvPr/>
          </p:nvSpPr>
          <p:spPr bwMode="auto">
            <a:xfrm flipH="1">
              <a:off x="-481" y="3746"/>
              <a:ext cx="20" cy="12"/>
            </a:xfrm>
            <a:custGeom>
              <a:avLst/>
              <a:gdLst>
                <a:gd name="T0" fmla="*/ 15 w 83"/>
                <a:gd name="T1" fmla="*/ 0 h 56"/>
                <a:gd name="T2" fmla="*/ 1 w 83"/>
                <a:gd name="T3" fmla="*/ 6 h 56"/>
                <a:gd name="T4" fmla="*/ 0 w 83"/>
                <a:gd name="T5" fmla="*/ 7 h 56"/>
                <a:gd name="T6" fmla="*/ 0 w 83"/>
                <a:gd name="T7" fmla="*/ 8 h 56"/>
                <a:gd name="T8" fmla="*/ 0 w 83"/>
                <a:gd name="T9" fmla="*/ 9 h 56"/>
                <a:gd name="T10" fmla="*/ 0 w 83"/>
                <a:gd name="T11" fmla="*/ 11 h 56"/>
                <a:gd name="T12" fmla="*/ 1 w 83"/>
                <a:gd name="T13" fmla="*/ 11 h 56"/>
                <a:gd name="T14" fmla="*/ 2 w 83"/>
                <a:gd name="T15" fmla="*/ 12 h 56"/>
                <a:gd name="T16" fmla="*/ 3 w 83"/>
                <a:gd name="T17" fmla="*/ 12 h 56"/>
                <a:gd name="T18" fmla="*/ 5 w 83"/>
                <a:gd name="T19" fmla="*/ 12 h 56"/>
                <a:gd name="T20" fmla="*/ 18 w 83"/>
                <a:gd name="T21" fmla="*/ 6 h 56"/>
                <a:gd name="T22" fmla="*/ 19 w 83"/>
                <a:gd name="T23" fmla="*/ 5 h 56"/>
                <a:gd name="T24" fmla="*/ 20 w 83"/>
                <a:gd name="T25" fmla="*/ 4 h 56"/>
                <a:gd name="T26" fmla="*/ 20 w 83"/>
                <a:gd name="T27" fmla="*/ 3 h 56"/>
                <a:gd name="T28" fmla="*/ 20 w 83"/>
                <a:gd name="T29" fmla="*/ 2 h 56"/>
                <a:gd name="T30" fmla="*/ 19 w 83"/>
                <a:gd name="T31" fmla="*/ 1 h 56"/>
                <a:gd name="T32" fmla="*/ 18 w 83"/>
                <a:gd name="T33" fmla="*/ 0 h 56"/>
                <a:gd name="T34" fmla="*/ 17 w 83"/>
                <a:gd name="T35" fmla="*/ 0 h 56"/>
                <a:gd name="T36" fmla="*/ 15 w 83"/>
                <a:gd name="T37" fmla="*/ 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56"/>
                <a:gd name="T59" fmla="*/ 83 w 83"/>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56">
                  <a:moveTo>
                    <a:pt x="63" y="2"/>
                  </a:moveTo>
                  <a:lnTo>
                    <a:pt x="6" y="30"/>
                  </a:lnTo>
                  <a:lnTo>
                    <a:pt x="2" y="33"/>
                  </a:lnTo>
                  <a:lnTo>
                    <a:pt x="0" y="38"/>
                  </a:lnTo>
                  <a:lnTo>
                    <a:pt x="0" y="43"/>
                  </a:lnTo>
                  <a:lnTo>
                    <a:pt x="1" y="49"/>
                  </a:lnTo>
                  <a:lnTo>
                    <a:pt x="4" y="52"/>
                  </a:lnTo>
                  <a:lnTo>
                    <a:pt x="9" y="55"/>
                  </a:lnTo>
                  <a:lnTo>
                    <a:pt x="14" y="56"/>
                  </a:lnTo>
                  <a:lnTo>
                    <a:pt x="19" y="55"/>
                  </a:lnTo>
                  <a:lnTo>
                    <a:pt x="76" y="26"/>
                  </a:lnTo>
                  <a:lnTo>
                    <a:pt x="80" y="22"/>
                  </a:lnTo>
                  <a:lnTo>
                    <a:pt x="83" y="19"/>
                  </a:lnTo>
                  <a:lnTo>
                    <a:pt x="83" y="13"/>
                  </a:lnTo>
                  <a:lnTo>
                    <a:pt x="82" y="8"/>
                  </a:lnTo>
                  <a:lnTo>
                    <a:pt x="79" y="3"/>
                  </a:lnTo>
                  <a:lnTo>
                    <a:pt x="74" y="0"/>
                  </a:lnTo>
                  <a:lnTo>
                    <a:pt x="69" y="0"/>
                  </a:lnTo>
                  <a:lnTo>
                    <a:pt x="63" y="2"/>
                  </a:lnTo>
                  <a:close/>
                </a:path>
              </a:pathLst>
            </a:custGeom>
            <a:solidFill>
              <a:srgbClr val="000000"/>
            </a:solidFill>
            <a:ln w="9525">
              <a:noFill/>
              <a:round/>
              <a:headEnd/>
              <a:tailEnd/>
            </a:ln>
          </p:spPr>
          <p:txBody>
            <a:bodyPr/>
            <a:lstStyle/>
            <a:p>
              <a:pPr rtl="0"/>
              <a:endParaRPr lang="en-US" sz="3800"/>
            </a:p>
          </p:txBody>
        </p:sp>
        <p:sp>
          <p:nvSpPr>
            <p:cNvPr id="1396" name="Freeform 1394"/>
            <p:cNvSpPr>
              <a:spLocks/>
            </p:cNvSpPr>
            <p:nvPr/>
          </p:nvSpPr>
          <p:spPr bwMode="auto">
            <a:xfrm flipH="1">
              <a:off x="-478" y="3719"/>
              <a:ext cx="11" cy="11"/>
            </a:xfrm>
            <a:custGeom>
              <a:avLst/>
              <a:gdLst>
                <a:gd name="T0" fmla="*/ 11 w 48"/>
                <a:gd name="T1" fmla="*/ 5 h 49"/>
                <a:gd name="T2" fmla="*/ 11 w 48"/>
                <a:gd name="T3" fmla="*/ 7 h 49"/>
                <a:gd name="T4" fmla="*/ 10 w 48"/>
                <a:gd name="T5" fmla="*/ 9 h 49"/>
                <a:gd name="T6" fmla="*/ 8 w 48"/>
                <a:gd name="T7" fmla="*/ 10 h 49"/>
                <a:gd name="T8" fmla="*/ 6 w 48"/>
                <a:gd name="T9" fmla="*/ 11 h 49"/>
                <a:gd name="T10" fmla="*/ 4 w 48"/>
                <a:gd name="T11" fmla="*/ 10 h 49"/>
                <a:gd name="T12" fmla="*/ 2 w 48"/>
                <a:gd name="T13" fmla="*/ 9 h 49"/>
                <a:gd name="T14" fmla="*/ 1 w 48"/>
                <a:gd name="T15" fmla="*/ 7 h 49"/>
                <a:gd name="T16" fmla="*/ 0 w 48"/>
                <a:gd name="T17" fmla="*/ 5 h 49"/>
                <a:gd name="T18" fmla="*/ 1 w 48"/>
                <a:gd name="T19" fmla="*/ 3 h 49"/>
                <a:gd name="T20" fmla="*/ 2 w 48"/>
                <a:gd name="T21" fmla="*/ 2 h 49"/>
                <a:gd name="T22" fmla="*/ 4 w 48"/>
                <a:gd name="T23" fmla="*/ 0 h 49"/>
                <a:gd name="T24" fmla="*/ 6 w 48"/>
                <a:gd name="T25" fmla="*/ 0 h 49"/>
                <a:gd name="T26" fmla="*/ 8 w 48"/>
                <a:gd name="T27" fmla="*/ 0 h 49"/>
                <a:gd name="T28" fmla="*/ 10 w 48"/>
                <a:gd name="T29" fmla="*/ 2 h 49"/>
                <a:gd name="T30" fmla="*/ 11 w 48"/>
                <a:gd name="T31" fmla="*/ 3 h 49"/>
                <a:gd name="T32" fmla="*/ 11 w 48"/>
                <a:gd name="T33" fmla="*/ 5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9"/>
                <a:gd name="T53" fmla="*/ 48 w 48"/>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9">
                  <a:moveTo>
                    <a:pt x="48" y="24"/>
                  </a:moveTo>
                  <a:lnTo>
                    <a:pt x="47" y="33"/>
                  </a:lnTo>
                  <a:lnTo>
                    <a:pt x="42" y="41"/>
                  </a:lnTo>
                  <a:lnTo>
                    <a:pt x="34" y="46"/>
                  </a:lnTo>
                  <a:lnTo>
                    <a:pt x="25" y="49"/>
                  </a:lnTo>
                  <a:lnTo>
                    <a:pt x="16" y="46"/>
                  </a:lnTo>
                  <a:lnTo>
                    <a:pt x="8" y="41"/>
                  </a:lnTo>
                  <a:lnTo>
                    <a:pt x="3" y="33"/>
                  </a:lnTo>
                  <a:lnTo>
                    <a:pt x="0" y="24"/>
                  </a:lnTo>
                  <a:lnTo>
                    <a:pt x="3" y="15"/>
                  </a:lnTo>
                  <a:lnTo>
                    <a:pt x="8" y="7"/>
                  </a:lnTo>
                  <a:lnTo>
                    <a:pt x="16" y="2"/>
                  </a:lnTo>
                  <a:lnTo>
                    <a:pt x="25" y="0"/>
                  </a:lnTo>
                  <a:lnTo>
                    <a:pt x="34" y="2"/>
                  </a:lnTo>
                  <a:lnTo>
                    <a:pt x="42" y="7"/>
                  </a:lnTo>
                  <a:lnTo>
                    <a:pt x="47" y="15"/>
                  </a:lnTo>
                  <a:lnTo>
                    <a:pt x="48" y="24"/>
                  </a:lnTo>
                  <a:close/>
                </a:path>
              </a:pathLst>
            </a:custGeom>
            <a:solidFill>
              <a:srgbClr val="000000"/>
            </a:solidFill>
            <a:ln w="9525">
              <a:noFill/>
              <a:round/>
              <a:headEnd/>
              <a:tailEnd/>
            </a:ln>
          </p:spPr>
          <p:txBody>
            <a:bodyPr/>
            <a:lstStyle/>
            <a:p>
              <a:pPr rtl="0"/>
              <a:endParaRPr lang="en-US" sz="3800"/>
            </a:p>
          </p:txBody>
        </p:sp>
      </p:grpSp>
      <p:sp>
        <p:nvSpPr>
          <p:cNvPr id="1397" name="Text Box 1395"/>
          <p:cNvSpPr txBox="1">
            <a:spLocks noChangeArrowheads="1"/>
          </p:cNvSpPr>
          <p:nvPr/>
        </p:nvSpPr>
        <p:spPr bwMode="auto">
          <a:xfrm>
            <a:off x="0" y="6165304"/>
            <a:ext cx="7305675" cy="855663"/>
          </a:xfrm>
          <a:prstGeom prst="rect">
            <a:avLst/>
          </a:prstGeom>
          <a:noFill/>
          <a:ln w="9525">
            <a:noFill/>
            <a:miter lim="800000"/>
            <a:headEnd/>
            <a:tailEnd/>
          </a:ln>
        </p:spPr>
        <p:txBody>
          <a:bodyPr>
            <a:spAutoFit/>
          </a:bodyPr>
          <a:lstStyle/>
          <a:p>
            <a:pPr rtl="0"/>
            <a:r>
              <a:rPr lang="en-US" sz="1200" i="1" dirty="0"/>
              <a:t> </a:t>
            </a:r>
            <a:r>
              <a:rPr lang="en-US" sz="1200" b="1" i="1" baseline="30000" dirty="0"/>
              <a:t>*</a:t>
            </a:r>
            <a:r>
              <a:rPr lang="en-US" sz="1600" b="1" i="1" dirty="0"/>
              <a:t>Epidemiology and Statistics Unit. Trends in Asthma Morbidity and Mortality. NYC: ALA, July 2006</a:t>
            </a:r>
            <a:r>
              <a:rPr lang="en-US" sz="1200" i="1" dirty="0"/>
              <a:t>.</a:t>
            </a:r>
          </a:p>
          <a:p>
            <a:pPr rtl="0">
              <a:spcBef>
                <a:spcPct val="50000"/>
              </a:spcBef>
            </a:pPr>
            <a:endParaRPr lang="en-US" sz="1200" i="1" dirty="0">
              <a:latin typeface="Times New Roman" pitchFamily="18" charset="0"/>
            </a:endParaRPr>
          </a:p>
        </p:txBody>
      </p:sp>
      <p:sp>
        <p:nvSpPr>
          <p:cNvPr id="1398" name="Slide Number Placeholder 1395"/>
          <p:cNvSpPr>
            <a:spLocks noGrp="1"/>
          </p:cNvSpPr>
          <p:nvPr>
            <p:ph type="sldNum" sz="quarter" idx="12"/>
          </p:nvPr>
        </p:nvSpPr>
        <p:spPr/>
        <p:txBody>
          <a:bodyPr/>
          <a:lstStyle/>
          <a:p>
            <a:fld id="{75618D9D-983F-4D3C-9088-0AE3D503E1DA}" type="slidenum">
              <a:rPr lang="en-US" smtClean="0"/>
              <a:pPr/>
              <a:t>17</a:t>
            </a:fld>
            <a:endParaRPr lang="en-US"/>
          </a:p>
        </p:txBody>
      </p:sp>
    </p:spTree>
    <p:extLst>
      <p:ext uri="{BB962C8B-B14F-4D97-AF65-F5344CB8AC3E}">
        <p14:creationId xmlns:p14="http://schemas.microsoft.com/office/powerpoint/2010/main" val="32256353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Local</a:t>
            </a:r>
          </a:p>
        </p:txBody>
      </p:sp>
      <p:sp>
        <p:nvSpPr>
          <p:cNvPr id="3" name="Content Placeholder 2"/>
          <p:cNvSpPr>
            <a:spLocks noGrp="1"/>
          </p:cNvSpPr>
          <p:nvPr>
            <p:ph idx="1"/>
          </p:nvPr>
        </p:nvSpPr>
        <p:spPr/>
        <p:txBody>
          <a:bodyPr>
            <a:normAutofit/>
          </a:bodyPr>
          <a:lstStyle/>
          <a:p>
            <a:r>
              <a:rPr lang="en-US" dirty="0" smtClean="0"/>
              <a:t>Prevalence of diagnosed asthma in children (0-15) was reported to be 25% in 2004</a:t>
            </a:r>
          </a:p>
          <a:p>
            <a:pPr lvl="1"/>
            <a:r>
              <a:rPr lang="en-US" dirty="0" smtClean="0"/>
              <a:t>34.4% in males </a:t>
            </a:r>
            <a:r>
              <a:rPr lang="en-US" dirty="0" err="1" smtClean="0"/>
              <a:t>vs</a:t>
            </a:r>
            <a:r>
              <a:rPr lang="en-US" dirty="0" smtClean="0"/>
              <a:t> 20.3% in females </a:t>
            </a:r>
          </a:p>
          <a:p>
            <a:endParaRPr lang="en-US" dirty="0" smtClean="0"/>
          </a:p>
          <a:p>
            <a:r>
              <a:rPr lang="en-US" dirty="0" smtClean="0"/>
              <a:t>Prevalence of diagnosed asthma in 16-18 years old is 19.6% in 2014</a:t>
            </a:r>
          </a:p>
          <a:p>
            <a:pPr lvl="1"/>
            <a:r>
              <a:rPr lang="en-US" dirty="0" smtClean="0"/>
              <a:t>21.5% in males </a:t>
            </a:r>
            <a:r>
              <a:rPr lang="en-US" dirty="0" err="1" smtClean="0"/>
              <a:t>vs</a:t>
            </a:r>
            <a:r>
              <a:rPr lang="en-US" dirty="0" smtClean="0"/>
              <a:t> 17.8 in females</a:t>
            </a:r>
          </a:p>
          <a:p>
            <a:pPr lvl="1"/>
            <a:endParaRPr lang="en-US" dirty="0" smtClean="0"/>
          </a:p>
          <a:p>
            <a:endParaRPr lang="en-US" dirty="0" smtClean="0"/>
          </a:p>
          <a:p>
            <a:pPr marL="0" indent="0">
              <a:buNone/>
            </a:pPr>
            <a:endParaRPr lang="en-US" dirty="0"/>
          </a:p>
        </p:txBody>
      </p:sp>
    </p:spTree>
    <p:extLst>
      <p:ext uri="{BB962C8B-B14F-4D97-AF65-F5344CB8AC3E}">
        <p14:creationId xmlns:p14="http://schemas.microsoft.com/office/powerpoint/2010/main" val="29888261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420566"/>
            <a:ext cx="7408333" cy="4705597"/>
          </a:xfrm>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r>
              <a:rPr lang="en-US" sz="6000" b="1" cap="all" spc="-1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Pathogenesis</a:t>
            </a:r>
            <a:endParaRPr lang="en-US" sz="6000" b="1" cap="all" spc="-10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2099839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4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Objectives</a:t>
            </a:r>
          </a:p>
        </p:txBody>
      </p:sp>
      <p:sp>
        <p:nvSpPr>
          <p:cNvPr id="2" name="Content Placeholder 1"/>
          <p:cNvSpPr>
            <a:spLocks noGrp="1"/>
          </p:cNvSpPr>
          <p:nvPr>
            <p:ph idx="1"/>
          </p:nvPr>
        </p:nvSpPr>
        <p:spPr>
          <a:xfrm>
            <a:off x="872067" y="1764946"/>
            <a:ext cx="7408333" cy="4842841"/>
          </a:xfrm>
        </p:spPr>
        <p:txBody>
          <a:bodyPr>
            <a:normAutofit fontScale="85000" lnSpcReduction="20000"/>
          </a:bodyPr>
          <a:lstStyle/>
          <a:p>
            <a:r>
              <a:rPr lang="en-US" dirty="0"/>
              <a:t>Diagnosis of Asthma in children and adults</a:t>
            </a:r>
          </a:p>
          <a:p>
            <a:pPr marL="759143" lvl="1" indent="-457200">
              <a:buFont typeface="+mj-lt"/>
              <a:buAutoNum type="arabicPeriod"/>
            </a:pPr>
            <a:r>
              <a:rPr lang="en-US" dirty="0"/>
              <a:t>History</a:t>
            </a:r>
          </a:p>
          <a:p>
            <a:pPr marL="759143" lvl="1" indent="-457200">
              <a:buFont typeface="+mj-lt"/>
              <a:buAutoNum type="arabicPeriod"/>
            </a:pPr>
            <a:r>
              <a:rPr lang="en-US" dirty="0"/>
              <a:t>Clinical</a:t>
            </a:r>
          </a:p>
          <a:p>
            <a:pPr marL="759143" lvl="1" indent="-457200">
              <a:buFont typeface="+mj-lt"/>
              <a:buAutoNum type="arabicPeriod"/>
            </a:pPr>
            <a:r>
              <a:rPr lang="en-US" dirty="0"/>
              <a:t>Use of PEFR to assess in diagnosis</a:t>
            </a:r>
          </a:p>
          <a:p>
            <a:pPr marL="759143" lvl="1" indent="-457200">
              <a:buFont typeface="+mj-lt"/>
              <a:buAutoNum type="arabicPeriod"/>
            </a:pPr>
            <a:r>
              <a:rPr lang="en-US" dirty="0"/>
              <a:t>Investigations “PFT; </a:t>
            </a:r>
            <a:r>
              <a:rPr lang="en-US" dirty="0" err="1"/>
              <a:t>Spirometry</a:t>
            </a:r>
            <a:r>
              <a:rPr lang="en-US" dirty="0"/>
              <a:t>”</a:t>
            </a:r>
          </a:p>
          <a:p>
            <a:r>
              <a:rPr lang="en-US" dirty="0"/>
              <a:t>Factors trigger Asthma</a:t>
            </a:r>
          </a:p>
          <a:p>
            <a:r>
              <a:rPr lang="en-US" dirty="0"/>
              <a:t>Highlight on COPD “Diagnosis by PFT and Treatment”</a:t>
            </a:r>
          </a:p>
          <a:p>
            <a:r>
              <a:rPr lang="en-US" dirty="0"/>
              <a:t>How to assess the severity of Asthma</a:t>
            </a:r>
          </a:p>
          <a:p>
            <a:r>
              <a:rPr lang="en-US" dirty="0"/>
              <a:t>Exercise induced asthma (triggers and management)</a:t>
            </a:r>
          </a:p>
          <a:p>
            <a:r>
              <a:rPr lang="en-US" dirty="0"/>
              <a:t>Management of Asthma</a:t>
            </a:r>
          </a:p>
          <a:p>
            <a:pPr marL="759143" lvl="1" indent="-457200">
              <a:buFont typeface="+mj-lt"/>
              <a:buAutoNum type="arabicPeriod"/>
            </a:pPr>
            <a:r>
              <a:rPr lang="en-US" dirty="0"/>
              <a:t>Rescue management</a:t>
            </a:r>
          </a:p>
          <a:p>
            <a:pPr marL="759143" lvl="1" indent="-457200">
              <a:buFont typeface="+mj-lt"/>
              <a:buAutoNum type="arabicPeriod"/>
            </a:pPr>
            <a:r>
              <a:rPr lang="en-US" dirty="0"/>
              <a:t>Prophylaxis</a:t>
            </a:r>
          </a:p>
          <a:p>
            <a:pPr marL="759143" lvl="1" indent="-457200">
              <a:buFont typeface="+mj-lt"/>
              <a:buAutoNum type="arabicPeriod"/>
            </a:pPr>
            <a:r>
              <a:rPr lang="en-US" dirty="0"/>
              <a:t>How to use different types of inhalers </a:t>
            </a:r>
          </a:p>
          <a:p>
            <a:pPr marL="759143" lvl="1" indent="-457200">
              <a:buFont typeface="+mj-lt"/>
              <a:buAutoNum type="arabicPeriod"/>
            </a:pPr>
            <a:r>
              <a:rPr lang="en-US" dirty="0"/>
              <a:t>Asthma education  for patient and how patient can use inhalers properly </a:t>
            </a:r>
          </a:p>
          <a:p>
            <a:r>
              <a:rPr lang="en-US" b="1" dirty="0"/>
              <a:t>     ◙    Practical: Examination of Respiratory system (chest), How to do?  </a:t>
            </a:r>
            <a:endParaRPr lang="en-US" dirty="0"/>
          </a:p>
          <a:p>
            <a:endParaRPr lang="en-US" dirty="0"/>
          </a:p>
        </p:txBody>
      </p:sp>
    </p:spTree>
    <p:extLst>
      <p:ext uri="{BB962C8B-B14F-4D97-AF65-F5344CB8AC3E}">
        <p14:creationId xmlns:p14="http://schemas.microsoft.com/office/powerpoint/2010/main" val="30590644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863" y="3105835"/>
            <a:ext cx="8568128" cy="1077218"/>
          </a:xfrm>
          <a:prstGeom prst="rect">
            <a:avLst/>
          </a:prstGeom>
        </p:spPr>
        <p:txBody>
          <a:bodyPr wrap="square">
            <a:spAutoFit/>
          </a:bodyPr>
          <a:lstStyle/>
          <a:p>
            <a:pPr algn="ctr"/>
            <a:r>
              <a:rPr lang="nl-NL" sz="3200" dirty="0"/>
              <a:t>http://</a:t>
            </a:r>
            <a:r>
              <a:rPr lang="nl-NL" sz="3200" dirty="0" err="1"/>
              <a:t>www.youtube.com</a:t>
            </a:r>
            <a:r>
              <a:rPr lang="nl-NL" sz="3200" dirty="0"/>
              <a:t>/</a:t>
            </a:r>
            <a:r>
              <a:rPr lang="nl-NL" sz="3200" dirty="0" err="1"/>
              <a:t>watch?v</a:t>
            </a:r>
            <a:r>
              <a:rPr lang="nl-NL" sz="3200" dirty="0"/>
              <a:t>=4aK76DoxKGk#aid=P9s0eXT9g9Y</a:t>
            </a:r>
            <a:endParaRPr lang="en-US" sz="3200" dirty="0"/>
          </a:p>
        </p:txBody>
      </p:sp>
      <p:sp>
        <p:nvSpPr>
          <p:cNvPr id="3" name="TextBox 2"/>
          <p:cNvSpPr txBox="1"/>
          <p:nvPr/>
        </p:nvSpPr>
        <p:spPr>
          <a:xfrm>
            <a:off x="672352" y="729011"/>
            <a:ext cx="7476565" cy="1200329"/>
          </a:xfrm>
          <a:prstGeom prst="rect">
            <a:avLst/>
          </a:prstGeom>
          <a:solidFill>
            <a:srgbClr val="FFFFFF"/>
          </a:solidFill>
          <a:ln>
            <a:solidFill>
              <a:srgbClr val="FFFFFF"/>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VEDIO</a:t>
            </a:r>
            <a:endParaRPr lang="en-US" sz="7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2652356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95536" y="347472"/>
            <a:ext cx="8229600" cy="1143000"/>
          </a:xfrm>
          <a:prstGeom prst="rect">
            <a:avLst/>
          </a:prstGeom>
          <a:solidFill>
            <a:srgbClr val="FFFFFF"/>
          </a:solidFill>
          <a:ln>
            <a:solidFill>
              <a:srgbClr val="FFFFFF"/>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t">
            <a:norm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Pathology of Asthma</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AutoShape 5"/>
          <p:cNvSpPr>
            <a:spLocks noChangeArrowheads="1"/>
          </p:cNvSpPr>
          <p:nvPr/>
        </p:nvSpPr>
        <p:spPr bwMode="auto">
          <a:xfrm>
            <a:off x="2819400" y="1308640"/>
            <a:ext cx="3657600" cy="1905000"/>
          </a:xfrm>
          <a:prstGeom prst="star16">
            <a:avLst>
              <a:gd name="adj" fmla="val 37500"/>
            </a:avLst>
          </a:prstGeom>
          <a:solidFill>
            <a:schemeClr val="accent2"/>
          </a:solidFill>
          <a:ln w="9525">
            <a:solidFill>
              <a:schemeClr val="tx1"/>
            </a:solidFill>
            <a:miter lim="800000"/>
            <a:headEnd/>
            <a:tailEnd/>
          </a:ln>
        </p:spPr>
        <p:txBody>
          <a:bodyPr wrap="none" anchor="ctr"/>
          <a:lstStyle/>
          <a:p>
            <a:pPr algn="ctr" rtl="0"/>
            <a:r>
              <a:rPr lang="en-US" sz="3200" b="1" dirty="0" smtClean="0"/>
              <a:t>Inflammation </a:t>
            </a:r>
            <a:endParaRPr lang="en-US" sz="3200" b="1" dirty="0"/>
          </a:p>
        </p:txBody>
      </p:sp>
      <p:sp>
        <p:nvSpPr>
          <p:cNvPr id="4" name="AutoShape 6"/>
          <p:cNvSpPr>
            <a:spLocks noChangeArrowheads="1"/>
          </p:cNvSpPr>
          <p:nvPr/>
        </p:nvSpPr>
        <p:spPr bwMode="auto">
          <a:xfrm rot="8422404">
            <a:off x="1600200" y="28194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x-none"/>
          </a:p>
        </p:txBody>
      </p:sp>
      <p:sp>
        <p:nvSpPr>
          <p:cNvPr id="5" name="AutoShape 7"/>
          <p:cNvSpPr>
            <a:spLocks noChangeArrowheads="1"/>
          </p:cNvSpPr>
          <p:nvPr/>
        </p:nvSpPr>
        <p:spPr bwMode="auto">
          <a:xfrm rot="2409459">
            <a:off x="6096000" y="28194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x-none"/>
          </a:p>
        </p:txBody>
      </p:sp>
      <p:sp>
        <p:nvSpPr>
          <p:cNvPr id="6" name="AutoShape 8"/>
          <p:cNvSpPr>
            <a:spLocks noChangeArrowheads="1"/>
          </p:cNvSpPr>
          <p:nvPr/>
        </p:nvSpPr>
        <p:spPr bwMode="auto">
          <a:xfrm>
            <a:off x="228600" y="4038600"/>
            <a:ext cx="4191000" cy="457200"/>
          </a:xfrm>
          <a:prstGeom prst="flowChartAlternateProcess">
            <a:avLst/>
          </a:prstGeom>
          <a:solidFill>
            <a:srgbClr val="FFCC00"/>
          </a:solidFill>
          <a:ln w="9525">
            <a:solidFill>
              <a:schemeClr val="tx1"/>
            </a:solidFill>
            <a:miter lim="800000"/>
            <a:headEnd/>
            <a:tailEnd/>
          </a:ln>
        </p:spPr>
        <p:txBody>
          <a:bodyPr wrap="none" anchor="ctr"/>
          <a:lstStyle/>
          <a:p>
            <a:pPr algn="ctr" rtl="0"/>
            <a:r>
              <a:rPr lang="en-US" sz="2400" dirty="0"/>
              <a:t>Airway Hyper-responsiveness </a:t>
            </a:r>
          </a:p>
        </p:txBody>
      </p:sp>
      <p:sp>
        <p:nvSpPr>
          <p:cNvPr id="7" name="AutoShape 9"/>
          <p:cNvSpPr>
            <a:spLocks noChangeArrowheads="1"/>
          </p:cNvSpPr>
          <p:nvPr/>
        </p:nvSpPr>
        <p:spPr bwMode="auto">
          <a:xfrm>
            <a:off x="5791200" y="4038600"/>
            <a:ext cx="3048000" cy="457200"/>
          </a:xfrm>
          <a:prstGeom prst="flowChartAlternateProcess">
            <a:avLst/>
          </a:prstGeom>
          <a:solidFill>
            <a:srgbClr val="FFCC00"/>
          </a:solidFill>
          <a:ln w="9525">
            <a:solidFill>
              <a:schemeClr val="tx1"/>
            </a:solidFill>
            <a:miter lim="800000"/>
            <a:headEnd/>
            <a:tailEnd/>
          </a:ln>
        </p:spPr>
        <p:txBody>
          <a:bodyPr wrap="none" anchor="ctr"/>
          <a:lstStyle/>
          <a:p>
            <a:pPr algn="ctr" rtl="0"/>
            <a:r>
              <a:rPr lang="en-US" sz="2400"/>
              <a:t>Airway Obstruction </a:t>
            </a:r>
          </a:p>
        </p:txBody>
      </p:sp>
      <p:sp>
        <p:nvSpPr>
          <p:cNvPr id="8" name="AutoShape 11"/>
          <p:cNvSpPr>
            <a:spLocks noChangeArrowheads="1"/>
          </p:cNvSpPr>
          <p:nvPr/>
        </p:nvSpPr>
        <p:spPr bwMode="auto">
          <a:xfrm rot="8422404">
            <a:off x="1600200" y="28194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0504D"/>
          </a:solidFill>
          <a:ln w="9525">
            <a:solidFill>
              <a:schemeClr val="tx1"/>
            </a:solidFill>
            <a:miter lim="800000"/>
            <a:headEnd/>
            <a:tailEnd/>
          </a:ln>
        </p:spPr>
        <p:txBody>
          <a:bodyPr wrap="none" anchor="ctr"/>
          <a:lstStyle/>
          <a:p>
            <a:endParaRPr lang="x-none"/>
          </a:p>
        </p:txBody>
      </p:sp>
      <p:sp>
        <p:nvSpPr>
          <p:cNvPr id="9" name="AutoShape 12"/>
          <p:cNvSpPr>
            <a:spLocks noChangeArrowheads="1"/>
          </p:cNvSpPr>
          <p:nvPr/>
        </p:nvSpPr>
        <p:spPr bwMode="auto">
          <a:xfrm rot="2409459">
            <a:off x="6096000" y="28194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0504D"/>
          </a:solidFill>
          <a:ln w="9525">
            <a:solidFill>
              <a:schemeClr val="tx1"/>
            </a:solidFill>
            <a:miter lim="800000"/>
            <a:headEnd/>
            <a:tailEnd/>
          </a:ln>
        </p:spPr>
        <p:txBody>
          <a:bodyPr wrap="none" anchor="ctr"/>
          <a:lstStyle/>
          <a:p>
            <a:endParaRPr lang="x-none"/>
          </a:p>
        </p:txBody>
      </p:sp>
      <p:sp>
        <p:nvSpPr>
          <p:cNvPr id="10" name="AutoShape 13"/>
          <p:cNvSpPr>
            <a:spLocks noChangeArrowheads="1"/>
          </p:cNvSpPr>
          <p:nvPr/>
        </p:nvSpPr>
        <p:spPr bwMode="auto">
          <a:xfrm>
            <a:off x="2819400" y="5029200"/>
            <a:ext cx="3886200" cy="762000"/>
          </a:xfrm>
          <a:prstGeom prst="roundRect">
            <a:avLst>
              <a:gd name="adj" fmla="val 16667"/>
            </a:avLst>
          </a:prstGeom>
          <a:solidFill>
            <a:schemeClr val="accent1">
              <a:lumMod val="40000"/>
              <a:lumOff val="60000"/>
            </a:schemeClr>
          </a:solidFill>
          <a:ln w="9525">
            <a:solidFill>
              <a:schemeClr val="tx1"/>
            </a:solidFill>
            <a:round/>
            <a:headEnd/>
            <a:tailEnd/>
          </a:ln>
        </p:spPr>
        <p:txBody>
          <a:bodyPr wrap="none" anchor="ctr"/>
          <a:lstStyle/>
          <a:p>
            <a:pPr algn="ctr" rtl="0"/>
            <a:r>
              <a:rPr lang="en-US" sz="2800" b="1" dirty="0"/>
              <a:t>Symptoms of Asthma</a:t>
            </a:r>
          </a:p>
        </p:txBody>
      </p:sp>
      <p:sp>
        <p:nvSpPr>
          <p:cNvPr id="11" name="AutoShape 14"/>
          <p:cNvSpPr>
            <a:spLocks noChangeArrowheads="1"/>
          </p:cNvSpPr>
          <p:nvPr/>
        </p:nvSpPr>
        <p:spPr bwMode="auto">
          <a:xfrm rot="2409459">
            <a:off x="1749425" y="4648200"/>
            <a:ext cx="917575" cy="685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762F00"/>
              </a:gs>
              <a:gs pos="100000">
                <a:srgbClr val="FF6600"/>
              </a:gs>
            </a:gsLst>
            <a:lin ang="5400000" scaled="1"/>
          </a:gradFill>
          <a:ln w="9525">
            <a:solidFill>
              <a:schemeClr val="tx1"/>
            </a:solidFill>
            <a:miter lim="800000"/>
            <a:headEnd/>
            <a:tailEnd/>
          </a:ln>
        </p:spPr>
        <p:txBody>
          <a:bodyPr wrap="none" anchor="ctr"/>
          <a:lstStyle/>
          <a:p>
            <a:endParaRPr lang="x-none"/>
          </a:p>
        </p:txBody>
      </p:sp>
      <p:sp>
        <p:nvSpPr>
          <p:cNvPr id="12" name="AutoShape 15"/>
          <p:cNvSpPr>
            <a:spLocks noChangeArrowheads="1"/>
          </p:cNvSpPr>
          <p:nvPr/>
        </p:nvSpPr>
        <p:spPr bwMode="auto">
          <a:xfrm rot="8419184">
            <a:off x="6858000" y="4648200"/>
            <a:ext cx="917575" cy="685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762F00"/>
              </a:gs>
              <a:gs pos="100000">
                <a:srgbClr val="FF6600"/>
              </a:gs>
            </a:gsLst>
            <a:lin ang="5400000" scaled="1"/>
          </a:gradFill>
          <a:ln w="9525">
            <a:solidFill>
              <a:schemeClr val="tx1"/>
            </a:solidFill>
            <a:miter lim="800000"/>
            <a:headEnd/>
            <a:tailEnd/>
          </a:ln>
        </p:spPr>
        <p:txBody>
          <a:bodyPr wrap="none" anchor="ctr"/>
          <a:lstStyle/>
          <a:p>
            <a:endParaRPr lang="x-none"/>
          </a:p>
        </p:txBody>
      </p:sp>
    </p:spTree>
    <p:extLst>
      <p:ext uri="{BB962C8B-B14F-4D97-AF65-F5344CB8AC3E}">
        <p14:creationId xmlns:p14="http://schemas.microsoft.com/office/powerpoint/2010/main" val="19559300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28600" y="536575"/>
            <a:ext cx="8077200" cy="944563"/>
          </a:xfrm>
          <a:prstGeom prst="rect">
            <a:avLst/>
          </a:prstGeom>
          <a:noFill/>
          <a:ln w="9525">
            <a:noFill/>
            <a:miter lim="800000"/>
            <a:headEnd/>
            <a:tailEnd/>
          </a:ln>
        </p:spPr>
        <p:txBody>
          <a:bodyPr lIns="143675" tIns="71837" rIns="143675" bIns="71837" anchor="ctr"/>
          <a:lstStyle/>
          <a:p>
            <a:pPr algn="ctr" defTabSz="2551113" rtl="0" eaLnBrk="0" hangingPunct="0">
              <a:spcBef>
                <a:spcPct val="50000"/>
              </a:spcBef>
              <a:buClr>
                <a:srgbClr val="E8004D"/>
              </a:buClr>
              <a:buSzPct val="125000"/>
              <a:buFont typeface="Symbol" pitchFamily="18" charset="2"/>
              <a:buNone/>
            </a:pPr>
            <a:endParaRPr lang="x-none" sz="4000" b="1">
              <a:solidFill>
                <a:schemeClr val="tx2"/>
              </a:solidFill>
            </a:endParaRPr>
          </a:p>
        </p:txBody>
      </p:sp>
      <p:sp>
        <p:nvSpPr>
          <p:cNvPr id="3" name="Rectangle 3"/>
          <p:cNvSpPr>
            <a:spLocks noChangeArrowheads="1"/>
          </p:cNvSpPr>
          <p:nvPr/>
        </p:nvSpPr>
        <p:spPr bwMode="auto">
          <a:xfrm>
            <a:off x="2131543" y="5467629"/>
            <a:ext cx="1067740" cy="483631"/>
          </a:xfrm>
          <a:prstGeom prst="rect">
            <a:avLst/>
          </a:prstGeom>
          <a:noFill/>
          <a:ln w="9525">
            <a:noFill/>
            <a:miter lim="800000"/>
            <a:headEnd/>
            <a:tailEnd/>
          </a:ln>
        </p:spPr>
        <p:txBody>
          <a:bodyPr wrap="none" lIns="143675" tIns="71837" rIns="143675" bIns="71837" anchor="ctr">
            <a:spAutoFit/>
          </a:bodyPr>
          <a:lstStyle/>
          <a:p>
            <a:pPr algn="ctr" defTabSz="1454150" rtl="0" eaLnBrk="0" hangingPunct="0">
              <a:spcBef>
                <a:spcPct val="50000"/>
              </a:spcBef>
              <a:buClr>
                <a:srgbClr val="E8004D"/>
              </a:buClr>
              <a:buSzPct val="125000"/>
              <a:buFont typeface="Symbol" pitchFamily="18" charset="2"/>
              <a:buNone/>
            </a:pPr>
            <a:r>
              <a:rPr lang="en-GB" sz="2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Before</a:t>
            </a:r>
          </a:p>
        </p:txBody>
      </p:sp>
      <p:sp>
        <p:nvSpPr>
          <p:cNvPr id="4" name="Rectangle 4"/>
          <p:cNvSpPr>
            <a:spLocks noChangeArrowheads="1"/>
          </p:cNvSpPr>
          <p:nvPr/>
        </p:nvSpPr>
        <p:spPr bwMode="auto">
          <a:xfrm>
            <a:off x="5110163" y="5476945"/>
            <a:ext cx="3155950" cy="822186"/>
          </a:xfrm>
          <a:prstGeom prst="rect">
            <a:avLst/>
          </a:prstGeom>
          <a:noFill/>
          <a:ln w="9525">
            <a:noFill/>
            <a:miter lim="800000"/>
            <a:headEnd/>
            <a:tailEnd/>
          </a:ln>
        </p:spPr>
        <p:txBody>
          <a:bodyPr lIns="143675" tIns="71837" rIns="143675" bIns="71837" anchor="ctr">
            <a:spAutoFit/>
          </a:bodyPr>
          <a:lstStyle/>
          <a:p>
            <a:pPr algn="ctr" defTabSz="1454150" rtl="0" eaLnBrk="0" hangingPunct="0">
              <a:spcBef>
                <a:spcPct val="50000"/>
              </a:spcBef>
              <a:buClr>
                <a:srgbClr val="E8004D"/>
              </a:buClr>
              <a:buSzPct val="125000"/>
              <a:buFont typeface="Symbol" pitchFamily="18" charset="2"/>
              <a:buNone/>
            </a:pPr>
            <a:r>
              <a:rPr lang="en-GB" sz="2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10 Minutes After Allergen Challenge</a:t>
            </a:r>
          </a:p>
        </p:txBody>
      </p:sp>
      <p:sp>
        <p:nvSpPr>
          <p:cNvPr id="5" name="Rectangle 5"/>
          <p:cNvSpPr txBox="1">
            <a:spLocks noChangeArrowheads="1"/>
          </p:cNvSpPr>
          <p:nvPr/>
        </p:nvSpPr>
        <p:spPr>
          <a:xfrm>
            <a:off x="251520" y="476672"/>
            <a:ext cx="8229600" cy="1143000"/>
          </a:xfrm>
          <a:prstGeom prst="rect">
            <a:avLst/>
          </a:prstGeom>
          <a:solidFill>
            <a:srgbClr val="FFFFFF"/>
          </a:solidFill>
          <a:ln>
            <a:solidFill>
              <a:srgbClr val="FFFFFF"/>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t">
            <a:norm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48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Bronchoconstriction</a:t>
            </a: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 name="Picture 6"/>
          <p:cNvPicPr>
            <a:picLocks noChangeAspect="1" noChangeArrowheads="1"/>
          </p:cNvPicPr>
          <p:nvPr/>
        </p:nvPicPr>
        <p:blipFill>
          <a:blip r:embed="rId2" cstate="print"/>
          <a:srcRect l="4745" r="6328"/>
          <a:stretch>
            <a:fillRect/>
          </a:stretch>
        </p:blipFill>
        <p:spPr bwMode="invGray">
          <a:xfrm>
            <a:off x="1005840" y="2176463"/>
            <a:ext cx="3425825" cy="3203575"/>
          </a:xfrm>
          <a:prstGeom prst="rect">
            <a:avLst/>
          </a:prstGeom>
          <a:solidFill>
            <a:srgbClr val="081D58"/>
          </a:solidFill>
          <a:ln w="25400">
            <a:solidFill>
              <a:schemeClr val="tx1"/>
            </a:solidFill>
            <a:miter lim="800000"/>
            <a:headEnd/>
            <a:tailEnd/>
          </a:ln>
        </p:spPr>
      </p:pic>
      <p:pic>
        <p:nvPicPr>
          <p:cNvPr id="7" name="Picture 7"/>
          <p:cNvPicPr>
            <a:picLocks noChangeAspect="1" noChangeArrowheads="1"/>
          </p:cNvPicPr>
          <p:nvPr/>
        </p:nvPicPr>
        <p:blipFill>
          <a:blip r:embed="rId3" cstate="print"/>
          <a:srcRect l="5063" r="5696"/>
          <a:stretch>
            <a:fillRect/>
          </a:stretch>
        </p:blipFill>
        <p:spPr bwMode="invGray">
          <a:xfrm>
            <a:off x="4959350" y="2178050"/>
            <a:ext cx="3435350" cy="3201988"/>
          </a:xfrm>
          <a:prstGeom prst="rect">
            <a:avLst/>
          </a:prstGeom>
          <a:noFill/>
          <a:ln w="25400">
            <a:solidFill>
              <a:schemeClr val="tx1"/>
            </a:solidFill>
            <a:miter lim="800000"/>
            <a:headEnd/>
            <a:tailEnd/>
          </a:ln>
        </p:spPr>
      </p:pic>
    </p:spTree>
    <p:extLst>
      <p:ext uri="{BB962C8B-B14F-4D97-AF65-F5344CB8AC3E}">
        <p14:creationId xmlns:p14="http://schemas.microsoft.com/office/powerpoint/2010/main" val="31553692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عنوان 1"/>
          <p:cNvSpPr txBox="1">
            <a:spLocks/>
          </p:cNvSpPr>
          <p:nvPr/>
        </p:nvSpPr>
        <p:spPr>
          <a:xfrm>
            <a:off x="457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Pathophysiology</a:t>
            </a:r>
            <a:endParaRPr lang="x-none" sz="4800" b="1" dirty="0">
              <a:solidFill>
                <a:srgbClr val="C0504D"/>
              </a:solidFill>
              <a:effectLst>
                <a:outerShdw blurRad="38100" dist="38100" dir="2700000" algn="tl">
                  <a:srgbClr val="000000">
                    <a:alpha val="43137"/>
                  </a:srgbClr>
                </a:outerShdw>
              </a:effectLst>
            </a:endParaRPr>
          </a:p>
        </p:txBody>
      </p:sp>
      <p:sp>
        <p:nvSpPr>
          <p:cNvPr id="3" name="عنصر نائب للمحتوى 2"/>
          <p:cNvSpPr txBox="1">
            <a:spLocks/>
          </p:cNvSpPr>
          <p:nvPr/>
        </p:nvSpPr>
        <p:spPr>
          <a:xfrm>
            <a:off x="611560" y="1556792"/>
            <a:ext cx="8229600" cy="4525963"/>
          </a:xfrm>
          <a:prstGeom prst="rect">
            <a:avLst/>
          </a:prstGeom>
          <a:solidFill>
            <a:srgbClr val="FFFFFF"/>
          </a:solidFill>
          <a:ln>
            <a:solidFill>
              <a:srgbClr val="FFFFFF"/>
            </a:solidFill>
          </a:ln>
        </p:spPr>
        <p:style>
          <a:lnRef idx="1">
            <a:schemeClr val="accent3"/>
          </a:lnRef>
          <a:fillRef idx="2">
            <a:schemeClr val="accent3"/>
          </a:fillRef>
          <a:effectRef idx="1">
            <a:schemeClr val="accent3"/>
          </a:effectRef>
          <a:fontRef idx="minor">
            <a:schemeClr val="dk1"/>
          </a:fontRef>
        </p:style>
        <p:txBody>
          <a:bodyPr>
            <a:normAutofit fontScale="85000" lnSpcReduction="10000"/>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r>
              <a:rPr lang="en-US" b="1" i="1" u="sng" dirty="0" smtClean="0">
                <a:solidFill>
                  <a:srgbClr val="C00000"/>
                </a:solidFill>
                <a:effectLst>
                  <a:outerShdw blurRad="38100" dist="38100" dir="2700000" algn="tl">
                    <a:srgbClr val="000000">
                      <a:alpha val="43137"/>
                    </a:srgbClr>
                  </a:outerShdw>
                </a:effectLst>
              </a:rPr>
              <a:t>Airways inflammation:</a:t>
            </a:r>
          </a:p>
          <a:p>
            <a:pPr>
              <a:buFont typeface="Arial"/>
              <a:buNone/>
            </a:pPr>
            <a:endParaRPr lang="en-US" b="1" dirty="0" smtClean="0"/>
          </a:p>
          <a:p>
            <a:pPr>
              <a:buFont typeface="Arial"/>
              <a:buNone/>
            </a:pPr>
            <a:r>
              <a:rPr lang="en-US" dirty="0" smtClean="0"/>
              <a:t>Asthma is a complex syndrome characterized by</a:t>
            </a:r>
          </a:p>
          <a:p>
            <a:pPr>
              <a:buFont typeface="Arial"/>
              <a:buNone/>
            </a:pPr>
            <a:r>
              <a:rPr lang="en-US" dirty="0" smtClean="0"/>
              <a:t>a state of airways </a:t>
            </a:r>
            <a:r>
              <a:rPr lang="en-US" dirty="0" err="1" smtClean="0"/>
              <a:t>hyperresponsiveness</a:t>
            </a:r>
            <a:r>
              <a:rPr lang="en-US" dirty="0" smtClean="0"/>
              <a:t> and</a:t>
            </a:r>
          </a:p>
          <a:p>
            <a:pPr>
              <a:buFont typeface="Arial"/>
              <a:buNone/>
            </a:pPr>
            <a:r>
              <a:rPr lang="en-US" dirty="0" smtClean="0"/>
              <a:t>caused by </a:t>
            </a:r>
            <a:r>
              <a:rPr lang="en-US" b="1" i="1" u="sng" dirty="0" smtClean="0">
                <a:effectLst>
                  <a:outerShdw blurRad="38100" dist="38100" dir="2700000" algn="tl">
                    <a:srgbClr val="000000">
                      <a:alpha val="43137"/>
                    </a:srgbClr>
                  </a:outerShdw>
                </a:effectLst>
              </a:rPr>
              <a:t>a multi-cellular inflammatory reaction.</a:t>
            </a:r>
          </a:p>
          <a:p>
            <a:pPr>
              <a:buFont typeface="Arial"/>
              <a:buNone/>
            </a:pPr>
            <a:endParaRPr lang="en-US" dirty="0" smtClean="0"/>
          </a:p>
          <a:p>
            <a:pPr>
              <a:buFont typeface="Arial"/>
              <a:buNone/>
            </a:pPr>
            <a:r>
              <a:rPr lang="en-US" dirty="0" smtClean="0"/>
              <a:t>(mast cells, macrophages, antigen-presenting</a:t>
            </a:r>
          </a:p>
          <a:p>
            <a:pPr>
              <a:buFont typeface="Arial"/>
              <a:buNone/>
            </a:pPr>
            <a:r>
              <a:rPr lang="en-US" dirty="0" smtClean="0"/>
              <a:t>dendritic cells, neutrophils, </a:t>
            </a:r>
            <a:r>
              <a:rPr lang="en-US" dirty="0" err="1" smtClean="0"/>
              <a:t>eosinophils</a:t>
            </a:r>
            <a:r>
              <a:rPr lang="en-US" dirty="0" smtClean="0"/>
              <a:t>, and </a:t>
            </a:r>
          </a:p>
          <a:p>
            <a:pPr>
              <a:buFont typeface="Arial"/>
              <a:buNone/>
            </a:pPr>
            <a:r>
              <a:rPr lang="en-US" dirty="0" smtClean="0"/>
              <a:t>T-lymphocytes, Type 2 T-helper cells)</a:t>
            </a:r>
            <a:endParaRPr lang="x-none" dirty="0"/>
          </a:p>
        </p:txBody>
      </p:sp>
    </p:spTree>
    <p:extLst>
      <p:ext uri="{BB962C8B-B14F-4D97-AF65-F5344CB8AC3E}">
        <p14:creationId xmlns:p14="http://schemas.microsoft.com/office/powerpoint/2010/main" val="18703577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عنصر نائب للمحتوى 2"/>
          <p:cNvSpPr txBox="1">
            <a:spLocks/>
          </p:cNvSpPr>
          <p:nvPr/>
        </p:nvSpPr>
        <p:spPr>
          <a:xfrm>
            <a:off x="457200" y="1600200"/>
            <a:ext cx="8229600" cy="4525963"/>
          </a:xfrm>
          <a:prstGeom prst="rect">
            <a:avLst/>
          </a:prstGeom>
          <a:solidFill>
            <a:srgbClr val="FFFFFF"/>
          </a:solidFill>
          <a:ln>
            <a:solidFill>
              <a:srgbClr val="FFFFFF"/>
            </a:solidFill>
          </a:ln>
        </p:spPr>
        <p:style>
          <a:lnRef idx="1">
            <a:schemeClr val="accent3"/>
          </a:lnRef>
          <a:fillRef idx="2">
            <a:schemeClr val="accent3"/>
          </a:fillRef>
          <a:effectRef idx="1">
            <a:schemeClr val="accent3"/>
          </a:effectRef>
          <a:fontRef idx="minor">
            <a:schemeClr val="dk1"/>
          </a:fontRef>
        </p:style>
        <p:txBody>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a:lnSpc>
                <a:spcPct val="80000"/>
              </a:lnSpc>
            </a:pPr>
            <a:r>
              <a:rPr lang="en-US" sz="3000" b="1" i="1" u="sng" dirty="0" smtClean="0">
                <a:solidFill>
                  <a:srgbClr val="C00000"/>
                </a:solidFill>
                <a:effectLst>
                  <a:outerShdw blurRad="38100" dist="38100" dir="2700000" algn="tl">
                    <a:srgbClr val="000000">
                      <a:alpha val="43137"/>
                    </a:srgbClr>
                  </a:outerShdw>
                </a:effectLst>
              </a:rPr>
              <a:t>Airways </a:t>
            </a:r>
            <a:r>
              <a:rPr lang="en-US" sz="3000" b="1" i="1" u="sng" dirty="0" err="1" smtClean="0">
                <a:solidFill>
                  <a:srgbClr val="C00000"/>
                </a:solidFill>
                <a:effectLst>
                  <a:outerShdw blurRad="38100" dist="38100" dir="2700000" algn="tl">
                    <a:srgbClr val="000000">
                      <a:alpha val="43137"/>
                    </a:srgbClr>
                  </a:outerShdw>
                </a:effectLst>
              </a:rPr>
              <a:t>hyperresponsiveness</a:t>
            </a:r>
            <a:r>
              <a:rPr lang="en-US" sz="3000" b="1" i="1" u="sng" dirty="0" smtClean="0">
                <a:solidFill>
                  <a:srgbClr val="C00000"/>
                </a:solidFill>
                <a:effectLst>
                  <a:outerShdw blurRad="38100" dist="38100" dir="2700000" algn="tl">
                    <a:srgbClr val="000000">
                      <a:alpha val="43137"/>
                    </a:srgbClr>
                  </a:outerShdw>
                </a:effectLst>
              </a:rPr>
              <a:t>:</a:t>
            </a:r>
          </a:p>
          <a:p>
            <a:pPr>
              <a:buFont typeface="Arial"/>
              <a:buNone/>
            </a:pPr>
            <a:endParaRPr lang="en-US" dirty="0" smtClean="0"/>
          </a:p>
          <a:p>
            <a:pPr>
              <a:buFont typeface="Arial"/>
              <a:buNone/>
            </a:pPr>
            <a:r>
              <a:rPr lang="en-US" dirty="0" smtClean="0"/>
              <a:t>To direct (</a:t>
            </a:r>
            <a:r>
              <a:rPr lang="en-US" b="1" i="1" u="sng" dirty="0" smtClean="0">
                <a:effectLst>
                  <a:outerShdw blurRad="38100" dist="38100" dir="2700000" algn="tl">
                    <a:srgbClr val="000000">
                      <a:alpha val="43137"/>
                    </a:srgbClr>
                  </a:outerShdw>
                </a:effectLst>
              </a:rPr>
              <a:t>histamine or </a:t>
            </a:r>
            <a:r>
              <a:rPr lang="en-US" b="1" i="1" u="sng" dirty="0" err="1" smtClean="0">
                <a:effectLst>
                  <a:outerShdw blurRad="38100" dist="38100" dir="2700000" algn="tl">
                    <a:srgbClr val="000000">
                      <a:alpha val="43137"/>
                    </a:srgbClr>
                  </a:outerShdw>
                </a:effectLst>
              </a:rPr>
              <a:t>methacholine</a:t>
            </a:r>
            <a:r>
              <a:rPr lang="en-US" dirty="0" smtClean="0"/>
              <a:t>) OR</a:t>
            </a:r>
          </a:p>
          <a:p>
            <a:pPr>
              <a:buFont typeface="Arial"/>
              <a:buNone/>
            </a:pPr>
            <a:r>
              <a:rPr lang="en-US" dirty="0" smtClean="0"/>
              <a:t>indirect (exercise, cold air).</a:t>
            </a:r>
          </a:p>
          <a:p>
            <a:pPr>
              <a:buFont typeface="Arial"/>
              <a:buNone/>
            </a:pPr>
            <a:r>
              <a:rPr lang="en-US" dirty="0" smtClean="0"/>
              <a:t>It’s give us a relatively good correlation between</a:t>
            </a:r>
          </a:p>
          <a:p>
            <a:pPr>
              <a:buFont typeface="Arial"/>
              <a:buNone/>
            </a:pPr>
            <a:r>
              <a:rPr lang="en-US" dirty="0" smtClean="0"/>
              <a:t>the severity of disease and the degree of</a:t>
            </a:r>
          </a:p>
          <a:p>
            <a:pPr>
              <a:buFont typeface="Arial"/>
              <a:buNone/>
            </a:pPr>
            <a:r>
              <a:rPr lang="en-US" dirty="0" smtClean="0"/>
              <a:t>Airways </a:t>
            </a:r>
            <a:r>
              <a:rPr lang="en-US" dirty="0" err="1" smtClean="0"/>
              <a:t>hyperresponsiveness</a:t>
            </a:r>
            <a:r>
              <a:rPr lang="en-US" dirty="0" smtClean="0"/>
              <a:t>.</a:t>
            </a:r>
            <a:endParaRPr lang="x-none" dirty="0"/>
          </a:p>
        </p:txBody>
      </p:sp>
      <p:sp>
        <p:nvSpPr>
          <p:cNvPr id="3" name="عنوان 1"/>
          <p:cNvSpPr txBox="1">
            <a:spLocks/>
          </p:cNvSpPr>
          <p:nvPr/>
        </p:nvSpPr>
        <p:spPr>
          <a:xfrm>
            <a:off x="457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Pathophysiology</a:t>
            </a:r>
            <a:endParaRPr lang="x-none"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41347546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عنوان 1"/>
          <p:cNvSpPr>
            <a:spLocks noGrp="1"/>
          </p:cNvSpPr>
          <p:nvPr>
            <p:ph type="title"/>
          </p:nvPr>
        </p:nvSpPr>
        <p:spPr/>
        <p:txBody>
          <a:bodyPr>
            <a:normAutofit/>
          </a:bodyPr>
          <a:lstStyle/>
          <a:p>
            <a:pPr algn="ctr"/>
            <a:r>
              <a:rPr lang="en-US" sz="48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Pathophysiology</a:t>
            </a:r>
            <a:endParaRPr lang="x-none"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عنصر نائب للمحتوى 2"/>
          <p:cNvSpPr>
            <a:spLocks noGrp="1"/>
          </p:cNvSpPr>
          <p:nvPr>
            <p:ph idx="1"/>
          </p:nvPr>
        </p:nvSpPr>
        <p:spPr>
          <a:solidFill>
            <a:srgbClr val="FFFFFF"/>
          </a:solidFill>
          <a:ln>
            <a:solidFill>
              <a:srgbClr val="FFFFFF"/>
            </a:solidFill>
          </a:ln>
        </p:spPr>
        <p:style>
          <a:lnRef idx="1">
            <a:schemeClr val="accent3"/>
          </a:lnRef>
          <a:fillRef idx="2">
            <a:schemeClr val="accent3"/>
          </a:fillRef>
          <a:effectRef idx="1">
            <a:schemeClr val="accent3"/>
          </a:effectRef>
          <a:fontRef idx="minor">
            <a:schemeClr val="dk1"/>
          </a:fontRef>
        </p:style>
        <p:txBody>
          <a:bodyPr>
            <a:normAutofit/>
          </a:bodyPr>
          <a:lstStyle/>
          <a:p>
            <a:pPr>
              <a:lnSpc>
                <a:spcPct val="80000"/>
              </a:lnSpc>
            </a:pPr>
            <a:r>
              <a:rPr lang="en-US" sz="3000" b="1" i="1" u="sng" dirty="0" smtClean="0">
                <a:solidFill>
                  <a:srgbClr val="C00000"/>
                </a:solidFill>
                <a:effectLst>
                  <a:outerShdw blurRad="38100" dist="38100" dir="2700000" algn="tl">
                    <a:srgbClr val="000000">
                      <a:alpha val="43137"/>
                    </a:srgbClr>
                  </a:outerShdw>
                </a:effectLst>
              </a:rPr>
              <a:t>Early and late responses.</a:t>
            </a:r>
          </a:p>
          <a:p>
            <a:pPr algn="l" rtl="0"/>
            <a:endParaRPr lang="en-US" b="1" dirty="0" smtClean="0"/>
          </a:p>
          <a:p>
            <a:pPr>
              <a:lnSpc>
                <a:spcPct val="80000"/>
              </a:lnSpc>
            </a:pPr>
            <a:r>
              <a:rPr lang="en-US" sz="3000" b="1" i="1" u="sng" dirty="0" smtClean="0">
                <a:solidFill>
                  <a:srgbClr val="C00000"/>
                </a:solidFill>
                <a:effectLst>
                  <a:outerShdw blurRad="38100" dist="38100" dir="2700000" algn="tl">
                    <a:srgbClr val="000000">
                      <a:alpha val="43137"/>
                    </a:srgbClr>
                  </a:outerShdw>
                </a:effectLst>
              </a:rPr>
              <a:t>Airway remodeling:</a:t>
            </a:r>
          </a:p>
          <a:p>
            <a:pPr>
              <a:lnSpc>
                <a:spcPct val="80000"/>
              </a:lnSpc>
              <a:buNone/>
            </a:pPr>
            <a:endParaRPr lang="en-US" sz="3000" b="1" i="1" u="sng" dirty="0" smtClean="0">
              <a:solidFill>
                <a:srgbClr val="C00000"/>
              </a:solidFill>
              <a:effectLst>
                <a:outerShdw blurRad="38100" dist="38100" dir="2700000" algn="tl">
                  <a:srgbClr val="000000">
                    <a:alpha val="43137"/>
                  </a:srgbClr>
                </a:outerShdw>
              </a:effectLst>
            </a:endParaRPr>
          </a:p>
          <a:p>
            <a:pPr algn="l" rtl="0">
              <a:buNone/>
            </a:pPr>
            <a:r>
              <a:rPr lang="en-US" dirty="0" smtClean="0"/>
              <a:t>Epithelial damage, sub-epithelial fibrosis,</a:t>
            </a:r>
          </a:p>
          <a:p>
            <a:pPr algn="l" rtl="0">
              <a:buNone/>
            </a:pPr>
            <a:r>
              <a:rPr lang="en-US" dirty="0" smtClean="0"/>
              <a:t>increased airway vasculature, increases in</a:t>
            </a:r>
          </a:p>
          <a:p>
            <a:pPr algn="l" rtl="0">
              <a:buNone/>
            </a:pPr>
            <a:r>
              <a:rPr lang="en-US" dirty="0" smtClean="0"/>
              <a:t>proteoglycans, and increased smooth-muscle</a:t>
            </a:r>
          </a:p>
          <a:p>
            <a:pPr algn="l" rtl="0">
              <a:buNone/>
            </a:pPr>
            <a:r>
              <a:rPr lang="en-US" dirty="0" smtClean="0"/>
              <a:t>mass, increase number of secretory glands.</a:t>
            </a:r>
            <a:endParaRPr lang="x-none" dirty="0"/>
          </a:p>
        </p:txBody>
      </p:sp>
    </p:spTree>
    <p:extLst>
      <p:ext uri="{BB962C8B-B14F-4D97-AF65-F5344CB8AC3E}">
        <p14:creationId xmlns:p14="http://schemas.microsoft.com/office/powerpoint/2010/main" val="20432966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2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20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643454" y="527049"/>
            <a:ext cx="7913688" cy="908050"/>
          </a:xfrm>
          <a:solidFill>
            <a:srgbClr val="FFFFFF"/>
          </a:solidFill>
          <a:ln>
            <a:solidFill>
              <a:srgbClr val="FFFFFF"/>
            </a:solidFill>
          </a:ln>
        </p:spPr>
        <p:style>
          <a:lnRef idx="1">
            <a:schemeClr val="accent3"/>
          </a:lnRef>
          <a:fillRef idx="2">
            <a:schemeClr val="accent3"/>
          </a:fillRef>
          <a:effectRef idx="1">
            <a:schemeClr val="accent3"/>
          </a:effectRef>
          <a:fontRef idx="minor">
            <a:schemeClr val="dk1"/>
          </a:fontRef>
        </p:style>
        <p:txBody>
          <a:bodyPr anchor="t">
            <a:norm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During an asthma attack…</a:t>
            </a:r>
          </a:p>
        </p:txBody>
      </p:sp>
      <p:pic>
        <p:nvPicPr>
          <p:cNvPr id="33795" name="Picture 3" descr="KIDSnormalbronchusbest"/>
          <p:cNvPicPr>
            <a:picLocks noChangeAspect="1" noChangeArrowheads="1"/>
          </p:cNvPicPr>
          <p:nvPr/>
        </p:nvPicPr>
        <p:blipFill>
          <a:blip r:embed="rId3" cstate="print"/>
          <a:srcRect/>
          <a:stretch>
            <a:fillRect/>
          </a:stretch>
        </p:blipFill>
        <p:spPr bwMode="auto">
          <a:xfrm>
            <a:off x="457200" y="1828800"/>
            <a:ext cx="4070350" cy="4876800"/>
          </a:xfrm>
          <a:prstGeom prst="rect">
            <a:avLst/>
          </a:prstGeom>
          <a:noFill/>
          <a:ln w="9525">
            <a:noFill/>
            <a:miter lim="800000"/>
            <a:headEnd/>
            <a:tailEnd/>
          </a:ln>
        </p:spPr>
      </p:pic>
      <p:pic>
        <p:nvPicPr>
          <p:cNvPr id="33796" name="Picture 4" descr="KIDSasthmabronchusbest"/>
          <p:cNvPicPr>
            <a:picLocks noChangeAspect="1" noChangeArrowheads="1"/>
          </p:cNvPicPr>
          <p:nvPr/>
        </p:nvPicPr>
        <p:blipFill>
          <a:blip r:embed="rId4" cstate="print"/>
          <a:srcRect/>
          <a:stretch>
            <a:fillRect/>
          </a:stretch>
        </p:blipFill>
        <p:spPr bwMode="auto">
          <a:xfrm>
            <a:off x="4724400" y="1828800"/>
            <a:ext cx="4070350" cy="4876800"/>
          </a:xfrm>
          <a:prstGeom prst="rect">
            <a:avLst/>
          </a:prstGeom>
          <a:noFill/>
          <a:ln w="9525">
            <a:noFill/>
            <a:miter lim="800000"/>
            <a:headEnd/>
            <a:tailEnd/>
          </a:ln>
        </p:spPr>
      </p:pic>
    </p:spTree>
    <p:extLst>
      <p:ext uri="{BB962C8B-B14F-4D97-AF65-F5344CB8AC3E}">
        <p14:creationId xmlns:p14="http://schemas.microsoft.com/office/powerpoint/2010/main" val="3107431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Grp="1" noChangeArrowheads="1"/>
          </p:cNvSpPr>
          <p:nvPr>
            <p:ph type="title"/>
          </p:nvPr>
        </p:nvSpPr>
        <p:spPr>
          <a:xfrm>
            <a:off x="457200" y="143929"/>
            <a:ext cx="8229600" cy="1143000"/>
          </a:xfrm>
        </p:spPr>
        <p:txBody>
          <a:bodyPr/>
          <a:lstStyle/>
          <a:p>
            <a:pPr algn="ctr" eaLnBrk="1" hangingPunct="1"/>
            <a:r>
              <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Pathophysiology</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endParaRPr>
          </a:p>
        </p:txBody>
      </p:sp>
      <p:pic>
        <p:nvPicPr>
          <p:cNvPr id="112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922" y="1219197"/>
            <a:ext cx="6161088" cy="5338763"/>
          </a:xfrm>
          <a:prstGeom prst="rect">
            <a:avLst/>
          </a:prstGeom>
          <a:ln>
            <a:solidFill>
              <a:schemeClr val="accent3">
                <a:lumMod val="40000"/>
                <a:lumOff val="60000"/>
              </a:schemeClr>
            </a:solid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443850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Freeform 2"/>
          <p:cNvSpPr>
            <a:spLocks/>
          </p:cNvSpPr>
          <p:nvPr/>
        </p:nvSpPr>
        <p:spPr bwMode="invGray">
          <a:xfrm>
            <a:off x="6656388" y="3162823"/>
            <a:ext cx="1227137" cy="1087437"/>
          </a:xfrm>
          <a:custGeom>
            <a:avLst/>
            <a:gdLst>
              <a:gd name="T0" fmla="*/ 0 w 773"/>
              <a:gd name="T1" fmla="*/ 2147483647 h 685"/>
              <a:gd name="T2" fmla="*/ 2147483647 w 773"/>
              <a:gd name="T3" fmla="*/ 2147483647 h 685"/>
              <a:gd name="T4" fmla="*/ 2147483647 w 773"/>
              <a:gd name="T5" fmla="*/ 2147483647 h 685"/>
              <a:gd name="T6" fmla="*/ 2147483647 w 773"/>
              <a:gd name="T7" fmla="*/ 2147483647 h 685"/>
              <a:gd name="T8" fmla="*/ 2147483647 w 773"/>
              <a:gd name="T9" fmla="*/ 2147483647 h 685"/>
              <a:gd name="T10" fmla="*/ 2147483647 w 773"/>
              <a:gd name="T11" fmla="*/ 2147483647 h 685"/>
              <a:gd name="T12" fmla="*/ 2147483647 w 773"/>
              <a:gd name="T13" fmla="*/ 2147483647 h 685"/>
              <a:gd name="T14" fmla="*/ 2147483647 w 773"/>
              <a:gd name="T15" fmla="*/ 2147483647 h 685"/>
              <a:gd name="T16" fmla="*/ 2147483647 w 773"/>
              <a:gd name="T17" fmla="*/ 2147483647 h 685"/>
              <a:gd name="T18" fmla="*/ 2147483647 w 773"/>
              <a:gd name="T19" fmla="*/ 2147483647 h 685"/>
              <a:gd name="T20" fmla="*/ 2147483647 w 773"/>
              <a:gd name="T21" fmla="*/ 2147483647 h 685"/>
              <a:gd name="T22" fmla="*/ 2147483647 w 773"/>
              <a:gd name="T23" fmla="*/ 2147483647 h 685"/>
              <a:gd name="T24" fmla="*/ 2147483647 w 773"/>
              <a:gd name="T25" fmla="*/ 2147483647 h 685"/>
              <a:gd name="T26" fmla="*/ 2147483647 w 773"/>
              <a:gd name="T27" fmla="*/ 2147483647 h 685"/>
              <a:gd name="T28" fmla="*/ 2147483647 w 773"/>
              <a:gd name="T29" fmla="*/ 2147483647 h 685"/>
              <a:gd name="T30" fmla="*/ 2147483647 w 773"/>
              <a:gd name="T31" fmla="*/ 0 h 685"/>
              <a:gd name="T32" fmla="*/ 2147483647 w 773"/>
              <a:gd name="T33" fmla="*/ 0 h 685"/>
              <a:gd name="T34" fmla="*/ 2147483647 w 773"/>
              <a:gd name="T35" fmla="*/ 2147483647 h 685"/>
              <a:gd name="T36" fmla="*/ 2147483647 w 773"/>
              <a:gd name="T37" fmla="*/ 2147483647 h 685"/>
              <a:gd name="T38" fmla="*/ 2147483647 w 773"/>
              <a:gd name="T39" fmla="*/ 2147483647 h 685"/>
              <a:gd name="T40" fmla="*/ 2147483647 w 773"/>
              <a:gd name="T41" fmla="*/ 2147483647 h 685"/>
              <a:gd name="T42" fmla="*/ 2147483647 w 773"/>
              <a:gd name="T43" fmla="*/ 2147483647 h 685"/>
              <a:gd name="T44" fmla="*/ 2147483647 w 773"/>
              <a:gd name="T45" fmla="*/ 2147483647 h 685"/>
              <a:gd name="T46" fmla="*/ 2147483647 w 773"/>
              <a:gd name="T47" fmla="*/ 2147483647 h 685"/>
              <a:gd name="T48" fmla="*/ 2147483647 w 773"/>
              <a:gd name="T49" fmla="*/ 2147483647 h 685"/>
              <a:gd name="T50" fmla="*/ 2147483647 w 773"/>
              <a:gd name="T51" fmla="*/ 2147483647 h 685"/>
              <a:gd name="T52" fmla="*/ 2147483647 w 773"/>
              <a:gd name="T53" fmla="*/ 2147483647 h 685"/>
              <a:gd name="T54" fmla="*/ 2147483647 w 773"/>
              <a:gd name="T55" fmla="*/ 2147483647 h 685"/>
              <a:gd name="T56" fmla="*/ 2147483647 w 773"/>
              <a:gd name="T57" fmla="*/ 2147483647 h 685"/>
              <a:gd name="T58" fmla="*/ 2147483647 w 773"/>
              <a:gd name="T59" fmla="*/ 2147483647 h 685"/>
              <a:gd name="T60" fmla="*/ 2147483647 w 773"/>
              <a:gd name="T61" fmla="*/ 2147483647 h 685"/>
              <a:gd name="T62" fmla="*/ 2147483647 w 773"/>
              <a:gd name="T63" fmla="*/ 2147483647 h 685"/>
              <a:gd name="T64" fmla="*/ 2147483647 w 773"/>
              <a:gd name="T65" fmla="*/ 2147483647 h 6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3"/>
              <a:gd name="T100" fmla="*/ 0 h 685"/>
              <a:gd name="T101" fmla="*/ 773 w 773"/>
              <a:gd name="T102" fmla="*/ 685 h 6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3" h="685">
                <a:moveTo>
                  <a:pt x="0" y="521"/>
                </a:moveTo>
                <a:lnTo>
                  <a:pt x="8" y="505"/>
                </a:lnTo>
                <a:lnTo>
                  <a:pt x="23" y="481"/>
                </a:lnTo>
                <a:lnTo>
                  <a:pt x="39" y="457"/>
                </a:lnTo>
                <a:lnTo>
                  <a:pt x="54" y="426"/>
                </a:lnTo>
                <a:lnTo>
                  <a:pt x="85" y="362"/>
                </a:lnTo>
                <a:lnTo>
                  <a:pt x="124" y="286"/>
                </a:lnTo>
                <a:lnTo>
                  <a:pt x="162" y="215"/>
                </a:lnTo>
                <a:lnTo>
                  <a:pt x="193" y="147"/>
                </a:lnTo>
                <a:lnTo>
                  <a:pt x="216" y="119"/>
                </a:lnTo>
                <a:lnTo>
                  <a:pt x="232" y="92"/>
                </a:lnTo>
                <a:lnTo>
                  <a:pt x="255" y="68"/>
                </a:lnTo>
                <a:lnTo>
                  <a:pt x="270" y="52"/>
                </a:lnTo>
                <a:lnTo>
                  <a:pt x="309" y="28"/>
                </a:lnTo>
                <a:lnTo>
                  <a:pt x="340" y="12"/>
                </a:lnTo>
                <a:lnTo>
                  <a:pt x="378" y="0"/>
                </a:lnTo>
                <a:lnTo>
                  <a:pt x="417" y="0"/>
                </a:lnTo>
                <a:lnTo>
                  <a:pt x="455" y="4"/>
                </a:lnTo>
                <a:lnTo>
                  <a:pt x="494" y="12"/>
                </a:lnTo>
                <a:lnTo>
                  <a:pt x="525" y="28"/>
                </a:lnTo>
                <a:lnTo>
                  <a:pt x="556" y="52"/>
                </a:lnTo>
                <a:lnTo>
                  <a:pt x="587" y="84"/>
                </a:lnTo>
                <a:lnTo>
                  <a:pt x="610" y="127"/>
                </a:lnTo>
                <a:lnTo>
                  <a:pt x="641" y="183"/>
                </a:lnTo>
                <a:lnTo>
                  <a:pt x="664" y="239"/>
                </a:lnTo>
                <a:lnTo>
                  <a:pt x="687" y="298"/>
                </a:lnTo>
                <a:lnTo>
                  <a:pt x="703" y="358"/>
                </a:lnTo>
                <a:lnTo>
                  <a:pt x="718" y="410"/>
                </a:lnTo>
                <a:lnTo>
                  <a:pt x="733" y="453"/>
                </a:lnTo>
                <a:lnTo>
                  <a:pt x="757" y="529"/>
                </a:lnTo>
                <a:lnTo>
                  <a:pt x="764" y="593"/>
                </a:lnTo>
                <a:lnTo>
                  <a:pt x="772" y="644"/>
                </a:lnTo>
                <a:lnTo>
                  <a:pt x="772" y="684"/>
                </a:lnTo>
              </a:path>
            </a:pathLst>
          </a:custGeom>
          <a:solidFill>
            <a:srgbClr val="BC003A"/>
          </a:solidFill>
          <a:ln w="12700" cap="rnd">
            <a:solidFill>
              <a:schemeClr val="tx1"/>
            </a:solidFill>
            <a:round/>
            <a:headEnd type="none" w="sm" len="sm"/>
            <a:tailEnd type="none" w="sm" len="sm"/>
          </a:ln>
        </p:spPr>
        <p:txBody>
          <a:bodyPr/>
          <a:lstStyle/>
          <a:p>
            <a:endParaRPr lang="x-none"/>
          </a:p>
        </p:txBody>
      </p:sp>
      <p:sp>
        <p:nvSpPr>
          <p:cNvPr id="37891" name="Freeform 3"/>
          <p:cNvSpPr>
            <a:spLocks/>
          </p:cNvSpPr>
          <p:nvPr/>
        </p:nvSpPr>
        <p:spPr bwMode="invGray">
          <a:xfrm>
            <a:off x="1535113" y="2742135"/>
            <a:ext cx="1011237" cy="1574800"/>
          </a:xfrm>
          <a:custGeom>
            <a:avLst/>
            <a:gdLst>
              <a:gd name="T0" fmla="*/ 0 w 637"/>
              <a:gd name="T1" fmla="*/ 2147483647 h 992"/>
              <a:gd name="T2" fmla="*/ 2147483647 w 637"/>
              <a:gd name="T3" fmla="*/ 2147483647 h 992"/>
              <a:gd name="T4" fmla="*/ 2147483647 w 637"/>
              <a:gd name="T5" fmla="*/ 2147483647 h 992"/>
              <a:gd name="T6" fmla="*/ 2147483647 w 637"/>
              <a:gd name="T7" fmla="*/ 2147483647 h 992"/>
              <a:gd name="T8" fmla="*/ 2147483647 w 637"/>
              <a:gd name="T9" fmla="*/ 2147483647 h 992"/>
              <a:gd name="T10" fmla="*/ 2147483647 w 637"/>
              <a:gd name="T11" fmla="*/ 2147483647 h 992"/>
              <a:gd name="T12" fmla="*/ 2147483647 w 637"/>
              <a:gd name="T13" fmla="*/ 2147483647 h 992"/>
              <a:gd name="T14" fmla="*/ 2147483647 w 637"/>
              <a:gd name="T15" fmla="*/ 2147483647 h 992"/>
              <a:gd name="T16" fmla="*/ 2147483647 w 637"/>
              <a:gd name="T17" fmla="*/ 2147483647 h 992"/>
              <a:gd name="T18" fmla="*/ 2147483647 w 637"/>
              <a:gd name="T19" fmla="*/ 2147483647 h 992"/>
              <a:gd name="T20" fmla="*/ 2147483647 w 637"/>
              <a:gd name="T21" fmla="*/ 2147483647 h 992"/>
              <a:gd name="T22" fmla="*/ 2147483647 w 637"/>
              <a:gd name="T23" fmla="*/ 2147483647 h 992"/>
              <a:gd name="T24" fmla="*/ 2147483647 w 637"/>
              <a:gd name="T25" fmla="*/ 2147483647 h 992"/>
              <a:gd name="T26" fmla="*/ 2147483647 w 637"/>
              <a:gd name="T27" fmla="*/ 2147483647 h 992"/>
              <a:gd name="T28" fmla="*/ 2147483647 w 637"/>
              <a:gd name="T29" fmla="*/ 2147483647 h 992"/>
              <a:gd name="T30" fmla="*/ 2147483647 w 637"/>
              <a:gd name="T31" fmla="*/ 2147483647 h 992"/>
              <a:gd name="T32" fmla="*/ 2147483647 w 637"/>
              <a:gd name="T33" fmla="*/ 2147483647 h 992"/>
              <a:gd name="T34" fmla="*/ 2147483647 w 637"/>
              <a:gd name="T35" fmla="*/ 2147483647 h 992"/>
              <a:gd name="T36" fmla="*/ 2147483647 w 637"/>
              <a:gd name="T37" fmla="*/ 2147483647 h 992"/>
              <a:gd name="T38" fmla="*/ 2147483647 w 637"/>
              <a:gd name="T39" fmla="*/ 2147483647 h 992"/>
              <a:gd name="T40" fmla="*/ 2147483647 w 637"/>
              <a:gd name="T41" fmla="*/ 0 h 992"/>
              <a:gd name="T42" fmla="*/ 2147483647 w 637"/>
              <a:gd name="T43" fmla="*/ 2147483647 h 992"/>
              <a:gd name="T44" fmla="*/ 2147483647 w 637"/>
              <a:gd name="T45" fmla="*/ 2147483647 h 992"/>
              <a:gd name="T46" fmla="*/ 2147483647 w 637"/>
              <a:gd name="T47" fmla="*/ 2147483647 h 992"/>
              <a:gd name="T48" fmla="*/ 2147483647 w 637"/>
              <a:gd name="T49" fmla="*/ 2147483647 h 992"/>
              <a:gd name="T50" fmla="*/ 2147483647 w 637"/>
              <a:gd name="T51" fmla="*/ 2147483647 h 992"/>
              <a:gd name="T52" fmla="*/ 2147483647 w 637"/>
              <a:gd name="T53" fmla="*/ 2147483647 h 992"/>
              <a:gd name="T54" fmla="*/ 2147483647 w 637"/>
              <a:gd name="T55" fmla="*/ 2147483647 h 992"/>
              <a:gd name="T56" fmla="*/ 2147483647 w 637"/>
              <a:gd name="T57" fmla="*/ 2147483647 h 992"/>
              <a:gd name="T58" fmla="*/ 2147483647 w 637"/>
              <a:gd name="T59" fmla="*/ 2147483647 h 992"/>
              <a:gd name="T60" fmla="*/ 2147483647 w 637"/>
              <a:gd name="T61" fmla="*/ 2147483647 h 992"/>
              <a:gd name="T62" fmla="*/ 2147483647 w 637"/>
              <a:gd name="T63" fmla="*/ 2147483647 h 992"/>
              <a:gd name="T64" fmla="*/ 2147483647 w 637"/>
              <a:gd name="T65" fmla="*/ 2147483647 h 992"/>
              <a:gd name="T66" fmla="*/ 2147483647 w 637"/>
              <a:gd name="T67" fmla="*/ 2147483647 h 992"/>
              <a:gd name="T68" fmla="*/ 2147483647 w 637"/>
              <a:gd name="T69" fmla="*/ 2147483647 h 992"/>
              <a:gd name="T70" fmla="*/ 2147483647 w 637"/>
              <a:gd name="T71" fmla="*/ 2147483647 h 992"/>
              <a:gd name="T72" fmla="*/ 2147483647 w 637"/>
              <a:gd name="T73" fmla="*/ 2147483647 h 992"/>
              <a:gd name="T74" fmla="*/ 2147483647 w 637"/>
              <a:gd name="T75" fmla="*/ 2147483647 h 992"/>
              <a:gd name="T76" fmla="*/ 2147483647 w 637"/>
              <a:gd name="T77" fmla="*/ 2147483647 h 992"/>
              <a:gd name="T78" fmla="*/ 2147483647 w 637"/>
              <a:gd name="T79" fmla="*/ 2147483647 h 992"/>
              <a:gd name="T80" fmla="*/ 2147483647 w 637"/>
              <a:gd name="T81" fmla="*/ 2147483647 h 992"/>
              <a:gd name="T82" fmla="*/ 2147483647 w 637"/>
              <a:gd name="T83" fmla="*/ 2147483647 h 992"/>
              <a:gd name="T84" fmla="*/ 2147483647 w 637"/>
              <a:gd name="T85" fmla="*/ 2147483647 h 992"/>
              <a:gd name="T86" fmla="*/ 2147483647 w 637"/>
              <a:gd name="T87" fmla="*/ 2147483647 h 992"/>
              <a:gd name="T88" fmla="*/ 2147483647 w 637"/>
              <a:gd name="T89" fmla="*/ 2147483647 h 9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37"/>
              <a:gd name="T136" fmla="*/ 0 h 992"/>
              <a:gd name="T137" fmla="*/ 637 w 637"/>
              <a:gd name="T138" fmla="*/ 992 h 9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37" h="992">
                <a:moveTo>
                  <a:pt x="0" y="898"/>
                </a:moveTo>
                <a:lnTo>
                  <a:pt x="7" y="874"/>
                </a:lnTo>
                <a:lnTo>
                  <a:pt x="17" y="841"/>
                </a:lnTo>
                <a:lnTo>
                  <a:pt x="26" y="805"/>
                </a:lnTo>
                <a:lnTo>
                  <a:pt x="36" y="761"/>
                </a:lnTo>
                <a:lnTo>
                  <a:pt x="62" y="668"/>
                </a:lnTo>
                <a:lnTo>
                  <a:pt x="88" y="562"/>
                </a:lnTo>
                <a:lnTo>
                  <a:pt x="116" y="457"/>
                </a:lnTo>
                <a:lnTo>
                  <a:pt x="144" y="356"/>
                </a:lnTo>
                <a:lnTo>
                  <a:pt x="158" y="308"/>
                </a:lnTo>
                <a:lnTo>
                  <a:pt x="170" y="267"/>
                </a:lnTo>
                <a:lnTo>
                  <a:pt x="182" y="231"/>
                </a:lnTo>
                <a:lnTo>
                  <a:pt x="194" y="199"/>
                </a:lnTo>
                <a:lnTo>
                  <a:pt x="213" y="146"/>
                </a:lnTo>
                <a:lnTo>
                  <a:pt x="232" y="106"/>
                </a:lnTo>
                <a:lnTo>
                  <a:pt x="251" y="69"/>
                </a:lnTo>
                <a:lnTo>
                  <a:pt x="267" y="45"/>
                </a:lnTo>
                <a:lnTo>
                  <a:pt x="286" y="25"/>
                </a:lnTo>
                <a:lnTo>
                  <a:pt x="303" y="9"/>
                </a:lnTo>
                <a:lnTo>
                  <a:pt x="319" y="4"/>
                </a:lnTo>
                <a:lnTo>
                  <a:pt x="338" y="0"/>
                </a:lnTo>
                <a:lnTo>
                  <a:pt x="357" y="4"/>
                </a:lnTo>
                <a:lnTo>
                  <a:pt x="374" y="13"/>
                </a:lnTo>
                <a:lnTo>
                  <a:pt x="392" y="33"/>
                </a:lnTo>
                <a:lnTo>
                  <a:pt x="409" y="53"/>
                </a:lnTo>
                <a:lnTo>
                  <a:pt x="428" y="81"/>
                </a:lnTo>
                <a:lnTo>
                  <a:pt x="444" y="118"/>
                </a:lnTo>
                <a:lnTo>
                  <a:pt x="463" y="154"/>
                </a:lnTo>
                <a:lnTo>
                  <a:pt x="480" y="199"/>
                </a:lnTo>
                <a:lnTo>
                  <a:pt x="499" y="251"/>
                </a:lnTo>
                <a:lnTo>
                  <a:pt x="520" y="316"/>
                </a:lnTo>
                <a:lnTo>
                  <a:pt x="541" y="385"/>
                </a:lnTo>
                <a:lnTo>
                  <a:pt x="563" y="457"/>
                </a:lnTo>
                <a:lnTo>
                  <a:pt x="581" y="534"/>
                </a:lnTo>
                <a:lnTo>
                  <a:pt x="598" y="603"/>
                </a:lnTo>
                <a:lnTo>
                  <a:pt x="612" y="668"/>
                </a:lnTo>
                <a:lnTo>
                  <a:pt x="624" y="724"/>
                </a:lnTo>
                <a:lnTo>
                  <a:pt x="631" y="773"/>
                </a:lnTo>
                <a:lnTo>
                  <a:pt x="636" y="817"/>
                </a:lnTo>
                <a:lnTo>
                  <a:pt x="636" y="858"/>
                </a:lnTo>
                <a:lnTo>
                  <a:pt x="633" y="890"/>
                </a:lnTo>
                <a:lnTo>
                  <a:pt x="631" y="922"/>
                </a:lnTo>
                <a:lnTo>
                  <a:pt x="629" y="951"/>
                </a:lnTo>
                <a:lnTo>
                  <a:pt x="624" y="971"/>
                </a:lnTo>
                <a:lnTo>
                  <a:pt x="624" y="991"/>
                </a:lnTo>
              </a:path>
            </a:pathLst>
          </a:custGeom>
          <a:solidFill>
            <a:srgbClr val="BC003A"/>
          </a:solidFill>
          <a:ln w="12700" cap="rnd">
            <a:solidFill>
              <a:schemeClr val="tx1"/>
            </a:solidFill>
            <a:round/>
            <a:headEnd type="none" w="sm" len="sm"/>
            <a:tailEnd type="none" w="sm" len="sm"/>
          </a:ln>
        </p:spPr>
        <p:txBody>
          <a:bodyPr/>
          <a:lstStyle/>
          <a:p>
            <a:endParaRPr lang="x-none"/>
          </a:p>
        </p:txBody>
      </p:sp>
      <p:sp>
        <p:nvSpPr>
          <p:cNvPr id="37892" name="Freeform 4"/>
          <p:cNvSpPr>
            <a:spLocks/>
          </p:cNvSpPr>
          <p:nvPr/>
        </p:nvSpPr>
        <p:spPr bwMode="invGray">
          <a:xfrm>
            <a:off x="4865688" y="2992960"/>
            <a:ext cx="1379537" cy="1081088"/>
          </a:xfrm>
          <a:custGeom>
            <a:avLst/>
            <a:gdLst>
              <a:gd name="T0" fmla="*/ 0 w 869"/>
              <a:gd name="T1" fmla="*/ 2147483647 h 681"/>
              <a:gd name="T2" fmla="*/ 2147483647 w 869"/>
              <a:gd name="T3" fmla="*/ 2147483647 h 681"/>
              <a:gd name="T4" fmla="*/ 2147483647 w 869"/>
              <a:gd name="T5" fmla="*/ 2147483647 h 681"/>
              <a:gd name="T6" fmla="*/ 2147483647 w 869"/>
              <a:gd name="T7" fmla="*/ 2147483647 h 681"/>
              <a:gd name="T8" fmla="*/ 2147483647 w 869"/>
              <a:gd name="T9" fmla="*/ 2147483647 h 681"/>
              <a:gd name="T10" fmla="*/ 2147483647 w 869"/>
              <a:gd name="T11" fmla="*/ 2147483647 h 681"/>
              <a:gd name="T12" fmla="*/ 2147483647 w 869"/>
              <a:gd name="T13" fmla="*/ 2147483647 h 681"/>
              <a:gd name="T14" fmla="*/ 2147483647 w 869"/>
              <a:gd name="T15" fmla="*/ 2147483647 h 681"/>
              <a:gd name="T16" fmla="*/ 2147483647 w 869"/>
              <a:gd name="T17" fmla="*/ 2147483647 h 681"/>
              <a:gd name="T18" fmla="*/ 2147483647 w 869"/>
              <a:gd name="T19" fmla="*/ 2147483647 h 681"/>
              <a:gd name="T20" fmla="*/ 2147483647 w 869"/>
              <a:gd name="T21" fmla="*/ 2147483647 h 681"/>
              <a:gd name="T22" fmla="*/ 2147483647 w 869"/>
              <a:gd name="T23" fmla="*/ 0 h 681"/>
              <a:gd name="T24" fmla="*/ 2147483647 w 869"/>
              <a:gd name="T25" fmla="*/ 0 h 681"/>
              <a:gd name="T26" fmla="*/ 2147483647 w 869"/>
              <a:gd name="T27" fmla="*/ 2147483647 h 681"/>
              <a:gd name="T28" fmla="*/ 2147483647 w 869"/>
              <a:gd name="T29" fmla="*/ 2147483647 h 681"/>
              <a:gd name="T30" fmla="*/ 2147483647 w 869"/>
              <a:gd name="T31" fmla="*/ 2147483647 h 681"/>
              <a:gd name="T32" fmla="*/ 2147483647 w 869"/>
              <a:gd name="T33" fmla="*/ 2147483647 h 681"/>
              <a:gd name="T34" fmla="*/ 2147483647 w 869"/>
              <a:gd name="T35" fmla="*/ 2147483647 h 681"/>
              <a:gd name="T36" fmla="*/ 2147483647 w 869"/>
              <a:gd name="T37" fmla="*/ 2147483647 h 681"/>
              <a:gd name="T38" fmla="*/ 2147483647 w 869"/>
              <a:gd name="T39" fmla="*/ 2147483647 h 681"/>
              <a:gd name="T40" fmla="*/ 2147483647 w 869"/>
              <a:gd name="T41" fmla="*/ 2147483647 h 681"/>
              <a:gd name="T42" fmla="*/ 2147483647 w 869"/>
              <a:gd name="T43" fmla="*/ 2147483647 h 681"/>
              <a:gd name="T44" fmla="*/ 2147483647 w 869"/>
              <a:gd name="T45" fmla="*/ 2147483647 h 681"/>
              <a:gd name="T46" fmla="*/ 2147483647 w 869"/>
              <a:gd name="T47" fmla="*/ 2147483647 h 681"/>
              <a:gd name="T48" fmla="*/ 2147483647 w 869"/>
              <a:gd name="T49" fmla="*/ 2147483647 h 681"/>
              <a:gd name="T50" fmla="*/ 2147483647 w 869"/>
              <a:gd name="T51" fmla="*/ 2147483647 h 681"/>
              <a:gd name="T52" fmla="*/ 2147483647 w 869"/>
              <a:gd name="T53" fmla="*/ 2147483647 h 681"/>
              <a:gd name="T54" fmla="*/ 2147483647 w 869"/>
              <a:gd name="T55" fmla="*/ 2147483647 h 681"/>
              <a:gd name="T56" fmla="*/ 2147483647 w 869"/>
              <a:gd name="T57" fmla="*/ 2147483647 h 681"/>
              <a:gd name="T58" fmla="*/ 2147483647 w 869"/>
              <a:gd name="T59" fmla="*/ 2147483647 h 681"/>
              <a:gd name="T60" fmla="*/ 2147483647 w 869"/>
              <a:gd name="T61" fmla="*/ 2147483647 h 681"/>
              <a:gd name="T62" fmla="*/ 2147483647 w 869"/>
              <a:gd name="T63" fmla="*/ 2147483647 h 681"/>
              <a:gd name="T64" fmla="*/ 2147483647 w 869"/>
              <a:gd name="T65" fmla="*/ 2147483647 h 681"/>
              <a:gd name="T66" fmla="*/ 2147483647 w 869"/>
              <a:gd name="T67" fmla="*/ 2147483647 h 681"/>
              <a:gd name="T68" fmla="*/ 2147483647 w 869"/>
              <a:gd name="T69" fmla="*/ 2147483647 h 681"/>
              <a:gd name="T70" fmla="*/ 2147483647 w 869"/>
              <a:gd name="T71" fmla="*/ 2147483647 h 681"/>
              <a:gd name="T72" fmla="*/ 2147483647 w 869"/>
              <a:gd name="T73" fmla="*/ 2147483647 h 6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69"/>
              <a:gd name="T112" fmla="*/ 0 h 681"/>
              <a:gd name="T113" fmla="*/ 869 w 869"/>
              <a:gd name="T114" fmla="*/ 681 h 6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69" h="681">
                <a:moveTo>
                  <a:pt x="0" y="553"/>
                </a:moveTo>
                <a:lnTo>
                  <a:pt x="67" y="407"/>
                </a:lnTo>
                <a:lnTo>
                  <a:pt x="97" y="338"/>
                </a:lnTo>
                <a:lnTo>
                  <a:pt x="128" y="273"/>
                </a:lnTo>
                <a:lnTo>
                  <a:pt x="158" y="211"/>
                </a:lnTo>
                <a:lnTo>
                  <a:pt x="188" y="158"/>
                </a:lnTo>
                <a:lnTo>
                  <a:pt x="213" y="112"/>
                </a:lnTo>
                <a:lnTo>
                  <a:pt x="243" y="73"/>
                </a:lnTo>
                <a:lnTo>
                  <a:pt x="267" y="42"/>
                </a:lnTo>
                <a:lnTo>
                  <a:pt x="298" y="23"/>
                </a:lnTo>
                <a:lnTo>
                  <a:pt x="322" y="8"/>
                </a:lnTo>
                <a:lnTo>
                  <a:pt x="340" y="0"/>
                </a:lnTo>
                <a:lnTo>
                  <a:pt x="364" y="0"/>
                </a:lnTo>
                <a:lnTo>
                  <a:pt x="389" y="4"/>
                </a:lnTo>
                <a:lnTo>
                  <a:pt x="413" y="12"/>
                </a:lnTo>
                <a:lnTo>
                  <a:pt x="437" y="27"/>
                </a:lnTo>
                <a:lnTo>
                  <a:pt x="461" y="46"/>
                </a:lnTo>
                <a:lnTo>
                  <a:pt x="486" y="73"/>
                </a:lnTo>
                <a:lnTo>
                  <a:pt x="510" y="108"/>
                </a:lnTo>
                <a:lnTo>
                  <a:pt x="534" y="146"/>
                </a:lnTo>
                <a:lnTo>
                  <a:pt x="583" y="231"/>
                </a:lnTo>
                <a:lnTo>
                  <a:pt x="607" y="273"/>
                </a:lnTo>
                <a:lnTo>
                  <a:pt x="625" y="315"/>
                </a:lnTo>
                <a:lnTo>
                  <a:pt x="650" y="357"/>
                </a:lnTo>
                <a:lnTo>
                  <a:pt x="668" y="404"/>
                </a:lnTo>
                <a:lnTo>
                  <a:pt x="704" y="500"/>
                </a:lnTo>
                <a:lnTo>
                  <a:pt x="722" y="546"/>
                </a:lnTo>
                <a:lnTo>
                  <a:pt x="741" y="588"/>
                </a:lnTo>
                <a:lnTo>
                  <a:pt x="753" y="622"/>
                </a:lnTo>
                <a:lnTo>
                  <a:pt x="771" y="649"/>
                </a:lnTo>
                <a:lnTo>
                  <a:pt x="789" y="669"/>
                </a:lnTo>
                <a:lnTo>
                  <a:pt x="801" y="676"/>
                </a:lnTo>
                <a:lnTo>
                  <a:pt x="813" y="680"/>
                </a:lnTo>
                <a:lnTo>
                  <a:pt x="826" y="680"/>
                </a:lnTo>
                <a:lnTo>
                  <a:pt x="838" y="676"/>
                </a:lnTo>
                <a:lnTo>
                  <a:pt x="844" y="669"/>
                </a:lnTo>
                <a:lnTo>
                  <a:pt x="868" y="649"/>
                </a:lnTo>
              </a:path>
            </a:pathLst>
          </a:custGeom>
          <a:solidFill>
            <a:srgbClr val="BC003A"/>
          </a:solidFill>
          <a:ln w="12700" cap="rnd">
            <a:solidFill>
              <a:schemeClr val="tx1"/>
            </a:solidFill>
            <a:round/>
            <a:headEnd type="none" w="sm" len="sm"/>
            <a:tailEnd type="none" w="sm" len="sm"/>
          </a:ln>
        </p:spPr>
        <p:txBody>
          <a:bodyPr/>
          <a:lstStyle/>
          <a:p>
            <a:endParaRPr lang="x-none"/>
          </a:p>
        </p:txBody>
      </p:sp>
      <p:sp>
        <p:nvSpPr>
          <p:cNvPr id="37893" name="Freeform 5"/>
          <p:cNvSpPr>
            <a:spLocks/>
          </p:cNvSpPr>
          <p:nvPr/>
        </p:nvSpPr>
        <p:spPr bwMode="invGray">
          <a:xfrm>
            <a:off x="3117850" y="3239023"/>
            <a:ext cx="1374775" cy="954087"/>
          </a:xfrm>
          <a:custGeom>
            <a:avLst/>
            <a:gdLst>
              <a:gd name="T0" fmla="*/ 0 w 866"/>
              <a:gd name="T1" fmla="*/ 2147483647 h 601"/>
              <a:gd name="T2" fmla="*/ 2147483647 w 866"/>
              <a:gd name="T3" fmla="*/ 2147483647 h 601"/>
              <a:gd name="T4" fmla="*/ 2147483647 w 866"/>
              <a:gd name="T5" fmla="*/ 2147483647 h 601"/>
              <a:gd name="T6" fmla="*/ 2147483647 w 866"/>
              <a:gd name="T7" fmla="*/ 2147483647 h 601"/>
              <a:gd name="T8" fmla="*/ 2147483647 w 866"/>
              <a:gd name="T9" fmla="*/ 2147483647 h 601"/>
              <a:gd name="T10" fmla="*/ 2147483647 w 866"/>
              <a:gd name="T11" fmla="*/ 2147483647 h 601"/>
              <a:gd name="T12" fmla="*/ 2147483647 w 866"/>
              <a:gd name="T13" fmla="*/ 2147483647 h 601"/>
              <a:gd name="T14" fmla="*/ 2147483647 w 866"/>
              <a:gd name="T15" fmla="*/ 2147483647 h 601"/>
              <a:gd name="T16" fmla="*/ 2147483647 w 866"/>
              <a:gd name="T17" fmla="*/ 2147483647 h 601"/>
              <a:gd name="T18" fmla="*/ 2147483647 w 866"/>
              <a:gd name="T19" fmla="*/ 2147483647 h 601"/>
              <a:gd name="T20" fmla="*/ 2147483647 w 866"/>
              <a:gd name="T21" fmla="*/ 2147483647 h 601"/>
              <a:gd name="T22" fmla="*/ 2147483647 w 866"/>
              <a:gd name="T23" fmla="*/ 2147483647 h 601"/>
              <a:gd name="T24" fmla="*/ 2147483647 w 866"/>
              <a:gd name="T25" fmla="*/ 2147483647 h 601"/>
              <a:gd name="T26" fmla="*/ 2147483647 w 866"/>
              <a:gd name="T27" fmla="*/ 2147483647 h 601"/>
              <a:gd name="T28" fmla="*/ 2147483647 w 866"/>
              <a:gd name="T29" fmla="*/ 2147483647 h 601"/>
              <a:gd name="T30" fmla="*/ 2147483647 w 866"/>
              <a:gd name="T31" fmla="*/ 0 h 601"/>
              <a:gd name="T32" fmla="*/ 2147483647 w 866"/>
              <a:gd name="T33" fmla="*/ 0 h 601"/>
              <a:gd name="T34" fmla="*/ 2147483647 w 866"/>
              <a:gd name="T35" fmla="*/ 2147483647 h 601"/>
              <a:gd name="T36" fmla="*/ 2147483647 w 866"/>
              <a:gd name="T37" fmla="*/ 2147483647 h 601"/>
              <a:gd name="T38" fmla="*/ 2147483647 w 866"/>
              <a:gd name="T39" fmla="*/ 2147483647 h 601"/>
              <a:gd name="T40" fmla="*/ 2147483647 w 866"/>
              <a:gd name="T41" fmla="*/ 2147483647 h 601"/>
              <a:gd name="T42" fmla="*/ 2147483647 w 866"/>
              <a:gd name="T43" fmla="*/ 2147483647 h 601"/>
              <a:gd name="T44" fmla="*/ 2147483647 w 866"/>
              <a:gd name="T45" fmla="*/ 2147483647 h 601"/>
              <a:gd name="T46" fmla="*/ 2147483647 w 866"/>
              <a:gd name="T47" fmla="*/ 2147483647 h 601"/>
              <a:gd name="T48" fmla="*/ 2147483647 w 866"/>
              <a:gd name="T49" fmla="*/ 2147483647 h 601"/>
              <a:gd name="T50" fmla="*/ 2147483647 w 866"/>
              <a:gd name="T51" fmla="*/ 2147483647 h 601"/>
              <a:gd name="T52" fmla="*/ 2147483647 w 866"/>
              <a:gd name="T53" fmla="*/ 2147483647 h 601"/>
              <a:gd name="T54" fmla="*/ 2147483647 w 866"/>
              <a:gd name="T55" fmla="*/ 2147483647 h 601"/>
              <a:gd name="T56" fmla="*/ 2147483647 w 866"/>
              <a:gd name="T57" fmla="*/ 2147483647 h 601"/>
              <a:gd name="T58" fmla="*/ 2147483647 w 866"/>
              <a:gd name="T59" fmla="*/ 2147483647 h 601"/>
              <a:gd name="T60" fmla="*/ 2147483647 w 866"/>
              <a:gd name="T61" fmla="*/ 2147483647 h 601"/>
              <a:gd name="T62" fmla="*/ 2147483647 w 866"/>
              <a:gd name="T63" fmla="*/ 2147483647 h 6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66"/>
              <a:gd name="T97" fmla="*/ 0 h 601"/>
              <a:gd name="T98" fmla="*/ 866 w 866"/>
              <a:gd name="T99" fmla="*/ 601 h 6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66" h="601">
                <a:moveTo>
                  <a:pt x="0" y="545"/>
                </a:moveTo>
                <a:lnTo>
                  <a:pt x="13" y="529"/>
                </a:lnTo>
                <a:lnTo>
                  <a:pt x="26" y="506"/>
                </a:lnTo>
                <a:lnTo>
                  <a:pt x="39" y="479"/>
                </a:lnTo>
                <a:lnTo>
                  <a:pt x="56" y="447"/>
                </a:lnTo>
                <a:lnTo>
                  <a:pt x="95" y="377"/>
                </a:lnTo>
                <a:lnTo>
                  <a:pt x="138" y="298"/>
                </a:lnTo>
                <a:lnTo>
                  <a:pt x="181" y="220"/>
                </a:lnTo>
                <a:lnTo>
                  <a:pt x="224" y="149"/>
                </a:lnTo>
                <a:lnTo>
                  <a:pt x="245" y="118"/>
                </a:lnTo>
                <a:lnTo>
                  <a:pt x="263" y="91"/>
                </a:lnTo>
                <a:lnTo>
                  <a:pt x="284" y="71"/>
                </a:lnTo>
                <a:lnTo>
                  <a:pt x="301" y="51"/>
                </a:lnTo>
                <a:lnTo>
                  <a:pt x="336" y="28"/>
                </a:lnTo>
                <a:lnTo>
                  <a:pt x="366" y="8"/>
                </a:lnTo>
                <a:lnTo>
                  <a:pt x="392" y="0"/>
                </a:lnTo>
                <a:lnTo>
                  <a:pt x="422" y="0"/>
                </a:lnTo>
                <a:lnTo>
                  <a:pt x="448" y="8"/>
                </a:lnTo>
                <a:lnTo>
                  <a:pt x="478" y="24"/>
                </a:lnTo>
                <a:lnTo>
                  <a:pt x="508" y="48"/>
                </a:lnTo>
                <a:lnTo>
                  <a:pt x="538" y="79"/>
                </a:lnTo>
                <a:lnTo>
                  <a:pt x="555" y="98"/>
                </a:lnTo>
                <a:lnTo>
                  <a:pt x="577" y="122"/>
                </a:lnTo>
                <a:lnTo>
                  <a:pt x="598" y="149"/>
                </a:lnTo>
                <a:lnTo>
                  <a:pt x="620" y="185"/>
                </a:lnTo>
                <a:lnTo>
                  <a:pt x="667" y="255"/>
                </a:lnTo>
                <a:lnTo>
                  <a:pt x="710" y="334"/>
                </a:lnTo>
                <a:lnTo>
                  <a:pt x="757" y="412"/>
                </a:lnTo>
                <a:lnTo>
                  <a:pt x="800" y="486"/>
                </a:lnTo>
                <a:lnTo>
                  <a:pt x="835" y="549"/>
                </a:lnTo>
                <a:lnTo>
                  <a:pt x="852" y="576"/>
                </a:lnTo>
                <a:lnTo>
                  <a:pt x="865" y="600"/>
                </a:lnTo>
              </a:path>
            </a:pathLst>
          </a:custGeom>
          <a:solidFill>
            <a:srgbClr val="BC003A"/>
          </a:solidFill>
          <a:ln w="12700" cap="rnd">
            <a:solidFill>
              <a:schemeClr val="tx1"/>
            </a:solidFill>
            <a:round/>
            <a:headEnd type="none" w="sm" len="sm"/>
            <a:tailEnd type="none" w="sm" len="sm"/>
          </a:ln>
        </p:spPr>
        <p:txBody>
          <a:bodyPr/>
          <a:lstStyle/>
          <a:p>
            <a:endParaRPr lang="x-none"/>
          </a:p>
        </p:txBody>
      </p:sp>
      <p:sp>
        <p:nvSpPr>
          <p:cNvPr id="37894" name="Rectangle 6"/>
          <p:cNvSpPr>
            <a:spLocks noChangeArrowheads="1"/>
          </p:cNvSpPr>
          <p:nvPr/>
        </p:nvSpPr>
        <p:spPr bwMode="auto">
          <a:xfrm>
            <a:off x="1004888" y="2843735"/>
            <a:ext cx="0" cy="365125"/>
          </a:xfrm>
          <a:prstGeom prst="rect">
            <a:avLst/>
          </a:prstGeom>
          <a:noFill/>
          <a:ln w="9525">
            <a:noFill/>
            <a:miter lim="800000"/>
            <a:headEnd/>
            <a:tailEnd/>
          </a:ln>
        </p:spPr>
        <p:txBody>
          <a:bodyPr wrap="none" lIns="0" tIns="0" rIns="0" bIns="0">
            <a:spAutoFit/>
          </a:bodyPr>
          <a:lstStyle/>
          <a:p>
            <a:pPr rtl="0" eaLnBrk="0" hangingPunct="0"/>
            <a:endParaRPr lang="en-US" sz="2400">
              <a:latin typeface="Times New Roman" pitchFamily="18" charset="0"/>
            </a:endParaRPr>
          </a:p>
        </p:txBody>
      </p:sp>
      <p:sp>
        <p:nvSpPr>
          <p:cNvPr id="37895" name="Freeform 7"/>
          <p:cNvSpPr>
            <a:spLocks/>
          </p:cNvSpPr>
          <p:nvPr/>
        </p:nvSpPr>
        <p:spPr bwMode="invGray">
          <a:xfrm>
            <a:off x="1528763" y="3980385"/>
            <a:ext cx="6548437" cy="682625"/>
          </a:xfrm>
          <a:custGeom>
            <a:avLst/>
            <a:gdLst>
              <a:gd name="T0" fmla="*/ 2147483647 w 4132"/>
              <a:gd name="T1" fmla="*/ 0 h 430"/>
              <a:gd name="T2" fmla="*/ 2147483647 w 4132"/>
              <a:gd name="T3" fmla="*/ 2147483647 h 430"/>
              <a:gd name="T4" fmla="*/ 2147483647 w 4132"/>
              <a:gd name="T5" fmla="*/ 2147483647 h 430"/>
              <a:gd name="T6" fmla="*/ 0 w 4132"/>
              <a:gd name="T7" fmla="*/ 2147483647 h 430"/>
              <a:gd name="T8" fmla="*/ 0 w 4132"/>
              <a:gd name="T9" fmla="*/ 2147483647 h 430"/>
              <a:gd name="T10" fmla="*/ 2147483647 w 4132"/>
              <a:gd name="T11" fmla="*/ 0 h 430"/>
              <a:gd name="T12" fmla="*/ 0 60000 65536"/>
              <a:gd name="T13" fmla="*/ 0 60000 65536"/>
              <a:gd name="T14" fmla="*/ 0 60000 65536"/>
              <a:gd name="T15" fmla="*/ 0 60000 65536"/>
              <a:gd name="T16" fmla="*/ 0 60000 65536"/>
              <a:gd name="T17" fmla="*/ 0 60000 65536"/>
              <a:gd name="T18" fmla="*/ 0 w 4132"/>
              <a:gd name="T19" fmla="*/ 0 h 430"/>
              <a:gd name="T20" fmla="*/ 4132 w 4132"/>
              <a:gd name="T21" fmla="*/ 430 h 430"/>
            </a:gdLst>
            <a:ahLst/>
            <a:cxnLst>
              <a:cxn ang="T12">
                <a:pos x="T0" y="T1"/>
              </a:cxn>
              <a:cxn ang="T13">
                <a:pos x="T2" y="T3"/>
              </a:cxn>
              <a:cxn ang="T14">
                <a:pos x="T4" y="T5"/>
              </a:cxn>
              <a:cxn ang="T15">
                <a:pos x="T6" y="T7"/>
              </a:cxn>
              <a:cxn ang="T16">
                <a:pos x="T8" y="T9"/>
              </a:cxn>
              <a:cxn ang="T17">
                <a:pos x="T10" y="T11"/>
              </a:cxn>
            </a:cxnLst>
            <a:rect l="T18" t="T19" r="T20" b="T21"/>
            <a:pathLst>
              <a:path w="4132" h="430">
                <a:moveTo>
                  <a:pt x="4110" y="0"/>
                </a:moveTo>
                <a:lnTo>
                  <a:pt x="4131" y="429"/>
                </a:lnTo>
                <a:lnTo>
                  <a:pt x="54" y="402"/>
                </a:lnTo>
                <a:lnTo>
                  <a:pt x="0" y="402"/>
                </a:lnTo>
                <a:lnTo>
                  <a:pt x="0" y="67"/>
                </a:lnTo>
                <a:lnTo>
                  <a:pt x="4110" y="0"/>
                </a:lnTo>
              </a:path>
            </a:pathLst>
          </a:custGeom>
          <a:solidFill>
            <a:srgbClr val="FF6600"/>
          </a:solidFill>
          <a:ln w="9525" cap="rnd">
            <a:noFill/>
            <a:round/>
            <a:headEnd type="none" w="sm" len="sm"/>
            <a:tailEnd type="none" w="sm" len="sm"/>
          </a:ln>
        </p:spPr>
        <p:txBody>
          <a:bodyPr/>
          <a:lstStyle/>
          <a:p>
            <a:endParaRPr lang="x-none"/>
          </a:p>
        </p:txBody>
      </p:sp>
      <p:sp>
        <p:nvSpPr>
          <p:cNvPr id="37896" name="Freeform 8"/>
          <p:cNvSpPr>
            <a:spLocks/>
          </p:cNvSpPr>
          <p:nvPr/>
        </p:nvSpPr>
        <p:spPr bwMode="auto">
          <a:xfrm>
            <a:off x="1517650" y="3459685"/>
            <a:ext cx="6419850" cy="715963"/>
          </a:xfrm>
          <a:custGeom>
            <a:avLst/>
            <a:gdLst>
              <a:gd name="T0" fmla="*/ 2147483647 w 4044"/>
              <a:gd name="T1" fmla="*/ 2147483647 h 451"/>
              <a:gd name="T2" fmla="*/ 2147483647 w 4044"/>
              <a:gd name="T3" fmla="*/ 2147483647 h 451"/>
              <a:gd name="T4" fmla="*/ 2147483647 w 4044"/>
              <a:gd name="T5" fmla="*/ 2147483647 h 451"/>
              <a:gd name="T6" fmla="*/ 2147483647 w 4044"/>
              <a:gd name="T7" fmla="*/ 2147483647 h 451"/>
              <a:gd name="T8" fmla="*/ 2147483647 w 4044"/>
              <a:gd name="T9" fmla="*/ 2147483647 h 451"/>
              <a:gd name="T10" fmla="*/ 2147483647 w 4044"/>
              <a:gd name="T11" fmla="*/ 2147483647 h 451"/>
              <a:gd name="T12" fmla="*/ 2147483647 w 4044"/>
              <a:gd name="T13" fmla="*/ 2147483647 h 451"/>
              <a:gd name="T14" fmla="*/ 2147483647 w 4044"/>
              <a:gd name="T15" fmla="*/ 2147483647 h 451"/>
              <a:gd name="T16" fmla="*/ 2147483647 w 4044"/>
              <a:gd name="T17" fmla="*/ 2147483647 h 451"/>
              <a:gd name="T18" fmla="*/ 2147483647 w 4044"/>
              <a:gd name="T19" fmla="*/ 2147483647 h 451"/>
              <a:gd name="T20" fmla="*/ 2147483647 w 4044"/>
              <a:gd name="T21" fmla="*/ 2147483647 h 451"/>
              <a:gd name="T22" fmla="*/ 2147483647 w 4044"/>
              <a:gd name="T23" fmla="*/ 2147483647 h 451"/>
              <a:gd name="T24" fmla="*/ 2147483647 w 4044"/>
              <a:gd name="T25" fmla="*/ 2147483647 h 451"/>
              <a:gd name="T26" fmla="*/ 2147483647 w 4044"/>
              <a:gd name="T27" fmla="*/ 2147483647 h 451"/>
              <a:gd name="T28" fmla="*/ 2147483647 w 4044"/>
              <a:gd name="T29" fmla="*/ 2147483647 h 451"/>
              <a:gd name="T30" fmla="*/ 2147483647 w 4044"/>
              <a:gd name="T31" fmla="*/ 2147483647 h 451"/>
              <a:gd name="T32" fmla="*/ 2147483647 w 4044"/>
              <a:gd name="T33" fmla="*/ 2147483647 h 451"/>
              <a:gd name="T34" fmla="*/ 2147483647 w 4044"/>
              <a:gd name="T35" fmla="*/ 2147483647 h 451"/>
              <a:gd name="T36" fmla="*/ 2147483647 w 4044"/>
              <a:gd name="T37" fmla="*/ 2147483647 h 451"/>
              <a:gd name="T38" fmla="*/ 2147483647 w 4044"/>
              <a:gd name="T39" fmla="*/ 2147483647 h 451"/>
              <a:gd name="T40" fmla="*/ 2147483647 w 4044"/>
              <a:gd name="T41" fmla="*/ 2147483647 h 451"/>
              <a:gd name="T42" fmla="*/ 2147483647 w 4044"/>
              <a:gd name="T43" fmla="*/ 2147483647 h 451"/>
              <a:gd name="T44" fmla="*/ 2147483647 w 4044"/>
              <a:gd name="T45" fmla="*/ 2147483647 h 451"/>
              <a:gd name="T46" fmla="*/ 2147483647 w 4044"/>
              <a:gd name="T47" fmla="*/ 2147483647 h 451"/>
              <a:gd name="T48" fmla="*/ 2147483647 w 4044"/>
              <a:gd name="T49" fmla="*/ 2147483647 h 451"/>
              <a:gd name="T50" fmla="*/ 2147483647 w 4044"/>
              <a:gd name="T51" fmla="*/ 2147483647 h 451"/>
              <a:gd name="T52" fmla="*/ 2147483647 w 4044"/>
              <a:gd name="T53" fmla="*/ 2147483647 h 451"/>
              <a:gd name="T54" fmla="*/ 2147483647 w 4044"/>
              <a:gd name="T55" fmla="*/ 2147483647 h 451"/>
              <a:gd name="T56" fmla="*/ 2147483647 w 4044"/>
              <a:gd name="T57" fmla="*/ 2147483647 h 451"/>
              <a:gd name="T58" fmla="*/ 2147483647 w 4044"/>
              <a:gd name="T59" fmla="*/ 2147483647 h 451"/>
              <a:gd name="T60" fmla="*/ 2147483647 w 4044"/>
              <a:gd name="T61" fmla="*/ 0 h 451"/>
              <a:gd name="T62" fmla="*/ 2147483647 w 4044"/>
              <a:gd name="T63" fmla="*/ 2147483647 h 451"/>
              <a:gd name="T64" fmla="*/ 2147483647 w 4044"/>
              <a:gd name="T65" fmla="*/ 2147483647 h 451"/>
              <a:gd name="T66" fmla="*/ 2147483647 w 4044"/>
              <a:gd name="T67" fmla="*/ 2147483647 h 451"/>
              <a:gd name="T68" fmla="*/ 2147483647 w 4044"/>
              <a:gd name="T69" fmla="*/ 2147483647 h 451"/>
              <a:gd name="T70" fmla="*/ 2147483647 w 4044"/>
              <a:gd name="T71" fmla="*/ 2147483647 h 451"/>
              <a:gd name="T72" fmla="*/ 2147483647 w 4044"/>
              <a:gd name="T73" fmla="*/ 2147483647 h 451"/>
              <a:gd name="T74" fmla="*/ 2147483647 w 4044"/>
              <a:gd name="T75" fmla="*/ 2147483647 h 451"/>
              <a:gd name="T76" fmla="*/ 2147483647 w 4044"/>
              <a:gd name="T77" fmla="*/ 2147483647 h 451"/>
              <a:gd name="T78" fmla="*/ 2147483647 w 4044"/>
              <a:gd name="T79" fmla="*/ 2147483647 h 451"/>
              <a:gd name="T80" fmla="*/ 2147483647 w 4044"/>
              <a:gd name="T81" fmla="*/ 2147483647 h 451"/>
              <a:gd name="T82" fmla="*/ 2147483647 w 4044"/>
              <a:gd name="T83" fmla="*/ 2147483647 h 451"/>
              <a:gd name="T84" fmla="*/ 2147483647 w 4044"/>
              <a:gd name="T85" fmla="*/ 2147483647 h 451"/>
              <a:gd name="T86" fmla="*/ 2147483647 w 4044"/>
              <a:gd name="T87" fmla="*/ 2147483647 h 451"/>
              <a:gd name="T88" fmla="*/ 2147483647 w 4044"/>
              <a:gd name="T89" fmla="*/ 2147483647 h 451"/>
              <a:gd name="T90" fmla="*/ 2147483647 w 4044"/>
              <a:gd name="T91" fmla="*/ 2147483647 h 451"/>
              <a:gd name="T92" fmla="*/ 2147483647 w 4044"/>
              <a:gd name="T93" fmla="*/ 2147483647 h 451"/>
              <a:gd name="T94" fmla="*/ 2147483647 w 4044"/>
              <a:gd name="T95" fmla="*/ 2147483647 h 4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44"/>
              <a:gd name="T145" fmla="*/ 0 h 451"/>
              <a:gd name="T146" fmla="*/ 4044 w 4044"/>
              <a:gd name="T147" fmla="*/ 451 h 45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44" h="451">
                <a:moveTo>
                  <a:pt x="0" y="450"/>
                </a:moveTo>
                <a:lnTo>
                  <a:pt x="12" y="394"/>
                </a:lnTo>
                <a:lnTo>
                  <a:pt x="28" y="340"/>
                </a:lnTo>
                <a:lnTo>
                  <a:pt x="47" y="288"/>
                </a:lnTo>
                <a:lnTo>
                  <a:pt x="69" y="240"/>
                </a:lnTo>
                <a:lnTo>
                  <a:pt x="94" y="197"/>
                </a:lnTo>
                <a:lnTo>
                  <a:pt x="122" y="157"/>
                </a:lnTo>
                <a:lnTo>
                  <a:pt x="153" y="123"/>
                </a:lnTo>
                <a:lnTo>
                  <a:pt x="187" y="94"/>
                </a:lnTo>
                <a:lnTo>
                  <a:pt x="223" y="71"/>
                </a:lnTo>
                <a:lnTo>
                  <a:pt x="262" y="54"/>
                </a:lnTo>
                <a:lnTo>
                  <a:pt x="303" y="45"/>
                </a:lnTo>
                <a:lnTo>
                  <a:pt x="347" y="44"/>
                </a:lnTo>
                <a:lnTo>
                  <a:pt x="392" y="51"/>
                </a:lnTo>
                <a:lnTo>
                  <a:pt x="440" y="66"/>
                </a:lnTo>
                <a:lnTo>
                  <a:pt x="490" y="91"/>
                </a:lnTo>
                <a:lnTo>
                  <a:pt x="541" y="127"/>
                </a:lnTo>
                <a:lnTo>
                  <a:pt x="581" y="163"/>
                </a:lnTo>
                <a:lnTo>
                  <a:pt x="617" y="205"/>
                </a:lnTo>
                <a:lnTo>
                  <a:pt x="651" y="249"/>
                </a:lnTo>
                <a:lnTo>
                  <a:pt x="685" y="293"/>
                </a:lnTo>
                <a:lnTo>
                  <a:pt x="720" y="335"/>
                </a:lnTo>
                <a:lnTo>
                  <a:pt x="759" y="370"/>
                </a:lnTo>
                <a:lnTo>
                  <a:pt x="803" y="398"/>
                </a:lnTo>
                <a:lnTo>
                  <a:pt x="856" y="413"/>
                </a:lnTo>
                <a:lnTo>
                  <a:pt x="894" y="416"/>
                </a:lnTo>
                <a:lnTo>
                  <a:pt x="930" y="412"/>
                </a:lnTo>
                <a:lnTo>
                  <a:pt x="964" y="403"/>
                </a:lnTo>
                <a:lnTo>
                  <a:pt x="996" y="388"/>
                </a:lnTo>
                <a:lnTo>
                  <a:pt x="1055" y="347"/>
                </a:lnTo>
                <a:lnTo>
                  <a:pt x="1111" y="296"/>
                </a:lnTo>
                <a:lnTo>
                  <a:pt x="1166" y="242"/>
                </a:lnTo>
                <a:lnTo>
                  <a:pt x="1222" y="192"/>
                </a:lnTo>
                <a:lnTo>
                  <a:pt x="1283" y="153"/>
                </a:lnTo>
                <a:lnTo>
                  <a:pt x="1316" y="139"/>
                </a:lnTo>
                <a:lnTo>
                  <a:pt x="1350" y="131"/>
                </a:lnTo>
                <a:lnTo>
                  <a:pt x="1394" y="127"/>
                </a:lnTo>
                <a:lnTo>
                  <a:pt x="1434" y="129"/>
                </a:lnTo>
                <a:lnTo>
                  <a:pt x="1472" y="135"/>
                </a:lnTo>
                <a:lnTo>
                  <a:pt x="1506" y="146"/>
                </a:lnTo>
                <a:lnTo>
                  <a:pt x="1569" y="178"/>
                </a:lnTo>
                <a:lnTo>
                  <a:pt x="1626" y="219"/>
                </a:lnTo>
                <a:lnTo>
                  <a:pt x="1681" y="265"/>
                </a:lnTo>
                <a:lnTo>
                  <a:pt x="1737" y="309"/>
                </a:lnTo>
                <a:lnTo>
                  <a:pt x="1797" y="346"/>
                </a:lnTo>
                <a:lnTo>
                  <a:pt x="1831" y="361"/>
                </a:lnTo>
                <a:lnTo>
                  <a:pt x="1866" y="372"/>
                </a:lnTo>
                <a:lnTo>
                  <a:pt x="1907" y="379"/>
                </a:lnTo>
                <a:lnTo>
                  <a:pt x="1945" y="377"/>
                </a:lnTo>
                <a:lnTo>
                  <a:pt x="1980" y="368"/>
                </a:lnTo>
                <a:lnTo>
                  <a:pt x="2013" y="353"/>
                </a:lnTo>
                <a:lnTo>
                  <a:pt x="2043" y="332"/>
                </a:lnTo>
                <a:lnTo>
                  <a:pt x="2071" y="307"/>
                </a:lnTo>
                <a:lnTo>
                  <a:pt x="2125" y="248"/>
                </a:lnTo>
                <a:lnTo>
                  <a:pt x="2175" y="182"/>
                </a:lnTo>
                <a:lnTo>
                  <a:pt x="2228" y="118"/>
                </a:lnTo>
                <a:lnTo>
                  <a:pt x="2255" y="89"/>
                </a:lnTo>
                <a:lnTo>
                  <a:pt x="2284" y="62"/>
                </a:lnTo>
                <a:lnTo>
                  <a:pt x="2315" y="41"/>
                </a:lnTo>
                <a:lnTo>
                  <a:pt x="2348" y="24"/>
                </a:lnTo>
                <a:lnTo>
                  <a:pt x="2407" y="6"/>
                </a:lnTo>
                <a:lnTo>
                  <a:pt x="2461" y="0"/>
                </a:lnTo>
                <a:lnTo>
                  <a:pt x="2511" y="6"/>
                </a:lnTo>
                <a:lnTo>
                  <a:pt x="2557" y="22"/>
                </a:lnTo>
                <a:lnTo>
                  <a:pt x="2600" y="46"/>
                </a:lnTo>
                <a:lnTo>
                  <a:pt x="2641" y="76"/>
                </a:lnTo>
                <a:lnTo>
                  <a:pt x="2679" y="111"/>
                </a:lnTo>
                <a:lnTo>
                  <a:pt x="2716" y="150"/>
                </a:lnTo>
                <a:lnTo>
                  <a:pt x="2790" y="230"/>
                </a:lnTo>
                <a:lnTo>
                  <a:pt x="2827" y="268"/>
                </a:lnTo>
                <a:lnTo>
                  <a:pt x="2865" y="304"/>
                </a:lnTo>
                <a:lnTo>
                  <a:pt x="2906" y="334"/>
                </a:lnTo>
                <a:lnTo>
                  <a:pt x="2949" y="358"/>
                </a:lnTo>
                <a:lnTo>
                  <a:pt x="2994" y="374"/>
                </a:lnTo>
                <a:lnTo>
                  <a:pt x="3044" y="381"/>
                </a:lnTo>
                <a:lnTo>
                  <a:pt x="3092" y="378"/>
                </a:lnTo>
                <a:lnTo>
                  <a:pt x="3138" y="370"/>
                </a:lnTo>
                <a:lnTo>
                  <a:pt x="3181" y="356"/>
                </a:lnTo>
                <a:lnTo>
                  <a:pt x="3221" y="338"/>
                </a:lnTo>
                <a:lnTo>
                  <a:pt x="3297" y="293"/>
                </a:lnTo>
                <a:lnTo>
                  <a:pt x="3370" y="239"/>
                </a:lnTo>
                <a:lnTo>
                  <a:pt x="3442" y="186"/>
                </a:lnTo>
                <a:lnTo>
                  <a:pt x="3478" y="162"/>
                </a:lnTo>
                <a:lnTo>
                  <a:pt x="3515" y="140"/>
                </a:lnTo>
                <a:lnTo>
                  <a:pt x="3554" y="121"/>
                </a:lnTo>
                <a:lnTo>
                  <a:pt x="3594" y="107"/>
                </a:lnTo>
                <a:lnTo>
                  <a:pt x="3636" y="98"/>
                </a:lnTo>
                <a:lnTo>
                  <a:pt x="3681" y="95"/>
                </a:lnTo>
                <a:lnTo>
                  <a:pt x="3733" y="105"/>
                </a:lnTo>
                <a:lnTo>
                  <a:pt x="3778" y="131"/>
                </a:lnTo>
                <a:lnTo>
                  <a:pt x="3818" y="167"/>
                </a:lnTo>
                <a:lnTo>
                  <a:pt x="3857" y="209"/>
                </a:lnTo>
                <a:lnTo>
                  <a:pt x="3896" y="253"/>
                </a:lnTo>
                <a:lnTo>
                  <a:pt x="3938" y="292"/>
                </a:lnTo>
                <a:lnTo>
                  <a:pt x="3986" y="323"/>
                </a:lnTo>
                <a:lnTo>
                  <a:pt x="4043" y="340"/>
                </a:lnTo>
                <a:lnTo>
                  <a:pt x="0" y="450"/>
                </a:lnTo>
              </a:path>
            </a:pathLst>
          </a:custGeom>
          <a:solidFill>
            <a:srgbClr val="FF6600"/>
          </a:solidFill>
          <a:ln w="9525" cap="rnd">
            <a:noFill/>
            <a:round/>
            <a:headEnd type="none" w="sm" len="sm"/>
            <a:tailEnd type="none" w="sm" len="sm"/>
          </a:ln>
        </p:spPr>
        <p:txBody>
          <a:bodyPr/>
          <a:lstStyle/>
          <a:p>
            <a:endParaRPr lang="x-none"/>
          </a:p>
        </p:txBody>
      </p:sp>
      <p:sp>
        <p:nvSpPr>
          <p:cNvPr id="37897" name="Freeform 9"/>
          <p:cNvSpPr>
            <a:spLocks/>
          </p:cNvSpPr>
          <p:nvPr/>
        </p:nvSpPr>
        <p:spPr bwMode="auto">
          <a:xfrm>
            <a:off x="1497013" y="4875735"/>
            <a:ext cx="6575425" cy="1025525"/>
          </a:xfrm>
          <a:custGeom>
            <a:avLst/>
            <a:gdLst>
              <a:gd name="T0" fmla="*/ 0 w 4142"/>
              <a:gd name="T1" fmla="*/ 0 h 646"/>
              <a:gd name="T2" fmla="*/ 2147483647 w 4142"/>
              <a:gd name="T3" fmla="*/ 2147483647 h 646"/>
              <a:gd name="T4" fmla="*/ 2147483647 w 4142"/>
              <a:gd name="T5" fmla="*/ 2147483647 h 646"/>
              <a:gd name="T6" fmla="*/ 0 w 4142"/>
              <a:gd name="T7" fmla="*/ 0 h 646"/>
              <a:gd name="T8" fmla="*/ 0 60000 65536"/>
              <a:gd name="T9" fmla="*/ 0 60000 65536"/>
              <a:gd name="T10" fmla="*/ 0 60000 65536"/>
              <a:gd name="T11" fmla="*/ 0 60000 65536"/>
              <a:gd name="T12" fmla="*/ 0 w 4142"/>
              <a:gd name="T13" fmla="*/ 0 h 646"/>
              <a:gd name="T14" fmla="*/ 4142 w 4142"/>
              <a:gd name="T15" fmla="*/ 646 h 646"/>
            </a:gdLst>
            <a:ahLst/>
            <a:cxnLst>
              <a:cxn ang="T8">
                <a:pos x="T0" y="T1"/>
              </a:cxn>
              <a:cxn ang="T9">
                <a:pos x="T2" y="T3"/>
              </a:cxn>
              <a:cxn ang="T10">
                <a:pos x="T4" y="T5"/>
              </a:cxn>
              <a:cxn ang="T11">
                <a:pos x="T6" y="T7"/>
              </a:cxn>
            </a:cxnLst>
            <a:rect l="T12" t="T13" r="T14" b="T15"/>
            <a:pathLst>
              <a:path w="4142" h="646">
                <a:moveTo>
                  <a:pt x="0" y="0"/>
                </a:moveTo>
                <a:lnTo>
                  <a:pt x="4141" y="645"/>
                </a:lnTo>
                <a:lnTo>
                  <a:pt x="4141" y="27"/>
                </a:lnTo>
                <a:lnTo>
                  <a:pt x="0" y="0"/>
                </a:lnTo>
              </a:path>
            </a:pathLst>
          </a:custGeom>
          <a:solidFill>
            <a:srgbClr val="FF7C80"/>
          </a:solidFill>
          <a:ln w="9525" cap="rnd">
            <a:noFill/>
            <a:round/>
            <a:headEnd type="none" w="sm" len="sm"/>
            <a:tailEnd type="none" w="sm" len="sm"/>
          </a:ln>
        </p:spPr>
        <p:txBody>
          <a:bodyPr/>
          <a:lstStyle/>
          <a:p>
            <a:endParaRPr lang="x-none"/>
          </a:p>
        </p:txBody>
      </p:sp>
      <p:sp>
        <p:nvSpPr>
          <p:cNvPr id="321546" name="Rectangle 10"/>
          <p:cNvSpPr>
            <a:spLocks noChangeArrowheads="1"/>
          </p:cNvSpPr>
          <p:nvPr/>
        </p:nvSpPr>
        <p:spPr bwMode="auto">
          <a:xfrm>
            <a:off x="3638550" y="4159773"/>
            <a:ext cx="2608263" cy="304800"/>
          </a:xfrm>
          <a:prstGeom prst="rect">
            <a:avLst/>
          </a:prstGeom>
          <a:noFill/>
          <a:ln w="9525">
            <a:noFill/>
            <a:miter lim="800000"/>
            <a:headEnd/>
            <a:tailEnd/>
          </a:ln>
          <a:effectLst/>
        </p:spPr>
        <p:txBody>
          <a:bodyPr wrap="none" lIns="0" tIns="0" rIns="0" bIns="0">
            <a:spAutoFit/>
          </a:bodyPr>
          <a:lstStyle/>
          <a:p>
            <a:pPr rtl="0" eaLnBrk="0" hangingPunct="0">
              <a:defRPr/>
            </a:pPr>
            <a:r>
              <a:rPr lang="en-US" sz="2000" b="1">
                <a:solidFill>
                  <a:schemeClr val="bg1"/>
                </a:solidFill>
                <a:effectLst>
                  <a:outerShdw blurRad="38100" dist="38100" dir="2700000" algn="tl">
                    <a:srgbClr val="000000"/>
                  </a:outerShdw>
                </a:effectLst>
                <a:cs typeface="+mn-cs"/>
              </a:rPr>
              <a:t>Chronic inflammation</a:t>
            </a:r>
          </a:p>
        </p:txBody>
      </p:sp>
      <p:sp>
        <p:nvSpPr>
          <p:cNvPr id="321547" name="Rectangle 11"/>
          <p:cNvSpPr>
            <a:spLocks noChangeArrowheads="1"/>
          </p:cNvSpPr>
          <p:nvPr/>
        </p:nvSpPr>
        <p:spPr bwMode="auto">
          <a:xfrm>
            <a:off x="5486400" y="4921773"/>
            <a:ext cx="1966500" cy="307777"/>
          </a:xfrm>
          <a:prstGeom prst="rect">
            <a:avLst/>
          </a:prstGeom>
          <a:noFill/>
          <a:ln w="9525">
            <a:noFill/>
            <a:miter lim="800000"/>
            <a:headEnd/>
            <a:tailEnd/>
          </a:ln>
          <a:effectLst/>
        </p:spPr>
        <p:txBody>
          <a:bodyPr wrap="none" lIns="0" tIns="0" rIns="0" bIns="0">
            <a:spAutoFit/>
          </a:bodyPr>
          <a:lstStyle/>
          <a:p>
            <a:pPr rtl="0" eaLnBrk="0" hangingPunct="0">
              <a:defRPr/>
            </a:pP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mn-cs"/>
              </a:rPr>
              <a:t>Structural changes</a:t>
            </a:r>
          </a:p>
        </p:txBody>
      </p:sp>
      <p:sp>
        <p:nvSpPr>
          <p:cNvPr id="321548" name="Rectangle 12"/>
          <p:cNvSpPr>
            <a:spLocks noChangeArrowheads="1"/>
          </p:cNvSpPr>
          <p:nvPr/>
        </p:nvSpPr>
        <p:spPr bwMode="auto">
          <a:xfrm>
            <a:off x="4076700" y="1797573"/>
            <a:ext cx="712788" cy="307975"/>
          </a:xfrm>
          <a:prstGeom prst="rect">
            <a:avLst/>
          </a:prstGeom>
          <a:noFill/>
          <a:ln w="9525">
            <a:noFill/>
            <a:miter lim="800000"/>
            <a:headEnd/>
            <a:tailEnd/>
          </a:ln>
          <a:effectLst>
            <a:outerShdw dist="17961" dir="2700000" algn="ctr" rotWithShape="0">
              <a:schemeClr val="bg2"/>
            </a:outerShdw>
          </a:effectLst>
        </p:spPr>
        <p:txBody>
          <a:bodyPr wrap="none" lIns="0" tIns="0" rIns="0" bIns="0">
            <a:spAutoFit/>
          </a:bodyPr>
          <a:lstStyle/>
          <a:p>
            <a:pPr rtl="0" eaLnBrk="0" hangingPunct="0">
              <a:defRPr/>
            </a:pPr>
            <a:r>
              <a:rPr lang="en-US" sz="2000" b="1" dirty="0">
                <a:solidFill>
                  <a:schemeClr val="tx2"/>
                </a:solidFill>
                <a:effectLst>
                  <a:outerShdw blurRad="38100" dist="38100" dir="2700000" algn="tl">
                    <a:srgbClr val="000000"/>
                  </a:outerShdw>
                </a:effectLst>
                <a:cs typeface="+mn-cs"/>
              </a:rPr>
              <a:t>Acute</a:t>
            </a:r>
          </a:p>
        </p:txBody>
      </p:sp>
      <p:sp>
        <p:nvSpPr>
          <p:cNvPr id="321549" name="Rectangle 13"/>
          <p:cNvSpPr>
            <a:spLocks noChangeArrowheads="1"/>
          </p:cNvSpPr>
          <p:nvPr/>
        </p:nvSpPr>
        <p:spPr bwMode="auto">
          <a:xfrm>
            <a:off x="3733800" y="2038873"/>
            <a:ext cx="1593850" cy="307975"/>
          </a:xfrm>
          <a:prstGeom prst="rect">
            <a:avLst/>
          </a:prstGeom>
          <a:noFill/>
          <a:ln w="9525">
            <a:noFill/>
            <a:miter lim="800000"/>
            <a:headEnd/>
            <a:tailEnd/>
          </a:ln>
          <a:effectLst>
            <a:outerShdw dist="17961" dir="2700000" algn="ctr" rotWithShape="0">
              <a:schemeClr val="bg2"/>
            </a:outerShdw>
          </a:effectLst>
        </p:spPr>
        <p:txBody>
          <a:bodyPr wrap="none" lIns="0" tIns="0" rIns="0" bIns="0">
            <a:spAutoFit/>
          </a:bodyPr>
          <a:lstStyle/>
          <a:p>
            <a:pPr rtl="0" eaLnBrk="0" hangingPunct="0">
              <a:defRPr/>
            </a:pPr>
            <a:r>
              <a:rPr lang="en-US" sz="2000" b="1" dirty="0">
                <a:solidFill>
                  <a:schemeClr val="tx2"/>
                </a:solidFill>
                <a:effectLst>
                  <a:outerShdw blurRad="38100" dist="38100" dir="2700000" algn="tl">
                    <a:srgbClr val="000000"/>
                  </a:outerShdw>
                </a:effectLst>
                <a:cs typeface="+mn-cs"/>
              </a:rPr>
              <a:t>inflammation</a:t>
            </a:r>
          </a:p>
        </p:txBody>
      </p:sp>
      <p:sp>
        <p:nvSpPr>
          <p:cNvPr id="37902" name="Rectangle 14"/>
          <p:cNvSpPr>
            <a:spLocks noChangeArrowheads="1"/>
          </p:cNvSpPr>
          <p:nvPr/>
        </p:nvSpPr>
        <p:spPr bwMode="auto">
          <a:xfrm>
            <a:off x="1530350" y="4586810"/>
            <a:ext cx="6542088" cy="379413"/>
          </a:xfrm>
          <a:prstGeom prst="rect">
            <a:avLst/>
          </a:prstGeom>
          <a:solidFill>
            <a:srgbClr val="FF7C80"/>
          </a:solidFill>
          <a:ln w="9525">
            <a:noFill/>
            <a:miter lim="800000"/>
            <a:headEnd/>
            <a:tailEnd/>
          </a:ln>
        </p:spPr>
        <p:txBody>
          <a:bodyPr wrap="none" anchor="ctr"/>
          <a:lstStyle/>
          <a:p>
            <a:pPr algn="ctr" rtl="0" eaLnBrk="0" hangingPunct="0">
              <a:spcBef>
                <a:spcPct val="50000"/>
              </a:spcBef>
              <a:buClr>
                <a:srgbClr val="E8004D"/>
              </a:buClr>
              <a:buSzPct val="125000"/>
              <a:buFont typeface="Symbol" pitchFamily="18" charset="2"/>
              <a:buNone/>
            </a:pPr>
            <a:endParaRPr lang="x-none" b="1"/>
          </a:p>
        </p:txBody>
      </p:sp>
      <p:sp>
        <p:nvSpPr>
          <p:cNvPr id="321551" name="Rectangle 15"/>
          <p:cNvSpPr>
            <a:spLocks noChangeArrowheads="1"/>
          </p:cNvSpPr>
          <p:nvPr/>
        </p:nvSpPr>
        <p:spPr bwMode="auto">
          <a:xfrm>
            <a:off x="506413" y="6033023"/>
            <a:ext cx="990600" cy="323850"/>
          </a:xfrm>
          <a:prstGeom prst="rect">
            <a:avLst/>
          </a:prstGeom>
          <a:noFill/>
          <a:ln w="9525">
            <a:noFill/>
            <a:miter lim="800000"/>
            <a:headEnd/>
            <a:tailEnd/>
          </a:ln>
          <a:effectLst>
            <a:outerShdw dist="17961" dir="2700000" algn="ctr" rotWithShape="0">
              <a:schemeClr val="bg2"/>
            </a:outerShdw>
          </a:effectLst>
        </p:spPr>
        <p:txBody>
          <a:bodyPr lIns="0" tIns="0" rIns="0" bIns="0">
            <a:spAutoFit/>
          </a:bodyPr>
          <a:lstStyle/>
          <a:p>
            <a:pPr rtl="0" eaLnBrk="0" hangingPunct="0">
              <a:defRPr/>
            </a:pPr>
            <a:r>
              <a:rPr lang="en-US" sz="2100" b="1" dirty="0">
                <a:solidFill>
                  <a:schemeClr val="tx2"/>
                </a:solidFill>
                <a:effectLst>
                  <a:outerShdw blurRad="38100" dist="38100" dir="2700000" algn="tl">
                    <a:srgbClr val="000000"/>
                  </a:outerShdw>
                </a:effectLst>
                <a:latin typeface="+mn-lt"/>
                <a:cs typeface="+mn-cs"/>
              </a:rPr>
              <a:t>TIME</a:t>
            </a:r>
          </a:p>
        </p:txBody>
      </p:sp>
      <p:sp>
        <p:nvSpPr>
          <p:cNvPr id="37904" name="Line 16"/>
          <p:cNvSpPr>
            <a:spLocks noChangeShapeType="1"/>
          </p:cNvSpPr>
          <p:nvPr/>
        </p:nvSpPr>
        <p:spPr bwMode="auto">
          <a:xfrm>
            <a:off x="1614488" y="6194948"/>
            <a:ext cx="6462712" cy="0"/>
          </a:xfrm>
          <a:prstGeom prst="line">
            <a:avLst/>
          </a:prstGeom>
          <a:noFill/>
          <a:ln w="28575">
            <a:solidFill>
              <a:schemeClr val="folHlink"/>
            </a:solidFill>
            <a:round/>
            <a:headEnd type="none" w="sm" len="sm"/>
            <a:tailEnd type="triangle" w="med" len="med"/>
          </a:ln>
          <a:effectLst>
            <a:outerShdw dist="17961" dir="2700000" algn="ctr" rotWithShape="0">
              <a:schemeClr val="bg2"/>
            </a:outerShdw>
          </a:effectLst>
        </p:spPr>
        <p:txBody>
          <a:bodyPr/>
          <a:lstStyle/>
          <a:p>
            <a:endParaRPr lang="x-none"/>
          </a:p>
        </p:txBody>
      </p:sp>
      <p:sp>
        <p:nvSpPr>
          <p:cNvPr id="37905" name="Rectangle 17"/>
          <p:cNvSpPr>
            <a:spLocks noChangeArrowheads="1"/>
          </p:cNvSpPr>
          <p:nvPr/>
        </p:nvSpPr>
        <p:spPr bwMode="auto">
          <a:xfrm>
            <a:off x="4492625" y="6275375"/>
            <a:ext cx="4343400" cy="308419"/>
          </a:xfrm>
          <a:prstGeom prst="rect">
            <a:avLst/>
          </a:prstGeom>
          <a:noFill/>
          <a:ln w="9525">
            <a:noFill/>
            <a:miter lim="800000"/>
            <a:headEnd/>
            <a:tailEnd/>
          </a:ln>
        </p:spPr>
        <p:txBody>
          <a:bodyPr lIns="92075" tIns="46038" rIns="92075" bIns="46038">
            <a:spAutoFit/>
          </a:bodyPr>
          <a:lstStyle/>
          <a:p>
            <a:pPr algn="r" rtl="0" eaLnBrk="0" hangingPunct="0">
              <a:spcBef>
                <a:spcPct val="50000"/>
              </a:spcBef>
            </a:pPr>
            <a:r>
              <a:rPr lang="en-US" sz="1400" dirty="0"/>
              <a:t>Barnes PJ. </a:t>
            </a:r>
            <a:r>
              <a:rPr lang="en-US" sz="1400" dirty="0" err="1"/>
              <a:t>Clin</a:t>
            </a:r>
            <a:r>
              <a:rPr lang="en-US" sz="1400" dirty="0"/>
              <a:t> </a:t>
            </a:r>
            <a:r>
              <a:rPr lang="en-US" sz="1400" dirty="0" err="1"/>
              <a:t>Exp</a:t>
            </a:r>
            <a:r>
              <a:rPr lang="en-US" sz="1400" dirty="0"/>
              <a:t> Allergy 1996.</a:t>
            </a:r>
          </a:p>
        </p:txBody>
      </p:sp>
      <p:sp>
        <p:nvSpPr>
          <p:cNvPr id="37906" name="Line 18"/>
          <p:cNvSpPr>
            <a:spLocks noChangeShapeType="1"/>
          </p:cNvSpPr>
          <p:nvPr/>
        </p:nvSpPr>
        <p:spPr bwMode="auto">
          <a:xfrm flipH="1">
            <a:off x="2281238" y="2438923"/>
            <a:ext cx="1357312" cy="455612"/>
          </a:xfrm>
          <a:prstGeom prst="line">
            <a:avLst/>
          </a:prstGeom>
          <a:noFill/>
          <a:ln w="28575">
            <a:solidFill>
              <a:schemeClr val="folHlink"/>
            </a:solidFill>
            <a:round/>
            <a:headEnd type="none" w="sm" len="sm"/>
            <a:tailEnd type="stealth" w="med" len="med"/>
          </a:ln>
        </p:spPr>
        <p:txBody>
          <a:bodyPr/>
          <a:lstStyle/>
          <a:p>
            <a:endParaRPr lang="x-none"/>
          </a:p>
        </p:txBody>
      </p:sp>
      <p:sp>
        <p:nvSpPr>
          <p:cNvPr id="37907" name="Line 19"/>
          <p:cNvSpPr>
            <a:spLocks noChangeShapeType="1"/>
          </p:cNvSpPr>
          <p:nvPr/>
        </p:nvSpPr>
        <p:spPr bwMode="auto">
          <a:xfrm flipH="1">
            <a:off x="3906838" y="2438923"/>
            <a:ext cx="341312" cy="836612"/>
          </a:xfrm>
          <a:prstGeom prst="line">
            <a:avLst/>
          </a:prstGeom>
          <a:noFill/>
          <a:ln w="28575">
            <a:solidFill>
              <a:schemeClr val="folHlink"/>
            </a:solidFill>
            <a:round/>
            <a:headEnd type="none" w="sm" len="sm"/>
            <a:tailEnd type="stealth" w="med" len="med"/>
          </a:ln>
        </p:spPr>
        <p:txBody>
          <a:bodyPr/>
          <a:lstStyle/>
          <a:p>
            <a:endParaRPr lang="x-none"/>
          </a:p>
        </p:txBody>
      </p:sp>
      <p:sp>
        <p:nvSpPr>
          <p:cNvPr id="37908" name="Line 20"/>
          <p:cNvSpPr>
            <a:spLocks noChangeShapeType="1"/>
          </p:cNvSpPr>
          <p:nvPr/>
        </p:nvSpPr>
        <p:spPr bwMode="auto">
          <a:xfrm>
            <a:off x="5024438" y="2438923"/>
            <a:ext cx="303212" cy="455612"/>
          </a:xfrm>
          <a:prstGeom prst="line">
            <a:avLst/>
          </a:prstGeom>
          <a:noFill/>
          <a:ln w="28575">
            <a:solidFill>
              <a:schemeClr val="folHlink"/>
            </a:solidFill>
            <a:round/>
            <a:headEnd type="none" w="sm" len="sm"/>
            <a:tailEnd type="stealth" w="med" len="med"/>
          </a:ln>
        </p:spPr>
        <p:txBody>
          <a:bodyPr/>
          <a:lstStyle/>
          <a:p>
            <a:endParaRPr lang="x-none"/>
          </a:p>
        </p:txBody>
      </p:sp>
      <p:sp>
        <p:nvSpPr>
          <p:cNvPr id="37909" name="Line 21"/>
          <p:cNvSpPr>
            <a:spLocks noChangeShapeType="1"/>
          </p:cNvSpPr>
          <p:nvPr/>
        </p:nvSpPr>
        <p:spPr bwMode="auto">
          <a:xfrm>
            <a:off x="5329238" y="2438923"/>
            <a:ext cx="1827212" cy="760412"/>
          </a:xfrm>
          <a:prstGeom prst="line">
            <a:avLst/>
          </a:prstGeom>
          <a:noFill/>
          <a:ln w="28575">
            <a:solidFill>
              <a:schemeClr val="folHlink"/>
            </a:solidFill>
            <a:round/>
            <a:headEnd type="none" w="sm" len="sm"/>
            <a:tailEnd type="stealth" w="med" len="med"/>
          </a:ln>
        </p:spPr>
        <p:txBody>
          <a:bodyPr/>
          <a:lstStyle/>
          <a:p>
            <a:endParaRPr lang="x-none"/>
          </a:p>
        </p:txBody>
      </p:sp>
      <p:sp>
        <p:nvSpPr>
          <p:cNvPr id="25" name="Slide Number Placeholder 24"/>
          <p:cNvSpPr>
            <a:spLocks noGrp="1"/>
          </p:cNvSpPr>
          <p:nvPr>
            <p:ph type="sldNum" sz="quarter" idx="12"/>
          </p:nvPr>
        </p:nvSpPr>
        <p:spPr>
          <a:xfrm>
            <a:off x="7620000" y="356948"/>
            <a:ext cx="1066800" cy="329184"/>
          </a:xfrm>
        </p:spPr>
        <p:txBody>
          <a:bodyPr/>
          <a:lstStyle/>
          <a:p>
            <a:fld id="{75618D9D-983F-4D3C-9088-0AE3D503E1DA}" type="slidenum">
              <a:rPr lang="en-US" smtClean="0"/>
              <a:pPr/>
              <a:t>28</a:t>
            </a:fld>
            <a:endParaRPr lang="en-US"/>
          </a:p>
        </p:txBody>
      </p:sp>
      <p:sp>
        <p:nvSpPr>
          <p:cNvPr id="37910" name="Rectangle 22"/>
          <p:cNvSpPr>
            <a:spLocks noGrp="1" noChangeArrowheads="1"/>
          </p:cNvSpPr>
          <p:nvPr>
            <p:ph type="title" idx="4294967295"/>
          </p:nvPr>
        </p:nvSpPr>
        <p:spPr>
          <a:xfrm>
            <a:off x="-1" y="350308"/>
            <a:ext cx="9058275" cy="1143000"/>
          </a:xfrm>
        </p:spPr>
        <p:txBody>
          <a:bodyPr anchor="t">
            <a:no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“Real Life” Variability in Asthma</a:t>
            </a:r>
            <a:endParaRPr lang="en-C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endParaRPr>
          </a:p>
        </p:txBody>
      </p:sp>
      <p:sp>
        <p:nvSpPr>
          <p:cNvPr id="37911" name="TextBox 22"/>
          <p:cNvSpPr txBox="1">
            <a:spLocks noChangeArrowheads="1"/>
          </p:cNvSpPr>
          <p:nvPr/>
        </p:nvSpPr>
        <p:spPr bwMode="auto">
          <a:xfrm>
            <a:off x="0" y="3162823"/>
            <a:ext cx="1614488" cy="369887"/>
          </a:xfrm>
          <a:prstGeom prst="rect">
            <a:avLst/>
          </a:prstGeom>
          <a:noFill/>
          <a:ln w="9525">
            <a:noFill/>
            <a:miter lim="800000"/>
            <a:headEnd/>
            <a:tailEnd/>
          </a:ln>
        </p:spPr>
        <p:txBody>
          <a:bodyPr>
            <a:spAutoFit/>
          </a:bodyPr>
          <a:lstStyle/>
          <a:p>
            <a:pPr algn="ctr" rtl="0" eaLnBrk="0" hangingPunct="0">
              <a:spcBef>
                <a:spcPct val="50000"/>
              </a:spcBef>
              <a:buClr>
                <a:srgbClr val="E8004D"/>
              </a:buClr>
              <a:buSzPct val="125000"/>
              <a:buFont typeface="Symbol" pitchFamily="18" charset="2"/>
              <a:buNone/>
            </a:pPr>
            <a:r>
              <a:rPr lang="en-US" b="1"/>
              <a:t>symptoms</a:t>
            </a:r>
            <a:endParaRPr lang="x-none" b="1"/>
          </a:p>
        </p:txBody>
      </p:sp>
      <p:sp>
        <p:nvSpPr>
          <p:cNvPr id="37912" name="TextBox 23"/>
          <p:cNvSpPr txBox="1">
            <a:spLocks noChangeArrowheads="1"/>
          </p:cNvSpPr>
          <p:nvPr/>
        </p:nvSpPr>
        <p:spPr bwMode="auto">
          <a:xfrm>
            <a:off x="0" y="4074048"/>
            <a:ext cx="1497013" cy="369887"/>
          </a:xfrm>
          <a:prstGeom prst="rect">
            <a:avLst/>
          </a:prstGeom>
          <a:noFill/>
          <a:ln w="9525">
            <a:noFill/>
            <a:miter lim="800000"/>
            <a:headEnd/>
            <a:tailEnd/>
          </a:ln>
        </p:spPr>
        <p:txBody>
          <a:bodyPr>
            <a:spAutoFit/>
          </a:bodyPr>
          <a:lstStyle/>
          <a:p>
            <a:pPr algn="ctr" rtl="0" eaLnBrk="0" hangingPunct="0">
              <a:spcBef>
                <a:spcPct val="50000"/>
              </a:spcBef>
              <a:buClr>
                <a:srgbClr val="E8004D"/>
              </a:buClr>
              <a:buSzPct val="125000"/>
              <a:buFont typeface="Symbol" pitchFamily="18" charset="2"/>
              <a:buNone/>
            </a:pPr>
            <a:r>
              <a:rPr lang="en-US" b="1"/>
              <a:t>subclinical</a:t>
            </a:r>
            <a:endParaRPr lang="x-none" b="1"/>
          </a:p>
        </p:txBody>
      </p:sp>
    </p:spTree>
    <p:extLst>
      <p:ext uri="{BB962C8B-B14F-4D97-AF65-F5344CB8AC3E}">
        <p14:creationId xmlns:p14="http://schemas.microsoft.com/office/powerpoint/2010/main" val="22458480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Causes </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idx="1"/>
          </p:nvPr>
        </p:nvSpPr>
        <p:spPr>
          <a:xfrm>
            <a:off x="457200" y="1667932"/>
            <a:ext cx="8229600" cy="4876800"/>
          </a:xfrm>
          <a:solidFill>
            <a:srgbClr val="FFFFFF"/>
          </a:solidFill>
          <a:ln>
            <a:solidFill>
              <a:srgbClr val="FFFFFF"/>
            </a:solidFill>
          </a:ln>
        </p:spPr>
        <p:style>
          <a:lnRef idx="1">
            <a:schemeClr val="accent3"/>
          </a:lnRef>
          <a:fillRef idx="2">
            <a:schemeClr val="accent3"/>
          </a:fillRef>
          <a:effectRef idx="1">
            <a:schemeClr val="accent3"/>
          </a:effectRef>
          <a:fontRef idx="minor">
            <a:schemeClr val="dk1"/>
          </a:fontRef>
        </p:style>
        <p:txBody>
          <a:bodyPr/>
          <a:lstStyle/>
          <a:p>
            <a:r>
              <a:rPr lang="en-US" dirty="0"/>
              <a:t>No one really knows what causes asthma. What we do know is that asthma is a chronic inflammatory disease of the airways. The causes of asthma symptoms can vary for different people. Still, one thing is consistent with asthma: when airways come into contact with an asthma </a:t>
            </a:r>
            <a:r>
              <a:rPr lang="en-US" b="1" i="1" dirty="0">
                <a:solidFill>
                  <a:srgbClr val="FF0000"/>
                </a:solidFill>
              </a:rPr>
              <a:t>trigger</a:t>
            </a:r>
            <a:r>
              <a:rPr lang="en-US" dirty="0"/>
              <a:t>, the airways become inflamed, narrow, and fill with mucus</a:t>
            </a:r>
            <a:r>
              <a:rPr lang="en-US" dirty="0" smtClean="0"/>
              <a:t>. </a:t>
            </a:r>
            <a:endParaRPr lang="en-US" dirty="0"/>
          </a:p>
        </p:txBody>
      </p:sp>
    </p:spTree>
    <p:extLst>
      <p:ext uri="{BB962C8B-B14F-4D97-AF65-F5344CB8AC3E}">
        <p14:creationId xmlns:p14="http://schemas.microsoft.com/office/powerpoint/2010/main" val="570111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b="1" dirty="0" smtClean="0"/>
          </a:p>
          <a:p>
            <a:r>
              <a:rPr lang="en-US" b="1" dirty="0" smtClean="0"/>
              <a:t>Which </a:t>
            </a:r>
            <a:r>
              <a:rPr lang="en-US" b="1" dirty="0"/>
              <a:t>of the following genes has been shown to be associated with bronchial hyperresponsiveness in Asthma:-</a:t>
            </a:r>
          </a:p>
          <a:p>
            <a:pPr marL="857250" lvl="1" indent="-457200">
              <a:buFont typeface="+mj-lt"/>
              <a:buAutoNum type="alphaUcPeriod"/>
            </a:pPr>
            <a:r>
              <a:rPr lang="en-US" sz="2400" dirty="0"/>
              <a:t>ADAM 33.</a:t>
            </a:r>
          </a:p>
          <a:p>
            <a:pPr marL="857250" lvl="1" indent="-457200">
              <a:buFont typeface="+mj-lt"/>
              <a:buAutoNum type="alphaUcPeriod"/>
            </a:pPr>
            <a:r>
              <a:rPr lang="en-US" sz="2400" dirty="0"/>
              <a:t>FBN1.</a:t>
            </a:r>
          </a:p>
          <a:p>
            <a:pPr marL="857250" lvl="1" indent="-457200">
              <a:buFont typeface="+mj-lt"/>
              <a:buAutoNum type="alphaUcPeriod"/>
            </a:pPr>
            <a:r>
              <a:rPr lang="en-US" sz="2400" dirty="0"/>
              <a:t>LRRK2</a:t>
            </a:r>
          </a:p>
          <a:p>
            <a:pPr marL="857250" lvl="1" indent="-457200">
              <a:buFont typeface="+mj-lt"/>
              <a:buAutoNum type="alphaUcPeriod"/>
            </a:pPr>
            <a:r>
              <a:rPr lang="en-US" sz="2400" dirty="0"/>
              <a:t>CFTR </a:t>
            </a:r>
          </a:p>
        </p:txBody>
      </p:sp>
      <p:sp>
        <p:nvSpPr>
          <p:cNvPr id="4" name="Title 1"/>
          <p:cNvSpPr txBox="1">
            <a:spLocks/>
          </p:cNvSpPr>
          <p:nvPr/>
        </p:nvSpPr>
        <p:spPr>
          <a:xfrm>
            <a:off x="457200" y="609600"/>
            <a:ext cx="8229600" cy="9906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dirty="0" smtClean="0"/>
              <a:t>Pre-Test </a:t>
            </a:r>
            <a:endParaRPr lang="x-none" dirty="0"/>
          </a:p>
        </p:txBody>
      </p:sp>
    </p:spTree>
    <p:extLst>
      <p:ext uri="{BB962C8B-B14F-4D97-AF65-F5344CB8AC3E}">
        <p14:creationId xmlns:p14="http://schemas.microsoft.com/office/powerpoint/2010/main" val="19032597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sz="6000" b="1" cap="all" spc="-1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Triggers</a:t>
            </a:r>
            <a:endParaRPr lang="en-US" sz="6000" b="1" cap="all" spc="-10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6883385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What could </a:t>
            </a:r>
            <a:r>
              <a:rPr lang="en-US" b="1" u="sng"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trigger</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Asthma?</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7" name="Content Placeholder 5" descr="asthma_causes.jpg"/>
          <p:cNvPicPr>
            <a:picLocks noGrp="1" noChangeAspect="1"/>
          </p:cNvPicPr>
          <p:nvPr>
            <p:ph idx="1"/>
          </p:nvPr>
        </p:nvPicPr>
        <p:blipFill>
          <a:blip r:embed="rId2" cstate="print"/>
          <a:srcRect l="-17195" r="-17195"/>
          <a:stretch>
            <a:fillRect/>
          </a:stretch>
        </p:blipFill>
        <p:spPr/>
      </p:pic>
    </p:spTree>
    <p:extLst>
      <p:ext uri="{BB962C8B-B14F-4D97-AF65-F5344CB8AC3E}">
        <p14:creationId xmlns:p14="http://schemas.microsoft.com/office/powerpoint/2010/main" val="2725942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0APRIL.gif"/>
          <p:cNvPicPr>
            <a:picLocks noGrp="1" noChangeAspect="1"/>
          </p:cNvPicPr>
          <p:nvPr>
            <p:ph idx="1"/>
          </p:nvPr>
        </p:nvPicPr>
        <p:blipFill>
          <a:blip r:embed="rId2" cstate="print"/>
          <a:stretch>
            <a:fillRect/>
          </a:stretch>
        </p:blipFill>
        <p:spPr>
          <a:xfrm>
            <a:off x="6732240" y="332656"/>
            <a:ext cx="2221332" cy="2664296"/>
          </a:xfrm>
        </p:spPr>
      </p:pic>
      <p:pic>
        <p:nvPicPr>
          <p:cNvPr id="8" name="Picture 7" descr="images (4).jpg"/>
          <p:cNvPicPr>
            <a:picLocks noChangeAspect="1"/>
          </p:cNvPicPr>
          <p:nvPr/>
        </p:nvPicPr>
        <p:blipFill>
          <a:blip r:embed="rId3" cstate="print"/>
          <a:stretch>
            <a:fillRect/>
          </a:stretch>
        </p:blipFill>
        <p:spPr>
          <a:xfrm>
            <a:off x="6732240" y="3861048"/>
            <a:ext cx="2232248" cy="2664296"/>
          </a:xfrm>
          <a:prstGeom prst="rect">
            <a:avLst/>
          </a:prstGeom>
        </p:spPr>
      </p:pic>
      <p:sp>
        <p:nvSpPr>
          <p:cNvPr id="9" name="TextBox 8"/>
          <p:cNvSpPr txBox="1"/>
          <p:nvPr/>
        </p:nvSpPr>
        <p:spPr>
          <a:xfrm>
            <a:off x="395536" y="188640"/>
            <a:ext cx="6120680" cy="655564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buFont typeface="Arial" pitchFamily="34" charset="0"/>
              <a:buChar char="•"/>
            </a:pPr>
            <a:r>
              <a:rPr lang="en-US" sz="2800" b="1" dirty="0" smtClean="0">
                <a:solidFill>
                  <a:srgbClr val="C0504D"/>
                </a:solidFill>
              </a:rPr>
              <a:t>Allergens :</a:t>
            </a:r>
          </a:p>
          <a:p>
            <a:r>
              <a:rPr lang="en-US" sz="2800" dirty="0" smtClean="0"/>
              <a:t>food, pollens, molds, dust mites, and pet dander.</a:t>
            </a:r>
          </a:p>
          <a:p>
            <a:pPr>
              <a:buFont typeface="Arial" pitchFamily="34" charset="0"/>
              <a:buChar char="•"/>
            </a:pPr>
            <a:r>
              <a:rPr lang="en-US" sz="2800" b="1" dirty="0" smtClean="0">
                <a:solidFill>
                  <a:srgbClr val="C0504D"/>
                </a:solidFill>
              </a:rPr>
              <a:t>Irritants :</a:t>
            </a:r>
          </a:p>
          <a:p>
            <a:r>
              <a:rPr lang="en-US" sz="2800" dirty="0" smtClean="0"/>
              <a:t>tobacco smoke, smoke from wood-burning, perfumes, cleaning agents.</a:t>
            </a:r>
          </a:p>
          <a:p>
            <a:pPr>
              <a:buFont typeface="Arial" pitchFamily="34" charset="0"/>
              <a:buChar char="•"/>
            </a:pPr>
            <a:r>
              <a:rPr lang="en-US" sz="2800" b="1" dirty="0" smtClean="0">
                <a:solidFill>
                  <a:srgbClr val="C0504D"/>
                </a:solidFill>
              </a:rPr>
              <a:t>Physiological factors :</a:t>
            </a:r>
          </a:p>
          <a:p>
            <a:r>
              <a:rPr lang="en-US" sz="2800" dirty="0" smtClean="0"/>
              <a:t>stress, </a:t>
            </a:r>
            <a:r>
              <a:rPr lang="en-US" sz="2800" dirty="0" err="1" smtClean="0"/>
              <a:t>gastroesophageal</a:t>
            </a:r>
            <a:r>
              <a:rPr lang="en-US" sz="2800" dirty="0" smtClean="0"/>
              <a:t> reflux (GERD), respiratory infection (viral, bacterial) and rhinitis.</a:t>
            </a:r>
          </a:p>
          <a:p>
            <a:pPr>
              <a:buFont typeface="Arial" pitchFamily="34" charset="0"/>
              <a:buChar char="•"/>
            </a:pPr>
            <a:r>
              <a:rPr lang="en-US" sz="2800" b="1" dirty="0" smtClean="0">
                <a:solidFill>
                  <a:srgbClr val="C0504D"/>
                </a:solidFill>
              </a:rPr>
              <a:t>Pharmacological factors :</a:t>
            </a:r>
          </a:p>
          <a:p>
            <a:r>
              <a:rPr lang="en-US" sz="2800" dirty="0" smtClean="0"/>
              <a:t>aspirin or other NSAIDs, beta blockers and sulfites.</a:t>
            </a:r>
          </a:p>
          <a:p>
            <a:pPr>
              <a:buFont typeface="Arial" pitchFamily="34" charset="0"/>
              <a:buChar char="•"/>
            </a:pPr>
            <a:r>
              <a:rPr lang="en-US" sz="2800" b="1" dirty="0" smtClean="0">
                <a:solidFill>
                  <a:srgbClr val="C0504D"/>
                </a:solidFill>
              </a:rPr>
              <a:t>Physical factors :</a:t>
            </a:r>
          </a:p>
          <a:p>
            <a:r>
              <a:rPr lang="en-US" sz="2800" dirty="0" smtClean="0"/>
              <a:t>exercise, hyperventilation, cold air.</a:t>
            </a:r>
          </a:p>
        </p:txBody>
      </p:sp>
    </p:spTree>
    <p:extLst>
      <p:ext uri="{BB962C8B-B14F-4D97-AF65-F5344CB8AC3E}">
        <p14:creationId xmlns:p14="http://schemas.microsoft.com/office/powerpoint/2010/main" val="207132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ctr"/>
            <a:r>
              <a:rPr lang="en-US"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Triggers 1</a:t>
            </a:r>
            <a:endParaRPr lang="x-none"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endParaRP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1628775"/>
            <a:ext cx="7150100" cy="43797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1079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Triggers 2</a:t>
            </a:r>
            <a:endParaRPr lang="x-none"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1394804"/>
            <a:ext cx="7897091" cy="51854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67125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55601" y="533400"/>
            <a:ext cx="8568267" cy="990600"/>
          </a:xfrm>
        </p:spPr>
        <p:txBody>
          <a:bodyPr>
            <a:noAutofit/>
          </a:bodyPr>
          <a:lstStyle/>
          <a:p>
            <a:pPr algn="ctr"/>
            <a:r>
              <a:rPr lang="en-US"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Classical symptoms of asthma </a:t>
            </a:r>
          </a:p>
        </p:txBody>
      </p:sp>
      <p:graphicFrame>
        <p:nvGraphicFramePr>
          <p:cNvPr id="4" name="عنصر نائب للمحتوى 3"/>
          <p:cNvGraphicFramePr>
            <a:graphicFrameLocks noGrp="1"/>
          </p:cNvGraphicFramePr>
          <p:nvPr>
            <p:ph idx="1"/>
          </p:nvPr>
        </p:nvGraphicFramePr>
        <p:xfrm>
          <a:off x="457200" y="1417638"/>
          <a:ext cx="8229600" cy="5047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3484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Symptoms of </a:t>
            </a:r>
            <a:r>
              <a:rPr lang="en-US" b="1" i="1" u="sng"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Asthma</a:t>
            </a:r>
            <a:r>
              <a:rPr lang="en-US" b="1" u="sng"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t>
            </a:r>
            <a:r>
              <a:rPr lang="en-US" b="1" i="1" u="sng"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attack</a:t>
            </a:r>
            <a:r>
              <a:rPr lang="en-US" b="1" u="sng"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عنصر نائب للمحتوى 2"/>
          <p:cNvSpPr>
            <a:spLocks noGrp="1"/>
          </p:cNvSpPr>
          <p:nvPr>
            <p:ph idx="1"/>
          </p:nvPr>
        </p:nvSpPr>
        <p:spPr>
          <a:xfrm>
            <a:off x="457200" y="1804219"/>
            <a:ext cx="8229600" cy="4703384"/>
          </a:xfrm>
          <a:solidFill>
            <a:srgbClr val="FFFFFF"/>
          </a:solidFill>
          <a:ln>
            <a:solidFill>
              <a:srgbClr val="FFFFFF"/>
            </a:solidFill>
          </a:ln>
        </p:spPr>
        <p:style>
          <a:lnRef idx="1">
            <a:schemeClr val="accent3"/>
          </a:lnRef>
          <a:fillRef idx="2">
            <a:schemeClr val="accent3"/>
          </a:fillRef>
          <a:effectRef idx="1">
            <a:schemeClr val="accent3"/>
          </a:effectRef>
          <a:fontRef idx="minor">
            <a:schemeClr val="dk1"/>
          </a:fontRef>
        </p:style>
        <p:txBody>
          <a:bodyPr>
            <a:normAutofit/>
          </a:bodyPr>
          <a:lstStyle/>
          <a:p>
            <a:pPr algn="l">
              <a:buNone/>
            </a:pPr>
            <a:r>
              <a:rPr lang="en-US" u="sng" dirty="0" smtClean="0"/>
              <a:t>Are the four classical symptoms plus the following :</a:t>
            </a:r>
          </a:p>
          <a:p>
            <a:pPr algn="l">
              <a:buNone/>
            </a:pPr>
            <a:r>
              <a:rPr lang="en-US" dirty="0" smtClean="0"/>
              <a:t>-</a:t>
            </a:r>
            <a:r>
              <a:rPr lang="en-US" sz="2800" dirty="0" smtClean="0"/>
              <a:t>Tightened neck and chest muscles, called retractions.</a:t>
            </a:r>
          </a:p>
          <a:p>
            <a:pPr algn="l">
              <a:buNone/>
            </a:pPr>
            <a:r>
              <a:rPr lang="en-US" sz="2800" dirty="0" smtClean="0"/>
              <a:t>-Difficulty talking.</a:t>
            </a:r>
          </a:p>
          <a:p>
            <a:pPr algn="l">
              <a:buNone/>
            </a:pPr>
            <a:r>
              <a:rPr lang="en-US" sz="2800" dirty="0" smtClean="0"/>
              <a:t>-Feelings of anxiety or panic.</a:t>
            </a:r>
          </a:p>
          <a:p>
            <a:pPr algn="l">
              <a:buNone/>
            </a:pPr>
            <a:r>
              <a:rPr lang="en-US" sz="2800" dirty="0" smtClean="0"/>
              <a:t>-Pale, sweaty face.</a:t>
            </a:r>
          </a:p>
          <a:p>
            <a:pPr algn="l">
              <a:buNone/>
            </a:pPr>
            <a:r>
              <a:rPr lang="en-US" sz="2800" dirty="0" smtClean="0"/>
              <a:t>-Blue lips or fingernails</a:t>
            </a:r>
            <a:r>
              <a:rPr lang="en-US" dirty="0" smtClean="0"/>
              <a:t>.</a:t>
            </a:r>
          </a:p>
          <a:p>
            <a:pPr algn="l">
              <a:buNone/>
            </a:pPr>
            <a:endParaRPr lang="en-US" dirty="0" smtClean="0"/>
          </a:p>
          <a:p>
            <a:pPr algn="l">
              <a:buNone/>
            </a:pPr>
            <a:endParaRPr lang="en-US" dirty="0"/>
          </a:p>
        </p:txBody>
      </p:sp>
    </p:spTree>
    <p:extLst>
      <p:ext uri="{BB962C8B-B14F-4D97-AF65-F5344CB8AC3E}">
        <p14:creationId xmlns:p14="http://schemas.microsoft.com/office/powerpoint/2010/main" val="1107071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465706"/>
            <a:ext cx="8229600" cy="5280002"/>
          </a:xfrm>
          <a:solidFill>
            <a:schemeClr val="accent4">
              <a:lumMod val="20000"/>
              <a:lumOff val="80000"/>
            </a:schemeClr>
          </a:solidFill>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l">
              <a:buNone/>
            </a:pPr>
            <a:endParaRPr lang="x-none"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l">
              <a:buNone/>
            </a:pPr>
            <a:r>
              <a:rPr lang="x-none"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ctr">
              <a:buNone/>
            </a:pP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 severe asthma attack often occurs with few warning signs. It can happen quickly and progress rapidly to asphyxiation. </a:t>
            </a:r>
          </a:p>
          <a:p>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9659015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Risk factors</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idx="1"/>
          </p:nvPr>
        </p:nvSpPr>
        <p:spPr>
          <a:xfrm>
            <a:off x="457200" y="1556792"/>
            <a:ext cx="8229600" cy="4925144"/>
          </a:xfrm>
          <a:solidFill>
            <a:srgbClr val="FFFFFF"/>
          </a:solidFill>
          <a:ln>
            <a:solidFill>
              <a:srgbClr val="FFFFFF"/>
            </a:solidFill>
          </a:ln>
        </p:spPr>
        <p:style>
          <a:lnRef idx="1">
            <a:schemeClr val="accent3"/>
          </a:lnRef>
          <a:fillRef idx="2">
            <a:schemeClr val="accent3"/>
          </a:fillRef>
          <a:effectRef idx="1">
            <a:schemeClr val="accent3"/>
          </a:effectRef>
          <a:fontRef idx="minor">
            <a:schemeClr val="dk1"/>
          </a:fontRef>
        </p:style>
        <p:txBody>
          <a:bodyPr>
            <a:normAutofit fontScale="55000" lnSpcReduction="20000"/>
          </a:bodyPr>
          <a:lstStyle/>
          <a:p>
            <a:pPr fontAlgn="base"/>
            <a:r>
              <a:rPr lang="en-US" sz="3800" dirty="0" smtClean="0"/>
              <a:t>Personal history of </a:t>
            </a:r>
            <a:r>
              <a:rPr lang="en-US" sz="3800" dirty="0" err="1" smtClean="0"/>
              <a:t>atopy</a:t>
            </a:r>
            <a:r>
              <a:rPr lang="en-US" sz="3800" dirty="0" smtClean="0"/>
              <a:t>.</a:t>
            </a:r>
          </a:p>
          <a:p>
            <a:pPr fontAlgn="base"/>
            <a:r>
              <a:rPr lang="en-US" sz="3800" dirty="0" smtClean="0"/>
              <a:t>Family history of asthma or </a:t>
            </a:r>
            <a:r>
              <a:rPr lang="en-US" sz="3800" dirty="0" err="1" smtClean="0"/>
              <a:t>atopy</a:t>
            </a:r>
            <a:r>
              <a:rPr lang="en-US" sz="3800" dirty="0" smtClean="0"/>
              <a:t>.</a:t>
            </a:r>
          </a:p>
          <a:p>
            <a:pPr fontAlgn="base"/>
            <a:r>
              <a:rPr lang="en-US" sz="3800" dirty="0" smtClean="0"/>
              <a:t>Inner city environment.</a:t>
            </a:r>
          </a:p>
          <a:p>
            <a:pPr fontAlgn="base"/>
            <a:r>
              <a:rPr lang="en-US" sz="3800" dirty="0" smtClean="0"/>
              <a:t>Socio-economic deprivation.</a:t>
            </a:r>
          </a:p>
          <a:p>
            <a:pPr fontAlgn="base"/>
            <a:r>
              <a:rPr lang="en-US" sz="3800" dirty="0" smtClean="0"/>
              <a:t>Obesity.</a:t>
            </a:r>
          </a:p>
          <a:p>
            <a:pPr fontAlgn="base"/>
            <a:r>
              <a:rPr lang="en-US" sz="3800" dirty="0" smtClean="0"/>
              <a:t>Prematurity and low birth weight.</a:t>
            </a:r>
          </a:p>
          <a:p>
            <a:pPr fontAlgn="base"/>
            <a:r>
              <a:rPr lang="en-US" sz="3800" dirty="0" smtClean="0"/>
              <a:t>Viral infections in early childhood.</a:t>
            </a:r>
          </a:p>
          <a:p>
            <a:pPr fontAlgn="base"/>
            <a:r>
              <a:rPr lang="en-US" sz="3800" dirty="0" smtClean="0"/>
              <a:t>Smoking.</a:t>
            </a:r>
          </a:p>
          <a:p>
            <a:pPr fontAlgn="base"/>
            <a:r>
              <a:rPr lang="en-US" sz="3800" dirty="0" smtClean="0"/>
              <a:t>Early exposure to broad-spectrum antibiotics.</a:t>
            </a:r>
          </a:p>
          <a:p>
            <a:pPr fontAlgn="base">
              <a:buNone/>
            </a:pPr>
            <a:endParaRPr lang="en-US" sz="4400" b="1" dirty="0">
              <a:solidFill>
                <a:schemeClr val="accent6">
                  <a:lumMod val="75000"/>
                </a:schemeClr>
              </a:solidFill>
            </a:endParaRPr>
          </a:p>
          <a:p>
            <a:pPr fontAlgn="base">
              <a:buNone/>
            </a:pPr>
            <a:r>
              <a:rPr lang="en-US" sz="3600" b="1" dirty="0">
                <a:solidFill>
                  <a:schemeClr val="accent6">
                    <a:lumMod val="75000"/>
                  </a:schemeClr>
                </a:solidFill>
              </a:rPr>
              <a:t>Possible protective factors include:</a:t>
            </a:r>
          </a:p>
          <a:p>
            <a:pPr fontAlgn="base"/>
            <a:r>
              <a:rPr lang="en-US" sz="3600" dirty="0" smtClean="0"/>
              <a:t>Breast-feeding.</a:t>
            </a:r>
            <a:endParaRPr lang="en-US" sz="3600" dirty="0"/>
          </a:p>
          <a:p>
            <a:pPr fontAlgn="base"/>
            <a:r>
              <a:rPr lang="en-US" sz="3600" dirty="0"/>
              <a:t>Increasing </a:t>
            </a:r>
            <a:r>
              <a:rPr lang="en-US" sz="3600" dirty="0" err="1" smtClean="0"/>
              <a:t>sibship</a:t>
            </a:r>
            <a:r>
              <a:rPr lang="en-US" sz="3600" dirty="0" smtClean="0"/>
              <a:t>.</a:t>
            </a:r>
            <a:endParaRPr lang="en-US" sz="3600" dirty="0"/>
          </a:p>
          <a:p>
            <a:pPr fontAlgn="base"/>
            <a:r>
              <a:rPr lang="en-US" sz="3600" dirty="0"/>
              <a:t>Growing up on a </a:t>
            </a:r>
            <a:r>
              <a:rPr lang="en-US" sz="3600" dirty="0" smtClean="0"/>
              <a:t>farm.</a:t>
            </a:r>
            <a:endParaRPr lang="en-US" sz="3600" dirty="0"/>
          </a:p>
        </p:txBody>
      </p:sp>
    </p:spTree>
    <p:extLst>
      <p:ext uri="{BB962C8B-B14F-4D97-AF65-F5344CB8AC3E}">
        <p14:creationId xmlns:p14="http://schemas.microsoft.com/office/powerpoint/2010/main" val="18107103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Risk</a:t>
            </a:r>
            <a:r>
              <a:rPr lang="en-US" dirty="0"/>
              <a:t> </a:t>
            </a:r>
            <a:r>
              <a:rPr lang="en-US"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Factors</a:t>
            </a:r>
            <a:endParaRPr lang="x-none"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endParaRPr>
          </a:p>
        </p:txBody>
      </p:sp>
      <p:sp>
        <p:nvSpPr>
          <p:cNvPr id="3" name="Content Placeholder 2"/>
          <p:cNvSpPr>
            <a:spLocks noGrp="1"/>
          </p:cNvSpPr>
          <p:nvPr>
            <p:ph idx="1"/>
          </p:nvPr>
        </p:nvSpPr>
        <p:spPr>
          <a:xfrm>
            <a:off x="609599" y="1706880"/>
            <a:ext cx="6347714" cy="4770120"/>
          </a:xfrm>
        </p:spPr>
        <p:txBody>
          <a:bodyPr>
            <a:normAutofit/>
          </a:bodyPr>
          <a:lstStyle/>
          <a:p>
            <a:pPr marL="0" indent="0" algn="l" rtl="0">
              <a:buNone/>
            </a:pPr>
            <a:r>
              <a:rPr lang="en-US" sz="2800" b="1" u="sng" dirty="0" smtClean="0">
                <a:solidFill>
                  <a:srgbClr val="292934"/>
                </a:solidFill>
              </a:rPr>
              <a:t>1.Perinatal:</a:t>
            </a:r>
            <a:endParaRPr lang="en-US" sz="2800" b="1" u="sng" dirty="0">
              <a:solidFill>
                <a:srgbClr val="292934"/>
              </a:solidFill>
            </a:endParaRPr>
          </a:p>
          <a:p>
            <a:pPr lvl="1" algn="l"/>
            <a:r>
              <a:rPr lang="en-US" sz="2000" dirty="0"/>
              <a:t>birth before 37 weeks gestation was associated with increased risk for asthma</a:t>
            </a:r>
          </a:p>
          <a:p>
            <a:pPr lvl="1"/>
            <a:r>
              <a:rPr lang="en-US" sz="2000" dirty="0" smtClean="0"/>
              <a:t>Breastfeeding: lowered </a:t>
            </a:r>
            <a:r>
              <a:rPr lang="en-US" sz="2000" dirty="0"/>
              <a:t>incidence of recurrent wheezing during the first two years of </a:t>
            </a:r>
            <a:r>
              <a:rPr lang="en-US" sz="2000" dirty="0" smtClean="0"/>
              <a:t>life </a:t>
            </a:r>
          </a:p>
          <a:p>
            <a:pPr marL="0" indent="0">
              <a:buNone/>
            </a:pPr>
            <a:r>
              <a:rPr lang="en-US" sz="2800" b="1" u="sng" dirty="0">
                <a:solidFill>
                  <a:srgbClr val="292934"/>
                </a:solidFill>
              </a:rPr>
              <a:t>2.tobacco smoke :</a:t>
            </a:r>
          </a:p>
          <a:p>
            <a:pPr lvl="1"/>
            <a:r>
              <a:rPr lang="en-US" sz="2000" dirty="0"/>
              <a:t>smoked ≥300 cigarettes per year had a relative risk of 3.9 for developing asthma</a:t>
            </a:r>
          </a:p>
          <a:p>
            <a:pPr lvl="1"/>
            <a:r>
              <a:rPr lang="en-US" sz="2000" dirty="0"/>
              <a:t>Higher relapse rate of childhood-onset asthma during adulthood whether current or former smoker.</a:t>
            </a:r>
            <a:endParaRPr lang="x-none" sz="2000" dirty="0"/>
          </a:p>
        </p:txBody>
      </p:sp>
    </p:spTree>
    <p:extLst>
      <p:ext uri="{BB962C8B-B14F-4D97-AF65-F5344CB8AC3E}">
        <p14:creationId xmlns:p14="http://schemas.microsoft.com/office/powerpoint/2010/main" val="38461457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WHAT IS ASTHMA ?</a:t>
            </a:r>
          </a:p>
        </p:txBody>
      </p:sp>
      <p:sp>
        <p:nvSpPr>
          <p:cNvPr id="3" name="Content Placeholder 2"/>
          <p:cNvSpPr>
            <a:spLocks noGrp="1"/>
          </p:cNvSpPr>
          <p:nvPr>
            <p:ph idx="1"/>
          </p:nvPr>
        </p:nvSpPr>
        <p:spPr>
          <a:xfrm>
            <a:off x="457200" y="1878520"/>
            <a:ext cx="8229600" cy="4876800"/>
          </a:xfrm>
        </p:spPr>
        <p:txBody>
          <a:bodyPr/>
          <a:lstStyle/>
          <a:p>
            <a:pPr marL="0" indent="0" algn="ctr">
              <a:buNone/>
            </a:pPr>
            <a:r>
              <a:rPr lang="en-US" dirty="0"/>
              <a:t>Asthma is a common chronic disorder of the airways, characterized by variable reversible and recurring symptoms related to airflow obstruction, bronchial hyper-responsiveness, and underlying inflammation. </a:t>
            </a:r>
            <a:endParaRPr lang="en-US" dirty="0" smtClean="0"/>
          </a:p>
        </p:txBody>
      </p:sp>
      <p:pic>
        <p:nvPicPr>
          <p:cNvPr id="4" name="Picture 3"/>
          <p:cNvPicPr>
            <a:picLocks noChangeAspect="1"/>
          </p:cNvPicPr>
          <p:nvPr/>
        </p:nvPicPr>
        <p:blipFill>
          <a:blip r:embed="rId2"/>
          <a:stretch>
            <a:fillRect/>
          </a:stretch>
        </p:blipFill>
        <p:spPr>
          <a:xfrm>
            <a:off x="1148165" y="4234335"/>
            <a:ext cx="5956062" cy="2114859"/>
          </a:xfrm>
          <a:prstGeom prst="rect">
            <a:avLst/>
          </a:prstGeom>
        </p:spPr>
      </p:pic>
    </p:spTree>
    <p:extLst>
      <p:ext uri="{BB962C8B-B14F-4D97-AF65-F5344CB8AC3E}">
        <p14:creationId xmlns:p14="http://schemas.microsoft.com/office/powerpoint/2010/main" val="7514141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en-US"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Risk</a:t>
            </a:r>
            <a:r>
              <a:rPr lang="en-US" dirty="0" smtClean="0"/>
              <a:t> </a:t>
            </a:r>
            <a:r>
              <a:rPr lang="en-US"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Factors</a:t>
            </a:r>
            <a:endParaRPr lang="x-none"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endParaRPr>
          </a:p>
        </p:txBody>
      </p:sp>
      <p:sp>
        <p:nvSpPr>
          <p:cNvPr id="3" name="عنصر نائب للمحتوى 2"/>
          <p:cNvSpPr>
            <a:spLocks noGrp="1"/>
          </p:cNvSpPr>
          <p:nvPr>
            <p:ph idx="1"/>
          </p:nvPr>
        </p:nvSpPr>
        <p:spPr>
          <a:xfrm>
            <a:off x="609598" y="1432560"/>
            <a:ext cx="6736082" cy="4608803"/>
          </a:xfrm>
        </p:spPr>
        <p:txBody>
          <a:bodyPr>
            <a:noAutofit/>
          </a:bodyPr>
          <a:lstStyle/>
          <a:p>
            <a:pPr marL="0" indent="0" fontAlgn="base">
              <a:buNone/>
            </a:pPr>
            <a:r>
              <a:rPr lang="en-US" sz="2800" b="1" u="sng" dirty="0">
                <a:solidFill>
                  <a:srgbClr val="292934"/>
                </a:solidFill>
              </a:rPr>
              <a:t>3. </a:t>
            </a:r>
            <a:r>
              <a:rPr lang="en-US" sz="2800" b="1" u="sng" dirty="0" smtClean="0">
                <a:solidFill>
                  <a:srgbClr val="292934"/>
                </a:solidFill>
              </a:rPr>
              <a:t>Obesity:</a:t>
            </a:r>
            <a:endParaRPr lang="en-US" sz="2800" b="1" u="sng" dirty="0">
              <a:solidFill>
                <a:srgbClr val="292934"/>
              </a:solidFill>
            </a:endParaRPr>
          </a:p>
          <a:p>
            <a:pPr lvl="1" fontAlgn="base"/>
            <a:r>
              <a:rPr lang="en-US" sz="2000" dirty="0"/>
              <a:t>Increase risk of asthma</a:t>
            </a:r>
          </a:p>
          <a:p>
            <a:pPr lvl="1" fontAlgn="base"/>
            <a:r>
              <a:rPr lang="en-US" sz="2000" dirty="0"/>
              <a:t>Increase asthma severity</a:t>
            </a:r>
          </a:p>
          <a:p>
            <a:pPr lvl="1" algn="l" rtl="0" fontAlgn="base"/>
            <a:endParaRPr lang="en-US" sz="1800" dirty="0"/>
          </a:p>
          <a:p>
            <a:pPr marL="0" indent="0" fontAlgn="base">
              <a:buNone/>
            </a:pPr>
            <a:r>
              <a:rPr lang="en-US" sz="2800" b="1" u="sng" dirty="0">
                <a:solidFill>
                  <a:srgbClr val="292934"/>
                </a:solidFill>
              </a:rPr>
              <a:t>4.Infection : </a:t>
            </a:r>
          </a:p>
          <a:p>
            <a:pPr lvl="1" fontAlgn="base"/>
            <a:r>
              <a:rPr lang="en-US" sz="2000" dirty="0"/>
              <a:t>Lower respiratory tract infections in early childhood.</a:t>
            </a:r>
          </a:p>
          <a:p>
            <a:pPr marL="0" indent="0" algn="l" rtl="0" fontAlgn="base">
              <a:buNone/>
            </a:pPr>
            <a:endParaRPr lang="en-US" sz="2000" dirty="0" smtClean="0"/>
          </a:p>
          <a:p>
            <a:pPr marL="0" indent="0" fontAlgn="base">
              <a:buNone/>
            </a:pPr>
            <a:r>
              <a:rPr lang="en-US" sz="2800" b="1" u="sng" dirty="0">
                <a:solidFill>
                  <a:srgbClr val="292934"/>
                </a:solidFill>
              </a:rPr>
              <a:t>5.Medcation : </a:t>
            </a:r>
          </a:p>
          <a:p>
            <a:pPr lvl="1" fontAlgn="base"/>
            <a:r>
              <a:rPr lang="en-US" sz="2000" dirty="0"/>
              <a:t> Acetaminophen/ paracetamol use has been postulated to be risk for asthma because this agent induces depletion of the antioxidant glutathione in </a:t>
            </a:r>
            <a:r>
              <a:rPr lang="en-US" sz="2000"/>
              <a:t>lung </a:t>
            </a:r>
            <a:r>
              <a:rPr lang="en-US" sz="2000" smtClean="0"/>
              <a:t>tissue.</a:t>
            </a:r>
            <a:endParaRPr lang="en-US" sz="2000" dirty="0"/>
          </a:p>
          <a:p>
            <a:pPr marL="0" indent="0" algn="l" rtl="0">
              <a:buNone/>
            </a:pPr>
            <a:endParaRPr lang="x-none" sz="2000" dirty="0"/>
          </a:p>
        </p:txBody>
      </p:sp>
    </p:spTree>
    <p:extLst>
      <p:ext uri="{BB962C8B-B14F-4D97-AF65-F5344CB8AC3E}">
        <p14:creationId xmlns:p14="http://schemas.microsoft.com/office/powerpoint/2010/main" val="30032880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aphicFrame>
        <p:nvGraphicFramePr>
          <p:cNvPr id="4" name="عنصر نائب للمحتوى 3"/>
          <p:cNvGraphicFramePr>
            <a:graphicFrameLocks noGrp="1"/>
          </p:cNvGraphicFramePr>
          <p:nvPr>
            <p:ph idx="1"/>
            <p:extLst>
              <p:ext uri="{D42A27DB-BD31-4B8C-83A1-F6EECF244321}">
                <p14:modId xmlns:p14="http://schemas.microsoft.com/office/powerpoint/2010/main" val="563419768"/>
              </p:ext>
            </p:extLst>
          </p:nvPr>
        </p:nvGraphicFramePr>
        <p:xfrm>
          <a:off x="29532" y="540467"/>
          <a:ext cx="9144000" cy="585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46296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60901"/>
            <a:ext cx="8229600" cy="5851525"/>
          </a:xfrm>
          <a:solidFill>
            <a:srgbClr val="FFFFFF"/>
          </a:solidFill>
          <a:ln>
            <a:solidFill>
              <a:srgbClr val="FFFFFF"/>
            </a:solidFill>
          </a:ln>
        </p:spPr>
        <p:style>
          <a:lnRef idx="1">
            <a:schemeClr val="accent6"/>
          </a:lnRef>
          <a:fillRef idx="2">
            <a:schemeClr val="accent6"/>
          </a:fillRef>
          <a:effectRef idx="1">
            <a:schemeClr val="accent6"/>
          </a:effectRef>
          <a:fontRef idx="minor">
            <a:schemeClr val="dk1"/>
          </a:fontRef>
        </p:style>
        <p:txBody>
          <a:bodyPr/>
          <a:lstStyle/>
          <a:p>
            <a:pPr algn="ctr">
              <a:buNone/>
            </a:pPr>
            <a:endParaRPr lang="x-none" sz="2800" dirty="0" smtClean="0"/>
          </a:p>
          <a:p>
            <a:pPr algn="ctr">
              <a:buNone/>
            </a:pPr>
            <a:endParaRPr lang="x-none" sz="2800" dirty="0"/>
          </a:p>
          <a:p>
            <a:pPr algn="ctr">
              <a:buNone/>
            </a:pPr>
            <a:r>
              <a:rPr lang="en-US" sz="2800" dirty="0" smtClean="0"/>
              <a:t>  </a:t>
            </a:r>
          </a:p>
          <a:p>
            <a:pPr algn="ctr">
              <a:buNone/>
            </a:pPr>
            <a:r>
              <a:rPr lang="x-none" sz="2800" dirty="0" smtClean="0">
                <a:solidFill>
                  <a:srgbClr val="FF0000"/>
                </a:solidFill>
              </a:rPr>
              <a:t> </a:t>
            </a:r>
            <a:r>
              <a:rPr lang="en-US" sz="2800" dirty="0" smtClean="0">
                <a:solidFill>
                  <a:srgbClr val="FF0000"/>
                </a:solidFill>
              </a:rPr>
              <a:t>    Early diagnosis </a:t>
            </a:r>
            <a:r>
              <a:rPr lang="en-US" sz="2800" dirty="0" smtClean="0"/>
              <a:t>of asthma should be made!!!! </a:t>
            </a:r>
          </a:p>
          <a:p>
            <a:pPr algn="ctr">
              <a:buNone/>
            </a:pPr>
            <a:r>
              <a:rPr lang="en-US" sz="2800" dirty="0"/>
              <a:t> </a:t>
            </a:r>
            <a:r>
              <a:rPr lang="en-US" sz="2800" dirty="0" smtClean="0"/>
              <a:t>                </a:t>
            </a:r>
          </a:p>
          <a:p>
            <a:pPr algn="ctr">
              <a:buNone/>
            </a:pPr>
            <a:r>
              <a:rPr lang="en-US" sz="4400" dirty="0">
                <a:solidFill>
                  <a:srgbClr val="FF0000"/>
                </a:solidFill>
              </a:rPr>
              <a:t> </a:t>
            </a:r>
            <a:r>
              <a:rPr lang="en-US" sz="4400" dirty="0" smtClean="0">
                <a:solidFill>
                  <a:srgbClr val="FF0000"/>
                </a:solidFill>
              </a:rPr>
              <a:t> WHY ???</a:t>
            </a:r>
            <a:endParaRPr lang="en-US" dirty="0" smtClean="0">
              <a:solidFill>
                <a:srgbClr val="FF0000"/>
              </a:solidFill>
            </a:endParaRPr>
          </a:p>
        </p:txBody>
      </p:sp>
    </p:spTree>
    <p:extLst>
      <p:ext uri="{BB962C8B-B14F-4D97-AF65-F5344CB8AC3E}">
        <p14:creationId xmlns:p14="http://schemas.microsoft.com/office/powerpoint/2010/main" val="371291935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3829" y="2456908"/>
            <a:ext cx="8563427" cy="1020241"/>
          </a:xfrm>
        </p:spPr>
        <p:style>
          <a:lnRef idx="1">
            <a:schemeClr val="accent3"/>
          </a:lnRef>
          <a:fillRef idx="2">
            <a:schemeClr val="accent3"/>
          </a:fillRef>
          <a:effectRef idx="1">
            <a:schemeClr val="accent3"/>
          </a:effectRef>
          <a:fontRef idx="minor">
            <a:schemeClr val="dk1"/>
          </a:fontRef>
        </p:style>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a typeface="+mj-ea"/>
                <a:cs typeface="+mj-cs"/>
              </a:rPr>
              <a:t>How to diagnose Asthma ??</a:t>
            </a:r>
          </a:p>
        </p:txBody>
      </p:sp>
    </p:spTree>
    <p:extLst>
      <p:ext uri="{BB962C8B-B14F-4D97-AF65-F5344CB8AC3E}">
        <p14:creationId xmlns:p14="http://schemas.microsoft.com/office/powerpoint/2010/main" val="37046743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images (9).jpg"/>
          <p:cNvPicPr>
            <a:picLocks noGrp="1" noChangeAspect="1"/>
          </p:cNvPicPr>
          <p:nvPr>
            <p:ph idx="1"/>
          </p:nvPr>
        </p:nvPicPr>
        <p:blipFill>
          <a:blip r:embed="rId2"/>
          <a:srcRect/>
          <a:stretch>
            <a:fillRect/>
          </a:stretch>
        </p:blipFill>
        <p:spPr>
          <a:xfrm>
            <a:off x="343359" y="460901"/>
            <a:ext cx="8343442" cy="5906032"/>
          </a:xfrm>
        </p:spPr>
      </p:pic>
    </p:spTree>
    <p:extLst>
      <p:ext uri="{BB962C8B-B14F-4D97-AF65-F5344CB8AC3E}">
        <p14:creationId xmlns:p14="http://schemas.microsoft.com/office/powerpoint/2010/main" val="42557295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History </a:t>
            </a:r>
            <a:endParaRPr lang="en-US" dirty="0">
              <a:latin typeface="Arial" charset="0"/>
            </a:endParaRPr>
          </a:p>
        </p:txBody>
      </p:sp>
      <p:sp>
        <p:nvSpPr>
          <p:cNvPr id="3" name="Content Placeholder 2"/>
          <p:cNvSpPr>
            <a:spLocks noGrp="1"/>
          </p:cNvSpPr>
          <p:nvPr>
            <p:ph idx="1"/>
          </p:nvPr>
        </p:nvSpPr>
        <p:spPr>
          <a:xfrm>
            <a:off x="457200" y="1417638"/>
            <a:ext cx="8229600" cy="4525963"/>
          </a:xfrm>
        </p:spPr>
        <p:style>
          <a:lnRef idx="1">
            <a:schemeClr val="accent3"/>
          </a:lnRef>
          <a:fillRef idx="2">
            <a:schemeClr val="accent3"/>
          </a:fillRef>
          <a:effectRef idx="1">
            <a:schemeClr val="accent3"/>
          </a:effectRef>
          <a:fontRef idx="minor">
            <a:schemeClr val="dk1"/>
          </a:fontRef>
        </p:style>
        <p:txBody>
          <a:bodyPr>
            <a:normAutofit/>
          </a:bodyPr>
          <a:lstStyle/>
          <a:p>
            <a:pPr marL="0" indent="0" algn="l">
              <a:buNone/>
            </a:pPr>
            <a:r>
              <a:rPr lang="en-US" dirty="0" smtClean="0"/>
              <a:t>Personal Data</a:t>
            </a:r>
          </a:p>
          <a:p>
            <a:pPr marL="0" indent="0" algn="l">
              <a:buNone/>
            </a:pPr>
            <a:r>
              <a:rPr lang="en-US" dirty="0" smtClean="0"/>
              <a:t>Chief complain </a:t>
            </a:r>
          </a:p>
          <a:p>
            <a:pPr marL="0" indent="0" algn="l">
              <a:buNone/>
            </a:pPr>
            <a:r>
              <a:rPr lang="en-US" dirty="0" smtClean="0"/>
              <a:t>History of presenting illness</a:t>
            </a:r>
          </a:p>
          <a:p>
            <a:pPr marL="0" indent="0" algn="l">
              <a:buNone/>
            </a:pPr>
            <a:r>
              <a:rPr lang="en-US" dirty="0" smtClean="0"/>
              <a:t>Associated symptoms</a:t>
            </a:r>
          </a:p>
          <a:p>
            <a:pPr marL="0" indent="0" algn="l">
              <a:buNone/>
            </a:pPr>
            <a:r>
              <a:rPr lang="en-US" dirty="0" smtClean="0"/>
              <a:t>Medications</a:t>
            </a:r>
          </a:p>
          <a:p>
            <a:pPr marL="0" indent="0" algn="l">
              <a:buNone/>
            </a:pPr>
            <a:r>
              <a:rPr lang="en-US" dirty="0" smtClean="0"/>
              <a:t>Allergies </a:t>
            </a:r>
          </a:p>
          <a:p>
            <a:pPr marL="0" indent="0" algn="l">
              <a:buNone/>
            </a:pPr>
            <a:r>
              <a:rPr lang="en-US" dirty="0" smtClean="0"/>
              <a:t>PMH</a:t>
            </a:r>
          </a:p>
          <a:p>
            <a:pPr marL="0" indent="0" algn="l">
              <a:buNone/>
            </a:pPr>
            <a:r>
              <a:rPr lang="en-US" dirty="0" smtClean="0"/>
              <a:t>PSH</a:t>
            </a:r>
          </a:p>
          <a:p>
            <a:pPr marL="0" indent="0" algn="l">
              <a:buNone/>
            </a:pPr>
            <a:r>
              <a:rPr lang="en-US" dirty="0" smtClean="0"/>
              <a:t>Family </a:t>
            </a:r>
            <a:r>
              <a:rPr lang="en-US" dirty="0" err="1" smtClean="0"/>
              <a:t>Hx</a:t>
            </a:r>
            <a:endParaRPr lang="en-US" dirty="0" smtClean="0"/>
          </a:p>
          <a:p>
            <a:pPr marL="0" indent="0" algn="l">
              <a:buNone/>
            </a:pPr>
            <a:r>
              <a:rPr lang="en-US" dirty="0" smtClean="0"/>
              <a:t>Social </a:t>
            </a:r>
            <a:r>
              <a:rPr lang="en-US" dirty="0" err="1" smtClean="0"/>
              <a:t>Hx</a:t>
            </a:r>
            <a:r>
              <a:rPr lang="en-US" dirty="0" smtClean="0"/>
              <a:t> </a:t>
            </a:r>
          </a:p>
          <a:p>
            <a:pPr marL="0" indent="0" algn="l">
              <a:buNone/>
            </a:pPr>
            <a:endParaRPr lang="en-US" dirty="0"/>
          </a:p>
        </p:txBody>
      </p:sp>
      <p:pic>
        <p:nvPicPr>
          <p:cNvPr id="4" name="صورة 3" descr="download (4).jpg"/>
          <p:cNvPicPr>
            <a:picLocks noChangeAspect="1"/>
          </p:cNvPicPr>
          <p:nvPr/>
        </p:nvPicPr>
        <p:blipFill>
          <a:blip r:embed="rId3"/>
          <a:stretch>
            <a:fillRect/>
          </a:stretch>
        </p:blipFill>
        <p:spPr>
          <a:xfrm>
            <a:off x="6494147" y="3345384"/>
            <a:ext cx="1783220" cy="21653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728067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ln>
            <a:solidFill>
              <a:srgbClr val="FFFFFF"/>
            </a:solidFill>
          </a:ln>
        </p:spPr>
        <p:txBody>
          <a:bodyPr/>
          <a:lstStyle/>
          <a:p>
            <a:pPr algn="ctr"/>
            <a:r>
              <a:rPr lang="en-US" sz="60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History</a:t>
            </a:r>
            <a:endParaRPr lang="en-US" sz="60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endParaRPr>
          </a:p>
        </p:txBody>
      </p:sp>
    </p:spTree>
    <p:extLst>
      <p:ext uri="{BB962C8B-B14F-4D97-AF65-F5344CB8AC3E}">
        <p14:creationId xmlns:p14="http://schemas.microsoft.com/office/powerpoint/2010/main" val="7501885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7652"/>
            <a:ext cx="8229600" cy="5428512"/>
          </a:xfrm>
        </p:spPr>
        <p:txBody>
          <a:bodyPr/>
          <a:lstStyle/>
          <a:p>
            <a:endParaRPr lang="en-US" dirty="0" smtClean="0"/>
          </a:p>
          <a:p>
            <a:endParaRPr lang="en-US" dirty="0"/>
          </a:p>
          <a:p>
            <a:endParaRPr lang="en-US" dirty="0" smtClean="0"/>
          </a:p>
          <a:p>
            <a:pPr marL="0" indent="0" algn="ctr">
              <a:buNone/>
            </a:pPr>
            <a:endParaRPr lang="en-US" dirty="0" smtClean="0"/>
          </a:p>
          <a:p>
            <a:pPr marL="0" indent="0" algn="ctr">
              <a:buNone/>
            </a:pPr>
            <a:r>
              <a:rPr lang="en-US" sz="2800" b="1" dirty="0" smtClean="0"/>
              <a:t>A 12 year old boy present to PHC with his mother complaining of recurrent SOB and Cough for 3 days</a:t>
            </a:r>
            <a:endParaRPr lang="en-US" sz="2800" b="1" dirty="0"/>
          </a:p>
        </p:txBody>
      </p:sp>
    </p:spTree>
    <p:extLst>
      <p:ext uri="{BB962C8B-B14F-4D97-AF65-F5344CB8AC3E}">
        <p14:creationId xmlns:p14="http://schemas.microsoft.com/office/powerpoint/2010/main" val="33230236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8766"/>
            <a:ext cx="8229600" cy="5607397"/>
          </a:xfrm>
        </p:spPr>
        <p:txBody>
          <a:bodyPr/>
          <a:lstStyle/>
          <a:p>
            <a:r>
              <a:rPr lang="en-US" b="1" u="sng" dirty="0" smtClean="0"/>
              <a:t>SOB:</a:t>
            </a:r>
          </a:p>
          <a:p>
            <a:pPr marL="274320" lvl="1" indent="0">
              <a:buNone/>
            </a:pPr>
            <a:r>
              <a:rPr lang="en-US" dirty="0" smtClean="0"/>
              <a:t>Intermittent, getting worse when the weather become dusty and when contact with his cousin cat as well as high temperature. Relieved by avoiding the cat.</a:t>
            </a:r>
          </a:p>
          <a:p>
            <a:pPr marL="274320" lvl="1" indent="0">
              <a:buNone/>
            </a:pPr>
            <a:endParaRPr lang="en-US" dirty="0"/>
          </a:p>
          <a:p>
            <a:pPr marL="274320" lvl="1" indent="0">
              <a:buNone/>
            </a:pPr>
            <a:endParaRPr lang="en-US" dirty="0" smtClean="0"/>
          </a:p>
          <a:p>
            <a:r>
              <a:rPr lang="en-US" dirty="0" smtClean="0"/>
              <a:t>His mother believed that evil eye. </a:t>
            </a:r>
          </a:p>
          <a:p>
            <a:endParaRPr lang="en-US" dirty="0" smtClean="0"/>
          </a:p>
          <a:p>
            <a:r>
              <a:rPr lang="en-US" b="1" u="sng" dirty="0" smtClean="0"/>
              <a:t>Cough:</a:t>
            </a:r>
          </a:p>
          <a:p>
            <a:pPr marL="274320" lvl="1" indent="0">
              <a:buNone/>
            </a:pPr>
            <a:r>
              <a:rPr lang="en-US" dirty="0" smtClean="0"/>
              <a:t>Non-productive, getting worse at night, relived partially by Oxygen mask.</a:t>
            </a:r>
          </a:p>
          <a:p>
            <a:pPr marL="274320" lvl="1" indent="0">
              <a:buNone/>
            </a:pPr>
            <a:endParaRPr lang="en-US" dirty="0" smtClean="0"/>
          </a:p>
          <a:p>
            <a:r>
              <a:rPr lang="en-US" dirty="0" smtClean="0"/>
              <a:t>Associated With </a:t>
            </a:r>
            <a:r>
              <a:rPr lang="en-US" b="1" u="sng" dirty="0" smtClean="0"/>
              <a:t>wheezing</a:t>
            </a:r>
            <a:r>
              <a:rPr lang="en-US" dirty="0" smtClean="0"/>
              <a:t> during attacks.</a:t>
            </a:r>
            <a:endParaRPr lang="en-US" dirty="0"/>
          </a:p>
        </p:txBody>
      </p:sp>
    </p:spTree>
    <p:extLst>
      <p:ext uri="{BB962C8B-B14F-4D97-AF65-F5344CB8AC3E}">
        <p14:creationId xmlns:p14="http://schemas.microsoft.com/office/powerpoint/2010/main" val="16477389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54213" y="1041064"/>
            <a:ext cx="3132587" cy="5085099"/>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a:buChar char="•"/>
            </a:pPr>
            <a:r>
              <a:rPr lang="en-US" sz="2400" dirty="0" smtClean="0">
                <a:solidFill>
                  <a:srgbClr val="292934"/>
                </a:solidFill>
              </a:rPr>
              <a:t>Medication </a:t>
            </a:r>
            <a:r>
              <a:rPr lang="en-US" sz="2400" dirty="0" err="1" smtClean="0">
                <a:solidFill>
                  <a:srgbClr val="292934"/>
                </a:solidFill>
              </a:rPr>
              <a:t>Hx</a:t>
            </a:r>
            <a:r>
              <a:rPr lang="en-US" sz="2400" dirty="0">
                <a:solidFill>
                  <a:srgbClr val="292934"/>
                </a:solidFill>
              </a:rPr>
              <a:t>:</a:t>
            </a:r>
          </a:p>
          <a:p>
            <a:r>
              <a:rPr lang="en-US" sz="2400" dirty="0" smtClean="0">
                <a:solidFill>
                  <a:srgbClr val="292934"/>
                </a:solidFill>
              </a:rPr>
              <a:t>No</a:t>
            </a:r>
          </a:p>
          <a:p>
            <a:endParaRPr lang="en-US" sz="2400" dirty="0">
              <a:solidFill>
                <a:srgbClr val="292934"/>
              </a:solidFill>
            </a:endParaRPr>
          </a:p>
          <a:p>
            <a:pPr marL="342900" indent="-342900">
              <a:buFont typeface="Arial"/>
              <a:buChar char="•"/>
            </a:pPr>
            <a:r>
              <a:rPr lang="en-US" sz="2400" dirty="0">
                <a:solidFill>
                  <a:srgbClr val="292934"/>
                </a:solidFill>
              </a:rPr>
              <a:t>Allergy:</a:t>
            </a:r>
          </a:p>
          <a:p>
            <a:r>
              <a:rPr lang="en-US" sz="2400" dirty="0">
                <a:solidFill>
                  <a:srgbClr val="292934"/>
                </a:solidFill>
              </a:rPr>
              <a:t>No known </a:t>
            </a:r>
            <a:r>
              <a:rPr lang="en-US" sz="2400" dirty="0" smtClean="0">
                <a:solidFill>
                  <a:srgbClr val="292934"/>
                </a:solidFill>
              </a:rPr>
              <a:t>allergy</a:t>
            </a:r>
          </a:p>
          <a:p>
            <a:endParaRPr lang="en-US" sz="2400" dirty="0">
              <a:solidFill>
                <a:srgbClr val="292934"/>
              </a:solidFill>
            </a:endParaRPr>
          </a:p>
          <a:p>
            <a:pPr marL="342900" indent="-342900">
              <a:buFont typeface="Arial"/>
              <a:buChar char="•"/>
            </a:pPr>
            <a:r>
              <a:rPr lang="en-US" sz="2400" dirty="0" smtClean="0">
                <a:solidFill>
                  <a:srgbClr val="292934"/>
                </a:solidFill>
              </a:rPr>
              <a:t>Social </a:t>
            </a:r>
            <a:r>
              <a:rPr lang="en-US" sz="2400" dirty="0" err="1" smtClean="0">
                <a:solidFill>
                  <a:srgbClr val="292934"/>
                </a:solidFill>
              </a:rPr>
              <a:t>Hx</a:t>
            </a:r>
            <a:r>
              <a:rPr lang="en-US" sz="2400" dirty="0">
                <a:solidFill>
                  <a:srgbClr val="292934"/>
                </a:solidFill>
              </a:rPr>
              <a:t>:</a:t>
            </a:r>
          </a:p>
          <a:p>
            <a:r>
              <a:rPr lang="en-US" sz="2400" dirty="0">
                <a:solidFill>
                  <a:srgbClr val="292934"/>
                </a:solidFill>
              </a:rPr>
              <a:t>Not </a:t>
            </a:r>
            <a:r>
              <a:rPr lang="en-US" sz="2400" dirty="0" smtClean="0">
                <a:solidFill>
                  <a:srgbClr val="292934"/>
                </a:solidFill>
              </a:rPr>
              <a:t>smoker, lived with his parents, he has two older brother.</a:t>
            </a:r>
            <a:endParaRPr lang="en-US" sz="2400" dirty="0">
              <a:solidFill>
                <a:srgbClr val="292934"/>
              </a:solidFill>
            </a:endParaRPr>
          </a:p>
        </p:txBody>
      </p:sp>
      <p:sp>
        <p:nvSpPr>
          <p:cNvPr id="5" name="Rectangle 4"/>
          <p:cNvSpPr/>
          <p:nvPr/>
        </p:nvSpPr>
        <p:spPr>
          <a:xfrm>
            <a:off x="839590" y="1041064"/>
            <a:ext cx="3078498" cy="50851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a:buChar char="•"/>
            </a:pPr>
            <a:r>
              <a:rPr lang="en-US" sz="2400" dirty="0" err="1">
                <a:solidFill>
                  <a:srgbClr val="292934"/>
                </a:solidFill>
              </a:rPr>
              <a:t>PMHx</a:t>
            </a:r>
            <a:r>
              <a:rPr lang="en-US" sz="2400" dirty="0">
                <a:solidFill>
                  <a:srgbClr val="292934"/>
                </a:solidFill>
              </a:rPr>
              <a:t>:</a:t>
            </a:r>
          </a:p>
          <a:p>
            <a:r>
              <a:rPr lang="en-US" sz="2400" dirty="0">
                <a:solidFill>
                  <a:srgbClr val="292934"/>
                </a:solidFill>
              </a:rPr>
              <a:t>URTI</a:t>
            </a:r>
            <a:r>
              <a:rPr lang="en-US" sz="2400" dirty="0">
                <a:solidFill>
                  <a:srgbClr val="292934"/>
                </a:solidFill>
                <a:sym typeface="Wingdings"/>
              </a:rPr>
              <a:t> </a:t>
            </a:r>
            <a:r>
              <a:rPr lang="en-US" sz="2400" dirty="0" smtClean="0">
                <a:solidFill>
                  <a:srgbClr val="292934"/>
                </a:solidFill>
                <a:sym typeface="Wingdings"/>
              </a:rPr>
              <a:t>5 days ago.</a:t>
            </a:r>
          </a:p>
          <a:p>
            <a:endParaRPr lang="en-US" sz="2400" dirty="0">
              <a:solidFill>
                <a:srgbClr val="292934"/>
              </a:solidFill>
            </a:endParaRPr>
          </a:p>
          <a:p>
            <a:pPr marL="342900" indent="-342900">
              <a:buFont typeface="Arial"/>
              <a:buChar char="•"/>
            </a:pPr>
            <a:r>
              <a:rPr lang="en-US" sz="2400" dirty="0" err="1">
                <a:solidFill>
                  <a:srgbClr val="292934"/>
                </a:solidFill>
              </a:rPr>
              <a:t>FHx</a:t>
            </a:r>
            <a:r>
              <a:rPr lang="en-US" sz="2400" dirty="0">
                <a:solidFill>
                  <a:srgbClr val="292934"/>
                </a:solidFill>
              </a:rPr>
              <a:t>:</a:t>
            </a:r>
          </a:p>
          <a:p>
            <a:r>
              <a:rPr lang="en-US" sz="2400" dirty="0" smtClean="0">
                <a:solidFill>
                  <a:srgbClr val="292934"/>
                </a:solidFill>
              </a:rPr>
              <a:t>No </a:t>
            </a:r>
            <a:endParaRPr lang="en-US" sz="2400" dirty="0">
              <a:solidFill>
                <a:srgbClr val="292934"/>
              </a:solidFill>
            </a:endParaRPr>
          </a:p>
          <a:p>
            <a:pPr marL="342900" indent="-342900">
              <a:buFont typeface="Arial"/>
              <a:buChar char="•"/>
            </a:pPr>
            <a:r>
              <a:rPr lang="en-US" sz="2400" dirty="0" err="1">
                <a:solidFill>
                  <a:srgbClr val="292934"/>
                </a:solidFill>
              </a:rPr>
              <a:t>SHx</a:t>
            </a:r>
            <a:r>
              <a:rPr lang="en-US" sz="2400" dirty="0">
                <a:solidFill>
                  <a:srgbClr val="292934"/>
                </a:solidFill>
              </a:rPr>
              <a:t>:</a:t>
            </a:r>
          </a:p>
          <a:p>
            <a:r>
              <a:rPr lang="en-US" sz="2400" dirty="0">
                <a:solidFill>
                  <a:srgbClr val="292934"/>
                </a:solidFill>
              </a:rPr>
              <a:t>No</a:t>
            </a:r>
          </a:p>
          <a:p>
            <a:pPr algn="ctr"/>
            <a:endParaRPr lang="en-US" dirty="0">
              <a:solidFill>
                <a:srgbClr val="292934"/>
              </a:solidFill>
            </a:endParaRPr>
          </a:p>
        </p:txBody>
      </p:sp>
    </p:spTree>
    <p:extLst>
      <p:ext uri="{BB962C8B-B14F-4D97-AF65-F5344CB8AC3E}">
        <p14:creationId xmlns:p14="http://schemas.microsoft.com/office/powerpoint/2010/main" val="33257639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4206" y="490439"/>
            <a:ext cx="5865646" cy="923330"/>
          </a:xfrm>
          <a:prstGeom prst="rect">
            <a:avLst/>
          </a:prstGeom>
        </p:spPr>
        <p:txBody>
          <a:bodyPr wrap="none">
            <a:spAutoFit/>
          </a:bodyPr>
          <a:lstStyle/>
          <a:p>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WHAT IS ASTHMA ?</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Rectangle 2"/>
          <p:cNvSpPr/>
          <p:nvPr/>
        </p:nvSpPr>
        <p:spPr>
          <a:xfrm>
            <a:off x="655052" y="2124048"/>
            <a:ext cx="7807158" cy="2554545"/>
          </a:xfrm>
          <a:prstGeom prst="rect">
            <a:avLst/>
          </a:prstGeom>
          <a:solidFill>
            <a:srgbClr val="FFFFFF"/>
          </a:solidFill>
          <a:ln>
            <a:solidFill>
              <a:schemeClr val="bg1"/>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3200" dirty="0"/>
              <a:t>Asthma is a </a:t>
            </a:r>
            <a:r>
              <a:rPr lang="en-US" sz="3200" u="sng" dirty="0"/>
              <a:t>chronic disease </a:t>
            </a:r>
            <a:r>
              <a:rPr lang="en-US" sz="3200" dirty="0"/>
              <a:t>characterized by recurrent attacks of breathlessness and wheezing, which vary in severity and frequency from person to person.</a:t>
            </a:r>
          </a:p>
          <a:p>
            <a:endParaRPr lang="en-US" sz="3200" i="1" dirty="0">
              <a:solidFill>
                <a:schemeClr val="bg1"/>
              </a:solidFill>
            </a:endParaRPr>
          </a:p>
        </p:txBody>
      </p:sp>
      <p:pic>
        <p:nvPicPr>
          <p:cNvPr id="4" name="Picture 3" descr="imagesjj.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700" y="4947535"/>
            <a:ext cx="5041900" cy="1612900"/>
          </a:xfrm>
          <a:prstGeom prst="rect">
            <a:avLst/>
          </a:prstGeom>
        </p:spPr>
      </p:pic>
    </p:spTree>
    <p:extLst>
      <p:ext uri="{BB962C8B-B14F-4D97-AF65-F5344CB8AC3E}">
        <p14:creationId xmlns:p14="http://schemas.microsoft.com/office/powerpoint/2010/main" val="9066218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94089"/>
            <a:ext cx="8229600" cy="4232074"/>
          </a:xfrm>
        </p:spPr>
        <p:txBody>
          <a:bodyPr>
            <a:normAutofit lnSpcReduction="10000"/>
          </a:bodyPr>
          <a:lstStyle/>
          <a:p>
            <a:r>
              <a:rPr lang="en-US" dirty="0"/>
              <a:t>Does the patient or his/her family have a history of asthma or other atopic conditions, such as eczema or allergic rhinitis? </a:t>
            </a:r>
          </a:p>
          <a:p>
            <a:r>
              <a:rPr lang="en-US" dirty="0"/>
              <a:t>Does the patient have recurrent attacks of wheezing? </a:t>
            </a:r>
          </a:p>
          <a:p>
            <a:r>
              <a:rPr lang="en-US" dirty="0"/>
              <a:t>Does the patient have a troublesome cough at night? </a:t>
            </a:r>
          </a:p>
          <a:p>
            <a:r>
              <a:rPr lang="en-US" dirty="0"/>
              <a:t>Does the patient wheeze or cough after exercise? </a:t>
            </a:r>
          </a:p>
          <a:p>
            <a:r>
              <a:rPr lang="en-US" dirty="0"/>
              <a:t>Does the patient experience wheezing, chest tightness, or cough after exposure to pollens, dust, </a:t>
            </a:r>
          </a:p>
          <a:p>
            <a:r>
              <a:rPr lang="en-US" dirty="0"/>
              <a:t>feathered or furry animals, exercise, viral infection, or environmental smoke (cigarettes, </a:t>
            </a:r>
            <a:r>
              <a:rPr lang="en-US" dirty="0" smtClean="0"/>
              <a:t>burning incense </a:t>
            </a:r>
            <a:r>
              <a:rPr lang="en-US" dirty="0"/>
              <a:t>“</a:t>
            </a:r>
            <a:r>
              <a:rPr lang="en-US" dirty="0" err="1"/>
              <a:t>Bukhoor</a:t>
            </a:r>
            <a:r>
              <a:rPr lang="en-US" dirty="0"/>
              <a:t>,” or wood? </a:t>
            </a:r>
          </a:p>
          <a:p>
            <a:endParaRPr lang="en-US" dirty="0"/>
          </a:p>
        </p:txBody>
      </p:sp>
      <p:sp>
        <p:nvSpPr>
          <p:cNvPr id="2" name="TextBox 1"/>
          <p:cNvSpPr txBox="1"/>
          <p:nvPr/>
        </p:nvSpPr>
        <p:spPr>
          <a:xfrm>
            <a:off x="457201" y="817902"/>
            <a:ext cx="8473422" cy="707886"/>
          </a:xfrm>
          <a:prstGeom prst="rect">
            <a:avLst/>
          </a:prstGeom>
          <a:noFill/>
        </p:spPr>
        <p:txBody>
          <a:bodyPr wrap="square" rtlCol="0">
            <a:spAutoFit/>
          </a:bodyPr>
          <a:lstStyle/>
          <a:p>
            <a:pPr algn="ctr"/>
            <a:r>
              <a:rPr lang="en-US" sz="4000" b="1" cap="all" spc="-10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ea typeface="+mj-ea"/>
                <a:cs typeface="+mj-cs"/>
              </a:rPr>
              <a:t>Relevant</a:t>
            </a:r>
            <a:r>
              <a:rPr lang="en-US" dirty="0" smtClean="0"/>
              <a:t> </a:t>
            </a:r>
            <a:r>
              <a:rPr lang="en-US" sz="4000" b="1" cap="all" spc="-10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ea typeface="+mj-ea"/>
                <a:cs typeface="+mj-cs"/>
              </a:rPr>
              <a:t>questions</a:t>
            </a:r>
          </a:p>
        </p:txBody>
      </p:sp>
    </p:spTree>
    <p:extLst>
      <p:ext uri="{BB962C8B-B14F-4D97-AF65-F5344CB8AC3E}">
        <p14:creationId xmlns:p14="http://schemas.microsoft.com/office/powerpoint/2010/main" val="11106793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defTabSz="457200"/>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Relevant questions</a:t>
            </a:r>
          </a:p>
        </p:txBody>
      </p:sp>
      <p:sp>
        <p:nvSpPr>
          <p:cNvPr id="2" name="Content Placeholder 1"/>
          <p:cNvSpPr>
            <a:spLocks noGrp="1"/>
          </p:cNvSpPr>
          <p:nvPr>
            <p:ph idx="1"/>
          </p:nvPr>
        </p:nvSpPr>
        <p:spPr/>
        <p:txBody>
          <a:bodyPr>
            <a:normAutofit/>
          </a:bodyPr>
          <a:lstStyle/>
          <a:p>
            <a:r>
              <a:rPr lang="en-US" dirty="0" smtClean="0"/>
              <a:t>Does </a:t>
            </a:r>
            <a:r>
              <a:rPr lang="en-US" dirty="0"/>
              <a:t>the patient experience worsening of symptoms after taking aspirin/</a:t>
            </a:r>
            <a:r>
              <a:rPr lang="en-US" dirty="0" smtClean="0"/>
              <a:t>non-steroidal </a:t>
            </a:r>
            <a:r>
              <a:rPr lang="en-US" dirty="0"/>
              <a:t>anti</a:t>
            </a:r>
            <a:r>
              <a:rPr lang="en-US" dirty="0" smtClean="0"/>
              <a:t>-inflammatory </a:t>
            </a:r>
            <a:r>
              <a:rPr lang="en-US" dirty="0"/>
              <a:t>medication or use of B-blockers? </a:t>
            </a:r>
          </a:p>
          <a:p>
            <a:r>
              <a:rPr lang="en-US" dirty="0"/>
              <a:t>Does the patient’s cold “go to the chest” or take more than 10 days to clear up? </a:t>
            </a:r>
          </a:p>
          <a:p>
            <a:r>
              <a:rPr lang="en-US" dirty="0"/>
              <a:t>Are symptoms improved by appropriate asthma treatment? </a:t>
            </a:r>
          </a:p>
          <a:p>
            <a:r>
              <a:rPr lang="en-US" dirty="0"/>
              <a:t>Are there any features suggestive of occupational asthma? </a:t>
            </a:r>
          </a:p>
          <a:p>
            <a:endParaRPr lang="en-US" dirty="0"/>
          </a:p>
        </p:txBody>
      </p:sp>
    </p:spTree>
    <p:extLst>
      <p:ext uri="{BB962C8B-B14F-4D97-AF65-F5344CB8AC3E}">
        <p14:creationId xmlns:p14="http://schemas.microsoft.com/office/powerpoint/2010/main" val="38775619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57488"/>
            <a:ext cx="8229600" cy="5019512"/>
          </a:xfrm>
        </p:spPr>
        <p:txBody>
          <a:bodyPr>
            <a:normAutofit/>
          </a:bodyPr>
          <a:lstStyle/>
          <a:p>
            <a:pPr marL="0" indent="0" algn="ctr">
              <a:buNone/>
            </a:pPr>
            <a:endParaRPr lang="en-US" sz="4800" dirty="0"/>
          </a:p>
          <a:p>
            <a:pPr marL="0" indent="0" algn="ctr">
              <a:buNone/>
            </a:pPr>
            <a:endParaRPr lang="en-US" sz="4800" dirty="0"/>
          </a:p>
          <a:p>
            <a:pPr marL="0" indent="0" algn="ctr">
              <a:buNone/>
            </a:pPr>
            <a:r>
              <a:rPr lang="en-US" sz="4800" b="1" cap="all" spc="-1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ea typeface="+mj-ea"/>
                <a:cs typeface="+mj-cs"/>
              </a:rPr>
              <a:t>Physical examination</a:t>
            </a:r>
            <a:endParaRPr lang="en-US" sz="4800" b="1" cap="all" spc="-10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ea typeface="+mj-ea"/>
              <a:cs typeface="+mj-cs"/>
            </a:endParaRPr>
          </a:p>
        </p:txBody>
      </p:sp>
    </p:spTree>
    <p:extLst>
      <p:ext uri="{BB962C8B-B14F-4D97-AF65-F5344CB8AC3E}">
        <p14:creationId xmlns:p14="http://schemas.microsoft.com/office/powerpoint/2010/main" val="28397893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952" y="533400"/>
            <a:ext cx="8467848" cy="990600"/>
          </a:xfrm>
        </p:spPr>
        <p:txBody>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EXAMINATION </a:t>
            </a:r>
            <a:endParaRPr lang="x-none" dirty="0"/>
          </a:p>
        </p:txBody>
      </p:sp>
      <p:sp>
        <p:nvSpPr>
          <p:cNvPr id="3" name="Content Placeholder 2"/>
          <p:cNvSpPr>
            <a:spLocks noGrp="1"/>
          </p:cNvSpPr>
          <p:nvPr>
            <p:ph idx="1"/>
          </p:nvPr>
        </p:nvSpPr>
        <p:spPr/>
        <p:txBody>
          <a:bodyPr/>
          <a:lstStyle/>
          <a:p>
            <a:pPr>
              <a:lnSpc>
                <a:spcPct val="90000"/>
              </a:lnSpc>
            </a:pPr>
            <a:r>
              <a:rPr lang="en-US" dirty="0">
                <a:solidFill>
                  <a:srgbClr val="0070C0"/>
                </a:solidFill>
                <a:effectLst>
                  <a:outerShdw blurRad="38100" dist="38100" dir="2700000" algn="tl">
                    <a:srgbClr val="000000">
                      <a:alpha val="43137"/>
                    </a:srgbClr>
                  </a:outerShdw>
                </a:effectLst>
              </a:rPr>
              <a:t>Vital </a:t>
            </a:r>
            <a:r>
              <a:rPr lang="en-US" dirty="0" smtClean="0">
                <a:solidFill>
                  <a:srgbClr val="0070C0"/>
                </a:solidFill>
                <a:effectLst>
                  <a:outerShdw blurRad="38100" dist="38100" dir="2700000" algn="tl">
                    <a:srgbClr val="000000">
                      <a:alpha val="43137"/>
                    </a:srgbClr>
                  </a:outerShdw>
                </a:effectLst>
              </a:rPr>
              <a:t>Signs:</a:t>
            </a:r>
          </a:p>
          <a:p>
            <a:pPr marL="274320" lvl="1" indent="0">
              <a:lnSpc>
                <a:spcPct val="90000"/>
              </a:lnSpc>
              <a:buNone/>
            </a:pPr>
            <a:r>
              <a:rPr lang="en-US" dirty="0" smtClean="0">
                <a:solidFill>
                  <a:srgbClr val="0070C0"/>
                </a:solidFill>
                <a:effectLst>
                  <a:outerShdw blurRad="38100" dist="38100" dir="2700000" algn="tl">
                    <a:srgbClr val="000000">
                      <a:alpha val="43137"/>
                    </a:srgbClr>
                  </a:outerShdw>
                </a:effectLst>
              </a:rPr>
              <a:t>RR, Pulse, BP, and Temperature.</a:t>
            </a:r>
            <a:endParaRPr lang="en-US" dirty="0">
              <a:solidFill>
                <a:srgbClr val="0070C0"/>
              </a:solidFill>
              <a:effectLst>
                <a:outerShdw blurRad="38100" dist="38100" dir="2700000" algn="tl">
                  <a:srgbClr val="000000">
                    <a:alpha val="43137"/>
                  </a:srgbClr>
                </a:outerShdw>
              </a:effectLst>
            </a:endParaRPr>
          </a:p>
          <a:p>
            <a:pPr>
              <a:lnSpc>
                <a:spcPct val="90000"/>
              </a:lnSpc>
            </a:pPr>
            <a:endParaRPr lang="en-US" dirty="0" smtClean="0">
              <a:solidFill>
                <a:srgbClr val="0070C0"/>
              </a:solidFill>
              <a:effectLst>
                <a:outerShdw blurRad="38100" dist="38100" dir="2700000" algn="tl">
                  <a:srgbClr val="000000">
                    <a:alpha val="43137"/>
                  </a:srgbClr>
                </a:outerShdw>
              </a:effectLst>
            </a:endParaRPr>
          </a:p>
          <a:p>
            <a:pPr>
              <a:lnSpc>
                <a:spcPct val="90000"/>
              </a:lnSpc>
            </a:pPr>
            <a:r>
              <a:rPr lang="en-US" dirty="0" smtClean="0">
                <a:solidFill>
                  <a:srgbClr val="0070C0"/>
                </a:solidFill>
                <a:effectLst>
                  <a:outerShdw blurRad="38100" dist="38100" dir="2700000" algn="tl">
                    <a:srgbClr val="000000">
                      <a:alpha val="43137"/>
                    </a:srgbClr>
                  </a:outerShdw>
                </a:effectLst>
              </a:rPr>
              <a:t>General Examination:</a:t>
            </a:r>
          </a:p>
          <a:p>
            <a:pPr marL="0" indent="0">
              <a:lnSpc>
                <a:spcPct val="90000"/>
              </a:lnSpc>
              <a:buNone/>
            </a:pPr>
            <a:endParaRPr lang="en-US" u="sng" dirty="0" smtClean="0">
              <a:solidFill>
                <a:srgbClr val="0070C0"/>
              </a:solidFill>
              <a:effectLst>
                <a:outerShdw blurRad="38100" dist="38100" dir="2700000" algn="tl">
                  <a:srgbClr val="000000">
                    <a:alpha val="43137"/>
                  </a:srgbClr>
                </a:outerShdw>
              </a:effectLst>
            </a:endParaRPr>
          </a:p>
          <a:p>
            <a:pPr>
              <a:lnSpc>
                <a:spcPct val="90000"/>
              </a:lnSpc>
            </a:pPr>
            <a:r>
              <a:rPr lang="en-US" u="sng" dirty="0" smtClean="0">
                <a:solidFill>
                  <a:srgbClr val="0070C0"/>
                </a:solidFill>
                <a:effectLst>
                  <a:outerShdw blurRad="38100" dist="38100" dir="2700000" algn="tl">
                    <a:srgbClr val="000000">
                      <a:alpha val="43137"/>
                    </a:srgbClr>
                  </a:outerShdw>
                </a:effectLst>
              </a:rPr>
              <a:t>Chest </a:t>
            </a:r>
            <a:r>
              <a:rPr lang="en-US" u="sng" dirty="0">
                <a:solidFill>
                  <a:srgbClr val="0070C0"/>
                </a:solidFill>
                <a:effectLst>
                  <a:outerShdw blurRad="38100" dist="38100" dir="2700000" algn="tl">
                    <a:srgbClr val="000000">
                      <a:alpha val="43137"/>
                    </a:srgbClr>
                  </a:outerShdw>
                </a:effectLst>
              </a:rPr>
              <a:t>and respiratory </a:t>
            </a:r>
            <a:r>
              <a:rPr lang="en-US" u="sng" dirty="0" smtClean="0">
                <a:solidFill>
                  <a:srgbClr val="0070C0"/>
                </a:solidFill>
                <a:effectLst>
                  <a:outerShdw blurRad="38100" dist="38100" dir="2700000" algn="tl">
                    <a:srgbClr val="000000">
                      <a:alpha val="43137"/>
                    </a:srgbClr>
                  </a:outerShdw>
                </a:effectLst>
              </a:rPr>
              <a:t>Examination:</a:t>
            </a:r>
          </a:p>
          <a:p>
            <a:pPr marL="274320" lvl="1" indent="0">
              <a:lnSpc>
                <a:spcPct val="90000"/>
              </a:lnSpc>
              <a:buNone/>
            </a:pPr>
            <a:r>
              <a:rPr lang="en-US" dirty="0" smtClean="0">
                <a:solidFill>
                  <a:srgbClr val="0070C0"/>
                </a:solidFill>
                <a:effectLst>
                  <a:outerShdw blurRad="38100" dist="38100" dir="2700000" algn="tl">
                    <a:srgbClr val="000000">
                      <a:alpha val="43137"/>
                    </a:srgbClr>
                  </a:outerShdw>
                </a:effectLst>
              </a:rPr>
              <a:t>Inspection, Palpation, Percussion, and Auscultation. </a:t>
            </a:r>
            <a:endParaRPr lang="en-US" dirty="0">
              <a:solidFill>
                <a:srgbClr val="0070C0"/>
              </a:solidFill>
              <a:effectLst>
                <a:outerShdw blurRad="38100" dist="38100" dir="2700000" algn="tl">
                  <a:srgbClr val="000000">
                    <a:alpha val="43137"/>
                  </a:srgbClr>
                </a:outerShdw>
              </a:effectLst>
            </a:endParaRPr>
          </a:p>
          <a:p>
            <a:endParaRPr lang="x-none" dirty="0"/>
          </a:p>
        </p:txBody>
      </p:sp>
    </p:spTree>
    <p:extLst>
      <p:ext uri="{BB962C8B-B14F-4D97-AF65-F5344CB8AC3E}">
        <p14:creationId xmlns:p14="http://schemas.microsoft.com/office/powerpoint/2010/main" val="34884366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EXAMINATION </a:t>
            </a:r>
            <a:endParaRPr lang="x-none" dirty="0"/>
          </a:p>
        </p:txBody>
      </p:sp>
      <p:sp>
        <p:nvSpPr>
          <p:cNvPr id="3" name="Content Placeholder 2"/>
          <p:cNvSpPr>
            <a:spLocks noGrp="1"/>
          </p:cNvSpPr>
          <p:nvPr>
            <p:ph idx="1"/>
          </p:nvPr>
        </p:nvSpPr>
        <p:spPr/>
        <p:txBody>
          <a:bodyPr>
            <a:normAutofit/>
          </a:bodyPr>
          <a:lstStyle/>
          <a:p>
            <a:r>
              <a:rPr lang="en-US" b="1" dirty="0">
                <a:solidFill>
                  <a:srgbClr val="FF0000"/>
                </a:solidFill>
              </a:rPr>
              <a:t>1. Inspection</a:t>
            </a:r>
            <a:r>
              <a:rPr lang="en-US" b="1" dirty="0" smtClean="0">
                <a:solidFill>
                  <a:srgbClr val="FF0000"/>
                </a:solidFill>
              </a:rPr>
              <a:t>:</a:t>
            </a:r>
          </a:p>
          <a:p>
            <a:pPr marL="400050" lvl="1" indent="0">
              <a:buNone/>
            </a:pPr>
            <a:r>
              <a:rPr lang="en-US" dirty="0" smtClean="0"/>
              <a:t>Shape</a:t>
            </a:r>
            <a:r>
              <a:rPr lang="en-US" dirty="0"/>
              <a:t>, Breathing, Deformities, Scars, Apex beat, Skin changes &amp; hair distribution. </a:t>
            </a:r>
            <a:endParaRPr lang="en-US" dirty="0" smtClean="0"/>
          </a:p>
          <a:p>
            <a:r>
              <a:rPr lang="en-US" b="1" dirty="0" smtClean="0">
                <a:solidFill>
                  <a:srgbClr val="FF0000"/>
                </a:solidFill>
              </a:rPr>
              <a:t>2</a:t>
            </a:r>
            <a:r>
              <a:rPr lang="en-US" b="1" dirty="0">
                <a:solidFill>
                  <a:srgbClr val="FF0000"/>
                </a:solidFill>
              </a:rPr>
              <a:t>. Palpation: </a:t>
            </a:r>
            <a:endParaRPr lang="en-US" b="1" dirty="0" smtClean="0">
              <a:solidFill>
                <a:srgbClr val="FF0000"/>
              </a:solidFill>
            </a:endParaRPr>
          </a:p>
          <a:p>
            <a:pPr marL="400050" lvl="1" indent="0">
              <a:buNone/>
            </a:pPr>
            <a:r>
              <a:rPr lang="en-US" dirty="0" smtClean="0"/>
              <a:t>Apex </a:t>
            </a:r>
            <a:r>
              <a:rPr lang="en-US" dirty="0"/>
              <a:t>beat, Tracheal deviation, Tracheal tug, tactile vocal fremitus, Rib fracture, Chest expansion. </a:t>
            </a:r>
            <a:endParaRPr lang="en-US" dirty="0" smtClean="0"/>
          </a:p>
          <a:p>
            <a:r>
              <a:rPr lang="en-US" b="1" dirty="0" smtClean="0">
                <a:solidFill>
                  <a:srgbClr val="FF0000"/>
                </a:solidFill>
              </a:rPr>
              <a:t>3</a:t>
            </a:r>
            <a:r>
              <a:rPr lang="en-US" b="1" dirty="0">
                <a:solidFill>
                  <a:srgbClr val="FF0000"/>
                </a:solidFill>
              </a:rPr>
              <a:t>. Percussion</a:t>
            </a:r>
            <a:r>
              <a:rPr lang="en-US" b="1" dirty="0" smtClean="0">
                <a:solidFill>
                  <a:srgbClr val="FF0000"/>
                </a:solidFill>
              </a:rPr>
              <a:t>:</a:t>
            </a:r>
          </a:p>
          <a:p>
            <a:pPr marL="400050" lvl="1" indent="0">
              <a:buNone/>
            </a:pPr>
            <a:r>
              <a:rPr lang="en-US" dirty="0" smtClean="0"/>
              <a:t>Over </a:t>
            </a:r>
            <a:r>
              <a:rPr lang="en-US" dirty="0"/>
              <a:t>the supraclavicular area, clavicle and intercostal space. </a:t>
            </a:r>
            <a:endParaRPr lang="en-US" dirty="0" smtClean="0"/>
          </a:p>
          <a:p>
            <a:r>
              <a:rPr lang="en-US" b="1" dirty="0" smtClean="0">
                <a:solidFill>
                  <a:srgbClr val="FF0000"/>
                </a:solidFill>
              </a:rPr>
              <a:t>4</a:t>
            </a:r>
            <a:r>
              <a:rPr lang="en-US" b="1" dirty="0">
                <a:solidFill>
                  <a:srgbClr val="FF0000"/>
                </a:solidFill>
              </a:rPr>
              <a:t>. Auscultation</a:t>
            </a:r>
            <a:r>
              <a:rPr lang="en-US" b="1" dirty="0" smtClean="0">
                <a:solidFill>
                  <a:srgbClr val="FF0000"/>
                </a:solidFill>
              </a:rPr>
              <a:t>:</a:t>
            </a:r>
          </a:p>
          <a:p>
            <a:pPr marL="400050" lvl="1" indent="0">
              <a:buNone/>
            </a:pPr>
            <a:r>
              <a:rPr lang="en-US" dirty="0" smtClean="0"/>
              <a:t>Breathing </a:t>
            </a:r>
            <a:r>
              <a:rPr lang="en-US" dirty="0"/>
              <a:t>sound, Added sounds, vocal resonance</a:t>
            </a:r>
            <a:endParaRPr lang="x-none" dirty="0"/>
          </a:p>
        </p:txBody>
      </p:sp>
    </p:spTree>
    <p:extLst>
      <p:ext uri="{BB962C8B-B14F-4D97-AF65-F5344CB8AC3E}">
        <p14:creationId xmlns:p14="http://schemas.microsoft.com/office/powerpoint/2010/main" val="15405986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EXAMINATION </a:t>
            </a:r>
            <a:endParaRPr lang="x-none" dirty="0"/>
          </a:p>
        </p:txBody>
      </p:sp>
      <p:sp>
        <p:nvSpPr>
          <p:cNvPr id="3" name="Content Placeholder 2"/>
          <p:cNvSpPr>
            <a:spLocks noGrp="1"/>
          </p:cNvSpPr>
          <p:nvPr>
            <p:ph idx="1"/>
          </p:nvPr>
        </p:nvSpPr>
        <p:spPr>
          <a:xfrm>
            <a:off x="381000" y="1646237"/>
            <a:ext cx="8458200" cy="4525963"/>
          </a:xfrm>
        </p:spPr>
        <p:txBody>
          <a:bodyPr>
            <a:normAutofit/>
          </a:bodyPr>
          <a:lstStyle/>
          <a:p>
            <a:pPr marL="0" indent="0">
              <a:lnSpc>
                <a:spcPct val="90000"/>
              </a:lnSpc>
              <a:buNone/>
            </a:pPr>
            <a:r>
              <a:rPr lang="en-US" b="1" dirty="0">
                <a:solidFill>
                  <a:srgbClr val="FF0000"/>
                </a:solidFill>
              </a:rPr>
              <a:t>Possible Findings: </a:t>
            </a:r>
            <a:endParaRPr lang="en-US" b="1" dirty="0" smtClean="0">
              <a:solidFill>
                <a:srgbClr val="FF0000"/>
              </a:solidFill>
              <a:effectLst>
                <a:outerShdw blurRad="38100" dist="38100" dir="2700000" algn="tl">
                  <a:srgbClr val="000000">
                    <a:alpha val="43137"/>
                  </a:srgbClr>
                </a:outerShdw>
              </a:effectLst>
            </a:endParaRPr>
          </a:p>
          <a:p>
            <a:pPr>
              <a:lnSpc>
                <a:spcPct val="90000"/>
              </a:lnSpc>
            </a:pPr>
            <a:r>
              <a:rPr lang="en-US" dirty="0" smtClean="0">
                <a:solidFill>
                  <a:srgbClr val="002060"/>
                </a:solidFill>
                <a:effectLst>
                  <a:outerShdw blurRad="38100" dist="38100" dir="2700000" algn="tl">
                    <a:srgbClr val="000000">
                      <a:alpha val="43137"/>
                    </a:srgbClr>
                  </a:outerShdw>
                </a:effectLst>
              </a:rPr>
              <a:t>Tachypnea</a:t>
            </a:r>
            <a:r>
              <a:rPr lang="en-US" dirty="0">
                <a:solidFill>
                  <a:srgbClr val="002060"/>
                </a:solidFill>
                <a:effectLst>
                  <a:outerShdw blurRad="38100" dist="38100" dir="2700000" algn="tl">
                    <a:srgbClr val="000000">
                      <a:alpha val="43137"/>
                    </a:srgbClr>
                  </a:outerShdw>
                </a:effectLst>
              </a:rPr>
              <a:t>.</a:t>
            </a:r>
          </a:p>
          <a:p>
            <a:pPr>
              <a:lnSpc>
                <a:spcPct val="90000"/>
              </a:lnSpc>
            </a:pPr>
            <a:r>
              <a:rPr lang="en-US" dirty="0">
                <a:solidFill>
                  <a:srgbClr val="002060"/>
                </a:solidFill>
                <a:effectLst>
                  <a:outerShdw blurRad="38100" dist="38100" dir="2700000" algn="tl">
                    <a:srgbClr val="000000">
                      <a:alpha val="43137"/>
                    </a:srgbClr>
                  </a:outerShdw>
                </a:effectLst>
              </a:rPr>
              <a:t>Wheeze /</a:t>
            </a:r>
            <a:r>
              <a:rPr lang="en-US" dirty="0" smtClean="0">
                <a:solidFill>
                  <a:srgbClr val="002060"/>
                </a:solidFill>
                <a:effectLst>
                  <a:outerShdw blurRad="38100" dist="38100" dir="2700000" algn="tl">
                    <a:srgbClr val="000000">
                      <a:alpha val="43137"/>
                    </a:srgbClr>
                  </a:outerShdw>
                </a:effectLst>
              </a:rPr>
              <a:t>Rhonchi.</a:t>
            </a:r>
          </a:p>
          <a:p>
            <a:pPr marL="800100" lvl="2" indent="0">
              <a:lnSpc>
                <a:spcPct val="90000"/>
              </a:lnSpc>
              <a:buNone/>
            </a:pPr>
            <a:r>
              <a:rPr lang="en-US" sz="2200" dirty="0" smtClean="0"/>
              <a:t>Widespread, high-pitched, musical wheezes are a characteristic feature of asthma.</a:t>
            </a:r>
            <a:endParaRPr lang="en-US" sz="2200" dirty="0" smtClean="0">
              <a:effectLst>
                <a:outerShdw blurRad="38100" dist="38100" dir="2700000" algn="tl">
                  <a:srgbClr val="000000">
                    <a:alpha val="43137"/>
                  </a:srgbClr>
                </a:outerShdw>
              </a:effectLst>
            </a:endParaRPr>
          </a:p>
          <a:p>
            <a:pPr>
              <a:lnSpc>
                <a:spcPct val="90000"/>
              </a:lnSpc>
            </a:pPr>
            <a:r>
              <a:rPr lang="en-US" dirty="0" smtClean="0">
                <a:solidFill>
                  <a:srgbClr val="002060"/>
                </a:solidFill>
                <a:effectLst>
                  <a:outerShdw blurRad="38100" dist="38100" dir="2700000" algn="tl">
                    <a:srgbClr val="000000">
                      <a:alpha val="43137"/>
                    </a:srgbClr>
                  </a:outerShdw>
                </a:effectLst>
              </a:rPr>
              <a:t>Use </a:t>
            </a:r>
            <a:r>
              <a:rPr lang="en-US" dirty="0">
                <a:solidFill>
                  <a:srgbClr val="002060"/>
                </a:solidFill>
                <a:effectLst>
                  <a:outerShdw blurRad="38100" dist="38100" dir="2700000" algn="tl">
                    <a:srgbClr val="000000">
                      <a:alpha val="43137"/>
                    </a:srgbClr>
                  </a:outerShdw>
                </a:effectLst>
              </a:rPr>
              <a:t>of accessory muscles of respiration.</a:t>
            </a:r>
          </a:p>
          <a:p>
            <a:pPr>
              <a:lnSpc>
                <a:spcPct val="90000"/>
              </a:lnSpc>
            </a:pPr>
            <a:r>
              <a:rPr lang="en-US" dirty="0">
                <a:solidFill>
                  <a:srgbClr val="002060"/>
                </a:solidFill>
                <a:effectLst>
                  <a:outerShdw blurRad="38100" dist="38100" dir="2700000" algn="tl">
                    <a:srgbClr val="000000">
                      <a:alpha val="43137"/>
                    </a:srgbClr>
                  </a:outerShdw>
                </a:effectLst>
              </a:rPr>
              <a:t>paradoxical pulse (a pulse that is weaker during inhalation and stronger during exhalation).</a:t>
            </a:r>
          </a:p>
          <a:p>
            <a:pPr>
              <a:lnSpc>
                <a:spcPct val="90000"/>
              </a:lnSpc>
            </a:pPr>
            <a:r>
              <a:rPr lang="en-US" dirty="0">
                <a:solidFill>
                  <a:srgbClr val="002060"/>
                </a:solidFill>
                <a:effectLst>
                  <a:outerShdw blurRad="38100" dist="38100" dir="2700000" algn="tl">
                    <a:srgbClr val="000000">
                      <a:alpha val="43137"/>
                    </a:srgbClr>
                  </a:outerShdw>
                </a:effectLst>
              </a:rPr>
              <a:t>Over-inflation of the chest.</a:t>
            </a:r>
          </a:p>
          <a:p>
            <a:pPr>
              <a:lnSpc>
                <a:spcPct val="90000"/>
              </a:lnSpc>
            </a:pPr>
            <a:r>
              <a:rPr lang="en-US" dirty="0">
                <a:solidFill>
                  <a:srgbClr val="002060"/>
                </a:solidFill>
                <a:effectLst>
                  <a:outerShdw blurRad="38100" dist="38100" dir="2700000" algn="tl">
                    <a:srgbClr val="000000">
                      <a:alpha val="43137"/>
                    </a:srgbClr>
                  </a:outerShdw>
                </a:effectLst>
              </a:rPr>
              <a:t>Cyanosis of nails.</a:t>
            </a:r>
          </a:p>
          <a:p>
            <a:pPr>
              <a:lnSpc>
                <a:spcPct val="90000"/>
              </a:lnSpc>
            </a:pPr>
            <a:r>
              <a:rPr lang="en-US" dirty="0">
                <a:solidFill>
                  <a:srgbClr val="002060"/>
                </a:solidFill>
                <a:effectLst>
                  <a:outerShdw blurRad="38100" dist="38100" dir="2700000" algn="tl">
                    <a:srgbClr val="000000">
                      <a:alpha val="43137"/>
                    </a:srgbClr>
                  </a:outerShdw>
                </a:effectLst>
              </a:rPr>
              <a:t>signs of allergy in skin, nose, eyes.</a:t>
            </a:r>
          </a:p>
          <a:p>
            <a:endParaRPr lang="x-none" dirty="0"/>
          </a:p>
        </p:txBody>
      </p:sp>
    </p:spTree>
    <p:extLst>
      <p:ext uri="{BB962C8B-B14F-4D97-AF65-F5344CB8AC3E}">
        <p14:creationId xmlns:p14="http://schemas.microsoft.com/office/powerpoint/2010/main" val="23885149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EXAMINATION </a:t>
            </a:r>
            <a:endParaRPr lang="x-none" dirty="0"/>
          </a:p>
        </p:txBody>
      </p:sp>
      <p:sp>
        <p:nvSpPr>
          <p:cNvPr id="3" name="Content Placeholder 2"/>
          <p:cNvSpPr>
            <a:spLocks noGrp="1"/>
          </p:cNvSpPr>
          <p:nvPr>
            <p:ph idx="1"/>
          </p:nvPr>
        </p:nvSpPr>
        <p:spPr/>
        <p:txBody>
          <a:bodyPr>
            <a:normAutofit lnSpcReduction="10000"/>
          </a:bodyPr>
          <a:lstStyle/>
          <a:p>
            <a:pPr>
              <a:buNone/>
            </a:pPr>
            <a:r>
              <a:rPr lang="en-US" dirty="0"/>
              <a:t> </a:t>
            </a:r>
          </a:p>
          <a:p>
            <a:pPr>
              <a:buNone/>
            </a:pPr>
            <a:r>
              <a:rPr lang="en-US" b="1" dirty="0"/>
              <a:t>Physical findings that suggest </a:t>
            </a:r>
            <a:r>
              <a:rPr lang="en-US" b="1" dirty="0">
                <a:solidFill>
                  <a:srgbClr val="FF0000"/>
                </a:solidFill>
              </a:rPr>
              <a:t>severe </a:t>
            </a:r>
            <a:r>
              <a:rPr lang="en-US" b="1" dirty="0"/>
              <a:t>airflow obstruction </a:t>
            </a:r>
            <a:r>
              <a:rPr lang="en-US" b="1" dirty="0" smtClean="0"/>
              <a:t>in asthma </a:t>
            </a:r>
            <a:r>
              <a:rPr lang="en-US" b="1" dirty="0"/>
              <a:t>include:</a:t>
            </a:r>
          </a:p>
          <a:p>
            <a:pPr>
              <a:buNone/>
            </a:pPr>
            <a:endParaRPr lang="en-US" b="1" dirty="0"/>
          </a:p>
          <a:p>
            <a:pPr>
              <a:buNone/>
            </a:pPr>
            <a:r>
              <a:rPr lang="en-US" dirty="0"/>
              <a:t> 1-Tachypnea, tachycardia, prolonged expiratory phase of respiration (decreased I:E ratio), </a:t>
            </a:r>
          </a:p>
          <a:p>
            <a:pPr>
              <a:buNone/>
            </a:pPr>
            <a:r>
              <a:rPr lang="en-US" dirty="0"/>
              <a:t>2- Seated position with use of extended arms to support the upper chest ("tripod position"). </a:t>
            </a:r>
          </a:p>
          <a:p>
            <a:pPr>
              <a:buNone/>
            </a:pPr>
            <a:r>
              <a:rPr lang="en-US" dirty="0"/>
              <a:t>3- Use of the accessory muscles of breathing during inspiration </a:t>
            </a:r>
            <a:endParaRPr lang="en-US" dirty="0" smtClean="0"/>
          </a:p>
          <a:p>
            <a:pPr>
              <a:buNone/>
            </a:pPr>
            <a:r>
              <a:rPr lang="en-US" dirty="0" smtClean="0"/>
              <a:t>4- </a:t>
            </a:r>
            <a:r>
              <a:rPr lang="en-US" dirty="0" err="1"/>
              <a:t>Pulsus</a:t>
            </a:r>
            <a:r>
              <a:rPr lang="en-US" dirty="0"/>
              <a:t> </a:t>
            </a:r>
            <a:r>
              <a:rPr lang="en-US" dirty="0" err="1"/>
              <a:t>paradoxus</a:t>
            </a:r>
            <a:r>
              <a:rPr lang="en-US" dirty="0"/>
              <a:t> (greater than 12 mmHg fall in systolic blood pressure during inspiration)  </a:t>
            </a:r>
          </a:p>
          <a:p>
            <a:endParaRPr lang="x-none" dirty="0"/>
          </a:p>
        </p:txBody>
      </p:sp>
    </p:spTree>
    <p:extLst>
      <p:ext uri="{BB962C8B-B14F-4D97-AF65-F5344CB8AC3E}">
        <p14:creationId xmlns:p14="http://schemas.microsoft.com/office/powerpoint/2010/main" val="10611224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Back to our case</a:t>
            </a:r>
            <a:endParaRPr lang="x-none"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idx="1"/>
          </p:nvPr>
        </p:nvSpPr>
        <p:spPr/>
        <p:txBody>
          <a:bodyPr/>
          <a:lstStyle/>
          <a:p>
            <a:endParaRPr lang="en-US" dirty="0" smtClean="0">
              <a:solidFill>
                <a:srgbClr val="0070C0"/>
              </a:solidFill>
              <a:effectLst>
                <a:outerShdw blurRad="38100" dist="38100" dir="2700000" algn="tl">
                  <a:srgbClr val="000000">
                    <a:alpha val="43137"/>
                  </a:srgbClr>
                </a:outerShdw>
              </a:effectLst>
            </a:endParaRPr>
          </a:p>
          <a:p>
            <a:r>
              <a:rPr lang="en-US" dirty="0" smtClean="0">
                <a:solidFill>
                  <a:srgbClr val="0070C0"/>
                </a:solidFill>
                <a:effectLst>
                  <a:outerShdw blurRad="38100" dist="38100" dir="2700000" algn="tl">
                    <a:srgbClr val="000000">
                      <a:alpha val="43137"/>
                    </a:srgbClr>
                  </a:outerShdw>
                </a:effectLst>
              </a:rPr>
              <a:t>Vital </a:t>
            </a:r>
            <a:r>
              <a:rPr lang="en-US" dirty="0">
                <a:solidFill>
                  <a:srgbClr val="0070C0"/>
                </a:solidFill>
                <a:effectLst>
                  <a:outerShdw blurRad="38100" dist="38100" dir="2700000" algn="tl">
                    <a:srgbClr val="000000">
                      <a:alpha val="43137"/>
                    </a:srgbClr>
                  </a:outerShdw>
                </a:effectLst>
              </a:rPr>
              <a:t>Signs </a:t>
            </a:r>
            <a:r>
              <a:rPr lang="en-US" dirty="0" smtClean="0"/>
              <a:t>:</a:t>
            </a:r>
          </a:p>
          <a:p>
            <a:pPr lvl="1">
              <a:buFont typeface="Courier New" pitchFamily="49" charset="0"/>
              <a:buChar char="o"/>
            </a:pPr>
            <a:r>
              <a:rPr lang="en-US" dirty="0"/>
              <a:t>Respiratory rate </a:t>
            </a:r>
            <a:r>
              <a:rPr lang="en-US" dirty="0" smtClean="0"/>
              <a:t>: 28/min </a:t>
            </a:r>
          </a:p>
          <a:p>
            <a:pPr lvl="1">
              <a:buFont typeface="Courier New" pitchFamily="49" charset="0"/>
              <a:buChar char="o"/>
            </a:pPr>
            <a:r>
              <a:rPr lang="en-US" dirty="0" smtClean="0"/>
              <a:t>Pulse: 100/min</a:t>
            </a:r>
          </a:p>
          <a:p>
            <a:pPr lvl="1">
              <a:buFont typeface="Courier New" pitchFamily="49" charset="0"/>
              <a:buChar char="o"/>
            </a:pPr>
            <a:r>
              <a:rPr lang="en-US" dirty="0" smtClean="0"/>
              <a:t>Blood pressure: 128/80 </a:t>
            </a:r>
            <a:r>
              <a:rPr lang="en-US" dirty="0" err="1" smtClean="0"/>
              <a:t>mmhg</a:t>
            </a:r>
            <a:endParaRPr lang="en-US" dirty="0" smtClean="0"/>
          </a:p>
          <a:p>
            <a:pPr lvl="1">
              <a:buFont typeface="Courier New" pitchFamily="49" charset="0"/>
              <a:buChar char="o"/>
            </a:pPr>
            <a:r>
              <a:rPr lang="en-US" dirty="0" smtClean="0"/>
              <a:t>Temperature : 36.7 C</a:t>
            </a:r>
          </a:p>
        </p:txBody>
      </p:sp>
    </p:spTree>
    <p:extLst>
      <p:ext uri="{BB962C8B-B14F-4D97-AF65-F5344CB8AC3E}">
        <p14:creationId xmlns:p14="http://schemas.microsoft.com/office/powerpoint/2010/main" val="33515352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Back to our case</a:t>
            </a:r>
            <a:endParaRPr lang="x-none"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idx="1"/>
          </p:nvPr>
        </p:nvSpPr>
        <p:spPr/>
        <p:txBody>
          <a:bodyPr/>
          <a:lstStyle/>
          <a:p>
            <a:r>
              <a:rPr lang="en-US" dirty="0">
                <a:solidFill>
                  <a:srgbClr val="0070C0"/>
                </a:solidFill>
                <a:effectLst>
                  <a:outerShdw blurRad="38100" dist="38100" dir="2700000" algn="tl">
                    <a:srgbClr val="000000">
                      <a:alpha val="43137"/>
                    </a:srgbClr>
                  </a:outerShdw>
                </a:effectLst>
              </a:rPr>
              <a:t>General </a:t>
            </a:r>
            <a:r>
              <a:rPr lang="en-US" dirty="0" smtClean="0">
                <a:solidFill>
                  <a:srgbClr val="0070C0"/>
                </a:solidFill>
                <a:effectLst>
                  <a:outerShdw blurRad="38100" dist="38100" dir="2700000" algn="tl">
                    <a:srgbClr val="000000">
                      <a:alpha val="43137"/>
                    </a:srgbClr>
                  </a:outerShdw>
                </a:effectLst>
              </a:rPr>
              <a:t>Examination</a:t>
            </a:r>
          </a:p>
          <a:p>
            <a:pPr lvl="1">
              <a:buFont typeface="Courier New" pitchFamily="49" charset="0"/>
              <a:buChar char="o"/>
            </a:pPr>
            <a:r>
              <a:rPr lang="en-US" dirty="0" smtClean="0"/>
              <a:t>Height: 160cm </a:t>
            </a:r>
          </a:p>
          <a:p>
            <a:pPr lvl="1">
              <a:buFont typeface="Courier New" pitchFamily="49" charset="0"/>
              <a:buChar char="o"/>
            </a:pPr>
            <a:r>
              <a:rPr lang="en-US" dirty="0" smtClean="0"/>
              <a:t>Weight : 55 kg</a:t>
            </a:r>
          </a:p>
          <a:p>
            <a:pPr lvl="1">
              <a:buFont typeface="Courier New" pitchFamily="49" charset="0"/>
              <a:buChar char="o"/>
            </a:pPr>
            <a:r>
              <a:rPr lang="en-US" dirty="0" smtClean="0"/>
              <a:t>BMI: 21.5 </a:t>
            </a:r>
            <a:r>
              <a:rPr lang="en-US" dirty="0"/>
              <a:t>kg/m</a:t>
            </a:r>
            <a:r>
              <a:rPr lang="en-US" b="1" baseline="30000" dirty="0" smtClean="0"/>
              <a:t>2</a:t>
            </a:r>
            <a:r>
              <a:rPr lang="en-US" dirty="0" smtClean="0"/>
              <a:t> ( normal weight )</a:t>
            </a:r>
          </a:p>
          <a:p>
            <a:pPr lvl="1">
              <a:buFont typeface="Courier New" pitchFamily="49" charset="0"/>
              <a:buChar char="o"/>
            </a:pPr>
            <a:r>
              <a:rPr lang="en-US" dirty="0" smtClean="0"/>
              <a:t>He is oriented to </a:t>
            </a:r>
            <a:r>
              <a:rPr lang="en-US" dirty="0"/>
              <a:t>person, place and time</a:t>
            </a:r>
          </a:p>
          <a:p>
            <a:pPr lvl="1">
              <a:buFont typeface="Courier New" pitchFamily="49" charset="0"/>
              <a:buChar char="o"/>
            </a:pPr>
            <a:endParaRPr lang="en-US" dirty="0"/>
          </a:p>
          <a:p>
            <a:pPr marL="0" indent="0">
              <a:buNone/>
            </a:pPr>
            <a:endParaRPr lang="en-US" dirty="0">
              <a:solidFill>
                <a:srgbClr val="0070C0"/>
              </a:solidFill>
              <a:effectLst>
                <a:outerShdw blurRad="38100" dist="38100" dir="2700000" algn="tl">
                  <a:srgbClr val="000000">
                    <a:alpha val="43137"/>
                  </a:srgbClr>
                </a:outerShdw>
              </a:effectLst>
            </a:endParaRPr>
          </a:p>
          <a:p>
            <a:endParaRPr lang="x-none" dirty="0"/>
          </a:p>
        </p:txBody>
      </p:sp>
    </p:spTree>
    <p:extLst>
      <p:ext uri="{BB962C8B-B14F-4D97-AF65-F5344CB8AC3E}">
        <p14:creationId xmlns:p14="http://schemas.microsoft.com/office/powerpoint/2010/main" val="33021059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Back to our case</a:t>
            </a:r>
            <a:endParaRPr lang="x-none"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idx="1"/>
          </p:nvPr>
        </p:nvSpPr>
        <p:spPr/>
        <p:txBody>
          <a:bodyPr/>
          <a:lstStyle/>
          <a:p>
            <a:r>
              <a:rPr lang="en-US" u="sng" dirty="0">
                <a:solidFill>
                  <a:srgbClr val="0070C0"/>
                </a:solidFill>
                <a:effectLst>
                  <a:outerShdw blurRad="38100" dist="38100" dir="2700000" algn="tl">
                    <a:srgbClr val="000000">
                      <a:alpha val="43137"/>
                    </a:srgbClr>
                  </a:outerShdw>
                </a:effectLst>
              </a:rPr>
              <a:t>Chest and respiratory Examination </a:t>
            </a:r>
          </a:p>
          <a:p>
            <a:pPr lvl="1">
              <a:buFont typeface="Courier New" pitchFamily="49" charset="0"/>
              <a:buChar char="o"/>
            </a:pPr>
            <a:r>
              <a:rPr lang="en-US" b="1" dirty="0">
                <a:solidFill>
                  <a:srgbClr val="FF0000"/>
                </a:solidFill>
              </a:rPr>
              <a:t>1. Inspection</a:t>
            </a:r>
            <a:r>
              <a:rPr lang="en-US" b="1" dirty="0" smtClean="0">
                <a:solidFill>
                  <a:srgbClr val="FF0000"/>
                </a:solidFill>
              </a:rPr>
              <a:t>:</a:t>
            </a:r>
            <a:endParaRPr lang="en-US" b="1" dirty="0">
              <a:solidFill>
                <a:srgbClr val="FF0000"/>
              </a:solidFill>
            </a:endParaRPr>
          </a:p>
          <a:p>
            <a:pPr marL="960120" lvl="2" indent="-285750">
              <a:buFont typeface="Courier New" pitchFamily="49" charset="0"/>
              <a:buChar char="o"/>
            </a:pPr>
            <a:r>
              <a:rPr lang="en-US" dirty="0"/>
              <a:t> No </a:t>
            </a:r>
            <a:r>
              <a:rPr lang="en-US" dirty="0" smtClean="0"/>
              <a:t>deformity, No skin changes , No scars </a:t>
            </a:r>
          </a:p>
          <a:p>
            <a:pPr marL="274320" lvl="1" indent="0">
              <a:buNone/>
            </a:pPr>
            <a:r>
              <a:rPr lang="en-US" b="1" dirty="0" smtClean="0">
                <a:solidFill>
                  <a:srgbClr val="FF0000"/>
                </a:solidFill>
              </a:rPr>
              <a:t>2. Palpation: </a:t>
            </a:r>
          </a:p>
          <a:p>
            <a:pPr marL="960120" lvl="2" indent="-285750">
              <a:buFont typeface="Courier New" pitchFamily="49" charset="0"/>
              <a:buChar char="o"/>
            </a:pPr>
            <a:r>
              <a:rPr lang="en-US" dirty="0" smtClean="0"/>
              <a:t>trachea </a:t>
            </a:r>
            <a:r>
              <a:rPr lang="en-US" dirty="0"/>
              <a:t>centrally located </a:t>
            </a:r>
            <a:r>
              <a:rPr lang="en-US" dirty="0" smtClean="0"/>
              <a:t>, Symmetrical </a:t>
            </a:r>
            <a:r>
              <a:rPr lang="en-US" dirty="0"/>
              <a:t>chest </a:t>
            </a:r>
            <a:r>
              <a:rPr lang="en-US" dirty="0" smtClean="0"/>
              <a:t>expansion </a:t>
            </a:r>
            <a:r>
              <a:rPr lang="en-US" dirty="0"/>
              <a:t>, Equal Tactile vocal </a:t>
            </a:r>
            <a:r>
              <a:rPr lang="en-US" dirty="0" smtClean="0"/>
              <a:t>Fremitus.</a:t>
            </a:r>
            <a:endParaRPr lang="en-US" dirty="0"/>
          </a:p>
          <a:p>
            <a:pPr lvl="1">
              <a:buFont typeface="Courier New" pitchFamily="49" charset="0"/>
              <a:buChar char="o"/>
            </a:pPr>
            <a:r>
              <a:rPr lang="en-US" b="1" dirty="0">
                <a:solidFill>
                  <a:srgbClr val="FF0000"/>
                </a:solidFill>
              </a:rPr>
              <a:t>3. Percussion:</a:t>
            </a:r>
          </a:p>
          <a:p>
            <a:pPr marL="960120" lvl="2" indent="-285750">
              <a:buFont typeface="Courier New" pitchFamily="49" charset="0"/>
              <a:buChar char="o"/>
            </a:pPr>
            <a:r>
              <a:rPr lang="en-US" dirty="0"/>
              <a:t>resonant</a:t>
            </a:r>
          </a:p>
          <a:p>
            <a:pPr lvl="1">
              <a:buFont typeface="Courier New" pitchFamily="49" charset="0"/>
              <a:buChar char="o"/>
            </a:pPr>
            <a:r>
              <a:rPr lang="en-US" b="1" dirty="0">
                <a:solidFill>
                  <a:srgbClr val="FF0000"/>
                </a:solidFill>
              </a:rPr>
              <a:t>4. Auscultation</a:t>
            </a:r>
            <a:r>
              <a:rPr lang="en-US" b="1" dirty="0" smtClean="0">
                <a:solidFill>
                  <a:srgbClr val="FF0000"/>
                </a:solidFill>
              </a:rPr>
              <a:t>:</a:t>
            </a:r>
          </a:p>
          <a:p>
            <a:pPr lvl="2">
              <a:buFont typeface="Courier New" pitchFamily="49" charset="0"/>
              <a:buChar char="o"/>
            </a:pPr>
            <a:r>
              <a:rPr lang="en-US" dirty="0"/>
              <a:t>Widespread, high-pitched, musical </a:t>
            </a:r>
            <a:r>
              <a:rPr lang="en-US" dirty="0" smtClean="0"/>
              <a:t>wheezes.</a:t>
            </a:r>
            <a:endParaRPr lang="en-US" b="1" dirty="0">
              <a:solidFill>
                <a:srgbClr val="FF0000"/>
              </a:solidFill>
            </a:endParaRPr>
          </a:p>
          <a:p>
            <a:pPr marL="960120" lvl="2" indent="-285750">
              <a:buFont typeface="Courier New" pitchFamily="49" charset="0"/>
              <a:buChar char="o"/>
            </a:pPr>
            <a:endParaRPr lang="x-none" dirty="0"/>
          </a:p>
        </p:txBody>
      </p:sp>
    </p:spTree>
    <p:extLst>
      <p:ext uri="{BB962C8B-B14F-4D97-AF65-F5344CB8AC3E}">
        <p14:creationId xmlns:p14="http://schemas.microsoft.com/office/powerpoint/2010/main" val="30847238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3310" y="1001756"/>
            <a:ext cx="8405727" cy="5043830"/>
          </a:xfrm>
        </p:spPr>
        <p:txBody>
          <a:bodyPr>
            <a:normAutofit/>
          </a:bodyPr>
          <a:lstStyle/>
          <a:p>
            <a:endParaRPr lang="en-US" dirty="0" smtClean="0"/>
          </a:p>
          <a:p>
            <a:r>
              <a:rPr lang="en-US" dirty="0" smtClean="0"/>
              <a:t>Asthma </a:t>
            </a:r>
            <a:r>
              <a:rPr lang="en-US" dirty="0"/>
              <a:t>is a common and potentially serious chronic disease that can be </a:t>
            </a:r>
            <a:r>
              <a:rPr lang="en-US" b="1" dirty="0"/>
              <a:t>controlled</a:t>
            </a:r>
            <a:r>
              <a:rPr lang="en-US" dirty="0"/>
              <a:t> but </a:t>
            </a:r>
            <a:r>
              <a:rPr lang="en-US" b="1" dirty="0">
                <a:solidFill>
                  <a:srgbClr val="FF0000"/>
                </a:solidFill>
              </a:rPr>
              <a:t>not cured</a:t>
            </a:r>
            <a:r>
              <a:rPr lang="en-US" dirty="0"/>
              <a:t>.</a:t>
            </a:r>
          </a:p>
          <a:p>
            <a:pPr marL="274320" lvl="1" indent="0">
              <a:buNone/>
            </a:pPr>
            <a:endParaRPr lang="en-GB" sz="1800" dirty="0"/>
          </a:p>
          <a:p>
            <a:pPr marL="274320" lvl="1" indent="0">
              <a:buNone/>
            </a:pPr>
            <a:endParaRPr lang="en-US" sz="1900" dirty="0" smtClean="0"/>
          </a:p>
          <a:p>
            <a:pPr marL="731520" lvl="1" indent="-457200" algn="l" rtl="0">
              <a:buFont typeface="+mj-lt"/>
              <a:buAutoNum type="arabicPeriod"/>
            </a:pPr>
            <a:endParaRPr lang="en-US" sz="1900" dirty="0" smtClean="0"/>
          </a:p>
          <a:p>
            <a:pPr marL="731520" lvl="1" indent="-457200" algn="l" rtl="0">
              <a:buFont typeface="+mj-lt"/>
              <a:buAutoNum type="arabicPeriod"/>
            </a:pPr>
            <a:endParaRPr lang="en-US" sz="1900" dirty="0"/>
          </a:p>
          <a:p>
            <a:pPr marL="731520" lvl="1" indent="-457200" algn="l" rtl="0">
              <a:buFont typeface="+mj-lt"/>
              <a:buAutoNum type="arabicPeriod"/>
            </a:pPr>
            <a:endParaRPr lang="en-US" sz="1900" dirty="0"/>
          </a:p>
        </p:txBody>
      </p:sp>
      <p:sp>
        <p:nvSpPr>
          <p:cNvPr id="4" name="Title 1"/>
          <p:cNvSpPr txBox="1">
            <a:spLocks/>
          </p:cNvSpPr>
          <p:nvPr/>
        </p:nvSpPr>
        <p:spPr>
          <a:xfrm>
            <a:off x="457200" y="227395"/>
            <a:ext cx="8229600" cy="114300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General</a:t>
            </a:r>
            <a:r>
              <a:rPr lang="en-GB" dirty="0" smtClean="0"/>
              <a:t> </a:t>
            </a:r>
            <a:r>
              <a:rPr lang="en-GB"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characteristics</a:t>
            </a:r>
            <a:r>
              <a:rPr lang="en-GB" dirty="0" smtClean="0"/>
              <a:t> </a:t>
            </a:r>
            <a:endParaRPr lang="x-none" dirty="0"/>
          </a:p>
        </p:txBody>
      </p:sp>
      <p:sp>
        <p:nvSpPr>
          <p:cNvPr id="5" name="Content Placeholder 2"/>
          <p:cNvSpPr txBox="1">
            <a:spLocks/>
          </p:cNvSpPr>
          <p:nvPr/>
        </p:nvSpPr>
        <p:spPr>
          <a:xfrm>
            <a:off x="609599" y="2386372"/>
            <a:ext cx="6347714" cy="38807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400" dirty="0"/>
              <a:t>Asthma can begin at any age .</a:t>
            </a:r>
          </a:p>
          <a:p>
            <a:r>
              <a:rPr lang="en-GB" sz="2400" dirty="0"/>
              <a:t>Extrinsic versus intrinsic asthma :</a:t>
            </a:r>
          </a:p>
          <a:p>
            <a:endParaRPr lang="x-none" sz="2400" dirty="0"/>
          </a:p>
        </p:txBody>
      </p:sp>
      <p:graphicFrame>
        <p:nvGraphicFramePr>
          <p:cNvPr id="6" name="Diagram 5"/>
          <p:cNvGraphicFramePr/>
          <p:nvPr>
            <p:extLst>
              <p:ext uri="{D42A27DB-BD31-4B8C-83A1-F6EECF244321}">
                <p14:modId xmlns:p14="http://schemas.microsoft.com/office/powerpoint/2010/main" val="579516948"/>
              </p:ext>
            </p:extLst>
          </p:nvPr>
        </p:nvGraphicFramePr>
        <p:xfrm>
          <a:off x="547414" y="3327619"/>
          <a:ext cx="7848601" cy="3205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75934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40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Investigations</a:t>
            </a: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askerville Old Face" pitchFamily="18" charset="0"/>
              </a:rPr>
              <a:t> </a:t>
            </a:r>
            <a:endParaRPr lang="x-none" dirty="0"/>
          </a:p>
        </p:txBody>
      </p:sp>
    </p:spTree>
    <p:extLst>
      <p:ext uri="{BB962C8B-B14F-4D97-AF65-F5344CB8AC3E}">
        <p14:creationId xmlns:p14="http://schemas.microsoft.com/office/powerpoint/2010/main" val="38587475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481390"/>
            <a:ext cx="8229600" cy="1143000"/>
          </a:xfrm>
        </p:spPr>
        <p:style>
          <a:lnRef idx="1">
            <a:schemeClr val="accent3"/>
          </a:lnRef>
          <a:fillRef idx="2">
            <a:schemeClr val="accent3"/>
          </a:fillRef>
          <a:effectRef idx="1">
            <a:schemeClr val="accent3"/>
          </a:effectRef>
          <a:fontRef idx="minor">
            <a:schemeClr val="dk1"/>
          </a:fontRef>
        </p:style>
        <p:txBody>
          <a:bodyPr/>
          <a:lstStyle/>
          <a:p>
            <a:pPr algn="ctr"/>
            <a:r>
              <a:rPr lang="en-US" dirty="0" smtClean="0"/>
              <a:t>Pre-Test </a:t>
            </a:r>
            <a:endParaRPr lang="x-none" dirty="0"/>
          </a:p>
        </p:txBody>
      </p:sp>
      <p:sp>
        <p:nvSpPr>
          <p:cNvPr id="3" name="Content Placeholder 2"/>
          <p:cNvSpPr>
            <a:spLocks noGrp="1"/>
          </p:cNvSpPr>
          <p:nvPr>
            <p:ph idx="1"/>
          </p:nvPr>
        </p:nvSpPr>
        <p:spPr>
          <a:ln>
            <a:solidFill>
              <a:schemeClr val="bg1"/>
            </a:solidFill>
          </a:ln>
        </p:spPr>
        <p:txBody>
          <a:bodyPr/>
          <a:lstStyle/>
          <a:p>
            <a:endParaRPr lang="en-US" b="1" dirty="0" smtClean="0"/>
          </a:p>
          <a:p>
            <a:r>
              <a:rPr lang="en-US" b="1" dirty="0" smtClean="0"/>
              <a:t>Which one of the following tool is used to follow-up asthmatic patient:</a:t>
            </a:r>
          </a:p>
          <a:p>
            <a:pPr marL="0" indent="0">
              <a:buNone/>
            </a:pPr>
            <a:r>
              <a:rPr lang="en-US" sz="2800" dirty="0" smtClean="0"/>
              <a:t>A- </a:t>
            </a:r>
            <a:r>
              <a:rPr lang="en-US" sz="2800" dirty="0" err="1" smtClean="0"/>
              <a:t>Spirometery</a:t>
            </a:r>
            <a:r>
              <a:rPr lang="en-US" sz="2800" dirty="0" smtClean="0"/>
              <a:t> </a:t>
            </a:r>
          </a:p>
          <a:p>
            <a:pPr marL="0" indent="0">
              <a:buNone/>
            </a:pPr>
            <a:r>
              <a:rPr lang="en-US" sz="2800" dirty="0" smtClean="0"/>
              <a:t>B- Peak Expiratory Flow</a:t>
            </a:r>
          </a:p>
          <a:p>
            <a:pPr marL="0" indent="0">
              <a:buNone/>
            </a:pPr>
            <a:r>
              <a:rPr lang="en-US" sz="2800" dirty="0" smtClean="0"/>
              <a:t>C- CT-chest</a:t>
            </a:r>
            <a:endParaRPr lang="x-none" sz="2800" dirty="0" smtClean="0"/>
          </a:p>
          <a:p>
            <a:endParaRPr lang="x-none" dirty="0"/>
          </a:p>
        </p:txBody>
      </p:sp>
    </p:spTree>
    <p:extLst>
      <p:ext uri="{BB962C8B-B14F-4D97-AF65-F5344CB8AC3E}">
        <p14:creationId xmlns:p14="http://schemas.microsoft.com/office/powerpoint/2010/main" val="24473855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Complete Blood Count</a:t>
            </a:r>
          </a:p>
          <a:p>
            <a:r>
              <a:rPr lang="en-US" dirty="0"/>
              <a:t>Imaging </a:t>
            </a:r>
          </a:p>
          <a:p>
            <a:r>
              <a:rPr lang="en-US" dirty="0" err="1"/>
              <a:t>Spirometry</a:t>
            </a:r>
            <a:r>
              <a:rPr lang="en-US" dirty="0"/>
              <a:t> </a:t>
            </a:r>
          </a:p>
          <a:p>
            <a:r>
              <a:rPr lang="en-US" dirty="0"/>
              <a:t>Peak Expiratory Flow</a:t>
            </a:r>
          </a:p>
          <a:p>
            <a:r>
              <a:rPr lang="en-US" dirty="0" err="1"/>
              <a:t>Bronchoprovocation</a:t>
            </a:r>
            <a:r>
              <a:rPr lang="en-US" dirty="0"/>
              <a:t> Challenge Testing</a:t>
            </a:r>
            <a:r>
              <a:rPr lang="x-none" dirty="0"/>
              <a:t> </a:t>
            </a:r>
            <a:endParaRPr lang="en-US" dirty="0"/>
          </a:p>
          <a:p>
            <a:r>
              <a:rPr lang="en-US" dirty="0"/>
              <a:t>Measurements of allergic status </a:t>
            </a:r>
          </a:p>
          <a:p>
            <a:r>
              <a:rPr lang="en-US" dirty="0" smtClean="0"/>
              <a:t>ECG</a:t>
            </a:r>
            <a:endParaRPr lang="en-US" dirty="0"/>
          </a:p>
          <a:p>
            <a:endParaRPr lang="x-none" dirty="0"/>
          </a:p>
        </p:txBody>
      </p:sp>
      <p:sp>
        <p:nvSpPr>
          <p:cNvPr id="4" name="Title 1"/>
          <p:cNvSpPr txBox="1">
            <a:spLocks/>
          </p:cNvSpPr>
          <p:nvPr/>
        </p:nvSpPr>
        <p:spPr>
          <a:xfrm>
            <a:off x="457200" y="1778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cap="all" spc="-10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Investigations</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askerville Old Face" pitchFamily="18" charset="0"/>
              </a:rPr>
              <a:t> </a:t>
            </a:r>
            <a:endParaRPr lang="x-none" dirty="0"/>
          </a:p>
        </p:txBody>
      </p:sp>
    </p:spTree>
    <p:extLst>
      <p:ext uri="{BB962C8B-B14F-4D97-AF65-F5344CB8AC3E}">
        <p14:creationId xmlns:p14="http://schemas.microsoft.com/office/powerpoint/2010/main" val="3505485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Investigations</a:t>
            </a: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askerville Old Face" pitchFamily="18" charset="0"/>
              </a:rPr>
              <a:t> </a:t>
            </a:r>
            <a:endParaRPr lang="x-none" dirty="0"/>
          </a:p>
        </p:txBody>
      </p:sp>
      <p:sp>
        <p:nvSpPr>
          <p:cNvPr id="3" name="Content Placeholder 2"/>
          <p:cNvSpPr>
            <a:spLocks noGrp="1"/>
          </p:cNvSpPr>
          <p:nvPr>
            <p:ph idx="1"/>
          </p:nvPr>
        </p:nvSpPr>
        <p:spPr/>
        <p:txBody>
          <a:bodyPr/>
          <a:lstStyle/>
          <a:p>
            <a:r>
              <a:rPr lang="en-US" dirty="0" smtClean="0">
                <a:latin typeface="Baskerville Old Face" pitchFamily="18" charset="0"/>
              </a:rPr>
              <a:t>There </a:t>
            </a:r>
            <a:r>
              <a:rPr lang="en-US" dirty="0">
                <a:latin typeface="Baskerville Old Face" pitchFamily="18" charset="0"/>
              </a:rPr>
              <a:t>is no precise diagnostic test.  However, diagnosis is based on symptoms and response to therapy over time.  </a:t>
            </a:r>
          </a:p>
          <a:p>
            <a:r>
              <a:rPr lang="en-US" dirty="0" smtClean="0">
                <a:latin typeface="Baskerville Old Face" pitchFamily="18" charset="0"/>
              </a:rPr>
              <a:t>Parameters </a:t>
            </a:r>
            <a:r>
              <a:rPr lang="en-US" dirty="0">
                <a:latin typeface="Baskerville Old Face" pitchFamily="18" charset="0"/>
              </a:rPr>
              <a:t>of lung function is used to confirm the diagnosis. </a:t>
            </a:r>
          </a:p>
          <a:p>
            <a:r>
              <a:rPr lang="en-US" dirty="0" smtClean="0">
                <a:latin typeface="Baskerville Old Face" pitchFamily="18" charset="0"/>
              </a:rPr>
              <a:t>Most </a:t>
            </a:r>
            <a:r>
              <a:rPr lang="en-US" dirty="0">
                <a:latin typeface="Baskerville Old Face" pitchFamily="18" charset="0"/>
              </a:rPr>
              <a:t>important parameters are </a:t>
            </a:r>
            <a:r>
              <a:rPr lang="en-US" dirty="0">
                <a:solidFill>
                  <a:srgbClr val="FF0000"/>
                </a:solidFill>
                <a:latin typeface="Baskerville Old Face" pitchFamily="18" charset="0"/>
              </a:rPr>
              <a:t>FEV1</a:t>
            </a:r>
            <a:r>
              <a:rPr lang="en-US" dirty="0">
                <a:latin typeface="Baskerville Old Face" pitchFamily="18" charset="0"/>
              </a:rPr>
              <a:t> and </a:t>
            </a:r>
            <a:r>
              <a:rPr lang="en-US" dirty="0">
                <a:solidFill>
                  <a:srgbClr val="FF0000"/>
                </a:solidFill>
                <a:latin typeface="Baskerville Old Face" pitchFamily="18" charset="0"/>
              </a:rPr>
              <a:t>PEF</a:t>
            </a:r>
            <a:r>
              <a:rPr lang="en-US" dirty="0">
                <a:latin typeface="Baskerville Old Face" pitchFamily="18" charset="0"/>
              </a:rPr>
              <a:t> which are measured by </a:t>
            </a:r>
            <a:r>
              <a:rPr lang="en-US" dirty="0" err="1">
                <a:solidFill>
                  <a:srgbClr val="FF0000"/>
                </a:solidFill>
                <a:latin typeface="Baskerville Old Face" pitchFamily="18" charset="0"/>
              </a:rPr>
              <a:t>Spirometry</a:t>
            </a:r>
            <a:r>
              <a:rPr lang="en-US" dirty="0">
                <a:solidFill>
                  <a:srgbClr val="FF0000"/>
                </a:solidFill>
                <a:latin typeface="Baskerville Old Face" pitchFamily="18" charset="0"/>
              </a:rPr>
              <a:t> </a:t>
            </a:r>
            <a:r>
              <a:rPr lang="en-US" dirty="0">
                <a:latin typeface="Baskerville Old Face" pitchFamily="18" charset="0"/>
              </a:rPr>
              <a:t>at forced expiration .  </a:t>
            </a:r>
            <a:endParaRPr lang="x-none" dirty="0"/>
          </a:p>
        </p:txBody>
      </p:sp>
    </p:spTree>
    <p:extLst>
      <p:ext uri="{BB962C8B-B14F-4D97-AF65-F5344CB8AC3E}">
        <p14:creationId xmlns:p14="http://schemas.microsoft.com/office/powerpoint/2010/main" val="425576370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Spirometry</a:t>
            </a:r>
            <a:endParaRPr lang="x-none"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idx="1"/>
          </p:nvPr>
        </p:nvSpPr>
        <p:spPr/>
        <p:txBody>
          <a:bodyPr/>
          <a:lstStyle/>
          <a:p>
            <a:pPr marL="0" indent="0">
              <a:buNone/>
            </a:pPr>
            <a:r>
              <a:rPr lang="en-US" dirty="0" smtClean="0"/>
              <a:t>How to use (2:11) </a:t>
            </a:r>
          </a:p>
          <a:p>
            <a:pPr marL="0" indent="0">
              <a:buNone/>
            </a:pPr>
            <a:r>
              <a:rPr lang="en-US" sz="2800" dirty="0">
                <a:hlinkClick r:id="rId2"/>
              </a:rPr>
              <a:t>https://</a:t>
            </a:r>
            <a:r>
              <a:rPr lang="en-US" sz="2800" dirty="0" smtClean="0">
                <a:hlinkClick r:id="rId2"/>
              </a:rPr>
              <a:t>www.youtube.com/watch?v=iWFEbjMPqxo</a:t>
            </a:r>
            <a:endParaRPr lang="x-none" sz="2800" dirty="0"/>
          </a:p>
        </p:txBody>
      </p:sp>
    </p:spTree>
    <p:extLst>
      <p:ext uri="{BB962C8B-B14F-4D97-AF65-F5344CB8AC3E}">
        <p14:creationId xmlns:p14="http://schemas.microsoft.com/office/powerpoint/2010/main" val="1980278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Spirometry</a:t>
            </a: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askerville Old Face" pitchFamily="18" charset="0"/>
              </a:rPr>
              <a:t> </a:t>
            </a:r>
            <a:endParaRPr lang="x-none" dirty="0"/>
          </a:p>
        </p:txBody>
      </p:sp>
      <p:sp>
        <p:nvSpPr>
          <p:cNvPr id="3" name="Content Placeholder 2"/>
          <p:cNvSpPr>
            <a:spLocks noGrp="1"/>
          </p:cNvSpPr>
          <p:nvPr>
            <p:ph idx="1"/>
          </p:nvPr>
        </p:nvSpPr>
        <p:spPr/>
        <p:txBody>
          <a:bodyPr>
            <a:normAutofit/>
          </a:bodyPr>
          <a:lstStyle/>
          <a:p>
            <a:r>
              <a:rPr lang="en-US" dirty="0" err="1" smtClean="0">
                <a:latin typeface="Baskerville Old Face" pitchFamily="18" charset="0"/>
              </a:rPr>
              <a:t>Spirometry</a:t>
            </a:r>
            <a:r>
              <a:rPr lang="en-US" dirty="0" smtClean="0">
                <a:latin typeface="Baskerville Old Face" pitchFamily="18" charset="0"/>
              </a:rPr>
              <a:t> </a:t>
            </a:r>
            <a:r>
              <a:rPr lang="en-US" dirty="0">
                <a:latin typeface="Baskerville Old Face" pitchFamily="18" charset="0"/>
              </a:rPr>
              <a:t>is done by asking the patient to take a deep breath and then to blow as hard as </a:t>
            </a:r>
            <a:r>
              <a:rPr lang="en-US" dirty="0" err="1">
                <a:latin typeface="Baskerville Old Face" pitchFamily="18" charset="0"/>
              </a:rPr>
              <a:t>th</a:t>
            </a:r>
            <a:r>
              <a:rPr lang="en-US" dirty="0">
                <a:latin typeface="Baskerville Old Face" pitchFamily="18" charset="0"/>
              </a:rPr>
              <a:t> pt. can into a tube connected to a small machine. </a:t>
            </a:r>
          </a:p>
          <a:p>
            <a:r>
              <a:rPr lang="en-US" dirty="0">
                <a:latin typeface="Baskerville Old Face" pitchFamily="18" charset="0"/>
              </a:rPr>
              <a:t>It takes two measurements : </a:t>
            </a:r>
          </a:p>
          <a:p>
            <a:r>
              <a:rPr lang="en-US" dirty="0">
                <a:latin typeface="Baskerville Old Face" pitchFamily="18" charset="0"/>
              </a:rPr>
              <a:t>The volume of air you can breathe out in one second (FEV1) and the total amount of air breathe out (FVC) </a:t>
            </a:r>
          </a:p>
          <a:p>
            <a:endParaRPr lang="en-US" dirty="0">
              <a:latin typeface="Baskerville Old Face" pitchFamily="18" charset="0"/>
            </a:endParaRPr>
          </a:p>
          <a:p>
            <a:endParaRPr lang="en-US" dirty="0">
              <a:latin typeface="Baskerville Old Face" pitchFamily="18" charset="0"/>
            </a:endParaRPr>
          </a:p>
          <a:p>
            <a:pPr marL="0" indent="0">
              <a:buNone/>
            </a:pPr>
            <a:r>
              <a:rPr lang="en-US" dirty="0" smtClean="0">
                <a:latin typeface="Baskerville Old Face" pitchFamily="18" charset="0"/>
              </a:rPr>
              <a:t>FVC </a:t>
            </a:r>
            <a:r>
              <a:rPr lang="en-US" dirty="0">
                <a:latin typeface="Baskerville Old Face" pitchFamily="18" charset="0"/>
              </a:rPr>
              <a:t>: Forced vital </a:t>
            </a:r>
            <a:r>
              <a:rPr lang="en-US" dirty="0" smtClean="0">
                <a:latin typeface="Baskerville Old Face" pitchFamily="18" charset="0"/>
              </a:rPr>
              <a:t>capacity</a:t>
            </a:r>
          </a:p>
          <a:p>
            <a:pPr marL="0" indent="0">
              <a:buNone/>
            </a:pPr>
            <a:r>
              <a:rPr lang="en-US" dirty="0" smtClean="0">
                <a:latin typeface="Baskerville Old Face" pitchFamily="18" charset="0"/>
              </a:rPr>
              <a:t>FEV1 : </a:t>
            </a:r>
            <a:r>
              <a:rPr lang="en-GB" dirty="0">
                <a:solidFill>
                  <a:schemeClr val="tx1">
                    <a:lumMod val="50000"/>
                    <a:lumOff val="50000"/>
                  </a:schemeClr>
                </a:solidFill>
              </a:rPr>
              <a:t>forced expiratory volume in 1 second </a:t>
            </a:r>
            <a:endParaRPr lang="en-US" dirty="0" smtClean="0">
              <a:latin typeface="Baskerville Old Face" pitchFamily="18" charset="0"/>
            </a:endParaRPr>
          </a:p>
          <a:p>
            <a:pPr marL="0" indent="0">
              <a:buNone/>
            </a:pPr>
            <a:endParaRPr lang="en-US" dirty="0">
              <a:latin typeface="Baskerville Old Face" pitchFamily="18" charset="0"/>
            </a:endParaRPr>
          </a:p>
        </p:txBody>
      </p:sp>
    </p:spTree>
    <p:extLst>
      <p:ext uri="{BB962C8B-B14F-4D97-AF65-F5344CB8AC3E}">
        <p14:creationId xmlns:p14="http://schemas.microsoft.com/office/powerpoint/2010/main" val="27886976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Spirometry</a:t>
            </a:r>
            <a:endParaRPr lang="x-none"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idx="1"/>
          </p:nvPr>
        </p:nvSpPr>
        <p:spPr/>
        <p:txBody>
          <a:bodyPr>
            <a:normAutofit/>
          </a:bodyPr>
          <a:lstStyle/>
          <a:p>
            <a:r>
              <a:rPr lang="en-US" dirty="0">
                <a:latin typeface="Baskerville Old Face" pitchFamily="18" charset="0"/>
              </a:rPr>
              <a:t>Recommend by STS for regular screening</a:t>
            </a:r>
            <a:r>
              <a:rPr lang="en-US" dirty="0" smtClean="0">
                <a:latin typeface="Baskerville Old Face" pitchFamily="18" charset="0"/>
              </a:rPr>
              <a:t>.</a:t>
            </a:r>
            <a:endParaRPr lang="en-US" dirty="0">
              <a:latin typeface="Baskerville Old Face" pitchFamily="18" charset="0"/>
            </a:endParaRPr>
          </a:p>
          <a:p>
            <a:r>
              <a:rPr lang="en-US" dirty="0">
                <a:latin typeface="Baskerville Old Face" pitchFamily="18" charset="0"/>
              </a:rPr>
              <a:t>Measure (FEV1) and (FVC) volume-time curve</a:t>
            </a:r>
            <a:r>
              <a:rPr lang="x-none" dirty="0">
                <a:latin typeface="Baskerville Old Face" pitchFamily="18" charset="0"/>
              </a:rPr>
              <a:t> </a:t>
            </a:r>
            <a:endParaRPr lang="en-US" dirty="0">
              <a:latin typeface="Baskerville Old Face" pitchFamily="18" charset="0"/>
            </a:endParaRPr>
          </a:p>
          <a:p>
            <a:r>
              <a:rPr lang="en-US" dirty="0">
                <a:latin typeface="Baskerville Old Face" pitchFamily="18" charset="0"/>
              </a:rPr>
              <a:t>Normally FEV1/FVC ~ 75</a:t>
            </a:r>
            <a:r>
              <a:rPr lang="en-US" dirty="0" smtClean="0">
                <a:latin typeface="Baskerville Old Face" pitchFamily="18" charset="0"/>
              </a:rPr>
              <a:t>%.</a:t>
            </a:r>
            <a:endParaRPr lang="en-US" dirty="0">
              <a:latin typeface="Baskerville Old Face" pitchFamily="18" charset="0"/>
            </a:endParaRPr>
          </a:p>
          <a:p>
            <a:r>
              <a:rPr lang="en-US" b="1" dirty="0">
                <a:latin typeface="Baskerville Old Face" pitchFamily="18" charset="0"/>
              </a:rPr>
              <a:t>An obstructive pattern on </a:t>
            </a:r>
            <a:r>
              <a:rPr lang="en-US" b="1" dirty="0" err="1">
                <a:latin typeface="Baskerville Old Face" pitchFamily="18" charset="0"/>
              </a:rPr>
              <a:t>spirometry</a:t>
            </a:r>
            <a:r>
              <a:rPr lang="en-US" b="1" dirty="0">
                <a:latin typeface="Baskerville Old Face" pitchFamily="18" charset="0"/>
              </a:rPr>
              <a:t> is identified numerically by a reduction in the ratio of FEV1 to FVC</a:t>
            </a:r>
            <a:r>
              <a:rPr lang="en-US" b="1" dirty="0" smtClean="0">
                <a:latin typeface="Baskerville Old Face" pitchFamily="18" charset="0"/>
              </a:rPr>
              <a:t>. </a:t>
            </a:r>
            <a:endParaRPr lang="en-US" b="1" dirty="0">
              <a:latin typeface="Baskerville Old Face" pitchFamily="18" charset="0"/>
            </a:endParaRPr>
          </a:p>
          <a:p>
            <a:r>
              <a:rPr lang="en-US" dirty="0">
                <a:latin typeface="Baskerville Old Face" pitchFamily="18" charset="0"/>
              </a:rPr>
              <a:t>Recommend </a:t>
            </a:r>
            <a:r>
              <a:rPr lang="en-US" dirty="0" err="1">
                <a:latin typeface="Baskerville Old Face" pitchFamily="18" charset="0"/>
              </a:rPr>
              <a:t>spirometry</a:t>
            </a:r>
            <a:r>
              <a:rPr lang="en-US" dirty="0">
                <a:latin typeface="Baskerville Old Face" pitchFamily="18" charset="0"/>
              </a:rPr>
              <a:t> at the time of initial diagnosis, after treatment is initiated and symptoms are stabilized.</a:t>
            </a:r>
          </a:p>
          <a:p>
            <a:endParaRPr lang="x-none" dirty="0"/>
          </a:p>
        </p:txBody>
      </p:sp>
    </p:spTree>
    <p:extLst>
      <p:ext uri="{BB962C8B-B14F-4D97-AF65-F5344CB8AC3E}">
        <p14:creationId xmlns:p14="http://schemas.microsoft.com/office/powerpoint/2010/main" val="18783129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FLOW VOLUME LOOP</a:t>
            </a:r>
            <a:endParaRPr lang="x-none"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524000"/>
            <a:ext cx="6062662" cy="4808318"/>
          </a:xfrm>
        </p:spPr>
      </p:pic>
    </p:spTree>
    <p:extLst>
      <p:ext uri="{BB962C8B-B14F-4D97-AF65-F5344CB8AC3E}">
        <p14:creationId xmlns:p14="http://schemas.microsoft.com/office/powerpoint/2010/main" val="19942132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VOLUME</a:t>
            </a:r>
            <a:r>
              <a:rPr lang="en-US" dirty="0"/>
              <a:t> </a:t>
            </a: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TIME CURVE</a:t>
            </a:r>
            <a:endParaRPr lang="x-none"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1905000"/>
            <a:ext cx="6705600" cy="4323347"/>
          </a:xfrm>
        </p:spPr>
      </p:pic>
    </p:spTree>
    <p:extLst>
      <p:ext uri="{BB962C8B-B14F-4D97-AF65-F5344CB8AC3E}">
        <p14:creationId xmlns:p14="http://schemas.microsoft.com/office/powerpoint/2010/main" val="37447793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4026646412"/>
              </p:ext>
            </p:extLst>
          </p:nvPr>
        </p:nvGraphicFramePr>
        <p:xfrm>
          <a:off x="1066800" y="990600"/>
          <a:ext cx="7241540" cy="4525963"/>
        </p:xfrm>
        <a:graphic>
          <a:graphicData uri="http://schemas.openxmlformats.org/presentationml/2006/ole">
            <mc:AlternateContent xmlns:mc="http://schemas.openxmlformats.org/markup-compatibility/2006">
              <mc:Choice xmlns:v="urn:schemas-microsoft-com:vml" Requires="v">
                <p:oleObj spid="_x0000_s2104" name="Image" r:id="rId3" imgW="7315200" imgH="4572000" progId="">
                  <p:embed/>
                </p:oleObj>
              </mc:Choice>
              <mc:Fallback>
                <p:oleObj name="Image" r:id="rId3" imgW="7315200" imgH="45720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990600"/>
                        <a:ext cx="724154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091064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013"/>
            <a:ext cx="6347713" cy="805725"/>
          </a:xfrm>
        </p:spPr>
        <p:txBody>
          <a:bodyPr>
            <a:normAutofit/>
          </a:bodyPr>
          <a:lstStyle/>
          <a:p>
            <a:pPr algn="ctr"/>
            <a:r>
              <a:rPr lang="en-US" sz="4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Atopy</a:t>
            </a:r>
            <a:endParaRPr lang="x-none" sz="4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endParaRPr>
          </a:p>
        </p:txBody>
      </p:sp>
      <p:sp>
        <p:nvSpPr>
          <p:cNvPr id="3" name="Content Placeholder 2"/>
          <p:cNvSpPr>
            <a:spLocks noGrp="1"/>
          </p:cNvSpPr>
          <p:nvPr>
            <p:ph idx="1"/>
          </p:nvPr>
        </p:nvSpPr>
        <p:spPr>
          <a:xfrm>
            <a:off x="609599" y="1426833"/>
            <a:ext cx="6347714" cy="2200288"/>
          </a:xfrm>
        </p:spPr>
        <p:txBody>
          <a:bodyPr>
            <a:noAutofit/>
          </a:bodyPr>
          <a:lstStyle/>
          <a:p>
            <a:pPr marL="0" indent="0" algn="l" rtl="0">
              <a:buNone/>
            </a:pPr>
            <a:endParaRPr lang="en-US" sz="2000" dirty="0"/>
          </a:p>
          <a:p>
            <a:pPr algn="l" rtl="0"/>
            <a:r>
              <a:rPr lang="en-US" sz="2000" dirty="0" smtClean="0"/>
              <a:t>Genetic </a:t>
            </a:r>
            <a:r>
              <a:rPr lang="en-US" sz="2000" dirty="0"/>
              <a:t>predilection to produce specific IgE following exposure to </a:t>
            </a:r>
            <a:r>
              <a:rPr lang="en-US" sz="2000" dirty="0" smtClean="0"/>
              <a:t>allergens</a:t>
            </a:r>
          </a:p>
          <a:p>
            <a:pPr marL="0" indent="0" algn="l" rtl="0">
              <a:buNone/>
            </a:pPr>
            <a:endParaRPr lang="en-US" sz="2000" u="sng" dirty="0"/>
          </a:p>
          <a:p>
            <a:pPr algn="l" rtl="0" fontAlgn="base"/>
            <a:r>
              <a:rPr lang="en-US" sz="2000" u="sng" dirty="0" smtClean="0"/>
              <a:t>Atopic Eczema</a:t>
            </a:r>
            <a:r>
              <a:rPr lang="en-US" sz="2000" dirty="0" smtClean="0"/>
              <a:t>: children </a:t>
            </a:r>
            <a:r>
              <a:rPr lang="en-US" sz="2000" dirty="0"/>
              <a:t>with atopic eczema </a:t>
            </a:r>
            <a:r>
              <a:rPr lang="en-US" sz="2000" dirty="0" smtClean="0"/>
              <a:t>were at an </a:t>
            </a:r>
            <a:r>
              <a:rPr lang="en-US" sz="2000" dirty="0"/>
              <a:t>increased risk of asthma.</a:t>
            </a:r>
            <a:endParaRPr lang="en-US" sz="2000" dirty="0" smtClean="0"/>
          </a:p>
          <a:p>
            <a:pPr algn="l" rtl="0" fontAlgn="base"/>
            <a:endParaRPr lang="en-US" sz="2000" u="sng"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58" y="4221989"/>
            <a:ext cx="2971802" cy="192572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1320" y="4229786"/>
            <a:ext cx="3108960" cy="191793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0280" y="4229786"/>
            <a:ext cx="2926080" cy="1917931"/>
          </a:xfrm>
          <a:prstGeom prst="rect">
            <a:avLst/>
          </a:prstGeom>
        </p:spPr>
      </p:pic>
    </p:spTree>
    <p:extLst>
      <p:ext uri="{BB962C8B-B14F-4D97-AF65-F5344CB8AC3E}">
        <p14:creationId xmlns:p14="http://schemas.microsoft.com/office/powerpoint/2010/main" val="38918460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Case</a:t>
            </a:r>
            <a:endParaRPr lang="x-none"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44438" y="1600200"/>
            <a:ext cx="7663335" cy="50771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9155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92740"/>
            <a:ext cx="9144000" cy="944562"/>
          </a:xfrm>
        </p:spPr>
        <p:txBody>
          <a:bodyPr>
            <a:norm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PATIENT</a:t>
            </a:r>
            <a:r>
              <a:rPr lang="en-US" b="1" dirty="0"/>
              <a:t> </a:t>
            </a: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RELATED PROBLEMS</a:t>
            </a:r>
            <a:endParaRPr lang="x-none"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2671" y="961393"/>
            <a:ext cx="6858000" cy="5820407"/>
          </a:xfrm>
        </p:spPr>
      </p:pic>
    </p:spTree>
    <p:extLst>
      <p:ext uri="{BB962C8B-B14F-4D97-AF65-F5344CB8AC3E}">
        <p14:creationId xmlns:p14="http://schemas.microsoft.com/office/powerpoint/2010/main" val="31081389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895658"/>
            <a:ext cx="5562600" cy="5687495"/>
          </a:xfrm>
        </p:spPr>
      </p:pic>
      <p:sp>
        <p:nvSpPr>
          <p:cNvPr id="8" name="Title 1"/>
          <p:cNvSpPr txBox="1">
            <a:spLocks/>
          </p:cNvSpPr>
          <p:nvPr/>
        </p:nvSpPr>
        <p:spPr>
          <a:xfrm>
            <a:off x="457200" y="138952"/>
            <a:ext cx="8229600" cy="944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00" b="1" cap="all" spc="-10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PATIENT</a:t>
            </a:r>
            <a:r>
              <a:rPr lang="en-US" b="1" dirty="0" smtClean="0"/>
              <a:t> </a:t>
            </a:r>
            <a:r>
              <a:rPr lang="en-US" sz="4300" b="1" cap="all" spc="-10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RELATED PROBLEMS</a:t>
            </a:r>
            <a:endParaRPr lang="x-none" sz="4300" b="1" cap="all" spc="-10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6025169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Peak Expiratory Flow </a:t>
            </a:r>
            <a:endParaRPr lang="x-none" sz="4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idx="1"/>
          </p:nvPr>
        </p:nvSpPr>
        <p:spPr/>
        <p:txBody>
          <a:bodyPr/>
          <a:lstStyle/>
          <a:p>
            <a:r>
              <a:rPr lang="en-US" dirty="0">
                <a:latin typeface="Baskerville Old Face" pitchFamily="18" charset="0"/>
              </a:rPr>
              <a:t>A small hand-held device known as a peak flow meter can be used to measure how fast you can blow air out of your lungs in one breath</a:t>
            </a:r>
            <a:r>
              <a:rPr lang="en-US" dirty="0" smtClean="0">
                <a:latin typeface="Baskerville Old Face" pitchFamily="18" charset="0"/>
              </a:rPr>
              <a:t>.</a:t>
            </a:r>
          </a:p>
          <a:p>
            <a:endParaRPr lang="en-US" dirty="0">
              <a:latin typeface="Baskerville Old Face" pitchFamily="18" charset="0"/>
            </a:endParaRPr>
          </a:p>
          <a:p>
            <a:pPr marL="0" indent="0">
              <a:buNone/>
            </a:pPr>
            <a:endParaRPr lang="x-none" dirty="0"/>
          </a:p>
        </p:txBody>
      </p:sp>
      <p:pic>
        <p:nvPicPr>
          <p:cNvPr id="4" name="Picture 34" descr="l_MicroPeak"/>
          <p:cNvPicPr>
            <a:picLocks noChangeAspect="1" noChangeArrowheads="1"/>
          </p:cNvPicPr>
          <p:nvPr/>
        </p:nvPicPr>
        <p:blipFill>
          <a:blip r:embed="rId3" cstate="print"/>
          <a:srcRect r="8322"/>
          <a:stretch>
            <a:fillRect/>
          </a:stretch>
        </p:blipFill>
        <p:spPr bwMode="auto">
          <a:xfrm>
            <a:off x="6172200" y="3810000"/>
            <a:ext cx="2303059" cy="2583920"/>
          </a:xfrm>
          <a:prstGeom prst="rect">
            <a:avLst/>
          </a:prstGeom>
          <a:noFill/>
          <a:ln w="9525">
            <a:noFill/>
            <a:miter lim="800000"/>
            <a:headEnd/>
            <a:tailEnd/>
          </a:ln>
        </p:spPr>
      </p:pic>
    </p:spTree>
    <p:extLst>
      <p:ext uri="{BB962C8B-B14F-4D97-AF65-F5344CB8AC3E}">
        <p14:creationId xmlns:p14="http://schemas.microsoft.com/office/powerpoint/2010/main" val="134745902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Peak Expiratory Flow </a:t>
            </a:r>
            <a:endParaRPr lang="x-none" sz="4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idx="1"/>
          </p:nvPr>
        </p:nvSpPr>
        <p:spPr/>
        <p:txBody>
          <a:bodyPr>
            <a:normAutofit/>
          </a:bodyPr>
          <a:lstStyle/>
          <a:p>
            <a:pPr>
              <a:spcBef>
                <a:spcPct val="50000"/>
              </a:spcBef>
            </a:pPr>
            <a:r>
              <a:rPr lang="en-US" dirty="0">
                <a:latin typeface="Baskerville Old Face" pitchFamily="18" charset="0"/>
              </a:rPr>
              <a:t>Recommend in monitoring and long term assessment of patient disease and response to treatment</a:t>
            </a:r>
            <a:r>
              <a:rPr lang="en-US" dirty="0" smtClean="0">
                <a:latin typeface="Baskerville Old Face" pitchFamily="18" charset="0"/>
              </a:rPr>
              <a:t>.</a:t>
            </a:r>
          </a:p>
          <a:p>
            <a:pPr>
              <a:spcBef>
                <a:spcPct val="50000"/>
              </a:spcBef>
            </a:pPr>
            <a:r>
              <a:rPr lang="en-US" dirty="0" smtClean="0">
                <a:latin typeface="Baskerville Old Face" pitchFamily="18" charset="0"/>
              </a:rPr>
              <a:t>The normal predicted value depending on the </a:t>
            </a:r>
            <a:r>
              <a:rPr lang="en-US" dirty="0" smtClean="0">
                <a:solidFill>
                  <a:srgbClr val="FF0000"/>
                </a:solidFill>
                <a:latin typeface="Baskerville Old Face" pitchFamily="18" charset="0"/>
              </a:rPr>
              <a:t>gender, age and height .  </a:t>
            </a:r>
            <a:endParaRPr lang="en-US" dirty="0">
              <a:solidFill>
                <a:srgbClr val="FF0000"/>
              </a:solidFill>
              <a:latin typeface="Baskerville Old Face" pitchFamily="18" charset="0"/>
            </a:endParaRPr>
          </a:p>
          <a:p>
            <a:pPr>
              <a:spcBef>
                <a:spcPct val="50000"/>
              </a:spcBef>
            </a:pPr>
            <a:r>
              <a:rPr lang="en-US" dirty="0" smtClean="0">
                <a:latin typeface="Baskerville Old Face" pitchFamily="18" charset="0"/>
              </a:rPr>
              <a:t>Also </a:t>
            </a:r>
            <a:r>
              <a:rPr lang="en-US" dirty="0">
                <a:latin typeface="Baskerville Old Face" pitchFamily="18" charset="0"/>
              </a:rPr>
              <a:t>in assessment of possible occupational asthma.</a:t>
            </a:r>
          </a:p>
          <a:p>
            <a:pPr>
              <a:spcBef>
                <a:spcPct val="50000"/>
              </a:spcBef>
            </a:pPr>
            <a:r>
              <a:rPr lang="en-US" dirty="0">
                <a:latin typeface="Baskerville Old Face" pitchFamily="18" charset="0"/>
              </a:rPr>
              <a:t>PEF is the fastest diagnostic tool in acute SOB.</a:t>
            </a:r>
          </a:p>
          <a:p>
            <a:endParaRPr lang="x-none" dirty="0"/>
          </a:p>
        </p:txBody>
      </p:sp>
    </p:spTree>
    <p:extLst>
      <p:ext uri="{BB962C8B-B14F-4D97-AF65-F5344CB8AC3E}">
        <p14:creationId xmlns:p14="http://schemas.microsoft.com/office/powerpoint/2010/main" val="16397146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4961" y="407893"/>
            <a:ext cx="7531963" cy="6435282"/>
          </a:xfrm>
        </p:spPr>
      </p:pic>
    </p:spTree>
    <p:extLst>
      <p:ext uri="{BB962C8B-B14F-4D97-AF65-F5344CB8AC3E}">
        <p14:creationId xmlns:p14="http://schemas.microsoft.com/office/powerpoint/2010/main" val="35090981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9273827"/>
              </p:ext>
            </p:extLst>
          </p:nvPr>
        </p:nvGraphicFramePr>
        <p:xfrm>
          <a:off x="210668" y="2204376"/>
          <a:ext cx="8731625" cy="4169530"/>
        </p:xfrm>
        <a:graphic>
          <a:graphicData uri="http://schemas.openxmlformats.org/drawingml/2006/table">
            <a:tbl>
              <a:tblPr/>
              <a:tblGrid>
                <a:gridCol w="896746"/>
                <a:gridCol w="3288064"/>
                <a:gridCol w="4546815"/>
              </a:tblGrid>
              <a:tr h="403950">
                <a:tc>
                  <a:txBody>
                    <a:bodyPr/>
                    <a:lstStyle/>
                    <a:p>
                      <a:pPr algn="ctr"/>
                      <a:r>
                        <a:rPr lang="en-US" sz="1500" dirty="0">
                          <a:effectLst/>
                        </a:rPr>
                        <a:t>Zone</a:t>
                      </a:r>
                    </a:p>
                  </a:txBody>
                  <a:tcPr marL="74196" marR="74196" marT="37098" marB="3709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en-US" sz="1500">
                          <a:effectLst/>
                        </a:rPr>
                        <a:t>Reading</a:t>
                      </a:r>
                    </a:p>
                  </a:txBody>
                  <a:tcPr marL="74196" marR="74196" marT="37098" marB="3709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en-US" sz="1500" dirty="0">
                          <a:effectLst/>
                        </a:rPr>
                        <a:t>Description</a:t>
                      </a:r>
                    </a:p>
                  </a:txBody>
                  <a:tcPr marL="74196" marR="74196" marT="37098" marB="3709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r>
              <a:tr h="1013886">
                <a:tc>
                  <a:txBody>
                    <a:bodyPr/>
                    <a:lstStyle/>
                    <a:p>
                      <a:r>
                        <a:rPr lang="en-US" sz="1500">
                          <a:effectLst/>
                        </a:rPr>
                        <a:t>Green Zone</a:t>
                      </a:r>
                    </a:p>
                  </a:txBody>
                  <a:tcPr marL="74196" marR="74196" marT="37098" marB="3709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500" dirty="0">
                          <a:effectLst/>
                        </a:rPr>
                        <a:t>80 to 100 percent of the usual or normal peak flow readings are clear.</a:t>
                      </a:r>
                    </a:p>
                  </a:txBody>
                  <a:tcPr marL="74196" marR="74196" marT="37098" marB="3709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500" kern="1200" dirty="0">
                          <a:solidFill>
                            <a:schemeClr val="tx1"/>
                          </a:solidFill>
                          <a:effectLst/>
                          <a:latin typeface="+mn-lt"/>
                          <a:ea typeface="+mn-ea"/>
                          <a:cs typeface="+mn-cs"/>
                        </a:rPr>
                        <a:t>A peak flow reading in the green zone indicates that the asthma is under good control.</a:t>
                      </a:r>
                    </a:p>
                  </a:txBody>
                  <a:tcPr marL="74196" marR="74196" marT="37098" marB="3709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1127873">
                <a:tc>
                  <a:txBody>
                    <a:bodyPr/>
                    <a:lstStyle/>
                    <a:p>
                      <a:r>
                        <a:rPr lang="en-US" sz="1500">
                          <a:effectLst/>
                        </a:rPr>
                        <a:t>Yellow Zone</a:t>
                      </a:r>
                    </a:p>
                  </a:txBody>
                  <a:tcPr marL="74196" marR="74196" marT="37098" marB="3709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500">
                          <a:effectLst/>
                        </a:rPr>
                        <a:t>50 to 79 percent of the usual or normal peak flow readings</a:t>
                      </a:r>
                    </a:p>
                  </a:txBody>
                  <a:tcPr marL="74196" marR="74196" marT="37098" marB="3709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500" kern="1200" dirty="0">
                          <a:solidFill>
                            <a:schemeClr val="tx1"/>
                          </a:solidFill>
                          <a:effectLst/>
                          <a:latin typeface="+mn-lt"/>
                          <a:ea typeface="+mn-ea"/>
                          <a:cs typeface="+mn-cs"/>
                        </a:rPr>
                        <a:t>Indicates caution. It may mean respiratory airways are narrowing and additional medication may be required.</a:t>
                      </a:r>
                    </a:p>
                  </a:txBody>
                  <a:tcPr marL="74196" marR="74196" marT="37098" marB="3709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1623821">
                <a:tc>
                  <a:txBody>
                    <a:bodyPr/>
                    <a:lstStyle/>
                    <a:p>
                      <a:r>
                        <a:rPr lang="en-US" sz="1500">
                          <a:effectLst/>
                        </a:rPr>
                        <a:t>Red Zone</a:t>
                      </a:r>
                    </a:p>
                  </a:txBody>
                  <a:tcPr marL="74196" marR="74196" marT="37098" marB="3709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500">
                          <a:effectLst/>
                        </a:rPr>
                        <a:t>Less than 50 percent of the usual or normal peak flow readings</a:t>
                      </a:r>
                    </a:p>
                  </a:txBody>
                  <a:tcPr marL="74196" marR="74196" marT="37098" marB="3709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500" kern="1200" dirty="0">
                          <a:solidFill>
                            <a:schemeClr val="tx1"/>
                          </a:solidFill>
                          <a:effectLst/>
                          <a:latin typeface="+mn-lt"/>
                          <a:ea typeface="+mn-ea"/>
                          <a:cs typeface="+mn-cs"/>
                        </a:rPr>
                        <a:t>Indicates a medical emergency. Severe airway narrowing may be occurring and immediate action needs to be taken. This would usually involve contacting a doctor or hospital.</a:t>
                      </a:r>
                    </a:p>
                  </a:txBody>
                  <a:tcPr marL="74196" marR="74196" marT="37098" marB="3709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bl>
          </a:graphicData>
        </a:graphic>
      </p:graphicFrame>
      <p:sp>
        <p:nvSpPr>
          <p:cNvPr id="6" name="Rectangle 5"/>
          <p:cNvSpPr/>
          <p:nvPr/>
        </p:nvSpPr>
        <p:spPr>
          <a:xfrm>
            <a:off x="116540" y="932329"/>
            <a:ext cx="8852647" cy="1200329"/>
          </a:xfrm>
          <a:prstGeom prst="rect">
            <a:avLst/>
          </a:prstGeom>
        </p:spPr>
        <p:txBody>
          <a:bodyPr wrap="square">
            <a:spAutoFit/>
          </a:bodyPr>
          <a:lstStyle/>
          <a:p>
            <a:r>
              <a:rPr lang="en-US" dirty="0"/>
              <a:t>Peak flow readings are often classified into 3 zones of measurement according to the American Lung </a:t>
            </a:r>
            <a:r>
              <a:rPr lang="en-US" dirty="0" smtClean="0"/>
              <a:t>Association;</a:t>
            </a:r>
            <a:r>
              <a:rPr lang="en-US" baseline="30000" dirty="0"/>
              <a:t> </a:t>
            </a:r>
            <a:r>
              <a:rPr lang="en-US" dirty="0" smtClean="0"/>
              <a:t>green</a:t>
            </a:r>
            <a:r>
              <a:rPr lang="en-US" dirty="0"/>
              <a:t>, yellow, and red. Doctors and health practitioners can develop an asthma management plan based on the green-yellow-red zones.</a:t>
            </a:r>
            <a:endParaRPr lang="x-none" dirty="0"/>
          </a:p>
        </p:txBody>
      </p:sp>
    </p:spTree>
    <p:extLst>
      <p:ext uri="{BB962C8B-B14F-4D97-AF65-F5344CB8AC3E}">
        <p14:creationId xmlns:p14="http://schemas.microsoft.com/office/powerpoint/2010/main" val="265607879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pPr algn="ctr"/>
            <a:r>
              <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askerville Old Face" pitchFamily="18" charset="0"/>
              </a:rPr>
              <a:t>How To Use it</a:t>
            </a:r>
          </a:p>
        </p:txBody>
      </p:sp>
      <p:sp>
        <p:nvSpPr>
          <p:cNvPr id="3" name="Text Placeholder 2"/>
          <p:cNvSpPr>
            <a:spLocks noGrp="1"/>
          </p:cNvSpPr>
          <p:nvPr>
            <p:ph type="body" idx="1"/>
          </p:nvPr>
        </p:nvSpPr>
        <p:spPr>
          <a:xfrm>
            <a:off x="1359658" y="1143000"/>
            <a:ext cx="2362200" cy="639762"/>
          </a:xfrm>
        </p:spPr>
        <p:txBody>
          <a:bodyPr>
            <a:normAutofit fontScale="92500" lnSpcReduction="10000"/>
          </a:bodyPr>
          <a:lstStyle/>
          <a:p>
            <a:r>
              <a:rPr lang="en-US" dirty="0" smtClean="0">
                <a:latin typeface="Baskerville Old Face" pitchFamily="18" charset="0"/>
              </a:rPr>
              <a:t>1. Connect a clean mouthpiece</a:t>
            </a:r>
            <a:endParaRPr lang="en-US" dirty="0">
              <a:latin typeface="Baskerville Old Face" pitchFamily="18" charset="0"/>
            </a:endParaRPr>
          </a:p>
        </p:txBody>
      </p:sp>
      <p:pic>
        <p:nvPicPr>
          <p:cNvPr id="7" name="Content Placeholder 6" descr="Connect-a-clean-mouthpiece.jpg"/>
          <p:cNvPicPr>
            <a:picLocks noGrp="1" noChangeAspect="1"/>
          </p:cNvPicPr>
          <p:nvPr>
            <p:ph sz="half" idx="4294967295"/>
          </p:nvPr>
        </p:nvPicPr>
        <p:blipFill>
          <a:blip r:embed="rId2" cstate="print"/>
          <a:stretch>
            <a:fillRect/>
          </a:stretch>
        </p:blipFill>
        <p:spPr>
          <a:xfrm>
            <a:off x="860528" y="1753111"/>
            <a:ext cx="2743200"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 Placeholder 4"/>
          <p:cNvSpPr>
            <a:spLocks noGrp="1"/>
          </p:cNvSpPr>
          <p:nvPr>
            <p:ph type="body" sz="quarter" idx="3"/>
          </p:nvPr>
        </p:nvSpPr>
        <p:spPr>
          <a:xfrm>
            <a:off x="5791200" y="1143000"/>
            <a:ext cx="3124200" cy="639762"/>
          </a:xfrm>
        </p:spPr>
        <p:txBody>
          <a:bodyPr>
            <a:normAutofit fontScale="92500" lnSpcReduction="10000"/>
          </a:bodyPr>
          <a:lstStyle/>
          <a:p>
            <a:r>
              <a:rPr lang="en-US" dirty="0" smtClean="0">
                <a:latin typeface="Baskerville Old Face" pitchFamily="18" charset="0"/>
              </a:rPr>
              <a:t>2. Ensure the marker is set to zero</a:t>
            </a:r>
            <a:endParaRPr lang="en-US" dirty="0">
              <a:latin typeface="Baskerville Old Face" pitchFamily="18" charset="0"/>
            </a:endParaRPr>
          </a:p>
        </p:txBody>
      </p:sp>
      <p:pic>
        <p:nvPicPr>
          <p:cNvPr id="8" name="Content Placeholder 7" descr="Ensure-the-marker-is-set-to-zero.jpg"/>
          <p:cNvPicPr>
            <a:picLocks noGrp="1" noChangeAspect="1"/>
          </p:cNvPicPr>
          <p:nvPr>
            <p:ph sz="quarter" idx="4294967295"/>
          </p:nvPr>
        </p:nvPicPr>
        <p:blipFill>
          <a:blip r:embed="rId3" cstate="print"/>
          <a:stretch>
            <a:fillRect/>
          </a:stretch>
        </p:blipFill>
        <p:spPr>
          <a:xfrm>
            <a:off x="5562600" y="1771650"/>
            <a:ext cx="3279775" cy="20388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Content Placeholder 7" descr="Observe-and-record-the-reading.jpg"/>
          <p:cNvPicPr>
            <a:picLocks noChangeAspect="1"/>
          </p:cNvPicPr>
          <p:nvPr/>
        </p:nvPicPr>
        <p:blipFill>
          <a:blip r:embed="rId4" cstate="print"/>
          <a:stretch>
            <a:fillRect/>
          </a:stretch>
        </p:blipFill>
        <p:spPr>
          <a:xfrm>
            <a:off x="5867400" y="4667250"/>
            <a:ext cx="2286000"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 Placeholder 4"/>
          <p:cNvSpPr txBox="1">
            <a:spLocks/>
          </p:cNvSpPr>
          <p:nvPr/>
        </p:nvSpPr>
        <p:spPr>
          <a:xfrm>
            <a:off x="4873625" y="4038600"/>
            <a:ext cx="4270375" cy="63976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000" b="1" dirty="0">
                <a:latin typeface="Baskerville Old Face" pitchFamily="18" charset="0"/>
              </a:rPr>
              <a:t>4. Observe and record the reading</a:t>
            </a:r>
          </a:p>
        </p:txBody>
      </p:sp>
      <p:pic>
        <p:nvPicPr>
          <p:cNvPr id="13" name="Content Placeholder 6" descr="Breathe-out-as-hard-as-you-can.jpg"/>
          <p:cNvPicPr>
            <a:picLocks noChangeAspect="1"/>
          </p:cNvPicPr>
          <p:nvPr/>
        </p:nvPicPr>
        <p:blipFill>
          <a:blip r:embed="rId5" cstate="print"/>
          <a:stretch>
            <a:fillRect/>
          </a:stretch>
        </p:blipFill>
        <p:spPr>
          <a:xfrm>
            <a:off x="995340" y="4330554"/>
            <a:ext cx="2971800" cy="2228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 Placeholder 2"/>
          <p:cNvSpPr txBox="1">
            <a:spLocks/>
          </p:cNvSpPr>
          <p:nvPr/>
        </p:nvSpPr>
        <p:spPr>
          <a:xfrm>
            <a:off x="381000" y="3657600"/>
            <a:ext cx="4040188" cy="639762"/>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000" b="1" dirty="0">
                <a:latin typeface="Baskerville Old Face" pitchFamily="18" charset="0"/>
              </a:rPr>
              <a:t>3. Breathe out as hard as you can</a:t>
            </a:r>
          </a:p>
        </p:txBody>
      </p:sp>
    </p:spTree>
    <p:extLst>
      <p:ext uri="{BB962C8B-B14F-4D97-AF65-F5344CB8AC3E}">
        <p14:creationId xmlns:p14="http://schemas.microsoft.com/office/powerpoint/2010/main" val="313435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blinds(horizontal)">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linds(horizont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12" grpId="0"/>
      <p:bldP spid="1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askerville Old Face" pitchFamily="18" charset="0"/>
              </a:rPr>
              <a:t>Case</a:t>
            </a:r>
            <a:endParaRPr lang="x-none"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askerville Old Face" pitchFamily="18" charset="0"/>
            </a:endParaRPr>
          </a:p>
        </p:txBody>
      </p:sp>
      <p:sp>
        <p:nvSpPr>
          <p:cNvPr id="8" name="Content Placeholder 7"/>
          <p:cNvSpPr>
            <a:spLocks noGrp="1"/>
          </p:cNvSpPr>
          <p:nvPr>
            <p:ph idx="1"/>
          </p:nvPr>
        </p:nvSpPr>
        <p:spPr/>
        <p:txBody>
          <a:bodyPr/>
          <a:lstStyle/>
          <a:p>
            <a:pPr marL="0" indent="0">
              <a:buNone/>
            </a:pPr>
            <a:r>
              <a:rPr lang="en-US" dirty="0" smtClean="0"/>
              <a:t>A 45 years old male asthmatic present to primary care clinic for follow up, his height is 172 . His Peak expiratory </a:t>
            </a:r>
            <a:r>
              <a:rPr lang="en-US" dirty="0"/>
              <a:t>flow </a:t>
            </a:r>
            <a:r>
              <a:rPr lang="en-US" dirty="0" smtClean="0"/>
              <a:t>reading is 580 L/min.</a:t>
            </a:r>
          </a:p>
          <a:p>
            <a:pPr marL="0" indent="0">
              <a:buNone/>
            </a:pPr>
            <a:endParaRPr lang="en-US" dirty="0" smtClean="0">
              <a:solidFill>
                <a:srgbClr val="00B050"/>
              </a:solidFill>
            </a:endParaRPr>
          </a:p>
          <a:p>
            <a:r>
              <a:rPr lang="en-US" dirty="0" smtClean="0">
                <a:solidFill>
                  <a:srgbClr val="00B050"/>
                </a:solidFill>
              </a:rPr>
              <a:t>Calculate the normal value for peak expiratory flow.</a:t>
            </a:r>
          </a:p>
          <a:p>
            <a:r>
              <a:rPr lang="en-US" dirty="0" smtClean="0">
                <a:solidFill>
                  <a:srgbClr val="00B050"/>
                </a:solidFill>
              </a:rPr>
              <a:t>What the peak flow reading of the</a:t>
            </a:r>
            <a:r>
              <a:rPr lang="en-US" dirty="0">
                <a:solidFill>
                  <a:srgbClr val="00B050"/>
                </a:solidFill>
                <a:latin typeface="Baskerville Old Face" pitchFamily="18" charset="0"/>
              </a:rPr>
              <a:t> </a:t>
            </a:r>
            <a:r>
              <a:rPr lang="en-US" dirty="0">
                <a:solidFill>
                  <a:srgbClr val="00B050"/>
                </a:solidFill>
              </a:rPr>
              <a:t>patient</a:t>
            </a:r>
            <a:r>
              <a:rPr lang="en-US" dirty="0" smtClean="0">
                <a:solidFill>
                  <a:srgbClr val="00B050"/>
                </a:solidFill>
              </a:rPr>
              <a:t> indicate ?</a:t>
            </a:r>
          </a:p>
          <a:p>
            <a:endParaRPr lang="x-none" dirty="0"/>
          </a:p>
        </p:txBody>
      </p:sp>
      <p:sp>
        <p:nvSpPr>
          <p:cNvPr id="2" name="Rectangle 1"/>
          <p:cNvSpPr/>
          <p:nvPr/>
        </p:nvSpPr>
        <p:spPr>
          <a:xfrm>
            <a:off x="457200" y="5323903"/>
            <a:ext cx="8490129" cy="369332"/>
          </a:xfrm>
          <a:prstGeom prst="rect">
            <a:avLst/>
          </a:prstGeom>
        </p:spPr>
        <p:txBody>
          <a:bodyPr wrap="square">
            <a:spAutoFit/>
          </a:bodyPr>
          <a:lstStyle/>
          <a:p>
            <a:r>
              <a:rPr lang="en-US" u="sng" dirty="0"/>
              <a:t>http://</a:t>
            </a:r>
            <a:r>
              <a:rPr lang="en-US" u="sng" dirty="0" err="1"/>
              <a:t>www.uptodate.com</a:t>
            </a:r>
            <a:r>
              <a:rPr lang="en-US" u="sng" dirty="0"/>
              <a:t>/contents/calculator-peak-expiratory-flow-prediction</a:t>
            </a:r>
            <a:endParaRPr lang="en-US" dirty="0"/>
          </a:p>
        </p:txBody>
      </p:sp>
    </p:spTree>
    <p:extLst>
      <p:ext uri="{BB962C8B-B14F-4D97-AF65-F5344CB8AC3E}">
        <p14:creationId xmlns:p14="http://schemas.microsoft.com/office/powerpoint/2010/main" val="21423193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askerville Old Face" pitchFamily="18" charset="0"/>
              </a:rPr>
              <a:t>Case</a:t>
            </a:r>
            <a:endParaRPr lang="x-none"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askerville Old Face" pitchFamily="18" charset="0"/>
            </a:endParaRPr>
          </a:p>
        </p:txBody>
      </p:sp>
      <p:sp>
        <p:nvSpPr>
          <p:cNvPr id="8" name="Content Placeholder 7"/>
          <p:cNvSpPr>
            <a:spLocks noGrp="1"/>
          </p:cNvSpPr>
          <p:nvPr>
            <p:ph idx="1"/>
          </p:nvPr>
        </p:nvSpPr>
        <p:spPr>
          <a:xfrm>
            <a:off x="457200" y="1492623"/>
            <a:ext cx="8229600" cy="5096435"/>
          </a:xfrm>
        </p:spPr>
        <p:txBody>
          <a:bodyPr>
            <a:normAutofit lnSpcReduction="10000"/>
          </a:bodyPr>
          <a:lstStyle/>
          <a:p>
            <a:pPr marL="0" indent="0">
              <a:buNone/>
            </a:pPr>
            <a:r>
              <a:rPr lang="en-US" dirty="0" smtClean="0"/>
              <a:t>A 45 years old male asthmatic present to primary care clinic for follow up, his height is 172 . His </a:t>
            </a:r>
            <a:r>
              <a:rPr lang="en-US" dirty="0"/>
              <a:t>Peak flow </a:t>
            </a:r>
            <a:r>
              <a:rPr lang="en-US" dirty="0" smtClean="0"/>
              <a:t>reading is 580 L/min.</a:t>
            </a:r>
          </a:p>
          <a:p>
            <a:pPr marL="0" indent="0">
              <a:buNone/>
            </a:pPr>
            <a:endParaRPr lang="en-US" dirty="0" smtClean="0"/>
          </a:p>
          <a:p>
            <a:r>
              <a:rPr lang="en-US" dirty="0" smtClean="0">
                <a:solidFill>
                  <a:srgbClr val="00B050"/>
                </a:solidFill>
              </a:rPr>
              <a:t>Calculate the normal value for peak expiratory flow.</a:t>
            </a:r>
          </a:p>
          <a:p>
            <a:pPr marL="0" indent="0">
              <a:buNone/>
            </a:pPr>
            <a:r>
              <a:rPr lang="en-US" dirty="0" smtClean="0"/>
              <a:t>PEF = 625 L/min</a:t>
            </a:r>
            <a:endParaRPr lang="en-US" dirty="0"/>
          </a:p>
          <a:p>
            <a:pPr marL="0" indent="0">
              <a:buNone/>
            </a:pPr>
            <a:endParaRPr lang="en-US" dirty="0" smtClean="0"/>
          </a:p>
          <a:p>
            <a:r>
              <a:rPr lang="en-US" dirty="0" smtClean="0">
                <a:solidFill>
                  <a:srgbClr val="00B050"/>
                </a:solidFill>
              </a:rPr>
              <a:t>What the peak flow reading of the</a:t>
            </a:r>
            <a:r>
              <a:rPr lang="en-US" dirty="0">
                <a:solidFill>
                  <a:srgbClr val="00B050"/>
                </a:solidFill>
                <a:latin typeface="Baskerville Old Face" pitchFamily="18" charset="0"/>
              </a:rPr>
              <a:t> </a:t>
            </a:r>
            <a:r>
              <a:rPr lang="en-US" dirty="0">
                <a:solidFill>
                  <a:srgbClr val="00B050"/>
                </a:solidFill>
              </a:rPr>
              <a:t>patient</a:t>
            </a:r>
            <a:r>
              <a:rPr lang="en-US" dirty="0" smtClean="0">
                <a:solidFill>
                  <a:srgbClr val="00B050"/>
                </a:solidFill>
              </a:rPr>
              <a:t> indicate ?</a:t>
            </a:r>
          </a:p>
          <a:p>
            <a:pPr marL="0" indent="0">
              <a:buNone/>
            </a:pPr>
            <a:r>
              <a:rPr lang="en-US" dirty="0" smtClean="0"/>
              <a:t>The predicted value is </a:t>
            </a:r>
            <a:r>
              <a:rPr lang="en-US" dirty="0"/>
              <a:t>625 L/min</a:t>
            </a:r>
          </a:p>
          <a:p>
            <a:pPr marL="0" indent="0">
              <a:buNone/>
            </a:pPr>
            <a:r>
              <a:rPr lang="en-US" dirty="0" smtClean="0"/>
              <a:t>The </a:t>
            </a:r>
            <a:r>
              <a:rPr lang="en-US" dirty="0"/>
              <a:t>patient Peak flow reading is 580 L/min</a:t>
            </a:r>
            <a:r>
              <a:rPr lang="en-US" dirty="0" smtClean="0"/>
              <a:t>.</a:t>
            </a:r>
          </a:p>
          <a:p>
            <a:pPr marL="0" indent="0">
              <a:buNone/>
            </a:pPr>
            <a:r>
              <a:rPr lang="en-US" dirty="0" smtClean="0"/>
              <a:t>(580/625)*100 = 93%</a:t>
            </a:r>
          </a:p>
          <a:p>
            <a:pPr marL="0" indent="0">
              <a:buNone/>
            </a:pPr>
            <a:r>
              <a:rPr lang="en-US" dirty="0"/>
              <a:t>A peak flow reading in the green zone indicates that the asthma is under good control.</a:t>
            </a:r>
          </a:p>
          <a:p>
            <a:endParaRPr lang="en-US" dirty="0" smtClean="0"/>
          </a:p>
          <a:p>
            <a:endParaRPr lang="x-none" dirty="0"/>
          </a:p>
        </p:txBody>
      </p:sp>
    </p:spTree>
    <p:extLst>
      <p:ext uri="{BB962C8B-B14F-4D97-AF65-F5344CB8AC3E}">
        <p14:creationId xmlns:p14="http://schemas.microsoft.com/office/powerpoint/2010/main" val="27342933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013"/>
            <a:ext cx="6347713" cy="805725"/>
          </a:xfrm>
        </p:spPr>
        <p:txBody>
          <a:bodyPr>
            <a:normAutofit/>
          </a:bodyPr>
          <a:lstStyle/>
          <a:p>
            <a:pPr algn="ctr"/>
            <a:r>
              <a:rPr lang="en-US" sz="4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Atopy</a:t>
            </a:r>
            <a:endParaRPr lang="x-none" sz="4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endParaRPr>
          </a:p>
        </p:txBody>
      </p:sp>
      <p:sp>
        <p:nvSpPr>
          <p:cNvPr id="3" name="Content Placeholder 2"/>
          <p:cNvSpPr>
            <a:spLocks noGrp="1"/>
          </p:cNvSpPr>
          <p:nvPr>
            <p:ph idx="1"/>
          </p:nvPr>
        </p:nvSpPr>
        <p:spPr>
          <a:xfrm>
            <a:off x="609599" y="1426832"/>
            <a:ext cx="6347714" cy="4879185"/>
          </a:xfrm>
        </p:spPr>
        <p:txBody>
          <a:bodyPr>
            <a:noAutofit/>
          </a:bodyPr>
          <a:lstStyle/>
          <a:p>
            <a:pPr fontAlgn="base"/>
            <a:r>
              <a:rPr lang="en-US" sz="2000" u="sng" dirty="0" smtClean="0"/>
              <a:t>Allergic Rhinitis</a:t>
            </a:r>
            <a:r>
              <a:rPr lang="en-US" sz="2000" dirty="0" smtClean="0"/>
              <a:t>: </a:t>
            </a:r>
            <a:r>
              <a:rPr lang="en-US" sz="2000" dirty="0"/>
              <a:t>2- to 7-fold increased risk of incident asthma in preadolescence, adolescence, or adult life</a:t>
            </a:r>
            <a:endParaRPr lang="en-US" sz="2000" u="sng" dirty="0" smtClean="0"/>
          </a:p>
          <a:p>
            <a:pPr marL="0" indent="0" algn="l" rtl="0">
              <a:buNone/>
            </a:pPr>
            <a:endParaRPr lang="en-GB" sz="2000" u="sng" dirty="0" smtClean="0"/>
          </a:p>
          <a:p>
            <a:pPr marL="0" indent="0" algn="l" rtl="0">
              <a:buNone/>
            </a:pPr>
            <a:endParaRPr lang="en-GB" sz="2000" u="sng" dirty="0"/>
          </a:p>
          <a:p>
            <a:pPr marL="0" indent="0" algn="l" rtl="0">
              <a:buNone/>
            </a:pPr>
            <a:endParaRPr lang="en-GB" sz="2000" u="sng" dirty="0" smtClean="0"/>
          </a:p>
          <a:p>
            <a:pPr marL="0" indent="0" algn="l" rtl="0">
              <a:buNone/>
            </a:pPr>
            <a:endParaRPr lang="en-GB" sz="2000" u="sng" dirty="0"/>
          </a:p>
          <a:p>
            <a:pPr marL="0" indent="0" algn="l" rtl="0">
              <a:buNone/>
            </a:pPr>
            <a:endParaRPr lang="en-GB" sz="2000" u="sng" dirty="0" smtClean="0"/>
          </a:p>
          <a:p>
            <a:pPr marL="0" indent="0" algn="l" rtl="0">
              <a:buNone/>
            </a:pPr>
            <a:endParaRPr lang="en-GB" sz="2000" u="sng" dirty="0" smtClean="0"/>
          </a:p>
          <a:p>
            <a:pPr marL="0" indent="0" algn="l" rtl="0">
              <a:buNone/>
            </a:pPr>
            <a:endParaRPr lang="en-US" sz="2000" u="sng" dirty="0"/>
          </a:p>
          <a:p>
            <a:pPr algn="l" rtl="0"/>
            <a:endParaRPr lang="en-US" sz="2000" dirty="0" smtClean="0"/>
          </a:p>
          <a:p>
            <a:pPr algn="l" rtl="0"/>
            <a:endParaRPr lang="en-US" sz="2000" dirty="0"/>
          </a:p>
          <a:p>
            <a:pPr algn="l" rtl="0"/>
            <a:r>
              <a:rPr lang="en-US" sz="2000" dirty="0" smtClean="0"/>
              <a:t>Family history of allergy:</a:t>
            </a:r>
            <a:r>
              <a:rPr lang="en-US" sz="2000" dirty="0"/>
              <a:t> </a:t>
            </a:r>
            <a:r>
              <a:rPr lang="en-US" sz="2000" dirty="0" smtClean="0"/>
              <a:t>higher </a:t>
            </a:r>
            <a:r>
              <a:rPr lang="en-US" sz="2000" dirty="0"/>
              <a:t>risk of developing asthma </a:t>
            </a:r>
            <a:r>
              <a:rPr lang="en-US" sz="2000" dirty="0" smtClean="0"/>
              <a:t> </a:t>
            </a:r>
            <a:r>
              <a:rPr lang="en-US" sz="2000" dirty="0"/>
              <a:t>and a lower chance of remission</a:t>
            </a:r>
            <a:endParaRPr lang="en-US" sz="2000" u="sng" dirty="0" smtClean="0"/>
          </a:p>
          <a:p>
            <a:pPr algn="l" rtl="0"/>
            <a:endParaRPr lang="x-none"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999" y="2225040"/>
            <a:ext cx="4290313" cy="3063240"/>
          </a:xfrm>
          <a:prstGeom prst="rect">
            <a:avLst/>
          </a:prstGeom>
        </p:spPr>
      </p:pic>
    </p:spTree>
    <p:extLst>
      <p:ext uri="{BB962C8B-B14F-4D97-AF65-F5344CB8AC3E}">
        <p14:creationId xmlns:p14="http://schemas.microsoft.com/office/powerpoint/2010/main" val="36004188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21736" y="533400"/>
            <a:ext cx="8686800" cy="990600"/>
          </a:xfrm>
        </p:spPr>
        <p:txBody>
          <a:bodyPr>
            <a:normAutofit fontScale="90000"/>
          </a:bodyPr>
          <a:lstStyle/>
          <a:p>
            <a:pPr algn="ct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Bronchoprovocation</a:t>
            </a: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askerville Old Face" pitchFamily="18" charset="0"/>
              </a:rPr>
              <a:t> </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Challenge Testing</a:t>
            </a:r>
            <a:r>
              <a:rPr lang="x-none"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p>
        </p:txBody>
      </p:sp>
      <p:sp>
        <p:nvSpPr>
          <p:cNvPr id="8" name="Content Placeholder 7"/>
          <p:cNvSpPr>
            <a:spLocks noGrp="1"/>
          </p:cNvSpPr>
          <p:nvPr>
            <p:ph idx="1"/>
          </p:nvPr>
        </p:nvSpPr>
        <p:spPr>
          <a:xfrm>
            <a:off x="423334" y="1803396"/>
            <a:ext cx="8229600" cy="4876800"/>
          </a:xfrm>
        </p:spPr>
        <p:txBody>
          <a:bodyPr/>
          <a:lstStyle/>
          <a:p>
            <a:pPr>
              <a:defRPr/>
            </a:pPr>
            <a:endParaRPr lang="en-US" dirty="0" smtClean="0">
              <a:latin typeface="Baskerville Old Face" pitchFamily="18" charset="0"/>
            </a:endParaRPr>
          </a:p>
          <a:p>
            <a:pPr>
              <a:defRPr/>
            </a:pPr>
            <a:r>
              <a:rPr lang="en-US" dirty="0">
                <a:latin typeface="Baskerville Old Face" pitchFamily="18" charset="0"/>
              </a:rPr>
              <a:t> Indications</a:t>
            </a:r>
            <a:r>
              <a:rPr lang="en-US" dirty="0" smtClean="0">
                <a:latin typeface="Baskerville Old Face" pitchFamily="18" charset="0"/>
              </a:rPr>
              <a:t> </a:t>
            </a:r>
            <a:r>
              <a:rPr lang="en-US" dirty="0">
                <a:latin typeface="Baskerville Old Face" pitchFamily="18" charset="0"/>
              </a:rPr>
              <a:t>for </a:t>
            </a:r>
            <a:r>
              <a:rPr lang="en-US" dirty="0" err="1">
                <a:latin typeface="Baskerville Old Face" pitchFamily="18" charset="0"/>
              </a:rPr>
              <a:t>bronchoprovocation</a:t>
            </a:r>
            <a:r>
              <a:rPr lang="en-US" dirty="0">
                <a:latin typeface="Baskerville Old Face" pitchFamily="18" charset="0"/>
              </a:rPr>
              <a:t> testing include the accurate diagnosis of asthma in selected patients (</a:t>
            </a:r>
            <a:r>
              <a:rPr lang="en-US" b="1" dirty="0">
                <a:latin typeface="Baskerville Old Face" pitchFamily="18" charset="0"/>
              </a:rPr>
              <a:t>normal </a:t>
            </a:r>
            <a:r>
              <a:rPr lang="en-US" b="1" dirty="0" err="1">
                <a:latin typeface="Baskerville Old Face" pitchFamily="18" charset="0"/>
              </a:rPr>
              <a:t>spirometry</a:t>
            </a:r>
            <a:r>
              <a:rPr lang="en-US" dirty="0">
                <a:latin typeface="Baskerville Old Face" pitchFamily="18" charset="0"/>
              </a:rPr>
              <a:t>) , assessment of the response to asthma therapy, and, identification of triggers for cases involving environmental or occupational exposures. </a:t>
            </a:r>
          </a:p>
          <a:p>
            <a:pPr>
              <a:defRPr/>
            </a:pPr>
            <a:r>
              <a:rPr lang="en-US" dirty="0">
                <a:latin typeface="Baskerville Old Face" pitchFamily="18" charset="0"/>
              </a:rPr>
              <a:t>It evaluate the airway narrowing in response to stimuli.</a:t>
            </a:r>
          </a:p>
          <a:p>
            <a:pPr>
              <a:defRPr/>
            </a:pPr>
            <a:endParaRPr lang="en-US" dirty="0">
              <a:latin typeface="Baskerville Old Face" pitchFamily="18" charset="0"/>
            </a:endParaRPr>
          </a:p>
          <a:p>
            <a:pPr>
              <a:defRPr/>
            </a:pPr>
            <a:endParaRPr lang="x-none" dirty="0"/>
          </a:p>
          <a:p>
            <a:endParaRPr lang="x-none" dirty="0"/>
          </a:p>
        </p:txBody>
      </p:sp>
    </p:spTree>
    <p:extLst>
      <p:ext uri="{BB962C8B-B14F-4D97-AF65-F5344CB8AC3E}">
        <p14:creationId xmlns:p14="http://schemas.microsoft.com/office/powerpoint/2010/main" val="217283471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3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Bronchoprovocation</a:t>
            </a:r>
            <a:r>
              <a:rPr lang="en-US" sz="4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Challenge Testing</a:t>
            </a:r>
            <a:r>
              <a:rPr lang="x-none" sz="4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p>
        </p:txBody>
      </p:sp>
      <p:sp>
        <p:nvSpPr>
          <p:cNvPr id="3" name="Content Placeholder 2"/>
          <p:cNvSpPr>
            <a:spLocks noGrp="1"/>
          </p:cNvSpPr>
          <p:nvPr>
            <p:ph idx="1"/>
          </p:nvPr>
        </p:nvSpPr>
        <p:spPr/>
        <p:txBody>
          <a:bodyPr>
            <a:normAutofit/>
          </a:bodyPr>
          <a:lstStyle/>
          <a:p>
            <a:pPr marL="216000">
              <a:spcBef>
                <a:spcPct val="55000"/>
              </a:spcBef>
            </a:pPr>
            <a:endParaRPr lang="en-US" sz="3600" b="1" u="sng" dirty="0" smtClean="0">
              <a:solidFill>
                <a:srgbClr val="FF0000"/>
              </a:solidFill>
              <a:latin typeface="Baskerville Old Face" pitchFamily="18" charset="0"/>
            </a:endParaRPr>
          </a:p>
          <a:p>
            <a:pPr marL="216000">
              <a:spcBef>
                <a:spcPct val="55000"/>
              </a:spcBef>
            </a:pPr>
            <a:r>
              <a:rPr lang="en-US" sz="3600" b="1" u="sng" dirty="0" smtClean="0">
                <a:solidFill>
                  <a:srgbClr val="FF0000"/>
                </a:solidFill>
                <a:latin typeface="Baskerville Old Face" pitchFamily="18" charset="0"/>
              </a:rPr>
              <a:t>How </a:t>
            </a:r>
            <a:r>
              <a:rPr lang="en-US" sz="3600" b="1" u="sng" dirty="0">
                <a:solidFill>
                  <a:srgbClr val="FF0000"/>
                </a:solidFill>
                <a:latin typeface="Baskerville Old Face" pitchFamily="18" charset="0"/>
              </a:rPr>
              <a:t>is it done ?</a:t>
            </a:r>
          </a:p>
          <a:p>
            <a:pPr marL="216000">
              <a:spcBef>
                <a:spcPct val="55000"/>
              </a:spcBef>
              <a:buFontTx/>
              <a:buAutoNum type="arabicPeriod"/>
            </a:pPr>
            <a:r>
              <a:rPr lang="en-US" dirty="0">
                <a:latin typeface="Baskerville Old Face" pitchFamily="18" charset="0"/>
              </a:rPr>
              <a:t>Perform a </a:t>
            </a:r>
            <a:r>
              <a:rPr lang="en-US" dirty="0" err="1">
                <a:latin typeface="Baskerville Old Face" pitchFamily="18" charset="0"/>
              </a:rPr>
              <a:t>spirometry</a:t>
            </a:r>
            <a:r>
              <a:rPr lang="en-US" dirty="0">
                <a:latin typeface="Baskerville Old Face" pitchFamily="18" charset="0"/>
              </a:rPr>
              <a:t> test.</a:t>
            </a:r>
          </a:p>
          <a:p>
            <a:pPr marL="216000">
              <a:spcBef>
                <a:spcPct val="55000"/>
              </a:spcBef>
              <a:buFontTx/>
              <a:buAutoNum type="arabicPeriod"/>
            </a:pPr>
            <a:r>
              <a:rPr lang="en-US" dirty="0">
                <a:latin typeface="Baskerville Old Face" pitchFamily="18" charset="0"/>
              </a:rPr>
              <a:t>Inhale a nebulized aerosol with </a:t>
            </a:r>
            <a:r>
              <a:rPr lang="en-US" dirty="0" err="1">
                <a:latin typeface="Baskerville Old Face" pitchFamily="18" charset="0"/>
              </a:rPr>
              <a:t>methacholine</a:t>
            </a:r>
            <a:r>
              <a:rPr lang="en-US" dirty="0">
                <a:latin typeface="Baskerville Old Face" pitchFamily="18" charset="0"/>
              </a:rPr>
              <a:t> or histamine.   </a:t>
            </a:r>
          </a:p>
          <a:p>
            <a:pPr marL="216000">
              <a:spcBef>
                <a:spcPct val="55000"/>
              </a:spcBef>
              <a:buFontTx/>
              <a:buAutoNum type="arabicPeriod"/>
            </a:pPr>
            <a:r>
              <a:rPr lang="en-US" dirty="0">
                <a:latin typeface="Baskerville Old Face" pitchFamily="18" charset="0"/>
              </a:rPr>
              <a:t>Perform another </a:t>
            </a:r>
            <a:r>
              <a:rPr lang="en-US" dirty="0" err="1">
                <a:latin typeface="Baskerville Old Face" pitchFamily="18" charset="0"/>
              </a:rPr>
              <a:t>spirometry</a:t>
            </a:r>
            <a:r>
              <a:rPr lang="en-US" dirty="0">
                <a:latin typeface="Baskerville Old Face" pitchFamily="18" charset="0"/>
              </a:rPr>
              <a:t>  after nebulized the aerosol.</a:t>
            </a:r>
          </a:p>
          <a:p>
            <a:pPr marL="216000">
              <a:spcBef>
                <a:spcPct val="55000"/>
              </a:spcBef>
              <a:buFontTx/>
              <a:buAutoNum type="arabicPeriod"/>
            </a:pPr>
            <a:r>
              <a:rPr lang="en-US" dirty="0">
                <a:latin typeface="Baskerville Old Face" pitchFamily="18" charset="0"/>
              </a:rPr>
              <a:t> See if there is decrease in FEV1</a:t>
            </a:r>
            <a:r>
              <a:rPr lang="x-none" dirty="0">
                <a:latin typeface="Baskerville Old Face" pitchFamily="18" charset="0"/>
              </a:rPr>
              <a:t>. </a:t>
            </a:r>
          </a:p>
          <a:p>
            <a:endParaRPr lang="x-none" dirty="0"/>
          </a:p>
        </p:txBody>
      </p:sp>
    </p:spTree>
    <p:extLst>
      <p:ext uri="{BB962C8B-B14F-4D97-AF65-F5344CB8AC3E}">
        <p14:creationId xmlns:p14="http://schemas.microsoft.com/office/powerpoint/2010/main" val="38087554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Other Supportive tests </a:t>
            </a:r>
            <a:endParaRPr lang="x-none" sz="4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idx="1"/>
          </p:nvPr>
        </p:nvSpPr>
        <p:spPr/>
        <p:txBody>
          <a:bodyPr>
            <a:normAutofit/>
          </a:bodyPr>
          <a:lstStyle/>
          <a:p>
            <a:r>
              <a:rPr lang="en-US" dirty="0">
                <a:solidFill>
                  <a:srgbClr val="C00000"/>
                </a:solidFill>
                <a:latin typeface="Baskerville Old Face" pitchFamily="18" charset="0"/>
              </a:rPr>
              <a:t>Arterial Blood Gases</a:t>
            </a:r>
            <a:r>
              <a:rPr lang="en-US" dirty="0">
                <a:latin typeface="Baskerville Old Face" pitchFamily="18" charset="0"/>
              </a:rPr>
              <a:t> considered in severe respiratory distress when respiratory rate elevates and the </a:t>
            </a:r>
            <a:r>
              <a:rPr lang="en-US" dirty="0" err="1">
                <a:latin typeface="Baskerville Old Face" pitchFamily="18" charset="0"/>
              </a:rPr>
              <a:t>hypocarbia</a:t>
            </a:r>
            <a:r>
              <a:rPr lang="en-US" dirty="0">
                <a:latin typeface="Baskerville Old Face" pitchFamily="18" charset="0"/>
              </a:rPr>
              <a:t> leading to hypoxemia.</a:t>
            </a:r>
          </a:p>
          <a:p>
            <a:pPr>
              <a:buNone/>
            </a:pPr>
            <a:r>
              <a:rPr lang="en-US" dirty="0">
                <a:solidFill>
                  <a:srgbClr val="C00000"/>
                </a:solidFill>
                <a:latin typeface="Baskerville Old Face" pitchFamily="18" charset="0"/>
              </a:rPr>
              <a:t>BUT what If PCO2 is normal or increased?? </a:t>
            </a:r>
          </a:p>
          <a:p>
            <a:r>
              <a:rPr lang="en-US" dirty="0">
                <a:latin typeface="Baskerville Old Face" pitchFamily="18" charset="0"/>
              </a:rPr>
              <a:t>Respiratory muscle fatigue </a:t>
            </a:r>
          </a:p>
          <a:p>
            <a:r>
              <a:rPr lang="en-US" dirty="0">
                <a:latin typeface="Baskerville Old Face" pitchFamily="18" charset="0"/>
              </a:rPr>
              <a:t> Sever airway obstruction</a:t>
            </a:r>
          </a:p>
          <a:p>
            <a:endParaRPr lang="en-US" dirty="0">
              <a:latin typeface="Baskerville Old Face" pitchFamily="18" charset="0"/>
            </a:endParaRPr>
          </a:p>
          <a:p>
            <a:pPr>
              <a:buFont typeface="Wingdings" pitchFamily="2" charset="2"/>
              <a:buChar char="§"/>
            </a:pPr>
            <a:r>
              <a:rPr lang="en-US" b="1" dirty="0">
                <a:solidFill>
                  <a:srgbClr val="FF0000"/>
                </a:solidFill>
                <a:latin typeface="Baskerville Old Face" pitchFamily="18" charset="0"/>
              </a:rPr>
              <a:t>You have to hospitalize the patient and to put him on a mechanical ventilation . </a:t>
            </a:r>
          </a:p>
          <a:p>
            <a:pPr>
              <a:buNone/>
            </a:pPr>
            <a:endParaRPr lang="en-US" b="1" dirty="0"/>
          </a:p>
          <a:p>
            <a:pPr>
              <a:buNone/>
            </a:pPr>
            <a:r>
              <a:rPr lang="en-US" b="1" dirty="0"/>
              <a:t> </a:t>
            </a:r>
          </a:p>
          <a:p>
            <a:endParaRPr lang="x-none" dirty="0"/>
          </a:p>
        </p:txBody>
      </p:sp>
    </p:spTree>
    <p:extLst>
      <p:ext uri="{BB962C8B-B14F-4D97-AF65-F5344CB8AC3E}">
        <p14:creationId xmlns:p14="http://schemas.microsoft.com/office/powerpoint/2010/main" val="12395004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Imaging </a:t>
            </a:r>
            <a:endParaRPr lang="x-none" sz="4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idx="1"/>
          </p:nvPr>
        </p:nvSpPr>
        <p:spPr/>
        <p:txBody>
          <a:bodyPr/>
          <a:lstStyle/>
          <a:p>
            <a:r>
              <a:rPr lang="en-US" dirty="0">
                <a:latin typeface="Baskerville Old Face" pitchFamily="18" charset="0"/>
              </a:rPr>
              <a:t>Not helpful in mild cases</a:t>
            </a:r>
          </a:p>
          <a:p>
            <a:pPr>
              <a:spcBef>
                <a:spcPct val="55000"/>
              </a:spcBef>
            </a:pPr>
            <a:r>
              <a:rPr lang="en-US" dirty="0">
                <a:latin typeface="Baskerville Old Face" pitchFamily="18" charset="0"/>
              </a:rPr>
              <a:t>Only Sever asthma reveals hyperinflation</a:t>
            </a:r>
          </a:p>
          <a:p>
            <a:pPr>
              <a:spcBef>
                <a:spcPct val="55000"/>
              </a:spcBef>
            </a:pPr>
            <a:r>
              <a:rPr lang="en-US" dirty="0">
                <a:latin typeface="Baskerville Old Face" pitchFamily="18" charset="0"/>
              </a:rPr>
              <a:t>Recommended in the </a:t>
            </a:r>
            <a:r>
              <a:rPr lang="en-US" b="1" dirty="0">
                <a:latin typeface="Baskerville Old Face" pitchFamily="18" charset="0"/>
              </a:rPr>
              <a:t>evaluation of </a:t>
            </a:r>
            <a:r>
              <a:rPr lang="en-US" b="1" dirty="0" smtClean="0">
                <a:latin typeface="Baskerville Old Face" pitchFamily="18" charset="0"/>
              </a:rPr>
              <a:t>severe "difficult-to-control</a:t>
            </a:r>
            <a:r>
              <a:rPr lang="en-US" b="1" dirty="0">
                <a:latin typeface="Baskerville Old Face" pitchFamily="18" charset="0"/>
              </a:rPr>
              <a:t>" asthma</a:t>
            </a:r>
            <a:r>
              <a:rPr lang="en-US" dirty="0">
                <a:latin typeface="Baskerville Old Face" pitchFamily="18" charset="0"/>
              </a:rPr>
              <a:t> or in atypical symptoms.</a:t>
            </a:r>
          </a:p>
          <a:p>
            <a:pPr>
              <a:buNone/>
            </a:pPr>
            <a:endParaRPr lang="en-US" dirty="0">
              <a:latin typeface="Baskerville Old Face" pitchFamily="18" charset="0"/>
            </a:endParaRPr>
          </a:p>
          <a:p>
            <a:endParaRPr lang="x-none" dirty="0"/>
          </a:p>
        </p:txBody>
      </p:sp>
    </p:spTree>
    <p:extLst>
      <p:ext uri="{BB962C8B-B14F-4D97-AF65-F5344CB8AC3E}">
        <p14:creationId xmlns:p14="http://schemas.microsoft.com/office/powerpoint/2010/main" val="3676868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loadMedia"/>
          <p:cNvPicPr>
            <a:picLocks noChangeAspect="1" noChangeArrowheads="1"/>
          </p:cNvPicPr>
          <p:nvPr/>
        </p:nvPicPr>
        <p:blipFill>
          <a:blip r:embed="rId2" cstate="print">
            <a:lum contrast="24000"/>
          </a:blip>
          <a:srcRect l="8749" r="8749"/>
          <a:stretch>
            <a:fillRect/>
          </a:stretch>
        </p:blipFill>
        <p:spPr bwMode="auto">
          <a:xfrm>
            <a:off x="707998" y="1094653"/>
            <a:ext cx="3429000" cy="4816472"/>
          </a:xfrm>
          <a:prstGeom prst="rect">
            <a:avLst/>
          </a:prstGeom>
          <a:noFill/>
          <a:ln w="76200">
            <a:solidFill>
              <a:srgbClr val="000000"/>
            </a:solidFill>
            <a:miter lim="800000"/>
            <a:headEnd/>
            <a:tailEnd/>
          </a:ln>
        </p:spPr>
      </p:pic>
      <p:pic>
        <p:nvPicPr>
          <p:cNvPr id="5" name="Picture 7" descr="sar"/>
          <p:cNvPicPr>
            <a:picLocks noChangeAspect="1" noChangeArrowheads="1"/>
          </p:cNvPicPr>
          <p:nvPr/>
        </p:nvPicPr>
        <p:blipFill>
          <a:blip r:embed="rId3" cstate="print"/>
          <a:srcRect r="5746" b="29530"/>
          <a:stretch>
            <a:fillRect/>
          </a:stretch>
        </p:blipFill>
        <p:spPr bwMode="auto">
          <a:xfrm>
            <a:off x="4931655" y="1094653"/>
            <a:ext cx="3429000" cy="4816472"/>
          </a:xfrm>
          <a:prstGeom prst="rect">
            <a:avLst/>
          </a:prstGeom>
          <a:noFill/>
          <a:ln w="76200">
            <a:solidFill>
              <a:srgbClr val="5F5F5F"/>
            </a:solidFill>
            <a:miter lim="800000"/>
            <a:headEnd/>
            <a:tailEnd/>
          </a:ln>
        </p:spPr>
      </p:pic>
    </p:spTree>
    <p:extLst>
      <p:ext uri="{BB962C8B-B14F-4D97-AF65-F5344CB8AC3E}">
        <p14:creationId xmlns:p14="http://schemas.microsoft.com/office/powerpoint/2010/main" val="37796032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Measurements of allergic status </a:t>
            </a:r>
            <a:endParaRPr lang="x-none" sz="4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idx="1"/>
          </p:nvPr>
        </p:nvSpPr>
        <p:spPr/>
        <p:txBody>
          <a:bodyPr/>
          <a:lstStyle/>
          <a:p>
            <a:pPr>
              <a:buNone/>
            </a:pPr>
            <a:r>
              <a:rPr lang="en-US" dirty="0">
                <a:latin typeface="Baskerville Old Face" pitchFamily="18" charset="0"/>
              </a:rPr>
              <a:t>Allergens can be Identified by :</a:t>
            </a:r>
          </a:p>
          <a:p>
            <a:pPr>
              <a:buFontTx/>
              <a:buChar char="-"/>
            </a:pPr>
            <a:r>
              <a:rPr lang="en-US" dirty="0">
                <a:latin typeface="Baskerville Old Face" pitchFamily="18" charset="0"/>
              </a:rPr>
              <a:t>Skin testing </a:t>
            </a:r>
          </a:p>
          <a:p>
            <a:pPr>
              <a:buFontTx/>
              <a:buChar char="-"/>
            </a:pPr>
            <a:r>
              <a:rPr lang="en-US" dirty="0">
                <a:latin typeface="Baskerville Old Face" pitchFamily="18" charset="0"/>
              </a:rPr>
              <a:t>Level of specific </a:t>
            </a:r>
            <a:r>
              <a:rPr lang="en-US" dirty="0" err="1">
                <a:latin typeface="Baskerville Old Face" pitchFamily="18" charset="0"/>
              </a:rPr>
              <a:t>IgE</a:t>
            </a:r>
            <a:r>
              <a:rPr lang="en-US" dirty="0">
                <a:latin typeface="Baskerville Old Face" pitchFamily="18" charset="0"/>
              </a:rPr>
              <a:t> in the serum </a:t>
            </a:r>
          </a:p>
          <a:p>
            <a:pPr>
              <a:buNone/>
            </a:pPr>
            <a:r>
              <a:rPr lang="en-US" dirty="0">
                <a:latin typeface="Baskerville Old Face" pitchFamily="18" charset="0"/>
              </a:rPr>
              <a:t>- Provocation of the air ways with a suspected allergen especially in the occupational asthma.  (But rarely useful and dangerous </a:t>
            </a:r>
            <a:r>
              <a:rPr lang="en-US" dirty="0" smtClean="0">
                <a:latin typeface="Baskerville Old Face" pitchFamily="18" charset="0"/>
              </a:rPr>
              <a:t>)</a:t>
            </a:r>
            <a:endParaRPr lang="en-US" dirty="0"/>
          </a:p>
        </p:txBody>
      </p:sp>
    </p:spTree>
    <p:extLst>
      <p:ext uri="{BB962C8B-B14F-4D97-AF65-F5344CB8AC3E}">
        <p14:creationId xmlns:p14="http://schemas.microsoft.com/office/powerpoint/2010/main" val="230798019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Allergy Skin test</a:t>
            </a:r>
            <a:endParaRPr lang="x-none" sz="4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idx="1"/>
          </p:nvPr>
        </p:nvSpPr>
        <p:spPr/>
        <p:txBody>
          <a:bodyPr/>
          <a:lstStyle/>
          <a:p>
            <a:pPr>
              <a:buNone/>
            </a:pPr>
            <a:r>
              <a:rPr lang="en-US" dirty="0">
                <a:latin typeface="Baskerville Old Face" pitchFamily="18" charset="0"/>
              </a:rPr>
              <a:t>The primary diagnostic tool in determining allergic status. </a:t>
            </a:r>
          </a:p>
          <a:p>
            <a:pPr>
              <a:buNone/>
            </a:pPr>
            <a:r>
              <a:rPr lang="en-US" dirty="0">
                <a:solidFill>
                  <a:srgbClr val="FF0000"/>
                </a:solidFill>
                <a:latin typeface="Baskerville Old Face" pitchFamily="18" charset="0"/>
              </a:rPr>
              <a:t>Simple , rapid , low cost , highly sensitive.  </a:t>
            </a:r>
            <a:br>
              <a:rPr lang="en-US" dirty="0">
                <a:solidFill>
                  <a:srgbClr val="FF0000"/>
                </a:solidFill>
                <a:latin typeface="Baskerville Old Face" pitchFamily="18" charset="0"/>
              </a:rPr>
            </a:br>
            <a:endParaRPr lang="en-US" dirty="0">
              <a:solidFill>
                <a:srgbClr val="FF0000"/>
              </a:solidFill>
            </a:endParaRPr>
          </a:p>
          <a:p>
            <a:pPr>
              <a:buNone/>
            </a:pPr>
            <a:endParaRPr lang="en-US" dirty="0"/>
          </a:p>
          <a:p>
            <a:pPr>
              <a:buNone/>
            </a:pPr>
            <a:r>
              <a:rPr lang="en-US" dirty="0" smtClean="0"/>
              <a:t>How to do : (3:41)</a:t>
            </a:r>
            <a:endParaRPr lang="en-US" dirty="0"/>
          </a:p>
          <a:p>
            <a:pPr marL="0" indent="0">
              <a:buNone/>
            </a:pPr>
            <a:r>
              <a:rPr lang="en-US" sz="2800" dirty="0">
                <a:hlinkClick r:id="rId3"/>
              </a:rPr>
              <a:t>https://www.youtube.com/watch?v=4BSIRnlTt4M</a:t>
            </a:r>
            <a:endParaRPr lang="x-none" sz="2800" dirty="0"/>
          </a:p>
        </p:txBody>
      </p:sp>
    </p:spTree>
    <p:extLst>
      <p:ext uri="{BB962C8B-B14F-4D97-AF65-F5344CB8AC3E}">
        <p14:creationId xmlns:p14="http://schemas.microsoft.com/office/powerpoint/2010/main" val="131518588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Chest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Examination</a:t>
            </a:r>
            <a:endParaRPr lang="x-none" dirty="0"/>
          </a:p>
        </p:txBody>
      </p:sp>
      <p:sp>
        <p:nvSpPr>
          <p:cNvPr id="3" name="Content Placeholder 2"/>
          <p:cNvSpPr>
            <a:spLocks noGrp="1"/>
          </p:cNvSpPr>
          <p:nvPr>
            <p:ph idx="1"/>
          </p:nvPr>
        </p:nvSpPr>
        <p:spPr/>
        <p:txBody>
          <a:bodyPr/>
          <a:lstStyle/>
          <a:p>
            <a:r>
              <a:rPr lang="en-US" dirty="0"/>
              <a:t>https://www.youtube.com/watch?v=GmLvehqi6Yo</a:t>
            </a:r>
            <a:endParaRPr lang="x-none" dirty="0"/>
          </a:p>
        </p:txBody>
      </p:sp>
    </p:spTree>
    <p:extLst>
      <p:ext uri="{BB962C8B-B14F-4D97-AF65-F5344CB8AC3E}">
        <p14:creationId xmlns:p14="http://schemas.microsoft.com/office/powerpoint/2010/main" val="217943635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a:xfrm>
            <a:off x="0" y="2472267"/>
            <a:ext cx="9144000" cy="1826581"/>
          </a:xfrm>
        </p:spPr>
        <p:txBody>
          <a:bodyPr>
            <a:normAutofit/>
          </a:bodyPr>
          <a:lstStyle/>
          <a:p>
            <a:pPr algn="ctr"/>
            <a:r>
              <a:rPr lang="en-US" sz="54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Assessment of the severity of Asthma</a:t>
            </a:r>
          </a:p>
        </p:txBody>
      </p:sp>
    </p:spTree>
    <p:extLst>
      <p:ext uri="{BB962C8B-B14F-4D97-AF65-F5344CB8AC3E}">
        <p14:creationId xmlns:p14="http://schemas.microsoft.com/office/powerpoint/2010/main" val="9421167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Based on NAEPP Guidelines (to assess the severity of asthma), An asthmatic patient with symptoms of asthma that happen </a:t>
            </a:r>
            <a:r>
              <a:rPr lang="en-US" b="1" u="sng" dirty="0" smtClean="0"/>
              <a:t>&gt;2 days/week but not daily</a:t>
            </a:r>
            <a:r>
              <a:rPr lang="en-US" dirty="0" smtClean="0"/>
              <a:t>, can be classified as:</a:t>
            </a:r>
          </a:p>
          <a:p>
            <a:pPr marL="0" indent="0">
              <a:buNone/>
            </a:pPr>
            <a:endParaRPr lang="en-US" dirty="0" smtClean="0"/>
          </a:p>
          <a:p>
            <a:pPr marL="457200" indent="-457200">
              <a:buFont typeface="+mj-lt"/>
              <a:buAutoNum type="alphaUcPeriod"/>
            </a:pPr>
            <a:r>
              <a:rPr lang="en-US" dirty="0" smtClean="0"/>
              <a:t>Intermittent.</a:t>
            </a:r>
          </a:p>
          <a:p>
            <a:pPr marL="457200" indent="-457200">
              <a:buFont typeface="+mj-lt"/>
              <a:buAutoNum type="alphaUcPeriod"/>
            </a:pPr>
            <a:r>
              <a:rPr lang="en-US" dirty="0" smtClean="0"/>
              <a:t>Mild persistent.</a:t>
            </a:r>
          </a:p>
          <a:p>
            <a:pPr marL="457200" indent="-457200">
              <a:buFont typeface="+mj-lt"/>
              <a:buAutoNum type="alphaUcPeriod"/>
            </a:pPr>
            <a:r>
              <a:rPr lang="en-US" dirty="0" smtClean="0"/>
              <a:t>Moderate persistent.</a:t>
            </a:r>
          </a:p>
          <a:p>
            <a:pPr marL="457200" indent="-457200">
              <a:buFont typeface="+mj-lt"/>
              <a:buAutoNum type="alphaUcPeriod"/>
            </a:pPr>
            <a:r>
              <a:rPr lang="en-US" dirty="0" smtClean="0"/>
              <a:t>Severe persistent.</a:t>
            </a:r>
            <a:endParaRPr lang="en-US" dirty="0"/>
          </a:p>
        </p:txBody>
      </p:sp>
      <p:sp>
        <p:nvSpPr>
          <p:cNvPr id="7" name="Title 1"/>
          <p:cNvSpPr>
            <a:spLocks noGrp="1"/>
          </p:cNvSpPr>
          <p:nvPr>
            <p:ph type="title"/>
          </p:nvPr>
        </p:nvSpPr>
        <p:spPr>
          <a:xfrm>
            <a:off x="457200" y="533400"/>
            <a:ext cx="8229600" cy="990600"/>
          </a:xfrm>
        </p:spPr>
        <p:style>
          <a:lnRef idx="1">
            <a:schemeClr val="accent3"/>
          </a:lnRef>
          <a:fillRef idx="2">
            <a:schemeClr val="accent3"/>
          </a:fillRef>
          <a:effectRef idx="1">
            <a:schemeClr val="accent3"/>
          </a:effectRef>
          <a:fontRef idx="minor">
            <a:schemeClr val="dk1"/>
          </a:fontRef>
        </p:style>
        <p:txBody>
          <a:bodyPr/>
          <a:lstStyle/>
          <a:p>
            <a:pPr algn="ctr"/>
            <a:r>
              <a:rPr lang="en-US" dirty="0" smtClean="0"/>
              <a:t>Pre-Test </a:t>
            </a:r>
            <a:endParaRPr lang="x-none" dirty="0"/>
          </a:p>
        </p:txBody>
      </p:sp>
    </p:spTree>
    <p:extLst>
      <p:ext uri="{BB962C8B-B14F-4D97-AF65-F5344CB8AC3E}">
        <p14:creationId xmlns:p14="http://schemas.microsoft.com/office/powerpoint/2010/main" val="5851612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endParaRPr lang="en-US" dirty="0" smtClean="0"/>
          </a:p>
          <a:p>
            <a:pPr algn="ctr"/>
            <a:endParaRPr lang="en-US" dirty="0"/>
          </a:p>
          <a:p>
            <a:pPr algn="ctr"/>
            <a:endParaRPr lang="en-US" dirty="0" smtClean="0"/>
          </a:p>
          <a:p>
            <a:pPr marL="0" indent="0" algn="ctr">
              <a:buNone/>
            </a:pPr>
            <a:r>
              <a:rPr lang="en-US" sz="6000" b="1" cap="all" spc="-10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Epidemiology</a:t>
            </a:r>
          </a:p>
          <a:p>
            <a:pPr marL="0" indent="0" algn="ctr">
              <a:buNone/>
            </a:pPr>
            <a:endParaRPr lang="en-US" dirty="0"/>
          </a:p>
        </p:txBody>
      </p:sp>
    </p:spTree>
    <p:extLst>
      <p:ext uri="{BB962C8B-B14F-4D97-AF65-F5344CB8AC3E}">
        <p14:creationId xmlns:p14="http://schemas.microsoft.com/office/powerpoint/2010/main" val="260257009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5469"/>
            <a:ext cx="9144000" cy="5801710"/>
          </a:xfrm>
          <a:prstGeom prst="rect">
            <a:avLst/>
          </a:prstGeom>
        </p:spPr>
      </p:pic>
      <p:sp>
        <p:nvSpPr>
          <p:cNvPr id="7" name="عنوان 3"/>
          <p:cNvSpPr>
            <a:spLocks noGrp="1"/>
          </p:cNvSpPr>
          <p:nvPr>
            <p:ph type="title"/>
          </p:nvPr>
        </p:nvSpPr>
        <p:spPr>
          <a:xfrm>
            <a:off x="383627" y="194246"/>
            <a:ext cx="8376745" cy="596462"/>
          </a:xfrm>
        </p:spPr>
        <p:txBody>
          <a:bodyPr>
            <a:noAutofit/>
          </a:bodyPr>
          <a:lstStyle/>
          <a:p>
            <a:pPr algn="ctr"/>
            <a:r>
              <a:rPr lang="en-US" sz="2400" dirty="0">
                <a:solidFill>
                  <a:schemeClr val="accent4"/>
                </a:solidFill>
              </a:rPr>
              <a:t>National Asthma Education and Prevention Program (NAEPP) guidelines to stage asthma </a:t>
            </a:r>
            <a:r>
              <a:rPr lang="en-US" sz="2400" dirty="0" smtClean="0">
                <a:solidFill>
                  <a:schemeClr val="accent4"/>
                </a:solidFill>
              </a:rPr>
              <a:t>severity:</a:t>
            </a:r>
            <a:endParaRPr lang="en-US" sz="2400" dirty="0">
              <a:solidFill>
                <a:schemeClr val="accent4"/>
              </a:solidFill>
            </a:endParaRPr>
          </a:p>
        </p:txBody>
      </p:sp>
    </p:spTree>
    <p:extLst>
      <p:ext uri="{BB962C8B-B14F-4D97-AF65-F5344CB8AC3E}">
        <p14:creationId xmlns:p14="http://schemas.microsoft.com/office/powerpoint/2010/main" val="16985311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5765"/>
            <a:ext cx="9144000" cy="4575649"/>
          </a:xfrm>
          <a:prstGeom prst="rect">
            <a:avLst/>
          </a:prstGeom>
        </p:spPr>
      </p:pic>
      <p:sp>
        <p:nvSpPr>
          <p:cNvPr id="6" name="TextBox 5"/>
          <p:cNvSpPr txBox="1"/>
          <p:nvPr/>
        </p:nvSpPr>
        <p:spPr>
          <a:xfrm>
            <a:off x="505164" y="624840"/>
            <a:ext cx="8209142" cy="461665"/>
          </a:xfrm>
          <a:prstGeom prst="rect">
            <a:avLst/>
          </a:prstGeom>
          <a:noFill/>
        </p:spPr>
        <p:txBody>
          <a:bodyPr wrap="square" rtlCol="0">
            <a:spAutoFit/>
          </a:bodyPr>
          <a:lstStyle/>
          <a:p>
            <a:pPr algn="ctr">
              <a:spcBef>
                <a:spcPct val="0"/>
              </a:spcBef>
            </a:pPr>
            <a:r>
              <a:rPr lang="en-US" sz="2400" b="1" u="sng" dirty="0">
                <a:solidFill>
                  <a:srgbClr val="4C5A6A"/>
                </a:solidFill>
                <a:latin typeface="+mj-lt"/>
                <a:ea typeface="+mj-ea"/>
                <a:cs typeface="+mj-cs"/>
              </a:rPr>
              <a:t>Assessment of </a:t>
            </a:r>
            <a:r>
              <a:rPr lang="en-US" sz="2400" b="1" u="sng" dirty="0">
                <a:solidFill>
                  <a:srgbClr val="FF0000"/>
                </a:solidFill>
                <a:latin typeface="+mj-lt"/>
                <a:ea typeface="+mj-ea"/>
                <a:cs typeface="+mj-cs"/>
              </a:rPr>
              <a:t>Acute</a:t>
            </a:r>
            <a:r>
              <a:rPr lang="en-US" sz="2400" b="1" u="sng" dirty="0">
                <a:solidFill>
                  <a:srgbClr val="4C5A6A"/>
                </a:solidFill>
                <a:latin typeface="+mj-lt"/>
                <a:ea typeface="+mj-ea"/>
                <a:cs typeface="+mj-cs"/>
              </a:rPr>
              <a:t> Asthma severity in </a:t>
            </a:r>
            <a:r>
              <a:rPr lang="en-US" sz="2400" b="1" u="sng" dirty="0" smtClean="0">
                <a:solidFill>
                  <a:srgbClr val="4C5A6A"/>
                </a:solidFill>
                <a:latin typeface="+mj-lt"/>
                <a:ea typeface="+mj-ea"/>
                <a:cs typeface="+mj-cs"/>
              </a:rPr>
              <a:t>Adult:</a:t>
            </a:r>
            <a:endParaRPr lang="en-US" sz="2400" b="1" u="sng" dirty="0">
              <a:solidFill>
                <a:srgbClr val="4C5A6A"/>
              </a:solidFill>
              <a:latin typeface="+mj-lt"/>
              <a:ea typeface="+mj-ea"/>
              <a:cs typeface="+mj-cs"/>
            </a:endParaRPr>
          </a:p>
        </p:txBody>
      </p:sp>
    </p:spTree>
    <p:extLst>
      <p:ext uri="{BB962C8B-B14F-4D97-AF65-F5344CB8AC3E}">
        <p14:creationId xmlns:p14="http://schemas.microsoft.com/office/powerpoint/2010/main" val="13167315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85557"/>
            <a:ext cx="9144000" cy="264205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43"/>
            <a:ext cx="9144000" cy="4180114"/>
          </a:xfrm>
          <a:prstGeom prst="rect">
            <a:avLst/>
          </a:prstGeom>
        </p:spPr>
      </p:pic>
      <p:sp>
        <p:nvSpPr>
          <p:cNvPr id="11" name="TextBox 10"/>
          <p:cNvSpPr txBox="1"/>
          <p:nvPr/>
        </p:nvSpPr>
        <p:spPr>
          <a:xfrm>
            <a:off x="0" y="0"/>
            <a:ext cx="8519160" cy="461665"/>
          </a:xfrm>
          <a:prstGeom prst="rect">
            <a:avLst/>
          </a:prstGeom>
          <a:solidFill>
            <a:schemeClr val="bg1"/>
          </a:solidFill>
        </p:spPr>
        <p:txBody>
          <a:bodyPr wrap="square" rtlCol="0">
            <a:spAutoFit/>
          </a:bodyPr>
          <a:lstStyle/>
          <a:p>
            <a:pPr algn="ctr">
              <a:spcBef>
                <a:spcPct val="0"/>
              </a:spcBef>
            </a:pPr>
            <a:r>
              <a:rPr lang="en-US" sz="2400" b="1" u="sng" dirty="0">
                <a:solidFill>
                  <a:srgbClr val="4C5A6A"/>
                </a:solidFill>
                <a:latin typeface="+mj-lt"/>
                <a:ea typeface="+mj-ea"/>
                <a:cs typeface="+mj-cs"/>
              </a:rPr>
              <a:t>Assessment of </a:t>
            </a:r>
            <a:r>
              <a:rPr lang="en-US" sz="2400" b="1" u="sng" dirty="0">
                <a:solidFill>
                  <a:srgbClr val="FF0000"/>
                </a:solidFill>
                <a:latin typeface="+mj-lt"/>
                <a:ea typeface="+mj-ea"/>
                <a:cs typeface="+mj-cs"/>
              </a:rPr>
              <a:t>Acute</a:t>
            </a:r>
            <a:r>
              <a:rPr lang="en-US" sz="2400" b="1" u="sng" dirty="0">
                <a:solidFill>
                  <a:srgbClr val="4C5A6A"/>
                </a:solidFill>
                <a:latin typeface="+mj-lt"/>
                <a:ea typeface="+mj-ea"/>
                <a:cs typeface="+mj-cs"/>
              </a:rPr>
              <a:t> Asthma severity in Children </a:t>
            </a:r>
          </a:p>
        </p:txBody>
      </p:sp>
    </p:spTree>
    <p:extLst>
      <p:ext uri="{BB962C8B-B14F-4D97-AF65-F5344CB8AC3E}">
        <p14:creationId xmlns:p14="http://schemas.microsoft.com/office/powerpoint/2010/main" val="4381044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4471" y="1371600"/>
            <a:ext cx="8725647" cy="1927225"/>
          </a:xfrm>
        </p:spPr>
        <p:txBody>
          <a:bodyPr/>
          <a:lstStyle/>
          <a:p>
            <a:pPr algn="ctr"/>
            <a:r>
              <a:rPr lang="en-US"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Managements </a:t>
            </a:r>
            <a:r>
              <a:rPr lang="en-US"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and </a:t>
            </a:r>
            <a:r>
              <a:rPr lang="en-US"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education </a:t>
            </a:r>
            <a:r>
              <a:rPr lang="en-US"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of ASTHMA</a:t>
            </a:r>
          </a:p>
        </p:txBody>
      </p:sp>
    </p:spTree>
    <p:extLst>
      <p:ext uri="{BB962C8B-B14F-4D97-AF65-F5344CB8AC3E}">
        <p14:creationId xmlns:p14="http://schemas.microsoft.com/office/powerpoint/2010/main" val="375586990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274638"/>
            <a:ext cx="8229600" cy="1143000"/>
          </a:xfrm>
        </p:spPr>
        <p:style>
          <a:lnRef idx="1">
            <a:schemeClr val="accent3"/>
          </a:lnRef>
          <a:fillRef idx="2">
            <a:schemeClr val="accent3"/>
          </a:fillRef>
          <a:effectRef idx="1">
            <a:schemeClr val="accent3"/>
          </a:effectRef>
          <a:fontRef idx="minor">
            <a:schemeClr val="dk1"/>
          </a:fontRef>
        </p:style>
        <p:txBody>
          <a:bodyPr/>
          <a:lstStyle/>
          <a:p>
            <a:pPr algn="ctr"/>
            <a:r>
              <a:rPr lang="en-US" dirty="0" smtClean="0"/>
              <a:t>Pre-Test </a:t>
            </a:r>
            <a:endParaRPr lang="x-none" dirty="0"/>
          </a:p>
        </p:txBody>
      </p:sp>
      <p:sp>
        <p:nvSpPr>
          <p:cNvPr id="3" name="Content Placeholder 2"/>
          <p:cNvSpPr>
            <a:spLocks noGrp="1"/>
          </p:cNvSpPr>
          <p:nvPr>
            <p:ph idx="1"/>
          </p:nvPr>
        </p:nvSpPr>
        <p:spPr/>
        <p:txBody>
          <a:bodyPr>
            <a:normAutofit/>
          </a:bodyPr>
          <a:lstStyle/>
          <a:p>
            <a:r>
              <a:rPr lang="en-US" b="1" dirty="0"/>
              <a:t>Which of the following medications is considered as a QUICK ASTHMA RELIEVER?</a:t>
            </a:r>
          </a:p>
          <a:p>
            <a:endParaRPr lang="en-US" dirty="0"/>
          </a:p>
          <a:p>
            <a:pPr marL="514350" indent="-514350">
              <a:buFont typeface="+mj-lt"/>
              <a:buAutoNum type="alphaUcPeriod"/>
            </a:pPr>
            <a:r>
              <a:rPr lang="en-US" dirty="0" err="1"/>
              <a:t>Salmeterol</a:t>
            </a:r>
            <a:endParaRPr lang="en-US" dirty="0"/>
          </a:p>
          <a:p>
            <a:pPr marL="514350" indent="-514350">
              <a:buFont typeface="+mj-lt"/>
              <a:buAutoNum type="alphaUcPeriod"/>
            </a:pPr>
            <a:r>
              <a:rPr lang="en-US" dirty="0" err="1"/>
              <a:t>Montelukast</a:t>
            </a:r>
            <a:endParaRPr lang="en-US" dirty="0"/>
          </a:p>
          <a:p>
            <a:pPr marL="514350" indent="-514350">
              <a:buFont typeface="+mj-lt"/>
              <a:buAutoNum type="alphaUcPeriod"/>
            </a:pPr>
            <a:r>
              <a:rPr lang="en-US" dirty="0"/>
              <a:t>Budesonide </a:t>
            </a:r>
          </a:p>
          <a:p>
            <a:pPr marL="514350" indent="-514350">
              <a:buFont typeface="+mj-lt"/>
              <a:buAutoNum type="alphaUcPeriod"/>
            </a:pPr>
            <a:r>
              <a:rPr lang="en-US" dirty="0"/>
              <a:t>Salbutamol</a:t>
            </a:r>
          </a:p>
          <a:p>
            <a:endParaRPr lang="en-US" dirty="0"/>
          </a:p>
          <a:p>
            <a:endParaRPr lang="x-none" dirty="0"/>
          </a:p>
        </p:txBody>
      </p:sp>
    </p:spTree>
    <p:extLst>
      <p:ext uri="{BB962C8B-B14F-4D97-AF65-F5344CB8AC3E}">
        <p14:creationId xmlns:p14="http://schemas.microsoft.com/office/powerpoint/2010/main" val="198258093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The long-term goals of asthma management</a:t>
            </a:r>
          </a:p>
        </p:txBody>
      </p:sp>
      <p:sp>
        <p:nvSpPr>
          <p:cNvPr id="3" name="Content Placeholder 2"/>
          <p:cNvSpPr>
            <a:spLocks noGrp="1"/>
          </p:cNvSpPr>
          <p:nvPr>
            <p:ph idx="1"/>
          </p:nvPr>
        </p:nvSpPr>
        <p:spPr>
          <a:xfrm>
            <a:off x="457200" y="1981200"/>
            <a:ext cx="8229600" cy="4876800"/>
          </a:xfrm>
        </p:spPr>
        <p:txBody>
          <a:bodyPr>
            <a:normAutofit fontScale="92500"/>
          </a:bodyPr>
          <a:lstStyle/>
          <a:p>
            <a:r>
              <a:rPr lang="en-US" dirty="0"/>
              <a:t>Control asthma symptoms (cough, wheezing, or shortness of breath</a:t>
            </a:r>
            <a:r>
              <a:rPr lang="en-US" dirty="0" smtClean="0"/>
              <a:t>)</a:t>
            </a:r>
          </a:p>
          <a:p>
            <a:r>
              <a:rPr lang="en-US" dirty="0"/>
              <a:t>Infrequent and minimal use (≤2 days a week) of reliever </a:t>
            </a:r>
            <a:r>
              <a:rPr lang="en-US" dirty="0" smtClean="0"/>
              <a:t>therapy</a:t>
            </a:r>
          </a:p>
          <a:p>
            <a:r>
              <a:rPr lang="en-US" dirty="0"/>
              <a:t>Maintain (near) normal pulmonary </a:t>
            </a:r>
            <a:r>
              <a:rPr lang="en-US" dirty="0" smtClean="0"/>
              <a:t>function</a:t>
            </a:r>
          </a:p>
          <a:p>
            <a:r>
              <a:rPr lang="en-US" dirty="0"/>
              <a:t>Maintain normal exercise and physical activity </a:t>
            </a:r>
            <a:r>
              <a:rPr lang="en-US" dirty="0" smtClean="0"/>
              <a:t>levels</a:t>
            </a:r>
          </a:p>
          <a:p>
            <a:r>
              <a:rPr lang="en-US" dirty="0"/>
              <a:t>Prevent recurrent exacerbations of asthma, and minimize the need for emergency room (ER) visits </a:t>
            </a:r>
            <a:r>
              <a:rPr lang="en-US" dirty="0" smtClean="0"/>
              <a:t>or hospitalizations</a:t>
            </a:r>
          </a:p>
          <a:p>
            <a:r>
              <a:rPr lang="en-US" dirty="0"/>
              <a:t>Optimize asthma control with the minimal dose of </a:t>
            </a:r>
            <a:r>
              <a:rPr lang="en-US" dirty="0" smtClean="0"/>
              <a:t>medications</a:t>
            </a:r>
          </a:p>
          <a:p>
            <a:r>
              <a:rPr lang="en-US" dirty="0"/>
              <a:t>Reduce </a:t>
            </a:r>
            <a:r>
              <a:rPr lang="en-US" dirty="0" smtClean="0"/>
              <a:t>mortality</a:t>
            </a:r>
          </a:p>
          <a:p>
            <a:r>
              <a:rPr lang="en-US" dirty="0"/>
              <a:t>Optimize quality of life</a:t>
            </a:r>
          </a:p>
        </p:txBody>
      </p:sp>
    </p:spTree>
    <p:extLst>
      <p:ext uri="{BB962C8B-B14F-4D97-AF65-F5344CB8AC3E}">
        <p14:creationId xmlns:p14="http://schemas.microsoft.com/office/powerpoint/2010/main" val="85888251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EDUCATION</a:t>
            </a:r>
          </a:p>
        </p:txBody>
      </p:sp>
      <p:sp>
        <p:nvSpPr>
          <p:cNvPr id="3" name="Content Placeholder 2"/>
          <p:cNvSpPr>
            <a:spLocks noGrp="1"/>
          </p:cNvSpPr>
          <p:nvPr>
            <p:ph idx="1"/>
          </p:nvPr>
        </p:nvSpPr>
        <p:spPr/>
        <p:txBody>
          <a:bodyPr>
            <a:normAutofit/>
          </a:bodyPr>
          <a:lstStyle/>
          <a:p>
            <a:r>
              <a:rPr lang="en-US" b="1" dirty="0"/>
              <a:t>What</a:t>
            </a:r>
            <a:r>
              <a:rPr lang="en-US" dirty="0"/>
              <a:t> is asthma?</a:t>
            </a:r>
          </a:p>
          <a:p>
            <a:endParaRPr lang="en-US" dirty="0"/>
          </a:p>
          <a:p>
            <a:r>
              <a:rPr lang="en-US" b="1" dirty="0"/>
              <a:t>What</a:t>
            </a:r>
            <a:r>
              <a:rPr lang="en-US" dirty="0"/>
              <a:t> are triggers and </a:t>
            </a:r>
            <a:r>
              <a:rPr lang="en-US" b="1" dirty="0"/>
              <a:t>How</a:t>
            </a:r>
            <a:r>
              <a:rPr lang="en-US" dirty="0"/>
              <a:t> to avoid </a:t>
            </a:r>
            <a:r>
              <a:rPr lang="en-US" dirty="0" smtClean="0"/>
              <a:t>it (</a:t>
            </a:r>
            <a:r>
              <a:rPr lang="en-US" dirty="0" err="1" smtClean="0"/>
              <a:t>prophylaxisis</a:t>
            </a:r>
            <a:r>
              <a:rPr lang="en-US" dirty="0" smtClean="0"/>
              <a:t> ?</a:t>
            </a:r>
            <a:endParaRPr lang="en-US" dirty="0"/>
          </a:p>
          <a:p>
            <a:pPr marL="0" indent="0">
              <a:buNone/>
            </a:pPr>
            <a:endParaRPr lang="en-US" dirty="0"/>
          </a:p>
          <a:p>
            <a:r>
              <a:rPr lang="en-US" b="1" dirty="0"/>
              <a:t>What</a:t>
            </a:r>
            <a:r>
              <a:rPr lang="en-US" dirty="0"/>
              <a:t> are the medication and </a:t>
            </a:r>
            <a:r>
              <a:rPr lang="en-US" b="1" dirty="0"/>
              <a:t>How</a:t>
            </a:r>
            <a:r>
              <a:rPr lang="en-US" dirty="0"/>
              <a:t> to use it?</a:t>
            </a:r>
          </a:p>
          <a:p>
            <a:endParaRPr lang="en-US" dirty="0"/>
          </a:p>
          <a:p>
            <a:r>
              <a:rPr lang="en-US" b="1" dirty="0"/>
              <a:t>What </a:t>
            </a:r>
            <a:r>
              <a:rPr lang="en-US" dirty="0"/>
              <a:t>are</a:t>
            </a:r>
            <a:r>
              <a:rPr lang="en-US" b="1" dirty="0"/>
              <a:t> </a:t>
            </a:r>
            <a:r>
              <a:rPr lang="en-US" dirty="0"/>
              <a:t>Side effects of medications?</a:t>
            </a:r>
          </a:p>
          <a:p>
            <a:endParaRPr lang="en-US" dirty="0"/>
          </a:p>
          <a:p>
            <a:r>
              <a:rPr lang="en-US" b="1" dirty="0"/>
              <a:t>What</a:t>
            </a:r>
            <a:r>
              <a:rPr lang="en-US" dirty="0"/>
              <a:t> are the benefit from the medications?</a:t>
            </a:r>
          </a:p>
          <a:p>
            <a:endParaRPr lang="en-US" dirty="0"/>
          </a:p>
        </p:txBody>
      </p:sp>
    </p:spTree>
    <p:extLst>
      <p:ext uri="{BB962C8B-B14F-4D97-AF65-F5344CB8AC3E}">
        <p14:creationId xmlns:p14="http://schemas.microsoft.com/office/powerpoint/2010/main" val="312465207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Outcomes of Asthma Education Programs</a:t>
            </a:r>
          </a:p>
        </p:txBody>
      </p:sp>
      <p:sp>
        <p:nvSpPr>
          <p:cNvPr id="3" name="Content Placeholder 2"/>
          <p:cNvSpPr>
            <a:spLocks noGrp="1"/>
          </p:cNvSpPr>
          <p:nvPr>
            <p:ph idx="1"/>
          </p:nvPr>
        </p:nvSpPr>
        <p:spPr>
          <a:xfrm>
            <a:off x="457200" y="1981200"/>
            <a:ext cx="8229600" cy="4876800"/>
          </a:xfrm>
        </p:spPr>
        <p:txBody>
          <a:bodyPr>
            <a:normAutofit/>
          </a:bodyPr>
          <a:lstStyle/>
          <a:p>
            <a:r>
              <a:rPr lang="en-US" dirty="0">
                <a:solidFill>
                  <a:srgbClr val="000000"/>
                </a:solidFill>
              </a:rPr>
              <a:t>Ability to differentiate between “</a:t>
            </a:r>
            <a:r>
              <a:rPr lang="en-US" u="sng" dirty="0">
                <a:solidFill>
                  <a:srgbClr val="000000"/>
                </a:solidFill>
              </a:rPr>
              <a:t>reliever</a:t>
            </a:r>
            <a:r>
              <a:rPr lang="en-US" dirty="0">
                <a:solidFill>
                  <a:srgbClr val="000000"/>
                </a:solidFill>
              </a:rPr>
              <a:t>” and “</a:t>
            </a:r>
            <a:r>
              <a:rPr lang="en-US" u="sng" dirty="0">
                <a:solidFill>
                  <a:srgbClr val="000000"/>
                </a:solidFill>
              </a:rPr>
              <a:t>controller</a:t>
            </a:r>
            <a:r>
              <a:rPr lang="en-US" dirty="0">
                <a:solidFill>
                  <a:srgbClr val="000000"/>
                </a:solidFill>
              </a:rPr>
              <a:t>” medications and their appropriate indications.</a:t>
            </a:r>
          </a:p>
          <a:p>
            <a:pPr marL="0" indent="0">
              <a:buNone/>
            </a:pPr>
            <a:endParaRPr lang="en-US" sz="2000" dirty="0">
              <a:solidFill>
                <a:srgbClr val="000000"/>
              </a:solidFill>
            </a:endParaRPr>
          </a:p>
          <a:p>
            <a:r>
              <a:rPr lang="en-US" dirty="0">
                <a:solidFill>
                  <a:srgbClr val="000000"/>
                </a:solidFill>
              </a:rPr>
              <a:t>Recognition of potential </a:t>
            </a:r>
            <a:r>
              <a:rPr lang="en-US" u="sng" dirty="0">
                <a:solidFill>
                  <a:srgbClr val="000000"/>
                </a:solidFill>
              </a:rPr>
              <a:t>side effects</a:t>
            </a:r>
            <a:r>
              <a:rPr lang="en-US" dirty="0">
                <a:solidFill>
                  <a:srgbClr val="000000"/>
                </a:solidFill>
              </a:rPr>
              <a:t> of medications and the appropriate action to minimize them.</a:t>
            </a:r>
          </a:p>
          <a:p>
            <a:endParaRPr lang="en-US" dirty="0">
              <a:solidFill>
                <a:srgbClr val="000000"/>
              </a:solidFill>
            </a:endParaRPr>
          </a:p>
          <a:p>
            <a:r>
              <a:rPr lang="en-US" dirty="0">
                <a:solidFill>
                  <a:srgbClr val="000000"/>
                </a:solidFill>
              </a:rPr>
              <a:t>Performance of the </a:t>
            </a:r>
            <a:r>
              <a:rPr lang="en-US" u="sng" dirty="0">
                <a:solidFill>
                  <a:srgbClr val="000000"/>
                </a:solidFill>
              </a:rPr>
              <a:t>proper technique</a:t>
            </a:r>
            <a:r>
              <a:rPr lang="en-US" dirty="0">
                <a:solidFill>
                  <a:srgbClr val="000000"/>
                </a:solidFill>
              </a:rPr>
              <a:t> of different inhaler devices.</a:t>
            </a:r>
          </a:p>
          <a:p>
            <a:endParaRPr lang="en-US" dirty="0">
              <a:solidFill>
                <a:srgbClr val="000000"/>
              </a:solidFill>
            </a:endParaRPr>
          </a:p>
          <a:p>
            <a:r>
              <a:rPr lang="en-US" dirty="0">
                <a:solidFill>
                  <a:srgbClr val="000000"/>
                </a:solidFill>
              </a:rPr>
              <a:t>Recognition of the situations that need </a:t>
            </a:r>
            <a:r>
              <a:rPr lang="en-US" u="sng" dirty="0">
                <a:solidFill>
                  <a:srgbClr val="000000"/>
                </a:solidFill>
              </a:rPr>
              <a:t>urgent medical attention</a:t>
            </a:r>
            <a:endParaRPr lang="en-US" dirty="0"/>
          </a:p>
        </p:txBody>
      </p:sp>
    </p:spTree>
    <p:extLst>
      <p:ext uri="{BB962C8B-B14F-4D97-AF65-F5344CB8AC3E}">
        <p14:creationId xmlns:p14="http://schemas.microsoft.com/office/powerpoint/2010/main" val="3892614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284"/>
            <a:ext cx="8229600" cy="990600"/>
          </a:xfrm>
        </p:spPr>
        <p:txBody>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rPr>
              <a:t>Websites </a:t>
            </a:r>
          </a:p>
        </p:txBody>
      </p:sp>
      <p:pic>
        <p:nvPicPr>
          <p:cNvPr id="5" name="Picture 4"/>
          <p:cNvPicPr>
            <a:picLocks noChangeAspect="1"/>
          </p:cNvPicPr>
          <p:nvPr/>
        </p:nvPicPr>
        <p:blipFill>
          <a:blip r:embed="rId3"/>
          <a:stretch>
            <a:fillRect/>
          </a:stretch>
        </p:blipFill>
        <p:spPr>
          <a:xfrm>
            <a:off x="0" y="795316"/>
            <a:ext cx="9144000" cy="6527668"/>
          </a:xfrm>
          <a:prstGeom prst="rect">
            <a:avLst/>
          </a:prstGeom>
        </p:spPr>
      </p:pic>
    </p:spTree>
    <p:extLst>
      <p:ext uri="{BB962C8B-B14F-4D97-AF65-F5344CB8AC3E}">
        <p14:creationId xmlns:p14="http://schemas.microsoft.com/office/powerpoint/2010/main" val="170214614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08536"/>
            <a:ext cx="9144000" cy="6649464"/>
          </a:xfrm>
          <a:prstGeom prst="rect">
            <a:avLst/>
          </a:prstGeom>
        </p:spPr>
      </p:pic>
    </p:spTree>
    <p:extLst>
      <p:ext uri="{BB962C8B-B14F-4D97-AF65-F5344CB8AC3E}">
        <p14:creationId xmlns:p14="http://schemas.microsoft.com/office/powerpoint/2010/main" val="303057592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1059</TotalTime>
  <Words>5873</Words>
  <Application>Microsoft Macintosh PowerPoint</Application>
  <PresentationFormat>On-screen Show (4:3)</PresentationFormat>
  <Paragraphs>1028</Paragraphs>
  <Slides>153</Slides>
  <Notes>47</Notes>
  <HiddenSlides>28</HiddenSlides>
  <MMClips>3</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153</vt:i4>
      </vt:variant>
    </vt:vector>
  </HeadingPairs>
  <TitlesOfParts>
    <vt:vector size="167" baseType="lpstr">
      <vt:lpstr>Abadi MT Condensed Extra Bold</vt:lpstr>
      <vt:lpstr>Arial</vt:lpstr>
      <vt:lpstr>Arial Narrow</vt:lpstr>
      <vt:lpstr>Baskerville Old Face</vt:lpstr>
      <vt:lpstr>Calibri</vt:lpstr>
      <vt:lpstr>Comic Sans MS</vt:lpstr>
      <vt:lpstr>Courier New</vt:lpstr>
      <vt:lpstr>ＭＳ Ｐゴシック</vt:lpstr>
      <vt:lpstr>Symbol</vt:lpstr>
      <vt:lpstr>Tahoma</vt:lpstr>
      <vt:lpstr>Times New Roman</vt:lpstr>
      <vt:lpstr>Wingdings</vt:lpstr>
      <vt:lpstr>Clarity</vt:lpstr>
      <vt:lpstr>Image</vt:lpstr>
      <vt:lpstr>Approach To Bronchial Asthma</vt:lpstr>
      <vt:lpstr>Objectives</vt:lpstr>
      <vt:lpstr>PowerPoint Presentation</vt:lpstr>
      <vt:lpstr>WHAT IS ASTHMA ?</vt:lpstr>
      <vt:lpstr>PowerPoint Presentation</vt:lpstr>
      <vt:lpstr>PowerPoint Presentation</vt:lpstr>
      <vt:lpstr>Atopy</vt:lpstr>
      <vt:lpstr>Atopy</vt:lpstr>
      <vt:lpstr>PowerPoint Presentation</vt:lpstr>
      <vt:lpstr>Pre-Test </vt:lpstr>
      <vt:lpstr>Prevalence in Adults</vt:lpstr>
      <vt:lpstr>PowerPoint Presentation</vt:lpstr>
      <vt:lpstr>Local</vt:lpstr>
      <vt:lpstr>A Recent Asthma Control Survey Showed</vt:lpstr>
      <vt:lpstr>Prevalence </vt:lpstr>
      <vt:lpstr>PowerPoint Presentation</vt:lpstr>
      <vt:lpstr>PowerPoint Presentation</vt:lpstr>
      <vt:lpstr>Local</vt:lpstr>
      <vt:lpstr>PowerPoint Presentation</vt:lpstr>
      <vt:lpstr>PowerPoint Presentation</vt:lpstr>
      <vt:lpstr>PowerPoint Presentation</vt:lpstr>
      <vt:lpstr>PowerPoint Presentation</vt:lpstr>
      <vt:lpstr>PowerPoint Presentation</vt:lpstr>
      <vt:lpstr>PowerPoint Presentation</vt:lpstr>
      <vt:lpstr>Pathophysiology</vt:lpstr>
      <vt:lpstr>During an asthma attack…</vt:lpstr>
      <vt:lpstr>Pathophysiology</vt:lpstr>
      <vt:lpstr>“Real Life” Variability in Asthma</vt:lpstr>
      <vt:lpstr>Causes </vt:lpstr>
      <vt:lpstr>PowerPoint Presentation</vt:lpstr>
      <vt:lpstr>What could trigger Asthma?</vt:lpstr>
      <vt:lpstr>PowerPoint Presentation</vt:lpstr>
      <vt:lpstr>Triggers 1</vt:lpstr>
      <vt:lpstr>Triggers 2</vt:lpstr>
      <vt:lpstr>Classical symptoms of asthma </vt:lpstr>
      <vt:lpstr>Symptoms of Asthma attack :</vt:lpstr>
      <vt:lpstr>PowerPoint Presentation</vt:lpstr>
      <vt:lpstr>Risk factors</vt:lpstr>
      <vt:lpstr>Risk Factors</vt:lpstr>
      <vt:lpstr>Risk Factors</vt:lpstr>
      <vt:lpstr> </vt:lpstr>
      <vt:lpstr>PowerPoint Presentation</vt:lpstr>
      <vt:lpstr>How to diagnose Asthma ??</vt:lpstr>
      <vt:lpstr>PowerPoint Presentation</vt:lpstr>
      <vt:lpstr>History </vt:lpstr>
      <vt:lpstr>History</vt:lpstr>
      <vt:lpstr>PowerPoint Presentation</vt:lpstr>
      <vt:lpstr>PowerPoint Presentation</vt:lpstr>
      <vt:lpstr>PowerPoint Presentation</vt:lpstr>
      <vt:lpstr>PowerPoint Presentation</vt:lpstr>
      <vt:lpstr>Relevant questions</vt:lpstr>
      <vt:lpstr>PowerPoint Presentation</vt:lpstr>
      <vt:lpstr> EXAMINATION </vt:lpstr>
      <vt:lpstr> EXAMINATION </vt:lpstr>
      <vt:lpstr> EXAMINATION </vt:lpstr>
      <vt:lpstr> EXAMINATION </vt:lpstr>
      <vt:lpstr>Back to our case</vt:lpstr>
      <vt:lpstr>Back to our case</vt:lpstr>
      <vt:lpstr>Back to our case</vt:lpstr>
      <vt:lpstr>Investigations </vt:lpstr>
      <vt:lpstr>Pre-Test </vt:lpstr>
      <vt:lpstr>PowerPoint Presentation</vt:lpstr>
      <vt:lpstr>Investigations </vt:lpstr>
      <vt:lpstr>Spirometry</vt:lpstr>
      <vt:lpstr>Spirometry </vt:lpstr>
      <vt:lpstr>Spirometry</vt:lpstr>
      <vt:lpstr>FLOW VOLUME LOOP</vt:lpstr>
      <vt:lpstr>VOLUME TIME CURVE</vt:lpstr>
      <vt:lpstr>PowerPoint Presentation</vt:lpstr>
      <vt:lpstr>Case</vt:lpstr>
      <vt:lpstr>PATIENT RELATED PROBLEMS</vt:lpstr>
      <vt:lpstr>PowerPoint Presentation</vt:lpstr>
      <vt:lpstr>Peak Expiratory Flow </vt:lpstr>
      <vt:lpstr>Peak Expiratory Flow </vt:lpstr>
      <vt:lpstr>PowerPoint Presentation</vt:lpstr>
      <vt:lpstr>PowerPoint Presentation</vt:lpstr>
      <vt:lpstr>How To Use it</vt:lpstr>
      <vt:lpstr>Case</vt:lpstr>
      <vt:lpstr>Case</vt:lpstr>
      <vt:lpstr>Bronchoprovocation Challenge Testing </vt:lpstr>
      <vt:lpstr>Bronchoprovocation Challenge Testing </vt:lpstr>
      <vt:lpstr>Other Supportive tests </vt:lpstr>
      <vt:lpstr>Imaging </vt:lpstr>
      <vt:lpstr>PowerPoint Presentation</vt:lpstr>
      <vt:lpstr>Measurements of allergic status </vt:lpstr>
      <vt:lpstr>Allergy Skin test</vt:lpstr>
      <vt:lpstr>Chest Examination</vt:lpstr>
      <vt:lpstr>Assessment of the severity of Asthma</vt:lpstr>
      <vt:lpstr>Pre-Test </vt:lpstr>
      <vt:lpstr>National Asthma Education and Prevention Program (NAEPP) guidelines to stage asthma severity:</vt:lpstr>
      <vt:lpstr>PowerPoint Presentation</vt:lpstr>
      <vt:lpstr>PowerPoint Presentation</vt:lpstr>
      <vt:lpstr>Managements and education of ASTHMA</vt:lpstr>
      <vt:lpstr>Pre-Test </vt:lpstr>
      <vt:lpstr>The long-term goals of asthma management</vt:lpstr>
      <vt:lpstr>EDUCATION</vt:lpstr>
      <vt:lpstr>Outcomes of Asthma Education Programs</vt:lpstr>
      <vt:lpstr>Websites </vt:lpstr>
      <vt:lpstr>PowerPoint Presentation</vt:lpstr>
      <vt:lpstr>PowerPoint Presentation</vt:lpstr>
      <vt:lpstr>PowerPoint Presentation</vt:lpstr>
      <vt:lpstr>Asthma medications</vt:lpstr>
      <vt:lpstr>Controller medications examples :</vt:lpstr>
      <vt:lpstr>Reliever medications:</vt:lpstr>
      <vt:lpstr>PowerPoint Presentation</vt:lpstr>
      <vt:lpstr>Inhaled Corticosteroids:</vt:lpstr>
      <vt:lpstr>Long-acting inhaled B2-agonists (LABAs):</vt:lpstr>
      <vt:lpstr>LABAs in combination with ICS :</vt:lpstr>
      <vt:lpstr>Leukotrienes Receptor Antagonist montileukast (LTRAs): </vt:lpstr>
      <vt:lpstr>Theophylline:</vt:lpstr>
      <vt:lpstr>Anti-IgE:</vt:lpstr>
      <vt:lpstr>Reliever medications</vt:lpstr>
      <vt:lpstr>Reliever medications</vt:lpstr>
      <vt:lpstr>PowerPoint Presentation</vt:lpstr>
      <vt:lpstr>Types of Asthma inhalers</vt:lpstr>
      <vt:lpstr>Types of Asthma inhalers</vt:lpstr>
      <vt:lpstr>Types of Asthma inhalers</vt:lpstr>
      <vt:lpstr>pMDI (without spacer):</vt:lpstr>
      <vt:lpstr>pMDI (with spacer):</vt:lpstr>
      <vt:lpstr>Dry Powder Inhaler:</vt:lpstr>
      <vt:lpstr>Pre-Test </vt:lpstr>
      <vt:lpstr>PowerPoint Presentation</vt:lpstr>
      <vt:lpstr>PowerPoint Presentation</vt:lpstr>
      <vt:lpstr>PowerPoint Presentation</vt:lpstr>
      <vt:lpstr>CASE </vt:lpstr>
      <vt:lpstr>PowerPoint Presentation</vt:lpstr>
      <vt:lpstr>PowerPoint Presentation</vt:lpstr>
      <vt:lpstr>PowerPoint Presentation</vt:lpstr>
      <vt:lpstr>PowerPoint Presentation</vt:lpstr>
      <vt:lpstr>PowerPoint Presentation</vt:lpstr>
      <vt:lpstr>When to refer  ?</vt:lpstr>
      <vt:lpstr>PowerPoint Presentation</vt:lpstr>
      <vt:lpstr>General Consideration</vt:lpstr>
      <vt:lpstr>Exercise Induced Asthma (EIA) </vt:lpstr>
      <vt:lpstr>PowerPoint Presentation</vt:lpstr>
      <vt:lpstr>What happens?</vt:lpstr>
      <vt:lpstr>EDUCATION </vt:lpstr>
      <vt:lpstr>Management of exercise induce Asthma</vt:lpstr>
      <vt:lpstr>General measures:</vt:lpstr>
      <vt:lpstr>Highlight on COPD</vt:lpstr>
      <vt:lpstr>PowerPoint Presentation</vt:lpstr>
      <vt:lpstr>COPD diagnosis</vt:lpstr>
      <vt:lpstr>Difference between asthma &amp; COPD</vt:lpstr>
      <vt:lpstr> COPD</vt:lpstr>
      <vt:lpstr> COPD</vt:lpstr>
      <vt:lpstr>COPD Management:</vt:lpstr>
      <vt:lpstr>PowerPoint Presentation</vt:lpstr>
      <vt:lpstr>Post-Test </vt:lpstr>
      <vt:lpstr>Post-Test </vt:lpstr>
      <vt:lpstr>Post-Test </vt:lpstr>
      <vt:lpstr>Post-Test </vt:lpstr>
      <vt:lpstr>Post-Test </vt:lpstr>
      <vt:lpstr>References </vt:lpstr>
    </vt:vector>
  </TitlesOfParts>
  <Company>KSU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Hx</dc:title>
  <dc:creator>Ali Alfuraydi</dc:creator>
  <cp:lastModifiedBy>عبدالرحمن الشيبان .</cp:lastModifiedBy>
  <cp:revision>122</cp:revision>
  <dcterms:created xsi:type="dcterms:W3CDTF">2015-11-28T08:04:28Z</dcterms:created>
  <dcterms:modified xsi:type="dcterms:W3CDTF">2015-12-11T11:16:51Z</dcterms:modified>
</cp:coreProperties>
</file>